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470A6-9706-2AF4-BD5F-1C091E416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B77477-A7E0-FCA6-B063-917AD94EE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50E272-DACA-40A1-7BBA-FD5F64402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A17CE6-7447-290F-DA74-EB5EA4915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0432F8-2623-6E27-ACB3-F45F7668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06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153C9-4826-9F77-722F-5B77A9491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E1C1C0-CC23-6AEB-EA30-F3CA6D09D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1E3A41-E60F-6378-52BD-127FFC11D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23F089-1CC6-CEC1-F0EA-F59F83A9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552AE1-E3ED-B537-BC6A-5AAE5BEB0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15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5C8C1A4-D80D-EECA-DF26-37E5B9ED3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D4AD8D-C09A-352C-C26B-FC6124865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AB577E-A300-3ED0-4AB8-C87A59CBF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1D73E3-F5FD-5D7F-E351-6E78231BF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A4E1F6-6C10-D63F-CD1F-6088CF38D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754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FE107-366B-F920-6DE2-994E79A8C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6EB0BA-1D2E-9653-97F4-E04524F35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8282CE-B86F-B3CB-54F1-A4768B77D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BBDA19-8565-836B-F910-F5A7007D0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2CA40C-69E9-7ED1-5BEF-A44D889C8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815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FDA2C-6F30-6EB9-B1BE-EC9B3CBBC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E6DA1B-8D0F-0658-6217-68D42D816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464022-8900-44CB-B45D-9DDBCF464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4510A8-B8C4-7F0F-AAB8-CAB4783DE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1EAF7A-EF0C-3BB4-2B2C-A581C38C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891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DA262-5C1B-2D4A-EF2F-6809311C7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6AC8B-4BA2-F86F-5943-E9AC6FE69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CF1F0B-A8F0-4AED-F812-FC0A606F9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FFA87C-C911-9306-5312-2C09A17D2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6E9AF-2209-2BE5-030C-AE23E127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FF9FA41-9E5D-DED9-1ECF-98616F4EA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35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4AB65-C840-F447-1196-AFCA1ADFC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C255AD-0F15-03F5-3EE6-EFBDEF61D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3A81B3-FA98-D7DE-F03F-2FC828259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4CA4E5-3847-CFB0-B87C-B7EF03979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A7436A5-E32D-637B-507E-B7DC8CD713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E9B660C-FFF5-C573-06F6-9BD464189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FFDDBC-DE32-BD8D-FA53-9ADD2021B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FD8DE53-B868-199C-09E3-F77524062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9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9672C-9CC5-786D-F769-A8870F581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66A663C-8614-247D-04B2-7B4ABE5B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180D19-A212-85B0-431A-91A9A4034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144B9C-5994-8B6E-877D-5580641E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23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991092A-F975-BAFA-48A6-2F2B62DC4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BB9FB92-6FC0-7F8F-50B6-003E2C6F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2193729-6416-DA85-0798-BEA7A20DF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50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BE508-2620-248A-0292-FC5E91EF0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C42FED-4B96-2F18-11E8-A5B0C5FE2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23E7A22-CC4C-29A1-9B02-C746E4E76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A64ED7-9F01-1BA3-0F30-F5E90A23C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8A60F97-890B-CC43-6CD4-7F6B40A55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48C25E-D844-E2E6-8369-449EF8AF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002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28AE80-2F3C-A83B-C1A4-725257A5F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5A67DD9-A7EC-7924-7F67-37207332B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5C76C19-7695-CC00-F812-DD0182EB6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077A66-45DD-5756-5BF9-FA73A5825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EED3CC-26B6-ACAF-8F20-5927266DE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962738-495E-D6F5-775A-4546F648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23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DBAF03-8612-D784-A8E9-72D8B7472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4DD79A-9A23-A483-4125-45BDE6C92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49B05C-702B-843F-211E-19F46E89C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5DE71-6EF6-4A6E-B19A-D3FE0D0A6FB8}" type="datetimeFigureOut">
              <a:rPr lang="cs-CZ" smtClean="0"/>
              <a:t>08.12.2022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AB849A-58E0-6FFE-73BF-35611832D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ECC7C7-C7D0-B497-4409-0E536046F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94F00-A56A-432C-A901-9C2CDFE21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13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12849-F9A7-8CA0-063A-9E56B10F5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at least 3 sentences about assessment in GE or ESP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teaching</a:t>
            </a:r>
            <a:r>
              <a:rPr lang="en-GB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Use at least 2 of the expressions below in each sentence.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D7AC9-969C-55DE-E69D-635F52B86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analytic          authentic           discipline-specific                         </a:t>
            </a:r>
            <a:b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                    fair                  feedback         </a:t>
            </a:r>
            <a:b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high-stakes              holistic               reliable  </a:t>
            </a:r>
            <a:b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standardised tests       task-based            washback</a:t>
            </a:r>
            <a:b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051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1A704-B34B-C524-848E-E5E78317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5365"/>
            <a:ext cx="10515600" cy="1225324"/>
          </a:xfrm>
        </p:spPr>
        <p:txBody>
          <a:bodyPr>
            <a:normAutofit fontScale="90000"/>
          </a:bodyPr>
          <a:lstStyle/>
          <a:p>
            <a:r>
              <a:rPr lang="cs-CZ" sz="4000" b="1" dirty="0" err="1">
                <a:latin typeface="+mn-lt"/>
              </a:rPr>
              <a:t>Introducing</a:t>
            </a:r>
            <a:r>
              <a:rPr lang="cs-CZ" sz="4000" b="1" dirty="0">
                <a:latin typeface="+mn-lt"/>
              </a:rPr>
              <a:t> </a:t>
            </a:r>
            <a:r>
              <a:rPr lang="cs-CZ" sz="4000" b="1" dirty="0" err="1">
                <a:latin typeface="+mn-lt"/>
              </a:rPr>
              <a:t>task-based</a:t>
            </a:r>
            <a:r>
              <a:rPr lang="cs-CZ" sz="4000" b="1" dirty="0">
                <a:latin typeface="+mn-lt"/>
              </a:rPr>
              <a:t> </a:t>
            </a:r>
            <a:r>
              <a:rPr lang="cs-CZ" sz="4000" b="1" dirty="0" err="1">
                <a:latin typeface="+mn-lt"/>
              </a:rPr>
              <a:t>assessment</a:t>
            </a:r>
            <a:r>
              <a:rPr lang="cs-CZ" sz="4000" b="1" dirty="0">
                <a:latin typeface="+mn-lt"/>
              </a:rPr>
              <a:t> – </a:t>
            </a:r>
            <a:br>
              <a:rPr lang="cs-CZ" sz="4000" b="1" dirty="0">
                <a:latin typeface="+mn-lt"/>
              </a:rPr>
            </a:br>
            <a:r>
              <a:rPr lang="cs-CZ" sz="4000" b="1" dirty="0" err="1">
                <a:latin typeface="+mn-lt"/>
              </a:rPr>
              <a:t>questions</a:t>
            </a:r>
            <a:r>
              <a:rPr lang="cs-CZ" sz="4000" b="1" dirty="0">
                <a:latin typeface="+mn-lt"/>
              </a:rPr>
              <a:t> to </a:t>
            </a:r>
            <a:r>
              <a:rPr lang="cs-CZ" sz="4000" b="1" dirty="0" err="1">
                <a:latin typeface="+mn-lt"/>
              </a:rPr>
              <a:t>be</a:t>
            </a:r>
            <a:r>
              <a:rPr lang="cs-CZ" sz="4000" b="1" dirty="0">
                <a:latin typeface="+mn-lt"/>
              </a:rPr>
              <a:t> </a:t>
            </a:r>
            <a:r>
              <a:rPr lang="cs-CZ" sz="4000" b="1" dirty="0" err="1">
                <a:latin typeface="+mn-lt"/>
              </a:rPr>
              <a:t>asked</a:t>
            </a:r>
            <a:br>
              <a:rPr lang="cs-CZ" dirty="0">
                <a:latin typeface="+mn-lt"/>
              </a:rPr>
            </a:br>
            <a:endParaRPr lang="cs-CZ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AD2E3A-0B6E-2F8F-F7C5-5CACFA44B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3200" dirty="0" err="1"/>
              <a:t>What</a:t>
            </a:r>
            <a:r>
              <a:rPr lang="cs-CZ" sz="3200" dirty="0"/>
              <a:t> do </a:t>
            </a:r>
            <a:r>
              <a:rPr lang="cs-CZ" sz="3200" dirty="0" err="1"/>
              <a:t>we</a:t>
            </a:r>
            <a:r>
              <a:rPr lang="cs-CZ" sz="3200" dirty="0"/>
              <a:t> </a:t>
            </a:r>
            <a:r>
              <a:rPr lang="cs-CZ" sz="3200" dirty="0" err="1"/>
              <a:t>want</a:t>
            </a:r>
            <a:r>
              <a:rPr lang="cs-CZ" sz="3200" dirty="0"/>
              <a:t> / </a:t>
            </a:r>
            <a:r>
              <a:rPr lang="cs-CZ" sz="3200" dirty="0" err="1"/>
              <a:t>need</a:t>
            </a:r>
            <a:r>
              <a:rPr lang="cs-CZ" sz="3200" dirty="0"/>
              <a:t> to </a:t>
            </a:r>
            <a:r>
              <a:rPr lang="cs-CZ" sz="3200" dirty="0" err="1"/>
              <a:t>assess</a:t>
            </a:r>
            <a:r>
              <a:rPr lang="cs-CZ" sz="3200" dirty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003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9158B-706B-79AE-18E0-D8D9A29D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err="1">
                <a:latin typeface="+mn-lt"/>
              </a:rPr>
              <a:t>Introducing</a:t>
            </a:r>
            <a:r>
              <a:rPr lang="cs-CZ" sz="4400" b="1" dirty="0">
                <a:latin typeface="+mn-lt"/>
              </a:rPr>
              <a:t> </a:t>
            </a:r>
            <a:r>
              <a:rPr lang="cs-CZ" sz="4400" b="1" dirty="0" err="1">
                <a:latin typeface="+mn-lt"/>
              </a:rPr>
              <a:t>task-based</a:t>
            </a:r>
            <a:r>
              <a:rPr lang="cs-CZ" sz="4400" b="1" dirty="0">
                <a:latin typeface="+mn-lt"/>
              </a:rPr>
              <a:t> </a:t>
            </a:r>
            <a:r>
              <a:rPr lang="cs-CZ" sz="4400" b="1" dirty="0" err="1">
                <a:latin typeface="+mn-lt"/>
              </a:rPr>
              <a:t>assessment</a:t>
            </a:r>
            <a:r>
              <a:rPr lang="cs-CZ" sz="4400" b="1" dirty="0">
                <a:latin typeface="+mn-lt"/>
              </a:rPr>
              <a:t> – </a:t>
            </a:r>
            <a:br>
              <a:rPr lang="cs-CZ" sz="4400" b="1" dirty="0">
                <a:latin typeface="+mn-lt"/>
              </a:rPr>
            </a:br>
            <a:r>
              <a:rPr lang="cs-CZ" sz="4400" b="1" dirty="0" err="1">
                <a:latin typeface="+mn-lt"/>
              </a:rPr>
              <a:t>questions</a:t>
            </a:r>
            <a:r>
              <a:rPr lang="cs-CZ" sz="4400" b="1" dirty="0">
                <a:latin typeface="+mn-lt"/>
              </a:rPr>
              <a:t> to </a:t>
            </a:r>
            <a:r>
              <a:rPr lang="cs-CZ" sz="4400" b="1" dirty="0" err="1">
                <a:latin typeface="+mn-lt"/>
              </a:rPr>
              <a:t>be</a:t>
            </a:r>
            <a:r>
              <a:rPr lang="cs-CZ" sz="4400" b="1" dirty="0">
                <a:latin typeface="+mn-lt"/>
              </a:rPr>
              <a:t> </a:t>
            </a:r>
            <a:r>
              <a:rPr lang="cs-CZ" sz="4400" b="1" dirty="0" err="1">
                <a:latin typeface="+mn-lt"/>
              </a:rPr>
              <a:t>asked</a:t>
            </a:r>
            <a:endParaRPr lang="cs-CZ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B46EE9-CEC6-5D8B-FE39-CAFC01D04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What do we want / need to assess?</a:t>
            </a:r>
          </a:p>
          <a:p>
            <a:r>
              <a:rPr lang="en-AU" dirty="0"/>
              <a:t>What knowledge / skills / vocab / grammar does the chosen task require?</a:t>
            </a:r>
          </a:p>
          <a:p>
            <a:r>
              <a:rPr lang="en-AU" dirty="0"/>
              <a:t>How authentic is the task?</a:t>
            </a:r>
          </a:p>
          <a:p>
            <a:r>
              <a:rPr lang="en-AU" dirty="0"/>
              <a:t>What kind of washback will it bring about?</a:t>
            </a:r>
          </a:p>
          <a:p>
            <a:r>
              <a:rPr lang="en-AU" dirty="0"/>
              <a:t>What is the pass</a:t>
            </a:r>
            <a:r>
              <a:rPr lang="cs-CZ" dirty="0"/>
              <a:t> </a:t>
            </a:r>
            <a:r>
              <a:rPr lang="en-AU" dirty="0"/>
              <a:t>mark?</a:t>
            </a:r>
          </a:p>
          <a:p>
            <a:r>
              <a:rPr lang="en-AU" dirty="0"/>
              <a:t>What are our assessment criteria? What weight do we assign to each category?</a:t>
            </a:r>
          </a:p>
          <a:p>
            <a:r>
              <a:rPr lang="en-AU" dirty="0"/>
              <a:t>Do we agree on a benchmark?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4666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136</Words>
  <Application>Microsoft Office PowerPoint</Application>
  <PresentationFormat>Širokoúhlá obrazovka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Motiv Office</vt:lpstr>
      <vt:lpstr>Write at least 3 sentences about assessment in GE or ESP teaching. Use at least 2 of the expressions below in each sentence.</vt:lpstr>
      <vt:lpstr>Introducing task-based assessment –  questions to be asked </vt:lpstr>
      <vt:lpstr>Introducing task-based assessment –  questions to be asked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Write at least 3 sentences about assessment in GE or ESP teaching. Use at least 2 of the expressions below in each sentence.  analytic          authentic           discipline-specific                          do                     fair                  feedback          high-stakes              holistic               reliable   standardised tests       task-based            washback</dc:title>
  <dc:creator>Jana Kubrická</dc:creator>
  <cp:lastModifiedBy>Jana Kubrická</cp:lastModifiedBy>
  <cp:revision>3</cp:revision>
  <dcterms:created xsi:type="dcterms:W3CDTF">2022-12-08T07:34:57Z</dcterms:created>
  <dcterms:modified xsi:type="dcterms:W3CDTF">2022-12-08T11:48:47Z</dcterms:modified>
</cp:coreProperties>
</file>