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57" r:id="rId3"/>
    <p:sldId id="258" r:id="rId4"/>
    <p:sldId id="259" r:id="rId5"/>
    <p:sldId id="285" r:id="rId6"/>
    <p:sldId id="260" r:id="rId7"/>
    <p:sldId id="261" r:id="rId8"/>
    <p:sldId id="262" r:id="rId9"/>
    <p:sldId id="263" r:id="rId10"/>
    <p:sldId id="283" r:id="rId11"/>
    <p:sldId id="264" r:id="rId12"/>
    <p:sldId id="265" r:id="rId13"/>
    <p:sldId id="266" r:id="rId14"/>
    <p:sldId id="267" r:id="rId15"/>
    <p:sldId id="268" r:id="rId16"/>
    <p:sldId id="281" r:id="rId17"/>
    <p:sldId id="282" r:id="rId18"/>
    <p:sldId id="269" r:id="rId19"/>
    <p:sldId id="270" r:id="rId20"/>
    <p:sldId id="271" r:id="rId21"/>
    <p:sldId id="272" r:id="rId22"/>
    <p:sldId id="273" r:id="rId23"/>
    <p:sldId id="280" r:id="rId24"/>
    <p:sldId id="274" r:id="rId25"/>
    <p:sldId id="275" r:id="rId26"/>
    <p:sldId id="276" r:id="rId27"/>
    <p:sldId id="277" r:id="rId28"/>
    <p:sldId id="278" r:id="rId29"/>
    <p:sldId id="2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7F0897-A93F-4C6F-B901-C977B64603F5}" v="1" dt="2022-10-05T14:57:06.5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řemysl Bar" userId="e729b752-3125-4e78-a7e7-46c1a5182e56" providerId="ADAL" clId="{75637B54-05AF-4E5A-9402-26F142AD1B7C}"/>
    <pc:docChg chg="custSel modSld">
      <pc:chgData name="Přemysl Bar" userId="e729b752-3125-4e78-a7e7-46c1a5182e56" providerId="ADAL" clId="{75637B54-05AF-4E5A-9402-26F142AD1B7C}" dt="2022-09-27T13:14:31.563" v="17" actId="12269"/>
      <pc:docMkLst>
        <pc:docMk/>
      </pc:docMkLst>
      <pc:sldChg chg="delSp modSp">
        <pc:chgData name="Přemysl Bar" userId="e729b752-3125-4e78-a7e7-46c1a5182e56" providerId="ADAL" clId="{75637B54-05AF-4E5A-9402-26F142AD1B7C}" dt="2022-09-27T13:14:31.563" v="17" actId="12269"/>
        <pc:sldMkLst>
          <pc:docMk/>
          <pc:sldMk cId="178101588" sldId="261"/>
        </pc:sldMkLst>
        <pc:spChg chg="mod">
          <ac:chgData name="Přemysl Bar" userId="e729b752-3125-4e78-a7e7-46c1a5182e56" providerId="ADAL" clId="{75637B54-05AF-4E5A-9402-26F142AD1B7C}" dt="2022-09-27T13:10:59.511" v="1" actId="18245"/>
          <ac:spMkLst>
            <pc:docMk/>
            <pc:sldMk cId="178101588" sldId="261"/>
            <ac:spMk id="4" creationId="{0ACE15A0-7D03-F814-1C52-0FCD7890FF60}"/>
          </ac:spMkLst>
        </pc:spChg>
        <pc:spChg chg="mod">
          <ac:chgData name="Přemysl Bar" userId="e729b752-3125-4e78-a7e7-46c1a5182e56" providerId="ADAL" clId="{75637B54-05AF-4E5A-9402-26F142AD1B7C}" dt="2022-09-27T13:10:59.511" v="1" actId="18245"/>
          <ac:spMkLst>
            <pc:docMk/>
            <pc:sldMk cId="178101588" sldId="261"/>
            <ac:spMk id="5" creationId="{5C929B97-F266-5E97-D4B2-9BB216F25033}"/>
          </ac:spMkLst>
        </pc:spChg>
        <pc:spChg chg="mod">
          <ac:chgData name="Přemysl Bar" userId="e729b752-3125-4e78-a7e7-46c1a5182e56" providerId="ADAL" clId="{75637B54-05AF-4E5A-9402-26F142AD1B7C}" dt="2022-09-27T13:10:59.511" v="1" actId="18245"/>
          <ac:spMkLst>
            <pc:docMk/>
            <pc:sldMk cId="178101588" sldId="261"/>
            <ac:spMk id="7" creationId="{6D084B4E-4C58-3669-A64A-762745334179}"/>
          </ac:spMkLst>
        </pc:spChg>
        <pc:spChg chg="mod">
          <ac:chgData name="Přemysl Bar" userId="e729b752-3125-4e78-a7e7-46c1a5182e56" providerId="ADAL" clId="{75637B54-05AF-4E5A-9402-26F142AD1B7C}" dt="2022-09-27T13:10:59.511" v="1" actId="18245"/>
          <ac:spMkLst>
            <pc:docMk/>
            <pc:sldMk cId="178101588" sldId="261"/>
            <ac:spMk id="9" creationId="{61EFFA8B-2F52-4247-1477-8BF953774534}"/>
          </ac:spMkLst>
        </pc:spChg>
        <pc:spChg chg="mod">
          <ac:chgData name="Přemysl Bar" userId="e729b752-3125-4e78-a7e7-46c1a5182e56" providerId="ADAL" clId="{75637B54-05AF-4E5A-9402-26F142AD1B7C}" dt="2022-09-27T13:10:59.511" v="1" actId="18245"/>
          <ac:spMkLst>
            <pc:docMk/>
            <pc:sldMk cId="178101588" sldId="261"/>
            <ac:spMk id="10" creationId="{36E436E6-1143-6643-6D42-CC6943FF09FF}"/>
          </ac:spMkLst>
        </pc:spChg>
        <pc:spChg chg="mod">
          <ac:chgData name="Přemysl Bar" userId="e729b752-3125-4e78-a7e7-46c1a5182e56" providerId="ADAL" clId="{75637B54-05AF-4E5A-9402-26F142AD1B7C}" dt="2022-09-27T13:10:59.511" v="1" actId="18245"/>
          <ac:spMkLst>
            <pc:docMk/>
            <pc:sldMk cId="178101588" sldId="261"/>
            <ac:spMk id="11" creationId="{E68DCD1A-DC36-BE33-9B30-E9060CE543E4}"/>
          </ac:spMkLst>
        </pc:spChg>
        <pc:spChg chg="mod">
          <ac:chgData name="Přemysl Bar" userId="e729b752-3125-4e78-a7e7-46c1a5182e56" providerId="ADAL" clId="{75637B54-05AF-4E5A-9402-26F142AD1B7C}" dt="2022-09-27T13:10:59.511" v="1" actId="18245"/>
          <ac:spMkLst>
            <pc:docMk/>
            <pc:sldMk cId="178101588" sldId="261"/>
            <ac:spMk id="12" creationId="{BD216161-A8EF-0030-EC79-6AD6FE0B5251}"/>
          </ac:spMkLst>
        </pc:spChg>
        <pc:grpChg chg="mod">
          <ac:chgData name="Přemysl Bar" userId="e729b752-3125-4e78-a7e7-46c1a5182e56" providerId="ADAL" clId="{75637B54-05AF-4E5A-9402-26F142AD1B7C}" dt="2022-09-27T13:10:59.511" v="1" actId="18245"/>
          <ac:grpSpMkLst>
            <pc:docMk/>
            <pc:sldMk cId="178101588" sldId="261"/>
            <ac:grpSpMk id="3" creationId="{2C213ADA-64F3-C6ED-8A2E-EEE0286D53CC}"/>
          </ac:grpSpMkLst>
        </pc:grpChg>
        <pc:graphicFrameChg chg="del">
          <ac:chgData name="Přemysl Bar" userId="e729b752-3125-4e78-a7e7-46c1a5182e56" providerId="ADAL" clId="{75637B54-05AF-4E5A-9402-26F142AD1B7C}" dt="2022-09-27T13:10:59.511" v="1" actId="18245"/>
          <ac:graphicFrameMkLst>
            <pc:docMk/>
            <pc:sldMk cId="178101588" sldId="261"/>
            <ac:graphicFrameMk id="6" creationId="{B031E74B-7241-4ED2-9F29-3DE924696238}"/>
          </ac:graphicFrameMkLst>
        </pc:graphicFrameChg>
        <pc:graphicFrameChg chg="mod">
          <ac:chgData name="Přemysl Bar" userId="e729b752-3125-4e78-a7e7-46c1a5182e56" providerId="ADAL" clId="{75637B54-05AF-4E5A-9402-26F142AD1B7C}" dt="2022-09-27T13:14:31.563" v="17" actId="12269"/>
          <ac:graphicFrameMkLst>
            <pc:docMk/>
            <pc:sldMk cId="178101588" sldId="261"/>
            <ac:graphicFrameMk id="8" creationId="{51006549-AE3F-4021-BAA5-83BDA5AF59AA}"/>
          </ac:graphicFrameMkLst>
        </pc:graphicFrameChg>
      </pc:sldChg>
      <pc:sldChg chg="addSp delSp modSp mod setBg setClrOvrMap">
        <pc:chgData name="Přemysl Bar" userId="e729b752-3125-4e78-a7e7-46c1a5182e56" providerId="ADAL" clId="{75637B54-05AF-4E5A-9402-26F142AD1B7C}" dt="2022-09-27T13:11:27.455" v="2" actId="26606"/>
        <pc:sldMkLst>
          <pc:docMk/>
          <pc:sldMk cId="414195798" sldId="262"/>
        </pc:sldMkLst>
        <pc:spChg chg="mod">
          <ac:chgData name="Přemysl Bar" userId="e729b752-3125-4e78-a7e7-46c1a5182e56" providerId="ADAL" clId="{75637B54-05AF-4E5A-9402-26F142AD1B7C}" dt="2022-09-27T13:11:27.455" v="2" actId="26606"/>
          <ac:spMkLst>
            <pc:docMk/>
            <pc:sldMk cId="414195798" sldId="262"/>
            <ac:spMk id="2" creationId="{29E78D9D-5B1F-4408-9610-75E2115A8A07}"/>
          </ac:spMkLst>
        </pc:spChg>
        <pc:spChg chg="mod">
          <ac:chgData name="Přemysl Bar" userId="e729b752-3125-4e78-a7e7-46c1a5182e56" providerId="ADAL" clId="{75637B54-05AF-4E5A-9402-26F142AD1B7C}" dt="2022-09-27T13:11:27.455" v="2" actId="26606"/>
          <ac:spMkLst>
            <pc:docMk/>
            <pc:sldMk cId="414195798" sldId="262"/>
            <ac:spMk id="3" creationId="{A0570178-2678-4F5C-807B-A0CEFDCCC5A8}"/>
          </ac:spMkLst>
        </pc:spChg>
        <pc:spChg chg="del">
          <ac:chgData name="Přemysl Bar" userId="e729b752-3125-4e78-a7e7-46c1a5182e56" providerId="ADAL" clId="{75637B54-05AF-4E5A-9402-26F142AD1B7C}" dt="2022-09-27T13:11:27.455" v="2" actId="26606"/>
          <ac:spMkLst>
            <pc:docMk/>
            <pc:sldMk cId="414195798" sldId="262"/>
            <ac:spMk id="8" creationId="{74CD14DB-BB81-479F-A1FC-1C75640E9F84}"/>
          </ac:spMkLst>
        </pc:spChg>
        <pc:spChg chg="del">
          <ac:chgData name="Přemysl Bar" userId="e729b752-3125-4e78-a7e7-46c1a5182e56" providerId="ADAL" clId="{75637B54-05AF-4E5A-9402-26F142AD1B7C}" dt="2022-09-27T13:11:27.455" v="2" actId="26606"/>
          <ac:spMkLst>
            <pc:docMk/>
            <pc:sldMk cId="414195798" sldId="262"/>
            <ac:spMk id="10" creationId="{C943A91B-7CA7-4592-A975-73B1BF8C4C74}"/>
          </ac:spMkLst>
        </pc:spChg>
        <pc:spChg chg="del">
          <ac:chgData name="Přemysl Bar" userId="e729b752-3125-4e78-a7e7-46c1a5182e56" providerId="ADAL" clId="{75637B54-05AF-4E5A-9402-26F142AD1B7C}" dt="2022-09-27T13:11:27.455" v="2" actId="26606"/>
          <ac:spMkLst>
            <pc:docMk/>
            <pc:sldMk cId="414195798" sldId="262"/>
            <ac:spMk id="12" creationId="{EC471314-E46A-414B-8D91-74880E84F187}"/>
          </ac:spMkLst>
        </pc:spChg>
        <pc:spChg chg="del">
          <ac:chgData name="Přemysl Bar" userId="e729b752-3125-4e78-a7e7-46c1a5182e56" providerId="ADAL" clId="{75637B54-05AF-4E5A-9402-26F142AD1B7C}" dt="2022-09-27T13:11:27.455" v="2" actId="26606"/>
          <ac:spMkLst>
            <pc:docMk/>
            <pc:sldMk cId="414195798" sldId="262"/>
            <ac:spMk id="14" creationId="{6A681326-1C9D-44A3-A627-3871BDAE4127}"/>
          </ac:spMkLst>
        </pc:spChg>
        <pc:picChg chg="add">
          <ac:chgData name="Přemysl Bar" userId="e729b752-3125-4e78-a7e7-46c1a5182e56" providerId="ADAL" clId="{75637B54-05AF-4E5A-9402-26F142AD1B7C}" dt="2022-09-27T13:11:27.455" v="2" actId="26606"/>
          <ac:picMkLst>
            <pc:docMk/>
            <pc:sldMk cId="414195798" sldId="262"/>
            <ac:picMk id="16" creationId="{85D8B3E1-1AFA-2483-854B-23CA61CD7846}"/>
          </ac:picMkLst>
        </pc:picChg>
      </pc:sldChg>
    </pc:docChg>
  </pc:docChgLst>
  <pc:docChgLst>
    <pc:chgData name="Přemysl Bar" userId="e729b752-3125-4e78-a7e7-46c1a5182e56" providerId="ADAL" clId="{1E229481-0E41-48EE-8F2E-630CED221ED5}"/>
    <pc:docChg chg="undo custSel addSld delSld modSld">
      <pc:chgData name="Přemysl Bar" userId="e729b752-3125-4e78-a7e7-46c1a5182e56" providerId="ADAL" clId="{1E229481-0E41-48EE-8F2E-630CED221ED5}" dt="2021-12-09T16:45:56.151" v="1062" actId="123"/>
      <pc:docMkLst>
        <pc:docMk/>
      </pc:docMkLst>
      <pc:sldChg chg="modSp mod">
        <pc:chgData name="Přemysl Bar" userId="e729b752-3125-4e78-a7e7-46c1a5182e56" providerId="ADAL" clId="{1E229481-0E41-48EE-8F2E-630CED221ED5}" dt="2021-10-04T13:22:33.096" v="545" actId="115"/>
        <pc:sldMkLst>
          <pc:docMk/>
          <pc:sldMk cId="1210319259" sldId="257"/>
        </pc:sldMkLst>
        <pc:spChg chg="mod">
          <ac:chgData name="Přemysl Bar" userId="e729b752-3125-4e78-a7e7-46c1a5182e56" providerId="ADAL" clId="{1E229481-0E41-48EE-8F2E-630CED221ED5}" dt="2021-10-04T13:22:33.096" v="545" actId="115"/>
          <ac:spMkLst>
            <pc:docMk/>
            <pc:sldMk cId="1210319259" sldId="257"/>
            <ac:spMk id="3" creationId="{FDACB8AB-6DF8-4747-A8D6-EED330F62753}"/>
          </ac:spMkLst>
        </pc:spChg>
      </pc:sldChg>
      <pc:sldChg chg="modSp new mod">
        <pc:chgData name="Přemysl Bar" userId="e729b752-3125-4e78-a7e7-46c1a5182e56" providerId="ADAL" clId="{1E229481-0E41-48EE-8F2E-630CED221ED5}" dt="2021-10-04T12:20:06.464" v="62" actId="1076"/>
        <pc:sldMkLst>
          <pc:docMk/>
          <pc:sldMk cId="3272585764" sldId="258"/>
        </pc:sldMkLst>
        <pc:spChg chg="mod">
          <ac:chgData name="Přemysl Bar" userId="e729b752-3125-4e78-a7e7-46c1a5182e56" providerId="ADAL" clId="{1E229481-0E41-48EE-8F2E-630CED221ED5}" dt="2021-10-04T12:17:27.781" v="37" actId="20577"/>
          <ac:spMkLst>
            <pc:docMk/>
            <pc:sldMk cId="3272585764" sldId="258"/>
            <ac:spMk id="2" creationId="{23394E36-837E-44BA-82B8-0503891ABB98}"/>
          </ac:spMkLst>
        </pc:spChg>
        <pc:spChg chg="mod">
          <ac:chgData name="Přemysl Bar" userId="e729b752-3125-4e78-a7e7-46c1a5182e56" providerId="ADAL" clId="{1E229481-0E41-48EE-8F2E-630CED221ED5}" dt="2021-10-04T12:20:06.464" v="62" actId="1076"/>
          <ac:spMkLst>
            <pc:docMk/>
            <pc:sldMk cId="3272585764" sldId="258"/>
            <ac:spMk id="3" creationId="{BAA09211-FE9E-4666-B2EF-2D3FCD74D894}"/>
          </ac:spMkLst>
        </pc:spChg>
      </pc:sldChg>
      <pc:sldChg chg="modSp new mod">
        <pc:chgData name="Přemysl Bar" userId="e729b752-3125-4e78-a7e7-46c1a5182e56" providerId="ADAL" clId="{1E229481-0E41-48EE-8F2E-630CED221ED5}" dt="2021-12-09T16:27:33.947" v="1034" actId="20577"/>
        <pc:sldMkLst>
          <pc:docMk/>
          <pc:sldMk cId="1221611268" sldId="259"/>
        </pc:sldMkLst>
        <pc:spChg chg="mod">
          <ac:chgData name="Přemysl Bar" userId="e729b752-3125-4e78-a7e7-46c1a5182e56" providerId="ADAL" clId="{1E229481-0E41-48EE-8F2E-630CED221ED5}" dt="2021-10-04T12:24:27.804" v="66"/>
          <ac:spMkLst>
            <pc:docMk/>
            <pc:sldMk cId="1221611268" sldId="259"/>
            <ac:spMk id="2" creationId="{8518DF74-E6A8-43C3-BF30-C70327FA8097}"/>
          </ac:spMkLst>
        </pc:spChg>
        <pc:spChg chg="mod">
          <ac:chgData name="Přemysl Bar" userId="e729b752-3125-4e78-a7e7-46c1a5182e56" providerId="ADAL" clId="{1E229481-0E41-48EE-8F2E-630CED221ED5}" dt="2021-12-09T16:27:33.947" v="1034" actId="20577"/>
          <ac:spMkLst>
            <pc:docMk/>
            <pc:sldMk cId="1221611268" sldId="259"/>
            <ac:spMk id="3" creationId="{DB142352-4CA0-4619-8365-4123BF472B61}"/>
          </ac:spMkLst>
        </pc:spChg>
      </pc:sldChg>
      <pc:sldChg chg="modSp new mod">
        <pc:chgData name="Přemysl Bar" userId="e729b752-3125-4e78-a7e7-46c1a5182e56" providerId="ADAL" clId="{1E229481-0E41-48EE-8F2E-630CED221ED5}" dt="2021-10-04T13:22:56.439" v="546" actId="1076"/>
        <pc:sldMkLst>
          <pc:docMk/>
          <pc:sldMk cId="28843489" sldId="260"/>
        </pc:sldMkLst>
        <pc:spChg chg="mod">
          <ac:chgData name="Přemysl Bar" userId="e729b752-3125-4e78-a7e7-46c1a5182e56" providerId="ADAL" clId="{1E229481-0E41-48EE-8F2E-630CED221ED5}" dt="2021-10-04T12:26:07.987" v="89" actId="20577"/>
          <ac:spMkLst>
            <pc:docMk/>
            <pc:sldMk cId="28843489" sldId="260"/>
            <ac:spMk id="2" creationId="{E1664580-E2A1-4A43-88B7-DB86A5473700}"/>
          </ac:spMkLst>
        </pc:spChg>
        <pc:spChg chg="mod">
          <ac:chgData name="Přemysl Bar" userId="e729b752-3125-4e78-a7e7-46c1a5182e56" providerId="ADAL" clId="{1E229481-0E41-48EE-8F2E-630CED221ED5}" dt="2021-10-04T13:22:56.439" v="546" actId="1076"/>
          <ac:spMkLst>
            <pc:docMk/>
            <pc:sldMk cId="28843489" sldId="260"/>
            <ac:spMk id="3" creationId="{0C535C16-C3FB-4279-8E6F-2834CF36C6ED}"/>
          </ac:spMkLst>
        </pc:spChg>
      </pc:sldChg>
      <pc:sldChg chg="addSp delSp modSp new mod">
        <pc:chgData name="Přemysl Bar" userId="e729b752-3125-4e78-a7e7-46c1a5182e56" providerId="ADAL" clId="{1E229481-0E41-48EE-8F2E-630CED221ED5}" dt="2021-10-04T12:37:09.153" v="243" actId="122"/>
        <pc:sldMkLst>
          <pc:docMk/>
          <pc:sldMk cId="178101588" sldId="261"/>
        </pc:sldMkLst>
        <pc:spChg chg="mod">
          <ac:chgData name="Přemysl Bar" userId="e729b752-3125-4e78-a7e7-46c1a5182e56" providerId="ADAL" clId="{1E229481-0E41-48EE-8F2E-630CED221ED5}" dt="2021-10-04T12:37:09.153" v="243" actId="122"/>
          <ac:spMkLst>
            <pc:docMk/>
            <pc:sldMk cId="178101588" sldId="261"/>
            <ac:spMk id="2" creationId="{A1D3BAC4-F165-499D-A9B5-5FC4D7444B55}"/>
          </ac:spMkLst>
        </pc:spChg>
        <pc:spChg chg="del">
          <ac:chgData name="Přemysl Bar" userId="e729b752-3125-4e78-a7e7-46c1a5182e56" providerId="ADAL" clId="{1E229481-0E41-48EE-8F2E-630CED221ED5}" dt="2021-10-04T12:30:44.504" v="130" actId="1032"/>
          <ac:spMkLst>
            <pc:docMk/>
            <pc:sldMk cId="178101588" sldId="261"/>
            <ac:spMk id="3" creationId="{A607EB0C-BDF7-491A-8412-19C65D236F60}"/>
          </ac:spMkLst>
        </pc:spChg>
        <pc:graphicFrameChg chg="add mod modGraphic">
          <ac:chgData name="Přemysl Bar" userId="e729b752-3125-4e78-a7e7-46c1a5182e56" providerId="ADAL" clId="{1E229481-0E41-48EE-8F2E-630CED221ED5}" dt="2021-10-04T12:34:49.604" v="158" actId="1076"/>
          <ac:graphicFrameMkLst>
            <pc:docMk/>
            <pc:sldMk cId="178101588" sldId="261"/>
            <ac:graphicFrameMk id="6" creationId="{B031E74B-7241-4ED2-9F29-3DE924696238}"/>
          </ac:graphicFrameMkLst>
        </pc:graphicFrameChg>
        <pc:graphicFrameChg chg="add del mod modGraphic">
          <ac:chgData name="Přemysl Bar" userId="e729b752-3125-4e78-a7e7-46c1a5182e56" providerId="ADAL" clId="{1E229481-0E41-48EE-8F2E-630CED221ED5}" dt="2021-10-04T12:34:38.340" v="157" actId="21"/>
          <ac:graphicFrameMkLst>
            <pc:docMk/>
            <pc:sldMk cId="178101588" sldId="261"/>
            <ac:graphicFrameMk id="7" creationId="{15C6C5D9-EFF0-4183-9240-6E3B99A881AC}"/>
          </ac:graphicFrameMkLst>
        </pc:graphicFrameChg>
        <pc:graphicFrameChg chg="add mod modGraphic">
          <ac:chgData name="Přemysl Bar" userId="e729b752-3125-4e78-a7e7-46c1a5182e56" providerId="ADAL" clId="{1E229481-0E41-48EE-8F2E-630CED221ED5}" dt="2021-10-04T12:36:29.381" v="177"/>
          <ac:graphicFrameMkLst>
            <pc:docMk/>
            <pc:sldMk cId="178101588" sldId="261"/>
            <ac:graphicFrameMk id="8" creationId="{51006549-AE3F-4021-BAA5-83BDA5AF59AA}"/>
          </ac:graphicFrameMkLst>
        </pc:graphicFrameChg>
      </pc:sldChg>
      <pc:sldChg chg="addSp modSp new mod setBg setClrOvrMap">
        <pc:chgData name="Přemysl Bar" userId="e729b752-3125-4e78-a7e7-46c1a5182e56" providerId="ADAL" clId="{1E229481-0E41-48EE-8F2E-630CED221ED5}" dt="2021-12-09T16:32:56.743" v="1041" actId="12"/>
        <pc:sldMkLst>
          <pc:docMk/>
          <pc:sldMk cId="414195798" sldId="262"/>
        </pc:sldMkLst>
        <pc:spChg chg="mod">
          <ac:chgData name="Přemysl Bar" userId="e729b752-3125-4e78-a7e7-46c1a5182e56" providerId="ADAL" clId="{1E229481-0E41-48EE-8F2E-630CED221ED5}" dt="2021-10-04T13:56:52.969" v="866" actId="26606"/>
          <ac:spMkLst>
            <pc:docMk/>
            <pc:sldMk cId="414195798" sldId="262"/>
            <ac:spMk id="2" creationId="{29E78D9D-5B1F-4408-9610-75E2115A8A07}"/>
          </ac:spMkLst>
        </pc:spChg>
        <pc:spChg chg="mod">
          <ac:chgData name="Přemysl Bar" userId="e729b752-3125-4e78-a7e7-46c1a5182e56" providerId="ADAL" clId="{1E229481-0E41-48EE-8F2E-630CED221ED5}" dt="2021-12-09T16:32:56.743" v="1041" actId="12"/>
          <ac:spMkLst>
            <pc:docMk/>
            <pc:sldMk cId="414195798" sldId="262"/>
            <ac:spMk id="3" creationId="{A0570178-2678-4F5C-807B-A0CEFDCCC5A8}"/>
          </ac:spMkLst>
        </pc:spChg>
        <pc:spChg chg="add">
          <ac:chgData name="Přemysl Bar" userId="e729b752-3125-4e78-a7e7-46c1a5182e56" providerId="ADAL" clId="{1E229481-0E41-48EE-8F2E-630CED221ED5}" dt="2021-10-04T13:56:52.969" v="866" actId="26606"/>
          <ac:spMkLst>
            <pc:docMk/>
            <pc:sldMk cId="414195798" sldId="262"/>
            <ac:spMk id="8" creationId="{74CD14DB-BB81-479F-A1FC-1C75640E9F84}"/>
          </ac:spMkLst>
        </pc:spChg>
        <pc:spChg chg="add">
          <ac:chgData name="Přemysl Bar" userId="e729b752-3125-4e78-a7e7-46c1a5182e56" providerId="ADAL" clId="{1E229481-0E41-48EE-8F2E-630CED221ED5}" dt="2021-10-04T13:56:52.969" v="866" actId="26606"/>
          <ac:spMkLst>
            <pc:docMk/>
            <pc:sldMk cId="414195798" sldId="262"/>
            <ac:spMk id="10" creationId="{C943A91B-7CA7-4592-A975-73B1BF8C4C74}"/>
          </ac:spMkLst>
        </pc:spChg>
        <pc:spChg chg="add">
          <ac:chgData name="Přemysl Bar" userId="e729b752-3125-4e78-a7e7-46c1a5182e56" providerId="ADAL" clId="{1E229481-0E41-48EE-8F2E-630CED221ED5}" dt="2021-10-04T13:56:52.969" v="866" actId="26606"/>
          <ac:spMkLst>
            <pc:docMk/>
            <pc:sldMk cId="414195798" sldId="262"/>
            <ac:spMk id="12" creationId="{EC471314-E46A-414B-8D91-74880E84F187}"/>
          </ac:spMkLst>
        </pc:spChg>
        <pc:spChg chg="add">
          <ac:chgData name="Přemysl Bar" userId="e729b752-3125-4e78-a7e7-46c1a5182e56" providerId="ADAL" clId="{1E229481-0E41-48EE-8F2E-630CED221ED5}" dt="2021-10-04T13:56:52.969" v="866" actId="26606"/>
          <ac:spMkLst>
            <pc:docMk/>
            <pc:sldMk cId="414195798" sldId="262"/>
            <ac:spMk id="14" creationId="{6A681326-1C9D-44A3-A627-3871BDAE4127}"/>
          </ac:spMkLst>
        </pc:spChg>
      </pc:sldChg>
      <pc:sldChg chg="addSp delSp modSp new mod setBg setClrOvrMap">
        <pc:chgData name="Přemysl Bar" userId="e729b752-3125-4e78-a7e7-46c1a5182e56" providerId="ADAL" clId="{1E229481-0E41-48EE-8F2E-630CED221ED5}" dt="2021-12-09T16:33:17.999" v="1042" actId="12"/>
        <pc:sldMkLst>
          <pc:docMk/>
          <pc:sldMk cId="3854301539" sldId="263"/>
        </pc:sldMkLst>
        <pc:spChg chg="mod">
          <ac:chgData name="Přemysl Bar" userId="e729b752-3125-4e78-a7e7-46c1a5182e56" providerId="ADAL" clId="{1E229481-0E41-48EE-8F2E-630CED221ED5}" dt="2021-10-04T13:54:27.766" v="851" actId="26606"/>
          <ac:spMkLst>
            <pc:docMk/>
            <pc:sldMk cId="3854301539" sldId="263"/>
            <ac:spMk id="2" creationId="{62826713-FC32-43BF-B020-CBE22CC98566}"/>
          </ac:spMkLst>
        </pc:spChg>
        <pc:spChg chg="mod">
          <ac:chgData name="Přemysl Bar" userId="e729b752-3125-4e78-a7e7-46c1a5182e56" providerId="ADAL" clId="{1E229481-0E41-48EE-8F2E-630CED221ED5}" dt="2021-12-09T16:33:17.999" v="1042" actId="12"/>
          <ac:spMkLst>
            <pc:docMk/>
            <pc:sldMk cId="3854301539" sldId="263"/>
            <ac:spMk id="3" creationId="{0703FF8E-DD2E-4197-B004-283F5AE80829}"/>
          </ac:spMkLst>
        </pc:spChg>
        <pc:spChg chg="add del">
          <ac:chgData name="Přemysl Bar" userId="e729b752-3125-4e78-a7e7-46c1a5182e56" providerId="ADAL" clId="{1E229481-0E41-48EE-8F2E-630CED221ED5}" dt="2021-10-04T13:54:56.467" v="859" actId="26606"/>
          <ac:spMkLst>
            <pc:docMk/>
            <pc:sldMk cId="3854301539" sldId="263"/>
            <ac:spMk id="8" creationId="{74CD14DB-BB81-479F-A1FC-1C75640E9F84}"/>
          </ac:spMkLst>
        </pc:spChg>
        <pc:spChg chg="add del">
          <ac:chgData name="Přemysl Bar" userId="e729b752-3125-4e78-a7e7-46c1a5182e56" providerId="ADAL" clId="{1E229481-0E41-48EE-8F2E-630CED221ED5}" dt="2021-10-04T13:54:56.467" v="859" actId="26606"/>
          <ac:spMkLst>
            <pc:docMk/>
            <pc:sldMk cId="3854301539" sldId="263"/>
            <ac:spMk id="10" creationId="{C943A91B-7CA7-4592-A975-73B1BF8C4C74}"/>
          </ac:spMkLst>
        </pc:spChg>
        <pc:spChg chg="add del">
          <ac:chgData name="Přemysl Bar" userId="e729b752-3125-4e78-a7e7-46c1a5182e56" providerId="ADAL" clId="{1E229481-0E41-48EE-8F2E-630CED221ED5}" dt="2021-10-04T13:54:56.467" v="859" actId="26606"/>
          <ac:spMkLst>
            <pc:docMk/>
            <pc:sldMk cId="3854301539" sldId="263"/>
            <ac:spMk id="12" creationId="{EC471314-E46A-414B-8D91-74880E84F187}"/>
          </ac:spMkLst>
        </pc:spChg>
        <pc:spChg chg="add del">
          <ac:chgData name="Přemysl Bar" userId="e729b752-3125-4e78-a7e7-46c1a5182e56" providerId="ADAL" clId="{1E229481-0E41-48EE-8F2E-630CED221ED5}" dt="2021-10-04T13:54:56.467" v="859" actId="26606"/>
          <ac:spMkLst>
            <pc:docMk/>
            <pc:sldMk cId="3854301539" sldId="263"/>
            <ac:spMk id="14" creationId="{6A681326-1C9D-44A3-A627-3871BDAE4127}"/>
          </ac:spMkLst>
        </pc:spChg>
        <pc:spChg chg="add">
          <ac:chgData name="Přemysl Bar" userId="e729b752-3125-4e78-a7e7-46c1a5182e56" providerId="ADAL" clId="{1E229481-0E41-48EE-8F2E-630CED221ED5}" dt="2021-10-04T13:54:56.467" v="859" actId="26606"/>
          <ac:spMkLst>
            <pc:docMk/>
            <pc:sldMk cId="3854301539" sldId="263"/>
            <ac:spMk id="19" creationId="{74CD14DB-BB81-479F-A1FC-1C75640E9F84}"/>
          </ac:spMkLst>
        </pc:spChg>
        <pc:spChg chg="add">
          <ac:chgData name="Přemysl Bar" userId="e729b752-3125-4e78-a7e7-46c1a5182e56" providerId="ADAL" clId="{1E229481-0E41-48EE-8F2E-630CED221ED5}" dt="2021-10-04T13:54:56.467" v="859" actId="26606"/>
          <ac:spMkLst>
            <pc:docMk/>
            <pc:sldMk cId="3854301539" sldId="263"/>
            <ac:spMk id="21" creationId="{C943A91B-7CA7-4592-A975-73B1BF8C4C74}"/>
          </ac:spMkLst>
        </pc:spChg>
        <pc:spChg chg="add">
          <ac:chgData name="Přemysl Bar" userId="e729b752-3125-4e78-a7e7-46c1a5182e56" providerId="ADAL" clId="{1E229481-0E41-48EE-8F2E-630CED221ED5}" dt="2021-10-04T13:54:56.467" v="859" actId="26606"/>
          <ac:spMkLst>
            <pc:docMk/>
            <pc:sldMk cId="3854301539" sldId="263"/>
            <ac:spMk id="23" creationId="{EC471314-E46A-414B-8D91-74880E84F187}"/>
          </ac:spMkLst>
        </pc:spChg>
        <pc:spChg chg="add">
          <ac:chgData name="Přemysl Bar" userId="e729b752-3125-4e78-a7e7-46c1a5182e56" providerId="ADAL" clId="{1E229481-0E41-48EE-8F2E-630CED221ED5}" dt="2021-10-04T13:54:56.467" v="859" actId="26606"/>
          <ac:spMkLst>
            <pc:docMk/>
            <pc:sldMk cId="3854301539" sldId="263"/>
            <ac:spMk id="25" creationId="{6A681326-1C9D-44A3-A627-3871BDAE4127}"/>
          </ac:spMkLst>
        </pc:spChg>
      </pc:sldChg>
      <pc:sldChg chg="addSp delSp modSp new mod setBg setClrOvrMap">
        <pc:chgData name="Přemysl Bar" userId="e729b752-3125-4e78-a7e7-46c1a5182e56" providerId="ADAL" clId="{1E229481-0E41-48EE-8F2E-630CED221ED5}" dt="2021-12-09T16:33:52.161" v="1044" actId="12"/>
        <pc:sldMkLst>
          <pc:docMk/>
          <pc:sldMk cId="3284948655" sldId="264"/>
        </pc:sldMkLst>
        <pc:spChg chg="mod">
          <ac:chgData name="Přemysl Bar" userId="e729b752-3125-4e78-a7e7-46c1a5182e56" providerId="ADAL" clId="{1E229481-0E41-48EE-8F2E-630CED221ED5}" dt="2021-10-04T13:54:32.408" v="852" actId="26606"/>
          <ac:spMkLst>
            <pc:docMk/>
            <pc:sldMk cId="3284948655" sldId="264"/>
            <ac:spMk id="2" creationId="{9B01BA3E-121E-434D-9ECF-F58F07DF5FD2}"/>
          </ac:spMkLst>
        </pc:spChg>
        <pc:spChg chg="mod">
          <ac:chgData name="Přemysl Bar" userId="e729b752-3125-4e78-a7e7-46c1a5182e56" providerId="ADAL" clId="{1E229481-0E41-48EE-8F2E-630CED221ED5}" dt="2021-12-09T16:33:52.161" v="1044" actId="12"/>
          <ac:spMkLst>
            <pc:docMk/>
            <pc:sldMk cId="3284948655" sldId="264"/>
            <ac:spMk id="3" creationId="{F127FB66-D96F-4422-90E2-F60C96917803}"/>
          </ac:spMkLst>
        </pc:spChg>
        <pc:spChg chg="add del">
          <ac:chgData name="Přemysl Bar" userId="e729b752-3125-4e78-a7e7-46c1a5182e56" providerId="ADAL" clId="{1E229481-0E41-48EE-8F2E-630CED221ED5}" dt="2021-10-04T13:54:53.202" v="858" actId="26606"/>
          <ac:spMkLst>
            <pc:docMk/>
            <pc:sldMk cId="3284948655" sldId="264"/>
            <ac:spMk id="8" creationId="{74CD14DB-BB81-479F-A1FC-1C75640E9F84}"/>
          </ac:spMkLst>
        </pc:spChg>
        <pc:spChg chg="add del">
          <ac:chgData name="Přemysl Bar" userId="e729b752-3125-4e78-a7e7-46c1a5182e56" providerId="ADAL" clId="{1E229481-0E41-48EE-8F2E-630CED221ED5}" dt="2021-10-04T13:54:53.202" v="858" actId="26606"/>
          <ac:spMkLst>
            <pc:docMk/>
            <pc:sldMk cId="3284948655" sldId="264"/>
            <ac:spMk id="10" creationId="{C943A91B-7CA7-4592-A975-73B1BF8C4C74}"/>
          </ac:spMkLst>
        </pc:spChg>
        <pc:spChg chg="add del">
          <ac:chgData name="Přemysl Bar" userId="e729b752-3125-4e78-a7e7-46c1a5182e56" providerId="ADAL" clId="{1E229481-0E41-48EE-8F2E-630CED221ED5}" dt="2021-10-04T13:54:53.202" v="858" actId="26606"/>
          <ac:spMkLst>
            <pc:docMk/>
            <pc:sldMk cId="3284948655" sldId="264"/>
            <ac:spMk id="12" creationId="{EC471314-E46A-414B-8D91-74880E84F187}"/>
          </ac:spMkLst>
        </pc:spChg>
        <pc:spChg chg="add del">
          <ac:chgData name="Přemysl Bar" userId="e729b752-3125-4e78-a7e7-46c1a5182e56" providerId="ADAL" clId="{1E229481-0E41-48EE-8F2E-630CED221ED5}" dt="2021-10-04T13:54:53.202" v="858" actId="26606"/>
          <ac:spMkLst>
            <pc:docMk/>
            <pc:sldMk cId="3284948655" sldId="264"/>
            <ac:spMk id="14" creationId="{6A681326-1C9D-44A3-A627-3871BDAE4127}"/>
          </ac:spMkLst>
        </pc:spChg>
        <pc:spChg chg="add">
          <ac:chgData name="Přemysl Bar" userId="e729b752-3125-4e78-a7e7-46c1a5182e56" providerId="ADAL" clId="{1E229481-0E41-48EE-8F2E-630CED221ED5}" dt="2021-10-04T13:54:53.202" v="858" actId="26606"/>
          <ac:spMkLst>
            <pc:docMk/>
            <pc:sldMk cId="3284948655" sldId="264"/>
            <ac:spMk id="19" creationId="{74CD14DB-BB81-479F-A1FC-1C75640E9F84}"/>
          </ac:spMkLst>
        </pc:spChg>
        <pc:spChg chg="add">
          <ac:chgData name="Přemysl Bar" userId="e729b752-3125-4e78-a7e7-46c1a5182e56" providerId="ADAL" clId="{1E229481-0E41-48EE-8F2E-630CED221ED5}" dt="2021-10-04T13:54:53.202" v="858" actId="26606"/>
          <ac:spMkLst>
            <pc:docMk/>
            <pc:sldMk cId="3284948655" sldId="264"/>
            <ac:spMk id="21" creationId="{C943A91B-7CA7-4592-A975-73B1BF8C4C74}"/>
          </ac:spMkLst>
        </pc:spChg>
        <pc:spChg chg="add">
          <ac:chgData name="Přemysl Bar" userId="e729b752-3125-4e78-a7e7-46c1a5182e56" providerId="ADAL" clId="{1E229481-0E41-48EE-8F2E-630CED221ED5}" dt="2021-10-04T13:54:53.202" v="858" actId="26606"/>
          <ac:spMkLst>
            <pc:docMk/>
            <pc:sldMk cId="3284948655" sldId="264"/>
            <ac:spMk id="23" creationId="{EC471314-E46A-414B-8D91-74880E84F187}"/>
          </ac:spMkLst>
        </pc:spChg>
        <pc:spChg chg="add">
          <ac:chgData name="Přemysl Bar" userId="e729b752-3125-4e78-a7e7-46c1a5182e56" providerId="ADAL" clId="{1E229481-0E41-48EE-8F2E-630CED221ED5}" dt="2021-10-04T13:54:53.202" v="858" actId="26606"/>
          <ac:spMkLst>
            <pc:docMk/>
            <pc:sldMk cId="3284948655" sldId="264"/>
            <ac:spMk id="25" creationId="{6A681326-1C9D-44A3-A627-3871BDAE4127}"/>
          </ac:spMkLst>
        </pc:spChg>
      </pc:sldChg>
      <pc:sldChg chg="addSp delSp modSp new mod setBg setClrOvrMap">
        <pc:chgData name="Přemysl Bar" userId="e729b752-3125-4e78-a7e7-46c1a5182e56" providerId="ADAL" clId="{1E229481-0E41-48EE-8F2E-630CED221ED5}" dt="2021-12-09T16:34:21.531" v="1048" actId="15"/>
        <pc:sldMkLst>
          <pc:docMk/>
          <pc:sldMk cId="2485742152" sldId="265"/>
        </pc:sldMkLst>
        <pc:spChg chg="mod">
          <ac:chgData name="Přemysl Bar" userId="e729b752-3125-4e78-a7e7-46c1a5182e56" providerId="ADAL" clId="{1E229481-0E41-48EE-8F2E-630CED221ED5}" dt="2021-10-04T13:54:36.799" v="853" actId="26606"/>
          <ac:spMkLst>
            <pc:docMk/>
            <pc:sldMk cId="2485742152" sldId="265"/>
            <ac:spMk id="2" creationId="{FCC550FF-5585-4252-8E5B-502DC1DC3439}"/>
          </ac:spMkLst>
        </pc:spChg>
        <pc:spChg chg="mod">
          <ac:chgData name="Přemysl Bar" userId="e729b752-3125-4e78-a7e7-46c1a5182e56" providerId="ADAL" clId="{1E229481-0E41-48EE-8F2E-630CED221ED5}" dt="2021-12-09T16:34:21.531" v="1048" actId="15"/>
          <ac:spMkLst>
            <pc:docMk/>
            <pc:sldMk cId="2485742152" sldId="265"/>
            <ac:spMk id="3" creationId="{9EB30C88-FB6F-4F2A-AEC5-FD9DD3121C5D}"/>
          </ac:spMkLst>
        </pc:spChg>
        <pc:spChg chg="add del">
          <ac:chgData name="Přemysl Bar" userId="e729b752-3125-4e78-a7e7-46c1a5182e56" providerId="ADAL" clId="{1E229481-0E41-48EE-8F2E-630CED221ED5}" dt="2021-10-04T13:54:50.982" v="857" actId="26606"/>
          <ac:spMkLst>
            <pc:docMk/>
            <pc:sldMk cId="2485742152" sldId="265"/>
            <ac:spMk id="8" creationId="{74CD14DB-BB81-479F-A1FC-1C75640E9F84}"/>
          </ac:spMkLst>
        </pc:spChg>
        <pc:spChg chg="add del">
          <ac:chgData name="Přemysl Bar" userId="e729b752-3125-4e78-a7e7-46c1a5182e56" providerId="ADAL" clId="{1E229481-0E41-48EE-8F2E-630CED221ED5}" dt="2021-10-04T13:54:50.982" v="857" actId="26606"/>
          <ac:spMkLst>
            <pc:docMk/>
            <pc:sldMk cId="2485742152" sldId="265"/>
            <ac:spMk id="10" creationId="{C943A91B-7CA7-4592-A975-73B1BF8C4C74}"/>
          </ac:spMkLst>
        </pc:spChg>
        <pc:spChg chg="add del">
          <ac:chgData name="Přemysl Bar" userId="e729b752-3125-4e78-a7e7-46c1a5182e56" providerId="ADAL" clId="{1E229481-0E41-48EE-8F2E-630CED221ED5}" dt="2021-10-04T13:54:50.982" v="857" actId="26606"/>
          <ac:spMkLst>
            <pc:docMk/>
            <pc:sldMk cId="2485742152" sldId="265"/>
            <ac:spMk id="12" creationId="{EC471314-E46A-414B-8D91-74880E84F187}"/>
          </ac:spMkLst>
        </pc:spChg>
        <pc:spChg chg="add del">
          <ac:chgData name="Přemysl Bar" userId="e729b752-3125-4e78-a7e7-46c1a5182e56" providerId="ADAL" clId="{1E229481-0E41-48EE-8F2E-630CED221ED5}" dt="2021-10-04T13:54:50.982" v="857" actId="26606"/>
          <ac:spMkLst>
            <pc:docMk/>
            <pc:sldMk cId="2485742152" sldId="265"/>
            <ac:spMk id="14" creationId="{6A681326-1C9D-44A3-A627-3871BDAE4127}"/>
          </ac:spMkLst>
        </pc:spChg>
        <pc:spChg chg="add">
          <ac:chgData name="Přemysl Bar" userId="e729b752-3125-4e78-a7e7-46c1a5182e56" providerId="ADAL" clId="{1E229481-0E41-48EE-8F2E-630CED221ED5}" dt="2021-10-04T13:54:50.982" v="857" actId="26606"/>
          <ac:spMkLst>
            <pc:docMk/>
            <pc:sldMk cId="2485742152" sldId="265"/>
            <ac:spMk id="19" creationId="{74CD14DB-BB81-479F-A1FC-1C75640E9F84}"/>
          </ac:spMkLst>
        </pc:spChg>
        <pc:spChg chg="add">
          <ac:chgData name="Přemysl Bar" userId="e729b752-3125-4e78-a7e7-46c1a5182e56" providerId="ADAL" clId="{1E229481-0E41-48EE-8F2E-630CED221ED5}" dt="2021-10-04T13:54:50.982" v="857" actId="26606"/>
          <ac:spMkLst>
            <pc:docMk/>
            <pc:sldMk cId="2485742152" sldId="265"/>
            <ac:spMk id="21" creationId="{C943A91B-7CA7-4592-A975-73B1BF8C4C74}"/>
          </ac:spMkLst>
        </pc:spChg>
        <pc:spChg chg="add">
          <ac:chgData name="Přemysl Bar" userId="e729b752-3125-4e78-a7e7-46c1a5182e56" providerId="ADAL" clId="{1E229481-0E41-48EE-8F2E-630CED221ED5}" dt="2021-10-04T13:54:50.982" v="857" actId="26606"/>
          <ac:spMkLst>
            <pc:docMk/>
            <pc:sldMk cId="2485742152" sldId="265"/>
            <ac:spMk id="23" creationId="{EC471314-E46A-414B-8D91-74880E84F187}"/>
          </ac:spMkLst>
        </pc:spChg>
        <pc:spChg chg="add">
          <ac:chgData name="Přemysl Bar" userId="e729b752-3125-4e78-a7e7-46c1a5182e56" providerId="ADAL" clId="{1E229481-0E41-48EE-8F2E-630CED221ED5}" dt="2021-10-04T13:54:50.982" v="857" actId="26606"/>
          <ac:spMkLst>
            <pc:docMk/>
            <pc:sldMk cId="2485742152" sldId="265"/>
            <ac:spMk id="25" creationId="{6A681326-1C9D-44A3-A627-3871BDAE4127}"/>
          </ac:spMkLst>
        </pc:spChg>
      </pc:sldChg>
      <pc:sldChg chg="addSp delSp modSp new mod setBg setClrOvrMap">
        <pc:chgData name="Přemysl Bar" userId="e729b752-3125-4e78-a7e7-46c1a5182e56" providerId="ADAL" clId="{1E229481-0E41-48EE-8F2E-630CED221ED5}" dt="2021-12-09T16:34:38.711" v="1050" actId="12"/>
        <pc:sldMkLst>
          <pc:docMk/>
          <pc:sldMk cId="3203342512" sldId="266"/>
        </pc:sldMkLst>
        <pc:spChg chg="mod">
          <ac:chgData name="Přemysl Bar" userId="e729b752-3125-4e78-a7e7-46c1a5182e56" providerId="ADAL" clId="{1E229481-0E41-48EE-8F2E-630CED221ED5}" dt="2021-10-04T13:54:39.251" v="854" actId="26606"/>
          <ac:spMkLst>
            <pc:docMk/>
            <pc:sldMk cId="3203342512" sldId="266"/>
            <ac:spMk id="2" creationId="{17530681-EFF3-4002-80A5-EB9286BB614B}"/>
          </ac:spMkLst>
        </pc:spChg>
        <pc:spChg chg="mod">
          <ac:chgData name="Přemysl Bar" userId="e729b752-3125-4e78-a7e7-46c1a5182e56" providerId="ADAL" clId="{1E229481-0E41-48EE-8F2E-630CED221ED5}" dt="2021-12-09T16:34:38.711" v="1050" actId="12"/>
          <ac:spMkLst>
            <pc:docMk/>
            <pc:sldMk cId="3203342512" sldId="266"/>
            <ac:spMk id="3" creationId="{62BBCACC-EBE8-4517-8894-B54262EE658B}"/>
          </ac:spMkLst>
        </pc:spChg>
        <pc:spChg chg="add del">
          <ac:chgData name="Přemysl Bar" userId="e729b752-3125-4e78-a7e7-46c1a5182e56" providerId="ADAL" clId="{1E229481-0E41-48EE-8F2E-630CED221ED5}" dt="2021-10-04T13:54:48.951" v="856" actId="26606"/>
          <ac:spMkLst>
            <pc:docMk/>
            <pc:sldMk cId="3203342512" sldId="266"/>
            <ac:spMk id="8" creationId="{74CD14DB-BB81-479F-A1FC-1C75640E9F84}"/>
          </ac:spMkLst>
        </pc:spChg>
        <pc:spChg chg="add del">
          <ac:chgData name="Přemysl Bar" userId="e729b752-3125-4e78-a7e7-46c1a5182e56" providerId="ADAL" clId="{1E229481-0E41-48EE-8F2E-630CED221ED5}" dt="2021-10-04T13:54:48.951" v="856" actId="26606"/>
          <ac:spMkLst>
            <pc:docMk/>
            <pc:sldMk cId="3203342512" sldId="266"/>
            <ac:spMk id="10" creationId="{C943A91B-7CA7-4592-A975-73B1BF8C4C74}"/>
          </ac:spMkLst>
        </pc:spChg>
        <pc:spChg chg="add del">
          <ac:chgData name="Přemysl Bar" userId="e729b752-3125-4e78-a7e7-46c1a5182e56" providerId="ADAL" clId="{1E229481-0E41-48EE-8F2E-630CED221ED5}" dt="2021-10-04T13:54:48.951" v="856" actId="26606"/>
          <ac:spMkLst>
            <pc:docMk/>
            <pc:sldMk cId="3203342512" sldId="266"/>
            <ac:spMk id="12" creationId="{EC471314-E46A-414B-8D91-74880E84F187}"/>
          </ac:spMkLst>
        </pc:spChg>
        <pc:spChg chg="add del">
          <ac:chgData name="Přemysl Bar" userId="e729b752-3125-4e78-a7e7-46c1a5182e56" providerId="ADAL" clId="{1E229481-0E41-48EE-8F2E-630CED221ED5}" dt="2021-10-04T13:54:48.951" v="856" actId="26606"/>
          <ac:spMkLst>
            <pc:docMk/>
            <pc:sldMk cId="3203342512" sldId="266"/>
            <ac:spMk id="14" creationId="{6A681326-1C9D-44A3-A627-3871BDAE4127}"/>
          </ac:spMkLst>
        </pc:spChg>
        <pc:spChg chg="add">
          <ac:chgData name="Přemysl Bar" userId="e729b752-3125-4e78-a7e7-46c1a5182e56" providerId="ADAL" clId="{1E229481-0E41-48EE-8F2E-630CED221ED5}" dt="2021-10-04T13:54:48.951" v="856" actId="26606"/>
          <ac:spMkLst>
            <pc:docMk/>
            <pc:sldMk cId="3203342512" sldId="266"/>
            <ac:spMk id="19" creationId="{74CD14DB-BB81-479F-A1FC-1C75640E9F84}"/>
          </ac:spMkLst>
        </pc:spChg>
        <pc:spChg chg="add">
          <ac:chgData name="Přemysl Bar" userId="e729b752-3125-4e78-a7e7-46c1a5182e56" providerId="ADAL" clId="{1E229481-0E41-48EE-8F2E-630CED221ED5}" dt="2021-10-04T13:54:48.951" v="856" actId="26606"/>
          <ac:spMkLst>
            <pc:docMk/>
            <pc:sldMk cId="3203342512" sldId="266"/>
            <ac:spMk id="21" creationId="{C943A91B-7CA7-4592-A975-73B1BF8C4C74}"/>
          </ac:spMkLst>
        </pc:spChg>
        <pc:spChg chg="add">
          <ac:chgData name="Přemysl Bar" userId="e729b752-3125-4e78-a7e7-46c1a5182e56" providerId="ADAL" clId="{1E229481-0E41-48EE-8F2E-630CED221ED5}" dt="2021-10-04T13:54:48.951" v="856" actId="26606"/>
          <ac:spMkLst>
            <pc:docMk/>
            <pc:sldMk cId="3203342512" sldId="266"/>
            <ac:spMk id="23" creationId="{EC471314-E46A-414B-8D91-74880E84F187}"/>
          </ac:spMkLst>
        </pc:spChg>
        <pc:spChg chg="add">
          <ac:chgData name="Přemysl Bar" userId="e729b752-3125-4e78-a7e7-46c1a5182e56" providerId="ADAL" clId="{1E229481-0E41-48EE-8F2E-630CED221ED5}" dt="2021-10-04T13:54:48.951" v="856" actId="26606"/>
          <ac:spMkLst>
            <pc:docMk/>
            <pc:sldMk cId="3203342512" sldId="266"/>
            <ac:spMk id="25" creationId="{6A681326-1C9D-44A3-A627-3871BDAE4127}"/>
          </ac:spMkLst>
        </pc:spChg>
      </pc:sldChg>
      <pc:sldChg chg="addSp modSp new mod setBg setClrOvrMap">
        <pc:chgData name="Přemysl Bar" userId="e729b752-3125-4e78-a7e7-46c1a5182e56" providerId="ADAL" clId="{1E229481-0E41-48EE-8F2E-630CED221ED5}" dt="2021-12-09T16:35:22.271" v="1052" actId="12"/>
        <pc:sldMkLst>
          <pc:docMk/>
          <pc:sldMk cId="850242691" sldId="267"/>
        </pc:sldMkLst>
        <pc:spChg chg="mod">
          <ac:chgData name="Přemysl Bar" userId="e729b752-3125-4e78-a7e7-46c1a5182e56" providerId="ADAL" clId="{1E229481-0E41-48EE-8F2E-630CED221ED5}" dt="2021-10-04T13:54:45.455" v="855" actId="26606"/>
          <ac:spMkLst>
            <pc:docMk/>
            <pc:sldMk cId="850242691" sldId="267"/>
            <ac:spMk id="2" creationId="{EFF6426E-7610-4C14-A6D8-32CE5AFF144A}"/>
          </ac:spMkLst>
        </pc:spChg>
        <pc:spChg chg="mod">
          <ac:chgData name="Přemysl Bar" userId="e729b752-3125-4e78-a7e7-46c1a5182e56" providerId="ADAL" clId="{1E229481-0E41-48EE-8F2E-630CED221ED5}" dt="2021-12-09T16:35:22.271" v="1052" actId="12"/>
          <ac:spMkLst>
            <pc:docMk/>
            <pc:sldMk cId="850242691" sldId="267"/>
            <ac:spMk id="3" creationId="{2ECD7E59-8FC7-49EB-B08D-42F4D9BA17D3}"/>
          </ac:spMkLst>
        </pc:spChg>
        <pc:spChg chg="add">
          <ac:chgData name="Přemysl Bar" userId="e729b752-3125-4e78-a7e7-46c1a5182e56" providerId="ADAL" clId="{1E229481-0E41-48EE-8F2E-630CED221ED5}" dt="2021-10-04T13:54:45.455" v="855" actId="26606"/>
          <ac:spMkLst>
            <pc:docMk/>
            <pc:sldMk cId="850242691" sldId="267"/>
            <ac:spMk id="8" creationId="{74CD14DB-BB81-479F-A1FC-1C75640E9F84}"/>
          </ac:spMkLst>
        </pc:spChg>
        <pc:spChg chg="add">
          <ac:chgData name="Přemysl Bar" userId="e729b752-3125-4e78-a7e7-46c1a5182e56" providerId="ADAL" clId="{1E229481-0E41-48EE-8F2E-630CED221ED5}" dt="2021-10-04T13:54:45.455" v="855" actId="26606"/>
          <ac:spMkLst>
            <pc:docMk/>
            <pc:sldMk cId="850242691" sldId="267"/>
            <ac:spMk id="10" creationId="{C943A91B-7CA7-4592-A975-73B1BF8C4C74}"/>
          </ac:spMkLst>
        </pc:spChg>
        <pc:spChg chg="add">
          <ac:chgData name="Přemysl Bar" userId="e729b752-3125-4e78-a7e7-46c1a5182e56" providerId="ADAL" clId="{1E229481-0E41-48EE-8F2E-630CED221ED5}" dt="2021-10-04T13:54:45.455" v="855" actId="26606"/>
          <ac:spMkLst>
            <pc:docMk/>
            <pc:sldMk cId="850242691" sldId="267"/>
            <ac:spMk id="12" creationId="{EC471314-E46A-414B-8D91-74880E84F187}"/>
          </ac:spMkLst>
        </pc:spChg>
        <pc:spChg chg="add">
          <ac:chgData name="Přemysl Bar" userId="e729b752-3125-4e78-a7e7-46c1a5182e56" providerId="ADAL" clId="{1E229481-0E41-48EE-8F2E-630CED221ED5}" dt="2021-10-04T13:54:45.455" v="855" actId="26606"/>
          <ac:spMkLst>
            <pc:docMk/>
            <pc:sldMk cId="850242691" sldId="267"/>
            <ac:spMk id="14" creationId="{6A681326-1C9D-44A3-A627-3871BDAE4127}"/>
          </ac:spMkLst>
        </pc:spChg>
      </pc:sldChg>
      <pc:sldChg chg="modSp new mod">
        <pc:chgData name="Přemysl Bar" userId="e729b752-3125-4e78-a7e7-46c1a5182e56" providerId="ADAL" clId="{1E229481-0E41-48EE-8F2E-630CED221ED5}" dt="2021-10-04T13:09:30.991" v="392" actId="14100"/>
        <pc:sldMkLst>
          <pc:docMk/>
          <pc:sldMk cId="1649738152" sldId="268"/>
        </pc:sldMkLst>
        <pc:spChg chg="mod">
          <ac:chgData name="Přemysl Bar" userId="e729b752-3125-4e78-a7e7-46c1a5182e56" providerId="ADAL" clId="{1E229481-0E41-48EE-8F2E-630CED221ED5}" dt="2021-10-04T13:08:48.754" v="375" actId="20577"/>
          <ac:spMkLst>
            <pc:docMk/>
            <pc:sldMk cId="1649738152" sldId="268"/>
            <ac:spMk id="2" creationId="{A1C5180D-C998-4644-A59D-F9EBFCB59EA4}"/>
          </ac:spMkLst>
        </pc:spChg>
        <pc:spChg chg="mod">
          <ac:chgData name="Přemysl Bar" userId="e729b752-3125-4e78-a7e7-46c1a5182e56" providerId="ADAL" clId="{1E229481-0E41-48EE-8F2E-630CED221ED5}" dt="2021-10-04T13:09:30.991" v="392" actId="14100"/>
          <ac:spMkLst>
            <pc:docMk/>
            <pc:sldMk cId="1649738152" sldId="268"/>
            <ac:spMk id="3" creationId="{B8D6E527-9D5A-4C12-A621-911906757AA7}"/>
          </ac:spMkLst>
        </pc:spChg>
      </pc:sldChg>
      <pc:sldChg chg="addSp modSp new mod setBg">
        <pc:chgData name="Přemysl Bar" userId="e729b752-3125-4e78-a7e7-46c1a5182e56" providerId="ADAL" clId="{1E229481-0E41-48EE-8F2E-630CED221ED5}" dt="2021-12-09T16:37:09.144" v="1053" actId="123"/>
        <pc:sldMkLst>
          <pc:docMk/>
          <pc:sldMk cId="17879178" sldId="269"/>
        </pc:sldMkLst>
        <pc:spChg chg="mod">
          <ac:chgData name="Přemysl Bar" userId="e729b752-3125-4e78-a7e7-46c1a5182e56" providerId="ADAL" clId="{1E229481-0E41-48EE-8F2E-630CED221ED5}" dt="2021-10-04T14:55:56.156" v="916" actId="26606"/>
          <ac:spMkLst>
            <pc:docMk/>
            <pc:sldMk cId="17879178" sldId="269"/>
            <ac:spMk id="2" creationId="{B9A8D4EB-EF82-4B7E-856E-06617C18802E}"/>
          </ac:spMkLst>
        </pc:spChg>
        <pc:spChg chg="mod">
          <ac:chgData name="Přemysl Bar" userId="e729b752-3125-4e78-a7e7-46c1a5182e56" providerId="ADAL" clId="{1E229481-0E41-48EE-8F2E-630CED221ED5}" dt="2021-12-09T16:37:09.144" v="1053" actId="123"/>
          <ac:spMkLst>
            <pc:docMk/>
            <pc:sldMk cId="17879178" sldId="269"/>
            <ac:spMk id="3" creationId="{94F6FD94-0974-4893-B38D-62701719CD16}"/>
          </ac:spMkLst>
        </pc:spChg>
        <pc:spChg chg="add">
          <ac:chgData name="Přemysl Bar" userId="e729b752-3125-4e78-a7e7-46c1a5182e56" providerId="ADAL" clId="{1E229481-0E41-48EE-8F2E-630CED221ED5}" dt="2021-10-04T14:55:56.156" v="916" actId="26606"/>
          <ac:spMkLst>
            <pc:docMk/>
            <pc:sldMk cId="17879178" sldId="269"/>
            <ac:spMk id="10" creationId="{C8A3C342-1D03-412F-8DD3-BF519E8E0AE9}"/>
          </ac:spMkLst>
        </pc:spChg>
        <pc:spChg chg="add">
          <ac:chgData name="Přemysl Bar" userId="e729b752-3125-4e78-a7e7-46c1a5182e56" providerId="ADAL" clId="{1E229481-0E41-48EE-8F2E-630CED221ED5}" dt="2021-10-04T14:55:56.156" v="916" actId="26606"/>
          <ac:spMkLst>
            <pc:docMk/>
            <pc:sldMk cId="17879178" sldId="269"/>
            <ac:spMk id="12" creationId="{81CC9B02-E087-4350-AEBD-2C3CF001AF01}"/>
          </ac:spMkLst>
        </pc:spChg>
        <pc:picChg chg="add mod">
          <ac:chgData name="Přemysl Bar" userId="e729b752-3125-4e78-a7e7-46c1a5182e56" providerId="ADAL" clId="{1E229481-0E41-48EE-8F2E-630CED221ED5}" dt="2021-10-04T14:55:56.156" v="916" actId="26606"/>
          <ac:picMkLst>
            <pc:docMk/>
            <pc:sldMk cId="17879178" sldId="269"/>
            <ac:picMk id="5" creationId="{053D35F2-8B83-4BC5-A945-D8F560DA195B}"/>
          </ac:picMkLst>
        </pc:picChg>
      </pc:sldChg>
      <pc:sldChg chg="modSp new mod">
        <pc:chgData name="Přemysl Bar" userId="e729b752-3125-4e78-a7e7-46c1a5182e56" providerId="ADAL" clId="{1E229481-0E41-48EE-8F2E-630CED221ED5}" dt="2021-10-04T13:36:12.604" v="794" actId="255"/>
        <pc:sldMkLst>
          <pc:docMk/>
          <pc:sldMk cId="310957424" sldId="270"/>
        </pc:sldMkLst>
        <pc:spChg chg="mod">
          <ac:chgData name="Přemysl Bar" userId="e729b752-3125-4e78-a7e7-46c1a5182e56" providerId="ADAL" clId="{1E229481-0E41-48EE-8F2E-630CED221ED5}" dt="2021-10-04T13:11:31.804" v="403" actId="20577"/>
          <ac:spMkLst>
            <pc:docMk/>
            <pc:sldMk cId="310957424" sldId="270"/>
            <ac:spMk id="2" creationId="{6244DDA7-0BB5-4471-A971-D9D3A5E8ABEA}"/>
          </ac:spMkLst>
        </pc:spChg>
        <pc:spChg chg="mod">
          <ac:chgData name="Přemysl Bar" userId="e729b752-3125-4e78-a7e7-46c1a5182e56" providerId="ADAL" clId="{1E229481-0E41-48EE-8F2E-630CED221ED5}" dt="2021-10-04T13:36:12.604" v="794" actId="255"/>
          <ac:spMkLst>
            <pc:docMk/>
            <pc:sldMk cId="310957424" sldId="270"/>
            <ac:spMk id="3" creationId="{1C628F9E-469D-481B-BD12-E2EB63272217}"/>
          </ac:spMkLst>
        </pc:spChg>
      </pc:sldChg>
      <pc:sldChg chg="modSp new mod">
        <pc:chgData name="Přemysl Bar" userId="e729b752-3125-4e78-a7e7-46c1a5182e56" providerId="ADAL" clId="{1E229481-0E41-48EE-8F2E-630CED221ED5}" dt="2021-10-04T13:13:19.977" v="425" actId="20577"/>
        <pc:sldMkLst>
          <pc:docMk/>
          <pc:sldMk cId="3846664460" sldId="271"/>
        </pc:sldMkLst>
        <pc:spChg chg="mod">
          <ac:chgData name="Přemysl Bar" userId="e729b752-3125-4e78-a7e7-46c1a5182e56" providerId="ADAL" clId="{1E229481-0E41-48EE-8F2E-630CED221ED5}" dt="2021-10-04T13:12:46.268" v="415" actId="20577"/>
          <ac:spMkLst>
            <pc:docMk/>
            <pc:sldMk cId="3846664460" sldId="271"/>
            <ac:spMk id="2" creationId="{95A4A8CE-5018-4968-B6AC-6E10CD602E57}"/>
          </ac:spMkLst>
        </pc:spChg>
        <pc:spChg chg="mod">
          <ac:chgData name="Přemysl Bar" userId="e729b752-3125-4e78-a7e7-46c1a5182e56" providerId="ADAL" clId="{1E229481-0E41-48EE-8F2E-630CED221ED5}" dt="2021-10-04T13:13:19.977" v="425" actId="20577"/>
          <ac:spMkLst>
            <pc:docMk/>
            <pc:sldMk cId="3846664460" sldId="271"/>
            <ac:spMk id="3" creationId="{B27A2F1F-5283-4B47-9F4A-6E82551B07CC}"/>
          </ac:spMkLst>
        </pc:spChg>
      </pc:sldChg>
      <pc:sldChg chg="modSp new mod">
        <pc:chgData name="Přemysl Bar" userId="e729b752-3125-4e78-a7e7-46c1a5182e56" providerId="ADAL" clId="{1E229481-0E41-48EE-8F2E-630CED221ED5}" dt="2021-10-04T13:17:12.085" v="442" actId="255"/>
        <pc:sldMkLst>
          <pc:docMk/>
          <pc:sldMk cId="4251347732" sldId="272"/>
        </pc:sldMkLst>
        <pc:spChg chg="mod">
          <ac:chgData name="Přemysl Bar" userId="e729b752-3125-4e78-a7e7-46c1a5182e56" providerId="ADAL" clId="{1E229481-0E41-48EE-8F2E-630CED221ED5}" dt="2021-10-04T13:16:41.715" v="433" actId="20577"/>
          <ac:spMkLst>
            <pc:docMk/>
            <pc:sldMk cId="4251347732" sldId="272"/>
            <ac:spMk id="2" creationId="{208401F5-730D-4898-A8EF-34DEF58FDAFA}"/>
          </ac:spMkLst>
        </pc:spChg>
        <pc:spChg chg="mod">
          <ac:chgData name="Přemysl Bar" userId="e729b752-3125-4e78-a7e7-46c1a5182e56" providerId="ADAL" clId="{1E229481-0E41-48EE-8F2E-630CED221ED5}" dt="2021-10-04T13:17:12.085" v="442" actId="255"/>
          <ac:spMkLst>
            <pc:docMk/>
            <pc:sldMk cId="4251347732" sldId="272"/>
            <ac:spMk id="3" creationId="{21C90AA8-74A7-43E9-B636-F789698F62E9}"/>
          </ac:spMkLst>
        </pc:spChg>
      </pc:sldChg>
      <pc:sldChg chg="modSp new mod">
        <pc:chgData name="Přemysl Bar" userId="e729b752-3125-4e78-a7e7-46c1a5182e56" providerId="ADAL" clId="{1E229481-0E41-48EE-8F2E-630CED221ED5}" dt="2021-10-04T13:21:01.459" v="534" actId="123"/>
        <pc:sldMkLst>
          <pc:docMk/>
          <pc:sldMk cId="3505108430" sldId="273"/>
        </pc:sldMkLst>
        <pc:spChg chg="mod">
          <ac:chgData name="Přemysl Bar" userId="e729b752-3125-4e78-a7e7-46c1a5182e56" providerId="ADAL" clId="{1E229481-0E41-48EE-8F2E-630CED221ED5}" dt="2021-10-04T13:17:23.194" v="447" actId="20577"/>
          <ac:spMkLst>
            <pc:docMk/>
            <pc:sldMk cId="3505108430" sldId="273"/>
            <ac:spMk id="2" creationId="{DE2041DF-40E9-4DC6-A004-EB3F592B86BC}"/>
          </ac:spMkLst>
        </pc:spChg>
        <pc:spChg chg="mod">
          <ac:chgData name="Přemysl Bar" userId="e729b752-3125-4e78-a7e7-46c1a5182e56" providerId="ADAL" clId="{1E229481-0E41-48EE-8F2E-630CED221ED5}" dt="2021-10-04T13:21:01.459" v="534" actId="123"/>
          <ac:spMkLst>
            <pc:docMk/>
            <pc:sldMk cId="3505108430" sldId="273"/>
            <ac:spMk id="3" creationId="{C8520A4B-87E7-427F-A20A-AEBEB607B1C1}"/>
          </ac:spMkLst>
        </pc:spChg>
      </pc:sldChg>
      <pc:sldChg chg="modSp new mod">
        <pc:chgData name="Přemysl Bar" userId="e729b752-3125-4e78-a7e7-46c1a5182e56" providerId="ADAL" clId="{1E229481-0E41-48EE-8F2E-630CED221ED5}" dt="2021-10-04T14:54:25.749" v="912" actId="123"/>
        <pc:sldMkLst>
          <pc:docMk/>
          <pc:sldMk cId="1965055403" sldId="274"/>
        </pc:sldMkLst>
        <pc:spChg chg="mod">
          <ac:chgData name="Přemysl Bar" userId="e729b752-3125-4e78-a7e7-46c1a5182e56" providerId="ADAL" clId="{1E229481-0E41-48EE-8F2E-630CED221ED5}" dt="2021-10-04T13:23:59.317" v="581" actId="20577"/>
          <ac:spMkLst>
            <pc:docMk/>
            <pc:sldMk cId="1965055403" sldId="274"/>
            <ac:spMk id="2" creationId="{FE84C33D-E146-4DFD-AE5C-AE2F48AF9E90}"/>
          </ac:spMkLst>
        </pc:spChg>
        <pc:spChg chg="mod">
          <ac:chgData name="Přemysl Bar" userId="e729b752-3125-4e78-a7e7-46c1a5182e56" providerId="ADAL" clId="{1E229481-0E41-48EE-8F2E-630CED221ED5}" dt="2021-10-04T14:54:25.749" v="912" actId="123"/>
          <ac:spMkLst>
            <pc:docMk/>
            <pc:sldMk cId="1965055403" sldId="274"/>
            <ac:spMk id="3" creationId="{039A9E53-62EF-42E6-B6C8-94025ABBCDF7}"/>
          </ac:spMkLst>
        </pc:spChg>
      </pc:sldChg>
      <pc:sldChg chg="modSp new mod">
        <pc:chgData name="Přemysl Bar" userId="e729b752-3125-4e78-a7e7-46c1a5182e56" providerId="ADAL" clId="{1E229481-0E41-48EE-8F2E-630CED221ED5}" dt="2021-12-09T16:45:31.303" v="1060" actId="123"/>
        <pc:sldMkLst>
          <pc:docMk/>
          <pc:sldMk cId="1035323740" sldId="275"/>
        </pc:sldMkLst>
        <pc:spChg chg="mod">
          <ac:chgData name="Přemysl Bar" userId="e729b752-3125-4e78-a7e7-46c1a5182e56" providerId="ADAL" clId="{1E229481-0E41-48EE-8F2E-630CED221ED5}" dt="2021-10-04T13:28:58.458" v="589"/>
          <ac:spMkLst>
            <pc:docMk/>
            <pc:sldMk cId="1035323740" sldId="275"/>
            <ac:spMk id="2" creationId="{BCB54A67-E640-43CD-89CF-8B62488AB560}"/>
          </ac:spMkLst>
        </pc:spChg>
        <pc:spChg chg="mod">
          <ac:chgData name="Přemysl Bar" userId="e729b752-3125-4e78-a7e7-46c1a5182e56" providerId="ADAL" clId="{1E229481-0E41-48EE-8F2E-630CED221ED5}" dt="2021-12-09T16:45:31.303" v="1060" actId="123"/>
          <ac:spMkLst>
            <pc:docMk/>
            <pc:sldMk cId="1035323740" sldId="275"/>
            <ac:spMk id="3" creationId="{2FFF68EE-AA45-4B9D-ABC6-D78906271264}"/>
          </ac:spMkLst>
        </pc:spChg>
      </pc:sldChg>
      <pc:sldChg chg="modSp new mod">
        <pc:chgData name="Přemysl Bar" userId="e729b752-3125-4e78-a7e7-46c1a5182e56" providerId="ADAL" clId="{1E229481-0E41-48EE-8F2E-630CED221ED5}" dt="2021-10-04T13:35:48.385" v="792" actId="20577"/>
        <pc:sldMkLst>
          <pc:docMk/>
          <pc:sldMk cId="3635308983" sldId="276"/>
        </pc:sldMkLst>
        <pc:spChg chg="mod">
          <ac:chgData name="Přemysl Bar" userId="e729b752-3125-4e78-a7e7-46c1a5182e56" providerId="ADAL" clId="{1E229481-0E41-48EE-8F2E-630CED221ED5}" dt="2021-10-04T13:29:37.583" v="606"/>
          <ac:spMkLst>
            <pc:docMk/>
            <pc:sldMk cId="3635308983" sldId="276"/>
            <ac:spMk id="2" creationId="{2AA464FA-454B-43A1-B1DF-04C0FEBC6521}"/>
          </ac:spMkLst>
        </pc:spChg>
        <pc:spChg chg="mod">
          <ac:chgData name="Přemysl Bar" userId="e729b752-3125-4e78-a7e7-46c1a5182e56" providerId="ADAL" clId="{1E229481-0E41-48EE-8F2E-630CED221ED5}" dt="2021-10-04T13:35:48.385" v="792" actId="20577"/>
          <ac:spMkLst>
            <pc:docMk/>
            <pc:sldMk cId="3635308983" sldId="276"/>
            <ac:spMk id="3" creationId="{D00F5BC3-9103-4FD8-AD60-371F78C3D09F}"/>
          </ac:spMkLst>
        </pc:spChg>
      </pc:sldChg>
      <pc:sldChg chg="modSp new mod">
        <pc:chgData name="Přemysl Bar" userId="e729b752-3125-4e78-a7e7-46c1a5182e56" providerId="ADAL" clId="{1E229481-0E41-48EE-8F2E-630CED221ED5}" dt="2021-12-09T16:45:46.904" v="1061" actId="123"/>
        <pc:sldMkLst>
          <pc:docMk/>
          <pc:sldMk cId="3321287238" sldId="277"/>
        </pc:sldMkLst>
        <pc:spChg chg="mod">
          <ac:chgData name="Přemysl Bar" userId="e729b752-3125-4e78-a7e7-46c1a5182e56" providerId="ADAL" clId="{1E229481-0E41-48EE-8F2E-630CED221ED5}" dt="2021-10-04T13:31:10.628" v="642" actId="20577"/>
          <ac:spMkLst>
            <pc:docMk/>
            <pc:sldMk cId="3321287238" sldId="277"/>
            <ac:spMk id="2" creationId="{F6D29169-E617-4687-A14D-1EC7EBCDB4D4}"/>
          </ac:spMkLst>
        </pc:spChg>
        <pc:spChg chg="mod">
          <ac:chgData name="Přemysl Bar" userId="e729b752-3125-4e78-a7e7-46c1a5182e56" providerId="ADAL" clId="{1E229481-0E41-48EE-8F2E-630CED221ED5}" dt="2021-12-09T16:45:46.904" v="1061" actId="123"/>
          <ac:spMkLst>
            <pc:docMk/>
            <pc:sldMk cId="3321287238" sldId="277"/>
            <ac:spMk id="3" creationId="{073F947C-9CF4-4DE3-AE0B-23F09ADEA608}"/>
          </ac:spMkLst>
        </pc:spChg>
      </pc:sldChg>
      <pc:sldChg chg="modSp new mod">
        <pc:chgData name="Přemysl Bar" userId="e729b752-3125-4e78-a7e7-46c1a5182e56" providerId="ADAL" clId="{1E229481-0E41-48EE-8F2E-630CED221ED5}" dt="2021-12-09T16:45:56.151" v="1062" actId="123"/>
        <pc:sldMkLst>
          <pc:docMk/>
          <pc:sldMk cId="1650883032" sldId="278"/>
        </pc:sldMkLst>
        <pc:spChg chg="mod">
          <ac:chgData name="Přemysl Bar" userId="e729b752-3125-4e78-a7e7-46c1a5182e56" providerId="ADAL" clId="{1E229481-0E41-48EE-8F2E-630CED221ED5}" dt="2021-10-04T13:33:32.019" v="723"/>
          <ac:spMkLst>
            <pc:docMk/>
            <pc:sldMk cId="1650883032" sldId="278"/>
            <ac:spMk id="2" creationId="{6F890774-36AC-458B-B9A3-4F5EB551A4B1}"/>
          </ac:spMkLst>
        </pc:spChg>
        <pc:spChg chg="mod">
          <ac:chgData name="Přemysl Bar" userId="e729b752-3125-4e78-a7e7-46c1a5182e56" providerId="ADAL" clId="{1E229481-0E41-48EE-8F2E-630CED221ED5}" dt="2021-12-09T16:45:56.151" v="1062" actId="123"/>
          <ac:spMkLst>
            <pc:docMk/>
            <pc:sldMk cId="1650883032" sldId="278"/>
            <ac:spMk id="3" creationId="{B7CD3AA2-ED66-4848-BCB2-C8F944B757D8}"/>
          </ac:spMkLst>
        </pc:spChg>
      </pc:sldChg>
      <pc:sldChg chg="delSp add del setBg delDesignElem">
        <pc:chgData name="Přemysl Bar" userId="e729b752-3125-4e78-a7e7-46c1a5182e56" providerId="ADAL" clId="{1E229481-0E41-48EE-8F2E-630CED221ED5}" dt="2021-10-04T14:59:22.147" v="971" actId="2696"/>
        <pc:sldMkLst>
          <pc:docMk/>
          <pc:sldMk cId="516276524" sldId="279"/>
        </pc:sldMkLst>
        <pc:spChg chg="del">
          <ac:chgData name="Přemysl Bar" userId="e729b752-3125-4e78-a7e7-46c1a5182e56" providerId="ADAL" clId="{1E229481-0E41-48EE-8F2E-630CED221ED5}" dt="2021-10-04T14:59:06.208" v="970"/>
          <ac:spMkLst>
            <pc:docMk/>
            <pc:sldMk cId="516276524" sldId="279"/>
            <ac:spMk id="22" creationId="{52B1435E-BAB8-43AB-AF6A-C15D437DCB1B}"/>
          </ac:spMkLst>
        </pc:spChg>
        <pc:spChg chg="del">
          <ac:chgData name="Přemysl Bar" userId="e729b752-3125-4e78-a7e7-46c1a5182e56" providerId="ADAL" clId="{1E229481-0E41-48EE-8F2E-630CED221ED5}" dt="2021-10-04T14:59:06.208" v="970"/>
          <ac:spMkLst>
            <pc:docMk/>
            <pc:sldMk cId="516276524" sldId="279"/>
            <ac:spMk id="25" creationId="{DA1DAC79-DDBA-4382-9D43-6E5F685BE5FB}"/>
          </ac:spMkLst>
        </pc:spChg>
        <pc:spChg chg="del">
          <ac:chgData name="Přemysl Bar" userId="e729b752-3125-4e78-a7e7-46c1a5182e56" providerId="ADAL" clId="{1E229481-0E41-48EE-8F2E-630CED221ED5}" dt="2021-10-04T14:59:06.208" v="970"/>
          <ac:spMkLst>
            <pc:docMk/>
            <pc:sldMk cId="516276524" sldId="279"/>
            <ac:spMk id="28" creationId="{6AACA73D-178F-4CFC-99E3-9F4FCBBDBA83}"/>
          </ac:spMkLst>
        </pc:spChg>
        <pc:picChg chg="del">
          <ac:chgData name="Přemysl Bar" userId="e729b752-3125-4e78-a7e7-46c1a5182e56" providerId="ADAL" clId="{1E229481-0E41-48EE-8F2E-630CED221ED5}" dt="2021-10-04T14:59:06.208" v="970"/>
          <ac:picMkLst>
            <pc:docMk/>
            <pc:sldMk cId="516276524" sldId="279"/>
            <ac:picMk id="23" creationId="{5B89E5C5-A037-45B3-9D37-3658914D4799}"/>
          </ac:picMkLst>
        </pc:picChg>
        <pc:picChg chg="del">
          <ac:chgData name="Přemysl Bar" userId="e729b752-3125-4e78-a7e7-46c1a5182e56" providerId="ADAL" clId="{1E229481-0E41-48EE-8F2E-630CED221ED5}" dt="2021-10-04T14:59:06.208" v="970"/>
          <ac:picMkLst>
            <pc:docMk/>
            <pc:sldMk cId="516276524" sldId="279"/>
            <ac:picMk id="24" creationId="{5ACB93B0-521E-443D-9750-AFCFDDB3E801}"/>
          </ac:picMkLst>
        </pc:picChg>
        <pc:picChg chg="del">
          <ac:chgData name="Přemysl Bar" userId="e729b752-3125-4e78-a7e7-46c1a5182e56" providerId="ADAL" clId="{1E229481-0E41-48EE-8F2E-630CED221ED5}" dt="2021-10-04T14:59:06.208" v="970"/>
          <ac:picMkLst>
            <pc:docMk/>
            <pc:sldMk cId="516276524" sldId="279"/>
            <ac:picMk id="26" creationId="{E0880F10-995F-4F01-A83B-7ECDB7BE7905}"/>
          </ac:picMkLst>
        </pc:picChg>
        <pc:picChg chg="del">
          <ac:chgData name="Přemysl Bar" userId="e729b752-3125-4e78-a7e7-46c1a5182e56" providerId="ADAL" clId="{1E229481-0E41-48EE-8F2E-630CED221ED5}" dt="2021-10-04T14:59:06.208" v="970"/>
          <ac:picMkLst>
            <pc:docMk/>
            <pc:sldMk cId="516276524" sldId="279"/>
            <ac:picMk id="27" creationId="{A2D49266-1F08-40F2-B0E1-1D919DCB5780}"/>
          </ac:picMkLst>
        </pc:picChg>
      </pc:sldChg>
      <pc:sldChg chg="addSp delSp modSp new del mod setBg">
        <pc:chgData name="Přemysl Bar" userId="e729b752-3125-4e78-a7e7-46c1a5182e56" providerId="ADAL" clId="{1E229481-0E41-48EE-8F2E-630CED221ED5}" dt="2021-10-04T14:58:33.939" v="960" actId="2696"/>
        <pc:sldMkLst>
          <pc:docMk/>
          <pc:sldMk cId="1726282253" sldId="279"/>
        </pc:sldMkLst>
        <pc:spChg chg="add del">
          <ac:chgData name="Přemysl Bar" userId="e729b752-3125-4e78-a7e7-46c1a5182e56" providerId="ADAL" clId="{1E229481-0E41-48EE-8F2E-630CED221ED5}" dt="2021-10-04T13:58:54.780" v="873" actId="26606"/>
          <ac:spMkLst>
            <pc:docMk/>
            <pc:sldMk cId="1726282253" sldId="279"/>
            <ac:spMk id="2" creationId="{8B2493CD-4573-40F6-8943-C6FB91435DF6}"/>
          </ac:spMkLst>
        </pc:spChg>
        <pc:spChg chg="del">
          <ac:chgData name="Přemysl Bar" userId="e729b752-3125-4e78-a7e7-46c1a5182e56" providerId="ADAL" clId="{1E229481-0E41-48EE-8F2E-630CED221ED5}" dt="2021-10-04T13:58:35.744" v="868"/>
          <ac:spMkLst>
            <pc:docMk/>
            <pc:sldMk cId="1726282253" sldId="279"/>
            <ac:spMk id="3" creationId="{4BD3AB71-698C-43A5-8CB0-F86982EE3F0D}"/>
          </ac:spMkLst>
        </pc:spChg>
        <pc:spChg chg="add del">
          <ac:chgData name="Přemysl Bar" userId="e729b752-3125-4e78-a7e7-46c1a5182e56" providerId="ADAL" clId="{1E229481-0E41-48EE-8F2E-630CED221ED5}" dt="2021-10-04T13:58:54.717" v="872" actId="26606"/>
          <ac:spMkLst>
            <pc:docMk/>
            <pc:sldMk cId="1726282253" sldId="279"/>
            <ac:spMk id="14" creationId="{DA1DAC79-DDBA-4382-9D43-6E5F685BE5FB}"/>
          </ac:spMkLst>
        </pc:spChg>
        <pc:spChg chg="add del">
          <ac:chgData name="Přemysl Bar" userId="e729b752-3125-4e78-a7e7-46c1a5182e56" providerId="ADAL" clId="{1E229481-0E41-48EE-8F2E-630CED221ED5}" dt="2021-10-04T13:58:54.717" v="872" actId="26606"/>
          <ac:spMkLst>
            <pc:docMk/>
            <pc:sldMk cId="1726282253" sldId="279"/>
            <ac:spMk id="20" creationId="{6AACA73D-178F-4CFC-99E3-9F4FCBBDBA83}"/>
          </ac:spMkLst>
        </pc:spChg>
        <pc:spChg chg="add">
          <ac:chgData name="Přemysl Bar" userId="e729b752-3125-4e78-a7e7-46c1a5182e56" providerId="ADAL" clId="{1E229481-0E41-48EE-8F2E-630CED221ED5}" dt="2021-10-04T13:58:54.780" v="873" actId="26606"/>
          <ac:spMkLst>
            <pc:docMk/>
            <pc:sldMk cId="1726282253" sldId="279"/>
            <ac:spMk id="22" creationId="{52B1435E-BAB8-43AB-AF6A-C15D437DCB1B}"/>
          </ac:spMkLst>
        </pc:spChg>
        <pc:spChg chg="add">
          <ac:chgData name="Přemysl Bar" userId="e729b752-3125-4e78-a7e7-46c1a5182e56" providerId="ADAL" clId="{1E229481-0E41-48EE-8F2E-630CED221ED5}" dt="2021-10-04T13:58:54.780" v="873" actId="26606"/>
          <ac:spMkLst>
            <pc:docMk/>
            <pc:sldMk cId="1726282253" sldId="279"/>
            <ac:spMk id="25" creationId="{DA1DAC79-DDBA-4382-9D43-6E5F685BE5FB}"/>
          </ac:spMkLst>
        </pc:spChg>
        <pc:spChg chg="add">
          <ac:chgData name="Přemysl Bar" userId="e729b752-3125-4e78-a7e7-46c1a5182e56" providerId="ADAL" clId="{1E229481-0E41-48EE-8F2E-630CED221ED5}" dt="2021-10-04T13:58:54.780" v="873" actId="26606"/>
          <ac:spMkLst>
            <pc:docMk/>
            <pc:sldMk cId="1726282253" sldId="279"/>
            <ac:spMk id="28" creationId="{6AACA73D-178F-4CFC-99E3-9F4FCBBDBA83}"/>
          </ac:spMkLst>
        </pc:spChg>
        <pc:picChg chg="add mod modCrop">
          <ac:chgData name="Přemysl Bar" userId="e729b752-3125-4e78-a7e7-46c1a5182e56" providerId="ADAL" clId="{1E229481-0E41-48EE-8F2E-630CED221ED5}" dt="2021-10-04T14:00:17.106" v="878" actId="14100"/>
          <ac:picMkLst>
            <pc:docMk/>
            <pc:sldMk cId="1726282253" sldId="279"/>
            <ac:picMk id="5" creationId="{575AED4A-2C58-4696-9C31-A74013CDE5FB}"/>
          </ac:picMkLst>
        </pc:picChg>
        <pc:picChg chg="add del">
          <ac:chgData name="Přemysl Bar" userId="e729b752-3125-4e78-a7e7-46c1a5182e56" providerId="ADAL" clId="{1E229481-0E41-48EE-8F2E-630CED221ED5}" dt="2021-10-04T13:58:54.717" v="872" actId="26606"/>
          <ac:picMkLst>
            <pc:docMk/>
            <pc:sldMk cId="1726282253" sldId="279"/>
            <ac:picMk id="10" creationId="{5B89E5C5-A037-45B3-9D37-3658914D4799}"/>
          </ac:picMkLst>
        </pc:picChg>
        <pc:picChg chg="add del">
          <ac:chgData name="Přemysl Bar" userId="e729b752-3125-4e78-a7e7-46c1a5182e56" providerId="ADAL" clId="{1E229481-0E41-48EE-8F2E-630CED221ED5}" dt="2021-10-04T13:58:54.717" v="872" actId="26606"/>
          <ac:picMkLst>
            <pc:docMk/>
            <pc:sldMk cId="1726282253" sldId="279"/>
            <ac:picMk id="12" creationId="{5ACB93B0-521E-443D-9750-AFCFDDB3E801}"/>
          </ac:picMkLst>
        </pc:picChg>
        <pc:picChg chg="add del">
          <ac:chgData name="Přemysl Bar" userId="e729b752-3125-4e78-a7e7-46c1a5182e56" providerId="ADAL" clId="{1E229481-0E41-48EE-8F2E-630CED221ED5}" dt="2021-10-04T13:58:54.717" v="872" actId="26606"/>
          <ac:picMkLst>
            <pc:docMk/>
            <pc:sldMk cId="1726282253" sldId="279"/>
            <ac:picMk id="16" creationId="{E0880F10-995F-4F01-A83B-7ECDB7BE7905}"/>
          </ac:picMkLst>
        </pc:picChg>
        <pc:picChg chg="add del">
          <ac:chgData name="Přemysl Bar" userId="e729b752-3125-4e78-a7e7-46c1a5182e56" providerId="ADAL" clId="{1E229481-0E41-48EE-8F2E-630CED221ED5}" dt="2021-10-04T13:58:54.717" v="872" actId="26606"/>
          <ac:picMkLst>
            <pc:docMk/>
            <pc:sldMk cId="1726282253" sldId="279"/>
            <ac:picMk id="18" creationId="{A2D49266-1F08-40F2-B0E1-1D919DCB5780}"/>
          </ac:picMkLst>
        </pc:picChg>
        <pc:picChg chg="add">
          <ac:chgData name="Přemysl Bar" userId="e729b752-3125-4e78-a7e7-46c1a5182e56" providerId="ADAL" clId="{1E229481-0E41-48EE-8F2E-630CED221ED5}" dt="2021-10-04T13:58:54.780" v="873" actId="26606"/>
          <ac:picMkLst>
            <pc:docMk/>
            <pc:sldMk cId="1726282253" sldId="279"/>
            <ac:picMk id="23" creationId="{5B89E5C5-A037-45B3-9D37-3658914D4799}"/>
          </ac:picMkLst>
        </pc:picChg>
        <pc:picChg chg="add">
          <ac:chgData name="Přemysl Bar" userId="e729b752-3125-4e78-a7e7-46c1a5182e56" providerId="ADAL" clId="{1E229481-0E41-48EE-8F2E-630CED221ED5}" dt="2021-10-04T13:58:54.780" v="873" actId="26606"/>
          <ac:picMkLst>
            <pc:docMk/>
            <pc:sldMk cId="1726282253" sldId="279"/>
            <ac:picMk id="24" creationId="{5ACB93B0-521E-443D-9750-AFCFDDB3E801}"/>
          </ac:picMkLst>
        </pc:picChg>
        <pc:picChg chg="add">
          <ac:chgData name="Přemysl Bar" userId="e729b752-3125-4e78-a7e7-46c1a5182e56" providerId="ADAL" clId="{1E229481-0E41-48EE-8F2E-630CED221ED5}" dt="2021-10-04T13:58:54.780" v="873" actId="26606"/>
          <ac:picMkLst>
            <pc:docMk/>
            <pc:sldMk cId="1726282253" sldId="279"/>
            <ac:picMk id="26" creationId="{E0880F10-995F-4F01-A83B-7ECDB7BE7905}"/>
          </ac:picMkLst>
        </pc:picChg>
        <pc:picChg chg="add">
          <ac:chgData name="Přemysl Bar" userId="e729b752-3125-4e78-a7e7-46c1a5182e56" providerId="ADAL" clId="{1E229481-0E41-48EE-8F2E-630CED221ED5}" dt="2021-10-04T13:58:54.780" v="873" actId="26606"/>
          <ac:picMkLst>
            <pc:docMk/>
            <pc:sldMk cId="1726282253" sldId="279"/>
            <ac:picMk id="27" creationId="{A2D49266-1F08-40F2-B0E1-1D919DCB5780}"/>
          </ac:picMkLst>
        </pc:picChg>
      </pc:sldChg>
      <pc:sldChg chg="addSp delSp modSp new del mod setBg">
        <pc:chgData name="Přemysl Bar" userId="e729b752-3125-4e78-a7e7-46c1a5182e56" providerId="ADAL" clId="{1E229481-0E41-48EE-8F2E-630CED221ED5}" dt="2021-10-04T13:56:38.794" v="865" actId="2696"/>
        <pc:sldMkLst>
          <pc:docMk/>
          <pc:sldMk cId="2467784411" sldId="279"/>
        </pc:sldMkLst>
        <pc:spChg chg="mod ord">
          <ac:chgData name="Přemysl Bar" userId="e729b752-3125-4e78-a7e7-46c1a5182e56" providerId="ADAL" clId="{1E229481-0E41-48EE-8F2E-630CED221ED5}" dt="2021-10-04T13:56:08.849" v="864" actId="26606"/>
          <ac:spMkLst>
            <pc:docMk/>
            <pc:sldMk cId="2467784411" sldId="279"/>
            <ac:spMk id="2" creationId="{498232FC-4381-4620-9B76-9FF7F8A34B5B}"/>
          </ac:spMkLst>
        </pc:spChg>
        <pc:spChg chg="del">
          <ac:chgData name="Přemysl Bar" userId="e729b752-3125-4e78-a7e7-46c1a5182e56" providerId="ADAL" clId="{1E229481-0E41-48EE-8F2E-630CED221ED5}" dt="2021-10-04T13:52:13.225" v="835"/>
          <ac:spMkLst>
            <pc:docMk/>
            <pc:sldMk cId="2467784411" sldId="279"/>
            <ac:spMk id="3" creationId="{C64AE4A3-4B52-4D74-AB4A-096B4467F8BB}"/>
          </ac:spMkLst>
        </pc:spChg>
        <pc:spChg chg="add mod">
          <ac:chgData name="Přemysl Bar" userId="e729b752-3125-4e78-a7e7-46c1a5182e56" providerId="ADAL" clId="{1E229481-0E41-48EE-8F2E-630CED221ED5}" dt="2021-10-04T13:56:08.849" v="864" actId="26606"/>
          <ac:spMkLst>
            <pc:docMk/>
            <pc:sldMk cId="2467784411" sldId="279"/>
            <ac:spMk id="11" creationId="{A1D49DDE-5A3A-4F4E-BF08-24B2F2035780}"/>
          </ac:spMkLst>
        </pc:spChg>
        <pc:spChg chg="add del">
          <ac:chgData name="Přemysl Bar" userId="e729b752-3125-4e78-a7e7-46c1a5182e56" providerId="ADAL" clId="{1E229481-0E41-48EE-8F2E-630CED221ED5}" dt="2021-10-04T13:55:12.204" v="862" actId="26606"/>
          <ac:spMkLst>
            <pc:docMk/>
            <pc:sldMk cId="2467784411" sldId="279"/>
            <ac:spMk id="14" creationId="{29787B81-C7DF-412B-A405-EF4454012DEE}"/>
          </ac:spMkLst>
        </pc:spChg>
        <pc:spChg chg="add del">
          <ac:chgData name="Přemysl Bar" userId="e729b752-3125-4e78-a7e7-46c1a5182e56" providerId="ADAL" clId="{1E229481-0E41-48EE-8F2E-630CED221ED5}" dt="2021-10-04T13:56:08.849" v="864" actId="26606"/>
          <ac:spMkLst>
            <pc:docMk/>
            <pc:sldMk cId="2467784411" sldId="279"/>
            <ac:spMk id="16" creationId="{8D489E29-742E-4D34-AB08-CE3217805B81}"/>
          </ac:spMkLst>
        </pc:spChg>
        <pc:spChg chg="add">
          <ac:chgData name="Přemysl Bar" userId="e729b752-3125-4e78-a7e7-46c1a5182e56" providerId="ADAL" clId="{1E229481-0E41-48EE-8F2E-630CED221ED5}" dt="2021-10-04T13:56:08.849" v="864" actId="26606"/>
          <ac:spMkLst>
            <pc:docMk/>
            <pc:sldMk cId="2467784411" sldId="279"/>
            <ac:spMk id="18" creationId="{ADFC55A3-7C63-4640-BC5E-4367CB28FB5C}"/>
          </ac:spMkLst>
        </pc:spChg>
        <pc:spChg chg="add del">
          <ac:chgData name="Přemysl Bar" userId="e729b752-3125-4e78-a7e7-46c1a5182e56" providerId="ADAL" clId="{1E229481-0E41-48EE-8F2E-630CED221ED5}" dt="2021-10-04T13:55:11.938" v="861" actId="26606"/>
          <ac:spMkLst>
            <pc:docMk/>
            <pc:sldMk cId="2467784411" sldId="279"/>
            <ac:spMk id="19" creationId="{C77F74B7-5344-4985-8463-5B8EE7030F16}"/>
          </ac:spMkLst>
        </pc:spChg>
        <pc:spChg chg="add">
          <ac:chgData name="Přemysl Bar" userId="e729b752-3125-4e78-a7e7-46c1a5182e56" providerId="ADAL" clId="{1E229481-0E41-48EE-8F2E-630CED221ED5}" dt="2021-10-04T13:56:08.849" v="864" actId="26606"/>
          <ac:spMkLst>
            <pc:docMk/>
            <pc:sldMk cId="2467784411" sldId="279"/>
            <ac:spMk id="20" creationId="{7FD0B5BD-4318-4ADE-B1A0-2192FD5CFC11}"/>
          </ac:spMkLst>
        </pc:spChg>
        <pc:spChg chg="add del">
          <ac:chgData name="Přemysl Bar" userId="e729b752-3125-4e78-a7e7-46c1a5182e56" providerId="ADAL" clId="{1E229481-0E41-48EE-8F2E-630CED221ED5}" dt="2021-10-04T13:55:11.938" v="861" actId="26606"/>
          <ac:spMkLst>
            <pc:docMk/>
            <pc:sldMk cId="2467784411" sldId="279"/>
            <ac:spMk id="21" creationId="{0E38218E-B21F-433A-BB44-F15DE7DC66E9}"/>
          </ac:spMkLst>
        </pc:spChg>
        <pc:spChg chg="add del">
          <ac:chgData name="Přemysl Bar" userId="e729b752-3125-4e78-a7e7-46c1a5182e56" providerId="ADAL" clId="{1E229481-0E41-48EE-8F2E-630CED221ED5}" dt="2021-10-04T13:55:11.938" v="861" actId="26606"/>
          <ac:spMkLst>
            <pc:docMk/>
            <pc:sldMk cId="2467784411" sldId="279"/>
            <ac:spMk id="23" creationId="{080DD7D4-CD57-4577-ACCC-43E1C72F77B9}"/>
          </ac:spMkLst>
        </pc:spChg>
        <pc:picChg chg="add mod ord modCrop">
          <ac:chgData name="Přemysl Bar" userId="e729b752-3125-4e78-a7e7-46c1a5182e56" providerId="ADAL" clId="{1E229481-0E41-48EE-8F2E-630CED221ED5}" dt="2021-10-04T13:56:08.849" v="864" actId="26606"/>
          <ac:picMkLst>
            <pc:docMk/>
            <pc:sldMk cId="2467784411" sldId="279"/>
            <ac:picMk id="5" creationId="{E9B6CF83-BA67-40C0-BCFA-8F3199B1FA0C}"/>
          </ac:picMkLst>
        </pc:picChg>
        <pc:picChg chg="add mod ord modCrop">
          <ac:chgData name="Přemysl Bar" userId="e729b752-3125-4e78-a7e7-46c1a5182e56" providerId="ADAL" clId="{1E229481-0E41-48EE-8F2E-630CED221ED5}" dt="2021-10-04T13:56:08.849" v="864" actId="26606"/>
          <ac:picMkLst>
            <pc:docMk/>
            <pc:sldMk cId="2467784411" sldId="279"/>
            <ac:picMk id="7" creationId="{12FE8F60-D338-48B7-BB31-FE82AC3BFEEA}"/>
          </ac:picMkLst>
        </pc:picChg>
      </pc:sldChg>
      <pc:sldChg chg="addSp delSp modSp new mod">
        <pc:chgData name="Přemysl Bar" userId="e729b752-3125-4e78-a7e7-46c1a5182e56" providerId="ADAL" clId="{1E229481-0E41-48EE-8F2E-630CED221ED5}" dt="2021-12-09T16:44:13.497" v="1059" actId="9405"/>
        <pc:sldMkLst>
          <pc:docMk/>
          <pc:sldMk cId="949552295" sldId="280"/>
        </pc:sldMkLst>
        <pc:spChg chg="mod">
          <ac:chgData name="Přemysl Bar" userId="e729b752-3125-4e78-a7e7-46c1a5182e56" providerId="ADAL" clId="{1E229481-0E41-48EE-8F2E-630CED221ED5}" dt="2021-10-04T14:04:08.195" v="907" actId="20577"/>
          <ac:spMkLst>
            <pc:docMk/>
            <pc:sldMk cId="949552295" sldId="280"/>
            <ac:spMk id="2" creationId="{88A4528D-58D2-4DEB-AFD0-C429982E3554}"/>
          </ac:spMkLst>
        </pc:spChg>
        <pc:spChg chg="del">
          <ac:chgData name="Přemysl Bar" userId="e729b752-3125-4e78-a7e7-46c1a5182e56" providerId="ADAL" clId="{1E229481-0E41-48EE-8F2E-630CED221ED5}" dt="2021-10-04T14:01:35.285" v="880"/>
          <ac:spMkLst>
            <pc:docMk/>
            <pc:sldMk cId="949552295" sldId="280"/>
            <ac:spMk id="3" creationId="{961D34F5-FDE8-40C8-AB30-014EADF9EB73}"/>
          </ac:spMkLst>
        </pc:spChg>
        <pc:spChg chg="add del mod">
          <ac:chgData name="Přemysl Bar" userId="e729b752-3125-4e78-a7e7-46c1a5182e56" providerId="ADAL" clId="{1E229481-0E41-48EE-8F2E-630CED221ED5}" dt="2021-10-04T14:03:02.108" v="891"/>
          <ac:spMkLst>
            <pc:docMk/>
            <pc:sldMk cId="949552295" sldId="280"/>
            <ac:spMk id="7" creationId="{B461FCE0-51B1-410C-B050-549C0F125A0A}"/>
          </ac:spMkLst>
        </pc:spChg>
        <pc:picChg chg="add del mod modCrop">
          <ac:chgData name="Přemysl Bar" userId="e729b752-3125-4e78-a7e7-46c1a5182e56" providerId="ADAL" clId="{1E229481-0E41-48EE-8F2E-630CED221ED5}" dt="2021-10-04T14:02:57.419" v="890" actId="21"/>
          <ac:picMkLst>
            <pc:docMk/>
            <pc:sldMk cId="949552295" sldId="280"/>
            <ac:picMk id="5" creationId="{7C047E1A-4016-4F43-9517-CF19C7CBC620}"/>
          </ac:picMkLst>
        </pc:picChg>
        <pc:picChg chg="add mod modCrop">
          <ac:chgData name="Přemysl Bar" userId="e729b752-3125-4e78-a7e7-46c1a5182e56" providerId="ADAL" clId="{1E229481-0E41-48EE-8F2E-630CED221ED5}" dt="2021-10-04T14:04:33.077" v="911" actId="14100"/>
          <ac:picMkLst>
            <pc:docMk/>
            <pc:sldMk cId="949552295" sldId="280"/>
            <ac:picMk id="9" creationId="{5EB55EE1-9186-4910-8A27-767287D40793}"/>
          </ac:picMkLst>
        </pc:picChg>
        <pc:inkChg chg="add del">
          <ac:chgData name="Přemysl Bar" userId="e729b752-3125-4e78-a7e7-46c1a5182e56" providerId="ADAL" clId="{1E229481-0E41-48EE-8F2E-630CED221ED5}" dt="2021-12-09T16:43:21.985" v="1055"/>
          <ac:inkMkLst>
            <pc:docMk/>
            <pc:sldMk cId="949552295" sldId="280"/>
            <ac:inkMk id="3" creationId="{759C3AD6-BC08-4483-9EAB-43A2A9D4E5A7}"/>
          </ac:inkMkLst>
        </pc:inkChg>
        <pc:inkChg chg="add del">
          <ac:chgData name="Přemysl Bar" userId="e729b752-3125-4e78-a7e7-46c1a5182e56" providerId="ADAL" clId="{1E229481-0E41-48EE-8F2E-630CED221ED5}" dt="2021-12-09T16:43:50.881" v="1057" actId="9405"/>
          <ac:inkMkLst>
            <pc:docMk/>
            <pc:sldMk cId="949552295" sldId="280"/>
            <ac:inkMk id="4" creationId="{0FBBF027-88BB-43B9-BABE-14CCFFE4FDC4}"/>
          </ac:inkMkLst>
        </pc:inkChg>
        <pc:inkChg chg="add">
          <ac:chgData name="Přemysl Bar" userId="e729b752-3125-4e78-a7e7-46c1a5182e56" providerId="ADAL" clId="{1E229481-0E41-48EE-8F2E-630CED221ED5}" dt="2021-12-09T16:44:06.162" v="1058" actId="9405"/>
          <ac:inkMkLst>
            <pc:docMk/>
            <pc:sldMk cId="949552295" sldId="280"/>
            <ac:inkMk id="5" creationId="{5F94A3FA-BA26-4346-A9E2-73299B320A4A}"/>
          </ac:inkMkLst>
        </pc:inkChg>
        <pc:inkChg chg="add">
          <ac:chgData name="Přemysl Bar" userId="e729b752-3125-4e78-a7e7-46c1a5182e56" providerId="ADAL" clId="{1E229481-0E41-48EE-8F2E-630CED221ED5}" dt="2021-12-09T16:44:13.497" v="1059" actId="9405"/>
          <ac:inkMkLst>
            <pc:docMk/>
            <pc:sldMk cId="949552295" sldId="280"/>
            <ac:inkMk id="6" creationId="{85F9EB76-6A4A-4596-9F1F-4F85AC035468}"/>
          </ac:inkMkLst>
        </pc:inkChg>
      </pc:sldChg>
      <pc:sldChg chg="addSp delSp modSp new mod setBg setClrOvrMap">
        <pc:chgData name="Přemysl Bar" userId="e729b752-3125-4e78-a7e7-46c1a5182e56" providerId="ADAL" clId="{1E229481-0E41-48EE-8F2E-630CED221ED5}" dt="2021-10-04T14:56:56.987" v="932" actId="26606"/>
        <pc:sldMkLst>
          <pc:docMk/>
          <pc:sldMk cId="454589222" sldId="281"/>
        </pc:sldMkLst>
        <pc:spChg chg="mod">
          <ac:chgData name="Přemysl Bar" userId="e729b752-3125-4e78-a7e7-46c1a5182e56" providerId="ADAL" clId="{1E229481-0E41-48EE-8F2E-630CED221ED5}" dt="2021-10-04T14:56:56.987" v="932" actId="26606"/>
          <ac:spMkLst>
            <pc:docMk/>
            <pc:sldMk cId="454589222" sldId="281"/>
            <ac:spMk id="2" creationId="{FCAE8898-C695-485D-B6ED-E64B9858B6A1}"/>
          </ac:spMkLst>
        </pc:spChg>
        <pc:spChg chg="del">
          <ac:chgData name="Přemysl Bar" userId="e729b752-3125-4e78-a7e7-46c1a5182e56" providerId="ADAL" clId="{1E229481-0E41-48EE-8F2E-630CED221ED5}" dt="2021-10-04T14:56:42.872" v="927"/>
          <ac:spMkLst>
            <pc:docMk/>
            <pc:sldMk cId="454589222" sldId="281"/>
            <ac:spMk id="3" creationId="{25D30E29-0E55-4C32-B096-E39E35771635}"/>
          </ac:spMkLst>
        </pc:spChg>
        <pc:spChg chg="add del">
          <ac:chgData name="Přemysl Bar" userId="e729b752-3125-4e78-a7e7-46c1a5182e56" providerId="ADAL" clId="{1E229481-0E41-48EE-8F2E-630CED221ED5}" dt="2021-10-04T14:56:56.925" v="931" actId="26606"/>
          <ac:spMkLst>
            <pc:docMk/>
            <pc:sldMk cId="454589222" sldId="281"/>
            <ac:spMk id="9" creationId="{3567AFC0-4287-45DD-AA6F-2BF7D957DE26}"/>
          </ac:spMkLst>
        </pc:spChg>
        <pc:spChg chg="add del">
          <ac:chgData name="Přemysl Bar" userId="e729b752-3125-4e78-a7e7-46c1a5182e56" providerId="ADAL" clId="{1E229481-0E41-48EE-8F2E-630CED221ED5}" dt="2021-10-04T14:56:49.330" v="929" actId="26606"/>
          <ac:spMkLst>
            <pc:docMk/>
            <pc:sldMk cId="454589222" sldId="281"/>
            <ac:spMk id="14" creationId="{4AC0CD9D-7610-4620-93B4-798CCD9AB581}"/>
          </ac:spMkLst>
        </pc:spChg>
        <pc:spChg chg="add del">
          <ac:chgData name="Přemysl Bar" userId="e729b752-3125-4e78-a7e7-46c1a5182e56" providerId="ADAL" clId="{1E229481-0E41-48EE-8F2E-630CED221ED5}" dt="2021-10-04T14:56:49.330" v="929" actId="26606"/>
          <ac:spMkLst>
            <pc:docMk/>
            <pc:sldMk cId="454589222" sldId="281"/>
            <ac:spMk id="20" creationId="{DE4D62F9-188E-4530-84C2-24BDEE4BEB82}"/>
          </ac:spMkLst>
        </pc:spChg>
        <pc:spChg chg="add del">
          <ac:chgData name="Přemysl Bar" userId="e729b752-3125-4e78-a7e7-46c1a5182e56" providerId="ADAL" clId="{1E229481-0E41-48EE-8F2E-630CED221ED5}" dt="2021-10-04T14:56:49.330" v="929" actId="26606"/>
          <ac:spMkLst>
            <pc:docMk/>
            <pc:sldMk cId="454589222" sldId="281"/>
            <ac:spMk id="22" creationId="{757B325C-3E35-45CF-9D07-3BCB281F3B9C}"/>
          </ac:spMkLst>
        </pc:spChg>
        <pc:spChg chg="add del">
          <ac:chgData name="Přemysl Bar" userId="e729b752-3125-4e78-a7e7-46c1a5182e56" providerId="ADAL" clId="{1E229481-0E41-48EE-8F2E-630CED221ED5}" dt="2021-10-04T14:56:49.330" v="929" actId="26606"/>
          <ac:spMkLst>
            <pc:docMk/>
            <pc:sldMk cId="454589222" sldId="281"/>
            <ac:spMk id="24" creationId="{C24BEC42-AFF3-40D1-93A2-A27A42E1E23C}"/>
          </ac:spMkLst>
        </pc:spChg>
        <pc:spChg chg="add del">
          <ac:chgData name="Přemysl Bar" userId="e729b752-3125-4e78-a7e7-46c1a5182e56" providerId="ADAL" clId="{1E229481-0E41-48EE-8F2E-630CED221ED5}" dt="2021-10-04T14:56:49.330" v="929" actId="26606"/>
          <ac:spMkLst>
            <pc:docMk/>
            <pc:sldMk cId="454589222" sldId="281"/>
            <ac:spMk id="26" creationId="{608F427C-1EC9-4280-9367-F2B3AA063E82}"/>
          </ac:spMkLst>
        </pc:spChg>
        <pc:spChg chg="add del">
          <ac:chgData name="Přemysl Bar" userId="e729b752-3125-4e78-a7e7-46c1a5182e56" providerId="ADAL" clId="{1E229481-0E41-48EE-8F2E-630CED221ED5}" dt="2021-10-04T14:56:49.330" v="929" actId="26606"/>
          <ac:spMkLst>
            <pc:docMk/>
            <pc:sldMk cId="454589222" sldId="281"/>
            <ac:spMk id="28" creationId="{F98810A7-E114-447A-A7D6-69B27CFB5650}"/>
          </ac:spMkLst>
        </pc:spChg>
        <pc:spChg chg="add del">
          <ac:chgData name="Přemysl Bar" userId="e729b752-3125-4e78-a7e7-46c1a5182e56" providerId="ADAL" clId="{1E229481-0E41-48EE-8F2E-630CED221ED5}" dt="2021-10-04T14:56:56.925" v="931" actId="26606"/>
          <ac:spMkLst>
            <pc:docMk/>
            <pc:sldMk cId="454589222" sldId="281"/>
            <ac:spMk id="30" creationId="{A93A089E-0A16-452C-B341-0F769780D262}"/>
          </ac:spMkLst>
        </pc:spChg>
        <pc:spChg chg="add">
          <ac:chgData name="Přemysl Bar" userId="e729b752-3125-4e78-a7e7-46c1a5182e56" providerId="ADAL" clId="{1E229481-0E41-48EE-8F2E-630CED221ED5}" dt="2021-10-04T14:56:56.987" v="932" actId="26606"/>
          <ac:spMkLst>
            <pc:docMk/>
            <pc:sldMk cId="454589222" sldId="281"/>
            <ac:spMk id="34" creationId="{989BE678-777B-482A-A616-FEDC47B162E5}"/>
          </ac:spMkLst>
        </pc:spChg>
        <pc:spChg chg="add">
          <ac:chgData name="Přemysl Bar" userId="e729b752-3125-4e78-a7e7-46c1a5182e56" providerId="ADAL" clId="{1E229481-0E41-48EE-8F2E-630CED221ED5}" dt="2021-10-04T14:56:56.987" v="932" actId="26606"/>
          <ac:spMkLst>
            <pc:docMk/>
            <pc:sldMk cId="454589222" sldId="281"/>
            <ac:spMk id="37" creationId="{D28BE0C3-2102-4820-B88B-A448B1840D14}"/>
          </ac:spMkLst>
        </pc:spChg>
        <pc:spChg chg="add">
          <ac:chgData name="Přemysl Bar" userId="e729b752-3125-4e78-a7e7-46c1a5182e56" providerId="ADAL" clId="{1E229481-0E41-48EE-8F2E-630CED221ED5}" dt="2021-10-04T14:56:56.987" v="932" actId="26606"/>
          <ac:spMkLst>
            <pc:docMk/>
            <pc:sldMk cId="454589222" sldId="281"/>
            <ac:spMk id="38" creationId="{F3F4807A-5068-4492-8025-D75F320E908D}"/>
          </ac:spMkLst>
        </pc:spChg>
        <pc:spChg chg="add">
          <ac:chgData name="Přemysl Bar" userId="e729b752-3125-4e78-a7e7-46c1a5182e56" providerId="ADAL" clId="{1E229481-0E41-48EE-8F2E-630CED221ED5}" dt="2021-10-04T14:56:56.987" v="932" actId="26606"/>
          <ac:spMkLst>
            <pc:docMk/>
            <pc:sldMk cId="454589222" sldId="281"/>
            <ac:spMk id="39" creationId="{B24996F8-180C-4DCB-8A26-DFA336CDEFBC}"/>
          </ac:spMkLst>
        </pc:spChg>
        <pc:spChg chg="add">
          <ac:chgData name="Přemysl Bar" userId="e729b752-3125-4e78-a7e7-46c1a5182e56" providerId="ADAL" clId="{1E229481-0E41-48EE-8F2E-630CED221ED5}" dt="2021-10-04T14:56:56.987" v="932" actId="26606"/>
          <ac:spMkLst>
            <pc:docMk/>
            <pc:sldMk cId="454589222" sldId="281"/>
            <ac:spMk id="40" creationId="{630182B0-3559-41D5-9EBC-0BD86BEDAD09}"/>
          </ac:spMkLst>
        </pc:spChg>
        <pc:picChg chg="add mod">
          <ac:chgData name="Přemysl Bar" userId="e729b752-3125-4e78-a7e7-46c1a5182e56" providerId="ADAL" clId="{1E229481-0E41-48EE-8F2E-630CED221ED5}" dt="2021-10-04T14:56:56.987" v="932" actId="26606"/>
          <ac:picMkLst>
            <pc:docMk/>
            <pc:sldMk cId="454589222" sldId="281"/>
            <ac:picMk id="5" creationId="{844A4127-BA3A-4D8F-96FE-1A89860D6751}"/>
          </ac:picMkLst>
        </pc:picChg>
        <pc:picChg chg="add del">
          <ac:chgData name="Přemysl Bar" userId="e729b752-3125-4e78-a7e7-46c1a5182e56" providerId="ADAL" clId="{1E229481-0E41-48EE-8F2E-630CED221ED5}" dt="2021-10-04T14:56:49.330" v="929" actId="26606"/>
          <ac:picMkLst>
            <pc:docMk/>
            <pc:sldMk cId="454589222" sldId="281"/>
            <ac:picMk id="10" creationId="{41B68C77-138E-4BF7-A276-BD0C78A4219F}"/>
          </ac:picMkLst>
        </pc:picChg>
        <pc:picChg chg="add del">
          <ac:chgData name="Přemysl Bar" userId="e729b752-3125-4e78-a7e7-46c1a5182e56" providerId="ADAL" clId="{1E229481-0E41-48EE-8F2E-630CED221ED5}" dt="2021-10-04T14:56:49.330" v="929" actId="26606"/>
          <ac:picMkLst>
            <pc:docMk/>
            <pc:sldMk cId="454589222" sldId="281"/>
            <ac:picMk id="12" creationId="{7C268552-D473-46ED-B1B8-422042C4DEF1}"/>
          </ac:picMkLst>
        </pc:picChg>
        <pc:picChg chg="add del">
          <ac:chgData name="Přemysl Bar" userId="e729b752-3125-4e78-a7e7-46c1a5182e56" providerId="ADAL" clId="{1E229481-0E41-48EE-8F2E-630CED221ED5}" dt="2021-10-04T14:56:49.330" v="929" actId="26606"/>
          <ac:picMkLst>
            <pc:docMk/>
            <pc:sldMk cId="454589222" sldId="281"/>
            <ac:picMk id="16" creationId="{B9238B3E-24AA-439A-B527-6C5DF6D72145}"/>
          </ac:picMkLst>
        </pc:picChg>
        <pc:picChg chg="add del">
          <ac:chgData name="Přemysl Bar" userId="e729b752-3125-4e78-a7e7-46c1a5182e56" providerId="ADAL" clId="{1E229481-0E41-48EE-8F2E-630CED221ED5}" dt="2021-10-04T14:56:49.330" v="929" actId="26606"/>
          <ac:picMkLst>
            <pc:docMk/>
            <pc:sldMk cId="454589222" sldId="281"/>
            <ac:picMk id="18" creationId="{69F01145-BEA3-4CBF-AA21-10077B948CA8}"/>
          </ac:picMkLst>
        </pc:picChg>
        <pc:picChg chg="add">
          <ac:chgData name="Přemysl Bar" userId="e729b752-3125-4e78-a7e7-46c1a5182e56" providerId="ADAL" clId="{1E229481-0E41-48EE-8F2E-630CED221ED5}" dt="2021-10-04T14:56:56.987" v="932" actId="26606"/>
          <ac:picMkLst>
            <pc:docMk/>
            <pc:sldMk cId="454589222" sldId="281"/>
            <ac:picMk id="32" creationId="{DF19BAF3-7E20-4B9D-B544-BABAEEA1FA75}"/>
          </ac:picMkLst>
        </pc:picChg>
        <pc:picChg chg="add">
          <ac:chgData name="Přemysl Bar" userId="e729b752-3125-4e78-a7e7-46c1a5182e56" providerId="ADAL" clId="{1E229481-0E41-48EE-8F2E-630CED221ED5}" dt="2021-10-04T14:56:56.987" v="932" actId="26606"/>
          <ac:picMkLst>
            <pc:docMk/>
            <pc:sldMk cId="454589222" sldId="281"/>
            <ac:picMk id="33" creationId="{950648F4-ABCD-4DF0-8641-76CFB2354721}"/>
          </ac:picMkLst>
        </pc:picChg>
        <pc:picChg chg="add">
          <ac:chgData name="Přemysl Bar" userId="e729b752-3125-4e78-a7e7-46c1a5182e56" providerId="ADAL" clId="{1E229481-0E41-48EE-8F2E-630CED221ED5}" dt="2021-10-04T14:56:56.987" v="932" actId="26606"/>
          <ac:picMkLst>
            <pc:docMk/>
            <pc:sldMk cId="454589222" sldId="281"/>
            <ac:picMk id="35" creationId="{CF1EB4BD-9C7E-4AA3-9681-C7EB0DA6250B}"/>
          </ac:picMkLst>
        </pc:picChg>
        <pc:picChg chg="add">
          <ac:chgData name="Přemysl Bar" userId="e729b752-3125-4e78-a7e7-46c1a5182e56" providerId="ADAL" clId="{1E229481-0E41-48EE-8F2E-630CED221ED5}" dt="2021-10-04T14:56:56.987" v="932" actId="26606"/>
          <ac:picMkLst>
            <pc:docMk/>
            <pc:sldMk cId="454589222" sldId="281"/>
            <ac:picMk id="36" creationId="{94AAE3AA-3759-4D28-B0EF-575F25A5146C}"/>
          </ac:picMkLst>
        </pc:picChg>
      </pc:sldChg>
      <pc:sldChg chg="addSp delSp modSp new mod setBg">
        <pc:chgData name="Přemysl Bar" userId="e729b752-3125-4e78-a7e7-46c1a5182e56" providerId="ADAL" clId="{1E229481-0E41-48EE-8F2E-630CED221ED5}" dt="2021-10-04T15:06:50.048" v="1004" actId="26606"/>
        <pc:sldMkLst>
          <pc:docMk/>
          <pc:sldMk cId="1242701592" sldId="282"/>
        </pc:sldMkLst>
        <pc:spChg chg="mod ord">
          <ac:chgData name="Přemysl Bar" userId="e729b752-3125-4e78-a7e7-46c1a5182e56" providerId="ADAL" clId="{1E229481-0E41-48EE-8F2E-630CED221ED5}" dt="2021-10-04T15:06:50.033" v="1003" actId="26606"/>
          <ac:spMkLst>
            <pc:docMk/>
            <pc:sldMk cId="1242701592" sldId="282"/>
            <ac:spMk id="2" creationId="{E89B7999-749B-4633-9C71-A46E703EE268}"/>
          </ac:spMkLst>
        </pc:spChg>
        <pc:spChg chg="del">
          <ac:chgData name="Přemysl Bar" userId="e729b752-3125-4e78-a7e7-46c1a5182e56" providerId="ADAL" clId="{1E229481-0E41-48EE-8F2E-630CED221ED5}" dt="2021-10-04T14:57:15.385" v="946"/>
          <ac:spMkLst>
            <pc:docMk/>
            <pc:sldMk cId="1242701592" sldId="282"/>
            <ac:spMk id="3" creationId="{6C8BA883-F198-4BFF-B905-7ACEC6807410}"/>
          </ac:spMkLst>
        </pc:spChg>
        <pc:spChg chg="add del mod">
          <ac:chgData name="Přemysl Bar" userId="e729b752-3125-4e78-a7e7-46c1a5182e56" providerId="ADAL" clId="{1E229481-0E41-48EE-8F2E-630CED221ED5}" dt="2021-10-04T15:04:32.221" v="988"/>
          <ac:spMkLst>
            <pc:docMk/>
            <pc:sldMk cId="1242701592" sldId="282"/>
            <ac:spMk id="9" creationId="{11F7AEE5-C7AA-4F32-83ED-73990AB32AFA}"/>
          </ac:spMkLst>
        </pc:spChg>
        <pc:spChg chg="add del">
          <ac:chgData name="Přemysl Bar" userId="e729b752-3125-4e78-a7e7-46c1a5182e56" providerId="ADAL" clId="{1E229481-0E41-48EE-8F2E-630CED221ED5}" dt="2021-10-04T15:04:56.376" v="991" actId="26606"/>
          <ac:spMkLst>
            <pc:docMk/>
            <pc:sldMk cId="1242701592" sldId="282"/>
            <ac:spMk id="11" creationId="{A26E2FAE-FA60-497B-B2CB-7702C6FF3A3F}"/>
          </ac:spMkLst>
        </pc:spChg>
        <pc:spChg chg="add del">
          <ac:chgData name="Přemysl Bar" userId="e729b752-3125-4e78-a7e7-46c1a5182e56" providerId="ADAL" clId="{1E229481-0E41-48EE-8F2E-630CED221ED5}" dt="2021-10-04T15:06:50.048" v="1004" actId="26606"/>
          <ac:spMkLst>
            <pc:docMk/>
            <pc:sldMk cId="1242701592" sldId="282"/>
            <ac:spMk id="13" creationId="{29787B81-C7DF-412B-A405-EF4454012DEE}"/>
          </ac:spMkLst>
        </pc:spChg>
        <pc:spChg chg="add del">
          <ac:chgData name="Přemysl Bar" userId="e729b752-3125-4e78-a7e7-46c1a5182e56" providerId="ADAL" clId="{1E229481-0E41-48EE-8F2E-630CED221ED5}" dt="2021-10-04T14:57:48.627" v="956" actId="26606"/>
          <ac:spMkLst>
            <pc:docMk/>
            <pc:sldMk cId="1242701592" sldId="282"/>
            <ac:spMk id="14" creationId="{989BE678-777B-482A-A616-FEDC47B162E5}"/>
          </ac:spMkLst>
        </pc:spChg>
        <pc:spChg chg="add mod">
          <ac:chgData name="Přemysl Bar" userId="e729b752-3125-4e78-a7e7-46c1a5182e56" providerId="ADAL" clId="{1E229481-0E41-48EE-8F2E-630CED221ED5}" dt="2021-10-04T15:06:50.033" v="1003" actId="26606"/>
          <ac:spMkLst>
            <pc:docMk/>
            <pc:sldMk cId="1242701592" sldId="282"/>
            <ac:spMk id="15" creationId="{7C7512E9-26B2-4FDE-B162-B06C354CE2E9}"/>
          </ac:spMkLst>
        </pc:spChg>
        <pc:spChg chg="add del">
          <ac:chgData name="Přemysl Bar" userId="e729b752-3125-4e78-a7e7-46c1a5182e56" providerId="ADAL" clId="{1E229481-0E41-48EE-8F2E-630CED221ED5}" dt="2021-10-04T15:06:42.661" v="997" actId="26606"/>
          <ac:spMkLst>
            <pc:docMk/>
            <pc:sldMk cId="1242701592" sldId="282"/>
            <ac:spMk id="17" creationId="{29787B81-C7DF-412B-A405-EF4454012DEE}"/>
          </ac:spMkLst>
        </pc:spChg>
        <pc:spChg chg="add del">
          <ac:chgData name="Přemysl Bar" userId="e729b752-3125-4e78-a7e7-46c1a5182e56" providerId="ADAL" clId="{1E229481-0E41-48EE-8F2E-630CED221ED5}" dt="2021-10-04T15:06:44.815" v="999" actId="26606"/>
          <ac:spMkLst>
            <pc:docMk/>
            <pc:sldMk cId="1242701592" sldId="282"/>
            <ac:spMk id="19" creationId="{8D489E29-742E-4D34-AB08-CE3217805B81}"/>
          </ac:spMkLst>
        </pc:spChg>
        <pc:spChg chg="add del">
          <ac:chgData name="Přemysl Bar" userId="e729b752-3125-4e78-a7e7-46c1a5182e56" providerId="ADAL" clId="{1E229481-0E41-48EE-8F2E-630CED221ED5}" dt="2021-10-04T14:57:48.627" v="956" actId="26606"/>
          <ac:spMkLst>
            <pc:docMk/>
            <pc:sldMk cId="1242701592" sldId="282"/>
            <ac:spMk id="20" creationId="{D28BE0C3-2102-4820-B88B-A448B1840D14}"/>
          </ac:spMkLst>
        </pc:spChg>
        <pc:spChg chg="add del">
          <ac:chgData name="Přemysl Bar" userId="e729b752-3125-4e78-a7e7-46c1a5182e56" providerId="ADAL" clId="{1E229481-0E41-48EE-8F2E-630CED221ED5}" dt="2021-10-04T15:06:48.705" v="1001" actId="26606"/>
          <ac:spMkLst>
            <pc:docMk/>
            <pc:sldMk cId="1242701592" sldId="282"/>
            <ac:spMk id="21" creationId="{29787B81-C7DF-412B-A405-EF4454012DEE}"/>
          </ac:spMkLst>
        </pc:spChg>
        <pc:spChg chg="add del">
          <ac:chgData name="Přemysl Bar" userId="e729b752-3125-4e78-a7e7-46c1a5182e56" providerId="ADAL" clId="{1E229481-0E41-48EE-8F2E-630CED221ED5}" dt="2021-10-04T14:57:48.627" v="956" actId="26606"/>
          <ac:spMkLst>
            <pc:docMk/>
            <pc:sldMk cId="1242701592" sldId="282"/>
            <ac:spMk id="22" creationId="{F3F4807A-5068-4492-8025-D75F320E908D}"/>
          </ac:spMkLst>
        </pc:spChg>
        <pc:spChg chg="add del">
          <ac:chgData name="Přemysl Bar" userId="e729b752-3125-4e78-a7e7-46c1a5182e56" providerId="ADAL" clId="{1E229481-0E41-48EE-8F2E-630CED221ED5}" dt="2021-10-04T15:06:50.033" v="1003" actId="26606"/>
          <ac:spMkLst>
            <pc:docMk/>
            <pc:sldMk cId="1242701592" sldId="282"/>
            <ac:spMk id="23" creationId="{C8A3C342-1D03-412F-8DD3-BF519E8E0AE9}"/>
          </ac:spMkLst>
        </pc:spChg>
        <pc:spChg chg="add del">
          <ac:chgData name="Přemysl Bar" userId="e729b752-3125-4e78-a7e7-46c1a5182e56" providerId="ADAL" clId="{1E229481-0E41-48EE-8F2E-630CED221ED5}" dt="2021-10-04T14:57:48.627" v="956" actId="26606"/>
          <ac:spMkLst>
            <pc:docMk/>
            <pc:sldMk cId="1242701592" sldId="282"/>
            <ac:spMk id="24" creationId="{B24996F8-180C-4DCB-8A26-DFA336CDEFBC}"/>
          </ac:spMkLst>
        </pc:spChg>
        <pc:spChg chg="add del">
          <ac:chgData name="Přemysl Bar" userId="e729b752-3125-4e78-a7e7-46c1a5182e56" providerId="ADAL" clId="{1E229481-0E41-48EE-8F2E-630CED221ED5}" dt="2021-10-04T15:06:50.033" v="1003" actId="26606"/>
          <ac:spMkLst>
            <pc:docMk/>
            <pc:sldMk cId="1242701592" sldId="282"/>
            <ac:spMk id="25" creationId="{81CC9B02-E087-4350-AEBD-2C3CF001AF01}"/>
          </ac:spMkLst>
        </pc:spChg>
        <pc:spChg chg="add del">
          <ac:chgData name="Přemysl Bar" userId="e729b752-3125-4e78-a7e7-46c1a5182e56" providerId="ADAL" clId="{1E229481-0E41-48EE-8F2E-630CED221ED5}" dt="2021-10-04T14:57:48.627" v="956" actId="26606"/>
          <ac:spMkLst>
            <pc:docMk/>
            <pc:sldMk cId="1242701592" sldId="282"/>
            <ac:spMk id="26" creationId="{630182B0-3559-41D5-9EBC-0BD86BEDAD09}"/>
          </ac:spMkLst>
        </pc:spChg>
        <pc:spChg chg="add">
          <ac:chgData name="Přemysl Bar" userId="e729b752-3125-4e78-a7e7-46c1a5182e56" providerId="ADAL" clId="{1E229481-0E41-48EE-8F2E-630CED221ED5}" dt="2021-10-04T15:06:50.048" v="1004" actId="26606"/>
          <ac:spMkLst>
            <pc:docMk/>
            <pc:sldMk cId="1242701592" sldId="282"/>
            <ac:spMk id="27" creationId="{29787B81-C7DF-412B-A405-EF4454012DEE}"/>
          </ac:spMkLst>
        </pc:spChg>
        <pc:spChg chg="add del">
          <ac:chgData name="Přemysl Bar" userId="e729b752-3125-4e78-a7e7-46c1a5182e56" providerId="ADAL" clId="{1E229481-0E41-48EE-8F2E-630CED221ED5}" dt="2021-10-04T14:57:53.394" v="958" actId="26606"/>
          <ac:spMkLst>
            <pc:docMk/>
            <pc:sldMk cId="1242701592" sldId="282"/>
            <ac:spMk id="30" creationId="{989BE678-777B-482A-A616-FEDC47B162E5}"/>
          </ac:spMkLst>
        </pc:spChg>
        <pc:spChg chg="add del">
          <ac:chgData name="Přemysl Bar" userId="e729b752-3125-4e78-a7e7-46c1a5182e56" providerId="ADAL" clId="{1E229481-0E41-48EE-8F2E-630CED221ED5}" dt="2021-10-04T14:57:53.394" v="958" actId="26606"/>
          <ac:spMkLst>
            <pc:docMk/>
            <pc:sldMk cId="1242701592" sldId="282"/>
            <ac:spMk id="33" creationId="{D28BE0C3-2102-4820-B88B-A448B1840D14}"/>
          </ac:spMkLst>
        </pc:spChg>
        <pc:spChg chg="add del">
          <ac:chgData name="Přemysl Bar" userId="e729b752-3125-4e78-a7e7-46c1a5182e56" providerId="ADAL" clId="{1E229481-0E41-48EE-8F2E-630CED221ED5}" dt="2021-10-04T14:57:53.394" v="958" actId="26606"/>
          <ac:spMkLst>
            <pc:docMk/>
            <pc:sldMk cId="1242701592" sldId="282"/>
            <ac:spMk id="34" creationId="{C6A81905-F480-46A4-BC10-215D24EA1AE6}"/>
          </ac:spMkLst>
        </pc:spChg>
        <pc:spChg chg="add del">
          <ac:chgData name="Přemysl Bar" userId="e729b752-3125-4e78-a7e7-46c1a5182e56" providerId="ADAL" clId="{1E229481-0E41-48EE-8F2E-630CED221ED5}" dt="2021-10-04T14:57:53.394" v="958" actId="26606"/>
          <ac:spMkLst>
            <pc:docMk/>
            <pc:sldMk cId="1242701592" sldId="282"/>
            <ac:spMk id="35" creationId="{36FD4D9D-3784-41E8-8405-A42B72F51331}"/>
          </ac:spMkLst>
        </pc:spChg>
        <pc:spChg chg="add del">
          <ac:chgData name="Přemysl Bar" userId="e729b752-3125-4e78-a7e7-46c1a5182e56" providerId="ADAL" clId="{1E229481-0E41-48EE-8F2E-630CED221ED5}" dt="2021-10-04T14:57:53.394" v="958" actId="26606"/>
          <ac:spMkLst>
            <pc:docMk/>
            <pc:sldMk cId="1242701592" sldId="282"/>
            <ac:spMk id="36" creationId="{60817A52-B891-4228-A61E-0C0A57632DDA}"/>
          </ac:spMkLst>
        </pc:spChg>
        <pc:graphicFrameChg chg="add del mod">
          <ac:chgData name="Přemysl Bar" userId="e729b752-3125-4e78-a7e7-46c1a5182e56" providerId="ADAL" clId="{1E229481-0E41-48EE-8F2E-630CED221ED5}" dt="2021-10-04T14:57:40.503" v="954" actId="21"/>
          <ac:graphicFrameMkLst>
            <pc:docMk/>
            <pc:sldMk cId="1242701592" sldId="282"/>
            <ac:graphicFrameMk id="6" creationId="{00D2E3A2-8294-43C3-9B76-F2D4BAEC4B44}"/>
          </ac:graphicFrameMkLst>
        </pc:graphicFrameChg>
        <pc:picChg chg="add mod ord">
          <ac:chgData name="Přemysl Bar" userId="e729b752-3125-4e78-a7e7-46c1a5182e56" providerId="ADAL" clId="{1E229481-0E41-48EE-8F2E-630CED221ED5}" dt="2021-10-04T15:06:50.048" v="1004" actId="26606"/>
          <ac:picMkLst>
            <pc:docMk/>
            <pc:sldMk cId="1242701592" sldId="282"/>
            <ac:picMk id="5" creationId="{7428A44B-5334-4692-BDAF-34862AB65DAA}"/>
          </ac:picMkLst>
        </pc:picChg>
        <pc:picChg chg="add mod ord modCrop">
          <ac:chgData name="Přemysl Bar" userId="e729b752-3125-4e78-a7e7-46c1a5182e56" providerId="ADAL" clId="{1E229481-0E41-48EE-8F2E-630CED221ED5}" dt="2021-10-04T15:06:50.048" v="1004" actId="26606"/>
          <ac:picMkLst>
            <pc:docMk/>
            <pc:sldMk cId="1242701592" sldId="282"/>
            <ac:picMk id="8" creationId="{A44FE2A1-5728-45D0-8659-06402B3A3E12}"/>
          </ac:picMkLst>
        </pc:picChg>
        <pc:picChg chg="add del">
          <ac:chgData name="Přemysl Bar" userId="e729b752-3125-4e78-a7e7-46c1a5182e56" providerId="ADAL" clId="{1E229481-0E41-48EE-8F2E-630CED221ED5}" dt="2021-10-04T14:57:48.627" v="956" actId="26606"/>
          <ac:picMkLst>
            <pc:docMk/>
            <pc:sldMk cId="1242701592" sldId="282"/>
            <ac:picMk id="10" creationId="{DF19BAF3-7E20-4B9D-B544-BABAEEA1FA75}"/>
          </ac:picMkLst>
        </pc:picChg>
        <pc:picChg chg="add del">
          <ac:chgData name="Přemysl Bar" userId="e729b752-3125-4e78-a7e7-46c1a5182e56" providerId="ADAL" clId="{1E229481-0E41-48EE-8F2E-630CED221ED5}" dt="2021-10-04T14:57:48.627" v="956" actId="26606"/>
          <ac:picMkLst>
            <pc:docMk/>
            <pc:sldMk cId="1242701592" sldId="282"/>
            <ac:picMk id="12" creationId="{950648F4-ABCD-4DF0-8641-76CFB2354721}"/>
          </ac:picMkLst>
        </pc:picChg>
        <pc:picChg chg="add del">
          <ac:chgData name="Přemysl Bar" userId="e729b752-3125-4e78-a7e7-46c1a5182e56" providerId="ADAL" clId="{1E229481-0E41-48EE-8F2E-630CED221ED5}" dt="2021-10-04T14:57:48.627" v="956" actId="26606"/>
          <ac:picMkLst>
            <pc:docMk/>
            <pc:sldMk cId="1242701592" sldId="282"/>
            <ac:picMk id="16" creationId="{CF1EB4BD-9C7E-4AA3-9681-C7EB0DA6250B}"/>
          </ac:picMkLst>
        </pc:picChg>
        <pc:picChg chg="add del">
          <ac:chgData name="Přemysl Bar" userId="e729b752-3125-4e78-a7e7-46c1a5182e56" providerId="ADAL" clId="{1E229481-0E41-48EE-8F2E-630CED221ED5}" dt="2021-10-04T14:57:48.627" v="956" actId="26606"/>
          <ac:picMkLst>
            <pc:docMk/>
            <pc:sldMk cId="1242701592" sldId="282"/>
            <ac:picMk id="18" creationId="{94AAE3AA-3759-4D28-B0EF-575F25A5146C}"/>
          </ac:picMkLst>
        </pc:picChg>
        <pc:picChg chg="add del">
          <ac:chgData name="Přemysl Bar" userId="e729b752-3125-4e78-a7e7-46c1a5182e56" providerId="ADAL" clId="{1E229481-0E41-48EE-8F2E-630CED221ED5}" dt="2021-10-04T14:57:53.394" v="958" actId="26606"/>
          <ac:picMkLst>
            <pc:docMk/>
            <pc:sldMk cId="1242701592" sldId="282"/>
            <ac:picMk id="28" creationId="{DF19BAF3-7E20-4B9D-B544-BABAEEA1FA75}"/>
          </ac:picMkLst>
        </pc:picChg>
        <pc:picChg chg="add del">
          <ac:chgData name="Přemysl Bar" userId="e729b752-3125-4e78-a7e7-46c1a5182e56" providerId="ADAL" clId="{1E229481-0E41-48EE-8F2E-630CED221ED5}" dt="2021-10-04T14:57:53.394" v="958" actId="26606"/>
          <ac:picMkLst>
            <pc:docMk/>
            <pc:sldMk cId="1242701592" sldId="282"/>
            <ac:picMk id="29" creationId="{950648F4-ABCD-4DF0-8641-76CFB2354721}"/>
          </ac:picMkLst>
        </pc:picChg>
        <pc:picChg chg="add del">
          <ac:chgData name="Přemysl Bar" userId="e729b752-3125-4e78-a7e7-46c1a5182e56" providerId="ADAL" clId="{1E229481-0E41-48EE-8F2E-630CED221ED5}" dt="2021-10-04T14:57:53.394" v="958" actId="26606"/>
          <ac:picMkLst>
            <pc:docMk/>
            <pc:sldMk cId="1242701592" sldId="282"/>
            <ac:picMk id="31" creationId="{CF1EB4BD-9C7E-4AA3-9681-C7EB0DA6250B}"/>
          </ac:picMkLst>
        </pc:picChg>
        <pc:picChg chg="add del">
          <ac:chgData name="Přemysl Bar" userId="e729b752-3125-4e78-a7e7-46c1a5182e56" providerId="ADAL" clId="{1E229481-0E41-48EE-8F2E-630CED221ED5}" dt="2021-10-04T14:57:53.394" v="958" actId="26606"/>
          <ac:picMkLst>
            <pc:docMk/>
            <pc:sldMk cId="1242701592" sldId="282"/>
            <ac:picMk id="32" creationId="{94AAE3AA-3759-4D28-B0EF-575F25A5146C}"/>
          </ac:picMkLst>
        </pc:picChg>
      </pc:sldChg>
      <pc:sldChg chg="addSp delSp modSp new mod setBg">
        <pc:chgData name="Přemysl Bar" userId="e729b752-3125-4e78-a7e7-46c1a5182e56" providerId="ADAL" clId="{1E229481-0E41-48EE-8F2E-630CED221ED5}" dt="2021-10-04T15:01:43.542" v="986" actId="14100"/>
        <pc:sldMkLst>
          <pc:docMk/>
          <pc:sldMk cId="674239373" sldId="283"/>
        </pc:sldMkLst>
        <pc:spChg chg="mod">
          <ac:chgData name="Přemysl Bar" userId="e729b752-3125-4e78-a7e7-46c1a5182e56" providerId="ADAL" clId="{1E229481-0E41-48EE-8F2E-630CED221ED5}" dt="2021-10-04T15:00:17.002" v="978" actId="26606"/>
          <ac:spMkLst>
            <pc:docMk/>
            <pc:sldMk cId="674239373" sldId="283"/>
            <ac:spMk id="2" creationId="{EA90B4EA-0A32-4D92-AB56-4EECDF50C7A5}"/>
          </ac:spMkLst>
        </pc:spChg>
        <pc:spChg chg="del">
          <ac:chgData name="Přemysl Bar" userId="e729b752-3125-4e78-a7e7-46c1a5182e56" providerId="ADAL" clId="{1E229481-0E41-48EE-8F2E-630CED221ED5}" dt="2021-10-04T14:59:28.150" v="972"/>
          <ac:spMkLst>
            <pc:docMk/>
            <pc:sldMk cId="674239373" sldId="283"/>
            <ac:spMk id="3" creationId="{C7199A4A-A0B4-4E6E-AF70-76784F1D13D8}"/>
          </ac:spMkLst>
        </pc:spChg>
        <pc:spChg chg="add">
          <ac:chgData name="Přemysl Bar" userId="e729b752-3125-4e78-a7e7-46c1a5182e56" providerId="ADAL" clId="{1E229481-0E41-48EE-8F2E-630CED221ED5}" dt="2021-10-04T15:00:17.002" v="978" actId="26606"/>
          <ac:spMkLst>
            <pc:docMk/>
            <pc:sldMk cId="674239373" sldId="283"/>
            <ac:spMk id="11" creationId="{2069F53A-C89F-4D2D-BAC7-021CB48A1F2F}"/>
          </ac:spMkLst>
        </pc:spChg>
        <pc:spChg chg="add">
          <ac:chgData name="Přemysl Bar" userId="e729b752-3125-4e78-a7e7-46c1a5182e56" providerId="ADAL" clId="{1E229481-0E41-48EE-8F2E-630CED221ED5}" dt="2021-10-04T15:00:17.002" v="978" actId="26606"/>
          <ac:spMkLst>
            <pc:docMk/>
            <pc:sldMk cId="674239373" sldId="283"/>
            <ac:spMk id="14" creationId="{C4FC9395-363F-4303-9B88-F5B9F15A2627}"/>
          </ac:spMkLst>
        </pc:spChg>
        <pc:picChg chg="add mod modCrop">
          <ac:chgData name="Přemysl Bar" userId="e729b752-3125-4e78-a7e7-46c1a5182e56" providerId="ADAL" clId="{1E229481-0E41-48EE-8F2E-630CED221ED5}" dt="2021-10-04T15:01:43.542" v="986" actId="14100"/>
          <ac:picMkLst>
            <pc:docMk/>
            <pc:sldMk cId="674239373" sldId="283"/>
            <ac:picMk id="5" creationId="{91F1DF67-2AE4-4F91-B633-32C6E866EF60}"/>
          </ac:picMkLst>
        </pc:picChg>
        <pc:picChg chg="add mod modCrop">
          <ac:chgData name="Přemysl Bar" userId="e729b752-3125-4e78-a7e7-46c1a5182e56" providerId="ADAL" clId="{1E229481-0E41-48EE-8F2E-630CED221ED5}" dt="2021-10-04T15:01:22.398" v="985" actId="14100"/>
          <ac:picMkLst>
            <pc:docMk/>
            <pc:sldMk cId="674239373" sldId="283"/>
            <ac:picMk id="7" creationId="{9CF898B8-9ACB-4CE6-A479-984F23B7A8EA}"/>
          </ac:picMkLst>
        </pc:picChg>
      </pc:sldChg>
      <pc:sldChg chg="modSp new mod">
        <pc:chgData name="Přemysl Bar" userId="e729b752-3125-4e78-a7e7-46c1a5182e56" providerId="ADAL" clId="{1E229481-0E41-48EE-8F2E-630CED221ED5}" dt="2021-12-09T16:26:05.248" v="1028" actId="123"/>
        <pc:sldMkLst>
          <pc:docMk/>
          <pc:sldMk cId="2854288378" sldId="284"/>
        </pc:sldMkLst>
        <pc:spChg chg="mod">
          <ac:chgData name="Přemysl Bar" userId="e729b752-3125-4e78-a7e7-46c1a5182e56" providerId="ADAL" clId="{1E229481-0E41-48EE-8F2E-630CED221ED5}" dt="2021-12-09T16:23:11.136" v="1026" actId="20577"/>
          <ac:spMkLst>
            <pc:docMk/>
            <pc:sldMk cId="2854288378" sldId="284"/>
            <ac:spMk id="2" creationId="{E907978C-1510-4410-ABA3-CBA0AC333E18}"/>
          </ac:spMkLst>
        </pc:spChg>
        <pc:spChg chg="mod">
          <ac:chgData name="Přemysl Bar" userId="e729b752-3125-4e78-a7e7-46c1a5182e56" providerId="ADAL" clId="{1E229481-0E41-48EE-8F2E-630CED221ED5}" dt="2021-12-09T16:26:05.248" v="1028" actId="123"/>
          <ac:spMkLst>
            <pc:docMk/>
            <pc:sldMk cId="2854288378" sldId="284"/>
            <ac:spMk id="3" creationId="{06B883B5-667D-47A7-B660-EB517743742B}"/>
          </ac:spMkLst>
        </pc:spChg>
      </pc:sldChg>
      <pc:sldChg chg="modSp add mod">
        <pc:chgData name="Přemysl Bar" userId="e729b752-3125-4e78-a7e7-46c1a5182e56" providerId="ADAL" clId="{1E229481-0E41-48EE-8F2E-630CED221ED5}" dt="2021-12-09T16:27:43.729" v="1038" actId="20577"/>
        <pc:sldMkLst>
          <pc:docMk/>
          <pc:sldMk cId="1587934303" sldId="285"/>
        </pc:sldMkLst>
        <pc:spChg chg="mod">
          <ac:chgData name="Přemysl Bar" userId="e729b752-3125-4e78-a7e7-46c1a5182e56" providerId="ADAL" clId="{1E229481-0E41-48EE-8F2E-630CED221ED5}" dt="2021-12-09T16:27:43.729" v="1038" actId="20577"/>
          <ac:spMkLst>
            <pc:docMk/>
            <pc:sldMk cId="1587934303" sldId="285"/>
            <ac:spMk id="3" creationId="{DB142352-4CA0-4619-8365-4123BF472B61}"/>
          </ac:spMkLst>
        </pc:spChg>
      </pc:sldChg>
    </pc:docChg>
  </pc:docChgLst>
  <pc:docChgLst>
    <pc:chgData name="Přemysl Bar" userId="e729b752-3125-4e78-a7e7-46c1a5182e56" providerId="ADAL" clId="{3A7F0897-A93F-4C6F-B901-C977B64603F5}"/>
    <pc:docChg chg="undo custSel modSld">
      <pc:chgData name="Přemysl Bar" userId="e729b752-3125-4e78-a7e7-46c1a5182e56" providerId="ADAL" clId="{3A7F0897-A93F-4C6F-B901-C977B64603F5}" dt="2022-10-05T15:00:32.977" v="37" actId="1076"/>
      <pc:docMkLst>
        <pc:docMk/>
      </pc:docMkLst>
      <pc:sldChg chg="modSp mod">
        <pc:chgData name="Přemysl Bar" userId="e729b752-3125-4e78-a7e7-46c1a5182e56" providerId="ADAL" clId="{3A7F0897-A93F-4C6F-B901-C977B64603F5}" dt="2022-10-05T14:57:24.729" v="12" actId="207"/>
        <pc:sldMkLst>
          <pc:docMk/>
          <pc:sldMk cId="1568571026" sldId="256"/>
        </pc:sldMkLst>
        <pc:spChg chg="mod">
          <ac:chgData name="Přemysl Bar" userId="e729b752-3125-4e78-a7e7-46c1a5182e56" providerId="ADAL" clId="{3A7F0897-A93F-4C6F-B901-C977B64603F5}" dt="2022-10-05T14:57:24.729" v="12" actId="207"/>
          <ac:spMkLst>
            <pc:docMk/>
            <pc:sldMk cId="1568571026" sldId="256"/>
            <ac:spMk id="2" creationId="{A8D554BC-1327-48B9-9EF8-724F699E7A5E}"/>
          </ac:spMkLst>
        </pc:spChg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1568571026" sldId="256"/>
            <ac:spMk id="3" creationId="{915FB222-D2F8-4C6D-8101-F1E1B7DF99F0}"/>
          </ac:spMkLst>
        </pc:spChg>
      </pc:sldChg>
      <pc:sldChg chg="modSp">
        <pc:chgData name="Přemysl Bar" userId="e729b752-3125-4e78-a7e7-46c1a5182e56" providerId="ADAL" clId="{3A7F0897-A93F-4C6F-B901-C977B64603F5}" dt="2022-10-05T14:57:06.586" v="9"/>
        <pc:sldMkLst>
          <pc:docMk/>
          <pc:sldMk cId="1210319259" sldId="257"/>
        </pc:sldMkLst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1210319259" sldId="257"/>
            <ac:spMk id="2" creationId="{5F216B03-574F-4298-9A06-5DD871EA5BF6}"/>
          </ac:spMkLst>
        </pc:spChg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1210319259" sldId="257"/>
            <ac:spMk id="3" creationId="{FDACB8AB-6DF8-4747-A8D6-EED330F62753}"/>
          </ac:spMkLst>
        </pc:spChg>
      </pc:sldChg>
      <pc:sldChg chg="modSp">
        <pc:chgData name="Přemysl Bar" userId="e729b752-3125-4e78-a7e7-46c1a5182e56" providerId="ADAL" clId="{3A7F0897-A93F-4C6F-B901-C977B64603F5}" dt="2022-10-05T14:57:06.586" v="9"/>
        <pc:sldMkLst>
          <pc:docMk/>
          <pc:sldMk cId="3272585764" sldId="258"/>
        </pc:sldMkLst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3272585764" sldId="258"/>
            <ac:spMk id="2" creationId="{23394E36-837E-44BA-82B8-0503891ABB98}"/>
          </ac:spMkLst>
        </pc:spChg>
      </pc:sldChg>
      <pc:sldChg chg="modSp">
        <pc:chgData name="Přemysl Bar" userId="e729b752-3125-4e78-a7e7-46c1a5182e56" providerId="ADAL" clId="{3A7F0897-A93F-4C6F-B901-C977B64603F5}" dt="2022-10-05T14:57:06.586" v="9"/>
        <pc:sldMkLst>
          <pc:docMk/>
          <pc:sldMk cId="1221611268" sldId="259"/>
        </pc:sldMkLst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1221611268" sldId="259"/>
            <ac:spMk id="2" creationId="{8518DF74-E6A8-43C3-BF30-C70327FA8097}"/>
          </ac:spMkLst>
        </pc:spChg>
      </pc:sldChg>
      <pc:sldChg chg="modSp mod">
        <pc:chgData name="Přemysl Bar" userId="e729b752-3125-4e78-a7e7-46c1a5182e56" providerId="ADAL" clId="{3A7F0897-A93F-4C6F-B901-C977B64603F5}" dt="2022-10-05T14:57:06.758" v="10" actId="27636"/>
        <pc:sldMkLst>
          <pc:docMk/>
          <pc:sldMk cId="28843489" sldId="260"/>
        </pc:sldMkLst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28843489" sldId="260"/>
            <ac:spMk id="2" creationId="{E1664580-E2A1-4A43-88B7-DB86A5473700}"/>
          </ac:spMkLst>
        </pc:spChg>
        <pc:spChg chg="mod">
          <ac:chgData name="Přemysl Bar" userId="e729b752-3125-4e78-a7e7-46c1a5182e56" providerId="ADAL" clId="{3A7F0897-A93F-4C6F-B901-C977B64603F5}" dt="2022-10-05T14:57:06.758" v="10" actId="27636"/>
          <ac:spMkLst>
            <pc:docMk/>
            <pc:sldMk cId="28843489" sldId="260"/>
            <ac:spMk id="3" creationId="{0C535C16-C3FB-4279-8E6F-2834CF36C6ED}"/>
          </ac:spMkLst>
        </pc:spChg>
      </pc:sldChg>
      <pc:sldChg chg="modSp">
        <pc:chgData name="Přemysl Bar" userId="e729b752-3125-4e78-a7e7-46c1a5182e56" providerId="ADAL" clId="{3A7F0897-A93F-4C6F-B901-C977B64603F5}" dt="2022-10-05T14:57:06.586" v="9"/>
        <pc:sldMkLst>
          <pc:docMk/>
          <pc:sldMk cId="178101588" sldId="261"/>
        </pc:sldMkLst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178101588" sldId="261"/>
            <ac:spMk id="2" creationId="{A1D3BAC4-F165-499D-A9B5-5FC4D7444B55}"/>
          </ac:spMkLst>
        </pc:spChg>
      </pc:sldChg>
      <pc:sldChg chg="delSp modSp mod delDesignElem">
        <pc:chgData name="Přemysl Bar" userId="e729b752-3125-4e78-a7e7-46c1a5182e56" providerId="ADAL" clId="{3A7F0897-A93F-4C6F-B901-C977B64603F5}" dt="2022-10-05T14:57:49.568" v="14" actId="1076"/>
        <pc:sldMkLst>
          <pc:docMk/>
          <pc:sldMk cId="3854301539" sldId="263"/>
        </pc:sldMkLst>
        <pc:spChg chg="mod">
          <ac:chgData name="Přemysl Bar" userId="e729b752-3125-4e78-a7e7-46c1a5182e56" providerId="ADAL" clId="{3A7F0897-A93F-4C6F-B901-C977B64603F5}" dt="2022-10-05T14:57:49.568" v="14" actId="1076"/>
          <ac:spMkLst>
            <pc:docMk/>
            <pc:sldMk cId="3854301539" sldId="263"/>
            <ac:spMk id="2" creationId="{62826713-FC32-43BF-B020-CBE22CC98566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3854301539" sldId="263"/>
            <ac:spMk id="19" creationId="{74CD14DB-BB81-479F-A1FC-1C75640E9F84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3854301539" sldId="263"/>
            <ac:spMk id="21" creationId="{C943A91B-7CA7-4592-A975-73B1BF8C4C74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3854301539" sldId="263"/>
            <ac:spMk id="23" creationId="{EC471314-E46A-414B-8D91-74880E84F187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3854301539" sldId="263"/>
            <ac:spMk id="25" creationId="{6A681326-1C9D-44A3-A627-3871BDAE4127}"/>
          </ac:spMkLst>
        </pc:spChg>
      </pc:sldChg>
      <pc:sldChg chg="delSp modSp mod delDesignElem">
        <pc:chgData name="Přemysl Bar" userId="e729b752-3125-4e78-a7e7-46c1a5182e56" providerId="ADAL" clId="{3A7F0897-A93F-4C6F-B901-C977B64603F5}" dt="2022-10-05T14:58:21.048" v="18" actId="1076"/>
        <pc:sldMkLst>
          <pc:docMk/>
          <pc:sldMk cId="3284948655" sldId="264"/>
        </pc:sldMkLst>
        <pc:spChg chg="mod">
          <ac:chgData name="Přemysl Bar" userId="e729b752-3125-4e78-a7e7-46c1a5182e56" providerId="ADAL" clId="{3A7F0897-A93F-4C6F-B901-C977B64603F5}" dt="2022-10-05T14:58:21.048" v="18" actId="1076"/>
          <ac:spMkLst>
            <pc:docMk/>
            <pc:sldMk cId="3284948655" sldId="264"/>
            <ac:spMk id="2" creationId="{9B01BA3E-121E-434D-9ECF-F58F07DF5FD2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3284948655" sldId="264"/>
            <ac:spMk id="19" creationId="{74CD14DB-BB81-479F-A1FC-1C75640E9F84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3284948655" sldId="264"/>
            <ac:spMk id="21" creationId="{C943A91B-7CA7-4592-A975-73B1BF8C4C74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3284948655" sldId="264"/>
            <ac:spMk id="23" creationId="{EC471314-E46A-414B-8D91-74880E84F187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3284948655" sldId="264"/>
            <ac:spMk id="25" creationId="{6A681326-1C9D-44A3-A627-3871BDAE4127}"/>
          </ac:spMkLst>
        </pc:spChg>
      </pc:sldChg>
      <pc:sldChg chg="delSp modSp mod delDesignElem">
        <pc:chgData name="Přemysl Bar" userId="e729b752-3125-4e78-a7e7-46c1a5182e56" providerId="ADAL" clId="{3A7F0897-A93F-4C6F-B901-C977B64603F5}" dt="2022-10-05T14:58:31.535" v="21" actId="207"/>
        <pc:sldMkLst>
          <pc:docMk/>
          <pc:sldMk cId="2485742152" sldId="265"/>
        </pc:sldMkLst>
        <pc:spChg chg="mod">
          <ac:chgData name="Přemysl Bar" userId="e729b752-3125-4e78-a7e7-46c1a5182e56" providerId="ADAL" clId="{3A7F0897-A93F-4C6F-B901-C977B64603F5}" dt="2022-10-05T14:58:31.535" v="21" actId="207"/>
          <ac:spMkLst>
            <pc:docMk/>
            <pc:sldMk cId="2485742152" sldId="265"/>
            <ac:spMk id="2" creationId="{FCC550FF-5585-4252-8E5B-502DC1DC3439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2485742152" sldId="265"/>
            <ac:spMk id="19" creationId="{74CD14DB-BB81-479F-A1FC-1C75640E9F84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2485742152" sldId="265"/>
            <ac:spMk id="21" creationId="{C943A91B-7CA7-4592-A975-73B1BF8C4C74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2485742152" sldId="265"/>
            <ac:spMk id="23" creationId="{EC471314-E46A-414B-8D91-74880E84F187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2485742152" sldId="265"/>
            <ac:spMk id="25" creationId="{6A681326-1C9D-44A3-A627-3871BDAE4127}"/>
          </ac:spMkLst>
        </pc:spChg>
      </pc:sldChg>
      <pc:sldChg chg="delSp modSp mod delDesignElem">
        <pc:chgData name="Přemysl Bar" userId="e729b752-3125-4e78-a7e7-46c1a5182e56" providerId="ADAL" clId="{3A7F0897-A93F-4C6F-B901-C977B64603F5}" dt="2022-10-05T14:58:59.359" v="26" actId="1076"/>
        <pc:sldMkLst>
          <pc:docMk/>
          <pc:sldMk cId="3203342512" sldId="266"/>
        </pc:sldMkLst>
        <pc:spChg chg="mod">
          <ac:chgData name="Přemysl Bar" userId="e729b752-3125-4e78-a7e7-46c1a5182e56" providerId="ADAL" clId="{3A7F0897-A93F-4C6F-B901-C977B64603F5}" dt="2022-10-05T14:58:59.359" v="26" actId="1076"/>
          <ac:spMkLst>
            <pc:docMk/>
            <pc:sldMk cId="3203342512" sldId="266"/>
            <ac:spMk id="2" creationId="{17530681-EFF3-4002-80A5-EB9286BB614B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3203342512" sldId="266"/>
            <ac:spMk id="19" creationId="{74CD14DB-BB81-479F-A1FC-1C75640E9F84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3203342512" sldId="266"/>
            <ac:spMk id="21" creationId="{C943A91B-7CA7-4592-A975-73B1BF8C4C74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3203342512" sldId="266"/>
            <ac:spMk id="23" creationId="{EC471314-E46A-414B-8D91-74880E84F187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3203342512" sldId="266"/>
            <ac:spMk id="25" creationId="{6A681326-1C9D-44A3-A627-3871BDAE4127}"/>
          </ac:spMkLst>
        </pc:spChg>
      </pc:sldChg>
      <pc:sldChg chg="delSp modSp mod delDesignElem">
        <pc:chgData name="Přemysl Bar" userId="e729b752-3125-4e78-a7e7-46c1a5182e56" providerId="ADAL" clId="{3A7F0897-A93F-4C6F-B901-C977B64603F5}" dt="2022-10-05T14:58:47.331" v="24" actId="1076"/>
        <pc:sldMkLst>
          <pc:docMk/>
          <pc:sldMk cId="850242691" sldId="267"/>
        </pc:sldMkLst>
        <pc:spChg chg="mod">
          <ac:chgData name="Přemysl Bar" userId="e729b752-3125-4e78-a7e7-46c1a5182e56" providerId="ADAL" clId="{3A7F0897-A93F-4C6F-B901-C977B64603F5}" dt="2022-10-05T14:58:47.331" v="24" actId="1076"/>
          <ac:spMkLst>
            <pc:docMk/>
            <pc:sldMk cId="850242691" sldId="267"/>
            <ac:spMk id="2" creationId="{EFF6426E-7610-4C14-A6D8-32CE5AFF144A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850242691" sldId="267"/>
            <ac:spMk id="8" creationId="{74CD14DB-BB81-479F-A1FC-1C75640E9F84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850242691" sldId="267"/>
            <ac:spMk id="10" creationId="{C943A91B-7CA7-4592-A975-73B1BF8C4C74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850242691" sldId="267"/>
            <ac:spMk id="12" creationId="{EC471314-E46A-414B-8D91-74880E84F187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850242691" sldId="267"/>
            <ac:spMk id="14" creationId="{6A681326-1C9D-44A3-A627-3871BDAE4127}"/>
          </ac:spMkLst>
        </pc:spChg>
      </pc:sldChg>
      <pc:sldChg chg="modSp">
        <pc:chgData name="Přemysl Bar" userId="e729b752-3125-4e78-a7e7-46c1a5182e56" providerId="ADAL" clId="{3A7F0897-A93F-4C6F-B901-C977B64603F5}" dt="2022-10-05T14:57:06.586" v="9"/>
        <pc:sldMkLst>
          <pc:docMk/>
          <pc:sldMk cId="1649738152" sldId="268"/>
        </pc:sldMkLst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1649738152" sldId="268"/>
            <ac:spMk id="2" creationId="{A1C5180D-C998-4644-A59D-F9EBFCB59EA4}"/>
          </ac:spMkLst>
        </pc:spChg>
      </pc:sldChg>
      <pc:sldChg chg="delSp modSp mod delDesignElem">
        <pc:chgData name="Přemysl Bar" userId="e729b752-3125-4e78-a7e7-46c1a5182e56" providerId="ADAL" clId="{3A7F0897-A93F-4C6F-B901-C977B64603F5}" dt="2022-10-05T14:59:57.483" v="33" actId="14100"/>
        <pc:sldMkLst>
          <pc:docMk/>
          <pc:sldMk cId="17879178" sldId="269"/>
        </pc:sldMkLst>
        <pc:spChg chg="mod">
          <ac:chgData name="Přemysl Bar" userId="e729b752-3125-4e78-a7e7-46c1a5182e56" providerId="ADAL" clId="{3A7F0897-A93F-4C6F-B901-C977B64603F5}" dt="2022-10-05T14:59:57.483" v="33" actId="14100"/>
          <ac:spMkLst>
            <pc:docMk/>
            <pc:sldMk cId="17879178" sldId="269"/>
            <ac:spMk id="2" creationId="{B9A8D4EB-EF82-4B7E-856E-06617C18802E}"/>
          </ac:spMkLst>
        </pc:spChg>
        <pc:spChg chg="mod">
          <ac:chgData name="Přemysl Bar" userId="e729b752-3125-4e78-a7e7-46c1a5182e56" providerId="ADAL" clId="{3A7F0897-A93F-4C6F-B901-C977B64603F5}" dt="2022-10-05T14:59:51.984" v="32" actId="207"/>
          <ac:spMkLst>
            <pc:docMk/>
            <pc:sldMk cId="17879178" sldId="269"/>
            <ac:spMk id="3" creationId="{94F6FD94-0974-4893-B38D-62701719CD16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17879178" sldId="269"/>
            <ac:spMk id="10" creationId="{C8A3C342-1D03-412F-8DD3-BF519E8E0AE9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17879178" sldId="269"/>
            <ac:spMk id="12" creationId="{81CC9B02-E087-4350-AEBD-2C3CF001AF01}"/>
          </ac:spMkLst>
        </pc:spChg>
      </pc:sldChg>
      <pc:sldChg chg="modSp">
        <pc:chgData name="Přemysl Bar" userId="e729b752-3125-4e78-a7e7-46c1a5182e56" providerId="ADAL" clId="{3A7F0897-A93F-4C6F-B901-C977B64603F5}" dt="2022-10-05T14:57:06.586" v="9"/>
        <pc:sldMkLst>
          <pc:docMk/>
          <pc:sldMk cId="310957424" sldId="270"/>
        </pc:sldMkLst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310957424" sldId="270"/>
            <ac:spMk id="2" creationId="{6244DDA7-0BB5-4471-A971-D9D3A5E8ABEA}"/>
          </ac:spMkLst>
        </pc:spChg>
      </pc:sldChg>
      <pc:sldChg chg="modSp">
        <pc:chgData name="Přemysl Bar" userId="e729b752-3125-4e78-a7e7-46c1a5182e56" providerId="ADAL" clId="{3A7F0897-A93F-4C6F-B901-C977B64603F5}" dt="2022-10-05T14:57:06.586" v="9"/>
        <pc:sldMkLst>
          <pc:docMk/>
          <pc:sldMk cId="3846664460" sldId="271"/>
        </pc:sldMkLst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3846664460" sldId="271"/>
            <ac:spMk id="2" creationId="{95A4A8CE-5018-4968-B6AC-6E10CD602E57}"/>
          </ac:spMkLst>
        </pc:spChg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3846664460" sldId="271"/>
            <ac:spMk id="3" creationId="{B27A2F1F-5283-4B47-9F4A-6E82551B07CC}"/>
          </ac:spMkLst>
        </pc:spChg>
      </pc:sldChg>
      <pc:sldChg chg="modSp">
        <pc:chgData name="Přemysl Bar" userId="e729b752-3125-4e78-a7e7-46c1a5182e56" providerId="ADAL" clId="{3A7F0897-A93F-4C6F-B901-C977B64603F5}" dt="2022-10-05T14:57:06.586" v="9"/>
        <pc:sldMkLst>
          <pc:docMk/>
          <pc:sldMk cId="4251347732" sldId="272"/>
        </pc:sldMkLst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4251347732" sldId="272"/>
            <ac:spMk id="2" creationId="{208401F5-730D-4898-A8EF-34DEF58FDAFA}"/>
          </ac:spMkLst>
        </pc:spChg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4251347732" sldId="272"/>
            <ac:spMk id="3" creationId="{21C90AA8-74A7-43E9-B636-F789698F62E9}"/>
          </ac:spMkLst>
        </pc:spChg>
      </pc:sldChg>
      <pc:sldChg chg="modSp">
        <pc:chgData name="Přemysl Bar" userId="e729b752-3125-4e78-a7e7-46c1a5182e56" providerId="ADAL" clId="{3A7F0897-A93F-4C6F-B901-C977B64603F5}" dt="2022-10-05T14:57:06.586" v="9"/>
        <pc:sldMkLst>
          <pc:docMk/>
          <pc:sldMk cId="3505108430" sldId="273"/>
        </pc:sldMkLst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3505108430" sldId="273"/>
            <ac:spMk id="2" creationId="{DE2041DF-40E9-4DC6-A004-EB3F592B86BC}"/>
          </ac:spMkLst>
        </pc:spChg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3505108430" sldId="273"/>
            <ac:spMk id="3" creationId="{C8520A4B-87E7-427F-A20A-AEBEB607B1C1}"/>
          </ac:spMkLst>
        </pc:spChg>
      </pc:sldChg>
      <pc:sldChg chg="modSp">
        <pc:chgData name="Přemysl Bar" userId="e729b752-3125-4e78-a7e7-46c1a5182e56" providerId="ADAL" clId="{3A7F0897-A93F-4C6F-B901-C977B64603F5}" dt="2022-10-05T14:57:06.586" v="9"/>
        <pc:sldMkLst>
          <pc:docMk/>
          <pc:sldMk cId="1965055403" sldId="274"/>
        </pc:sldMkLst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1965055403" sldId="274"/>
            <ac:spMk id="2" creationId="{FE84C33D-E146-4DFD-AE5C-AE2F48AF9E90}"/>
          </ac:spMkLst>
        </pc:spChg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1965055403" sldId="274"/>
            <ac:spMk id="3" creationId="{039A9E53-62EF-42E6-B6C8-94025ABBCDF7}"/>
          </ac:spMkLst>
        </pc:spChg>
      </pc:sldChg>
      <pc:sldChg chg="modSp mod">
        <pc:chgData name="Přemysl Bar" userId="e729b752-3125-4e78-a7e7-46c1a5182e56" providerId="ADAL" clId="{3A7F0897-A93F-4C6F-B901-C977B64603F5}" dt="2022-10-05T14:57:06.804" v="11" actId="27636"/>
        <pc:sldMkLst>
          <pc:docMk/>
          <pc:sldMk cId="1035323740" sldId="275"/>
        </pc:sldMkLst>
        <pc:spChg chg="mod">
          <ac:chgData name="Přemysl Bar" userId="e729b752-3125-4e78-a7e7-46c1a5182e56" providerId="ADAL" clId="{3A7F0897-A93F-4C6F-B901-C977B64603F5}" dt="2022-10-05T14:57:06.804" v="11" actId="27636"/>
          <ac:spMkLst>
            <pc:docMk/>
            <pc:sldMk cId="1035323740" sldId="275"/>
            <ac:spMk id="2" creationId="{BCB54A67-E640-43CD-89CF-8B62488AB560}"/>
          </ac:spMkLst>
        </pc:spChg>
      </pc:sldChg>
      <pc:sldChg chg="modSp">
        <pc:chgData name="Přemysl Bar" userId="e729b752-3125-4e78-a7e7-46c1a5182e56" providerId="ADAL" clId="{3A7F0897-A93F-4C6F-B901-C977B64603F5}" dt="2022-10-05T14:57:06.586" v="9"/>
        <pc:sldMkLst>
          <pc:docMk/>
          <pc:sldMk cId="3635308983" sldId="276"/>
        </pc:sldMkLst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3635308983" sldId="276"/>
            <ac:spMk id="2" creationId="{2AA464FA-454B-43A1-B1DF-04C0FEBC6521}"/>
          </ac:spMkLst>
        </pc:spChg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3635308983" sldId="276"/>
            <ac:spMk id="3" creationId="{D00F5BC3-9103-4FD8-AD60-371F78C3D09F}"/>
          </ac:spMkLst>
        </pc:spChg>
      </pc:sldChg>
      <pc:sldChg chg="modSp">
        <pc:chgData name="Přemysl Bar" userId="e729b752-3125-4e78-a7e7-46c1a5182e56" providerId="ADAL" clId="{3A7F0897-A93F-4C6F-B901-C977B64603F5}" dt="2022-10-05T14:57:06.586" v="9"/>
        <pc:sldMkLst>
          <pc:docMk/>
          <pc:sldMk cId="3321287238" sldId="277"/>
        </pc:sldMkLst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3321287238" sldId="277"/>
            <ac:spMk id="2" creationId="{F6D29169-E617-4687-A14D-1EC7EBCDB4D4}"/>
          </ac:spMkLst>
        </pc:spChg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3321287238" sldId="277"/>
            <ac:spMk id="3" creationId="{073F947C-9CF4-4DE3-AE0B-23F09ADEA608}"/>
          </ac:spMkLst>
        </pc:spChg>
      </pc:sldChg>
      <pc:sldChg chg="modSp">
        <pc:chgData name="Přemysl Bar" userId="e729b752-3125-4e78-a7e7-46c1a5182e56" providerId="ADAL" clId="{3A7F0897-A93F-4C6F-B901-C977B64603F5}" dt="2022-10-05T14:57:06.586" v="9"/>
        <pc:sldMkLst>
          <pc:docMk/>
          <pc:sldMk cId="1650883032" sldId="278"/>
        </pc:sldMkLst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1650883032" sldId="278"/>
            <ac:spMk id="2" creationId="{6F890774-36AC-458B-B9A3-4F5EB551A4B1}"/>
          </ac:spMkLst>
        </pc:spChg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1650883032" sldId="278"/>
            <ac:spMk id="3" creationId="{B7CD3AA2-ED66-4848-BCB2-C8F944B757D8}"/>
          </ac:spMkLst>
        </pc:spChg>
      </pc:sldChg>
      <pc:sldChg chg="modSp mod">
        <pc:chgData name="Přemysl Bar" userId="e729b752-3125-4e78-a7e7-46c1a5182e56" providerId="ADAL" clId="{3A7F0897-A93F-4C6F-B901-C977B64603F5}" dt="2022-10-05T15:00:32.977" v="37" actId="1076"/>
        <pc:sldMkLst>
          <pc:docMk/>
          <pc:sldMk cId="949552295" sldId="280"/>
        </pc:sldMkLst>
        <pc:spChg chg="mod ord">
          <ac:chgData name="Přemysl Bar" userId="e729b752-3125-4e78-a7e7-46c1a5182e56" providerId="ADAL" clId="{3A7F0897-A93F-4C6F-B901-C977B64603F5}" dt="2022-10-05T15:00:32.977" v="37" actId="1076"/>
          <ac:spMkLst>
            <pc:docMk/>
            <pc:sldMk cId="949552295" sldId="280"/>
            <ac:spMk id="2" creationId="{88A4528D-58D2-4DEB-AFD0-C429982E3554}"/>
          </ac:spMkLst>
        </pc:spChg>
      </pc:sldChg>
      <pc:sldChg chg="delSp modSp mod delDesignElem">
        <pc:chgData name="Přemysl Bar" userId="e729b752-3125-4e78-a7e7-46c1a5182e56" providerId="ADAL" clId="{3A7F0897-A93F-4C6F-B901-C977B64603F5}" dt="2022-10-05T14:59:10.256" v="27" actId="207"/>
        <pc:sldMkLst>
          <pc:docMk/>
          <pc:sldMk cId="454589222" sldId="281"/>
        </pc:sldMkLst>
        <pc:spChg chg="mod">
          <ac:chgData name="Přemysl Bar" userId="e729b752-3125-4e78-a7e7-46c1a5182e56" providerId="ADAL" clId="{3A7F0897-A93F-4C6F-B901-C977B64603F5}" dt="2022-10-05T14:59:10.256" v="27" actId="207"/>
          <ac:spMkLst>
            <pc:docMk/>
            <pc:sldMk cId="454589222" sldId="281"/>
            <ac:spMk id="2" creationId="{FCAE8898-C695-485D-B6ED-E64B9858B6A1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454589222" sldId="281"/>
            <ac:spMk id="34" creationId="{989BE678-777B-482A-A616-FEDC47B162E5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454589222" sldId="281"/>
            <ac:spMk id="37" creationId="{D28BE0C3-2102-4820-B88B-A448B1840D14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454589222" sldId="281"/>
            <ac:spMk id="38" creationId="{F3F4807A-5068-4492-8025-D75F320E908D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454589222" sldId="281"/>
            <ac:spMk id="39" creationId="{B24996F8-180C-4DCB-8A26-DFA336CDEFBC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454589222" sldId="281"/>
            <ac:spMk id="40" creationId="{630182B0-3559-41D5-9EBC-0BD86BEDAD09}"/>
          </ac:spMkLst>
        </pc:spChg>
        <pc:picChg chg="del">
          <ac:chgData name="Přemysl Bar" userId="e729b752-3125-4e78-a7e7-46c1a5182e56" providerId="ADAL" clId="{3A7F0897-A93F-4C6F-B901-C977B64603F5}" dt="2022-10-05T14:57:06.586" v="9"/>
          <ac:picMkLst>
            <pc:docMk/>
            <pc:sldMk cId="454589222" sldId="281"/>
            <ac:picMk id="32" creationId="{DF19BAF3-7E20-4B9D-B544-BABAEEA1FA75}"/>
          </ac:picMkLst>
        </pc:picChg>
        <pc:picChg chg="del">
          <ac:chgData name="Přemysl Bar" userId="e729b752-3125-4e78-a7e7-46c1a5182e56" providerId="ADAL" clId="{3A7F0897-A93F-4C6F-B901-C977B64603F5}" dt="2022-10-05T14:57:06.586" v="9"/>
          <ac:picMkLst>
            <pc:docMk/>
            <pc:sldMk cId="454589222" sldId="281"/>
            <ac:picMk id="33" creationId="{950648F4-ABCD-4DF0-8641-76CFB2354721}"/>
          </ac:picMkLst>
        </pc:picChg>
        <pc:picChg chg="del">
          <ac:chgData name="Přemysl Bar" userId="e729b752-3125-4e78-a7e7-46c1a5182e56" providerId="ADAL" clId="{3A7F0897-A93F-4C6F-B901-C977B64603F5}" dt="2022-10-05T14:57:06.586" v="9"/>
          <ac:picMkLst>
            <pc:docMk/>
            <pc:sldMk cId="454589222" sldId="281"/>
            <ac:picMk id="35" creationId="{CF1EB4BD-9C7E-4AA3-9681-C7EB0DA6250B}"/>
          </ac:picMkLst>
        </pc:picChg>
        <pc:picChg chg="del">
          <ac:chgData name="Přemysl Bar" userId="e729b752-3125-4e78-a7e7-46c1a5182e56" providerId="ADAL" clId="{3A7F0897-A93F-4C6F-B901-C977B64603F5}" dt="2022-10-05T14:57:06.586" v="9"/>
          <ac:picMkLst>
            <pc:docMk/>
            <pc:sldMk cId="454589222" sldId="281"/>
            <ac:picMk id="36" creationId="{94AAE3AA-3759-4D28-B0EF-575F25A5146C}"/>
          </ac:picMkLst>
        </pc:picChg>
      </pc:sldChg>
      <pc:sldChg chg="addSp delSp modSp mod setBg delDesignElem">
        <pc:chgData name="Přemysl Bar" userId="e729b752-3125-4e78-a7e7-46c1a5182e56" providerId="ADAL" clId="{3A7F0897-A93F-4C6F-B901-C977B64603F5}" dt="2022-10-05T14:59:35.730" v="30" actId="26606"/>
        <pc:sldMkLst>
          <pc:docMk/>
          <pc:sldMk cId="1242701592" sldId="282"/>
        </pc:sldMkLst>
        <pc:spChg chg="mod">
          <ac:chgData name="Přemysl Bar" userId="e729b752-3125-4e78-a7e7-46c1a5182e56" providerId="ADAL" clId="{3A7F0897-A93F-4C6F-B901-C977B64603F5}" dt="2022-10-05T14:59:35.730" v="30" actId="26606"/>
          <ac:spMkLst>
            <pc:docMk/>
            <pc:sldMk cId="1242701592" sldId="282"/>
            <ac:spMk id="2" creationId="{E89B7999-749B-4633-9C71-A46E703EE268}"/>
          </ac:spMkLst>
        </pc:spChg>
        <pc:spChg chg="mod">
          <ac:chgData name="Přemysl Bar" userId="e729b752-3125-4e78-a7e7-46c1a5182e56" providerId="ADAL" clId="{3A7F0897-A93F-4C6F-B901-C977B64603F5}" dt="2022-10-05T14:59:35.730" v="30" actId="26606"/>
          <ac:spMkLst>
            <pc:docMk/>
            <pc:sldMk cId="1242701592" sldId="282"/>
            <ac:spMk id="15" creationId="{7C7512E9-26B2-4FDE-B162-B06C354CE2E9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1242701592" sldId="282"/>
            <ac:spMk id="27" creationId="{29787B81-C7DF-412B-A405-EF4454012DEE}"/>
          </ac:spMkLst>
        </pc:spChg>
        <pc:spChg chg="add del">
          <ac:chgData name="Přemysl Bar" userId="e729b752-3125-4e78-a7e7-46c1a5182e56" providerId="ADAL" clId="{3A7F0897-A93F-4C6F-B901-C977B64603F5}" dt="2022-10-05T14:59:35.105" v="29" actId="26606"/>
          <ac:spMkLst>
            <pc:docMk/>
            <pc:sldMk cId="1242701592" sldId="282"/>
            <ac:spMk id="37" creationId="{0C8B6C4B-A867-4D7E-9851-29BB2D603B96}"/>
          </ac:spMkLst>
        </pc:spChg>
        <pc:spChg chg="add del">
          <ac:chgData name="Přemysl Bar" userId="e729b752-3125-4e78-a7e7-46c1a5182e56" providerId="ADAL" clId="{3A7F0897-A93F-4C6F-B901-C977B64603F5}" dt="2022-10-05T14:59:35.105" v="29" actId="26606"/>
          <ac:spMkLst>
            <pc:docMk/>
            <pc:sldMk cId="1242701592" sldId="282"/>
            <ac:spMk id="38" creationId="{470BD5D9-CDC5-465C-9E25-2EB0249FE4C5}"/>
          </ac:spMkLst>
        </pc:spChg>
        <pc:spChg chg="add del">
          <ac:chgData name="Přemysl Bar" userId="e729b752-3125-4e78-a7e7-46c1a5182e56" providerId="ADAL" clId="{3A7F0897-A93F-4C6F-B901-C977B64603F5}" dt="2022-10-05T14:59:35.105" v="29" actId="26606"/>
          <ac:spMkLst>
            <pc:docMk/>
            <pc:sldMk cId="1242701592" sldId="282"/>
            <ac:spMk id="39" creationId="{9185F495-8EFA-407B-AAD7-A2F52AE2C3EC}"/>
          </ac:spMkLst>
        </pc:spChg>
        <pc:picChg chg="mod ord">
          <ac:chgData name="Přemysl Bar" userId="e729b752-3125-4e78-a7e7-46c1a5182e56" providerId="ADAL" clId="{3A7F0897-A93F-4C6F-B901-C977B64603F5}" dt="2022-10-05T14:59:35.730" v="30" actId="26606"/>
          <ac:picMkLst>
            <pc:docMk/>
            <pc:sldMk cId="1242701592" sldId="282"/>
            <ac:picMk id="5" creationId="{7428A44B-5334-4692-BDAF-34862AB65DAA}"/>
          </ac:picMkLst>
        </pc:picChg>
        <pc:picChg chg="mod ord">
          <ac:chgData name="Přemysl Bar" userId="e729b752-3125-4e78-a7e7-46c1a5182e56" providerId="ADAL" clId="{3A7F0897-A93F-4C6F-B901-C977B64603F5}" dt="2022-10-05T14:59:35.730" v="30" actId="26606"/>
          <ac:picMkLst>
            <pc:docMk/>
            <pc:sldMk cId="1242701592" sldId="282"/>
            <ac:picMk id="8" creationId="{A44FE2A1-5728-45D0-8659-06402B3A3E12}"/>
          </ac:picMkLst>
        </pc:picChg>
      </pc:sldChg>
      <pc:sldChg chg="delSp modSp mod delDesignElem">
        <pc:chgData name="Přemysl Bar" userId="e729b752-3125-4e78-a7e7-46c1a5182e56" providerId="ADAL" clId="{3A7F0897-A93F-4C6F-B901-C977B64603F5}" dt="2022-10-05T14:58:07.427" v="16" actId="1076"/>
        <pc:sldMkLst>
          <pc:docMk/>
          <pc:sldMk cId="674239373" sldId="283"/>
        </pc:sldMkLst>
        <pc:spChg chg="mod">
          <ac:chgData name="Přemysl Bar" userId="e729b752-3125-4e78-a7e7-46c1a5182e56" providerId="ADAL" clId="{3A7F0897-A93F-4C6F-B901-C977B64603F5}" dt="2022-10-05T14:58:07.427" v="16" actId="1076"/>
          <ac:spMkLst>
            <pc:docMk/>
            <pc:sldMk cId="674239373" sldId="283"/>
            <ac:spMk id="2" creationId="{EA90B4EA-0A32-4D92-AB56-4EECDF50C7A5}"/>
          </ac:spMkLst>
        </pc:spChg>
        <pc:spChg chg="del">
          <ac:chgData name="Přemysl Bar" userId="e729b752-3125-4e78-a7e7-46c1a5182e56" providerId="ADAL" clId="{3A7F0897-A93F-4C6F-B901-C977B64603F5}" dt="2022-10-05T14:57:06.586" v="9"/>
          <ac:spMkLst>
            <pc:docMk/>
            <pc:sldMk cId="674239373" sldId="283"/>
            <ac:spMk id="14" creationId="{C4FC9395-363F-4303-9B88-F5B9F15A2627}"/>
          </ac:spMkLst>
        </pc:spChg>
      </pc:sldChg>
      <pc:sldChg chg="modSp">
        <pc:chgData name="Přemysl Bar" userId="e729b752-3125-4e78-a7e7-46c1a5182e56" providerId="ADAL" clId="{3A7F0897-A93F-4C6F-B901-C977B64603F5}" dt="2022-10-05T14:57:06.586" v="9"/>
        <pc:sldMkLst>
          <pc:docMk/>
          <pc:sldMk cId="2854288378" sldId="284"/>
        </pc:sldMkLst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2854288378" sldId="284"/>
            <ac:spMk id="2" creationId="{E907978C-1510-4410-ABA3-CBA0AC333E18}"/>
          </ac:spMkLst>
        </pc:spChg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2854288378" sldId="284"/>
            <ac:spMk id="3" creationId="{06B883B5-667D-47A7-B660-EB517743742B}"/>
          </ac:spMkLst>
        </pc:spChg>
      </pc:sldChg>
      <pc:sldChg chg="modSp">
        <pc:chgData name="Přemysl Bar" userId="e729b752-3125-4e78-a7e7-46c1a5182e56" providerId="ADAL" clId="{3A7F0897-A93F-4C6F-B901-C977B64603F5}" dt="2022-10-05T14:57:06.586" v="9"/>
        <pc:sldMkLst>
          <pc:docMk/>
          <pc:sldMk cId="1587934303" sldId="285"/>
        </pc:sldMkLst>
        <pc:spChg chg="mod">
          <ac:chgData name="Přemysl Bar" userId="e729b752-3125-4e78-a7e7-46c1a5182e56" providerId="ADAL" clId="{3A7F0897-A93F-4C6F-B901-C977B64603F5}" dt="2022-10-05T14:57:06.586" v="9"/>
          <ac:spMkLst>
            <pc:docMk/>
            <pc:sldMk cId="1587934303" sldId="285"/>
            <ac:spMk id="2" creationId="{8518DF74-E6A8-43C3-BF30-C70327FA8097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6343CF-C104-42ED-878C-E60DBF9C50E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D3597DF-701E-44EF-B6F9-5F63D6D384FD}">
      <dgm:prSet phldrT="[Text]"/>
      <dgm:spPr/>
      <dgm:t>
        <a:bodyPr/>
        <a:lstStyle/>
        <a:p>
          <a:r>
            <a:rPr lang="cs-CZ" dirty="0"/>
            <a:t>Příjemce</a:t>
          </a:r>
        </a:p>
      </dgm:t>
    </dgm:pt>
    <dgm:pt modelId="{F9B91E3B-0694-4A99-B8A0-E525762E5B3A}" type="parTrans" cxnId="{013C8F26-3392-4B8B-94D7-D2F3B11ED12F}">
      <dgm:prSet/>
      <dgm:spPr/>
      <dgm:t>
        <a:bodyPr/>
        <a:lstStyle/>
        <a:p>
          <a:endParaRPr lang="cs-CZ"/>
        </a:p>
      </dgm:t>
    </dgm:pt>
    <dgm:pt modelId="{CEDAAEA8-A2BA-46FD-BC47-69314CBCF12B}" type="sibTrans" cxnId="{013C8F26-3392-4B8B-94D7-D2F3B11ED12F}">
      <dgm:prSet/>
      <dgm:spPr/>
      <dgm:t>
        <a:bodyPr/>
        <a:lstStyle/>
        <a:p>
          <a:endParaRPr lang="cs-CZ"/>
        </a:p>
      </dgm:t>
    </dgm:pt>
    <dgm:pt modelId="{9F303954-CC0D-44A2-97E7-6F3BB524C800}">
      <dgm:prSet phldrT="[Text]"/>
      <dgm:spPr/>
      <dgm:t>
        <a:bodyPr/>
        <a:lstStyle/>
        <a:p>
          <a:r>
            <a:rPr lang="cs-CZ" dirty="0"/>
            <a:t>Vydavatel</a:t>
          </a:r>
        </a:p>
      </dgm:t>
    </dgm:pt>
    <dgm:pt modelId="{441A92FE-3FD4-46E7-88FF-3405B17361DC}" type="parTrans" cxnId="{12D23069-B21F-42B1-B751-6A4E09F48A73}">
      <dgm:prSet/>
      <dgm:spPr/>
      <dgm:t>
        <a:bodyPr/>
        <a:lstStyle/>
        <a:p>
          <a:endParaRPr lang="cs-CZ"/>
        </a:p>
      </dgm:t>
    </dgm:pt>
    <dgm:pt modelId="{90D3F44C-2A06-425A-8381-2339C01BC48B}" type="sibTrans" cxnId="{12D23069-B21F-42B1-B751-6A4E09F48A73}">
      <dgm:prSet/>
      <dgm:spPr/>
      <dgm:t>
        <a:bodyPr/>
        <a:lstStyle/>
        <a:p>
          <a:endParaRPr lang="cs-CZ"/>
        </a:p>
      </dgm:t>
    </dgm:pt>
    <dgm:pt modelId="{772B7909-8750-4B3A-92CD-41626104C5DA}">
      <dgm:prSet phldrT="[Text]"/>
      <dgm:spPr/>
      <dgm:t>
        <a:bodyPr/>
        <a:lstStyle/>
        <a:p>
          <a:r>
            <a:rPr lang="cs-CZ" dirty="0"/>
            <a:t>Vydavatel</a:t>
          </a:r>
        </a:p>
      </dgm:t>
    </dgm:pt>
    <dgm:pt modelId="{BB58A902-97D7-4E6E-AA88-3E1EA3233983}" type="parTrans" cxnId="{785D67C7-390E-471E-A7BF-1B7AB53AA1DC}">
      <dgm:prSet/>
      <dgm:spPr/>
      <dgm:t>
        <a:bodyPr/>
        <a:lstStyle/>
        <a:p>
          <a:endParaRPr lang="cs-CZ"/>
        </a:p>
      </dgm:t>
    </dgm:pt>
    <dgm:pt modelId="{A24BEDD8-8FCB-4471-8E7D-36D415949FFF}" type="sibTrans" cxnId="{785D67C7-390E-471E-A7BF-1B7AB53AA1DC}">
      <dgm:prSet/>
      <dgm:spPr/>
      <dgm:t>
        <a:bodyPr/>
        <a:lstStyle/>
        <a:p>
          <a:endParaRPr lang="cs-CZ"/>
        </a:p>
      </dgm:t>
    </dgm:pt>
    <dgm:pt modelId="{186D0A01-1137-4E20-9C00-0AAB1DF60838}">
      <dgm:prSet phldrT="[Text]"/>
      <dgm:spPr/>
      <dgm:t>
        <a:bodyPr/>
        <a:lstStyle/>
        <a:p>
          <a:r>
            <a:rPr lang="cs-CZ" dirty="0"/>
            <a:t>Vydavatel</a:t>
          </a:r>
        </a:p>
      </dgm:t>
    </dgm:pt>
    <dgm:pt modelId="{C0F6A020-214E-4D51-9CE2-AF9327240146}" type="parTrans" cxnId="{7820F867-526F-46AE-ADD2-EEC4031CD1E7}">
      <dgm:prSet/>
      <dgm:spPr/>
      <dgm:t>
        <a:bodyPr/>
        <a:lstStyle/>
        <a:p>
          <a:endParaRPr lang="cs-CZ"/>
        </a:p>
      </dgm:t>
    </dgm:pt>
    <dgm:pt modelId="{0888D801-2D1E-4F54-BD6C-74CBF65A0009}" type="sibTrans" cxnId="{7820F867-526F-46AE-ADD2-EEC4031CD1E7}">
      <dgm:prSet/>
      <dgm:spPr/>
      <dgm:t>
        <a:bodyPr/>
        <a:lstStyle/>
        <a:p>
          <a:endParaRPr lang="cs-CZ"/>
        </a:p>
      </dgm:t>
    </dgm:pt>
    <dgm:pt modelId="{F29F4522-4EE4-4231-95C1-46AA18CC3342}" type="pres">
      <dgm:prSet presAssocID="{9F6343CF-C104-42ED-878C-E60DBF9C50E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C6BBD12-9BCC-457E-B52D-3FA7C3132BC7}" type="pres">
      <dgm:prSet presAssocID="{9D3597DF-701E-44EF-B6F9-5F63D6D384FD}" presName="hierRoot1" presStyleCnt="0">
        <dgm:presLayoutVars>
          <dgm:hierBranch val="init"/>
        </dgm:presLayoutVars>
      </dgm:prSet>
      <dgm:spPr/>
    </dgm:pt>
    <dgm:pt modelId="{4F9803F5-152A-4DF8-BFD3-A210C37F037D}" type="pres">
      <dgm:prSet presAssocID="{9D3597DF-701E-44EF-B6F9-5F63D6D384FD}" presName="rootComposite1" presStyleCnt="0"/>
      <dgm:spPr/>
    </dgm:pt>
    <dgm:pt modelId="{60CE6A00-1DF6-4B95-9405-3B2B94E682CB}" type="pres">
      <dgm:prSet presAssocID="{9D3597DF-701E-44EF-B6F9-5F63D6D384FD}" presName="rootText1" presStyleLbl="node0" presStyleIdx="0" presStyleCnt="1" custLinFactY="43394" custLinFactNeighborX="10397" custLinFactNeighborY="100000">
        <dgm:presLayoutVars>
          <dgm:chPref val="3"/>
        </dgm:presLayoutVars>
      </dgm:prSet>
      <dgm:spPr/>
    </dgm:pt>
    <dgm:pt modelId="{EDA1BAFC-C18B-4BF2-8738-7E84F4FAD26D}" type="pres">
      <dgm:prSet presAssocID="{9D3597DF-701E-44EF-B6F9-5F63D6D384FD}" presName="rootConnector1" presStyleLbl="node1" presStyleIdx="0" presStyleCnt="0"/>
      <dgm:spPr/>
    </dgm:pt>
    <dgm:pt modelId="{79DB38CD-DAC0-468D-9C32-20C195505C1C}" type="pres">
      <dgm:prSet presAssocID="{9D3597DF-701E-44EF-B6F9-5F63D6D384FD}" presName="hierChild2" presStyleCnt="0"/>
      <dgm:spPr/>
    </dgm:pt>
    <dgm:pt modelId="{0D4A8C71-DECD-4969-B802-5A68A41B9762}" type="pres">
      <dgm:prSet presAssocID="{441A92FE-3FD4-46E7-88FF-3405B17361DC}" presName="Name37" presStyleLbl="parChTrans1D2" presStyleIdx="0" presStyleCnt="3"/>
      <dgm:spPr/>
    </dgm:pt>
    <dgm:pt modelId="{B3E2627C-7C18-43B8-82DB-7D98B1AA2CC3}" type="pres">
      <dgm:prSet presAssocID="{9F303954-CC0D-44A2-97E7-6F3BB524C800}" presName="hierRoot2" presStyleCnt="0">
        <dgm:presLayoutVars>
          <dgm:hierBranch val="init"/>
        </dgm:presLayoutVars>
      </dgm:prSet>
      <dgm:spPr/>
    </dgm:pt>
    <dgm:pt modelId="{4E8EFDDE-8266-4078-94A8-E9A981722BD9}" type="pres">
      <dgm:prSet presAssocID="{9F303954-CC0D-44A2-97E7-6F3BB524C800}" presName="rootComposite" presStyleCnt="0"/>
      <dgm:spPr/>
    </dgm:pt>
    <dgm:pt modelId="{F2017A95-1407-4CD0-825A-404F66046130}" type="pres">
      <dgm:prSet presAssocID="{9F303954-CC0D-44A2-97E7-6F3BB524C800}" presName="rootText" presStyleLbl="node2" presStyleIdx="0" presStyleCnt="3" custAng="0" custLinFactY="-79213" custLinFactNeighborX="13332" custLinFactNeighborY="-100000">
        <dgm:presLayoutVars>
          <dgm:chPref val="3"/>
        </dgm:presLayoutVars>
      </dgm:prSet>
      <dgm:spPr/>
    </dgm:pt>
    <dgm:pt modelId="{42B863CF-FC6C-4BD6-A521-91DD69357A71}" type="pres">
      <dgm:prSet presAssocID="{9F303954-CC0D-44A2-97E7-6F3BB524C800}" presName="rootConnector" presStyleLbl="node2" presStyleIdx="0" presStyleCnt="3"/>
      <dgm:spPr/>
    </dgm:pt>
    <dgm:pt modelId="{4F29486F-E368-4A68-88B8-35CC91C42CE1}" type="pres">
      <dgm:prSet presAssocID="{9F303954-CC0D-44A2-97E7-6F3BB524C800}" presName="hierChild4" presStyleCnt="0"/>
      <dgm:spPr/>
    </dgm:pt>
    <dgm:pt modelId="{537371A6-CE1A-4E50-88B3-3DD380AB1D1F}" type="pres">
      <dgm:prSet presAssocID="{9F303954-CC0D-44A2-97E7-6F3BB524C800}" presName="hierChild5" presStyleCnt="0"/>
      <dgm:spPr/>
    </dgm:pt>
    <dgm:pt modelId="{F7485E55-64D1-4929-AD7C-D9964FEEE30F}" type="pres">
      <dgm:prSet presAssocID="{BB58A902-97D7-4E6E-AA88-3E1EA3233983}" presName="Name37" presStyleLbl="parChTrans1D2" presStyleIdx="1" presStyleCnt="3"/>
      <dgm:spPr/>
    </dgm:pt>
    <dgm:pt modelId="{989B61D4-B7A3-4432-B5C0-D167E13D897E}" type="pres">
      <dgm:prSet presAssocID="{772B7909-8750-4B3A-92CD-41626104C5DA}" presName="hierRoot2" presStyleCnt="0">
        <dgm:presLayoutVars>
          <dgm:hierBranch val="init"/>
        </dgm:presLayoutVars>
      </dgm:prSet>
      <dgm:spPr/>
    </dgm:pt>
    <dgm:pt modelId="{DEA98803-178C-4345-8F26-B5094AE6BB7E}" type="pres">
      <dgm:prSet presAssocID="{772B7909-8750-4B3A-92CD-41626104C5DA}" presName="rootComposite" presStyleCnt="0"/>
      <dgm:spPr/>
    </dgm:pt>
    <dgm:pt modelId="{4E8A7574-70E7-433E-8183-78B7FF39D2DA}" type="pres">
      <dgm:prSet presAssocID="{772B7909-8750-4B3A-92CD-41626104C5DA}" presName="rootText" presStyleLbl="node2" presStyleIdx="1" presStyleCnt="3" custLinFactY="-77250" custLinFactNeighborX="3051" custLinFactNeighborY="-100000">
        <dgm:presLayoutVars>
          <dgm:chPref val="3"/>
        </dgm:presLayoutVars>
      </dgm:prSet>
      <dgm:spPr/>
    </dgm:pt>
    <dgm:pt modelId="{FC167AE2-BFDC-4090-95B7-804D3A908271}" type="pres">
      <dgm:prSet presAssocID="{772B7909-8750-4B3A-92CD-41626104C5DA}" presName="rootConnector" presStyleLbl="node2" presStyleIdx="1" presStyleCnt="3"/>
      <dgm:spPr/>
    </dgm:pt>
    <dgm:pt modelId="{7C1B4C26-854A-4EA0-B69A-04E3376B7AF7}" type="pres">
      <dgm:prSet presAssocID="{772B7909-8750-4B3A-92CD-41626104C5DA}" presName="hierChild4" presStyleCnt="0"/>
      <dgm:spPr/>
    </dgm:pt>
    <dgm:pt modelId="{0DD12DA8-17F2-48DC-A4B3-E1D2989CFE05}" type="pres">
      <dgm:prSet presAssocID="{772B7909-8750-4B3A-92CD-41626104C5DA}" presName="hierChild5" presStyleCnt="0"/>
      <dgm:spPr/>
    </dgm:pt>
    <dgm:pt modelId="{1BA04BFE-797F-49CC-99F4-C81C9181ACA2}" type="pres">
      <dgm:prSet presAssocID="{C0F6A020-214E-4D51-9CE2-AF9327240146}" presName="Name37" presStyleLbl="parChTrans1D2" presStyleIdx="2" presStyleCnt="3"/>
      <dgm:spPr/>
    </dgm:pt>
    <dgm:pt modelId="{6830D2F7-022A-4197-8762-2FD9126E3C12}" type="pres">
      <dgm:prSet presAssocID="{186D0A01-1137-4E20-9C00-0AAB1DF60838}" presName="hierRoot2" presStyleCnt="0">
        <dgm:presLayoutVars>
          <dgm:hierBranch val="init"/>
        </dgm:presLayoutVars>
      </dgm:prSet>
      <dgm:spPr/>
    </dgm:pt>
    <dgm:pt modelId="{1A886A00-EE53-4090-A4B7-1CD8DD231DEB}" type="pres">
      <dgm:prSet presAssocID="{186D0A01-1137-4E20-9C00-0AAB1DF60838}" presName="rootComposite" presStyleCnt="0"/>
      <dgm:spPr/>
    </dgm:pt>
    <dgm:pt modelId="{54CB526C-43F0-42F5-BD84-DE475AED9E62}" type="pres">
      <dgm:prSet presAssocID="{186D0A01-1137-4E20-9C00-0AAB1DF60838}" presName="rootText" presStyleLbl="node2" presStyleIdx="2" presStyleCnt="3" custLinFactY="-77250" custLinFactNeighborX="-3559" custLinFactNeighborY="-100000">
        <dgm:presLayoutVars>
          <dgm:chPref val="3"/>
        </dgm:presLayoutVars>
      </dgm:prSet>
      <dgm:spPr/>
    </dgm:pt>
    <dgm:pt modelId="{53CD7DB9-02A7-450C-87EB-BA3334E718C3}" type="pres">
      <dgm:prSet presAssocID="{186D0A01-1137-4E20-9C00-0AAB1DF60838}" presName="rootConnector" presStyleLbl="node2" presStyleIdx="2" presStyleCnt="3"/>
      <dgm:spPr/>
    </dgm:pt>
    <dgm:pt modelId="{50378636-0976-40E1-BE45-695DBE4CB168}" type="pres">
      <dgm:prSet presAssocID="{186D0A01-1137-4E20-9C00-0AAB1DF60838}" presName="hierChild4" presStyleCnt="0"/>
      <dgm:spPr/>
    </dgm:pt>
    <dgm:pt modelId="{B9A9A8DF-EC60-46A2-BC9C-189E11702AC8}" type="pres">
      <dgm:prSet presAssocID="{186D0A01-1137-4E20-9C00-0AAB1DF60838}" presName="hierChild5" presStyleCnt="0"/>
      <dgm:spPr/>
    </dgm:pt>
    <dgm:pt modelId="{69B34DF3-7F60-45D7-A6F8-A673EDC4C6B8}" type="pres">
      <dgm:prSet presAssocID="{9D3597DF-701E-44EF-B6F9-5F63D6D384FD}" presName="hierChild3" presStyleCnt="0"/>
      <dgm:spPr/>
    </dgm:pt>
  </dgm:ptLst>
  <dgm:cxnLst>
    <dgm:cxn modelId="{58325B1D-693F-4437-943D-F70ACA4A92CF}" type="presOf" srcId="{9F303954-CC0D-44A2-97E7-6F3BB524C800}" destId="{F2017A95-1407-4CD0-825A-404F66046130}" srcOrd="0" destOrd="0" presId="urn:microsoft.com/office/officeart/2005/8/layout/orgChart1"/>
    <dgm:cxn modelId="{36AB7024-ECD0-4D3B-9C34-20A2EF50FD95}" type="presOf" srcId="{772B7909-8750-4B3A-92CD-41626104C5DA}" destId="{FC167AE2-BFDC-4090-95B7-804D3A908271}" srcOrd="1" destOrd="0" presId="urn:microsoft.com/office/officeart/2005/8/layout/orgChart1"/>
    <dgm:cxn modelId="{013C8F26-3392-4B8B-94D7-D2F3B11ED12F}" srcId="{9F6343CF-C104-42ED-878C-E60DBF9C50EF}" destId="{9D3597DF-701E-44EF-B6F9-5F63D6D384FD}" srcOrd="0" destOrd="0" parTransId="{F9B91E3B-0694-4A99-B8A0-E525762E5B3A}" sibTransId="{CEDAAEA8-A2BA-46FD-BC47-69314CBCF12B}"/>
    <dgm:cxn modelId="{E9BCDD33-5D26-4E2A-97BA-2FDE3D181D3D}" type="presOf" srcId="{BB58A902-97D7-4E6E-AA88-3E1EA3233983}" destId="{F7485E55-64D1-4929-AD7C-D9964FEEE30F}" srcOrd="0" destOrd="0" presId="urn:microsoft.com/office/officeart/2005/8/layout/orgChart1"/>
    <dgm:cxn modelId="{E5F54D3C-E2F5-475A-B548-9A39CC7665B3}" type="presOf" srcId="{C0F6A020-214E-4D51-9CE2-AF9327240146}" destId="{1BA04BFE-797F-49CC-99F4-C81C9181ACA2}" srcOrd="0" destOrd="0" presId="urn:microsoft.com/office/officeart/2005/8/layout/orgChart1"/>
    <dgm:cxn modelId="{8A2F7041-590F-414D-94C9-87E697F78F3D}" type="presOf" srcId="{186D0A01-1137-4E20-9C00-0AAB1DF60838}" destId="{53CD7DB9-02A7-450C-87EB-BA3334E718C3}" srcOrd="1" destOrd="0" presId="urn:microsoft.com/office/officeart/2005/8/layout/orgChart1"/>
    <dgm:cxn modelId="{7820F867-526F-46AE-ADD2-EEC4031CD1E7}" srcId="{9D3597DF-701E-44EF-B6F9-5F63D6D384FD}" destId="{186D0A01-1137-4E20-9C00-0AAB1DF60838}" srcOrd="2" destOrd="0" parTransId="{C0F6A020-214E-4D51-9CE2-AF9327240146}" sibTransId="{0888D801-2D1E-4F54-BD6C-74CBF65A0009}"/>
    <dgm:cxn modelId="{12D23069-B21F-42B1-B751-6A4E09F48A73}" srcId="{9D3597DF-701E-44EF-B6F9-5F63D6D384FD}" destId="{9F303954-CC0D-44A2-97E7-6F3BB524C800}" srcOrd="0" destOrd="0" parTransId="{441A92FE-3FD4-46E7-88FF-3405B17361DC}" sibTransId="{90D3F44C-2A06-425A-8381-2339C01BC48B}"/>
    <dgm:cxn modelId="{641EA849-A45B-417B-8ED7-063D0474C987}" type="presOf" srcId="{9D3597DF-701E-44EF-B6F9-5F63D6D384FD}" destId="{60CE6A00-1DF6-4B95-9405-3B2B94E682CB}" srcOrd="0" destOrd="0" presId="urn:microsoft.com/office/officeart/2005/8/layout/orgChart1"/>
    <dgm:cxn modelId="{D630C550-D265-483E-888E-4E4DD2F9F338}" type="presOf" srcId="{9F6343CF-C104-42ED-878C-E60DBF9C50EF}" destId="{F29F4522-4EE4-4231-95C1-46AA18CC3342}" srcOrd="0" destOrd="0" presId="urn:microsoft.com/office/officeart/2005/8/layout/orgChart1"/>
    <dgm:cxn modelId="{91F34277-08EC-4CB3-976C-8F3AE3CDBEC7}" type="presOf" srcId="{9F303954-CC0D-44A2-97E7-6F3BB524C800}" destId="{42B863CF-FC6C-4BD6-A521-91DD69357A71}" srcOrd="1" destOrd="0" presId="urn:microsoft.com/office/officeart/2005/8/layout/orgChart1"/>
    <dgm:cxn modelId="{19786BC2-6124-4388-AF6D-F845B36A3768}" type="presOf" srcId="{9D3597DF-701E-44EF-B6F9-5F63D6D384FD}" destId="{EDA1BAFC-C18B-4BF2-8738-7E84F4FAD26D}" srcOrd="1" destOrd="0" presId="urn:microsoft.com/office/officeart/2005/8/layout/orgChart1"/>
    <dgm:cxn modelId="{785D67C7-390E-471E-A7BF-1B7AB53AA1DC}" srcId="{9D3597DF-701E-44EF-B6F9-5F63D6D384FD}" destId="{772B7909-8750-4B3A-92CD-41626104C5DA}" srcOrd="1" destOrd="0" parTransId="{BB58A902-97D7-4E6E-AA88-3E1EA3233983}" sibTransId="{A24BEDD8-8FCB-4471-8E7D-36D415949FFF}"/>
    <dgm:cxn modelId="{F2CA7FCC-202E-4D79-ABBC-C0C429EAA2F9}" type="presOf" srcId="{441A92FE-3FD4-46E7-88FF-3405B17361DC}" destId="{0D4A8C71-DECD-4969-B802-5A68A41B9762}" srcOrd="0" destOrd="0" presId="urn:microsoft.com/office/officeart/2005/8/layout/orgChart1"/>
    <dgm:cxn modelId="{7FFA04CE-3B31-4109-B43C-A904A46015E0}" type="presOf" srcId="{772B7909-8750-4B3A-92CD-41626104C5DA}" destId="{4E8A7574-70E7-433E-8183-78B7FF39D2DA}" srcOrd="0" destOrd="0" presId="urn:microsoft.com/office/officeart/2005/8/layout/orgChart1"/>
    <dgm:cxn modelId="{01F05DE3-ED05-45AF-9152-66F8BFE681D6}" type="presOf" srcId="{186D0A01-1137-4E20-9C00-0AAB1DF60838}" destId="{54CB526C-43F0-42F5-BD84-DE475AED9E62}" srcOrd="0" destOrd="0" presId="urn:microsoft.com/office/officeart/2005/8/layout/orgChart1"/>
    <dgm:cxn modelId="{49989C45-9B06-4FD4-8D05-426D89800F24}" type="presParOf" srcId="{F29F4522-4EE4-4231-95C1-46AA18CC3342}" destId="{DC6BBD12-9BCC-457E-B52D-3FA7C3132BC7}" srcOrd="0" destOrd="0" presId="urn:microsoft.com/office/officeart/2005/8/layout/orgChart1"/>
    <dgm:cxn modelId="{DDD13CBC-8FA8-434C-85D2-57C8091A6EF1}" type="presParOf" srcId="{DC6BBD12-9BCC-457E-B52D-3FA7C3132BC7}" destId="{4F9803F5-152A-4DF8-BFD3-A210C37F037D}" srcOrd="0" destOrd="0" presId="urn:microsoft.com/office/officeart/2005/8/layout/orgChart1"/>
    <dgm:cxn modelId="{269F5DCE-0157-4203-8788-A47786FFA085}" type="presParOf" srcId="{4F9803F5-152A-4DF8-BFD3-A210C37F037D}" destId="{60CE6A00-1DF6-4B95-9405-3B2B94E682CB}" srcOrd="0" destOrd="0" presId="urn:microsoft.com/office/officeart/2005/8/layout/orgChart1"/>
    <dgm:cxn modelId="{0DDD6F16-18A7-416B-8CB5-99E6680E73BB}" type="presParOf" srcId="{4F9803F5-152A-4DF8-BFD3-A210C37F037D}" destId="{EDA1BAFC-C18B-4BF2-8738-7E84F4FAD26D}" srcOrd="1" destOrd="0" presId="urn:microsoft.com/office/officeart/2005/8/layout/orgChart1"/>
    <dgm:cxn modelId="{932B8092-E043-4B2D-AE88-7AD800CFBAFC}" type="presParOf" srcId="{DC6BBD12-9BCC-457E-B52D-3FA7C3132BC7}" destId="{79DB38CD-DAC0-468D-9C32-20C195505C1C}" srcOrd="1" destOrd="0" presId="urn:microsoft.com/office/officeart/2005/8/layout/orgChart1"/>
    <dgm:cxn modelId="{C17A7B30-F6A4-41E0-8960-3BE2186AC064}" type="presParOf" srcId="{79DB38CD-DAC0-468D-9C32-20C195505C1C}" destId="{0D4A8C71-DECD-4969-B802-5A68A41B9762}" srcOrd="0" destOrd="0" presId="urn:microsoft.com/office/officeart/2005/8/layout/orgChart1"/>
    <dgm:cxn modelId="{C8938E73-C6D2-4CDE-AF6B-208624FD0AA8}" type="presParOf" srcId="{79DB38CD-DAC0-468D-9C32-20C195505C1C}" destId="{B3E2627C-7C18-43B8-82DB-7D98B1AA2CC3}" srcOrd="1" destOrd="0" presId="urn:microsoft.com/office/officeart/2005/8/layout/orgChart1"/>
    <dgm:cxn modelId="{A883C1A3-89A3-48A0-B515-D20851904B3A}" type="presParOf" srcId="{B3E2627C-7C18-43B8-82DB-7D98B1AA2CC3}" destId="{4E8EFDDE-8266-4078-94A8-E9A981722BD9}" srcOrd="0" destOrd="0" presId="urn:microsoft.com/office/officeart/2005/8/layout/orgChart1"/>
    <dgm:cxn modelId="{0541E792-80E2-440F-ADCF-DF03858106E3}" type="presParOf" srcId="{4E8EFDDE-8266-4078-94A8-E9A981722BD9}" destId="{F2017A95-1407-4CD0-825A-404F66046130}" srcOrd="0" destOrd="0" presId="urn:microsoft.com/office/officeart/2005/8/layout/orgChart1"/>
    <dgm:cxn modelId="{78868F9E-E292-4D90-AD4C-0BDAFCB706C5}" type="presParOf" srcId="{4E8EFDDE-8266-4078-94A8-E9A981722BD9}" destId="{42B863CF-FC6C-4BD6-A521-91DD69357A71}" srcOrd="1" destOrd="0" presId="urn:microsoft.com/office/officeart/2005/8/layout/orgChart1"/>
    <dgm:cxn modelId="{B9CECEBC-A4F8-44E6-AAAB-46EA5312D707}" type="presParOf" srcId="{B3E2627C-7C18-43B8-82DB-7D98B1AA2CC3}" destId="{4F29486F-E368-4A68-88B8-35CC91C42CE1}" srcOrd="1" destOrd="0" presId="urn:microsoft.com/office/officeart/2005/8/layout/orgChart1"/>
    <dgm:cxn modelId="{0C680F35-3D2C-4684-9EFE-3151D6D2A83F}" type="presParOf" srcId="{B3E2627C-7C18-43B8-82DB-7D98B1AA2CC3}" destId="{537371A6-CE1A-4E50-88B3-3DD380AB1D1F}" srcOrd="2" destOrd="0" presId="urn:microsoft.com/office/officeart/2005/8/layout/orgChart1"/>
    <dgm:cxn modelId="{4BE4A9C9-B098-4FBC-8E4B-429CDE9177E0}" type="presParOf" srcId="{79DB38CD-DAC0-468D-9C32-20C195505C1C}" destId="{F7485E55-64D1-4929-AD7C-D9964FEEE30F}" srcOrd="2" destOrd="0" presId="urn:microsoft.com/office/officeart/2005/8/layout/orgChart1"/>
    <dgm:cxn modelId="{382501CB-59DB-45B0-8C61-190549EFE7F8}" type="presParOf" srcId="{79DB38CD-DAC0-468D-9C32-20C195505C1C}" destId="{989B61D4-B7A3-4432-B5C0-D167E13D897E}" srcOrd="3" destOrd="0" presId="urn:microsoft.com/office/officeart/2005/8/layout/orgChart1"/>
    <dgm:cxn modelId="{EC0A3B6E-2FCC-4B88-ABC8-7C361C61F652}" type="presParOf" srcId="{989B61D4-B7A3-4432-B5C0-D167E13D897E}" destId="{DEA98803-178C-4345-8F26-B5094AE6BB7E}" srcOrd="0" destOrd="0" presId="urn:microsoft.com/office/officeart/2005/8/layout/orgChart1"/>
    <dgm:cxn modelId="{2B875323-BAC7-4950-A843-6BC228788A15}" type="presParOf" srcId="{DEA98803-178C-4345-8F26-B5094AE6BB7E}" destId="{4E8A7574-70E7-433E-8183-78B7FF39D2DA}" srcOrd="0" destOrd="0" presId="urn:microsoft.com/office/officeart/2005/8/layout/orgChart1"/>
    <dgm:cxn modelId="{C0B73DFA-CD49-4199-932B-25B7EE62251D}" type="presParOf" srcId="{DEA98803-178C-4345-8F26-B5094AE6BB7E}" destId="{FC167AE2-BFDC-4090-95B7-804D3A908271}" srcOrd="1" destOrd="0" presId="urn:microsoft.com/office/officeart/2005/8/layout/orgChart1"/>
    <dgm:cxn modelId="{9D7E1836-4CB4-4235-9CBC-AF2BD5991BE4}" type="presParOf" srcId="{989B61D4-B7A3-4432-B5C0-D167E13D897E}" destId="{7C1B4C26-854A-4EA0-B69A-04E3376B7AF7}" srcOrd="1" destOrd="0" presId="urn:microsoft.com/office/officeart/2005/8/layout/orgChart1"/>
    <dgm:cxn modelId="{C0D463F3-13AE-4511-8953-4B57379A97AF}" type="presParOf" srcId="{989B61D4-B7A3-4432-B5C0-D167E13D897E}" destId="{0DD12DA8-17F2-48DC-A4B3-E1D2989CFE05}" srcOrd="2" destOrd="0" presId="urn:microsoft.com/office/officeart/2005/8/layout/orgChart1"/>
    <dgm:cxn modelId="{81C287CD-C3F1-4A84-A36C-10CE248F331E}" type="presParOf" srcId="{79DB38CD-DAC0-468D-9C32-20C195505C1C}" destId="{1BA04BFE-797F-49CC-99F4-C81C9181ACA2}" srcOrd="4" destOrd="0" presId="urn:microsoft.com/office/officeart/2005/8/layout/orgChart1"/>
    <dgm:cxn modelId="{7BF4DB65-57E6-43A8-885D-0ACF72BF3C81}" type="presParOf" srcId="{79DB38CD-DAC0-468D-9C32-20C195505C1C}" destId="{6830D2F7-022A-4197-8762-2FD9126E3C12}" srcOrd="5" destOrd="0" presId="urn:microsoft.com/office/officeart/2005/8/layout/orgChart1"/>
    <dgm:cxn modelId="{D2F2F3F0-AD1D-42C4-9C66-D518F355DA34}" type="presParOf" srcId="{6830D2F7-022A-4197-8762-2FD9126E3C12}" destId="{1A886A00-EE53-4090-A4B7-1CD8DD231DEB}" srcOrd="0" destOrd="0" presId="urn:microsoft.com/office/officeart/2005/8/layout/orgChart1"/>
    <dgm:cxn modelId="{D3C1DA5D-E1F7-4033-AF36-301CD53FAC43}" type="presParOf" srcId="{1A886A00-EE53-4090-A4B7-1CD8DD231DEB}" destId="{54CB526C-43F0-42F5-BD84-DE475AED9E62}" srcOrd="0" destOrd="0" presId="urn:microsoft.com/office/officeart/2005/8/layout/orgChart1"/>
    <dgm:cxn modelId="{6FF9CFB1-190E-4BF7-8116-0D56C03E3783}" type="presParOf" srcId="{1A886A00-EE53-4090-A4B7-1CD8DD231DEB}" destId="{53CD7DB9-02A7-450C-87EB-BA3334E718C3}" srcOrd="1" destOrd="0" presId="urn:microsoft.com/office/officeart/2005/8/layout/orgChart1"/>
    <dgm:cxn modelId="{BEF1F1D8-5475-4E12-BE37-3310BB6AE67B}" type="presParOf" srcId="{6830D2F7-022A-4197-8762-2FD9126E3C12}" destId="{50378636-0976-40E1-BE45-695DBE4CB168}" srcOrd="1" destOrd="0" presId="urn:microsoft.com/office/officeart/2005/8/layout/orgChart1"/>
    <dgm:cxn modelId="{EC2831C2-D28C-4B7D-81D8-1CD670CC0F94}" type="presParOf" srcId="{6830D2F7-022A-4197-8762-2FD9126E3C12}" destId="{B9A9A8DF-EC60-46A2-BC9C-189E11702AC8}" srcOrd="2" destOrd="0" presId="urn:microsoft.com/office/officeart/2005/8/layout/orgChart1"/>
    <dgm:cxn modelId="{E15D2196-786B-49A6-9D3C-6216F66D6D26}" type="presParOf" srcId="{DC6BBD12-9BCC-457E-B52D-3FA7C3132BC7}" destId="{69B34DF3-7F60-45D7-A6F8-A673EDC4C6B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04BFE-797F-49CC-99F4-C81C9181ACA2}">
      <dsp:nvSpPr>
        <dsp:cNvPr id="0" name=""/>
        <dsp:cNvSpPr/>
      </dsp:nvSpPr>
      <dsp:spPr>
        <a:xfrm>
          <a:off x="2765131" y="760008"/>
          <a:ext cx="1631522" cy="2123490"/>
        </a:xfrm>
        <a:custGeom>
          <a:avLst/>
          <a:gdLst/>
          <a:ahLst/>
          <a:cxnLst/>
          <a:rect l="0" t="0" r="0" b="0"/>
          <a:pathLst>
            <a:path>
              <a:moveTo>
                <a:pt x="0" y="2123490"/>
              </a:moveTo>
              <a:lnTo>
                <a:pt x="1631522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485E55-64D1-4929-AD7C-D9964FEEE30F}">
      <dsp:nvSpPr>
        <dsp:cNvPr id="0" name=""/>
        <dsp:cNvSpPr/>
      </dsp:nvSpPr>
      <dsp:spPr>
        <a:xfrm>
          <a:off x="2653166" y="760008"/>
          <a:ext cx="111964" cy="2123490"/>
        </a:xfrm>
        <a:custGeom>
          <a:avLst/>
          <a:gdLst/>
          <a:ahLst/>
          <a:cxnLst/>
          <a:rect l="0" t="0" r="0" b="0"/>
          <a:pathLst>
            <a:path>
              <a:moveTo>
                <a:pt x="111964" y="2123490"/>
              </a:moveTo>
              <a:lnTo>
                <a:pt x="0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4A8C71-DECD-4969-B802-5A68A41B9762}">
      <dsp:nvSpPr>
        <dsp:cNvPr id="0" name=""/>
        <dsp:cNvSpPr/>
      </dsp:nvSpPr>
      <dsp:spPr>
        <a:xfrm>
          <a:off x="965631" y="745048"/>
          <a:ext cx="1799500" cy="2138450"/>
        </a:xfrm>
        <a:custGeom>
          <a:avLst/>
          <a:gdLst/>
          <a:ahLst/>
          <a:cxnLst/>
          <a:rect l="0" t="0" r="0" b="0"/>
          <a:pathLst>
            <a:path>
              <a:moveTo>
                <a:pt x="1799500" y="2138450"/>
              </a:moveTo>
              <a:lnTo>
                <a:pt x="0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CE6A00-1DF6-4B95-9405-3B2B94E682CB}">
      <dsp:nvSpPr>
        <dsp:cNvPr id="0" name=""/>
        <dsp:cNvSpPr/>
      </dsp:nvSpPr>
      <dsp:spPr>
        <a:xfrm>
          <a:off x="2003051" y="2121419"/>
          <a:ext cx="1524160" cy="762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Příjemce</a:t>
          </a:r>
        </a:p>
      </dsp:txBody>
      <dsp:txXfrm>
        <a:off x="2003051" y="2121419"/>
        <a:ext cx="1524160" cy="762080"/>
      </dsp:txXfrm>
    </dsp:sp>
    <dsp:sp modelId="{F2017A95-1407-4CD0-825A-404F66046130}">
      <dsp:nvSpPr>
        <dsp:cNvPr id="0" name=""/>
        <dsp:cNvSpPr/>
      </dsp:nvSpPr>
      <dsp:spPr>
        <a:xfrm>
          <a:off x="203551" y="745048"/>
          <a:ext cx="1524160" cy="762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Vydavatel</a:t>
          </a:r>
        </a:p>
      </dsp:txBody>
      <dsp:txXfrm>
        <a:off x="203551" y="745048"/>
        <a:ext cx="1524160" cy="762080"/>
      </dsp:txXfrm>
    </dsp:sp>
    <dsp:sp modelId="{4E8A7574-70E7-433E-8183-78B7FF39D2DA}">
      <dsp:nvSpPr>
        <dsp:cNvPr id="0" name=""/>
        <dsp:cNvSpPr/>
      </dsp:nvSpPr>
      <dsp:spPr>
        <a:xfrm>
          <a:off x="1891086" y="760008"/>
          <a:ext cx="1524160" cy="762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Vydavatel</a:t>
          </a:r>
        </a:p>
      </dsp:txBody>
      <dsp:txXfrm>
        <a:off x="1891086" y="760008"/>
        <a:ext cx="1524160" cy="762080"/>
      </dsp:txXfrm>
    </dsp:sp>
    <dsp:sp modelId="{54CB526C-43F0-42F5-BD84-DE475AED9E62}">
      <dsp:nvSpPr>
        <dsp:cNvPr id="0" name=""/>
        <dsp:cNvSpPr/>
      </dsp:nvSpPr>
      <dsp:spPr>
        <a:xfrm>
          <a:off x="3634573" y="760008"/>
          <a:ext cx="1524160" cy="762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Vydavatel</a:t>
          </a:r>
        </a:p>
      </dsp:txBody>
      <dsp:txXfrm>
        <a:off x="3634573" y="760008"/>
        <a:ext cx="1524160" cy="762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9T16:44:06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 24575,'495'0'0,"-470"1"0,0 2 0,-1 1 0,1 1 0,-1 1 0,32 13 0,-29-9 0,0-2 0,1-1 0,51 6 0,327-10 0,-198-7 0,1041 5 0,-1203-5 0,-1-1 0,1-2 0,-1-2 0,73-25 0,-71 19 0,1 2 0,0 2 0,89-8 0,396 18 0,-245 4 0,1112-3 0,-1341-3 0,77-13 0,45-3 0,628 17 0,-396 5 0,4349-3-1365,-4725 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9T16:44:13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82 696 24575,'-1'-16'0,"-1"1"0,0 0 0,-9-28 0,-2-15 0,-9-50 0,12 65 0,2 0 0,-3-51 0,10 82 0,1 0 0,0 1 0,1-1 0,0 0 0,1 0 0,1 0 0,-1 1 0,2 0 0,0-1 0,0 1 0,1 0 0,10-16 0,-9 19 0,0 1 0,1 0 0,0 0 0,0 0 0,1 1 0,-1 0 0,1 1 0,1-1 0,-1 2 0,1-1 0,-1 1 0,1 0 0,1 1 0,-1 0 0,0 1 0,1 0 0,16-2 0,16 1 0,1 1 0,75 7 0,-62-1 0,771 2 0,-463-9 0,-125 23 0,-22 0 0,-210-20 0,18 0 0,0 1 0,0 1 0,0 1 0,0 1 0,25 8 0,-1 2 0,0-1 0,1-3 0,0-2 0,1-2 0,0-2 0,57-4 0,959-3 0,-621 4 0,-434-1 0,1 1 0,-1 0 0,1 1 0,-1 1 0,0 0 0,0 0 0,0 2 0,0-1 0,20 12 0,-9-8 0,0 0 0,1-2 0,0 0 0,1-2 0,-1-1 0,43 1 0,16 3 0,901 64 0,-930-71 0,-1-3 0,1-2 0,-1-2 0,68-18 0,-65 11 0,1 3 0,0 2 0,70-1 0,175 11 0,-141 2 0,2462-1 0,-1381-3 0,-960-23 0,-137 7 0,-124 14 0,0-1 0,0-2 0,-1 0 0,23-10 0,-20 7 0,-1 2 0,1 0 0,29-5 0,45 4 18,175 9 0,-110 2-1419,-127-3-5425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32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85462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314288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64809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523193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79383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95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3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830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22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452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289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329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082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09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169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5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ustomXml" Target="../ink/ink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D554BC-1327-48B9-9EF8-724F699E7A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Diplomatika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15FB222-D2F8-4C6D-8101-F1E1B7DF9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8571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90B4EA-0A32-4D92-AB56-4EECDF50C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524" y="652388"/>
            <a:ext cx="4765226" cy="1400530"/>
          </a:xfrm>
        </p:spPr>
        <p:txBody>
          <a:bodyPr>
            <a:normAutofit/>
          </a:bodyPr>
          <a:lstStyle/>
          <a:p>
            <a:r>
              <a:rPr lang="cs-CZ" dirty="0"/>
              <a:t>Listina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069F53A-C89F-4D2D-BAC7-021CB48A1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052918"/>
            <a:ext cx="4764245" cy="419548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91F1DF67-2AE4-4F91-B633-32C6E866E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00" r="13433" b="17891"/>
          <a:stretch/>
        </p:blipFill>
        <p:spPr>
          <a:xfrm>
            <a:off x="6762751" y="-921"/>
            <a:ext cx="5429250" cy="3429461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9CF898B8-9ACB-4CE6-A479-984F23B7A8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91" r="10617" b="9975"/>
          <a:stretch/>
        </p:blipFill>
        <p:spPr>
          <a:xfrm>
            <a:off x="6762750" y="3429460"/>
            <a:ext cx="5429250" cy="342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39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01BA3E-121E-434D-9ECF-F58F07DF5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154" y="226216"/>
            <a:ext cx="8947522" cy="140053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Mandáty</a:t>
            </a:r>
            <a:r>
              <a:rPr lang="cs-CZ" dirty="0">
                <a:solidFill>
                  <a:srgbClr val="FFFFFF"/>
                </a:solidFill>
              </a:rPr>
              <a:t> a listy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27FB66-D96F-4422-90E2-F60C9691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Mandáty – písemnost upravená podle určitých pravidel a obsahuje rozkaz, příkaz; většina mandátů měla dočasnou platnost.</a:t>
            </a:r>
          </a:p>
          <a:p>
            <a:pPr algn="just"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Listy  (dopisy) – písemnost upravená podle určitých pravidel, která obsahuje pouhé sdílení bez moci závazné. Na rozdíl od listin a většiny mandátů byly uzavřené.</a:t>
            </a:r>
          </a:p>
        </p:txBody>
      </p:sp>
    </p:spTree>
    <p:extLst>
      <p:ext uri="{BB962C8B-B14F-4D97-AF65-F5344CB8AC3E}">
        <p14:creationId xmlns:p14="http://schemas.microsoft.com/office/powerpoint/2010/main" val="3284948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C550FF-5585-4252-8E5B-502DC1DC3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045" y="5282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Aktové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písemnosti</a:t>
            </a:r>
            <a:br>
              <a:rPr lang="cs-CZ" dirty="0">
                <a:solidFill>
                  <a:srgbClr val="FFFFFF"/>
                </a:solidFill>
              </a:rPr>
            </a:b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B30C88-FB6F-4F2A-AEC5-FD9DD3121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r>
              <a:rPr lang="cs-CZ" dirty="0"/>
              <a:t>Aktový materiál, úřední akta, spisový materiál, spisy.</a:t>
            </a:r>
          </a:p>
          <a:p>
            <a:pPr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lvl="1"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r>
              <a:rPr lang="cs-CZ" dirty="0"/>
              <a:t>PVH – z hlediska obsahově-právní povahy.</a:t>
            </a:r>
          </a:p>
          <a:p>
            <a:pPr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lvl="1"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r>
              <a:rPr lang="cs-CZ" dirty="0"/>
              <a:t>Archivář – z hlediska uložení v archivu.</a:t>
            </a:r>
          </a:p>
          <a:p>
            <a:pPr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r>
              <a:rPr lang="cs-CZ" dirty="0"/>
              <a:t>Akt  – specifický význam v raném středověku. Použití pro tzv. pamětní záznam (střední, západní i jižní Evropa v období od 9. – 11. století). U nás od konce 10. do pol. 12. století.</a:t>
            </a:r>
          </a:p>
        </p:txBody>
      </p:sp>
    </p:spTree>
    <p:extLst>
      <p:ext uri="{BB962C8B-B14F-4D97-AF65-F5344CB8AC3E}">
        <p14:creationId xmlns:p14="http://schemas.microsoft.com/office/powerpoint/2010/main" val="2485742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30681-EFF3-4002-80A5-EB9286BB6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490" y="310105"/>
            <a:ext cx="8947522" cy="140053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Úřední knihy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BBCACC-EBE8-4517-8894-B54262EE6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Úřední knihy pro vnitřní potřebu. Knihy správní. Pro vlastní evidenci příslušné instituce.</a:t>
            </a:r>
          </a:p>
          <a:p>
            <a:pPr algn="just"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Úřední knihy pro vnější potřebu. Knihy právní. Nejen pro vlastní evidenci, ale právní platnost i na veřejnosti.</a:t>
            </a:r>
          </a:p>
        </p:txBody>
      </p:sp>
    </p:spTree>
    <p:extLst>
      <p:ext uri="{BB962C8B-B14F-4D97-AF65-F5344CB8AC3E}">
        <p14:creationId xmlns:p14="http://schemas.microsoft.com/office/powerpoint/2010/main" val="3203342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F6426E-7610-4C14-A6D8-32CE5AFF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877" y="301716"/>
            <a:ext cx="8947522" cy="140053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Úřední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knihy</a:t>
            </a:r>
            <a:r>
              <a:rPr lang="cs-CZ" dirty="0">
                <a:solidFill>
                  <a:srgbClr val="FFFFFF"/>
                </a:solidFill>
              </a:rPr>
              <a:t> pro vnitřní potřebu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CD7E59-8FC7-49EB-B08D-42F4D9BA1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 err="1"/>
              <a:t>Registra</a:t>
            </a:r>
            <a:r>
              <a:rPr lang="cs-CZ" dirty="0"/>
              <a:t> – knihy, do kterých se opisují texty vydaných písemností. V novověku - expediční protokoly.</a:t>
            </a:r>
          </a:p>
          <a:p>
            <a:pPr algn="just"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Kopiáře – opak </a:t>
            </a:r>
            <a:r>
              <a:rPr lang="cs-CZ" dirty="0" err="1"/>
              <a:t>register</a:t>
            </a:r>
            <a:r>
              <a:rPr lang="cs-CZ" dirty="0"/>
              <a:t>, opis listin došlých, přijatých. V novověku - podací (</a:t>
            </a:r>
            <a:r>
              <a:rPr lang="cs-CZ" dirty="0" err="1"/>
              <a:t>exhibitní</a:t>
            </a:r>
            <a:r>
              <a:rPr lang="cs-CZ" dirty="0"/>
              <a:t>) protokoly.</a:t>
            </a:r>
          </a:p>
          <a:p>
            <a:pPr algn="just"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Formulářové sbírky – vzorce, příklady písemnosti, jak má být písemnost vyhotovena.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0242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C5180D-C998-4644-A59D-F9EBFCB59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Úřední knihy pro vnější potřebu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6E527-9D5A-4C12-A621-911906757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565524" cy="4195481"/>
          </a:xfrm>
        </p:spPr>
        <p:txBody>
          <a:bodyPr>
            <a:normAutofit fontScale="85000" lnSpcReduction="20000"/>
          </a:bodyPr>
          <a:lstStyle/>
          <a:p>
            <a:r>
              <a:rPr lang="cs-CZ" sz="2200" dirty="0"/>
              <a:t>Knihy veřejných notářů (knihy </a:t>
            </a:r>
            <a:r>
              <a:rPr lang="cs-CZ" sz="2200" dirty="0" err="1"/>
              <a:t>imbreviatur</a:t>
            </a:r>
            <a:r>
              <a:rPr lang="cs-CZ" sz="2200" dirty="0"/>
              <a:t>) - notářský instrument.</a:t>
            </a:r>
          </a:p>
          <a:p>
            <a:endParaRPr lang="cs-CZ" sz="2200" dirty="0"/>
          </a:p>
          <a:p>
            <a:r>
              <a:rPr lang="cs-CZ" sz="2200" dirty="0"/>
              <a:t>Knihy městské – knihy pro právní a administrativní potřeby města.</a:t>
            </a:r>
          </a:p>
          <a:p>
            <a:endParaRPr lang="cs-CZ" sz="2200" dirty="0"/>
          </a:p>
          <a:p>
            <a:r>
              <a:rPr lang="cs-CZ" sz="2200" dirty="0"/>
              <a:t>Knihy pozemkové (gruntovní) – gruntovnice. Vedeny u vrchnostenských úřadů.</a:t>
            </a:r>
          </a:p>
          <a:p>
            <a:endParaRPr lang="cs-CZ" sz="2200" dirty="0"/>
          </a:p>
          <a:p>
            <a:r>
              <a:rPr lang="cs-CZ" sz="2200" dirty="0"/>
              <a:t>Zemské desky - knihy vedené u zemských soudů.</a:t>
            </a:r>
          </a:p>
          <a:p>
            <a:endParaRPr lang="cs-CZ" sz="2200" dirty="0"/>
          </a:p>
          <a:p>
            <a:r>
              <a:rPr lang="cs-CZ" sz="2200" dirty="0"/>
              <a:t>Dvorské desky - knihy vedené u dvorského soudu.</a:t>
            </a:r>
          </a:p>
          <a:p>
            <a:endParaRPr lang="cs-CZ" sz="2200" dirty="0"/>
          </a:p>
          <a:p>
            <a:r>
              <a:rPr lang="cs-CZ" sz="2200" dirty="0"/>
              <a:t>Matriky – křestní (rodné); oddací; matriky úmrtní.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9738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AE8898-C695-485D-B6ED-E64B9858B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Matrika</a:t>
            </a:r>
            <a:endParaRPr lang="en-US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44A4127-BA3A-4D8F-96FE-1A89860D6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492" r="8797" b="2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4589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9B7999-749B-4633-9C71-A46E703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4790008" cy="1280890"/>
          </a:xfrm>
        </p:spPr>
        <p:txBody>
          <a:bodyPr>
            <a:normAutofit/>
          </a:bodyPr>
          <a:lstStyle/>
          <a:p>
            <a:r>
              <a:rPr lang="cs-CZ"/>
              <a:t>Zemské desky</a:t>
            </a:r>
            <a:endParaRPr lang="cs-CZ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C7512E9-26B2-4FDE-B162-B06C354CE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3" y="2040467"/>
            <a:ext cx="4802188" cy="387075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7428A44B-5334-4692-BDAF-34862AB65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58" r="4" b="26355"/>
          <a:stretch/>
        </p:blipFill>
        <p:spPr>
          <a:xfrm>
            <a:off x="7736146" y="624111"/>
            <a:ext cx="3768466" cy="2627322"/>
          </a:xfrm>
          <a:prstGeom prst="rect">
            <a:avLst/>
          </a:prstGeom>
        </p:spPr>
      </p:pic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A44FE2A1-5728-45D0-8659-06402B3A3E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58" r="-2" b="7676"/>
          <a:stretch/>
        </p:blipFill>
        <p:spPr>
          <a:xfrm>
            <a:off x="7736146" y="3416024"/>
            <a:ext cx="3768466" cy="262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01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A8D4EB-EF82-4B7E-856E-06617C18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022" y="629266"/>
            <a:ext cx="5025098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 dirty="0">
                <a:solidFill>
                  <a:schemeClr val="tx2">
                    <a:lumMod val="75000"/>
                  </a:schemeClr>
                </a:solidFill>
              </a:rPr>
              <a:t>Knihy, které stojí na pomezí vnitřních a vnějších potřeb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F6FD94-0974-4893-B38D-62701719C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pPr algn="just"/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Urbáře – staroněmecky (sloveso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urbaren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= přinášet) - obsahují předpisy dávek peněžních, naturáliích a robot odváděných vrchnosti.</a:t>
            </a:r>
          </a:p>
          <a:p>
            <a:pPr algn="just"/>
            <a:endParaRPr lang="cs-CZ" dirty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Katastry (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capitum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registrum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capitasstrum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catastrum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) – soupisy nemovitého (stavby, pozemky) majetku podrobeného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berni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: berní rula (1653-1655) – pro Čechy; lánové rejstříky (1669) – pro Moravu; tereziánský katastr, josefinský a stabilní katastr.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053D35F2-8B83-4BC5-A945-D8F560DA1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5" b="6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879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44DDA7-0BB5-4471-A971-D9D3A5E8A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Formy dochování diplomatického materiálu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628F9E-469D-481B-BD12-E2EB63272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142" y="2366816"/>
            <a:ext cx="8946541" cy="4195481"/>
          </a:xfrm>
        </p:spPr>
        <p:txBody>
          <a:bodyPr/>
          <a:lstStyle/>
          <a:p>
            <a:r>
              <a:rPr lang="cs-CZ" sz="2400" dirty="0"/>
              <a:t>Originál</a:t>
            </a:r>
          </a:p>
          <a:p>
            <a:endParaRPr lang="cs-CZ" sz="2400" dirty="0"/>
          </a:p>
          <a:p>
            <a:r>
              <a:rPr lang="cs-CZ" sz="2400" dirty="0"/>
              <a:t>Koncept</a:t>
            </a:r>
          </a:p>
          <a:p>
            <a:endParaRPr lang="cs-CZ" sz="2400" dirty="0"/>
          </a:p>
          <a:p>
            <a:r>
              <a:rPr lang="cs-CZ" sz="2400" dirty="0"/>
              <a:t>Opis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957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216B03-574F-4298-9A06-5DD871EA5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ACB8AB-6DF8-4747-A8D6-EED330F62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800" dirty="0"/>
              <a:t>Diplomatika je věda zabývající se studiem </a:t>
            </a:r>
            <a:r>
              <a:rPr lang="cs-CZ" sz="2800" b="1" u="sng" dirty="0"/>
              <a:t>písemností úřední provenience</a:t>
            </a:r>
            <a:r>
              <a:rPr lang="cs-CZ" sz="2800" dirty="0"/>
              <a:t>, které hodnotí po stránce </a:t>
            </a:r>
            <a:r>
              <a:rPr lang="cs-CZ" sz="2800" b="1" u="sng" dirty="0"/>
              <a:t>vnitřní i vnější</a:t>
            </a:r>
            <a:r>
              <a:rPr lang="cs-CZ" sz="2800" b="1" dirty="0"/>
              <a:t> </a:t>
            </a:r>
            <a:r>
              <a:rPr lang="cs-CZ" sz="2800" dirty="0"/>
              <a:t>jako produkty určitého </a:t>
            </a:r>
            <a:r>
              <a:rPr lang="cs-CZ" sz="2800" b="1" u="sng" dirty="0"/>
              <a:t>právního</a:t>
            </a:r>
            <a:r>
              <a:rPr lang="cs-CZ" sz="2800" b="1" dirty="0"/>
              <a:t>, </a:t>
            </a:r>
            <a:r>
              <a:rPr lang="cs-CZ" sz="2800" b="1" u="sng" dirty="0"/>
              <a:t>sociálního</a:t>
            </a:r>
            <a:r>
              <a:rPr lang="cs-CZ" sz="2800" b="1" dirty="0"/>
              <a:t> a </a:t>
            </a:r>
            <a:r>
              <a:rPr lang="cs-CZ" sz="2800" b="1" u="sng" dirty="0"/>
              <a:t>kulturního</a:t>
            </a:r>
            <a:r>
              <a:rPr lang="cs-CZ" sz="2800" dirty="0"/>
              <a:t> prostředí v souvislosti s dějinami institucí, jež je produkují, tj. kanceláří. Přitom klade důraz na jejich </a:t>
            </a:r>
            <a:r>
              <a:rPr lang="cs-CZ" sz="2800" b="1" u="sng" dirty="0"/>
              <a:t>funkci v příslušné společnosti</a:t>
            </a:r>
            <a:r>
              <a:rPr lang="cs-CZ" sz="2800" b="1" dirty="0"/>
              <a:t> </a:t>
            </a:r>
            <a:r>
              <a:rPr lang="cs-CZ" sz="2800" dirty="0"/>
              <a:t>(I. Hlaváček).</a:t>
            </a:r>
          </a:p>
        </p:txBody>
      </p:sp>
    </p:spTree>
    <p:extLst>
      <p:ext uri="{BB962C8B-B14F-4D97-AF65-F5344CB8AC3E}">
        <p14:creationId xmlns:p14="http://schemas.microsoft.com/office/powerpoint/2010/main" val="1210319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A4A8CE-5018-4968-B6AC-6E10CD60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Originál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7A2F1F-5283-4B47-9F4A-6E82551B0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400" dirty="0"/>
              <a:t>Takové vyhotovení písemnosti, které vzniklo z vůle a s vědomím vydavatele a bylo zajištěno prostředky k zajištění své právní platnosti (pečeť, razítko, podpis …). Originálů může být několik (bylo vyhotoveno více exemplářů – např. kupní smlouvy). Každý originál je pravý (nemůže být falešný) – nepoužíváme pojem „pravý originál.“ Naopak „domnělý originál“ – listina, která se tváří jako pravá.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6664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401F5-730D-4898-A8EF-34DEF58FD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Koncept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C90AA8-74A7-43E9-B636-F789698F6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400" dirty="0"/>
              <a:t>Předběžný náčrt listiny, předstupeň originálu. Není celý obsah, ustálené formule (tituly) se jenom naznačují. Koncepty v hojné míře až v novověku (u nás v 16. století). Dříve po napsání originálu byly zničeny, pokud byly vůbec napsány. Koncept nemusel vždy předcházet originálu. </a:t>
            </a:r>
          </a:p>
        </p:txBody>
      </p:sp>
    </p:spTree>
    <p:extLst>
      <p:ext uri="{BB962C8B-B14F-4D97-AF65-F5344CB8AC3E}">
        <p14:creationId xmlns:p14="http://schemas.microsoft.com/office/powerpoint/2010/main" val="4251347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2041DF-40E9-4DC6-A004-EB3F592B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520A4B-87E7-427F-A20A-AEBEB607B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prostý  (jednoduchý) opis – může vytvořit kdokoliv, použít k jakémukoliv účelu, nemá ovšem právní moc.</a:t>
            </a:r>
          </a:p>
          <a:p>
            <a:pPr algn="just"/>
            <a:r>
              <a:rPr lang="cs-CZ" dirty="0"/>
              <a:t>ověřený opis - v právním životě nahrazuje originál (má stejnou platnost). Pořizovat mohou pouze osoby a instituce, které k tomu byly kvalifikovány:</a:t>
            </a:r>
          </a:p>
          <a:p>
            <a:pPr lvl="1" algn="just"/>
            <a:r>
              <a:rPr lang="cs-CZ" dirty="0" err="1"/>
              <a:t>vidimus</a:t>
            </a:r>
            <a:r>
              <a:rPr lang="cs-CZ" dirty="0"/>
              <a:t> – nižší titul opisu –  jenom se potvrzuje, že opis se doslova shoduje se zněním originálů.</a:t>
            </a:r>
          </a:p>
          <a:p>
            <a:pPr lvl="1" algn="just"/>
            <a:r>
              <a:rPr lang="cs-CZ" dirty="0"/>
              <a:t>konfirmace (renovace, inserce) – vyšší úroveň ověřeného opisu – potvrzuje se nejenom správné znění, ale především právní obsah konfirmovaní listiny (např. prodloužení platnosti).</a:t>
            </a:r>
          </a:p>
        </p:txBody>
      </p:sp>
    </p:spTree>
    <p:extLst>
      <p:ext uri="{BB962C8B-B14F-4D97-AF65-F5344CB8AC3E}">
        <p14:creationId xmlns:p14="http://schemas.microsoft.com/office/powerpoint/2010/main" val="3505108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5EB55EE1-9186-4910-8A27-767287D40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71" t="4653" r="60057" b="52214"/>
          <a:stretch/>
        </p:blipFill>
        <p:spPr>
          <a:xfrm>
            <a:off x="3867150" y="0"/>
            <a:ext cx="8324850" cy="798195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5F94A3FA-BA26-4346-A9E2-73299B320A4A}"/>
                  </a:ext>
                </a:extLst>
              </p14:cNvPr>
              <p14:cNvContentPartPr/>
              <p14:nvPr/>
            </p14:nvContentPartPr>
            <p14:xfrm>
              <a:off x="5622765" y="3424519"/>
              <a:ext cx="4283280" cy="5724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5F94A3FA-BA26-4346-A9E2-73299B320A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14125" y="3415519"/>
                <a:ext cx="430092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85F9EB76-6A4A-4596-9F1F-4F85AC035468}"/>
                  </a:ext>
                </a:extLst>
              </p14:cNvPr>
              <p14:cNvContentPartPr/>
              <p14:nvPr/>
            </p14:nvContentPartPr>
            <p14:xfrm>
              <a:off x="5579565" y="3175039"/>
              <a:ext cx="4259520" cy="25092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85F9EB76-6A4A-4596-9F1F-4F85AC03546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70925" y="3166039"/>
                <a:ext cx="4277160" cy="2685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Nadpis 1">
            <a:extLst>
              <a:ext uri="{FF2B5EF4-FFF2-40B4-BE49-F238E27FC236}">
                <a16:creationId xmlns:a16="http://schemas.microsoft.com/office/drawing/2014/main" id="{88A4528D-58D2-4DEB-AFD0-C429982E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24" y="2019609"/>
            <a:ext cx="2986640" cy="1280890"/>
          </a:xfrm>
        </p:spPr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Konfirmace</a:t>
            </a:r>
          </a:p>
        </p:txBody>
      </p:sp>
    </p:spTree>
    <p:extLst>
      <p:ext uri="{BB962C8B-B14F-4D97-AF65-F5344CB8AC3E}">
        <p14:creationId xmlns:p14="http://schemas.microsoft.com/office/powerpoint/2010/main" val="949552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84C33D-E146-4DFD-AE5C-AE2F48AF9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Vnější a vnitřní znaky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9A9E53-62EF-42E6-B6C8-94025ABBC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Vnější znaky: psací látka, forma psací látky, </a:t>
            </a:r>
            <a:r>
              <a:rPr lang="cs-CZ" dirty="0" err="1"/>
              <a:t>plika</a:t>
            </a:r>
            <a:r>
              <a:rPr lang="cs-CZ" dirty="0"/>
              <a:t>, linkování, inkoust, písmo, korektury, </a:t>
            </a:r>
            <a:r>
              <a:rPr lang="cs-CZ" dirty="0" err="1"/>
              <a:t>rasury</a:t>
            </a:r>
            <a:r>
              <a:rPr lang="cs-CZ" dirty="0"/>
              <a:t>, grafická znamení, podpisy, kancelářské poznámky, </a:t>
            </a:r>
            <a:r>
              <a:rPr lang="cs-CZ" dirty="0" err="1"/>
              <a:t>příjemecké</a:t>
            </a:r>
            <a:r>
              <a:rPr lang="cs-CZ" dirty="0"/>
              <a:t> poznámky atd.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Vnitřní znak: jazyk, listinné formule.</a:t>
            </a:r>
          </a:p>
        </p:txBody>
      </p:sp>
    </p:spTree>
    <p:extLst>
      <p:ext uri="{BB962C8B-B14F-4D97-AF65-F5344CB8AC3E}">
        <p14:creationId xmlns:p14="http://schemas.microsoft.com/office/powerpoint/2010/main" val="1965055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B54A67-E640-43CD-89CF-8B62488A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Dělení diplomatického materiálu (J. </a:t>
            </a:r>
            <a:r>
              <a:rPr lang="cs-CZ" dirty="0" err="1"/>
              <a:t>Mabillon</a:t>
            </a:r>
            <a:r>
              <a:rPr lang="cs-CZ" dirty="0"/>
              <a:t>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FF68EE-AA45-4B9D-ABC6-D78906271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2516942"/>
            <a:ext cx="8946541" cy="4195481"/>
          </a:xfrm>
        </p:spPr>
        <p:txBody>
          <a:bodyPr/>
          <a:lstStyle/>
          <a:p>
            <a:pPr algn="just"/>
            <a:r>
              <a:rPr lang="cs-CZ" dirty="0"/>
              <a:t>Listiny papežské.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Listiny císařské (císařové a králové římsko-německé říše ve středověku).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Listiny soukromé (</a:t>
            </a:r>
            <a:r>
              <a:rPr lang="cs-CZ" dirty="0" err="1"/>
              <a:t>Privaturkunde</a:t>
            </a:r>
            <a:r>
              <a:rPr lang="cs-CZ" dirty="0"/>
              <a:t>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5323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464FA-454B-43A1-B1DF-04C0FEBC6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diplomatického materiálu (V. Hrubý)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0F5BC3-9103-4FD8-AD60-371F78C3D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Listiny zeměpanské a zeměpanských úřadů (panovnické).</a:t>
            </a:r>
          </a:p>
          <a:p>
            <a:endParaRPr lang="cs-CZ" dirty="0"/>
          </a:p>
          <a:p>
            <a:r>
              <a:rPr lang="cs-CZ" dirty="0"/>
              <a:t>Listiny papežské a papežských úřadů.</a:t>
            </a:r>
          </a:p>
          <a:p>
            <a:endParaRPr lang="cs-CZ" dirty="0"/>
          </a:p>
          <a:p>
            <a:r>
              <a:rPr lang="cs-CZ" dirty="0"/>
              <a:t>Listiny biskupů a jiných duchovních institucí.</a:t>
            </a:r>
          </a:p>
          <a:p>
            <a:endParaRPr lang="cs-CZ" dirty="0"/>
          </a:p>
          <a:p>
            <a:r>
              <a:rPr lang="cs-CZ" dirty="0"/>
              <a:t>Listiny měst, městských úřadů a měšťanů.</a:t>
            </a:r>
          </a:p>
          <a:p>
            <a:endParaRPr lang="cs-CZ" dirty="0"/>
          </a:p>
          <a:p>
            <a:r>
              <a:rPr lang="cs-CZ" dirty="0"/>
              <a:t>Listiny šlechticů a svobodných osob.</a:t>
            </a:r>
          </a:p>
          <a:p>
            <a:endParaRPr lang="cs-CZ" dirty="0"/>
          </a:p>
          <a:p>
            <a:r>
              <a:rPr lang="cs-CZ" dirty="0"/>
              <a:t>Listiny veřejných notářů.</a:t>
            </a:r>
          </a:p>
        </p:txBody>
      </p:sp>
    </p:spTree>
    <p:extLst>
      <p:ext uri="{BB962C8B-B14F-4D97-AF65-F5344CB8AC3E}">
        <p14:creationId xmlns:p14="http://schemas.microsoft.com/office/powerpoint/2010/main" val="3635308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D29169-E617-4687-A14D-1EC7EBCDB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Listinné padělky (falza)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3F947C-9CF4-4DE3-AE0B-23F09ADEA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400" dirty="0"/>
              <a:t>Falzum – listina, která nevznikla z vůle svého údajného vydavatele.</a:t>
            </a:r>
          </a:p>
          <a:p>
            <a:pPr algn="just"/>
            <a:endParaRPr lang="cs-CZ" dirty="0"/>
          </a:p>
          <a:p>
            <a:pPr lvl="1" algn="just"/>
            <a:r>
              <a:rPr lang="cs-CZ" sz="2000" dirty="0"/>
              <a:t>Moderní falzum.</a:t>
            </a:r>
          </a:p>
          <a:p>
            <a:pPr algn="just"/>
            <a:endParaRPr lang="cs-CZ" dirty="0"/>
          </a:p>
          <a:p>
            <a:pPr lvl="1" algn="just"/>
            <a:r>
              <a:rPr lang="cs-CZ" sz="2000" dirty="0"/>
              <a:t>Staré falzum.</a:t>
            </a:r>
          </a:p>
          <a:p>
            <a:pPr algn="just"/>
            <a:endParaRPr lang="cs-CZ" dirty="0"/>
          </a:p>
          <a:p>
            <a:pPr lvl="1" algn="just"/>
            <a:r>
              <a:rPr lang="cs-CZ" sz="2000" dirty="0"/>
              <a:t>Kancelářské falzum.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1287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890774-36AC-458B-B9A3-4F5EB551A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Edice diplomatického materiálu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CD3AA2-ED66-4848-BCB2-C8F944B75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Diplomatáře:</a:t>
            </a:r>
          </a:p>
          <a:p>
            <a:pPr lvl="1" algn="just"/>
            <a:r>
              <a:rPr lang="cs-CZ" dirty="0"/>
              <a:t>MGH Diplomata.</a:t>
            </a:r>
          </a:p>
          <a:p>
            <a:pPr lvl="1" algn="just"/>
            <a:r>
              <a:rPr lang="cs-CZ" dirty="0"/>
              <a:t>CDB  (</a:t>
            </a:r>
            <a:r>
              <a:rPr lang="cs-CZ" dirty="0" err="1"/>
              <a:t>Codex</a:t>
            </a:r>
            <a:r>
              <a:rPr lang="cs-CZ" dirty="0"/>
              <a:t> </a:t>
            </a:r>
            <a:r>
              <a:rPr lang="cs-CZ" dirty="0" err="1"/>
              <a:t>diplomaticus</a:t>
            </a:r>
            <a:r>
              <a:rPr lang="cs-CZ" dirty="0"/>
              <a:t> et </a:t>
            </a:r>
            <a:r>
              <a:rPr lang="cs-CZ" dirty="0" err="1"/>
              <a:t>epistolaris</a:t>
            </a:r>
            <a:r>
              <a:rPr lang="cs-CZ" dirty="0"/>
              <a:t> </a:t>
            </a:r>
            <a:r>
              <a:rPr lang="cs-CZ" dirty="0" err="1"/>
              <a:t>regni</a:t>
            </a:r>
            <a:r>
              <a:rPr lang="cs-CZ" dirty="0"/>
              <a:t> </a:t>
            </a:r>
            <a:r>
              <a:rPr lang="cs-CZ" dirty="0" err="1"/>
              <a:t>Bohemiae</a:t>
            </a:r>
            <a:r>
              <a:rPr lang="cs-CZ" dirty="0"/>
              <a:t>).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r>
              <a:rPr lang="cs-CZ" dirty="0"/>
              <a:t>Regestáře: </a:t>
            </a:r>
          </a:p>
          <a:p>
            <a:pPr lvl="1" algn="just"/>
            <a:r>
              <a:rPr lang="cs-CZ" dirty="0"/>
              <a:t>RI (</a:t>
            </a:r>
            <a:r>
              <a:rPr lang="cs-CZ" dirty="0" err="1"/>
              <a:t>Regesta</a:t>
            </a:r>
            <a:r>
              <a:rPr lang="cs-CZ" dirty="0"/>
              <a:t> </a:t>
            </a:r>
            <a:r>
              <a:rPr lang="cs-CZ" dirty="0" err="1"/>
              <a:t>Imperii</a:t>
            </a:r>
            <a:r>
              <a:rPr lang="cs-CZ" dirty="0"/>
              <a:t>).</a:t>
            </a:r>
          </a:p>
          <a:p>
            <a:pPr lvl="1" algn="just"/>
            <a:r>
              <a:rPr lang="cs-CZ" dirty="0"/>
              <a:t>RBM (</a:t>
            </a:r>
            <a:r>
              <a:rPr lang="cs-CZ" dirty="0" err="1"/>
              <a:t>Regesta</a:t>
            </a:r>
            <a:r>
              <a:rPr lang="cs-CZ" dirty="0"/>
              <a:t> </a:t>
            </a:r>
            <a:r>
              <a:rPr lang="cs-CZ" dirty="0" err="1"/>
              <a:t>diplomatica</a:t>
            </a:r>
            <a:r>
              <a:rPr lang="cs-CZ" dirty="0"/>
              <a:t> </a:t>
            </a:r>
            <a:r>
              <a:rPr lang="cs-CZ" dirty="0" err="1"/>
              <a:t>nec</a:t>
            </a:r>
            <a:r>
              <a:rPr lang="cs-CZ" dirty="0"/>
              <a:t> non </a:t>
            </a:r>
            <a:r>
              <a:rPr lang="cs-CZ" dirty="0" err="1"/>
              <a:t>epistolaria</a:t>
            </a:r>
            <a:r>
              <a:rPr lang="cs-CZ" dirty="0"/>
              <a:t> </a:t>
            </a:r>
            <a:r>
              <a:rPr lang="cs-CZ" dirty="0" err="1"/>
              <a:t>Bohemiae</a:t>
            </a:r>
            <a:r>
              <a:rPr lang="cs-CZ" dirty="0"/>
              <a:t> et </a:t>
            </a:r>
            <a:r>
              <a:rPr lang="cs-CZ" dirty="0" err="1"/>
              <a:t>Moraviae</a:t>
            </a:r>
            <a:r>
              <a:rPr lang="cs-CZ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650883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07978C-1510-4410-ABA3-CBA0AC33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Doporučená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B883B5-667D-47A7-B660-EB5177437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ŠEBÁNEK, Jindřich, Zdeněk FIALA a Zdeňka HLEDÍKOVÁ, </a:t>
            </a:r>
            <a:r>
              <a:rPr lang="cs-CZ" dirty="0" err="1"/>
              <a:t>ed</a:t>
            </a:r>
            <a:r>
              <a:rPr lang="cs-CZ" dirty="0"/>
              <a:t>. Česká diplomatika do r. 1848. 2. </a:t>
            </a:r>
            <a:r>
              <a:rPr lang="cs-CZ" dirty="0" err="1"/>
              <a:t>nezm</a:t>
            </a:r>
            <a:r>
              <a:rPr lang="cs-CZ" dirty="0"/>
              <a:t>. vyd. Praha: Univerzita Karlova, 1984.</a:t>
            </a:r>
          </a:p>
        </p:txBody>
      </p:sp>
    </p:spTree>
    <p:extLst>
      <p:ext uri="{BB962C8B-B14F-4D97-AF65-F5344CB8AC3E}">
        <p14:creationId xmlns:p14="http://schemas.microsoft.com/office/powerpoint/2010/main" val="2854288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394E36-837E-44BA-82B8-0503891AB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A09211-FE9E-4666-B2EF-2D3FCD74D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130" y="1575246"/>
            <a:ext cx="8946541" cy="4195481"/>
          </a:xfrm>
        </p:spPr>
        <p:txBody>
          <a:bodyPr>
            <a:noAutofit/>
          </a:bodyPr>
          <a:lstStyle/>
          <a:p>
            <a:r>
              <a:rPr lang="cs-CZ" dirty="0" err="1"/>
              <a:t>diploma</a:t>
            </a:r>
            <a:r>
              <a:rPr lang="cs-CZ" dirty="0"/>
              <a:t> = lat. listina, z </a:t>
            </a:r>
            <a:r>
              <a:rPr lang="cs-CZ" dirty="0" err="1"/>
              <a:t>řec</a:t>
            </a:r>
            <a:r>
              <a:rPr lang="cs-CZ" dirty="0"/>
              <a:t>. </a:t>
            </a:r>
            <a:r>
              <a:rPr lang="cs-CZ" dirty="0" err="1"/>
              <a:t>diplóo</a:t>
            </a:r>
            <a:r>
              <a:rPr lang="cs-CZ" dirty="0"/>
              <a:t> = zdvojuji</a:t>
            </a:r>
          </a:p>
          <a:p>
            <a:endParaRPr lang="cs-CZ" dirty="0"/>
          </a:p>
          <a:p>
            <a:r>
              <a:rPr lang="cs-CZ" dirty="0"/>
              <a:t>rusky </a:t>
            </a:r>
            <a:r>
              <a:rPr lang="cs-CZ" i="1" dirty="0"/>
              <a:t>diplomatika</a:t>
            </a:r>
          </a:p>
          <a:p>
            <a:r>
              <a:rPr lang="cs-CZ" dirty="0"/>
              <a:t>polsky </a:t>
            </a:r>
            <a:r>
              <a:rPr lang="cs-CZ" i="1" dirty="0" err="1"/>
              <a:t>dyplomatyka</a:t>
            </a:r>
            <a:endParaRPr lang="cs-CZ" i="1" dirty="0"/>
          </a:p>
          <a:p>
            <a:r>
              <a:rPr lang="cs-CZ" dirty="0"/>
              <a:t>francouzsky </a:t>
            </a:r>
            <a:r>
              <a:rPr lang="cs-CZ" i="1" dirty="0" err="1"/>
              <a:t>diplomatigue</a:t>
            </a:r>
            <a:endParaRPr lang="cs-CZ" i="1" dirty="0"/>
          </a:p>
          <a:p>
            <a:r>
              <a:rPr lang="cs-CZ" dirty="0"/>
              <a:t>anglicky </a:t>
            </a:r>
            <a:r>
              <a:rPr lang="cs-CZ" i="1" dirty="0" err="1"/>
              <a:t>diplomatics</a:t>
            </a:r>
            <a:endParaRPr lang="cs-CZ" i="1" dirty="0"/>
          </a:p>
          <a:p>
            <a:r>
              <a:rPr lang="cs-CZ" dirty="0"/>
              <a:t>italsky </a:t>
            </a:r>
            <a:r>
              <a:rPr lang="cs-CZ" i="1" dirty="0" err="1"/>
              <a:t>diplomatica</a:t>
            </a:r>
            <a:endParaRPr lang="cs-CZ" i="1" dirty="0"/>
          </a:p>
          <a:p>
            <a:r>
              <a:rPr lang="cs-CZ" dirty="0"/>
              <a:t>němčina </a:t>
            </a:r>
            <a:r>
              <a:rPr lang="cs-CZ" i="1" dirty="0"/>
              <a:t>Diplomatik</a:t>
            </a:r>
            <a:r>
              <a:rPr lang="cs-CZ" dirty="0"/>
              <a:t> nebo </a:t>
            </a:r>
            <a:r>
              <a:rPr lang="cs-CZ" i="1" dirty="0" err="1"/>
              <a:t>Urkundenlehre</a:t>
            </a:r>
            <a:r>
              <a:rPr lang="cs-CZ" dirty="0"/>
              <a:t> a novější </a:t>
            </a:r>
            <a:r>
              <a:rPr lang="cs-CZ" i="1" dirty="0" err="1"/>
              <a:t>Urkundenforschung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i="1" dirty="0" err="1"/>
              <a:t>Aktenkunde</a:t>
            </a:r>
            <a:r>
              <a:rPr lang="cs-CZ" dirty="0"/>
              <a:t> - </a:t>
            </a:r>
            <a:r>
              <a:rPr lang="cs-CZ" dirty="0" err="1"/>
              <a:t>novověkoá</a:t>
            </a:r>
            <a:r>
              <a:rPr lang="cs-CZ" dirty="0"/>
              <a:t> diplomatika</a:t>
            </a:r>
          </a:p>
        </p:txBody>
      </p:sp>
    </p:spTree>
    <p:extLst>
      <p:ext uri="{BB962C8B-B14F-4D97-AF65-F5344CB8AC3E}">
        <p14:creationId xmlns:p14="http://schemas.microsoft.com/office/powerpoint/2010/main" val="3272585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8DF74-E6A8-43C3-BF30-C70327FA8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Dějiny diplomatiky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142352-4CA0-4619-8365-4123BF472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670780"/>
            <a:ext cx="10441596" cy="4195481"/>
          </a:xfrm>
        </p:spPr>
        <p:txBody>
          <a:bodyPr>
            <a:normAutofit/>
          </a:bodyPr>
          <a:lstStyle/>
          <a:p>
            <a:pPr algn="just"/>
            <a:r>
              <a:rPr lang="cs-CZ" dirty="0" err="1"/>
              <a:t>Předkritické</a:t>
            </a:r>
            <a:r>
              <a:rPr lang="cs-CZ" dirty="0"/>
              <a:t> období – praktický zájem kanceláří (zejména papežské od 12. st., kdy vznikly kancelářské instrukce), jak rozpoznat pravé listiny od falešných.</a:t>
            </a:r>
            <a:endParaRPr lang="de-DE" dirty="0"/>
          </a:p>
          <a:p>
            <a:pPr algn="just"/>
            <a:endParaRPr lang="cs-CZ" dirty="0"/>
          </a:p>
          <a:p>
            <a:pPr algn="just"/>
            <a:r>
              <a:rPr lang="cs-CZ" dirty="0"/>
              <a:t>Italští humanisté ve 14. a 15. století – vytvoření první předpokladů pramenné kritiky jako základu kritického dějepisectví (</a:t>
            </a:r>
            <a:r>
              <a:rPr lang="cs-CZ" dirty="0" err="1"/>
              <a:t>Petrarkova</a:t>
            </a:r>
            <a:r>
              <a:rPr lang="cs-CZ" dirty="0"/>
              <a:t> kritika falešných rodových dokumentů habsburských; kritika Lorenza </a:t>
            </a:r>
            <a:r>
              <a:rPr lang="cs-CZ" dirty="0" err="1"/>
              <a:t>Vally</a:t>
            </a:r>
            <a:r>
              <a:rPr lang="cs-CZ" dirty="0"/>
              <a:t> „donace Konstantinovy“).</a:t>
            </a:r>
            <a:endParaRPr lang="de-DE" dirty="0"/>
          </a:p>
          <a:p>
            <a:pPr algn="just"/>
            <a:endParaRPr lang="cs-CZ" dirty="0"/>
          </a:p>
          <a:p>
            <a:pPr algn="just"/>
            <a:r>
              <a:rPr lang="cs-CZ" dirty="0"/>
              <a:t>Bella </a:t>
            </a:r>
            <a:r>
              <a:rPr lang="cs-CZ" dirty="0" err="1"/>
              <a:t>diplomatica</a:t>
            </a:r>
            <a:r>
              <a:rPr lang="cs-CZ" dirty="0"/>
              <a:t> (</a:t>
            </a:r>
            <a:r>
              <a:rPr lang="cs-CZ" dirty="0" err="1"/>
              <a:t>forensia</a:t>
            </a:r>
            <a:r>
              <a:rPr lang="cs-CZ" dirty="0"/>
              <a:t>) – tzv. spory o pravost listin.</a:t>
            </a:r>
          </a:p>
        </p:txBody>
      </p:sp>
    </p:spTree>
    <p:extLst>
      <p:ext uri="{BB962C8B-B14F-4D97-AF65-F5344CB8AC3E}">
        <p14:creationId xmlns:p14="http://schemas.microsoft.com/office/powerpoint/2010/main" val="1221611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8DF74-E6A8-43C3-BF30-C70327FA8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Dějiny diplomatiky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142352-4CA0-4619-8365-4123BF472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670780"/>
            <a:ext cx="10441596" cy="4195481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Spor mezi </a:t>
            </a:r>
            <a:r>
              <a:rPr lang="cs-CZ" dirty="0" err="1"/>
              <a:t>Mauriny</a:t>
            </a:r>
            <a:r>
              <a:rPr lang="cs-CZ" dirty="0"/>
              <a:t> a Bollandisty:</a:t>
            </a:r>
            <a:endParaRPr lang="de-DE" dirty="0"/>
          </a:p>
          <a:p>
            <a:pPr algn="just"/>
            <a:endParaRPr lang="cs-CZ" dirty="0"/>
          </a:p>
          <a:p>
            <a:pPr lvl="1" algn="just"/>
            <a:r>
              <a:rPr lang="cs-CZ" b="1" dirty="0"/>
              <a:t>Daniel </a:t>
            </a:r>
            <a:r>
              <a:rPr lang="cs-CZ" b="1" dirty="0" err="1"/>
              <a:t>Papebroch</a:t>
            </a:r>
            <a:r>
              <a:rPr lang="cs-CZ" b="1" dirty="0"/>
              <a:t> </a:t>
            </a:r>
            <a:r>
              <a:rPr lang="cs-CZ" dirty="0"/>
              <a:t>(1628-1714) v úvodním pojednání „</a:t>
            </a:r>
            <a:r>
              <a:rPr lang="cs-CZ" i="1" dirty="0" err="1"/>
              <a:t>Propylaeum</a:t>
            </a:r>
            <a:r>
              <a:rPr lang="cs-CZ" i="1" dirty="0"/>
              <a:t> </a:t>
            </a:r>
            <a:r>
              <a:rPr lang="cs-CZ" i="1" dirty="0" err="1"/>
              <a:t>antiquarium</a:t>
            </a:r>
            <a:r>
              <a:rPr lang="cs-CZ" i="1" dirty="0"/>
              <a:t> </a:t>
            </a:r>
            <a:r>
              <a:rPr lang="cs-CZ" i="1" dirty="0" err="1"/>
              <a:t>circa</a:t>
            </a:r>
            <a:r>
              <a:rPr lang="cs-CZ" i="1" dirty="0"/>
              <a:t> </a:t>
            </a:r>
            <a:r>
              <a:rPr lang="cs-CZ" i="1" dirty="0" err="1"/>
              <a:t>veri</a:t>
            </a:r>
            <a:r>
              <a:rPr lang="cs-CZ" i="1" dirty="0"/>
              <a:t> </a:t>
            </a:r>
            <a:r>
              <a:rPr lang="cs-CZ" i="1" dirty="0" err="1"/>
              <a:t>ac</a:t>
            </a:r>
            <a:r>
              <a:rPr lang="cs-CZ" i="1" dirty="0"/>
              <a:t> </a:t>
            </a:r>
            <a:r>
              <a:rPr lang="cs-CZ" i="1" dirty="0" err="1"/>
              <a:t>falsi</a:t>
            </a:r>
            <a:r>
              <a:rPr lang="cs-CZ" i="1" dirty="0"/>
              <a:t> </a:t>
            </a:r>
            <a:r>
              <a:rPr lang="cs-CZ" i="1" dirty="0" err="1"/>
              <a:t>discrimen</a:t>
            </a:r>
            <a:r>
              <a:rPr lang="cs-CZ" i="1" dirty="0"/>
              <a:t> in </a:t>
            </a:r>
            <a:r>
              <a:rPr lang="cs-CZ" i="1" dirty="0" err="1"/>
              <a:t>vetustis</a:t>
            </a:r>
            <a:r>
              <a:rPr lang="cs-CZ" i="1" dirty="0"/>
              <a:t> </a:t>
            </a:r>
            <a:r>
              <a:rPr lang="cs-CZ" i="1" dirty="0" err="1"/>
              <a:t>membranis</a:t>
            </a:r>
            <a:r>
              <a:rPr lang="cs-CZ" dirty="0"/>
              <a:t>“ napadl pravost právě nejcennějších </a:t>
            </a:r>
            <a:r>
              <a:rPr lang="cs-CZ" dirty="0" err="1"/>
              <a:t>maurinských</a:t>
            </a:r>
            <a:r>
              <a:rPr lang="cs-CZ" dirty="0"/>
              <a:t> listin. Na jejich obhajobu vystoupil roku 1681 </a:t>
            </a:r>
            <a:r>
              <a:rPr lang="cs-CZ" dirty="0" err="1"/>
              <a:t>Maurin</a:t>
            </a:r>
            <a:r>
              <a:rPr lang="cs-CZ" dirty="0"/>
              <a:t> </a:t>
            </a:r>
            <a:r>
              <a:rPr lang="cs-CZ" b="1" dirty="0"/>
              <a:t>Jean </a:t>
            </a:r>
            <a:r>
              <a:rPr lang="cs-CZ" b="1" dirty="0" err="1"/>
              <a:t>Mabillon</a:t>
            </a:r>
            <a:r>
              <a:rPr lang="cs-CZ" b="1" dirty="0"/>
              <a:t> </a:t>
            </a:r>
            <a:r>
              <a:rPr lang="cs-CZ" dirty="0"/>
              <a:t>(1632-1707) knihou „</a:t>
            </a:r>
            <a:r>
              <a:rPr lang="cs-CZ" i="1" dirty="0"/>
              <a:t>De re </a:t>
            </a:r>
            <a:r>
              <a:rPr lang="cs-CZ" i="1" dirty="0" err="1"/>
              <a:t>diplomatica</a:t>
            </a:r>
            <a:r>
              <a:rPr lang="cs-CZ" i="1" dirty="0"/>
              <a:t> </a:t>
            </a:r>
            <a:r>
              <a:rPr lang="cs-CZ" i="1" dirty="0" err="1"/>
              <a:t>libri</a:t>
            </a:r>
            <a:r>
              <a:rPr lang="cs-CZ" i="1" dirty="0"/>
              <a:t> sex</a:t>
            </a:r>
            <a:r>
              <a:rPr lang="cs-CZ" dirty="0"/>
              <a:t>“.</a:t>
            </a:r>
            <a:endParaRPr lang="de-DE" dirty="0"/>
          </a:p>
          <a:p>
            <a:pPr lvl="1" algn="just"/>
            <a:endParaRPr lang="cs-CZ" dirty="0"/>
          </a:p>
          <a:p>
            <a:pPr lvl="1" algn="just"/>
            <a:r>
              <a:rPr lang="cs-CZ" dirty="0" err="1"/>
              <a:t>Mabillon</a:t>
            </a:r>
            <a:r>
              <a:rPr lang="cs-CZ" dirty="0"/>
              <a:t> - především listiny staršího středověku, z nich pak zase takřka jen ty, které vydali panovníci </a:t>
            </a:r>
            <a:r>
              <a:rPr lang="cs-CZ" dirty="0" err="1"/>
              <a:t>frankomerovejští</a:t>
            </a:r>
            <a:r>
              <a:rPr lang="cs-CZ" dirty="0"/>
              <a:t> nebo francouzští; založil svou diplomatiku na srovnání vnitřních a vnějších známek listin; zvláště na písmo listin kladl velkou váhu, takže vytvořil současně i vědecký základ paleografie.</a:t>
            </a:r>
          </a:p>
        </p:txBody>
      </p:sp>
    </p:spTree>
    <p:extLst>
      <p:ext uri="{BB962C8B-B14F-4D97-AF65-F5344CB8AC3E}">
        <p14:creationId xmlns:p14="http://schemas.microsoft.com/office/powerpoint/2010/main" val="1587934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664580-E2A1-4A43-88B7-DB86A5473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Dějiny diplomatiky – 19.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535C16-C3FB-4279-8E6F-2834CF36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853248"/>
            <a:ext cx="8946541" cy="4195481"/>
          </a:xfrm>
        </p:spPr>
        <p:txBody>
          <a:bodyPr>
            <a:normAutofit/>
          </a:bodyPr>
          <a:lstStyle/>
          <a:p>
            <a:pPr algn="just"/>
            <a:r>
              <a:rPr lang="cs-CZ" b="1" dirty="0"/>
              <a:t>Julius </a:t>
            </a:r>
            <a:r>
              <a:rPr lang="cs-CZ" b="1" dirty="0" err="1"/>
              <a:t>Ficker</a:t>
            </a:r>
            <a:r>
              <a:rPr lang="cs-CZ" b="1" dirty="0"/>
              <a:t> </a:t>
            </a:r>
            <a:r>
              <a:rPr lang="cs-CZ" dirty="0"/>
              <a:t>(1826-1902) - profesor v Innsbrucku; zaměření a přístup juristický: každá listina je individualitou sama pro sebe, a tak musí být vysvětlována; upozorňoval na časový rozdíl mezi samotným právním aktem a jeho </a:t>
            </a:r>
            <a:r>
              <a:rPr lang="cs-CZ" dirty="0" err="1"/>
              <a:t>zlistiněním</a:t>
            </a:r>
            <a:r>
              <a:rPr lang="cs-CZ" dirty="0"/>
              <a:t> (vzdálenost může být týdny, ale i roky). Do listin se mohly dostat údaje z předchozích ujednání. Nemusí to být falza.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Theodor von </a:t>
            </a:r>
            <a:r>
              <a:rPr lang="cs-CZ" b="1" dirty="0" err="1"/>
              <a:t>Sickel</a:t>
            </a:r>
            <a:r>
              <a:rPr lang="cs-CZ" b="1" dirty="0"/>
              <a:t> </a:t>
            </a:r>
            <a:r>
              <a:rPr lang="cs-CZ" dirty="0"/>
              <a:t>(1826-1908) byl prvním ředitelem vídeňského institutu (Institut </a:t>
            </a:r>
            <a:r>
              <a:rPr lang="cs-CZ" dirty="0" err="1"/>
              <a:t>für</a:t>
            </a:r>
            <a:r>
              <a:rPr lang="cs-CZ" dirty="0"/>
              <a:t> </a:t>
            </a:r>
            <a:r>
              <a:rPr lang="cs-CZ" dirty="0" err="1"/>
              <a:t>Österreichische</a:t>
            </a:r>
            <a:r>
              <a:rPr lang="cs-CZ" dirty="0"/>
              <a:t> </a:t>
            </a:r>
            <a:r>
              <a:rPr lang="cs-CZ" dirty="0" err="1"/>
              <a:t>Geschichtsforschung</a:t>
            </a:r>
            <a:r>
              <a:rPr lang="cs-CZ" dirty="0"/>
              <a:t> od roku 1854) a pak vedl i oddělení Diplomata v rámci </a:t>
            </a:r>
            <a:r>
              <a:rPr lang="cs-CZ" dirty="0" err="1"/>
              <a:t>Monumenta</a:t>
            </a:r>
            <a:r>
              <a:rPr lang="cs-CZ" dirty="0"/>
              <a:t> </a:t>
            </a:r>
            <a:r>
              <a:rPr lang="cs-CZ" dirty="0" err="1"/>
              <a:t>Germaniae</a:t>
            </a:r>
            <a:r>
              <a:rPr lang="cs-CZ" dirty="0"/>
              <a:t> </a:t>
            </a:r>
            <a:r>
              <a:rPr lang="cs-CZ" dirty="0" err="1"/>
              <a:t>Historica</a:t>
            </a:r>
            <a:r>
              <a:rPr lang="cs-CZ" dirty="0"/>
              <a:t>. Nová metoda – srovnávání slohu (stylu) a písma listin. Rozlišení vyhotovení na tzv. kancelářské (vydavatelské) a </a:t>
            </a:r>
            <a:r>
              <a:rPr lang="cs-CZ" dirty="0" err="1"/>
              <a:t>příjemecké</a:t>
            </a:r>
            <a:r>
              <a:rPr lang="cs-CZ" dirty="0"/>
              <a:t> – hlavní kritérium kritiky a zjišťování pravosti diplomatického materiálu.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43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D3BAC4-F165-499D-A9B5-5FC4D7444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Sicklova</a:t>
            </a:r>
            <a:r>
              <a:rPr lang="cs-CZ" dirty="0"/>
              <a:t> metoda srovnání slohu a písma listin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C213ADA-64F3-C6ED-8A2E-EEE0286D53CC}"/>
              </a:ext>
            </a:extLst>
          </p:cNvPr>
          <p:cNvGrpSpPr/>
          <p:nvPr/>
        </p:nvGrpSpPr>
        <p:grpSpPr>
          <a:xfrm>
            <a:off x="646467" y="2867434"/>
            <a:ext cx="5314970" cy="2145934"/>
            <a:chOff x="646467" y="2867434"/>
            <a:chExt cx="5314970" cy="2145934"/>
          </a:xfrm>
        </p:grpSpPr>
        <p:sp>
          <p:nvSpPr>
            <p:cNvPr id="4" name="Volný tvar: obrazec 3">
              <a:extLst>
                <a:ext uri="{FF2B5EF4-FFF2-40B4-BE49-F238E27FC236}">
                  <a16:creationId xmlns:a16="http://schemas.microsoft.com/office/drawing/2014/main" id="{0ACE15A0-7D03-F814-1C52-0FCD7890FF60}"/>
                </a:ext>
              </a:extLst>
            </p:cNvPr>
            <p:cNvSpPr/>
            <p:nvPr/>
          </p:nvSpPr>
          <p:spPr>
            <a:xfrm>
              <a:off x="3303953" y="3644476"/>
              <a:ext cx="1880442" cy="5918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28670"/>
                  </a:lnTo>
                  <a:lnTo>
                    <a:pt x="1880442" y="428670"/>
                  </a:lnTo>
                  <a:lnTo>
                    <a:pt x="1880442" y="59184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Volný tvar: obrazec 4">
              <a:extLst>
                <a:ext uri="{FF2B5EF4-FFF2-40B4-BE49-F238E27FC236}">
                  <a16:creationId xmlns:a16="http://schemas.microsoft.com/office/drawing/2014/main" id="{5C929B97-F266-5E97-D4B2-9BB216F25033}"/>
                </a:ext>
              </a:extLst>
            </p:cNvPr>
            <p:cNvSpPr/>
            <p:nvPr/>
          </p:nvSpPr>
          <p:spPr>
            <a:xfrm>
              <a:off x="3258233" y="3644476"/>
              <a:ext cx="91440" cy="5918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59184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Volný tvar: obrazec 6">
              <a:extLst>
                <a:ext uri="{FF2B5EF4-FFF2-40B4-BE49-F238E27FC236}">
                  <a16:creationId xmlns:a16="http://schemas.microsoft.com/office/drawing/2014/main" id="{6D084B4E-4C58-3669-A64A-762745334179}"/>
                </a:ext>
              </a:extLst>
            </p:cNvPr>
            <p:cNvSpPr/>
            <p:nvPr/>
          </p:nvSpPr>
          <p:spPr>
            <a:xfrm>
              <a:off x="1423510" y="3644476"/>
              <a:ext cx="1880442" cy="5918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880442" y="0"/>
                  </a:moveTo>
                  <a:lnTo>
                    <a:pt x="1880442" y="428670"/>
                  </a:lnTo>
                  <a:lnTo>
                    <a:pt x="0" y="428670"/>
                  </a:lnTo>
                  <a:lnTo>
                    <a:pt x="0" y="59184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Volný tvar: obrazec 8">
              <a:extLst>
                <a:ext uri="{FF2B5EF4-FFF2-40B4-BE49-F238E27FC236}">
                  <a16:creationId xmlns:a16="http://schemas.microsoft.com/office/drawing/2014/main" id="{61EFFA8B-2F52-4247-1477-8BF953774534}"/>
                </a:ext>
              </a:extLst>
            </p:cNvPr>
            <p:cNvSpPr/>
            <p:nvPr/>
          </p:nvSpPr>
          <p:spPr>
            <a:xfrm>
              <a:off x="2526910" y="2867434"/>
              <a:ext cx="1554084" cy="777042"/>
            </a:xfrm>
            <a:custGeom>
              <a:avLst/>
              <a:gdLst>
                <a:gd name="connsiteX0" fmla="*/ 0 w 1554084"/>
                <a:gd name="connsiteY0" fmla="*/ 0 h 777042"/>
                <a:gd name="connsiteX1" fmla="*/ 1554084 w 1554084"/>
                <a:gd name="connsiteY1" fmla="*/ 0 h 777042"/>
                <a:gd name="connsiteX2" fmla="*/ 1554084 w 1554084"/>
                <a:gd name="connsiteY2" fmla="*/ 777042 h 777042"/>
                <a:gd name="connsiteX3" fmla="*/ 0 w 1554084"/>
                <a:gd name="connsiteY3" fmla="*/ 777042 h 777042"/>
                <a:gd name="connsiteX4" fmla="*/ 0 w 1554084"/>
                <a:gd name="connsiteY4" fmla="*/ 0 h 77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084" h="777042">
                  <a:moveTo>
                    <a:pt x="0" y="0"/>
                  </a:moveTo>
                  <a:lnTo>
                    <a:pt x="1554084" y="0"/>
                  </a:lnTo>
                  <a:lnTo>
                    <a:pt x="1554084" y="777042"/>
                  </a:lnTo>
                  <a:lnTo>
                    <a:pt x="0" y="7770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300" kern="1200" dirty="0"/>
                <a:t>Vydavatel</a:t>
              </a:r>
            </a:p>
          </p:txBody>
        </p:sp>
        <p:sp>
          <p:nvSpPr>
            <p:cNvPr id="10" name="Volný tvar: obrazec 9">
              <a:extLst>
                <a:ext uri="{FF2B5EF4-FFF2-40B4-BE49-F238E27FC236}">
                  <a16:creationId xmlns:a16="http://schemas.microsoft.com/office/drawing/2014/main" id="{36E436E6-1143-6643-6D42-CC6943FF09FF}"/>
                </a:ext>
              </a:extLst>
            </p:cNvPr>
            <p:cNvSpPr/>
            <p:nvPr/>
          </p:nvSpPr>
          <p:spPr>
            <a:xfrm>
              <a:off x="646467" y="4236326"/>
              <a:ext cx="1554084" cy="777042"/>
            </a:xfrm>
            <a:custGeom>
              <a:avLst/>
              <a:gdLst>
                <a:gd name="connsiteX0" fmla="*/ 0 w 1554084"/>
                <a:gd name="connsiteY0" fmla="*/ 0 h 777042"/>
                <a:gd name="connsiteX1" fmla="*/ 1554084 w 1554084"/>
                <a:gd name="connsiteY1" fmla="*/ 0 h 777042"/>
                <a:gd name="connsiteX2" fmla="*/ 1554084 w 1554084"/>
                <a:gd name="connsiteY2" fmla="*/ 777042 h 777042"/>
                <a:gd name="connsiteX3" fmla="*/ 0 w 1554084"/>
                <a:gd name="connsiteY3" fmla="*/ 777042 h 777042"/>
                <a:gd name="connsiteX4" fmla="*/ 0 w 1554084"/>
                <a:gd name="connsiteY4" fmla="*/ 0 h 77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084" h="777042">
                  <a:moveTo>
                    <a:pt x="0" y="0"/>
                  </a:moveTo>
                  <a:lnTo>
                    <a:pt x="1554084" y="0"/>
                  </a:lnTo>
                  <a:lnTo>
                    <a:pt x="1554084" y="777042"/>
                  </a:lnTo>
                  <a:lnTo>
                    <a:pt x="0" y="7770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300" kern="1200" dirty="0"/>
                <a:t>Příjemce</a:t>
              </a:r>
            </a:p>
          </p:txBody>
        </p:sp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E68DCD1A-DC36-BE33-9B30-E9060CE543E4}"/>
                </a:ext>
              </a:extLst>
            </p:cNvPr>
            <p:cNvSpPr/>
            <p:nvPr/>
          </p:nvSpPr>
          <p:spPr>
            <a:xfrm>
              <a:off x="2526910" y="4236326"/>
              <a:ext cx="1554084" cy="777042"/>
            </a:xfrm>
            <a:custGeom>
              <a:avLst/>
              <a:gdLst>
                <a:gd name="connsiteX0" fmla="*/ 0 w 1554084"/>
                <a:gd name="connsiteY0" fmla="*/ 0 h 777042"/>
                <a:gd name="connsiteX1" fmla="*/ 1554084 w 1554084"/>
                <a:gd name="connsiteY1" fmla="*/ 0 h 777042"/>
                <a:gd name="connsiteX2" fmla="*/ 1554084 w 1554084"/>
                <a:gd name="connsiteY2" fmla="*/ 777042 h 777042"/>
                <a:gd name="connsiteX3" fmla="*/ 0 w 1554084"/>
                <a:gd name="connsiteY3" fmla="*/ 777042 h 777042"/>
                <a:gd name="connsiteX4" fmla="*/ 0 w 1554084"/>
                <a:gd name="connsiteY4" fmla="*/ 0 h 77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084" h="777042">
                  <a:moveTo>
                    <a:pt x="0" y="0"/>
                  </a:moveTo>
                  <a:lnTo>
                    <a:pt x="1554084" y="0"/>
                  </a:lnTo>
                  <a:lnTo>
                    <a:pt x="1554084" y="777042"/>
                  </a:lnTo>
                  <a:lnTo>
                    <a:pt x="0" y="7770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300" kern="1200" dirty="0"/>
                <a:t>Příjemce</a:t>
              </a:r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BD216161-A8EF-0030-EC79-6AD6FE0B5251}"/>
                </a:ext>
              </a:extLst>
            </p:cNvPr>
            <p:cNvSpPr/>
            <p:nvPr/>
          </p:nvSpPr>
          <p:spPr>
            <a:xfrm>
              <a:off x="4407353" y="4236326"/>
              <a:ext cx="1554084" cy="777042"/>
            </a:xfrm>
            <a:custGeom>
              <a:avLst/>
              <a:gdLst>
                <a:gd name="connsiteX0" fmla="*/ 0 w 1554084"/>
                <a:gd name="connsiteY0" fmla="*/ 0 h 777042"/>
                <a:gd name="connsiteX1" fmla="*/ 1554084 w 1554084"/>
                <a:gd name="connsiteY1" fmla="*/ 0 h 777042"/>
                <a:gd name="connsiteX2" fmla="*/ 1554084 w 1554084"/>
                <a:gd name="connsiteY2" fmla="*/ 777042 h 777042"/>
                <a:gd name="connsiteX3" fmla="*/ 0 w 1554084"/>
                <a:gd name="connsiteY3" fmla="*/ 777042 h 777042"/>
                <a:gd name="connsiteX4" fmla="*/ 0 w 1554084"/>
                <a:gd name="connsiteY4" fmla="*/ 0 h 77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084" h="777042">
                  <a:moveTo>
                    <a:pt x="0" y="0"/>
                  </a:moveTo>
                  <a:lnTo>
                    <a:pt x="1554084" y="0"/>
                  </a:lnTo>
                  <a:lnTo>
                    <a:pt x="1554084" y="777042"/>
                  </a:lnTo>
                  <a:lnTo>
                    <a:pt x="0" y="7770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300" kern="1200" dirty="0"/>
                <a:t>Příjemce</a:t>
              </a:r>
            </a:p>
          </p:txBody>
        </p:sp>
      </p:grp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1006549-AE3F-4021-BAA5-83BDA5AF59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1870491"/>
              </p:ext>
            </p:extLst>
          </p:nvPr>
        </p:nvGraphicFramePr>
        <p:xfrm>
          <a:off x="6523629" y="2122388"/>
          <a:ext cx="5213329" cy="3901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101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E78D9D-5B1F-4408-9610-75E2115A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000"/>
              <a:t>Kategorie diplomatického materiálu (podle obsahově-právní podstaty 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570178-2678-4F5C-807B-A0CEFDCCC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cs-CZ"/>
              <a:t>Listiny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cs-CZ"/>
              <a:t>Mandáty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cs-CZ"/>
              <a:t>Listy nebo dopisy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cs-CZ"/>
              <a:t>Aktové písemnosti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cs-CZ"/>
              <a:t>Úřední knihy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endParaRPr lang="cs-CZ" dirty="0"/>
          </a:p>
        </p:txBody>
      </p:sp>
      <p:pic>
        <p:nvPicPr>
          <p:cNvPr id="16" name="Picture 15" descr="Listy před rozmazaným lesním pozadím">
            <a:extLst>
              <a:ext uri="{FF2B5EF4-FFF2-40B4-BE49-F238E27FC236}">
                <a16:creationId xmlns:a16="http://schemas.microsoft.com/office/drawing/2014/main" id="{85D8B3E1-1AFA-2483-854B-23CA61CD7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01" r="18480" b="-1"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5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826713-FC32-43BF-B020-CBE22CC98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239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Listina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03FF8E-DD2E-4197-B004-283F5AE80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cs-CZ" dirty="0"/>
              <a:t>písemnost upravená podle určitých pravidel a určená k tomu, aby podala svědectví o určité právní skutečnosti (právní pořízení):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lvl="1">
              <a:buClr>
                <a:schemeClr val="accent5">
                  <a:lumMod val="75000"/>
                </a:schemeClr>
              </a:buClr>
            </a:pPr>
            <a:r>
              <a:rPr lang="cs-CZ" dirty="0"/>
              <a:t>právní počiny nebo právní jednání nebo právní akty - závislé na lidské vůli - např. založení kláštera, založení města, darování, smlouva, udělení výsady apod.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lvl="1">
              <a:buClr>
                <a:schemeClr val="accent5">
                  <a:lumMod val="75000"/>
                </a:schemeClr>
              </a:buClr>
            </a:pPr>
            <a:r>
              <a:rPr lang="cs-CZ" dirty="0"/>
              <a:t>právní události – nezávislé na lidské vůli – např. přírodní jevy, živelná katastrofa, narození dítěte apod.</a:t>
            </a:r>
          </a:p>
        </p:txBody>
      </p:sp>
    </p:spTree>
    <p:extLst>
      <p:ext uri="{BB962C8B-B14F-4D97-AF65-F5344CB8AC3E}">
        <p14:creationId xmlns:p14="http://schemas.microsoft.com/office/powerpoint/2010/main" val="3854301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</TotalTime>
  <Words>1328</Words>
  <Application>Microsoft Office PowerPoint</Application>
  <PresentationFormat>Širokoúhlá obrazovka</PresentationFormat>
  <Paragraphs>149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Century Gothic</vt:lpstr>
      <vt:lpstr>Wingdings 3</vt:lpstr>
      <vt:lpstr>Stébla</vt:lpstr>
      <vt:lpstr>Diplomatika</vt:lpstr>
      <vt:lpstr>Definice</vt:lpstr>
      <vt:lpstr>Pojmy</vt:lpstr>
      <vt:lpstr>Dějiny diplomatiky</vt:lpstr>
      <vt:lpstr>Dějiny diplomatiky</vt:lpstr>
      <vt:lpstr>Dějiny diplomatiky – 19. století</vt:lpstr>
      <vt:lpstr>Sicklova metoda srovnání slohu a písma listin</vt:lpstr>
      <vt:lpstr>Kategorie diplomatického materiálu (podle obsahově-právní podstaty )</vt:lpstr>
      <vt:lpstr>Listina</vt:lpstr>
      <vt:lpstr>Listina</vt:lpstr>
      <vt:lpstr>Mandáty a listy</vt:lpstr>
      <vt:lpstr>Aktové písemnosti </vt:lpstr>
      <vt:lpstr>Úřední knihy</vt:lpstr>
      <vt:lpstr>Úřední knihy pro vnitřní potřebu</vt:lpstr>
      <vt:lpstr>Úřední knihy pro vnější potřebu</vt:lpstr>
      <vt:lpstr>Matrika</vt:lpstr>
      <vt:lpstr>Zemské desky</vt:lpstr>
      <vt:lpstr>Knihy, které stojí na pomezí vnitřních a vnějších potřeb</vt:lpstr>
      <vt:lpstr>Formy dochování diplomatického materiálu</vt:lpstr>
      <vt:lpstr>Originál</vt:lpstr>
      <vt:lpstr>Koncept</vt:lpstr>
      <vt:lpstr>Opis</vt:lpstr>
      <vt:lpstr>Konfirmace</vt:lpstr>
      <vt:lpstr>Vnější a vnitřní znaky</vt:lpstr>
      <vt:lpstr>Dělení diplomatického materiálu (J. Mabillon) </vt:lpstr>
      <vt:lpstr>Dělení diplomatického materiálu (V. Hrubý)</vt:lpstr>
      <vt:lpstr>Listinné padělky (falza)</vt:lpstr>
      <vt:lpstr>Edice diplomatického materiálu</vt:lpstr>
      <vt:lpstr>Doporučená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Diplomatika</dc:title>
  <dc:creator>Přemysl Bar</dc:creator>
  <cp:lastModifiedBy>Přemysl Bar</cp:lastModifiedBy>
  <cp:revision>1</cp:revision>
  <dcterms:created xsi:type="dcterms:W3CDTF">2021-10-04T12:14:10Z</dcterms:created>
  <dcterms:modified xsi:type="dcterms:W3CDTF">2022-10-05T15:00:37Z</dcterms:modified>
</cp:coreProperties>
</file>