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6696-9E13-4B0B-AC1A-CA0DF94E4539}" type="datetimeFigureOut">
              <a:rPr lang="sk-SK" smtClean="0"/>
              <a:t>22. 9. 2022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280-8C04-4738-BC07-51D7A209BD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174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6696-9E13-4B0B-AC1A-CA0DF94E4539}" type="datetimeFigureOut">
              <a:rPr lang="sk-SK" smtClean="0"/>
              <a:t>22. 9. 2022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280-8C04-4738-BC07-51D7A209BD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9017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6696-9E13-4B0B-AC1A-CA0DF94E4539}" type="datetimeFigureOut">
              <a:rPr lang="sk-SK" smtClean="0"/>
              <a:t>22. 9. 2022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280-8C04-4738-BC07-51D7A209BD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415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6696-9E13-4B0B-AC1A-CA0DF94E4539}" type="datetimeFigureOut">
              <a:rPr lang="sk-SK" smtClean="0"/>
              <a:t>22. 9. 2022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280-8C04-4738-BC07-51D7A209BD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9542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6696-9E13-4B0B-AC1A-CA0DF94E4539}" type="datetimeFigureOut">
              <a:rPr lang="sk-SK" smtClean="0"/>
              <a:t>22. 9. 2022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280-8C04-4738-BC07-51D7A209BD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55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6696-9E13-4B0B-AC1A-CA0DF94E4539}" type="datetimeFigureOut">
              <a:rPr lang="sk-SK" smtClean="0"/>
              <a:t>22. 9. 2022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280-8C04-4738-BC07-51D7A209BD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9639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6696-9E13-4B0B-AC1A-CA0DF94E4539}" type="datetimeFigureOut">
              <a:rPr lang="sk-SK" smtClean="0"/>
              <a:t>22. 9. 2022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280-8C04-4738-BC07-51D7A209BD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753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6696-9E13-4B0B-AC1A-CA0DF94E4539}" type="datetimeFigureOut">
              <a:rPr lang="sk-SK" smtClean="0"/>
              <a:t>22. 9. 2022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280-8C04-4738-BC07-51D7A209BD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440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6696-9E13-4B0B-AC1A-CA0DF94E4539}" type="datetimeFigureOut">
              <a:rPr lang="sk-SK" smtClean="0"/>
              <a:t>22. 9. 2022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280-8C04-4738-BC07-51D7A209BD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22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6696-9E13-4B0B-AC1A-CA0DF94E4539}" type="datetimeFigureOut">
              <a:rPr lang="sk-SK" smtClean="0"/>
              <a:t>22. 9. 2022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280-8C04-4738-BC07-51D7A209BD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7766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6696-9E13-4B0B-AC1A-CA0DF94E4539}" type="datetimeFigureOut">
              <a:rPr lang="sk-SK" smtClean="0"/>
              <a:t>22. 9. 2022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2280-8C04-4738-BC07-51D7A209BD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930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26696-9E13-4B0B-AC1A-CA0DF94E4539}" type="datetimeFigureOut">
              <a:rPr lang="sk-SK" smtClean="0"/>
              <a:t>22. 9. 2022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C2280-8C04-4738-BC07-51D7A209BD8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4121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02418"/>
          </a:xfrm>
        </p:spPr>
        <p:txBody>
          <a:bodyPr>
            <a:normAutofit/>
          </a:bodyPr>
          <a:lstStyle/>
          <a:p>
            <a:pPr algn="ctr"/>
            <a:r>
              <a:rPr lang="sk-SK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Výslovnosť (stredoveká)</a:t>
            </a:r>
            <a:endParaRPr lang="sk-SK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>
          <a:xfrm>
            <a:off x="687977" y="1497873"/>
            <a:ext cx="10868297" cy="5216435"/>
          </a:xfrm>
        </p:spPr>
        <p:txBody>
          <a:bodyPr>
            <a:normAutofit/>
          </a:bodyPr>
          <a:lstStyle/>
          <a:p>
            <a:r>
              <a:rPr lang="sk-SK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sk-SK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la-Lat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sar, </a:t>
            </a:r>
            <a:r>
              <a:rPr lang="sk-SK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oe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sk-SK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prus (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Ciceró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Cézar,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Célius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Ciprus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sk-SK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ligula, </a:t>
            </a:r>
            <a:r>
              <a:rPr lang="sk-SK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rn</a:t>
            </a:r>
            <a:r>
              <a:rPr lang="la-Lat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rtius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eopatra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(K) </a:t>
            </a:r>
          </a:p>
          <a:p>
            <a:r>
              <a:rPr lang="sk-SK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  <a:r>
              <a:rPr lang="sk-SK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pti</a:t>
            </a:r>
            <a:r>
              <a:rPr lang="la-Lat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akcepció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sk-SK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</a:t>
            </a:r>
            <a:r>
              <a:rPr lang="sk-SK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</a:t>
            </a:r>
            <a:r>
              <a:rPr lang="la-Lat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ekce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hom</a:t>
            </a:r>
            <a:r>
              <a:rPr lang="sk-SK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k-SK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la-Latn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poézis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k-SK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oë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Boétchius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a-Lat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ū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</a:t>
            </a:r>
            <a:r>
              <a:rPr lang="sk-SK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ustícia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a-Lat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sk-SK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a-Latn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ī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a-Lat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sk-SK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tti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sk-SK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xti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tótíus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óstium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Attius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Sextius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sk-SK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la-Latn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</a:t>
            </a:r>
            <a:r>
              <a:rPr lang="la-Lat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jánuárius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3200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</a:t>
            </a:r>
            <a:r>
              <a:rPr lang="sk-SK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akva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lingva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sk-SK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ilosophia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</a:t>
            </a:r>
            <a:r>
              <a:rPr lang="la-Lat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ē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la-Lat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trum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(filozofia, rétor, </a:t>
            </a:r>
            <a:r>
              <a:rPr lang="sk-SK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teátrum</a:t>
            </a:r>
            <a:r>
              <a:rPr lang="sk-SK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sk-SK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73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Prízvuk</a:t>
            </a:r>
            <a:endParaRPr lang="sk-SK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66948" y="1825625"/>
            <a:ext cx="10186851" cy="4351338"/>
          </a:xfrm>
        </p:spPr>
        <p:txBody>
          <a:bodyPr>
            <a:normAutofit/>
          </a:bodyPr>
          <a:lstStyle/>
          <a:p>
            <a:r>
              <a:rPr lang="sk-SK" sz="36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rum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sk-SK" sz="36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la-Latn" sz="36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(pozlátený), 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sk-SK" sz="3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tum</a:t>
            </a:r>
            <a:endParaRPr lang="sk-SK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reus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(zlatka), 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sk-SK" sz="36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color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(zlatistý)</a:t>
            </a:r>
            <a:endParaRPr lang="sk-SK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k-SK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argen</a:t>
            </a:r>
            <a:r>
              <a:rPr lang="sk-SK" sz="3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a-Latn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sk-SK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</a:t>
            </a:r>
            <a:r>
              <a:rPr lang="sk-SK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(postriebrený)</a:t>
            </a:r>
            <a:endParaRPr lang="sk-SK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270838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137</Words>
  <Application>Microsoft Office PowerPoint</Application>
  <PresentationFormat>Širokouhlá</PresentationFormat>
  <Paragraphs>18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Motív balíka Office</vt:lpstr>
      <vt:lpstr>Výslovnosť (stredoveká)</vt:lpstr>
      <vt:lpstr>Prízvuk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Viktor Wintner</dc:creator>
  <cp:lastModifiedBy>Viktor Wintner</cp:lastModifiedBy>
  <cp:revision>14</cp:revision>
  <dcterms:created xsi:type="dcterms:W3CDTF">2022-09-19T17:41:55Z</dcterms:created>
  <dcterms:modified xsi:type="dcterms:W3CDTF">2022-09-22T18:26:32Z</dcterms:modified>
</cp:coreProperties>
</file>