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61" r:id="rId5"/>
    <p:sldId id="262" r:id="rId6"/>
    <p:sldId id="258" r:id="rId7"/>
  </p:sldIdLst>
  <p:sldSz cx="12192000" cy="6858000"/>
  <p:notesSz cx="6877050" cy="9656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CDE31-3327-47B7-B568-650E524A93CE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0F985-C388-4096-8481-5BE1811A6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269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32BC9-C779-45FA-976C-C092F336419A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42925" y="1206500"/>
            <a:ext cx="5791200" cy="32591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388" y="4646613"/>
            <a:ext cx="5502275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72575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5725" y="9172575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1E1F2-49A7-410B-A50C-51392E3B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52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1E1F2-49A7-410B-A50C-51392E3B4F7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856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1E1F2-49A7-410B-A50C-51392E3B4F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179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1E1F2-49A7-410B-A50C-51392E3B4F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566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1E1F2-49A7-410B-A50C-51392E3B4F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29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1E1F2-49A7-410B-A50C-51392E3B4F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10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1E1F2-49A7-410B-A50C-51392E3B4F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27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law.muni.cz/content/cs/open-access/historicko-pravni-fond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s.google.cz/" TargetMode="External"/><Relationship Id="rId5" Type="http://schemas.openxmlformats.org/officeDocument/2006/relationships/hyperlink" Target="https://archive.org/" TargetMode="External"/><Relationship Id="rId4" Type="http://schemas.openxmlformats.org/officeDocument/2006/relationships/hyperlink" Target="http://digitool.is.c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Právní dějiny 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19.-20. stol.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ÚVOD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>
                <a:solidFill>
                  <a:schemeClr val="tx1"/>
                </a:solidFill>
              </a:rPr>
              <a:t>Jakub Razim</a:t>
            </a:r>
          </a:p>
        </p:txBody>
      </p:sp>
    </p:spTree>
    <p:extLst>
      <p:ext uri="{BB962C8B-B14F-4D97-AF65-F5344CB8AC3E}">
        <p14:creationId xmlns:p14="http://schemas.microsoft.com/office/powerpoint/2010/main" val="57801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5174" y="1845734"/>
            <a:ext cx="9700506" cy="4023360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6">
                  <a:lumMod val="50000"/>
                </a:schemeClr>
              </a:buClr>
              <a:buFont typeface="+mj-lt"/>
              <a:buAutoNum type="arabicPeriod"/>
            </a:pPr>
            <a:r>
              <a:rPr lang="cs-CZ" sz="3200" dirty="0"/>
              <a:t>ÚČAST</a:t>
            </a:r>
          </a:p>
          <a:p>
            <a:pPr marL="457200" indent="-457200">
              <a:buClr>
                <a:schemeClr val="accent6">
                  <a:lumMod val="50000"/>
                </a:schemeClr>
              </a:buClr>
              <a:buFont typeface="+mj-lt"/>
              <a:buAutoNum type="arabicPeriod"/>
            </a:pPr>
            <a:r>
              <a:rPr lang="cs-CZ" sz="3200" dirty="0"/>
              <a:t>ŘEŠENÍ PRAKTICKÉHO </a:t>
            </a: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r>
              <a:rPr lang="cs-CZ" sz="3200" dirty="0"/>
              <a:t>     PŘIPADU</a:t>
            </a: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5635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3139" y="1012723"/>
            <a:ext cx="4684144" cy="550022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PRÁVNĚHIS. LITERATURA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DOBOVÉ UČEBNICE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MONOGRAFIE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VZORY (Vočadlo: Český právník, Müller: Národní advokát)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ZÁKONY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KOMENTOVANÉ ZÁKONY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KOMENTÁŘE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sz="2800" dirty="0"/>
              <a:t>SBÍRKY ROZHODNUTÍ (Vážný, Bohuslav, </a:t>
            </a:r>
            <a:r>
              <a:rPr lang="cs-CZ" sz="2800" dirty="0" err="1"/>
              <a:t>Justitia</a:t>
            </a:r>
            <a:r>
              <a:rPr lang="cs-CZ" sz="2800" dirty="0"/>
              <a:t>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2034691"/>
            <a:ext cx="4392613" cy="3645868"/>
          </a:xfrm>
          <a:prstGeom prst="rect">
            <a:avLst/>
          </a:prstGeom>
          <a:ln>
            <a:noFill/>
          </a:ln>
          <a:effectLst>
            <a:softEdge rad="368300"/>
          </a:effectLst>
        </p:spPr>
      </p:pic>
    </p:spTree>
    <p:extLst>
      <p:ext uri="{BB962C8B-B14F-4D97-AF65-F5344CB8AC3E}">
        <p14:creationId xmlns:p14="http://schemas.microsoft.com/office/powerpoint/2010/main" val="87915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Komentované zákony Československé republiky v nakladatelství Kompas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Knihovna československého akademického </a:t>
            </a:r>
            <a:r>
              <a:rPr lang="cs-CZ" b="1" dirty="0"/>
              <a:t>spolku Právník v Brně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Sbírka právních pojednání v nakladatelství V. Linharta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Vysokoškolské rukověti v nakladatelství </a:t>
            </a:r>
            <a:r>
              <a:rPr lang="cs-CZ" b="1" dirty="0" err="1"/>
              <a:t>Melantrich</a:t>
            </a:r>
            <a:endParaRPr lang="cs-CZ" b="1" dirty="0"/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Sbírka spisů právnických a národohospodářských v nakladatelství Orbis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Knihovna Sborníku věd právních a státních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Knihovna </a:t>
            </a:r>
            <a:r>
              <a:rPr lang="cs-CZ" b="1" dirty="0"/>
              <a:t>spolku Všehrd v Praze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"/>
            </a:pPr>
            <a:r>
              <a:rPr lang="cs-CZ" dirty="0"/>
              <a:t>Knihovna Právnické fakulty Univerzity Komenského v </a:t>
            </a:r>
            <a:r>
              <a:rPr lang="cs-CZ" dirty="0" err="1"/>
              <a:t>Bratislave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856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dirty="0"/>
              <a:t>Právník (1861-)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dirty="0"/>
              <a:t>Sborník věd právních a státních (1901-1948)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pt-BR" dirty="0"/>
              <a:t>Časopis pro právní a státní vědu</a:t>
            </a:r>
            <a:r>
              <a:rPr lang="cs-CZ" dirty="0"/>
              <a:t> (1918-1948)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dirty="0"/>
              <a:t>Zprávy Právnické jednoty Moravské v Brně (1892-1918)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dirty="0"/>
              <a:t>Vědecká ročenka právnické fakulty Masarykovy university v Brně (1922-1947)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dirty="0"/>
              <a:t>Moderní stát (1928-1945) </a:t>
            </a:r>
          </a:p>
          <a:p>
            <a:pPr>
              <a:buClr>
                <a:schemeClr val="accent6">
                  <a:lumMod val="50000"/>
                </a:schemeClr>
              </a:buClr>
              <a:buSzPct val="150000"/>
              <a:buFont typeface="Wingdings" panose="05000000000000000000" pitchFamily="2" charset="2"/>
              <a:buChar char="!"/>
            </a:pPr>
            <a:r>
              <a:rPr lang="cs-CZ" dirty="0" err="1"/>
              <a:t>Právny</a:t>
            </a:r>
            <a:r>
              <a:rPr lang="cs-CZ" dirty="0"/>
              <a:t> obzor (1918-)</a:t>
            </a:r>
          </a:p>
        </p:txBody>
      </p:sp>
    </p:spTree>
    <p:extLst>
      <p:ext uri="{BB962C8B-B14F-4D97-AF65-F5344CB8AC3E}">
        <p14:creationId xmlns:p14="http://schemas.microsoft.com/office/powerpoint/2010/main" val="172927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/>
              <a:t>WWW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0" y="1845734"/>
            <a:ext cx="9022080" cy="4023360"/>
          </a:xfrm>
        </p:spPr>
        <p:txBody>
          <a:bodyPr/>
          <a:lstStyle/>
          <a:p>
            <a:r>
              <a:rPr lang="cs-CZ" b="1" dirty="0"/>
              <a:t>Historicko-právní fond Právnické fakulty MU:</a:t>
            </a:r>
          </a:p>
          <a:p>
            <a:r>
              <a:rPr lang="cs-CZ" dirty="0">
                <a:hlinkClick r:id="rId3"/>
              </a:rPr>
              <a:t>http://science.law.muni.cz/content/cs/open-access/historicko-pravni-fond/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Historická sbírka knihovny Právnické fakulty UK:</a:t>
            </a:r>
          </a:p>
          <a:p>
            <a:r>
              <a:rPr lang="cs-CZ" dirty="0">
                <a:hlinkClick r:id="rId4"/>
              </a:rPr>
              <a:t>http://digitool.is.cuni.cz/</a:t>
            </a:r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https://archive.org</a:t>
            </a:r>
            <a:endParaRPr lang="cs-CZ" dirty="0"/>
          </a:p>
          <a:p>
            <a:r>
              <a:rPr lang="cs-CZ" dirty="0">
                <a:hlinkClick r:id="rId6"/>
              </a:rPr>
              <a:t>https://books.google.cz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9829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1723</TotalTime>
  <Words>219</Words>
  <Application>Microsoft Office PowerPoint</Application>
  <PresentationFormat>Širokoúhlá obrazovka</PresentationFormat>
  <Paragraphs>49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Retrospektiva</vt:lpstr>
      <vt:lpstr>Právní dějiny  19.-20. stol. ÚVOD</vt:lpstr>
      <vt:lpstr>POŽADAVKY</vt:lpstr>
      <vt:lpstr>ZDROJE</vt:lpstr>
      <vt:lpstr>Literární řady</vt:lpstr>
      <vt:lpstr>Časopisy</vt:lpstr>
      <vt:lpstr>WWW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dějiny 19.-20. stol. Úvod do předmětu</dc:title>
  <dc:creator>Jakub Razim</dc:creator>
  <cp:lastModifiedBy>Jakub Razim</cp:lastModifiedBy>
  <cp:revision>47</cp:revision>
  <cp:lastPrinted>2016-02-23T11:04:23Z</cp:lastPrinted>
  <dcterms:created xsi:type="dcterms:W3CDTF">2016-02-12T22:22:32Z</dcterms:created>
  <dcterms:modified xsi:type="dcterms:W3CDTF">2022-09-13T11:40:28Z</dcterms:modified>
</cp:coreProperties>
</file>