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9" r:id="rId3"/>
    <p:sldId id="260" r:id="rId4"/>
    <p:sldId id="258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3695D7-831C-49B6-8476-E80ECE13F73D}" type="datetimeFigureOut">
              <a:rPr lang="cs-CZ" smtClean="0"/>
              <a:t>21.10.2022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7877B-A10E-4EE4-863A-05304280E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560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64FE5-BA50-46C4-BDF9-E9FED7069CC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71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FDF428-B0AE-470B-9AFD-1458787A14E7}" type="datetimeFigureOut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21.10.2022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050" b="0" i="0" u="none" strike="noStrike" kern="1200" cap="all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3C70E9-B4B7-47FA-AA3E-442F98B93D5F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0287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FDF428-B0AE-470B-9AFD-1458787A14E7}" type="datetimeFigureOut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21.10.2022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050" b="0" i="0" u="none" strike="noStrike" kern="1200" cap="all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3C70E9-B4B7-47FA-AA3E-442F98B93D5F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3907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FDF428-B0AE-470B-9AFD-1458787A14E7}" type="datetimeFigureOut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21.10.2022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050" b="0" i="0" u="none" strike="noStrike" kern="1200" cap="all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3C70E9-B4B7-47FA-AA3E-442F98B93D5F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9481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FDF428-B0AE-470B-9AFD-1458787A14E7}" type="datetimeFigureOut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21.10.2022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050" b="0" i="0" u="none" strike="noStrike" kern="1200" cap="all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3C70E9-B4B7-47FA-AA3E-442F98B93D5F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/>
                <a:ea typeface="+mj-ea"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/>
                <a:ea typeface="+mj-ea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17429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FDF428-B0AE-470B-9AFD-1458787A14E7}" type="datetimeFigureOut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21.10.2022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050" b="0" i="0" u="none" strike="noStrike" kern="1200" cap="all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3C70E9-B4B7-47FA-AA3E-442F98B93D5F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73256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FDF428-B0AE-470B-9AFD-1458787A14E7}" type="datetimeFigureOut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21.10.2022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050" b="0" i="0" u="none" strike="noStrike" kern="1200" cap="all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3C70E9-B4B7-47FA-AA3E-442F98B93D5F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625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FDF428-B0AE-470B-9AFD-1458787A14E7}" type="datetimeFigureOut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21.10.2022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050" b="0" i="0" u="none" strike="noStrike" kern="1200" cap="all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3C70E9-B4B7-47FA-AA3E-442F98B93D5F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9335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FDF428-B0AE-470B-9AFD-1458787A14E7}" type="datetimeFigureOut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21.10.2022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050" b="0" i="0" u="none" strike="noStrike" kern="1200" cap="all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3C70E9-B4B7-47FA-AA3E-442F98B93D5F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9466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FDF428-B0AE-470B-9AFD-1458787A14E7}" type="datetimeFigureOut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21.10.2022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050" b="0" i="0" u="none" strike="noStrike" kern="1200" cap="all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3C70E9-B4B7-47FA-AA3E-442F98B93D5F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1459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FDF428-B0AE-470B-9AFD-1458787A14E7}" type="datetimeFigureOut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21.10.2022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050" b="0" i="0" u="none" strike="noStrike" kern="1200" cap="all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3C70E9-B4B7-47FA-AA3E-442F98B93D5F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3518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FDF428-B0AE-470B-9AFD-1458787A14E7}" type="datetimeFigureOut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21.10.2022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050" b="0" i="0" u="none" strike="noStrike" kern="1200" cap="all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3C70E9-B4B7-47FA-AA3E-442F98B93D5F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7238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FDF428-B0AE-470B-9AFD-1458787A14E7}" type="datetimeFigureOut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21.10.2022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050" b="0" i="0" u="none" strike="noStrike" kern="1200" cap="all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3C70E9-B4B7-47FA-AA3E-442F98B93D5F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1471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FDF428-B0AE-470B-9AFD-1458787A14E7}" type="datetimeFigureOut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21.10.2022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050" b="0" i="0" u="none" strike="noStrike" kern="1200" cap="all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3C70E9-B4B7-47FA-AA3E-442F98B93D5F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7335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FDF428-B0AE-470B-9AFD-1458787A14E7}" type="datetimeFigureOut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21.10.2022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050" b="0" i="0" u="none" strike="noStrike" kern="1200" cap="all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3C70E9-B4B7-47FA-AA3E-442F98B93D5F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4108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FDF428-B0AE-470B-9AFD-1458787A14E7}" type="datetimeFigureOut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21.10.2022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050" b="0" i="0" u="none" strike="noStrike" kern="1200" cap="all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3C70E9-B4B7-47FA-AA3E-442F98B93D5F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0395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FDF428-B0AE-470B-9AFD-1458787A14E7}" type="datetimeFigureOut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21.10.2022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050" b="0" i="0" u="none" strike="noStrike" kern="1200" cap="all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3C70E9-B4B7-47FA-AA3E-442F98B93D5F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744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FDF428-B0AE-470B-9AFD-1458787A14E7}" type="datetimeFigureOut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21.10.2022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050" b="0" i="0" u="none" strike="noStrike" kern="1200" cap="all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3C70E9-B4B7-47FA-AA3E-442F98B93D5F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4075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FDF428-B0AE-470B-9AFD-1458787A14E7}" type="datetimeFigureOut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21.10.2022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050" b="0" i="0" u="none" strike="noStrike" kern="1200" cap="all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3C70E9-B4B7-47FA-AA3E-442F98B93D5F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5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zlyrics.com/lyrics/franksinatra/myway.html" TargetMode="External"/><Relationship Id="rId2" Type="http://schemas.openxmlformats.org/officeDocument/2006/relationships/hyperlink" Target="https://www.youtube.com/watch?v=1t8kAbUg4t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sz="3200" i="1" dirty="0" err="1"/>
              <a:t>Check</a:t>
            </a:r>
            <a:r>
              <a:rPr lang="cs-CZ" sz="3200" i="1" dirty="0"/>
              <a:t> </a:t>
            </a:r>
            <a:r>
              <a:rPr lang="cs-CZ" sz="3200" i="1" smtClean="0"/>
              <a:t>test </a:t>
            </a:r>
            <a:br>
              <a:rPr lang="cs-CZ" sz="3200" i="1" smtClean="0"/>
            </a:br>
            <a:r>
              <a:rPr lang="cs-CZ" sz="3200" smtClean="0"/>
              <a:t>Kognitivní </a:t>
            </a:r>
            <a:r>
              <a:rPr lang="cs-CZ" sz="3200" dirty="0" smtClean="0"/>
              <a:t>přístupy k divadlu a </a:t>
            </a:r>
            <a:r>
              <a:rPr lang="cs-CZ" sz="3200" dirty="0" err="1" smtClean="0"/>
              <a:t>performančnímu</a:t>
            </a:r>
            <a:r>
              <a:rPr lang="cs-CZ" sz="3200" dirty="0" smtClean="0"/>
              <a:t> umění I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Jak </a:t>
            </a:r>
            <a:r>
              <a:rPr lang="cs-CZ" dirty="0"/>
              <a:t>rozumíte obrazu </a:t>
            </a:r>
            <a:r>
              <a:rPr lang="cs-CZ" dirty="0" smtClean="0"/>
              <a:t>„Picasso </a:t>
            </a:r>
            <a:r>
              <a:rPr lang="cs-CZ" dirty="0"/>
              <a:t>and </a:t>
            </a:r>
            <a:r>
              <a:rPr lang="cs-CZ" dirty="0" err="1" smtClean="0"/>
              <a:t>Braque</a:t>
            </a:r>
            <a:r>
              <a:rPr lang="cs-CZ" dirty="0" smtClean="0"/>
              <a:t>“ Marka </a:t>
            </a:r>
            <a:r>
              <a:rPr lang="cs-CZ" dirty="0" err="1"/>
              <a:t>Tanseye</a:t>
            </a:r>
            <a:r>
              <a:rPr lang="cs-CZ" dirty="0"/>
              <a:t>? Jaké metafory v něm najdete</a:t>
            </a:r>
            <a:r>
              <a:rPr lang="cs-CZ" dirty="0" smtClean="0"/>
              <a:t>? </a:t>
            </a:r>
          </a:p>
          <a:p>
            <a:r>
              <a:rPr lang="cs-CZ" dirty="0" smtClean="0"/>
              <a:t>Najděte v básni Jana Skácela </a:t>
            </a:r>
            <a:r>
              <a:rPr lang="cs-CZ" dirty="0"/>
              <a:t>„Naděje s bukovými </a:t>
            </a:r>
            <a:r>
              <a:rPr lang="cs-CZ" dirty="0" smtClean="0"/>
              <a:t>křídly“ alespoň </a:t>
            </a:r>
            <a:r>
              <a:rPr lang="cs-CZ" dirty="0"/>
              <a:t>jeden příklad </a:t>
            </a:r>
            <a:r>
              <a:rPr lang="cs-CZ" dirty="0" smtClean="0"/>
              <a:t>metafory. Zamyslete se nad tím, </a:t>
            </a:r>
            <a:r>
              <a:rPr lang="cs-CZ" dirty="0"/>
              <a:t>na </a:t>
            </a:r>
            <a:r>
              <a:rPr lang="cs-CZ" dirty="0" smtClean="0"/>
              <a:t>základě čeho (jakých vzájemných souvislostí) metafoře </a:t>
            </a:r>
            <a:r>
              <a:rPr lang="cs-CZ" dirty="0"/>
              <a:t>rozumíte. </a:t>
            </a:r>
            <a:endParaRPr lang="cs-CZ" dirty="0" smtClean="0"/>
          </a:p>
          <a:p>
            <a:r>
              <a:rPr lang="cs-CZ" dirty="0" smtClean="0"/>
              <a:t>Podobně uvažte, jaké metafory najdete v písni Franka </a:t>
            </a:r>
            <a:r>
              <a:rPr lang="cs-CZ" dirty="0" err="1" smtClean="0"/>
              <a:t>Sinatry</a:t>
            </a:r>
            <a:r>
              <a:rPr lang="cs-CZ" dirty="0" smtClean="0"/>
              <a:t> „My </a:t>
            </a:r>
            <a:r>
              <a:rPr lang="cs-CZ" dirty="0" err="1" smtClean="0"/>
              <a:t>way</a:t>
            </a:r>
            <a:r>
              <a:rPr lang="cs-CZ" dirty="0" smtClean="0"/>
              <a:t>“.</a:t>
            </a:r>
          </a:p>
          <a:p>
            <a:pPr marL="0" indent="0">
              <a:buNone/>
            </a:pPr>
            <a:r>
              <a:rPr lang="cs-CZ" i="1" dirty="0" smtClean="0"/>
              <a:t>Podklady </a:t>
            </a:r>
            <a:r>
              <a:rPr lang="cs-CZ" i="1" dirty="0" smtClean="0"/>
              <a:t>ke splnění </a:t>
            </a:r>
            <a:r>
              <a:rPr lang="cs-CZ" i="1" dirty="0" err="1" smtClean="0"/>
              <a:t>check</a:t>
            </a:r>
            <a:r>
              <a:rPr lang="cs-CZ" i="1" dirty="0" smtClean="0"/>
              <a:t>-testu najdete </a:t>
            </a:r>
            <a:r>
              <a:rPr lang="cs-CZ" i="1" dirty="0" smtClean="0"/>
              <a:t>v této krátké prezentaci, která je také k dispozici ve studijních materiálech v IS.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7628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 </a:t>
            </a:r>
            <a:r>
              <a:rPr lang="cs-CZ" dirty="0" err="1" smtClean="0"/>
              <a:t>Tansey</a:t>
            </a:r>
            <a:r>
              <a:rPr lang="cs-CZ" dirty="0" smtClean="0"/>
              <a:t>: </a:t>
            </a:r>
            <a:r>
              <a:rPr lang="cs-CZ" dirty="0"/>
              <a:t>„Picasso and </a:t>
            </a:r>
            <a:r>
              <a:rPr lang="cs-CZ" dirty="0" err="1"/>
              <a:t>Braque</a:t>
            </a:r>
            <a:r>
              <a:rPr lang="cs-CZ" dirty="0"/>
              <a:t>“ 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1701" y="1803188"/>
            <a:ext cx="5986914" cy="4404659"/>
          </a:xfrm>
        </p:spPr>
      </p:pic>
    </p:spTree>
    <p:extLst>
      <p:ext uri="{BB962C8B-B14F-4D97-AF65-F5344CB8AC3E}">
        <p14:creationId xmlns:p14="http://schemas.microsoft.com/office/powerpoint/2010/main" val="3858507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Jan </a:t>
            </a:r>
            <a:r>
              <a:rPr lang="cs-CZ" dirty="0" smtClean="0"/>
              <a:t>skácel: „Naděje </a:t>
            </a:r>
            <a:r>
              <a:rPr lang="cs-CZ" dirty="0"/>
              <a:t>s bukovými </a:t>
            </a:r>
            <a:r>
              <a:rPr lang="cs-CZ" dirty="0" smtClean="0"/>
              <a:t>křídly“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Novému ránu </a:t>
            </a:r>
            <a:r>
              <a:rPr lang="cs-CZ" dirty="0" err="1"/>
              <a:t>rožnem</a:t>
            </a:r>
            <a:r>
              <a:rPr lang="cs-CZ" dirty="0"/>
              <a:t> svíci </a:t>
            </a:r>
          </a:p>
          <a:p>
            <a:pPr marL="0" indent="0">
              <a:buNone/>
            </a:pPr>
            <a:r>
              <a:rPr lang="cs-CZ" dirty="0"/>
              <a:t>je neznámé a nemá tváře </a:t>
            </a:r>
          </a:p>
          <a:p>
            <a:pPr marL="0" indent="0">
              <a:buNone/>
            </a:pPr>
            <a:r>
              <a:rPr lang="cs-CZ" dirty="0"/>
              <a:t>Jak anděl v dřevu lípy spící </a:t>
            </a:r>
          </a:p>
          <a:p>
            <a:pPr marL="0" indent="0">
              <a:buNone/>
            </a:pPr>
            <a:r>
              <a:rPr lang="cs-CZ" dirty="0"/>
              <a:t>A čekající na řezbáře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Někdy se anděl na nás hněvá</a:t>
            </a:r>
          </a:p>
          <a:p>
            <a:pPr marL="0" indent="0">
              <a:buNone/>
            </a:pPr>
            <a:r>
              <a:rPr lang="cs-CZ" dirty="0"/>
              <a:t>anděla máme každý svého</a:t>
            </a:r>
          </a:p>
          <a:p>
            <a:pPr marL="0" indent="0">
              <a:buNone/>
            </a:pPr>
            <a:r>
              <a:rPr lang="cs-CZ" dirty="0"/>
              <a:t>A naděje má z buku křídla</a:t>
            </a:r>
          </a:p>
          <a:p>
            <a:pPr marL="0" indent="0">
              <a:buNone/>
            </a:pPr>
            <a:r>
              <a:rPr lang="cs-CZ" dirty="0"/>
              <a:t>a srdce z dřeva lipového</a:t>
            </a:r>
            <a:endParaRPr lang="en-GB" dirty="0"/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endParaRPr lang="cs-CZ" dirty="0"/>
          </a:p>
          <a:p>
            <a:pPr marL="310896" lvl="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7784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Frank </a:t>
            </a:r>
            <a:r>
              <a:rPr lang="cs-CZ" dirty="0" err="1" smtClean="0"/>
              <a:t>Sinatra</a:t>
            </a:r>
            <a:r>
              <a:rPr lang="cs-CZ" dirty="0" smtClean="0"/>
              <a:t>: „My </a:t>
            </a:r>
            <a:r>
              <a:rPr lang="cs-CZ" dirty="0" err="1" smtClean="0"/>
              <a:t>way</a:t>
            </a:r>
            <a:r>
              <a:rPr lang="cs-CZ" dirty="0" smtClean="0"/>
              <a:t>“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www.youtube.com/watch?v=1t8kAbUg4t4</a:t>
            </a:r>
            <a:endParaRPr lang="cs-CZ" dirty="0" smtClean="0"/>
          </a:p>
          <a:p>
            <a:r>
              <a:rPr lang="cs-CZ" dirty="0"/>
              <a:t>Text písně: </a:t>
            </a: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www.azlyrics.com/lyrics/franksinatra/myway.html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26827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Obvod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bvod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160</Words>
  <Application>Microsoft Office PowerPoint</Application>
  <PresentationFormat>Širokoúhlá obrazovka</PresentationFormat>
  <Paragraphs>24</Paragraphs>
  <Slides>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Cambria</vt:lpstr>
      <vt:lpstr>Trebuchet MS</vt:lpstr>
      <vt:lpstr>Obvod</vt:lpstr>
      <vt:lpstr>Check test  Kognitivní přístupy k divadlu a performančnímu umění I</vt:lpstr>
      <vt:lpstr>Mark Tansey: „Picasso and Braque“ </vt:lpstr>
      <vt:lpstr>Jan skácel: „Naděje s bukovými křídly“ </vt:lpstr>
      <vt:lpstr>Frank Sinatra: „My way“ 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Check test</dc:title>
  <dc:creator>HP Inc.</dc:creator>
  <cp:lastModifiedBy>HP Inc.</cp:lastModifiedBy>
  <cp:revision>7</cp:revision>
  <dcterms:created xsi:type="dcterms:W3CDTF">2021-10-29T07:58:59Z</dcterms:created>
  <dcterms:modified xsi:type="dcterms:W3CDTF">2022-10-21T06:59:37Z</dcterms:modified>
</cp:coreProperties>
</file>