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348" r:id="rId3"/>
    <p:sldId id="338" r:id="rId4"/>
    <p:sldId id="339" r:id="rId5"/>
    <p:sldId id="349" r:id="rId6"/>
    <p:sldId id="347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695D7-831C-49B6-8476-E80ECE13F73D}" type="datetimeFigureOut">
              <a:rPr lang="cs-CZ" smtClean="0"/>
              <a:t>31.10.2022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7877B-A10E-4EE4-863A-05304280E9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8560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64FE5-BA50-46C4-BDF9-E9FED7069CC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9219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64FE5-BA50-46C4-BDF9-E9FED7069CC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852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64FE5-BA50-46C4-BDF9-E9FED7069CC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3766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FDF428-B0AE-470B-9AFD-1458787A14E7}" type="datetimeFigureOut">
              <a:rPr kumimoji="0" lang="cs-CZ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31.10.2022</a:t>
            </a:fld>
            <a:endParaRPr kumimoji="0" lang="cs-CZ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050" b="0" i="0" u="none" strike="noStrike" kern="1200" cap="all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3C70E9-B4B7-47FA-AA3E-442F98B93D5F}" type="slidenum">
              <a:rPr kumimoji="0" lang="cs-CZ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0287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FDF428-B0AE-470B-9AFD-1458787A14E7}" type="datetimeFigureOut">
              <a:rPr kumimoji="0" lang="cs-CZ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31.10.2022</a:t>
            </a:fld>
            <a:endParaRPr kumimoji="0" lang="cs-CZ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050" b="0" i="0" u="none" strike="noStrike" kern="1200" cap="all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3C70E9-B4B7-47FA-AA3E-442F98B93D5F}" type="slidenum">
              <a:rPr kumimoji="0" lang="cs-CZ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3907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FDF428-B0AE-470B-9AFD-1458787A14E7}" type="datetimeFigureOut">
              <a:rPr kumimoji="0" lang="cs-CZ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31.10.2022</a:t>
            </a:fld>
            <a:endParaRPr kumimoji="0" lang="cs-CZ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050" b="0" i="0" u="none" strike="noStrike" kern="1200" cap="all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3C70E9-B4B7-47FA-AA3E-442F98B93D5F}" type="slidenum">
              <a:rPr kumimoji="0" lang="cs-CZ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9481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FDF428-B0AE-470B-9AFD-1458787A14E7}" type="datetimeFigureOut">
              <a:rPr kumimoji="0" lang="cs-CZ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31.10.2022</a:t>
            </a:fld>
            <a:endParaRPr kumimoji="0" lang="cs-CZ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050" b="0" i="0" u="none" strike="noStrike" kern="1200" cap="all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3C70E9-B4B7-47FA-AA3E-442F98B93D5F}" type="slidenum">
              <a:rPr kumimoji="0" lang="cs-CZ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j-ea"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j-ea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1742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FDF428-B0AE-470B-9AFD-1458787A14E7}" type="datetimeFigureOut">
              <a:rPr kumimoji="0" lang="cs-CZ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31.10.2022</a:t>
            </a:fld>
            <a:endParaRPr kumimoji="0" lang="cs-CZ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050" b="0" i="0" u="none" strike="noStrike" kern="1200" cap="all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3C70E9-B4B7-47FA-AA3E-442F98B93D5F}" type="slidenum">
              <a:rPr kumimoji="0" lang="cs-CZ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325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FDF428-B0AE-470B-9AFD-1458787A14E7}" type="datetimeFigureOut">
              <a:rPr kumimoji="0" lang="cs-CZ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31.10.2022</a:t>
            </a:fld>
            <a:endParaRPr kumimoji="0" lang="cs-CZ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050" b="0" i="0" u="none" strike="noStrike" kern="1200" cap="all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3C70E9-B4B7-47FA-AA3E-442F98B93D5F}" type="slidenum">
              <a:rPr kumimoji="0" lang="cs-CZ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25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FDF428-B0AE-470B-9AFD-1458787A14E7}" type="datetimeFigureOut">
              <a:rPr kumimoji="0" lang="cs-CZ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31.10.2022</a:t>
            </a:fld>
            <a:endParaRPr kumimoji="0" lang="cs-CZ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050" b="0" i="0" u="none" strike="noStrike" kern="1200" cap="all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3C70E9-B4B7-47FA-AA3E-442F98B93D5F}" type="slidenum">
              <a:rPr kumimoji="0" lang="cs-CZ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933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FDF428-B0AE-470B-9AFD-1458787A14E7}" type="datetimeFigureOut">
              <a:rPr kumimoji="0" lang="cs-CZ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31.10.2022</a:t>
            </a:fld>
            <a:endParaRPr kumimoji="0" lang="cs-CZ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050" b="0" i="0" u="none" strike="noStrike" kern="1200" cap="all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3C70E9-B4B7-47FA-AA3E-442F98B93D5F}" type="slidenum">
              <a:rPr kumimoji="0" lang="cs-CZ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9466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FDF428-B0AE-470B-9AFD-1458787A14E7}" type="datetimeFigureOut">
              <a:rPr kumimoji="0" lang="cs-CZ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31.10.2022</a:t>
            </a:fld>
            <a:endParaRPr kumimoji="0" lang="cs-CZ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050" b="0" i="0" u="none" strike="noStrike" kern="1200" cap="all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3C70E9-B4B7-47FA-AA3E-442F98B93D5F}" type="slidenum">
              <a:rPr kumimoji="0" lang="cs-CZ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459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FDF428-B0AE-470B-9AFD-1458787A14E7}" type="datetimeFigureOut">
              <a:rPr kumimoji="0" lang="cs-CZ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31.10.2022</a:t>
            </a:fld>
            <a:endParaRPr kumimoji="0" lang="cs-CZ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050" b="0" i="0" u="none" strike="noStrike" kern="1200" cap="all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3C70E9-B4B7-47FA-AA3E-442F98B93D5F}" type="slidenum">
              <a:rPr kumimoji="0" lang="cs-CZ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3518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FDF428-B0AE-470B-9AFD-1458787A14E7}" type="datetimeFigureOut">
              <a:rPr kumimoji="0" lang="cs-CZ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31.10.2022</a:t>
            </a:fld>
            <a:endParaRPr kumimoji="0" lang="cs-CZ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050" b="0" i="0" u="none" strike="noStrike" kern="1200" cap="all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3C70E9-B4B7-47FA-AA3E-442F98B93D5F}" type="slidenum">
              <a:rPr kumimoji="0" lang="cs-CZ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7238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FDF428-B0AE-470B-9AFD-1458787A14E7}" type="datetimeFigureOut">
              <a:rPr kumimoji="0" lang="cs-CZ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31.10.2022</a:t>
            </a:fld>
            <a:endParaRPr kumimoji="0" lang="cs-CZ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050" b="0" i="0" u="none" strike="noStrike" kern="1200" cap="all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3C70E9-B4B7-47FA-AA3E-442F98B93D5F}" type="slidenum">
              <a:rPr kumimoji="0" lang="cs-CZ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1471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FDF428-B0AE-470B-9AFD-1458787A14E7}" type="datetimeFigureOut">
              <a:rPr kumimoji="0" lang="cs-CZ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31.10.2022</a:t>
            </a:fld>
            <a:endParaRPr kumimoji="0" lang="cs-CZ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050" b="0" i="0" u="none" strike="noStrike" kern="1200" cap="all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3C70E9-B4B7-47FA-AA3E-442F98B93D5F}" type="slidenum">
              <a:rPr kumimoji="0" lang="cs-CZ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7335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FDF428-B0AE-470B-9AFD-1458787A14E7}" type="datetimeFigureOut">
              <a:rPr kumimoji="0" lang="cs-CZ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31.10.2022</a:t>
            </a:fld>
            <a:endParaRPr kumimoji="0" lang="cs-CZ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050" b="0" i="0" u="none" strike="noStrike" kern="1200" cap="all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3C70E9-B4B7-47FA-AA3E-442F98B93D5F}" type="slidenum">
              <a:rPr kumimoji="0" lang="cs-CZ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4108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FDF428-B0AE-470B-9AFD-1458787A14E7}" type="datetimeFigureOut">
              <a:rPr kumimoji="0" lang="cs-CZ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31.10.2022</a:t>
            </a:fld>
            <a:endParaRPr kumimoji="0" lang="cs-CZ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050" b="0" i="0" u="none" strike="noStrike" kern="1200" cap="all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3C70E9-B4B7-47FA-AA3E-442F98B93D5F}" type="slidenum">
              <a:rPr kumimoji="0" lang="cs-CZ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0395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FDF428-B0AE-470B-9AFD-1458787A14E7}" type="datetimeFigureOut">
              <a:rPr kumimoji="0" lang="cs-CZ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31.10.2022</a:t>
            </a:fld>
            <a:endParaRPr kumimoji="0" lang="cs-CZ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050" b="0" i="0" u="none" strike="noStrike" kern="1200" cap="all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3C70E9-B4B7-47FA-AA3E-442F98B93D5F}" type="slidenum">
              <a:rPr kumimoji="0" lang="cs-CZ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7449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FDF428-B0AE-470B-9AFD-1458787A14E7}" type="datetimeFigureOut">
              <a:rPr kumimoji="0" lang="cs-CZ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31.10.2022</a:t>
            </a:fld>
            <a:endParaRPr kumimoji="0" lang="cs-CZ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050" b="0" i="0" u="none" strike="noStrike" kern="1200" cap="all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3C70E9-B4B7-47FA-AA3E-442F98B93D5F}" type="slidenum">
              <a:rPr kumimoji="0" lang="cs-CZ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4075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FDF428-B0AE-470B-9AFD-1458787A14E7}" type="datetimeFigureOut">
              <a:rPr kumimoji="0" lang="cs-CZ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31.10.2022</a:t>
            </a:fld>
            <a:endParaRPr kumimoji="0" lang="cs-CZ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050" b="0" i="0" u="none" strike="noStrike" kern="1200" cap="all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3C70E9-B4B7-47FA-AA3E-442F98B93D5F}" type="slidenum">
              <a:rPr kumimoji="0" lang="cs-CZ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5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kmFhdoiLCw" TargetMode="External"/><Relationship Id="rId2" Type="http://schemas.openxmlformats.org/officeDocument/2006/relationships/hyperlink" Target="https://www.youtube.com/watch?v=5ks-NbCHUn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allthingsbenedictcumberbatch/videos/to-be-or-not-to-be-hamlet-2015-sub-ita/872037492960101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sz="3200" i="1" dirty="0" err="1"/>
              <a:t>Check</a:t>
            </a:r>
            <a:r>
              <a:rPr lang="cs-CZ" sz="3200" i="1" dirty="0"/>
              <a:t> test </a:t>
            </a:r>
            <a:br>
              <a:rPr lang="cs-CZ" sz="3200" i="1" dirty="0"/>
            </a:br>
            <a:r>
              <a:rPr lang="cs-CZ" sz="3200" dirty="0"/>
              <a:t>Kognitivní přístupy k divadlu a </a:t>
            </a:r>
            <a:r>
              <a:rPr lang="cs-CZ" sz="3200" dirty="0" err="1"/>
              <a:t>performančnímu</a:t>
            </a:r>
            <a:r>
              <a:rPr lang="cs-CZ" sz="3200" dirty="0"/>
              <a:t> umění 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dirty="0"/>
              <a:t>Podívejte se na tři videa (na dalším slidu). Který z úryvků dle vašeho názoru lépe vystihuje situaci Shakespearovy postavy (Hamleta) a proč? Formulujte argumenty.</a:t>
            </a:r>
          </a:p>
          <a:p>
            <a:r>
              <a:rPr lang="cs-CZ" dirty="0"/>
              <a:t>Přečtěte si úryvek ze hry W. Shakespeara </a:t>
            </a:r>
            <a:r>
              <a:rPr lang="cs-CZ" i="1" dirty="0"/>
              <a:t>Julius Caesar</a:t>
            </a:r>
            <a:r>
              <a:rPr lang="cs-CZ" dirty="0"/>
              <a:t> (promluva Marca Antonia). Zamyslete se nad tím, jakou divadelní situaci či situace text určuje nebo modeluje. Najdete v textu nějakou (konceptuální) metaforu? K důkladnějšímu porozumění dramatické situace doporučuji přečíst si celý text hry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r>
              <a:rPr lang="cs-CZ" dirty="0"/>
              <a:t>. </a:t>
            </a:r>
          </a:p>
          <a:p>
            <a:pPr marL="0" indent="0">
              <a:buNone/>
            </a:pPr>
            <a:r>
              <a:rPr lang="cs-CZ" i="1" dirty="0"/>
              <a:t>Podklady ke splnění </a:t>
            </a:r>
            <a:r>
              <a:rPr lang="cs-CZ" i="1" dirty="0" err="1"/>
              <a:t>check</a:t>
            </a:r>
            <a:r>
              <a:rPr lang="cs-CZ" i="1" dirty="0"/>
              <a:t>-testu najdete v této krátké prezentaci, která je také k dispozici ve studijních materiálech v IS.</a:t>
            </a:r>
          </a:p>
        </p:txBody>
      </p:sp>
    </p:spTree>
    <p:extLst>
      <p:ext uri="{BB962C8B-B14F-4D97-AF65-F5344CB8AC3E}">
        <p14:creationId xmlns:p14="http://schemas.microsoft.com/office/powerpoint/2010/main" val="376287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2204FF-BE3C-C725-EB74-7BD5C39AE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W. Shakespeare: </a:t>
            </a:r>
            <a:r>
              <a:rPr lang="cs-CZ" i="1" dirty="0"/>
              <a:t>Hamlet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F13C66-2083-CE24-4CEB-0DDDF2E98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i="1" dirty="0"/>
              <a:t>Hamlet </a:t>
            </a:r>
            <a:r>
              <a:rPr lang="cs-CZ" dirty="0"/>
              <a:t>(1948) – L. Olivier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https://www.youtube.com/watch?v=5ks-NbCHUns</a:t>
            </a:r>
            <a:endParaRPr lang="cs-CZ" dirty="0"/>
          </a:p>
          <a:p>
            <a:r>
              <a:rPr lang="cs-CZ" i="1" dirty="0"/>
              <a:t>Hamlet </a:t>
            </a:r>
            <a:r>
              <a:rPr lang="cs-CZ" dirty="0"/>
              <a:t>(1996) – K. </a:t>
            </a:r>
            <a:r>
              <a:rPr lang="cs-CZ" dirty="0" err="1"/>
              <a:t>Branagh</a:t>
            </a:r>
            <a:endParaRPr lang="cs-CZ" dirty="0"/>
          </a:p>
          <a:p>
            <a:pPr marL="0" indent="0">
              <a:buNone/>
            </a:pPr>
            <a:r>
              <a:rPr lang="cs-CZ" dirty="0">
                <a:hlinkClick r:id="rId3"/>
              </a:rPr>
              <a:t>https://www.youtube.com/watch?v=ykmFhdoiLCw</a:t>
            </a:r>
            <a:endParaRPr lang="cs-CZ" dirty="0"/>
          </a:p>
          <a:p>
            <a:r>
              <a:rPr lang="cs-CZ" i="1" dirty="0"/>
              <a:t>Hamlet </a:t>
            </a:r>
            <a:r>
              <a:rPr lang="cs-CZ" dirty="0"/>
              <a:t>(2015) – B. </a:t>
            </a:r>
            <a:r>
              <a:rPr lang="cs-CZ" dirty="0" err="1"/>
              <a:t>Cumberbatch</a:t>
            </a:r>
            <a:endParaRPr lang="cs-CZ" dirty="0"/>
          </a:p>
          <a:p>
            <a:pPr marL="0" indent="0">
              <a:buNone/>
            </a:pPr>
            <a:r>
              <a:rPr lang="cs-CZ" i="1" dirty="0">
                <a:hlinkClick r:id="rId4"/>
              </a:rPr>
              <a:t>https://www.facebook.com/allthingsbenedictcumberbatch/videos/to-be-or-not-to-be-hamlet-2015-sub-ita/872037492960101/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9411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2292097" y="585216"/>
            <a:ext cx="7290055" cy="5724144"/>
          </a:xfrm>
        </p:spPr>
        <p:txBody>
          <a:bodyPr numCol="4">
            <a:normAutofit fontScale="6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dirty="0"/>
              <a:t>To be, or not to be- that is the question: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Whether 'tis nobler in the mind to suffer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The slings and arrows of outrageous fortune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Or to take arms against a sea of troubles,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And by opposing end them. To die- to sleep-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No more; and by a sleep to say we end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The heartache, and the thousand natural shocks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That flesh is heir to. </a:t>
            </a:r>
            <a:r>
              <a:rPr lang="en-GB" dirty="0" err="1"/>
              <a:t>'Tis</a:t>
            </a:r>
            <a:r>
              <a:rPr lang="en-GB" dirty="0"/>
              <a:t> a consummation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Devoutly to be </a:t>
            </a:r>
            <a:r>
              <a:rPr lang="en-GB" dirty="0" err="1"/>
              <a:t>wish'd</a:t>
            </a:r>
            <a:r>
              <a:rPr lang="en-GB" dirty="0"/>
              <a:t>. To die- to sleep.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To sleep- perchance to dream: ay, there's the rub!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For in that sleep of death what dreams may come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When we have shuffled off this mortal coil,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Must give us pause. There's the respect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That makes calamity of so long life.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For who would bear the whips and scorns of time,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 err="1"/>
              <a:t>Th</a:t>
            </a:r>
            <a:r>
              <a:rPr lang="en-GB" dirty="0"/>
              <a:t>' oppressor's wrong, the proud man's contumely,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The pangs of </a:t>
            </a:r>
            <a:r>
              <a:rPr lang="en-GB" dirty="0" err="1"/>
              <a:t>despis'd</a:t>
            </a:r>
            <a:r>
              <a:rPr lang="en-GB" dirty="0"/>
              <a:t> love, the law's delay,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The insolence of office, and the spurns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That patient merit of </a:t>
            </a:r>
            <a:r>
              <a:rPr lang="en-GB" dirty="0" err="1"/>
              <a:t>th</a:t>
            </a:r>
            <a:r>
              <a:rPr lang="en-GB" dirty="0"/>
              <a:t>' unworthy takes,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When he himself might his quietus make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With a bare bodkin? Who would these fardels bear,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To grunt and sweat under a weary life,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But that the dread of something after death-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The </a:t>
            </a:r>
            <a:r>
              <a:rPr lang="en-GB" dirty="0" err="1"/>
              <a:t>undiscover'd</a:t>
            </a:r>
            <a:r>
              <a:rPr lang="en-GB" dirty="0"/>
              <a:t> country, from whose bourn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No traveller returns- puzzles the will,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And makes us rather bear those ills we have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Than fly to others that we know not of?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Thus conscience does make cowards of us all,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And thus the native hue of resolution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Is </a:t>
            </a:r>
            <a:r>
              <a:rPr lang="en-GB" dirty="0" err="1"/>
              <a:t>sicklied</a:t>
            </a:r>
            <a:r>
              <a:rPr lang="en-GB" dirty="0"/>
              <a:t> o'er with the pale cast of thought,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And enterprises of great pith and moment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With this regard their currents turn awry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And lose the name of action.- Soft you now!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The fair Ophelia!- Nymph, in thy orisons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Be all my sins </a:t>
            </a:r>
            <a:r>
              <a:rPr lang="en-GB" dirty="0" err="1"/>
              <a:t>rememb'red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7699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92095" y="585216"/>
            <a:ext cx="8218691" cy="117428"/>
          </a:xfrm>
        </p:spPr>
        <p:txBody>
          <a:bodyPr>
            <a:normAutofit fontScale="90000"/>
          </a:bodyPr>
          <a:lstStyle/>
          <a:p>
            <a:r>
              <a:rPr lang="cs-CZ" i="1" dirty="0"/>
              <a:t>Hamlet – </a:t>
            </a:r>
            <a:r>
              <a:rPr lang="cs-CZ" dirty="0"/>
              <a:t>být, či nebýt </a:t>
            </a:r>
            <a:r>
              <a:rPr lang="cs-CZ" sz="1600" dirty="0"/>
              <a:t>(III, 1; přel. </a:t>
            </a:r>
            <a:r>
              <a:rPr lang="en-GB" sz="1600" dirty="0"/>
              <a:t>Josef </a:t>
            </a:r>
            <a:r>
              <a:rPr lang="en-GB" sz="1600" dirty="0" err="1"/>
              <a:t>Jiří</a:t>
            </a:r>
            <a:r>
              <a:rPr lang="en-GB" sz="1600" dirty="0"/>
              <a:t> </a:t>
            </a:r>
            <a:r>
              <a:rPr lang="en-GB" sz="1600" dirty="0" err="1"/>
              <a:t>Kolár</a:t>
            </a:r>
            <a:r>
              <a:rPr lang="en-GB" sz="1600" dirty="0"/>
              <a:t>, 1855)</a:t>
            </a:r>
            <a:br>
              <a:rPr lang="en-GB" dirty="0"/>
            </a:b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3019" y="980728"/>
            <a:ext cx="9974981" cy="5544616"/>
          </a:xfrm>
        </p:spPr>
        <p:txBody>
          <a:bodyPr numCol="4">
            <a:normAutofit fontScale="77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dirty="0" err="1"/>
              <a:t>Být</a:t>
            </a:r>
            <a:r>
              <a:rPr lang="en-GB" dirty="0"/>
              <a:t> </a:t>
            </a:r>
            <a:r>
              <a:rPr lang="en-GB" dirty="0" err="1"/>
              <a:t>či</a:t>
            </a:r>
            <a:r>
              <a:rPr lang="en-GB" dirty="0"/>
              <a:t> </a:t>
            </a:r>
            <a:r>
              <a:rPr lang="en-GB" dirty="0" err="1"/>
              <a:t>nebýt</a:t>
            </a:r>
            <a:r>
              <a:rPr lang="en-GB" dirty="0"/>
              <a:t>? – </a:t>
            </a:r>
            <a:r>
              <a:rPr lang="en-GB" dirty="0" err="1"/>
              <a:t>Taká</a:t>
            </a:r>
            <a:r>
              <a:rPr lang="en-GB" dirty="0"/>
              <a:t> </a:t>
            </a:r>
            <a:r>
              <a:rPr lang="en-GB" dirty="0" err="1"/>
              <a:t>zde</a:t>
            </a:r>
            <a:r>
              <a:rPr lang="en-GB" dirty="0"/>
              <a:t> jest </a:t>
            </a:r>
            <a:r>
              <a:rPr lang="en-GB" dirty="0" err="1"/>
              <a:t>otázka</a:t>
            </a:r>
            <a:r>
              <a:rPr lang="en-GB" dirty="0"/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 err="1"/>
              <a:t>Zda</a:t>
            </a:r>
            <a:r>
              <a:rPr lang="en-GB" dirty="0"/>
              <a:t> </a:t>
            </a:r>
            <a:r>
              <a:rPr lang="en-GB" dirty="0" err="1"/>
              <a:t>šlechetněji</a:t>
            </a:r>
            <a:r>
              <a:rPr lang="en-GB" dirty="0"/>
              <a:t> </a:t>
            </a:r>
            <a:r>
              <a:rPr lang="en-GB" dirty="0" err="1"/>
              <a:t>duchu</a:t>
            </a:r>
            <a:r>
              <a:rPr lang="en-GB" dirty="0"/>
              <a:t>, </a:t>
            </a:r>
            <a:r>
              <a:rPr lang="en-GB" dirty="0" err="1"/>
              <a:t>snášeti</a:t>
            </a:r>
            <a:endParaRPr lang="en-GB" dirty="0"/>
          </a:p>
          <a:p>
            <a:pPr marL="0" indent="0">
              <a:spcBef>
                <a:spcPts val="0"/>
              </a:spcBef>
              <a:buNone/>
            </a:pPr>
            <a:r>
              <a:rPr lang="en-GB" dirty="0" err="1"/>
              <a:t>Ostny</a:t>
            </a:r>
            <a:r>
              <a:rPr lang="en-GB" dirty="0"/>
              <a:t> a </a:t>
            </a:r>
            <a:r>
              <a:rPr lang="en-GB" dirty="0" err="1"/>
              <a:t>hroty</a:t>
            </a:r>
            <a:r>
              <a:rPr lang="en-GB" dirty="0"/>
              <a:t> </a:t>
            </a:r>
            <a:r>
              <a:rPr lang="en-GB" dirty="0" err="1"/>
              <a:t>vzteklé</a:t>
            </a:r>
            <a:r>
              <a:rPr lang="en-GB" dirty="0"/>
              <a:t> </a:t>
            </a:r>
            <a:r>
              <a:rPr lang="en-GB" dirty="0" err="1"/>
              <a:t>Štěstěny</a:t>
            </a:r>
            <a:r>
              <a:rPr lang="en-GB" dirty="0"/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 err="1"/>
              <a:t>Či</a:t>
            </a:r>
            <a:r>
              <a:rPr lang="en-GB" dirty="0"/>
              <a:t> </a:t>
            </a:r>
            <a:r>
              <a:rPr lang="en-GB" dirty="0" err="1"/>
              <a:t>zbroje</a:t>
            </a:r>
            <a:r>
              <a:rPr lang="en-GB" dirty="0"/>
              <a:t> se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příval</a:t>
            </a:r>
            <a:r>
              <a:rPr lang="en-GB" dirty="0"/>
              <a:t> </a:t>
            </a:r>
            <a:r>
              <a:rPr lang="en-GB" dirty="0" err="1"/>
              <a:t>nátisků</a:t>
            </a:r>
            <a:endParaRPr lang="en-GB" dirty="0"/>
          </a:p>
          <a:p>
            <a:pPr marL="0" indent="0">
              <a:spcBef>
                <a:spcPts val="0"/>
              </a:spcBef>
              <a:buNone/>
            </a:pPr>
            <a:r>
              <a:rPr lang="en-GB" dirty="0" err="1"/>
              <a:t>Vzdorem</a:t>
            </a:r>
            <a:r>
              <a:rPr lang="en-GB" dirty="0"/>
              <a:t> je </a:t>
            </a:r>
            <a:r>
              <a:rPr lang="en-GB" dirty="0" err="1"/>
              <a:t>skončiti</a:t>
            </a:r>
            <a:r>
              <a:rPr lang="en-GB" dirty="0"/>
              <a:t>? – </a:t>
            </a:r>
            <a:r>
              <a:rPr lang="en-GB" dirty="0" err="1"/>
              <a:t>Umřít</a:t>
            </a:r>
            <a:r>
              <a:rPr lang="en-GB" dirty="0"/>
              <a:t> – </a:t>
            </a:r>
            <a:r>
              <a:rPr lang="en-GB" dirty="0" err="1"/>
              <a:t>usnout</a:t>
            </a:r>
            <a:r>
              <a:rPr lang="en-GB" dirty="0"/>
              <a:t>; –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 err="1"/>
              <a:t>Nic</a:t>
            </a:r>
            <a:r>
              <a:rPr lang="en-GB" dirty="0"/>
              <a:t> </a:t>
            </a:r>
            <a:r>
              <a:rPr lang="en-GB" dirty="0" err="1"/>
              <a:t>více</a:t>
            </a:r>
            <a:r>
              <a:rPr lang="en-GB" dirty="0"/>
              <a:t>? – </a:t>
            </a:r>
            <a:r>
              <a:rPr lang="en-GB" dirty="0" err="1"/>
              <a:t>Říci</a:t>
            </a:r>
            <a:r>
              <a:rPr lang="en-GB" dirty="0"/>
              <a:t>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ukončen</a:t>
            </a:r>
            <a:r>
              <a:rPr lang="en-GB" dirty="0"/>
              <a:t> </a:t>
            </a:r>
            <a:r>
              <a:rPr lang="en-GB" dirty="0" err="1"/>
              <a:t>spánkem</a:t>
            </a:r>
            <a:endParaRPr lang="en-GB" dirty="0"/>
          </a:p>
          <a:p>
            <a:pPr marL="0" indent="0">
              <a:spcBef>
                <a:spcPts val="0"/>
              </a:spcBef>
              <a:buNone/>
            </a:pPr>
            <a:r>
              <a:rPr lang="en-GB" dirty="0" err="1"/>
              <a:t>Bol</a:t>
            </a:r>
            <a:r>
              <a:rPr lang="en-GB" dirty="0"/>
              <a:t> </a:t>
            </a:r>
            <a:r>
              <a:rPr lang="en-GB" dirty="0" err="1"/>
              <a:t>srdce</a:t>
            </a:r>
            <a:r>
              <a:rPr lang="en-GB" dirty="0"/>
              <a:t>, </a:t>
            </a:r>
            <a:r>
              <a:rPr lang="en-GB" dirty="0" err="1"/>
              <a:t>ústrkův</a:t>
            </a:r>
            <a:r>
              <a:rPr lang="en-GB" dirty="0"/>
              <a:t> </a:t>
            </a:r>
            <a:r>
              <a:rPr lang="en-GB" dirty="0" err="1"/>
              <a:t>tisíce</a:t>
            </a:r>
            <a:r>
              <a:rPr lang="en-GB" dirty="0"/>
              <a:t> </a:t>
            </a:r>
            <a:r>
              <a:rPr lang="en-GB" dirty="0" err="1"/>
              <a:t>vrozených</a:t>
            </a:r>
            <a:r>
              <a:rPr lang="en-GB" dirty="0"/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 err="1"/>
              <a:t>Dědičných</a:t>
            </a:r>
            <a:r>
              <a:rPr lang="en-GB" dirty="0"/>
              <a:t> </a:t>
            </a:r>
            <a:r>
              <a:rPr lang="en-GB" dirty="0" err="1"/>
              <a:t>tělu</a:t>
            </a:r>
            <a:r>
              <a:rPr lang="en-GB" dirty="0"/>
              <a:t> – </a:t>
            </a:r>
            <a:r>
              <a:rPr lang="en-GB" dirty="0" err="1"/>
              <a:t>ba</a:t>
            </a:r>
            <a:r>
              <a:rPr lang="en-GB" dirty="0"/>
              <a:t> </a:t>
            </a:r>
            <a:r>
              <a:rPr lang="en-GB" dirty="0" err="1"/>
              <a:t>vytoužený</a:t>
            </a:r>
            <a:endParaRPr lang="en-GB" dirty="0"/>
          </a:p>
          <a:p>
            <a:pPr marL="0" indent="0">
              <a:spcBef>
                <a:spcPts val="0"/>
              </a:spcBef>
              <a:buNone/>
            </a:pPr>
            <a:r>
              <a:rPr lang="en-GB" dirty="0" err="1"/>
              <a:t>Byl</a:t>
            </a:r>
            <a:r>
              <a:rPr lang="en-GB" dirty="0"/>
              <a:t> by to </a:t>
            </a:r>
            <a:r>
              <a:rPr lang="en-GB" dirty="0" err="1"/>
              <a:t>vřele</a:t>
            </a:r>
            <a:r>
              <a:rPr lang="en-GB" dirty="0"/>
              <a:t> </a:t>
            </a:r>
            <a:r>
              <a:rPr lang="en-GB" dirty="0" err="1"/>
              <a:t>cíl</a:t>
            </a:r>
            <a:r>
              <a:rPr lang="en-GB" dirty="0"/>
              <a:t>. – </a:t>
            </a:r>
            <a:r>
              <a:rPr lang="en-GB" dirty="0" err="1"/>
              <a:t>Umřít</a:t>
            </a:r>
            <a:r>
              <a:rPr lang="en-GB" dirty="0"/>
              <a:t> – </a:t>
            </a:r>
            <a:r>
              <a:rPr lang="en-GB" dirty="0" err="1"/>
              <a:t>usnout</a:t>
            </a:r>
            <a:r>
              <a:rPr lang="en-GB" dirty="0"/>
              <a:t> –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 err="1"/>
              <a:t>Usnout</a:t>
            </a:r>
            <a:r>
              <a:rPr lang="en-GB" dirty="0"/>
              <a:t>! – </a:t>
            </a:r>
            <a:r>
              <a:rPr lang="en-GB" dirty="0" err="1"/>
              <a:t>Snad</a:t>
            </a:r>
            <a:r>
              <a:rPr lang="en-GB" dirty="0"/>
              <a:t> </a:t>
            </a:r>
            <a:r>
              <a:rPr lang="en-GB" dirty="0" err="1"/>
              <a:t>míti</a:t>
            </a:r>
            <a:r>
              <a:rPr lang="en-GB" dirty="0"/>
              <a:t> </a:t>
            </a:r>
            <a:r>
              <a:rPr lang="en-GB" dirty="0" err="1"/>
              <a:t>sny</a:t>
            </a:r>
            <a:r>
              <a:rPr lang="en-GB" dirty="0"/>
              <a:t>? – V tom </a:t>
            </a:r>
            <a:r>
              <a:rPr lang="en-GB" dirty="0" err="1"/>
              <a:t>závada</a:t>
            </a:r>
            <a:r>
              <a:rPr lang="en-GB" dirty="0"/>
              <a:t>! –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 err="1"/>
              <a:t>Jaké</a:t>
            </a:r>
            <a:r>
              <a:rPr lang="en-GB" dirty="0"/>
              <a:t> as </a:t>
            </a:r>
            <a:r>
              <a:rPr lang="en-GB" dirty="0" err="1"/>
              <a:t>sny</a:t>
            </a:r>
            <a:r>
              <a:rPr lang="en-GB" dirty="0"/>
              <a:t> v tom </a:t>
            </a:r>
            <a:r>
              <a:rPr lang="en-GB" dirty="0" err="1"/>
              <a:t>spánku</a:t>
            </a:r>
            <a:r>
              <a:rPr lang="en-GB" dirty="0"/>
              <a:t> </a:t>
            </a:r>
            <a:r>
              <a:rPr lang="en-GB" dirty="0" err="1"/>
              <a:t>vzejdou</a:t>
            </a:r>
            <a:r>
              <a:rPr lang="en-GB" dirty="0"/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 err="1"/>
              <a:t>Když</a:t>
            </a:r>
            <a:r>
              <a:rPr lang="en-GB" dirty="0"/>
              <a:t> </a:t>
            </a:r>
            <a:r>
              <a:rPr lang="en-GB" dirty="0" err="1"/>
              <a:t>odmrštěno</a:t>
            </a:r>
            <a:r>
              <a:rPr lang="en-GB" dirty="0"/>
              <a:t> </a:t>
            </a:r>
            <a:r>
              <a:rPr lang="en-GB" dirty="0" err="1"/>
              <a:t>pouto</a:t>
            </a:r>
            <a:r>
              <a:rPr lang="en-GB" dirty="0"/>
              <a:t> </a:t>
            </a:r>
            <a:r>
              <a:rPr lang="en-GB" dirty="0" err="1"/>
              <a:t>smrtelné</a:t>
            </a:r>
            <a:r>
              <a:rPr lang="en-GB" dirty="0"/>
              <a:t> –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To </a:t>
            </a:r>
            <a:r>
              <a:rPr lang="en-GB" dirty="0" err="1"/>
              <a:t>nás</a:t>
            </a:r>
            <a:r>
              <a:rPr lang="en-GB" dirty="0"/>
              <a:t> </a:t>
            </a:r>
            <a:r>
              <a:rPr lang="en-GB" dirty="0" err="1"/>
              <a:t>zaráží</a:t>
            </a:r>
            <a:r>
              <a:rPr lang="en-GB" dirty="0"/>
              <a:t>. – To ten </a:t>
            </a:r>
            <a:r>
              <a:rPr lang="en-GB" dirty="0" err="1"/>
              <a:t>zřetel</a:t>
            </a:r>
            <a:r>
              <a:rPr lang="en-GB" dirty="0"/>
              <a:t> jest,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Co </a:t>
            </a:r>
            <a:r>
              <a:rPr lang="en-GB" dirty="0" err="1"/>
              <a:t>bídu</a:t>
            </a:r>
            <a:r>
              <a:rPr lang="en-GB" dirty="0"/>
              <a:t> </a:t>
            </a:r>
            <a:r>
              <a:rPr lang="en-GB" dirty="0" err="1"/>
              <a:t>dlouhým</a:t>
            </a:r>
            <a:r>
              <a:rPr lang="en-GB" dirty="0"/>
              <a:t> </a:t>
            </a:r>
            <a:r>
              <a:rPr lang="en-GB" dirty="0" err="1"/>
              <a:t>daří</a:t>
            </a:r>
            <a:r>
              <a:rPr lang="en-GB" dirty="0"/>
              <a:t> </a:t>
            </a:r>
            <a:r>
              <a:rPr lang="en-GB" dirty="0" err="1"/>
              <a:t>životem</a:t>
            </a:r>
            <a:r>
              <a:rPr lang="en-GB" dirty="0"/>
              <a:t>. –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 err="1"/>
              <a:t>Aj</a:t>
            </a:r>
            <a:r>
              <a:rPr lang="en-GB" dirty="0"/>
              <a:t>, </a:t>
            </a:r>
            <a:r>
              <a:rPr lang="en-GB" dirty="0" err="1"/>
              <a:t>kdož</a:t>
            </a:r>
            <a:r>
              <a:rPr lang="en-GB" dirty="0"/>
              <a:t> by </a:t>
            </a:r>
            <a:r>
              <a:rPr lang="en-GB" dirty="0" err="1"/>
              <a:t>snášel</a:t>
            </a:r>
            <a:r>
              <a:rPr lang="en-GB" dirty="0"/>
              <a:t> </a:t>
            </a:r>
            <a:r>
              <a:rPr lang="en-GB" dirty="0" err="1"/>
              <a:t>důtky</a:t>
            </a:r>
            <a:r>
              <a:rPr lang="en-GB" dirty="0"/>
              <a:t>, </a:t>
            </a:r>
            <a:r>
              <a:rPr lang="en-GB" dirty="0" err="1"/>
              <a:t>hanu</a:t>
            </a:r>
            <a:r>
              <a:rPr lang="en-GB" dirty="0"/>
              <a:t> </a:t>
            </a:r>
            <a:r>
              <a:rPr lang="en-GB" dirty="0" err="1"/>
              <a:t>časův</a:t>
            </a:r>
            <a:r>
              <a:rPr lang="en-GB" dirty="0"/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 err="1"/>
              <a:t>Mohútných</a:t>
            </a:r>
            <a:r>
              <a:rPr lang="en-GB" dirty="0"/>
              <a:t> </a:t>
            </a:r>
            <a:r>
              <a:rPr lang="en-GB" dirty="0" err="1"/>
              <a:t>nátisk</a:t>
            </a:r>
            <a:r>
              <a:rPr lang="en-GB" dirty="0"/>
              <a:t>, </a:t>
            </a:r>
            <a:r>
              <a:rPr lang="en-GB" dirty="0" err="1"/>
              <a:t>pýška</a:t>
            </a:r>
            <a:r>
              <a:rPr lang="en-GB" dirty="0"/>
              <a:t> </a:t>
            </a:r>
            <a:r>
              <a:rPr lang="en-GB" dirty="0" err="1"/>
              <a:t>potupu</a:t>
            </a:r>
            <a:r>
              <a:rPr lang="en-GB" dirty="0"/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 err="1"/>
              <a:t>Bol</a:t>
            </a:r>
            <a:r>
              <a:rPr lang="en-GB" dirty="0"/>
              <a:t> </a:t>
            </a:r>
            <a:r>
              <a:rPr lang="en-GB" dirty="0" err="1"/>
              <a:t>lásky</a:t>
            </a:r>
            <a:r>
              <a:rPr lang="en-GB" dirty="0"/>
              <a:t> </a:t>
            </a:r>
            <a:r>
              <a:rPr lang="en-GB" dirty="0" err="1"/>
              <a:t>zhrzené</a:t>
            </a:r>
            <a:r>
              <a:rPr lang="en-GB" dirty="0"/>
              <a:t>, </a:t>
            </a:r>
            <a:r>
              <a:rPr lang="en-GB" dirty="0" err="1"/>
              <a:t>průtahy</a:t>
            </a:r>
            <a:r>
              <a:rPr lang="en-GB" dirty="0"/>
              <a:t> </a:t>
            </a:r>
            <a:r>
              <a:rPr lang="en-GB" dirty="0" err="1"/>
              <a:t>práva</a:t>
            </a:r>
            <a:r>
              <a:rPr lang="en-GB" dirty="0"/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 err="1"/>
              <a:t>Úřadů</a:t>
            </a:r>
            <a:r>
              <a:rPr lang="en-GB" dirty="0"/>
              <a:t> </a:t>
            </a:r>
            <a:r>
              <a:rPr lang="en-GB" dirty="0" err="1"/>
              <a:t>svévoli</a:t>
            </a:r>
            <a:r>
              <a:rPr lang="en-GB" dirty="0"/>
              <a:t> </a:t>
            </a:r>
            <a:r>
              <a:rPr lang="en-GB" dirty="0" err="1"/>
              <a:t>aneb</a:t>
            </a:r>
            <a:r>
              <a:rPr lang="en-GB" dirty="0"/>
              <a:t> </a:t>
            </a:r>
            <a:r>
              <a:rPr lang="en-GB" dirty="0" err="1"/>
              <a:t>urážky</a:t>
            </a:r>
            <a:r>
              <a:rPr lang="en-GB" dirty="0"/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 err="1"/>
              <a:t>Jež</a:t>
            </a:r>
            <a:r>
              <a:rPr lang="en-GB" dirty="0"/>
              <a:t> </a:t>
            </a:r>
            <a:r>
              <a:rPr lang="en-GB" dirty="0" err="1"/>
              <a:t>kydá</a:t>
            </a:r>
            <a:r>
              <a:rPr lang="en-GB" dirty="0"/>
              <a:t> </a:t>
            </a:r>
            <a:r>
              <a:rPr lang="en-GB" dirty="0" err="1"/>
              <a:t>nehodnost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tichou</a:t>
            </a:r>
            <a:r>
              <a:rPr lang="en-GB" dirty="0"/>
              <a:t> </a:t>
            </a:r>
            <a:r>
              <a:rPr lang="en-GB" dirty="0" err="1"/>
              <a:t>zásluhu</a:t>
            </a:r>
            <a:r>
              <a:rPr lang="en-GB" dirty="0"/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 err="1"/>
              <a:t>Kdy</a:t>
            </a:r>
            <a:r>
              <a:rPr lang="en-GB" dirty="0"/>
              <a:t> </a:t>
            </a:r>
            <a:r>
              <a:rPr lang="en-GB" dirty="0" err="1"/>
              <a:t>moh</a:t>
            </a:r>
            <a:r>
              <a:rPr lang="en-GB" dirty="0"/>
              <a:t>’ by </a:t>
            </a:r>
            <a:r>
              <a:rPr lang="en-GB" dirty="0" err="1"/>
              <a:t>zjednat</a:t>
            </a:r>
            <a:r>
              <a:rPr lang="en-GB" dirty="0"/>
              <a:t> </a:t>
            </a:r>
            <a:r>
              <a:rPr lang="en-GB" dirty="0" err="1"/>
              <a:t>sobě</a:t>
            </a:r>
            <a:r>
              <a:rPr lang="en-GB" dirty="0"/>
              <a:t> </a:t>
            </a:r>
            <a:r>
              <a:rPr lang="en-GB" dirty="0" err="1"/>
              <a:t>pokoje</a:t>
            </a:r>
            <a:endParaRPr lang="en-GB" dirty="0"/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Jen </a:t>
            </a:r>
            <a:r>
              <a:rPr lang="en-GB" dirty="0" err="1"/>
              <a:t>pouhou</a:t>
            </a:r>
            <a:r>
              <a:rPr lang="en-GB" dirty="0"/>
              <a:t> </a:t>
            </a:r>
            <a:r>
              <a:rPr lang="en-GB" dirty="0" err="1"/>
              <a:t>jehlou</a:t>
            </a:r>
            <a:r>
              <a:rPr lang="en-GB" dirty="0"/>
              <a:t>? – </a:t>
            </a:r>
            <a:r>
              <a:rPr lang="en-GB" dirty="0" err="1"/>
              <a:t>Kdož</a:t>
            </a:r>
            <a:r>
              <a:rPr lang="en-GB" dirty="0"/>
              <a:t> by </a:t>
            </a:r>
            <a:r>
              <a:rPr lang="en-GB" dirty="0" err="1"/>
              <a:t>nosil</a:t>
            </a:r>
            <a:r>
              <a:rPr lang="en-GB" dirty="0"/>
              <a:t> </a:t>
            </a:r>
            <a:r>
              <a:rPr lang="en-GB" dirty="0" err="1"/>
              <a:t>břímě</a:t>
            </a:r>
            <a:r>
              <a:rPr lang="en-GB" dirty="0"/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 err="1"/>
              <a:t>Udýchal</a:t>
            </a:r>
            <a:r>
              <a:rPr lang="en-GB" dirty="0"/>
              <a:t>, </a:t>
            </a:r>
            <a:r>
              <a:rPr lang="en-GB" dirty="0" err="1"/>
              <a:t>potil</a:t>
            </a:r>
            <a:r>
              <a:rPr lang="en-GB" dirty="0"/>
              <a:t> se pod </a:t>
            </a:r>
            <a:r>
              <a:rPr lang="en-GB" dirty="0" err="1"/>
              <a:t>tíží</a:t>
            </a:r>
            <a:r>
              <a:rPr lang="en-GB" dirty="0"/>
              <a:t> </a:t>
            </a:r>
            <a:r>
              <a:rPr lang="en-GB" dirty="0" err="1"/>
              <a:t>života</a:t>
            </a:r>
            <a:r>
              <a:rPr lang="en-GB" dirty="0"/>
              <a:t>? –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 err="1"/>
              <a:t>Leč</a:t>
            </a:r>
            <a:r>
              <a:rPr lang="en-GB" dirty="0"/>
              <a:t>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jen</a:t>
            </a:r>
            <a:r>
              <a:rPr lang="en-GB" dirty="0"/>
              <a:t> </a:t>
            </a:r>
            <a:r>
              <a:rPr lang="en-GB" dirty="0" err="1"/>
              <a:t>strach</a:t>
            </a:r>
            <a:r>
              <a:rPr lang="en-GB" dirty="0"/>
              <a:t> z </a:t>
            </a:r>
            <a:r>
              <a:rPr lang="en-GB" dirty="0" err="1"/>
              <a:t>něčeho</a:t>
            </a:r>
            <a:r>
              <a:rPr lang="en-GB" dirty="0"/>
              <a:t> </a:t>
            </a:r>
            <a:r>
              <a:rPr lang="en-GB" dirty="0" err="1"/>
              <a:t>po</a:t>
            </a:r>
            <a:r>
              <a:rPr lang="en-GB" dirty="0"/>
              <a:t> </a:t>
            </a:r>
            <a:r>
              <a:rPr lang="en-GB" dirty="0" err="1"/>
              <a:t>smrti</a:t>
            </a:r>
            <a:r>
              <a:rPr lang="en-GB" dirty="0"/>
              <a:t> –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 err="1"/>
              <a:t>Kraj</a:t>
            </a:r>
            <a:r>
              <a:rPr lang="en-GB" dirty="0"/>
              <a:t> ten </a:t>
            </a:r>
            <a:r>
              <a:rPr lang="en-GB" dirty="0" err="1"/>
              <a:t>neznámý</a:t>
            </a:r>
            <a:r>
              <a:rPr lang="en-GB" dirty="0"/>
              <a:t>, z </a:t>
            </a:r>
            <a:r>
              <a:rPr lang="en-GB" dirty="0" err="1"/>
              <a:t>jehož</a:t>
            </a:r>
            <a:r>
              <a:rPr lang="en-GB" dirty="0"/>
              <a:t> </a:t>
            </a:r>
            <a:r>
              <a:rPr lang="en-GB" dirty="0" err="1"/>
              <a:t>břehu</a:t>
            </a:r>
            <a:r>
              <a:rPr lang="en-GB" dirty="0"/>
              <a:t> </a:t>
            </a:r>
            <a:r>
              <a:rPr lang="en-GB" dirty="0" err="1"/>
              <a:t>žádný</a:t>
            </a:r>
            <a:endParaRPr lang="en-GB" dirty="0"/>
          </a:p>
          <a:p>
            <a:pPr marL="0" indent="0">
              <a:spcBef>
                <a:spcPts val="0"/>
              </a:spcBef>
              <a:buNone/>
            </a:pPr>
            <a:r>
              <a:rPr lang="en-GB" dirty="0" err="1"/>
              <a:t>Poutník</a:t>
            </a:r>
            <a:r>
              <a:rPr lang="en-GB" dirty="0"/>
              <a:t> se </a:t>
            </a:r>
            <a:r>
              <a:rPr lang="en-GB" dirty="0" err="1"/>
              <a:t>nevrací</a:t>
            </a:r>
            <a:r>
              <a:rPr lang="en-GB" dirty="0"/>
              <a:t> – </a:t>
            </a:r>
            <a:r>
              <a:rPr lang="en-GB" dirty="0" err="1"/>
              <a:t>nám</a:t>
            </a:r>
            <a:r>
              <a:rPr lang="en-GB" dirty="0"/>
              <a:t> </a:t>
            </a:r>
            <a:r>
              <a:rPr lang="en-GB" dirty="0" err="1"/>
              <a:t>vůli</a:t>
            </a:r>
            <a:r>
              <a:rPr lang="en-GB" dirty="0"/>
              <a:t> mate,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raděj</a:t>
            </a:r>
            <a:r>
              <a:rPr lang="en-GB" dirty="0"/>
              <a:t> </a:t>
            </a:r>
            <a:r>
              <a:rPr lang="en-GB" dirty="0" err="1"/>
              <a:t>nesem</a:t>
            </a:r>
            <a:r>
              <a:rPr lang="en-GB" dirty="0"/>
              <a:t> zloty, </a:t>
            </a:r>
            <a:r>
              <a:rPr lang="en-GB" dirty="0" err="1"/>
              <a:t>kteréž</a:t>
            </a:r>
            <a:r>
              <a:rPr lang="en-GB" dirty="0"/>
              <a:t> </a:t>
            </a:r>
            <a:r>
              <a:rPr lang="en-GB" dirty="0" err="1"/>
              <a:t>známe</a:t>
            </a:r>
            <a:r>
              <a:rPr lang="en-GB" dirty="0"/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 err="1"/>
              <a:t>Než</a:t>
            </a:r>
            <a:r>
              <a:rPr lang="en-GB" dirty="0"/>
              <a:t> </a:t>
            </a:r>
            <a:r>
              <a:rPr lang="en-GB" dirty="0" err="1"/>
              <a:t>bychom</a:t>
            </a:r>
            <a:r>
              <a:rPr lang="en-GB" dirty="0"/>
              <a:t> k </a:t>
            </a:r>
            <a:r>
              <a:rPr lang="en-GB" dirty="0" err="1"/>
              <a:t>neznámým</a:t>
            </a:r>
            <a:r>
              <a:rPr lang="en-GB" dirty="0"/>
              <a:t> se </a:t>
            </a:r>
            <a:r>
              <a:rPr lang="en-GB" dirty="0" err="1"/>
              <a:t>utekli</a:t>
            </a:r>
            <a:r>
              <a:rPr lang="en-GB" dirty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 err="1"/>
              <a:t>Tak</a:t>
            </a:r>
            <a:r>
              <a:rPr lang="en-GB" dirty="0"/>
              <a:t> </a:t>
            </a:r>
            <a:r>
              <a:rPr lang="en-GB" dirty="0" err="1"/>
              <a:t>svědomí</a:t>
            </a:r>
            <a:r>
              <a:rPr lang="en-GB" dirty="0"/>
              <a:t> z </a:t>
            </a:r>
            <a:r>
              <a:rPr lang="en-GB" dirty="0" err="1"/>
              <a:t>nás</a:t>
            </a:r>
            <a:r>
              <a:rPr lang="en-GB" dirty="0"/>
              <a:t> </a:t>
            </a:r>
            <a:r>
              <a:rPr lang="en-GB" dirty="0" err="1"/>
              <a:t>všech</a:t>
            </a:r>
            <a:r>
              <a:rPr lang="en-GB" dirty="0"/>
              <a:t> </a:t>
            </a:r>
            <a:r>
              <a:rPr lang="en-GB" dirty="0" err="1"/>
              <a:t>sket</a:t>
            </a:r>
            <a:r>
              <a:rPr lang="en-GB" dirty="0"/>
              <a:t> </a:t>
            </a:r>
            <a:r>
              <a:rPr lang="en-GB" dirty="0" err="1"/>
              <a:t>nadělá</a:t>
            </a:r>
            <a:r>
              <a:rPr lang="en-GB" dirty="0"/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A </a:t>
            </a:r>
            <a:r>
              <a:rPr lang="en-GB" dirty="0" err="1"/>
              <a:t>přirozená</a:t>
            </a:r>
            <a:r>
              <a:rPr lang="en-GB" dirty="0"/>
              <a:t> </a:t>
            </a:r>
            <a:r>
              <a:rPr lang="en-GB" dirty="0" err="1"/>
              <a:t>barva</a:t>
            </a:r>
            <a:r>
              <a:rPr lang="en-GB" dirty="0"/>
              <a:t> </a:t>
            </a:r>
            <a:r>
              <a:rPr lang="en-GB" dirty="0" err="1"/>
              <a:t>odvahy</a:t>
            </a:r>
            <a:endParaRPr lang="en-GB" dirty="0"/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Jest </a:t>
            </a:r>
            <a:r>
              <a:rPr lang="en-GB" dirty="0" err="1"/>
              <a:t>tak</a:t>
            </a:r>
            <a:r>
              <a:rPr lang="en-GB" dirty="0"/>
              <a:t> </a:t>
            </a:r>
            <a:r>
              <a:rPr lang="en-GB" dirty="0" err="1"/>
              <a:t>zchorobena</a:t>
            </a:r>
            <a:r>
              <a:rPr lang="en-GB" dirty="0"/>
              <a:t> </a:t>
            </a:r>
            <a:r>
              <a:rPr lang="en-GB" dirty="0" err="1"/>
              <a:t>vyzáblým</a:t>
            </a:r>
            <a:r>
              <a:rPr lang="en-GB" dirty="0"/>
              <a:t> </a:t>
            </a:r>
            <a:r>
              <a:rPr lang="en-GB" dirty="0" err="1"/>
              <a:t>rozmyslem</a:t>
            </a:r>
            <a:r>
              <a:rPr lang="en-GB" dirty="0"/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podnikání</a:t>
            </a:r>
            <a:r>
              <a:rPr lang="en-GB" dirty="0"/>
              <a:t> </a:t>
            </a:r>
            <a:r>
              <a:rPr lang="en-GB" dirty="0" err="1"/>
              <a:t>vznešená</a:t>
            </a:r>
            <a:r>
              <a:rPr lang="en-GB" dirty="0"/>
              <a:t> a </a:t>
            </a:r>
            <a:r>
              <a:rPr lang="en-GB" dirty="0" err="1"/>
              <a:t>vážná</a:t>
            </a:r>
            <a:endParaRPr lang="en-GB" dirty="0"/>
          </a:p>
          <a:p>
            <a:pPr marL="0" indent="0">
              <a:spcBef>
                <a:spcPts val="0"/>
              </a:spcBef>
              <a:buNone/>
            </a:pPr>
            <a:r>
              <a:rPr lang="en-GB" dirty="0" err="1"/>
              <a:t>Tím</a:t>
            </a:r>
            <a:r>
              <a:rPr lang="en-GB" dirty="0"/>
              <a:t> </a:t>
            </a:r>
            <a:r>
              <a:rPr lang="en-GB" dirty="0" err="1"/>
              <a:t>zřetelem</a:t>
            </a:r>
            <a:r>
              <a:rPr lang="en-GB" dirty="0"/>
              <a:t> </a:t>
            </a:r>
            <a:r>
              <a:rPr lang="en-GB" dirty="0" err="1"/>
              <a:t>zastavují</a:t>
            </a:r>
            <a:r>
              <a:rPr lang="en-GB" dirty="0"/>
              <a:t> </a:t>
            </a:r>
            <a:r>
              <a:rPr lang="en-GB" dirty="0" err="1"/>
              <a:t>svůj</a:t>
            </a:r>
            <a:r>
              <a:rPr lang="en-GB" dirty="0"/>
              <a:t> </a:t>
            </a:r>
            <a:r>
              <a:rPr lang="en-GB" dirty="0" err="1"/>
              <a:t>běh</a:t>
            </a:r>
            <a:endParaRPr lang="en-GB" dirty="0"/>
          </a:p>
          <a:p>
            <a:pPr marL="0" indent="0">
              <a:spcBef>
                <a:spcPts val="0"/>
              </a:spcBef>
              <a:buNone/>
            </a:pPr>
            <a:r>
              <a:rPr lang="en-GB" dirty="0" err="1"/>
              <a:t>Tratíce</a:t>
            </a:r>
            <a:r>
              <a:rPr lang="en-GB" dirty="0"/>
              <a:t> </a:t>
            </a:r>
            <a:r>
              <a:rPr lang="en-GB" dirty="0" err="1"/>
              <a:t>jméno</a:t>
            </a:r>
            <a:r>
              <a:rPr lang="en-GB" dirty="0"/>
              <a:t> </a:t>
            </a:r>
            <a:r>
              <a:rPr lang="en-GB" dirty="0" err="1"/>
              <a:t>skutkův</a:t>
            </a:r>
            <a:r>
              <a:rPr lang="en-GB" dirty="0"/>
              <a:t>. – </a:t>
            </a:r>
            <a:r>
              <a:rPr lang="en-GB" dirty="0" err="1"/>
              <a:t>Ticho</a:t>
            </a:r>
            <a:r>
              <a:rPr lang="en-GB" dirty="0"/>
              <a:t> </a:t>
            </a:r>
            <a:r>
              <a:rPr lang="en-GB" dirty="0" err="1"/>
              <a:t>juž</a:t>
            </a:r>
            <a:r>
              <a:rPr lang="en-GB" dirty="0"/>
              <a:t>! –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 err="1"/>
              <a:t>Krásná</a:t>
            </a:r>
            <a:r>
              <a:rPr lang="en-GB" dirty="0"/>
              <a:t> </a:t>
            </a:r>
            <a:r>
              <a:rPr lang="en-GB" dirty="0" err="1"/>
              <a:t>Ofelie</a:t>
            </a:r>
            <a:r>
              <a:rPr lang="en-GB" dirty="0"/>
              <a:t>! – </a:t>
            </a:r>
            <a:r>
              <a:rPr lang="en-GB" dirty="0" err="1"/>
              <a:t>Nymfo</a:t>
            </a:r>
            <a:r>
              <a:rPr lang="en-GB" dirty="0"/>
              <a:t>, v </a:t>
            </a:r>
            <a:r>
              <a:rPr lang="en-GB" dirty="0" err="1"/>
              <a:t>modlitbách</a:t>
            </a:r>
            <a:r>
              <a:rPr lang="en-GB" dirty="0"/>
              <a:t> </a:t>
            </a:r>
            <a:r>
              <a:rPr lang="en-GB" dirty="0" err="1"/>
              <a:t>svých</a:t>
            </a:r>
            <a:endParaRPr lang="en-GB" dirty="0"/>
          </a:p>
          <a:p>
            <a:pPr marL="0" indent="0">
              <a:spcBef>
                <a:spcPts val="0"/>
              </a:spcBef>
              <a:buNone/>
            </a:pPr>
            <a:r>
              <a:rPr lang="en-GB" dirty="0" err="1"/>
              <a:t>Všech</a:t>
            </a:r>
            <a:r>
              <a:rPr lang="en-GB" dirty="0"/>
              <a:t> </a:t>
            </a:r>
            <a:r>
              <a:rPr lang="en-GB" dirty="0" err="1"/>
              <a:t>hříchů</a:t>
            </a:r>
            <a:r>
              <a:rPr lang="en-GB" dirty="0"/>
              <a:t> </a:t>
            </a:r>
            <a:r>
              <a:rPr lang="en-GB" dirty="0" err="1"/>
              <a:t>mých</a:t>
            </a:r>
            <a:r>
              <a:rPr lang="en-GB" dirty="0"/>
              <a:t> </a:t>
            </a:r>
            <a:r>
              <a:rPr lang="en-GB" dirty="0" err="1"/>
              <a:t>zpomínej</a:t>
            </a:r>
            <a:r>
              <a:rPr lang="en-GB" dirty="0"/>
              <a:t>. – </a:t>
            </a:r>
          </a:p>
        </p:txBody>
      </p:sp>
    </p:spTree>
    <p:extLst>
      <p:ext uri="{BB962C8B-B14F-4D97-AF65-F5344CB8AC3E}">
        <p14:creationId xmlns:p14="http://schemas.microsoft.com/office/powerpoint/2010/main" val="845124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67826BB-4DB5-C3F7-0930-43D929CB4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W. Shakespeare: </a:t>
            </a:r>
            <a:r>
              <a:rPr lang="cs-CZ" dirty="0" err="1"/>
              <a:t>julius</a:t>
            </a:r>
            <a:r>
              <a:rPr lang="cs-CZ" dirty="0"/>
              <a:t> Caesar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B5D91BF-BED7-A184-1A3E-6D4146A69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Viz další slide.</a:t>
            </a:r>
          </a:p>
        </p:txBody>
      </p:sp>
    </p:spTree>
    <p:extLst>
      <p:ext uri="{BB962C8B-B14F-4D97-AF65-F5344CB8AC3E}">
        <p14:creationId xmlns:p14="http://schemas.microsoft.com/office/powerpoint/2010/main" val="3235037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30" y="1376414"/>
            <a:ext cx="5775945" cy="4071486"/>
          </a:xfrm>
        </p:spPr>
      </p:pic>
      <p:pic>
        <p:nvPicPr>
          <p:cNvPr id="8" name="Zástupný symbol pro obsah 7"/>
          <p:cNvPicPr>
            <a:picLocks noGrp="1" noChangeAspect="1"/>
          </p:cNvPicPr>
          <p:nvPr>
            <p:ph sz="quarter" idx="4294967295"/>
          </p:nvPr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176" y="1370547"/>
            <a:ext cx="5284271" cy="5499499"/>
          </a:xfrm>
        </p:spPr>
      </p:pic>
      <p:sp>
        <p:nvSpPr>
          <p:cNvPr id="13" name="Zástupný symbol pro text 12"/>
          <p:cNvSpPr>
            <a:spLocks noGrp="1"/>
          </p:cNvSpPr>
          <p:nvPr>
            <p:ph type="body" sz="half" idx="2"/>
          </p:nvPr>
        </p:nvSpPr>
        <p:spPr>
          <a:xfrm>
            <a:off x="1262209" y="420685"/>
            <a:ext cx="6389875" cy="115785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dirty="0"/>
              <a:t>(Překlad E. A. Saudek)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2900" dirty="0"/>
              <a:t>ANTONIUS. 	Přátelé, Římané, občané, slyšte!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2900" dirty="0"/>
              <a:t>		Chci pohřbít Caesara, ne vychvalovat…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dirty="0"/>
              <a:t>			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57802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vod">
  <a:themeElements>
    <a:clrScheme name="Obvod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bvod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827</Words>
  <Application>Microsoft Office PowerPoint</Application>
  <PresentationFormat>Širokoúhlá obrazovka</PresentationFormat>
  <Paragraphs>92</Paragraphs>
  <Slides>6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Cambria</vt:lpstr>
      <vt:lpstr>Obvod</vt:lpstr>
      <vt:lpstr>Check test  Kognitivní přístupy k divadlu a performančnímu umění II</vt:lpstr>
      <vt:lpstr>W. Shakespeare: Hamlet</vt:lpstr>
      <vt:lpstr>Prezentace aplikace PowerPoint</vt:lpstr>
      <vt:lpstr>Hamlet – být, či nebýt (III, 1; přel. Josef Jiří Kolár, 1855) </vt:lpstr>
      <vt:lpstr>W. Shakespeare: julius Caesar</vt:lpstr>
      <vt:lpstr>Prezentace aplikace PowerPoint</vt:lpstr>
    </vt:vector>
  </TitlesOfParts>
  <Company>FFMU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Check test</dc:title>
  <dc:creator>HP Inc.</dc:creator>
  <cp:lastModifiedBy>Šárka Havlíčková Kysová</cp:lastModifiedBy>
  <cp:revision>11</cp:revision>
  <dcterms:created xsi:type="dcterms:W3CDTF">2021-10-29T07:58:59Z</dcterms:created>
  <dcterms:modified xsi:type="dcterms:W3CDTF">2022-10-31T12:22:56Z</dcterms:modified>
</cp:coreProperties>
</file>