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303" r:id="rId3"/>
    <p:sldId id="301" r:id="rId4"/>
    <p:sldId id="300" r:id="rId5"/>
    <p:sldId id="299" r:id="rId6"/>
    <p:sldId id="298" r:id="rId7"/>
    <p:sldId id="297" r:id="rId8"/>
    <p:sldId id="296" r:id="rId9"/>
    <p:sldId id="295" r:id="rId10"/>
    <p:sldId id="294" r:id="rId11"/>
    <p:sldId id="293" r:id="rId12"/>
    <p:sldId id="292" r:id="rId13"/>
    <p:sldId id="291" r:id="rId14"/>
    <p:sldId id="290" r:id="rId15"/>
    <p:sldId id="289" r:id="rId16"/>
    <p:sldId id="288" r:id="rId17"/>
    <p:sldId id="287" r:id="rId18"/>
    <p:sldId id="286" r:id="rId19"/>
    <p:sldId id="285" r:id="rId20"/>
    <p:sldId id="284" r:id="rId21"/>
    <p:sldId id="283" r:id="rId22"/>
    <p:sldId id="282" r:id="rId23"/>
    <p:sldId id="281" r:id="rId24"/>
    <p:sldId id="280" r:id="rId25"/>
    <p:sldId id="279" r:id="rId26"/>
    <p:sldId id="278" r:id="rId27"/>
    <p:sldId id="277" r:id="rId28"/>
    <p:sldId id="276" r:id="rId29"/>
    <p:sldId id="275" r:id="rId30"/>
    <p:sldId id="274" r:id="rId31"/>
    <p:sldId id="273" r:id="rId32"/>
    <p:sldId id="272" r:id="rId33"/>
    <p:sldId id="270" r:id="rId34"/>
    <p:sldId id="269" r:id="rId35"/>
    <p:sldId id="268" r:id="rId36"/>
    <p:sldId id="267" r:id="rId37"/>
    <p:sldId id="266" r:id="rId38"/>
    <p:sldId id="265" r:id="rId39"/>
    <p:sldId id="264" r:id="rId40"/>
    <p:sldId id="263" r:id="rId41"/>
    <p:sldId id="262" r:id="rId42"/>
    <p:sldId id="261" r:id="rId43"/>
    <p:sldId id="260" r:id="rId44"/>
    <p:sldId id="259" r:id="rId45"/>
    <p:sldId id="258" r:id="rId46"/>
    <p:sldId id="304" r:id="rId47"/>
    <p:sldId id="257" r:id="rId4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8D2363-B4D5-EB02-9A36-F8F8A8EA0FA2}" v="8" dt="2022-10-16T18:13:56.333"/>
    <p1510:client id="{8AF5E6FF-7A8F-426E-A851-2FDE370BB4AB}" v="2486" dt="2021-10-03T23:36:59.245"/>
    <p1510:client id="{9D6C9B7D-1280-94C5-995A-9450AB80C351}" v="3" dt="2022-10-16T19:48:02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Trombiková" userId="S::218028@muni.cz::aa43d5c6-3096-4896-86b0-904a846525db" providerId="AD" clId="Web-{5D8D2363-B4D5-EB02-9A36-F8F8A8EA0FA2}"/>
    <pc:docChg chg="modSld">
      <pc:chgData name="Martina Trombiková" userId="S::218028@muni.cz::aa43d5c6-3096-4896-86b0-904a846525db" providerId="AD" clId="Web-{5D8D2363-B4D5-EB02-9A36-F8F8A8EA0FA2}" dt="2022-10-16T18:13:56.333" v="6" actId="20577"/>
      <pc:docMkLst>
        <pc:docMk/>
      </pc:docMkLst>
      <pc:sldChg chg="modSp">
        <pc:chgData name="Martina Trombiková" userId="S::218028@muni.cz::aa43d5c6-3096-4896-86b0-904a846525db" providerId="AD" clId="Web-{5D8D2363-B4D5-EB02-9A36-F8F8A8EA0FA2}" dt="2022-10-16T18:13:56.333" v="6" actId="20577"/>
        <pc:sldMkLst>
          <pc:docMk/>
          <pc:sldMk cId="504339601" sldId="303"/>
        </pc:sldMkLst>
        <pc:spChg chg="mod">
          <ac:chgData name="Martina Trombiková" userId="S::218028@muni.cz::aa43d5c6-3096-4896-86b0-904a846525db" providerId="AD" clId="Web-{5D8D2363-B4D5-EB02-9A36-F8F8A8EA0FA2}" dt="2022-10-16T18:13:56.333" v="6" actId="20577"/>
          <ac:spMkLst>
            <pc:docMk/>
            <pc:sldMk cId="504339601" sldId="303"/>
            <ac:spMk id="3" creationId="{00000000-0000-0000-0000-000000000000}"/>
          </ac:spMkLst>
        </pc:spChg>
      </pc:sldChg>
    </pc:docChg>
  </pc:docChgLst>
  <pc:docChgLst>
    <pc:chgData name="Martina Trombiková" userId="S::218028@muni.cz::aa43d5c6-3096-4896-86b0-904a846525db" providerId="AD" clId="Web-{8AF5E6FF-7A8F-426E-A851-2FDE370BB4AB}"/>
    <pc:docChg chg="addSld delSld modSld addMainMaster modMainMaster">
      <pc:chgData name="Martina Trombiková" userId="S::218028@muni.cz::aa43d5c6-3096-4896-86b0-904a846525db" providerId="AD" clId="Web-{8AF5E6FF-7A8F-426E-A851-2FDE370BB4AB}" dt="2021-10-03T23:36:59.245" v="2526" actId="20577"/>
      <pc:docMkLst>
        <pc:docMk/>
      </pc:docMkLst>
      <pc:sldChg chg="del">
        <pc:chgData name="Martina Trombiková" userId="S::218028@muni.cz::aa43d5c6-3096-4896-86b0-904a846525db" providerId="AD" clId="Web-{8AF5E6FF-7A8F-426E-A851-2FDE370BB4AB}" dt="2021-10-03T19:19:27.678" v="47"/>
        <pc:sldMkLst>
          <pc:docMk/>
          <pc:sldMk cId="3799523001" sldId="256"/>
        </pc:sldMkLst>
      </pc:sldChg>
      <pc:sldChg chg="modSp add">
        <pc:chgData name="Martina Trombiková" userId="S::218028@muni.cz::aa43d5c6-3096-4896-86b0-904a846525db" providerId="AD" clId="Web-{8AF5E6FF-7A8F-426E-A851-2FDE370BB4AB}" dt="2021-10-03T20:24:17.758" v="2376" actId="20577"/>
        <pc:sldMkLst>
          <pc:docMk/>
          <pc:sldMk cId="3732954051" sldId="257"/>
        </pc:sldMkLst>
        <pc:spChg chg="mod">
          <ac:chgData name="Martina Trombiková" userId="S::218028@muni.cz::aa43d5c6-3096-4896-86b0-904a846525db" providerId="AD" clId="Web-{8AF5E6FF-7A8F-426E-A851-2FDE370BB4AB}" dt="2021-10-03T20:24:17.758" v="2376" actId="20577"/>
          <ac:spMkLst>
            <pc:docMk/>
            <pc:sldMk cId="3732954051" sldId="257"/>
            <ac:spMk id="3" creationId="{17DC576E-F0B2-2F4D-9426-A1C06283E94A}"/>
          </ac:spMkLst>
        </pc:spChg>
      </pc:sldChg>
      <pc:sldChg chg="add">
        <pc:chgData name="Martina Trombiková" userId="S::218028@muni.cz::aa43d5c6-3096-4896-86b0-904a846525db" providerId="AD" clId="Web-{8AF5E6FF-7A8F-426E-A851-2FDE370BB4AB}" dt="2021-10-03T19:19:18.381" v="1"/>
        <pc:sldMkLst>
          <pc:docMk/>
          <pc:sldMk cId="4215071923" sldId="258"/>
        </pc:sldMkLst>
      </pc:sldChg>
      <pc:sldChg chg="add">
        <pc:chgData name="Martina Trombiková" userId="S::218028@muni.cz::aa43d5c6-3096-4896-86b0-904a846525db" providerId="AD" clId="Web-{8AF5E6FF-7A8F-426E-A851-2FDE370BB4AB}" dt="2021-10-03T19:19:18.491" v="2"/>
        <pc:sldMkLst>
          <pc:docMk/>
          <pc:sldMk cId="722052822" sldId="259"/>
        </pc:sldMkLst>
      </pc:sldChg>
      <pc:sldChg chg="modSp add">
        <pc:chgData name="Martina Trombiková" userId="S::218028@muni.cz::aa43d5c6-3096-4896-86b0-904a846525db" providerId="AD" clId="Web-{8AF5E6FF-7A8F-426E-A851-2FDE370BB4AB}" dt="2021-10-03T23:36:59.245" v="2526" actId="20577"/>
        <pc:sldMkLst>
          <pc:docMk/>
          <pc:sldMk cId="2150631830" sldId="260"/>
        </pc:sldMkLst>
        <pc:spChg chg="mod">
          <ac:chgData name="Martina Trombiková" userId="S::218028@muni.cz::aa43d5c6-3096-4896-86b0-904a846525db" providerId="AD" clId="Web-{8AF5E6FF-7A8F-426E-A851-2FDE370BB4AB}" dt="2021-10-03T20:22:14.272" v="2321" actId="20577"/>
          <ac:spMkLst>
            <pc:docMk/>
            <pc:sldMk cId="2150631830" sldId="260"/>
            <ac:spMk id="2" creationId="{9E605DD6-F416-AB49-848A-91241134B60A}"/>
          </ac:spMkLst>
        </pc:spChg>
        <pc:spChg chg="mod">
          <ac:chgData name="Martina Trombiková" userId="S::218028@muni.cz::aa43d5c6-3096-4896-86b0-904a846525db" providerId="AD" clId="Web-{8AF5E6FF-7A8F-426E-A851-2FDE370BB4AB}" dt="2021-10-03T23:36:59.245" v="2526" actId="20577"/>
          <ac:spMkLst>
            <pc:docMk/>
            <pc:sldMk cId="2150631830" sldId="260"/>
            <ac:spMk id="3" creationId="{81CD088A-F215-5447-BA40-B6AB1CA50D37}"/>
          </ac:spMkLst>
        </pc:spChg>
      </pc:sldChg>
      <pc:sldChg chg="add">
        <pc:chgData name="Martina Trombiková" userId="S::218028@muni.cz::aa43d5c6-3096-4896-86b0-904a846525db" providerId="AD" clId="Web-{8AF5E6FF-7A8F-426E-A851-2FDE370BB4AB}" dt="2021-10-03T19:19:18.600" v="4"/>
        <pc:sldMkLst>
          <pc:docMk/>
          <pc:sldMk cId="2030678873" sldId="261"/>
        </pc:sldMkLst>
      </pc:sldChg>
      <pc:sldChg chg="modSp add">
        <pc:chgData name="Martina Trombiková" userId="S::218028@muni.cz::aa43d5c6-3096-4896-86b0-904a846525db" providerId="AD" clId="Web-{8AF5E6FF-7A8F-426E-A851-2FDE370BB4AB}" dt="2021-10-03T20:21:38.818" v="2300" actId="20577"/>
        <pc:sldMkLst>
          <pc:docMk/>
          <pc:sldMk cId="3754464856" sldId="262"/>
        </pc:sldMkLst>
        <pc:spChg chg="mod">
          <ac:chgData name="Martina Trombiková" userId="S::218028@muni.cz::aa43d5c6-3096-4896-86b0-904a846525db" providerId="AD" clId="Web-{8AF5E6FF-7A8F-426E-A851-2FDE370BB4AB}" dt="2021-10-03T20:21:38.818" v="2300" actId="20577"/>
          <ac:spMkLst>
            <pc:docMk/>
            <pc:sldMk cId="3754464856" sldId="262"/>
            <ac:spMk id="2" creationId="{CBF5229F-1F65-1E45-A613-747F28AD4CBE}"/>
          </ac:spMkLst>
        </pc:spChg>
      </pc:sldChg>
      <pc:sldChg chg="add">
        <pc:chgData name="Martina Trombiková" userId="S::218028@muni.cz::aa43d5c6-3096-4896-86b0-904a846525db" providerId="AD" clId="Web-{8AF5E6FF-7A8F-426E-A851-2FDE370BB4AB}" dt="2021-10-03T19:19:18.772" v="6"/>
        <pc:sldMkLst>
          <pc:docMk/>
          <pc:sldMk cId="1706891108" sldId="263"/>
        </pc:sldMkLst>
      </pc:sldChg>
      <pc:sldChg chg="modSp add">
        <pc:chgData name="Martina Trombiková" userId="S::218028@muni.cz::aa43d5c6-3096-4896-86b0-904a846525db" providerId="AD" clId="Web-{8AF5E6FF-7A8F-426E-A851-2FDE370BB4AB}" dt="2021-10-03T20:21:30.802" v="2296" actId="20577"/>
        <pc:sldMkLst>
          <pc:docMk/>
          <pc:sldMk cId="2532034774" sldId="264"/>
        </pc:sldMkLst>
        <pc:spChg chg="mod">
          <ac:chgData name="Martina Trombiková" userId="S::218028@muni.cz::aa43d5c6-3096-4896-86b0-904a846525db" providerId="AD" clId="Web-{8AF5E6FF-7A8F-426E-A851-2FDE370BB4AB}" dt="2021-10-03T20:21:30.802" v="2296" actId="20577"/>
          <ac:spMkLst>
            <pc:docMk/>
            <pc:sldMk cId="2532034774" sldId="264"/>
            <ac:spMk id="6" creationId="{2D342F5D-5454-3746-B863-3CE85C1D47DB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20:21:24.818" v="2292" actId="20577"/>
        <pc:sldMkLst>
          <pc:docMk/>
          <pc:sldMk cId="3882989239" sldId="265"/>
        </pc:sldMkLst>
        <pc:spChg chg="mod">
          <ac:chgData name="Martina Trombiková" userId="S::218028@muni.cz::aa43d5c6-3096-4896-86b0-904a846525db" providerId="AD" clId="Web-{8AF5E6FF-7A8F-426E-A851-2FDE370BB4AB}" dt="2021-10-03T20:21:24.818" v="2292" actId="20577"/>
          <ac:spMkLst>
            <pc:docMk/>
            <pc:sldMk cId="3882989239" sldId="265"/>
            <ac:spMk id="8" creationId="{62BA3088-CA81-C74C-94C2-DFD6EB6899EC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20:21:10.208" v="2289" actId="20577"/>
        <pc:sldMkLst>
          <pc:docMk/>
          <pc:sldMk cId="3347774115" sldId="266"/>
        </pc:sldMkLst>
        <pc:spChg chg="mod">
          <ac:chgData name="Martina Trombiková" userId="S::218028@muni.cz::aa43d5c6-3096-4896-86b0-904a846525db" providerId="AD" clId="Web-{8AF5E6FF-7A8F-426E-A851-2FDE370BB4AB}" dt="2021-10-03T20:21:10.208" v="2289" actId="20577"/>
          <ac:spMkLst>
            <pc:docMk/>
            <pc:sldMk cId="3347774115" sldId="266"/>
            <ac:spMk id="8" creationId="{64D83F9A-0A86-CC4E-96CB-8E48CBE5A9D7}"/>
          </ac:spMkLst>
        </pc:spChg>
      </pc:sldChg>
      <pc:sldChg chg="add">
        <pc:chgData name="Martina Trombiková" userId="S::218028@muni.cz::aa43d5c6-3096-4896-86b0-904a846525db" providerId="AD" clId="Web-{8AF5E6FF-7A8F-426E-A851-2FDE370BB4AB}" dt="2021-10-03T19:19:19.178" v="10"/>
        <pc:sldMkLst>
          <pc:docMk/>
          <pc:sldMk cId="3565586308" sldId="267"/>
        </pc:sldMkLst>
      </pc:sldChg>
      <pc:sldChg chg="modSp add">
        <pc:chgData name="Martina Trombiková" userId="S::218028@muni.cz::aa43d5c6-3096-4896-86b0-904a846525db" providerId="AD" clId="Web-{8AF5E6FF-7A8F-426E-A851-2FDE370BB4AB}" dt="2021-10-03T20:20:52.849" v="2280" actId="20577"/>
        <pc:sldMkLst>
          <pc:docMk/>
          <pc:sldMk cId="492450159" sldId="268"/>
        </pc:sldMkLst>
        <pc:spChg chg="mod">
          <ac:chgData name="Martina Trombiková" userId="S::218028@muni.cz::aa43d5c6-3096-4896-86b0-904a846525db" providerId="AD" clId="Web-{8AF5E6FF-7A8F-426E-A851-2FDE370BB4AB}" dt="2021-10-03T20:20:52.849" v="2280" actId="20577"/>
          <ac:spMkLst>
            <pc:docMk/>
            <pc:sldMk cId="492450159" sldId="268"/>
            <ac:spMk id="3" creationId="{7E0F3703-0E06-8640-97A4-70603797ADFF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20:19:22.191" v="2206" actId="20577"/>
        <pc:sldMkLst>
          <pc:docMk/>
          <pc:sldMk cId="3106436342" sldId="269"/>
        </pc:sldMkLst>
        <pc:spChg chg="mod">
          <ac:chgData name="Martina Trombiková" userId="S::218028@muni.cz::aa43d5c6-3096-4896-86b0-904a846525db" providerId="AD" clId="Web-{8AF5E6FF-7A8F-426E-A851-2FDE370BB4AB}" dt="2021-10-03T20:19:22.191" v="2206" actId="20577"/>
          <ac:spMkLst>
            <pc:docMk/>
            <pc:sldMk cId="3106436342" sldId="269"/>
            <ac:spMk id="3" creationId="{7BFD0853-2EC2-BD48-B696-AA034AF400A8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20:01:15.940" v="1469" actId="20577"/>
        <pc:sldMkLst>
          <pc:docMk/>
          <pc:sldMk cId="613987034" sldId="270"/>
        </pc:sldMkLst>
        <pc:spChg chg="mod">
          <ac:chgData name="Martina Trombiková" userId="S::218028@muni.cz::aa43d5c6-3096-4896-86b0-904a846525db" providerId="AD" clId="Web-{8AF5E6FF-7A8F-426E-A851-2FDE370BB4AB}" dt="2021-10-03T20:01:15.940" v="1469" actId="20577"/>
          <ac:spMkLst>
            <pc:docMk/>
            <pc:sldMk cId="613987034" sldId="270"/>
            <ac:spMk id="3" creationId="{93190FD6-058D-8340-8AB8-7636D6BE6B3B}"/>
          </ac:spMkLst>
        </pc:spChg>
      </pc:sldChg>
      <pc:sldChg chg="add del">
        <pc:chgData name="Martina Trombiková" userId="S::218028@muni.cz::aa43d5c6-3096-4896-86b0-904a846525db" providerId="AD" clId="Web-{8AF5E6FF-7A8F-426E-A851-2FDE370BB4AB}" dt="2021-10-03T19:59:02.077" v="1371"/>
        <pc:sldMkLst>
          <pc:docMk/>
          <pc:sldMk cId="80537738" sldId="271"/>
        </pc:sldMkLst>
      </pc:sldChg>
      <pc:sldChg chg="modSp add">
        <pc:chgData name="Martina Trombiková" userId="S::218028@muni.cz::aa43d5c6-3096-4896-86b0-904a846525db" providerId="AD" clId="Web-{8AF5E6FF-7A8F-426E-A851-2FDE370BB4AB}" dt="2021-10-03T19:59:27.328" v="1380" actId="20577"/>
        <pc:sldMkLst>
          <pc:docMk/>
          <pc:sldMk cId="674042282" sldId="272"/>
        </pc:sldMkLst>
        <pc:spChg chg="mod">
          <ac:chgData name="Martina Trombiková" userId="S::218028@muni.cz::aa43d5c6-3096-4896-86b0-904a846525db" providerId="AD" clId="Web-{8AF5E6FF-7A8F-426E-A851-2FDE370BB4AB}" dt="2021-10-03T19:59:27.328" v="1380" actId="20577"/>
          <ac:spMkLst>
            <pc:docMk/>
            <pc:sldMk cId="674042282" sldId="272"/>
            <ac:spMk id="3" creationId="{88CACD58-99E6-6F4B-9394-C62934B49B87}"/>
          </ac:spMkLst>
        </pc:spChg>
      </pc:sldChg>
      <pc:sldChg chg="add">
        <pc:chgData name="Martina Trombiková" userId="S::218028@muni.cz::aa43d5c6-3096-4896-86b0-904a846525db" providerId="AD" clId="Web-{8AF5E6FF-7A8F-426E-A851-2FDE370BB4AB}" dt="2021-10-03T19:19:19.756" v="16"/>
        <pc:sldMkLst>
          <pc:docMk/>
          <pc:sldMk cId="2589102045" sldId="273"/>
        </pc:sldMkLst>
      </pc:sldChg>
      <pc:sldChg chg="modSp add">
        <pc:chgData name="Martina Trombiková" userId="S::218028@muni.cz::aa43d5c6-3096-4896-86b0-904a846525db" providerId="AD" clId="Web-{8AF5E6FF-7A8F-426E-A851-2FDE370BB4AB}" dt="2021-10-03T19:58:18.623" v="1365" actId="20577"/>
        <pc:sldMkLst>
          <pc:docMk/>
          <pc:sldMk cId="1496214795" sldId="274"/>
        </pc:sldMkLst>
        <pc:spChg chg="mod">
          <ac:chgData name="Martina Trombiková" userId="S::218028@muni.cz::aa43d5c6-3096-4896-86b0-904a846525db" providerId="AD" clId="Web-{8AF5E6FF-7A8F-426E-A851-2FDE370BB4AB}" dt="2021-10-03T19:57:55.967" v="1360" actId="20577"/>
          <ac:spMkLst>
            <pc:docMk/>
            <pc:sldMk cId="1496214795" sldId="274"/>
            <ac:spMk id="2" creationId="{00000000-0000-0000-0000-000000000000}"/>
          </ac:spMkLst>
        </pc:spChg>
        <pc:spChg chg="mod">
          <ac:chgData name="Martina Trombiková" userId="S::218028@muni.cz::aa43d5c6-3096-4896-86b0-904a846525db" providerId="AD" clId="Web-{8AF5E6FF-7A8F-426E-A851-2FDE370BB4AB}" dt="2021-10-03T19:58:18.623" v="1365" actId="20577"/>
          <ac:spMkLst>
            <pc:docMk/>
            <pc:sldMk cId="1496214795" sldId="274"/>
            <ac:spMk id="3" creationId="{00000000-0000-0000-0000-000000000000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19:57:01.231" v="1331" actId="20577"/>
        <pc:sldMkLst>
          <pc:docMk/>
          <pc:sldMk cId="1503328621" sldId="275"/>
        </pc:sldMkLst>
        <pc:spChg chg="mod">
          <ac:chgData name="Martina Trombiková" userId="S::218028@muni.cz::aa43d5c6-3096-4896-86b0-904a846525db" providerId="AD" clId="Web-{8AF5E6FF-7A8F-426E-A851-2FDE370BB4AB}" dt="2021-10-03T19:56:14.481" v="1285" actId="20577"/>
          <ac:spMkLst>
            <pc:docMk/>
            <pc:sldMk cId="1503328621" sldId="275"/>
            <ac:spMk id="2" creationId="{5450548B-9ED8-A34A-A6F6-40D4227250CC}"/>
          </ac:spMkLst>
        </pc:spChg>
        <pc:spChg chg="mod">
          <ac:chgData name="Martina Trombiková" userId="S::218028@muni.cz::aa43d5c6-3096-4896-86b0-904a846525db" providerId="AD" clId="Web-{8AF5E6FF-7A8F-426E-A851-2FDE370BB4AB}" dt="2021-10-03T19:57:01.231" v="1331" actId="20577"/>
          <ac:spMkLst>
            <pc:docMk/>
            <pc:sldMk cId="1503328621" sldId="275"/>
            <ac:spMk id="3" creationId="{4CC8BB38-731B-3F48-BCC5-E1D99AE78DB2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19:55:52.886" v="1265" actId="20577"/>
        <pc:sldMkLst>
          <pc:docMk/>
          <pc:sldMk cId="2646348321" sldId="276"/>
        </pc:sldMkLst>
        <pc:spChg chg="mod">
          <ac:chgData name="Martina Trombiková" userId="S::218028@muni.cz::aa43d5c6-3096-4896-86b0-904a846525db" providerId="AD" clId="Web-{8AF5E6FF-7A8F-426E-A851-2FDE370BB4AB}" dt="2021-10-03T19:55:52.886" v="1265" actId="20577"/>
          <ac:spMkLst>
            <pc:docMk/>
            <pc:sldMk cId="2646348321" sldId="276"/>
            <ac:spMk id="10" creationId="{0EB81E35-AEC5-B640-8FCE-DB6024247926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19:55:31.933" v="1258" actId="20577"/>
        <pc:sldMkLst>
          <pc:docMk/>
          <pc:sldMk cId="2173000071" sldId="277"/>
        </pc:sldMkLst>
        <pc:spChg chg="mod">
          <ac:chgData name="Martina Trombiková" userId="S::218028@muni.cz::aa43d5c6-3096-4896-86b0-904a846525db" providerId="AD" clId="Web-{8AF5E6FF-7A8F-426E-A851-2FDE370BB4AB}" dt="2021-10-03T19:55:31.933" v="1258" actId="20577"/>
          <ac:spMkLst>
            <pc:docMk/>
            <pc:sldMk cId="2173000071" sldId="277"/>
            <ac:spMk id="2" creationId="{BAA35C5E-980D-5A41-B1CE-CDE5694DA8B9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19:55:24.136" v="1256" actId="20577"/>
        <pc:sldMkLst>
          <pc:docMk/>
          <pc:sldMk cId="255975100" sldId="278"/>
        </pc:sldMkLst>
        <pc:spChg chg="mod">
          <ac:chgData name="Martina Trombiková" userId="S::218028@muni.cz::aa43d5c6-3096-4896-86b0-904a846525db" providerId="AD" clId="Web-{8AF5E6FF-7A8F-426E-A851-2FDE370BB4AB}" dt="2021-10-03T19:52:20.742" v="1144" actId="20577"/>
          <ac:spMkLst>
            <pc:docMk/>
            <pc:sldMk cId="255975100" sldId="278"/>
            <ac:spMk id="2" creationId="{0E6B6FB3-CDD1-2C44-8908-49562A3E3470}"/>
          </ac:spMkLst>
        </pc:spChg>
        <pc:spChg chg="mod">
          <ac:chgData name="Martina Trombiková" userId="S::218028@muni.cz::aa43d5c6-3096-4896-86b0-904a846525db" providerId="AD" clId="Web-{8AF5E6FF-7A8F-426E-A851-2FDE370BB4AB}" dt="2021-10-03T19:55:24.136" v="1256" actId="20577"/>
          <ac:spMkLst>
            <pc:docMk/>
            <pc:sldMk cId="255975100" sldId="278"/>
            <ac:spMk id="3" creationId="{CB29013A-6260-E543-917A-A9541D885270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19:52:27.226" v="1145" actId="20577"/>
        <pc:sldMkLst>
          <pc:docMk/>
          <pc:sldMk cId="3860882784" sldId="279"/>
        </pc:sldMkLst>
        <pc:spChg chg="mod">
          <ac:chgData name="Martina Trombiková" userId="S::218028@muni.cz::aa43d5c6-3096-4896-86b0-904a846525db" providerId="AD" clId="Web-{8AF5E6FF-7A8F-426E-A851-2FDE370BB4AB}" dt="2021-10-03T19:52:27.226" v="1145" actId="20577"/>
          <ac:spMkLst>
            <pc:docMk/>
            <pc:sldMk cId="3860882784" sldId="279"/>
            <ac:spMk id="2" creationId="{8173C7B4-7DDD-9642-8866-A1B506B90386}"/>
          </ac:spMkLst>
        </pc:spChg>
        <pc:spChg chg="mod">
          <ac:chgData name="Martina Trombiková" userId="S::218028@muni.cz::aa43d5c6-3096-4896-86b0-904a846525db" providerId="AD" clId="Web-{8AF5E6FF-7A8F-426E-A851-2FDE370BB4AB}" dt="2021-10-03T19:51:48.085" v="1127" actId="20577"/>
          <ac:spMkLst>
            <pc:docMk/>
            <pc:sldMk cId="3860882784" sldId="279"/>
            <ac:spMk id="3" creationId="{F7884E06-439B-D647-8B0F-3282C15F4104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19:51:28.491" v="1117" actId="20577"/>
        <pc:sldMkLst>
          <pc:docMk/>
          <pc:sldMk cId="3905151998" sldId="280"/>
        </pc:sldMkLst>
        <pc:spChg chg="mod">
          <ac:chgData name="Martina Trombiková" userId="S::218028@muni.cz::aa43d5c6-3096-4896-86b0-904a846525db" providerId="AD" clId="Web-{8AF5E6FF-7A8F-426E-A851-2FDE370BB4AB}" dt="2021-10-03T19:51:28.491" v="1117" actId="20577"/>
          <ac:spMkLst>
            <pc:docMk/>
            <pc:sldMk cId="3905151998" sldId="280"/>
            <ac:spMk id="2" creationId="{00000000-0000-0000-0000-000000000000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19:51:22.132" v="1115" actId="20577"/>
        <pc:sldMkLst>
          <pc:docMk/>
          <pc:sldMk cId="993814410" sldId="281"/>
        </pc:sldMkLst>
        <pc:spChg chg="mod">
          <ac:chgData name="Martina Trombiková" userId="S::218028@muni.cz::aa43d5c6-3096-4896-86b0-904a846525db" providerId="AD" clId="Web-{8AF5E6FF-7A8F-426E-A851-2FDE370BB4AB}" dt="2021-10-03T19:51:22.132" v="1115" actId="20577"/>
          <ac:spMkLst>
            <pc:docMk/>
            <pc:sldMk cId="993814410" sldId="281"/>
            <ac:spMk id="2" creationId="{00000000-0000-0000-0000-000000000000}"/>
          </ac:spMkLst>
        </pc:spChg>
      </pc:sldChg>
      <pc:sldChg chg="add">
        <pc:chgData name="Martina Trombiková" userId="S::218028@muni.cz::aa43d5c6-3096-4896-86b0-904a846525db" providerId="AD" clId="Web-{8AF5E6FF-7A8F-426E-A851-2FDE370BB4AB}" dt="2021-10-03T19:19:20.538" v="25"/>
        <pc:sldMkLst>
          <pc:docMk/>
          <pc:sldMk cId="2658851045" sldId="282"/>
        </pc:sldMkLst>
      </pc:sldChg>
      <pc:sldChg chg="modSp add">
        <pc:chgData name="Martina Trombiková" userId="S::218028@muni.cz::aa43d5c6-3096-4896-86b0-904a846525db" providerId="AD" clId="Web-{8AF5E6FF-7A8F-426E-A851-2FDE370BB4AB}" dt="2021-10-03T19:49:35.677" v="1064" actId="20577"/>
        <pc:sldMkLst>
          <pc:docMk/>
          <pc:sldMk cId="2590826204" sldId="283"/>
        </pc:sldMkLst>
        <pc:spChg chg="mod">
          <ac:chgData name="Martina Trombiková" userId="S::218028@muni.cz::aa43d5c6-3096-4896-86b0-904a846525db" providerId="AD" clId="Web-{8AF5E6FF-7A8F-426E-A851-2FDE370BB4AB}" dt="2021-10-03T19:47:26.753" v="952" actId="20577"/>
          <ac:spMkLst>
            <pc:docMk/>
            <pc:sldMk cId="2590826204" sldId="283"/>
            <ac:spMk id="2" creationId="{13F105BE-8160-6740-AD9A-D6FCC89800D5}"/>
          </ac:spMkLst>
        </pc:spChg>
        <pc:spChg chg="mod">
          <ac:chgData name="Martina Trombiková" userId="S::218028@muni.cz::aa43d5c6-3096-4896-86b0-904a846525db" providerId="AD" clId="Web-{8AF5E6FF-7A8F-426E-A851-2FDE370BB4AB}" dt="2021-10-03T19:49:35.677" v="1064" actId="20577"/>
          <ac:spMkLst>
            <pc:docMk/>
            <pc:sldMk cId="2590826204" sldId="283"/>
            <ac:spMk id="3" creationId="{DD0BC0E4-EE11-1749-A598-52E5E3E60C3D}"/>
          </ac:spMkLst>
        </pc:spChg>
      </pc:sldChg>
      <pc:sldChg chg="add">
        <pc:chgData name="Martina Trombiková" userId="S::218028@muni.cz::aa43d5c6-3096-4896-86b0-904a846525db" providerId="AD" clId="Web-{8AF5E6FF-7A8F-426E-A851-2FDE370BB4AB}" dt="2021-10-03T19:19:20.647" v="27"/>
        <pc:sldMkLst>
          <pc:docMk/>
          <pc:sldMk cId="3034231646" sldId="284"/>
        </pc:sldMkLst>
      </pc:sldChg>
      <pc:sldChg chg="add">
        <pc:chgData name="Martina Trombiková" userId="S::218028@muni.cz::aa43d5c6-3096-4896-86b0-904a846525db" providerId="AD" clId="Web-{8AF5E6FF-7A8F-426E-A851-2FDE370BB4AB}" dt="2021-10-03T19:19:20.819" v="28"/>
        <pc:sldMkLst>
          <pc:docMk/>
          <pc:sldMk cId="3316327677" sldId="285"/>
        </pc:sldMkLst>
      </pc:sldChg>
      <pc:sldChg chg="modSp add">
        <pc:chgData name="Martina Trombiková" userId="S::218028@muni.cz::aa43d5c6-3096-4896-86b0-904a846525db" providerId="AD" clId="Web-{8AF5E6FF-7A8F-426E-A851-2FDE370BB4AB}" dt="2021-10-03T19:46:19.049" v="931" actId="20577"/>
        <pc:sldMkLst>
          <pc:docMk/>
          <pc:sldMk cId="2875955289" sldId="286"/>
        </pc:sldMkLst>
        <pc:spChg chg="mod">
          <ac:chgData name="Martina Trombiková" userId="S::218028@muni.cz::aa43d5c6-3096-4896-86b0-904a846525db" providerId="AD" clId="Web-{8AF5E6FF-7A8F-426E-A851-2FDE370BB4AB}" dt="2021-10-03T19:44:16.078" v="834" actId="20577"/>
          <ac:spMkLst>
            <pc:docMk/>
            <pc:sldMk cId="2875955289" sldId="286"/>
            <ac:spMk id="2" creationId="{92688AE5-C73A-3C42-81A3-AEA30D5DCECE}"/>
          </ac:spMkLst>
        </pc:spChg>
        <pc:spChg chg="mod">
          <ac:chgData name="Martina Trombiková" userId="S::218028@muni.cz::aa43d5c6-3096-4896-86b0-904a846525db" providerId="AD" clId="Web-{8AF5E6FF-7A8F-426E-A851-2FDE370BB4AB}" dt="2021-10-03T19:46:19.049" v="931" actId="20577"/>
          <ac:spMkLst>
            <pc:docMk/>
            <pc:sldMk cId="2875955289" sldId="286"/>
            <ac:spMk id="3" creationId="{F88139F2-CABC-4C4B-979A-84CB1C8C1BA3}"/>
          </ac:spMkLst>
        </pc:spChg>
      </pc:sldChg>
      <pc:sldChg chg="add">
        <pc:chgData name="Martina Trombiková" userId="S::218028@muni.cz::aa43d5c6-3096-4896-86b0-904a846525db" providerId="AD" clId="Web-{8AF5E6FF-7A8F-426E-A851-2FDE370BB4AB}" dt="2021-10-03T19:19:20.944" v="30"/>
        <pc:sldMkLst>
          <pc:docMk/>
          <pc:sldMk cId="3228452405" sldId="287"/>
        </pc:sldMkLst>
      </pc:sldChg>
      <pc:sldChg chg="modSp add">
        <pc:chgData name="Martina Trombiková" userId="S::218028@muni.cz::aa43d5c6-3096-4896-86b0-904a846525db" providerId="AD" clId="Web-{8AF5E6FF-7A8F-426E-A851-2FDE370BB4AB}" dt="2021-10-03T19:43:07.702" v="757" actId="20577"/>
        <pc:sldMkLst>
          <pc:docMk/>
          <pc:sldMk cId="3823423104" sldId="288"/>
        </pc:sldMkLst>
        <pc:spChg chg="mod">
          <ac:chgData name="Martina Trombiková" userId="S::218028@muni.cz::aa43d5c6-3096-4896-86b0-904a846525db" providerId="AD" clId="Web-{8AF5E6FF-7A8F-426E-A851-2FDE370BB4AB}" dt="2021-10-03T19:43:07.702" v="757" actId="20577"/>
          <ac:spMkLst>
            <pc:docMk/>
            <pc:sldMk cId="3823423104" sldId="288"/>
            <ac:spMk id="2" creationId="{00000000-0000-0000-0000-000000000000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19:42:58.639" v="755" actId="20577"/>
        <pc:sldMkLst>
          <pc:docMk/>
          <pc:sldMk cId="2325352351" sldId="289"/>
        </pc:sldMkLst>
        <pc:spChg chg="mod">
          <ac:chgData name="Martina Trombiková" userId="S::218028@muni.cz::aa43d5c6-3096-4896-86b0-904a846525db" providerId="AD" clId="Web-{8AF5E6FF-7A8F-426E-A851-2FDE370BB4AB}" dt="2021-10-03T19:42:58.639" v="755" actId="20577"/>
          <ac:spMkLst>
            <pc:docMk/>
            <pc:sldMk cId="2325352351" sldId="289"/>
            <ac:spMk id="3" creationId="{29A5A9C0-4EC9-B24B-B0D4-FD15BF6BA2C5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19:39:40.323" v="638" actId="20577"/>
        <pc:sldMkLst>
          <pc:docMk/>
          <pc:sldMk cId="3362153861" sldId="290"/>
        </pc:sldMkLst>
        <pc:spChg chg="mod">
          <ac:chgData name="Martina Trombiková" userId="S::218028@muni.cz::aa43d5c6-3096-4896-86b0-904a846525db" providerId="AD" clId="Web-{8AF5E6FF-7A8F-426E-A851-2FDE370BB4AB}" dt="2021-10-03T19:39:40.323" v="638" actId="20577"/>
          <ac:spMkLst>
            <pc:docMk/>
            <pc:sldMk cId="3362153861" sldId="290"/>
            <ac:spMk id="2" creationId="{00000000-0000-0000-0000-000000000000}"/>
          </ac:spMkLst>
        </pc:spChg>
      </pc:sldChg>
      <pc:sldChg chg="add">
        <pc:chgData name="Martina Trombiková" userId="S::218028@muni.cz::aa43d5c6-3096-4896-86b0-904a846525db" providerId="AD" clId="Web-{8AF5E6FF-7A8F-426E-A851-2FDE370BB4AB}" dt="2021-10-03T19:19:21.256" v="34"/>
        <pc:sldMkLst>
          <pc:docMk/>
          <pc:sldMk cId="909839359" sldId="291"/>
        </pc:sldMkLst>
      </pc:sldChg>
      <pc:sldChg chg="add">
        <pc:chgData name="Martina Trombiková" userId="S::218028@muni.cz::aa43d5c6-3096-4896-86b0-904a846525db" providerId="AD" clId="Web-{8AF5E6FF-7A8F-426E-A851-2FDE370BB4AB}" dt="2021-10-03T19:19:21.319" v="35"/>
        <pc:sldMkLst>
          <pc:docMk/>
          <pc:sldMk cId="892841759" sldId="292"/>
        </pc:sldMkLst>
      </pc:sldChg>
      <pc:sldChg chg="modSp add">
        <pc:chgData name="Martina Trombiková" userId="S::218028@muni.cz::aa43d5c6-3096-4896-86b0-904a846525db" providerId="AD" clId="Web-{8AF5E6FF-7A8F-426E-A851-2FDE370BB4AB}" dt="2021-10-03T19:35:45.960" v="504" actId="20577"/>
        <pc:sldMkLst>
          <pc:docMk/>
          <pc:sldMk cId="3830253808" sldId="293"/>
        </pc:sldMkLst>
        <pc:spChg chg="mod">
          <ac:chgData name="Martina Trombiková" userId="S::218028@muni.cz::aa43d5c6-3096-4896-86b0-904a846525db" providerId="AD" clId="Web-{8AF5E6FF-7A8F-426E-A851-2FDE370BB4AB}" dt="2021-10-03T19:35:45.960" v="504" actId="20577"/>
          <ac:spMkLst>
            <pc:docMk/>
            <pc:sldMk cId="3830253808" sldId="293"/>
            <ac:spMk id="6" creationId="{BB7EFE6E-84F0-EA43-837D-B129494FFCC6}"/>
          </ac:spMkLst>
        </pc:spChg>
      </pc:sldChg>
      <pc:sldChg chg="add">
        <pc:chgData name="Martina Trombiková" userId="S::218028@muni.cz::aa43d5c6-3096-4896-86b0-904a846525db" providerId="AD" clId="Web-{8AF5E6FF-7A8F-426E-A851-2FDE370BB4AB}" dt="2021-10-03T19:19:21.475" v="37"/>
        <pc:sldMkLst>
          <pc:docMk/>
          <pc:sldMk cId="1698470731" sldId="294"/>
        </pc:sldMkLst>
      </pc:sldChg>
      <pc:sldChg chg="modSp add">
        <pc:chgData name="Martina Trombiková" userId="S::218028@muni.cz::aa43d5c6-3096-4896-86b0-904a846525db" providerId="AD" clId="Web-{8AF5E6FF-7A8F-426E-A851-2FDE370BB4AB}" dt="2021-10-03T19:35:34.366" v="488" actId="20577"/>
        <pc:sldMkLst>
          <pc:docMk/>
          <pc:sldMk cId="3555488983" sldId="295"/>
        </pc:sldMkLst>
        <pc:spChg chg="mod">
          <ac:chgData name="Martina Trombiková" userId="S::218028@muni.cz::aa43d5c6-3096-4896-86b0-904a846525db" providerId="AD" clId="Web-{8AF5E6FF-7A8F-426E-A851-2FDE370BB4AB}" dt="2021-10-03T19:30:26.470" v="432" actId="20577"/>
          <ac:spMkLst>
            <pc:docMk/>
            <pc:sldMk cId="3555488983" sldId="295"/>
            <ac:spMk id="2" creationId="{318B08D9-BED7-124E-9279-FDC10C7C556F}"/>
          </ac:spMkLst>
        </pc:spChg>
        <pc:spChg chg="mod">
          <ac:chgData name="Martina Trombiková" userId="S::218028@muni.cz::aa43d5c6-3096-4896-86b0-904a846525db" providerId="AD" clId="Web-{8AF5E6FF-7A8F-426E-A851-2FDE370BB4AB}" dt="2021-10-03T19:35:34.366" v="488" actId="20577"/>
          <ac:spMkLst>
            <pc:docMk/>
            <pc:sldMk cId="3555488983" sldId="295"/>
            <ac:spMk id="3" creationId="{8B3AA1BE-94D8-7047-ABBE-F5D1E53631F7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19:29:51.876" v="413" actId="20577"/>
        <pc:sldMkLst>
          <pc:docMk/>
          <pc:sldMk cId="4125918845" sldId="296"/>
        </pc:sldMkLst>
        <pc:spChg chg="mod">
          <ac:chgData name="Martina Trombiková" userId="S::218028@muni.cz::aa43d5c6-3096-4896-86b0-904a846525db" providerId="AD" clId="Web-{8AF5E6FF-7A8F-426E-A851-2FDE370BB4AB}" dt="2021-10-03T19:29:36.016" v="407" actId="20577"/>
          <ac:spMkLst>
            <pc:docMk/>
            <pc:sldMk cId="4125918845" sldId="296"/>
            <ac:spMk id="2" creationId="{F32CA640-A498-B845-A0D8-BD9B5231AA31}"/>
          </ac:spMkLst>
        </pc:spChg>
        <pc:spChg chg="mod">
          <ac:chgData name="Martina Trombiková" userId="S::218028@muni.cz::aa43d5c6-3096-4896-86b0-904a846525db" providerId="AD" clId="Web-{8AF5E6FF-7A8F-426E-A851-2FDE370BB4AB}" dt="2021-10-03T19:29:51.876" v="413" actId="20577"/>
          <ac:spMkLst>
            <pc:docMk/>
            <pc:sldMk cId="4125918845" sldId="296"/>
            <ac:spMk id="3" creationId="{85CF3CDC-9E7F-0E4C-B448-FA977F644104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19:29:10.235" v="400" actId="20577"/>
        <pc:sldMkLst>
          <pc:docMk/>
          <pc:sldMk cId="3797912591" sldId="297"/>
        </pc:sldMkLst>
        <pc:spChg chg="mod">
          <ac:chgData name="Martina Trombiková" userId="S::218028@muni.cz::aa43d5c6-3096-4896-86b0-904a846525db" providerId="AD" clId="Web-{8AF5E6FF-7A8F-426E-A851-2FDE370BB4AB}" dt="2021-10-03T19:28:52.422" v="395" actId="20577"/>
          <ac:spMkLst>
            <pc:docMk/>
            <pc:sldMk cId="3797912591" sldId="297"/>
            <ac:spMk id="2" creationId="{19C3F250-8461-9449-8519-D9EB947DBF01}"/>
          </ac:spMkLst>
        </pc:spChg>
        <pc:spChg chg="mod">
          <ac:chgData name="Martina Trombiková" userId="S::218028@muni.cz::aa43d5c6-3096-4896-86b0-904a846525db" providerId="AD" clId="Web-{8AF5E6FF-7A8F-426E-A851-2FDE370BB4AB}" dt="2021-10-03T19:29:10.235" v="400" actId="20577"/>
          <ac:spMkLst>
            <pc:docMk/>
            <pc:sldMk cId="3797912591" sldId="297"/>
            <ac:spMk id="3" creationId="{7D29CE77-E271-3245-9194-3BF016B12FF6}"/>
          </ac:spMkLst>
        </pc:spChg>
      </pc:sldChg>
      <pc:sldChg chg="add">
        <pc:chgData name="Martina Trombiková" userId="S::218028@muni.cz::aa43d5c6-3096-4896-86b0-904a846525db" providerId="AD" clId="Web-{8AF5E6FF-7A8F-426E-A851-2FDE370BB4AB}" dt="2021-10-03T19:19:21.881" v="41"/>
        <pc:sldMkLst>
          <pc:docMk/>
          <pc:sldMk cId="1249993250" sldId="298"/>
        </pc:sldMkLst>
      </pc:sldChg>
      <pc:sldChg chg="modSp add">
        <pc:chgData name="Martina Trombiková" userId="S::218028@muni.cz::aa43d5c6-3096-4896-86b0-904a846525db" providerId="AD" clId="Web-{8AF5E6FF-7A8F-426E-A851-2FDE370BB4AB}" dt="2021-10-03T19:28:25.515" v="390" actId="20577"/>
        <pc:sldMkLst>
          <pc:docMk/>
          <pc:sldMk cId="4101271224" sldId="299"/>
        </pc:sldMkLst>
        <pc:spChg chg="mod">
          <ac:chgData name="Martina Trombiková" userId="S::218028@muni.cz::aa43d5c6-3096-4896-86b0-904a846525db" providerId="AD" clId="Web-{8AF5E6FF-7A8F-426E-A851-2FDE370BB4AB}" dt="2021-10-03T19:28:25.515" v="390" actId="20577"/>
          <ac:spMkLst>
            <pc:docMk/>
            <pc:sldMk cId="4101271224" sldId="299"/>
            <ac:spMk id="3" creationId="{E6DE027D-4F09-E24A-B3C1-7B967D045908}"/>
          </ac:spMkLst>
        </pc:spChg>
      </pc:sldChg>
      <pc:sldChg chg="modSp add">
        <pc:chgData name="Martina Trombiková" userId="S::218028@muni.cz::aa43d5c6-3096-4896-86b0-904a846525db" providerId="AD" clId="Web-{8AF5E6FF-7A8F-426E-A851-2FDE370BB4AB}" dt="2021-10-03T19:27:27.217" v="311" actId="20577"/>
        <pc:sldMkLst>
          <pc:docMk/>
          <pc:sldMk cId="1073613060" sldId="300"/>
        </pc:sldMkLst>
        <pc:spChg chg="mod">
          <ac:chgData name="Martina Trombiková" userId="S::218028@muni.cz::aa43d5c6-3096-4896-86b0-904a846525db" providerId="AD" clId="Web-{8AF5E6FF-7A8F-426E-A851-2FDE370BB4AB}" dt="2021-10-03T19:27:27.217" v="311" actId="20577"/>
          <ac:spMkLst>
            <pc:docMk/>
            <pc:sldMk cId="1073613060" sldId="300"/>
            <ac:spMk id="3" creationId="{00000000-0000-0000-0000-000000000000}"/>
          </ac:spMkLst>
        </pc:spChg>
      </pc:sldChg>
      <pc:sldChg chg="addSp delSp modSp add">
        <pc:chgData name="Martina Trombiková" userId="S::218028@muni.cz::aa43d5c6-3096-4896-86b0-904a846525db" providerId="AD" clId="Web-{8AF5E6FF-7A8F-426E-A851-2FDE370BB4AB}" dt="2021-10-03T20:24:48.618" v="2380" actId="14100"/>
        <pc:sldMkLst>
          <pc:docMk/>
          <pc:sldMk cId="939977285" sldId="301"/>
        </pc:sldMkLst>
        <pc:spChg chg="add del mod">
          <ac:chgData name="Martina Trombiková" userId="S::218028@muni.cz::aa43d5c6-3096-4896-86b0-904a846525db" providerId="AD" clId="Web-{8AF5E6FF-7A8F-426E-A851-2FDE370BB4AB}" dt="2021-10-03T20:24:48.618" v="2380" actId="14100"/>
          <ac:spMkLst>
            <pc:docMk/>
            <pc:sldMk cId="939977285" sldId="301"/>
            <ac:spMk id="2" creationId="{00000000-0000-0000-0000-000000000000}"/>
          </ac:spMkLst>
        </pc:spChg>
        <pc:spChg chg="add del mod">
          <ac:chgData name="Martina Trombiková" userId="S::218028@muni.cz::aa43d5c6-3096-4896-86b0-904a846525db" providerId="AD" clId="Web-{8AF5E6FF-7A8F-426E-A851-2FDE370BB4AB}" dt="2021-10-03T19:23:14.213" v="177"/>
          <ac:spMkLst>
            <pc:docMk/>
            <pc:sldMk cId="939977285" sldId="301"/>
            <ac:spMk id="5" creationId="{05FCA70B-88E1-4AF8-B736-EEC84502E15B}"/>
          </ac:spMkLst>
        </pc:spChg>
        <pc:spChg chg="add del mod">
          <ac:chgData name="Martina Trombiková" userId="S::218028@muni.cz::aa43d5c6-3096-4896-86b0-904a846525db" providerId="AD" clId="Web-{8AF5E6FF-7A8F-426E-A851-2FDE370BB4AB}" dt="2021-10-03T19:23:26.620" v="180"/>
          <ac:spMkLst>
            <pc:docMk/>
            <pc:sldMk cId="939977285" sldId="301"/>
            <ac:spMk id="7" creationId="{5E821977-4395-4AD2-A1CE-C2611245EC66}"/>
          </ac:spMkLst>
        </pc:spChg>
      </pc:sldChg>
      <pc:sldChg chg="add del">
        <pc:chgData name="Martina Trombiková" userId="S::218028@muni.cz::aa43d5c6-3096-4896-86b0-904a846525db" providerId="AD" clId="Web-{8AF5E6FF-7A8F-426E-A851-2FDE370BB4AB}" dt="2021-10-03T19:21:28.321" v="73"/>
        <pc:sldMkLst>
          <pc:docMk/>
          <pc:sldMk cId="539285744" sldId="302"/>
        </pc:sldMkLst>
      </pc:sldChg>
      <pc:sldChg chg="addSp delSp modSp add mod setBg setClrOvrMap">
        <pc:chgData name="Martina Trombiková" userId="S::218028@muni.cz::aa43d5c6-3096-4896-86b0-904a846525db" providerId="AD" clId="Web-{8AF5E6FF-7A8F-426E-A851-2FDE370BB4AB}" dt="2021-10-03T19:21:23.196" v="72" actId="1076"/>
        <pc:sldMkLst>
          <pc:docMk/>
          <pc:sldMk cId="504339601" sldId="303"/>
        </pc:sldMkLst>
        <pc:spChg chg="mod">
          <ac:chgData name="Martina Trombiková" userId="S::218028@muni.cz::aa43d5c6-3096-4896-86b0-904a846525db" providerId="AD" clId="Web-{8AF5E6FF-7A8F-426E-A851-2FDE370BB4AB}" dt="2021-10-03T19:21:23.196" v="72" actId="1076"/>
          <ac:spMkLst>
            <pc:docMk/>
            <pc:sldMk cId="504339601" sldId="303"/>
            <ac:spMk id="2" creationId="{00000000-0000-0000-0000-000000000000}"/>
          </ac:spMkLst>
        </pc:spChg>
        <pc:spChg chg="mod">
          <ac:chgData name="Martina Trombiková" userId="S::218028@muni.cz::aa43d5c6-3096-4896-86b0-904a846525db" providerId="AD" clId="Web-{8AF5E6FF-7A8F-426E-A851-2FDE370BB4AB}" dt="2021-10-03T19:21:08.805" v="71"/>
          <ac:spMkLst>
            <pc:docMk/>
            <pc:sldMk cId="504339601" sldId="303"/>
            <ac:spMk id="3" creationId="{00000000-0000-0000-0000-000000000000}"/>
          </ac:spMkLst>
        </pc:spChg>
        <pc:spChg chg="add del">
          <ac:chgData name="Martina Trombiková" userId="S::218028@muni.cz::aa43d5c6-3096-4896-86b0-904a846525db" providerId="AD" clId="Web-{8AF5E6FF-7A8F-426E-A851-2FDE370BB4AB}" dt="2021-10-03T19:21:08.789" v="70"/>
          <ac:spMkLst>
            <pc:docMk/>
            <pc:sldMk cId="504339601" sldId="303"/>
            <ac:spMk id="10" creationId="{71B2258F-86CA-4D4D-8270-BC05FCDEBFB3}"/>
          </ac:spMkLst>
        </pc:spChg>
        <pc:picChg chg="add mod ord">
          <ac:chgData name="Martina Trombiková" userId="S::218028@muni.cz::aa43d5c6-3096-4896-86b0-904a846525db" providerId="AD" clId="Web-{8AF5E6FF-7A8F-426E-A851-2FDE370BB4AB}" dt="2021-10-03T19:21:08.805" v="71"/>
          <ac:picMkLst>
            <pc:docMk/>
            <pc:sldMk cId="504339601" sldId="303"/>
            <ac:picMk id="5" creationId="{D3091B31-9F3F-43A8-9660-B66132D60808}"/>
          </ac:picMkLst>
        </pc:picChg>
      </pc:sldChg>
      <pc:sldChg chg="modSp new">
        <pc:chgData name="Martina Trombiková" userId="S::218028@muni.cz::aa43d5c6-3096-4896-86b0-904a846525db" providerId="AD" clId="Web-{8AF5E6FF-7A8F-426E-A851-2FDE370BB4AB}" dt="2021-10-03T20:30:53.297" v="2522" actId="20577"/>
        <pc:sldMkLst>
          <pc:docMk/>
          <pc:sldMk cId="1069434041" sldId="304"/>
        </pc:sldMkLst>
        <pc:spChg chg="mod">
          <ac:chgData name="Martina Trombiková" userId="S::218028@muni.cz::aa43d5c6-3096-4896-86b0-904a846525db" providerId="AD" clId="Web-{8AF5E6FF-7A8F-426E-A851-2FDE370BB4AB}" dt="2021-10-03T20:27:06.808" v="2415" actId="20577"/>
          <ac:spMkLst>
            <pc:docMk/>
            <pc:sldMk cId="1069434041" sldId="304"/>
            <ac:spMk id="2" creationId="{97D74430-97CE-4054-AC4D-F324E286651E}"/>
          </ac:spMkLst>
        </pc:spChg>
        <pc:spChg chg="mod">
          <ac:chgData name="Martina Trombiková" userId="S::218028@muni.cz::aa43d5c6-3096-4896-86b0-904a846525db" providerId="AD" clId="Web-{8AF5E6FF-7A8F-426E-A851-2FDE370BB4AB}" dt="2021-10-03T20:30:53.297" v="2522" actId="20577"/>
          <ac:spMkLst>
            <pc:docMk/>
            <pc:sldMk cId="1069434041" sldId="304"/>
            <ac:spMk id="3" creationId="{217AE9D8-F6D2-49FA-8C42-1570872E9A5B}"/>
          </ac:spMkLst>
        </pc:spChg>
      </pc:sldChg>
      <pc:sldMasterChg chg="add addSldLayout">
        <pc:chgData name="Martina Trombiková" userId="S::218028@muni.cz::aa43d5c6-3096-4896-86b0-904a846525db" providerId="AD" clId="Web-{8AF5E6FF-7A8F-426E-A851-2FDE370BB4AB}" dt="2021-10-03T19:19:18.303" v="0"/>
        <pc:sldMasterMkLst>
          <pc:docMk/>
          <pc:sldMasterMk cId="1388504007" sldId="2147483648"/>
        </pc:sldMasterMkLst>
        <pc:sldLayoutChg chg="ad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1388504007" sldId="2147483648"/>
            <pc:sldLayoutMk cId="364445365" sldId="2147483649"/>
          </pc:sldLayoutMkLst>
        </pc:sldLayoutChg>
        <pc:sldLayoutChg chg="ad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1388504007" sldId="2147483648"/>
            <pc:sldLayoutMk cId="1435969370" sldId="2147483650"/>
          </pc:sldLayoutMkLst>
        </pc:sldLayoutChg>
        <pc:sldLayoutChg chg="ad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1388504007" sldId="2147483648"/>
            <pc:sldLayoutMk cId="941935558" sldId="2147483651"/>
          </pc:sldLayoutMkLst>
        </pc:sldLayoutChg>
        <pc:sldLayoutChg chg="ad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1388504007" sldId="2147483648"/>
            <pc:sldLayoutMk cId="65304973" sldId="2147483652"/>
          </pc:sldLayoutMkLst>
        </pc:sldLayoutChg>
        <pc:sldLayoutChg chg="ad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1388504007" sldId="2147483648"/>
            <pc:sldLayoutMk cId="2736875580" sldId="2147483653"/>
          </pc:sldLayoutMkLst>
        </pc:sldLayoutChg>
        <pc:sldLayoutChg chg="ad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1388504007" sldId="2147483648"/>
            <pc:sldLayoutMk cId="3415934526" sldId="2147483654"/>
          </pc:sldLayoutMkLst>
        </pc:sldLayoutChg>
        <pc:sldLayoutChg chg="ad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1388504007" sldId="2147483648"/>
            <pc:sldLayoutMk cId="740868482" sldId="2147483655"/>
          </pc:sldLayoutMkLst>
        </pc:sldLayoutChg>
        <pc:sldLayoutChg chg="ad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1388504007" sldId="2147483648"/>
            <pc:sldLayoutMk cId="1049593234" sldId="2147483656"/>
          </pc:sldLayoutMkLst>
        </pc:sldLayoutChg>
        <pc:sldLayoutChg chg="ad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1388504007" sldId="2147483648"/>
            <pc:sldLayoutMk cId="1028774296" sldId="2147483657"/>
          </pc:sldLayoutMkLst>
        </pc:sldLayoutChg>
        <pc:sldLayoutChg chg="ad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1388504007" sldId="2147483648"/>
            <pc:sldLayoutMk cId="3576203389" sldId="2147483658"/>
          </pc:sldLayoutMkLst>
        </pc:sldLayoutChg>
        <pc:sldLayoutChg chg="ad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1388504007" sldId="2147483648"/>
            <pc:sldLayoutMk cId="2052112424" sldId="2147483659"/>
          </pc:sldLayoutMkLst>
        </pc:sldLayoutChg>
      </pc:sldMasterChg>
      <pc:sldMasterChg chg="replId modSldLayout">
        <pc:chgData name="Martina Trombiková" userId="S::218028@muni.cz::aa43d5c6-3096-4896-86b0-904a846525db" providerId="AD" clId="Web-{8AF5E6FF-7A8F-426E-A851-2FDE370BB4AB}" dt="2021-10-03T19:19:18.303" v="0"/>
        <pc:sldMasterMkLst>
          <pc:docMk/>
          <pc:sldMasterMk cId="464252367" sldId="2147483660"/>
        </pc:sldMasterMkLst>
        <pc:sldLayoutChg chg="replI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464252367" sldId="2147483660"/>
            <pc:sldLayoutMk cId="1771309689" sldId="2147483661"/>
          </pc:sldLayoutMkLst>
        </pc:sldLayoutChg>
        <pc:sldLayoutChg chg="replI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464252367" sldId="2147483660"/>
            <pc:sldLayoutMk cId="21655345" sldId="2147483662"/>
          </pc:sldLayoutMkLst>
        </pc:sldLayoutChg>
        <pc:sldLayoutChg chg="replI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464252367" sldId="2147483660"/>
            <pc:sldLayoutMk cId="2957285559" sldId="2147483663"/>
          </pc:sldLayoutMkLst>
        </pc:sldLayoutChg>
        <pc:sldLayoutChg chg="replI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464252367" sldId="2147483660"/>
            <pc:sldLayoutMk cId="3426106184" sldId="2147483664"/>
          </pc:sldLayoutMkLst>
        </pc:sldLayoutChg>
        <pc:sldLayoutChg chg="replI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464252367" sldId="2147483660"/>
            <pc:sldLayoutMk cId="597578085" sldId="2147483665"/>
          </pc:sldLayoutMkLst>
        </pc:sldLayoutChg>
        <pc:sldLayoutChg chg="replI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464252367" sldId="2147483660"/>
            <pc:sldLayoutMk cId="3514983867" sldId="2147483666"/>
          </pc:sldLayoutMkLst>
        </pc:sldLayoutChg>
        <pc:sldLayoutChg chg="replI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464252367" sldId="2147483660"/>
            <pc:sldLayoutMk cId="2973794414" sldId="2147483667"/>
          </pc:sldLayoutMkLst>
        </pc:sldLayoutChg>
        <pc:sldLayoutChg chg="replI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464252367" sldId="2147483660"/>
            <pc:sldLayoutMk cId="3504307544" sldId="2147483668"/>
          </pc:sldLayoutMkLst>
        </pc:sldLayoutChg>
        <pc:sldLayoutChg chg="replI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464252367" sldId="2147483660"/>
            <pc:sldLayoutMk cId="4088594436" sldId="2147483669"/>
          </pc:sldLayoutMkLst>
        </pc:sldLayoutChg>
        <pc:sldLayoutChg chg="replI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464252367" sldId="2147483660"/>
            <pc:sldLayoutMk cId="707188527" sldId="2147483670"/>
          </pc:sldLayoutMkLst>
        </pc:sldLayoutChg>
        <pc:sldLayoutChg chg="replId">
          <pc:chgData name="Martina Trombiková" userId="S::218028@muni.cz::aa43d5c6-3096-4896-86b0-904a846525db" providerId="AD" clId="Web-{8AF5E6FF-7A8F-426E-A851-2FDE370BB4AB}" dt="2021-10-03T19:19:18.303" v="0"/>
          <pc:sldLayoutMkLst>
            <pc:docMk/>
            <pc:sldMasterMk cId="464252367" sldId="2147483660"/>
            <pc:sldLayoutMk cId="1955787437" sldId="2147483671"/>
          </pc:sldLayoutMkLst>
        </pc:sldLayoutChg>
      </pc:sldMasterChg>
    </pc:docChg>
  </pc:docChgLst>
  <pc:docChgLst>
    <pc:chgData clId="Web-{5D8D2363-B4D5-EB02-9A36-F8F8A8EA0FA2}"/>
    <pc:docChg chg="modSld">
      <pc:chgData name="" userId="" providerId="" clId="Web-{5D8D2363-B4D5-EB02-9A36-F8F8A8EA0FA2}" dt="2022-10-16T18:13:33.770" v="0" actId="20577"/>
      <pc:docMkLst>
        <pc:docMk/>
      </pc:docMkLst>
      <pc:sldChg chg="modSp">
        <pc:chgData name="" userId="" providerId="" clId="Web-{5D8D2363-B4D5-EB02-9A36-F8F8A8EA0FA2}" dt="2022-10-16T18:13:33.770" v="0" actId="20577"/>
        <pc:sldMkLst>
          <pc:docMk/>
          <pc:sldMk cId="504339601" sldId="303"/>
        </pc:sldMkLst>
        <pc:spChg chg="mod">
          <ac:chgData name="" userId="" providerId="" clId="Web-{5D8D2363-B4D5-EB02-9A36-F8F8A8EA0FA2}" dt="2022-10-16T18:13:33.770" v="0" actId="20577"/>
          <ac:spMkLst>
            <pc:docMk/>
            <pc:sldMk cId="504339601" sldId="303"/>
            <ac:spMk id="3" creationId="{00000000-0000-0000-0000-000000000000}"/>
          </ac:spMkLst>
        </pc:spChg>
      </pc:sldChg>
    </pc:docChg>
  </pc:docChgLst>
  <pc:docChgLst>
    <pc:chgData name="Martina Trombiková" userId="S::218028@muni.cz::aa43d5c6-3096-4896-86b0-904a846525db" providerId="AD" clId="Web-{9D6C9B7D-1280-94C5-995A-9450AB80C351}"/>
    <pc:docChg chg="modSld">
      <pc:chgData name="Martina Trombiková" userId="S::218028@muni.cz::aa43d5c6-3096-4896-86b0-904a846525db" providerId="AD" clId="Web-{9D6C9B7D-1280-94C5-995A-9450AB80C351}" dt="2022-10-16T19:47:54.635" v="1" actId="20577"/>
      <pc:docMkLst>
        <pc:docMk/>
      </pc:docMkLst>
      <pc:sldChg chg="modSp">
        <pc:chgData name="Martina Trombiková" userId="S::218028@muni.cz::aa43d5c6-3096-4896-86b0-904a846525db" providerId="AD" clId="Web-{9D6C9B7D-1280-94C5-995A-9450AB80C351}" dt="2022-10-16T19:47:54.635" v="1" actId="20577"/>
        <pc:sldMkLst>
          <pc:docMk/>
          <pc:sldMk cId="939977285" sldId="301"/>
        </pc:sldMkLst>
        <pc:spChg chg="mod">
          <ac:chgData name="Martina Trombiková" userId="S::218028@muni.cz::aa43d5c6-3096-4896-86b0-904a846525db" providerId="AD" clId="Web-{9D6C9B7D-1280-94C5-995A-9450AB80C351}" dt="2022-10-16T19:47:54.635" v="1" actId="20577"/>
          <ac:spMkLst>
            <pc:docMk/>
            <pc:sldMk cId="939977285" sldId="301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4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969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935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04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6875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934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868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5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774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203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11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25D06-F0EB-42F7-B25B-86A6893CA25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50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z1n3Mfj-XQ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z1n3Mfj-XQ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6Z1y7acBrQ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atholisch.de/artikel/15911-heinrich-boell-ein-katholischer-rebel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5zBH-PFjag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z1n3Mfj-XQ" TargetMode="External"/><Relationship Id="rId2" Type="http://schemas.openxmlformats.org/officeDocument/2006/relationships/hyperlink" Target="https://www.nobelprize.org/prizes/literature/1972/summary/" TargetMode="Externa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19820" y="654457"/>
            <a:ext cx="6274590" cy="4018341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6600" b="1"/>
              <a:t>Heinrich Böll</a:t>
            </a:r>
            <a:endParaRPr lang="cs-CZ" sz="6600" b="1">
              <a:cs typeface="Calibri Ligh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77329" y="4796852"/>
            <a:ext cx="6274590" cy="1421068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cs-CZ" sz="1700">
                <a:ea typeface="+mn-lt"/>
                <a:cs typeface="+mn-lt"/>
              </a:rPr>
              <a:t>ARTS007 Germánské literatury – nositelé Nobelovy ceny za literaturu</a:t>
            </a:r>
            <a:endParaRPr lang="en-US" sz="1700">
              <a:ea typeface="+mn-lt"/>
              <a:cs typeface="+mn-lt"/>
            </a:endParaRPr>
          </a:p>
          <a:p>
            <a:pPr algn="l"/>
            <a:r>
              <a:rPr lang="cs-CZ" sz="1700" dirty="0">
                <a:cs typeface="Calibri"/>
              </a:rPr>
              <a:t>17.10.2022</a:t>
            </a:r>
            <a:endParaRPr lang="cs-CZ" sz="1700" dirty="0">
              <a:ea typeface="Calibri"/>
              <a:cs typeface="Calibri"/>
            </a:endParaRPr>
          </a:p>
          <a:p>
            <a:pPr algn="l"/>
            <a:r>
              <a:rPr lang="cs-CZ" sz="1700">
                <a:ea typeface="+mn-lt"/>
                <a:cs typeface="+mn-lt"/>
              </a:rPr>
              <a:t>Mgr. Martina Trombiková, Ph.D.</a:t>
            </a:r>
            <a:endParaRPr lang="en-US" sz="1700">
              <a:ea typeface="+mn-lt"/>
              <a:cs typeface="+mn-lt"/>
            </a:endParaRPr>
          </a:p>
          <a:p>
            <a:pPr algn="l"/>
            <a:r>
              <a:rPr lang="cs-CZ" sz="1700">
                <a:ea typeface="+mn-lt"/>
                <a:cs typeface="+mn-lt"/>
              </a:rPr>
              <a:t>ÚGNN</a:t>
            </a:r>
            <a:endParaRPr lang="cs-CZ"/>
          </a:p>
          <a:p>
            <a:pPr algn="l"/>
            <a:endParaRPr lang="cs-CZ" sz="17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Zástupný obsah 4" descr="Obsah obrázku text, osoba, zeď, muž&#10;&#10;Popis se vygeneroval automaticky.">
            <a:extLst>
              <a:ext uri="{FF2B5EF4-FFF2-40B4-BE49-F238E27FC236}">
                <a16:creationId xmlns:a16="http://schemas.microsoft.com/office/drawing/2014/main" id="{D3091B31-9F3F-43A8-9660-B66132D608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"/>
          <a:stretch/>
        </p:blipFill>
        <p:spPr>
          <a:xfrm>
            <a:off x="1" y="10"/>
            <a:ext cx="46542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39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C56AB1-82E0-ED48-BF0F-84CD761A1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65" y="669780"/>
            <a:ext cx="8401610" cy="5934075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B7EFE6E-84F0-EA43-837D-B129494FFCC6}"/>
              </a:ext>
            </a:extLst>
          </p:cNvPr>
          <p:cNvSpPr/>
          <p:nvPr/>
        </p:nvSpPr>
        <p:spPr>
          <a:xfrm>
            <a:off x="6864068" y="69479"/>
            <a:ext cx="50904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i="1" dirty="0" err="1"/>
              <a:t>Wo</a:t>
            </a:r>
            <a:r>
              <a:rPr lang="cs-CZ" i="1" dirty="0"/>
              <a:t> </a:t>
            </a:r>
            <a:r>
              <a:rPr lang="cs-CZ" i="1" dirty="0" err="1"/>
              <a:t>warst</a:t>
            </a:r>
            <a:r>
              <a:rPr lang="cs-CZ" i="1" dirty="0"/>
              <a:t> </a:t>
            </a:r>
            <a:r>
              <a:rPr lang="cs-CZ" i="1" dirty="0" err="1"/>
              <a:t>du</a:t>
            </a:r>
            <a:r>
              <a:rPr lang="cs-CZ" i="1" dirty="0"/>
              <a:t>, Adam? </a:t>
            </a:r>
            <a:r>
              <a:rPr lang="cs-CZ" dirty="0"/>
              <a:t>(překlad: </a:t>
            </a:r>
            <a:r>
              <a:rPr lang="cs-CZ" dirty="0" err="1"/>
              <a:t>Luvík</a:t>
            </a:r>
            <a:r>
              <a:rPr lang="cs-CZ" dirty="0"/>
              <a:t> Kundera, 1961)</a:t>
            </a:r>
          </a:p>
        </p:txBody>
      </p:sp>
    </p:spTree>
    <p:extLst>
      <p:ext uri="{BB962C8B-B14F-4D97-AF65-F5344CB8AC3E}">
        <p14:creationId xmlns:p14="http://schemas.microsoft.com/office/powerpoint/2010/main" val="3830253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00F9AB-AE61-5348-9B0F-D6E11CC7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3" y="2265362"/>
            <a:ext cx="10515600" cy="1920875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1951</a:t>
            </a:r>
            <a:br>
              <a:rPr lang="cs-CZ" dirty="0"/>
            </a:br>
            <a:r>
              <a:rPr lang="cs-CZ" dirty="0"/>
              <a:t>DIE SCHWARZEN SCHAFE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B205E84-5A83-6D4E-81C7-56970BC57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93" y="878681"/>
            <a:ext cx="3602589" cy="5100637"/>
          </a:xfrm>
        </p:spPr>
      </p:pic>
    </p:spTree>
    <p:extLst>
      <p:ext uri="{BB962C8B-B14F-4D97-AF65-F5344CB8AC3E}">
        <p14:creationId xmlns:p14="http://schemas.microsoft.com/office/powerpoint/2010/main" val="892841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D7C52B7-6BA4-5E46-900A-2F506B756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09" y="276306"/>
            <a:ext cx="7920182" cy="6305388"/>
          </a:xfrm>
        </p:spPr>
      </p:pic>
    </p:spTree>
    <p:extLst>
      <p:ext uri="{BB962C8B-B14F-4D97-AF65-F5344CB8AC3E}">
        <p14:creationId xmlns:p14="http://schemas.microsoft.com/office/powerpoint/2010/main" val="909839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1255" y="858164"/>
            <a:ext cx="5839690" cy="5445443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1953</a:t>
            </a:r>
            <a:br>
              <a:rPr lang="cs-CZ" dirty="0"/>
            </a:br>
            <a:r>
              <a:rPr lang="cs-CZ" sz="2200" dirty="0"/>
              <a:t>úspěch!</a:t>
            </a:r>
            <a:br>
              <a:rPr lang="cs-CZ" sz="2200" dirty="0"/>
            </a:br>
            <a:r>
              <a:rPr lang="cs-CZ" sz="2200" dirty="0"/>
              <a:t>Děj se již neodehrává během války, nýbrž v současnosti </a:t>
            </a:r>
            <a:br>
              <a:rPr lang="cs-CZ" sz="2200" dirty="0">
                <a:cs typeface="Calibri Light"/>
              </a:rPr>
            </a:br>
            <a:r>
              <a:rPr lang="cs-CZ" sz="2200" dirty="0"/>
              <a:t>vypořádání se s aktuálním sociálním problémem</a:t>
            </a:r>
            <a:br>
              <a:rPr lang="cs-CZ" sz="2200" dirty="0"/>
            </a:br>
            <a:r>
              <a:rPr lang="cs-CZ" sz="2200" dirty="0"/>
              <a:t>“drama bytové nouze”</a:t>
            </a:r>
            <a:br>
              <a:rPr lang="cs-CZ" sz="2200" dirty="0"/>
            </a:br>
            <a:r>
              <a:rPr lang="cs-CZ" sz="2200" dirty="0"/>
              <a:t>„román o nájmech“</a:t>
            </a:r>
            <a:br>
              <a:rPr lang="cs-CZ" sz="2200" dirty="0"/>
            </a:br>
            <a:r>
              <a:rPr lang="cs-CZ" sz="2200" dirty="0"/>
              <a:t>kritika církve</a:t>
            </a:r>
            <a:br>
              <a:rPr lang="cs-CZ" sz="2200" dirty="0"/>
            </a:br>
            <a:endParaRPr lang="cs-CZ" sz="2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42" y="858163"/>
            <a:ext cx="3421814" cy="5445443"/>
          </a:xfrm>
        </p:spPr>
      </p:pic>
    </p:spTree>
    <p:extLst>
      <p:ext uri="{BB962C8B-B14F-4D97-AF65-F5344CB8AC3E}">
        <p14:creationId xmlns:p14="http://schemas.microsoft.com/office/powerpoint/2010/main" val="336215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A5A9C0-4EC9-B24B-B0D4-FD15BF6BA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 dirty="0" err="1"/>
              <a:t>Böllův</a:t>
            </a:r>
            <a:r>
              <a:rPr lang="cs-CZ" dirty="0"/>
              <a:t> návrat na literární scénu ihned po skončení druhé světové války se nejdříve nekonal 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i="1" dirty="0"/>
              <a:t>“neskutečně těžké, napsat po roce 1945 i jen jednu půlstránku prózy” </a:t>
            </a:r>
            <a:r>
              <a:rPr lang="cs-CZ" dirty="0"/>
              <a:t>[H.B.]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teprve v roce 1951 se </a:t>
            </a:r>
            <a:r>
              <a:rPr lang="cs-CZ" dirty="0" err="1"/>
              <a:t>Böll</a:t>
            </a:r>
            <a:r>
              <a:rPr lang="cs-CZ" dirty="0"/>
              <a:t> účastní čtení </a:t>
            </a:r>
            <a:r>
              <a:rPr lang="cs-CZ" dirty="0" err="1"/>
              <a:t>Gruppe</a:t>
            </a:r>
            <a:r>
              <a:rPr lang="cs-CZ" dirty="0"/>
              <a:t> 47</a:t>
            </a: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/>
              <a:t>(</a:t>
            </a:r>
            <a:r>
              <a:rPr lang="cs-CZ" i="1" dirty="0"/>
              <a:t>Schwarze </a:t>
            </a:r>
            <a:r>
              <a:rPr lang="cs-CZ" i="1" dirty="0" err="1"/>
              <a:t>Schafe</a:t>
            </a:r>
            <a:r>
              <a:rPr lang="cs-CZ" dirty="0"/>
              <a:t>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352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19182" y="3642682"/>
            <a:ext cx="8694659" cy="1325563"/>
          </a:xfrm>
        </p:spPr>
        <p:txBody>
          <a:bodyPr>
            <a:normAutofit/>
          </a:bodyPr>
          <a:lstStyle/>
          <a:p>
            <a:r>
              <a:rPr lang="cs-CZ" sz="2800" dirty="0"/>
              <a:t>Kolín nad Rýnem</a:t>
            </a:r>
            <a:br>
              <a:rPr lang="cs-CZ" sz="2800" dirty="0"/>
            </a:br>
            <a:r>
              <a:rPr lang="cs-CZ" sz="2800" dirty="0"/>
              <a:t>1920 / 1945 </a:t>
            </a:r>
            <a:br>
              <a:rPr lang="cs-CZ" sz="2800" dirty="0"/>
            </a:br>
            <a:r>
              <a:rPr lang="cs-CZ" sz="2800" dirty="0"/>
              <a:t>1971 / dnes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65" y="365125"/>
            <a:ext cx="3224667" cy="27144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0" y="169442"/>
            <a:ext cx="4056655" cy="3042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78" y="367098"/>
            <a:ext cx="3405910" cy="27105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77" y="3223245"/>
            <a:ext cx="4653333" cy="349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182" y="5533292"/>
            <a:ext cx="2461338" cy="8367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F5295B1-CD0C-C24E-B69B-C52B1B9F3E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7" y="3297151"/>
            <a:ext cx="28448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23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7FB4057-236A-6349-8E3A-E52782CC2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57" y="279036"/>
            <a:ext cx="5726611" cy="6251423"/>
          </a:xfrm>
        </p:spPr>
      </p:pic>
    </p:spTree>
    <p:extLst>
      <p:ext uri="{BB962C8B-B14F-4D97-AF65-F5344CB8AC3E}">
        <p14:creationId xmlns:p14="http://schemas.microsoft.com/office/powerpoint/2010/main" val="3228452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88AE5-C73A-3C42-81A3-AEA30D5D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8530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Jaké literární možnosti měli autoři bezprostředně po válce, aby i přes obrovskou skepsi dokázali dále psát?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8139F2-CABC-4C4B-979A-84CB1C8C1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3655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cs-CZ" b="1" dirty="0"/>
              <a:t>POVÍDKY</a:t>
            </a:r>
          </a:p>
          <a:p>
            <a:pPr marL="0" indent="0" algn="ctr">
              <a:buNone/>
            </a:pPr>
            <a:r>
              <a:rPr lang="cs-CZ" dirty="0"/>
              <a:t>50. LÉTA</a:t>
            </a: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/>
              <a:t>"nejkrásnější ze všech prozaistických forem” [H. B.]</a:t>
            </a:r>
            <a:endParaRPr lang="cs-CZ" b="1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1950 </a:t>
            </a:r>
            <a:r>
              <a:rPr lang="cs-CZ" i="1" dirty="0" err="1"/>
              <a:t>Wanderer</a:t>
            </a:r>
            <a:r>
              <a:rPr lang="cs-CZ" i="1" dirty="0"/>
              <a:t>, </a:t>
            </a:r>
            <a:r>
              <a:rPr lang="cs-CZ" i="1" dirty="0" err="1"/>
              <a:t>kommst</a:t>
            </a:r>
            <a:r>
              <a:rPr lang="cs-CZ" i="1" dirty="0"/>
              <a:t> </a:t>
            </a:r>
            <a:r>
              <a:rPr lang="cs-CZ" i="1" dirty="0" err="1"/>
              <a:t>du</a:t>
            </a:r>
            <a:r>
              <a:rPr lang="cs-CZ" i="1" dirty="0"/>
              <a:t> nach Spa…</a:t>
            </a:r>
          </a:p>
          <a:p>
            <a:pPr marL="0" indent="0" algn="ctr">
              <a:buNone/>
            </a:pPr>
            <a:r>
              <a:rPr lang="cs-CZ" dirty="0"/>
              <a:t>1951</a:t>
            </a:r>
            <a:r>
              <a:rPr lang="cs-CZ" i="1" dirty="0"/>
              <a:t> </a:t>
            </a:r>
            <a:r>
              <a:rPr lang="cs-CZ" i="1" dirty="0" err="1"/>
              <a:t>Nicht</a:t>
            </a:r>
            <a:r>
              <a:rPr lang="cs-CZ" i="1" dirty="0"/>
              <a:t> </a:t>
            </a:r>
            <a:r>
              <a:rPr lang="cs-CZ" i="1" dirty="0" err="1"/>
              <a:t>nur</a:t>
            </a:r>
            <a:r>
              <a:rPr lang="cs-CZ" i="1" dirty="0"/>
              <a:t> </a:t>
            </a:r>
            <a:r>
              <a:rPr lang="cs-CZ" i="1" dirty="0" err="1"/>
              <a:t>zur</a:t>
            </a:r>
            <a:r>
              <a:rPr lang="cs-CZ" i="1" dirty="0"/>
              <a:t> </a:t>
            </a:r>
            <a:r>
              <a:rPr lang="cs-CZ" i="1" dirty="0" err="1"/>
              <a:t>Weihnachtszeit</a:t>
            </a:r>
            <a:r>
              <a:rPr lang="cs-CZ" dirty="0"/>
              <a:t> </a:t>
            </a:r>
          </a:p>
          <a:p>
            <a:pPr marL="0" indent="0" algn="ctr">
              <a:buNone/>
            </a:pPr>
            <a:r>
              <a:rPr lang="cs-CZ" dirty="0"/>
              <a:t>1955</a:t>
            </a:r>
            <a:r>
              <a:rPr lang="cs-CZ" i="1" dirty="0"/>
              <a:t> Doktor </a:t>
            </a:r>
            <a:r>
              <a:rPr lang="cs-CZ" i="1" dirty="0" err="1"/>
              <a:t>Murkes</a:t>
            </a:r>
            <a:r>
              <a:rPr lang="cs-CZ" i="1" dirty="0"/>
              <a:t> </a:t>
            </a:r>
            <a:r>
              <a:rPr lang="cs-CZ" i="1" dirty="0" err="1"/>
              <a:t>gesammeltes</a:t>
            </a:r>
            <a:r>
              <a:rPr lang="cs-CZ" i="1" dirty="0"/>
              <a:t> </a:t>
            </a:r>
            <a:r>
              <a:rPr lang="cs-CZ" i="1" dirty="0" err="1"/>
              <a:t>Schweigen</a:t>
            </a:r>
            <a:r>
              <a:rPr lang="cs-CZ" dirty="0"/>
              <a:t> 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vliv americkými autory </a:t>
            </a:r>
            <a:r>
              <a:rPr lang="cs-CZ" dirty="0" err="1"/>
              <a:t>short</a:t>
            </a:r>
            <a:r>
              <a:rPr lang="cs-CZ" dirty="0"/>
              <a:t> story </a:t>
            </a:r>
          </a:p>
        </p:txBody>
      </p:sp>
    </p:spTree>
    <p:extLst>
      <p:ext uri="{BB962C8B-B14F-4D97-AF65-F5344CB8AC3E}">
        <p14:creationId xmlns:p14="http://schemas.microsoft.com/office/powerpoint/2010/main" val="2875955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7E57E-8173-4845-A3A1-CA7999289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0EFC0F-F02D-C44E-91E2-672A0CAF7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16" y="122222"/>
            <a:ext cx="2164227" cy="281068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79CB43-B327-2A4A-8485-723FF1E65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47" y="3548078"/>
            <a:ext cx="2314164" cy="31955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79611B9-4C8D-C24C-8EDA-D59B524E8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00" y="3541594"/>
            <a:ext cx="2552700" cy="31877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F810A58-E7B2-7B42-8307-430F9D628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" y="3548078"/>
            <a:ext cx="3299158" cy="31877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EA795B6-BBA5-CA4A-BC3B-0F1F4E9D2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959" y="128706"/>
            <a:ext cx="2109117" cy="281068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6D0EFB4-26B8-E64A-AB75-B2E441C5B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22"/>
            <a:ext cx="2267516" cy="281068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3D3C33D-A726-F942-AD1C-17C75A94D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69" y="128706"/>
            <a:ext cx="5508131" cy="282722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0E03240D-7915-FB4A-B8B5-066F1BB7DC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7099" y="3548078"/>
            <a:ext cx="4241622" cy="318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27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CF57F-24BB-944F-85D6-6CF918FF0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br>
              <a:rPr lang="cs-CZ" dirty="0"/>
            </a:br>
            <a:r>
              <a:rPr lang="cs-CZ" dirty="0"/>
              <a:t>	1950  			1951  			1955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E34663-3DFB-E944-9F16-F1B9E8324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31" y="1790147"/>
            <a:ext cx="2654316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A80BBD-3F4B-BE42-877A-3F303A334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453" y="1690688"/>
            <a:ext cx="2654316" cy="45502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FF1CF8B-D8B2-CD42-AC90-B4649BAB9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50" y="1889605"/>
            <a:ext cx="273430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31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0711" y="1159216"/>
            <a:ext cx="9966010" cy="4502959"/>
          </a:xfrm>
        </p:spPr>
        <p:txBody>
          <a:bodyPr>
            <a:normAutofit/>
          </a:bodyPr>
          <a:lstStyle/>
          <a:p>
            <a:r>
              <a:rPr lang="cs-CZ" dirty="0"/>
              <a:t>Jakou pozici zaujímá Heinrich </a:t>
            </a:r>
            <a:r>
              <a:rPr lang="cs-CZ" dirty="0" err="1"/>
              <a:t>Böll</a:t>
            </a:r>
            <a:r>
              <a:rPr lang="cs-CZ" dirty="0"/>
              <a:t> se svým dílem v kontextu poválečné literatury? </a:t>
            </a:r>
            <a:br>
              <a:rPr lang="cs-CZ" dirty="0">
                <a:cs typeface="Calibri Light"/>
              </a:rPr>
            </a:br>
            <a:br>
              <a:rPr lang="cs-CZ" dirty="0"/>
            </a:br>
            <a:r>
              <a:rPr lang="cs-CZ" dirty="0"/>
              <a:t>Jaká jsou nejdůležitější témata v díle Heinricha </a:t>
            </a:r>
            <a:r>
              <a:rPr lang="cs-CZ" dirty="0" err="1"/>
              <a:t>Bölla</a:t>
            </a:r>
            <a:r>
              <a:rPr lang="cs-CZ" dirty="0"/>
              <a:t>? 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59335"/>
            <a:ext cx="11814048" cy="63800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9977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105BE-8160-6740-AD9A-D6FCC8980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60. LÉTA: </a:t>
            </a:r>
            <a:r>
              <a:rPr lang="cs-CZ" sz="3200" b="1" dirty="0"/>
              <a:t>“Literatura Spolkové republiky Německo”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BC0E4-EE11-1749-A598-52E5E3E60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703"/>
            <a:ext cx="10515600" cy="485717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Etablovala se řada autorů, kteří vytvářeli literární obraz následujících let:  </a:t>
            </a:r>
          </a:p>
          <a:p>
            <a:pPr marL="0" indent="0" algn="ctr">
              <a:buNone/>
            </a:pPr>
            <a:r>
              <a:rPr lang="cs-CZ" dirty="0"/>
              <a:t>Heinrich </a:t>
            </a:r>
            <a:r>
              <a:rPr lang="cs-CZ" dirty="0" err="1"/>
              <a:t>Böll</a:t>
            </a:r>
            <a:endParaRPr lang="cs-CZ" dirty="0"/>
          </a:p>
          <a:p>
            <a:pPr marL="0" indent="0" algn="ctr">
              <a:buNone/>
            </a:pPr>
            <a:r>
              <a:rPr lang="cs-CZ" sz="2200" u="sng" dirty="0">
                <a:hlinkClick r:id="rId2"/>
              </a:rPr>
              <a:t>https://www.youtube.com/watch?v=oz1n3Mfj-XQ</a:t>
            </a:r>
            <a:endParaRPr lang="cs-CZ" sz="2200" dirty="0"/>
          </a:p>
          <a:p>
            <a:pPr marL="0" indent="0" algn="ctr">
              <a:buNone/>
            </a:pPr>
            <a:r>
              <a:rPr lang="cs-CZ" dirty="0"/>
              <a:t>Günter Grass</a:t>
            </a:r>
          </a:p>
          <a:p>
            <a:pPr marL="0" indent="0" algn="ctr">
              <a:buNone/>
            </a:pPr>
            <a:r>
              <a:rPr lang="cs-CZ" dirty="0"/>
              <a:t>Siegfried </a:t>
            </a:r>
            <a:r>
              <a:rPr lang="cs-CZ" dirty="0" err="1"/>
              <a:t>Lenz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Martin </a:t>
            </a:r>
            <a:r>
              <a:rPr lang="cs-CZ" dirty="0" err="1"/>
              <a:t>Walser</a:t>
            </a:r>
            <a:r>
              <a:rPr lang="cs-CZ" dirty="0"/>
              <a:t> </a:t>
            </a:r>
          </a:p>
          <a:p>
            <a:pPr marL="0" indent="0" algn="ctr">
              <a:buNone/>
            </a:pPr>
            <a:r>
              <a:rPr lang="cs-CZ" dirty="0"/>
              <a:t>Uwe Johnson</a:t>
            </a:r>
          </a:p>
          <a:p>
            <a:pPr marL="0" indent="0" algn="ctr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… vyjadřují se také kriticky na veřejnosti</a:t>
            </a:r>
            <a:endParaRPr lang="cs-CZ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dirty="0"/>
              <a:t>…tematizují problémy současnosti </a:t>
            </a:r>
            <a:endParaRPr lang="cs-CZ" dirty="0"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0826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text, osoba, interiér, oblek&#10;&#10;Popis byl vytvořen automaticky">
            <a:extLst>
              <a:ext uri="{FF2B5EF4-FFF2-40B4-BE49-F238E27FC236}">
                <a16:creationId xmlns:a16="http://schemas.microsoft.com/office/drawing/2014/main" id="{39B62864-43D5-844A-9AC4-6C20862D1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" r="-1" b="20052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9" name="Obrázek 8" descr="Obsah obrázku osoba, muž, nošení, tmavé&#10;&#10;Popis byl vytvořen automaticky">
            <a:extLst>
              <a:ext uri="{FF2B5EF4-FFF2-40B4-BE49-F238E27FC236}">
                <a16:creationId xmlns:a16="http://schemas.microsoft.com/office/drawing/2014/main" id="{D470AE54-51FB-0E4B-A4CD-6BB405268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2" r="9443" b="-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7" name="Obrázek 6" descr="Obsah obrázku osoba, muž, interiér, starší&#10;&#10;Popis byl vytvořen automaticky">
            <a:extLst>
              <a:ext uri="{FF2B5EF4-FFF2-40B4-BE49-F238E27FC236}">
                <a16:creationId xmlns:a16="http://schemas.microsoft.com/office/drawing/2014/main" id="{C3FA9924-6269-E944-B514-16FCE85EED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4" r="-3" b="7972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3" name="Obrázek 2" descr="Obsah obrázku muž, osoba, pózování, starší&#10;&#10;Popis byl vytvořen automaticky">
            <a:extLst>
              <a:ext uri="{FF2B5EF4-FFF2-40B4-BE49-F238E27FC236}">
                <a16:creationId xmlns:a16="http://schemas.microsoft.com/office/drawing/2014/main" id="{D653E17A-305A-B948-8C72-736BCBCBC2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6" r="-1" b="22823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51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1255" y="858164"/>
            <a:ext cx="5839690" cy="5445443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již v r. 1953</a:t>
            </a:r>
            <a:br>
              <a:rPr lang="cs-CZ" dirty="0"/>
            </a:br>
            <a:r>
              <a:rPr lang="cs-CZ" sz="2800" dirty="0"/>
              <a:t>přesunutí tematického důrazu na</a:t>
            </a:r>
            <a:br>
              <a:rPr lang="cs-CZ" sz="2800" dirty="0">
                <a:cs typeface="Calibri Light"/>
              </a:rPr>
            </a:br>
            <a:r>
              <a:rPr lang="cs-CZ" sz="2800" dirty="0"/>
              <a:t>PROBLÉMY SOUČASNOSTI</a:t>
            </a:r>
            <a:br>
              <a:rPr lang="cs-CZ" sz="2800" dirty="0"/>
            </a:br>
            <a:r>
              <a:rPr lang="cs-CZ" sz="2800" dirty="0"/>
              <a:t>vliv francouzského hnutí </a:t>
            </a:r>
            <a:br>
              <a:rPr lang="cs-CZ" sz="2800" dirty="0"/>
            </a:br>
            <a:r>
              <a:rPr lang="cs-CZ" sz="2800" dirty="0"/>
              <a:t>“</a:t>
            </a:r>
            <a:r>
              <a:rPr lang="cs-CZ" sz="2800" dirty="0" err="1"/>
              <a:t>renouveau</a:t>
            </a:r>
            <a:r>
              <a:rPr lang="cs-CZ" sz="2800" dirty="0"/>
              <a:t> </a:t>
            </a:r>
            <a:r>
              <a:rPr lang="cs-CZ" sz="2800" dirty="0" err="1"/>
              <a:t>catholique</a:t>
            </a:r>
            <a:r>
              <a:rPr lang="cs-CZ" sz="2800" dirty="0"/>
              <a:t>“</a:t>
            </a:r>
            <a:br>
              <a:rPr lang="cs-CZ" sz="2200" dirty="0"/>
            </a:br>
            <a:endParaRPr lang="cs-CZ" sz="2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42" y="858163"/>
            <a:ext cx="3421814" cy="5445443"/>
          </a:xfrm>
        </p:spPr>
      </p:pic>
    </p:spTree>
    <p:extLst>
      <p:ext uri="{BB962C8B-B14F-4D97-AF65-F5344CB8AC3E}">
        <p14:creationId xmlns:p14="http://schemas.microsoft.com/office/powerpoint/2010/main" val="993814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74537" y="228195"/>
            <a:ext cx="11017146" cy="1325563"/>
          </a:xfrm>
        </p:spPr>
        <p:txBody>
          <a:bodyPr/>
          <a:lstStyle/>
          <a:p>
            <a:pPr algn="ctr"/>
            <a:r>
              <a:rPr lang="cs-CZ" dirty="0"/>
              <a:t> KRITIKA CÍRKVE? 	1963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83" y="1417156"/>
            <a:ext cx="3179424" cy="5054927"/>
          </a:xfr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9445310-F992-014B-8B10-A4019B7C0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7" y="228195"/>
            <a:ext cx="4521469" cy="64016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F1F539F-4893-B347-A23B-2C1ABC728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5" y="1417155"/>
            <a:ext cx="3446541" cy="50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51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73C7B4-7DDD-9642-8866-A1B506B90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KLAUNOVY NÁZORY – FILM (1976)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884E06-439B-D647-8B0F-3282C15F4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Vojtěch Jasný (režie) </a:t>
            </a:r>
          </a:p>
          <a:p>
            <a:pPr marL="0" indent="0" algn="ctr">
              <a:buNone/>
            </a:pPr>
            <a:r>
              <a:rPr lang="cs-CZ" dirty="0"/>
              <a:t>Helmut </a:t>
            </a:r>
            <a:r>
              <a:rPr lang="cs-CZ" dirty="0" err="1"/>
              <a:t>Griem</a:t>
            </a:r>
            <a:r>
              <a:rPr lang="cs-CZ" dirty="0"/>
              <a:t> (hlavní role)</a:t>
            </a: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>
                <a:hlinkClick r:id="rId2"/>
              </a:rPr>
              <a:t>https://www.youtube.com/watch?v=w6Z1y7acBrQ</a:t>
            </a:r>
            <a:endParaRPr lang="cs-CZ" dirty="0"/>
          </a:p>
          <a:p>
            <a:pPr marL="0" indent="0" algn="ct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0882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6B6FB3-CDD1-2C44-8908-49562A3E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ea typeface="+mj-lt"/>
                <a:cs typeface="+mj-lt"/>
              </a:rPr>
              <a:t>KLAUNOVY NÁZORY</a:t>
            </a:r>
            <a:r>
              <a:rPr lang="cs-CZ" dirty="0"/>
              <a:t> (1963)</a:t>
            </a:r>
            <a:endParaRPr lang="cs-CZ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29013A-6260-E543-917A-A9541D885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3600" dirty="0"/>
              <a:t>”Žádná z mých knih nebyla tak špatně pochopena jako </a:t>
            </a:r>
            <a:r>
              <a:rPr lang="cs-CZ" sz="3600" i="1" dirty="0"/>
              <a:t>Názory klauna</a:t>
            </a:r>
            <a:r>
              <a:rPr lang="cs-CZ" sz="3600" dirty="0"/>
              <a:t> …. byl to vlastně jen příběh lásky, skutečně nic víc. V této zemi se politizuje jako v žádné jiné zemi na světě, ani v Sovětském svaze.”</a:t>
            </a:r>
            <a:endParaRPr lang="cs-CZ" sz="3600" dirty="0">
              <a:cs typeface="Calibri"/>
            </a:endParaRPr>
          </a:p>
          <a:p>
            <a:pPr marL="0" indent="0" algn="ctr">
              <a:buNone/>
            </a:pPr>
            <a:r>
              <a:rPr lang="cs-CZ" sz="3600" dirty="0"/>
              <a:t> [H. B.]</a:t>
            </a:r>
          </a:p>
        </p:txBody>
      </p:sp>
    </p:spTree>
    <p:extLst>
      <p:ext uri="{BB962C8B-B14F-4D97-AF65-F5344CB8AC3E}">
        <p14:creationId xmlns:p14="http://schemas.microsoft.com/office/powerpoint/2010/main" val="255975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A35C5E-980D-5A41-B1CE-CDE5694DA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8" y="365125"/>
            <a:ext cx="2743200" cy="1325563"/>
          </a:xfrm>
        </p:spPr>
        <p:txBody>
          <a:bodyPr>
            <a:normAutofit/>
          </a:bodyPr>
          <a:lstStyle/>
          <a:p>
            <a:r>
              <a:rPr lang="cs-CZ" sz="2000" i="1" dirty="0"/>
              <a:t>Klaunovy názory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4D3AEE5-E246-A04A-81F9-C258B9D8D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22" y="365125"/>
            <a:ext cx="8023278" cy="6127750"/>
          </a:xfrm>
        </p:spPr>
      </p:pic>
    </p:spTree>
    <p:extLst>
      <p:ext uri="{BB962C8B-B14F-4D97-AF65-F5344CB8AC3E}">
        <p14:creationId xmlns:p14="http://schemas.microsoft.com/office/powerpoint/2010/main" val="2173000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E0ED353-F8A9-4246-B21D-039648B14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42" y="155604"/>
            <a:ext cx="8972465" cy="6337271"/>
          </a:xfr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EB81E35-AEC5-B640-8FCE-DB6024247926}"/>
              </a:ext>
            </a:extLst>
          </p:cNvPr>
          <p:cNvSpPr/>
          <p:nvPr/>
        </p:nvSpPr>
        <p:spPr>
          <a:xfrm>
            <a:off x="0" y="155604"/>
            <a:ext cx="2634343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i="1" dirty="0">
                <a:ea typeface="+mn-lt"/>
                <a:cs typeface="+mn-lt"/>
              </a:rPr>
              <a:t>Klaunovy názory</a:t>
            </a:r>
            <a:endParaRPr lang="cs-CZ" dirty="0">
              <a:ea typeface="+mn-lt"/>
              <a:cs typeface="+mn-lt"/>
            </a:endParaRPr>
          </a:p>
          <a:p>
            <a:endParaRPr lang="cs-CZ">
              <a:ea typeface="+mn-lt"/>
              <a:cs typeface="+mn-lt"/>
            </a:endParaRPr>
          </a:p>
          <a:p>
            <a:endParaRPr lang="cs-CZ" dirty="0"/>
          </a:p>
          <a:p>
            <a:r>
              <a:rPr lang="cs-CZ" dirty="0"/>
              <a:t>(překlad:</a:t>
            </a:r>
            <a:endParaRPr lang="cs-CZ" dirty="0">
              <a:cs typeface="Calibri"/>
            </a:endParaRPr>
          </a:p>
          <a:p>
            <a:r>
              <a:rPr lang="cs-CZ" dirty="0"/>
              <a:t>František Kafka)</a:t>
            </a:r>
          </a:p>
        </p:txBody>
      </p:sp>
    </p:spTree>
    <p:extLst>
      <p:ext uri="{BB962C8B-B14F-4D97-AF65-F5344CB8AC3E}">
        <p14:creationId xmlns:p14="http://schemas.microsoft.com/office/powerpoint/2010/main" val="2646348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0548B-9ED8-A34A-A6F6-40D422725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KRITIKA KATOLICKÉ CÍRKVE </a:t>
            </a:r>
            <a:endParaRPr lang="cs-CZ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8BB38-731B-3F48-BCC5-E1D99AE78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 dirty="0"/>
              <a:t>antiklerikální tendence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i="1" dirty="0"/>
              <a:t>1953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sagte</a:t>
            </a:r>
            <a:r>
              <a:rPr lang="cs-CZ" i="1" dirty="0"/>
              <a:t> </a:t>
            </a:r>
            <a:r>
              <a:rPr lang="cs-CZ" i="1" dirty="0" err="1"/>
              <a:t>kein</a:t>
            </a:r>
            <a:r>
              <a:rPr lang="cs-CZ" i="1" dirty="0"/>
              <a:t> </a:t>
            </a:r>
            <a:r>
              <a:rPr lang="cs-CZ" i="1" dirty="0" err="1"/>
              <a:t>einziges</a:t>
            </a:r>
            <a:r>
              <a:rPr lang="cs-CZ" i="1" dirty="0"/>
              <a:t> </a:t>
            </a:r>
            <a:r>
              <a:rPr lang="cs-CZ" i="1" dirty="0" err="1"/>
              <a:t>Wort</a:t>
            </a:r>
            <a:r>
              <a:rPr lang="cs-CZ" i="1" dirty="0"/>
              <a:t> </a:t>
            </a:r>
            <a:r>
              <a:rPr lang="cs-CZ" dirty="0"/>
              <a:t>(„hloupý biskup“)</a:t>
            </a: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/>
              <a:t>1958 </a:t>
            </a:r>
            <a:r>
              <a:rPr lang="cs-CZ" i="1" dirty="0" err="1"/>
              <a:t>Brief</a:t>
            </a:r>
            <a:r>
              <a:rPr lang="cs-CZ" i="1" dirty="0"/>
              <a:t> </a:t>
            </a:r>
            <a:r>
              <a:rPr lang="cs-CZ" i="1" dirty="0" err="1"/>
              <a:t>an</a:t>
            </a:r>
            <a:r>
              <a:rPr lang="cs-CZ" i="1" dirty="0"/>
              <a:t> </a:t>
            </a:r>
            <a:r>
              <a:rPr lang="cs-CZ" i="1" dirty="0" err="1"/>
              <a:t>einen</a:t>
            </a:r>
            <a:r>
              <a:rPr lang="cs-CZ" i="1" dirty="0"/>
              <a:t> </a:t>
            </a:r>
            <a:r>
              <a:rPr lang="cs-CZ" i="1" dirty="0" err="1"/>
              <a:t>jungen</a:t>
            </a:r>
            <a:r>
              <a:rPr lang="cs-CZ" i="1" dirty="0"/>
              <a:t> </a:t>
            </a:r>
            <a:r>
              <a:rPr lang="cs-CZ" i="1" dirty="0" err="1"/>
              <a:t>Katholiken</a:t>
            </a:r>
            <a:r>
              <a:rPr lang="cs-CZ" dirty="0"/>
              <a:t> </a:t>
            </a:r>
          </a:p>
          <a:p>
            <a:pPr marL="0" indent="0" algn="ctr">
              <a:buNone/>
            </a:pPr>
            <a:r>
              <a:rPr lang="cs-CZ" dirty="0"/>
              <a:t>1963</a:t>
            </a:r>
            <a:r>
              <a:rPr lang="cs-CZ" i="1" dirty="0"/>
              <a:t> </a:t>
            </a:r>
            <a:r>
              <a:rPr lang="cs-CZ" i="1" dirty="0" err="1"/>
              <a:t>Ansichten</a:t>
            </a:r>
            <a:r>
              <a:rPr lang="cs-CZ" i="1" dirty="0"/>
              <a:t> </a:t>
            </a:r>
            <a:r>
              <a:rPr lang="cs-CZ" i="1" dirty="0" err="1"/>
              <a:t>eines</a:t>
            </a:r>
            <a:r>
              <a:rPr lang="cs-CZ" i="1" dirty="0"/>
              <a:t> </a:t>
            </a:r>
            <a:r>
              <a:rPr lang="cs-CZ" i="1" dirty="0" err="1"/>
              <a:t>Clowns</a:t>
            </a:r>
            <a:endParaRPr lang="cs-CZ" i="1" dirty="0"/>
          </a:p>
          <a:p>
            <a:pPr marL="0" indent="0" algn="ctr">
              <a:buNone/>
            </a:pPr>
            <a:endParaRPr lang="cs-CZ" i="1" dirty="0"/>
          </a:p>
          <a:p>
            <a:pPr marL="0" indent="0" algn="ctr">
              <a:buNone/>
            </a:pPr>
            <a:r>
              <a:rPr lang="cs-CZ" dirty="0"/>
              <a:t>srov. “</a:t>
            </a:r>
            <a:r>
              <a:rPr lang="cs-CZ" dirty="0" err="1"/>
              <a:t>Renouveau</a:t>
            </a:r>
            <a:r>
              <a:rPr lang="cs-CZ" dirty="0"/>
              <a:t> </a:t>
            </a:r>
            <a:r>
              <a:rPr lang="cs-CZ" dirty="0" err="1"/>
              <a:t>catholique</a:t>
            </a:r>
            <a:r>
              <a:rPr lang="cs-CZ" dirty="0"/>
              <a:t>” </a:t>
            </a:r>
          </a:p>
          <a:p>
            <a:pPr marL="0" indent="0" algn="ct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3328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34210"/>
          </a:xfrm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Renouveau</a:t>
            </a:r>
            <a:r>
              <a:rPr lang="cs-CZ" b="1" dirty="0"/>
              <a:t> </a:t>
            </a:r>
            <a:r>
              <a:rPr lang="cs-CZ" b="1" dirty="0" err="1"/>
              <a:t>catholique</a:t>
            </a:r>
            <a:br>
              <a:rPr lang="cs-CZ" b="1" dirty="0"/>
            </a:br>
            <a:r>
              <a:rPr lang="cs-CZ" sz="3100" dirty="0"/>
              <a:t>cíl: obnova literatury a společnosti obrácením se k hodnotám původního katolicizmu </a:t>
            </a:r>
            <a:br>
              <a:rPr lang="cs-CZ" dirty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79162"/>
            <a:ext cx="105156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 Georges </a:t>
            </a:r>
            <a:r>
              <a:rPr lang="cs-CZ" dirty="0" err="1"/>
              <a:t>Bernanos</a:t>
            </a:r>
            <a:r>
              <a:rPr lang="cs-CZ" dirty="0"/>
              <a:t> (FR) </a:t>
            </a:r>
          </a:p>
          <a:p>
            <a:pPr marL="0" indent="0">
              <a:buNone/>
            </a:pPr>
            <a:r>
              <a:rPr lang="cs-CZ" dirty="0"/>
              <a:t>						       Gertrud von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Fort</a:t>
            </a:r>
            <a:r>
              <a:rPr lang="cs-CZ" dirty="0"/>
              <a:t> (DE)</a:t>
            </a:r>
            <a:endParaRPr lang="cs-CZ" dirty="0">
              <a:cs typeface="Calibri"/>
            </a:endParaRPr>
          </a:p>
          <a:p>
            <a:pPr marL="0" indent="0">
              <a:buNone/>
            </a:pPr>
            <a:r>
              <a:rPr lang="cs-CZ" dirty="0"/>
              <a:t>				</a:t>
            </a:r>
          </a:p>
          <a:p>
            <a:pPr marL="0" indent="0">
              <a:buNone/>
            </a:pPr>
            <a:r>
              <a:rPr lang="cs-CZ" dirty="0"/>
              <a:t>	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   Graham Greene (VB) </a:t>
            </a:r>
          </a:p>
          <a:p>
            <a:pPr marL="0" indent="0">
              <a:buNone/>
            </a:pPr>
            <a:r>
              <a:rPr lang="cs-CZ" dirty="0"/>
              <a:t>				</a:t>
            </a:r>
          </a:p>
          <a:p>
            <a:pPr marL="0" indent="0">
              <a:buNone/>
            </a:pPr>
            <a:r>
              <a:rPr lang="cs-CZ" dirty="0"/>
              <a:t>						       Jan Zahradníček (CZ)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6" y="2699335"/>
            <a:ext cx="2446020" cy="12554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316" y="2382203"/>
            <a:ext cx="1456944" cy="18897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6" y="4537710"/>
            <a:ext cx="1812254" cy="2082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491" y="4965065"/>
            <a:ext cx="2036109" cy="165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14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37210"/>
            <a:ext cx="10717530" cy="58521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ctr">
              <a:buAutoNum type="romanUcPeriod"/>
            </a:pPr>
            <a:r>
              <a:rPr lang="cs-CZ" b="1" dirty="0"/>
              <a:t>KONTEXTUALIZCE</a:t>
            </a:r>
          </a:p>
          <a:p>
            <a:pPr marL="571500" indent="-571500" algn="ctr">
              <a:buAutoNum type="romanUcPeriod"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1945: atmosféra konce světa + naděje na nový začátek</a:t>
            </a:r>
            <a:endParaRPr lang="cs-CZ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dirty="0"/>
              <a:t>Skoncovat s příčinami teroru fašismu! </a:t>
            </a:r>
            <a:endParaRPr lang="cs-CZ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dirty="0">
                <a:cs typeface="Calibri" panose="020F0502020204030204"/>
              </a:rPr>
              <a:t>"připlutí k novým břehům" (</a:t>
            </a:r>
            <a:r>
              <a:rPr lang="cs-CZ" dirty="0"/>
              <a:t>W. </a:t>
            </a:r>
            <a:r>
              <a:rPr lang="cs-CZ" dirty="0" err="1"/>
              <a:t>Borchert</a:t>
            </a:r>
            <a:r>
              <a:rPr lang="cs-CZ" dirty="0"/>
              <a:t>)</a:t>
            </a:r>
          </a:p>
          <a:p>
            <a:pPr marL="0" indent="0" algn="ctr">
              <a:buNone/>
            </a:pPr>
            <a:r>
              <a:rPr lang="cs-CZ" dirty="0"/>
              <a:t>první veřejné příspěvky k otázce viny:</a:t>
            </a: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/>
              <a:t>Karl </a:t>
            </a:r>
            <a:r>
              <a:rPr lang="cs-CZ" dirty="0" err="1"/>
              <a:t>Jaspers</a:t>
            </a:r>
            <a:r>
              <a:rPr lang="cs-CZ" dirty="0"/>
              <a:t> (“Die </a:t>
            </a:r>
            <a:r>
              <a:rPr lang="cs-CZ" dirty="0" err="1"/>
              <a:t>Schuldfrage</a:t>
            </a:r>
            <a:r>
              <a:rPr lang="cs-CZ" dirty="0"/>
              <a:t>”), Friedrich </a:t>
            </a:r>
            <a:r>
              <a:rPr lang="cs-CZ" dirty="0" err="1"/>
              <a:t>Meinecke</a:t>
            </a:r>
            <a:r>
              <a:rPr lang="cs-CZ" dirty="0"/>
              <a:t> (“Die </a:t>
            </a:r>
            <a:r>
              <a:rPr lang="cs-CZ" dirty="0" err="1"/>
              <a:t>deutsche</a:t>
            </a:r>
            <a:r>
              <a:rPr lang="cs-CZ" dirty="0"/>
              <a:t> </a:t>
            </a:r>
            <a:r>
              <a:rPr lang="cs-CZ" dirty="0" err="1"/>
              <a:t>Katastrophe</a:t>
            </a:r>
            <a:r>
              <a:rPr lang="cs-CZ" dirty="0"/>
              <a:t>”), Eugen </a:t>
            </a:r>
            <a:r>
              <a:rPr lang="cs-CZ" dirty="0" err="1"/>
              <a:t>Kogon</a:t>
            </a:r>
            <a:r>
              <a:rPr lang="cs-CZ" dirty="0"/>
              <a:t> (“Der SS-</a:t>
            </a:r>
            <a:r>
              <a:rPr lang="cs-CZ" dirty="0" err="1"/>
              <a:t>Staat</a:t>
            </a:r>
            <a:r>
              <a:rPr lang="cs-CZ" dirty="0"/>
              <a:t>"), Alfred Weber (“</a:t>
            </a:r>
            <a:r>
              <a:rPr lang="cs-CZ" dirty="0" err="1"/>
              <a:t>Abschied</a:t>
            </a:r>
            <a:r>
              <a:rPr lang="cs-CZ" dirty="0"/>
              <a:t> von der </a:t>
            </a:r>
            <a:r>
              <a:rPr lang="cs-CZ" dirty="0" err="1"/>
              <a:t>bisherigen</a:t>
            </a:r>
            <a:r>
              <a:rPr lang="cs-CZ" dirty="0"/>
              <a:t> </a:t>
            </a:r>
            <a:r>
              <a:rPr lang="cs-CZ" dirty="0" err="1"/>
              <a:t>Geschichte</a:t>
            </a:r>
            <a:r>
              <a:rPr lang="cs-CZ" dirty="0"/>
              <a:t>”) či Max </a:t>
            </a:r>
            <a:r>
              <a:rPr lang="cs-CZ" dirty="0" err="1"/>
              <a:t>Picard</a:t>
            </a:r>
            <a:r>
              <a:rPr lang="cs-CZ" dirty="0"/>
              <a:t> (“Hitler in </a:t>
            </a:r>
            <a:r>
              <a:rPr lang="cs-CZ" dirty="0" err="1"/>
              <a:t>uns</a:t>
            </a:r>
            <a:r>
              <a:rPr lang="cs-CZ" dirty="0"/>
              <a:t>”)</a:t>
            </a:r>
          </a:p>
          <a:p>
            <a:pPr marL="0" indent="0" algn="ctr">
              <a:buNone/>
            </a:pPr>
            <a:r>
              <a:rPr lang="cs-CZ" dirty="0"/>
              <a:t> zároveň vytváření mostů mezi exilovými autory  a autory vnitřní emigrace</a:t>
            </a: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/>
              <a:t>„MLADÁ GENERACE“</a:t>
            </a:r>
            <a:endParaRPr lang="cs-CZ" dirty="0">
              <a:cs typeface="Calibri" panose="020F0502020204030204"/>
            </a:endParaRP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3613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1958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24" y="1690688"/>
            <a:ext cx="8037951" cy="4351338"/>
          </a:xfrm>
        </p:spPr>
      </p:pic>
    </p:spTree>
    <p:extLst>
      <p:ext uri="{BB962C8B-B14F-4D97-AF65-F5344CB8AC3E}">
        <p14:creationId xmlns:p14="http://schemas.microsoft.com/office/powerpoint/2010/main" val="2589102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CACD58-99E6-6F4B-9394-C62934B49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66939"/>
            <a:ext cx="10515600" cy="6164490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0" indent="0">
              <a:buNone/>
            </a:pPr>
            <a:r>
              <a:rPr lang="cs-CZ" b="1" dirty="0"/>
              <a:t>UKÁZKA: "</a:t>
            </a:r>
            <a:r>
              <a:rPr lang="cs-CZ" b="1" dirty="0" err="1"/>
              <a:t>Brief</a:t>
            </a:r>
            <a:r>
              <a:rPr lang="cs-CZ" b="1" dirty="0"/>
              <a:t> </a:t>
            </a:r>
            <a:r>
              <a:rPr lang="cs-CZ" b="1" dirty="0" err="1"/>
              <a:t>an</a:t>
            </a:r>
            <a:r>
              <a:rPr lang="cs-CZ" b="1" dirty="0"/>
              <a:t> </a:t>
            </a:r>
            <a:r>
              <a:rPr lang="cs-CZ" b="1" dirty="0" err="1"/>
              <a:t>einen</a:t>
            </a:r>
            <a:r>
              <a:rPr lang="cs-CZ" b="1" dirty="0"/>
              <a:t> </a:t>
            </a:r>
            <a:r>
              <a:rPr lang="cs-CZ" b="1" dirty="0" err="1"/>
              <a:t>jungen</a:t>
            </a:r>
            <a:r>
              <a:rPr lang="cs-CZ" b="1" dirty="0"/>
              <a:t> </a:t>
            </a:r>
            <a:r>
              <a:rPr lang="cs-CZ" b="1" dirty="0" err="1"/>
              <a:t>Katholiken</a:t>
            </a:r>
            <a:r>
              <a:rPr lang="cs-CZ" b="1" dirty="0"/>
              <a:t>", 1958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ea typeface="+mn-lt"/>
                <a:cs typeface="+mn-lt"/>
              </a:rPr>
              <a:t>„Jistě se divíte, že Vám to všechno píši a že jsem Vám to nepovyprávěl onoho večera u pana faráře U.; má to důvod, který Vám nechci zamlčovat: Nedokážu již přes sebe přenést mluvit o věcech, které beru velice vážně, v přítomnosti faráře U.; faráře U. znám již déle než 20 let; tehdy jsme spolu mluvili o </a:t>
            </a:r>
            <a:r>
              <a:rPr lang="cs-CZ" dirty="0" err="1">
                <a:ea typeface="+mn-lt"/>
                <a:cs typeface="+mn-lt"/>
              </a:rPr>
              <a:t>Bernanosovi</a:t>
            </a:r>
            <a:r>
              <a:rPr lang="cs-CZ" dirty="0">
                <a:ea typeface="+mn-lt"/>
                <a:cs typeface="+mn-lt"/>
              </a:rPr>
              <a:t> a </a:t>
            </a:r>
            <a:r>
              <a:rPr lang="cs-CZ" dirty="0" err="1">
                <a:ea typeface="+mn-lt"/>
                <a:cs typeface="+mn-lt"/>
              </a:rPr>
              <a:t>Bloyovi</a:t>
            </a:r>
            <a:r>
              <a:rPr lang="cs-CZ" dirty="0">
                <a:ea typeface="+mn-lt"/>
                <a:cs typeface="+mn-lt"/>
              </a:rPr>
              <a:t> (přičemž farář U. tak jako všichni němečtí katolíci kromě pár výjimek dodnes mylně věří, že byl </a:t>
            </a:r>
            <a:r>
              <a:rPr lang="cs-CZ" dirty="0" err="1">
                <a:ea typeface="+mn-lt"/>
                <a:cs typeface="+mn-lt"/>
              </a:rPr>
              <a:t>Bernanos</a:t>
            </a:r>
            <a:r>
              <a:rPr lang="cs-CZ" dirty="0">
                <a:ea typeface="+mn-lt"/>
                <a:cs typeface="+mn-lt"/>
              </a:rPr>
              <a:t> levicovým katolíkem, čímž pouze dokazují, že je jejich pozice vůči </a:t>
            </a:r>
            <a:r>
              <a:rPr lang="cs-CZ" dirty="0" err="1">
                <a:ea typeface="+mn-lt"/>
                <a:cs typeface="+mn-lt"/>
              </a:rPr>
              <a:t>Bernanosovi</a:t>
            </a:r>
            <a:r>
              <a:rPr lang="cs-CZ" dirty="0">
                <a:ea typeface="+mn-lt"/>
                <a:cs typeface="+mn-lt"/>
              </a:rPr>
              <a:t> pravicová – ale to by stálo za samostatný exkurz […].</a:t>
            </a:r>
            <a:endParaRPr lang="en-US" dirty="0"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ea typeface="+mn-lt"/>
                <a:cs typeface="+mn-lt"/>
              </a:rPr>
              <a:t>Již tehdy vyprávěl farář U. ty nejlepší vtipy o generálním vikariátu a mladému muži to samozřejmě imponuje, že se touto cestou řadí k oněm zasvěceným a privilegovaným. […] </a:t>
            </a:r>
            <a:endParaRPr lang="en-US" dirty="0"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ea typeface="+mn-lt"/>
                <a:cs typeface="+mn-lt"/>
              </a:rPr>
              <a:t>Svým způsobem si faráře U. cením: je vtipný, zábavný, vyzná se v literatuře, nabízí svým hostům výtečné víno, znamenité cigarety a já tyto věci odkáži […] ocenit; kromě toho také patří k mému povolání pozorovat a já jsem faráře U. pozoroval více než 20 let; pokouším se do svých pozorování vložit i něco ze zoufalství, které musel onen mladý bledý poddůstojník pociťovat, když se při pohledu na onu šedou, nekonečnou lhostejnost oceánu za úsvitu  zastřelil, trošku i ze zoufalé zkorumpovanosti onoho inteligentního rotmistra, který se přiživil na válce. Mnohé na faráři U. oceňuji, avšak rozhovor s ním mě nezajímá; - raději si zahraji se svými dětmi Člověče, nezlob se.</a:t>
            </a:r>
            <a:endParaRPr lang="en-US" dirty="0"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ea typeface="+mn-lt"/>
                <a:cs typeface="+mn-lt"/>
              </a:rPr>
              <a:t>Němečtí katolíci, které pro mě do určité míry farář U. reprezentuje, neměli již po desetiletí téměř jiné starosti než zdokonalení liturgie a pozvednutí své obliby; to je nanejvýš chvályhodné, přesto se však ptám, jestli to vystačí jako alibi pro jednu či dvě generace. Patří k dobrému vychování, téměř bych chtěl říci k programu nadávat na stávající generální vikariát, na biskupy, klérus […], ale duchovní postoj, který promlouvá z těchto způsobů, by se měl brát asi tak stejně vážně jako postoj žáka, který si na oslavě utahuje ze svého třídního učitele.</a:t>
            </a:r>
            <a:endParaRPr lang="en-US" dirty="0"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ea typeface="+mn-lt"/>
                <a:cs typeface="+mn-lt"/>
              </a:rPr>
              <a:t>Za těmito dětinskostmi se skrývá u faráře U. tak jako u mnoha jiných katolíků hluboké zoufalství: literatura, vzdělání, liturgie jsou pouze prostředky, jak uniknout svým výčitkám svědomí; všichni jsou dostatečně rozumní a inteligentní, aby věděli, že je ona skoro shoda CDU a církve osudná, protože může mít za následek smrt teologie; je však prostě jen trapné, nic jiného než trapné číst postoje teologů k politickým otázkám; ty jsou mířeny přímo na Bonn a za každou větou je cítit horlivost, která čeká na poklepání na rameno.“</a:t>
            </a:r>
            <a:endParaRPr lang="en-US" dirty="0">
              <a:ea typeface="+mn-lt"/>
              <a:cs typeface="+mn-lt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cs-CZ" dirty="0">
                <a:ea typeface="+mn-lt"/>
                <a:cs typeface="+mn-lt"/>
              </a:rPr>
              <a:t>[</a:t>
            </a:r>
            <a:r>
              <a:rPr lang="cs-CZ" dirty="0">
                <a:ea typeface="+mn-lt"/>
                <a:cs typeface="+mn-lt"/>
                <a:hlinkClick r:id="rId2"/>
              </a:rPr>
              <a:t>https://www.katholisch.de/artikel/15911-heinrich-boell-ein-katholischer-rebel</a:t>
            </a:r>
            <a:r>
              <a:rPr lang="cs-CZ" dirty="0">
                <a:ea typeface="+mn-lt"/>
                <a:cs typeface="+mn-lt"/>
              </a:rPr>
              <a:t>, 8.11.2019 )</a:t>
            </a:r>
            <a:endParaRPr lang="en-US" dirty="0">
              <a:ea typeface="+mn-lt"/>
              <a:cs typeface="+mn-lt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cs-CZ" dirty="0">
                <a:ea typeface="+mn-lt"/>
                <a:cs typeface="+mn-lt"/>
              </a:rPr>
              <a:t>[překlad: MT]</a:t>
            </a:r>
            <a:endParaRPr lang="cs-CZ" dirty="0">
              <a:cs typeface="Calibri" panose="020F0502020204030204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4042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90FD6-058D-8340-8AB8-7636D6BE6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979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 dirty="0"/>
              <a:t>“</a:t>
            </a:r>
            <a:r>
              <a:rPr lang="cs-CZ" dirty="0" err="1"/>
              <a:t>Böll</a:t>
            </a:r>
            <a:r>
              <a:rPr lang="cs-CZ" dirty="0"/>
              <a:t> je katolík a píše tak o myšlenkách a praktikách své víry s hlubším pochopením, i v případě, když proti církvi vystupuje s kousavou kritikou.”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[Edgar </a:t>
            </a:r>
            <a:r>
              <a:rPr lang="cs-CZ" dirty="0" err="1"/>
              <a:t>Hättich</a:t>
            </a:r>
            <a:r>
              <a:rPr lang="cs-CZ" dirty="0"/>
              <a:t>, literární kritik]</a:t>
            </a:r>
            <a:endParaRPr lang="cs-CZ" dirty="0"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3987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FD0853-2EC2-BD48-B696-AA034AF4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366939"/>
            <a:ext cx="11288486" cy="62298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“Co to je německý katolík, lze do jisté míry jasně definovat: ten, kdo je pokřtěn v katolické víře, není exkomunikován, nepřišel o svoji německou státní příslušnost (ať už dobrovolně či nedobrovolně). Německý katolicismus, jak je zde chápán, existuje v grémiích, výborech, na konferencích. Neexistuje jednota: němečtí katolíci - německý katolicismus […]. Německý katolicismus je zoufalým způsobem spleten s onou politickou stranou a jejími zájmy, která si jako jediná přišpendlila ono písmeno C (jako křesťanská - "</a:t>
            </a:r>
            <a:r>
              <a:rPr lang="cs-CZ" dirty="0" err="1"/>
              <a:t>christlich</a:t>
            </a:r>
            <a:r>
              <a:rPr lang="cs-CZ" dirty="0"/>
              <a:t>") [...] Pokus Carla </a:t>
            </a:r>
            <a:r>
              <a:rPr lang="cs-CZ" dirty="0" err="1"/>
              <a:t>Ameryho</a:t>
            </a:r>
            <a:r>
              <a:rPr lang="cs-CZ" dirty="0"/>
              <a:t> […] je hlasem generace, která se, aniž by se jí kdo ptal (bylo nám 15, 16 let, když našimi otci zvolené katolické strany zplnomocnily Hitlera), stala spoluzodpovědnou za kapitulaci německého katolicismu […]. Německý katolicismus je diplomatický: Ptáme-li se na jeho loajalitu, předkládá konkordát (= úmluvu mezi státem a Svatým stolcem, zde říšský konkordát z roku 1933 uzavřený mezi Vatikánem a národně socialistickým Německem); je-li kvůli svojí loajalitě napaden, předkládá katolický odboj, ale opakuji: odboj byl soukromou záležitostí, oficiálním statutem byl konkordát."</a:t>
            </a: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/>
          </a:p>
          <a:p>
            <a:pPr marL="0" indent="0" algn="r">
              <a:buNone/>
            </a:pPr>
            <a:r>
              <a:rPr lang="cs-CZ" sz="2000" dirty="0"/>
              <a:t>[H. </a:t>
            </a:r>
            <a:r>
              <a:rPr lang="cs-CZ" sz="2000" dirty="0" err="1"/>
              <a:t>Böll</a:t>
            </a:r>
            <a:r>
              <a:rPr lang="cs-CZ" sz="2000" dirty="0"/>
              <a:t>: </a:t>
            </a:r>
            <a:r>
              <a:rPr lang="cs-CZ" sz="2000" dirty="0" err="1"/>
              <a:t>Nachwort</a:t>
            </a:r>
            <a:r>
              <a:rPr lang="cs-CZ" sz="2000" dirty="0"/>
              <a:t> </a:t>
            </a:r>
            <a:r>
              <a:rPr lang="cs-CZ" sz="2000" dirty="0" err="1"/>
              <a:t>zu</a:t>
            </a:r>
            <a:r>
              <a:rPr lang="cs-CZ" sz="2000" dirty="0"/>
              <a:t> Carl Amery: Die </a:t>
            </a:r>
            <a:r>
              <a:rPr lang="cs-CZ" sz="2000" dirty="0" err="1"/>
              <a:t>Kapitulation</a:t>
            </a:r>
            <a:r>
              <a:rPr lang="cs-CZ" sz="2000" dirty="0"/>
              <a:t>. In: H. </a:t>
            </a:r>
            <a:r>
              <a:rPr lang="cs-CZ" sz="2000" dirty="0" err="1"/>
              <a:t>Böll</a:t>
            </a:r>
            <a:r>
              <a:rPr lang="cs-CZ" sz="2000" dirty="0"/>
              <a:t>: </a:t>
            </a:r>
            <a:r>
              <a:rPr lang="cs-CZ" sz="2000" dirty="0" err="1"/>
              <a:t>Werke</a:t>
            </a:r>
            <a:r>
              <a:rPr lang="cs-CZ" sz="2000" dirty="0"/>
              <a:t>. </a:t>
            </a:r>
            <a:r>
              <a:rPr lang="cs-CZ" sz="2000" dirty="0" err="1"/>
              <a:t>Essayistische</a:t>
            </a:r>
            <a:r>
              <a:rPr lang="cs-CZ" sz="2000" dirty="0"/>
              <a:t> </a:t>
            </a:r>
            <a:r>
              <a:rPr lang="cs-CZ" sz="2000" dirty="0" err="1"/>
              <a:t>Schriften</a:t>
            </a:r>
            <a:r>
              <a:rPr lang="cs-CZ" sz="2000" dirty="0"/>
              <a:t> </a:t>
            </a:r>
            <a:r>
              <a:rPr lang="cs-CZ" sz="2000" dirty="0" err="1"/>
              <a:t>und</a:t>
            </a:r>
            <a:r>
              <a:rPr lang="cs-CZ" sz="2000" dirty="0"/>
              <a:t> </a:t>
            </a:r>
            <a:r>
              <a:rPr lang="cs-CZ" sz="2000" dirty="0" err="1"/>
              <a:t>reden</a:t>
            </a:r>
            <a:r>
              <a:rPr lang="cs-CZ" sz="2000" dirty="0"/>
              <a:t>, Band I, S. 540-43.]</a:t>
            </a:r>
            <a:endParaRPr lang="cs-CZ" sz="2000" dirty="0">
              <a:cs typeface="Calibri"/>
            </a:endParaRPr>
          </a:p>
          <a:p>
            <a:pPr marL="0" indent="0" algn="r">
              <a:buNone/>
            </a:pPr>
            <a:r>
              <a:rPr lang="cs-CZ" sz="2000" dirty="0">
                <a:cs typeface="Calibri"/>
              </a:rPr>
              <a:t>[překlad: MT]</a:t>
            </a:r>
          </a:p>
          <a:p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6436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0F3703-0E06-8640-97A4-70603797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539697"/>
            <a:ext cx="10515600" cy="57304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 dirty="0"/>
              <a:t>70. LÉTA: LITERÁRNÍ ZPRACOVÁNÍ AKTUÁLNÍCH PROBLÉMŮ SOUČASNOSTI </a:t>
            </a:r>
          </a:p>
          <a:p>
            <a:pPr marL="0" indent="0" algn="ctr">
              <a:buNone/>
            </a:pPr>
            <a:r>
              <a:rPr lang="cs-CZ" dirty="0"/>
              <a:t>1971</a:t>
            </a:r>
            <a:r>
              <a:rPr lang="cs-CZ" i="1" dirty="0"/>
              <a:t> </a:t>
            </a:r>
            <a:r>
              <a:rPr lang="cs-CZ" i="1" dirty="0" err="1"/>
              <a:t>Gruppenbild</a:t>
            </a:r>
            <a:r>
              <a:rPr lang="cs-CZ" i="1" dirty="0"/>
              <a:t> </a:t>
            </a:r>
            <a:r>
              <a:rPr lang="cs-CZ" i="1" dirty="0" err="1"/>
              <a:t>mit</a:t>
            </a:r>
            <a:r>
              <a:rPr lang="cs-CZ" i="1" dirty="0"/>
              <a:t> Dame</a:t>
            </a:r>
            <a:r>
              <a:rPr lang="cs-CZ" dirty="0"/>
              <a:t> </a:t>
            </a:r>
          </a:p>
          <a:p>
            <a:pPr marL="0" indent="0" algn="ctr">
              <a:buNone/>
            </a:pPr>
            <a:r>
              <a:rPr lang="cs-CZ" dirty="0"/>
              <a:t>+ 1972 Nobelova cena za literaturu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1974</a:t>
            </a:r>
            <a:r>
              <a:rPr lang="cs-CZ" i="1" dirty="0"/>
              <a:t> Die </a:t>
            </a:r>
            <a:r>
              <a:rPr lang="cs-CZ" i="1" dirty="0" err="1"/>
              <a:t>verlorene</a:t>
            </a:r>
            <a:r>
              <a:rPr lang="cs-CZ" i="1" dirty="0"/>
              <a:t> </a:t>
            </a:r>
            <a:r>
              <a:rPr lang="cs-CZ" i="1" dirty="0" err="1"/>
              <a:t>Ehre</a:t>
            </a:r>
            <a:r>
              <a:rPr lang="cs-CZ" i="1" dirty="0"/>
              <a:t> der Katharina Blum</a:t>
            </a:r>
          </a:p>
          <a:p>
            <a:pPr marL="0" indent="0" algn="ctr">
              <a:buNone/>
            </a:pPr>
            <a:r>
              <a:rPr lang="cs-CZ" i="1" dirty="0">
                <a:hlinkClick r:id="rId2"/>
              </a:rPr>
              <a:t>https://www.youtube.com/watch?v=P5zBH-PFjag</a:t>
            </a:r>
            <a:endParaRPr lang="cs-CZ" i="1" dirty="0"/>
          </a:p>
          <a:p>
            <a:pPr marL="0" indent="0" algn="ctr">
              <a:buNone/>
            </a:pPr>
            <a:r>
              <a:rPr lang="cs-CZ" dirty="0"/>
              <a:t>(zfilmován 1975; režie: Volker </a:t>
            </a:r>
            <a:r>
              <a:rPr lang="cs-CZ" dirty="0" err="1"/>
              <a:t>Schlöndorff</a:t>
            </a:r>
            <a:r>
              <a:rPr lang="cs-CZ" dirty="0"/>
              <a:t>, hlavní role: Angela Winkler)</a:t>
            </a:r>
            <a:endParaRPr lang="cs-CZ" dirty="0">
              <a:cs typeface="Calibri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 algn="ctr">
              <a:buNone/>
            </a:pPr>
            <a:r>
              <a:rPr lang="cs-CZ" dirty="0"/>
              <a:t>1985</a:t>
            </a:r>
            <a:r>
              <a:rPr lang="cs-CZ" i="1" dirty="0"/>
              <a:t> </a:t>
            </a:r>
            <a:r>
              <a:rPr lang="cs-CZ" i="1" dirty="0" err="1"/>
              <a:t>Frauen</a:t>
            </a:r>
            <a:r>
              <a:rPr lang="cs-CZ" i="1" dirty="0"/>
              <a:t> vor </a:t>
            </a:r>
            <a:r>
              <a:rPr lang="cs-CZ" i="1" dirty="0" err="1"/>
              <a:t>Flußlandschaft</a:t>
            </a:r>
            <a:endParaRPr lang="cs-CZ" i="1" dirty="0"/>
          </a:p>
          <a:p>
            <a:pPr marL="0" indent="0" algn="ctr">
              <a:buNone/>
            </a:pP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92450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9BF63-C990-6E47-B5B2-CD9FA482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1971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511A170-7523-5A4B-95A6-9EB0EBED8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06" y="1690688"/>
            <a:ext cx="2981815" cy="50323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FF23CD-B97B-FD42-8313-412801B4D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181" y="0"/>
            <a:ext cx="4843819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1011C12-34F0-5B4A-923A-07033625E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1690688"/>
            <a:ext cx="3162806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6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6461C53-996A-BE43-8CDD-A6C04E200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0" y="728196"/>
            <a:ext cx="3453883" cy="609916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64CBE76-49C0-FF48-A834-CCF6F891D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85" y="728196"/>
            <a:ext cx="7062648" cy="584685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4D83F9A-0A86-CC4E-96CB-8E48CBE5A9D7}"/>
              </a:ext>
            </a:extLst>
          </p:cNvPr>
          <p:cNvSpPr/>
          <p:nvPr/>
        </p:nvSpPr>
        <p:spPr>
          <a:xfrm>
            <a:off x="3620176" y="0"/>
            <a:ext cx="4951676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i="1" dirty="0" err="1"/>
              <a:t>Gruppenbild</a:t>
            </a:r>
            <a:r>
              <a:rPr lang="cs-CZ" i="1" dirty="0"/>
              <a:t> </a:t>
            </a:r>
            <a:r>
              <a:rPr lang="cs-CZ" i="1" dirty="0" err="1"/>
              <a:t>mit</a:t>
            </a:r>
            <a:r>
              <a:rPr lang="cs-CZ" i="1" dirty="0"/>
              <a:t> Dame</a:t>
            </a:r>
            <a:r>
              <a:rPr lang="cs-CZ" dirty="0"/>
              <a:t> (překlad: Božena </a:t>
            </a:r>
            <a:r>
              <a:rPr lang="cs-CZ" dirty="0" err="1"/>
              <a:t>Koseková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7774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A433C5-1E3C-6C4D-B1AC-5BEC75174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385A36F-4083-954C-85FC-579700F0A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7" y="502805"/>
            <a:ext cx="7474226" cy="6222673"/>
          </a:xfr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2BA3088-CA81-C74C-94C2-DFD6EB6899EC}"/>
              </a:ext>
            </a:extLst>
          </p:cNvPr>
          <p:cNvSpPr/>
          <p:nvPr/>
        </p:nvSpPr>
        <p:spPr>
          <a:xfrm>
            <a:off x="3632985" y="64633"/>
            <a:ext cx="4926029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i="1" dirty="0" err="1">
                <a:ea typeface="+mn-lt"/>
                <a:cs typeface="+mn-lt"/>
              </a:rPr>
              <a:t>Gruppenbild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mit</a:t>
            </a:r>
            <a:r>
              <a:rPr lang="cs-CZ" i="1" dirty="0">
                <a:ea typeface="+mn-lt"/>
                <a:cs typeface="+mn-lt"/>
              </a:rPr>
              <a:t> Dame</a:t>
            </a:r>
            <a:r>
              <a:rPr lang="cs-CZ" dirty="0">
                <a:ea typeface="+mn-lt"/>
                <a:cs typeface="+mn-lt"/>
              </a:rPr>
              <a:t> (překlad: Božena </a:t>
            </a:r>
            <a:r>
              <a:rPr lang="cs-CZ" dirty="0" err="1">
                <a:ea typeface="+mn-lt"/>
                <a:cs typeface="+mn-lt"/>
              </a:rPr>
              <a:t>Koseková</a:t>
            </a:r>
            <a:r>
              <a:rPr lang="cs-CZ" dirty="0">
                <a:ea typeface="+mn-lt"/>
                <a:cs typeface="+mn-lt"/>
              </a:rPr>
              <a:t>)</a:t>
            </a:r>
          </a:p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989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07D14D5-8C57-694E-BBA1-C04F72BA0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49" y="961645"/>
            <a:ext cx="6907902" cy="5756586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D342F5D-5454-3746-B863-3CE85C1D47DB}"/>
              </a:ext>
            </a:extLst>
          </p:cNvPr>
          <p:cNvSpPr/>
          <p:nvPr/>
        </p:nvSpPr>
        <p:spPr>
          <a:xfrm>
            <a:off x="3526969" y="109387"/>
            <a:ext cx="4926027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i="1" dirty="0" err="1">
                <a:ea typeface="+mn-lt"/>
                <a:cs typeface="+mn-lt"/>
              </a:rPr>
              <a:t>Gruppenbild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mit</a:t>
            </a:r>
            <a:r>
              <a:rPr lang="cs-CZ" i="1" dirty="0">
                <a:ea typeface="+mn-lt"/>
                <a:cs typeface="+mn-lt"/>
              </a:rPr>
              <a:t> Dame</a:t>
            </a:r>
            <a:r>
              <a:rPr lang="cs-CZ" dirty="0">
                <a:ea typeface="+mn-lt"/>
                <a:cs typeface="+mn-lt"/>
              </a:rPr>
              <a:t> (překlad: Božena </a:t>
            </a:r>
            <a:r>
              <a:rPr lang="cs-CZ" dirty="0" err="1">
                <a:ea typeface="+mn-lt"/>
                <a:cs typeface="+mn-lt"/>
              </a:rPr>
              <a:t>Koseková</a:t>
            </a:r>
            <a:r>
              <a:rPr lang="cs-CZ" dirty="0">
                <a:ea typeface="+mn-lt"/>
                <a:cs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2034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897130-75DD-BA4C-8D21-4511803E0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329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1974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7FC4623-895C-1643-8F6F-5760C7A6D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86" y="612774"/>
            <a:ext cx="3846059" cy="512807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C66217-C454-DF4E-B636-E431FC8AD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29" y="624567"/>
            <a:ext cx="3226887" cy="51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91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E027D-4F09-E24A-B3C1-7B967D04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 b="1" dirty="0"/>
              <a:t>Pozice Heinricha </a:t>
            </a:r>
            <a:r>
              <a:rPr lang="cs-CZ" b="1" dirty="0" err="1"/>
              <a:t>Bölla</a:t>
            </a:r>
            <a:r>
              <a:rPr lang="cs-CZ" b="1" dirty="0"/>
              <a:t> v poválečné literatuře?</a:t>
            </a:r>
            <a:endParaRPr lang="cs-CZ" b="1" dirty="0">
              <a:cs typeface="Calibri"/>
            </a:endParaRPr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dirty="0"/>
              <a:t>… patří k autorům MLADÉ GENERACE (nar. 1917)</a:t>
            </a: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/>
              <a:t>… válku zažil již aktivně</a:t>
            </a:r>
          </a:p>
          <a:p>
            <a:pPr marL="0" indent="0" algn="ctr">
              <a:buNone/>
            </a:pPr>
            <a:endParaRPr lang="cs-CZ" i="1" dirty="0"/>
          </a:p>
          <a:p>
            <a:pPr marL="0" indent="0" algn="ctr">
              <a:buNone/>
            </a:pPr>
            <a:r>
              <a:rPr lang="cs-CZ" i="1" dirty="0" err="1"/>
              <a:t>Briefe</a:t>
            </a:r>
            <a:r>
              <a:rPr lang="cs-CZ" i="1" dirty="0"/>
              <a:t> </a:t>
            </a:r>
            <a:r>
              <a:rPr lang="cs-CZ" i="1" dirty="0" err="1"/>
              <a:t>aus</a:t>
            </a:r>
            <a:r>
              <a:rPr lang="cs-CZ" i="1" dirty="0"/>
              <a:t> dem </a:t>
            </a:r>
            <a:r>
              <a:rPr lang="cs-CZ" i="1" dirty="0" err="1"/>
              <a:t>Krieg</a:t>
            </a:r>
            <a:r>
              <a:rPr lang="cs-CZ" i="1" dirty="0"/>
              <a:t> 1939–1945</a:t>
            </a: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1271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5229F-1F65-1E45-A613-747F28AD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cs-CZ" dirty="0"/>
              <a:t>	  1971: kauza </a:t>
            </a:r>
            <a:r>
              <a:rPr lang="cs-CZ" dirty="0" err="1"/>
              <a:t>Meinhof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5355A63-9F08-8240-BE2E-27F5C5653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98" y="2172494"/>
            <a:ext cx="4610100" cy="42037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530F226-8642-A941-BA4E-EF695F553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57" y="9594"/>
            <a:ext cx="4837043" cy="68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64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19137-9EB5-CC4E-B3FD-0B08539A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1985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C609A6B-524D-8642-A811-88893DA51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582" y="1690688"/>
            <a:ext cx="2746836" cy="4351338"/>
          </a:xfrm>
        </p:spPr>
      </p:pic>
    </p:spTree>
    <p:extLst>
      <p:ext uri="{BB962C8B-B14F-4D97-AF65-F5344CB8AC3E}">
        <p14:creationId xmlns:p14="http://schemas.microsoft.com/office/powerpoint/2010/main" val="2030678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605DD6-F416-AB49-848A-91241134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Jaký přínos měl Heinrich </a:t>
            </a:r>
            <a:r>
              <a:rPr lang="cs-CZ" dirty="0" err="1"/>
              <a:t>Böll</a:t>
            </a:r>
            <a:r>
              <a:rPr lang="cs-CZ" dirty="0"/>
              <a:t> se svoji literaturou?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CD088A-F215-5447-BA40-B6AB1CA50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9137"/>
            <a:ext cx="10515600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ctr">
              <a:buNone/>
            </a:pPr>
            <a:r>
              <a:rPr lang="cs-CZ" dirty="0"/>
              <a:t>odůvodnění Švédské akademie pro udělení Nobelovy ceny za literaturu: </a:t>
            </a: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/>
              <a:t>"</a:t>
            </a:r>
            <a:r>
              <a:rPr lang="cs-CZ" err="1"/>
              <a:t>for</a:t>
            </a:r>
            <a:r>
              <a:rPr lang="cs-CZ" dirty="0"/>
              <a:t> his </a:t>
            </a:r>
            <a:r>
              <a:rPr lang="cs-CZ" err="1"/>
              <a:t>writing</a:t>
            </a:r>
            <a:r>
              <a:rPr lang="cs-CZ" dirty="0"/>
              <a:t> </a:t>
            </a:r>
            <a:r>
              <a:rPr lang="cs-CZ" err="1"/>
              <a:t>which</a:t>
            </a:r>
            <a:r>
              <a:rPr lang="cs-CZ" dirty="0"/>
              <a:t> </a:t>
            </a:r>
            <a:r>
              <a:rPr lang="cs-CZ" err="1"/>
              <a:t>through</a:t>
            </a:r>
            <a:r>
              <a:rPr lang="cs-CZ" dirty="0"/>
              <a:t> </a:t>
            </a:r>
            <a:r>
              <a:rPr lang="cs-CZ" err="1"/>
              <a:t>its</a:t>
            </a:r>
            <a:r>
              <a:rPr lang="cs-CZ" dirty="0"/>
              <a:t> </a:t>
            </a:r>
            <a:r>
              <a:rPr lang="cs-CZ" err="1"/>
              <a:t>combination</a:t>
            </a:r>
            <a:r>
              <a:rPr lang="cs-CZ" dirty="0"/>
              <a:t> </a:t>
            </a:r>
            <a:r>
              <a:rPr lang="cs-CZ" err="1"/>
              <a:t>of</a:t>
            </a:r>
            <a:r>
              <a:rPr lang="cs-CZ" dirty="0"/>
              <a:t> a </a:t>
            </a:r>
            <a:r>
              <a:rPr lang="cs-CZ" err="1"/>
              <a:t>broad</a:t>
            </a:r>
            <a:r>
              <a:rPr lang="cs-CZ" dirty="0"/>
              <a:t> </a:t>
            </a:r>
            <a:r>
              <a:rPr lang="cs-CZ" err="1"/>
              <a:t>perspective</a:t>
            </a:r>
            <a:r>
              <a:rPr lang="cs-CZ" dirty="0"/>
              <a:t> on his </a:t>
            </a:r>
            <a:r>
              <a:rPr lang="cs-CZ" err="1"/>
              <a:t>time</a:t>
            </a:r>
            <a:r>
              <a:rPr lang="cs-CZ" dirty="0"/>
              <a:t> and a sensitive </a:t>
            </a:r>
            <a:r>
              <a:rPr lang="cs-CZ" err="1"/>
              <a:t>skill</a:t>
            </a:r>
            <a:r>
              <a:rPr lang="cs-CZ" dirty="0"/>
              <a:t> in </a:t>
            </a:r>
            <a:r>
              <a:rPr lang="cs-CZ" err="1"/>
              <a:t>characterization</a:t>
            </a:r>
            <a:r>
              <a:rPr lang="cs-CZ" dirty="0"/>
              <a:t> has </a:t>
            </a:r>
            <a:r>
              <a:rPr lang="cs-CZ" err="1"/>
              <a:t>contributed</a:t>
            </a:r>
            <a:r>
              <a:rPr lang="cs-CZ" dirty="0"/>
              <a:t> to a </a:t>
            </a:r>
            <a:r>
              <a:rPr lang="cs-CZ" err="1"/>
              <a:t>renewal</a:t>
            </a:r>
            <a:r>
              <a:rPr lang="cs-CZ" dirty="0"/>
              <a:t> </a:t>
            </a:r>
            <a:r>
              <a:rPr lang="cs-CZ" err="1"/>
              <a:t>of</a:t>
            </a:r>
            <a:r>
              <a:rPr lang="cs-CZ" dirty="0"/>
              <a:t> German </a:t>
            </a:r>
            <a:r>
              <a:rPr lang="cs-CZ" err="1"/>
              <a:t>literature</a:t>
            </a:r>
            <a:r>
              <a:rPr lang="cs-CZ" dirty="0"/>
              <a:t>.“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 [</a:t>
            </a:r>
            <a:r>
              <a:rPr lang="cs-CZ" u="sng" dirty="0">
                <a:hlinkClick r:id="rId2"/>
              </a:rPr>
              <a:t>https://www.nobelprize.org/prizes/literature/1972/summary/</a:t>
            </a:r>
            <a:r>
              <a:rPr lang="cs-CZ" dirty="0"/>
              <a:t>, 11.3.2021]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“</a:t>
            </a:r>
            <a:r>
              <a:rPr lang="cs-CZ" dirty="0">
                <a:ea typeface="+mn-lt"/>
                <a:cs typeface="+mn-lt"/>
              </a:rPr>
              <a:t>za svou tvorbu, která přispěla k obnovení německé literatury rozšířením perspektivy v nahlížení na svou dobu a její citlivou charakteristikou</a:t>
            </a:r>
            <a:r>
              <a:rPr lang="cs-CZ"/>
              <a:t>” [překlad: MT]</a:t>
            </a:r>
            <a:endParaRPr lang="cs-CZ">
              <a:cs typeface="Calibri"/>
            </a:endParaRP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u="sng" dirty="0">
                <a:hlinkClick r:id="rId3"/>
              </a:rPr>
              <a:t>https://www.youtube.com/watch?v=oz1n3Mfj-XQ</a:t>
            </a:r>
            <a:r>
              <a:rPr lang="cs-CZ" u="sng" dirty="0"/>
              <a:t> </a:t>
            </a:r>
          </a:p>
          <a:p>
            <a:pPr marL="0" indent="0" algn="ctr">
              <a:buNone/>
            </a:pPr>
            <a:r>
              <a:rPr lang="cs-CZ" dirty="0"/>
              <a:t>[1:24-1:45]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0631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C911ED8-ACFD-C747-A6DB-E5013C05EF16}"/>
              </a:ext>
            </a:extLst>
          </p:cNvPr>
          <p:cNvSpPr/>
          <p:nvPr/>
        </p:nvSpPr>
        <p:spPr>
          <a:xfrm>
            <a:off x="225286" y="751344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 proslovu Heinricha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Bölla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při udělování Nobelovy ceny 10.12.1972 ve Stockholmu: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„[…] S obavami myslím na své německé předchůdce zde, kteří by v rámci této zatracené dimenze v podstatě neměli už být Němci. Nelly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Sachs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zachráněná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Salmou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Lagerlöf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sotva unikla smrti. Thomas Mann, vyhnán a zbaven občanství. Hermann Hesse, emigrant z podstaty, který již dlouhou dobu nebyl německým státním občanem, když zde byl poctěn. Pět let před mým narozením, před 60 lety, zde stál poslední německý nositel ceny za literaturu, který v Německu také zemřel, Gerhard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Hauptmann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[…] Jsem Němec a mým jediným platným dokladem, který mi nemusí nikdo vystavit nebo prodloužit, je jazyk, kterým píšu. Jako takový, jako Němec, mám velkou radost z této pocty. Děkuji Švédské akademii a Švédsku za tuto čest, která nenáleží pouze mně, nýbrž i jazyku, kterým se vyjadřuji, a zemi, jejíž jsem občanem.“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1400" dirty="0"/>
              <a:t>[Heinrich </a:t>
            </a:r>
            <a:r>
              <a:rPr lang="cs-CZ" sz="1400" dirty="0" err="1"/>
              <a:t>Böll</a:t>
            </a:r>
            <a:r>
              <a:rPr lang="cs-CZ" sz="1400" dirty="0"/>
              <a:t>. </a:t>
            </a:r>
            <a:r>
              <a:rPr lang="cs-CZ" sz="1400" dirty="0" err="1"/>
              <a:t>Leben</a:t>
            </a:r>
            <a:r>
              <a:rPr lang="cs-CZ" sz="1400" dirty="0"/>
              <a:t> </a:t>
            </a:r>
            <a:r>
              <a:rPr lang="cs-CZ" sz="1400" dirty="0" err="1"/>
              <a:t>und</a:t>
            </a:r>
            <a:r>
              <a:rPr lang="cs-CZ" sz="1400" dirty="0"/>
              <a:t> </a:t>
            </a:r>
            <a:r>
              <a:rPr lang="cs-CZ" sz="1400" dirty="0" err="1"/>
              <a:t>Werk</a:t>
            </a:r>
            <a:r>
              <a:rPr lang="cs-CZ" sz="1400" dirty="0"/>
              <a:t>. </a:t>
            </a:r>
            <a:r>
              <a:rPr lang="cs-CZ" sz="1400" dirty="0" err="1"/>
              <a:t>Köln</a:t>
            </a:r>
            <a:r>
              <a:rPr lang="cs-CZ" sz="1400" dirty="0"/>
              <a:t>: </a:t>
            </a:r>
            <a:r>
              <a:rPr lang="cs-CZ" sz="1400" dirty="0" err="1"/>
              <a:t>Kiepenheuer</a:t>
            </a:r>
            <a:r>
              <a:rPr lang="cs-CZ" sz="1400" dirty="0"/>
              <a:t> &amp; </a:t>
            </a:r>
            <a:r>
              <a:rPr lang="cs-CZ" sz="1400" dirty="0" err="1"/>
              <a:t>Witsch</a:t>
            </a:r>
            <a:r>
              <a:rPr lang="cs-CZ" sz="1400" dirty="0"/>
              <a:t>, 1995, str. 39]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[překlad: MT]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6077AA-A933-0041-AB63-3CE41C39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59" y="751344"/>
            <a:ext cx="4406162" cy="590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2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86F4CDB-E39F-6247-A18E-7F15173F6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94" y="365125"/>
            <a:ext cx="4362800" cy="6176963"/>
          </a:xfrm>
        </p:spPr>
      </p:pic>
    </p:spTree>
    <p:extLst>
      <p:ext uri="{BB962C8B-B14F-4D97-AF65-F5344CB8AC3E}">
        <p14:creationId xmlns:p14="http://schemas.microsoft.com/office/powerpoint/2010/main" val="4215071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D74430-97CE-4054-AC4D-F324E2866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cs typeface="Calibri Light"/>
              </a:rPr>
              <a:t>ZDROJE (výběr)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7AE9D8-F6D2-49FA-8C42-1570872E9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32500" lnSpcReduction="20000"/>
          </a:bodyPr>
          <a:lstStyle/>
          <a:p>
            <a:pPr marL="0" indent="0">
              <a:buNone/>
            </a:pPr>
            <a:endParaRPr lang="cs-CZ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u="sng" dirty="0">
                <a:ea typeface="+mn-lt"/>
                <a:cs typeface="+mn-lt"/>
              </a:rPr>
              <a:t>Ke kontextu poválečné literatury: </a:t>
            </a:r>
          </a:p>
          <a:p>
            <a:r>
              <a:rPr lang="cs-CZ" dirty="0">
                <a:ea typeface="+mn-lt"/>
                <a:cs typeface="+mn-lt"/>
              </a:rPr>
              <a:t>BEUTIN, Wolfgang. </a:t>
            </a:r>
            <a:r>
              <a:rPr lang="cs-CZ" i="1" dirty="0" err="1">
                <a:ea typeface="+mn-lt"/>
                <a:cs typeface="+mn-lt"/>
              </a:rPr>
              <a:t>Deutsche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Literaturgeschichte</a:t>
            </a:r>
            <a:r>
              <a:rPr lang="cs-CZ" i="1" dirty="0">
                <a:ea typeface="+mn-lt"/>
                <a:cs typeface="+mn-lt"/>
              </a:rPr>
              <a:t>: von den </a:t>
            </a:r>
            <a:r>
              <a:rPr lang="cs-CZ" i="1" dirty="0" err="1">
                <a:ea typeface="+mn-lt"/>
                <a:cs typeface="+mn-lt"/>
              </a:rPr>
              <a:t>Anfängen</a:t>
            </a:r>
            <a:r>
              <a:rPr lang="cs-CZ" i="1" dirty="0">
                <a:ea typeface="+mn-lt"/>
                <a:cs typeface="+mn-lt"/>
              </a:rPr>
              <a:t> bis </a:t>
            </a:r>
            <a:r>
              <a:rPr lang="cs-CZ" i="1" dirty="0" err="1">
                <a:ea typeface="+mn-lt"/>
                <a:cs typeface="+mn-lt"/>
              </a:rPr>
              <a:t>zur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Gegenwart</a:t>
            </a:r>
            <a:r>
              <a:rPr lang="cs-CZ" dirty="0">
                <a:ea typeface="+mn-lt"/>
                <a:cs typeface="+mn-lt"/>
              </a:rPr>
              <a:t>. 7., </a:t>
            </a:r>
            <a:r>
              <a:rPr lang="cs-CZ" dirty="0" err="1">
                <a:ea typeface="+mn-lt"/>
                <a:cs typeface="+mn-lt"/>
              </a:rPr>
              <a:t>erweiterte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Aufl</a:t>
            </a:r>
            <a:r>
              <a:rPr lang="cs-CZ" dirty="0">
                <a:ea typeface="+mn-lt"/>
                <a:cs typeface="+mn-lt"/>
              </a:rPr>
              <a:t>. Stuttgart: J.B. </a:t>
            </a:r>
            <a:r>
              <a:rPr lang="cs-CZ" dirty="0" err="1">
                <a:ea typeface="+mn-lt"/>
                <a:cs typeface="+mn-lt"/>
              </a:rPr>
              <a:t>Metzler</a:t>
            </a:r>
            <a:r>
              <a:rPr lang="cs-CZ" dirty="0">
                <a:ea typeface="+mn-lt"/>
                <a:cs typeface="+mn-lt"/>
              </a:rPr>
              <a:t>, 2008. </a:t>
            </a:r>
          </a:p>
          <a:p>
            <a:pPr marL="0" indent="0">
              <a:buNone/>
            </a:pPr>
            <a:r>
              <a:rPr lang="cs-CZ" u="sng" dirty="0">
                <a:ea typeface="+mn-lt"/>
                <a:cs typeface="+mn-lt"/>
              </a:rPr>
              <a:t>K životu a dílu Heinricha </a:t>
            </a:r>
            <a:r>
              <a:rPr lang="cs-CZ" u="sng" dirty="0" err="1">
                <a:ea typeface="+mn-lt"/>
                <a:cs typeface="+mn-lt"/>
              </a:rPr>
              <a:t>Bölla</a:t>
            </a:r>
            <a:r>
              <a:rPr lang="cs-CZ" u="sng" dirty="0">
                <a:ea typeface="+mn-lt"/>
                <a:cs typeface="+mn-lt"/>
              </a:rPr>
              <a:t>: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HONSZA, Norbert. </a:t>
            </a:r>
            <a:r>
              <a:rPr lang="cs-CZ" i="1" dirty="0">
                <a:ea typeface="+mn-lt"/>
                <a:cs typeface="+mn-lt"/>
              </a:rPr>
              <a:t>Heinrich </a:t>
            </a:r>
            <a:r>
              <a:rPr lang="cs-CZ" i="1" dirty="0" err="1">
                <a:ea typeface="+mn-lt"/>
                <a:cs typeface="+mn-lt"/>
              </a:rPr>
              <a:t>Böll</a:t>
            </a:r>
            <a:r>
              <a:rPr lang="cs-CZ" i="1" dirty="0">
                <a:ea typeface="+mn-lt"/>
                <a:cs typeface="+mn-lt"/>
              </a:rPr>
              <a:t>: vzpurný humanista</a:t>
            </a:r>
            <a:r>
              <a:rPr lang="cs-CZ" dirty="0">
                <a:ea typeface="+mn-lt"/>
                <a:cs typeface="+mn-lt"/>
              </a:rPr>
              <a:t>. Šenov u Ostravy: </a:t>
            </a:r>
            <a:r>
              <a:rPr lang="cs-CZ" dirty="0" err="1">
                <a:ea typeface="+mn-lt"/>
                <a:cs typeface="+mn-lt"/>
              </a:rPr>
              <a:t>Tilia</a:t>
            </a:r>
            <a:r>
              <a:rPr lang="cs-CZ" dirty="0">
                <a:ea typeface="+mn-lt"/>
                <a:cs typeface="+mn-lt"/>
              </a:rPr>
              <a:t>, 1997. ISBN 80-7042-463-X. Dostupné také z: http://www.digitalniknihovna.cz/mzk/uuid/uuid:ad25fe60-3a3a-11e4-8f64-005056827e52</a:t>
            </a:r>
          </a:p>
          <a:p>
            <a:r>
              <a:rPr lang="cs-CZ" dirty="0">
                <a:ea typeface="+mn-lt"/>
                <a:cs typeface="+mn-lt"/>
              </a:rPr>
              <a:t>RUSINSKÝ, Milan. </a:t>
            </a:r>
            <a:r>
              <a:rPr lang="cs-CZ" i="1" dirty="0">
                <a:ea typeface="+mn-lt"/>
                <a:cs typeface="+mn-lt"/>
              </a:rPr>
              <a:t>Heinrich </a:t>
            </a:r>
            <a:r>
              <a:rPr lang="cs-CZ" i="1" dirty="0" err="1">
                <a:ea typeface="+mn-lt"/>
                <a:cs typeface="+mn-lt"/>
              </a:rPr>
              <a:t>Böll</a:t>
            </a:r>
            <a:r>
              <a:rPr lang="cs-CZ" i="1" dirty="0">
                <a:ea typeface="+mn-lt"/>
                <a:cs typeface="+mn-lt"/>
              </a:rPr>
              <a:t>: medailon humanisty a sociálního kritika</a:t>
            </a:r>
            <a:r>
              <a:rPr lang="cs-CZ" dirty="0">
                <a:ea typeface="+mn-lt"/>
                <a:cs typeface="+mn-lt"/>
              </a:rPr>
              <a:t>. Ostrava: Krajská knihovna, 1968. Metodické, bibliografické texty : metodický text.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SOWINSKI, Bernhard. </a:t>
            </a:r>
            <a:r>
              <a:rPr lang="cs-CZ" i="1" dirty="0">
                <a:ea typeface="+mn-lt"/>
                <a:cs typeface="+mn-lt"/>
              </a:rPr>
              <a:t>Heinrich </a:t>
            </a:r>
            <a:r>
              <a:rPr lang="cs-CZ" i="1" dirty="0" err="1">
                <a:ea typeface="+mn-lt"/>
                <a:cs typeface="+mn-lt"/>
              </a:rPr>
              <a:t>Böll</a:t>
            </a:r>
            <a:r>
              <a:rPr lang="cs-CZ" i="1" dirty="0">
                <a:ea typeface="+mn-lt"/>
                <a:cs typeface="+mn-lt"/>
              </a:rPr>
              <a:t>.</a:t>
            </a:r>
            <a:r>
              <a:rPr lang="cs-CZ" dirty="0">
                <a:ea typeface="+mn-lt"/>
                <a:cs typeface="+mn-lt"/>
              </a:rPr>
              <a:t> Stuttgart: J.B. </a:t>
            </a:r>
            <a:r>
              <a:rPr lang="cs-CZ" dirty="0" err="1">
                <a:ea typeface="+mn-lt"/>
                <a:cs typeface="+mn-lt"/>
              </a:rPr>
              <a:t>Metzler</a:t>
            </a:r>
            <a:r>
              <a:rPr lang="cs-CZ" dirty="0">
                <a:ea typeface="+mn-lt"/>
                <a:cs typeface="+mn-lt"/>
              </a:rPr>
              <a:t>, 1993. </a:t>
            </a:r>
            <a:r>
              <a:rPr lang="cs-CZ" dirty="0" err="1">
                <a:ea typeface="+mn-lt"/>
                <a:cs typeface="+mn-lt"/>
              </a:rPr>
              <a:t>Realien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zur</a:t>
            </a:r>
            <a:r>
              <a:rPr lang="cs-CZ" dirty="0">
                <a:ea typeface="+mn-lt"/>
                <a:cs typeface="+mn-lt"/>
              </a:rPr>
              <a:t> Literatur.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SCHEURER, Hans, </a:t>
            </a:r>
            <a:r>
              <a:rPr lang="cs-CZ" dirty="0" err="1">
                <a:ea typeface="+mn-lt"/>
                <a:cs typeface="+mn-lt"/>
              </a:rPr>
              <a:t>Maiken</a:t>
            </a:r>
            <a:r>
              <a:rPr lang="cs-CZ" dirty="0">
                <a:ea typeface="+mn-lt"/>
                <a:cs typeface="+mn-lt"/>
              </a:rPr>
              <a:t> JERUSALEM a Markus SCHÄFER, </a:t>
            </a:r>
            <a:r>
              <a:rPr lang="cs-CZ" dirty="0" err="1">
                <a:ea typeface="+mn-lt"/>
                <a:cs typeface="+mn-lt"/>
              </a:rPr>
              <a:t>ed</a:t>
            </a:r>
            <a:r>
              <a:rPr lang="cs-CZ" dirty="0">
                <a:ea typeface="+mn-lt"/>
                <a:cs typeface="+mn-lt"/>
              </a:rPr>
              <a:t>. </a:t>
            </a:r>
            <a:r>
              <a:rPr lang="cs-CZ" i="1" dirty="0">
                <a:ea typeface="+mn-lt"/>
                <a:cs typeface="+mn-lt"/>
              </a:rPr>
              <a:t>Heinrich </a:t>
            </a:r>
            <a:r>
              <a:rPr lang="cs-CZ" i="1" dirty="0" err="1">
                <a:ea typeface="+mn-lt"/>
                <a:cs typeface="+mn-lt"/>
              </a:rPr>
              <a:t>Böll</a:t>
            </a:r>
            <a:r>
              <a:rPr lang="cs-CZ" i="1" dirty="0">
                <a:ea typeface="+mn-lt"/>
                <a:cs typeface="+mn-lt"/>
              </a:rPr>
              <a:t>: </a:t>
            </a:r>
            <a:r>
              <a:rPr lang="cs-CZ" i="1" dirty="0" err="1">
                <a:ea typeface="+mn-lt"/>
                <a:cs typeface="+mn-lt"/>
              </a:rPr>
              <a:t>Leben</a:t>
            </a:r>
            <a:r>
              <a:rPr lang="cs-CZ" i="1" dirty="0">
                <a:ea typeface="+mn-lt"/>
                <a:cs typeface="+mn-lt"/>
              </a:rPr>
              <a:t> &amp; </a:t>
            </a:r>
            <a:r>
              <a:rPr lang="cs-CZ" i="1" dirty="0" err="1">
                <a:ea typeface="+mn-lt"/>
                <a:cs typeface="+mn-lt"/>
              </a:rPr>
              <a:t>Werk</a:t>
            </a:r>
            <a:r>
              <a:rPr lang="cs-CZ" dirty="0">
                <a:ea typeface="+mn-lt"/>
                <a:cs typeface="+mn-lt"/>
              </a:rPr>
              <a:t>. </a:t>
            </a:r>
            <a:r>
              <a:rPr lang="cs-CZ" dirty="0" err="1">
                <a:ea typeface="+mn-lt"/>
                <a:cs typeface="+mn-lt"/>
              </a:rPr>
              <a:t>Köln</a:t>
            </a:r>
            <a:r>
              <a:rPr lang="cs-CZ" dirty="0">
                <a:ea typeface="+mn-lt"/>
                <a:cs typeface="+mn-lt"/>
              </a:rPr>
              <a:t>: Heinrich-</a:t>
            </a:r>
            <a:r>
              <a:rPr lang="cs-CZ" dirty="0" err="1">
                <a:ea typeface="+mn-lt"/>
                <a:cs typeface="+mn-lt"/>
              </a:rPr>
              <a:t>Böll</a:t>
            </a:r>
            <a:r>
              <a:rPr lang="cs-CZ" dirty="0">
                <a:ea typeface="+mn-lt"/>
                <a:cs typeface="+mn-lt"/>
              </a:rPr>
              <a:t>-</a:t>
            </a:r>
            <a:r>
              <a:rPr lang="cs-CZ" dirty="0" err="1">
                <a:ea typeface="+mn-lt"/>
                <a:cs typeface="+mn-lt"/>
              </a:rPr>
              <a:t>Stiftung</a:t>
            </a:r>
            <a:r>
              <a:rPr lang="cs-CZ" dirty="0">
                <a:ea typeface="+mn-lt"/>
                <a:cs typeface="+mn-lt"/>
              </a:rPr>
              <a:t>, 1995.</a:t>
            </a:r>
          </a:p>
          <a:p>
            <a:r>
              <a:rPr lang="cs-CZ" dirty="0">
                <a:ea typeface="+mn-lt"/>
                <a:cs typeface="+mn-lt"/>
              </a:rPr>
              <a:t>VORMWEG, Heinrich. </a:t>
            </a:r>
            <a:r>
              <a:rPr lang="cs-CZ" i="1" dirty="0">
                <a:ea typeface="+mn-lt"/>
                <a:cs typeface="+mn-lt"/>
              </a:rPr>
              <a:t>Der </a:t>
            </a:r>
            <a:r>
              <a:rPr lang="cs-CZ" i="1" dirty="0" err="1">
                <a:ea typeface="+mn-lt"/>
                <a:cs typeface="+mn-lt"/>
              </a:rPr>
              <a:t>andere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Deutsche</a:t>
            </a:r>
            <a:r>
              <a:rPr lang="cs-CZ" i="1" dirty="0">
                <a:ea typeface="+mn-lt"/>
                <a:cs typeface="+mn-lt"/>
              </a:rPr>
              <a:t>: Heinrich </a:t>
            </a:r>
            <a:r>
              <a:rPr lang="cs-CZ" i="1" dirty="0" err="1">
                <a:ea typeface="+mn-lt"/>
                <a:cs typeface="+mn-lt"/>
              </a:rPr>
              <a:t>Böll</a:t>
            </a:r>
            <a:r>
              <a:rPr lang="cs-CZ" i="1" dirty="0">
                <a:ea typeface="+mn-lt"/>
                <a:cs typeface="+mn-lt"/>
              </a:rPr>
              <a:t> : </a:t>
            </a:r>
            <a:r>
              <a:rPr lang="cs-CZ" i="1" dirty="0" err="1">
                <a:ea typeface="+mn-lt"/>
                <a:cs typeface="+mn-lt"/>
              </a:rPr>
              <a:t>eine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Biographie</a:t>
            </a:r>
            <a:r>
              <a:rPr lang="cs-CZ" dirty="0">
                <a:ea typeface="+mn-lt"/>
                <a:cs typeface="+mn-lt"/>
              </a:rPr>
              <a:t>. 2. </a:t>
            </a:r>
            <a:r>
              <a:rPr lang="cs-CZ" dirty="0" err="1">
                <a:ea typeface="+mn-lt"/>
                <a:cs typeface="+mn-lt"/>
              </a:rPr>
              <a:t>Aufl</a:t>
            </a:r>
            <a:r>
              <a:rPr lang="cs-CZ" dirty="0">
                <a:ea typeface="+mn-lt"/>
                <a:cs typeface="+mn-lt"/>
              </a:rPr>
              <a:t>. </a:t>
            </a:r>
            <a:r>
              <a:rPr lang="cs-CZ" dirty="0" err="1">
                <a:ea typeface="+mn-lt"/>
                <a:cs typeface="+mn-lt"/>
              </a:rPr>
              <a:t>Köln</a:t>
            </a:r>
            <a:r>
              <a:rPr lang="cs-CZ" dirty="0">
                <a:ea typeface="+mn-lt"/>
                <a:cs typeface="+mn-lt"/>
              </a:rPr>
              <a:t>: </a:t>
            </a:r>
            <a:r>
              <a:rPr lang="cs-CZ" dirty="0" err="1">
                <a:ea typeface="+mn-lt"/>
                <a:cs typeface="+mn-lt"/>
              </a:rPr>
              <a:t>Kiepenheuer</a:t>
            </a:r>
            <a:r>
              <a:rPr lang="cs-CZ" dirty="0">
                <a:ea typeface="+mn-lt"/>
                <a:cs typeface="+mn-lt"/>
              </a:rPr>
              <a:t> &amp; </a:t>
            </a:r>
            <a:r>
              <a:rPr lang="cs-CZ" dirty="0" err="1">
                <a:ea typeface="+mn-lt"/>
                <a:cs typeface="+mn-lt"/>
              </a:rPr>
              <a:t>Witsch</a:t>
            </a:r>
            <a:r>
              <a:rPr lang="cs-CZ" dirty="0">
                <a:ea typeface="+mn-lt"/>
                <a:cs typeface="+mn-lt"/>
              </a:rPr>
              <a:t>, 2000.</a:t>
            </a:r>
          </a:p>
          <a:p>
            <a:pPr marL="0" indent="0">
              <a:buNone/>
            </a:pPr>
            <a:r>
              <a:rPr lang="cs-CZ" u="sng" dirty="0">
                <a:ea typeface="+mn-lt"/>
                <a:cs typeface="+mn-lt"/>
              </a:rPr>
              <a:t>K náboženství v díle Heinricha </a:t>
            </a:r>
            <a:r>
              <a:rPr lang="cs-CZ" u="sng" dirty="0" err="1">
                <a:ea typeface="+mn-lt"/>
                <a:cs typeface="+mn-lt"/>
              </a:rPr>
              <a:t>Bölla</a:t>
            </a:r>
            <a:r>
              <a:rPr lang="cs-CZ" u="sng" dirty="0">
                <a:ea typeface="+mn-lt"/>
                <a:cs typeface="+mn-lt"/>
              </a:rPr>
              <a:t>: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WIRTH, Günter. </a:t>
            </a:r>
            <a:r>
              <a:rPr lang="cs-CZ" i="1" dirty="0">
                <a:ea typeface="+mn-lt"/>
                <a:cs typeface="+mn-lt"/>
              </a:rPr>
              <a:t>Heinrich </a:t>
            </a:r>
            <a:r>
              <a:rPr lang="cs-CZ" i="1" dirty="0" err="1">
                <a:ea typeface="+mn-lt"/>
                <a:cs typeface="+mn-lt"/>
              </a:rPr>
              <a:t>Böll</a:t>
            </a:r>
            <a:r>
              <a:rPr lang="cs-CZ" i="1" dirty="0">
                <a:ea typeface="+mn-lt"/>
                <a:cs typeface="+mn-lt"/>
              </a:rPr>
              <a:t>: </a:t>
            </a:r>
            <a:r>
              <a:rPr lang="cs-CZ" i="1" dirty="0" err="1">
                <a:ea typeface="+mn-lt"/>
                <a:cs typeface="+mn-lt"/>
              </a:rPr>
              <a:t>essayistische</a:t>
            </a:r>
            <a:r>
              <a:rPr lang="cs-CZ" i="1" dirty="0">
                <a:ea typeface="+mn-lt"/>
                <a:cs typeface="+mn-lt"/>
              </a:rPr>
              <a:t> Studie </a:t>
            </a:r>
            <a:r>
              <a:rPr lang="cs-CZ" i="1" dirty="0" err="1">
                <a:ea typeface="+mn-lt"/>
                <a:cs typeface="+mn-lt"/>
              </a:rPr>
              <a:t>über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religiöse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und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gesellschaftliche</a:t>
            </a:r>
            <a:r>
              <a:rPr lang="cs-CZ" i="1" dirty="0">
                <a:ea typeface="+mn-lt"/>
                <a:cs typeface="+mn-lt"/>
              </a:rPr>
              <a:t> Motive </a:t>
            </a:r>
            <a:r>
              <a:rPr lang="cs-CZ" i="1" dirty="0" err="1">
                <a:ea typeface="+mn-lt"/>
                <a:cs typeface="+mn-lt"/>
              </a:rPr>
              <a:t>im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Prosawerk</a:t>
            </a:r>
            <a:r>
              <a:rPr lang="cs-CZ" i="1" dirty="0">
                <a:ea typeface="+mn-lt"/>
                <a:cs typeface="+mn-lt"/>
              </a:rPr>
              <a:t> des </a:t>
            </a:r>
            <a:r>
              <a:rPr lang="cs-CZ" i="1" dirty="0" err="1">
                <a:ea typeface="+mn-lt"/>
                <a:cs typeface="+mn-lt"/>
              </a:rPr>
              <a:t>Dichters</a:t>
            </a:r>
            <a:r>
              <a:rPr lang="cs-CZ" dirty="0">
                <a:ea typeface="+mn-lt"/>
                <a:cs typeface="+mn-lt"/>
              </a:rPr>
              <a:t>. </a:t>
            </a:r>
            <a:r>
              <a:rPr lang="cs-CZ" dirty="0" err="1">
                <a:ea typeface="+mn-lt"/>
                <a:cs typeface="+mn-lt"/>
              </a:rPr>
              <a:t>Berlin</a:t>
            </a:r>
            <a:r>
              <a:rPr lang="cs-CZ" dirty="0">
                <a:ea typeface="+mn-lt"/>
                <a:cs typeface="+mn-lt"/>
              </a:rPr>
              <a:t>: Union </a:t>
            </a:r>
            <a:r>
              <a:rPr lang="cs-CZ" dirty="0" err="1">
                <a:ea typeface="+mn-lt"/>
                <a:cs typeface="+mn-lt"/>
              </a:rPr>
              <a:t>Verlag</a:t>
            </a:r>
            <a:r>
              <a:rPr lang="cs-CZ" dirty="0">
                <a:ea typeface="+mn-lt"/>
                <a:cs typeface="+mn-lt"/>
              </a:rPr>
              <a:t>, 1967.</a:t>
            </a:r>
          </a:p>
          <a:p>
            <a:r>
              <a:rPr lang="cs-CZ" dirty="0">
                <a:ea typeface="+mn-lt"/>
                <a:cs typeface="+mn-lt"/>
              </a:rPr>
              <a:t>LANGENHORST, Georg (</a:t>
            </a:r>
            <a:r>
              <a:rPr lang="cs-CZ" dirty="0" err="1">
                <a:ea typeface="+mn-lt"/>
                <a:cs typeface="+mn-lt"/>
              </a:rPr>
              <a:t>Hg</a:t>
            </a:r>
            <a:r>
              <a:rPr lang="cs-CZ" dirty="0">
                <a:ea typeface="+mn-lt"/>
                <a:cs typeface="+mn-lt"/>
              </a:rPr>
              <a:t>.). </a:t>
            </a:r>
            <a:r>
              <a:rPr lang="cs-CZ" i="1" dirty="0" err="1">
                <a:ea typeface="+mn-lt"/>
                <a:cs typeface="+mn-lt"/>
              </a:rPr>
              <a:t>Christliche</a:t>
            </a:r>
            <a:r>
              <a:rPr lang="cs-CZ" i="1" dirty="0">
                <a:ea typeface="+mn-lt"/>
                <a:cs typeface="+mn-lt"/>
              </a:rPr>
              <a:t> Literatur </a:t>
            </a:r>
            <a:r>
              <a:rPr lang="cs-CZ" i="1" dirty="0" err="1">
                <a:ea typeface="+mn-lt"/>
                <a:cs typeface="+mn-lt"/>
              </a:rPr>
              <a:t>für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unsere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Zeit</a:t>
            </a:r>
            <a:r>
              <a:rPr lang="cs-CZ" i="1" dirty="0">
                <a:ea typeface="+mn-lt"/>
                <a:cs typeface="+mn-lt"/>
              </a:rPr>
              <a:t>: </a:t>
            </a:r>
            <a:r>
              <a:rPr lang="cs-CZ" i="1" dirty="0" err="1">
                <a:ea typeface="+mn-lt"/>
                <a:cs typeface="+mn-lt"/>
              </a:rPr>
              <a:t>Fünfzig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Leseempfehlungen</a:t>
            </a:r>
            <a:r>
              <a:rPr lang="cs-CZ" i="1" dirty="0">
                <a:ea typeface="+mn-lt"/>
                <a:cs typeface="+mn-lt"/>
              </a:rPr>
              <a:t>. </a:t>
            </a:r>
            <a:r>
              <a:rPr lang="cs-CZ" dirty="0" err="1">
                <a:ea typeface="+mn-lt"/>
                <a:cs typeface="+mn-lt"/>
              </a:rPr>
              <a:t>München</a:t>
            </a:r>
            <a:r>
              <a:rPr lang="cs-CZ" dirty="0">
                <a:ea typeface="+mn-lt"/>
                <a:cs typeface="+mn-lt"/>
              </a:rPr>
              <a:t>: </a:t>
            </a:r>
            <a:r>
              <a:rPr lang="cs-CZ" dirty="0" err="1">
                <a:ea typeface="+mn-lt"/>
                <a:cs typeface="+mn-lt"/>
              </a:rPr>
              <a:t>Verlag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Sankt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Michaelsbund</a:t>
            </a:r>
            <a:r>
              <a:rPr lang="cs-CZ" dirty="0">
                <a:ea typeface="+mn-lt"/>
                <a:cs typeface="+mn-lt"/>
              </a:rPr>
              <a:t>, 2007.</a:t>
            </a:r>
          </a:p>
          <a:p>
            <a:r>
              <a:rPr lang="cs-CZ" dirty="0">
                <a:ea typeface="+mn-lt"/>
                <a:cs typeface="+mn-lt"/>
              </a:rPr>
              <a:t>MOLING, Heinrich. </a:t>
            </a:r>
            <a:r>
              <a:rPr lang="cs-CZ" i="1" dirty="0">
                <a:ea typeface="+mn-lt"/>
                <a:cs typeface="+mn-lt"/>
              </a:rPr>
              <a:t>Heinrich </a:t>
            </a:r>
            <a:r>
              <a:rPr lang="cs-CZ" i="1" dirty="0" err="1">
                <a:ea typeface="+mn-lt"/>
                <a:cs typeface="+mn-lt"/>
              </a:rPr>
              <a:t>Böll</a:t>
            </a:r>
            <a:r>
              <a:rPr lang="cs-CZ" i="1" dirty="0">
                <a:ea typeface="+mn-lt"/>
                <a:cs typeface="+mn-lt"/>
              </a:rPr>
              <a:t>, </a:t>
            </a:r>
            <a:r>
              <a:rPr lang="cs-CZ" i="1" dirty="0" err="1">
                <a:ea typeface="+mn-lt"/>
                <a:cs typeface="+mn-lt"/>
              </a:rPr>
              <a:t>eine</a:t>
            </a:r>
            <a:r>
              <a:rPr lang="cs-CZ" i="1" dirty="0">
                <a:ea typeface="+mn-lt"/>
                <a:cs typeface="+mn-lt"/>
              </a:rPr>
              <a:t> "</a:t>
            </a:r>
            <a:r>
              <a:rPr lang="cs-CZ" i="1" dirty="0" err="1">
                <a:ea typeface="+mn-lt"/>
                <a:cs typeface="+mn-lt"/>
              </a:rPr>
              <a:t>christliche</a:t>
            </a:r>
            <a:r>
              <a:rPr lang="cs-CZ" i="1" dirty="0">
                <a:ea typeface="+mn-lt"/>
                <a:cs typeface="+mn-lt"/>
              </a:rPr>
              <a:t>" </a:t>
            </a:r>
            <a:r>
              <a:rPr lang="cs-CZ" i="1" dirty="0" err="1">
                <a:ea typeface="+mn-lt"/>
                <a:cs typeface="+mn-lt"/>
              </a:rPr>
              <a:t>Position</a:t>
            </a:r>
            <a:r>
              <a:rPr lang="cs-CZ" i="1" dirty="0">
                <a:ea typeface="+mn-lt"/>
                <a:cs typeface="+mn-lt"/>
              </a:rPr>
              <a:t>?</a:t>
            </a:r>
            <a:r>
              <a:rPr lang="cs-CZ" dirty="0">
                <a:ea typeface="+mn-lt"/>
                <a:cs typeface="+mn-lt"/>
              </a:rPr>
              <a:t>. Zürich: </a:t>
            </a:r>
            <a:r>
              <a:rPr lang="cs-CZ" dirty="0" err="1">
                <a:ea typeface="+mn-lt"/>
                <a:cs typeface="+mn-lt"/>
              </a:rPr>
              <a:t>Juris</a:t>
            </a:r>
            <a:r>
              <a:rPr lang="cs-CZ" dirty="0">
                <a:ea typeface="+mn-lt"/>
                <a:cs typeface="+mn-lt"/>
              </a:rPr>
              <a:t>, 1974.</a:t>
            </a:r>
          </a:p>
          <a:p>
            <a:pPr marL="0" indent="0">
              <a:buNone/>
            </a:pPr>
            <a:r>
              <a:rPr lang="cs-CZ" u="sng" dirty="0">
                <a:ea typeface="+mn-lt"/>
                <a:cs typeface="+mn-lt"/>
              </a:rPr>
              <a:t>K jednotlivým textům Heinricha </a:t>
            </a:r>
            <a:r>
              <a:rPr lang="cs-CZ" u="sng" dirty="0" err="1">
                <a:ea typeface="+mn-lt"/>
                <a:cs typeface="+mn-lt"/>
              </a:rPr>
              <a:t>Bölla</a:t>
            </a:r>
            <a:r>
              <a:rPr lang="cs-CZ" u="sng" dirty="0">
                <a:ea typeface="+mn-lt"/>
                <a:cs typeface="+mn-lt"/>
              </a:rPr>
              <a:t>:</a:t>
            </a:r>
          </a:p>
          <a:p>
            <a:r>
              <a:rPr lang="cs-CZ" dirty="0">
                <a:ea typeface="+mn-lt"/>
                <a:cs typeface="+mn-lt"/>
              </a:rPr>
              <a:t>BELLMANN, Werner. </a:t>
            </a:r>
            <a:r>
              <a:rPr lang="cs-CZ" i="1" dirty="0">
                <a:ea typeface="+mn-lt"/>
                <a:cs typeface="+mn-lt"/>
              </a:rPr>
              <a:t>Heinrich </a:t>
            </a:r>
            <a:r>
              <a:rPr lang="cs-CZ" i="1" dirty="0" err="1">
                <a:ea typeface="+mn-lt"/>
                <a:cs typeface="+mn-lt"/>
              </a:rPr>
              <a:t>Böll</a:t>
            </a:r>
            <a:r>
              <a:rPr lang="cs-CZ" i="1" dirty="0">
                <a:ea typeface="+mn-lt"/>
                <a:cs typeface="+mn-lt"/>
              </a:rPr>
              <a:t>, Romane </a:t>
            </a:r>
            <a:r>
              <a:rPr lang="cs-CZ" i="1" dirty="0" err="1">
                <a:ea typeface="+mn-lt"/>
                <a:cs typeface="+mn-lt"/>
              </a:rPr>
              <a:t>und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Erzählungen</a:t>
            </a:r>
            <a:r>
              <a:rPr lang="cs-CZ" i="1" dirty="0">
                <a:ea typeface="+mn-lt"/>
                <a:cs typeface="+mn-lt"/>
              </a:rPr>
              <a:t>: </a:t>
            </a:r>
            <a:r>
              <a:rPr lang="cs-CZ" i="1" dirty="0" err="1">
                <a:ea typeface="+mn-lt"/>
                <a:cs typeface="+mn-lt"/>
              </a:rPr>
              <a:t>Interpretationen</a:t>
            </a:r>
            <a:r>
              <a:rPr lang="cs-CZ" i="1" dirty="0">
                <a:ea typeface="+mn-lt"/>
                <a:cs typeface="+mn-lt"/>
              </a:rPr>
              <a:t>.</a:t>
            </a:r>
            <a:r>
              <a:rPr lang="cs-CZ" dirty="0">
                <a:ea typeface="+mn-lt"/>
                <a:cs typeface="+mn-lt"/>
              </a:rPr>
              <a:t> Stuttgart: </a:t>
            </a:r>
            <a:r>
              <a:rPr lang="cs-CZ" dirty="0" err="1">
                <a:ea typeface="+mn-lt"/>
                <a:cs typeface="+mn-lt"/>
              </a:rPr>
              <a:t>Reclam</a:t>
            </a:r>
            <a:r>
              <a:rPr lang="cs-CZ" dirty="0">
                <a:ea typeface="+mn-lt"/>
                <a:cs typeface="+mn-lt"/>
              </a:rPr>
              <a:t>, 2000. Universal-</a:t>
            </a:r>
            <a:r>
              <a:rPr lang="cs-CZ" dirty="0" err="1">
                <a:ea typeface="+mn-lt"/>
                <a:cs typeface="+mn-lt"/>
              </a:rPr>
              <a:t>Bibliothek</a:t>
            </a:r>
            <a:r>
              <a:rPr lang="cs-CZ" dirty="0">
                <a:ea typeface="+mn-lt"/>
                <a:cs typeface="+mn-lt"/>
              </a:rPr>
              <a:t>. </a:t>
            </a:r>
            <a:r>
              <a:rPr lang="cs-CZ" dirty="0" err="1">
                <a:ea typeface="+mn-lt"/>
                <a:cs typeface="+mn-lt"/>
              </a:rPr>
              <a:t>Literaturstudium</a:t>
            </a:r>
            <a:r>
              <a:rPr lang="cs-CZ" dirty="0">
                <a:ea typeface="+mn-lt"/>
                <a:cs typeface="+mn-lt"/>
              </a:rPr>
              <a:t>.</a:t>
            </a:r>
          </a:p>
          <a:p>
            <a:r>
              <a:rPr lang="cs-CZ" dirty="0">
                <a:ea typeface="+mn-lt"/>
                <a:cs typeface="+mn-lt"/>
              </a:rPr>
              <a:t>ROGLER, Christiane. </a:t>
            </a:r>
            <a:r>
              <a:rPr lang="cs-CZ" i="1" dirty="0">
                <a:ea typeface="+mn-lt"/>
                <a:cs typeface="+mn-lt"/>
              </a:rPr>
              <a:t>Heinrich </a:t>
            </a:r>
            <a:r>
              <a:rPr lang="cs-CZ" i="1" dirty="0" err="1">
                <a:ea typeface="+mn-lt"/>
                <a:cs typeface="+mn-lt"/>
              </a:rPr>
              <a:t>Böll</a:t>
            </a:r>
            <a:r>
              <a:rPr lang="cs-CZ" i="1" dirty="0">
                <a:ea typeface="+mn-lt"/>
                <a:cs typeface="+mn-lt"/>
              </a:rPr>
              <a:t>, </a:t>
            </a:r>
            <a:r>
              <a:rPr lang="cs-CZ" i="1" dirty="0" err="1">
                <a:ea typeface="+mn-lt"/>
                <a:cs typeface="+mn-lt"/>
              </a:rPr>
              <a:t>Ansichten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eines</a:t>
            </a:r>
            <a:r>
              <a:rPr lang="cs-CZ" i="1" dirty="0">
                <a:ea typeface="+mn-lt"/>
                <a:cs typeface="+mn-lt"/>
              </a:rPr>
              <a:t> </a:t>
            </a:r>
            <a:r>
              <a:rPr lang="cs-CZ" i="1" dirty="0" err="1">
                <a:ea typeface="+mn-lt"/>
                <a:cs typeface="+mn-lt"/>
              </a:rPr>
              <a:t>Clowns</a:t>
            </a:r>
            <a:r>
              <a:rPr lang="cs-CZ" dirty="0">
                <a:ea typeface="+mn-lt"/>
                <a:cs typeface="+mn-lt"/>
              </a:rPr>
              <a:t>. </a:t>
            </a:r>
            <a:r>
              <a:rPr lang="cs-CZ" dirty="0" err="1">
                <a:ea typeface="+mn-lt"/>
                <a:cs typeface="+mn-lt"/>
              </a:rPr>
              <a:t>München</a:t>
            </a:r>
            <a:r>
              <a:rPr lang="cs-CZ" dirty="0">
                <a:ea typeface="+mn-lt"/>
                <a:cs typeface="+mn-lt"/>
              </a:rPr>
              <a:t>: Mentor-</a:t>
            </a:r>
            <a:r>
              <a:rPr lang="cs-CZ" dirty="0" err="1">
                <a:ea typeface="+mn-lt"/>
                <a:cs typeface="+mn-lt"/>
              </a:rPr>
              <a:t>Verlag</a:t>
            </a:r>
            <a:r>
              <a:rPr lang="cs-CZ" dirty="0">
                <a:ea typeface="+mn-lt"/>
                <a:cs typeface="+mn-lt"/>
              </a:rPr>
              <a:t>, 1996. </a:t>
            </a:r>
            <a:r>
              <a:rPr lang="cs-CZ" dirty="0" err="1">
                <a:ea typeface="+mn-lt"/>
                <a:cs typeface="+mn-lt"/>
              </a:rPr>
              <a:t>Lektüre-Durchblick</a:t>
            </a:r>
            <a:r>
              <a:rPr lang="cs-CZ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BÖLL, Heinrich, BÖLL, René, </a:t>
            </a:r>
            <a:r>
              <a:rPr lang="cs-CZ" dirty="0" err="1">
                <a:ea typeface="+mn-lt"/>
                <a:cs typeface="+mn-lt"/>
              </a:rPr>
              <a:t>ed</a:t>
            </a:r>
            <a:r>
              <a:rPr lang="cs-CZ" dirty="0">
                <a:ea typeface="+mn-lt"/>
                <a:cs typeface="+mn-lt"/>
              </a:rPr>
              <a:t>. </a:t>
            </a:r>
            <a:r>
              <a:rPr lang="cs-CZ" i="1" dirty="0">
                <a:ea typeface="+mn-lt"/>
                <a:cs typeface="+mn-lt"/>
              </a:rPr>
              <a:t>Tank mířil na Kafku: texty o pražském jaru</a:t>
            </a:r>
            <a:r>
              <a:rPr lang="cs-CZ" dirty="0">
                <a:ea typeface="+mn-lt"/>
                <a:cs typeface="+mn-lt"/>
              </a:rPr>
              <a:t>. Praha: Academia, 2021. Paměť. 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434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DC576E-F0B2-2F4D-9426-A1C06283E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4000" dirty="0"/>
              <a:t>Děkuji za pozornost!</a:t>
            </a:r>
            <a:endParaRPr lang="cs-CZ" sz="4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95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755F34-211C-114E-8AF5-C1A943863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1" y="3151277"/>
            <a:ext cx="5196840" cy="355279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88C71CB-F315-DF45-A9B2-9596B6F5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05" y="719328"/>
            <a:ext cx="5429195" cy="559060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93138C7-3A47-F341-92B4-AD098F8D0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1" y="153924"/>
            <a:ext cx="3632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3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3F250-8461-9449-8519-D9EB947DB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7711"/>
          </a:xfrm>
        </p:spPr>
        <p:txBody>
          <a:bodyPr>
            <a:normAutofit fontScale="90000"/>
          </a:bodyPr>
          <a:lstStyle/>
          <a:p>
            <a:r>
              <a:rPr lang="cs-CZ" dirty="0"/>
              <a:t>UKÁZKA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29CE77-E271-3245-9194-3BF016B12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8309"/>
            <a:ext cx="10515600" cy="562003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latin typeface="Times New Roman"/>
                <a:cs typeface="Times New Roman"/>
              </a:rPr>
              <a:t>15.7.1940, </a:t>
            </a:r>
            <a:r>
              <a:rPr lang="cs-CZ" dirty="0" err="1">
                <a:latin typeface="Times New Roman"/>
                <a:cs typeface="Times New Roman"/>
              </a:rPr>
              <a:t>Bromberg</a:t>
            </a:r>
            <a:endParaRPr lang="cs-CZ" dirty="0" err="1">
              <a:latin typeface="Times New Roman"/>
              <a:ea typeface="+mn-lt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latin typeface="Times New Roman"/>
                <a:cs typeface="Times New Roman"/>
              </a:rPr>
              <a:t>  </a:t>
            </a:r>
            <a:endParaRPr lang="en-US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latin typeface="Times New Roman"/>
                <a:cs typeface="Times New Roman"/>
              </a:rPr>
              <a:t>„Milí rodiče a sourozenci!</a:t>
            </a:r>
            <a:endParaRPr lang="en-US" dirty="0">
              <a:latin typeface="Times New Roman"/>
              <a:ea typeface="+mn-lt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latin typeface="Times New Roman"/>
                <a:cs typeface="Times New Roman"/>
              </a:rPr>
              <a:t>[…] Moje znechucení z života v kasárnách nyní dospělo svého vrcholu; při příští příležitosti se odsud dobrovolně odhlásím, je jedno kam; rozhodně jsem vším jiným než hrdinou nebo odvážlivcem, ale být stále v líhni poddůstojnického ducha, v kasárnách, se nedá vydržet; prostě to už déle nevydržím. Rád bych riskovat život za větší svobodu a velkorysost, které jistě panují venku. […]</a:t>
            </a:r>
            <a:endParaRPr lang="en-US" dirty="0">
              <a:latin typeface="Times New Roman"/>
              <a:ea typeface="+mn-lt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latin typeface="Times New Roman"/>
                <a:cs typeface="Times New Roman"/>
              </a:rPr>
              <a:t>Včera, předevčírem, zítra, pozítří až do věčnosti zde chodíme dlouhé hodiny pořád jen doprava, doleva atd. Snad porozumíte tedy mým přáním. […]“</a:t>
            </a:r>
            <a:endParaRPr lang="en-US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dirty="0">
              <a:ea typeface="+mn-lt"/>
              <a:cs typeface="+mn-lt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ea typeface="+mn-lt"/>
                <a:cs typeface="+mn-lt"/>
              </a:rPr>
              <a:t>[Heinrich </a:t>
            </a:r>
            <a:r>
              <a:rPr lang="cs-CZ" sz="2000" dirty="0" err="1">
                <a:ea typeface="+mn-lt"/>
                <a:cs typeface="+mn-lt"/>
              </a:rPr>
              <a:t>Böll</a:t>
            </a:r>
            <a:r>
              <a:rPr lang="cs-CZ" sz="2000" dirty="0">
                <a:ea typeface="+mn-lt"/>
                <a:cs typeface="+mn-lt"/>
              </a:rPr>
              <a:t>. </a:t>
            </a:r>
            <a:r>
              <a:rPr lang="cs-CZ" sz="2000" dirty="0" err="1">
                <a:ea typeface="+mn-lt"/>
                <a:cs typeface="+mn-lt"/>
              </a:rPr>
              <a:t>Leben</a:t>
            </a:r>
            <a:r>
              <a:rPr lang="cs-CZ" sz="2000" dirty="0">
                <a:ea typeface="+mn-lt"/>
                <a:cs typeface="+mn-lt"/>
              </a:rPr>
              <a:t> </a:t>
            </a:r>
            <a:r>
              <a:rPr lang="cs-CZ" sz="2000" dirty="0" err="1">
                <a:ea typeface="+mn-lt"/>
                <a:cs typeface="+mn-lt"/>
              </a:rPr>
              <a:t>und</a:t>
            </a:r>
            <a:r>
              <a:rPr lang="cs-CZ" sz="2000" dirty="0">
                <a:ea typeface="+mn-lt"/>
                <a:cs typeface="+mn-lt"/>
              </a:rPr>
              <a:t> </a:t>
            </a:r>
            <a:r>
              <a:rPr lang="cs-CZ" sz="2000" dirty="0" err="1">
                <a:ea typeface="+mn-lt"/>
                <a:cs typeface="+mn-lt"/>
              </a:rPr>
              <a:t>Werk</a:t>
            </a:r>
            <a:r>
              <a:rPr lang="cs-CZ" sz="2000" dirty="0">
                <a:ea typeface="+mn-lt"/>
                <a:cs typeface="+mn-lt"/>
              </a:rPr>
              <a:t>. </a:t>
            </a:r>
            <a:r>
              <a:rPr lang="cs-CZ" sz="2000" dirty="0" err="1">
                <a:ea typeface="+mn-lt"/>
                <a:cs typeface="+mn-lt"/>
              </a:rPr>
              <a:t>Köln</a:t>
            </a:r>
            <a:r>
              <a:rPr lang="cs-CZ" sz="2000" dirty="0">
                <a:ea typeface="+mn-lt"/>
                <a:cs typeface="+mn-lt"/>
              </a:rPr>
              <a:t>: </a:t>
            </a:r>
            <a:r>
              <a:rPr lang="cs-CZ" sz="2000" dirty="0" err="1">
                <a:ea typeface="+mn-lt"/>
                <a:cs typeface="+mn-lt"/>
              </a:rPr>
              <a:t>Kiepenheuer</a:t>
            </a:r>
            <a:r>
              <a:rPr lang="cs-CZ" sz="2000" dirty="0">
                <a:ea typeface="+mn-lt"/>
                <a:cs typeface="+mn-lt"/>
              </a:rPr>
              <a:t> &amp; </a:t>
            </a:r>
            <a:r>
              <a:rPr lang="cs-CZ" sz="2000" dirty="0" err="1">
                <a:ea typeface="+mn-lt"/>
                <a:cs typeface="+mn-lt"/>
              </a:rPr>
              <a:t>Witsch</a:t>
            </a:r>
            <a:r>
              <a:rPr lang="cs-CZ" sz="2000" dirty="0">
                <a:ea typeface="+mn-lt"/>
                <a:cs typeface="+mn-lt"/>
              </a:rPr>
              <a:t>, 1995, str. 9]</a:t>
            </a:r>
            <a:endParaRPr lang="en-US" sz="2000" dirty="0">
              <a:ea typeface="+mn-lt"/>
              <a:cs typeface="+mn-lt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latin typeface="Times New Roman"/>
                <a:cs typeface="Times New Roman"/>
              </a:rPr>
              <a:t>[překlad: MT]</a:t>
            </a:r>
          </a:p>
        </p:txBody>
      </p:sp>
    </p:spTree>
    <p:extLst>
      <p:ext uri="{BB962C8B-B14F-4D97-AF65-F5344CB8AC3E}">
        <p14:creationId xmlns:p14="http://schemas.microsoft.com/office/powerpoint/2010/main" val="3797912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2CA640-A498-B845-A0D8-BD9B5231A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435"/>
            <a:ext cx="10515600" cy="653183"/>
          </a:xfrm>
        </p:spPr>
        <p:txBody>
          <a:bodyPr>
            <a:normAutofit fontScale="90000"/>
          </a:bodyPr>
          <a:lstStyle/>
          <a:p>
            <a:r>
              <a:rPr lang="cs-CZ" dirty="0"/>
              <a:t>UKÁZKA 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CF3CDC-9E7F-0E4C-B448-FA977F644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3618"/>
            <a:ext cx="10515600" cy="572394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>
                <a:latin typeface="Times New Roman"/>
                <a:cs typeface="Times New Roman"/>
              </a:rPr>
              <a:t>19.6.1944, Debrecín (Maďarsko)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latin typeface="Times New Roman"/>
                <a:cs typeface="Times New Roman"/>
              </a:rPr>
              <a:t>„Moji milí, 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latin typeface="Times New Roman"/>
                <a:cs typeface="Times New Roman"/>
              </a:rPr>
              <a:t>tentokrát bylo zděšení kratší, ale o to drsnější; na pár dní ještě ožilo naprosté šílenství moderní materiální války, masy pancéřů, mraky letounů, raketometů, „Stalinových varhan“ a všechny tyto zločinecké moderní krámy, které dokáží plivat železo, a do toho statečná pěchota. Třetího dne ráno mě zasáhly 20 metrů od našeho výchozího místa tři střepy ruského ručního granátu do kříže a poté jsem ještě několik kilometrů prchal, ačkoliv jsem byl už po třídenním hladu, žízni a strašlivém vedru skoro mrtev, nechtěl jsem se svým zraněním zůstat ležet sám a za mnou už byly ruské tanky […]! Dosavadní třítýdenní sanitární péče mi nepřinesla nic než vši a zlost. Bohužel tu není pro „naše zraněné“ žádná čokoláda, jinak bych něco poslal své malé holubičce; doufám, že po válce doženu, co jsem zanedbal. Nesnáším válku a všechny, kteří ji milují! […]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latin typeface="Times New Roman"/>
                <a:cs typeface="Times New Roman"/>
              </a:rPr>
              <a:t>Všechny vás srdečně moc zdravím v naději na viděnou!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latin typeface="Times New Roman"/>
                <a:cs typeface="Times New Roman"/>
              </a:rPr>
              <a:t>Váš </a:t>
            </a:r>
            <a:r>
              <a:rPr lang="cs-CZ" dirty="0" err="1">
                <a:latin typeface="Times New Roman"/>
                <a:cs typeface="Times New Roman"/>
              </a:rPr>
              <a:t>Hein</a:t>
            </a:r>
            <a:r>
              <a:rPr lang="cs-CZ" dirty="0">
                <a:latin typeface="Times New Roman"/>
                <a:cs typeface="Times New Roman"/>
              </a:rPr>
              <a:t>“</a:t>
            </a:r>
            <a:endParaRPr lang="en-US" sz="2000">
              <a:ea typeface="+mn-lt"/>
              <a:cs typeface="+mn-lt"/>
            </a:endParaRPr>
          </a:p>
          <a:p>
            <a:pPr marL="0" indent="0" algn="r">
              <a:buNone/>
            </a:pPr>
            <a:r>
              <a:rPr lang="cs-CZ" sz="2000" dirty="0">
                <a:ea typeface="+mn-lt"/>
                <a:cs typeface="+mn-lt"/>
              </a:rPr>
              <a:t>[Heinrich </a:t>
            </a:r>
            <a:r>
              <a:rPr lang="cs-CZ" sz="2000" dirty="0" err="1">
                <a:ea typeface="+mn-lt"/>
                <a:cs typeface="+mn-lt"/>
              </a:rPr>
              <a:t>Böll</a:t>
            </a:r>
            <a:r>
              <a:rPr lang="cs-CZ" sz="2000" dirty="0">
                <a:ea typeface="+mn-lt"/>
                <a:cs typeface="+mn-lt"/>
              </a:rPr>
              <a:t>. </a:t>
            </a:r>
            <a:r>
              <a:rPr lang="cs-CZ" sz="2000" dirty="0" err="1">
                <a:ea typeface="+mn-lt"/>
                <a:cs typeface="+mn-lt"/>
              </a:rPr>
              <a:t>Leben</a:t>
            </a:r>
            <a:r>
              <a:rPr lang="cs-CZ" sz="2000" dirty="0">
                <a:ea typeface="+mn-lt"/>
                <a:cs typeface="+mn-lt"/>
              </a:rPr>
              <a:t> </a:t>
            </a:r>
            <a:r>
              <a:rPr lang="cs-CZ" sz="2000" dirty="0" err="1">
                <a:ea typeface="+mn-lt"/>
                <a:cs typeface="+mn-lt"/>
              </a:rPr>
              <a:t>und</a:t>
            </a:r>
            <a:r>
              <a:rPr lang="cs-CZ" sz="2000" dirty="0">
                <a:ea typeface="+mn-lt"/>
                <a:cs typeface="+mn-lt"/>
              </a:rPr>
              <a:t> </a:t>
            </a:r>
            <a:r>
              <a:rPr lang="cs-CZ" sz="2000" dirty="0" err="1">
                <a:ea typeface="+mn-lt"/>
                <a:cs typeface="+mn-lt"/>
              </a:rPr>
              <a:t>Werk</a:t>
            </a:r>
            <a:r>
              <a:rPr lang="cs-CZ" sz="2000" dirty="0">
                <a:ea typeface="+mn-lt"/>
                <a:cs typeface="+mn-lt"/>
              </a:rPr>
              <a:t>. </a:t>
            </a:r>
            <a:r>
              <a:rPr lang="cs-CZ" sz="2000" dirty="0" err="1">
                <a:ea typeface="+mn-lt"/>
                <a:cs typeface="+mn-lt"/>
              </a:rPr>
              <a:t>Köln</a:t>
            </a:r>
            <a:r>
              <a:rPr lang="cs-CZ" sz="2000" dirty="0">
                <a:ea typeface="+mn-lt"/>
                <a:cs typeface="+mn-lt"/>
              </a:rPr>
              <a:t>: </a:t>
            </a:r>
            <a:r>
              <a:rPr lang="cs-CZ" sz="2000" dirty="0" err="1">
                <a:ea typeface="+mn-lt"/>
                <a:cs typeface="+mn-lt"/>
              </a:rPr>
              <a:t>Kiepenheuer</a:t>
            </a:r>
            <a:r>
              <a:rPr lang="cs-CZ" sz="2000" dirty="0">
                <a:ea typeface="+mn-lt"/>
                <a:cs typeface="+mn-lt"/>
              </a:rPr>
              <a:t> &amp; </a:t>
            </a:r>
            <a:r>
              <a:rPr lang="cs-CZ" sz="2000" dirty="0" err="1">
                <a:ea typeface="+mn-lt"/>
                <a:cs typeface="+mn-lt"/>
              </a:rPr>
              <a:t>Witsch</a:t>
            </a:r>
            <a:r>
              <a:rPr lang="cs-CZ" sz="2000" dirty="0">
                <a:ea typeface="+mn-lt"/>
                <a:cs typeface="+mn-lt"/>
              </a:rPr>
              <a:t>, 1995, str. 9]</a:t>
            </a:r>
            <a:endParaRPr lang="en-US" sz="2000">
              <a:ea typeface="+mn-lt"/>
              <a:cs typeface="+mn-lt"/>
            </a:endParaRPr>
          </a:p>
          <a:p>
            <a:pPr marL="0" indent="0" algn="r">
              <a:buNone/>
            </a:pPr>
            <a:r>
              <a:rPr lang="cs-CZ" sz="2000" dirty="0">
                <a:latin typeface="Times New Roman"/>
                <a:cs typeface="Times New Roman"/>
              </a:rPr>
              <a:t>[překlad: MT]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5918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8B08D9-BED7-124E-9279-FDC10C7C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TEMATIZOVÁNÍ DRUHÉ SVĚTOVÉ VÁLKY 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3AA1BE-94D8-7047-ABBE-F5D1E5363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196085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 dirty="0"/>
              <a:t>znechucení válkou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literární vypořádání se s válkou: </a:t>
            </a:r>
            <a:endParaRPr lang="cs-CZ" dirty="0">
              <a:cs typeface="Calibri"/>
            </a:endParaRP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1949: </a:t>
            </a:r>
            <a:r>
              <a:rPr lang="cs-CZ" i="1" dirty="0"/>
              <a:t>Der </a:t>
            </a:r>
            <a:r>
              <a:rPr lang="cs-CZ" i="1" dirty="0" err="1"/>
              <a:t>Zug</a:t>
            </a:r>
            <a:r>
              <a:rPr lang="cs-CZ" i="1" dirty="0"/>
              <a:t> </a:t>
            </a:r>
            <a:r>
              <a:rPr lang="cs-CZ" i="1" dirty="0" err="1"/>
              <a:t>war</a:t>
            </a:r>
            <a:r>
              <a:rPr lang="cs-CZ" i="1" dirty="0"/>
              <a:t> </a:t>
            </a:r>
            <a:r>
              <a:rPr lang="cs-CZ" i="1" dirty="0" err="1"/>
              <a:t>pünktlich</a:t>
            </a:r>
            <a:r>
              <a:rPr lang="cs-CZ" dirty="0"/>
              <a:t> </a:t>
            </a:r>
          </a:p>
          <a:p>
            <a:pPr marL="0" indent="0" algn="ctr">
              <a:buNone/>
            </a:pPr>
            <a:r>
              <a:rPr lang="cs-CZ" dirty="0"/>
              <a:t>1951: </a:t>
            </a:r>
            <a:r>
              <a:rPr lang="cs-CZ" i="1" dirty="0" err="1"/>
              <a:t>Wo</a:t>
            </a:r>
            <a:r>
              <a:rPr lang="cs-CZ" i="1" dirty="0"/>
              <a:t> </a:t>
            </a:r>
            <a:r>
              <a:rPr lang="cs-CZ" i="1" dirty="0" err="1"/>
              <a:t>warst</a:t>
            </a:r>
            <a:r>
              <a:rPr lang="cs-CZ" i="1" dirty="0"/>
              <a:t> </a:t>
            </a:r>
            <a:r>
              <a:rPr lang="cs-CZ" i="1" dirty="0" err="1"/>
              <a:t>du</a:t>
            </a:r>
            <a:r>
              <a:rPr lang="cs-CZ" i="1" dirty="0"/>
              <a:t>, Adam?</a:t>
            </a:r>
            <a:r>
              <a:rPr lang="cs-CZ" dirty="0"/>
              <a:t> 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Pesimistické texty o válce - bez velkého úspěchu </a:t>
            </a:r>
          </a:p>
          <a:p>
            <a:pPr marL="0" indent="0" algn="ctr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5488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3513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1949			1951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27" y="2434590"/>
            <a:ext cx="2395533" cy="38110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62" y="2434590"/>
            <a:ext cx="2385811" cy="38187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E2DD437-D3B2-D64D-B789-B8BF40D19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57" y="2426934"/>
            <a:ext cx="2510551" cy="38187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9E15913-3F6A-5E43-85D8-D0855CBB6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2" y="2449900"/>
            <a:ext cx="2667753" cy="38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707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2521</Words>
  <Application>Microsoft Macintosh PowerPoint</Application>
  <PresentationFormat>Širokoúhlá obrazovka</PresentationFormat>
  <Paragraphs>194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Motiv systému Office</vt:lpstr>
      <vt:lpstr>Motiv Office</vt:lpstr>
      <vt:lpstr>Heinrich Böll</vt:lpstr>
      <vt:lpstr>Jakou pozici zaujímá Heinrich Böll se svým dílem v kontextu poválečné literatury?   Jaká jsou nejdůležitější témata v díle Heinricha Bölla? </vt:lpstr>
      <vt:lpstr>Prezentace aplikace PowerPoint</vt:lpstr>
      <vt:lpstr>Prezentace aplikace PowerPoint</vt:lpstr>
      <vt:lpstr>Prezentace aplikace PowerPoint</vt:lpstr>
      <vt:lpstr>UKÁZKA 1</vt:lpstr>
      <vt:lpstr>UKÁZKA 2</vt:lpstr>
      <vt:lpstr>TEMATIZOVÁNÍ DRUHÉ SVĚTOVÉ VÁLKY </vt:lpstr>
      <vt:lpstr>1949   1951</vt:lpstr>
      <vt:lpstr>Prezentace aplikace PowerPoint</vt:lpstr>
      <vt:lpstr>1951 DIE SCHWARZEN SCHAFE</vt:lpstr>
      <vt:lpstr>Prezentace aplikace PowerPoint</vt:lpstr>
      <vt:lpstr>1953 úspěch! Děj se již neodehrává během války, nýbrž v současnosti  vypořádání se s aktuálním sociálním problémem “drama bytové nouze” „román o nájmech“ kritika církve </vt:lpstr>
      <vt:lpstr>Prezentace aplikace PowerPoint</vt:lpstr>
      <vt:lpstr>Kolín nad Rýnem 1920 / 1945  1971 / dnes</vt:lpstr>
      <vt:lpstr>Prezentace aplikace PowerPoint</vt:lpstr>
      <vt:lpstr>Jaké literární možnosti měli autoři bezprostředně po válce, aby i přes obrovskou skepsi dokázali dále psát? </vt:lpstr>
      <vt:lpstr>Prezentace aplikace PowerPoint</vt:lpstr>
      <vt:lpstr>  1950     1951     1955</vt:lpstr>
      <vt:lpstr>60. LÉTA: “Literatura Spolkové republiky Německo” </vt:lpstr>
      <vt:lpstr>Prezentace aplikace PowerPoint</vt:lpstr>
      <vt:lpstr>již v r. 1953 přesunutí tematického důrazu na PROBLÉMY SOUČASNOSTI vliv francouzského hnutí  “renouveau catholique“ </vt:lpstr>
      <vt:lpstr> KRITIKA CÍRKVE?  1963</vt:lpstr>
      <vt:lpstr>KLAUNOVY NÁZORY – FILM (1976)</vt:lpstr>
      <vt:lpstr>KLAUNOVY NÁZORY (1963)</vt:lpstr>
      <vt:lpstr>Klaunovy názory</vt:lpstr>
      <vt:lpstr>Prezentace aplikace PowerPoint</vt:lpstr>
      <vt:lpstr>KRITIKA KATOLICKÉ CÍRKVE </vt:lpstr>
      <vt:lpstr>Renouveau catholique cíl: obnova literatury a společnosti obrácením se k hodnotám původního katolicizmu  </vt:lpstr>
      <vt:lpstr>1958</vt:lpstr>
      <vt:lpstr>Prezentace aplikace PowerPoint</vt:lpstr>
      <vt:lpstr>Prezentace aplikace PowerPoint</vt:lpstr>
      <vt:lpstr>Prezentace aplikace PowerPoint</vt:lpstr>
      <vt:lpstr>Prezentace aplikace PowerPoint</vt:lpstr>
      <vt:lpstr>1971</vt:lpstr>
      <vt:lpstr>Prezentace aplikace PowerPoint</vt:lpstr>
      <vt:lpstr>Prezentace aplikace PowerPoint</vt:lpstr>
      <vt:lpstr>Prezentace aplikace PowerPoint</vt:lpstr>
      <vt:lpstr>1974</vt:lpstr>
      <vt:lpstr>   1971: kauza Meinhof</vt:lpstr>
      <vt:lpstr>1985</vt:lpstr>
      <vt:lpstr>Jaký přínos měl Heinrich Böll se svoji literaturou?</vt:lpstr>
      <vt:lpstr>Prezentace aplikace PowerPoint</vt:lpstr>
      <vt:lpstr>Prezentace aplikace PowerPoint</vt:lpstr>
      <vt:lpstr>ZDROJE (výběr)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Martina Trombiková</cp:lastModifiedBy>
  <cp:revision>387</cp:revision>
  <dcterms:created xsi:type="dcterms:W3CDTF">2021-10-03T19:19:01Z</dcterms:created>
  <dcterms:modified xsi:type="dcterms:W3CDTF">2022-10-17T12:14:13Z</dcterms:modified>
</cp:coreProperties>
</file>