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sldIdLst>
    <p:sldId id="257" r:id="rId3"/>
    <p:sldId id="260" r:id="rId4"/>
    <p:sldId id="261" r:id="rId5"/>
    <p:sldId id="267" r:id="rId6"/>
    <p:sldId id="262" r:id="rId7"/>
    <p:sldId id="282" r:id="rId8"/>
    <p:sldId id="281" r:id="rId9"/>
    <p:sldId id="268" r:id="rId10"/>
    <p:sldId id="263" r:id="rId11"/>
    <p:sldId id="266" r:id="rId12"/>
    <p:sldId id="265" r:id="rId13"/>
    <p:sldId id="269" r:id="rId14"/>
    <p:sldId id="270" r:id="rId15"/>
    <p:sldId id="288" r:id="rId16"/>
    <p:sldId id="272" r:id="rId17"/>
    <p:sldId id="271" r:id="rId18"/>
    <p:sldId id="283" r:id="rId19"/>
    <p:sldId id="274" r:id="rId20"/>
    <p:sldId id="287" r:id="rId21"/>
    <p:sldId id="284" r:id="rId22"/>
    <p:sldId id="285" r:id="rId23"/>
    <p:sldId id="286" r:id="rId24"/>
    <p:sldId id="277" r:id="rId25"/>
    <p:sldId id="278" r:id="rId26"/>
    <p:sldId id="276" r:id="rId27"/>
    <p:sldId id="275" r:id="rId28"/>
    <p:sldId id="258" r:id="rId29"/>
    <p:sldId id="259" r:id="rId3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318845-E1F2-DC2A-8870-AEC5FDDBDA1C}" v="64" dt="2022-10-07T09:46:27.557"/>
    <p1510:client id="{163D18DA-F4E4-4E0A-8386-7B86F49CDF4B}" v="2766" dt="2021-09-17T14:05:37.201"/>
    <p1510:client id="{4A575132-99C3-420A-C1D8-543BBB5D9486}" v="4776" dt="2021-09-19T22:45:49.313"/>
    <p1510:client id="{B0B34D84-116C-52FB-BA5D-E191584EACC7}" v="164" dt="2021-09-20T08:51:11.9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microsoft.com/office/2016/11/relationships/changesInfo" Target="changesInfos/changesInfo1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a Trombiková" userId="S::218028@muni.cz::aa43d5c6-3096-4896-86b0-904a846525db" providerId="AD" clId="Web-{163D18DA-F4E4-4E0A-8386-7B86F49CDF4B}"/>
    <pc:docChg chg="addSld delSld modSld sldOrd addMainMaster modMainMaster">
      <pc:chgData name="Martina Trombiková" userId="S::218028@muni.cz::aa43d5c6-3096-4896-86b0-904a846525db" providerId="AD" clId="Web-{163D18DA-F4E4-4E0A-8386-7B86F49CDF4B}" dt="2021-09-17T14:05:37.201" v="1402"/>
      <pc:docMkLst>
        <pc:docMk/>
      </pc:docMkLst>
      <pc:sldChg chg="del">
        <pc:chgData name="Martina Trombiková" userId="S::218028@muni.cz::aa43d5c6-3096-4896-86b0-904a846525db" providerId="AD" clId="Web-{163D18DA-F4E4-4E0A-8386-7B86F49CDF4B}" dt="2021-09-17T13:00:33.278" v="1"/>
        <pc:sldMkLst>
          <pc:docMk/>
          <pc:sldMk cId="3799523001" sldId="256"/>
        </pc:sldMkLst>
      </pc:sldChg>
      <pc:sldChg chg="modSp add">
        <pc:chgData name="Martina Trombiková" userId="S::218028@muni.cz::aa43d5c6-3096-4896-86b0-904a846525db" providerId="AD" clId="Web-{163D18DA-F4E4-4E0A-8386-7B86F49CDF4B}" dt="2021-09-17T13:01:31.250" v="14" actId="14100"/>
        <pc:sldMkLst>
          <pc:docMk/>
          <pc:sldMk cId="3486647330" sldId="257"/>
        </pc:sldMkLst>
        <pc:spChg chg="mod">
          <ac:chgData name="Martina Trombiková" userId="S::218028@muni.cz::aa43d5c6-3096-4896-86b0-904a846525db" providerId="AD" clId="Web-{163D18DA-F4E4-4E0A-8386-7B86F49CDF4B}" dt="2021-09-17T13:01:31.250" v="14" actId="14100"/>
          <ac:spMkLst>
            <pc:docMk/>
            <pc:sldMk cId="3486647330" sldId="257"/>
            <ac:spMk id="3" creationId="{00000000-0000-0000-0000-000000000000}"/>
          </ac:spMkLst>
        </pc:spChg>
      </pc:sldChg>
      <pc:sldChg chg="modSp add">
        <pc:chgData name="Martina Trombiková" userId="S::218028@muni.cz::aa43d5c6-3096-4896-86b0-904a846525db" providerId="AD" clId="Web-{163D18DA-F4E4-4E0A-8386-7B86F49CDF4B}" dt="2021-09-17T13:03:40.322" v="17" actId="20577"/>
        <pc:sldMkLst>
          <pc:docMk/>
          <pc:sldMk cId="2392988845" sldId="258"/>
        </pc:sldMkLst>
        <pc:spChg chg="mod">
          <ac:chgData name="Martina Trombiková" userId="S::218028@muni.cz::aa43d5c6-3096-4896-86b0-904a846525db" providerId="AD" clId="Web-{163D18DA-F4E4-4E0A-8386-7B86F49CDF4B}" dt="2021-09-17T13:03:40.322" v="17" actId="20577"/>
          <ac:spMkLst>
            <pc:docMk/>
            <pc:sldMk cId="2392988845" sldId="258"/>
            <ac:spMk id="2" creationId="{658086BB-4E81-4977-9975-76FC1A33DA7F}"/>
          </ac:spMkLst>
        </pc:spChg>
      </pc:sldChg>
      <pc:sldChg chg="modSp add">
        <pc:chgData name="Martina Trombiková" userId="S::218028@muni.cz::aa43d5c6-3096-4896-86b0-904a846525db" providerId="AD" clId="Web-{163D18DA-F4E4-4E0A-8386-7B86F49CDF4B}" dt="2021-09-17T13:04:00.604" v="26" actId="20577"/>
        <pc:sldMkLst>
          <pc:docMk/>
          <pc:sldMk cId="3038940912" sldId="259"/>
        </pc:sldMkLst>
        <pc:spChg chg="mod">
          <ac:chgData name="Martina Trombiková" userId="S::218028@muni.cz::aa43d5c6-3096-4896-86b0-904a846525db" providerId="AD" clId="Web-{163D18DA-F4E4-4E0A-8386-7B86F49CDF4B}" dt="2021-09-17T13:04:00.604" v="26" actId="20577"/>
          <ac:spMkLst>
            <pc:docMk/>
            <pc:sldMk cId="3038940912" sldId="259"/>
            <ac:spMk id="2" creationId="{9D9B0AC2-6034-4DE0-B9D6-0145828E58BF}"/>
          </ac:spMkLst>
        </pc:spChg>
      </pc:sldChg>
      <pc:sldChg chg="modSp add">
        <pc:chgData name="Martina Trombiková" userId="S::218028@muni.cz::aa43d5c6-3096-4896-86b0-904a846525db" providerId="AD" clId="Web-{163D18DA-F4E4-4E0A-8386-7B86F49CDF4B}" dt="2021-09-17T13:15:31.433" v="37" actId="20577"/>
        <pc:sldMkLst>
          <pc:docMk/>
          <pc:sldMk cId="2864412200" sldId="260"/>
        </pc:sldMkLst>
        <pc:spChg chg="mod">
          <ac:chgData name="Martina Trombiková" userId="S::218028@muni.cz::aa43d5c6-3096-4896-86b0-904a846525db" providerId="AD" clId="Web-{163D18DA-F4E4-4E0A-8386-7B86F49CDF4B}" dt="2021-09-17T13:15:31.433" v="37" actId="20577"/>
          <ac:spMkLst>
            <pc:docMk/>
            <pc:sldMk cId="2864412200" sldId="260"/>
            <ac:spMk id="2" creationId="{0368181C-B441-48FD-A0E8-AE541E4B8045}"/>
          </ac:spMkLst>
        </pc:spChg>
        <pc:spChg chg="mod">
          <ac:chgData name="Martina Trombiková" userId="S::218028@muni.cz::aa43d5c6-3096-4896-86b0-904a846525db" providerId="AD" clId="Web-{163D18DA-F4E4-4E0A-8386-7B86F49CDF4B}" dt="2021-09-17T13:14:52.289" v="34" actId="20577"/>
          <ac:spMkLst>
            <pc:docMk/>
            <pc:sldMk cId="2864412200" sldId="260"/>
            <ac:spMk id="3" creationId="{0F9BA418-DD4E-4202-AA4F-4A036072F7FA}"/>
          </ac:spMkLst>
        </pc:spChg>
      </pc:sldChg>
      <pc:sldChg chg="addSp delSp modSp add ord">
        <pc:chgData name="Martina Trombiková" userId="S::218028@muni.cz::aa43d5c6-3096-4896-86b0-904a846525db" providerId="AD" clId="Web-{163D18DA-F4E4-4E0A-8386-7B86F49CDF4B}" dt="2021-09-17T13:19:41.434" v="73"/>
        <pc:sldMkLst>
          <pc:docMk/>
          <pc:sldMk cId="2520418851" sldId="261"/>
        </pc:sldMkLst>
        <pc:spChg chg="mod">
          <ac:chgData name="Martina Trombiková" userId="S::218028@muni.cz::aa43d5c6-3096-4896-86b0-904a846525db" providerId="AD" clId="Web-{163D18DA-F4E4-4E0A-8386-7B86F49CDF4B}" dt="2021-09-17T13:16:07.919" v="44" actId="20577"/>
          <ac:spMkLst>
            <pc:docMk/>
            <pc:sldMk cId="2520418851" sldId="261"/>
            <ac:spMk id="2" creationId="{0D9CE491-EE0A-4632-BF38-195AEC4726FE}"/>
          </ac:spMkLst>
        </pc:spChg>
        <pc:spChg chg="add del mod">
          <ac:chgData name="Martina Trombiková" userId="S::218028@muni.cz::aa43d5c6-3096-4896-86b0-904a846525db" providerId="AD" clId="Web-{163D18DA-F4E4-4E0A-8386-7B86F49CDF4B}" dt="2021-09-17T13:18:47.868" v="70"/>
          <ac:spMkLst>
            <pc:docMk/>
            <pc:sldMk cId="2520418851" sldId="261"/>
            <ac:spMk id="3" creationId="{71119C05-B719-4925-BCA8-FC9655CE4E7D}"/>
          </ac:spMkLst>
        </pc:spChg>
        <pc:picChg chg="add del mod ord">
          <ac:chgData name="Martina Trombiková" userId="S::218028@muni.cz::aa43d5c6-3096-4896-86b0-904a846525db" providerId="AD" clId="Web-{163D18DA-F4E4-4E0A-8386-7B86F49CDF4B}" dt="2021-09-17T13:18:35.336" v="68"/>
          <ac:picMkLst>
            <pc:docMk/>
            <pc:sldMk cId="2520418851" sldId="261"/>
            <ac:picMk id="5" creationId="{C70E0530-F64D-4E5C-BE97-3B86419D4EAC}"/>
          </ac:picMkLst>
        </pc:picChg>
        <pc:picChg chg="add mod ord">
          <ac:chgData name="Martina Trombiková" userId="S::218028@muni.cz::aa43d5c6-3096-4896-86b0-904a846525db" providerId="AD" clId="Web-{163D18DA-F4E4-4E0A-8386-7B86F49CDF4B}" dt="2021-09-17T13:18:47.868" v="70"/>
          <ac:picMkLst>
            <pc:docMk/>
            <pc:sldMk cId="2520418851" sldId="261"/>
            <ac:picMk id="6" creationId="{9D40BE60-0632-40E3-9825-AAADFD9FF203}"/>
          </ac:picMkLst>
        </pc:picChg>
      </pc:sldChg>
      <pc:sldChg chg="addSp modSp new mod ord setBg setClrOvrMap">
        <pc:chgData name="Martina Trombiková" userId="S::218028@muni.cz::aa43d5c6-3096-4896-86b0-904a846525db" providerId="AD" clId="Web-{163D18DA-F4E4-4E0A-8386-7B86F49CDF4B}" dt="2021-09-17T13:27:48.264" v="246" actId="20577"/>
        <pc:sldMkLst>
          <pc:docMk/>
          <pc:sldMk cId="3949353113" sldId="262"/>
        </pc:sldMkLst>
        <pc:spChg chg="mod">
          <ac:chgData name="Martina Trombiková" userId="S::218028@muni.cz::aa43d5c6-3096-4896-86b0-904a846525db" providerId="AD" clId="Web-{163D18DA-F4E4-4E0A-8386-7B86F49CDF4B}" dt="2021-09-17T13:27:07.839" v="244" actId="20577"/>
          <ac:spMkLst>
            <pc:docMk/>
            <pc:sldMk cId="3949353113" sldId="262"/>
            <ac:spMk id="2" creationId="{5572FC48-5AB7-4176-AF11-D81589B32EE6}"/>
          </ac:spMkLst>
        </pc:spChg>
        <pc:spChg chg="mod">
          <ac:chgData name="Martina Trombiková" userId="S::218028@muni.cz::aa43d5c6-3096-4896-86b0-904a846525db" providerId="AD" clId="Web-{163D18DA-F4E4-4E0A-8386-7B86F49CDF4B}" dt="2021-09-17T13:27:48.264" v="246" actId="20577"/>
          <ac:spMkLst>
            <pc:docMk/>
            <pc:sldMk cId="3949353113" sldId="262"/>
            <ac:spMk id="3" creationId="{46737E13-96E4-46A7-B8F1-A657CC028FE2}"/>
          </ac:spMkLst>
        </pc:spChg>
        <pc:spChg chg="add">
          <ac:chgData name="Martina Trombiková" userId="S::218028@muni.cz::aa43d5c6-3096-4896-86b0-904a846525db" providerId="AD" clId="Web-{163D18DA-F4E4-4E0A-8386-7B86F49CDF4B}" dt="2021-09-17T13:26:28.087" v="223"/>
          <ac:spMkLst>
            <pc:docMk/>
            <pc:sldMk cId="3949353113" sldId="262"/>
            <ac:spMk id="10" creationId="{C5E6CFF1-2F42-4E10-9A97-F116F46F53FE}"/>
          </ac:spMkLst>
        </pc:spChg>
        <pc:picChg chg="add ord">
          <ac:chgData name="Martina Trombiková" userId="S::218028@muni.cz::aa43d5c6-3096-4896-86b0-904a846525db" providerId="AD" clId="Web-{163D18DA-F4E4-4E0A-8386-7B86F49CDF4B}" dt="2021-09-17T13:26:28.087" v="223"/>
          <ac:picMkLst>
            <pc:docMk/>
            <pc:sldMk cId="3949353113" sldId="262"/>
            <ac:picMk id="5" creationId="{E5ECC767-1828-424F-BADF-B27B15D2C7B1}"/>
          </ac:picMkLst>
        </pc:picChg>
        <pc:cxnChg chg="add">
          <ac:chgData name="Martina Trombiková" userId="S::218028@muni.cz::aa43d5c6-3096-4896-86b0-904a846525db" providerId="AD" clId="Web-{163D18DA-F4E4-4E0A-8386-7B86F49CDF4B}" dt="2021-09-17T13:26:28.087" v="223"/>
          <ac:cxnSpMkLst>
            <pc:docMk/>
            <pc:sldMk cId="3949353113" sldId="262"/>
            <ac:cxnSpMk id="12" creationId="{67182200-4859-4C8D-BCBB-55B245C28BA3}"/>
          </ac:cxnSpMkLst>
        </pc:cxnChg>
      </pc:sldChg>
      <pc:sldChg chg="modSp add">
        <pc:chgData name="Martina Trombiková" userId="S::218028@muni.cz::aa43d5c6-3096-4896-86b0-904a846525db" providerId="AD" clId="Web-{163D18DA-F4E4-4E0A-8386-7B86F49CDF4B}" dt="2021-09-17T13:26:07.398" v="221" actId="20577"/>
        <pc:sldMkLst>
          <pc:docMk/>
          <pc:sldMk cId="103144658" sldId="263"/>
        </pc:sldMkLst>
        <pc:spChg chg="mod">
          <ac:chgData name="Martina Trombiková" userId="S::218028@muni.cz::aa43d5c6-3096-4896-86b0-904a846525db" providerId="AD" clId="Web-{163D18DA-F4E4-4E0A-8386-7B86F49CDF4B}" dt="2021-09-17T13:20:22.859" v="80" actId="20577"/>
          <ac:spMkLst>
            <pc:docMk/>
            <pc:sldMk cId="103144658" sldId="263"/>
            <ac:spMk id="2" creationId="{22EA24FD-0995-49F8-9AC4-AEDC3014AFF9}"/>
          </ac:spMkLst>
        </pc:spChg>
        <pc:spChg chg="mod">
          <ac:chgData name="Martina Trombiková" userId="S::218028@muni.cz::aa43d5c6-3096-4896-86b0-904a846525db" providerId="AD" clId="Web-{163D18DA-F4E4-4E0A-8386-7B86F49CDF4B}" dt="2021-09-17T13:26:07.398" v="221" actId="20577"/>
          <ac:spMkLst>
            <pc:docMk/>
            <pc:sldMk cId="103144658" sldId="263"/>
            <ac:spMk id="8" creationId="{3B32A2BF-995A-4542-BD4E-317CA12FE5BA}"/>
          </ac:spMkLst>
        </pc:spChg>
      </pc:sldChg>
      <pc:sldChg chg="new del">
        <pc:chgData name="Martina Trombiková" userId="S::218028@muni.cz::aa43d5c6-3096-4896-86b0-904a846525db" providerId="AD" clId="Web-{163D18DA-F4E4-4E0A-8386-7B86F49CDF4B}" dt="2021-09-17T13:49:38.494" v="759"/>
        <pc:sldMkLst>
          <pc:docMk/>
          <pc:sldMk cId="1491942549" sldId="264"/>
        </pc:sldMkLst>
      </pc:sldChg>
      <pc:sldChg chg="modSp add">
        <pc:chgData name="Martina Trombiková" userId="S::218028@muni.cz::aa43d5c6-3096-4896-86b0-904a846525db" providerId="AD" clId="Web-{163D18DA-F4E4-4E0A-8386-7B86F49CDF4B}" dt="2021-09-17T13:33:17.115" v="267" actId="20577"/>
        <pc:sldMkLst>
          <pc:docMk/>
          <pc:sldMk cId="3875275650" sldId="265"/>
        </pc:sldMkLst>
        <pc:spChg chg="mod">
          <ac:chgData name="Martina Trombiková" userId="S::218028@muni.cz::aa43d5c6-3096-4896-86b0-904a846525db" providerId="AD" clId="Web-{163D18DA-F4E4-4E0A-8386-7B86F49CDF4B}" dt="2021-09-17T13:33:17.115" v="267" actId="20577"/>
          <ac:spMkLst>
            <pc:docMk/>
            <pc:sldMk cId="3875275650" sldId="265"/>
            <ac:spMk id="2" creationId="{DAABCB49-F9F9-451C-885E-B4F7431D2666}"/>
          </ac:spMkLst>
        </pc:spChg>
      </pc:sldChg>
      <pc:sldChg chg="modSp add">
        <pc:chgData name="Martina Trombiková" userId="S::218028@muni.cz::aa43d5c6-3096-4896-86b0-904a846525db" providerId="AD" clId="Web-{163D18DA-F4E4-4E0A-8386-7B86F49CDF4B}" dt="2021-09-17T13:33:21.068" v="269" actId="20577"/>
        <pc:sldMkLst>
          <pc:docMk/>
          <pc:sldMk cId="3349574350" sldId="266"/>
        </pc:sldMkLst>
        <pc:spChg chg="mod">
          <ac:chgData name="Martina Trombiková" userId="S::218028@muni.cz::aa43d5c6-3096-4896-86b0-904a846525db" providerId="AD" clId="Web-{163D18DA-F4E4-4E0A-8386-7B86F49CDF4B}" dt="2021-09-17T13:33:21.068" v="269" actId="20577"/>
          <ac:spMkLst>
            <pc:docMk/>
            <pc:sldMk cId="3349574350" sldId="266"/>
            <ac:spMk id="2" creationId="{3167EE18-B38A-4E6D-A9BF-DBA08038BC70}"/>
          </ac:spMkLst>
        </pc:spChg>
      </pc:sldChg>
      <pc:sldChg chg="modSp new">
        <pc:chgData name="Martina Trombiková" userId="S::218028@muni.cz::aa43d5c6-3096-4896-86b0-904a846525db" providerId="AD" clId="Web-{163D18DA-F4E4-4E0A-8386-7B86F49CDF4B}" dt="2021-09-17T13:35:58.501" v="412" actId="20577"/>
        <pc:sldMkLst>
          <pc:docMk/>
          <pc:sldMk cId="2809761157" sldId="267"/>
        </pc:sldMkLst>
        <pc:spChg chg="mod">
          <ac:chgData name="Martina Trombiková" userId="S::218028@muni.cz::aa43d5c6-3096-4896-86b0-904a846525db" providerId="AD" clId="Web-{163D18DA-F4E4-4E0A-8386-7B86F49CDF4B}" dt="2021-09-17T13:35:58.501" v="412" actId="20577"/>
          <ac:spMkLst>
            <pc:docMk/>
            <pc:sldMk cId="2809761157" sldId="267"/>
            <ac:spMk id="2" creationId="{EF8E01FF-569C-49FD-9D88-4830DCE05ACA}"/>
          </ac:spMkLst>
        </pc:spChg>
        <pc:spChg chg="mod">
          <ac:chgData name="Martina Trombiková" userId="S::218028@muni.cz::aa43d5c6-3096-4896-86b0-904a846525db" providerId="AD" clId="Web-{163D18DA-F4E4-4E0A-8386-7B86F49CDF4B}" dt="2021-09-17T13:35:26.311" v="394" actId="20577"/>
          <ac:spMkLst>
            <pc:docMk/>
            <pc:sldMk cId="2809761157" sldId="267"/>
            <ac:spMk id="3" creationId="{88F107FA-6D4A-4420-9556-B313149A4ECF}"/>
          </ac:spMkLst>
        </pc:spChg>
      </pc:sldChg>
      <pc:sldChg chg="modSp new">
        <pc:chgData name="Martina Trombiková" userId="S::218028@muni.cz::aa43d5c6-3096-4896-86b0-904a846525db" providerId="AD" clId="Web-{163D18DA-F4E4-4E0A-8386-7B86F49CDF4B}" dt="2021-09-17T13:44:03.549" v="665" actId="20577"/>
        <pc:sldMkLst>
          <pc:docMk/>
          <pc:sldMk cId="1038197912" sldId="268"/>
        </pc:sldMkLst>
        <pc:spChg chg="mod">
          <ac:chgData name="Martina Trombiková" userId="S::218028@muni.cz::aa43d5c6-3096-4896-86b0-904a846525db" providerId="AD" clId="Web-{163D18DA-F4E4-4E0A-8386-7B86F49CDF4B}" dt="2021-09-17T13:40:03.236" v="438" actId="20577"/>
          <ac:spMkLst>
            <pc:docMk/>
            <pc:sldMk cId="1038197912" sldId="268"/>
            <ac:spMk id="2" creationId="{13E374AF-7B20-412D-9C57-49D350FF8059}"/>
          </ac:spMkLst>
        </pc:spChg>
        <pc:spChg chg="mod">
          <ac:chgData name="Martina Trombiková" userId="S::218028@muni.cz::aa43d5c6-3096-4896-86b0-904a846525db" providerId="AD" clId="Web-{163D18DA-F4E4-4E0A-8386-7B86F49CDF4B}" dt="2021-09-17T13:44:03.549" v="665" actId="20577"/>
          <ac:spMkLst>
            <pc:docMk/>
            <pc:sldMk cId="1038197912" sldId="268"/>
            <ac:spMk id="3" creationId="{309879DF-037E-41FC-B346-B67ACDA9216F}"/>
          </ac:spMkLst>
        </pc:spChg>
      </pc:sldChg>
      <pc:sldChg chg="modSp add">
        <pc:chgData name="Martina Trombiková" userId="S::218028@muni.cz::aa43d5c6-3096-4896-86b0-904a846525db" providerId="AD" clId="Web-{163D18DA-F4E4-4E0A-8386-7B86F49CDF4B}" dt="2021-09-17T13:45:55.182" v="689" actId="20577"/>
        <pc:sldMkLst>
          <pc:docMk/>
          <pc:sldMk cId="2152969881" sldId="269"/>
        </pc:sldMkLst>
        <pc:spChg chg="mod">
          <ac:chgData name="Martina Trombiková" userId="S::218028@muni.cz::aa43d5c6-3096-4896-86b0-904a846525db" providerId="AD" clId="Web-{163D18DA-F4E4-4E0A-8386-7B86F49CDF4B}" dt="2021-09-17T13:45:55.182" v="689" actId="20577"/>
          <ac:spMkLst>
            <pc:docMk/>
            <pc:sldMk cId="2152969881" sldId="269"/>
            <ac:spMk id="2" creationId="{B3C356EB-7546-4BCA-9337-4EFE1CEAE47E}"/>
          </ac:spMkLst>
        </pc:spChg>
      </pc:sldChg>
      <pc:sldChg chg="modSp add">
        <pc:chgData name="Martina Trombiková" userId="S::218028@muni.cz::aa43d5c6-3096-4896-86b0-904a846525db" providerId="AD" clId="Web-{163D18DA-F4E4-4E0A-8386-7B86F49CDF4B}" dt="2021-09-17T13:49:07.429" v="757" actId="20577"/>
        <pc:sldMkLst>
          <pc:docMk/>
          <pc:sldMk cId="155694812" sldId="270"/>
        </pc:sldMkLst>
        <pc:spChg chg="mod">
          <ac:chgData name="Martina Trombiková" userId="S::218028@muni.cz::aa43d5c6-3096-4896-86b0-904a846525db" providerId="AD" clId="Web-{163D18DA-F4E4-4E0A-8386-7B86F49CDF4B}" dt="2021-09-17T13:49:07.429" v="757" actId="20577"/>
          <ac:spMkLst>
            <pc:docMk/>
            <pc:sldMk cId="155694812" sldId="270"/>
            <ac:spMk id="3" creationId="{00B7E477-2C94-4950-9D49-D8228633E724}"/>
          </ac:spMkLst>
        </pc:spChg>
      </pc:sldChg>
      <pc:sldChg chg="modSp add">
        <pc:chgData name="Martina Trombiková" userId="S::218028@muni.cz::aa43d5c6-3096-4896-86b0-904a846525db" providerId="AD" clId="Web-{163D18DA-F4E4-4E0A-8386-7B86F49CDF4B}" dt="2021-09-17T13:50:54.843" v="826" actId="20577"/>
        <pc:sldMkLst>
          <pc:docMk/>
          <pc:sldMk cId="174484694" sldId="271"/>
        </pc:sldMkLst>
        <pc:spChg chg="mod">
          <ac:chgData name="Martina Trombiková" userId="S::218028@muni.cz::aa43d5c6-3096-4896-86b0-904a846525db" providerId="AD" clId="Web-{163D18DA-F4E4-4E0A-8386-7B86F49CDF4B}" dt="2021-09-17T13:50:54.843" v="826" actId="20577"/>
          <ac:spMkLst>
            <pc:docMk/>
            <pc:sldMk cId="174484694" sldId="271"/>
            <ac:spMk id="2" creationId="{1A3238AA-6F3B-4AE1-B3E9-EC0419E670BD}"/>
          </ac:spMkLst>
        </pc:spChg>
      </pc:sldChg>
      <pc:sldChg chg="addSp modSp new">
        <pc:chgData name="Martina Trombiková" userId="S::218028@muni.cz::aa43d5c6-3096-4896-86b0-904a846525db" providerId="AD" clId="Web-{163D18DA-F4E4-4E0A-8386-7B86F49CDF4B}" dt="2021-09-17T14:01:17.496" v="1361" actId="1076"/>
        <pc:sldMkLst>
          <pc:docMk/>
          <pc:sldMk cId="3516750455" sldId="272"/>
        </pc:sldMkLst>
        <pc:spChg chg="mod">
          <ac:chgData name="Martina Trombiková" userId="S::218028@muni.cz::aa43d5c6-3096-4896-86b0-904a846525db" providerId="AD" clId="Web-{163D18DA-F4E4-4E0A-8386-7B86F49CDF4B}" dt="2021-09-17T13:58:44.798" v="1295" actId="20577"/>
          <ac:spMkLst>
            <pc:docMk/>
            <pc:sldMk cId="3516750455" sldId="272"/>
            <ac:spMk id="2" creationId="{A9E8D2C5-F5F6-4AD2-AD58-4BAE1B05091A}"/>
          </ac:spMkLst>
        </pc:spChg>
        <pc:spChg chg="mod">
          <ac:chgData name="Martina Trombiková" userId="S::218028@muni.cz::aa43d5c6-3096-4896-86b0-904a846525db" providerId="AD" clId="Web-{163D18DA-F4E4-4E0A-8386-7B86F49CDF4B}" dt="2021-09-17T14:01:13.761" v="1360" actId="1076"/>
          <ac:spMkLst>
            <pc:docMk/>
            <pc:sldMk cId="3516750455" sldId="272"/>
            <ac:spMk id="3" creationId="{23DCAF96-E12C-486A-A750-00CD263300C4}"/>
          </ac:spMkLst>
        </pc:spChg>
        <pc:spChg chg="add mod">
          <ac:chgData name="Martina Trombiková" userId="S::218028@muni.cz::aa43d5c6-3096-4896-86b0-904a846525db" providerId="AD" clId="Web-{163D18DA-F4E4-4E0A-8386-7B86F49CDF4B}" dt="2021-09-17T14:01:17.496" v="1361" actId="1076"/>
          <ac:spMkLst>
            <pc:docMk/>
            <pc:sldMk cId="3516750455" sldId="272"/>
            <ac:spMk id="5" creationId="{44E58BAE-D2F2-467E-9EEB-83B2CCEA5F94}"/>
          </ac:spMkLst>
        </pc:spChg>
      </pc:sldChg>
      <pc:sldChg chg="new del ord">
        <pc:chgData name="Martina Trombiková" userId="S::218028@muni.cz::aa43d5c6-3096-4896-86b0-904a846525db" providerId="AD" clId="Web-{163D18DA-F4E4-4E0A-8386-7B86F49CDF4B}" dt="2021-09-17T14:04:55.339" v="1401"/>
        <pc:sldMkLst>
          <pc:docMk/>
          <pc:sldMk cId="1658414989" sldId="273"/>
        </pc:sldMkLst>
      </pc:sldChg>
      <pc:sldChg chg="modSp add">
        <pc:chgData name="Martina Trombiková" userId="S::218028@muni.cz::aa43d5c6-3096-4896-86b0-904a846525db" providerId="AD" clId="Web-{163D18DA-F4E4-4E0A-8386-7B86F49CDF4B}" dt="2021-09-17T14:02:16.250" v="1379" actId="20577"/>
        <pc:sldMkLst>
          <pc:docMk/>
          <pc:sldMk cId="3402514782" sldId="274"/>
        </pc:sldMkLst>
        <pc:spChg chg="mod">
          <ac:chgData name="Martina Trombiková" userId="S::218028@muni.cz::aa43d5c6-3096-4896-86b0-904a846525db" providerId="AD" clId="Web-{163D18DA-F4E4-4E0A-8386-7B86F49CDF4B}" dt="2021-09-17T14:02:01.186" v="1375" actId="20577"/>
          <ac:spMkLst>
            <pc:docMk/>
            <pc:sldMk cId="3402514782" sldId="274"/>
            <ac:spMk id="2" creationId="{97030178-DB93-4AD2-828C-968B0E45AE55}"/>
          </ac:spMkLst>
        </pc:spChg>
        <pc:spChg chg="mod">
          <ac:chgData name="Martina Trombiková" userId="S::218028@muni.cz::aa43d5c6-3096-4896-86b0-904a846525db" providerId="AD" clId="Web-{163D18DA-F4E4-4E0A-8386-7B86F49CDF4B}" dt="2021-09-17T14:02:16.250" v="1379" actId="20577"/>
          <ac:spMkLst>
            <pc:docMk/>
            <pc:sldMk cId="3402514782" sldId="274"/>
            <ac:spMk id="3" creationId="{82807929-91AB-456C-B69C-CDD858034E4D}"/>
          </ac:spMkLst>
        </pc:spChg>
      </pc:sldChg>
      <pc:sldChg chg="modSp add">
        <pc:chgData name="Martina Trombiková" userId="S::218028@muni.cz::aa43d5c6-3096-4896-86b0-904a846525db" providerId="AD" clId="Web-{163D18DA-F4E4-4E0A-8386-7B86F49CDF4B}" dt="2021-09-17T14:02:31.048" v="1388" actId="20577"/>
        <pc:sldMkLst>
          <pc:docMk/>
          <pc:sldMk cId="3045576366" sldId="275"/>
        </pc:sldMkLst>
        <pc:spChg chg="mod">
          <ac:chgData name="Martina Trombiková" userId="S::218028@muni.cz::aa43d5c6-3096-4896-86b0-904a846525db" providerId="AD" clId="Web-{163D18DA-F4E4-4E0A-8386-7B86F49CDF4B}" dt="2021-09-17T14:02:31.048" v="1388" actId="20577"/>
          <ac:spMkLst>
            <pc:docMk/>
            <pc:sldMk cId="3045576366" sldId="275"/>
            <ac:spMk id="3" creationId="{070FC971-B417-4772-BAB4-1B30B995FE4B}"/>
          </ac:spMkLst>
        </pc:spChg>
      </pc:sldChg>
      <pc:sldChg chg="add">
        <pc:chgData name="Martina Trombiková" userId="S::218028@muni.cz::aa43d5c6-3096-4896-86b0-904a846525db" providerId="AD" clId="Web-{163D18DA-F4E4-4E0A-8386-7B86F49CDF4B}" dt="2021-09-17T14:03:41.318" v="1389"/>
        <pc:sldMkLst>
          <pc:docMk/>
          <pc:sldMk cId="2176899948" sldId="276"/>
        </pc:sldMkLst>
      </pc:sldChg>
      <pc:sldChg chg="modSp add replId">
        <pc:chgData name="Martina Trombiková" userId="S::218028@muni.cz::aa43d5c6-3096-4896-86b0-904a846525db" providerId="AD" clId="Web-{163D18DA-F4E4-4E0A-8386-7B86F49CDF4B}" dt="2021-09-17T14:04:34.087" v="1400" actId="20577"/>
        <pc:sldMkLst>
          <pc:docMk/>
          <pc:sldMk cId="1081490985" sldId="277"/>
        </pc:sldMkLst>
        <pc:spChg chg="mod">
          <ac:chgData name="Martina Trombiková" userId="S::218028@muni.cz::aa43d5c6-3096-4896-86b0-904a846525db" providerId="AD" clId="Web-{163D18DA-F4E4-4E0A-8386-7B86F49CDF4B}" dt="2021-09-17T14:04:26.493" v="1397" actId="20577"/>
          <ac:spMkLst>
            <pc:docMk/>
            <pc:sldMk cId="1081490985" sldId="277"/>
            <ac:spMk id="2" creationId="{97030178-DB93-4AD2-828C-968B0E45AE55}"/>
          </ac:spMkLst>
        </pc:spChg>
        <pc:spChg chg="mod">
          <ac:chgData name="Martina Trombiková" userId="S::218028@muni.cz::aa43d5c6-3096-4896-86b0-904a846525db" providerId="AD" clId="Web-{163D18DA-F4E4-4E0A-8386-7B86F49CDF4B}" dt="2021-09-17T14:04:34.087" v="1400" actId="20577"/>
          <ac:spMkLst>
            <pc:docMk/>
            <pc:sldMk cId="1081490985" sldId="277"/>
            <ac:spMk id="3" creationId="{82807929-91AB-456C-B69C-CDD858034E4D}"/>
          </ac:spMkLst>
        </pc:spChg>
      </pc:sldChg>
      <pc:sldChg chg="add">
        <pc:chgData name="Martina Trombiková" userId="S::218028@muni.cz::aa43d5c6-3096-4896-86b0-904a846525db" providerId="AD" clId="Web-{163D18DA-F4E4-4E0A-8386-7B86F49CDF4B}" dt="2021-09-17T14:05:37.201" v="1402"/>
        <pc:sldMkLst>
          <pc:docMk/>
          <pc:sldMk cId="3329191194" sldId="278"/>
        </pc:sldMkLst>
      </pc:sldChg>
      <pc:sldMasterChg chg="add addSldLayout">
        <pc:chgData name="Martina Trombiková" userId="S::218028@muni.cz::aa43d5c6-3096-4896-86b0-904a846525db" providerId="AD" clId="Web-{163D18DA-F4E4-4E0A-8386-7B86F49CDF4B}" dt="2021-09-17T13:00:25.308" v="0"/>
        <pc:sldMasterMkLst>
          <pc:docMk/>
          <pc:sldMasterMk cId="4199326741" sldId="2147483648"/>
        </pc:sldMasterMkLst>
        <pc:sldLayoutChg chg="add">
          <pc:chgData name="Martina Trombiková" userId="S::218028@muni.cz::aa43d5c6-3096-4896-86b0-904a846525db" providerId="AD" clId="Web-{163D18DA-F4E4-4E0A-8386-7B86F49CDF4B}" dt="2021-09-17T13:00:25.308" v="0"/>
          <pc:sldLayoutMkLst>
            <pc:docMk/>
            <pc:sldMasterMk cId="4199326741" sldId="2147483648"/>
            <pc:sldLayoutMk cId="207947054" sldId="2147483649"/>
          </pc:sldLayoutMkLst>
        </pc:sldLayoutChg>
        <pc:sldLayoutChg chg="add">
          <pc:chgData name="Martina Trombiková" userId="S::218028@muni.cz::aa43d5c6-3096-4896-86b0-904a846525db" providerId="AD" clId="Web-{163D18DA-F4E4-4E0A-8386-7B86F49CDF4B}" dt="2021-09-17T13:00:25.308" v="0"/>
          <pc:sldLayoutMkLst>
            <pc:docMk/>
            <pc:sldMasterMk cId="4199326741" sldId="2147483648"/>
            <pc:sldLayoutMk cId="1137522400" sldId="2147483650"/>
          </pc:sldLayoutMkLst>
        </pc:sldLayoutChg>
        <pc:sldLayoutChg chg="add">
          <pc:chgData name="Martina Trombiková" userId="S::218028@muni.cz::aa43d5c6-3096-4896-86b0-904a846525db" providerId="AD" clId="Web-{163D18DA-F4E4-4E0A-8386-7B86F49CDF4B}" dt="2021-09-17T13:00:25.308" v="0"/>
          <pc:sldLayoutMkLst>
            <pc:docMk/>
            <pc:sldMasterMk cId="4199326741" sldId="2147483648"/>
            <pc:sldLayoutMk cId="1480118433" sldId="2147483651"/>
          </pc:sldLayoutMkLst>
        </pc:sldLayoutChg>
        <pc:sldLayoutChg chg="add">
          <pc:chgData name="Martina Trombiková" userId="S::218028@muni.cz::aa43d5c6-3096-4896-86b0-904a846525db" providerId="AD" clId="Web-{163D18DA-F4E4-4E0A-8386-7B86F49CDF4B}" dt="2021-09-17T13:00:25.308" v="0"/>
          <pc:sldLayoutMkLst>
            <pc:docMk/>
            <pc:sldMasterMk cId="4199326741" sldId="2147483648"/>
            <pc:sldLayoutMk cId="2478645681" sldId="2147483652"/>
          </pc:sldLayoutMkLst>
        </pc:sldLayoutChg>
        <pc:sldLayoutChg chg="add">
          <pc:chgData name="Martina Trombiková" userId="S::218028@muni.cz::aa43d5c6-3096-4896-86b0-904a846525db" providerId="AD" clId="Web-{163D18DA-F4E4-4E0A-8386-7B86F49CDF4B}" dt="2021-09-17T13:00:25.308" v="0"/>
          <pc:sldLayoutMkLst>
            <pc:docMk/>
            <pc:sldMasterMk cId="4199326741" sldId="2147483648"/>
            <pc:sldLayoutMk cId="3438201160" sldId="2147483653"/>
          </pc:sldLayoutMkLst>
        </pc:sldLayoutChg>
        <pc:sldLayoutChg chg="add">
          <pc:chgData name="Martina Trombiková" userId="S::218028@muni.cz::aa43d5c6-3096-4896-86b0-904a846525db" providerId="AD" clId="Web-{163D18DA-F4E4-4E0A-8386-7B86F49CDF4B}" dt="2021-09-17T13:00:25.308" v="0"/>
          <pc:sldLayoutMkLst>
            <pc:docMk/>
            <pc:sldMasterMk cId="4199326741" sldId="2147483648"/>
            <pc:sldLayoutMk cId="1660559520" sldId="2147483654"/>
          </pc:sldLayoutMkLst>
        </pc:sldLayoutChg>
        <pc:sldLayoutChg chg="add">
          <pc:chgData name="Martina Trombiková" userId="S::218028@muni.cz::aa43d5c6-3096-4896-86b0-904a846525db" providerId="AD" clId="Web-{163D18DA-F4E4-4E0A-8386-7B86F49CDF4B}" dt="2021-09-17T13:00:25.308" v="0"/>
          <pc:sldLayoutMkLst>
            <pc:docMk/>
            <pc:sldMasterMk cId="4199326741" sldId="2147483648"/>
            <pc:sldLayoutMk cId="4209991535" sldId="2147483655"/>
          </pc:sldLayoutMkLst>
        </pc:sldLayoutChg>
        <pc:sldLayoutChg chg="add">
          <pc:chgData name="Martina Trombiková" userId="S::218028@muni.cz::aa43d5c6-3096-4896-86b0-904a846525db" providerId="AD" clId="Web-{163D18DA-F4E4-4E0A-8386-7B86F49CDF4B}" dt="2021-09-17T13:00:25.308" v="0"/>
          <pc:sldLayoutMkLst>
            <pc:docMk/>
            <pc:sldMasterMk cId="4199326741" sldId="2147483648"/>
            <pc:sldLayoutMk cId="1393003038" sldId="2147483656"/>
          </pc:sldLayoutMkLst>
        </pc:sldLayoutChg>
        <pc:sldLayoutChg chg="add">
          <pc:chgData name="Martina Trombiková" userId="S::218028@muni.cz::aa43d5c6-3096-4896-86b0-904a846525db" providerId="AD" clId="Web-{163D18DA-F4E4-4E0A-8386-7B86F49CDF4B}" dt="2021-09-17T13:00:25.308" v="0"/>
          <pc:sldLayoutMkLst>
            <pc:docMk/>
            <pc:sldMasterMk cId="4199326741" sldId="2147483648"/>
            <pc:sldLayoutMk cId="2790805013" sldId="2147483657"/>
          </pc:sldLayoutMkLst>
        </pc:sldLayoutChg>
        <pc:sldLayoutChg chg="add">
          <pc:chgData name="Martina Trombiková" userId="S::218028@muni.cz::aa43d5c6-3096-4896-86b0-904a846525db" providerId="AD" clId="Web-{163D18DA-F4E4-4E0A-8386-7B86F49CDF4B}" dt="2021-09-17T13:00:25.308" v="0"/>
          <pc:sldLayoutMkLst>
            <pc:docMk/>
            <pc:sldMasterMk cId="4199326741" sldId="2147483648"/>
            <pc:sldLayoutMk cId="3000762100" sldId="2147483658"/>
          </pc:sldLayoutMkLst>
        </pc:sldLayoutChg>
        <pc:sldLayoutChg chg="add">
          <pc:chgData name="Martina Trombiková" userId="S::218028@muni.cz::aa43d5c6-3096-4896-86b0-904a846525db" providerId="AD" clId="Web-{163D18DA-F4E4-4E0A-8386-7B86F49CDF4B}" dt="2021-09-17T13:00:25.308" v="0"/>
          <pc:sldLayoutMkLst>
            <pc:docMk/>
            <pc:sldMasterMk cId="4199326741" sldId="2147483648"/>
            <pc:sldLayoutMk cId="266517479" sldId="2147483659"/>
          </pc:sldLayoutMkLst>
        </pc:sldLayoutChg>
      </pc:sldMasterChg>
      <pc:sldMasterChg chg="replId modSldLayout">
        <pc:chgData name="Martina Trombiková" userId="S::218028@muni.cz::aa43d5c6-3096-4896-86b0-904a846525db" providerId="AD" clId="Web-{163D18DA-F4E4-4E0A-8386-7B86F49CDF4B}" dt="2021-09-17T13:00:25.308" v="0"/>
        <pc:sldMasterMkLst>
          <pc:docMk/>
          <pc:sldMasterMk cId="464252367" sldId="2147483660"/>
        </pc:sldMasterMkLst>
        <pc:sldLayoutChg chg="replId">
          <pc:chgData name="Martina Trombiková" userId="S::218028@muni.cz::aa43d5c6-3096-4896-86b0-904a846525db" providerId="AD" clId="Web-{163D18DA-F4E4-4E0A-8386-7B86F49CDF4B}" dt="2021-09-17T13:00:25.308" v="0"/>
          <pc:sldLayoutMkLst>
            <pc:docMk/>
            <pc:sldMasterMk cId="464252367" sldId="2147483660"/>
            <pc:sldLayoutMk cId="1771309689" sldId="2147483661"/>
          </pc:sldLayoutMkLst>
        </pc:sldLayoutChg>
        <pc:sldLayoutChg chg="replId">
          <pc:chgData name="Martina Trombiková" userId="S::218028@muni.cz::aa43d5c6-3096-4896-86b0-904a846525db" providerId="AD" clId="Web-{163D18DA-F4E4-4E0A-8386-7B86F49CDF4B}" dt="2021-09-17T13:00:25.308" v="0"/>
          <pc:sldLayoutMkLst>
            <pc:docMk/>
            <pc:sldMasterMk cId="464252367" sldId="2147483660"/>
            <pc:sldLayoutMk cId="21655345" sldId="2147483662"/>
          </pc:sldLayoutMkLst>
        </pc:sldLayoutChg>
        <pc:sldLayoutChg chg="replId">
          <pc:chgData name="Martina Trombiková" userId="S::218028@muni.cz::aa43d5c6-3096-4896-86b0-904a846525db" providerId="AD" clId="Web-{163D18DA-F4E4-4E0A-8386-7B86F49CDF4B}" dt="2021-09-17T13:00:25.308" v="0"/>
          <pc:sldLayoutMkLst>
            <pc:docMk/>
            <pc:sldMasterMk cId="464252367" sldId="2147483660"/>
            <pc:sldLayoutMk cId="2957285559" sldId="2147483663"/>
          </pc:sldLayoutMkLst>
        </pc:sldLayoutChg>
        <pc:sldLayoutChg chg="replId">
          <pc:chgData name="Martina Trombiková" userId="S::218028@muni.cz::aa43d5c6-3096-4896-86b0-904a846525db" providerId="AD" clId="Web-{163D18DA-F4E4-4E0A-8386-7B86F49CDF4B}" dt="2021-09-17T13:00:25.308" v="0"/>
          <pc:sldLayoutMkLst>
            <pc:docMk/>
            <pc:sldMasterMk cId="464252367" sldId="2147483660"/>
            <pc:sldLayoutMk cId="3426106184" sldId="2147483664"/>
          </pc:sldLayoutMkLst>
        </pc:sldLayoutChg>
        <pc:sldLayoutChg chg="replId">
          <pc:chgData name="Martina Trombiková" userId="S::218028@muni.cz::aa43d5c6-3096-4896-86b0-904a846525db" providerId="AD" clId="Web-{163D18DA-F4E4-4E0A-8386-7B86F49CDF4B}" dt="2021-09-17T13:00:25.308" v="0"/>
          <pc:sldLayoutMkLst>
            <pc:docMk/>
            <pc:sldMasterMk cId="464252367" sldId="2147483660"/>
            <pc:sldLayoutMk cId="597578085" sldId="2147483665"/>
          </pc:sldLayoutMkLst>
        </pc:sldLayoutChg>
        <pc:sldLayoutChg chg="replId">
          <pc:chgData name="Martina Trombiková" userId="S::218028@muni.cz::aa43d5c6-3096-4896-86b0-904a846525db" providerId="AD" clId="Web-{163D18DA-F4E4-4E0A-8386-7B86F49CDF4B}" dt="2021-09-17T13:00:25.308" v="0"/>
          <pc:sldLayoutMkLst>
            <pc:docMk/>
            <pc:sldMasterMk cId="464252367" sldId="2147483660"/>
            <pc:sldLayoutMk cId="3514983867" sldId="2147483666"/>
          </pc:sldLayoutMkLst>
        </pc:sldLayoutChg>
        <pc:sldLayoutChg chg="replId">
          <pc:chgData name="Martina Trombiková" userId="S::218028@muni.cz::aa43d5c6-3096-4896-86b0-904a846525db" providerId="AD" clId="Web-{163D18DA-F4E4-4E0A-8386-7B86F49CDF4B}" dt="2021-09-17T13:00:25.308" v="0"/>
          <pc:sldLayoutMkLst>
            <pc:docMk/>
            <pc:sldMasterMk cId="464252367" sldId="2147483660"/>
            <pc:sldLayoutMk cId="2973794414" sldId="2147483667"/>
          </pc:sldLayoutMkLst>
        </pc:sldLayoutChg>
        <pc:sldLayoutChg chg="replId">
          <pc:chgData name="Martina Trombiková" userId="S::218028@muni.cz::aa43d5c6-3096-4896-86b0-904a846525db" providerId="AD" clId="Web-{163D18DA-F4E4-4E0A-8386-7B86F49CDF4B}" dt="2021-09-17T13:00:25.308" v="0"/>
          <pc:sldLayoutMkLst>
            <pc:docMk/>
            <pc:sldMasterMk cId="464252367" sldId="2147483660"/>
            <pc:sldLayoutMk cId="3504307544" sldId="2147483668"/>
          </pc:sldLayoutMkLst>
        </pc:sldLayoutChg>
        <pc:sldLayoutChg chg="replId">
          <pc:chgData name="Martina Trombiková" userId="S::218028@muni.cz::aa43d5c6-3096-4896-86b0-904a846525db" providerId="AD" clId="Web-{163D18DA-F4E4-4E0A-8386-7B86F49CDF4B}" dt="2021-09-17T13:00:25.308" v="0"/>
          <pc:sldLayoutMkLst>
            <pc:docMk/>
            <pc:sldMasterMk cId="464252367" sldId="2147483660"/>
            <pc:sldLayoutMk cId="4088594436" sldId="2147483669"/>
          </pc:sldLayoutMkLst>
        </pc:sldLayoutChg>
        <pc:sldLayoutChg chg="replId">
          <pc:chgData name="Martina Trombiková" userId="S::218028@muni.cz::aa43d5c6-3096-4896-86b0-904a846525db" providerId="AD" clId="Web-{163D18DA-F4E4-4E0A-8386-7B86F49CDF4B}" dt="2021-09-17T13:00:25.308" v="0"/>
          <pc:sldLayoutMkLst>
            <pc:docMk/>
            <pc:sldMasterMk cId="464252367" sldId="2147483660"/>
            <pc:sldLayoutMk cId="707188527" sldId="2147483670"/>
          </pc:sldLayoutMkLst>
        </pc:sldLayoutChg>
        <pc:sldLayoutChg chg="replId">
          <pc:chgData name="Martina Trombiková" userId="S::218028@muni.cz::aa43d5c6-3096-4896-86b0-904a846525db" providerId="AD" clId="Web-{163D18DA-F4E4-4E0A-8386-7B86F49CDF4B}" dt="2021-09-17T13:00:25.308" v="0"/>
          <pc:sldLayoutMkLst>
            <pc:docMk/>
            <pc:sldMasterMk cId="464252367" sldId="2147483660"/>
            <pc:sldLayoutMk cId="1955787437" sldId="2147483671"/>
          </pc:sldLayoutMkLst>
        </pc:sldLayoutChg>
      </pc:sldMasterChg>
    </pc:docChg>
  </pc:docChgLst>
  <pc:docChgLst>
    <pc:chgData name="Martina Trombiková" userId="S::218028@muni.cz::aa43d5c6-3096-4896-86b0-904a846525db" providerId="AD" clId="Web-{4A575132-99C3-420A-C1D8-543BBB5D9486}"/>
    <pc:docChg chg="addSld delSld modSld sldOrd">
      <pc:chgData name="Martina Trombiková" userId="S::218028@muni.cz::aa43d5c6-3096-4896-86b0-904a846525db" providerId="AD" clId="Web-{4A575132-99C3-420A-C1D8-543BBB5D9486}" dt="2021-09-19T22:45:47.188" v="2665" actId="20577"/>
      <pc:docMkLst>
        <pc:docMk/>
      </pc:docMkLst>
      <pc:sldChg chg="modSp">
        <pc:chgData name="Martina Trombiková" userId="S::218028@muni.cz::aa43d5c6-3096-4896-86b0-904a846525db" providerId="AD" clId="Web-{4A575132-99C3-420A-C1D8-543BBB5D9486}" dt="2021-09-18T17:09:55.178" v="2000" actId="20577"/>
        <pc:sldMkLst>
          <pc:docMk/>
          <pc:sldMk cId="3486647330" sldId="257"/>
        </pc:sldMkLst>
        <pc:spChg chg="mod">
          <ac:chgData name="Martina Trombiková" userId="S::218028@muni.cz::aa43d5c6-3096-4896-86b0-904a846525db" providerId="AD" clId="Web-{4A575132-99C3-420A-C1D8-543BBB5D9486}" dt="2021-09-18T17:09:55.178" v="2000" actId="20577"/>
          <ac:spMkLst>
            <pc:docMk/>
            <pc:sldMk cId="3486647330" sldId="257"/>
            <ac:spMk id="2" creationId="{00000000-0000-0000-0000-000000000000}"/>
          </ac:spMkLst>
        </pc:spChg>
      </pc:sldChg>
      <pc:sldChg chg="modSp">
        <pc:chgData name="Martina Trombiková" userId="S::218028@muni.cz::aa43d5c6-3096-4896-86b0-904a846525db" providerId="AD" clId="Web-{4A575132-99C3-420A-C1D8-543BBB5D9486}" dt="2021-09-18T17:16:57.251" v="2033" actId="20577"/>
        <pc:sldMkLst>
          <pc:docMk/>
          <pc:sldMk cId="2392988845" sldId="258"/>
        </pc:sldMkLst>
        <pc:spChg chg="mod">
          <ac:chgData name="Martina Trombiková" userId="S::218028@muni.cz::aa43d5c6-3096-4896-86b0-904a846525db" providerId="AD" clId="Web-{4A575132-99C3-420A-C1D8-543BBB5D9486}" dt="2021-09-18T16:42:32.336" v="1947" actId="20577"/>
          <ac:spMkLst>
            <pc:docMk/>
            <pc:sldMk cId="2392988845" sldId="258"/>
            <ac:spMk id="2" creationId="{658086BB-4E81-4977-9975-76FC1A33DA7F}"/>
          </ac:spMkLst>
        </pc:spChg>
        <pc:spChg chg="mod">
          <ac:chgData name="Martina Trombiková" userId="S::218028@muni.cz::aa43d5c6-3096-4896-86b0-904a846525db" providerId="AD" clId="Web-{4A575132-99C3-420A-C1D8-543BBB5D9486}" dt="2021-09-18T17:16:57.251" v="2033" actId="20577"/>
          <ac:spMkLst>
            <pc:docMk/>
            <pc:sldMk cId="2392988845" sldId="258"/>
            <ac:spMk id="3" creationId="{7D5234F8-4CD8-4558-93D8-036CAE0C9ECE}"/>
          </ac:spMkLst>
        </pc:spChg>
      </pc:sldChg>
      <pc:sldChg chg="modSp">
        <pc:chgData name="Martina Trombiková" userId="S::218028@muni.cz::aa43d5c6-3096-4896-86b0-904a846525db" providerId="AD" clId="Web-{4A575132-99C3-420A-C1D8-543BBB5D9486}" dt="2021-09-18T16:42:38.695" v="1948" actId="20577"/>
        <pc:sldMkLst>
          <pc:docMk/>
          <pc:sldMk cId="3038940912" sldId="259"/>
        </pc:sldMkLst>
        <pc:spChg chg="mod">
          <ac:chgData name="Martina Trombiková" userId="S::218028@muni.cz::aa43d5c6-3096-4896-86b0-904a846525db" providerId="AD" clId="Web-{4A575132-99C3-420A-C1D8-543BBB5D9486}" dt="2021-09-18T16:42:38.695" v="1948" actId="20577"/>
          <ac:spMkLst>
            <pc:docMk/>
            <pc:sldMk cId="3038940912" sldId="259"/>
            <ac:spMk id="2" creationId="{9D9B0AC2-6034-4DE0-B9D6-0145828E58BF}"/>
          </ac:spMkLst>
        </pc:spChg>
      </pc:sldChg>
      <pc:sldChg chg="modSp">
        <pc:chgData name="Martina Trombiková" userId="S::218028@muni.cz::aa43d5c6-3096-4896-86b0-904a846525db" providerId="AD" clId="Web-{4A575132-99C3-420A-C1D8-543BBB5D9486}" dt="2021-09-18T16:43:33.806" v="1956" actId="20577"/>
        <pc:sldMkLst>
          <pc:docMk/>
          <pc:sldMk cId="2864412200" sldId="260"/>
        </pc:sldMkLst>
        <pc:spChg chg="mod">
          <ac:chgData name="Martina Trombiková" userId="S::218028@muni.cz::aa43d5c6-3096-4896-86b0-904a846525db" providerId="AD" clId="Web-{4A575132-99C3-420A-C1D8-543BBB5D9486}" dt="2021-09-18T16:43:33.806" v="1956" actId="20577"/>
          <ac:spMkLst>
            <pc:docMk/>
            <pc:sldMk cId="2864412200" sldId="260"/>
            <ac:spMk id="3" creationId="{0F9BA418-DD4E-4202-AA4F-4A036072F7FA}"/>
          </ac:spMkLst>
        </pc:spChg>
      </pc:sldChg>
      <pc:sldChg chg="addSp modSp">
        <pc:chgData name="Martina Trombiková" userId="S::218028@muni.cz::aa43d5c6-3096-4896-86b0-904a846525db" providerId="AD" clId="Web-{4A575132-99C3-420A-C1D8-543BBB5D9486}" dt="2021-09-18T16:44:11.869" v="1962" actId="20577"/>
        <pc:sldMkLst>
          <pc:docMk/>
          <pc:sldMk cId="2520418851" sldId="261"/>
        </pc:sldMkLst>
        <pc:spChg chg="mod">
          <ac:chgData name="Martina Trombiková" userId="S::218028@muni.cz::aa43d5c6-3096-4896-86b0-904a846525db" providerId="AD" clId="Web-{4A575132-99C3-420A-C1D8-543BBB5D9486}" dt="2021-09-18T16:09:45.253" v="1021" actId="20577"/>
          <ac:spMkLst>
            <pc:docMk/>
            <pc:sldMk cId="2520418851" sldId="261"/>
            <ac:spMk id="2" creationId="{0D9CE491-EE0A-4632-BF38-195AEC4726FE}"/>
          </ac:spMkLst>
        </pc:spChg>
        <pc:spChg chg="add mod">
          <ac:chgData name="Martina Trombiková" userId="S::218028@muni.cz::aa43d5c6-3096-4896-86b0-904a846525db" providerId="AD" clId="Web-{4A575132-99C3-420A-C1D8-543BBB5D9486}" dt="2021-09-18T16:44:11.869" v="1962" actId="20577"/>
          <ac:spMkLst>
            <pc:docMk/>
            <pc:sldMk cId="2520418851" sldId="261"/>
            <ac:spMk id="3" creationId="{04416E4F-23A6-41D1-B3E6-30868E96EECB}"/>
          </ac:spMkLst>
        </pc:spChg>
      </pc:sldChg>
      <pc:sldChg chg="modSp">
        <pc:chgData name="Martina Trombiková" userId="S::218028@muni.cz::aa43d5c6-3096-4896-86b0-904a846525db" providerId="AD" clId="Web-{4A575132-99C3-420A-C1D8-543BBB5D9486}" dt="2021-09-19T20:48:08.210" v="2657" actId="20577"/>
        <pc:sldMkLst>
          <pc:docMk/>
          <pc:sldMk cId="3949353113" sldId="262"/>
        </pc:sldMkLst>
        <pc:spChg chg="mod">
          <ac:chgData name="Martina Trombiková" userId="S::218028@muni.cz::aa43d5c6-3096-4896-86b0-904a846525db" providerId="AD" clId="Web-{4A575132-99C3-420A-C1D8-543BBB5D9486}" dt="2021-09-19T20:48:08.210" v="2657" actId="20577"/>
          <ac:spMkLst>
            <pc:docMk/>
            <pc:sldMk cId="3949353113" sldId="262"/>
            <ac:spMk id="3" creationId="{46737E13-96E4-46A7-B8F1-A657CC028FE2}"/>
          </ac:spMkLst>
        </pc:spChg>
      </pc:sldChg>
      <pc:sldChg chg="modSp">
        <pc:chgData name="Martina Trombiková" userId="S::218028@muni.cz::aa43d5c6-3096-4896-86b0-904a846525db" providerId="AD" clId="Web-{4A575132-99C3-420A-C1D8-543BBB5D9486}" dt="2021-09-18T16:45:19.090" v="1965" actId="20577"/>
        <pc:sldMkLst>
          <pc:docMk/>
          <pc:sldMk cId="103144658" sldId="263"/>
        </pc:sldMkLst>
        <pc:spChg chg="mod">
          <ac:chgData name="Martina Trombiková" userId="S::218028@muni.cz::aa43d5c6-3096-4896-86b0-904a846525db" providerId="AD" clId="Web-{4A575132-99C3-420A-C1D8-543BBB5D9486}" dt="2021-09-18T16:45:19.090" v="1965" actId="20577"/>
          <ac:spMkLst>
            <pc:docMk/>
            <pc:sldMk cId="103144658" sldId="263"/>
            <ac:spMk id="8" creationId="{3B32A2BF-995A-4542-BD4E-317CA12FE5BA}"/>
          </ac:spMkLst>
        </pc:spChg>
      </pc:sldChg>
      <pc:sldChg chg="modSp">
        <pc:chgData name="Martina Trombiková" userId="S::218028@muni.cz::aa43d5c6-3096-4896-86b0-904a846525db" providerId="AD" clId="Web-{4A575132-99C3-420A-C1D8-543BBB5D9486}" dt="2021-09-18T16:45:44.997" v="1968" actId="20577"/>
        <pc:sldMkLst>
          <pc:docMk/>
          <pc:sldMk cId="3875275650" sldId="265"/>
        </pc:sldMkLst>
        <pc:spChg chg="mod">
          <ac:chgData name="Martina Trombiková" userId="S::218028@muni.cz::aa43d5c6-3096-4896-86b0-904a846525db" providerId="AD" clId="Web-{4A575132-99C3-420A-C1D8-543BBB5D9486}" dt="2021-09-18T16:45:44.997" v="1968" actId="20577"/>
          <ac:spMkLst>
            <pc:docMk/>
            <pc:sldMk cId="3875275650" sldId="265"/>
            <ac:spMk id="2" creationId="{DAABCB49-F9F9-451C-885E-B4F7431D2666}"/>
          </ac:spMkLst>
        </pc:spChg>
        <pc:spChg chg="mod">
          <ac:chgData name="Martina Trombiková" userId="S::218028@muni.cz::aa43d5c6-3096-4896-86b0-904a846525db" providerId="AD" clId="Web-{4A575132-99C3-420A-C1D8-543BBB5D9486}" dt="2021-09-18T16:21:57.337" v="1423" actId="20577"/>
          <ac:spMkLst>
            <pc:docMk/>
            <pc:sldMk cId="3875275650" sldId="265"/>
            <ac:spMk id="3" creationId="{4B82B090-E966-482B-A6AF-6256840BE344}"/>
          </ac:spMkLst>
        </pc:spChg>
      </pc:sldChg>
      <pc:sldChg chg="modSp ord">
        <pc:chgData name="Martina Trombiková" userId="S::218028@muni.cz::aa43d5c6-3096-4896-86b0-904a846525db" providerId="AD" clId="Web-{4A575132-99C3-420A-C1D8-543BBB5D9486}" dt="2021-09-18T16:45:44.950" v="1966"/>
        <pc:sldMkLst>
          <pc:docMk/>
          <pc:sldMk cId="3349574350" sldId="266"/>
        </pc:sldMkLst>
        <pc:spChg chg="mod">
          <ac:chgData name="Martina Trombiková" userId="S::218028@muni.cz::aa43d5c6-3096-4896-86b0-904a846525db" providerId="AD" clId="Web-{4A575132-99C3-420A-C1D8-543BBB5D9486}" dt="2021-09-18T16:39:15.956" v="1933" actId="20577"/>
          <ac:spMkLst>
            <pc:docMk/>
            <pc:sldMk cId="3349574350" sldId="266"/>
            <ac:spMk id="2" creationId="{3167EE18-B38A-4E6D-A9BF-DBA08038BC70}"/>
          </ac:spMkLst>
        </pc:spChg>
        <pc:spChg chg="mod">
          <ac:chgData name="Martina Trombiková" userId="S::218028@muni.cz::aa43d5c6-3096-4896-86b0-904a846525db" providerId="AD" clId="Web-{4A575132-99C3-420A-C1D8-543BBB5D9486}" dt="2021-09-18T16:33:28.619" v="1902" actId="20577"/>
          <ac:spMkLst>
            <pc:docMk/>
            <pc:sldMk cId="3349574350" sldId="266"/>
            <ac:spMk id="3" creationId="{5F0650A1-C512-46B1-9953-AA7DAEFF4ABA}"/>
          </ac:spMkLst>
        </pc:spChg>
      </pc:sldChg>
      <pc:sldChg chg="modSp ord">
        <pc:chgData name="Martina Trombiková" userId="S::218028@muni.cz::aa43d5c6-3096-4896-86b0-904a846525db" providerId="AD" clId="Web-{4A575132-99C3-420A-C1D8-543BBB5D9486}" dt="2021-09-18T17:10:27.007" v="2006" actId="20577"/>
        <pc:sldMkLst>
          <pc:docMk/>
          <pc:sldMk cId="2809761157" sldId="267"/>
        </pc:sldMkLst>
        <pc:spChg chg="mod">
          <ac:chgData name="Martina Trombiková" userId="S::218028@muni.cz::aa43d5c6-3096-4896-86b0-904a846525db" providerId="AD" clId="Web-{4A575132-99C3-420A-C1D8-543BBB5D9486}" dt="2021-09-18T17:10:27.007" v="2006" actId="20577"/>
          <ac:spMkLst>
            <pc:docMk/>
            <pc:sldMk cId="2809761157" sldId="267"/>
            <ac:spMk id="2" creationId="{EF8E01FF-569C-49FD-9D88-4830DCE05ACA}"/>
          </ac:spMkLst>
        </pc:spChg>
      </pc:sldChg>
      <pc:sldChg chg="modSp">
        <pc:chgData name="Martina Trombiková" userId="S::218028@muni.cz::aa43d5c6-3096-4896-86b0-904a846525db" providerId="AD" clId="Web-{4A575132-99C3-420A-C1D8-543BBB5D9486}" dt="2021-09-18T17:09:38.912" v="1999" actId="20577"/>
        <pc:sldMkLst>
          <pc:docMk/>
          <pc:sldMk cId="1038197912" sldId="268"/>
        </pc:sldMkLst>
        <pc:spChg chg="mod">
          <ac:chgData name="Martina Trombiková" userId="S::218028@muni.cz::aa43d5c6-3096-4896-86b0-904a846525db" providerId="AD" clId="Web-{4A575132-99C3-420A-C1D8-543BBB5D9486}" dt="2021-09-18T17:09:38.912" v="1999" actId="20577"/>
          <ac:spMkLst>
            <pc:docMk/>
            <pc:sldMk cId="1038197912" sldId="268"/>
            <ac:spMk id="2" creationId="{13E374AF-7B20-412D-9C57-49D350FF8059}"/>
          </ac:spMkLst>
        </pc:spChg>
      </pc:sldChg>
      <pc:sldChg chg="modSp">
        <pc:chgData name="Martina Trombiková" userId="S::218028@muni.cz::aa43d5c6-3096-4896-86b0-904a846525db" providerId="AD" clId="Web-{4A575132-99C3-420A-C1D8-543BBB5D9486}" dt="2021-09-18T16:39:41.582" v="1937" actId="1076"/>
        <pc:sldMkLst>
          <pc:docMk/>
          <pc:sldMk cId="2152969881" sldId="269"/>
        </pc:sldMkLst>
        <pc:spChg chg="mod">
          <ac:chgData name="Martina Trombiková" userId="S::218028@muni.cz::aa43d5c6-3096-4896-86b0-904a846525db" providerId="AD" clId="Web-{4A575132-99C3-420A-C1D8-543BBB5D9486}" dt="2021-09-18T16:39:41.582" v="1937" actId="1076"/>
          <ac:spMkLst>
            <pc:docMk/>
            <pc:sldMk cId="2152969881" sldId="269"/>
            <ac:spMk id="8" creationId="{F6AF2FDB-0B26-4622-894C-FD4A585291A8}"/>
          </ac:spMkLst>
        </pc:spChg>
      </pc:sldChg>
      <pc:sldChg chg="ord">
        <pc:chgData name="Martina Trombiková" userId="S::218028@muni.cz::aa43d5c6-3096-4896-86b0-904a846525db" providerId="AD" clId="Web-{4A575132-99C3-420A-C1D8-543BBB5D9486}" dt="2021-09-18T16:46:45.295" v="1970"/>
        <pc:sldMkLst>
          <pc:docMk/>
          <pc:sldMk cId="155694812" sldId="270"/>
        </pc:sldMkLst>
      </pc:sldChg>
      <pc:sldChg chg="modSp">
        <pc:chgData name="Martina Trombiková" userId="S::218028@muni.cz::aa43d5c6-3096-4896-86b0-904a846525db" providerId="AD" clId="Web-{4A575132-99C3-420A-C1D8-543BBB5D9486}" dt="2021-09-18T16:47:42.687" v="1981" actId="20577"/>
        <pc:sldMkLst>
          <pc:docMk/>
          <pc:sldMk cId="174484694" sldId="271"/>
        </pc:sldMkLst>
        <pc:spChg chg="mod">
          <ac:chgData name="Martina Trombiková" userId="S::218028@muni.cz::aa43d5c6-3096-4896-86b0-904a846525db" providerId="AD" clId="Web-{4A575132-99C3-420A-C1D8-543BBB5D9486}" dt="2021-09-18T16:47:42.687" v="1981" actId="20577"/>
          <ac:spMkLst>
            <pc:docMk/>
            <pc:sldMk cId="174484694" sldId="271"/>
            <ac:spMk id="2" creationId="{1A3238AA-6F3B-4AE1-B3E9-EC0419E670BD}"/>
          </ac:spMkLst>
        </pc:spChg>
      </pc:sldChg>
      <pc:sldChg chg="modSp ord">
        <pc:chgData name="Martina Trombiková" userId="S::218028@muni.cz::aa43d5c6-3096-4896-86b0-904a846525db" providerId="AD" clId="Web-{4A575132-99C3-420A-C1D8-543BBB5D9486}" dt="2021-09-18T17:10:55.555" v="2016" actId="20577"/>
        <pc:sldMkLst>
          <pc:docMk/>
          <pc:sldMk cId="3516750455" sldId="272"/>
        </pc:sldMkLst>
        <pc:spChg chg="mod">
          <ac:chgData name="Martina Trombiková" userId="S::218028@muni.cz::aa43d5c6-3096-4896-86b0-904a846525db" providerId="AD" clId="Web-{4A575132-99C3-420A-C1D8-543BBB5D9486}" dt="2021-09-18T17:10:55.555" v="2016" actId="20577"/>
          <ac:spMkLst>
            <pc:docMk/>
            <pc:sldMk cId="3516750455" sldId="272"/>
            <ac:spMk id="2" creationId="{A9E8D2C5-F5F6-4AD2-AD58-4BAE1B05091A}"/>
          </ac:spMkLst>
        </pc:spChg>
      </pc:sldChg>
      <pc:sldChg chg="modSp">
        <pc:chgData name="Martina Trombiková" userId="S::218028@muni.cz::aa43d5c6-3096-4896-86b0-904a846525db" providerId="AD" clId="Web-{4A575132-99C3-420A-C1D8-543BBB5D9486}" dt="2021-09-18T15:12:40.995" v="93" actId="20577"/>
        <pc:sldMkLst>
          <pc:docMk/>
          <pc:sldMk cId="3402514782" sldId="274"/>
        </pc:sldMkLst>
        <pc:spChg chg="mod">
          <ac:chgData name="Martina Trombiková" userId="S::218028@muni.cz::aa43d5c6-3096-4896-86b0-904a846525db" providerId="AD" clId="Web-{4A575132-99C3-420A-C1D8-543BBB5D9486}" dt="2021-09-18T15:12:40.995" v="93" actId="20577"/>
          <ac:spMkLst>
            <pc:docMk/>
            <pc:sldMk cId="3402514782" sldId="274"/>
            <ac:spMk id="3" creationId="{82807929-91AB-456C-B69C-CDD858034E4D}"/>
          </ac:spMkLst>
        </pc:spChg>
      </pc:sldChg>
      <pc:sldChg chg="addSp modSp">
        <pc:chgData name="Martina Trombiková" userId="S::218028@muni.cz::aa43d5c6-3096-4896-86b0-904a846525db" providerId="AD" clId="Web-{4A575132-99C3-420A-C1D8-543BBB5D9486}" dt="2021-09-18T17:16:40.547" v="2032" actId="20577"/>
        <pc:sldMkLst>
          <pc:docMk/>
          <pc:sldMk cId="3045576366" sldId="275"/>
        </pc:sldMkLst>
        <pc:spChg chg="add mod">
          <ac:chgData name="Martina Trombiková" userId="S::218028@muni.cz::aa43d5c6-3096-4896-86b0-904a846525db" providerId="AD" clId="Web-{4A575132-99C3-420A-C1D8-543BBB5D9486}" dt="2021-09-18T17:16:40.547" v="2032" actId="20577"/>
          <ac:spMkLst>
            <pc:docMk/>
            <pc:sldMk cId="3045576366" sldId="275"/>
            <ac:spMk id="2" creationId="{BDA86C3A-D606-4ABC-B6A5-D469EFFF5567}"/>
          </ac:spMkLst>
        </pc:spChg>
        <pc:spChg chg="mod">
          <ac:chgData name="Martina Trombiková" userId="S::218028@muni.cz::aa43d5c6-3096-4896-86b0-904a846525db" providerId="AD" clId="Web-{4A575132-99C3-420A-C1D8-543BBB5D9486}" dt="2021-09-18T17:16:34.063" v="2031" actId="20577"/>
          <ac:spMkLst>
            <pc:docMk/>
            <pc:sldMk cId="3045576366" sldId="275"/>
            <ac:spMk id="3" creationId="{070FC971-B417-4772-BAB4-1B30B995FE4B}"/>
          </ac:spMkLst>
        </pc:spChg>
        <pc:picChg chg="mod">
          <ac:chgData name="Martina Trombiková" userId="S::218028@muni.cz::aa43d5c6-3096-4896-86b0-904a846525db" providerId="AD" clId="Web-{4A575132-99C3-420A-C1D8-543BBB5D9486}" dt="2021-09-18T16:42:09.944" v="1945" actId="1076"/>
          <ac:picMkLst>
            <pc:docMk/>
            <pc:sldMk cId="3045576366" sldId="275"/>
            <ac:picMk id="4" creationId="{4975C07E-9932-4FA0-859B-CD79F65EFF45}"/>
          </ac:picMkLst>
        </pc:picChg>
      </pc:sldChg>
      <pc:sldChg chg="modSp">
        <pc:chgData name="Martina Trombiková" userId="S::218028@muni.cz::aa43d5c6-3096-4896-86b0-904a846525db" providerId="AD" clId="Web-{4A575132-99C3-420A-C1D8-543BBB5D9486}" dt="2021-09-18T15:12:51.276" v="95" actId="20577"/>
        <pc:sldMkLst>
          <pc:docMk/>
          <pc:sldMk cId="3329191194" sldId="278"/>
        </pc:sldMkLst>
        <pc:spChg chg="mod">
          <ac:chgData name="Martina Trombiková" userId="S::218028@muni.cz::aa43d5c6-3096-4896-86b0-904a846525db" providerId="AD" clId="Web-{4A575132-99C3-420A-C1D8-543BBB5D9486}" dt="2021-09-18T15:12:51.276" v="95" actId="20577"/>
          <ac:spMkLst>
            <pc:docMk/>
            <pc:sldMk cId="3329191194" sldId="278"/>
            <ac:spMk id="6" creationId="{9D7B7DD9-852C-094E-B134-2ADB3EC9B79E}"/>
          </ac:spMkLst>
        </pc:spChg>
      </pc:sldChg>
      <pc:sldChg chg="new del">
        <pc:chgData name="Martina Trombiková" userId="S::218028@muni.cz::aa43d5c6-3096-4896-86b0-904a846525db" providerId="AD" clId="Web-{4A575132-99C3-420A-C1D8-543BBB5D9486}" dt="2021-09-18T15:13:45.668" v="98"/>
        <pc:sldMkLst>
          <pc:docMk/>
          <pc:sldMk cId="2885612839" sldId="279"/>
        </pc:sldMkLst>
      </pc:sldChg>
      <pc:sldChg chg="add del">
        <pc:chgData name="Martina Trombiková" userId="S::218028@muni.cz::aa43d5c6-3096-4896-86b0-904a846525db" providerId="AD" clId="Web-{4A575132-99C3-420A-C1D8-543BBB5D9486}" dt="2021-09-19T22:44:27.328" v="2658"/>
        <pc:sldMkLst>
          <pc:docMk/>
          <pc:sldMk cId="2603507553" sldId="280"/>
        </pc:sldMkLst>
      </pc:sldChg>
      <pc:sldChg chg="addSp modSp new ord">
        <pc:chgData name="Martina Trombiková" userId="S::218028@muni.cz::aa43d5c6-3096-4896-86b0-904a846525db" providerId="AD" clId="Web-{4A575132-99C3-420A-C1D8-543BBB5D9486}" dt="2021-09-18T16:08:20.939" v="1010" actId="20577"/>
        <pc:sldMkLst>
          <pc:docMk/>
          <pc:sldMk cId="866226345" sldId="281"/>
        </pc:sldMkLst>
        <pc:spChg chg="mod">
          <ac:chgData name="Martina Trombiková" userId="S::218028@muni.cz::aa43d5c6-3096-4896-86b0-904a846525db" providerId="AD" clId="Web-{4A575132-99C3-420A-C1D8-543BBB5D9486}" dt="2021-09-18T16:08:08.282" v="1007" actId="1076"/>
          <ac:spMkLst>
            <pc:docMk/>
            <pc:sldMk cId="866226345" sldId="281"/>
            <ac:spMk id="2" creationId="{22AC4545-231C-43C1-8B46-CD6C9A335FDD}"/>
          </ac:spMkLst>
        </pc:spChg>
        <pc:spChg chg="mod">
          <ac:chgData name="Martina Trombiková" userId="S::218028@muni.cz::aa43d5c6-3096-4896-86b0-904a846525db" providerId="AD" clId="Web-{4A575132-99C3-420A-C1D8-543BBB5D9486}" dt="2021-09-18T15:57:28.668" v="678" actId="14100"/>
          <ac:spMkLst>
            <pc:docMk/>
            <pc:sldMk cId="866226345" sldId="281"/>
            <ac:spMk id="3" creationId="{5AB2D77A-8489-43E3-BE4E-C9B94A1958CE}"/>
          </ac:spMkLst>
        </pc:spChg>
        <pc:spChg chg="add mod">
          <ac:chgData name="Martina Trombiková" userId="S::218028@muni.cz::aa43d5c6-3096-4896-86b0-904a846525db" providerId="AD" clId="Web-{4A575132-99C3-420A-C1D8-543BBB5D9486}" dt="2021-09-18T16:08:20.939" v="1010" actId="20577"/>
          <ac:spMkLst>
            <pc:docMk/>
            <pc:sldMk cId="866226345" sldId="281"/>
            <ac:spMk id="5" creationId="{77AFB0BF-2001-41A8-BEBD-765C84102E9C}"/>
          </ac:spMkLst>
        </pc:spChg>
      </pc:sldChg>
      <pc:sldChg chg="addSp delSp modSp new mod setBg setClrOvrMap">
        <pc:chgData name="Martina Trombiková" userId="S::218028@muni.cz::aa43d5c6-3096-4896-86b0-904a846525db" providerId="AD" clId="Web-{4A575132-99C3-420A-C1D8-543BBB5D9486}" dt="2021-09-18T15:57:05.246" v="677" actId="1076"/>
        <pc:sldMkLst>
          <pc:docMk/>
          <pc:sldMk cId="1565446565" sldId="282"/>
        </pc:sldMkLst>
        <pc:spChg chg="del mod">
          <ac:chgData name="Martina Trombiková" userId="S::218028@muni.cz::aa43d5c6-3096-4896-86b0-904a846525db" providerId="AD" clId="Web-{4A575132-99C3-420A-C1D8-543BBB5D9486}" dt="2021-09-18T15:56:15.401" v="667"/>
          <ac:spMkLst>
            <pc:docMk/>
            <pc:sldMk cId="1565446565" sldId="282"/>
            <ac:spMk id="2" creationId="{FBEDE8FC-D65F-489A-BCA4-340F289B1DA7}"/>
          </ac:spMkLst>
        </pc:spChg>
        <pc:spChg chg="mod ord">
          <ac:chgData name="Martina Trombiková" userId="S::218028@muni.cz::aa43d5c6-3096-4896-86b0-904a846525db" providerId="AD" clId="Web-{4A575132-99C3-420A-C1D8-543BBB5D9486}" dt="2021-09-18T15:57:05.246" v="677" actId="1076"/>
          <ac:spMkLst>
            <pc:docMk/>
            <pc:sldMk cId="1565446565" sldId="282"/>
            <ac:spMk id="3" creationId="{F0C30EAF-D83E-4844-A82B-A854B410BD56}"/>
          </ac:spMkLst>
        </pc:spChg>
        <pc:picChg chg="add mod">
          <ac:chgData name="Martina Trombiková" userId="S::218028@muni.cz::aa43d5c6-3096-4896-86b0-904a846525db" providerId="AD" clId="Web-{4A575132-99C3-420A-C1D8-543BBB5D9486}" dt="2021-09-18T15:50:35.815" v="559"/>
          <ac:picMkLst>
            <pc:docMk/>
            <pc:sldMk cId="1565446565" sldId="282"/>
            <ac:picMk id="4" creationId="{97996D69-7C78-4B98-B2A9-CF86687B1F74}"/>
          </ac:picMkLst>
        </pc:picChg>
        <pc:cxnChg chg="add del">
          <ac:chgData name="Martina Trombiková" userId="S::218028@muni.cz::aa43d5c6-3096-4896-86b0-904a846525db" providerId="AD" clId="Web-{4A575132-99C3-420A-C1D8-543BBB5D9486}" dt="2021-09-18T15:50:35.815" v="559"/>
          <ac:cxnSpMkLst>
            <pc:docMk/>
            <pc:sldMk cId="1565446565" sldId="282"/>
            <ac:cxnSpMk id="9" creationId="{A7F400EE-A8A5-48AF-B4D6-291B52C6F0B0}"/>
          </ac:cxnSpMkLst>
        </pc:cxnChg>
      </pc:sldChg>
      <pc:sldChg chg="addSp modSp add mod setBg setClrOvrMap">
        <pc:chgData name="Martina Trombiková" userId="S::218028@muni.cz::aa43d5c6-3096-4896-86b0-904a846525db" providerId="AD" clId="Web-{4A575132-99C3-420A-C1D8-543BBB5D9486}" dt="2021-09-18T17:12:35.260" v="2020" actId="1076"/>
        <pc:sldMkLst>
          <pc:docMk/>
          <pc:sldMk cId="1497836993" sldId="283"/>
        </pc:sldMkLst>
        <pc:spChg chg="mod">
          <ac:chgData name="Martina Trombiková" userId="S::218028@muni.cz::aa43d5c6-3096-4896-86b0-904a846525db" providerId="AD" clId="Web-{4A575132-99C3-420A-C1D8-543BBB5D9486}" dt="2021-09-18T17:12:27.416" v="2019" actId="1076"/>
          <ac:spMkLst>
            <pc:docMk/>
            <pc:sldMk cId="1497836993" sldId="283"/>
            <ac:spMk id="2" creationId="{00000000-0000-0000-0000-000000000000}"/>
          </ac:spMkLst>
        </pc:spChg>
        <pc:spChg chg="mod">
          <ac:chgData name="Martina Trombiková" userId="S::218028@muni.cz::aa43d5c6-3096-4896-86b0-904a846525db" providerId="AD" clId="Web-{4A575132-99C3-420A-C1D8-543BBB5D9486}" dt="2021-09-18T17:12:35.260" v="2020" actId="1076"/>
          <ac:spMkLst>
            <pc:docMk/>
            <pc:sldMk cId="1497836993" sldId="283"/>
            <ac:spMk id="3" creationId="{00000000-0000-0000-0000-000000000000}"/>
          </ac:spMkLst>
        </pc:spChg>
        <pc:spChg chg="add">
          <ac:chgData name="Martina Trombiková" userId="S::218028@muni.cz::aa43d5c6-3096-4896-86b0-904a846525db" providerId="AD" clId="Web-{4A575132-99C3-420A-C1D8-543BBB5D9486}" dt="2021-09-18T17:12:15.025" v="2018"/>
          <ac:spMkLst>
            <pc:docMk/>
            <pc:sldMk cId="1497836993" sldId="283"/>
            <ac:spMk id="9" creationId="{71B2258F-86CA-4D4D-8270-BC05FCDEBFB3}"/>
          </ac:spMkLst>
        </pc:spChg>
        <pc:picChg chg="add mod ord">
          <ac:chgData name="Martina Trombiková" userId="S::218028@muni.cz::aa43d5c6-3096-4896-86b0-904a846525db" providerId="AD" clId="Web-{4A575132-99C3-420A-C1D8-543BBB5D9486}" dt="2021-09-18T17:12:15.025" v="2018"/>
          <ac:picMkLst>
            <pc:docMk/>
            <pc:sldMk cId="1497836993" sldId="283"/>
            <ac:picMk id="4" creationId="{D568D661-BA03-4813-8187-E07996ACB603}"/>
          </ac:picMkLst>
        </pc:picChg>
      </pc:sldChg>
      <pc:sldChg chg="addSp modSp add mod setBg">
        <pc:chgData name="Martina Trombiková" userId="S::218028@muni.cz::aa43d5c6-3096-4896-86b0-904a846525db" providerId="AD" clId="Web-{4A575132-99C3-420A-C1D8-543BBB5D9486}" dt="2021-09-19T22:45:47.188" v="2665" actId="20577"/>
        <pc:sldMkLst>
          <pc:docMk/>
          <pc:sldMk cId="1936427067" sldId="284"/>
        </pc:sldMkLst>
        <pc:spChg chg="mod">
          <ac:chgData name="Martina Trombiková" userId="S::218028@muni.cz::aa43d5c6-3096-4896-86b0-904a846525db" providerId="AD" clId="Web-{4A575132-99C3-420A-C1D8-543BBB5D9486}" dt="2021-09-18T17:15:31.999" v="2026" actId="20577"/>
          <ac:spMkLst>
            <pc:docMk/>
            <pc:sldMk cId="1936427067" sldId="284"/>
            <ac:spMk id="2" creationId="{05717310-F56E-9B4D-B8A5-76318C6E62FC}"/>
          </ac:spMkLst>
        </pc:spChg>
        <pc:spChg chg="mod">
          <ac:chgData name="Martina Trombiková" userId="S::218028@muni.cz::aa43d5c6-3096-4896-86b0-904a846525db" providerId="AD" clId="Web-{4A575132-99C3-420A-C1D8-543BBB5D9486}" dt="2021-09-19T22:45:47.188" v="2665" actId="20577"/>
          <ac:spMkLst>
            <pc:docMk/>
            <pc:sldMk cId="1936427067" sldId="284"/>
            <ac:spMk id="3" creationId="{1B94CE59-7A80-D144-9862-30358BEA7638}"/>
          </ac:spMkLst>
        </pc:spChg>
        <pc:spChg chg="add">
          <ac:chgData name="Martina Trombiková" userId="S::218028@muni.cz::aa43d5c6-3096-4896-86b0-904a846525db" providerId="AD" clId="Web-{4A575132-99C3-420A-C1D8-543BBB5D9486}" dt="2021-09-18T17:14:54.607" v="2022"/>
          <ac:spMkLst>
            <pc:docMk/>
            <pc:sldMk cId="1936427067" sldId="284"/>
            <ac:spMk id="9" creationId="{7D9D36D6-2AC5-46A1-A849-4C82D5264A3A}"/>
          </ac:spMkLst>
        </pc:spChg>
        <pc:picChg chg="add mod">
          <ac:chgData name="Martina Trombiková" userId="S::218028@muni.cz::aa43d5c6-3096-4896-86b0-904a846525db" providerId="AD" clId="Web-{4A575132-99C3-420A-C1D8-543BBB5D9486}" dt="2021-09-18T17:14:54.607" v="2022"/>
          <ac:picMkLst>
            <pc:docMk/>
            <pc:sldMk cId="1936427067" sldId="284"/>
            <ac:picMk id="4" creationId="{ED514B8D-888E-4093-99A9-B0BDB09C9226}"/>
          </ac:picMkLst>
        </pc:picChg>
      </pc:sldChg>
      <pc:sldChg chg="delSp add">
        <pc:chgData name="Martina Trombiková" userId="S::218028@muni.cz::aa43d5c6-3096-4896-86b0-904a846525db" providerId="AD" clId="Web-{4A575132-99C3-420A-C1D8-543BBB5D9486}" dt="2021-09-18T17:15:46.796" v="2027"/>
        <pc:sldMkLst>
          <pc:docMk/>
          <pc:sldMk cId="2470434104" sldId="285"/>
        </pc:sldMkLst>
        <pc:spChg chg="del">
          <ac:chgData name="Martina Trombiková" userId="S::218028@muni.cz::aa43d5c6-3096-4896-86b0-904a846525db" providerId="AD" clId="Web-{4A575132-99C3-420A-C1D8-543BBB5D9486}" dt="2021-09-18T17:15:46.796" v="2027"/>
          <ac:spMkLst>
            <pc:docMk/>
            <pc:sldMk cId="2470434104" sldId="285"/>
            <ac:spMk id="2" creationId="{5F063505-B680-A24C-856B-2C8EE640E805}"/>
          </ac:spMkLst>
        </pc:spChg>
      </pc:sldChg>
      <pc:sldChg chg="add">
        <pc:chgData name="Martina Trombiková" userId="S::218028@muni.cz::aa43d5c6-3096-4896-86b0-904a846525db" providerId="AD" clId="Web-{4A575132-99C3-420A-C1D8-543BBB5D9486}" dt="2021-09-18T16:41:08.552" v="1940"/>
        <pc:sldMkLst>
          <pc:docMk/>
          <pc:sldMk cId="2934228988" sldId="286"/>
        </pc:sldMkLst>
      </pc:sldChg>
      <pc:sldChg chg="addSp modSp new">
        <pc:chgData name="Martina Trombiková" userId="S::218028@muni.cz::aa43d5c6-3096-4896-86b0-904a846525db" providerId="AD" clId="Web-{4A575132-99C3-420A-C1D8-543BBB5D9486}" dt="2021-09-18T17:30:02.395" v="2656" actId="14100"/>
        <pc:sldMkLst>
          <pc:docMk/>
          <pc:sldMk cId="456062326" sldId="287"/>
        </pc:sldMkLst>
        <pc:spChg chg="mod">
          <ac:chgData name="Martina Trombiková" userId="S::218028@muni.cz::aa43d5c6-3096-4896-86b0-904a846525db" providerId="AD" clId="Web-{4A575132-99C3-420A-C1D8-543BBB5D9486}" dt="2021-09-18T17:20:42.584" v="2054" actId="20577"/>
          <ac:spMkLst>
            <pc:docMk/>
            <pc:sldMk cId="456062326" sldId="287"/>
            <ac:spMk id="2" creationId="{55886827-246F-4044-B531-8D0264BF469E}"/>
          </ac:spMkLst>
        </pc:spChg>
        <pc:spChg chg="mod">
          <ac:chgData name="Martina Trombiková" userId="S::218028@muni.cz::aa43d5c6-3096-4896-86b0-904a846525db" providerId="AD" clId="Web-{4A575132-99C3-420A-C1D8-543BBB5D9486}" dt="2021-09-18T17:29:54.785" v="2654" actId="1076"/>
          <ac:spMkLst>
            <pc:docMk/>
            <pc:sldMk cId="456062326" sldId="287"/>
            <ac:spMk id="3" creationId="{D2F26D29-D868-4924-953E-034435BC20C4}"/>
          </ac:spMkLst>
        </pc:spChg>
        <pc:spChg chg="add mod">
          <ac:chgData name="Martina Trombiková" userId="S::218028@muni.cz::aa43d5c6-3096-4896-86b0-904a846525db" providerId="AD" clId="Web-{4A575132-99C3-420A-C1D8-543BBB5D9486}" dt="2021-09-18T17:30:02.395" v="2656" actId="14100"/>
          <ac:spMkLst>
            <pc:docMk/>
            <pc:sldMk cId="456062326" sldId="287"/>
            <ac:spMk id="5" creationId="{147C0C7C-A550-490F-8346-71CF620EC003}"/>
          </ac:spMkLst>
        </pc:spChg>
      </pc:sldChg>
      <pc:sldChg chg="add ord">
        <pc:chgData name="Martina Trombiková" userId="S::218028@muni.cz::aa43d5c6-3096-4896-86b0-904a846525db" providerId="AD" clId="Web-{4A575132-99C3-420A-C1D8-543BBB5D9486}" dt="2021-09-19T22:44:35.640" v="2660"/>
        <pc:sldMkLst>
          <pc:docMk/>
          <pc:sldMk cId="350642761" sldId="288"/>
        </pc:sldMkLst>
      </pc:sldChg>
    </pc:docChg>
  </pc:docChgLst>
  <pc:docChgLst>
    <pc:chgData name="Martina Trombiková" userId="S::218028@muni.cz::aa43d5c6-3096-4896-86b0-904a846525db" providerId="AD" clId="Web-{B0B34D84-116C-52FB-BA5D-E191584EACC7}"/>
    <pc:docChg chg="modSld">
      <pc:chgData name="Martina Trombiková" userId="S::218028@muni.cz::aa43d5c6-3096-4896-86b0-904a846525db" providerId="AD" clId="Web-{B0B34D84-116C-52FB-BA5D-E191584EACC7}" dt="2021-09-20T08:51:11.990" v="91" actId="20577"/>
      <pc:docMkLst>
        <pc:docMk/>
      </pc:docMkLst>
      <pc:sldChg chg="modSp">
        <pc:chgData name="Martina Trombiková" userId="S::218028@muni.cz::aa43d5c6-3096-4896-86b0-904a846525db" providerId="AD" clId="Web-{B0B34D84-116C-52FB-BA5D-E191584EACC7}" dt="2021-09-20T08:45:36.652" v="10" actId="20577"/>
        <pc:sldMkLst>
          <pc:docMk/>
          <pc:sldMk cId="2392988845" sldId="258"/>
        </pc:sldMkLst>
        <pc:spChg chg="mod">
          <ac:chgData name="Martina Trombiková" userId="S::218028@muni.cz::aa43d5c6-3096-4896-86b0-904a846525db" providerId="AD" clId="Web-{B0B34D84-116C-52FB-BA5D-E191584EACC7}" dt="2021-09-20T08:45:36.652" v="10" actId="20577"/>
          <ac:spMkLst>
            <pc:docMk/>
            <pc:sldMk cId="2392988845" sldId="258"/>
            <ac:spMk id="3" creationId="{7D5234F8-4CD8-4558-93D8-036CAE0C9ECE}"/>
          </ac:spMkLst>
        </pc:spChg>
      </pc:sldChg>
      <pc:sldChg chg="modSp">
        <pc:chgData name="Martina Trombiková" userId="S::218028@muni.cz::aa43d5c6-3096-4896-86b0-904a846525db" providerId="AD" clId="Web-{B0B34D84-116C-52FB-BA5D-E191584EACC7}" dt="2021-09-20T08:46:38.576" v="31" actId="20577"/>
        <pc:sldMkLst>
          <pc:docMk/>
          <pc:sldMk cId="2809761157" sldId="267"/>
        </pc:sldMkLst>
        <pc:spChg chg="mod">
          <ac:chgData name="Martina Trombiková" userId="S::218028@muni.cz::aa43d5c6-3096-4896-86b0-904a846525db" providerId="AD" clId="Web-{B0B34D84-116C-52FB-BA5D-E191584EACC7}" dt="2021-09-20T08:46:38.576" v="31" actId="20577"/>
          <ac:spMkLst>
            <pc:docMk/>
            <pc:sldMk cId="2809761157" sldId="267"/>
            <ac:spMk id="3" creationId="{88F107FA-6D4A-4420-9556-B313149A4ECF}"/>
          </ac:spMkLst>
        </pc:spChg>
      </pc:sldChg>
      <pc:sldChg chg="modSp">
        <pc:chgData name="Martina Trombiková" userId="S::218028@muni.cz::aa43d5c6-3096-4896-86b0-904a846525db" providerId="AD" clId="Web-{B0B34D84-116C-52FB-BA5D-E191584EACC7}" dt="2021-09-20T08:47:17.014" v="41" actId="20577"/>
        <pc:sldMkLst>
          <pc:docMk/>
          <pc:sldMk cId="1038197912" sldId="268"/>
        </pc:sldMkLst>
        <pc:spChg chg="mod">
          <ac:chgData name="Martina Trombiková" userId="S::218028@muni.cz::aa43d5c6-3096-4896-86b0-904a846525db" providerId="AD" clId="Web-{B0B34D84-116C-52FB-BA5D-E191584EACC7}" dt="2021-09-20T08:47:17.014" v="41" actId="20577"/>
          <ac:spMkLst>
            <pc:docMk/>
            <pc:sldMk cId="1038197912" sldId="268"/>
            <ac:spMk id="3" creationId="{309879DF-037E-41FC-B346-B67ACDA9216F}"/>
          </ac:spMkLst>
        </pc:spChg>
      </pc:sldChg>
      <pc:sldChg chg="modSp">
        <pc:chgData name="Martina Trombiková" userId="S::218028@muni.cz::aa43d5c6-3096-4896-86b0-904a846525db" providerId="AD" clId="Web-{B0B34D84-116C-52FB-BA5D-E191584EACC7}" dt="2021-09-20T08:47:43.140" v="44" actId="20577"/>
        <pc:sldMkLst>
          <pc:docMk/>
          <pc:sldMk cId="155694812" sldId="270"/>
        </pc:sldMkLst>
        <pc:spChg chg="mod">
          <ac:chgData name="Martina Trombiková" userId="S::218028@muni.cz::aa43d5c6-3096-4896-86b0-904a846525db" providerId="AD" clId="Web-{B0B34D84-116C-52FB-BA5D-E191584EACC7}" dt="2021-09-20T08:47:43.140" v="44" actId="20577"/>
          <ac:spMkLst>
            <pc:docMk/>
            <pc:sldMk cId="155694812" sldId="270"/>
            <ac:spMk id="3" creationId="{00B7E477-2C94-4950-9D49-D8228633E724}"/>
          </ac:spMkLst>
        </pc:spChg>
      </pc:sldChg>
      <pc:sldChg chg="modSp">
        <pc:chgData name="Martina Trombiková" userId="S::218028@muni.cz::aa43d5c6-3096-4896-86b0-904a846525db" providerId="AD" clId="Web-{B0B34D84-116C-52FB-BA5D-E191584EACC7}" dt="2021-09-20T08:48:18.766" v="52" actId="20577"/>
        <pc:sldMkLst>
          <pc:docMk/>
          <pc:sldMk cId="3516750455" sldId="272"/>
        </pc:sldMkLst>
        <pc:spChg chg="mod">
          <ac:chgData name="Martina Trombiková" userId="S::218028@muni.cz::aa43d5c6-3096-4896-86b0-904a846525db" providerId="AD" clId="Web-{B0B34D84-116C-52FB-BA5D-E191584EACC7}" dt="2021-09-20T08:48:18.766" v="52" actId="20577"/>
          <ac:spMkLst>
            <pc:docMk/>
            <pc:sldMk cId="3516750455" sldId="272"/>
            <ac:spMk id="5" creationId="{44E58BAE-D2F2-467E-9EEB-83B2CCEA5F94}"/>
          </ac:spMkLst>
        </pc:spChg>
      </pc:sldChg>
      <pc:sldChg chg="modSp">
        <pc:chgData name="Martina Trombiková" userId="S::218028@muni.cz::aa43d5c6-3096-4896-86b0-904a846525db" providerId="AD" clId="Web-{B0B34D84-116C-52FB-BA5D-E191584EACC7}" dt="2021-09-20T08:51:11.990" v="91" actId="20577"/>
        <pc:sldMkLst>
          <pc:docMk/>
          <pc:sldMk cId="456062326" sldId="287"/>
        </pc:sldMkLst>
        <pc:spChg chg="mod">
          <ac:chgData name="Martina Trombiková" userId="S::218028@muni.cz::aa43d5c6-3096-4896-86b0-904a846525db" providerId="AD" clId="Web-{B0B34D84-116C-52FB-BA5D-E191584EACC7}" dt="2021-09-20T08:51:11.990" v="91" actId="20577"/>
          <ac:spMkLst>
            <pc:docMk/>
            <pc:sldMk cId="456062326" sldId="287"/>
            <ac:spMk id="3" creationId="{D2F26D29-D868-4924-953E-034435BC20C4}"/>
          </ac:spMkLst>
        </pc:spChg>
        <pc:spChg chg="mod">
          <ac:chgData name="Martina Trombiková" userId="S::218028@muni.cz::aa43d5c6-3096-4896-86b0-904a846525db" providerId="AD" clId="Web-{B0B34D84-116C-52FB-BA5D-E191584EACC7}" dt="2021-09-20T08:50:04.425" v="88" actId="20577"/>
          <ac:spMkLst>
            <pc:docMk/>
            <pc:sldMk cId="456062326" sldId="287"/>
            <ac:spMk id="5" creationId="{147C0C7C-A550-490F-8346-71CF620EC003}"/>
          </ac:spMkLst>
        </pc:spChg>
      </pc:sldChg>
    </pc:docChg>
  </pc:docChgLst>
  <pc:docChgLst>
    <pc:chgData name="Martina Trombiková" userId="S::218028@muni.cz::aa43d5c6-3096-4896-86b0-904a846525db" providerId="AD" clId="Web-{0A318845-E1F2-DC2A-8870-AEC5FDDBDA1C}"/>
    <pc:docChg chg="modSld sldOrd">
      <pc:chgData name="Martina Trombiková" userId="S::218028@muni.cz::aa43d5c6-3096-4896-86b0-904a846525db" providerId="AD" clId="Web-{0A318845-E1F2-DC2A-8870-AEC5FDDBDA1C}" dt="2022-10-07T09:46:27.557" v="68"/>
      <pc:docMkLst>
        <pc:docMk/>
      </pc:docMkLst>
      <pc:sldChg chg="modSp">
        <pc:chgData name="Martina Trombiková" userId="S::218028@muni.cz::aa43d5c6-3096-4896-86b0-904a846525db" providerId="AD" clId="Web-{0A318845-E1F2-DC2A-8870-AEC5FDDBDA1C}" dt="2022-10-07T08:52:44.160" v="53" actId="20577"/>
        <pc:sldMkLst>
          <pc:docMk/>
          <pc:sldMk cId="3486647330" sldId="257"/>
        </pc:sldMkLst>
        <pc:spChg chg="mod">
          <ac:chgData name="Martina Trombiková" userId="S::218028@muni.cz::aa43d5c6-3096-4896-86b0-904a846525db" providerId="AD" clId="Web-{0A318845-E1F2-DC2A-8870-AEC5FDDBDA1C}" dt="2022-10-07T08:52:44.160" v="53" actId="20577"/>
          <ac:spMkLst>
            <pc:docMk/>
            <pc:sldMk cId="3486647330" sldId="257"/>
            <ac:spMk id="3" creationId="{00000000-0000-0000-0000-000000000000}"/>
          </ac:spMkLst>
        </pc:spChg>
      </pc:sldChg>
      <pc:sldChg chg="ord">
        <pc:chgData name="Martina Trombiková" userId="S::218028@muni.cz::aa43d5c6-3096-4896-86b0-904a846525db" providerId="AD" clId="Web-{0A318845-E1F2-DC2A-8870-AEC5FDDBDA1C}" dt="2022-10-07T09:46:18.838" v="67"/>
        <pc:sldMkLst>
          <pc:docMk/>
          <pc:sldMk cId="2392988845" sldId="258"/>
        </pc:sldMkLst>
      </pc:sldChg>
      <pc:sldChg chg="ord">
        <pc:chgData name="Martina Trombiková" userId="S::218028@muni.cz::aa43d5c6-3096-4896-86b0-904a846525db" providerId="AD" clId="Web-{0A318845-E1F2-DC2A-8870-AEC5FDDBDA1C}" dt="2022-10-07T09:46:27.557" v="68"/>
        <pc:sldMkLst>
          <pc:docMk/>
          <pc:sldMk cId="3038940912" sldId="259"/>
        </pc:sldMkLst>
      </pc:sldChg>
      <pc:sldChg chg="modSp">
        <pc:chgData name="Martina Trombiková" userId="S::218028@muni.cz::aa43d5c6-3096-4896-86b0-904a846525db" providerId="AD" clId="Web-{0A318845-E1F2-DC2A-8870-AEC5FDDBDA1C}" dt="2022-10-07T08:53:51.255" v="66" actId="20577"/>
        <pc:sldMkLst>
          <pc:docMk/>
          <pc:sldMk cId="2864412200" sldId="260"/>
        </pc:sldMkLst>
        <pc:spChg chg="mod">
          <ac:chgData name="Martina Trombiková" userId="S::218028@muni.cz::aa43d5c6-3096-4896-86b0-904a846525db" providerId="AD" clId="Web-{0A318845-E1F2-DC2A-8870-AEC5FDDBDA1C}" dt="2022-10-07T08:53:51.255" v="66" actId="20577"/>
          <ac:spMkLst>
            <pc:docMk/>
            <pc:sldMk cId="2864412200" sldId="260"/>
            <ac:spMk id="3" creationId="{0F9BA418-DD4E-4202-AA4F-4A036072F7FA}"/>
          </ac:spMkLst>
        </pc:spChg>
      </pc:sldChg>
      <pc:sldChg chg="modSp">
        <pc:chgData name="Martina Trombiková" userId="S::218028@muni.cz::aa43d5c6-3096-4896-86b0-904a846525db" providerId="AD" clId="Web-{0A318845-E1F2-DC2A-8870-AEC5FDDBDA1C}" dt="2022-10-07T08:52:17.596" v="48" actId="20577"/>
        <pc:sldMkLst>
          <pc:docMk/>
          <pc:sldMk cId="103144658" sldId="263"/>
        </pc:sldMkLst>
        <pc:spChg chg="mod">
          <ac:chgData name="Martina Trombiková" userId="S::218028@muni.cz::aa43d5c6-3096-4896-86b0-904a846525db" providerId="AD" clId="Web-{0A318845-E1F2-DC2A-8870-AEC5FDDBDA1C}" dt="2022-10-07T08:52:17.596" v="48" actId="20577"/>
          <ac:spMkLst>
            <pc:docMk/>
            <pc:sldMk cId="103144658" sldId="263"/>
            <ac:spMk id="8" creationId="{3B32A2BF-995A-4542-BD4E-317CA12FE5B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07.10.2022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30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07.10.2022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18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07.10.2022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787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EA78E-E902-41F9-92AF-2D5CE62E3268}" type="datetimeFigureOut">
              <a:rPr lang="cs-CZ" smtClean="0"/>
              <a:t>07.10.2022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B3AC-8C6F-45C3-8371-C92292BAF2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947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EA78E-E902-41F9-92AF-2D5CE62E3268}" type="datetimeFigureOut">
              <a:rPr lang="cs-CZ" smtClean="0"/>
              <a:t>07.10.2022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B3AC-8C6F-45C3-8371-C92292BAF2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7522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EA78E-E902-41F9-92AF-2D5CE62E3268}" type="datetimeFigureOut">
              <a:rPr lang="cs-CZ" smtClean="0"/>
              <a:t>07.10.2022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B3AC-8C6F-45C3-8371-C92292BAF2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01184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EA78E-E902-41F9-92AF-2D5CE62E3268}" type="datetimeFigureOut">
              <a:rPr lang="cs-CZ" smtClean="0"/>
              <a:t>07.10.2022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B3AC-8C6F-45C3-8371-C92292BAF2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8645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EA78E-E902-41F9-92AF-2D5CE62E3268}" type="datetimeFigureOut">
              <a:rPr lang="cs-CZ" smtClean="0"/>
              <a:t>07.10.2022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B3AC-8C6F-45C3-8371-C92292BAF2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82011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EA78E-E902-41F9-92AF-2D5CE62E3268}" type="datetimeFigureOut">
              <a:rPr lang="cs-CZ" smtClean="0"/>
              <a:t>07.10.2022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B3AC-8C6F-45C3-8371-C92292BAF2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05595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EA78E-E902-41F9-92AF-2D5CE62E3268}" type="datetimeFigureOut">
              <a:rPr lang="cs-CZ" smtClean="0"/>
              <a:t>07.10.2022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B3AC-8C6F-45C3-8371-C92292BAF2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99915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EA78E-E902-41F9-92AF-2D5CE62E3268}" type="datetimeFigureOut">
              <a:rPr lang="cs-CZ" smtClean="0"/>
              <a:t>07.10.2022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B3AC-8C6F-45C3-8371-C92292BAF2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3003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07.10.2022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5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EA78E-E902-41F9-92AF-2D5CE62E3268}" type="datetimeFigureOut">
              <a:rPr lang="cs-CZ" smtClean="0"/>
              <a:t>07.10.2022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B3AC-8C6F-45C3-8371-C92292BAF2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08050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EA78E-E902-41F9-92AF-2D5CE62E3268}" type="datetimeFigureOut">
              <a:rPr lang="cs-CZ" smtClean="0"/>
              <a:t>07.10.2022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B3AC-8C6F-45C3-8371-C92292BAF2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07621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EA78E-E902-41F9-92AF-2D5CE62E3268}" type="datetimeFigureOut">
              <a:rPr lang="cs-CZ" smtClean="0"/>
              <a:t>07.10.2022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B3AC-8C6F-45C3-8371-C92292BAF2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517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07.10.2022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28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07.10.2022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10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07.10.2022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57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07.10.2022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98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07.10.2022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79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07.10.2022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307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07.10.2022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59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A43DF-04A3-4662-88CA-28FDED1CFC09}" type="datetimeFigureOut">
              <a:rPr lang="cs-CZ" smtClean="0"/>
              <a:t>07.10.2022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25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EA78E-E902-41F9-92AF-2D5CE62E3268}" type="datetimeFigureOut">
              <a:rPr lang="cs-CZ" smtClean="0"/>
              <a:t>07.10.2022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DB3AC-8C6F-45C3-8371-C92292BAF2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9326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argo.cz/autori/hesse-hermann/" TargetMode="Externa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Q8xjVASGX8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igitalniknihovna.cz/mzk/uuid/uuid:ba1149a0-036a-11e5-a8ce-005056827e52" TargetMode="Externa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openedition.org/zjr/710#ftn31" TargetMode="External"/><Relationship Id="rId2" Type="http://schemas.openxmlformats.org/officeDocument/2006/relationships/hyperlink" Target="https://www.peterlang.com/view/9783653012590/9783653012590.00001.xml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hermann-hesse.de/files/pdfs/de_lebenskrise.pdf" TargetMode="External"/><Relationship Id="rId4" Type="http://schemas.openxmlformats.org/officeDocument/2006/relationships/hyperlink" Target="https://d-nb.info/969944543/0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utenberg.org/files/46135/46135-h/46135-h.ht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de/Weltverbesserer-Doktor-Kn%C3%B6lges-Ende-Erz%C3%A4hlungen/dp/3518376977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4" descr="Obsah obrázku osoba, muž, okno, kůň&#10;&#10;Popis se vygeneroval automaticky.">
            <a:extLst>
              <a:ext uri="{FF2B5EF4-FFF2-40B4-BE49-F238E27FC236}">
                <a16:creationId xmlns:a16="http://schemas.microsoft.com/office/drawing/2014/main" id="{2C5BF0DD-ACD5-4BEF-B2B4-9C1C33E846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7780" b="6463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1035170" y="-1537449"/>
            <a:ext cx="9144000" cy="2900518"/>
          </a:xfrm>
        </p:spPr>
        <p:txBody>
          <a:bodyPr>
            <a:normAutofit/>
          </a:bodyPr>
          <a:lstStyle/>
          <a:p>
            <a:r>
              <a:rPr lang="cs-CZ" b="1">
                <a:solidFill>
                  <a:srgbClr val="FFC000"/>
                </a:solidFill>
                <a:latin typeface="Georgia"/>
                <a:cs typeface="Arial"/>
              </a:rPr>
              <a:t>Hermann Hesse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-1164566" y="1154537"/>
            <a:ext cx="9144000" cy="1400319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cs-CZ" sz="1100" dirty="0">
              <a:solidFill>
                <a:srgbClr val="FFFFFF"/>
              </a:solidFill>
              <a:cs typeface="Calibri"/>
            </a:endParaRPr>
          </a:p>
          <a:p>
            <a:r>
              <a:rPr lang="cs-CZ" sz="1100" dirty="0">
                <a:ea typeface="+mn-lt"/>
                <a:cs typeface="+mn-lt"/>
              </a:rPr>
              <a:t>ARTS007 Germánské literatury – nositelé Nobelovy ceny za literaturu</a:t>
            </a:r>
            <a:endParaRPr lang="cs-CZ" sz="1100">
              <a:ea typeface="+mn-lt"/>
              <a:cs typeface="+mn-lt"/>
            </a:endParaRPr>
          </a:p>
          <a:p>
            <a:r>
              <a:rPr lang="cs-CZ" sz="1100" dirty="0">
                <a:solidFill>
                  <a:srgbClr val="FFFFFF"/>
                </a:solidFill>
                <a:latin typeface="Calibri"/>
                <a:cs typeface="Calibri"/>
              </a:rPr>
              <a:t>Mgr. Martina </a:t>
            </a:r>
            <a:r>
              <a:rPr lang="cs-CZ" sz="1100" dirty="0" err="1">
                <a:solidFill>
                  <a:srgbClr val="FFFFFF"/>
                </a:solidFill>
                <a:latin typeface="Calibri"/>
                <a:cs typeface="Calibri"/>
              </a:rPr>
              <a:t>Trombiková</a:t>
            </a:r>
            <a:r>
              <a:rPr lang="cs-CZ" sz="1100" dirty="0">
                <a:solidFill>
                  <a:srgbClr val="FFFFFF"/>
                </a:solidFill>
                <a:latin typeface="Calibri"/>
                <a:cs typeface="Calibri"/>
              </a:rPr>
              <a:t>, Ph.D.</a:t>
            </a:r>
            <a:endParaRPr lang="cs-CZ" sz="1100">
              <a:solidFill>
                <a:srgbClr val="FFFFFF"/>
              </a:solidFill>
              <a:latin typeface="Calibri"/>
              <a:cs typeface="Calibri"/>
            </a:endParaRPr>
          </a:p>
          <a:p>
            <a:r>
              <a:rPr lang="cs-CZ" sz="1100" dirty="0">
                <a:solidFill>
                  <a:srgbClr val="FFFFFF"/>
                </a:solidFill>
                <a:latin typeface="Calibri"/>
                <a:cs typeface="Calibri"/>
              </a:rPr>
              <a:t>ÚGNN</a:t>
            </a:r>
            <a:endParaRPr lang="cs-CZ" sz="1100">
              <a:solidFill>
                <a:srgbClr val="FFFFFF"/>
              </a:solidFill>
              <a:latin typeface="Calibri"/>
              <a:cs typeface="Calibri"/>
            </a:endParaRPr>
          </a:p>
          <a:p>
            <a:r>
              <a:rPr lang="cs-CZ" sz="1100" dirty="0">
                <a:solidFill>
                  <a:srgbClr val="FFFFFF"/>
                </a:solidFill>
                <a:latin typeface="Calibri"/>
                <a:cs typeface="Calibri"/>
              </a:rPr>
              <a:t>10.10.2022</a:t>
            </a:r>
          </a:p>
          <a:p>
            <a:endParaRPr lang="cs-CZ" sz="11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6473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67EE18-B38A-4E6D-A9BF-DBA08038B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cs typeface="Calibri Light"/>
              </a:rPr>
              <a:t>UKÁZKA  </a:t>
            </a:r>
            <a:br>
              <a:rPr lang="cs-CZ" dirty="0">
                <a:cs typeface="Calibri Light"/>
              </a:rPr>
            </a:br>
            <a:r>
              <a:rPr lang="cs-CZ" sz="2000" i="1" dirty="0">
                <a:cs typeface="Calibri Light"/>
              </a:rPr>
              <a:t>In den </a:t>
            </a:r>
            <a:r>
              <a:rPr lang="cs-CZ" sz="2000" i="1">
                <a:cs typeface="Calibri Light"/>
              </a:rPr>
              <a:t>Felsen </a:t>
            </a:r>
            <a:r>
              <a:rPr lang="cs-CZ" sz="2000">
                <a:cs typeface="Calibri Light"/>
              </a:rPr>
              <a:t>(1907)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0650A1-C512-46B1-9953-AA7DAEFF4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0040"/>
            <a:ext cx="10515600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cs-CZ" sz="2400" dirty="0">
                <a:ea typeface="+mn-lt"/>
                <a:cs typeface="+mn-lt"/>
              </a:rPr>
              <a:t>“Když jsem sem přišel a schoval všechno svoje oblečení do batohu a nahý, jen se sandály a kloboukem, jsem započal svou kúru, měl jsem velmi podnikavé a radostné myšlenky. […] Slunce žhnulo pilně na mou rozmazlenou kůži, trny kreslily síť červených šrámů na mé nohy; kolena a boky jsem si narazil a poškrábal o houští kaštanovníků a skal. Byl jsem u toho však radostný, zpíval jsem si a cítil jsem zálibu v té divoké a krásné krajině. […] Musel jsem nejdříve padnout, nechat se zlomit a ponížit, musel jsem se nejdříve zbavit své staré moudrosti a svého starého jedu a naučit se nenávidět. Můj žaludek potřeboval hlad, můje kůže soužení, moje celé </a:t>
            </a:r>
            <a:r>
              <a:rPr lang="cs-CZ" sz="2400">
                <a:ea typeface="+mn-lt"/>
                <a:cs typeface="+mn-lt"/>
              </a:rPr>
              <a:t>tělo horečku, bolesti a nouzi, aby se moje duše osvobodila a aby moje smysly </a:t>
            </a:r>
            <a:r>
              <a:rPr lang="cs-CZ" sz="2400" dirty="0">
                <a:ea typeface="+mn-lt"/>
                <a:cs typeface="+mn-lt"/>
              </a:rPr>
              <a:t>zcitlivěly a staly se vděčnými a zdatnými."   </a:t>
            </a:r>
          </a:p>
          <a:p>
            <a:pPr marL="0" indent="0" algn="r">
              <a:buNone/>
            </a:pPr>
            <a:r>
              <a:rPr lang="cs-CZ" sz="2000">
                <a:ea typeface="+mn-lt"/>
                <a:cs typeface="+mn-lt"/>
              </a:rPr>
              <a:t>(S. 319; překlad MT)</a:t>
            </a:r>
            <a:endParaRPr lang="cs-CZ" sz="20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49574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ABCB49-F9F9-451C-885E-B4F7431D2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cs typeface="Calibri Light"/>
              </a:rPr>
              <a:t>UKÁZKA </a:t>
            </a:r>
            <a:br>
              <a:rPr lang="cs-CZ" dirty="0">
                <a:cs typeface="Calibri Light"/>
              </a:rPr>
            </a:br>
            <a:r>
              <a:rPr lang="cs-CZ" sz="2000" i="1" dirty="0">
                <a:cs typeface="Calibri Light"/>
              </a:rPr>
              <a:t>Dr. </a:t>
            </a:r>
            <a:r>
              <a:rPr lang="cs-CZ" sz="2000" i="1" err="1">
                <a:cs typeface="Calibri Light"/>
              </a:rPr>
              <a:t>Knölges</a:t>
            </a:r>
            <a:r>
              <a:rPr lang="cs-CZ" sz="2000" i="1">
                <a:cs typeface="Calibri Light"/>
              </a:rPr>
              <a:t> Ende </a:t>
            </a:r>
            <a:r>
              <a:rPr lang="cs-CZ" sz="2000">
                <a:cs typeface="Calibri Light"/>
              </a:rPr>
              <a:t>(1910)</a:t>
            </a:r>
            <a:endParaRPr lang="cs-CZ" sz="2000" i="1" dirty="0">
              <a:cs typeface="Calibri Ligh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82B090-E966-482B-A6AF-6256840BE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5663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cs-CZ" dirty="0">
                <a:ea typeface="+mn-lt"/>
                <a:cs typeface="+mn-lt"/>
              </a:rPr>
              <a:t>"Knölge se k těmto lidem úplně nehodil. Se svým mírumilovným, červeným obličejem a statnou postavou vypadal jinak než většina hubených, asketicky pohlížejících, často nevšedně oblečených bratrů čistého vegetarismu, kteří si nechávali narůst vlasy až po ramena a  procházeli životem jako fanatici, vyznavači a mučedníci, každý svého jedinečného ideálu. Knölge byl filolog a patriot, nesdílel ani myšlenky o lidstvu, ani myšlenky sociální reformy a ani podivínský </a:t>
            </a:r>
            <a:r>
              <a:rPr lang="cs-CZ">
                <a:ea typeface="+mn-lt"/>
                <a:cs typeface="+mn-lt"/>
              </a:rPr>
              <a:t>způsob života svých spoluvegetariánů.” </a:t>
            </a:r>
          </a:p>
          <a:p>
            <a:pPr marL="0" indent="0" algn="ctr">
              <a:buNone/>
            </a:pPr>
            <a:endParaRPr lang="cs-CZ" dirty="0"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cs-CZ" sz="2000">
                <a:ea typeface="+mn-lt"/>
                <a:cs typeface="+mn-lt"/>
              </a:rPr>
              <a:t>(S. 177; překlad MT)</a:t>
            </a:r>
            <a:endParaRPr lang="cs-CZ" sz="20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75275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4AEE6488-FA8E-46B3-9F33-094087D754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7908" b="6589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3C356EB-7546-4BCA-9337-4EFE1CEAE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endParaRPr lang="cs-CZ" sz="2500">
              <a:solidFill>
                <a:srgbClr val="FFFFFF"/>
              </a:solidFill>
              <a:ea typeface="+mj-lt"/>
              <a:cs typeface="+mj-lt"/>
            </a:endParaRPr>
          </a:p>
          <a:p>
            <a:pPr algn="r"/>
            <a:r>
              <a:rPr lang="cs-CZ" sz="2500" b="1" dirty="0">
                <a:solidFill>
                  <a:srgbClr val="FFFFFF"/>
                </a:solidFill>
                <a:latin typeface="Georgia"/>
                <a:ea typeface="+mj-lt"/>
                <a:cs typeface="+mj-lt"/>
              </a:rPr>
              <a:t>Hesse </a:t>
            </a:r>
            <a:br>
              <a:rPr lang="cs-CZ" sz="2500" b="1" dirty="0">
                <a:latin typeface="Georgia"/>
                <a:ea typeface="+mj-lt"/>
                <a:cs typeface="+mj-lt"/>
              </a:rPr>
            </a:br>
            <a:r>
              <a:rPr lang="cs-CZ" sz="2500" b="1" dirty="0">
                <a:solidFill>
                  <a:srgbClr val="FFFFFF"/>
                </a:solidFill>
                <a:latin typeface="Georgia"/>
                <a:ea typeface="+mj-lt"/>
                <a:cs typeface="+mj-lt"/>
              </a:rPr>
              <a:t>jako autor literatury osobní konfese</a:t>
            </a:r>
          </a:p>
          <a:p>
            <a:pPr algn="r"/>
            <a:endParaRPr lang="cs-CZ" sz="2500">
              <a:solidFill>
                <a:srgbClr val="FFFFFF"/>
              </a:solidFill>
              <a:cs typeface="Calibri Light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6AF2FDB-0B26-4622-894C-FD4A585291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4427" y="2686624"/>
            <a:ext cx="5744685" cy="4726276"/>
          </a:xfrm>
        </p:spPr>
        <p:txBody>
          <a:bodyPr anchor="ctr">
            <a:normAutofit/>
          </a:bodyPr>
          <a:lstStyle/>
          <a:p>
            <a:pPr algn="r">
              <a:buNone/>
            </a:pPr>
            <a:r>
              <a:rPr lang="cs-CZ" sz="1700">
                <a:ea typeface="+mn-lt"/>
                <a:cs typeface="+mn-lt"/>
              </a:rPr>
              <a:t>„Nová literatura pro mě vzniká v okamžiku, kdy před sebou vidím postavu, která se může na čas stát symbolem mých prožitků, myšlenek, problémů. Zjevení této mytické osoby (</a:t>
            </a:r>
            <a:r>
              <a:rPr lang="cs-CZ" sz="1700">
                <a:solidFill>
                  <a:srgbClr val="00B0F0"/>
                </a:solidFill>
                <a:ea typeface="+mn-lt"/>
                <a:cs typeface="+mn-lt"/>
              </a:rPr>
              <a:t>Peter Camenzind, Knulp, Demián, Siddhárta, Harry Haller</a:t>
            </a:r>
            <a:r>
              <a:rPr lang="cs-CZ" sz="1700" dirty="0">
                <a:ea typeface="+mn-lt"/>
                <a:cs typeface="+mn-lt"/>
              </a:rPr>
              <a:t> </a:t>
            </a:r>
            <a:br>
              <a:rPr lang="cs-CZ" sz="1700" dirty="0">
                <a:ea typeface="+mn-lt"/>
                <a:cs typeface="+mn-lt"/>
              </a:rPr>
            </a:br>
            <a:r>
              <a:rPr lang="cs-CZ" sz="1700">
                <a:ea typeface="+mn-lt"/>
                <a:cs typeface="+mn-lt"/>
              </a:rPr>
              <a:t>atd.) je tvůrčím okamžikem, ze kterého všechno vzniká. Téměř všechna má prozaistická díla, která jsem napsal, jsou biografiemi duší, v žádné z nich nejde o příběhy, zápletky a napětí, nýbrž se jedná v podstatě o monology, v nichž je sledována jedna jediná postava, právě ona mytická postava, z perspektivy jejího vztahu ke světu a k vlastnímu já.“ </a:t>
            </a:r>
            <a:br>
              <a:rPr lang="cs-CZ" sz="1700" dirty="0">
                <a:ea typeface="+mn-lt"/>
                <a:cs typeface="+mn-lt"/>
              </a:rPr>
            </a:br>
            <a:endParaRPr lang="cs-CZ" sz="1700" dirty="0">
              <a:ea typeface="+mn-lt"/>
              <a:cs typeface="+mn-lt"/>
            </a:endParaRPr>
          </a:p>
          <a:p>
            <a:pPr algn="r">
              <a:buNone/>
            </a:pPr>
            <a:r>
              <a:rPr lang="cs-CZ" sz="1700">
                <a:ea typeface="+mn-lt"/>
                <a:cs typeface="+mn-lt"/>
              </a:rPr>
              <a:t>(překlad: MT)</a:t>
            </a:r>
            <a:endParaRPr lang="cs-CZ">
              <a:cs typeface="Calibri"/>
            </a:endParaRPr>
          </a:p>
          <a:p>
            <a:pPr>
              <a:buNone/>
            </a:pPr>
            <a:endParaRPr lang="cs-CZ" sz="1700" dirty="0">
              <a:solidFill>
                <a:srgbClr val="FFFFFF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 sz="1700" dirty="0">
                <a:solidFill>
                  <a:srgbClr val="FFFFFF"/>
                </a:solidFill>
                <a:ea typeface="+mn-lt"/>
                <a:cs typeface="+mn-lt"/>
              </a:rPr>
              <a:t>[HESSE, Hermann. </a:t>
            </a:r>
            <a:r>
              <a:rPr lang="cs-CZ" sz="1700" i="1" err="1">
                <a:solidFill>
                  <a:srgbClr val="FFFFFF"/>
                </a:solidFill>
                <a:ea typeface="+mn-lt"/>
                <a:cs typeface="+mn-lt"/>
              </a:rPr>
              <a:t>Gesammelte</a:t>
            </a:r>
            <a:r>
              <a:rPr lang="cs-CZ" sz="1700" i="1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cs-CZ" sz="1700" i="1" err="1">
                <a:solidFill>
                  <a:srgbClr val="FFFFFF"/>
                </a:solidFill>
                <a:ea typeface="+mn-lt"/>
                <a:cs typeface="+mn-lt"/>
              </a:rPr>
              <a:t>Schriften</a:t>
            </a:r>
            <a:r>
              <a:rPr lang="cs-CZ" sz="1700" dirty="0">
                <a:solidFill>
                  <a:srgbClr val="FFFFFF"/>
                </a:solidFill>
                <a:ea typeface="+mn-lt"/>
                <a:cs typeface="+mn-lt"/>
              </a:rPr>
              <a:t>. Band 7. Frankfurt </a:t>
            </a:r>
            <a:r>
              <a:rPr lang="cs-CZ" sz="1700" err="1">
                <a:solidFill>
                  <a:srgbClr val="FFFFFF"/>
                </a:solidFill>
                <a:ea typeface="+mn-lt"/>
                <a:cs typeface="+mn-lt"/>
              </a:rPr>
              <a:t>am</a:t>
            </a:r>
            <a:r>
              <a:rPr lang="cs-CZ" sz="1700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cs-CZ" sz="1700" err="1">
                <a:solidFill>
                  <a:srgbClr val="FFFFFF"/>
                </a:solidFill>
                <a:ea typeface="+mn-lt"/>
                <a:cs typeface="+mn-lt"/>
              </a:rPr>
              <a:t>Main</a:t>
            </a:r>
            <a:r>
              <a:rPr lang="cs-CZ" sz="1700" dirty="0">
                <a:solidFill>
                  <a:srgbClr val="FFFFFF"/>
                </a:solidFill>
                <a:ea typeface="+mn-lt"/>
                <a:cs typeface="+mn-lt"/>
              </a:rPr>
              <a:t>: </a:t>
            </a:r>
            <a:r>
              <a:rPr lang="cs-CZ" sz="1700" err="1">
                <a:solidFill>
                  <a:srgbClr val="FFFFFF"/>
                </a:solidFill>
                <a:ea typeface="+mn-lt"/>
                <a:cs typeface="+mn-lt"/>
              </a:rPr>
              <a:t>Suhrkamp</a:t>
            </a:r>
            <a:r>
              <a:rPr lang="cs-CZ" sz="1700" dirty="0">
                <a:solidFill>
                  <a:srgbClr val="FFFFFF"/>
                </a:solidFill>
                <a:ea typeface="+mn-lt"/>
                <a:cs typeface="+mn-lt"/>
              </a:rPr>
              <a:t>, 1990. ISBN 3-518-03108-2. S. 302]</a:t>
            </a:r>
            <a:endParaRPr lang="en-US" sz="1700">
              <a:solidFill>
                <a:srgbClr val="FFFFFF"/>
              </a:solidFill>
              <a:ea typeface="+mn-lt"/>
              <a:cs typeface="+mn-lt"/>
            </a:endParaRPr>
          </a:p>
          <a:p>
            <a:endParaRPr lang="en-US" sz="1700">
              <a:solidFill>
                <a:srgbClr val="FFFFFF"/>
              </a:solidFill>
              <a:cs typeface="Calibri"/>
            </a:endParaRPr>
          </a:p>
          <a:p>
            <a:endParaRPr lang="en-US" sz="2000">
              <a:ea typeface="+mn-lt"/>
              <a:cs typeface="+mn-lt"/>
            </a:endParaRPr>
          </a:p>
          <a:p>
            <a:endParaRPr lang="en-US" sz="2000" dirty="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29698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16BB2BC-5D5D-492F-986D-5E30C7BF6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5597" y="-1273743"/>
            <a:ext cx="5998840" cy="3343135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b="1"/>
              <a:t>Siddhartha </a:t>
            </a:r>
            <a:r>
              <a:rPr lang="en-US" sz="5200"/>
              <a:t>(1922)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B7E477-2C94-4950-9D49-D8228633E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5597" y="2442390"/>
            <a:ext cx="5998840" cy="2067068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dirty="0" err="1">
                <a:cs typeface="Calibri"/>
              </a:rPr>
              <a:t>řešení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všech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konfliktů</a:t>
            </a:r>
            <a:r>
              <a:rPr lang="en-US" sz="2400" dirty="0">
                <a:cs typeface="Calibri"/>
              </a:rPr>
              <a:t> se </a:t>
            </a:r>
            <a:r>
              <a:rPr lang="en-US" sz="2400" dirty="0" err="1">
                <a:cs typeface="Calibri"/>
              </a:rPr>
              <a:t>světem</a:t>
            </a:r>
            <a:r>
              <a:rPr lang="en-US" sz="2400" dirty="0">
                <a:cs typeface="Calibri"/>
              </a:rPr>
              <a:t> a </a:t>
            </a:r>
            <a:r>
              <a:rPr lang="en-US" sz="2400" dirty="0" err="1">
                <a:cs typeface="Calibri"/>
              </a:rPr>
              <a:t>životem</a:t>
            </a:r>
            <a:r>
              <a:rPr lang="en-US" sz="2400" dirty="0">
                <a:cs typeface="Calibri"/>
              </a:rPr>
              <a:t> v </a:t>
            </a:r>
            <a:r>
              <a:rPr lang="en-US" sz="2400" dirty="0" err="1">
                <a:cs typeface="Calibri"/>
              </a:rPr>
              <a:t>jednotě</a:t>
            </a:r>
            <a:r>
              <a:rPr lang="en-US" sz="2400" dirty="0">
                <a:cs typeface="Calibri"/>
              </a:rPr>
              <a:t> a </a:t>
            </a:r>
            <a:r>
              <a:rPr lang="en-US" sz="2400" dirty="0" err="1">
                <a:cs typeface="Calibri"/>
              </a:rPr>
              <a:t>lásce</a:t>
            </a:r>
            <a:r>
              <a:rPr lang="en-US" sz="2400" dirty="0">
                <a:cs typeface="Calibri"/>
              </a:rPr>
              <a:t> </a:t>
            </a:r>
            <a:endParaRPr lang="en-US" sz="2400" dirty="0">
              <a:solidFill>
                <a:srgbClr val="FF0000"/>
              </a:solidFill>
              <a:cs typeface="Calibri"/>
            </a:endParaRPr>
          </a:p>
          <a:p>
            <a:pPr marL="0" indent="0">
              <a:buNone/>
            </a:pPr>
            <a:r>
              <a:rPr lang="en-US" sz="2400" dirty="0" err="1">
                <a:cs typeface="Calibri"/>
              </a:rPr>
              <a:t>návrhy</a:t>
            </a:r>
            <a:r>
              <a:rPr lang="en-US" sz="2400" dirty="0">
                <a:cs typeface="Calibri"/>
              </a:rPr>
              <a:t> </a:t>
            </a:r>
            <a:r>
              <a:rPr lang="en-US" sz="2400" dirty="0" err="1">
                <a:cs typeface="Calibri"/>
              </a:rPr>
              <a:t>řešení</a:t>
            </a:r>
            <a:r>
              <a:rPr lang="en-US" sz="2400" dirty="0">
                <a:cs typeface="Calibri"/>
              </a:rPr>
              <a:t> </a:t>
            </a:r>
            <a:r>
              <a:rPr lang="en-US" sz="2400" dirty="0" err="1">
                <a:cs typeface="Calibri"/>
              </a:rPr>
              <a:t>problémů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Evropy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okolo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přelomu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století</a:t>
            </a:r>
            <a:r>
              <a:rPr lang="en-US" sz="2400" dirty="0">
                <a:cs typeface="Calibri"/>
              </a:rPr>
              <a:t> a </a:t>
            </a:r>
            <a:r>
              <a:rPr lang="en-US" sz="2400" dirty="0" err="1">
                <a:cs typeface="Calibri"/>
              </a:rPr>
              <a:t>během</a:t>
            </a:r>
            <a:r>
              <a:rPr lang="en-US" sz="2400" dirty="0">
                <a:cs typeface="Calibri"/>
              </a:rPr>
              <a:t> </a:t>
            </a:r>
            <a:r>
              <a:rPr lang="en-US" sz="2400" dirty="0" err="1">
                <a:cs typeface="Calibri"/>
              </a:rPr>
              <a:t>války</a:t>
            </a:r>
            <a:r>
              <a:rPr lang="en-US" sz="2400" dirty="0">
                <a:cs typeface="Calibri"/>
              </a:rPr>
              <a:t> </a:t>
            </a: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EAD14769-8689-4FC9-8E37-A563F0131A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23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94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cs-CZ" dirty="0"/>
            </a:br>
            <a:r>
              <a:rPr lang="cs-CZ" dirty="0" err="1"/>
              <a:t>Hesseho</a:t>
            </a:r>
            <a:r>
              <a:rPr lang="cs-CZ" dirty="0"/>
              <a:t> recepce u nás</a:t>
            </a:r>
            <a:br>
              <a:rPr lang="cs-CZ" dirty="0"/>
            </a:br>
            <a:r>
              <a:rPr lang="cs-CZ" sz="2200" dirty="0">
                <a:hlinkClick r:id="rId2"/>
              </a:rPr>
              <a:t>https://argo.cz/autori/hesse-hermann/</a:t>
            </a:r>
            <a:br>
              <a:rPr lang="cs-CZ" dirty="0"/>
            </a:b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35" y="2176938"/>
            <a:ext cx="2625807" cy="4351338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531" y="2173604"/>
            <a:ext cx="2873525" cy="4351338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646" y="2104707"/>
            <a:ext cx="3000375" cy="44958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035" y="2104707"/>
            <a:ext cx="3000375" cy="4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42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E8D2C5-F5F6-4AD2-AD58-4BAE1B050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000">
                <a:solidFill>
                  <a:srgbClr val="FFC000"/>
                </a:solidFill>
                <a:ea typeface="+mj-lt"/>
                <a:cs typeface="+mj-lt"/>
              </a:rPr>
              <a:t>***</a:t>
            </a:r>
            <a:br>
              <a:rPr lang="cs-CZ" sz="2000" dirty="0">
                <a:solidFill>
                  <a:srgbClr val="000000"/>
                </a:solidFill>
                <a:cs typeface="Calibri Light"/>
              </a:rPr>
            </a:br>
            <a:r>
              <a:rPr lang="cs-CZ" sz="2000">
                <a:solidFill>
                  <a:srgbClr val="00B0F0"/>
                </a:solidFill>
                <a:cs typeface="Calibri Light"/>
              </a:rPr>
              <a:t>básně z knihy </a:t>
            </a:r>
            <a:r>
              <a:rPr lang="cs-CZ" sz="2000" i="1" dirty="0">
                <a:solidFill>
                  <a:srgbClr val="00B0F0"/>
                </a:solidFill>
                <a:cs typeface="Calibri Light"/>
              </a:rPr>
              <a:t>Krize</a:t>
            </a:r>
            <a:r>
              <a:rPr lang="cs-CZ" sz="2000" dirty="0">
                <a:solidFill>
                  <a:srgbClr val="00B0F0"/>
                </a:solidFill>
                <a:cs typeface="Calibri Light"/>
              </a:rPr>
              <a:t> (1925-1026)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DCAF96-E12C-486A-A750-00CD26330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962" y="2115911"/>
            <a:ext cx="4032553" cy="4520671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0" indent="0">
              <a:buNone/>
            </a:pPr>
            <a:r>
              <a:rPr lang="cs-CZ" b="1" dirty="0">
                <a:cs typeface="Calibri"/>
              </a:rPr>
              <a:t>Poté, co jsem předčítal ze "Stepního vlka"</a:t>
            </a:r>
            <a:r>
              <a:rPr lang="cs-CZ" dirty="0">
                <a:cs typeface="Calibri"/>
              </a:rPr>
              <a:t> (leden 1926)</a:t>
            </a:r>
            <a:endParaRPr lang="cs-CZ"/>
          </a:p>
          <a:p>
            <a:endParaRPr lang="cs-CZ" dirty="0">
              <a:cs typeface="Calibri"/>
            </a:endParaRPr>
          </a:p>
          <a:p>
            <a:pPr marL="0" indent="0">
              <a:buNone/>
            </a:pPr>
            <a:r>
              <a:rPr lang="cs-CZ" dirty="0">
                <a:cs typeface="Calibri"/>
              </a:rPr>
              <a:t>Celý večer jsem mohl své básně předčítat,</a:t>
            </a:r>
          </a:p>
          <a:p>
            <a:pPr marL="0" indent="0">
              <a:buNone/>
            </a:pPr>
            <a:r>
              <a:rPr lang="cs-CZ" dirty="0">
                <a:cs typeface="Calibri"/>
              </a:rPr>
              <a:t>přišli ke mně dva přátelé, které mám rád;</a:t>
            </a:r>
          </a:p>
          <a:p>
            <a:pPr marL="0" indent="0">
              <a:buNone/>
            </a:pPr>
            <a:r>
              <a:rPr lang="cs-CZ" dirty="0">
                <a:cs typeface="Calibri"/>
              </a:rPr>
              <a:t>čet jsem  a čet, co oni si v poklidu červené dali,</a:t>
            </a:r>
          </a:p>
          <a:p>
            <a:pPr marL="0" indent="0">
              <a:buNone/>
            </a:pPr>
            <a:r>
              <a:rPr lang="cs-CZ" dirty="0">
                <a:cs typeface="Calibri"/>
              </a:rPr>
              <a:t>teplota stoupala, oni mé myšlenky do nebe vychvalovali,</a:t>
            </a:r>
          </a:p>
          <a:p>
            <a:pPr marL="0" indent="0">
              <a:buNone/>
            </a:pPr>
            <a:r>
              <a:rPr lang="cs-CZ" dirty="0">
                <a:cs typeface="Calibri"/>
              </a:rPr>
              <a:t>že prý jsou skvělé, vřelý dík, zívání zakrýt chtěli,</a:t>
            </a:r>
          </a:p>
          <a:p>
            <a:pPr marL="0" indent="0">
              <a:buNone/>
            </a:pPr>
            <a:r>
              <a:rPr lang="cs-CZ" dirty="0">
                <a:cs typeface="Calibri"/>
              </a:rPr>
              <a:t>odešli, prý jdou spát. A já zůstal sám,</a:t>
            </a:r>
          </a:p>
          <a:p>
            <a:pPr marL="0" indent="0">
              <a:buNone/>
            </a:pPr>
            <a:r>
              <a:rPr lang="cs-CZ" dirty="0">
                <a:cs typeface="Calibri"/>
              </a:rPr>
              <a:t>nad svými papíry, král bez trůnu, co ho za blázna měli.</a:t>
            </a:r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44E58BAE-D2F2-467E-9EEB-83B2CCEA5F94}"/>
              </a:ext>
            </a:extLst>
          </p:cNvPr>
          <p:cNvSpPr txBox="1">
            <a:spLocks/>
          </p:cNvSpPr>
          <p:nvPr/>
        </p:nvSpPr>
        <p:spPr>
          <a:xfrm>
            <a:off x="6046410" y="1820787"/>
            <a:ext cx="4032553" cy="475048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cs-CZ" dirty="0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cs-CZ" dirty="0">
                <a:cs typeface="Calibri"/>
              </a:rPr>
              <a:t>Ach kdyby se ještě hodinu s mnou pobavili!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dirty="0">
                <a:cs typeface="Calibri"/>
              </a:rPr>
              <a:t>Jak rád bych se, propadlý svým náladám,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dirty="0">
                <a:cs typeface="Calibri"/>
              </a:rPr>
              <a:t>u  sklenky vína ochladil a z oblak spadl na zem!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dirty="0">
                <a:cs typeface="Calibri"/>
              </a:rPr>
              <a:t>Ale oni spěchali pryč, přátelé mí,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dirty="0">
                <a:cs typeface="Calibri"/>
              </a:rPr>
              <a:t>sotva jsem odvedl svou práci;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dirty="0">
                <a:cs typeface="Calibri"/>
              </a:rPr>
              <a:t>na zemi jsem byl tvrdě jedním rázem,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dirty="0">
                <a:cs typeface="Calibri"/>
              </a:rPr>
              <a:t>zchlazený, rozladěn! Papír se přede mnou v šedi ztrácí,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dirty="0">
                <a:cs typeface="Calibri"/>
              </a:rPr>
              <a:t>a  já tu sedím a sedět budu dál,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dirty="0">
                <a:cs typeface="Calibri"/>
              </a:rPr>
              <a:t>piju a civím na to, co jsem naškrábal,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dirty="0">
                <a:cs typeface="Calibri"/>
              </a:rPr>
              <a:t>piju, civím a říkám si, že jsem měl mlčet,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dirty="0">
                <a:cs typeface="Calibri"/>
              </a:rPr>
              <a:t>teď budu celou noc vzhůru na cizí účet.</a:t>
            </a:r>
          </a:p>
          <a:p>
            <a:pPr algn="r">
              <a:buNone/>
            </a:pPr>
            <a:r>
              <a:rPr lang="cs-CZ" sz="1400" dirty="0">
                <a:ea typeface="+mn-lt"/>
                <a:cs typeface="+mn-lt"/>
              </a:rPr>
              <a:t>(HESSE, Hermann. </a:t>
            </a:r>
            <a:r>
              <a:rPr lang="cs-CZ" sz="1400" i="1" dirty="0">
                <a:ea typeface="+mn-lt"/>
                <a:cs typeface="+mn-lt"/>
              </a:rPr>
              <a:t>Psáno do písku: výbor veršů, </a:t>
            </a:r>
            <a:r>
              <a:rPr lang="cs-CZ" sz="1400" dirty="0">
                <a:ea typeface="+mn-lt"/>
                <a:cs typeface="+mn-lt"/>
              </a:rPr>
              <a:t>str. 48)</a:t>
            </a:r>
          </a:p>
          <a:p>
            <a:pPr marL="0" indent="0">
              <a:buNone/>
            </a:pPr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6750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>
            <a:extLst>
              <a:ext uri="{FF2B5EF4-FFF2-40B4-BE49-F238E27FC236}">
                <a16:creationId xmlns:a16="http://schemas.microsoft.com/office/drawing/2014/main" id="{F45C6B5F-3AC4-496A-9F56-35FF8FE3B4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5430"/>
          <a:stretch/>
        </p:blipFill>
        <p:spPr>
          <a:xfrm>
            <a:off x="20" y="10"/>
            <a:ext cx="4637226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9951BD9-0868-4CDB-ACD6-9C4209B5E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37247" y="0"/>
            <a:ext cx="755475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A3238AA-6F3B-4AE1-B3E9-EC0419E67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4757" y="2139892"/>
            <a:ext cx="6274591" cy="279522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Georgia"/>
              </a:rPr>
              <a:t>Hesse a </a:t>
            </a:r>
            <a:r>
              <a:rPr lang="en-US" sz="2800" err="1">
                <a:solidFill>
                  <a:schemeClr val="bg1"/>
                </a:solidFill>
                <a:latin typeface="Georgia"/>
              </a:rPr>
              <a:t>psychoanalýza</a:t>
            </a:r>
            <a:br>
              <a:rPr lang="en-US" sz="2400" dirty="0">
                <a:cs typeface="Calibri Light"/>
              </a:rPr>
            </a:br>
            <a:br>
              <a:rPr lang="en-US" sz="2400" dirty="0">
                <a:cs typeface="Calibri Light"/>
              </a:rPr>
            </a:br>
            <a:r>
              <a:rPr lang="en-US" sz="2400" dirty="0">
                <a:solidFill>
                  <a:schemeClr val="bg1"/>
                </a:solidFill>
                <a:cs typeface="Calibri Light"/>
              </a:rPr>
              <a:t>cesta k </a:t>
            </a:r>
            <a:r>
              <a:rPr lang="en-US" sz="2400" err="1">
                <a:solidFill>
                  <a:schemeClr val="bg1"/>
                </a:solidFill>
                <a:cs typeface="Calibri Light"/>
              </a:rPr>
              <a:t>sobě</a:t>
            </a:r>
            <a:r>
              <a:rPr lang="en-US" sz="2400" dirty="0">
                <a:solidFill>
                  <a:schemeClr val="bg1"/>
                </a:solidFill>
                <a:cs typeface="Calibri Light"/>
              </a:rPr>
              <a:t> </a:t>
            </a:r>
            <a:r>
              <a:rPr lang="en-US" sz="2400" err="1">
                <a:solidFill>
                  <a:schemeClr val="bg1"/>
                </a:solidFill>
                <a:cs typeface="Calibri Light"/>
              </a:rPr>
              <a:t>samému</a:t>
            </a:r>
            <a:r>
              <a:rPr lang="en-US" sz="2400" dirty="0">
                <a:solidFill>
                  <a:schemeClr val="bg1"/>
                </a:solidFill>
                <a:cs typeface="Calibri Light"/>
              </a:rPr>
              <a:t> </a:t>
            </a:r>
            <a:br>
              <a:rPr lang="en-US" sz="2400" dirty="0">
                <a:solidFill>
                  <a:schemeClr val="bg1"/>
                </a:solidFill>
                <a:cs typeface="Calibri Light"/>
              </a:rPr>
            </a:br>
            <a:r>
              <a:rPr lang="en-US" sz="2400" i="1" dirty="0">
                <a:solidFill>
                  <a:srgbClr val="00B0F0"/>
                </a:solidFill>
                <a:cs typeface="Calibri Light"/>
              </a:rPr>
              <a:t>Demian</a:t>
            </a:r>
            <a:r>
              <a:rPr lang="en-US" sz="2400" dirty="0">
                <a:solidFill>
                  <a:schemeClr val="bg1"/>
                </a:solidFill>
                <a:cs typeface="Calibri Light"/>
              </a:rPr>
              <a:t>, </a:t>
            </a:r>
            <a:r>
              <a:rPr lang="en-US" sz="2400" i="1" err="1">
                <a:solidFill>
                  <a:srgbClr val="00B0F0"/>
                </a:solidFill>
                <a:cs typeface="Calibri Light"/>
              </a:rPr>
              <a:t>Klingsohrs</a:t>
            </a:r>
            <a:r>
              <a:rPr lang="en-US" sz="2400" i="1" dirty="0">
                <a:solidFill>
                  <a:srgbClr val="00B0F0"/>
                </a:solidFill>
                <a:cs typeface="Calibri Light"/>
              </a:rPr>
              <a:t> </a:t>
            </a:r>
            <a:r>
              <a:rPr lang="en-US" sz="2400" i="1" err="1">
                <a:solidFill>
                  <a:srgbClr val="00B0F0"/>
                </a:solidFill>
                <a:cs typeface="Calibri Light"/>
              </a:rPr>
              <a:t>letzter</a:t>
            </a:r>
            <a:r>
              <a:rPr lang="en-US" sz="2400" i="1" dirty="0">
                <a:solidFill>
                  <a:srgbClr val="00B0F0"/>
                </a:solidFill>
                <a:cs typeface="Calibri Light"/>
              </a:rPr>
              <a:t> Sommer</a:t>
            </a:r>
            <a:r>
              <a:rPr lang="en-US" sz="2400" dirty="0">
                <a:solidFill>
                  <a:schemeClr val="bg1"/>
                </a:solidFill>
                <a:cs typeface="Calibri Light"/>
              </a:rPr>
              <a:t>, </a:t>
            </a:r>
            <a:r>
              <a:rPr lang="en-US" sz="2400" i="1" dirty="0">
                <a:solidFill>
                  <a:srgbClr val="00B0F0"/>
                </a:solidFill>
                <a:cs typeface="Calibri Light"/>
              </a:rPr>
              <a:t>Siddhartha</a:t>
            </a:r>
            <a:r>
              <a:rPr lang="en-US" sz="2400" dirty="0">
                <a:solidFill>
                  <a:schemeClr val="bg1"/>
                </a:solidFill>
                <a:cs typeface="Calibri Light"/>
              </a:rPr>
              <a:t>, </a:t>
            </a:r>
            <a:r>
              <a:rPr lang="en-US" sz="2400" i="1" dirty="0">
                <a:solidFill>
                  <a:srgbClr val="FFC000"/>
                </a:solidFill>
                <a:cs typeface="Calibri Light"/>
              </a:rPr>
              <a:t>Der</a:t>
            </a:r>
            <a:r>
              <a:rPr lang="en-US" sz="2400" i="1" dirty="0">
                <a:solidFill>
                  <a:schemeClr val="accent1"/>
                </a:solidFill>
                <a:cs typeface="Calibri Light"/>
              </a:rPr>
              <a:t> </a:t>
            </a:r>
            <a:r>
              <a:rPr lang="en-US" sz="2400" i="1" dirty="0">
                <a:solidFill>
                  <a:srgbClr val="FFC000"/>
                </a:solidFill>
                <a:cs typeface="Calibri Light"/>
              </a:rPr>
              <a:t>Steppenwolf</a:t>
            </a:r>
            <a:r>
              <a:rPr lang="en-US" sz="2400" dirty="0">
                <a:solidFill>
                  <a:schemeClr val="bg1"/>
                </a:solidFill>
                <a:cs typeface="Calibri Light"/>
              </a:rPr>
              <a:t>, </a:t>
            </a:r>
            <a:r>
              <a:rPr lang="en-US" sz="2400" i="1" err="1">
                <a:solidFill>
                  <a:srgbClr val="00B0F0"/>
                </a:solidFill>
                <a:cs typeface="Calibri Light"/>
              </a:rPr>
              <a:t>Narzis</a:t>
            </a:r>
            <a:r>
              <a:rPr lang="en-US" sz="2400" i="1" dirty="0">
                <a:solidFill>
                  <a:srgbClr val="00B0F0"/>
                </a:solidFill>
                <a:cs typeface="Calibri Light"/>
              </a:rPr>
              <a:t> und Goldmund</a:t>
            </a:r>
            <a:br>
              <a:rPr lang="en-US" sz="2400" i="1" dirty="0">
                <a:solidFill>
                  <a:srgbClr val="00B0F0"/>
                </a:solidFill>
                <a:cs typeface="Calibri Light"/>
              </a:rPr>
            </a:br>
            <a:r>
              <a:rPr lang="en-US" sz="2400" err="1">
                <a:solidFill>
                  <a:srgbClr val="FFC000"/>
                </a:solidFill>
                <a:cs typeface="Calibri Light"/>
              </a:rPr>
              <a:t>protikladná</a:t>
            </a:r>
            <a:r>
              <a:rPr lang="en-US" sz="2400" dirty="0">
                <a:solidFill>
                  <a:srgbClr val="FFC000"/>
                </a:solidFill>
                <a:cs typeface="Calibri Light"/>
              </a:rPr>
              <a:t> </a:t>
            </a:r>
            <a:r>
              <a:rPr lang="en-US" sz="2400" err="1">
                <a:solidFill>
                  <a:srgbClr val="FFC000"/>
                </a:solidFill>
                <a:cs typeface="Calibri Light"/>
              </a:rPr>
              <a:t>struktura</a:t>
            </a:r>
            <a:r>
              <a:rPr lang="en-US" sz="2400" dirty="0">
                <a:solidFill>
                  <a:srgbClr val="FFC000"/>
                </a:solidFill>
                <a:cs typeface="Calibri Light"/>
              </a:rPr>
              <a:t> </a:t>
            </a:r>
            <a:r>
              <a:rPr lang="en-US" sz="2400" err="1">
                <a:solidFill>
                  <a:srgbClr val="FFC000"/>
                </a:solidFill>
                <a:cs typeface="Calibri Light"/>
              </a:rPr>
              <a:t>lidské</a:t>
            </a:r>
            <a:r>
              <a:rPr lang="en-US" sz="2400" dirty="0">
                <a:solidFill>
                  <a:srgbClr val="FFC000"/>
                </a:solidFill>
                <a:cs typeface="Calibri Light"/>
              </a:rPr>
              <a:t> </a:t>
            </a:r>
            <a:r>
              <a:rPr lang="en-US" sz="2400" err="1">
                <a:solidFill>
                  <a:srgbClr val="FFC000"/>
                </a:solidFill>
                <a:cs typeface="Calibri Light"/>
              </a:rPr>
              <a:t>psyché</a:t>
            </a:r>
            <a:br>
              <a:rPr lang="en-US" sz="2400" dirty="0">
                <a:solidFill>
                  <a:srgbClr val="FFC000"/>
                </a:solidFill>
                <a:cs typeface="Calibri Light"/>
              </a:rPr>
            </a:br>
            <a:r>
              <a:rPr lang="en-US" sz="2400" err="1">
                <a:solidFill>
                  <a:srgbClr val="FFC000"/>
                </a:solidFill>
                <a:cs typeface="Calibri Light"/>
              </a:rPr>
              <a:t>individuace</a:t>
            </a:r>
            <a:r>
              <a:rPr lang="en-US" sz="2400" dirty="0">
                <a:solidFill>
                  <a:srgbClr val="FFC000"/>
                </a:solidFill>
                <a:cs typeface="Calibri Light"/>
              </a:rPr>
              <a:t> </a:t>
            </a:r>
            <a:br>
              <a:rPr lang="en-US" sz="2400" dirty="0">
                <a:solidFill>
                  <a:schemeClr val="accent1"/>
                </a:solidFill>
                <a:cs typeface="Calibri Light"/>
              </a:rPr>
            </a:br>
            <a:r>
              <a:rPr lang="en-US" sz="2400" dirty="0">
                <a:solidFill>
                  <a:schemeClr val="accent1"/>
                </a:solidFill>
                <a:cs typeface="Calibri Light"/>
              </a:rPr>
              <a:t>UKÁZKA: </a:t>
            </a:r>
            <a:r>
              <a:rPr lang="en-US" sz="2400" dirty="0">
                <a:solidFill>
                  <a:srgbClr val="FF0000"/>
                </a:solidFill>
                <a:cs typeface="Calibri Light"/>
              </a:rPr>
              <a:t>S. 89-92; 113-116; 142-144</a:t>
            </a:r>
            <a:endParaRPr lang="en-US" sz="6000" dirty="0">
              <a:solidFill>
                <a:srgbClr val="FF0000"/>
              </a:solidFill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74484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4" descr="Obsah obrázku text, kniha, černá&#10;&#10;Popis se vygeneroval automaticky.">
            <a:extLst>
              <a:ext uri="{FF2B5EF4-FFF2-40B4-BE49-F238E27FC236}">
                <a16:creationId xmlns:a16="http://schemas.microsoft.com/office/drawing/2014/main" id="{D568D661-BA03-4813-8187-E07996ACB6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32426" b="28058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88302" y="928"/>
            <a:ext cx="9144000" cy="2900518"/>
          </a:xfrm>
        </p:spPr>
        <p:txBody>
          <a:bodyPr>
            <a:normAutofit/>
          </a:bodyPr>
          <a:lstStyle/>
          <a:p>
            <a:r>
              <a:rPr lang="cs-CZ" sz="3800">
                <a:solidFill>
                  <a:srgbClr val="FFFFFF"/>
                </a:solidFill>
              </a:rPr>
              <a:t>STEPPENWOLF (1974)</a:t>
            </a:r>
            <a:br>
              <a:rPr lang="cs-CZ" sz="3800">
                <a:solidFill>
                  <a:srgbClr val="FFFFFF"/>
                </a:solidFill>
              </a:rPr>
            </a:br>
            <a:br>
              <a:rPr lang="cs-CZ" sz="3800">
                <a:solidFill>
                  <a:srgbClr val="FFFFFF"/>
                </a:solidFill>
              </a:rPr>
            </a:br>
            <a:r>
              <a:rPr lang="cs-CZ" sz="3800">
                <a:solidFill>
                  <a:srgbClr val="FFFFFF"/>
                </a:solidFill>
              </a:rPr>
              <a:t>hl. role: Max von Sydow</a:t>
            </a:r>
            <a:br>
              <a:rPr lang="cs-CZ" sz="3800">
                <a:solidFill>
                  <a:srgbClr val="FFFFFF"/>
                </a:solidFill>
              </a:rPr>
            </a:br>
            <a:r>
              <a:rPr lang="cs-CZ" sz="3800">
                <a:solidFill>
                  <a:srgbClr val="FFFFFF"/>
                </a:solidFill>
              </a:rPr>
              <a:t>USA, Francie, Švýcarsko, VB </a:t>
            </a:r>
            <a:br>
              <a:rPr lang="cs-CZ" sz="3800">
                <a:solidFill>
                  <a:srgbClr val="FFFFFF"/>
                </a:solidFill>
              </a:rPr>
            </a:br>
            <a:r>
              <a:rPr lang="cs-CZ" sz="3800">
                <a:solidFill>
                  <a:srgbClr val="FFFFFF"/>
                </a:solidFill>
              </a:rPr>
              <a:t>režie: Fred Haines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270075" y="6301630"/>
            <a:ext cx="9144000" cy="1098395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  <a:hlinkClick r:id="rId3"/>
              </a:rPr>
              <a:t>https://www.youtube.com/watch?v=YQ8xjVASGX8</a:t>
            </a:r>
            <a:endParaRPr lang="cs-CZ">
              <a:solidFill>
                <a:srgbClr val="FFFFFF"/>
              </a:solidFill>
            </a:endParaRPr>
          </a:p>
          <a:p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8369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4" descr="Obsah obrázku hora, exteriér, obloha, osoba&#10;&#10;Popis se vygeneroval automaticky.">
            <a:extLst>
              <a:ext uri="{FF2B5EF4-FFF2-40B4-BE49-F238E27FC236}">
                <a16:creationId xmlns:a16="http://schemas.microsoft.com/office/drawing/2014/main" id="{5D988AC9-D96C-4AEB-BC82-E77EC62847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2268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7030178-DB93-4AD2-828C-968B0E45A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cs-CZ" sz="4000" dirty="0">
                <a:solidFill>
                  <a:srgbClr val="FFFFFF"/>
                </a:solidFill>
                <a:cs typeface="Calibri Light"/>
              </a:rPr>
              <a:t>Hesse </a:t>
            </a:r>
            <a:br>
              <a:rPr lang="cs-CZ" sz="4000" dirty="0">
                <a:solidFill>
                  <a:srgbClr val="FFFFFF"/>
                </a:solidFill>
                <a:cs typeface="Calibri Light"/>
              </a:rPr>
            </a:br>
            <a:r>
              <a:rPr lang="cs-CZ" sz="4000" dirty="0">
                <a:solidFill>
                  <a:srgbClr val="FFFFFF"/>
                </a:solidFill>
                <a:cs typeface="Calibri Light"/>
              </a:rPr>
              <a:t>v dialogu s dobou, ve které žil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807929-91AB-456C-B69C-CDD858034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7266" y="1008353"/>
            <a:ext cx="5744685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cs-CZ" sz="2000">
                <a:solidFill>
                  <a:srgbClr val="FFFFFF"/>
                </a:solidFill>
                <a:cs typeface="Calibri"/>
              </a:rPr>
              <a:t>problematika odcizení </a:t>
            </a:r>
            <a:endParaRPr lang="cs-CZ" dirty="0" err="1"/>
          </a:p>
          <a:p>
            <a:pPr marL="0" indent="0">
              <a:buNone/>
            </a:pPr>
            <a:r>
              <a:rPr lang="cs-CZ" sz="2000">
                <a:solidFill>
                  <a:srgbClr val="FFFFFF"/>
                </a:solidFill>
                <a:cs typeface="Calibri"/>
              </a:rPr>
              <a:t>úpadek kultury </a:t>
            </a:r>
            <a:endParaRPr lang="cs-CZ" sz="2000" dirty="0">
              <a:solidFill>
                <a:srgbClr val="FFFFFF"/>
              </a:solidFill>
              <a:cs typeface="Calibri"/>
            </a:endParaRPr>
          </a:p>
          <a:p>
            <a:pPr marL="0" indent="0">
              <a:buNone/>
            </a:pPr>
            <a:r>
              <a:rPr lang="cs-CZ" sz="2000">
                <a:solidFill>
                  <a:srgbClr val="FFFFFF"/>
                </a:solidFill>
                <a:cs typeface="Calibri"/>
              </a:rPr>
              <a:t>varování před válkou </a:t>
            </a:r>
          </a:p>
          <a:p>
            <a:pPr marL="0" indent="0">
              <a:buNone/>
            </a:pPr>
            <a:r>
              <a:rPr lang="cs-CZ" sz="2000" i="1" dirty="0">
                <a:solidFill>
                  <a:srgbClr val="FFFFFF"/>
                </a:solidFill>
                <a:cs typeface="Calibri"/>
              </a:rPr>
              <a:t>O </a:t>
            </a:r>
            <a:r>
              <a:rPr lang="cs-CZ" sz="2000" i="1" err="1">
                <a:solidFill>
                  <a:srgbClr val="FFFFFF"/>
                </a:solidFill>
                <a:cs typeface="Calibri"/>
              </a:rPr>
              <a:t>Freunde</a:t>
            </a:r>
            <a:r>
              <a:rPr lang="cs-CZ" sz="2000" i="1" dirty="0">
                <a:solidFill>
                  <a:srgbClr val="FFFFFF"/>
                </a:solidFill>
                <a:cs typeface="Calibri"/>
              </a:rPr>
              <a:t>, </a:t>
            </a:r>
            <a:r>
              <a:rPr lang="cs-CZ" sz="2000" i="1" err="1">
                <a:solidFill>
                  <a:srgbClr val="FFFFFF"/>
                </a:solidFill>
                <a:cs typeface="Calibri"/>
              </a:rPr>
              <a:t>nicht</a:t>
            </a:r>
            <a:r>
              <a:rPr lang="cs-CZ" sz="2000" i="1" dirty="0">
                <a:solidFill>
                  <a:srgbClr val="FFFFFF"/>
                </a:solidFill>
                <a:cs typeface="Calibri"/>
              </a:rPr>
              <a:t> </a:t>
            </a:r>
            <a:r>
              <a:rPr lang="cs-CZ" sz="2000" i="1" err="1">
                <a:solidFill>
                  <a:srgbClr val="FFFFFF"/>
                </a:solidFill>
                <a:cs typeface="Calibri"/>
              </a:rPr>
              <a:t>diese</a:t>
            </a:r>
            <a:r>
              <a:rPr lang="cs-CZ" sz="2000" i="1" dirty="0">
                <a:solidFill>
                  <a:srgbClr val="FFFFFF"/>
                </a:solidFill>
                <a:cs typeface="Calibri"/>
              </a:rPr>
              <a:t> </a:t>
            </a:r>
            <a:r>
              <a:rPr lang="cs-CZ" sz="2000" i="1" err="1">
                <a:solidFill>
                  <a:srgbClr val="FFFFFF"/>
                </a:solidFill>
                <a:cs typeface="Calibri"/>
              </a:rPr>
              <a:t>Töne</a:t>
            </a:r>
            <a:r>
              <a:rPr lang="cs-CZ" sz="2000" dirty="0">
                <a:solidFill>
                  <a:srgbClr val="FFFFFF"/>
                </a:solidFill>
                <a:cs typeface="Calibri"/>
              </a:rPr>
              <a:t> (1914)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FFFFFF"/>
                </a:solidFill>
                <a:cs typeface="Calibri"/>
              </a:rPr>
              <a:t>UKÁZKA</a:t>
            </a:r>
          </a:p>
          <a:p>
            <a:pPr marL="0" indent="0">
              <a:buNone/>
            </a:pPr>
            <a:r>
              <a:rPr lang="cs-CZ" sz="2000">
                <a:solidFill>
                  <a:srgbClr val="FFFFFF"/>
                </a:solidFill>
                <a:cs typeface="Calibri"/>
              </a:rPr>
              <a:t>skepse: "opravdový" život je v této době nemožný </a:t>
            </a:r>
          </a:p>
        </p:txBody>
      </p:sp>
    </p:spTree>
    <p:extLst>
      <p:ext uri="{BB962C8B-B14F-4D97-AF65-F5344CB8AC3E}">
        <p14:creationId xmlns:p14="http://schemas.microsoft.com/office/powerpoint/2010/main" val="34025147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886827-246F-4044-B531-8D0264BF4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000" dirty="0">
                <a:solidFill>
                  <a:srgbClr val="FFC000"/>
                </a:solidFill>
                <a:cs typeface="Calibri Light"/>
              </a:rPr>
              <a:t>***</a:t>
            </a:r>
            <a:br>
              <a:rPr lang="cs-CZ" sz="2000" dirty="0">
                <a:cs typeface="Calibri Light"/>
              </a:rPr>
            </a:br>
            <a:r>
              <a:rPr lang="cs-CZ" sz="2000">
                <a:solidFill>
                  <a:srgbClr val="00B0F0"/>
                </a:solidFill>
                <a:cs typeface="Calibri Light"/>
              </a:rPr>
              <a:t>Básník ve víru doby (1918-1921)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F26D29-D868-4924-953E-034435BC2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8313" y="1653097"/>
            <a:ext cx="4132053" cy="4351338"/>
          </a:xfrm>
        </p:spPr>
        <p:txBody>
          <a:bodyPr vert="horz" lIns="91440" tIns="45720" rIns="91440" bIns="45720" rtlCol="0" anchor="t">
            <a:normAutofit fontScale="40000" lnSpcReduction="20000"/>
          </a:bodyPr>
          <a:lstStyle/>
          <a:p>
            <a:pPr marL="0" indent="0">
              <a:buNone/>
            </a:pPr>
            <a:r>
              <a:rPr lang="cs-CZ" b="1" dirty="0">
                <a:cs typeface="Calibri"/>
              </a:rPr>
              <a:t>Podzimní večer pátého roku války (září 1918)</a:t>
            </a:r>
            <a:endParaRPr lang="cs-CZ" b="1" dirty="0"/>
          </a:p>
          <a:p>
            <a:pPr marL="0" indent="0">
              <a:buNone/>
            </a:pPr>
            <a:r>
              <a:rPr lang="cs-CZ" dirty="0">
                <a:cs typeface="Calibri"/>
              </a:rPr>
              <a:t>Jilm za noci mi šustí do pokoje,</a:t>
            </a:r>
          </a:p>
          <a:p>
            <a:pPr marL="0" indent="0">
              <a:buNone/>
            </a:pPr>
            <a:r>
              <a:rPr lang="cs-CZ" dirty="0">
                <a:cs typeface="Calibri"/>
              </a:rPr>
              <a:t>V zahradě křepčí houf strašidel,</a:t>
            </a:r>
          </a:p>
          <a:p>
            <a:pPr marL="0" indent="0">
              <a:buNone/>
            </a:pPr>
            <a:r>
              <a:rPr lang="cs-CZ" dirty="0">
                <a:cs typeface="Calibri"/>
              </a:rPr>
              <a:t>A tak jsem radši přizavřel</a:t>
            </a:r>
          </a:p>
          <a:p>
            <a:pPr marL="0" indent="0">
              <a:buNone/>
            </a:pPr>
            <a:r>
              <a:rPr lang="cs-CZ" dirty="0">
                <a:cs typeface="Calibri"/>
              </a:rPr>
              <a:t>Řinčící okno i srdce svoje.</a:t>
            </a:r>
          </a:p>
          <a:p>
            <a:pPr marL="0" indent="0">
              <a:buNone/>
            </a:pPr>
            <a:r>
              <a:rPr lang="cs-CZ" dirty="0">
                <a:cs typeface="Calibri"/>
              </a:rPr>
              <a:t>Chladně a ostře se zablýsklo sklo,</a:t>
            </a:r>
          </a:p>
          <a:p>
            <a:pPr marL="0" indent="0">
              <a:buNone/>
            </a:pPr>
            <a:r>
              <a:rPr lang="cs-CZ" dirty="0">
                <a:cs typeface="Calibri"/>
              </a:rPr>
              <a:t>Západní vítr se venku zdvih,</a:t>
            </a:r>
          </a:p>
          <a:p>
            <a:pPr marL="0" indent="0">
              <a:buNone/>
            </a:pPr>
            <a:r>
              <a:rPr lang="cs-CZ" dirty="0">
                <a:cs typeface="Calibri"/>
              </a:rPr>
              <a:t>Sfoukl mi světlo a probudil ve větvích</a:t>
            </a:r>
          </a:p>
          <a:p>
            <a:pPr marL="0" indent="0">
              <a:buNone/>
            </a:pPr>
            <a:r>
              <a:rPr lang="cs-CZ" dirty="0">
                <a:cs typeface="Calibri"/>
              </a:rPr>
              <a:t>Vzdechy a stony a vlhko mě oválo.</a:t>
            </a:r>
          </a:p>
          <a:p>
            <a:pPr marL="0" indent="0">
              <a:buNone/>
            </a:pPr>
            <a:endParaRPr lang="cs-CZ" dirty="0">
              <a:cs typeface="Calibri"/>
            </a:endParaRPr>
          </a:p>
          <a:p>
            <a:pPr marL="0" indent="0">
              <a:buNone/>
            </a:pPr>
            <a:r>
              <a:rPr lang="cs-CZ" dirty="0">
                <a:cs typeface="Calibri"/>
              </a:rPr>
              <a:t>Ach, na co my snílci si na zemi hráli?</a:t>
            </a:r>
          </a:p>
          <a:p>
            <a:pPr marL="0" indent="0">
              <a:buNone/>
            </a:pPr>
            <a:r>
              <a:rPr lang="cs-CZ" dirty="0">
                <a:cs typeface="Calibri"/>
              </a:rPr>
              <a:t>Těm, kdo moc myslí a píší básně, je svět cizí - </a:t>
            </a:r>
          </a:p>
          <a:p>
            <a:pPr marL="0" indent="0">
              <a:buNone/>
            </a:pPr>
            <a:r>
              <a:rPr lang="cs-CZ" dirty="0">
                <a:cs typeface="Calibri"/>
              </a:rPr>
              <a:t>Udělejte z nás letce či generály</a:t>
            </a:r>
          </a:p>
          <a:p>
            <a:pPr marL="0" indent="0">
              <a:buNone/>
            </a:pPr>
            <a:r>
              <a:rPr lang="cs-CZ" dirty="0">
                <a:cs typeface="Calibri"/>
              </a:rPr>
              <a:t>Nebo blázny či zvířata, co v polní šedi zmizí!</a:t>
            </a:r>
          </a:p>
          <a:p>
            <a:pPr marL="0" indent="0">
              <a:buNone/>
            </a:pPr>
            <a:r>
              <a:rPr lang="cs-CZ" dirty="0">
                <a:cs typeface="Calibri"/>
              </a:rPr>
              <a:t>Ať teče víno z vrávorajících lahví,</a:t>
            </a:r>
          </a:p>
          <a:p>
            <a:pPr marL="0" indent="0">
              <a:buNone/>
            </a:pPr>
            <a:r>
              <a:rPr lang="cs-CZ" dirty="0">
                <a:cs typeface="Calibri"/>
              </a:rPr>
              <a:t>ať důstojnost naše vyletí řinčícím sklem ven,</a:t>
            </a:r>
          </a:p>
          <a:p>
            <a:pPr marL="0" indent="0">
              <a:buNone/>
            </a:pPr>
            <a:r>
              <a:rPr lang="cs-CZ" dirty="0">
                <a:cs typeface="Calibri"/>
              </a:rPr>
              <a:t>Jen když si všechnu tu bídu </a:t>
            </a:r>
            <a:r>
              <a:rPr lang="cs-CZ" dirty="0" err="1">
                <a:cs typeface="Calibri"/>
              </a:rPr>
              <a:t>vytlučem</a:t>
            </a:r>
            <a:r>
              <a:rPr lang="cs-CZ" dirty="0">
                <a:cs typeface="Calibri"/>
              </a:rPr>
              <a:t> z hlavy!</a:t>
            </a:r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147C0C7C-A550-490F-8346-71CF620EC003}"/>
              </a:ext>
            </a:extLst>
          </p:cNvPr>
          <p:cNvSpPr txBox="1">
            <a:spLocks/>
          </p:cNvSpPr>
          <p:nvPr/>
        </p:nvSpPr>
        <p:spPr>
          <a:xfrm>
            <a:off x="6267091" y="1647346"/>
            <a:ext cx="5440391" cy="497047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>
                <a:cs typeface="Calibri"/>
              </a:rPr>
              <a:t>A vtom vychází měsíc venku za jilmem,</a:t>
            </a:r>
          </a:p>
          <a:p>
            <a:pPr marL="0" indent="0">
              <a:buNone/>
            </a:pPr>
            <a:r>
              <a:rPr lang="cs-CZ" dirty="0">
                <a:cs typeface="Calibri"/>
              </a:rPr>
              <a:t>měsíc z </a:t>
            </a:r>
            <a:r>
              <a:rPr lang="cs-CZ" dirty="0" err="1">
                <a:cs typeface="Calibri"/>
              </a:rPr>
              <a:t>dávna</a:t>
            </a:r>
            <a:r>
              <a:rPr lang="cs-CZ" dirty="0">
                <a:cs typeface="Calibri"/>
              </a:rPr>
              <a:t>, měsíc z těch blažených nocí,</a:t>
            </a:r>
          </a:p>
          <a:p>
            <a:pPr marL="0" indent="0">
              <a:buNone/>
            </a:pPr>
            <a:r>
              <a:rPr lang="cs-CZ" dirty="0">
                <a:cs typeface="Calibri"/>
              </a:rPr>
              <a:t>Vzhlížím k tobě a pláču tiše,</a:t>
            </a:r>
          </a:p>
          <a:p>
            <a:pPr marL="0" indent="0">
              <a:buNone/>
            </a:pPr>
            <a:r>
              <a:rPr lang="cs-CZ" dirty="0">
                <a:cs typeface="Calibri"/>
              </a:rPr>
              <a:t>Ty symbole posvátných statků a pravomocí,</a:t>
            </a:r>
          </a:p>
          <a:p>
            <a:pPr marL="0" indent="0">
              <a:buNone/>
            </a:pPr>
            <a:r>
              <a:rPr lang="cs-CZ" dirty="0">
                <a:cs typeface="Calibri"/>
              </a:rPr>
              <a:t>Všeho krásného a milého, o co jsem přišel!</a:t>
            </a:r>
          </a:p>
          <a:p>
            <a:pPr marL="0" indent="0">
              <a:buNone/>
            </a:pPr>
            <a:r>
              <a:rPr lang="cs-CZ" dirty="0">
                <a:cs typeface="Calibri"/>
              </a:rPr>
              <a:t>Jen před tebou mé srdce nemusí nic skrývat,</a:t>
            </a:r>
          </a:p>
          <a:p>
            <a:pPr marL="0" indent="0">
              <a:buNone/>
            </a:pPr>
            <a:r>
              <a:rPr lang="cs-CZ" dirty="0">
                <a:cs typeface="Calibri"/>
              </a:rPr>
              <a:t>Jen v tobě lež a licoměrnost není,</a:t>
            </a:r>
          </a:p>
          <a:p>
            <a:pPr marL="0" indent="0">
              <a:buNone/>
            </a:pPr>
            <a:r>
              <a:rPr lang="cs-CZ" dirty="0">
                <a:cs typeface="Calibri"/>
              </a:rPr>
              <a:t>Do tvého chladného oka se dívat</a:t>
            </a:r>
          </a:p>
          <a:p>
            <a:pPr marL="0" indent="0">
              <a:buNone/>
            </a:pPr>
            <a:r>
              <a:rPr lang="cs-CZ" dirty="0">
                <a:cs typeface="Calibri"/>
              </a:rPr>
              <a:t>Je pořád ještě hudba a pohlazení.</a:t>
            </a:r>
          </a:p>
          <a:p>
            <a:pPr marL="0" indent="0">
              <a:buNone/>
            </a:pPr>
            <a:endParaRPr lang="cs-CZ" dirty="0">
              <a:cs typeface="Calibri"/>
            </a:endParaRPr>
          </a:p>
          <a:p>
            <a:pPr marL="0" indent="0">
              <a:buNone/>
            </a:pPr>
            <a:r>
              <a:rPr lang="cs-CZ" dirty="0">
                <a:cs typeface="Calibri"/>
              </a:rPr>
              <a:t>Venku v poli se hlídky plíží tmou,</a:t>
            </a:r>
          </a:p>
          <a:p>
            <a:pPr marL="0" indent="0">
              <a:buNone/>
            </a:pPr>
            <a:r>
              <a:rPr lang="cs-CZ" dirty="0">
                <a:cs typeface="Calibri"/>
              </a:rPr>
              <a:t>Miny třaskají a v zákopech mozky šílí,</a:t>
            </a:r>
          </a:p>
          <a:p>
            <a:pPr marL="0" indent="0">
              <a:buNone/>
            </a:pPr>
            <a:r>
              <a:rPr lang="cs-CZ" dirty="0">
                <a:cs typeface="Calibri"/>
              </a:rPr>
              <a:t>S hlínou se vzduchem krvavé kosti rozlétnou,</a:t>
            </a:r>
          </a:p>
          <a:p>
            <a:pPr marL="0" indent="0">
              <a:buNone/>
            </a:pPr>
            <a:r>
              <a:rPr lang="cs-CZ" dirty="0">
                <a:cs typeface="Calibri"/>
              </a:rPr>
              <a:t>Generálové v týlu jsou ale pořád čilí</a:t>
            </a:r>
          </a:p>
          <a:p>
            <a:pPr marL="0" indent="0">
              <a:buNone/>
            </a:pPr>
            <a:r>
              <a:rPr lang="cs-CZ" dirty="0">
                <a:cs typeface="Calibri"/>
              </a:rPr>
              <a:t>A chtějí tu kulhavou herku dál a dál hnát,</a:t>
            </a:r>
          </a:p>
          <a:p>
            <a:pPr marL="0" indent="0">
              <a:buNone/>
            </a:pPr>
            <a:r>
              <a:rPr lang="cs-CZ" dirty="0">
                <a:cs typeface="Calibri"/>
              </a:rPr>
              <a:t>Tu káru neštěstí dál vléci krve </a:t>
            </a:r>
            <a:r>
              <a:rPr lang="cs-CZ" dirty="0" err="1">
                <a:cs typeface="Calibri"/>
              </a:rPr>
              <a:t>ručejemi</a:t>
            </a:r>
            <a:r>
              <a:rPr lang="cs-CZ" dirty="0">
                <a:cs typeface="Calibri"/>
              </a:rPr>
              <a:t>.</a:t>
            </a:r>
          </a:p>
          <a:p>
            <a:pPr marL="0" indent="0">
              <a:buNone/>
            </a:pPr>
            <a:r>
              <a:rPr lang="cs-CZ" dirty="0">
                <a:cs typeface="Calibri"/>
              </a:rPr>
              <a:t>Ach, radši nemyslet a naděje se vzdát,</a:t>
            </a:r>
          </a:p>
          <a:p>
            <a:pPr marL="0" indent="0">
              <a:buNone/>
            </a:pPr>
            <a:r>
              <a:rPr lang="cs-CZ" dirty="0">
                <a:cs typeface="Calibri"/>
              </a:rPr>
              <a:t>Že taky láska a duch má místo na této zemi!</a:t>
            </a:r>
          </a:p>
          <a:p>
            <a:pPr marL="0" indent="0" algn="r">
              <a:buNone/>
            </a:pPr>
            <a:r>
              <a:rPr lang="cs-CZ" dirty="0">
                <a:cs typeface="Calibri"/>
              </a:rPr>
              <a:t>13.8.1918</a:t>
            </a:r>
            <a:br>
              <a:rPr lang="cs-CZ" dirty="0">
                <a:ea typeface="+mn-lt"/>
                <a:cs typeface="+mn-lt"/>
              </a:rPr>
            </a:br>
            <a:r>
              <a:rPr lang="cs-CZ" dirty="0">
                <a:ea typeface="+mn-lt"/>
                <a:cs typeface="+mn-lt"/>
              </a:rPr>
              <a:t>(HESSE, Hermann. </a:t>
            </a:r>
            <a:r>
              <a:rPr lang="cs-CZ" i="1" dirty="0">
                <a:ea typeface="+mn-lt"/>
                <a:cs typeface="+mn-lt"/>
              </a:rPr>
              <a:t>Psáno do písku: výbor veršů, </a:t>
            </a:r>
            <a:r>
              <a:rPr lang="cs-CZ" dirty="0">
                <a:ea typeface="+mn-lt"/>
                <a:cs typeface="+mn-lt"/>
              </a:rPr>
              <a:t>str. 36)</a:t>
            </a:r>
          </a:p>
          <a:p>
            <a:pPr marL="0" indent="0" algn="r">
              <a:buNone/>
            </a:pPr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6062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4" descr="Obsah obrázku hora, exteriér, obloha, osoba&#10;&#10;Popis se vygeneroval automaticky.">
            <a:extLst>
              <a:ext uri="{FF2B5EF4-FFF2-40B4-BE49-F238E27FC236}">
                <a16:creationId xmlns:a16="http://schemas.microsoft.com/office/drawing/2014/main" id="{474C5C54-A6EB-4424-8D74-5FE830DBF9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2268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368181C-B441-48FD-A0E8-AE541E4B8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cs-CZ" sz="2200" b="1" dirty="0">
                <a:solidFill>
                  <a:srgbClr val="FFFFFF"/>
                </a:solidFill>
                <a:ea typeface="+mj-lt"/>
                <a:cs typeface="+mj-lt"/>
              </a:rPr>
              <a:t>Hermann Hesse </a:t>
            </a:r>
            <a:br>
              <a:rPr lang="cs-CZ" sz="2200" b="1" dirty="0">
                <a:solidFill>
                  <a:srgbClr val="FFFFFF"/>
                </a:solidFill>
                <a:ea typeface="+mj-lt"/>
                <a:cs typeface="+mj-lt"/>
              </a:rPr>
            </a:br>
            <a:r>
              <a:rPr lang="cs-CZ" sz="2200" b="1" dirty="0">
                <a:solidFill>
                  <a:srgbClr val="FFFFFF"/>
                </a:solidFill>
                <a:ea typeface="+mj-lt"/>
                <a:cs typeface="+mj-lt"/>
              </a:rPr>
              <a:t>LEGENDA</a:t>
            </a:r>
            <a:endParaRPr lang="cs-CZ" sz="2200" b="1" dirty="0">
              <a:solidFill>
                <a:srgbClr val="FFFFFF"/>
              </a:solidFill>
              <a:cs typeface="Calibri Ligh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9BA418-DD4E-4202-AA4F-4A036072F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145" y="869828"/>
            <a:ext cx="5744685" cy="5732691"/>
          </a:xfr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indent="0">
              <a:buNone/>
            </a:pPr>
            <a:endParaRPr lang="cs-CZ" sz="1600" dirty="0">
              <a:solidFill>
                <a:srgbClr val="FFFFFF"/>
              </a:solidFill>
              <a:latin typeface="Georgia"/>
              <a:ea typeface="+mn-lt"/>
              <a:cs typeface="+mn-lt"/>
            </a:endParaRPr>
          </a:p>
          <a:p>
            <a:endParaRPr lang="cs-CZ" sz="1600" b="1" dirty="0">
              <a:solidFill>
                <a:srgbClr val="FFFFFF"/>
              </a:solidFill>
              <a:latin typeface="Georgia"/>
              <a:ea typeface="+mn-lt"/>
              <a:cs typeface="+mn-lt"/>
            </a:endParaRPr>
          </a:p>
          <a:p>
            <a:r>
              <a:rPr lang="cs-CZ" sz="1600" b="1" dirty="0">
                <a:solidFill>
                  <a:srgbClr val="FFFFFF"/>
                </a:solidFill>
                <a:latin typeface="Georgia"/>
                <a:ea typeface="+mn-lt"/>
                <a:cs typeface="+mn-lt"/>
              </a:rPr>
              <a:t>Autor silně autobiografické literatury </a:t>
            </a:r>
            <a:endParaRPr lang="cs-CZ" sz="1600" dirty="0">
              <a:ea typeface="+mn-lt"/>
              <a:cs typeface="+mn-lt"/>
            </a:endParaRPr>
          </a:p>
          <a:p>
            <a:endParaRPr lang="cs-CZ" sz="1600" b="1" dirty="0">
              <a:latin typeface="Georgia"/>
              <a:ea typeface="+mn-lt"/>
              <a:cs typeface="+mn-lt"/>
            </a:endParaRPr>
          </a:p>
          <a:p>
            <a:r>
              <a:rPr lang="cs-CZ" sz="1600" b="1" dirty="0">
                <a:latin typeface="Georgia"/>
                <a:ea typeface="+mn-lt"/>
                <a:cs typeface="+mn-lt"/>
              </a:rPr>
              <a:t>Hesse a novoromantismus + </a:t>
            </a:r>
            <a:r>
              <a:rPr lang="cs-CZ" sz="1600" b="1" i="1" err="1">
                <a:latin typeface="Georgia"/>
                <a:ea typeface="+mn-lt"/>
                <a:cs typeface="+mn-lt"/>
              </a:rPr>
              <a:t>Romantische</a:t>
            </a:r>
            <a:r>
              <a:rPr lang="cs-CZ" sz="1600" b="1" i="1" dirty="0">
                <a:latin typeface="Georgia"/>
                <a:ea typeface="+mn-lt"/>
                <a:cs typeface="+mn-lt"/>
              </a:rPr>
              <a:t> </a:t>
            </a:r>
            <a:r>
              <a:rPr lang="cs-CZ" sz="1600" b="1" i="1" err="1">
                <a:latin typeface="Georgia"/>
                <a:ea typeface="+mn-lt"/>
                <a:cs typeface="+mn-lt"/>
              </a:rPr>
              <a:t>Lieder</a:t>
            </a:r>
            <a:r>
              <a:rPr lang="cs-CZ" sz="1600" b="1" i="1" dirty="0">
                <a:latin typeface="Georgia"/>
                <a:ea typeface="+mn-lt"/>
                <a:cs typeface="+mn-lt"/>
              </a:rPr>
              <a:t> </a:t>
            </a:r>
            <a:r>
              <a:rPr lang="cs-CZ" sz="1600" b="1" dirty="0">
                <a:latin typeface="Georgia"/>
                <a:ea typeface="+mn-lt"/>
                <a:cs typeface="+mn-lt"/>
              </a:rPr>
              <a:t>(1899)</a:t>
            </a:r>
            <a:endParaRPr lang="en-US" sz="1600" dirty="0">
              <a:ea typeface="+mn-lt"/>
              <a:cs typeface="+mn-lt"/>
            </a:endParaRPr>
          </a:p>
          <a:p>
            <a:pPr marL="0" indent="0">
              <a:buNone/>
            </a:pPr>
            <a:endParaRPr lang="cs-CZ" sz="1600" b="1" dirty="0">
              <a:latin typeface="Georgia"/>
              <a:ea typeface="+mn-lt"/>
              <a:cs typeface="+mn-lt"/>
            </a:endParaRPr>
          </a:p>
          <a:p>
            <a:r>
              <a:rPr lang="cs-CZ" sz="1600" b="1" dirty="0">
                <a:latin typeface="Georgia"/>
                <a:ea typeface="+mn-lt"/>
                <a:cs typeface="+mn-lt"/>
              </a:rPr>
              <a:t>Hesse a "reforma života" (</a:t>
            </a:r>
            <a:r>
              <a:rPr lang="cs-CZ" sz="1600" b="1" err="1">
                <a:latin typeface="Georgia"/>
                <a:ea typeface="+mn-lt"/>
                <a:cs typeface="+mn-lt"/>
              </a:rPr>
              <a:t>die</a:t>
            </a:r>
            <a:r>
              <a:rPr lang="cs-CZ" sz="1600" b="1" dirty="0">
                <a:latin typeface="Georgia"/>
                <a:ea typeface="+mn-lt"/>
                <a:cs typeface="+mn-lt"/>
              </a:rPr>
              <a:t> </a:t>
            </a:r>
            <a:r>
              <a:rPr lang="cs-CZ" sz="1600" b="1" err="1">
                <a:latin typeface="Georgia"/>
                <a:ea typeface="+mn-lt"/>
                <a:cs typeface="+mn-lt"/>
              </a:rPr>
              <a:t>Lebensreform</a:t>
            </a:r>
            <a:r>
              <a:rPr lang="cs-CZ" sz="1600" b="1" dirty="0">
                <a:latin typeface="Georgia"/>
                <a:ea typeface="+mn-lt"/>
                <a:cs typeface="+mn-lt"/>
              </a:rPr>
              <a:t>) okolo r. 1900 </a:t>
            </a:r>
            <a:endParaRPr lang="cs-CZ" sz="16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 sz="1600" b="1" dirty="0">
                <a:latin typeface="Georgia"/>
                <a:ea typeface="+mn-lt"/>
                <a:cs typeface="+mn-lt"/>
              </a:rPr>
              <a:t>+ </a:t>
            </a:r>
            <a:r>
              <a:rPr lang="cs-CZ" sz="1600" b="1" i="1" dirty="0">
                <a:latin typeface="Georgia"/>
                <a:ea typeface="+mn-lt"/>
                <a:cs typeface="+mn-lt"/>
              </a:rPr>
              <a:t>In den </a:t>
            </a:r>
            <a:r>
              <a:rPr lang="cs-CZ" sz="1600" b="1" i="1" dirty="0" err="1">
                <a:latin typeface="Georgia"/>
                <a:ea typeface="+mn-lt"/>
                <a:cs typeface="+mn-lt"/>
              </a:rPr>
              <a:t>Felsen</a:t>
            </a:r>
            <a:r>
              <a:rPr lang="cs-CZ" sz="1600" b="1" dirty="0">
                <a:latin typeface="Georgia"/>
                <a:ea typeface="+mn-lt"/>
                <a:cs typeface="+mn-lt"/>
              </a:rPr>
              <a:t> (1907) / </a:t>
            </a:r>
            <a:r>
              <a:rPr lang="cs-CZ" sz="1600" b="1" i="1" dirty="0">
                <a:latin typeface="Georgia"/>
                <a:ea typeface="+mn-lt"/>
                <a:cs typeface="+mn-lt"/>
              </a:rPr>
              <a:t>Dr. </a:t>
            </a:r>
            <a:r>
              <a:rPr lang="cs-CZ" sz="1600" b="1" i="1" dirty="0" err="1">
                <a:latin typeface="Georgia"/>
                <a:ea typeface="+mn-lt"/>
                <a:cs typeface="+mn-lt"/>
              </a:rPr>
              <a:t>Knölges</a:t>
            </a:r>
            <a:r>
              <a:rPr lang="cs-CZ" sz="1600" b="1" i="1" dirty="0">
                <a:latin typeface="Georgia"/>
                <a:ea typeface="+mn-lt"/>
                <a:cs typeface="+mn-lt"/>
              </a:rPr>
              <a:t> Ende</a:t>
            </a:r>
            <a:r>
              <a:rPr lang="cs-CZ" sz="1600" b="1" dirty="0">
                <a:latin typeface="Georgia"/>
                <a:ea typeface="+mn-lt"/>
                <a:cs typeface="+mn-lt"/>
              </a:rPr>
              <a:t> (1910) /</a:t>
            </a:r>
            <a:r>
              <a:rPr lang="cs-CZ" sz="1600" b="1" i="1" dirty="0">
                <a:latin typeface="Georgia"/>
                <a:ea typeface="+mn-lt"/>
                <a:cs typeface="+mn-lt"/>
              </a:rPr>
              <a:t> Der </a:t>
            </a:r>
            <a:r>
              <a:rPr lang="cs-CZ" sz="1600" b="1" i="1" dirty="0" err="1">
                <a:latin typeface="Georgia"/>
                <a:ea typeface="+mn-lt"/>
                <a:cs typeface="+mn-lt"/>
              </a:rPr>
              <a:t>Weltverbesserer</a:t>
            </a:r>
            <a:r>
              <a:rPr lang="cs-CZ" sz="1600" b="1" dirty="0">
                <a:latin typeface="Georgia"/>
                <a:ea typeface="+mn-lt"/>
                <a:cs typeface="+mn-lt"/>
              </a:rPr>
              <a:t> (1911)</a:t>
            </a:r>
            <a:endParaRPr lang="cs-CZ" sz="1600" dirty="0">
              <a:ea typeface="+mn-lt"/>
              <a:cs typeface="+mn-lt"/>
            </a:endParaRPr>
          </a:p>
          <a:p>
            <a:endParaRPr lang="cs-CZ" sz="1600" b="1" dirty="0">
              <a:latin typeface="Georgia"/>
              <a:ea typeface="+mn-lt"/>
              <a:cs typeface="+mn-lt"/>
            </a:endParaRPr>
          </a:p>
          <a:p>
            <a:r>
              <a:rPr lang="cs-CZ" sz="1600" b="1" dirty="0">
                <a:latin typeface="Georgia"/>
                <a:ea typeface="+mn-lt"/>
                <a:cs typeface="+mn-lt"/>
              </a:rPr>
              <a:t>Hermann Hesse jako autor literatury osobní konfese </a:t>
            </a:r>
          </a:p>
          <a:p>
            <a:pPr marL="0" indent="0">
              <a:buNone/>
            </a:pPr>
            <a:r>
              <a:rPr lang="cs-CZ" sz="1600" b="1" dirty="0">
                <a:latin typeface="Georgia"/>
                <a:ea typeface="+mn-lt"/>
                <a:cs typeface="+mn-lt"/>
              </a:rPr>
              <a:t>+ cesta do Indie (1911) + </a:t>
            </a:r>
            <a:r>
              <a:rPr lang="cs-CZ" sz="1600" b="1" i="1" dirty="0" err="1">
                <a:latin typeface="Georgia"/>
                <a:ea typeface="+mn-lt"/>
                <a:cs typeface="+mn-lt"/>
              </a:rPr>
              <a:t>Siddhartha</a:t>
            </a:r>
            <a:r>
              <a:rPr lang="cs-CZ" sz="1600" b="1" dirty="0">
                <a:latin typeface="Georgia"/>
                <a:ea typeface="+mn-lt"/>
                <a:cs typeface="+mn-lt"/>
              </a:rPr>
              <a:t> (1922)</a:t>
            </a:r>
            <a:endParaRPr lang="en-US" sz="1600" dirty="0">
              <a:ea typeface="+mn-lt"/>
              <a:cs typeface="+mn-lt"/>
            </a:endParaRPr>
          </a:p>
          <a:p>
            <a:endParaRPr lang="cs-CZ" sz="1600" dirty="0">
              <a:ea typeface="+mn-lt"/>
              <a:cs typeface="+mn-lt"/>
            </a:endParaRPr>
          </a:p>
          <a:p>
            <a:r>
              <a:rPr lang="cs-CZ" sz="1600" b="1" dirty="0">
                <a:latin typeface="Georgia"/>
                <a:ea typeface="+mn-lt"/>
                <a:cs typeface="+mn-lt"/>
              </a:rPr>
              <a:t>Hermann Hesse a psychoanalýza </a:t>
            </a:r>
            <a:endParaRPr lang="cs-CZ" sz="16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 sz="1600" b="1" dirty="0">
                <a:latin typeface="Georgia"/>
                <a:ea typeface="+mn-lt"/>
                <a:cs typeface="+mn-lt"/>
              </a:rPr>
              <a:t>+ </a:t>
            </a:r>
            <a:r>
              <a:rPr lang="cs-CZ" sz="1600" b="1" i="1" dirty="0">
                <a:latin typeface="Georgia"/>
                <a:ea typeface="+mn-lt"/>
                <a:cs typeface="+mn-lt"/>
              </a:rPr>
              <a:t>Der </a:t>
            </a:r>
            <a:r>
              <a:rPr lang="cs-CZ" sz="1600" b="1" i="1" err="1">
                <a:latin typeface="Georgia"/>
                <a:ea typeface="+mn-lt"/>
                <a:cs typeface="+mn-lt"/>
              </a:rPr>
              <a:t>Steppenwolf</a:t>
            </a:r>
            <a:r>
              <a:rPr lang="cs-CZ" sz="1600" b="1" i="1" dirty="0">
                <a:latin typeface="Georgia"/>
                <a:ea typeface="+mn-lt"/>
                <a:cs typeface="+mn-lt"/>
              </a:rPr>
              <a:t> </a:t>
            </a:r>
            <a:r>
              <a:rPr lang="cs-CZ" sz="1600" b="1" dirty="0">
                <a:latin typeface="Georgia"/>
                <a:ea typeface="+mn-lt"/>
                <a:cs typeface="+mn-lt"/>
              </a:rPr>
              <a:t>(1927)</a:t>
            </a:r>
            <a:endParaRPr lang="cs-CZ" sz="1600" dirty="0">
              <a:ea typeface="+mn-lt"/>
              <a:cs typeface="+mn-lt"/>
            </a:endParaRPr>
          </a:p>
          <a:p>
            <a:endParaRPr lang="cs-CZ" sz="1600" dirty="0">
              <a:ea typeface="+mn-lt"/>
              <a:cs typeface="+mn-lt"/>
            </a:endParaRPr>
          </a:p>
          <a:p>
            <a:r>
              <a:rPr lang="cs-CZ" sz="1600" b="1" dirty="0">
                <a:latin typeface="Georgia"/>
                <a:ea typeface="+mn-lt"/>
                <a:cs typeface="+mn-lt"/>
              </a:rPr>
              <a:t>Hermann Hesse v dialogu s dobou, ve které žil </a:t>
            </a:r>
            <a:endParaRPr lang="cs-CZ" sz="1600" dirty="0">
              <a:latin typeface="Calibri" panose="020F0502020204030204"/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 sz="1600" b="1" dirty="0">
                <a:latin typeface="Georgia"/>
                <a:ea typeface="+mn-lt"/>
                <a:cs typeface="+mn-lt"/>
              </a:rPr>
              <a:t>+ </a:t>
            </a:r>
            <a:r>
              <a:rPr lang="cs-CZ" sz="1600" b="1" i="1" dirty="0">
                <a:latin typeface="Georgia"/>
                <a:ea typeface="+mn-lt"/>
                <a:cs typeface="+mn-lt"/>
              </a:rPr>
              <a:t>O </a:t>
            </a:r>
            <a:r>
              <a:rPr lang="cs-CZ" sz="1600" b="1" i="1" dirty="0" err="1">
                <a:latin typeface="Georgia"/>
                <a:ea typeface="+mn-lt"/>
                <a:cs typeface="+mn-lt"/>
              </a:rPr>
              <a:t>Freunde</a:t>
            </a:r>
            <a:r>
              <a:rPr lang="cs-CZ" sz="1600" b="1" i="1" dirty="0">
                <a:latin typeface="Georgia"/>
                <a:ea typeface="+mn-lt"/>
                <a:cs typeface="+mn-lt"/>
              </a:rPr>
              <a:t>, </a:t>
            </a:r>
            <a:r>
              <a:rPr lang="cs-CZ" sz="1600" b="1" i="1" dirty="0" err="1">
                <a:latin typeface="Georgia"/>
                <a:ea typeface="+mn-lt"/>
                <a:cs typeface="+mn-lt"/>
              </a:rPr>
              <a:t>nicht</a:t>
            </a:r>
            <a:r>
              <a:rPr lang="cs-CZ" sz="1600" b="1" i="1" dirty="0">
                <a:latin typeface="Georgia"/>
                <a:ea typeface="+mn-lt"/>
                <a:cs typeface="+mn-lt"/>
              </a:rPr>
              <a:t> </a:t>
            </a:r>
            <a:r>
              <a:rPr lang="cs-CZ" sz="1600" b="1" i="1" dirty="0" err="1">
                <a:latin typeface="Georgia"/>
                <a:ea typeface="+mn-lt"/>
                <a:cs typeface="+mn-lt"/>
              </a:rPr>
              <a:t>diese</a:t>
            </a:r>
            <a:r>
              <a:rPr lang="cs-CZ" sz="1600" b="1" i="1" dirty="0">
                <a:latin typeface="Georgia"/>
                <a:ea typeface="+mn-lt"/>
                <a:cs typeface="+mn-lt"/>
              </a:rPr>
              <a:t> </a:t>
            </a:r>
            <a:r>
              <a:rPr lang="cs-CZ" sz="1600" b="1" i="1" dirty="0" err="1">
                <a:latin typeface="Georgia"/>
                <a:ea typeface="+mn-lt"/>
                <a:cs typeface="+mn-lt"/>
              </a:rPr>
              <a:t>Töne</a:t>
            </a:r>
            <a:r>
              <a:rPr lang="cs-CZ" sz="1600" b="1" i="1" dirty="0">
                <a:latin typeface="Georgia"/>
                <a:ea typeface="+mn-lt"/>
                <a:cs typeface="+mn-lt"/>
              </a:rPr>
              <a:t> </a:t>
            </a:r>
            <a:r>
              <a:rPr lang="cs-CZ" sz="1600" b="1" dirty="0">
                <a:latin typeface="Georgia"/>
                <a:ea typeface="+mn-lt"/>
                <a:cs typeface="+mn-lt"/>
              </a:rPr>
              <a:t>(1914)</a:t>
            </a:r>
            <a:endParaRPr lang="cs-CZ" sz="1600" dirty="0">
              <a:ea typeface="+mn-lt"/>
              <a:cs typeface="+mn-lt"/>
            </a:endParaRPr>
          </a:p>
          <a:p>
            <a:endParaRPr lang="cs-CZ" sz="1600" dirty="0">
              <a:ea typeface="+mn-lt"/>
              <a:cs typeface="+mn-lt"/>
            </a:endParaRPr>
          </a:p>
          <a:p>
            <a:r>
              <a:rPr lang="cs-CZ" sz="1600" b="1" dirty="0">
                <a:solidFill>
                  <a:srgbClr val="FFC000"/>
                </a:solidFill>
                <a:latin typeface="Georgia"/>
                <a:ea typeface="+mn-lt"/>
                <a:cs typeface="+mn-lt"/>
              </a:rPr>
              <a:t>Hermann Hesse a Nobelova cena: 1946</a:t>
            </a:r>
            <a:endParaRPr lang="cs-CZ" sz="1600" b="1" dirty="0">
              <a:latin typeface="Georgia"/>
              <a:ea typeface="+mn-lt"/>
              <a:cs typeface="+mn-lt"/>
            </a:endParaRPr>
          </a:p>
          <a:p>
            <a:pPr marL="0" indent="0">
              <a:buNone/>
            </a:pPr>
            <a:endParaRPr lang="cs-CZ" sz="1600" b="1" dirty="0">
              <a:solidFill>
                <a:srgbClr val="FFC000"/>
              </a:solidFill>
              <a:latin typeface="Georgia"/>
              <a:cs typeface="Calibri"/>
            </a:endParaRPr>
          </a:p>
          <a:p>
            <a:r>
              <a:rPr lang="cs-CZ" sz="1600" b="1" dirty="0">
                <a:latin typeface="Georgia"/>
                <a:cs typeface="Calibri"/>
              </a:rPr>
              <a:t>Hermann Hesse a jeho recepce u nás (překlady)</a:t>
            </a:r>
          </a:p>
          <a:p>
            <a:endParaRPr lang="cs-CZ" sz="2000" b="1">
              <a:solidFill>
                <a:srgbClr val="FFFFFF"/>
              </a:solidFill>
              <a:cs typeface="Calibri"/>
            </a:endParaRPr>
          </a:p>
          <a:p>
            <a:endParaRPr lang="cs-CZ" sz="200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44122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5717310-F56E-9B4D-B8A5-76318C6E6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955" y="825352"/>
            <a:ext cx="5998840" cy="3343135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br>
              <a:rPr lang="en-US" b="1" dirty="0"/>
            </a:br>
            <a:r>
              <a:rPr lang="en-US" b="1"/>
              <a:t>Ó, BRATŘI, PRYČ S TÓNY TĚMI! (1914)</a:t>
            </a:r>
            <a:br>
              <a:rPr lang="en-US" dirty="0"/>
            </a:br>
            <a:r>
              <a:rPr lang="en-US" sz="2400" err="1"/>
              <a:t>Neue</a:t>
            </a:r>
            <a:r>
              <a:rPr lang="en-US" sz="2400" dirty="0"/>
              <a:t> </a:t>
            </a:r>
            <a:r>
              <a:rPr lang="en-US" sz="2400" err="1"/>
              <a:t>Zürcher</a:t>
            </a:r>
            <a:r>
              <a:rPr lang="en-US" sz="2400" dirty="0"/>
              <a:t> </a:t>
            </a:r>
            <a:r>
              <a:rPr lang="en-US" sz="2400" err="1"/>
              <a:t>Zeitung</a:t>
            </a:r>
            <a:r>
              <a:rPr lang="en-US" sz="2400" dirty="0"/>
              <a:t> </a:t>
            </a:r>
            <a:br>
              <a:rPr lang="en-US" dirty="0"/>
            </a:br>
            <a:r>
              <a:rPr lang="en-US" sz="2400"/>
              <a:t>3.11.1914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94CE59-7A80-D144-9862-30358BEA7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4955" y="4570239"/>
            <a:ext cx="5998840" cy="2067068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/>
              <a:t>Neztraťme ideály humanity a nezatarasme </a:t>
            </a:r>
            <a:r>
              <a:rPr lang="en-US" sz="2400" dirty="0"/>
              <a:t>mosty mezi jednotlivými národy!</a:t>
            </a:r>
          </a:p>
        </p:txBody>
      </p:sp>
      <p:pic>
        <p:nvPicPr>
          <p:cNvPr id="4" name="Obrázek 4" descr="Obsah obrázku text, kniha&#10;&#10;Popis se vygeneroval automaticky.">
            <a:extLst>
              <a:ext uri="{FF2B5EF4-FFF2-40B4-BE49-F238E27FC236}">
                <a16:creationId xmlns:a16="http://schemas.microsoft.com/office/drawing/2014/main" id="{ED514B8D-888E-4093-99A9-B0BDB09C92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10" r="19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4270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398B8B76-99E5-094A-9A91-7AEE8664AC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923" y="187073"/>
            <a:ext cx="4587267" cy="6483853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98DFE9C-651D-0F46-BAC4-8F087DAD27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912" y="187073"/>
            <a:ext cx="4719621" cy="667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4341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9E9B58-BB8A-B149-8E95-41B925C39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Korespondence s Romainem Rollandem</a:t>
            </a:r>
            <a:br>
              <a:rPr lang="cs-CZ" dirty="0"/>
            </a:br>
            <a:endParaRPr 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5CAB6C37-816F-8342-8F84-34F7C693CC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885949"/>
            <a:ext cx="4960937" cy="471487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cs-CZ" sz="1900" dirty="0"/>
              <a:t>„</a:t>
            </a:r>
            <a:r>
              <a:rPr lang="cs-CZ" sz="1900" dirty="0" err="1"/>
              <a:t>Monsier</a:t>
            </a:r>
            <a:r>
              <a:rPr lang="cs-CZ" sz="1900" dirty="0"/>
              <a:t>, dostal se ke mně Váš článek z </a:t>
            </a:r>
            <a:r>
              <a:rPr lang="cs-CZ" sz="1900" dirty="0" err="1"/>
              <a:t>Neue</a:t>
            </a:r>
            <a:r>
              <a:rPr lang="cs-CZ" sz="1900" dirty="0"/>
              <a:t> </a:t>
            </a:r>
            <a:r>
              <a:rPr lang="cs-CZ" sz="1900" dirty="0" err="1"/>
              <a:t>Zürcher</a:t>
            </a:r>
            <a:r>
              <a:rPr lang="cs-CZ" sz="1900" dirty="0"/>
              <a:t> </a:t>
            </a:r>
            <a:r>
              <a:rPr lang="cs-CZ" sz="1900" dirty="0" err="1"/>
              <a:t>Zeitung</a:t>
            </a:r>
            <a:r>
              <a:rPr lang="cs-CZ" sz="1900" dirty="0"/>
              <a:t>. Srdečně Vás zdravím. To jsem chtěl udělat již dávno, - od té doby, co jsem četl Vaše knihy… Zběsilost národů zadržet nedokážeme; dokonce se obávám, že to bude ještě strašlivější; národy nedokáží promlouvat; sotva umí přemýšlet (nemají na to ani čas, ani prostor). O to více musíme držet při sobě, my všichni, co se zhnuseni vzpíráme tomuto bestiálnímu bláznovství a co je našich úkolem zachovávat vyšší jednotu evropského ducha pro budoucnost.“ </a:t>
            </a:r>
            <a:r>
              <a:rPr lang="cs-CZ" sz="1400" dirty="0"/>
              <a:t>(překlad: MT)</a:t>
            </a:r>
          </a:p>
          <a:p>
            <a:r>
              <a:rPr lang="cs-CZ" dirty="0"/>
              <a:t> 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/</a:t>
            </a:r>
            <a:r>
              <a:rPr lang="cs-CZ" dirty="0" err="1"/>
              <a:t>Michels</a:t>
            </a:r>
            <a:r>
              <a:rPr lang="cs-CZ" dirty="0"/>
              <a:t>, Volker (</a:t>
            </a:r>
            <a:r>
              <a:rPr lang="cs-CZ" dirty="0" err="1"/>
              <a:t>Hrsg</a:t>
            </a:r>
            <a:r>
              <a:rPr lang="cs-CZ" dirty="0"/>
              <a:t>.): Hermann Hesse. Sein </a:t>
            </a:r>
            <a:r>
              <a:rPr lang="cs-CZ" dirty="0" err="1"/>
              <a:t>Leben</a:t>
            </a:r>
            <a:r>
              <a:rPr lang="cs-CZ" dirty="0"/>
              <a:t> in </a:t>
            </a:r>
            <a:r>
              <a:rPr lang="cs-CZ" dirty="0" err="1"/>
              <a:t>Bildern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Texten</a:t>
            </a:r>
            <a:r>
              <a:rPr lang="cs-CZ" dirty="0"/>
              <a:t>. Frankfurt </a:t>
            </a:r>
            <a:r>
              <a:rPr lang="cs-CZ" dirty="0" err="1"/>
              <a:t>am</a:t>
            </a:r>
            <a:r>
              <a:rPr lang="cs-CZ" dirty="0"/>
              <a:t> </a:t>
            </a:r>
            <a:r>
              <a:rPr lang="cs-CZ" dirty="0" err="1"/>
              <a:t>Main</a:t>
            </a:r>
            <a:r>
              <a:rPr lang="cs-CZ" dirty="0"/>
              <a:t>: </a:t>
            </a:r>
            <a:r>
              <a:rPr lang="cs-CZ" dirty="0" err="1"/>
              <a:t>Suhrkamp</a:t>
            </a:r>
            <a:r>
              <a:rPr lang="cs-CZ" dirty="0"/>
              <a:t>, 1990. Str. 149/</a:t>
            </a:r>
          </a:p>
          <a:p>
            <a:endParaRPr lang="cs-CZ" dirty="0"/>
          </a:p>
        </p:txBody>
      </p:sp>
      <p:pic>
        <p:nvPicPr>
          <p:cNvPr id="14" name="Zástupný symbol obrázku 13">
            <a:extLst>
              <a:ext uri="{FF2B5EF4-FFF2-40B4-BE49-F238E27FC236}">
                <a16:creationId xmlns:a16="http://schemas.microsoft.com/office/drawing/2014/main" id="{8903F414-CFFE-2A4A-8F46-DF32DAF9FE4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21" b="21321"/>
          <a:stretch>
            <a:fillRect/>
          </a:stretch>
        </p:blipFill>
        <p:spPr>
          <a:xfrm>
            <a:off x="6096000" y="1714500"/>
            <a:ext cx="5717830" cy="4514850"/>
          </a:xfrm>
        </p:spPr>
      </p:pic>
    </p:spTree>
    <p:extLst>
      <p:ext uri="{BB962C8B-B14F-4D97-AF65-F5344CB8AC3E}">
        <p14:creationId xmlns:p14="http://schemas.microsoft.com/office/powerpoint/2010/main" val="29342289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4" descr="Obsah obrázku hora, exteriér, obloha, osoba&#10;&#10;Popis se vygeneroval automaticky.">
            <a:extLst>
              <a:ext uri="{FF2B5EF4-FFF2-40B4-BE49-F238E27FC236}">
                <a16:creationId xmlns:a16="http://schemas.microsoft.com/office/drawing/2014/main" id="{5D988AC9-D96C-4AEB-BC82-E77EC62847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2268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7030178-DB93-4AD2-828C-968B0E45A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cs-CZ" sz="4000" dirty="0">
                <a:solidFill>
                  <a:srgbClr val="FFFFFF"/>
                </a:solidFill>
                <a:cs typeface="Calibri Light"/>
              </a:rPr>
              <a:t>Hesse </a:t>
            </a:r>
            <a:br>
              <a:rPr lang="cs-CZ" sz="4000" dirty="0">
                <a:solidFill>
                  <a:srgbClr val="FFFFFF"/>
                </a:solidFill>
                <a:cs typeface="Calibri Light"/>
              </a:rPr>
            </a:br>
            <a:r>
              <a:rPr lang="cs-CZ" sz="4000" dirty="0">
                <a:solidFill>
                  <a:srgbClr val="FFFFFF"/>
                </a:solidFill>
                <a:cs typeface="Calibri Light"/>
              </a:rPr>
              <a:t>a Nobelova cena za literaturu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807929-91AB-456C-B69C-CDD858034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7266" y="1008353"/>
            <a:ext cx="5744685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cs-CZ" sz="4000" dirty="0">
                <a:ea typeface="+mn-lt"/>
                <a:cs typeface="+mn-lt"/>
              </a:rPr>
              <a:t>1946</a:t>
            </a:r>
            <a:endParaRPr lang="cs-CZ" sz="40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814909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19AF94E1-30ED-BA44-9365-58EED508E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Thomas Mann píše již v roce 1937: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D7B7DD9-852C-094E-B134-2ADB3EC9B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cs-CZ" sz="2000" dirty="0">
              <a:cs typeface="Calibri"/>
            </a:endParaRPr>
          </a:p>
          <a:p>
            <a:pPr marL="0" indent="0">
              <a:buNone/>
            </a:pPr>
            <a:r>
              <a:rPr lang="cs-CZ" dirty="0"/>
              <a:t>„Také bychom si přáli – když se přeneseme přes jeho vlastní nedostatek ctižádosti – , nechť jeho úcta nadále roste a nechť mu </a:t>
            </a:r>
            <a:r>
              <a:rPr lang="cs-CZ"/>
              <a:t>vydobude</a:t>
            </a:r>
            <a:r>
              <a:rPr lang="cs-CZ" dirty="0"/>
              <a:t> poctu, které se mu mělo dostat již dávno…: korunovaci švédskou světovou cenou za literaturu.“ </a:t>
            </a:r>
            <a:r>
              <a:rPr lang="cs-CZ" sz="1600" dirty="0"/>
              <a:t>(překlad: MT)</a:t>
            </a:r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1600" dirty="0"/>
              <a:t>/</a:t>
            </a:r>
            <a:r>
              <a:rPr lang="cs-CZ" sz="1600" err="1"/>
              <a:t>Michels</a:t>
            </a:r>
            <a:r>
              <a:rPr lang="cs-CZ" sz="1600" dirty="0"/>
              <a:t>, Volker (</a:t>
            </a:r>
            <a:r>
              <a:rPr lang="cs-CZ" sz="1600" err="1"/>
              <a:t>Hrsg</a:t>
            </a:r>
            <a:r>
              <a:rPr lang="cs-CZ" sz="1600" dirty="0"/>
              <a:t>.): Hermann Hesse. Sein </a:t>
            </a:r>
            <a:r>
              <a:rPr lang="cs-CZ" sz="1600" err="1"/>
              <a:t>Leben</a:t>
            </a:r>
            <a:r>
              <a:rPr lang="cs-CZ" sz="1600" dirty="0"/>
              <a:t> in </a:t>
            </a:r>
            <a:r>
              <a:rPr lang="cs-CZ" sz="1600" err="1"/>
              <a:t>Bildern</a:t>
            </a:r>
            <a:r>
              <a:rPr lang="cs-CZ" sz="1600" dirty="0"/>
              <a:t> </a:t>
            </a:r>
            <a:r>
              <a:rPr lang="cs-CZ" sz="1600" err="1"/>
              <a:t>und</a:t>
            </a:r>
            <a:r>
              <a:rPr lang="cs-CZ" sz="1600" dirty="0"/>
              <a:t> </a:t>
            </a:r>
            <a:r>
              <a:rPr lang="cs-CZ" sz="1600" err="1"/>
              <a:t>Texten</a:t>
            </a:r>
            <a:r>
              <a:rPr lang="cs-CZ" sz="1600" dirty="0"/>
              <a:t>. Frankfurt </a:t>
            </a:r>
            <a:r>
              <a:rPr lang="cs-CZ" sz="1600" err="1"/>
              <a:t>am</a:t>
            </a:r>
            <a:r>
              <a:rPr lang="cs-CZ" sz="1600" dirty="0"/>
              <a:t> </a:t>
            </a:r>
            <a:r>
              <a:rPr lang="cs-CZ" sz="1600" err="1"/>
              <a:t>Main</a:t>
            </a:r>
            <a:r>
              <a:rPr lang="cs-CZ" sz="1600" dirty="0"/>
              <a:t>: </a:t>
            </a:r>
            <a:r>
              <a:rPr lang="cs-CZ" sz="1600" err="1"/>
              <a:t>Suhrkamp</a:t>
            </a:r>
            <a:r>
              <a:rPr lang="cs-CZ" sz="1600" dirty="0"/>
              <a:t>, 1990. Str.283/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91911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F33D31-EEE4-9243-9A3E-A6B843073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-157163"/>
            <a:ext cx="3932237" cy="1600200"/>
          </a:xfrm>
        </p:spPr>
        <p:txBody>
          <a:bodyPr/>
          <a:lstStyle/>
          <a:p>
            <a:r>
              <a:rPr lang="cs-CZ" dirty="0"/>
              <a:t>1946</a:t>
            </a:r>
            <a:br>
              <a:rPr lang="cs-CZ" dirty="0"/>
            </a:b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F389722-CBD6-AE49-8798-920F98CE58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82484" y="-803252"/>
            <a:ext cx="6097318" cy="8618226"/>
          </a:xfrm>
        </p:spPr>
      </p:pic>
      <p:sp>
        <p:nvSpPr>
          <p:cNvPr id="6" name="Zástupný text 5">
            <a:extLst>
              <a:ext uri="{FF2B5EF4-FFF2-40B4-BE49-F238E27FC236}">
                <a16:creationId xmlns:a16="http://schemas.microsoft.com/office/drawing/2014/main" id="{A96FF2DA-9A95-4443-8E9B-E152F2E70F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1443036"/>
            <a:ext cx="1403350" cy="5111483"/>
          </a:xfrm>
        </p:spPr>
        <p:txBody>
          <a:bodyPr>
            <a:normAutofit/>
          </a:bodyPr>
          <a:lstStyle/>
          <a:p>
            <a:r>
              <a:rPr lang="cs-CZ" sz="1700" i="1" dirty="0"/>
              <a:t>Za „jeho oduševnělou literární tvorbu, která svou odvahou a hloubkou současně představuje klasické humanistické ideály a vysoké stylistické hodnoty“.</a:t>
            </a:r>
          </a:p>
          <a:p>
            <a:endParaRPr lang="cs-CZ" i="1" dirty="0"/>
          </a:p>
          <a:p>
            <a:endParaRPr lang="cs-CZ" dirty="0"/>
          </a:p>
          <a:p>
            <a:r>
              <a:rPr lang="cs-CZ" dirty="0"/>
              <a:t>(citace z odůvodnění Švédské akademie)</a:t>
            </a:r>
          </a:p>
        </p:txBody>
      </p:sp>
    </p:spTree>
    <p:extLst>
      <p:ext uri="{BB962C8B-B14F-4D97-AF65-F5344CB8AC3E}">
        <p14:creationId xmlns:p14="http://schemas.microsoft.com/office/powerpoint/2010/main" val="21768999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0FC971-B417-4772-BAB4-1B30B995F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343" y="1245054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cs-CZ" dirty="0">
                <a:cs typeface="Calibri"/>
              </a:rPr>
              <a:t>Děkuji za pozornost!</a:t>
            </a:r>
          </a:p>
        </p:txBody>
      </p:sp>
      <p:pic>
        <p:nvPicPr>
          <p:cNvPr id="4" name="Obrázek 4" descr="Obsah obrázku exteriér, osoba, koš, kontejner&#10;&#10;Popis se vygeneroval automaticky.">
            <a:extLst>
              <a:ext uri="{FF2B5EF4-FFF2-40B4-BE49-F238E27FC236}">
                <a16:creationId xmlns:a16="http://schemas.microsoft.com/office/drawing/2014/main" id="{4975C07E-9932-4FA0-859B-CD79F65EF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7638" y="2124650"/>
            <a:ext cx="2743200" cy="154432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BDA86C3A-D606-4ABC-B6A5-D469EFFF5567}"/>
              </a:ext>
            </a:extLst>
          </p:cNvPr>
          <p:cNvSpPr txBox="1"/>
          <p:nvPr/>
        </p:nvSpPr>
        <p:spPr>
          <a:xfrm>
            <a:off x="4905829" y="3926114"/>
            <a:ext cx="2743200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/>
              <a:t>„Cesta k pravdě vede přes objektivizující harmonii krásné formy, která přímo povznáší člověka k dobru, k humanitě.“</a:t>
            </a:r>
          </a:p>
        </p:txBody>
      </p:sp>
    </p:spTree>
    <p:extLst>
      <p:ext uri="{BB962C8B-B14F-4D97-AF65-F5344CB8AC3E}">
        <p14:creationId xmlns:p14="http://schemas.microsoft.com/office/powerpoint/2010/main" val="30455763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8086BB-4E81-4977-9975-76FC1A33D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latin typeface="Calibri Light"/>
                <a:cs typeface="Calibri Light"/>
              </a:rPr>
              <a:t>Bibliografie</a:t>
            </a:r>
            <a:endParaRPr lang="cs-CZ" b="1" dirty="0" err="1">
              <a:latin typeface="Calibri Ligh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5234F8-4CD8-4558-93D8-036CAE0C9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40000" lnSpcReduction="20000"/>
          </a:bodyPr>
          <a:lstStyle/>
          <a:p>
            <a:r>
              <a:rPr lang="cs-CZ" dirty="0">
                <a:ea typeface="+mn-lt"/>
                <a:cs typeface="+mn-lt"/>
              </a:rPr>
              <a:t>HESSE, Hermann. </a:t>
            </a:r>
            <a:r>
              <a:rPr lang="cs-CZ" i="1" err="1">
                <a:ea typeface="+mn-lt"/>
                <a:cs typeface="+mn-lt"/>
              </a:rPr>
              <a:t>Siddhartha</a:t>
            </a:r>
            <a:r>
              <a:rPr lang="cs-CZ" i="1" dirty="0">
                <a:ea typeface="+mn-lt"/>
                <a:cs typeface="+mn-lt"/>
              </a:rPr>
              <a:t>: </a:t>
            </a:r>
            <a:r>
              <a:rPr lang="cs-CZ" i="1" err="1">
                <a:ea typeface="+mn-lt"/>
                <a:cs typeface="+mn-lt"/>
              </a:rPr>
              <a:t>eine</a:t>
            </a:r>
            <a:r>
              <a:rPr lang="cs-CZ" i="1" dirty="0">
                <a:ea typeface="+mn-lt"/>
                <a:cs typeface="+mn-lt"/>
              </a:rPr>
              <a:t> </a:t>
            </a:r>
            <a:r>
              <a:rPr lang="cs-CZ" i="1" err="1">
                <a:ea typeface="+mn-lt"/>
                <a:cs typeface="+mn-lt"/>
              </a:rPr>
              <a:t>indische</a:t>
            </a:r>
            <a:r>
              <a:rPr lang="cs-CZ" i="1" dirty="0">
                <a:ea typeface="+mn-lt"/>
                <a:cs typeface="+mn-lt"/>
              </a:rPr>
              <a:t> </a:t>
            </a:r>
            <a:r>
              <a:rPr lang="cs-CZ" i="1" err="1">
                <a:ea typeface="+mn-lt"/>
                <a:cs typeface="+mn-lt"/>
              </a:rPr>
              <a:t>Dichtung</a:t>
            </a:r>
            <a:r>
              <a:rPr lang="cs-CZ" dirty="0">
                <a:ea typeface="+mn-lt"/>
                <a:cs typeface="+mn-lt"/>
              </a:rPr>
              <a:t>. </a:t>
            </a:r>
            <a:r>
              <a:rPr lang="cs-CZ" err="1">
                <a:ea typeface="+mn-lt"/>
                <a:cs typeface="+mn-lt"/>
              </a:rPr>
              <a:t>Berlin</a:t>
            </a:r>
            <a:r>
              <a:rPr lang="cs-CZ" dirty="0">
                <a:ea typeface="+mn-lt"/>
                <a:cs typeface="+mn-lt"/>
              </a:rPr>
              <a:t>: Fischer, [1942]. </a:t>
            </a:r>
          </a:p>
          <a:p>
            <a:r>
              <a:rPr lang="cs-CZ" dirty="0">
                <a:ea typeface="+mn-lt"/>
                <a:cs typeface="+mn-lt"/>
              </a:rPr>
              <a:t>HESSE, Hermann: </a:t>
            </a:r>
            <a:r>
              <a:rPr lang="cs-CZ" i="1" dirty="0">
                <a:ea typeface="+mn-lt"/>
                <a:cs typeface="+mn-lt"/>
              </a:rPr>
              <a:t>Der </a:t>
            </a:r>
            <a:r>
              <a:rPr lang="cs-CZ" i="1" err="1">
                <a:ea typeface="+mn-lt"/>
                <a:cs typeface="+mn-lt"/>
              </a:rPr>
              <a:t>Steppenwolf</a:t>
            </a:r>
            <a:r>
              <a:rPr lang="cs-CZ" dirty="0">
                <a:ea typeface="+mn-lt"/>
                <a:cs typeface="+mn-lt"/>
              </a:rPr>
              <a:t>. Frankfurt </a:t>
            </a:r>
            <a:r>
              <a:rPr lang="cs-CZ" err="1">
                <a:ea typeface="+mn-lt"/>
                <a:cs typeface="+mn-lt"/>
              </a:rPr>
              <a:t>am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err="1">
                <a:ea typeface="+mn-lt"/>
                <a:cs typeface="+mn-lt"/>
              </a:rPr>
              <a:t>Main</a:t>
            </a:r>
            <a:r>
              <a:rPr lang="cs-CZ" dirty="0">
                <a:ea typeface="+mn-lt"/>
                <a:cs typeface="+mn-lt"/>
              </a:rPr>
              <a:t>: </a:t>
            </a:r>
            <a:r>
              <a:rPr lang="cs-CZ" err="1">
                <a:ea typeface="+mn-lt"/>
                <a:cs typeface="+mn-lt"/>
              </a:rPr>
              <a:t>Suhrkamp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err="1">
                <a:ea typeface="+mn-lt"/>
                <a:cs typeface="+mn-lt"/>
              </a:rPr>
              <a:t>Verlag</a:t>
            </a:r>
            <a:r>
              <a:rPr lang="cs-CZ" dirty="0">
                <a:ea typeface="+mn-lt"/>
                <a:cs typeface="+mn-lt"/>
              </a:rPr>
              <a:t>, 2001.</a:t>
            </a:r>
          </a:p>
          <a:p>
            <a:r>
              <a:rPr lang="cs-CZ" dirty="0">
                <a:ea typeface="+mn-lt"/>
                <a:cs typeface="+mn-lt"/>
              </a:rPr>
              <a:t>HESSE, Hermann. </a:t>
            </a:r>
            <a:r>
              <a:rPr lang="cs-CZ" i="1" err="1">
                <a:ea typeface="+mn-lt"/>
                <a:cs typeface="+mn-lt"/>
              </a:rPr>
              <a:t>Gesammelte</a:t>
            </a:r>
            <a:r>
              <a:rPr lang="cs-CZ" i="1" dirty="0">
                <a:ea typeface="+mn-lt"/>
                <a:cs typeface="+mn-lt"/>
              </a:rPr>
              <a:t> </a:t>
            </a:r>
            <a:r>
              <a:rPr lang="cs-CZ" i="1" err="1">
                <a:ea typeface="+mn-lt"/>
                <a:cs typeface="+mn-lt"/>
              </a:rPr>
              <a:t>Schriften</a:t>
            </a:r>
            <a:r>
              <a:rPr lang="cs-CZ" dirty="0">
                <a:ea typeface="+mn-lt"/>
                <a:cs typeface="+mn-lt"/>
              </a:rPr>
              <a:t>. Band 7. Frankfurt </a:t>
            </a:r>
            <a:r>
              <a:rPr lang="cs-CZ" err="1">
                <a:ea typeface="+mn-lt"/>
                <a:cs typeface="+mn-lt"/>
              </a:rPr>
              <a:t>am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err="1">
                <a:ea typeface="+mn-lt"/>
                <a:cs typeface="+mn-lt"/>
              </a:rPr>
              <a:t>Main</a:t>
            </a:r>
            <a:r>
              <a:rPr lang="cs-CZ" dirty="0">
                <a:ea typeface="+mn-lt"/>
                <a:cs typeface="+mn-lt"/>
              </a:rPr>
              <a:t>: </a:t>
            </a:r>
            <a:r>
              <a:rPr lang="cs-CZ" err="1">
                <a:ea typeface="+mn-lt"/>
                <a:cs typeface="+mn-lt"/>
              </a:rPr>
              <a:t>Suhrkamp</a:t>
            </a:r>
            <a:r>
              <a:rPr lang="cs-CZ" dirty="0">
                <a:ea typeface="+mn-lt"/>
                <a:cs typeface="+mn-lt"/>
              </a:rPr>
              <a:t>, 1990. ISBN 3-518-03108-2.</a:t>
            </a:r>
          </a:p>
          <a:p>
            <a:r>
              <a:rPr lang="cs-CZ" dirty="0">
                <a:solidFill>
                  <a:srgbClr val="00B0F0"/>
                </a:solidFill>
                <a:ea typeface="+mn-lt"/>
                <a:cs typeface="+mn-lt"/>
              </a:rPr>
              <a:t>HESSE, Hermann. </a:t>
            </a:r>
            <a:r>
              <a:rPr lang="cs-CZ" i="1" dirty="0">
                <a:solidFill>
                  <a:srgbClr val="00B0F0"/>
                </a:solidFill>
                <a:ea typeface="+mn-lt"/>
                <a:cs typeface="+mn-lt"/>
              </a:rPr>
              <a:t>Psáno do písku: výbor veršů. </a:t>
            </a:r>
            <a:r>
              <a:rPr lang="cs-CZ" dirty="0">
                <a:solidFill>
                  <a:srgbClr val="00B0F0"/>
                </a:solidFill>
                <a:ea typeface="+mn-lt"/>
                <a:cs typeface="+mn-lt"/>
              </a:rPr>
              <a:t>Praha: BB art, 2004. ISBN: 9788073413309.</a:t>
            </a:r>
          </a:p>
          <a:p>
            <a:endParaRPr lang="cs-CZ" dirty="0">
              <a:ea typeface="+mn-lt"/>
              <a:cs typeface="+mn-lt"/>
            </a:endParaRPr>
          </a:p>
          <a:p>
            <a:r>
              <a:rPr lang="cs-CZ" dirty="0">
                <a:ea typeface="+mn-lt"/>
                <a:cs typeface="+mn-lt"/>
              </a:rPr>
              <a:t>BEUTIN, Wolfgang. </a:t>
            </a:r>
            <a:r>
              <a:rPr lang="cs-CZ" i="1" err="1">
                <a:ea typeface="+mn-lt"/>
                <a:cs typeface="+mn-lt"/>
              </a:rPr>
              <a:t>Deutsche</a:t>
            </a:r>
            <a:r>
              <a:rPr lang="cs-CZ" i="1" dirty="0">
                <a:ea typeface="+mn-lt"/>
                <a:cs typeface="+mn-lt"/>
              </a:rPr>
              <a:t> </a:t>
            </a:r>
            <a:r>
              <a:rPr lang="cs-CZ" i="1" err="1">
                <a:ea typeface="+mn-lt"/>
                <a:cs typeface="+mn-lt"/>
              </a:rPr>
              <a:t>Literaturgeschichte</a:t>
            </a:r>
            <a:r>
              <a:rPr lang="cs-CZ" i="1" dirty="0">
                <a:ea typeface="+mn-lt"/>
                <a:cs typeface="+mn-lt"/>
              </a:rPr>
              <a:t>: von den </a:t>
            </a:r>
            <a:r>
              <a:rPr lang="cs-CZ" i="1" err="1">
                <a:ea typeface="+mn-lt"/>
                <a:cs typeface="+mn-lt"/>
              </a:rPr>
              <a:t>Anfängen</a:t>
            </a:r>
            <a:r>
              <a:rPr lang="cs-CZ" i="1" dirty="0">
                <a:ea typeface="+mn-lt"/>
                <a:cs typeface="+mn-lt"/>
              </a:rPr>
              <a:t> bis </a:t>
            </a:r>
            <a:r>
              <a:rPr lang="cs-CZ" i="1" err="1">
                <a:ea typeface="+mn-lt"/>
                <a:cs typeface="+mn-lt"/>
              </a:rPr>
              <a:t>zur</a:t>
            </a:r>
            <a:r>
              <a:rPr lang="cs-CZ" i="1" dirty="0">
                <a:ea typeface="+mn-lt"/>
                <a:cs typeface="+mn-lt"/>
              </a:rPr>
              <a:t> </a:t>
            </a:r>
            <a:r>
              <a:rPr lang="cs-CZ" i="1" err="1">
                <a:ea typeface="+mn-lt"/>
                <a:cs typeface="+mn-lt"/>
              </a:rPr>
              <a:t>Gegenwart</a:t>
            </a:r>
            <a:r>
              <a:rPr lang="cs-CZ" dirty="0">
                <a:ea typeface="+mn-lt"/>
                <a:cs typeface="+mn-lt"/>
              </a:rPr>
              <a:t>. 7., </a:t>
            </a:r>
            <a:r>
              <a:rPr lang="cs-CZ" err="1">
                <a:ea typeface="+mn-lt"/>
                <a:cs typeface="+mn-lt"/>
              </a:rPr>
              <a:t>erweiterte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err="1">
                <a:ea typeface="+mn-lt"/>
                <a:cs typeface="+mn-lt"/>
              </a:rPr>
              <a:t>Aufl</a:t>
            </a:r>
            <a:r>
              <a:rPr lang="cs-CZ" dirty="0">
                <a:ea typeface="+mn-lt"/>
                <a:cs typeface="+mn-lt"/>
              </a:rPr>
              <a:t>. Stuttgart: J.B. </a:t>
            </a:r>
            <a:r>
              <a:rPr lang="cs-CZ" err="1">
                <a:ea typeface="+mn-lt"/>
                <a:cs typeface="+mn-lt"/>
              </a:rPr>
              <a:t>Metzler</a:t>
            </a:r>
            <a:r>
              <a:rPr lang="cs-CZ" dirty="0">
                <a:ea typeface="+mn-lt"/>
                <a:cs typeface="+mn-lt"/>
              </a:rPr>
              <a:t>, 2008. ISBN 978-3-476-02247-9.</a:t>
            </a:r>
          </a:p>
          <a:p>
            <a:r>
              <a:rPr lang="cs-CZ" dirty="0">
                <a:ea typeface="+mn-lt"/>
                <a:cs typeface="+mn-lt"/>
              </a:rPr>
              <a:t>CARSTENSEN, </a:t>
            </a:r>
            <a:r>
              <a:rPr lang="cs-CZ" err="1">
                <a:ea typeface="+mn-lt"/>
                <a:cs typeface="+mn-lt"/>
              </a:rPr>
              <a:t>Thorsten</a:t>
            </a:r>
            <a:r>
              <a:rPr lang="cs-CZ" dirty="0">
                <a:ea typeface="+mn-lt"/>
                <a:cs typeface="+mn-lt"/>
              </a:rPr>
              <a:t> a Marcel SCHMID, </a:t>
            </a:r>
            <a:r>
              <a:rPr lang="cs-CZ" err="1">
                <a:ea typeface="+mn-lt"/>
                <a:cs typeface="+mn-lt"/>
              </a:rPr>
              <a:t>ed</a:t>
            </a:r>
            <a:r>
              <a:rPr lang="cs-CZ" dirty="0">
                <a:ea typeface="+mn-lt"/>
                <a:cs typeface="+mn-lt"/>
              </a:rPr>
              <a:t>. </a:t>
            </a:r>
            <a:r>
              <a:rPr lang="cs-CZ" i="1" dirty="0">
                <a:ea typeface="+mn-lt"/>
                <a:cs typeface="+mn-lt"/>
              </a:rPr>
              <a:t>Die Literatur der </a:t>
            </a:r>
            <a:r>
              <a:rPr lang="cs-CZ" i="1" err="1">
                <a:ea typeface="+mn-lt"/>
                <a:cs typeface="+mn-lt"/>
              </a:rPr>
              <a:t>Lebensreform</a:t>
            </a:r>
            <a:r>
              <a:rPr lang="cs-CZ" i="1" dirty="0">
                <a:ea typeface="+mn-lt"/>
                <a:cs typeface="+mn-lt"/>
              </a:rPr>
              <a:t>: </a:t>
            </a:r>
            <a:r>
              <a:rPr lang="cs-CZ" i="1" err="1">
                <a:ea typeface="+mn-lt"/>
                <a:cs typeface="+mn-lt"/>
              </a:rPr>
              <a:t>Kulturkritik</a:t>
            </a:r>
            <a:r>
              <a:rPr lang="cs-CZ" i="1" dirty="0">
                <a:ea typeface="+mn-lt"/>
                <a:cs typeface="+mn-lt"/>
              </a:rPr>
              <a:t> </a:t>
            </a:r>
            <a:r>
              <a:rPr lang="cs-CZ" i="1" err="1">
                <a:ea typeface="+mn-lt"/>
                <a:cs typeface="+mn-lt"/>
              </a:rPr>
              <a:t>und</a:t>
            </a:r>
            <a:r>
              <a:rPr lang="cs-CZ" i="1" dirty="0">
                <a:ea typeface="+mn-lt"/>
                <a:cs typeface="+mn-lt"/>
              </a:rPr>
              <a:t> </a:t>
            </a:r>
            <a:r>
              <a:rPr lang="cs-CZ" i="1" err="1">
                <a:ea typeface="+mn-lt"/>
                <a:cs typeface="+mn-lt"/>
              </a:rPr>
              <a:t>Aufbruchstimmung</a:t>
            </a:r>
            <a:r>
              <a:rPr lang="cs-CZ" i="1" dirty="0">
                <a:ea typeface="+mn-lt"/>
                <a:cs typeface="+mn-lt"/>
              </a:rPr>
              <a:t> um 1900</a:t>
            </a:r>
            <a:r>
              <a:rPr lang="cs-CZ" dirty="0">
                <a:ea typeface="+mn-lt"/>
                <a:cs typeface="+mn-lt"/>
              </a:rPr>
              <a:t>. </a:t>
            </a:r>
            <a:r>
              <a:rPr lang="cs-CZ" err="1">
                <a:ea typeface="+mn-lt"/>
                <a:cs typeface="+mn-lt"/>
              </a:rPr>
              <a:t>Bielefeld</a:t>
            </a:r>
            <a:r>
              <a:rPr lang="cs-CZ" dirty="0">
                <a:ea typeface="+mn-lt"/>
                <a:cs typeface="+mn-lt"/>
              </a:rPr>
              <a:t>: </a:t>
            </a:r>
            <a:r>
              <a:rPr lang="cs-CZ" err="1">
                <a:ea typeface="+mn-lt"/>
                <a:cs typeface="+mn-lt"/>
              </a:rPr>
              <a:t>transcript</a:t>
            </a:r>
            <a:r>
              <a:rPr lang="cs-CZ" dirty="0">
                <a:ea typeface="+mn-lt"/>
                <a:cs typeface="+mn-lt"/>
              </a:rPr>
              <a:t>, [2016]. </a:t>
            </a:r>
            <a:r>
              <a:rPr lang="cs-CZ" err="1">
                <a:ea typeface="+mn-lt"/>
                <a:cs typeface="+mn-lt"/>
              </a:rPr>
              <a:t>Lettre</a:t>
            </a:r>
            <a:r>
              <a:rPr lang="cs-CZ" dirty="0">
                <a:ea typeface="+mn-lt"/>
                <a:cs typeface="+mn-lt"/>
              </a:rPr>
              <a:t>. ISBN 978-3-8376-3334-4.</a:t>
            </a:r>
          </a:p>
          <a:p>
            <a:r>
              <a:rPr lang="cs-CZ" dirty="0">
                <a:ea typeface="+mn-lt"/>
                <a:cs typeface="+mn-lt"/>
              </a:rPr>
              <a:t>HERFORTH, Maria-Felicitas. </a:t>
            </a:r>
            <a:r>
              <a:rPr lang="cs-CZ" i="1" err="1">
                <a:ea typeface="+mn-lt"/>
                <a:cs typeface="+mn-lt"/>
              </a:rPr>
              <a:t>Erläuterungen</a:t>
            </a:r>
            <a:r>
              <a:rPr lang="cs-CZ" i="1" dirty="0">
                <a:ea typeface="+mn-lt"/>
                <a:cs typeface="+mn-lt"/>
              </a:rPr>
              <a:t> </a:t>
            </a:r>
            <a:r>
              <a:rPr lang="cs-CZ" i="1" err="1">
                <a:ea typeface="+mn-lt"/>
                <a:cs typeface="+mn-lt"/>
              </a:rPr>
              <a:t>zu</a:t>
            </a:r>
            <a:r>
              <a:rPr lang="cs-CZ" i="1" dirty="0">
                <a:ea typeface="+mn-lt"/>
                <a:cs typeface="+mn-lt"/>
              </a:rPr>
              <a:t> Hermann Hesse, </a:t>
            </a:r>
            <a:r>
              <a:rPr lang="cs-CZ" i="1" err="1">
                <a:ea typeface="+mn-lt"/>
                <a:cs typeface="+mn-lt"/>
              </a:rPr>
              <a:t>Demian</a:t>
            </a:r>
            <a:r>
              <a:rPr lang="cs-CZ" i="1" dirty="0">
                <a:ea typeface="+mn-lt"/>
                <a:cs typeface="+mn-lt"/>
              </a:rPr>
              <a:t> - </a:t>
            </a:r>
            <a:r>
              <a:rPr lang="cs-CZ" i="1" err="1">
                <a:ea typeface="+mn-lt"/>
                <a:cs typeface="+mn-lt"/>
              </a:rPr>
              <a:t>Siddhartha</a:t>
            </a:r>
            <a:r>
              <a:rPr lang="cs-CZ" i="1" dirty="0">
                <a:ea typeface="+mn-lt"/>
                <a:cs typeface="+mn-lt"/>
              </a:rPr>
              <a:t> - Der </a:t>
            </a:r>
            <a:r>
              <a:rPr lang="cs-CZ" i="1" err="1">
                <a:ea typeface="+mn-lt"/>
                <a:cs typeface="+mn-lt"/>
              </a:rPr>
              <a:t>Steppenwolf</a:t>
            </a:r>
            <a:r>
              <a:rPr lang="cs-CZ" dirty="0">
                <a:ea typeface="+mn-lt"/>
                <a:cs typeface="+mn-lt"/>
              </a:rPr>
              <a:t>. 4. </a:t>
            </a:r>
            <a:r>
              <a:rPr lang="cs-CZ" err="1">
                <a:ea typeface="+mn-lt"/>
                <a:cs typeface="+mn-lt"/>
              </a:rPr>
              <a:t>Aufl</a:t>
            </a:r>
            <a:r>
              <a:rPr lang="cs-CZ" dirty="0">
                <a:ea typeface="+mn-lt"/>
                <a:cs typeface="+mn-lt"/>
              </a:rPr>
              <a:t>. </a:t>
            </a:r>
            <a:r>
              <a:rPr lang="cs-CZ" err="1">
                <a:ea typeface="+mn-lt"/>
                <a:cs typeface="+mn-lt"/>
              </a:rPr>
              <a:t>Hollfeld</a:t>
            </a:r>
            <a:r>
              <a:rPr lang="cs-CZ" dirty="0">
                <a:ea typeface="+mn-lt"/>
                <a:cs typeface="+mn-lt"/>
              </a:rPr>
              <a:t>: </a:t>
            </a:r>
            <a:r>
              <a:rPr lang="cs-CZ" err="1">
                <a:ea typeface="+mn-lt"/>
                <a:cs typeface="+mn-lt"/>
              </a:rPr>
              <a:t>Bange</a:t>
            </a:r>
            <a:r>
              <a:rPr lang="cs-CZ" dirty="0">
                <a:ea typeface="+mn-lt"/>
                <a:cs typeface="+mn-lt"/>
              </a:rPr>
              <a:t>, 2006. </a:t>
            </a:r>
            <a:r>
              <a:rPr lang="cs-CZ" err="1">
                <a:ea typeface="+mn-lt"/>
                <a:cs typeface="+mn-lt"/>
              </a:rPr>
              <a:t>Königs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err="1">
                <a:ea typeface="+mn-lt"/>
                <a:cs typeface="+mn-lt"/>
              </a:rPr>
              <a:t>Erläuterungen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err="1">
                <a:ea typeface="+mn-lt"/>
                <a:cs typeface="+mn-lt"/>
              </a:rPr>
              <a:t>und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err="1">
                <a:ea typeface="+mn-lt"/>
                <a:cs typeface="+mn-lt"/>
              </a:rPr>
              <a:t>Materialien</a:t>
            </a:r>
            <a:r>
              <a:rPr lang="cs-CZ" dirty="0">
                <a:ea typeface="+mn-lt"/>
                <a:cs typeface="+mn-lt"/>
              </a:rPr>
              <a:t>. ISBN 978-3-8044-1699-4.</a:t>
            </a:r>
          </a:p>
          <a:p>
            <a:r>
              <a:rPr lang="cs-CZ" dirty="0">
                <a:ea typeface="+mn-lt"/>
                <a:cs typeface="+mn-lt"/>
              </a:rPr>
              <a:t>MICHELS, Volker (</a:t>
            </a:r>
            <a:r>
              <a:rPr lang="cs-CZ" err="1">
                <a:ea typeface="+mn-lt"/>
                <a:cs typeface="+mn-lt"/>
              </a:rPr>
              <a:t>Hrsg</a:t>
            </a:r>
            <a:r>
              <a:rPr lang="cs-CZ" dirty="0">
                <a:ea typeface="+mn-lt"/>
                <a:cs typeface="+mn-lt"/>
              </a:rPr>
              <a:t>.): </a:t>
            </a:r>
            <a:r>
              <a:rPr lang="cs-CZ" i="1" err="1">
                <a:ea typeface="+mn-lt"/>
                <a:cs typeface="+mn-lt"/>
              </a:rPr>
              <a:t>Materialien</a:t>
            </a:r>
            <a:r>
              <a:rPr lang="cs-CZ" i="1" dirty="0">
                <a:ea typeface="+mn-lt"/>
                <a:cs typeface="+mn-lt"/>
              </a:rPr>
              <a:t> </a:t>
            </a:r>
            <a:r>
              <a:rPr lang="cs-CZ" i="1" err="1">
                <a:ea typeface="+mn-lt"/>
                <a:cs typeface="+mn-lt"/>
              </a:rPr>
              <a:t>zu</a:t>
            </a:r>
            <a:r>
              <a:rPr lang="cs-CZ" i="1" dirty="0">
                <a:ea typeface="+mn-lt"/>
                <a:cs typeface="+mn-lt"/>
              </a:rPr>
              <a:t> Hermann </a:t>
            </a:r>
            <a:r>
              <a:rPr lang="cs-CZ" i="1" err="1">
                <a:ea typeface="+mn-lt"/>
                <a:cs typeface="+mn-lt"/>
              </a:rPr>
              <a:t>Hesses</a:t>
            </a:r>
            <a:r>
              <a:rPr lang="cs-CZ" i="1" dirty="0">
                <a:ea typeface="+mn-lt"/>
                <a:cs typeface="+mn-lt"/>
              </a:rPr>
              <a:t> </a:t>
            </a:r>
            <a:r>
              <a:rPr lang="cs-CZ" i="1" err="1">
                <a:ea typeface="+mn-lt"/>
                <a:cs typeface="+mn-lt"/>
              </a:rPr>
              <a:t>Siddhartha</a:t>
            </a:r>
            <a:r>
              <a:rPr lang="cs-CZ" dirty="0">
                <a:ea typeface="+mn-lt"/>
                <a:cs typeface="+mn-lt"/>
              </a:rPr>
              <a:t>. Frankfurt </a:t>
            </a:r>
            <a:r>
              <a:rPr lang="cs-CZ" err="1">
                <a:ea typeface="+mn-lt"/>
                <a:cs typeface="+mn-lt"/>
              </a:rPr>
              <a:t>am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err="1">
                <a:ea typeface="+mn-lt"/>
                <a:cs typeface="+mn-lt"/>
              </a:rPr>
              <a:t>Main</a:t>
            </a:r>
            <a:r>
              <a:rPr lang="cs-CZ" dirty="0">
                <a:ea typeface="+mn-lt"/>
                <a:cs typeface="+mn-lt"/>
              </a:rPr>
              <a:t>: </a:t>
            </a:r>
            <a:r>
              <a:rPr lang="cs-CZ" err="1">
                <a:ea typeface="+mn-lt"/>
                <a:cs typeface="+mn-lt"/>
              </a:rPr>
              <a:t>Suhrkamp</a:t>
            </a:r>
            <a:r>
              <a:rPr lang="cs-CZ" dirty="0">
                <a:ea typeface="+mn-lt"/>
                <a:cs typeface="+mn-lt"/>
              </a:rPr>
              <a:t>. </a:t>
            </a:r>
            <a:r>
              <a:rPr lang="cs-CZ" err="1">
                <a:ea typeface="+mn-lt"/>
                <a:cs typeface="+mn-lt"/>
              </a:rPr>
              <a:t>Erster</a:t>
            </a:r>
            <a:r>
              <a:rPr lang="cs-CZ" dirty="0">
                <a:ea typeface="+mn-lt"/>
                <a:cs typeface="+mn-lt"/>
              </a:rPr>
              <a:t> Band: </a:t>
            </a:r>
            <a:r>
              <a:rPr lang="cs-CZ" i="1" dirty="0">
                <a:ea typeface="+mn-lt"/>
                <a:cs typeface="+mn-lt"/>
              </a:rPr>
              <a:t>Texte von Hermann Hesse</a:t>
            </a:r>
            <a:r>
              <a:rPr lang="cs-CZ" dirty="0">
                <a:ea typeface="+mn-lt"/>
                <a:cs typeface="+mn-lt"/>
              </a:rPr>
              <a:t>, 1975. </a:t>
            </a:r>
            <a:r>
              <a:rPr lang="cs-CZ" err="1">
                <a:ea typeface="+mn-lt"/>
                <a:cs typeface="+mn-lt"/>
              </a:rPr>
              <a:t>Zweiter</a:t>
            </a:r>
            <a:r>
              <a:rPr lang="cs-CZ" dirty="0">
                <a:ea typeface="+mn-lt"/>
                <a:cs typeface="+mn-lt"/>
              </a:rPr>
              <a:t> Band: </a:t>
            </a:r>
            <a:r>
              <a:rPr lang="cs-CZ" i="1" dirty="0">
                <a:ea typeface="+mn-lt"/>
                <a:cs typeface="+mn-lt"/>
              </a:rPr>
              <a:t>Texte </a:t>
            </a:r>
            <a:r>
              <a:rPr lang="cs-CZ" i="1" err="1">
                <a:ea typeface="+mn-lt"/>
                <a:cs typeface="+mn-lt"/>
              </a:rPr>
              <a:t>über</a:t>
            </a:r>
            <a:r>
              <a:rPr lang="cs-CZ" i="1" dirty="0">
                <a:ea typeface="+mn-lt"/>
                <a:cs typeface="+mn-lt"/>
              </a:rPr>
              <a:t> </a:t>
            </a:r>
            <a:r>
              <a:rPr lang="cs-CZ" i="1" err="1">
                <a:ea typeface="+mn-lt"/>
                <a:cs typeface="+mn-lt"/>
              </a:rPr>
              <a:t>Siddhartha</a:t>
            </a:r>
            <a:r>
              <a:rPr lang="cs-CZ" dirty="0">
                <a:ea typeface="+mn-lt"/>
                <a:cs typeface="+mn-lt"/>
              </a:rPr>
              <a:t>, 1976.</a:t>
            </a:r>
          </a:p>
          <a:p>
            <a:pPr marL="0" indent="0">
              <a:buNone/>
            </a:pPr>
            <a:r>
              <a:rPr lang="cs-CZ" dirty="0">
                <a:solidFill>
                  <a:srgbClr val="00B0F0"/>
                </a:solidFill>
                <a:ea typeface="+mn-lt"/>
                <a:cs typeface="+mn-lt"/>
              </a:rPr>
              <a:t>+     PETŘÍČKOVÁ, Taťjana: </a:t>
            </a:r>
            <a:r>
              <a:rPr lang="cs-CZ" i="1" dirty="0">
                <a:solidFill>
                  <a:srgbClr val="00B0F0"/>
                </a:solidFill>
              </a:rPr>
              <a:t>Apologie klouzavého pohybu : o hře a Stepním vlku. </a:t>
            </a:r>
            <a:r>
              <a:rPr lang="cs-CZ" dirty="0">
                <a:solidFill>
                  <a:srgbClr val="00B0F0"/>
                </a:solidFill>
                <a:ea typeface="+mn-lt"/>
                <a:cs typeface="+mn-lt"/>
              </a:rPr>
              <a:t>Praha : </a:t>
            </a:r>
            <a:r>
              <a:rPr lang="cs-CZ" dirty="0" err="1">
                <a:solidFill>
                  <a:srgbClr val="00B0F0"/>
                </a:solidFill>
                <a:ea typeface="+mn-lt"/>
                <a:cs typeface="+mn-lt"/>
              </a:rPr>
              <a:t>Herrmann</a:t>
            </a:r>
            <a:r>
              <a:rPr lang="cs-CZ" dirty="0">
                <a:solidFill>
                  <a:srgbClr val="00B0F0"/>
                </a:solidFill>
                <a:ea typeface="+mn-lt"/>
                <a:cs typeface="+mn-lt"/>
              </a:rPr>
              <a:t> &amp; synové, 2017. ISBN: 978-80-87054-50-5.</a:t>
            </a:r>
          </a:p>
          <a:p>
            <a:r>
              <a:rPr lang="cs-CZ" dirty="0">
                <a:ea typeface="+mn-lt"/>
                <a:cs typeface="+mn-lt"/>
              </a:rPr>
              <a:t>SCHÖNING, Matthias. </a:t>
            </a:r>
            <a:r>
              <a:rPr lang="cs-CZ" i="1" err="1">
                <a:ea typeface="+mn-lt"/>
                <a:cs typeface="+mn-lt"/>
              </a:rPr>
              <a:t>Sistierte</a:t>
            </a:r>
            <a:r>
              <a:rPr lang="cs-CZ" i="1" dirty="0">
                <a:ea typeface="+mn-lt"/>
                <a:cs typeface="+mn-lt"/>
              </a:rPr>
              <a:t> </a:t>
            </a:r>
            <a:r>
              <a:rPr lang="cs-CZ" i="1" err="1">
                <a:ea typeface="+mn-lt"/>
                <a:cs typeface="+mn-lt"/>
              </a:rPr>
              <a:t>Modernität</a:t>
            </a:r>
            <a:r>
              <a:rPr lang="cs-CZ" i="1" dirty="0">
                <a:ea typeface="+mn-lt"/>
                <a:cs typeface="+mn-lt"/>
              </a:rPr>
              <a:t>: Die Hesse-</a:t>
            </a:r>
            <a:r>
              <a:rPr lang="cs-CZ" i="1" err="1">
                <a:ea typeface="+mn-lt"/>
                <a:cs typeface="+mn-lt"/>
              </a:rPr>
              <a:t>Legende</a:t>
            </a:r>
            <a:r>
              <a:rPr lang="cs-CZ" i="1" dirty="0">
                <a:ea typeface="+mn-lt"/>
                <a:cs typeface="+mn-lt"/>
              </a:rPr>
              <a:t>, Der </a:t>
            </a:r>
            <a:r>
              <a:rPr lang="cs-CZ" i="1" err="1">
                <a:ea typeface="+mn-lt"/>
                <a:cs typeface="+mn-lt"/>
              </a:rPr>
              <a:t>Steppenwolf</a:t>
            </a:r>
            <a:r>
              <a:rPr lang="cs-CZ" i="1" dirty="0">
                <a:ea typeface="+mn-lt"/>
                <a:cs typeface="+mn-lt"/>
              </a:rPr>
              <a:t> </a:t>
            </a:r>
            <a:r>
              <a:rPr lang="cs-CZ" i="1" err="1">
                <a:ea typeface="+mn-lt"/>
                <a:cs typeface="+mn-lt"/>
              </a:rPr>
              <a:t>und</a:t>
            </a:r>
            <a:r>
              <a:rPr lang="cs-CZ" i="1" dirty="0">
                <a:ea typeface="+mn-lt"/>
                <a:cs typeface="+mn-lt"/>
              </a:rPr>
              <a:t> </a:t>
            </a:r>
            <a:r>
              <a:rPr lang="cs-CZ" i="1" err="1">
                <a:ea typeface="+mn-lt"/>
                <a:cs typeface="+mn-lt"/>
              </a:rPr>
              <a:t>seine</a:t>
            </a:r>
            <a:r>
              <a:rPr lang="cs-CZ" i="1" dirty="0">
                <a:ea typeface="+mn-lt"/>
                <a:cs typeface="+mn-lt"/>
              </a:rPr>
              <a:t> </a:t>
            </a:r>
            <a:r>
              <a:rPr lang="cs-CZ" i="1" err="1">
                <a:ea typeface="+mn-lt"/>
                <a:cs typeface="+mn-lt"/>
              </a:rPr>
              <a:t>Erzählebenen</a:t>
            </a:r>
            <a:r>
              <a:rPr lang="cs-CZ" i="1" dirty="0">
                <a:ea typeface="+mn-lt"/>
                <a:cs typeface="+mn-lt"/>
              </a:rPr>
              <a:t>. </a:t>
            </a:r>
            <a:r>
              <a:rPr lang="cs-CZ" dirty="0">
                <a:ea typeface="+mn-lt"/>
                <a:cs typeface="+mn-lt"/>
              </a:rPr>
              <a:t>In: </a:t>
            </a:r>
            <a:r>
              <a:rPr lang="cs-CZ" err="1">
                <a:ea typeface="+mn-lt"/>
                <a:cs typeface="+mn-lt"/>
              </a:rPr>
              <a:t>Ge</a:t>
            </a:r>
            <a:r>
              <a:rPr lang="cs-CZ" i="1" err="1">
                <a:ea typeface="+mn-lt"/>
                <a:cs typeface="+mn-lt"/>
              </a:rPr>
              <a:t>rmanisch-romanische</a:t>
            </a:r>
            <a:r>
              <a:rPr lang="cs-CZ" i="1" dirty="0">
                <a:ea typeface="+mn-lt"/>
                <a:cs typeface="+mn-lt"/>
              </a:rPr>
              <a:t> </a:t>
            </a:r>
            <a:r>
              <a:rPr lang="cs-CZ" i="1" err="1">
                <a:ea typeface="+mn-lt"/>
                <a:cs typeface="+mn-lt"/>
              </a:rPr>
              <a:t>Monatsschrift</a:t>
            </a:r>
            <a:r>
              <a:rPr lang="cs-CZ" i="1" dirty="0">
                <a:ea typeface="+mn-lt"/>
                <a:cs typeface="+mn-lt"/>
              </a:rPr>
              <a:t>, </a:t>
            </a:r>
            <a:r>
              <a:rPr lang="cs-CZ" dirty="0">
                <a:ea typeface="+mn-lt"/>
                <a:cs typeface="+mn-lt"/>
              </a:rPr>
              <a:t>Band 71, Heft 1. Heidelberg: </a:t>
            </a:r>
            <a:r>
              <a:rPr lang="cs-CZ" err="1">
                <a:ea typeface="+mn-lt"/>
                <a:cs typeface="+mn-lt"/>
              </a:rPr>
              <a:t>Universitätsverlag</a:t>
            </a:r>
            <a:r>
              <a:rPr lang="cs-CZ" dirty="0">
                <a:ea typeface="+mn-lt"/>
                <a:cs typeface="+mn-lt"/>
              </a:rPr>
              <a:t> Winter, 2021. S. 47-66. </a:t>
            </a:r>
          </a:p>
          <a:p>
            <a:pPr marL="0" indent="0">
              <a:buNone/>
            </a:pPr>
            <a:r>
              <a:rPr lang="cs-CZ" dirty="0">
                <a:solidFill>
                  <a:srgbClr val="00B0F0"/>
                </a:solidFill>
                <a:ea typeface="+mn-lt"/>
                <a:cs typeface="+mn-lt"/>
              </a:rPr>
              <a:t>+ </a:t>
            </a:r>
            <a:r>
              <a:rPr lang="cs-CZ" dirty="0">
                <a:solidFill>
                  <a:srgbClr val="00B0F0"/>
                </a:solidFill>
              </a:rPr>
              <a:t>    SIRŮČEK, JIŘÍ: </a:t>
            </a:r>
            <a:r>
              <a:rPr lang="cs-CZ" i="1" dirty="0" err="1">
                <a:solidFill>
                  <a:srgbClr val="00B0F0"/>
                </a:solidFill>
              </a:rPr>
              <a:t>Hesseho</a:t>
            </a:r>
            <a:r>
              <a:rPr lang="cs-CZ" i="1" dirty="0">
                <a:solidFill>
                  <a:srgbClr val="00B0F0"/>
                </a:solidFill>
              </a:rPr>
              <a:t> romány </a:t>
            </a:r>
            <a:r>
              <a:rPr lang="cs-CZ" i="1" dirty="0" err="1">
                <a:solidFill>
                  <a:srgbClr val="00B0F0"/>
                </a:solidFill>
              </a:rPr>
              <a:t>Demian</a:t>
            </a:r>
            <a:r>
              <a:rPr lang="cs-CZ" i="1" dirty="0">
                <a:solidFill>
                  <a:srgbClr val="00B0F0"/>
                </a:solidFill>
              </a:rPr>
              <a:t> a Stepní vlk ve světle </a:t>
            </a:r>
            <a:r>
              <a:rPr lang="cs-CZ" i="1" dirty="0" err="1">
                <a:solidFill>
                  <a:srgbClr val="00B0F0"/>
                </a:solidFill>
              </a:rPr>
              <a:t>Nietzschovy</a:t>
            </a:r>
            <a:r>
              <a:rPr lang="cs-CZ" i="1" dirty="0">
                <a:solidFill>
                  <a:srgbClr val="00B0F0"/>
                </a:solidFill>
              </a:rPr>
              <a:t> filozofie</a:t>
            </a:r>
            <a:r>
              <a:rPr lang="cs-CZ" dirty="0">
                <a:solidFill>
                  <a:srgbClr val="00B0F0"/>
                </a:solidFill>
              </a:rPr>
              <a:t>. </a:t>
            </a:r>
            <a:r>
              <a:rPr lang="cs-CZ" dirty="0">
                <a:solidFill>
                  <a:srgbClr val="00B0F0"/>
                </a:solidFill>
                <a:ea typeface="+mn-lt"/>
                <a:cs typeface="+mn-lt"/>
              </a:rPr>
              <a:t>Hradec Králové : Gaudeamus, 2013. ISBN 978-80-7435-336-9. </a:t>
            </a:r>
          </a:p>
          <a:p>
            <a:pPr marL="0" indent="0">
              <a:buNone/>
            </a:pPr>
            <a:r>
              <a:rPr lang="cs-CZ" dirty="0">
                <a:solidFill>
                  <a:srgbClr val="00B0F0"/>
                </a:solidFill>
                <a:ea typeface="+mn-lt"/>
                <a:cs typeface="+mn-lt"/>
              </a:rPr>
              <a:t>+    STROMŠÍK, Jiří: </a:t>
            </a:r>
            <a:r>
              <a:rPr lang="cs-CZ" i="1" dirty="0">
                <a:solidFill>
                  <a:srgbClr val="00B0F0"/>
                </a:solidFill>
              </a:rPr>
              <a:t>Od </a:t>
            </a:r>
            <a:r>
              <a:rPr lang="cs-CZ" i="1" dirty="0" err="1">
                <a:solidFill>
                  <a:srgbClr val="00B0F0"/>
                </a:solidFill>
              </a:rPr>
              <a:t>Grimmelshausena</a:t>
            </a:r>
            <a:r>
              <a:rPr lang="cs-CZ" i="1" dirty="0">
                <a:solidFill>
                  <a:srgbClr val="00B0F0"/>
                </a:solidFill>
              </a:rPr>
              <a:t> k Dürrenmattovi : kapitoly z německé literatury</a:t>
            </a:r>
            <a:r>
              <a:rPr lang="cs-CZ" dirty="0">
                <a:solidFill>
                  <a:srgbClr val="00B0F0"/>
                </a:solidFill>
              </a:rPr>
              <a:t>. </a:t>
            </a:r>
            <a:r>
              <a:rPr lang="cs-CZ" dirty="0">
                <a:solidFill>
                  <a:srgbClr val="00B0F0"/>
                </a:solidFill>
                <a:ea typeface="+mn-lt"/>
                <a:cs typeface="+mn-lt"/>
              </a:rPr>
              <a:t>Jinočany : H &amp; H, 1994. ISBN 80-85787-68-7. </a:t>
            </a:r>
          </a:p>
          <a:p>
            <a:r>
              <a:rPr lang="cs-CZ" dirty="0">
                <a:solidFill>
                  <a:srgbClr val="00B0F0"/>
                </a:solidFill>
                <a:ea typeface="+mn-lt"/>
                <a:cs typeface="+mn-lt"/>
              </a:rPr>
              <a:t>TURAY, Štefan. </a:t>
            </a:r>
            <a:r>
              <a:rPr lang="cs-CZ" i="1" dirty="0">
                <a:solidFill>
                  <a:srgbClr val="00B0F0"/>
                </a:solidFill>
                <a:ea typeface="+mn-lt"/>
                <a:cs typeface="+mn-lt"/>
              </a:rPr>
              <a:t>Hesse - Jung, estetické a psychologické aspekty literárního díla</a:t>
            </a:r>
            <a:r>
              <a:rPr lang="cs-CZ" dirty="0">
                <a:solidFill>
                  <a:srgbClr val="00B0F0"/>
                </a:solidFill>
                <a:ea typeface="+mn-lt"/>
                <a:cs typeface="+mn-lt"/>
              </a:rPr>
              <a:t>. Ústí nad Orlicí: </a:t>
            </a:r>
            <a:r>
              <a:rPr lang="cs-CZ" err="1">
                <a:solidFill>
                  <a:srgbClr val="00B0F0"/>
                </a:solidFill>
                <a:ea typeface="+mn-lt"/>
                <a:cs typeface="+mn-lt"/>
              </a:rPr>
              <a:t>Pipex</a:t>
            </a:r>
            <a:r>
              <a:rPr lang="cs-CZ" dirty="0">
                <a:solidFill>
                  <a:srgbClr val="00B0F0"/>
                </a:solidFill>
                <a:ea typeface="+mn-lt"/>
                <a:cs typeface="+mn-lt"/>
              </a:rPr>
              <a:t>, spol. s r.o., 2015. ISBN 978-80-904996-8-3. Dostupné také z: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u="sng" dirty="0">
                <a:ea typeface="+mn-lt"/>
                <a:cs typeface="+mn-lt"/>
                <a:hlinkClick r:id="rId2"/>
              </a:rPr>
              <a:t>http://www.digitalniknihovna.cz/mzk/uuid/uuid:ba1149a0-036a-11e5-a8ce-005056827e52</a:t>
            </a:r>
            <a:r>
              <a:rPr lang="cs-CZ" dirty="0">
                <a:ea typeface="+mn-lt"/>
                <a:cs typeface="+mn-lt"/>
              </a:rPr>
              <a:t> </a:t>
            </a:r>
          </a:p>
          <a:p>
            <a:r>
              <a:rPr lang="cs-CZ" dirty="0">
                <a:ea typeface="+mn-lt"/>
                <a:cs typeface="+mn-lt"/>
              </a:rPr>
              <a:t>ZELIER, Bernhard. </a:t>
            </a:r>
            <a:r>
              <a:rPr lang="cs-CZ" i="1" dirty="0">
                <a:ea typeface="+mn-lt"/>
                <a:cs typeface="+mn-lt"/>
              </a:rPr>
              <a:t>Hermann Hesse in </a:t>
            </a:r>
            <a:r>
              <a:rPr lang="cs-CZ" i="1" err="1">
                <a:ea typeface="+mn-lt"/>
                <a:cs typeface="+mn-lt"/>
              </a:rPr>
              <a:t>Selbstzeugnissen</a:t>
            </a:r>
            <a:r>
              <a:rPr lang="cs-CZ" i="1" dirty="0">
                <a:ea typeface="+mn-lt"/>
                <a:cs typeface="+mn-lt"/>
              </a:rPr>
              <a:t> </a:t>
            </a:r>
            <a:r>
              <a:rPr lang="cs-CZ" i="1" err="1">
                <a:ea typeface="+mn-lt"/>
                <a:cs typeface="+mn-lt"/>
              </a:rPr>
              <a:t>und</a:t>
            </a:r>
            <a:r>
              <a:rPr lang="cs-CZ" i="1" dirty="0">
                <a:ea typeface="+mn-lt"/>
                <a:cs typeface="+mn-lt"/>
              </a:rPr>
              <a:t> </a:t>
            </a:r>
            <a:r>
              <a:rPr lang="cs-CZ" i="1" err="1">
                <a:ea typeface="+mn-lt"/>
                <a:cs typeface="+mn-lt"/>
              </a:rPr>
              <a:t>Bilddokumenten</a:t>
            </a:r>
            <a:r>
              <a:rPr lang="cs-CZ" dirty="0">
                <a:ea typeface="+mn-lt"/>
                <a:cs typeface="+mn-lt"/>
              </a:rPr>
              <a:t>. 29.-33. </a:t>
            </a:r>
            <a:r>
              <a:rPr lang="cs-CZ" err="1">
                <a:ea typeface="+mn-lt"/>
                <a:cs typeface="+mn-lt"/>
              </a:rPr>
              <a:t>Taus</a:t>
            </a:r>
            <a:r>
              <a:rPr lang="cs-CZ" dirty="0">
                <a:ea typeface="+mn-lt"/>
                <a:cs typeface="+mn-lt"/>
              </a:rPr>
              <a:t>. </a:t>
            </a:r>
            <a:r>
              <a:rPr lang="cs-CZ" err="1">
                <a:ea typeface="+mn-lt"/>
                <a:cs typeface="+mn-lt"/>
              </a:rPr>
              <a:t>Reinbek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err="1">
                <a:ea typeface="+mn-lt"/>
                <a:cs typeface="+mn-lt"/>
              </a:rPr>
              <a:t>bei</a:t>
            </a:r>
            <a:r>
              <a:rPr lang="cs-CZ" dirty="0">
                <a:ea typeface="+mn-lt"/>
                <a:cs typeface="+mn-lt"/>
              </a:rPr>
              <a:t> Hamburg: </a:t>
            </a:r>
            <a:r>
              <a:rPr lang="cs-CZ" err="1">
                <a:ea typeface="+mn-lt"/>
                <a:cs typeface="+mn-lt"/>
              </a:rPr>
              <a:t>Rowohlt</a:t>
            </a:r>
            <a:r>
              <a:rPr lang="cs-CZ" dirty="0">
                <a:ea typeface="+mn-lt"/>
                <a:cs typeface="+mn-lt"/>
              </a:rPr>
              <a:t>, 1966. </a:t>
            </a:r>
            <a:r>
              <a:rPr lang="cs-CZ" err="1">
                <a:ea typeface="+mn-lt"/>
                <a:cs typeface="+mn-lt"/>
              </a:rPr>
              <a:t>Rowohlts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err="1">
                <a:ea typeface="+mn-lt"/>
                <a:cs typeface="+mn-lt"/>
              </a:rPr>
              <a:t>Monographien</a:t>
            </a:r>
            <a:r>
              <a:rPr lang="cs-CZ" dirty="0">
                <a:ea typeface="+mn-lt"/>
                <a:cs typeface="+mn-lt"/>
              </a:rPr>
              <a:t>.</a:t>
            </a:r>
          </a:p>
          <a:p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29888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9B0AC2-6034-4DE0-B9D6-0145828E5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latin typeface="Calibri Light"/>
                <a:ea typeface="+mj-lt"/>
                <a:cs typeface="+mj-lt"/>
              </a:rPr>
              <a:t>Další zdroje</a:t>
            </a:r>
            <a:endParaRPr lang="cs-CZ" b="1" dirty="0">
              <a:latin typeface="Calibri Light"/>
              <a:cs typeface="Calibri Ligh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1AA55D-04C1-4CE2-9E86-98B0EBE82B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cs-CZ" dirty="0">
                <a:ea typeface="+mn-lt"/>
                <a:cs typeface="+mn-lt"/>
              </a:rPr>
              <a:t>Hermann Hesse-</a:t>
            </a:r>
            <a:r>
              <a:rPr lang="cs-CZ" dirty="0" err="1">
                <a:ea typeface="+mn-lt"/>
                <a:cs typeface="+mn-lt"/>
              </a:rPr>
              <a:t>Handbuch</a:t>
            </a:r>
            <a:r>
              <a:rPr lang="cs-CZ" dirty="0">
                <a:ea typeface="+mn-lt"/>
                <a:cs typeface="+mn-lt"/>
              </a:rPr>
              <a:t>: </a:t>
            </a:r>
            <a:endParaRPr lang="cs-CZ" b="1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 u="sng" dirty="0">
                <a:ea typeface="+mn-lt"/>
                <a:cs typeface="+mn-lt"/>
                <a:hlinkClick r:id="rId2"/>
              </a:rPr>
              <a:t>https://www.peterlang.com/view/9783653012590/9783653012590.00001.xml</a:t>
            </a:r>
            <a:endParaRPr lang="cs-CZ"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 dirty="0">
                <a:ea typeface="+mn-lt"/>
                <a:cs typeface="+mn-lt"/>
              </a:rPr>
              <a:t>Hermann Hesse </a:t>
            </a:r>
            <a:r>
              <a:rPr lang="cs-CZ" dirty="0" err="1">
                <a:ea typeface="+mn-lt"/>
                <a:cs typeface="+mn-lt"/>
              </a:rPr>
              <a:t>und</a:t>
            </a:r>
            <a:r>
              <a:rPr lang="cs-CZ" dirty="0">
                <a:ea typeface="+mn-lt"/>
                <a:cs typeface="+mn-lt"/>
              </a:rPr>
              <a:t> Monte </a:t>
            </a:r>
            <a:r>
              <a:rPr lang="cs-CZ" dirty="0" err="1">
                <a:ea typeface="+mn-lt"/>
                <a:cs typeface="+mn-lt"/>
              </a:rPr>
              <a:t>Verità</a:t>
            </a:r>
            <a:r>
              <a:rPr lang="cs-CZ" dirty="0">
                <a:ea typeface="+mn-lt"/>
                <a:cs typeface="+mn-lt"/>
              </a:rPr>
              <a:t>:</a:t>
            </a:r>
          </a:p>
          <a:p>
            <a:pPr marL="0" indent="0">
              <a:buNone/>
            </a:pPr>
            <a:r>
              <a:rPr lang="cs-CZ" u="sng" dirty="0">
                <a:ea typeface="+mn-lt"/>
                <a:cs typeface="+mn-lt"/>
                <a:hlinkClick r:id="rId3"/>
              </a:rPr>
              <a:t>https://journals.openedition.org/zjr/710#ftn31</a:t>
            </a:r>
            <a:endParaRPr lang="cs-CZ"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 dirty="0">
                <a:ea typeface="+mn-lt"/>
                <a:cs typeface="+mn-lt"/>
              </a:rPr>
              <a:t>Hermann Hesse </a:t>
            </a:r>
            <a:r>
              <a:rPr lang="cs-CZ" dirty="0" err="1">
                <a:ea typeface="+mn-lt"/>
                <a:cs typeface="+mn-lt"/>
              </a:rPr>
              <a:t>und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 err="1">
                <a:ea typeface="+mn-lt"/>
                <a:cs typeface="+mn-lt"/>
              </a:rPr>
              <a:t>die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 err="1">
                <a:ea typeface="+mn-lt"/>
                <a:cs typeface="+mn-lt"/>
              </a:rPr>
              <a:t>literarische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 err="1">
                <a:ea typeface="+mn-lt"/>
                <a:cs typeface="+mn-lt"/>
              </a:rPr>
              <a:t>Moderne</a:t>
            </a:r>
            <a:r>
              <a:rPr lang="cs-CZ" dirty="0">
                <a:ea typeface="+mn-lt"/>
                <a:cs typeface="+mn-lt"/>
              </a:rPr>
              <a:t>: </a:t>
            </a:r>
          </a:p>
          <a:p>
            <a:pPr marL="0" indent="0">
              <a:buNone/>
            </a:pPr>
            <a:r>
              <a:rPr lang="cs-CZ" u="sng" dirty="0">
                <a:ea typeface="+mn-lt"/>
                <a:cs typeface="+mn-lt"/>
                <a:hlinkClick r:id="rId4"/>
              </a:rPr>
              <a:t>https://d-nb.info/969944543/04</a:t>
            </a:r>
            <a:endParaRPr lang="cs-CZ"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 dirty="0">
                <a:ea typeface="+mn-lt"/>
                <a:cs typeface="+mn-lt"/>
              </a:rPr>
              <a:t>Hermann Hesse </a:t>
            </a:r>
            <a:r>
              <a:rPr lang="cs-CZ" dirty="0" err="1">
                <a:ea typeface="+mn-lt"/>
                <a:cs typeface="+mn-lt"/>
              </a:rPr>
              <a:t>und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 err="1">
                <a:ea typeface="+mn-lt"/>
                <a:cs typeface="+mn-lt"/>
              </a:rPr>
              <a:t>die</a:t>
            </a:r>
            <a:r>
              <a:rPr lang="cs-CZ" dirty="0">
                <a:ea typeface="+mn-lt"/>
                <a:cs typeface="+mn-lt"/>
              </a:rPr>
              <a:t> Psychologie C. G. </a:t>
            </a:r>
            <a:r>
              <a:rPr lang="cs-CZ" dirty="0" err="1">
                <a:ea typeface="+mn-lt"/>
                <a:cs typeface="+mn-lt"/>
              </a:rPr>
              <a:t>Jungs</a:t>
            </a:r>
            <a:r>
              <a:rPr lang="cs-CZ" dirty="0">
                <a:ea typeface="+mn-lt"/>
                <a:cs typeface="+mn-lt"/>
              </a:rPr>
              <a:t>: </a:t>
            </a:r>
          </a:p>
          <a:p>
            <a:pPr marL="0" indent="0">
              <a:buNone/>
            </a:pPr>
            <a:r>
              <a:rPr lang="cs-CZ" u="sng" dirty="0">
                <a:ea typeface="+mn-lt"/>
                <a:cs typeface="+mn-lt"/>
                <a:hlinkClick r:id="rId5"/>
              </a:rPr>
              <a:t>https://www.hermann-hesse.de/files/pdfs/de_lebenskrise.pdf</a:t>
            </a:r>
            <a:endParaRPr lang="cs-CZ">
              <a:ea typeface="+mn-lt"/>
              <a:cs typeface="+mn-lt"/>
            </a:endParaRPr>
          </a:p>
          <a:p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8940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1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4" descr="Obsah obrázku hora, exteriér, obloha, osoba&#10;&#10;Popis se vygeneroval automaticky.">
            <a:extLst>
              <a:ext uri="{FF2B5EF4-FFF2-40B4-BE49-F238E27FC236}">
                <a16:creationId xmlns:a16="http://schemas.microsoft.com/office/drawing/2014/main" id="{B4CED378-5FB3-4296-BA5A-65138AC124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2268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D9CE491-EE0A-4632-BF38-195AEC472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528824" cy="472627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</a:pPr>
            <a:r>
              <a:rPr lang="cs-CZ" sz="1800" b="1">
                <a:solidFill>
                  <a:srgbClr val="FFFFFF"/>
                </a:solidFill>
                <a:latin typeface="Calibri Light"/>
                <a:cs typeface="Calibri"/>
              </a:rPr>
              <a:t>Autor silně</a:t>
            </a:r>
            <a:br>
              <a:rPr lang="cs-CZ" sz="1800" b="1" dirty="0">
                <a:latin typeface="Calibri Light"/>
              </a:rPr>
            </a:br>
            <a:r>
              <a:rPr lang="cs-CZ" sz="1800" b="1">
                <a:solidFill>
                  <a:srgbClr val="FFFFFF"/>
                </a:solidFill>
                <a:latin typeface="Calibri Light"/>
                <a:cs typeface="Calibri"/>
              </a:rPr>
              <a:t>autobiografické literatury </a:t>
            </a:r>
            <a:endParaRPr lang="cs-CZ" sz="1800" dirty="0">
              <a:latin typeface="Calibri Light"/>
              <a:ea typeface="+mj-lt"/>
              <a:cs typeface="Calibri"/>
            </a:endParaRPr>
          </a:p>
          <a:p>
            <a:pPr algn="r"/>
            <a:endParaRPr lang="en-US"/>
          </a:p>
          <a:p>
            <a:pPr algn="r"/>
            <a:endParaRPr lang="en-US" sz="1300">
              <a:solidFill>
                <a:srgbClr val="FFFFFF"/>
              </a:solidFill>
            </a:endParaRPr>
          </a:p>
        </p:txBody>
      </p:sp>
      <p:cxnSp>
        <p:nvCxnSpPr>
          <p:cNvPr id="13" name="Straight Connector 13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ázek 6" descr="Obsah obrázku exteriér, osoba, tráva, pózování&#10;&#10;Popis se vygeneroval automaticky.">
            <a:extLst>
              <a:ext uri="{FF2B5EF4-FFF2-40B4-BE49-F238E27FC236}">
                <a16:creationId xmlns:a16="http://schemas.microsoft.com/office/drawing/2014/main" id="{9D40BE60-0632-40E3-9825-AAADFD9FF2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55379" y="1814568"/>
            <a:ext cx="5744685" cy="3228863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04416E4F-23A6-41D1-B3E6-30868E96EECB}"/>
              </a:ext>
            </a:extLst>
          </p:cNvPr>
          <p:cNvSpPr txBox="1"/>
          <p:nvPr/>
        </p:nvSpPr>
        <p:spPr>
          <a:xfrm>
            <a:off x="5159829" y="2099733"/>
            <a:ext cx="5343675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har char="•"/>
            </a:pPr>
            <a:r>
              <a:rPr lang="cs-CZ">
                <a:latin typeface="Georgia"/>
                <a:cs typeface="Arial"/>
              </a:rPr>
              <a:t> období dětství a dospívání v muže/spisovatele (např. </a:t>
            </a:r>
            <a:r>
              <a:rPr lang="cs-CZ">
                <a:solidFill>
                  <a:srgbClr val="00B0F0"/>
                </a:solidFill>
                <a:latin typeface="Georgia"/>
                <a:cs typeface="Arial"/>
              </a:rPr>
              <a:t>PETER CAMENZIND</a:t>
            </a:r>
            <a:r>
              <a:rPr lang="cs-CZ">
                <a:latin typeface="Georgia"/>
                <a:cs typeface="Arial"/>
              </a:rPr>
              <a:t>, </a:t>
            </a:r>
            <a:r>
              <a:rPr lang="cs-CZ">
                <a:solidFill>
                  <a:srgbClr val="00B0F0"/>
                </a:solidFill>
                <a:latin typeface="Georgia"/>
                <a:cs typeface="Arial"/>
              </a:rPr>
              <a:t>POD KOLY</a:t>
            </a:r>
            <a:r>
              <a:rPr lang="cs-CZ">
                <a:latin typeface="Georgia"/>
                <a:cs typeface="Arial"/>
              </a:rPr>
              <a:t>)</a:t>
            </a:r>
            <a:r>
              <a:rPr lang="en-US" dirty="0">
                <a:latin typeface="Georgia"/>
                <a:cs typeface="Arial"/>
              </a:rPr>
              <a:t>​</a:t>
            </a:r>
          </a:p>
          <a:p>
            <a:r>
              <a:rPr lang="cs-CZ">
                <a:latin typeface="Georgia"/>
                <a:cs typeface="Arial"/>
              </a:rPr>
              <a:t>​</a:t>
            </a:r>
          </a:p>
          <a:p>
            <a:pPr>
              <a:buChar char="•"/>
            </a:pPr>
            <a:r>
              <a:rPr lang="cs-CZ">
                <a:latin typeface="Georgia"/>
                <a:cs typeface="Arial"/>
              </a:rPr>
              <a:t> období krize </a:t>
            </a:r>
            <a:br>
              <a:rPr lang="cs-CZ" dirty="0">
                <a:latin typeface="Georgia"/>
                <a:cs typeface="Arial"/>
              </a:rPr>
            </a:br>
            <a:r>
              <a:rPr lang="cs-CZ">
                <a:latin typeface="Georgia"/>
                <a:cs typeface="Arial"/>
              </a:rPr>
              <a:t>(např. </a:t>
            </a:r>
            <a:r>
              <a:rPr lang="cs-CZ">
                <a:solidFill>
                  <a:srgbClr val="00B0F0"/>
                </a:solidFill>
                <a:latin typeface="Georgia"/>
                <a:cs typeface="Arial"/>
              </a:rPr>
              <a:t>DEMIÁN</a:t>
            </a:r>
            <a:r>
              <a:rPr lang="cs-CZ">
                <a:latin typeface="Georgia"/>
                <a:cs typeface="Arial"/>
              </a:rPr>
              <a:t>, </a:t>
            </a:r>
            <a:r>
              <a:rPr lang="cs-CZ">
                <a:solidFill>
                  <a:srgbClr val="00B0F0"/>
                </a:solidFill>
                <a:latin typeface="Georgia"/>
                <a:cs typeface="Arial"/>
              </a:rPr>
              <a:t>SIDDHÁRTHA</a:t>
            </a:r>
            <a:r>
              <a:rPr lang="cs-CZ">
                <a:latin typeface="Georgia"/>
                <a:cs typeface="Arial"/>
              </a:rPr>
              <a:t>, </a:t>
            </a:r>
            <a:r>
              <a:rPr lang="cs-CZ">
                <a:solidFill>
                  <a:srgbClr val="00B0F0"/>
                </a:solidFill>
                <a:latin typeface="Georgia"/>
                <a:cs typeface="Arial"/>
              </a:rPr>
              <a:t>STEPNÍ VLK</a:t>
            </a:r>
            <a:r>
              <a:rPr lang="cs-CZ">
                <a:latin typeface="Georgia"/>
                <a:cs typeface="Arial"/>
              </a:rPr>
              <a:t>)</a:t>
            </a:r>
            <a:r>
              <a:rPr lang="en-US" dirty="0">
                <a:latin typeface="Georgia"/>
                <a:cs typeface="Arial"/>
              </a:rPr>
              <a:t>​</a:t>
            </a:r>
          </a:p>
          <a:p>
            <a:r>
              <a:rPr lang="cs-CZ">
                <a:latin typeface="Georgia"/>
                <a:cs typeface="Arial"/>
              </a:rPr>
              <a:t>​</a:t>
            </a:r>
          </a:p>
          <a:p>
            <a:pPr>
              <a:buChar char="•"/>
            </a:pPr>
            <a:r>
              <a:rPr lang="cs-CZ">
                <a:latin typeface="Georgia"/>
                <a:cs typeface="Arial"/>
              </a:rPr>
              <a:t> období pozdní dospělosti, zrání ve službách humanismu </a:t>
            </a:r>
            <a:br>
              <a:rPr lang="cs-CZ" dirty="0">
                <a:latin typeface="Georgia"/>
                <a:cs typeface="Arial"/>
              </a:rPr>
            </a:br>
            <a:r>
              <a:rPr lang="cs-CZ">
                <a:latin typeface="Georgia"/>
                <a:cs typeface="Arial"/>
              </a:rPr>
              <a:t>(např. </a:t>
            </a:r>
            <a:r>
              <a:rPr lang="cs-CZ">
                <a:solidFill>
                  <a:srgbClr val="00B0F0"/>
                </a:solidFill>
                <a:latin typeface="Georgia"/>
                <a:cs typeface="Arial"/>
              </a:rPr>
              <a:t>HRA SE SKLENĚNÝMI PERLAMI</a:t>
            </a:r>
            <a:r>
              <a:rPr lang="cs-CZ">
                <a:latin typeface="Georgia"/>
                <a:cs typeface="Arial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204188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8E01FF-569C-49FD-9D88-4830DCE05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000">
                <a:solidFill>
                  <a:srgbClr val="FFC000"/>
                </a:solidFill>
                <a:ea typeface="+mj-lt"/>
                <a:cs typeface="+mj-lt"/>
              </a:rPr>
              <a:t>***</a:t>
            </a:r>
            <a:br>
              <a:rPr lang="cs-CZ" dirty="0">
                <a:cs typeface="Calibri Light"/>
              </a:rPr>
            </a:br>
            <a:r>
              <a:rPr lang="cs-CZ" sz="2000">
                <a:solidFill>
                  <a:srgbClr val="00B0F0"/>
                </a:solidFill>
                <a:cs typeface="Calibri Light"/>
              </a:rPr>
              <a:t>verše z mládí (1897-1900)</a:t>
            </a:r>
            <a:endParaRPr lang="cs-CZ">
              <a:solidFill>
                <a:srgbClr val="00B0F0"/>
              </a:solidFill>
              <a:cs typeface="Calibri Ligh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F107FA-6D4A-4420-9556-B313149A4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buNone/>
            </a:pPr>
            <a:r>
              <a:rPr lang="cs-CZ" b="1" dirty="0">
                <a:cs typeface="Calibri"/>
              </a:rPr>
              <a:t>List větrem hnaný</a:t>
            </a:r>
            <a:r>
              <a:rPr lang="cs-CZ" dirty="0">
                <a:cs typeface="Calibri"/>
              </a:rPr>
              <a:t> (1900)</a:t>
            </a:r>
            <a:endParaRPr lang="cs-CZ" dirty="0"/>
          </a:p>
          <a:p>
            <a:endParaRPr lang="cs-CZ" dirty="0">
              <a:cs typeface="Calibri"/>
            </a:endParaRPr>
          </a:p>
          <a:p>
            <a:pPr marL="0" indent="0">
              <a:buNone/>
            </a:pPr>
            <a:r>
              <a:rPr lang="cs-CZ" dirty="0">
                <a:cs typeface="Calibri"/>
              </a:rPr>
              <a:t>Vítr popohání </a:t>
            </a:r>
          </a:p>
          <a:p>
            <a:pPr marL="0" indent="0">
              <a:buNone/>
            </a:pPr>
            <a:r>
              <a:rPr lang="cs-CZ" dirty="0">
                <a:cs typeface="Calibri"/>
              </a:rPr>
              <a:t>Ode mne zvadlý list.</a:t>
            </a:r>
          </a:p>
          <a:p>
            <a:pPr marL="0" indent="0">
              <a:buNone/>
            </a:pPr>
            <a:r>
              <a:rPr lang="cs-CZ" dirty="0">
                <a:cs typeface="Calibri"/>
              </a:rPr>
              <a:t>Toulky, mládí a milování</a:t>
            </a:r>
          </a:p>
          <a:p>
            <a:pPr marL="0" indent="0">
              <a:buNone/>
            </a:pPr>
            <a:r>
              <a:rPr lang="cs-CZ" dirty="0">
                <a:cs typeface="Calibri"/>
              </a:rPr>
              <a:t>Jednou skončí, buď jist.</a:t>
            </a:r>
          </a:p>
          <a:p>
            <a:endParaRPr lang="cs-CZ" dirty="0">
              <a:cs typeface="Calibri"/>
            </a:endParaRPr>
          </a:p>
          <a:p>
            <a:pPr marL="0" indent="0">
              <a:buNone/>
            </a:pPr>
            <a:r>
              <a:rPr lang="cs-CZ" dirty="0">
                <a:cs typeface="Calibri"/>
              </a:rPr>
              <a:t>Ten list si nedovede</a:t>
            </a:r>
          </a:p>
          <a:p>
            <a:pPr marL="0" indent="0">
              <a:buNone/>
            </a:pPr>
            <a:r>
              <a:rPr lang="cs-CZ" dirty="0">
                <a:cs typeface="Calibri"/>
              </a:rPr>
              <a:t>Sám vybrat směr a cíl,</a:t>
            </a:r>
          </a:p>
          <a:p>
            <a:pPr marL="0" indent="0">
              <a:buNone/>
            </a:pPr>
            <a:r>
              <a:rPr lang="cs-CZ" dirty="0">
                <a:cs typeface="Calibri"/>
              </a:rPr>
              <a:t>Tam zetlí, kde ho vítr uložil...</a:t>
            </a:r>
          </a:p>
          <a:p>
            <a:pPr marL="0" indent="0">
              <a:buNone/>
            </a:pPr>
            <a:r>
              <a:rPr lang="cs-CZ" dirty="0">
                <a:cs typeface="Calibri"/>
              </a:rPr>
              <a:t>Kam </a:t>
            </a:r>
            <a:r>
              <a:rPr lang="cs-CZ" i="1" dirty="0">
                <a:cs typeface="Calibri"/>
              </a:rPr>
              <a:t>moje</a:t>
            </a:r>
            <a:r>
              <a:rPr lang="cs-CZ" dirty="0">
                <a:cs typeface="Calibri"/>
              </a:rPr>
              <a:t> cesta </a:t>
            </a:r>
            <a:r>
              <a:rPr lang="cs-CZ" dirty="0">
                <a:ea typeface="+mn-lt"/>
                <a:cs typeface="+mn-lt"/>
              </a:rPr>
              <a:t>vede?</a:t>
            </a:r>
          </a:p>
          <a:p>
            <a:pPr marL="0" indent="0" algn="r">
              <a:buNone/>
            </a:pPr>
            <a:r>
              <a:rPr lang="cs-CZ" sz="1400" dirty="0">
                <a:ea typeface="+mn-lt"/>
                <a:cs typeface="+mn-lt"/>
              </a:rPr>
              <a:t>(HESSE, Hermann. </a:t>
            </a:r>
            <a:r>
              <a:rPr lang="cs-CZ" sz="1400" i="1" dirty="0">
                <a:ea typeface="+mn-lt"/>
                <a:cs typeface="+mn-lt"/>
              </a:rPr>
              <a:t>Psáno do písku: výbor veršů, </a:t>
            </a:r>
            <a:r>
              <a:rPr lang="cs-CZ" sz="1400" dirty="0">
                <a:ea typeface="+mn-lt"/>
                <a:cs typeface="+mn-lt"/>
              </a:rPr>
              <a:t>str. 18)</a:t>
            </a:r>
            <a:endParaRPr lang="cs-CZ" sz="14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09761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hora, exteriér, obloha, osoba&#10;&#10;Popis se vygeneroval automaticky.">
            <a:extLst>
              <a:ext uri="{FF2B5EF4-FFF2-40B4-BE49-F238E27FC236}">
                <a16:creationId xmlns:a16="http://schemas.microsoft.com/office/drawing/2014/main" id="{E5ECC767-1828-424F-BADF-B27B15D2C7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2268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572FC48-5AB7-4176-AF11-D81589B32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cs-CZ" sz="2000" b="1" dirty="0">
                <a:solidFill>
                  <a:srgbClr val="FFFFFF"/>
                </a:solidFill>
                <a:latin typeface="Georgia"/>
                <a:cs typeface="Calibri Light"/>
              </a:rPr>
              <a:t>Hermann Hesse </a:t>
            </a:r>
            <a:br>
              <a:rPr lang="cs-CZ" sz="2000" b="1" dirty="0">
                <a:latin typeface="Georgia"/>
                <a:cs typeface="Calibri Light"/>
              </a:rPr>
            </a:br>
            <a:r>
              <a:rPr lang="cs-CZ" sz="2000" b="1" dirty="0">
                <a:solidFill>
                  <a:srgbClr val="FFFFFF"/>
                </a:solidFill>
                <a:latin typeface="Georgia"/>
                <a:cs typeface="Calibri Light"/>
              </a:rPr>
              <a:t>a novoromantismus</a:t>
            </a:r>
            <a:endParaRPr lang="cs-CZ" sz="2000" b="1" dirty="0">
              <a:solidFill>
                <a:srgbClr val="FFFFFF"/>
              </a:solidFill>
              <a:latin typeface="Georgia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737E13-96E4-46A7-B8F1-A657CC028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7951" y="1259386"/>
            <a:ext cx="5744685" cy="4726276"/>
          </a:xfrm>
        </p:spPr>
        <p:txBody>
          <a:bodyPr anchor="ctr">
            <a:normAutofit/>
          </a:bodyPr>
          <a:lstStyle/>
          <a:p>
            <a:r>
              <a:rPr lang="cs-CZ" sz="2000" b="1" i="1" err="1">
                <a:latin typeface="Georgia"/>
              </a:rPr>
              <a:t>Romantische</a:t>
            </a:r>
            <a:r>
              <a:rPr lang="cs-CZ" sz="2000" b="1" i="1" dirty="0">
                <a:latin typeface="Georgia"/>
              </a:rPr>
              <a:t> </a:t>
            </a:r>
            <a:r>
              <a:rPr lang="cs-CZ" sz="2000" b="1" i="1" err="1">
                <a:latin typeface="Georgia"/>
              </a:rPr>
              <a:t>Lieder</a:t>
            </a:r>
            <a:r>
              <a:rPr lang="cs-CZ" sz="2000" b="1" i="1" dirty="0">
                <a:latin typeface="Georgia"/>
              </a:rPr>
              <a:t> </a:t>
            </a:r>
            <a:r>
              <a:rPr lang="cs-CZ" sz="2000" b="1" dirty="0">
                <a:latin typeface="Georgia"/>
              </a:rPr>
              <a:t>(1899)</a:t>
            </a:r>
          </a:p>
          <a:p>
            <a:pPr marL="0" indent="0">
              <a:buNone/>
            </a:pPr>
            <a:r>
              <a:rPr lang="cs-CZ" sz="2000" b="1">
                <a:solidFill>
                  <a:srgbClr val="FFFFFF"/>
                </a:solidFill>
                <a:latin typeface="Georgia"/>
              </a:rPr>
              <a:t>motto: osmá </a:t>
            </a:r>
            <a:r>
              <a:rPr lang="cs-CZ" sz="2000" b="1">
                <a:solidFill>
                  <a:srgbClr val="FFFFFF"/>
                </a:solidFill>
                <a:latin typeface="Georgia"/>
                <a:cs typeface="Calibri"/>
              </a:rPr>
              <a:t>strofa básně "Der Fremdling" německého romantického básníka Novalise </a:t>
            </a:r>
          </a:p>
          <a:p>
            <a:pPr marL="0" indent="0">
              <a:buNone/>
            </a:pPr>
            <a:r>
              <a:rPr lang="cs-CZ" sz="2000" b="1" dirty="0">
                <a:solidFill>
                  <a:srgbClr val="FFFFFF"/>
                </a:solidFill>
                <a:latin typeface="Georgia"/>
                <a:cs typeface="Calibri"/>
              </a:rPr>
              <a:t>líčení přírody jako ničivého elementu ("Melodie"), jako vnitřího ráje ("Krankheit"), jako protipólu ke světu lidí ("Ich bin ein Stern") --&gt; touha po </a:t>
            </a:r>
            <a:r>
              <a:rPr lang="cs-CZ" sz="2000" b="1">
                <a:solidFill>
                  <a:srgbClr val="FFFFFF"/>
                </a:solidFill>
                <a:latin typeface="Georgia"/>
                <a:cs typeface="Calibri"/>
              </a:rPr>
              <a:t>harmonickém životě s přírodou a kráse vnitřního světa</a:t>
            </a:r>
          </a:p>
          <a:p>
            <a:pPr marL="0" indent="0">
              <a:buNone/>
            </a:pPr>
            <a:endParaRPr lang="cs-CZ" sz="2000" b="1" dirty="0">
              <a:latin typeface="Georgia"/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 sz="2000" dirty="0">
                <a:ea typeface="+mn-lt"/>
                <a:cs typeface="+mn-lt"/>
                <a:hlinkClick r:id="rId3"/>
              </a:rPr>
              <a:t>https://www.gutenberg.org/files/46135/46135-h/46135-h.htm</a:t>
            </a:r>
            <a:endParaRPr lang="cs-CZ">
              <a:ea typeface="+mn-lt"/>
              <a:cs typeface="+mn-lt"/>
            </a:endParaRPr>
          </a:p>
          <a:p>
            <a:pPr marL="0" indent="0">
              <a:buNone/>
            </a:pPr>
            <a:endParaRPr lang="cs-CZ" sz="20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493531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>
            <a:extLst>
              <a:ext uri="{FF2B5EF4-FFF2-40B4-BE49-F238E27FC236}">
                <a16:creationId xmlns:a16="http://schemas.microsoft.com/office/drawing/2014/main" id="{97996D69-7C78-4B98-B2A9-CF86687B1F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4638"/>
          <a:stretch/>
        </p:blipFill>
        <p:spPr>
          <a:xfrm>
            <a:off x="20" y="10"/>
            <a:ext cx="4635571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C30EAF-D83E-4844-A82B-A854B410B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713" y="1042991"/>
            <a:ext cx="6560388" cy="613039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sz="2000">
                <a:latin typeface="Georgia"/>
                <a:ea typeface="+mn-lt"/>
                <a:cs typeface="+mn-lt"/>
              </a:rPr>
              <a:t>Seht, der Fremdling ist hier, der aus demselben Land</a:t>
            </a:r>
            <a:endParaRPr lang="cs-CZ" sz="2000" dirty="0">
              <a:latin typeface="Georgia"/>
              <a:cs typeface="Calibri" panose="020F0502020204030204"/>
            </a:endParaRPr>
          </a:p>
          <a:p>
            <a:pPr marL="0" indent="0">
              <a:buNone/>
            </a:pPr>
            <a:r>
              <a:rPr lang="cs-CZ" sz="2000">
                <a:latin typeface="Georgia"/>
                <a:ea typeface="+mn-lt"/>
                <a:cs typeface="+mn-lt"/>
              </a:rPr>
              <a:t>sich verbannt fühlt wie ihr, traurige Stunden sind</a:t>
            </a:r>
            <a:endParaRPr lang="cs-CZ" sz="2000" dirty="0">
              <a:latin typeface="Georgia"/>
              <a:cs typeface="Calibri" panose="020F0502020204030204"/>
            </a:endParaRPr>
          </a:p>
          <a:p>
            <a:pPr marL="0" indent="0">
              <a:buNone/>
            </a:pPr>
            <a:r>
              <a:rPr lang="cs-CZ" sz="2000">
                <a:latin typeface="Georgia"/>
                <a:ea typeface="+mn-lt"/>
                <a:cs typeface="+mn-lt"/>
              </a:rPr>
              <a:t>ihm geworden; es neigte</a:t>
            </a:r>
            <a:endParaRPr lang="cs-CZ" sz="2000" dirty="0">
              <a:latin typeface="Georgia"/>
              <a:cs typeface="Calibri" panose="020F0502020204030204"/>
            </a:endParaRPr>
          </a:p>
          <a:p>
            <a:pPr marL="0" indent="0">
              <a:buNone/>
            </a:pPr>
            <a:r>
              <a:rPr lang="cs-CZ" sz="2000">
                <a:latin typeface="Georgia"/>
                <a:ea typeface="+mn-lt"/>
                <a:cs typeface="+mn-lt"/>
              </a:rPr>
              <a:t>früh der fröhliche Tag sich ihm.</a:t>
            </a:r>
            <a:endParaRPr lang="cs-CZ" sz="2000" dirty="0">
              <a:latin typeface="Georgia"/>
              <a:ea typeface="+mn-lt"/>
              <a:cs typeface="+mn-lt"/>
            </a:endParaRPr>
          </a:p>
          <a:p>
            <a:pPr marL="0" indent="0" algn="r">
              <a:buNone/>
            </a:pPr>
            <a:r>
              <a:rPr lang="cs-CZ" sz="2000">
                <a:latin typeface="Georgia"/>
                <a:ea typeface="+mn-lt"/>
                <a:cs typeface="+mn-lt"/>
              </a:rPr>
              <a:t>Novalis</a:t>
            </a:r>
            <a:endParaRPr lang="cs-CZ" sz="2000" dirty="0">
              <a:latin typeface="Georgia"/>
              <a:cs typeface="Calibri" panose="020F0502020204030204"/>
            </a:endParaRPr>
          </a:p>
          <a:p>
            <a:pPr marL="0" indent="0">
              <a:buNone/>
            </a:pPr>
            <a:endParaRPr lang="cs-CZ" sz="2000" dirty="0">
              <a:latin typeface="Georgia"/>
              <a:cs typeface="Calibri" panose="020F0502020204030204"/>
            </a:endParaRPr>
          </a:p>
          <a:p>
            <a:pPr marL="0" indent="0">
              <a:buNone/>
            </a:pPr>
            <a:endParaRPr lang="cs-CZ" sz="2000" dirty="0">
              <a:latin typeface="Georgia"/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 sz="2000">
                <a:latin typeface="Georgia"/>
                <a:ea typeface="+mn-lt"/>
                <a:cs typeface="+mn-lt"/>
              </a:rPr>
              <a:t>Hleďte, cizinec je zde, který ze stejné země</a:t>
            </a:r>
            <a:endParaRPr lang="cs-CZ" sz="2000" dirty="0">
              <a:latin typeface="Georgia"/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 sz="2000">
                <a:latin typeface="Georgia"/>
                <a:ea typeface="+mn-lt"/>
                <a:cs typeface="+mn-lt"/>
              </a:rPr>
              <a:t>se cítí býti vypovězen jako vy, smutné hodiny </a:t>
            </a:r>
            <a:endParaRPr lang="cs-CZ" sz="2000" dirty="0">
              <a:latin typeface="Georgia"/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 sz="2000">
                <a:latin typeface="Georgia"/>
                <a:ea typeface="+mn-lt"/>
                <a:cs typeface="+mn-lt"/>
              </a:rPr>
              <a:t>jsou jeho; sklonil se</a:t>
            </a:r>
            <a:endParaRPr lang="cs-CZ" sz="2000" dirty="0">
              <a:latin typeface="Georgia"/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 sz="2000">
                <a:latin typeface="Georgia"/>
                <a:ea typeface="+mn-lt"/>
                <a:cs typeface="+mn-lt"/>
              </a:rPr>
              <a:t>brzy mu radostný den.</a:t>
            </a:r>
            <a:endParaRPr lang="cs-CZ" sz="2000" dirty="0">
              <a:latin typeface="Georgia"/>
              <a:ea typeface="+mn-lt"/>
              <a:cs typeface="+mn-lt"/>
            </a:endParaRPr>
          </a:p>
          <a:p>
            <a:pPr marL="0" indent="0" algn="r">
              <a:buNone/>
            </a:pPr>
            <a:r>
              <a:rPr lang="cs-CZ" sz="2000">
                <a:latin typeface="Georgia"/>
                <a:ea typeface="+mn-lt"/>
                <a:cs typeface="+mn-lt"/>
              </a:rPr>
              <a:t>překlad MT</a:t>
            </a:r>
            <a:endParaRPr lang="cs-CZ" sz="2000" dirty="0">
              <a:latin typeface="Georgia"/>
              <a:ea typeface="+mn-lt"/>
              <a:cs typeface="+mn-lt"/>
            </a:endParaRPr>
          </a:p>
          <a:p>
            <a:pPr marL="0" indent="0">
              <a:buNone/>
            </a:pPr>
            <a:endParaRPr lang="cs-CZ" sz="2400" dirty="0">
              <a:ea typeface="+mn-lt"/>
              <a:cs typeface="+mn-lt"/>
            </a:endParaRPr>
          </a:p>
          <a:p>
            <a:pPr marL="0" indent="0" algn="r">
              <a:buNone/>
            </a:pPr>
            <a:endParaRPr lang="cs-CZ" sz="2400" dirty="0">
              <a:ea typeface="+mn-lt"/>
              <a:cs typeface="+mn-lt"/>
            </a:endParaRPr>
          </a:p>
          <a:p>
            <a:pPr marL="0" indent="0" algn="r">
              <a:buNone/>
            </a:pPr>
            <a:endParaRPr lang="cs-CZ" sz="2400" dirty="0">
              <a:cs typeface="Calibri" panose="020F0502020204030204"/>
            </a:endParaRPr>
          </a:p>
          <a:p>
            <a:pPr marL="0" indent="0" algn="r">
              <a:buNone/>
            </a:pPr>
            <a:endParaRPr lang="cs-CZ" sz="24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654465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AC4545-231C-43C1-8B46-CD6C9A335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>
                <a:ea typeface="+mj-lt"/>
                <a:cs typeface="+mj-lt"/>
              </a:rPr>
              <a:t>UKÁZKA</a:t>
            </a:r>
            <a:br>
              <a:rPr lang="cs-CZ" dirty="0">
                <a:ea typeface="+mj-lt"/>
                <a:cs typeface="+mj-lt"/>
              </a:rPr>
            </a:br>
            <a:r>
              <a:rPr lang="cs-CZ" sz="2000" i="1">
                <a:ea typeface="+mj-lt"/>
                <a:cs typeface="+mj-lt"/>
              </a:rPr>
              <a:t>Romantische Lieder</a:t>
            </a:r>
            <a:r>
              <a:rPr lang="cs-CZ" sz="2000">
                <a:ea typeface="+mj-lt"/>
                <a:cs typeface="+mj-lt"/>
              </a:rPr>
              <a:t> (1899)</a:t>
            </a:r>
            <a:endParaRPr lang="cs-CZ" sz="2000" dirty="0">
              <a:ea typeface="+mj-lt"/>
              <a:cs typeface="+mj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B2D77A-8489-43E3-BE4E-C9B94A195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91487" cy="4351338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0" indent="0">
              <a:buNone/>
            </a:pPr>
            <a:r>
              <a:rPr lang="cs-CZ" b="1"/>
              <a:t>Ich bin ein Stern</a:t>
            </a:r>
            <a:endParaRPr lang="cs-CZ" b="1">
              <a:cs typeface="Calibri" panose="020F0502020204030204"/>
            </a:endParaRPr>
          </a:p>
          <a:p>
            <a:pPr marL="0" indent="0">
              <a:buNone/>
            </a:pPr>
            <a:r>
              <a:rPr lang="cs-CZ">
                <a:ea typeface="+mn-lt"/>
                <a:cs typeface="+mn-lt"/>
              </a:rPr>
              <a:t>Ich bin ein Stern am Firmament,</a:t>
            </a:r>
            <a:endParaRPr lang="cs-CZ">
              <a:cs typeface="Calibri" panose="020F0502020204030204"/>
            </a:endParaRPr>
          </a:p>
          <a:p>
            <a:pPr marL="0" indent="0">
              <a:buNone/>
            </a:pPr>
            <a:r>
              <a:rPr lang="cs-CZ">
                <a:ea typeface="+mn-lt"/>
                <a:cs typeface="+mn-lt"/>
              </a:rPr>
              <a:t>Der die Welt betrachtet, die Welt verachtet,</a:t>
            </a:r>
            <a:endParaRPr lang="cs-CZ">
              <a:cs typeface="Calibri" panose="020F0502020204030204"/>
            </a:endParaRPr>
          </a:p>
          <a:p>
            <a:pPr marL="0" indent="0">
              <a:buNone/>
            </a:pPr>
            <a:r>
              <a:rPr lang="cs-CZ">
                <a:ea typeface="+mn-lt"/>
                <a:cs typeface="+mn-lt"/>
              </a:rPr>
              <a:t>Und in der eig’nen Glut verbrennt.</a:t>
            </a:r>
            <a:endParaRPr lang="cs-CZ">
              <a:cs typeface="Calibri" panose="020F0502020204030204"/>
            </a:endParaRPr>
          </a:p>
          <a:p>
            <a:pPr marL="0" indent="0">
              <a:buNone/>
            </a:pPr>
            <a:r>
              <a:rPr lang="cs-CZ">
                <a:ea typeface="+mn-lt"/>
                <a:cs typeface="+mn-lt"/>
              </a:rPr>
              <a:t>Ich bin das Meer, das nächtens stürmt,</a:t>
            </a:r>
            <a:endParaRPr lang="cs-CZ">
              <a:cs typeface="Calibri" panose="020F0502020204030204"/>
            </a:endParaRPr>
          </a:p>
          <a:p>
            <a:pPr marL="0" indent="0">
              <a:buNone/>
            </a:pPr>
            <a:r>
              <a:rPr lang="cs-CZ">
                <a:ea typeface="+mn-lt"/>
                <a:cs typeface="+mn-lt"/>
              </a:rPr>
              <a:t>Das klagende Meer, das opferschwer</a:t>
            </a:r>
            <a:endParaRPr lang="cs-CZ">
              <a:cs typeface="Calibri" panose="020F0502020204030204"/>
            </a:endParaRPr>
          </a:p>
          <a:p>
            <a:pPr marL="0" indent="0">
              <a:buNone/>
            </a:pPr>
            <a:r>
              <a:rPr lang="cs-CZ">
                <a:ea typeface="+mn-lt"/>
                <a:cs typeface="+mn-lt"/>
              </a:rPr>
              <a:t>Zu alten Sünden neue türmt.</a:t>
            </a:r>
            <a:endParaRPr lang="cs-CZ">
              <a:cs typeface="Calibri" panose="020F0502020204030204"/>
            </a:endParaRPr>
          </a:p>
          <a:p>
            <a:pPr marL="0" indent="0">
              <a:buNone/>
            </a:pPr>
            <a:r>
              <a:rPr lang="cs-CZ">
                <a:ea typeface="+mn-lt"/>
                <a:cs typeface="+mn-lt"/>
              </a:rPr>
              <a:t>Ich bin von Eurer Welt verbannt</a:t>
            </a:r>
            <a:endParaRPr lang="cs-CZ">
              <a:cs typeface="Calibri" panose="020F0502020204030204"/>
            </a:endParaRPr>
          </a:p>
          <a:p>
            <a:pPr marL="0" indent="0">
              <a:buNone/>
            </a:pPr>
            <a:r>
              <a:rPr lang="cs-CZ">
                <a:ea typeface="+mn-lt"/>
                <a:cs typeface="+mn-lt"/>
              </a:rPr>
              <a:t>Vom Stolz erzogen, vom Stolz belogen,</a:t>
            </a:r>
            <a:endParaRPr lang="cs-CZ">
              <a:cs typeface="Calibri" panose="020F0502020204030204"/>
            </a:endParaRPr>
          </a:p>
          <a:p>
            <a:pPr marL="0" indent="0">
              <a:buNone/>
            </a:pPr>
            <a:r>
              <a:rPr lang="cs-CZ">
                <a:ea typeface="+mn-lt"/>
                <a:cs typeface="+mn-lt"/>
              </a:rPr>
              <a:t>Ich bin der König ohne Land.</a:t>
            </a:r>
            <a:endParaRPr lang="cs-CZ">
              <a:cs typeface="Calibri" panose="020F0502020204030204"/>
            </a:endParaRPr>
          </a:p>
          <a:p>
            <a:pPr marL="0" indent="0">
              <a:buNone/>
            </a:pPr>
            <a:r>
              <a:rPr lang="cs-CZ">
                <a:ea typeface="+mn-lt"/>
                <a:cs typeface="+mn-lt"/>
              </a:rPr>
              <a:t>Ich bin die stumme Leidenschaft,</a:t>
            </a:r>
            <a:endParaRPr lang="cs-CZ">
              <a:cs typeface="Calibri" panose="020F0502020204030204"/>
            </a:endParaRPr>
          </a:p>
          <a:p>
            <a:pPr marL="0" indent="0">
              <a:buNone/>
            </a:pPr>
            <a:r>
              <a:rPr lang="cs-CZ">
                <a:ea typeface="+mn-lt"/>
                <a:cs typeface="+mn-lt"/>
              </a:rPr>
              <a:t>Im Haus ohne Herd, im Krieg ohne Schwert,</a:t>
            </a:r>
            <a:endParaRPr lang="cs-CZ">
              <a:cs typeface="Calibri" panose="020F0502020204030204"/>
            </a:endParaRPr>
          </a:p>
          <a:p>
            <a:pPr marL="0" indent="0">
              <a:buNone/>
            </a:pPr>
            <a:r>
              <a:rPr lang="cs-CZ">
                <a:ea typeface="+mn-lt"/>
                <a:cs typeface="+mn-lt"/>
              </a:rPr>
              <a:t>Und krank an meiner eig’nen Kraft.</a:t>
            </a:r>
            <a:endParaRPr lang="cs-CZ">
              <a:cs typeface="Calibri" panose="020F0502020204030204"/>
            </a:endParaRPr>
          </a:p>
          <a:p>
            <a:endParaRPr lang="cs-CZ" dirty="0">
              <a:cs typeface="Calibri"/>
            </a:endParaRPr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77AFB0BF-2001-41A8-BEBD-765C84102E9C}"/>
              </a:ext>
            </a:extLst>
          </p:cNvPr>
          <p:cNvSpPr txBox="1">
            <a:spLocks/>
          </p:cNvSpPr>
          <p:nvPr/>
        </p:nvSpPr>
        <p:spPr>
          <a:xfrm>
            <a:off x="6669657" y="1776742"/>
            <a:ext cx="4491487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b="1"/>
              <a:t>Jsem hvězdou</a:t>
            </a:r>
            <a:endParaRPr lang="cs-CZ" b="1">
              <a:cs typeface="Calibri" panose="020F0502020204030204"/>
            </a:endParaRPr>
          </a:p>
          <a:p>
            <a:pPr marL="0" indent="0">
              <a:buNone/>
            </a:pPr>
            <a:r>
              <a:rPr lang="cs-CZ">
                <a:ea typeface="+mn-lt"/>
                <a:cs typeface="+mn-lt"/>
              </a:rPr>
              <a:t>Jsem hvězdou na nebeské obloze,</a:t>
            </a:r>
          </a:p>
          <a:p>
            <a:pPr marL="0" indent="0">
              <a:buNone/>
            </a:pPr>
            <a:r>
              <a:rPr lang="cs-CZ">
                <a:ea typeface="+mn-lt"/>
                <a:cs typeface="+mn-lt"/>
              </a:rPr>
              <a:t>která pozoruje svět a světem pohrdá,</a:t>
            </a:r>
            <a:endParaRPr lang="cs-CZ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>
                <a:ea typeface="+mn-lt"/>
                <a:cs typeface="+mn-lt"/>
              </a:rPr>
              <a:t>a ve vlastním žáru zhoří.</a:t>
            </a:r>
          </a:p>
          <a:p>
            <a:pPr marL="0" indent="0">
              <a:buNone/>
            </a:pPr>
            <a:r>
              <a:rPr lang="cs-CZ">
                <a:ea typeface="+mn-lt"/>
                <a:cs typeface="+mn-lt"/>
              </a:rPr>
              <a:t>Jsem moře, které se zanedlouho zbouří,  </a:t>
            </a:r>
            <a:endParaRPr lang="cs-CZ" dirty="0">
              <a:cs typeface="Calibri" panose="020F0502020204030204"/>
            </a:endParaRPr>
          </a:p>
          <a:p>
            <a:pPr marL="0" indent="0">
              <a:buNone/>
            </a:pPr>
            <a:r>
              <a:rPr lang="cs-CZ">
                <a:ea typeface="+mn-lt"/>
                <a:cs typeface="+mn-lt"/>
              </a:rPr>
              <a:t>bědující moře, které těžké jako oběť</a:t>
            </a:r>
            <a:endParaRPr lang="cs-CZ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>
                <a:ea typeface="+mn-lt"/>
                <a:cs typeface="+mn-lt"/>
              </a:rPr>
              <a:t>ke starým hříchům vrší nové.</a:t>
            </a:r>
          </a:p>
          <a:p>
            <a:pPr marL="0" indent="0">
              <a:buNone/>
            </a:pPr>
            <a:r>
              <a:rPr lang="cs-CZ">
                <a:ea typeface="+mn-lt"/>
                <a:cs typeface="+mn-lt"/>
              </a:rPr>
              <a:t>Z Vašeho světa jsem byl vyhoštěn</a:t>
            </a:r>
          </a:p>
          <a:p>
            <a:pPr marL="0" indent="0">
              <a:buNone/>
            </a:pPr>
            <a:r>
              <a:rPr lang="cs-CZ">
                <a:ea typeface="+mn-lt"/>
                <a:cs typeface="+mn-lt"/>
              </a:rPr>
              <a:t>vychován hrdostí, hrdostí obelhán,</a:t>
            </a:r>
            <a:endParaRPr lang="cs-CZ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>
                <a:ea typeface="+mn-lt"/>
                <a:cs typeface="+mn-lt"/>
              </a:rPr>
              <a:t>jsem králem bez země.</a:t>
            </a:r>
          </a:p>
          <a:p>
            <a:pPr marL="0" indent="0">
              <a:buNone/>
            </a:pPr>
            <a:r>
              <a:rPr lang="cs-CZ">
                <a:cs typeface="Calibri" panose="020F0502020204030204"/>
              </a:rPr>
              <a:t>jsem němou vášní,</a:t>
            </a:r>
            <a:endParaRPr lang="cs-CZ" dirty="0">
              <a:cs typeface="Calibri" panose="020F0502020204030204"/>
            </a:endParaRPr>
          </a:p>
          <a:p>
            <a:pPr marL="0" indent="0">
              <a:buNone/>
            </a:pPr>
            <a:r>
              <a:rPr lang="cs-CZ">
                <a:cs typeface="Calibri" panose="020F0502020204030204"/>
              </a:rPr>
              <a:t>v domě bez plotny, ve válce bez meče,</a:t>
            </a:r>
            <a:endParaRPr lang="cs-CZ" dirty="0">
              <a:cs typeface="Calibri" panose="020F0502020204030204"/>
            </a:endParaRPr>
          </a:p>
          <a:p>
            <a:pPr marL="0" indent="0">
              <a:buNone/>
            </a:pPr>
            <a:r>
              <a:rPr lang="cs-CZ">
                <a:ea typeface="+mn-lt"/>
                <a:cs typeface="+mn-lt"/>
              </a:rPr>
              <a:t>a nemocný svou vlastní silou.</a:t>
            </a:r>
          </a:p>
          <a:p>
            <a:pPr marL="0" indent="0" algn="r">
              <a:buNone/>
            </a:pPr>
            <a:r>
              <a:rPr lang="cs-CZ" sz="1000">
                <a:ea typeface="+mn-lt"/>
                <a:cs typeface="+mn-lt"/>
              </a:rPr>
              <a:t> (překlad MT)</a:t>
            </a:r>
            <a:endParaRPr lang="cs-CZ">
              <a:cs typeface="Calibri" panose="020F0502020204030204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6226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E374AF-7B20-412D-9C57-49D350FF8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000">
                <a:solidFill>
                  <a:srgbClr val="FFC000"/>
                </a:solidFill>
                <a:ea typeface="+mj-lt"/>
                <a:cs typeface="+mj-lt"/>
              </a:rPr>
              <a:t>***</a:t>
            </a:r>
            <a:br>
              <a:rPr lang="cs-CZ" sz="2000" dirty="0">
                <a:solidFill>
                  <a:srgbClr val="00B0F0"/>
                </a:solidFill>
                <a:ea typeface="+mj-lt"/>
                <a:cs typeface="+mj-lt"/>
              </a:rPr>
            </a:br>
            <a:r>
              <a:rPr lang="cs-CZ" sz="2000">
                <a:solidFill>
                  <a:srgbClr val="00B0F0"/>
                </a:solidFill>
                <a:ea typeface="+mj-lt"/>
                <a:cs typeface="+mj-lt"/>
              </a:rPr>
              <a:t>básníkovo tuláctví (1900-1913)</a:t>
            </a:r>
            <a:endParaRPr lang="cs-CZ" sz="2000">
              <a:solidFill>
                <a:srgbClr val="00B0F0"/>
              </a:solidFill>
              <a:cs typeface="Calibri Light" panose="020F03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9879DF-037E-41FC-B346-B67ACDA921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40000" lnSpcReduction="20000"/>
          </a:bodyPr>
          <a:lstStyle/>
          <a:p>
            <a:pPr marL="0" indent="0">
              <a:buNone/>
            </a:pPr>
            <a:r>
              <a:rPr lang="cs-CZ" b="1" dirty="0">
                <a:cs typeface="Calibri"/>
              </a:rPr>
              <a:t>Rozhodnutí</a:t>
            </a:r>
            <a:r>
              <a:rPr lang="cs-CZ" dirty="0">
                <a:cs typeface="Calibri"/>
              </a:rPr>
              <a:t> (prosinec 1906)</a:t>
            </a:r>
            <a:endParaRPr lang="cs-CZ" dirty="0"/>
          </a:p>
          <a:p>
            <a:endParaRPr lang="cs-CZ" dirty="0">
              <a:cs typeface="Calibri"/>
            </a:endParaRPr>
          </a:p>
          <a:p>
            <a:pPr marL="0" indent="0">
              <a:buNone/>
            </a:pPr>
            <a:r>
              <a:rPr lang="cs-CZ" dirty="0">
                <a:cs typeface="Calibri"/>
              </a:rPr>
              <a:t>Už nechci nevědomě ve tmě hynout,</a:t>
            </a:r>
          </a:p>
          <a:p>
            <a:pPr marL="0" indent="0">
              <a:buNone/>
            </a:pPr>
            <a:r>
              <a:rPr lang="cs-CZ" dirty="0">
                <a:cs typeface="Calibri"/>
              </a:rPr>
              <a:t>jež na otázky nemá odpovědi;</a:t>
            </a:r>
          </a:p>
          <a:p>
            <a:pPr marL="0" indent="0">
              <a:buNone/>
            </a:pPr>
            <a:r>
              <a:rPr lang="cs-CZ" dirty="0">
                <a:cs typeface="Calibri"/>
              </a:rPr>
              <a:t>chci v tichosti se vytrhnout z té šedi</a:t>
            </a:r>
          </a:p>
          <a:p>
            <a:pPr marL="0" indent="0">
              <a:buNone/>
            </a:pPr>
            <a:r>
              <a:rPr lang="cs-CZ" dirty="0">
                <a:cs typeface="Calibri"/>
              </a:rPr>
              <a:t>a konečně si jednou odpočinout.</a:t>
            </a:r>
            <a:endParaRPr lang="cs-CZ">
              <a:cs typeface="Calibri" panose="020F0502020204030204"/>
            </a:endParaRPr>
          </a:p>
          <a:p>
            <a:endParaRPr lang="cs-CZ" dirty="0">
              <a:cs typeface="Calibri"/>
            </a:endParaRPr>
          </a:p>
          <a:p>
            <a:pPr marL="0" indent="0">
              <a:buNone/>
            </a:pPr>
            <a:r>
              <a:rPr lang="cs-CZ" dirty="0">
                <a:cs typeface="Calibri"/>
              </a:rPr>
              <a:t>Po řadu dní jsem potácel se slepě,</a:t>
            </a:r>
          </a:p>
          <a:p>
            <a:pPr marL="0" indent="0">
              <a:buNone/>
            </a:pPr>
            <a:r>
              <a:rPr lang="cs-CZ" dirty="0">
                <a:cs typeface="Calibri"/>
              </a:rPr>
              <a:t>hledaný domov měnil se v spleť cest,</a:t>
            </a:r>
          </a:p>
          <a:p>
            <a:pPr marL="0" indent="0">
              <a:buNone/>
            </a:pPr>
            <a:r>
              <a:rPr lang="cs-CZ" dirty="0">
                <a:cs typeface="Calibri"/>
              </a:rPr>
              <a:t>hledané světlo v temno beze hvězd,</a:t>
            </a:r>
          </a:p>
          <a:p>
            <a:pPr marL="0" indent="0">
              <a:buNone/>
            </a:pPr>
            <a:r>
              <a:rPr lang="cs-CZ" dirty="0">
                <a:cs typeface="Calibri"/>
              </a:rPr>
              <a:t>jak dítě byl jsem, uzamčené v sklepě.</a:t>
            </a:r>
          </a:p>
          <a:p>
            <a:endParaRPr lang="cs-CZ" dirty="0">
              <a:cs typeface="Calibri"/>
            </a:endParaRPr>
          </a:p>
          <a:p>
            <a:pPr marL="0" indent="0">
              <a:buNone/>
            </a:pPr>
            <a:r>
              <a:rPr lang="cs-CZ" dirty="0">
                <a:cs typeface="Calibri"/>
              </a:rPr>
              <a:t>Mně zdá se, že teď v dálce víc a víc</a:t>
            </a:r>
          </a:p>
          <a:p>
            <a:pPr marL="0" indent="0">
              <a:buNone/>
            </a:pPr>
            <a:r>
              <a:rPr lang="cs-CZ" dirty="0">
                <a:cs typeface="Calibri"/>
              </a:rPr>
              <a:t>přibývá světla, jak když v temném lese</a:t>
            </a:r>
          </a:p>
          <a:p>
            <a:pPr marL="0" indent="0">
              <a:buNone/>
            </a:pPr>
            <a:r>
              <a:rPr lang="cs-CZ" dirty="0">
                <a:cs typeface="Calibri"/>
              </a:rPr>
              <a:t>se dní, a půda pod nohami nese</a:t>
            </a:r>
          </a:p>
          <a:p>
            <a:pPr marL="0" indent="0">
              <a:buNone/>
            </a:pPr>
            <a:r>
              <a:rPr lang="cs-CZ" dirty="0">
                <a:cs typeface="Calibri"/>
              </a:rPr>
              <a:t>mě tomu dalekému světlu vstříc.</a:t>
            </a:r>
          </a:p>
          <a:p>
            <a:pPr algn="r">
              <a:buNone/>
            </a:pPr>
            <a:r>
              <a:rPr lang="cs-CZ" dirty="0">
                <a:ea typeface="+mn-lt"/>
                <a:cs typeface="+mn-lt"/>
              </a:rPr>
              <a:t>(HESSE, Hermann. </a:t>
            </a:r>
            <a:r>
              <a:rPr lang="cs-CZ" i="1" dirty="0">
                <a:ea typeface="+mn-lt"/>
                <a:cs typeface="+mn-lt"/>
              </a:rPr>
              <a:t>Psáno do písku: výbor veršů, </a:t>
            </a:r>
            <a:r>
              <a:rPr lang="cs-CZ" dirty="0">
                <a:ea typeface="+mn-lt"/>
                <a:cs typeface="+mn-lt"/>
              </a:rPr>
              <a:t>str. 27)</a:t>
            </a:r>
          </a:p>
          <a:p>
            <a:pPr marL="0" indent="0">
              <a:buNone/>
            </a:pPr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8197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4" descr="Obsah obrázku exteriér, tráva, hora, obloha&#10;&#10;Popis se vygeneroval automaticky.">
            <a:extLst>
              <a:ext uri="{FF2B5EF4-FFF2-40B4-BE49-F238E27FC236}">
                <a16:creationId xmlns:a16="http://schemas.microsoft.com/office/drawing/2014/main" id="{C5388B00-881F-4511-B852-84A15591F0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2500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2EA24FD-0995-49F8-9AC4-AEDC3014A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cs-CZ" sz="2400" b="1" dirty="0">
                <a:solidFill>
                  <a:srgbClr val="FFFFFF"/>
                </a:solidFill>
                <a:latin typeface="Georgia"/>
                <a:ea typeface="+mj-lt"/>
                <a:cs typeface="+mj-lt"/>
              </a:rPr>
              <a:t>Hesse </a:t>
            </a:r>
            <a:br>
              <a:rPr lang="cs-CZ" sz="2400" b="1" dirty="0">
                <a:solidFill>
                  <a:srgbClr val="FFFFFF"/>
                </a:solidFill>
                <a:latin typeface="Georgia"/>
                <a:ea typeface="+mj-lt"/>
                <a:cs typeface="+mj-lt"/>
              </a:rPr>
            </a:br>
            <a:r>
              <a:rPr lang="cs-CZ" sz="2400" b="1" dirty="0">
                <a:solidFill>
                  <a:srgbClr val="FFFFFF"/>
                </a:solidFill>
                <a:latin typeface="Georgia"/>
                <a:ea typeface="+mj-lt"/>
                <a:cs typeface="+mj-lt"/>
              </a:rPr>
              <a:t>a "životní reforma" kolem r. 1900</a:t>
            </a:r>
            <a:endParaRPr lang="cs-CZ" sz="2400" dirty="0">
              <a:solidFill>
                <a:srgbClr val="FFFFFF"/>
              </a:solidFill>
              <a:latin typeface="Georgia"/>
              <a:ea typeface="+mj-lt"/>
              <a:cs typeface="+mj-lt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B32A2BF-995A-4542-BD4E-317CA12FE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1065862"/>
            <a:ext cx="5744685" cy="4726276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err="1">
                <a:solidFill>
                  <a:srgbClr val="FFFFFF"/>
                </a:solidFill>
                <a:cs typeface="Calibri"/>
              </a:rPr>
              <a:t>kritika</a:t>
            </a:r>
            <a:r>
              <a:rPr lang="en-US" sz="2000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sz="2000" err="1">
                <a:solidFill>
                  <a:srgbClr val="FFFFFF"/>
                </a:solidFill>
                <a:cs typeface="Calibri"/>
              </a:rPr>
              <a:t>indistrializace</a:t>
            </a:r>
            <a:r>
              <a:rPr lang="en-US" sz="2000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sz="2000" err="1">
                <a:solidFill>
                  <a:srgbClr val="FFFFFF"/>
                </a:solidFill>
                <a:cs typeface="Calibri"/>
              </a:rPr>
              <a:t>materializmu</a:t>
            </a:r>
            <a:r>
              <a:rPr lang="en-US" sz="2000" dirty="0">
                <a:solidFill>
                  <a:srgbClr val="FFFFFF"/>
                </a:solidFill>
                <a:cs typeface="Calibri"/>
              </a:rPr>
              <a:t>, </a:t>
            </a:r>
            <a:r>
              <a:rPr lang="en-US" sz="2000" err="1">
                <a:solidFill>
                  <a:srgbClr val="FFFFFF"/>
                </a:solidFill>
                <a:cs typeface="Calibri"/>
              </a:rPr>
              <a:t>urbanizace</a:t>
            </a:r>
            <a:endParaRPr lang="en-US" sz="2000">
              <a:solidFill>
                <a:srgbClr val="FFFFFF"/>
              </a:solidFill>
              <a:cs typeface="Calibri"/>
            </a:endParaRPr>
          </a:p>
          <a:p>
            <a:pPr marL="0" indent="0">
              <a:buNone/>
            </a:pPr>
            <a:r>
              <a:rPr lang="en-US" sz="2000" err="1">
                <a:solidFill>
                  <a:srgbClr val="FFFFFF"/>
                </a:solidFill>
                <a:cs typeface="Calibri"/>
              </a:rPr>
              <a:t>snaha</a:t>
            </a:r>
            <a:r>
              <a:rPr lang="en-US" sz="2000" dirty="0">
                <a:solidFill>
                  <a:srgbClr val="FFFFFF"/>
                </a:solidFill>
                <a:cs typeface="Calibri"/>
              </a:rPr>
              <a:t> o </a:t>
            </a:r>
            <a:r>
              <a:rPr lang="en-US" sz="2000" err="1">
                <a:solidFill>
                  <a:srgbClr val="FFFFFF"/>
                </a:solidFill>
                <a:cs typeface="Calibri"/>
              </a:rPr>
              <a:t>dosažení</a:t>
            </a:r>
            <a:r>
              <a:rPr lang="en-US" sz="2000" dirty="0">
                <a:solidFill>
                  <a:srgbClr val="FFFFFF"/>
                </a:solidFill>
                <a:cs typeface="Calibri"/>
              </a:rPr>
              <a:t> </a:t>
            </a:r>
            <a:r>
              <a:rPr lang="en-US" sz="2000" err="1">
                <a:solidFill>
                  <a:srgbClr val="FFFFFF"/>
                </a:solidFill>
                <a:cs typeface="Calibri"/>
              </a:rPr>
              <a:t>přirozeného</a:t>
            </a:r>
            <a:r>
              <a:rPr lang="en-US" sz="2000" dirty="0">
                <a:solidFill>
                  <a:srgbClr val="FFFFFF"/>
                </a:solidFill>
                <a:cs typeface="Calibri"/>
              </a:rPr>
              <a:t>/</a:t>
            </a:r>
            <a:r>
              <a:rPr lang="en-US" sz="2000" err="1">
                <a:solidFill>
                  <a:srgbClr val="FFFFFF"/>
                </a:solidFill>
                <a:cs typeface="Calibri"/>
              </a:rPr>
              <a:t>původního</a:t>
            </a:r>
            <a:r>
              <a:rPr lang="en-US" sz="2000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sz="2000" err="1">
                <a:solidFill>
                  <a:srgbClr val="FFFFFF"/>
                </a:solidFill>
                <a:cs typeface="Calibri"/>
              </a:rPr>
              <a:t>stavu</a:t>
            </a:r>
            <a:r>
              <a:rPr lang="en-US" sz="2000" dirty="0">
                <a:solidFill>
                  <a:srgbClr val="FFFFFF"/>
                </a:solidFill>
                <a:cs typeface="Calibri"/>
              </a:rPr>
              <a:t> 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FFFFFF"/>
                </a:solidFill>
                <a:cs typeface="Calibri"/>
              </a:rPr>
              <a:t>snaha</a:t>
            </a:r>
            <a:r>
              <a:rPr lang="en-US" sz="2000" dirty="0">
                <a:solidFill>
                  <a:srgbClr val="FFFFFF"/>
                </a:solidFill>
                <a:cs typeface="Calibri"/>
              </a:rPr>
              <a:t> o </a:t>
            </a:r>
            <a:r>
              <a:rPr lang="en-US" sz="2000" dirty="0" err="1">
                <a:solidFill>
                  <a:srgbClr val="FFFFFF"/>
                </a:solidFill>
                <a:cs typeface="Calibri"/>
              </a:rPr>
              <a:t>osvobození</a:t>
            </a:r>
            <a:r>
              <a:rPr lang="en-US" sz="2000" dirty="0">
                <a:solidFill>
                  <a:srgbClr val="FFFFFF"/>
                </a:solidFill>
                <a:cs typeface="Calibri"/>
              </a:rPr>
              <a:t> </a:t>
            </a:r>
            <a:r>
              <a:rPr lang="en-US" sz="2000" dirty="0" err="1">
                <a:solidFill>
                  <a:srgbClr val="FFFFFF"/>
                </a:solidFill>
                <a:cs typeface="Calibri"/>
              </a:rPr>
              <a:t>člověka</a:t>
            </a:r>
            <a:r>
              <a:rPr lang="en-US" sz="2000" dirty="0">
                <a:solidFill>
                  <a:srgbClr val="FFFFFF"/>
                </a:solidFill>
                <a:cs typeface="Calibri"/>
              </a:rPr>
              <a:t> z </a:t>
            </a:r>
            <a:r>
              <a:rPr lang="en-US" sz="2000" dirty="0" err="1">
                <a:solidFill>
                  <a:srgbClr val="FFFFFF"/>
                </a:solidFill>
                <a:cs typeface="Calibri"/>
              </a:rPr>
              <a:t>utlačujících</a:t>
            </a:r>
            <a:r>
              <a:rPr lang="en-US" sz="2000" dirty="0">
                <a:solidFill>
                  <a:srgbClr val="FFFFFF"/>
                </a:solidFill>
                <a:cs typeface="Calibri"/>
              </a:rPr>
              <a:t> </a:t>
            </a:r>
            <a:r>
              <a:rPr lang="en-US" sz="2000" dirty="0" err="1">
                <a:solidFill>
                  <a:srgbClr val="FFFFFF"/>
                </a:solidFill>
                <a:cs typeface="Calibri"/>
              </a:rPr>
              <a:t>poměrů</a:t>
            </a:r>
            <a:r>
              <a:rPr lang="en-US" sz="2000" dirty="0">
                <a:solidFill>
                  <a:srgbClr val="FFFFFF"/>
                </a:solidFill>
                <a:cs typeface="Calibri"/>
              </a:rPr>
              <a:t> </a:t>
            </a:r>
            <a:r>
              <a:rPr lang="en-US" sz="2000" dirty="0" err="1">
                <a:solidFill>
                  <a:srgbClr val="FFFFFF"/>
                </a:solidFill>
                <a:cs typeface="Calibri"/>
              </a:rPr>
              <a:t>civilizační</a:t>
            </a:r>
            <a:r>
              <a:rPr lang="en-US" sz="2000" dirty="0">
                <a:solidFill>
                  <a:srgbClr val="FFFFFF"/>
                </a:solidFill>
                <a:cs typeface="Calibri"/>
              </a:rPr>
              <a:t> </a:t>
            </a:r>
            <a:r>
              <a:rPr lang="en-US" sz="2000" dirty="0" err="1">
                <a:solidFill>
                  <a:srgbClr val="FFFFFF"/>
                </a:solidFill>
                <a:cs typeface="Calibri"/>
              </a:rPr>
              <a:t>moderny</a:t>
            </a:r>
            <a:r>
              <a:rPr lang="en-US" sz="2000" dirty="0">
                <a:solidFill>
                  <a:srgbClr val="FFFFFF"/>
                </a:solidFill>
                <a:cs typeface="Calibri"/>
              </a:rPr>
              <a:t> 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  <a:cs typeface="Calibri"/>
              </a:rPr>
              <a:t>Monte </a:t>
            </a:r>
            <a:r>
              <a:rPr lang="en-US" sz="2000" err="1">
                <a:ea typeface="+mn-lt"/>
                <a:cs typeface="+mn-lt"/>
              </a:rPr>
              <a:t>Verità</a:t>
            </a:r>
            <a:endParaRPr lang="en-US" sz="200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  <a:cs typeface="Calibri"/>
              </a:rPr>
              <a:t>1907 </a:t>
            </a:r>
            <a:r>
              <a:rPr lang="en-US" sz="2000" err="1">
                <a:solidFill>
                  <a:srgbClr val="FFFFFF"/>
                </a:solidFill>
                <a:cs typeface="Calibri"/>
              </a:rPr>
              <a:t>i</a:t>
            </a:r>
            <a:r>
              <a:rPr lang="en-US" sz="2000" dirty="0">
                <a:solidFill>
                  <a:srgbClr val="FFFFFF"/>
                </a:solidFill>
                <a:cs typeface="Calibri"/>
              </a:rPr>
              <a:t> Hesse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  <a:cs typeface="Calibri"/>
              </a:rPr>
              <a:t>1907: </a:t>
            </a:r>
            <a:r>
              <a:rPr lang="en-US" sz="2000" i="1" dirty="0">
                <a:solidFill>
                  <a:srgbClr val="FFFFFF"/>
                </a:solidFill>
                <a:cs typeface="Calibri"/>
              </a:rPr>
              <a:t>In den Felsen. </a:t>
            </a:r>
            <a:r>
              <a:rPr lang="en-US" sz="2000" i="1" err="1">
                <a:solidFill>
                  <a:srgbClr val="FFFFFF"/>
                </a:solidFill>
                <a:cs typeface="Calibri"/>
              </a:rPr>
              <a:t>Notizen</a:t>
            </a:r>
            <a:r>
              <a:rPr lang="en-US" sz="2000" i="1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sz="2000" i="1" err="1">
                <a:solidFill>
                  <a:srgbClr val="FFFFFF"/>
                </a:solidFill>
                <a:cs typeface="Calibri"/>
              </a:rPr>
              <a:t>eines</a:t>
            </a:r>
            <a:r>
              <a:rPr lang="en-US" sz="2000" i="1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sz="2000" i="1" err="1">
                <a:solidFill>
                  <a:srgbClr val="FFFFFF"/>
                </a:solidFill>
                <a:cs typeface="Calibri"/>
              </a:rPr>
              <a:t>Naturmenschen</a:t>
            </a:r>
            <a:endParaRPr lang="en-US" sz="2000" i="1">
              <a:solidFill>
                <a:srgbClr val="FFFFFF"/>
              </a:solidFill>
              <a:cs typeface="Calibri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  <a:cs typeface="Calibri"/>
              </a:rPr>
              <a:t>1910: </a:t>
            </a:r>
            <a:r>
              <a:rPr lang="en-US" sz="2000" i="1" dirty="0">
                <a:solidFill>
                  <a:srgbClr val="FFFFFF"/>
                </a:solidFill>
                <a:cs typeface="Calibri"/>
              </a:rPr>
              <a:t>Dr. </a:t>
            </a:r>
            <a:r>
              <a:rPr lang="en-US" sz="2000" i="1" err="1">
                <a:solidFill>
                  <a:srgbClr val="FFFFFF"/>
                </a:solidFill>
                <a:cs typeface="Calibri"/>
              </a:rPr>
              <a:t>Knölges</a:t>
            </a:r>
            <a:r>
              <a:rPr lang="en-US" sz="2000" i="1" dirty="0">
                <a:solidFill>
                  <a:srgbClr val="FFFFFF"/>
                </a:solidFill>
                <a:cs typeface="Calibri"/>
              </a:rPr>
              <a:t> Ende</a:t>
            </a:r>
            <a:endParaRPr lang="en-US" i="1"/>
          </a:p>
          <a:p>
            <a:pPr marL="0" indent="0">
              <a:buNone/>
            </a:pPr>
            <a:r>
              <a:rPr lang="en-US" sz="2000" dirty="0">
                <a:ea typeface="+mn-lt"/>
                <a:cs typeface="+mn-lt"/>
              </a:rPr>
              <a:t>1911:</a:t>
            </a:r>
            <a:r>
              <a:rPr lang="en-US" sz="2000" i="1" dirty="0">
                <a:ea typeface="+mn-lt"/>
                <a:cs typeface="+mn-lt"/>
              </a:rPr>
              <a:t> Der </a:t>
            </a:r>
            <a:r>
              <a:rPr lang="en-US" sz="2000" i="1" dirty="0" err="1">
                <a:ea typeface="+mn-lt"/>
                <a:cs typeface="+mn-lt"/>
              </a:rPr>
              <a:t>Weltverbesserer</a:t>
            </a:r>
            <a:r>
              <a:rPr lang="en-US" sz="2000" dirty="0">
                <a:ea typeface="+mn-lt"/>
                <a:cs typeface="+mn-lt"/>
              </a:rPr>
              <a:t> (</a:t>
            </a:r>
            <a:r>
              <a:rPr lang="en-US" sz="2000" i="1" dirty="0" err="1">
                <a:ea typeface="+mn-lt"/>
                <a:cs typeface="+mn-lt"/>
              </a:rPr>
              <a:t>Napravovatel</a:t>
            </a:r>
            <a:r>
              <a:rPr lang="en-US" sz="2000" i="1" dirty="0">
                <a:ea typeface="+mn-lt"/>
                <a:cs typeface="+mn-lt"/>
              </a:rPr>
              <a:t> </a:t>
            </a:r>
            <a:r>
              <a:rPr lang="en-US" sz="2000" i="1" dirty="0" err="1">
                <a:ea typeface="+mn-lt"/>
                <a:cs typeface="+mn-lt"/>
              </a:rPr>
              <a:t>světa</a:t>
            </a:r>
            <a:r>
              <a:rPr lang="en-US" sz="2000" dirty="0">
                <a:ea typeface="+mn-lt"/>
                <a:cs typeface="+mn-lt"/>
              </a:rPr>
              <a:t>)</a:t>
            </a:r>
            <a:endParaRPr lang="en-US" dirty="0"/>
          </a:p>
          <a:p>
            <a:pPr marL="0" indent="0">
              <a:buNone/>
            </a:pPr>
            <a:r>
              <a:rPr lang="en-US" sz="1200" dirty="0">
                <a:ea typeface="+mn-lt"/>
                <a:cs typeface="+mn-lt"/>
              </a:rPr>
              <a:t>"</a:t>
            </a:r>
            <a:r>
              <a:rPr lang="en-US" sz="1200" dirty="0" err="1">
                <a:ea typeface="+mn-lt"/>
                <a:cs typeface="+mn-lt"/>
              </a:rPr>
              <a:t>Nicht</a:t>
            </a:r>
            <a:r>
              <a:rPr lang="en-US" sz="1200" dirty="0">
                <a:ea typeface="+mn-lt"/>
                <a:cs typeface="+mn-lt"/>
              </a:rPr>
              <a:t> von </a:t>
            </a:r>
            <a:r>
              <a:rPr lang="en-US" sz="1200" dirty="0" err="1">
                <a:ea typeface="+mn-lt"/>
                <a:cs typeface="+mn-lt"/>
              </a:rPr>
              <a:t>ungefähr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sind</a:t>
            </a:r>
            <a:r>
              <a:rPr lang="en-US" sz="1200" dirty="0">
                <a:ea typeface="+mn-lt"/>
                <a:cs typeface="+mn-lt"/>
              </a:rPr>
              <a:t> die Helden der </a:t>
            </a:r>
            <a:r>
              <a:rPr lang="en-US" sz="1200" dirty="0" err="1">
                <a:ea typeface="+mn-lt"/>
                <a:cs typeface="+mn-lt"/>
              </a:rPr>
              <a:t>beiden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Erzählungen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Akademiker</a:t>
            </a:r>
            <a:r>
              <a:rPr lang="en-US" sz="1200" dirty="0">
                <a:ea typeface="+mn-lt"/>
                <a:cs typeface="+mn-lt"/>
              </a:rPr>
              <a:t>, die </a:t>
            </a:r>
            <a:r>
              <a:rPr lang="en-US" sz="1200" dirty="0" err="1">
                <a:ea typeface="+mn-lt"/>
                <a:cs typeface="+mn-lt"/>
              </a:rPr>
              <a:t>sich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nach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einem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direkteren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Lebensbezug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sehnen</a:t>
            </a:r>
            <a:r>
              <a:rPr lang="en-US" sz="1200" dirty="0">
                <a:ea typeface="+mn-lt"/>
                <a:cs typeface="+mn-lt"/>
              </a:rPr>
              <a:t>. </a:t>
            </a:r>
            <a:r>
              <a:rPr lang="en-US" sz="1200" dirty="0" err="1">
                <a:ea typeface="+mn-lt"/>
                <a:cs typeface="+mn-lt"/>
              </a:rPr>
              <a:t>Während</a:t>
            </a:r>
            <a:r>
              <a:rPr lang="en-US" sz="1200" dirty="0">
                <a:ea typeface="+mn-lt"/>
                <a:cs typeface="+mn-lt"/>
              </a:rPr>
              <a:t> der </a:t>
            </a:r>
            <a:r>
              <a:rPr lang="en-US" sz="1200" dirty="0" err="1">
                <a:ea typeface="+mn-lt"/>
                <a:cs typeface="+mn-lt"/>
              </a:rPr>
              <a:t>Weltverbesserer</a:t>
            </a:r>
            <a:r>
              <a:rPr lang="en-US" sz="1200" dirty="0">
                <a:ea typeface="+mn-lt"/>
                <a:cs typeface="+mn-lt"/>
              </a:rPr>
              <a:t> dank </a:t>
            </a:r>
            <a:r>
              <a:rPr lang="en-US" sz="1200" dirty="0" err="1">
                <a:ea typeface="+mn-lt"/>
                <a:cs typeface="+mn-lt"/>
              </a:rPr>
              <a:t>einer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lebenstüchtigen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Freundin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wieder</a:t>
            </a:r>
            <a:r>
              <a:rPr lang="en-US" sz="1200" dirty="0">
                <a:ea typeface="+mn-lt"/>
                <a:cs typeface="+mn-lt"/>
              </a:rPr>
              <a:t> in die </a:t>
            </a:r>
            <a:r>
              <a:rPr lang="en-US" sz="1200" dirty="0" err="1">
                <a:ea typeface="+mn-lt"/>
                <a:cs typeface="+mn-lt"/>
              </a:rPr>
              <a:t>verschmähte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bürgerliche</a:t>
            </a:r>
            <a:r>
              <a:rPr lang="en-US" sz="1200" dirty="0">
                <a:ea typeface="+mn-lt"/>
                <a:cs typeface="+mn-lt"/>
              </a:rPr>
              <a:t> Gesellschaft </a:t>
            </a:r>
            <a:r>
              <a:rPr lang="en-US" sz="1200" dirty="0" err="1">
                <a:ea typeface="+mn-lt"/>
                <a:cs typeface="+mn-lt"/>
              </a:rPr>
              <a:t>zurückfindet</a:t>
            </a:r>
            <a:r>
              <a:rPr lang="en-US" sz="1200" dirty="0">
                <a:ea typeface="+mn-lt"/>
                <a:cs typeface="+mn-lt"/>
              </a:rPr>
              <a:t>, </a:t>
            </a:r>
            <a:r>
              <a:rPr lang="en-US" sz="1200" dirty="0" err="1">
                <a:ea typeface="+mn-lt"/>
                <a:cs typeface="+mn-lt"/>
              </a:rPr>
              <a:t>bleibt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Doktor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Knölge</a:t>
            </a:r>
            <a:r>
              <a:rPr lang="en-US" sz="1200" dirty="0">
                <a:ea typeface="+mn-lt"/>
                <a:cs typeface="+mn-lt"/>
              </a:rPr>
              <a:t> auf der </a:t>
            </a:r>
            <a:r>
              <a:rPr lang="en-US" sz="1200" dirty="0" err="1">
                <a:ea typeface="+mn-lt"/>
                <a:cs typeface="+mn-lt"/>
              </a:rPr>
              <a:t>Strecke</a:t>
            </a:r>
            <a:r>
              <a:rPr lang="en-US" sz="1200" dirty="0">
                <a:ea typeface="+mn-lt"/>
                <a:cs typeface="+mn-lt"/>
              </a:rPr>
              <a:t>." </a:t>
            </a:r>
          </a:p>
          <a:p>
            <a:pPr marL="0" indent="0">
              <a:buNone/>
            </a:pPr>
            <a:r>
              <a:rPr lang="en-US" sz="900" dirty="0">
                <a:ea typeface="+mn-lt"/>
                <a:cs typeface="+mn-lt"/>
                <a:hlinkClick r:id="rId3"/>
              </a:rPr>
              <a:t>Der Weltverbesserer und Doktor Knölges Ende: Zwei Erzählungen : Hesse, Hermann: Amazon.de: Bücher </a:t>
            </a:r>
            <a:endParaRPr lang="en-US" sz="900" dirty="0"/>
          </a:p>
          <a:p>
            <a:pPr>
              <a:buNone/>
            </a:pPr>
            <a:r>
              <a:rPr lang="en-US" sz="2000" err="1">
                <a:solidFill>
                  <a:srgbClr val="FFFFFF"/>
                </a:solidFill>
                <a:ea typeface="+mn-lt"/>
                <a:cs typeface="+mn-lt"/>
              </a:rPr>
              <a:t>závěr</a:t>
            </a:r>
            <a:r>
              <a:rPr lang="en-US" sz="2000" dirty="0">
                <a:solidFill>
                  <a:srgbClr val="FFFFFF"/>
                </a:solidFill>
                <a:ea typeface="+mn-lt"/>
                <a:cs typeface="+mn-lt"/>
              </a:rPr>
              <a:t>:</a:t>
            </a:r>
            <a:endParaRPr lang="en-US" dirty="0">
              <a:solidFill>
                <a:srgbClr val="FFFFFF"/>
              </a:solidFill>
              <a:ea typeface="+mn-lt"/>
              <a:cs typeface="+mn-lt"/>
            </a:endParaRPr>
          </a:p>
          <a:p>
            <a:pPr>
              <a:buNone/>
            </a:pPr>
            <a:r>
              <a:rPr lang="en-US" sz="2000" dirty="0">
                <a:solidFill>
                  <a:srgbClr val="FFFFFF"/>
                </a:solidFill>
                <a:ea typeface="+mn-lt"/>
                <a:cs typeface="+mn-lt"/>
              </a:rPr>
              <a:t>"</a:t>
            </a:r>
            <a:r>
              <a:rPr lang="en-US" sz="2000" err="1">
                <a:solidFill>
                  <a:srgbClr val="FFFFFF"/>
                </a:solidFill>
                <a:ea typeface="+mn-lt"/>
                <a:cs typeface="+mn-lt"/>
              </a:rPr>
              <a:t>návrat</a:t>
            </a:r>
            <a:r>
              <a:rPr lang="en-US" sz="2000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en-US" sz="2000" err="1">
                <a:solidFill>
                  <a:srgbClr val="FFFFFF"/>
                </a:solidFill>
                <a:ea typeface="+mn-lt"/>
                <a:cs typeface="+mn-lt"/>
              </a:rPr>
              <a:t>zpět</a:t>
            </a:r>
            <a:r>
              <a:rPr lang="en-US" sz="2000" dirty="0">
                <a:solidFill>
                  <a:srgbClr val="FFFFFF"/>
                </a:solidFill>
                <a:ea typeface="+mn-lt"/>
                <a:cs typeface="+mn-lt"/>
              </a:rPr>
              <a:t> k </a:t>
            </a:r>
            <a:r>
              <a:rPr lang="en-US" sz="2000" err="1">
                <a:solidFill>
                  <a:srgbClr val="FFFFFF"/>
                </a:solidFill>
                <a:ea typeface="+mn-lt"/>
                <a:cs typeface="+mn-lt"/>
              </a:rPr>
              <a:t>přírodě</a:t>
            </a:r>
            <a:r>
              <a:rPr lang="en-US" sz="2000" dirty="0">
                <a:solidFill>
                  <a:srgbClr val="FFFFFF"/>
                </a:solidFill>
                <a:ea typeface="+mn-lt"/>
                <a:cs typeface="+mn-lt"/>
              </a:rPr>
              <a:t>" je pro </a:t>
            </a:r>
            <a:r>
              <a:rPr lang="en-US" sz="2000" err="1">
                <a:solidFill>
                  <a:srgbClr val="FFFFFF"/>
                </a:solidFill>
                <a:ea typeface="+mn-lt"/>
                <a:cs typeface="+mn-lt"/>
              </a:rPr>
              <a:t>moderního</a:t>
            </a:r>
            <a:r>
              <a:rPr lang="en-US" sz="2000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en-US" sz="2000" err="1">
                <a:solidFill>
                  <a:srgbClr val="FFFFFF"/>
                </a:solidFill>
                <a:ea typeface="+mn-lt"/>
                <a:cs typeface="+mn-lt"/>
              </a:rPr>
              <a:t>člověka</a:t>
            </a:r>
            <a:br>
              <a:rPr lang="en-US" sz="2000" dirty="0">
                <a:solidFill>
                  <a:srgbClr val="FFFFFF"/>
                </a:solidFill>
                <a:ea typeface="+mn-lt"/>
                <a:cs typeface="+mn-lt"/>
              </a:rPr>
            </a:br>
            <a:r>
              <a:rPr lang="en-US" sz="2000" err="1">
                <a:solidFill>
                  <a:srgbClr val="FFFFFF"/>
                </a:solidFill>
                <a:ea typeface="+mn-lt"/>
                <a:cs typeface="+mn-lt"/>
              </a:rPr>
              <a:t>nemožný</a:t>
            </a:r>
            <a:r>
              <a:rPr lang="en-US" sz="2000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446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Širokoúhlá obrazovka</PresentationFormat>
  <Paragraphs>0</Paragraphs>
  <Slides>28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28</vt:i4>
      </vt:variant>
    </vt:vector>
  </HeadingPairs>
  <TitlesOfParts>
    <vt:vector size="30" baseType="lpstr">
      <vt:lpstr>Motiv systému Office</vt:lpstr>
      <vt:lpstr>Motiv Office</vt:lpstr>
      <vt:lpstr>Hermann Hesse</vt:lpstr>
      <vt:lpstr>Hermann Hesse  LEGENDA</vt:lpstr>
      <vt:lpstr>Autor silně autobiografické literatury   </vt:lpstr>
      <vt:lpstr>*** verše z mládí (1897-1900)</vt:lpstr>
      <vt:lpstr>Hermann Hesse  a novoromantismus</vt:lpstr>
      <vt:lpstr>Prezentace aplikace PowerPoint</vt:lpstr>
      <vt:lpstr>UKÁZKA Romantische Lieder (1899)</vt:lpstr>
      <vt:lpstr>*** básníkovo tuláctví (1900-1913)</vt:lpstr>
      <vt:lpstr>Hesse  a "životní reforma" kolem r. 1900</vt:lpstr>
      <vt:lpstr>UKÁZKA   In den Felsen (1907)</vt:lpstr>
      <vt:lpstr>UKÁZKA  Dr. Knölges Ende (1910)</vt:lpstr>
      <vt:lpstr> Hesse  jako autor literatury osobní konfese </vt:lpstr>
      <vt:lpstr>Siddhartha (1922)</vt:lpstr>
      <vt:lpstr> Hesseho recepce u nás https://argo.cz/autori/hesse-hermann/ </vt:lpstr>
      <vt:lpstr>*** básně z knihy Krize (1925-1026)</vt:lpstr>
      <vt:lpstr>Hesse a psychoanalýza  cesta k sobě samému  Demian, Klingsohrs letzter Sommer, Siddhartha, Der Steppenwolf, Narzis und Goldmund protikladná struktura lidské psyché individuace  UKÁZKA: S. 89-92; 113-116; 142-144</vt:lpstr>
      <vt:lpstr>STEPPENWOLF (1974)  hl. role: Max von Sydow USA, Francie, Švýcarsko, VB  režie: Fred Haines</vt:lpstr>
      <vt:lpstr>Hesse  v dialogu s dobou, ve které žil</vt:lpstr>
      <vt:lpstr>*** Básník ve víru doby (1918-1921)</vt:lpstr>
      <vt:lpstr> Ó, BRATŘI, PRYČ S TÓNY TĚMI! (1914) Neue Zürcher Zeitung  3.11.1914</vt:lpstr>
      <vt:lpstr>Prezentace aplikace PowerPoint</vt:lpstr>
      <vt:lpstr>Korespondence s Romainem Rollandem </vt:lpstr>
      <vt:lpstr>Hesse  a Nobelova cena za literaturu</vt:lpstr>
      <vt:lpstr>Thomas Mann píše již v roce 1937:</vt:lpstr>
      <vt:lpstr>1946 </vt:lpstr>
      <vt:lpstr>Prezentace aplikace PowerPoint</vt:lpstr>
      <vt:lpstr>Bibliografie</vt:lpstr>
      <vt:lpstr>Další 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/>
  <cp:lastModifiedBy/>
  <cp:revision>814</cp:revision>
  <dcterms:created xsi:type="dcterms:W3CDTF">2021-09-17T12:57:48Z</dcterms:created>
  <dcterms:modified xsi:type="dcterms:W3CDTF">2022-10-07T09:46:29Z</dcterms:modified>
</cp:coreProperties>
</file>