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85" r:id="rId5"/>
    <p:sldId id="281" r:id="rId6"/>
    <p:sldId id="279" r:id="rId7"/>
    <p:sldId id="280" r:id="rId8"/>
    <p:sldId id="267" r:id="rId9"/>
    <p:sldId id="268" r:id="rId10"/>
    <p:sldId id="282" r:id="rId11"/>
    <p:sldId id="283" r:id="rId12"/>
    <p:sldId id="266" r:id="rId13"/>
    <p:sldId id="284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E7F37-79C1-428D-9DD7-DC7A502B6C3C}" v="2" dt="2022-10-04T06:54:39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A9CE7F37-79C1-428D-9DD7-DC7A502B6C3C}"/>
    <pc:docChg chg="custSel addSld delSld modSld sldOrd">
      <pc:chgData name="Vaidas Šeferis" userId="0c9cd00a-df69-4a92-b8a7-13a2645860c9" providerId="ADAL" clId="{A9CE7F37-79C1-428D-9DD7-DC7A502B6C3C}" dt="2022-10-04T07:18:35.600" v="706" actId="47"/>
      <pc:docMkLst>
        <pc:docMk/>
      </pc:docMkLst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3826079058" sldId="256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2960632677" sldId="258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711875057" sldId="259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3141230603" sldId="260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2240240700" sldId="262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3124409840" sldId="264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3731909332" sldId="265"/>
        </pc:sldMkLst>
      </pc:sldChg>
      <pc:sldChg chg="modSp mod">
        <pc:chgData name="Vaidas Šeferis" userId="0c9cd00a-df69-4a92-b8a7-13a2645860c9" providerId="ADAL" clId="{A9CE7F37-79C1-428D-9DD7-DC7A502B6C3C}" dt="2022-10-04T07:11:56.503" v="705" actId="790"/>
        <pc:sldMkLst>
          <pc:docMk/>
          <pc:sldMk cId="3331062653" sldId="268"/>
        </pc:sldMkLst>
        <pc:spChg chg="mod">
          <ac:chgData name="Vaidas Šeferis" userId="0c9cd00a-df69-4a92-b8a7-13a2645860c9" providerId="ADAL" clId="{A9CE7F37-79C1-428D-9DD7-DC7A502B6C3C}" dt="2022-10-04T07:11:56.503" v="705" actId="790"/>
          <ac:spMkLst>
            <pc:docMk/>
            <pc:sldMk cId="3331062653" sldId="268"/>
            <ac:spMk id="2" creationId="{00000000-0000-0000-0000-000000000000}"/>
          </ac:spMkLst>
        </pc:spChg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968252147" sldId="269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3961917559" sldId="270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4100319748" sldId="271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454768585" sldId="272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3254542391" sldId="273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500407258" sldId="274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387100347" sldId="275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2463764200" sldId="276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646825762" sldId="277"/>
        </pc:sldMkLst>
      </pc:sldChg>
      <pc:sldChg chg="del">
        <pc:chgData name="Vaidas Šeferis" userId="0c9cd00a-df69-4a92-b8a7-13a2645860c9" providerId="ADAL" clId="{A9CE7F37-79C1-428D-9DD7-DC7A502B6C3C}" dt="2022-10-04T07:18:35.600" v="706" actId="47"/>
        <pc:sldMkLst>
          <pc:docMk/>
          <pc:sldMk cId="4115535974" sldId="278"/>
        </pc:sldMkLst>
      </pc:sldChg>
      <pc:sldChg chg="del">
        <pc:chgData name="Vaidas Šeferis" userId="0c9cd00a-df69-4a92-b8a7-13a2645860c9" providerId="ADAL" clId="{A9CE7F37-79C1-428D-9DD7-DC7A502B6C3C}" dt="2022-10-04T06:53:30.196" v="1" actId="47"/>
        <pc:sldMkLst>
          <pc:docMk/>
          <pc:sldMk cId="2762899782" sldId="285"/>
        </pc:sldMkLst>
      </pc:sldChg>
      <pc:sldChg chg="addSp modSp add mod ord">
        <pc:chgData name="Vaidas Šeferis" userId="0c9cd00a-df69-4a92-b8a7-13a2645860c9" providerId="ADAL" clId="{A9CE7F37-79C1-428D-9DD7-DC7A502B6C3C}" dt="2022-10-04T07:03:13.007" v="704" actId="114"/>
        <pc:sldMkLst>
          <pc:docMk/>
          <pc:sldMk cId="4086049758" sldId="285"/>
        </pc:sldMkLst>
        <pc:spChg chg="add mod">
          <ac:chgData name="Vaidas Šeferis" userId="0c9cd00a-df69-4a92-b8a7-13a2645860c9" providerId="ADAL" clId="{A9CE7F37-79C1-428D-9DD7-DC7A502B6C3C}" dt="2022-10-04T07:03:13.007" v="704" actId="114"/>
          <ac:spMkLst>
            <pc:docMk/>
            <pc:sldMk cId="4086049758" sldId="285"/>
            <ac:spMk id="3" creationId="{A279A881-D285-7B00-D682-797E064A3231}"/>
          </ac:spMkLst>
        </pc:spChg>
        <pc:picChg chg="mod">
          <ac:chgData name="Vaidas Šeferis" userId="0c9cd00a-df69-4a92-b8a7-13a2645860c9" providerId="ADAL" clId="{A9CE7F37-79C1-428D-9DD7-DC7A502B6C3C}" dt="2022-10-04T06:54:16.889" v="6" actId="1076"/>
          <ac:picMkLst>
            <pc:docMk/>
            <pc:sldMk cId="4086049758" sldId="285"/>
            <ac:picMk id="2" creationId="{00000000-0000-0000-0000-000000000000}"/>
          </ac:picMkLst>
        </pc:picChg>
      </pc:sldChg>
      <pc:sldChg chg="del">
        <pc:chgData name="Vaidas Šeferis" userId="0c9cd00a-df69-4a92-b8a7-13a2645860c9" providerId="ADAL" clId="{A9CE7F37-79C1-428D-9DD7-DC7A502B6C3C}" dt="2022-10-04T06:53:30.196" v="1" actId="47"/>
        <pc:sldMkLst>
          <pc:docMk/>
          <pc:sldMk cId="2665056135" sldId="286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1526339524" sldId="287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3485524658" sldId="288"/>
        </pc:sldMkLst>
      </pc:sldChg>
      <pc:sldChg chg="del">
        <pc:chgData name="Vaidas Šeferis" userId="0c9cd00a-df69-4a92-b8a7-13a2645860c9" providerId="ADAL" clId="{A9CE7F37-79C1-428D-9DD7-DC7A502B6C3C}" dt="2022-10-04T06:53:34.830" v="2" actId="47"/>
        <pc:sldMkLst>
          <pc:docMk/>
          <pc:sldMk cId="835657488" sldId="289"/>
        </pc:sldMkLst>
      </pc:sldChg>
      <pc:sldChg chg="del">
        <pc:chgData name="Vaidas Šeferis" userId="0c9cd00a-df69-4a92-b8a7-13a2645860c9" providerId="ADAL" clId="{A9CE7F37-79C1-428D-9DD7-DC7A502B6C3C}" dt="2022-10-04T06:53:19.537" v="0" actId="47"/>
        <pc:sldMkLst>
          <pc:docMk/>
          <pc:sldMk cId="2078957779" sldId="290"/>
        </pc:sldMkLst>
      </pc:sldChg>
      <pc:sldMasterChg chg="delSldLayout">
        <pc:chgData name="Vaidas Šeferis" userId="0c9cd00a-df69-4a92-b8a7-13a2645860c9" providerId="ADAL" clId="{A9CE7F37-79C1-428D-9DD7-DC7A502B6C3C}" dt="2022-10-04T07:18:35.600" v="706" actId="47"/>
        <pc:sldMasterMkLst>
          <pc:docMk/>
          <pc:sldMasterMk cId="146699573" sldId="2147483648"/>
        </pc:sldMasterMkLst>
        <pc:sldLayoutChg chg="del">
          <pc:chgData name="Vaidas Šeferis" userId="0c9cd00a-df69-4a92-b8a7-13a2645860c9" providerId="ADAL" clId="{A9CE7F37-79C1-428D-9DD7-DC7A502B6C3C}" dt="2022-10-04T07:18:35.600" v="706" actId="47"/>
          <pc:sldLayoutMkLst>
            <pc:docMk/>
            <pc:sldMasterMk cId="146699573" sldId="2147483648"/>
            <pc:sldLayoutMk cId="249097194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09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6490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76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B5159A-E359-45CC-9B63-D7CFAAEB8D0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182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543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60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24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083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35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88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724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95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BBB0-6172-4E4F-8C3F-62EBB9D59CC4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2899E-ADAF-483C-8A7D-458167B49C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69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5" y="71021"/>
            <a:ext cx="6075223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279A881-D285-7B00-D682-797E064A3231}"/>
              </a:ext>
            </a:extLst>
          </p:cNvPr>
          <p:cNvSpPr txBox="1"/>
          <p:nvPr/>
        </p:nvSpPr>
        <p:spPr>
          <a:xfrm>
            <a:off x="6747029" y="406866"/>
            <a:ext cx="459863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ZÁKLADNÍ JAZYKOVÁ DISTINKCE:</a:t>
            </a:r>
          </a:p>
          <a:p>
            <a:endParaRPr lang="cs-CZ" dirty="0"/>
          </a:p>
          <a:p>
            <a:r>
              <a:rPr lang="cs-CZ" dirty="0"/>
              <a:t>Litevština a lotyština jsou BALTSKÉ jazyky.</a:t>
            </a:r>
          </a:p>
          <a:p>
            <a:r>
              <a:rPr lang="cs-CZ" dirty="0"/>
              <a:t>Obě patří ke skupině indoevropských jazyků.</a:t>
            </a:r>
          </a:p>
          <a:p>
            <a:endParaRPr lang="cs-CZ" dirty="0"/>
          </a:p>
          <a:p>
            <a:r>
              <a:rPr lang="cs-CZ" dirty="0"/>
              <a:t>Estonština a finština jsou UGRO-FINSKÉ jazyky.</a:t>
            </a:r>
          </a:p>
          <a:p>
            <a:r>
              <a:rPr lang="cs-CZ" dirty="0"/>
              <a:t>Nepatří k indoevropským jazykům.</a:t>
            </a:r>
          </a:p>
          <a:p>
            <a:endParaRPr lang="cs-CZ" dirty="0"/>
          </a:p>
          <a:p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r>
              <a:rPr lang="cs-CZ" i="1" dirty="0"/>
              <a:t>Historické vazby</a:t>
            </a:r>
            <a:r>
              <a:rPr lang="cs-CZ" dirty="0"/>
              <a:t>:</a:t>
            </a:r>
          </a:p>
          <a:p>
            <a:r>
              <a:rPr lang="cs-CZ" dirty="0"/>
              <a:t>Mezi Lotyšskem a Estonskem existují úzké historické vazby – ve středověku patřily pod společný (německý) stát </a:t>
            </a:r>
            <a:r>
              <a:rPr lang="cs-CZ" dirty="0" err="1"/>
              <a:t>Livonsko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/>
              <a:t>Litva byla historicky vázána především</a:t>
            </a:r>
          </a:p>
          <a:p>
            <a:r>
              <a:rPr lang="cs-CZ" dirty="0"/>
              <a:t>na Polsko. Historické vazby na Lotyšsko byly minimální.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6049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332" y="0"/>
            <a:ext cx="63353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65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795388" y="588815"/>
            <a:ext cx="3805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200" dirty="0"/>
              <a:t>Název </a:t>
            </a:r>
            <a:r>
              <a:rPr lang="cs-CZ" altLang="cs-CZ" sz="3200" i="1" dirty="0" err="1"/>
              <a:t>baltai</a:t>
            </a:r>
            <a:r>
              <a:rPr lang="cs-CZ" altLang="cs-CZ" sz="3200" i="1" dirty="0"/>
              <a:t> </a:t>
            </a:r>
            <a:r>
              <a:rPr lang="cs-CZ" altLang="cs-CZ" sz="3200" dirty="0"/>
              <a:t>(</a:t>
            </a:r>
            <a:r>
              <a:rPr lang="cs-CZ" altLang="cs-CZ" sz="3200" dirty="0" err="1"/>
              <a:t>Baltové</a:t>
            </a:r>
            <a:r>
              <a:rPr lang="cs-CZ" altLang="cs-CZ" sz="3200" dirty="0"/>
              <a:t>)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2366058" y="2167096"/>
            <a:ext cx="783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dirty="0"/>
              <a:t>G. </a:t>
            </a:r>
            <a:r>
              <a:rPr lang="cs-CZ" altLang="cs-CZ" sz="2800" dirty="0" err="1"/>
              <a:t>Nesselmann</a:t>
            </a:r>
            <a:r>
              <a:rPr lang="cs-CZ" altLang="cs-CZ" sz="2800" dirty="0"/>
              <a:t>, </a:t>
            </a:r>
            <a:r>
              <a:rPr lang="cs-CZ" altLang="cs-CZ" sz="2800" i="1" dirty="0"/>
              <a:t>Die </a:t>
            </a:r>
            <a:r>
              <a:rPr lang="cs-CZ" altLang="cs-CZ" sz="2800" i="1" dirty="0" err="1"/>
              <a:t>Sprache</a:t>
            </a:r>
            <a:r>
              <a:rPr lang="cs-CZ" altLang="cs-CZ" sz="2800" i="1" dirty="0"/>
              <a:t> der </a:t>
            </a:r>
            <a:r>
              <a:rPr lang="cs-CZ" altLang="cs-CZ" sz="2800" i="1" dirty="0" err="1"/>
              <a:t>alten</a:t>
            </a:r>
            <a:r>
              <a:rPr lang="cs-CZ" altLang="cs-CZ" sz="2800" i="1" dirty="0"/>
              <a:t> </a:t>
            </a:r>
            <a:r>
              <a:rPr lang="cs-CZ" altLang="cs-CZ" sz="2800" i="1" dirty="0" err="1"/>
              <a:t>Preu</a:t>
            </a:r>
            <a:r>
              <a:rPr lang="de-DE" altLang="cs-CZ" sz="2800" i="1" dirty="0"/>
              <a:t>ß</a:t>
            </a:r>
            <a:r>
              <a:rPr lang="cs-CZ" altLang="cs-CZ" sz="2800" i="1" dirty="0"/>
              <a:t>en</a:t>
            </a:r>
            <a:r>
              <a:rPr lang="cs-CZ" altLang="cs-CZ" sz="2800" dirty="0"/>
              <a:t>, 1845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3795388" y="3958318"/>
            <a:ext cx="4685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dirty="0"/>
              <a:t>Adam z Brém (1075)  </a:t>
            </a:r>
            <a:r>
              <a:rPr lang="cs-CZ" altLang="cs-CZ" sz="2400" i="1" dirty="0"/>
              <a:t>mare </a:t>
            </a:r>
            <a:r>
              <a:rPr lang="cs-CZ" altLang="cs-CZ" sz="2400" i="1" dirty="0" err="1"/>
              <a:t>Balticum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298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Název </a:t>
            </a:r>
            <a:r>
              <a:rPr lang="cs-CZ" i="1" dirty="0" err="1"/>
              <a:t>aisčiai</a:t>
            </a:r>
            <a:r>
              <a:rPr lang="cs-CZ" dirty="0"/>
              <a:t> - </a:t>
            </a:r>
            <a:r>
              <a:rPr 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Tacitus</a:t>
            </a:r>
            <a:r>
              <a:rPr lang="cs-CZ" altLang="cs-CZ" dirty="0"/>
              <a:t>, </a:t>
            </a:r>
            <a:r>
              <a:rPr lang="cs-CZ" altLang="cs-CZ" i="1" dirty="0"/>
              <a:t>Germania</a:t>
            </a:r>
            <a:r>
              <a:rPr lang="cs-CZ" altLang="cs-CZ" dirty="0"/>
              <a:t>, r. 98:</a:t>
            </a:r>
          </a:p>
          <a:p>
            <a:pPr lvl="1"/>
            <a:r>
              <a:rPr lang="cs-CZ" altLang="cs-CZ" i="1" dirty="0" err="1"/>
              <a:t>Aestiorum</a:t>
            </a:r>
            <a:r>
              <a:rPr lang="cs-CZ" altLang="cs-CZ" i="1" dirty="0"/>
              <a:t> </a:t>
            </a:r>
            <a:r>
              <a:rPr lang="cs-CZ" altLang="cs-CZ" i="1" dirty="0" err="1"/>
              <a:t>gentes</a:t>
            </a:r>
            <a:r>
              <a:rPr lang="cs-CZ" altLang="cs-CZ" dirty="0"/>
              <a:t> </a:t>
            </a:r>
          </a:p>
          <a:p>
            <a:r>
              <a:rPr lang="cs-CZ" altLang="cs-CZ" dirty="0" err="1"/>
              <a:t>Cassiodorus</a:t>
            </a:r>
            <a:r>
              <a:rPr lang="cs-CZ" altLang="cs-CZ" dirty="0"/>
              <a:t>, děkovný dopis, r. 523-526: 	</a:t>
            </a:r>
            <a:r>
              <a:rPr lang="cs-CZ" altLang="cs-CZ" i="1" dirty="0" err="1"/>
              <a:t>Hestis</a:t>
            </a:r>
            <a:r>
              <a:rPr lang="cs-CZ" altLang="cs-CZ" i="1" dirty="0"/>
              <a:t> </a:t>
            </a:r>
          </a:p>
          <a:p>
            <a:r>
              <a:rPr lang="cs-CZ" altLang="cs-CZ" dirty="0"/>
              <a:t>Alfred Veliký, </a:t>
            </a:r>
            <a:r>
              <a:rPr lang="cs-CZ" altLang="cs-CZ" i="1" dirty="0"/>
              <a:t>Dějiny světa</a:t>
            </a:r>
            <a:r>
              <a:rPr lang="cs-CZ" altLang="cs-CZ" dirty="0"/>
              <a:t>, r. 887-901:</a:t>
            </a:r>
          </a:p>
          <a:p>
            <a:pPr lvl="1"/>
            <a:r>
              <a:rPr lang="cs-CZ" altLang="cs-CZ" i="1" dirty="0"/>
              <a:t>to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mid</a:t>
            </a:r>
            <a:r>
              <a:rPr lang="cs-CZ" altLang="cs-CZ" i="1" dirty="0"/>
              <a:t> </a:t>
            </a:r>
            <a:r>
              <a:rPr lang="cs-CZ" altLang="cs-CZ" i="1" dirty="0" err="1"/>
              <a:t>Êstum</a:t>
            </a:r>
            <a:r>
              <a:rPr lang="cs-CZ" altLang="cs-CZ" i="1" dirty="0"/>
              <a:t>, </a:t>
            </a:r>
            <a:r>
              <a:rPr lang="cs-CZ" altLang="cs-CZ" i="1" dirty="0" err="1"/>
              <a:t>Eastland</a:t>
            </a:r>
            <a:r>
              <a:rPr lang="cs-CZ" altLang="cs-CZ" i="1" dirty="0"/>
              <a:t>,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Eastlande</a:t>
            </a:r>
            <a:r>
              <a:rPr lang="cs-CZ" altLang="cs-CZ" i="1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514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err="1"/>
              <a:t>Aisčiai</a:t>
            </a:r>
            <a:r>
              <a:rPr lang="cs-CZ" altLang="cs-CZ" dirty="0"/>
              <a:t> - </a:t>
            </a:r>
            <a:r>
              <a:rPr lang="cs-CZ" altLang="cs-CZ" dirty="0" err="1"/>
              <a:t>Aistové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Lot. </a:t>
            </a:r>
            <a:r>
              <a:rPr lang="cs-CZ" altLang="cs-CZ" i="1" dirty="0" err="1"/>
              <a:t>istnieki</a:t>
            </a:r>
            <a:r>
              <a:rPr lang="cs-CZ" altLang="cs-CZ" dirty="0"/>
              <a:t>, por. s.sl. </a:t>
            </a:r>
            <a:r>
              <a:rPr lang="cs-CZ" altLang="cs-CZ" i="1" dirty="0" err="1"/>
              <a:t>ist</a:t>
            </a:r>
            <a:r>
              <a:rPr lang="cs-CZ" altLang="cs-CZ" dirty="0"/>
              <a:t> = „pokrevný, nejbližší příbuzný“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  <a:p>
            <a:r>
              <a:rPr lang="cs-CZ" altLang="cs-CZ" dirty="0" err="1"/>
              <a:t>Hydronymický</a:t>
            </a:r>
            <a:r>
              <a:rPr lang="cs-CZ" altLang="cs-CZ" dirty="0"/>
              <a:t> původ:</a:t>
            </a:r>
          </a:p>
          <a:p>
            <a:pPr lvl="1"/>
            <a:r>
              <a:rPr lang="cs-CZ" altLang="cs-CZ" sz="3000" i="1" dirty="0" err="1"/>
              <a:t>Aista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</a:t>
            </a:r>
            <a:r>
              <a:rPr lang="cs-CZ" altLang="cs-CZ" sz="3000" i="1" dirty="0"/>
              <a:t>, </a:t>
            </a:r>
            <a:r>
              <a:rPr lang="cs-CZ" altLang="cs-CZ" sz="3000" i="1" dirty="0" err="1"/>
              <a:t>Aisetas</a:t>
            </a:r>
            <a:r>
              <a:rPr lang="cs-CZ" altLang="cs-CZ" dirty="0"/>
              <a:t>:</a:t>
            </a:r>
          </a:p>
          <a:p>
            <a:pPr lvl="1">
              <a:buFontTx/>
              <a:buNone/>
            </a:pPr>
            <a:r>
              <a:rPr lang="cs-CZ" altLang="cs-CZ" sz="3200" dirty="0"/>
              <a:t>ide. *eis- / *</a:t>
            </a:r>
            <a:r>
              <a:rPr lang="cs-CZ" altLang="cs-CZ" sz="3200" dirty="0" err="1"/>
              <a:t>ǒis</a:t>
            </a:r>
            <a:r>
              <a:rPr lang="cs-CZ" altLang="cs-CZ" sz="3200" dirty="0"/>
              <a:t>- / *</a:t>
            </a:r>
            <a:r>
              <a:rPr lang="cs-CZ" altLang="cs-CZ" sz="3200" dirty="0" err="1"/>
              <a:t>is</a:t>
            </a:r>
            <a:r>
              <a:rPr lang="cs-CZ" altLang="cs-CZ" sz="3200" dirty="0"/>
              <a:t>-  „jít; téct“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9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Areál baltských jazyků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062174" y="1600202"/>
            <a:ext cx="3520225" cy="3641500"/>
          </a:xfrm>
        </p:spPr>
        <p:txBody>
          <a:bodyPr/>
          <a:lstStyle/>
          <a:p>
            <a:endParaRPr lang="cs-CZ" altLang="cs-CZ" i="1" dirty="0"/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2063750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024563" y="2205039"/>
            <a:ext cx="0" cy="3311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00" y="1106995"/>
            <a:ext cx="7566212" cy="7911878"/>
          </a:xfrm>
        </p:spPr>
      </p:pic>
    </p:spTree>
    <p:extLst>
      <p:ext uri="{BB962C8B-B14F-4D97-AF65-F5344CB8AC3E}">
        <p14:creationId xmlns:p14="http://schemas.microsoft.com/office/powerpoint/2010/main" val="613583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8352" y="-167426"/>
            <a:ext cx="10515600" cy="888643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Historicky</a:t>
            </a:r>
            <a:r>
              <a:rPr lang="lt-LT" dirty="0"/>
              <a:t> </a:t>
            </a:r>
            <a:r>
              <a:rPr lang="cs-CZ" dirty="0"/>
              <a:t>doložené baltské kmeny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61" y="721217"/>
            <a:ext cx="6339560" cy="6049198"/>
          </a:xfrm>
        </p:spPr>
      </p:pic>
    </p:spTree>
    <p:extLst>
      <p:ext uri="{BB962C8B-B14F-4D97-AF65-F5344CB8AC3E}">
        <p14:creationId xmlns:p14="http://schemas.microsoft.com/office/powerpoint/2010/main" val="3331062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9" t="45105" r="669" b="1688"/>
          <a:stretch/>
        </p:blipFill>
        <p:spPr>
          <a:xfrm>
            <a:off x="6381750" y="1383579"/>
            <a:ext cx="5619750" cy="4321896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B3EA138F-0E95-44A9-A01A-24F1958FD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83579"/>
            <a:ext cx="5827276" cy="43218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B55163D-9C46-4D0C-8302-DB85D15D6104}"/>
              </a:ext>
            </a:extLst>
          </p:cNvPr>
          <p:cNvSpPr txBox="1"/>
          <p:nvPr/>
        </p:nvSpPr>
        <p:spPr>
          <a:xfrm>
            <a:off x="1020176" y="400345"/>
            <a:ext cx="454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Cca 1260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EAFE1FD-286A-410E-BF3E-AAE140A878F7}"/>
              </a:ext>
            </a:extLst>
          </p:cNvPr>
          <p:cNvSpPr txBox="1"/>
          <p:nvPr/>
        </p:nvSpPr>
        <p:spPr>
          <a:xfrm>
            <a:off x="7445260" y="400345"/>
            <a:ext cx="349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Současné hranice</a:t>
            </a:r>
          </a:p>
        </p:txBody>
      </p:sp>
    </p:spTree>
    <p:extLst>
      <p:ext uri="{BB962C8B-B14F-4D97-AF65-F5344CB8AC3E}">
        <p14:creationId xmlns:p14="http://schemas.microsoft.com/office/powerpoint/2010/main" val="223216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22" y="0"/>
            <a:ext cx="63193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8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75" y="0"/>
            <a:ext cx="8747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130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949801266B3749BCCD6C4CBE2AC057" ma:contentTypeVersion="12" ma:contentTypeDescription="Vytvoří nový dokument" ma:contentTypeScope="" ma:versionID="06741ebd4b56286bebb867bdf4e17dba">
  <xsd:schema xmlns:xsd="http://www.w3.org/2001/XMLSchema" xmlns:xs="http://www.w3.org/2001/XMLSchema" xmlns:p="http://schemas.microsoft.com/office/2006/metadata/properties" xmlns:ns3="4f0289a4-3b82-4623-a95c-1407cf5b8323" xmlns:ns4="21083ac9-bfbf-47e4-af4e-605821655a76" targetNamespace="http://schemas.microsoft.com/office/2006/metadata/properties" ma:root="true" ma:fieldsID="2f4626391da0473bd1d8988729f8872d" ns3:_="" ns4:_="">
    <xsd:import namespace="4f0289a4-3b82-4623-a95c-1407cf5b8323"/>
    <xsd:import namespace="21083ac9-bfbf-47e4-af4e-605821655a7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289a4-3b82-4623-a95c-1407cf5b83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83ac9-bfbf-47e4-af4e-605821655a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EEED0-E9C5-4DED-977B-3137847856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3F94D9-7442-415C-8DDD-52CF71C4EFAB}">
  <ds:schemaRefs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1083ac9-bfbf-47e4-af4e-605821655a76"/>
    <ds:schemaRef ds:uri="4f0289a4-3b82-4623-a95c-1407cf5b832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84407CB-C579-4B22-A413-C9F5278C2C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289a4-3b82-4623-a95c-1407cf5b8323"/>
    <ds:schemaRef ds:uri="21083ac9-bfbf-47e4-af4e-605821655a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195</Words>
  <Application>Microsoft Office PowerPoint</Application>
  <PresentationFormat>Širokoúhlá obrazovka</PresentationFormat>
  <Paragraphs>37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Název aisčiai - Aistové</vt:lpstr>
      <vt:lpstr>Aisčiai - Aistové</vt:lpstr>
      <vt:lpstr>Areál baltských jazyků</vt:lpstr>
      <vt:lpstr>Historicky doložené baltské kmeny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46</cp:revision>
  <dcterms:created xsi:type="dcterms:W3CDTF">2016-04-27T05:16:26Z</dcterms:created>
  <dcterms:modified xsi:type="dcterms:W3CDTF">2022-10-04T07:18:38Z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0x010100BC949801266B3749BCCD6C4CBE2AC057</vt:lpwstr>
  </property>
</Properties>
</file>