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6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DA5E2-EFBC-43D5-8B33-613FC1BD0C15}" v="10" dt="2022-10-11T07:23:2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DD6DA5E2-EFBC-43D5-8B33-613FC1BD0C15}"/>
    <pc:docChg chg="custSel addSld delSld modSld sldOrd">
      <pc:chgData name="Vaidas Šeferis" userId="0c9cd00a-df69-4a92-b8a7-13a2645860c9" providerId="ADAL" clId="{DD6DA5E2-EFBC-43D5-8B33-613FC1BD0C15}" dt="2022-10-11T07:30:31.109" v="654" actId="114"/>
      <pc:docMkLst>
        <pc:docMk/>
      </pc:docMkLst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3826079058" sldId="256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2960632677" sldId="258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711875057" sldId="259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3141230603" sldId="260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240240700" sldId="262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3124409840" sldId="264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2676413099" sldId="266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613583044" sldId="267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331062653" sldId="268"/>
        </pc:sldMkLst>
      </pc:sldChg>
      <pc:sldChg chg="del">
        <pc:chgData name="Vaidas Šeferis" userId="0c9cd00a-df69-4a92-b8a7-13a2645860c9" providerId="ADAL" clId="{DD6DA5E2-EFBC-43D5-8B33-613FC1BD0C15}" dt="2022-10-11T06:38:33.563" v="4" actId="47"/>
        <pc:sldMkLst>
          <pc:docMk/>
          <pc:sldMk cId="2968252147" sldId="269"/>
        </pc:sldMkLst>
      </pc:sldChg>
      <pc:sldChg chg="addSp modSp new del mod">
        <pc:chgData name="Vaidas Šeferis" userId="0c9cd00a-df69-4a92-b8a7-13a2645860c9" providerId="ADAL" clId="{DD6DA5E2-EFBC-43D5-8B33-613FC1BD0C15}" dt="2022-10-11T06:41:39.853" v="38" actId="47"/>
        <pc:sldMkLst>
          <pc:docMk/>
          <pc:sldMk cId="2209951140" sldId="279"/>
        </pc:sldMkLst>
        <pc:spChg chg="add mod">
          <ac:chgData name="Vaidas Šeferis" userId="0c9cd00a-df69-4a92-b8a7-13a2645860c9" providerId="ADAL" clId="{DD6DA5E2-EFBC-43D5-8B33-613FC1BD0C15}" dt="2022-10-11T06:39:30.859" v="37" actId="20577"/>
          <ac:spMkLst>
            <pc:docMk/>
            <pc:sldMk cId="2209951140" sldId="279"/>
            <ac:spMk id="2" creationId="{5A336A40-F612-25AD-1A44-73F0D05991DE}"/>
          </ac:spMkLst>
        </pc:spChg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755149607" sldId="279"/>
        </pc:sldMkLst>
      </pc:sldChg>
      <pc:sldChg chg="addSp delSp modSp new mod ord">
        <pc:chgData name="Vaidas Šeferis" userId="0c9cd00a-df69-4a92-b8a7-13a2645860c9" providerId="ADAL" clId="{DD6DA5E2-EFBC-43D5-8B33-613FC1BD0C15}" dt="2022-10-11T07:17:38.565" v="180" actId="14100"/>
        <pc:sldMkLst>
          <pc:docMk/>
          <pc:sldMk cId="4204703120" sldId="279"/>
        </pc:sldMkLst>
        <pc:spChg chg="mod">
          <ac:chgData name="Vaidas Šeferis" userId="0c9cd00a-df69-4a92-b8a7-13a2645860c9" providerId="ADAL" clId="{DD6DA5E2-EFBC-43D5-8B33-613FC1BD0C15}" dt="2022-10-11T07:15:57.533" v="71" actId="1076"/>
          <ac:spMkLst>
            <pc:docMk/>
            <pc:sldMk cId="4204703120" sldId="279"/>
            <ac:spMk id="2" creationId="{1A65A397-BBBB-083C-CE23-8D15922142D7}"/>
          </ac:spMkLst>
        </pc:spChg>
        <pc:spChg chg="del">
          <ac:chgData name="Vaidas Šeferis" userId="0c9cd00a-df69-4a92-b8a7-13a2645860c9" providerId="ADAL" clId="{DD6DA5E2-EFBC-43D5-8B33-613FC1BD0C15}" dt="2022-10-11T07:15:40.961" v="67"/>
          <ac:spMkLst>
            <pc:docMk/>
            <pc:sldMk cId="4204703120" sldId="279"/>
            <ac:spMk id="3" creationId="{D40374DE-55D8-DC28-EFE3-BB5001B332EF}"/>
          </ac:spMkLst>
        </pc:spChg>
        <pc:spChg chg="add mod">
          <ac:chgData name="Vaidas Šeferis" userId="0c9cd00a-df69-4a92-b8a7-13a2645860c9" providerId="ADAL" clId="{DD6DA5E2-EFBC-43D5-8B33-613FC1BD0C15}" dt="2022-10-11T07:17:23.400" v="179" actId="255"/>
          <ac:spMkLst>
            <pc:docMk/>
            <pc:sldMk cId="4204703120" sldId="279"/>
            <ac:spMk id="5" creationId="{D31BEF98-B5DE-D8A8-ABF5-9F5140F1EBD7}"/>
          </ac:spMkLst>
        </pc:spChg>
        <pc:picChg chg="add mod">
          <ac:chgData name="Vaidas Šeferis" userId="0c9cd00a-df69-4a92-b8a7-13a2645860c9" providerId="ADAL" clId="{DD6DA5E2-EFBC-43D5-8B33-613FC1BD0C15}" dt="2022-10-11T07:17:38.565" v="180" actId="14100"/>
          <ac:picMkLst>
            <pc:docMk/>
            <pc:sldMk cId="4204703120" sldId="279"/>
            <ac:picMk id="4" creationId="{6B2C8225-9E69-6033-890F-62D780B637B2}"/>
          </ac:picMkLst>
        </pc:picChg>
      </pc:sldChg>
      <pc:sldChg chg="addSp modSp new mod">
        <pc:chgData name="Vaidas Šeferis" userId="0c9cd00a-df69-4a92-b8a7-13a2645860c9" providerId="ADAL" clId="{DD6DA5E2-EFBC-43D5-8B33-613FC1BD0C15}" dt="2022-10-11T07:30:31.109" v="654" actId="114"/>
        <pc:sldMkLst>
          <pc:docMk/>
          <pc:sldMk cId="1219802142" sldId="280"/>
        </pc:sldMkLst>
        <pc:spChg chg="add mod">
          <ac:chgData name="Vaidas Šeferis" userId="0c9cd00a-df69-4a92-b8a7-13a2645860c9" providerId="ADAL" clId="{DD6DA5E2-EFBC-43D5-8B33-613FC1BD0C15}" dt="2022-10-11T07:30:31.109" v="654" actId="114"/>
          <ac:spMkLst>
            <pc:docMk/>
            <pc:sldMk cId="1219802142" sldId="280"/>
            <ac:spMk id="2" creationId="{BB06E961-4E69-A783-DA40-6002010F3D51}"/>
          </ac:spMkLst>
        </pc:spChg>
        <pc:picChg chg="add mod">
          <ac:chgData name="Vaidas Šeferis" userId="0c9cd00a-df69-4a92-b8a7-13a2645860c9" providerId="ADAL" clId="{DD6DA5E2-EFBC-43D5-8B33-613FC1BD0C15}" dt="2022-10-11T07:23:07.052" v="187" actId="1076"/>
          <ac:picMkLst>
            <pc:docMk/>
            <pc:sldMk cId="1219802142" sldId="280"/>
            <ac:picMk id="1026" creationId="{4AE682A1-1F5D-D3AA-1D69-36369C332E71}"/>
          </ac:picMkLst>
        </pc:picChg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3192491868" sldId="280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1329866298" sldId="281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2232163090" sldId="282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82608680" sldId="283"/>
        </pc:sldMkLst>
      </pc:sldChg>
      <pc:sldChg chg="del">
        <pc:chgData name="Vaidas Šeferis" userId="0c9cd00a-df69-4a92-b8a7-13a2645860c9" providerId="ADAL" clId="{DD6DA5E2-EFBC-43D5-8B33-613FC1BD0C15}" dt="2022-10-11T06:33:22.628" v="3" actId="47"/>
        <pc:sldMkLst>
          <pc:docMk/>
          <pc:sldMk cId="1235965637" sldId="284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762899782" sldId="285"/>
        </pc:sldMkLst>
      </pc:sldChg>
      <pc:sldChg chg="del">
        <pc:chgData name="Vaidas Šeferis" userId="0c9cd00a-df69-4a92-b8a7-13a2645860c9" providerId="ADAL" clId="{DD6DA5E2-EFBC-43D5-8B33-613FC1BD0C15}" dt="2022-10-11T06:33:13.830" v="2" actId="47"/>
        <pc:sldMkLst>
          <pc:docMk/>
          <pc:sldMk cId="2665056135" sldId="286"/>
        </pc:sldMkLst>
      </pc:sldChg>
      <pc:sldChg chg="del">
        <pc:chgData name="Vaidas Šeferis" userId="0c9cd00a-df69-4a92-b8a7-13a2645860c9" providerId="ADAL" clId="{DD6DA5E2-EFBC-43D5-8B33-613FC1BD0C15}" dt="2022-10-11T06:33:06.193" v="0" actId="47"/>
        <pc:sldMkLst>
          <pc:docMk/>
          <pc:sldMk cId="1526339524" sldId="287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3485524658" sldId="288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835657488" sldId="289"/>
        </pc:sldMkLst>
      </pc:sldChg>
      <pc:sldChg chg="del">
        <pc:chgData name="Vaidas Šeferis" userId="0c9cd00a-df69-4a92-b8a7-13a2645860c9" providerId="ADAL" clId="{DD6DA5E2-EFBC-43D5-8B33-613FC1BD0C15}" dt="2022-10-11T06:33:10.586" v="1" actId="47"/>
        <pc:sldMkLst>
          <pc:docMk/>
          <pc:sldMk cId="2078957779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8B17E2F-0E3F-4B24-A117-4A5102C740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097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65A397-BBBB-083C-CE23-8D159221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Zaniklé baltské jazyky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B2C8225-9E69-6033-890F-62D780B63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999113"/>
            <a:ext cx="5874956" cy="560587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1BEF98-B5DE-D8A8-ABF5-9F5140F1EBD7}"/>
              </a:ext>
            </a:extLst>
          </p:cNvPr>
          <p:cNvSpPr txBox="1"/>
          <p:nvPr/>
        </p:nvSpPr>
        <p:spPr>
          <a:xfrm>
            <a:off x="6693763" y="1438183"/>
            <a:ext cx="52378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PRUŠTINA</a:t>
            </a:r>
          </a:p>
          <a:p>
            <a:endParaRPr lang="cs-CZ" sz="2400" dirty="0"/>
          </a:p>
          <a:p>
            <a:r>
              <a:rPr lang="cs-CZ" sz="3200" b="1" dirty="0"/>
              <a:t>Malé baltské jazyky</a:t>
            </a:r>
            <a:r>
              <a:rPr lang="cs-CZ" sz="2400" dirty="0"/>
              <a:t>:</a:t>
            </a:r>
          </a:p>
          <a:p>
            <a:r>
              <a:rPr lang="cs-CZ" sz="2400" dirty="0"/>
              <a:t>	</a:t>
            </a:r>
            <a:r>
              <a:rPr lang="cs-CZ" sz="2400" dirty="0" err="1"/>
              <a:t>Kuronština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Zemgalština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Sélština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Jotvinština</a:t>
            </a:r>
            <a:endParaRPr lang="cs-CZ" sz="2400" dirty="0"/>
          </a:p>
          <a:p>
            <a:r>
              <a:rPr lang="cs-CZ" sz="2400" dirty="0"/>
              <a:t>	</a:t>
            </a:r>
            <a:r>
              <a:rPr lang="cs-CZ" sz="2400" dirty="0" err="1"/>
              <a:t>Galindština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0470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Pr</a:t>
            </a:r>
            <a:r>
              <a:rPr lang="lt-LT" altLang="cs-CZ" dirty="0"/>
              <a:t>ū</a:t>
            </a:r>
            <a:r>
              <a:rPr lang="cs-CZ" altLang="cs-CZ" dirty="0" err="1"/>
              <a:t>sai</a:t>
            </a:r>
            <a:r>
              <a:rPr lang="cs-CZ" altLang="cs-CZ" dirty="0"/>
              <a:t> </a:t>
            </a:r>
            <a:r>
              <a:rPr lang="lt-LT" altLang="cs-CZ" dirty="0"/>
              <a:t>-</a:t>
            </a:r>
            <a:r>
              <a:rPr lang="cs-CZ" altLang="cs-CZ" dirty="0"/>
              <a:t> Prusové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4732" y="1825625"/>
            <a:ext cx="6009067" cy="386683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Jméno se objevuje v 9. st.</a:t>
            </a:r>
          </a:p>
          <a:p>
            <a:r>
              <a:rPr lang="cs-CZ" altLang="cs-CZ" dirty="0"/>
              <a:t>Historické zápisy:</a:t>
            </a:r>
          </a:p>
          <a:p>
            <a:pPr>
              <a:buFontTx/>
              <a:buNone/>
            </a:pPr>
            <a:r>
              <a:rPr lang="cs-CZ" altLang="cs-CZ" sz="3600" i="1" dirty="0" err="1"/>
              <a:t>Bruzi</a:t>
            </a:r>
            <a:r>
              <a:rPr lang="cs-CZ" altLang="cs-CZ" sz="3600" i="1" dirty="0"/>
              <a:t>        </a:t>
            </a:r>
            <a:r>
              <a:rPr lang="cs-CZ" altLang="cs-CZ" sz="3600" i="1" dirty="0" err="1"/>
              <a:t>Pruzze</a:t>
            </a:r>
            <a:r>
              <a:rPr lang="cs-CZ" altLang="cs-CZ" sz="3600" i="1" dirty="0"/>
              <a:t>         </a:t>
            </a:r>
            <a:r>
              <a:rPr lang="cs-CZ" altLang="cs-CZ" sz="3600" i="1" dirty="0" err="1"/>
              <a:t>Pruze</a:t>
            </a:r>
            <a:r>
              <a:rPr lang="cs-CZ" altLang="cs-CZ" sz="3600" i="1" dirty="0"/>
              <a:t>   </a:t>
            </a:r>
            <a:r>
              <a:rPr lang="cs-CZ" altLang="cs-CZ" sz="3600" i="1" dirty="0" err="1"/>
              <a:t>Pruzzi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pl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Pruzzorum</a:t>
            </a:r>
            <a:r>
              <a:rPr lang="cs-CZ" altLang="cs-CZ" sz="3600" i="1" dirty="0"/>
              <a:t>    </a:t>
            </a:r>
            <a:r>
              <a:rPr lang="cs-CZ" altLang="cs-CZ" sz="3600" i="1" dirty="0" err="1"/>
              <a:t>Prucorum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/>
              <a:t>gen.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Pruzziae</a:t>
            </a:r>
            <a:endParaRPr lang="cs-CZ" altLang="cs-CZ" sz="3600" i="1" dirty="0"/>
          </a:p>
          <a:p>
            <a:pPr>
              <a:buFontTx/>
              <a:buNone/>
            </a:pPr>
            <a:r>
              <a:rPr lang="cs-CZ" altLang="cs-CZ" sz="3600" dirty="0" err="1"/>
              <a:t>acc</a:t>
            </a:r>
            <a:r>
              <a:rPr lang="cs-CZ" altLang="cs-CZ" sz="3600" dirty="0"/>
              <a:t>. </a:t>
            </a:r>
            <a:r>
              <a:rPr lang="cs-CZ" altLang="cs-CZ" sz="3600" dirty="0" err="1"/>
              <a:t>sg</a:t>
            </a:r>
            <a:r>
              <a:rPr lang="cs-CZ" altLang="cs-CZ" sz="3600" dirty="0"/>
              <a:t>. </a:t>
            </a:r>
            <a:r>
              <a:rPr lang="cs-CZ" altLang="cs-CZ" sz="3600" i="1" dirty="0" err="1"/>
              <a:t>Pruciam</a:t>
            </a:r>
            <a:endParaRPr lang="cs-CZ" alt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2273121"/>
            <a:ext cx="5183036" cy="36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6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9850"/>
          </a:xfrm>
        </p:spPr>
        <p:txBody>
          <a:bodyPr>
            <a:normAutofit fontScale="90000"/>
          </a:bodyPr>
          <a:lstStyle/>
          <a:p>
            <a:endParaRPr lang="cs-CZ" altLang="cs-CZ" sz="40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4437063"/>
            <a:ext cx="8229600" cy="1689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0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Kayle rekyse thoneaw labonache thewelys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 Eg koyte poyte nykoyte penega doyte </a:t>
            </a:r>
          </a:p>
        </p:txBody>
      </p:sp>
      <p:pic>
        <p:nvPicPr>
          <p:cNvPr id="45063" name="Picture 7" descr="Prusu_irasa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620714"/>
            <a:ext cx="7200900" cy="3671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2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Prusk</a:t>
            </a:r>
            <a:r>
              <a:rPr lang="cs-CZ" dirty="0"/>
              <a:t>é písemné památky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1" y="1433371"/>
            <a:ext cx="4287592" cy="53030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1589694"/>
            <a:ext cx="3734874" cy="499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3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was the (Baltic) Old Prussian language like, and how similar was it to  Lithuanian and Latvian? - Quora">
            <a:extLst>
              <a:ext uri="{FF2B5EF4-FFF2-40B4-BE49-F238E27FC236}">
                <a16:creationId xmlns:a16="http://schemas.microsoft.com/office/drawing/2014/main" id="{4AE682A1-1F5D-D3AA-1D69-36369C332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6" y="190615"/>
            <a:ext cx="6653609" cy="647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B06E961-4E69-A783-DA40-6002010F3D51}"/>
              </a:ext>
            </a:extLst>
          </p:cNvPr>
          <p:cNvSpPr txBox="1"/>
          <p:nvPr/>
        </p:nvSpPr>
        <p:spPr>
          <a:xfrm>
            <a:off x="7084381" y="330692"/>
            <a:ext cx="4829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Základní přehled baltských jazyků:</a:t>
            </a:r>
          </a:p>
          <a:p>
            <a:endParaRPr lang="cs-CZ" sz="2400" dirty="0"/>
          </a:p>
          <a:p>
            <a:r>
              <a:rPr lang="cs-CZ" sz="2400" b="1" dirty="0"/>
              <a:t>Litevština </a:t>
            </a:r>
            <a:r>
              <a:rPr lang="cs-CZ" sz="2400" dirty="0"/>
              <a:t>a </a:t>
            </a:r>
            <a:r>
              <a:rPr lang="cs-CZ" sz="2400" b="1" dirty="0"/>
              <a:t>Lotyština </a:t>
            </a:r>
            <a:r>
              <a:rPr lang="cs-CZ" sz="2400" dirty="0"/>
              <a:t>jsou živé baltské jazyky</a:t>
            </a:r>
          </a:p>
          <a:p>
            <a:endParaRPr lang="cs-CZ" sz="2400" dirty="0"/>
          </a:p>
          <a:p>
            <a:r>
              <a:rPr lang="cs-CZ" sz="2400" b="1" dirty="0"/>
              <a:t>Pruština</a:t>
            </a:r>
            <a:r>
              <a:rPr lang="cs-CZ" sz="2400" dirty="0"/>
              <a:t> je zaniklý baltský jazyk, je však přímo zachycen v písemné podobě.</a:t>
            </a:r>
          </a:p>
          <a:p>
            <a:endParaRPr lang="cs-CZ" sz="2400" dirty="0"/>
          </a:p>
          <a:p>
            <a:r>
              <a:rPr lang="cs-CZ" sz="2400" b="1" dirty="0"/>
              <a:t>Malé baltské jazyky </a:t>
            </a:r>
            <a:r>
              <a:rPr lang="cs-CZ" sz="2400" dirty="0"/>
              <a:t>jsou zaniklé jazyky, nemají původní písemné prameny, víme o nich pouze nepřímo (např. z kronik nebo místních názvů)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1980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LIETUVA</a:t>
            </a:r>
            <a:r>
              <a:rPr lang="cs-CZ" dirty="0"/>
              <a:t> - LITVA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i="1" dirty="0" err="1"/>
              <a:t>Lietu</a:t>
            </a:r>
            <a:r>
              <a:rPr lang="cs-CZ" altLang="cs-CZ" b="1" i="1" dirty="0" err="1"/>
              <a:t>va</a:t>
            </a:r>
            <a:r>
              <a:rPr lang="cs-CZ" altLang="cs-CZ" i="1" dirty="0"/>
              <a:t>,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vis</a:t>
            </a:r>
            <a:r>
              <a:rPr lang="cs-CZ" altLang="cs-CZ" i="1" dirty="0"/>
              <a:t> / </a:t>
            </a:r>
            <a:r>
              <a:rPr lang="cs-CZ" altLang="cs-CZ" i="1" dirty="0" err="1"/>
              <a:t>lie</a:t>
            </a:r>
            <a:r>
              <a:rPr lang="cs-CZ" altLang="cs-CZ" b="1" i="1" dirty="0" err="1"/>
              <a:t>tu</a:t>
            </a:r>
            <a:r>
              <a:rPr lang="cs-CZ" altLang="cs-CZ" i="1" dirty="0" err="1"/>
              <a:t>viai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</a:t>
            </a:r>
            <a:r>
              <a:rPr lang="cs-CZ" altLang="cs-CZ" dirty="0" err="1"/>
              <a:t>zapisy</a:t>
            </a:r>
            <a:r>
              <a:rPr lang="cs-CZ" altLang="cs-CZ" dirty="0"/>
              <a:t>:</a:t>
            </a:r>
          </a:p>
          <a:p>
            <a:pPr marL="0" indent="0">
              <a:buNone/>
            </a:pPr>
            <a:r>
              <a:rPr lang="cs-CZ" altLang="cs-CZ" dirty="0"/>
              <a:t>Latina: </a:t>
            </a:r>
            <a:r>
              <a:rPr lang="cs-CZ" altLang="cs-CZ" i="1" dirty="0" err="1"/>
              <a:t>Litua</a:t>
            </a:r>
            <a:r>
              <a:rPr lang="cs-CZ" altLang="cs-CZ" dirty="0"/>
              <a:t>, </a:t>
            </a:r>
            <a:r>
              <a:rPr lang="cs-CZ" altLang="cs-CZ" i="1" dirty="0" err="1"/>
              <a:t>Lethovia</a:t>
            </a:r>
            <a:r>
              <a:rPr lang="cs-CZ" altLang="cs-CZ" i="1" dirty="0"/>
              <a:t>; </a:t>
            </a:r>
            <a:r>
              <a:rPr lang="cs-CZ" altLang="cs-CZ" i="1" dirty="0" err="1"/>
              <a:t>Lettowen</a:t>
            </a:r>
            <a:r>
              <a:rPr lang="cs-CZ" altLang="cs-CZ" i="1" dirty="0"/>
              <a:t>; </a:t>
            </a:r>
            <a:r>
              <a:rPr lang="cs-CZ" altLang="cs-CZ" i="1" dirty="0" err="1"/>
              <a:t>Lethovini</a:t>
            </a:r>
            <a:endParaRPr lang="cs-CZ" altLang="cs-CZ" i="1" dirty="0"/>
          </a:p>
          <a:p>
            <a:pPr marL="0" indent="0">
              <a:buNone/>
            </a:pPr>
            <a:endParaRPr lang="cs-CZ" altLang="cs-CZ" i="1" dirty="0"/>
          </a:p>
          <a:p>
            <a:pPr marL="0" indent="0">
              <a:buNone/>
            </a:pPr>
            <a:r>
              <a:rPr lang="cs-CZ" altLang="cs-CZ" dirty="0"/>
              <a:t>Ruština: </a:t>
            </a:r>
            <a:r>
              <a:rPr lang="cs-CZ" altLang="cs-CZ" i="1" dirty="0" err="1"/>
              <a:t>Лит</a:t>
            </a:r>
            <a:r>
              <a:rPr lang="cs-CZ" altLang="cs-CZ" i="1" dirty="0"/>
              <a:t>(ъ)</a:t>
            </a:r>
            <a:r>
              <a:rPr lang="cs-CZ" altLang="cs-CZ" i="1" dirty="0" err="1"/>
              <a:t>ва</a:t>
            </a:r>
            <a:r>
              <a:rPr lang="cs-CZ" altLang="cs-CZ" dirty="0"/>
              <a:t> (čti </a:t>
            </a:r>
            <a:r>
              <a:rPr lang="cs-CZ" altLang="cs-CZ" i="1" dirty="0"/>
              <a:t>Litva</a:t>
            </a:r>
            <a:r>
              <a:rPr lang="cs-CZ" altLang="cs-CZ" dirty="0"/>
              <a:t>)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</a:p>
          <a:p>
            <a:pPr marL="0" indent="0">
              <a:buNone/>
            </a:pPr>
            <a:r>
              <a:rPr lang="cs-CZ" altLang="cs-CZ" dirty="0"/>
              <a:t>Polština:  </a:t>
            </a:r>
            <a:r>
              <a:rPr lang="cs-CZ" altLang="cs-CZ" i="1" dirty="0" err="1"/>
              <a:t>Litwa</a:t>
            </a:r>
            <a:r>
              <a:rPr lang="cs-CZ" altLang="cs-CZ" i="1" dirty="0"/>
              <a:t>,</a:t>
            </a:r>
            <a:r>
              <a:rPr lang="cs-CZ" altLang="cs-CZ" dirty="0"/>
              <a:t>  </a:t>
            </a:r>
            <a:r>
              <a:rPr lang="cs-CZ" altLang="cs-CZ" i="1" dirty="0" err="1"/>
              <a:t>Litwini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191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i="1" dirty="0" err="1"/>
              <a:t>Annales</a:t>
            </a:r>
            <a:r>
              <a:rPr lang="cs-CZ" altLang="cs-CZ" b="1" i="1" dirty="0"/>
              <a:t> </a:t>
            </a:r>
            <a:r>
              <a:rPr lang="cs-CZ" altLang="cs-CZ" b="1" i="1" dirty="0" err="1"/>
              <a:t>Quedlinburgenses</a:t>
            </a:r>
            <a:r>
              <a:rPr lang="cs-CZ" altLang="cs-CZ" b="1" dirty="0"/>
              <a:t>, zápis z roku 1009</a:t>
            </a:r>
          </a:p>
        </p:txBody>
      </p:sp>
      <p:pic>
        <p:nvPicPr>
          <p:cNvPr id="56327" name="Picture 7" descr="Quedlinburgas_puslap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84314"/>
            <a:ext cx="2952750" cy="407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31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928352" y="120427"/>
            <a:ext cx="10515600" cy="1325563"/>
          </a:xfrm>
        </p:spPr>
        <p:txBody>
          <a:bodyPr/>
          <a:lstStyle/>
          <a:p>
            <a:pPr algn="ctr"/>
            <a:r>
              <a:rPr lang="cs-CZ" altLang="cs-CZ" dirty="0" err="1"/>
              <a:t>Lietuva</a:t>
            </a:r>
            <a:endParaRPr lang="cs-CZ" altLang="cs-CZ" dirty="0"/>
          </a:p>
        </p:txBody>
      </p:sp>
      <p:pic>
        <p:nvPicPr>
          <p:cNvPr id="58374" name="Picture 6" descr="Quedlinburgas_cita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10" y="948806"/>
            <a:ext cx="11663158" cy="62722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6" descr="Quedlinburgas_citata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>
          <a:xfrm>
            <a:off x="166374" y="1914917"/>
            <a:ext cx="5504623" cy="41727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808372" y="1825625"/>
            <a:ext cx="55454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>
              <a:buNone/>
            </a:pPr>
            <a:endParaRPr lang="lt-LT" sz="1800" dirty="0"/>
          </a:p>
          <a:p>
            <a:pPr marL="0" indent="0" algn="r">
              <a:buNone/>
            </a:pPr>
            <a:endParaRPr lang="lt-LT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Sanc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tus Br</a:t>
            </a:r>
            <a:r>
              <a:rPr lang="lt-LT" sz="1800" dirty="0"/>
              <a:t>u</a:t>
            </a:r>
            <a:r>
              <a:rPr lang="la-Latn" sz="1800" dirty="0"/>
              <a:t>no qui cognominatur Bonifacius archepiskopus et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monachus XI. </a:t>
            </a:r>
            <a:r>
              <a:rPr lang="lt-LT" sz="1800" dirty="0"/>
              <a:t>s</a:t>
            </a:r>
            <a:r>
              <a:rPr lang="la-Latn" sz="1800" dirty="0"/>
              <a:t>uae conversionis anno in confinio Rusci</a:t>
            </a:r>
            <a:r>
              <a:rPr lang="cs-CZ" sz="1800" dirty="0"/>
              <a:t>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et Li</a:t>
            </a:r>
            <a:r>
              <a:rPr lang="cs-CZ" sz="1800"/>
              <a:t>t</a:t>
            </a:r>
            <a:r>
              <a:rPr lang="la-Latn" sz="1800"/>
              <a:t>u</a:t>
            </a:r>
            <a:r>
              <a:rPr lang="cs-CZ" sz="1800" dirty="0"/>
              <a:t>æ</a:t>
            </a:r>
            <a:r>
              <a:rPr lang="la-Latn" sz="1800" dirty="0"/>
              <a:t> a paganis capite plexus cum suis XVIII</a:t>
            </a:r>
            <a:r>
              <a:rPr lang="lt-LT" sz="1800" dirty="0"/>
              <a:t>,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a-Latn" sz="1800" dirty="0"/>
              <a:t>VII id</a:t>
            </a:r>
            <a:r>
              <a:rPr lang="lt-LT" sz="1800" dirty="0"/>
              <a:t>.</a:t>
            </a:r>
            <a:r>
              <a:rPr lang="la-Latn" sz="1800" dirty="0"/>
              <a:t> Martii periit c</a:t>
            </a:r>
            <a:r>
              <a:rPr lang="cs-CZ" sz="1800" dirty="0"/>
              <a:t>æ</a:t>
            </a:r>
            <a:r>
              <a:rPr lang="la-Latn" sz="1800" dirty="0"/>
              <a:t>los.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25454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r>
              <a:rPr lang="cs-CZ" altLang="cs-CZ" dirty="0"/>
              <a:t> - Lotyšsko</a:t>
            </a:r>
          </a:p>
        </p:txBody>
      </p:sp>
      <p:pic>
        <p:nvPicPr>
          <p:cNvPr id="49158" name="Picture 6" descr="latvi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6769100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40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Latvija</a:t>
            </a:r>
            <a:endParaRPr lang="cs-CZ" altLang="cs-CZ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Dnešní tvar: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vija</a:t>
            </a:r>
            <a:r>
              <a:rPr lang="cs-CZ" altLang="cs-CZ" i="1" dirty="0"/>
              <a:t>,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vietis</a:t>
            </a:r>
            <a:r>
              <a:rPr lang="cs-CZ" altLang="cs-CZ" i="1" dirty="0"/>
              <a:t> / </a:t>
            </a:r>
            <a:r>
              <a:rPr lang="cs-CZ" altLang="cs-CZ" b="1" i="1" dirty="0" err="1"/>
              <a:t>lat</a:t>
            </a:r>
            <a:r>
              <a:rPr lang="cs-CZ" altLang="cs-CZ" i="1" dirty="0" err="1"/>
              <a:t>vieši</a:t>
            </a:r>
            <a:endParaRPr lang="cs-CZ" altLang="cs-CZ" i="1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dirty="0"/>
              <a:t>Historické zápisy:</a:t>
            </a:r>
          </a:p>
          <a:p>
            <a:pPr marL="0" indent="0">
              <a:buNone/>
            </a:pPr>
            <a:r>
              <a:rPr lang="cs-CZ" altLang="cs-CZ" dirty="0"/>
              <a:t>V ruských letopisech 11.-12. st.: </a:t>
            </a:r>
            <a:r>
              <a:rPr lang="cs-CZ" altLang="cs-CZ" i="1" dirty="0" err="1"/>
              <a:t>Лотыгола</a:t>
            </a:r>
            <a:r>
              <a:rPr lang="cs-CZ" altLang="cs-CZ" i="1" dirty="0"/>
              <a:t> [</a:t>
            </a:r>
            <a:r>
              <a:rPr lang="cs-CZ" altLang="cs-CZ" i="1" dirty="0" err="1"/>
              <a:t>Lotygola</a:t>
            </a:r>
            <a:r>
              <a:rPr lang="cs-CZ" altLang="cs-CZ" i="1" dirty="0"/>
              <a:t>]</a:t>
            </a:r>
          </a:p>
          <a:p>
            <a:pPr marL="0" indent="0">
              <a:buNone/>
            </a:pPr>
            <a:r>
              <a:rPr lang="cs-CZ" altLang="cs-CZ" dirty="0" err="1"/>
              <a:t>Livonské</a:t>
            </a:r>
            <a:r>
              <a:rPr lang="cs-CZ" altLang="cs-CZ" dirty="0"/>
              <a:t> kroniky (r. 1206): </a:t>
            </a:r>
            <a:r>
              <a:rPr lang="cs-CZ" altLang="cs-CZ" i="1" dirty="0" err="1"/>
              <a:t>Lethos</a:t>
            </a:r>
            <a:r>
              <a:rPr lang="cs-CZ" altLang="cs-CZ" i="1" dirty="0"/>
              <a:t>, qui </a:t>
            </a:r>
            <a:r>
              <a:rPr lang="cs-CZ" altLang="cs-CZ" i="1" dirty="0" err="1"/>
              <a:t>proprie</a:t>
            </a:r>
            <a:r>
              <a:rPr lang="cs-CZ" altLang="cs-CZ" i="1" dirty="0"/>
              <a:t> </a:t>
            </a:r>
            <a:r>
              <a:rPr lang="cs-CZ" altLang="cs-CZ" i="1" dirty="0" err="1"/>
              <a:t>dicuntur</a:t>
            </a:r>
            <a:r>
              <a:rPr lang="cs-CZ" altLang="cs-CZ" i="1" dirty="0"/>
              <a:t> </a:t>
            </a:r>
            <a:r>
              <a:rPr lang="cs-CZ" altLang="cs-CZ" i="1" dirty="0" err="1"/>
              <a:t>Lethigalli</a:t>
            </a:r>
            <a:r>
              <a:rPr lang="cs-CZ" altLang="cs-CZ" dirty="0"/>
              <a:t>.</a:t>
            </a:r>
            <a:endParaRPr lang="cs-CZ" altLang="cs-CZ" i="1" dirty="0"/>
          </a:p>
          <a:p>
            <a:pPr lvl="1"/>
            <a:r>
              <a:rPr lang="cs-CZ" altLang="cs-CZ" i="1" dirty="0" err="1"/>
              <a:t>Lethhi</a:t>
            </a:r>
            <a:r>
              <a:rPr lang="cs-CZ" altLang="cs-CZ" i="1" dirty="0"/>
              <a:t>, </a:t>
            </a:r>
            <a:r>
              <a:rPr lang="cs-CZ" altLang="cs-CZ" i="1" dirty="0" err="1"/>
              <a:t>Letti</a:t>
            </a:r>
            <a:r>
              <a:rPr lang="cs-CZ" altLang="cs-CZ" i="1" dirty="0"/>
              <a:t>;</a:t>
            </a:r>
          </a:p>
          <a:p>
            <a:pPr lvl="1"/>
            <a:r>
              <a:rPr lang="cs-CZ" altLang="cs-CZ" i="1" dirty="0" err="1"/>
              <a:t>Lethia</a:t>
            </a:r>
            <a:r>
              <a:rPr lang="cs-CZ" altLang="cs-CZ" i="1" dirty="0"/>
              <a:t>, </a:t>
            </a:r>
            <a:r>
              <a:rPr lang="cs-CZ" altLang="cs-CZ" i="1" dirty="0" err="1"/>
              <a:t>Lettia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38710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962624"/>
            <a:ext cx="8168300" cy="57541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30894" y="193183"/>
            <a:ext cx="1056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4400" dirty="0" err="1"/>
              <a:t>Pr</a:t>
            </a:r>
            <a:r>
              <a:rPr lang="lt-LT" altLang="cs-CZ" sz="4400" dirty="0"/>
              <a:t>ū</a:t>
            </a:r>
            <a:r>
              <a:rPr lang="cs-CZ" altLang="cs-CZ" sz="4400" dirty="0" err="1"/>
              <a:t>sai</a:t>
            </a:r>
            <a:r>
              <a:rPr lang="cs-CZ" altLang="cs-CZ" sz="4400" dirty="0"/>
              <a:t> </a:t>
            </a:r>
            <a:r>
              <a:rPr lang="lt-LT" altLang="cs-CZ" sz="4400" dirty="0"/>
              <a:t>-</a:t>
            </a:r>
            <a:r>
              <a:rPr lang="cs-CZ" altLang="cs-CZ" sz="4400" dirty="0"/>
              <a:t> Prusové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731909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Širokoúhlá obrazovka</PresentationFormat>
  <Paragraphs>58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Zaniklé baltské jazyky</vt:lpstr>
      <vt:lpstr>Prezentace aplikace PowerPoint</vt:lpstr>
      <vt:lpstr>LIETUVA - LITVA</vt:lpstr>
      <vt:lpstr>Lietuva</vt:lpstr>
      <vt:lpstr>Lietuva</vt:lpstr>
      <vt:lpstr>Prezentace aplikace PowerPoint</vt:lpstr>
      <vt:lpstr>Latvija - Lotyšsko</vt:lpstr>
      <vt:lpstr>Latvija</vt:lpstr>
      <vt:lpstr>Prezentace aplikace PowerPoint</vt:lpstr>
      <vt:lpstr>Prūsai - Prusové</vt:lpstr>
      <vt:lpstr>Prezentace aplikace PowerPoint</vt:lpstr>
      <vt:lpstr>Pruské písemné památky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48</cp:revision>
  <dcterms:created xsi:type="dcterms:W3CDTF">2016-04-27T05:16:26Z</dcterms:created>
  <dcterms:modified xsi:type="dcterms:W3CDTF">2022-10-11T10:00:34Z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