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86" y="-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D21C-A188-4449-98CB-8B8181A5EB14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E7A53-7F12-4707-A56B-E2745A7112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018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EE7A53-7F12-4707-A56B-E2745A7112B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925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1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89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081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31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597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846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777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02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256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61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37BDF-CD58-4D92-BA27-FF19ED0D5E41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87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37BDF-CD58-4D92-BA27-FF19ED0D5E41}" type="datetimeFigureOut">
              <a:rPr lang="cs-CZ" smtClean="0"/>
              <a:t>09.11.2022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C6D92-C97C-477A-B4C1-816A85F5F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792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5400" cap="small" dirty="0">
                <a:latin typeface="Century" panose="02040604050505020304" pitchFamily="18" charset="0"/>
              </a:rPr>
              <a:t>Literatura přelomu století ve Skandinávii</a:t>
            </a:r>
            <a:r>
              <a:rPr lang="cs-CZ" dirty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Knut</a:t>
            </a:r>
            <a:r>
              <a:rPr lang="cs-CZ" dirty="0"/>
              <a:t> Hamsun (1859-1952)</a:t>
            </a:r>
          </a:p>
          <a:p>
            <a:pPr lvl="1"/>
            <a:r>
              <a:rPr lang="cs-CZ" dirty="0"/>
              <a:t>Předchůdce modernismu, nositel Nobelovy ceny 1920</a:t>
            </a:r>
          </a:p>
          <a:p>
            <a:pPr lvl="1"/>
            <a:r>
              <a:rPr lang="cs-CZ" i="1" dirty="0"/>
              <a:t>Hlad</a:t>
            </a:r>
            <a:r>
              <a:rPr lang="cs-CZ" dirty="0"/>
              <a:t> (1890) – člověk jako individualita, člověk x velkoměsto, město jako obraz lidské psýchy</a:t>
            </a:r>
          </a:p>
          <a:p>
            <a:pPr lvl="1"/>
            <a:r>
              <a:rPr lang="cs-CZ" i="1" dirty="0"/>
              <a:t>Matka země</a:t>
            </a:r>
            <a:r>
              <a:rPr lang="cs-CZ" dirty="0"/>
              <a:t> (1917) – tendenčně zabarvená oslava primitivního soužití člověka a nezkažené přírody</a:t>
            </a:r>
          </a:p>
          <a:p>
            <a:r>
              <a:rPr lang="cs-CZ" dirty="0"/>
              <a:t>„pozapomenutí nobelisté“: Selma Lagerlöfová (Šv., 1909), Verner von Heidenstam (Šv., 1916), Karl Gjellerup + Henrik Pontoppidan (Dán., 1917), Sigrid Undsetová (Nor., 1928), Erik Axel Karlfeldt (Šv., 1931) </a:t>
            </a:r>
          </a:p>
          <a:p>
            <a:endParaRPr lang="cs-CZ" dirty="0"/>
          </a:p>
          <a:p>
            <a:r>
              <a:rPr lang="cs-CZ" dirty="0"/>
              <a:t>Selma Lagerlöfová (1858-1940)</a:t>
            </a:r>
          </a:p>
          <a:p>
            <a:pPr lvl="1"/>
            <a:r>
              <a:rPr lang="cs-CZ" i="1" dirty="0"/>
              <a:t>Gösta Berling </a:t>
            </a:r>
            <a:r>
              <a:rPr lang="cs-CZ" dirty="0"/>
              <a:t>(1891)</a:t>
            </a:r>
          </a:p>
          <a:p>
            <a:pPr lvl="1"/>
            <a:r>
              <a:rPr lang="cs-CZ" i="1" dirty="0"/>
              <a:t>Podivuhodná cesta Nilse Holgerssona Švédskem </a:t>
            </a:r>
            <a:r>
              <a:rPr lang="cs-CZ" dirty="0"/>
              <a:t>(1906-1907)</a:t>
            </a:r>
          </a:p>
          <a:p>
            <a:pPr lvl="1"/>
            <a:r>
              <a:rPr lang="cs-CZ" i="1" dirty="0"/>
              <a:t>Vozka smrti </a:t>
            </a:r>
            <a:r>
              <a:rPr lang="cs-CZ" dirty="0"/>
              <a:t>(1912) – Victor Sjöström (pro Svensk filmindustri, 1921)</a:t>
            </a:r>
          </a:p>
          <a:p>
            <a:pPr lvl="2"/>
            <a:r>
              <a:rPr lang="cs-CZ" dirty="0"/>
              <a:t>www.youtube.com/watch?v=_if61qAZ044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531" y="0"/>
            <a:ext cx="48187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14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7163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743" y="597354"/>
            <a:ext cx="11190513" cy="1492704"/>
          </a:xfrm>
        </p:spPr>
        <p:txBody>
          <a:bodyPr>
            <a:noAutofit/>
          </a:bodyPr>
          <a:lstStyle/>
          <a:p>
            <a:r>
              <a:rPr lang="cs-CZ" sz="6000" cap="small" dirty="0">
                <a:latin typeface="Century" panose="02040604050505020304" pitchFamily="18" charset="0"/>
              </a:rPr>
              <a:t>Literatura přelomu století ve Finsku</a:t>
            </a: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203200" y="2090058"/>
            <a:ext cx="11488056" cy="17997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/>
              <a:t>od 90. let = národní novoromantismus</a:t>
            </a:r>
          </a:p>
          <a:p>
            <a:r>
              <a:rPr lang="cs-CZ" sz="2800" dirty="0"/>
              <a:t>	(národní romantismus, </a:t>
            </a:r>
            <a:r>
              <a:rPr lang="cs-CZ" sz="2800" dirty="0" err="1"/>
              <a:t>karelianismus</a:t>
            </a:r>
            <a:r>
              <a:rPr lang="cs-CZ" sz="2800" dirty="0"/>
              <a:t>;</a:t>
            </a:r>
          </a:p>
          <a:p>
            <a:r>
              <a:rPr lang="cs-CZ" sz="2800" dirty="0"/>
              <a:t>	zájem o historii, mystiku, symbolismus…)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/>
              <a:t>Suomen</a:t>
            </a:r>
            <a:r>
              <a:rPr lang="cs-CZ" sz="2800" dirty="0"/>
              <a:t> </a:t>
            </a:r>
            <a:r>
              <a:rPr lang="cs-CZ" sz="2800" dirty="0" err="1"/>
              <a:t>taiteen</a:t>
            </a:r>
            <a:r>
              <a:rPr lang="cs-CZ" sz="2800" dirty="0"/>
              <a:t> </a:t>
            </a:r>
            <a:r>
              <a:rPr lang="cs-CZ" sz="2800" dirty="0" err="1"/>
              <a:t>kultakausi</a:t>
            </a:r>
            <a:r>
              <a:rPr lang="cs-CZ" sz="2800" dirty="0"/>
              <a:t> (1880-1910)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5914" y="2514830"/>
            <a:ext cx="4651829" cy="3736969"/>
          </a:xfrm>
          <a:prstGeom prst="rect">
            <a:avLst/>
          </a:prstGeom>
        </p:spPr>
      </p:pic>
      <p:sp>
        <p:nvSpPr>
          <p:cNvPr id="12" name="Nadpis 1"/>
          <p:cNvSpPr txBox="1">
            <a:spLocks/>
          </p:cNvSpPr>
          <p:nvPr/>
        </p:nvSpPr>
        <p:spPr>
          <a:xfrm>
            <a:off x="9071428" y="6351614"/>
            <a:ext cx="4123871" cy="4257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>
                <a:latin typeface="Century" panose="02040604050505020304" pitchFamily="18" charset="0"/>
              </a:rPr>
              <a:t>Haavoittunut enkeli (1903)</a:t>
            </a:r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268507" y="3446180"/>
            <a:ext cx="11190513" cy="193635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/>
              <a:t>výtvarné umění: Akseli Gallen-Kallela,</a:t>
            </a:r>
          </a:p>
          <a:p>
            <a:r>
              <a:rPr lang="cs-CZ" sz="2800" dirty="0"/>
              <a:t>	Hugo Simberg (1873-1917)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hudba: Jean Sibelius (1865-1957)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architektura: A. </a:t>
            </a:r>
            <a:r>
              <a:rPr lang="cs-CZ" sz="2800" dirty="0" err="1"/>
              <a:t>Lindgren</a:t>
            </a:r>
            <a:r>
              <a:rPr lang="cs-CZ" sz="2800" dirty="0"/>
              <a:t>, H. </a:t>
            </a:r>
            <a:r>
              <a:rPr lang="cs-CZ" sz="2800" dirty="0" err="1"/>
              <a:t>Gesellius</a:t>
            </a:r>
            <a:r>
              <a:rPr lang="cs-CZ" sz="2800" dirty="0"/>
              <a:t>, E. </a:t>
            </a:r>
            <a:r>
              <a:rPr lang="cs-CZ" sz="2800" dirty="0" err="1"/>
              <a:t>Saarinen</a:t>
            </a:r>
            <a:endParaRPr lang="cs-CZ" sz="2800" dirty="0"/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268507" y="5233534"/>
            <a:ext cx="11190513" cy="14927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cs-CZ" sz="2800" dirty="0"/>
              <a:t>Juhani Aho:</a:t>
            </a:r>
          </a:p>
          <a:p>
            <a:r>
              <a:rPr lang="cs-CZ" sz="2800" dirty="0"/>
              <a:t>	Hobliny (od 90. let, </a:t>
            </a:r>
            <a:r>
              <a:rPr lang="cs-CZ" sz="2800" i="1" dirty="0"/>
              <a:t>Lastuja</a:t>
            </a:r>
            <a:r>
              <a:rPr lang="cs-CZ" sz="2800" dirty="0"/>
              <a:t>), Panu (1897)</a:t>
            </a:r>
          </a:p>
          <a:p>
            <a:r>
              <a:rPr lang="cs-CZ" sz="2800" dirty="0"/>
              <a:t>	Juha (1911) – r. Aki Kaurismäki (1999),</a:t>
            </a:r>
          </a:p>
          <a:p>
            <a:r>
              <a:rPr lang="cs-CZ" sz="2800" dirty="0"/>
              <a:t>	ok.ru/video/197966957142</a:t>
            </a:r>
          </a:p>
        </p:txBody>
      </p:sp>
    </p:spTree>
    <p:extLst>
      <p:ext uri="{BB962C8B-B14F-4D97-AF65-F5344CB8AC3E}">
        <p14:creationId xmlns:p14="http://schemas.microsoft.com/office/powerpoint/2010/main" val="253649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716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cap="small" dirty="0">
                <a:latin typeface="Century" panose="02040604050505020304" pitchFamily="18" charset="0"/>
              </a:rPr>
              <a:t>Literatura přelomu století ve Finsku II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600" cap="small" dirty="0"/>
              <a:t>Eino Leino </a:t>
            </a:r>
            <a:r>
              <a:rPr lang="cs-CZ" dirty="0"/>
              <a:t>(1878-1926)</a:t>
            </a:r>
          </a:p>
          <a:p>
            <a:r>
              <a:rPr lang="cs-CZ" dirty="0"/>
              <a:t>novoromantický básník, dramatik, překladatel</a:t>
            </a:r>
          </a:p>
          <a:p>
            <a:pPr marL="0" indent="0">
              <a:buNone/>
            </a:pPr>
            <a:r>
              <a:rPr lang="cs-CZ" dirty="0"/>
              <a:t>(Dante, Racine, Corneille), esejista</a:t>
            </a:r>
          </a:p>
          <a:p>
            <a:r>
              <a:rPr lang="cs-CZ" i="1" dirty="0" err="1"/>
              <a:t>Maaliskuun</a:t>
            </a:r>
            <a:r>
              <a:rPr lang="cs-CZ" i="1" dirty="0"/>
              <a:t> </a:t>
            </a:r>
            <a:r>
              <a:rPr lang="cs-CZ" i="1" dirty="0" err="1"/>
              <a:t>lauluja</a:t>
            </a:r>
            <a:r>
              <a:rPr lang="cs-CZ" i="1" dirty="0"/>
              <a:t> (1896), </a:t>
            </a:r>
            <a:r>
              <a:rPr lang="cs-CZ" i="1" dirty="0" err="1"/>
              <a:t>Tuonelan</a:t>
            </a:r>
            <a:r>
              <a:rPr lang="cs-CZ" i="1" dirty="0"/>
              <a:t> </a:t>
            </a:r>
            <a:r>
              <a:rPr lang="cs-CZ" i="1" dirty="0" err="1"/>
              <a:t>joutsen</a:t>
            </a:r>
            <a:endParaRPr lang="cs-CZ" i="1" dirty="0"/>
          </a:p>
          <a:p>
            <a:pPr marL="0" indent="0">
              <a:buNone/>
            </a:pPr>
            <a:r>
              <a:rPr lang="cs-CZ" dirty="0"/>
              <a:t>(1898, </a:t>
            </a:r>
            <a:r>
              <a:rPr lang="cs-CZ" dirty="0" err="1"/>
              <a:t>Tuonelská</a:t>
            </a:r>
            <a:r>
              <a:rPr lang="cs-CZ" dirty="0"/>
              <a:t> labuť), </a:t>
            </a:r>
            <a:r>
              <a:rPr lang="cs-CZ" i="1" dirty="0" err="1"/>
              <a:t>Sota</a:t>
            </a:r>
            <a:r>
              <a:rPr lang="cs-CZ" i="1" dirty="0"/>
              <a:t> </a:t>
            </a:r>
            <a:r>
              <a:rPr lang="cs-CZ" i="1" dirty="0" err="1"/>
              <a:t>valosta</a:t>
            </a:r>
            <a:r>
              <a:rPr lang="cs-CZ" dirty="0"/>
              <a:t> (1900,</a:t>
            </a:r>
          </a:p>
          <a:p>
            <a:pPr marL="0" indent="0">
              <a:buNone/>
            </a:pPr>
            <a:r>
              <a:rPr lang="cs-CZ" dirty="0"/>
              <a:t>Válka o světlo),</a:t>
            </a:r>
          </a:p>
          <a:p>
            <a:pPr marL="0" indent="0">
              <a:buNone/>
            </a:pPr>
            <a:r>
              <a:rPr lang="cs-CZ" i="1" dirty="0" err="1"/>
              <a:t>Helkavirsiä</a:t>
            </a:r>
            <a:r>
              <a:rPr lang="cs-CZ" dirty="0"/>
              <a:t> (1903, Svatodušní písně)</a:t>
            </a:r>
          </a:p>
          <a:p>
            <a:r>
              <a:rPr lang="cs-CZ" dirty="0"/>
              <a:t>angažovanost x lartpourlartismus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fr-FR" dirty="0"/>
              <a:t>l'art pour l'art = </a:t>
            </a:r>
            <a:r>
              <a:rPr lang="fr-FR" dirty="0" err="1"/>
              <a:t>umění</a:t>
            </a:r>
            <a:r>
              <a:rPr lang="fr-FR" dirty="0"/>
              <a:t> pro </a:t>
            </a:r>
            <a:r>
              <a:rPr lang="fr-FR" dirty="0" err="1"/>
              <a:t>umění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000" y="1690688"/>
            <a:ext cx="3338285" cy="4446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282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163"/>
            <a:ext cx="12192000" cy="687716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596619"/>
            <a:ext cx="5562600" cy="2108482"/>
          </a:xfrm>
        </p:spPr>
        <p:txBody>
          <a:bodyPr>
            <a:normAutofit/>
          </a:bodyPr>
          <a:lstStyle/>
          <a:p>
            <a:r>
              <a:rPr lang="cs-CZ" sz="4000" cap="small" dirty="0"/>
              <a:t>L. Onerva </a:t>
            </a:r>
            <a:r>
              <a:rPr lang="cs-CZ" sz="3200" dirty="0"/>
              <a:t>(1882-1972)</a:t>
            </a:r>
            <a:br>
              <a:rPr lang="cs-CZ" sz="3200" dirty="0"/>
            </a:br>
            <a:r>
              <a:rPr lang="cs-CZ" sz="3200" dirty="0"/>
              <a:t>- vl. jm. Hilja Onerva Lehtinen</a:t>
            </a:r>
            <a:br>
              <a:rPr lang="cs-CZ" sz="3200" dirty="0"/>
            </a:br>
            <a:r>
              <a:rPr lang="cs-CZ" sz="3200" dirty="0"/>
              <a:t>- básně, romány, překlady, kritiky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i="1" dirty="0"/>
              <a:t>Inari</a:t>
            </a:r>
            <a:r>
              <a:rPr lang="cs-CZ" sz="3200" dirty="0"/>
              <a:t> (1913), </a:t>
            </a:r>
            <a:r>
              <a:rPr lang="cs-CZ" sz="3200" i="1" dirty="0"/>
              <a:t>Mirdja</a:t>
            </a:r>
            <a:r>
              <a:rPr lang="cs-CZ" sz="3200" dirty="0"/>
              <a:t> (1908)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111" y="870877"/>
            <a:ext cx="4307989" cy="5515418"/>
          </a:xfr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990600" y="36908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6000" cap="small" dirty="0"/>
              <a:t>„Ženy Eina Leina“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667007"/>
            <a:ext cx="3863472" cy="6076188"/>
          </a:xfrm>
          <a:prstGeom prst="rect">
            <a:avLst/>
          </a:prstGeom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838200" y="3979581"/>
            <a:ext cx="5562600" cy="2763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5700" cap="small" dirty="0"/>
              <a:t>Aino Kallas </a:t>
            </a:r>
            <a:r>
              <a:rPr lang="cs-CZ" sz="3200" dirty="0"/>
              <a:t>(1878-1956)</a:t>
            </a:r>
          </a:p>
          <a:p>
            <a:br>
              <a:rPr lang="cs-CZ" sz="3200" dirty="0"/>
            </a:br>
            <a:r>
              <a:rPr lang="cs-CZ" sz="3200" dirty="0"/>
              <a:t>-     </a:t>
            </a:r>
            <a:r>
              <a:rPr lang="cs-CZ" sz="4600" dirty="0"/>
              <a:t>dcera Julia Krohna</a:t>
            </a:r>
          </a:p>
          <a:p>
            <a:pPr marL="457200" indent="-457200">
              <a:buFontTx/>
              <a:buChar char="-"/>
            </a:pPr>
            <a:r>
              <a:rPr lang="cs-CZ" sz="4600" dirty="0"/>
              <a:t>žila v Estonsku (Noor-Eesti)</a:t>
            </a:r>
          </a:p>
          <a:p>
            <a:pPr marL="457200" indent="-457200">
              <a:buFontTx/>
              <a:buChar char="-"/>
            </a:pPr>
            <a:r>
              <a:rPr lang="cs-CZ" sz="4600" i="1" dirty="0"/>
              <a:t>Häät</a:t>
            </a:r>
            <a:r>
              <a:rPr lang="cs-CZ" sz="4600" dirty="0"/>
              <a:t> (1904-1905, Svatba)</a:t>
            </a:r>
          </a:p>
          <a:p>
            <a:pPr marL="457200" indent="-457200">
              <a:buFontTx/>
              <a:buChar char="-"/>
            </a:pPr>
            <a:r>
              <a:rPr lang="cs-CZ" sz="4600" dirty="0" err="1"/>
              <a:t>Lähtevien</a:t>
            </a:r>
            <a:r>
              <a:rPr lang="cs-CZ" sz="4600" dirty="0"/>
              <a:t> </a:t>
            </a:r>
            <a:r>
              <a:rPr lang="cs-CZ" sz="4600" dirty="0" err="1"/>
              <a:t>laivojen</a:t>
            </a:r>
            <a:r>
              <a:rPr lang="cs-CZ" sz="4600" dirty="0"/>
              <a:t> </a:t>
            </a:r>
            <a:r>
              <a:rPr lang="cs-CZ" sz="4600" dirty="0" err="1"/>
              <a:t>kaupunki</a:t>
            </a:r>
            <a:r>
              <a:rPr lang="cs-CZ" sz="4600" dirty="0"/>
              <a:t> (1913, Město odplouvajících lodí)</a:t>
            </a:r>
          </a:p>
          <a:p>
            <a:pPr marL="457200" indent="-457200">
              <a:buFontTx/>
              <a:buChar char="-"/>
            </a:pPr>
            <a:r>
              <a:rPr lang="cs-CZ" sz="4600" i="1" dirty="0"/>
              <a:t>Sudenmorsian</a:t>
            </a:r>
            <a:r>
              <a:rPr lang="cs-CZ" sz="4600" dirty="0"/>
              <a:t> (1928, Vlčí nevěsta)</a:t>
            </a:r>
          </a:p>
        </p:txBody>
      </p:sp>
    </p:spTree>
    <p:extLst>
      <p:ext uri="{BB962C8B-B14F-4D97-AF65-F5344CB8AC3E}">
        <p14:creationId xmlns:p14="http://schemas.microsoft.com/office/powerpoint/2010/main" val="232492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163"/>
            <a:ext cx="12192000" cy="687716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5300" dirty="0">
                <a:latin typeface="Century" panose="02040604050505020304" pitchFamily="18" charset="0"/>
              </a:rPr>
              <a:t>Johannes Linnankoski</a:t>
            </a:r>
            <a:br>
              <a:rPr lang="cs-CZ" sz="5300" dirty="0"/>
            </a:br>
            <a:r>
              <a:rPr lang="cs-CZ" dirty="0"/>
              <a:t>(1869-1913)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symbolismus, dekadence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cap="small" dirty="0"/>
              <a:t>Píseň o červeném květu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i="1" dirty="0"/>
              <a:t>Laulu tulipunaisesta kukasta</a:t>
            </a:r>
            <a:r>
              <a:rPr lang="cs-CZ" dirty="0"/>
              <a:t>, 1905)</a:t>
            </a:r>
          </a:p>
          <a:p>
            <a:pPr lvl="1"/>
            <a:r>
              <a:rPr lang="cs-CZ" dirty="0"/>
              <a:t>Olaviho vzpoura proti mužské roli</a:t>
            </a:r>
          </a:p>
          <a:p>
            <a:pPr lvl="1"/>
            <a:r>
              <a:rPr lang="cs-CZ" dirty="0"/>
              <a:t>estetické x etické (</a:t>
            </a:r>
            <a:r>
              <a:rPr lang="cs-CZ" dirty="0" err="1"/>
              <a:t>Søren</a:t>
            </a:r>
            <a:r>
              <a:rPr lang="cs-CZ"/>
              <a:t> Kierkegaard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silné ženy (Kyllikki, matka)</a:t>
            </a:r>
          </a:p>
          <a:p>
            <a:pPr lvl="1"/>
            <a:r>
              <a:rPr lang="cs-CZ" dirty="0"/>
              <a:t>topos rozevlátého, přelétavého hrdiny toužícího</a:t>
            </a:r>
          </a:p>
          <a:p>
            <a:pPr marL="457200" lvl="1" indent="0">
              <a:buNone/>
            </a:pPr>
            <a:r>
              <a:rPr lang="cs-CZ" dirty="0"/>
              <a:t>po požitcích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771" y="365125"/>
            <a:ext cx="4426857" cy="6197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18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4985"/>
            <a:ext cx="12192000" cy="6877163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cap="small" dirty="0">
                <a:latin typeface="Century" panose="02040604050505020304" pitchFamily="18" charset="0"/>
              </a:rPr>
              <a:t>Volby ve Finsku 1907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Muži i ženy nad 24 let, šest stran, volební účast 70 </a:t>
            </a:r>
            <a:r>
              <a:rPr lang="en-US" dirty="0"/>
              <a:t>%</a:t>
            </a:r>
            <a:endParaRPr lang="cs-CZ" dirty="0"/>
          </a:p>
          <a:p>
            <a:r>
              <a:rPr lang="cs-CZ" dirty="0"/>
              <a:t>Ilmari Kianto (1874-1970)</a:t>
            </a:r>
            <a:endParaRPr lang="en-US" dirty="0"/>
          </a:p>
          <a:p>
            <a:pPr lvl="1"/>
            <a:r>
              <a:rPr lang="cs-CZ" dirty="0"/>
              <a:t>Červená čára (1909)</a:t>
            </a:r>
          </a:p>
          <a:p>
            <a:pPr lvl="2"/>
            <a:r>
              <a:rPr lang="cs-CZ" dirty="0" err="1"/>
              <a:t>Topi</a:t>
            </a:r>
            <a:r>
              <a:rPr lang="cs-CZ" dirty="0"/>
              <a:t> </a:t>
            </a:r>
            <a:r>
              <a:rPr lang="cs-CZ" dirty="0" err="1"/>
              <a:t>Romppanen</a:t>
            </a:r>
            <a:r>
              <a:rPr lang="cs-CZ" dirty="0"/>
              <a:t>, region </a:t>
            </a:r>
            <a:r>
              <a:rPr lang="cs-CZ" dirty="0" err="1"/>
              <a:t>Kainuu</a:t>
            </a:r>
            <a:endParaRPr lang="cs-CZ" dirty="0"/>
          </a:p>
          <a:p>
            <a:pPr lvl="2"/>
            <a:r>
              <a:rPr lang="cs-CZ" dirty="0"/>
              <a:t>areena.yle.fi/1-403471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2290" y="1825625"/>
            <a:ext cx="3157414" cy="449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7245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480</Words>
  <Application>Microsoft Office PowerPoint</Application>
  <PresentationFormat>Širokoúhlá obrazovka</PresentationFormat>
  <Paragraphs>61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</vt:lpstr>
      <vt:lpstr>Motiv Office</vt:lpstr>
      <vt:lpstr>Literatura přelomu století ve Skandinávii </vt:lpstr>
      <vt:lpstr>Literatura přelomu století ve Finsku</vt:lpstr>
      <vt:lpstr>Literatura přelomu století ve Finsku II</vt:lpstr>
      <vt:lpstr>L. Onerva (1882-1972) - vl. jm. Hilja Onerva Lehtinen - básně, romány, překlady, kritiky - Inari (1913), Mirdja (1908)</vt:lpstr>
      <vt:lpstr>Johannes Linnankoski (1869-1913)</vt:lpstr>
      <vt:lpstr>Volby ve Finsku 1907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Jan-Marek Šík</dc:creator>
  <cp:lastModifiedBy>Jan-Marek</cp:lastModifiedBy>
  <cp:revision>64</cp:revision>
  <dcterms:created xsi:type="dcterms:W3CDTF">2018-11-01T07:56:16Z</dcterms:created>
  <dcterms:modified xsi:type="dcterms:W3CDTF">2022-11-09T14:49:12Z</dcterms:modified>
</cp:coreProperties>
</file>