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96AE8-47D9-756D-E168-4CFE543E195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BF23-7E3E-CF7F-052E-DAEF3F7FD2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9D0AF-82DE-94BA-B49A-E42DF042A5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268D88F-FAB2-42E7-BDCF-1D1AEF46C2C8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1815F-E745-2551-9613-749F2112D3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3DA70-A922-2FD0-03A6-E0A2C51890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D9D00DF-88AA-4E57-BDD3-7CA72E4372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7062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6897-80BD-8B08-A8A6-B2F5E9767A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2D3B6-E522-2C13-1C31-9DF6B31AC08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C36F3-9193-F356-7E59-468A69CE20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13C1E67-9708-46E4-AD65-9F4F0F4AD394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2AC0-70BB-2996-3746-94D5CD8883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6DD5D-A59A-7D8D-A393-7C8E84FF6A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E561D38-FB6A-42C9-8592-B0BEAF7CC1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7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78C6A3-AC95-DEDE-CCB8-FD30D9A5BA3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EFEA1-ACE9-5D0F-76E9-FF871235CAA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8C372-3B5E-3050-FD58-7584D0FBF6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C520BC7-F51A-4FBC-90BF-21A1A4A85AF9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69A9A-42F3-0B83-D8F1-0E47B9E548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1FE50-17A4-F133-D2CC-489AD6C16D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890B0E8-DA96-4E46-B607-10D3EFB6CB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4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0CBF-2046-B2AA-1465-BA6F3F7DD6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0089F-BA61-B0E1-859F-2A72E1C4AF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7CAC-475E-6EE1-6801-C417032802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0F231F1E-9BD0-449C-9633-C75DA5B1E41A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0B736-700C-77A0-DD37-BB5C063877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021A8-939C-57C4-EFFD-177334EDDA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89EBD93-AC74-49D7-AA47-DCD553992B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1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63F3-6910-C766-646D-304ACF0193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5802-1275-E579-B365-A45D4BB1F7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8861A-83CA-1D0B-E5B8-E439F527F1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7340A79-096A-4B7F-9690-6A2765F6ECF6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0DABE-2E52-876E-54A1-F0E1B2E668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AFAE9-2897-5831-BD40-F7F3480388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AA2CE21-18C6-4FCF-84EF-C39E9DB36D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5165-E933-A825-6482-472AF3DCE9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A8D02-81CB-2D9F-43CD-541626AD48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09497-DF4C-B86F-61CB-D91CF61AB93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B9C33-6965-6C56-5ED7-23D86C143F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A11C2FF-B5D3-4764-8479-6ADC53BFDCE7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95533-D37D-DC87-4637-6D9363454A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DF6FB-712C-F765-6DC1-8F3380A1D0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8E8061D-C91D-400F-8C04-E6894BFFB6A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7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F6A7F-FB6C-5C1B-ECD6-228379FBB7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4A828-2C55-0A25-B355-2351765CF1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6C634-B4EE-1618-EF35-35647F6B1E7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B238A-3209-9DD6-C360-4036E3FB0A4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122D2-E4B2-B834-BAFF-C8FBCE86E71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531D24-324C-E06A-8A93-99DF0BFE49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0FE986F-F89A-437B-A75A-3A37DE969366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B04F3-371A-F9D4-6588-BB25139102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05CD6-BBAB-CC1C-9F5F-012A5136F6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84869F3-DA54-4630-8204-F8F89A57A4A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5728-D6EE-A847-CA40-02B02C0266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E869B-9495-45CE-DA66-53B1B2D2E1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BCDD244-5F31-4FD5-BF0F-0FC8475A37DF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1BE02-0AEF-9BF4-58BD-EDE52E87E8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10AD5-DF9A-41E7-82CE-5E1AD19925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89A8D1A-0F6F-4703-896B-E13463DFE5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882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858F0-4F6F-165B-F5ED-FCE145C629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9E98CBB-DFBD-4A29-8A1B-4884D4A7066F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734F2-2FA5-7A0E-D573-A5445C0DCD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6E405-A9E6-5A3B-1C49-FEFA5BBAD8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7515E4E-B66E-4031-BC52-15074B11A4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EC11-E0C5-38EA-B26D-A20279967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3308E-AC46-4721-5A26-41DD9C1EF87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33F36-28BC-8A60-1047-B5C27D64C20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E6371-0C62-A6EC-D526-5B01A56ADF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BCE3168-2C93-47C0-83A4-E3A3E102DC20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DE22C-B239-7695-0525-7BFB93391E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867DD-5B51-2623-1F6B-7048FE6613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EA46282-D689-42E2-9EBA-C3968C560A9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20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BC6E4-22AB-467C-9348-8C7BB38190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205A8-E1A5-1510-1BE9-FB719AC4048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664A-38F8-1080-08D9-0AC5C404A60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D79E7-F126-B043-0038-824A6566D7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382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A093E1B-B562-41A1-B1B2-D30E8EC5F51D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5B938-AC89-E123-DDC1-A1300622C4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96365-C52A-81FC-C1DD-014098813F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99AF752-B18A-4B10-9ADB-6ACAFBFCEB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8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BD96A-8AF8-B499-6D12-6797879978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36BD0-3E3B-E444-C0E5-773FC41C91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34F68-D2BB-2F2A-2627-5F09A3AA983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BFB479D-D6A2-46B7-90D2-39AE433D8CEB}" type="datetime1">
              <a:rPr lang="en-US"/>
              <a:pPr lvl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81B23-5966-A006-CCB1-7CB591F5BDC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3FB24-C22A-C7ED-1840-710FA34D7E4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30033BC-F9B7-4503-8C5B-C50C24B1C757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https://www.youtube.com/embed/ToJjuUfRUOA?feature=oembed" TargetMode="External"/><Relationship Id="rId2" Type="http://schemas.microsoft.com/office/2007/relationships/media" Target="https://www.youtube.com/embed/AsSRbTMuXkA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https://www.youtube.com/embed/y7yvbvM8Y60?feature=oembed" TargetMode="External"/><Relationship Id="rId2" Type="http://schemas.microsoft.com/office/2007/relationships/media" Target="https://www.youtube.com/embed/HH3kOLpFPp8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https://www.youtube.com/embed/DsB4N8u3MSM?feature=oembed" TargetMode="External"/><Relationship Id="rId2" Type="http://schemas.microsoft.com/office/2007/relationships/media" Target="https://www.youtube.com/embed/3bp0SI59-EE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https://www.youtube.com/embed/A8g0Ss62QN4?feature=oembed" TargetMode="External"/><Relationship Id="rId2" Type="http://schemas.microsoft.com/office/2007/relationships/media" Target="https://www.youtube.com/embed/V26_s20URBw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https://www.youtube.com/embed/HSSKqiydHpo?feature=oembed" TargetMode="External"/><Relationship Id="rId2" Type="http://schemas.microsoft.com/office/2007/relationships/media" Target="https://www.youtube.com/embed/TDF8C0yUMd0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 title="Guitar Strumming">
            <a:extLst>
              <a:ext uri="{FF2B5EF4-FFF2-40B4-BE49-F238E27FC236}">
                <a16:creationId xmlns:a16="http://schemas.microsoft.com/office/drawing/2014/main" id="{AF233ECB-C210-1EDA-F73F-F98E2E5A58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D3EADF-A9EC-1EB7-9DA3-8EFA6492840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03552" y="1579415"/>
            <a:ext cx="3884426" cy="820262"/>
          </a:xfrm>
        </p:spPr>
        <p:txBody>
          <a:bodyPr>
            <a:noAutofit/>
          </a:bodyPr>
          <a:lstStyle/>
          <a:p>
            <a:pPr lvl="0"/>
            <a:r>
              <a:rPr lang="en-US" sz="4000">
                <a:solidFill>
                  <a:srgbClr val="FFFFFF"/>
                </a:solidFill>
                <a:latin typeface="Abadi Extra Light" pitchFamily="34"/>
              </a:rPr>
              <a:t>Lietuvi</a:t>
            </a:r>
            <a:r>
              <a:rPr lang="lt-LT" sz="4000">
                <a:solidFill>
                  <a:srgbClr val="FFFFFF"/>
                </a:solidFill>
                <a:latin typeface="Abadi Extra Light" pitchFamily="34"/>
              </a:rPr>
              <a:t>škos muzikos atlikėjai</a:t>
            </a:r>
            <a:endParaRPr lang="en-US" sz="4000">
              <a:solidFill>
                <a:srgbClr val="FFFFFF"/>
              </a:solidFill>
              <a:latin typeface="Abadi Extra Light" pitchFamily="34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A5F0B1-9EE1-2EB9-26D7-7D22E5B989D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65015" y="5544921"/>
            <a:ext cx="2923309" cy="1655758"/>
          </a:xfrm>
        </p:spPr>
        <p:txBody>
          <a:bodyPr/>
          <a:lstStyle/>
          <a:p>
            <a:pPr lvl="0"/>
            <a:r>
              <a:rPr lang="lt-LT">
                <a:solidFill>
                  <a:srgbClr val="FFFFFF"/>
                </a:solidFill>
              </a:rPr>
              <a:t>Aistė Litvinaitė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Graphic 6" descr="Advertising outline">
            <a:extLst>
              <a:ext uri="{FF2B5EF4-FFF2-40B4-BE49-F238E27FC236}">
                <a16:creationId xmlns:a16="http://schemas.microsoft.com/office/drawing/2014/main" id="{C1DC3458-416E-B06D-BD52-69307F295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07319" y="72118"/>
            <a:ext cx="5685903" cy="46551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9B41F29-BA45-6CFF-A7E2-148516995AA5}"/>
              </a:ext>
            </a:extLst>
          </p:cNvPr>
          <p:cNvSpPr>
            <a:spLocks noMove="1" noResize="1"/>
          </p:cNvSpPr>
          <p:nvPr/>
        </p:nvSpPr>
        <p:spPr>
          <a:xfrm>
            <a:off x="493776" y="478231"/>
            <a:ext cx="5809302" cy="5918673"/>
          </a:xfrm>
          <a:prstGeom prst="rect">
            <a:avLst/>
          </a:prstGeom>
          <a:solidFill>
            <a:srgbClr val="404040"/>
          </a:solidFill>
          <a:ln w="127001" cap="sq">
            <a:solidFill>
              <a:srgbClr val="40404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7CC621-3F3E-26BC-1B3B-31DDD1943F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446" y="1053708"/>
            <a:ext cx="4933489" cy="1424443"/>
          </a:xfrm>
        </p:spPr>
        <p:txBody>
          <a:bodyPr anchor="ctr"/>
          <a:lstStyle/>
          <a:p>
            <a:pPr lvl="0"/>
            <a:r>
              <a:rPr lang="en-US" sz="4000" b="1">
                <a:solidFill>
                  <a:srgbClr val="FFFFFF"/>
                </a:solidFill>
              </a:rPr>
              <a:t>Monika Pundziūtė(Monique)</a:t>
            </a:r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59E8AFC1-89B0-B0B8-2D97-493A3ABFF002}"/>
              </a:ext>
            </a:extLst>
          </p:cNvPr>
          <p:cNvCxnSpPr>
            <a:cxnSpLocks noMove="1" noResize="1"/>
          </p:cNvCxnSpPr>
          <p:nvPr/>
        </p:nvCxnSpPr>
        <p:spPr>
          <a:xfrm>
            <a:off x="1079778" y="2639022"/>
            <a:ext cx="4800600" cy="0"/>
          </a:xfrm>
          <a:prstGeom prst="straightConnector1">
            <a:avLst/>
          </a:prstGeom>
          <a:noFill/>
          <a:ln w="22229" cap="flat">
            <a:solidFill>
              <a:srgbClr val="E7E6E6"/>
            </a:solidFill>
            <a:prstDash val="solid"/>
            <a:miter/>
          </a:ln>
        </p:spPr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4F6F4C4-B252-CE68-1CBE-168E395D0AA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47446" y="2799892"/>
            <a:ext cx="4933489" cy="2987545"/>
          </a:xfrm>
        </p:spPr>
        <p:txBody>
          <a:bodyPr/>
          <a:lstStyle/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Gimė 1997m., rugsėjo 20d.</a:t>
            </a:r>
          </a:p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Mokėsi Vilniaus Juozo Tallat-Kelpšos konservatorijoje.</a:t>
            </a:r>
          </a:p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Laimėjusi projektą ,,X faktorius“, dainininkė išpopuliarėjo ir tapo viena klausiamiausių atlikėjų Lietuvoje.</a:t>
            </a:r>
          </a:p>
          <a:p>
            <a:pPr lvl="0" indent="-228600">
              <a:buChar char="•"/>
            </a:pPr>
            <a:endParaRPr lang="en-US" sz="2200">
              <a:solidFill>
                <a:srgbClr val="FFFFFF"/>
              </a:solidFill>
            </a:endParaRPr>
          </a:p>
        </p:txBody>
      </p:sp>
      <p:pic>
        <p:nvPicPr>
          <p:cNvPr id="6" name="Online Media 4" title="Moniqué - Make Me Human">
            <a:extLst>
              <a:ext uri="{FF2B5EF4-FFF2-40B4-BE49-F238E27FC236}">
                <a16:creationId xmlns:a16="http://schemas.microsoft.com/office/drawing/2014/main" id="{AB3B11E4-7DCC-541D-52D6-212DE0484B4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70" y="461698"/>
            <a:ext cx="4855464" cy="2743337"/>
          </a:xfrm>
        </p:spPr>
      </p:pic>
      <p:pic>
        <p:nvPicPr>
          <p:cNvPr id="7" name="Online Media 5" title="Monique - Paleidžiu tave (Official Music Video)">
            <a:extLst>
              <a:ext uri="{FF2B5EF4-FFF2-40B4-BE49-F238E27FC236}">
                <a16:creationId xmlns:a16="http://schemas.microsoft.com/office/drawing/2014/main" id="{61DFBCA8-7909-B7AD-4DC6-B6DFEE702B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70" y="3680386"/>
            <a:ext cx="4855464" cy="27433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3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14" fill="hold">
                      <p:stCondLst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dur="indefinit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19" fill="hold">
                      <p:stCondLst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7B4DFEB4-4942-A34D-BC58-C2D5C6C29A23}"/>
              </a:ext>
            </a:extLst>
          </p:cNvPr>
          <p:cNvSpPr>
            <a:spLocks noMove="1" noResize="1"/>
          </p:cNvSpPr>
          <p:nvPr/>
        </p:nvSpPr>
        <p:spPr>
          <a:xfrm>
            <a:off x="5869176" y="478231"/>
            <a:ext cx="5809302" cy="5918673"/>
          </a:xfrm>
          <a:prstGeom prst="rect">
            <a:avLst/>
          </a:prstGeom>
          <a:solidFill>
            <a:srgbClr val="404040"/>
          </a:solidFill>
          <a:ln w="127001" cap="sq">
            <a:solidFill>
              <a:srgbClr val="40404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BEA35B-B238-0478-00FC-19080FD00D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2847" y="1053708"/>
            <a:ext cx="4933489" cy="1424443"/>
          </a:xfrm>
        </p:spPr>
        <p:txBody>
          <a:bodyPr anchor="ctr"/>
          <a:lstStyle/>
          <a:p>
            <a:pPr lvl="0"/>
            <a:r>
              <a:rPr lang="en-US" sz="4000" b="1">
                <a:solidFill>
                  <a:srgbClr val="FFFFFF"/>
                </a:solidFill>
              </a:rPr>
              <a:t>Gabrielius Vagelis</a:t>
            </a:r>
          </a:p>
        </p:txBody>
      </p:sp>
      <p:pic>
        <p:nvPicPr>
          <p:cNvPr id="4" name="Online Media 5" title="Gabrielius Vagelis - Man Trūksta Dienų">
            <a:extLst>
              <a:ext uri="{FF2B5EF4-FFF2-40B4-BE49-F238E27FC236}">
                <a16:creationId xmlns:a16="http://schemas.microsoft.com/office/drawing/2014/main" id="{08C01B0C-F210-3053-6B9B-6D0DA04B6E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776" y="461698"/>
            <a:ext cx="4855464" cy="274333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Straight Connector 19">
            <a:extLst>
              <a:ext uri="{FF2B5EF4-FFF2-40B4-BE49-F238E27FC236}">
                <a16:creationId xmlns:a16="http://schemas.microsoft.com/office/drawing/2014/main" id="{5EA2776F-E735-2DA1-65EB-24D56EA9E512}"/>
              </a:ext>
            </a:extLst>
          </p:cNvPr>
          <p:cNvCxnSpPr>
            <a:cxnSpLocks noMove="1" noResize="1"/>
          </p:cNvCxnSpPr>
          <p:nvPr/>
        </p:nvCxnSpPr>
        <p:spPr>
          <a:xfrm>
            <a:off x="6455179" y="2639022"/>
            <a:ext cx="4800600" cy="0"/>
          </a:xfrm>
          <a:prstGeom prst="straightConnector1">
            <a:avLst/>
          </a:prstGeom>
          <a:noFill/>
          <a:ln w="22229" cap="flat">
            <a:solidFill>
              <a:srgbClr val="E7E6E6"/>
            </a:solidFill>
            <a:prstDash val="solid"/>
            <a:miter/>
          </a:ln>
        </p:spPr>
      </p:cxnSp>
      <p:pic>
        <p:nvPicPr>
          <p:cNvPr id="6" name="Online Media 4" title="Gabrielius Vagelis - Man Moji">
            <a:extLst>
              <a:ext uri="{FF2B5EF4-FFF2-40B4-BE49-F238E27FC236}">
                <a16:creationId xmlns:a16="http://schemas.microsoft.com/office/drawing/2014/main" id="{A6A632F1-D857-8195-5C91-5FF9F6DCBBA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76" y="3680386"/>
            <a:ext cx="4855464" cy="2743337"/>
          </a:xfr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6AE4BF-CA51-1CE6-2E82-1E8E1318AF9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22847" y="2799892"/>
            <a:ext cx="4933489" cy="2987545"/>
          </a:xfrm>
        </p:spPr>
        <p:txBody>
          <a:bodyPr/>
          <a:lstStyle/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Dainininko karjerą pradėjo būdamas 15-kos metų.</a:t>
            </a:r>
          </a:p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Dalyvavo ,,Lietuvos balse“, projekto nelaimėjo, tačiau sulaukė daug palaikymo iš fanų.</a:t>
            </a:r>
          </a:p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Dalyvavo Eurovizijos 2020 atrankoje.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3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14" fill="hold">
                      <p:stCondLst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19" fill="hold">
                      <p:stCondLst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3650382F-CFC8-450D-ABDF-9A5F3ED0B6ED}"/>
              </a:ext>
            </a:extLst>
          </p:cNvPr>
          <p:cNvSpPr>
            <a:spLocks noMove="1" noResize="1"/>
          </p:cNvSpPr>
          <p:nvPr/>
        </p:nvSpPr>
        <p:spPr>
          <a:xfrm>
            <a:off x="493776" y="478231"/>
            <a:ext cx="5809302" cy="5918673"/>
          </a:xfrm>
          <a:prstGeom prst="rect">
            <a:avLst/>
          </a:prstGeom>
          <a:solidFill>
            <a:srgbClr val="404040"/>
          </a:solidFill>
          <a:ln w="127001" cap="sq">
            <a:solidFill>
              <a:srgbClr val="40404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2EF10F-A09D-8028-94FF-79B48A7854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446" y="1053708"/>
            <a:ext cx="4933489" cy="1424443"/>
          </a:xfrm>
        </p:spPr>
        <p:txBody>
          <a:bodyPr anchor="ctr"/>
          <a:lstStyle/>
          <a:p>
            <a:pPr lvl="0"/>
            <a:r>
              <a:rPr lang="en-US" sz="4000" b="1">
                <a:solidFill>
                  <a:srgbClr val="FFFFFF"/>
                </a:solidFill>
              </a:rPr>
              <a:t>Grupė Jauti</a:t>
            </a:r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854759B4-9FB8-E67A-32AE-CB984B0876BF}"/>
              </a:ext>
            </a:extLst>
          </p:cNvPr>
          <p:cNvCxnSpPr>
            <a:cxnSpLocks noMove="1" noResize="1"/>
          </p:cNvCxnSpPr>
          <p:nvPr/>
        </p:nvCxnSpPr>
        <p:spPr>
          <a:xfrm>
            <a:off x="1079778" y="2639022"/>
            <a:ext cx="4800600" cy="0"/>
          </a:xfrm>
          <a:prstGeom prst="straightConnector1">
            <a:avLst/>
          </a:prstGeom>
          <a:noFill/>
          <a:ln w="22229" cap="flat">
            <a:solidFill>
              <a:srgbClr val="E7E6E6"/>
            </a:solidFill>
            <a:prstDash val="solid"/>
            <a:miter/>
          </a:ln>
        </p:spPr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379B74-E17B-0BF6-06EC-4B52FFCC9EC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47446" y="2799892"/>
            <a:ext cx="4933489" cy="2987545"/>
          </a:xfrm>
        </p:spPr>
        <p:txBody>
          <a:bodyPr/>
          <a:lstStyle/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Matematinio roko grupė iš Lietuvos, susikūrusi 2016 metais.</a:t>
            </a:r>
          </a:p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Nariai: Džiugas Širvys, Nojus Zvicevičius ,Pilypas Gruzdys, Matas Petrulis.</a:t>
            </a:r>
          </a:p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Dainų tekstais diskutuoja daugeliu temų: nuo spalvingų vaikystės momentų ir nostalgijos ir netobulo žmogaus.</a:t>
            </a:r>
          </a:p>
        </p:txBody>
      </p:sp>
      <p:pic>
        <p:nvPicPr>
          <p:cNvPr id="6" name="Online Media 4" title="jautì - Plepalai">
            <a:extLst>
              <a:ext uri="{FF2B5EF4-FFF2-40B4-BE49-F238E27FC236}">
                <a16:creationId xmlns:a16="http://schemas.microsoft.com/office/drawing/2014/main" id="{10C67512-68D1-8302-E903-82DD7D238CD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5256" y="2101281"/>
            <a:ext cx="3962396" cy="2971800"/>
          </a:xfrm>
        </p:spPr>
      </p:pic>
      <p:pic>
        <p:nvPicPr>
          <p:cNvPr id="7" name="Online Media 5" title="jautì - Daugiau Šviesos">
            <a:extLst>
              <a:ext uri="{FF2B5EF4-FFF2-40B4-BE49-F238E27FC236}">
                <a16:creationId xmlns:a16="http://schemas.microsoft.com/office/drawing/2014/main" id="{DF1A20B1-5C7D-8682-703F-261BE1C85E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4950" y="8648095"/>
            <a:ext cx="4855464" cy="32206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3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14" fill="hold">
                      <p:stCondLst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dur="indefinit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19" fill="hold">
                      <p:stCondLst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085DD19-BF09-A004-9465-7D049A601547}"/>
              </a:ext>
            </a:extLst>
          </p:cNvPr>
          <p:cNvSpPr>
            <a:spLocks noMove="1" noResize="1"/>
          </p:cNvSpPr>
          <p:nvPr/>
        </p:nvSpPr>
        <p:spPr>
          <a:xfrm>
            <a:off x="5869176" y="478231"/>
            <a:ext cx="5809302" cy="5918673"/>
          </a:xfrm>
          <a:prstGeom prst="rect">
            <a:avLst/>
          </a:prstGeom>
          <a:solidFill>
            <a:srgbClr val="404040"/>
          </a:solidFill>
          <a:ln w="127001" cap="sq">
            <a:solidFill>
              <a:srgbClr val="40404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E30722-5CC7-6F6A-9E41-B167582351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2847" y="1053708"/>
            <a:ext cx="4933489" cy="1424443"/>
          </a:xfrm>
        </p:spPr>
        <p:txBody>
          <a:bodyPr anchor="ctr"/>
          <a:lstStyle/>
          <a:p>
            <a:pPr lvl="0"/>
            <a:r>
              <a:rPr lang="en-US" sz="4000">
                <a:solidFill>
                  <a:srgbClr val="FFFFFF"/>
                </a:solidFill>
              </a:rPr>
              <a:t>Grupė Ba.</a:t>
            </a:r>
          </a:p>
        </p:txBody>
      </p:sp>
      <p:pic>
        <p:nvPicPr>
          <p:cNvPr id="4" name="Online Media 4" title="BA. - VITRINA (Official Video)">
            <a:extLst>
              <a:ext uri="{FF2B5EF4-FFF2-40B4-BE49-F238E27FC236}">
                <a16:creationId xmlns:a16="http://schemas.microsoft.com/office/drawing/2014/main" id="{B7795F09-AD98-3307-EA03-E8A575ED451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776" y="461698"/>
            <a:ext cx="4855464" cy="2743337"/>
          </a:xfrm>
        </p:spPr>
      </p:pic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9D049089-42A3-A2D4-5DE4-FCA620121E1C}"/>
              </a:ext>
            </a:extLst>
          </p:cNvPr>
          <p:cNvCxnSpPr>
            <a:cxnSpLocks noMove="1" noResize="1"/>
          </p:cNvCxnSpPr>
          <p:nvPr/>
        </p:nvCxnSpPr>
        <p:spPr>
          <a:xfrm>
            <a:off x="6455179" y="2639022"/>
            <a:ext cx="4800600" cy="0"/>
          </a:xfrm>
          <a:prstGeom prst="straightConnector1">
            <a:avLst/>
          </a:prstGeom>
          <a:noFill/>
          <a:ln w="22229" cap="flat">
            <a:solidFill>
              <a:srgbClr val="E7E6E6"/>
            </a:solidFill>
            <a:prstDash val="solid"/>
            <a:miter/>
          </a:ln>
        </p:spPr>
      </p:cxnSp>
      <p:pic>
        <p:nvPicPr>
          <p:cNvPr id="6" name="Online Media 5" title="BA. - SUGEBĖT PASIKEIST">
            <a:extLst>
              <a:ext uri="{FF2B5EF4-FFF2-40B4-BE49-F238E27FC236}">
                <a16:creationId xmlns:a16="http://schemas.microsoft.com/office/drawing/2014/main" id="{16BCC6EF-4D8B-8993-2CBC-EBBBE070C6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76" y="3680386"/>
            <a:ext cx="4855464" cy="27433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203D113-C11F-5BC7-3957-F466195107F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22847" y="2799892"/>
            <a:ext cx="4933489" cy="2987545"/>
          </a:xfrm>
        </p:spPr>
        <p:txBody>
          <a:bodyPr/>
          <a:lstStyle/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Alternatyvaus roko grupė, susikūrusi Vilniuje.</a:t>
            </a: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Nariai: Benas Aleksandravičius, Simonas Motiejūnas, Nikita Voitovas, Dominykas Babikas.</a:t>
            </a:r>
          </a:p>
          <a:p>
            <a:pPr marL="285750" lvl="0" indent="-228600">
              <a:buChar char="•"/>
            </a:pPr>
            <a:r>
              <a:rPr lang="en-US" sz="2000">
                <a:solidFill>
                  <a:srgbClr val="FFFFFF"/>
                </a:solidFill>
              </a:rPr>
              <a:t>Ba. prasidėjo kaip Beno Aleksandravičiaus solo projektas. Sukurta daina išpopuliarėjo Youtube platformoje 2013 metais.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3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14" fill="hold">
                      <p:stCondLst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19" fill="hold">
                      <p:stCondLst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88FDC8FA-23E4-33CB-FF8F-A8B9925C4FC8}"/>
              </a:ext>
            </a:extLst>
          </p:cNvPr>
          <p:cNvSpPr>
            <a:spLocks noMove="1" noResize="1"/>
          </p:cNvSpPr>
          <p:nvPr/>
        </p:nvSpPr>
        <p:spPr>
          <a:xfrm>
            <a:off x="493776" y="478231"/>
            <a:ext cx="5809302" cy="5918673"/>
          </a:xfrm>
          <a:prstGeom prst="rect">
            <a:avLst/>
          </a:prstGeom>
          <a:solidFill>
            <a:srgbClr val="404040"/>
          </a:solidFill>
          <a:ln w="127001" cap="sq">
            <a:solidFill>
              <a:srgbClr val="40404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5E6D60-E6F8-5BBC-9ABA-60CAEF8C33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446" y="1053708"/>
            <a:ext cx="4933489" cy="1424443"/>
          </a:xfrm>
        </p:spPr>
        <p:txBody>
          <a:bodyPr anchor="ctr"/>
          <a:lstStyle/>
          <a:p>
            <a:pPr lvl="0"/>
            <a:r>
              <a:rPr lang="en-US" sz="4000" b="1">
                <a:solidFill>
                  <a:srgbClr val="FFFFFF"/>
                </a:solidFill>
              </a:rPr>
              <a:t>Jessica Shy</a:t>
            </a:r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25FD5E3B-946D-1B85-BF30-8D28137C17E9}"/>
              </a:ext>
            </a:extLst>
          </p:cNvPr>
          <p:cNvCxnSpPr>
            <a:cxnSpLocks noMove="1" noResize="1"/>
          </p:cNvCxnSpPr>
          <p:nvPr/>
        </p:nvCxnSpPr>
        <p:spPr>
          <a:xfrm>
            <a:off x="1079778" y="2639022"/>
            <a:ext cx="4800600" cy="0"/>
          </a:xfrm>
          <a:prstGeom prst="straightConnector1">
            <a:avLst/>
          </a:prstGeom>
          <a:noFill/>
          <a:ln w="22229" cap="flat">
            <a:solidFill>
              <a:srgbClr val="E7E6E6"/>
            </a:solidFill>
            <a:prstDash val="solid"/>
            <a:miter/>
          </a:ln>
        </p:spPr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826DDE4-B4B9-D21A-694D-BE4742E3030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47446" y="2799892"/>
            <a:ext cx="4933489" cy="2987545"/>
          </a:xfrm>
        </p:spPr>
        <p:txBody>
          <a:bodyPr/>
          <a:lstStyle/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Jessica Shy tikras vardas-Džesika Šyvokaitė. Ji gimė Birštone.</a:t>
            </a:r>
          </a:p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Dainininkė dalyvavo projekte ,,X faktorius“ ir po projekto sulaukė daug palaikymo iš naujų fanų.</a:t>
            </a:r>
          </a:p>
          <a:p>
            <a:pPr marL="285750" lvl="0" indent="-228600">
              <a:buChar char="•"/>
            </a:pPr>
            <a:r>
              <a:rPr lang="en-US" sz="2200">
                <a:solidFill>
                  <a:srgbClr val="FFFFFF"/>
                </a:solidFill>
              </a:rPr>
              <a:t>Studijavo Londone.</a:t>
            </a:r>
          </a:p>
          <a:p>
            <a:pPr marL="285750" lvl="0" indent="-228600">
              <a:buChar char="•"/>
            </a:pPr>
            <a:endParaRPr lang="en-US" sz="2200">
              <a:solidFill>
                <a:srgbClr val="FFFFFF"/>
              </a:solidFill>
            </a:endParaRPr>
          </a:p>
        </p:txBody>
      </p:sp>
      <p:pic>
        <p:nvPicPr>
          <p:cNvPr id="6" name="Online Media 5" title="Justinas Jarutis &amp; Jessica Shy - Rugpjūtis">
            <a:extLst>
              <a:ext uri="{FF2B5EF4-FFF2-40B4-BE49-F238E27FC236}">
                <a16:creationId xmlns:a16="http://schemas.microsoft.com/office/drawing/2014/main" id="{F865247A-92ED-03B6-E9D8-1B75FA0ABE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5346" y="11032936"/>
            <a:ext cx="4855464" cy="27433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nline Media 4" title="Jessica Shy - Tyliai Pakuždėk (feat. Nombeko Auguste)">
            <a:extLst>
              <a:ext uri="{FF2B5EF4-FFF2-40B4-BE49-F238E27FC236}">
                <a16:creationId xmlns:a16="http://schemas.microsoft.com/office/drawing/2014/main" id="{5C778795-B703-6FED-E90D-34E6D26DF98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6748" y="2057331"/>
            <a:ext cx="4855464" cy="27433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3" dur="indefinit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14" fill="hold">
                      <p:stCondLst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19" fill="hold">
                      <p:stCondLst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 title="Vinyl Playing">
            <a:extLst>
              <a:ext uri="{FF2B5EF4-FFF2-40B4-BE49-F238E27FC236}">
                <a16:creationId xmlns:a16="http://schemas.microsoft.com/office/drawing/2014/main" id="{50B9F690-01BF-1D35-C5B3-DE55F46562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C461198-39E3-F51A-D8C0-3BD0DA8AD5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893582"/>
            <a:ext cx="10515600" cy="1325559"/>
          </a:xfrm>
        </p:spPr>
        <p:txBody>
          <a:bodyPr anchorCtr="1"/>
          <a:lstStyle/>
          <a:p>
            <a:pPr lvl="0" algn="ctr"/>
            <a:r>
              <a:rPr lang="en-US">
                <a:solidFill>
                  <a:srgbClr val="FFFFFF"/>
                </a:solidFill>
              </a:rPr>
              <a:t>A</a:t>
            </a:r>
            <a:r>
              <a:rPr lang="lt-LT">
                <a:solidFill>
                  <a:srgbClr val="FFFFFF"/>
                </a:solidFill>
              </a:rPr>
              <a:t>čiū už dėmesį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Širokoúhlá obrazovka</PresentationFormat>
  <Paragraphs>23</Paragraphs>
  <Slides>7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Abadi Extra Light</vt:lpstr>
      <vt:lpstr>Arial</vt:lpstr>
      <vt:lpstr>Calibri</vt:lpstr>
      <vt:lpstr>Calibri Light</vt:lpstr>
      <vt:lpstr>Office Theme</vt:lpstr>
      <vt:lpstr>Lietuviškos muzikos atlikėjai</vt:lpstr>
      <vt:lpstr>Monika Pundziūtė(Monique)</vt:lpstr>
      <vt:lpstr>Gabrielius Vagelis</vt:lpstr>
      <vt:lpstr>Grupė Jauti</vt:lpstr>
      <vt:lpstr>Grupė Ba.</vt:lpstr>
      <vt:lpstr>Jessica Shy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Lietuviškos muzikos atlikėjai</dc:title>
  <dc:creator>Aiste Litvinaite</dc:creator>
  <cp:lastModifiedBy>Vaidas Šeferis</cp:lastModifiedBy>
  <cp:revision>3</cp:revision>
  <dcterms:created xsi:type="dcterms:W3CDTF">2022-12-15T16:30:25Z</dcterms:created>
  <dcterms:modified xsi:type="dcterms:W3CDTF">2022-12-16T10:32:31Z</dcterms:modified>
</cp:coreProperties>
</file>