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74" autoAdjust="0"/>
  </p:normalViewPr>
  <p:slideViewPr>
    <p:cSldViewPr snapToGrid="0">
      <p:cViewPr varScale="1">
        <p:scale>
          <a:sx n="94" d="100"/>
          <a:sy n="94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89A3E-D836-445C-8A1E-0F47AE59B6AA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B385-0EFD-4662-9CCF-710221762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43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though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no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czechoslovakia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BB385-0EFD-4662-9CCF-71022176247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Austro</a:t>
            </a:r>
            <a:r>
              <a:rPr lang="cs-CZ" dirty="0"/>
              <a:t> </a:t>
            </a:r>
            <a:r>
              <a:rPr lang="cs-CZ" dirty="0" err="1"/>
              <a:t>hungarian</a:t>
            </a:r>
            <a:r>
              <a:rPr lang="cs-CZ" dirty="0"/>
              <a:t> empire, second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BB385-0EFD-4662-9CCF-7102217624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0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0DE64-F247-E14A-14F2-C354C27B2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B3C7BE-9EB9-7F93-4D3D-2DB07443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6A6733-E38F-31EA-9D8B-0903F56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0D7367-B1B3-3A7C-0354-16F0221D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0053AD-7A3A-C036-F494-2597F915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CF321-F455-BDAF-A856-B96AA054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5D4A84-99AD-DF8D-6F19-91A801188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73623-A3DF-2013-60EE-55AE560C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576C3-0FBA-52CE-ACA8-4A46A8B4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3BDBB-9930-4A56-E0EF-1D225FD4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69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BC769-3A90-9AD9-499C-01AD35CA6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01A641-08E5-C79E-6F3B-7ABB33707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9CD72-B2E5-084A-F56C-B1F0B5C5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8F184-EB34-A83F-1284-156F6EB5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FD9685-E7D0-3E65-C5E6-C95DC8B6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5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FD84D-D401-2E7C-11CB-6E928BD2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01D7E-2C04-AC66-1F7E-208824790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8B435-70E7-3C68-F549-93B72A1F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3F5AD-0298-9CF4-6DDE-555B4BAB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68622-44F5-7D9A-6DC6-3438DA0F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37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A8E31-CB67-9D2B-489D-5C10136D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FF03B5-9A5E-1F7C-E2E6-3E1377D15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0386BD-C21F-B33A-86C0-87E4D7E1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5C6F6A-667B-D263-0AF4-337D7BA5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FCF5A2-357A-11C6-DF8B-B226333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0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9CEC8-5FA9-E39E-DC10-1B11F774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2A258-483B-9BD8-A44A-BB8C566B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64D954-469C-9E65-1752-B6B804F63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2A9232-8979-39C5-5C15-C20E0171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55F491-3F60-D3D3-B70E-2A5E2680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6CDFCD-430A-C7F9-84A7-B2775428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3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3422C-3DF4-3B4A-5869-C20FA356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1C292-8B31-C39F-9AFE-B38E3D1F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E14F2C-CD1C-2173-4C4F-6A3878F1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328987-E894-2D6F-F5B3-B7AD603A3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612558-D5D6-9187-FF27-D7686C7E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1FCE9C-CA18-4DD4-0E96-6B3A2542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98F34A-44C8-61A6-8DE7-C46D86CB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F8905A-75A7-8362-9280-93242158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29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66956-1D41-9589-113D-749F2908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1BB225-B2CE-D595-0D50-023CD9C5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A72A6C-AAFB-8A63-49B1-4584B0AC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F38DF7-FB6E-BA11-4949-46A2D071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52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998B10-BD1E-22F0-5F15-F27C2C22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14E3DD-6739-0F38-7D2B-58EC8D35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9A5DB-24C1-638A-EC2A-974A92C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3E609-10B0-244D-03C1-5D328A72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9C7AD-670D-A124-6D16-0C1439C0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3ED2D1-C6EA-A958-94CB-4F3E5F951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DA5896-83B6-3BAA-3856-F63A75E9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46C32A-2FBB-966F-7990-D3526AA5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8758E9-6913-42E5-E653-08664A67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EE997-BE1F-241D-3824-FE602D28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4F79D6-B354-0E02-B564-573FDC446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8B9745-3BDF-1C1D-095D-0EEC7256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1613F5-5FF5-0A6A-7693-F24835E2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BD188-C13F-8965-D8B9-A4C2118A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0C1537-907B-4891-2682-8785B45A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2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DCB313-559F-FD37-39B8-1AA3308F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164C73-6178-8427-B49F-7DAD09995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919D4-5D43-8273-D12D-A5CC95F51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66A2-A6EB-4A4F-AE5D-AFC2D39F3B0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7DC1EE-DE4F-8D3B-7879-7E5C367A9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81737B-D3FA-7A41-6947-56EFB7217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07B3-7422-40A6-9A39-18FF31AF4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CB0D8D9-60D0-217B-0A17-B9ABE5C559C9}"/>
              </a:ext>
            </a:extLst>
          </p:cNvPr>
          <p:cNvSpPr txBox="1"/>
          <p:nvPr/>
        </p:nvSpPr>
        <p:spPr>
          <a:xfrm>
            <a:off x="4017001" y="4313995"/>
            <a:ext cx="4157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/>
              <a:t>Zítra je státní svátek</a:t>
            </a:r>
          </a:p>
          <a:p>
            <a:pPr algn="ctr"/>
            <a:r>
              <a:rPr lang="cs-CZ" sz="2800" i="1" dirty="0" err="1"/>
              <a:t>Tomorrow</a:t>
            </a:r>
            <a:r>
              <a:rPr lang="cs-CZ" sz="2800" i="1" dirty="0"/>
              <a:t> </a:t>
            </a:r>
            <a:r>
              <a:rPr lang="cs-CZ" sz="2800" i="1" dirty="0" err="1"/>
              <a:t>is</a:t>
            </a:r>
            <a:r>
              <a:rPr lang="cs-CZ" sz="2800" i="1" dirty="0"/>
              <a:t> public </a:t>
            </a:r>
            <a:r>
              <a:rPr lang="cs-CZ" sz="2800" i="1" dirty="0" err="1"/>
              <a:t>holiday</a:t>
            </a:r>
            <a:r>
              <a:rPr lang="cs-CZ" sz="28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01BD66-BF82-6911-1AD5-E7F80EA8C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7" y="721443"/>
            <a:ext cx="4763165" cy="326753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DB7090D-6F72-9719-D71A-420A14BDC905}"/>
              </a:ext>
            </a:extLst>
          </p:cNvPr>
          <p:cNvSpPr/>
          <p:nvPr/>
        </p:nvSpPr>
        <p:spPr>
          <a:xfrm>
            <a:off x="6176865" y="2864498"/>
            <a:ext cx="1091682" cy="1054359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49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Rýže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68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losos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88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25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Čaj?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68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(čaj -&gt; čaj)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/>
              <a:t>pivo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84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(čaj -&gt; čaj)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(pivo -&gt; pivo)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84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(čaj -&gt; čaj)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(pivo -&gt; pivo)</a:t>
            </a:r>
          </a:p>
          <a:p>
            <a:pPr lvl="1"/>
            <a:r>
              <a:rPr lang="cs-CZ" dirty="0"/>
              <a:t>Kuře?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24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lvl="1"/>
            <a:r>
              <a:rPr lang="cs-CZ" dirty="0"/>
              <a:t>E -&gt; I (rýže -&gt; rýži)</a:t>
            </a:r>
          </a:p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+ A (losos -&gt; lososa)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(čaj -&gt; čaj)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(pivo -&gt; pivo)</a:t>
            </a:r>
          </a:p>
          <a:p>
            <a:pPr lvl="1"/>
            <a:r>
              <a:rPr lang="cs-CZ" dirty="0"/>
              <a:t>Kuře -&gt; kuře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69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Dobrý?, kvalitní?</a:t>
            </a:r>
          </a:p>
        </p:txBody>
      </p:sp>
    </p:spTree>
    <p:extLst>
      <p:ext uri="{BB962C8B-B14F-4D97-AF65-F5344CB8AC3E}">
        <p14:creationId xmlns:p14="http://schemas.microsoft.com/office/powerpoint/2010/main" val="20820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</a:t>
            </a:r>
            <a:r>
              <a:rPr lang="cs-CZ" strike="sngStrike" dirty="0"/>
              <a:t>ý </a:t>
            </a:r>
            <a:r>
              <a:rPr lang="cs-CZ" dirty="0"/>
              <a:t>-&gt; </a:t>
            </a:r>
            <a:r>
              <a:rPr lang="cs-CZ" dirty="0" err="1"/>
              <a:t>dobr</a:t>
            </a:r>
            <a:endParaRPr lang="cs-CZ" dirty="0"/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 err="1"/>
              <a:t>ého</a:t>
            </a:r>
            <a:r>
              <a:rPr lang="cs-CZ" dirty="0"/>
              <a:t> -&gt; </a:t>
            </a:r>
            <a:r>
              <a:rPr lang="cs-CZ" dirty="0">
                <a:solidFill>
                  <a:srgbClr val="00B0F0"/>
                </a:solidFill>
              </a:rPr>
              <a:t>dobrého</a:t>
            </a:r>
          </a:p>
          <a:p>
            <a:pPr lvl="1"/>
            <a:r>
              <a:rPr lang="cs-CZ" dirty="0"/>
              <a:t>Kvalitní + ho -&gt; </a:t>
            </a:r>
            <a:r>
              <a:rPr lang="cs-CZ" dirty="0">
                <a:solidFill>
                  <a:srgbClr val="00B0F0"/>
                </a:solidFill>
              </a:rPr>
              <a:t>kvalitního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Dobrý?, kvalitní?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803943FF-E7E4-CFBA-7B2D-E6EBC47D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761124"/>
            <a:ext cx="6667500" cy="313372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1488F5B-9935-7EFC-1991-C61CF2A0CF7F}"/>
              </a:ext>
            </a:extLst>
          </p:cNvPr>
          <p:cNvSpPr txBox="1">
            <a:spLocks/>
          </p:cNvSpPr>
          <p:nvPr/>
        </p:nvSpPr>
        <p:spPr>
          <a:xfrm>
            <a:off x="940923" y="4293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28. října je den vzniku Československa.</a:t>
            </a:r>
          </a:p>
          <a:p>
            <a:pPr algn="ctr"/>
            <a:r>
              <a:rPr lang="cs-CZ" sz="2000" dirty="0"/>
              <a:t>28th </a:t>
            </a:r>
            <a:r>
              <a:rPr lang="cs-CZ" sz="2000" dirty="0" err="1"/>
              <a:t>October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founding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Czechoslovakia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6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</a:t>
            </a:r>
            <a:r>
              <a:rPr lang="cs-CZ" strike="sngStrike" dirty="0"/>
              <a:t>ý </a:t>
            </a:r>
            <a:r>
              <a:rPr lang="cs-CZ" dirty="0"/>
              <a:t>-&gt; </a:t>
            </a:r>
            <a:r>
              <a:rPr lang="cs-CZ" dirty="0" err="1"/>
              <a:t>dobr</a:t>
            </a:r>
            <a:endParaRPr lang="cs-CZ" dirty="0"/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 err="1"/>
              <a:t>ého</a:t>
            </a:r>
            <a:r>
              <a:rPr lang="cs-CZ" dirty="0"/>
              <a:t> -&gt; </a:t>
            </a:r>
            <a:r>
              <a:rPr lang="cs-CZ" dirty="0">
                <a:solidFill>
                  <a:srgbClr val="00B0F0"/>
                </a:solidFill>
              </a:rPr>
              <a:t>dobrého</a:t>
            </a:r>
          </a:p>
          <a:p>
            <a:pPr lvl="1"/>
            <a:r>
              <a:rPr lang="cs-CZ" dirty="0"/>
              <a:t>Kvalitní + ho -&gt; </a:t>
            </a:r>
            <a:r>
              <a:rPr lang="cs-CZ" dirty="0">
                <a:solidFill>
                  <a:srgbClr val="00B0F0"/>
                </a:solidFill>
              </a:rPr>
              <a:t>kvalitního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Dobrý, kvalitní</a:t>
            </a:r>
          </a:p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Dobrý?, kvalitní?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</a:t>
            </a:r>
            <a:r>
              <a:rPr lang="cs-CZ" strike="sngStrike" dirty="0"/>
              <a:t>ý </a:t>
            </a:r>
            <a:r>
              <a:rPr lang="cs-CZ" dirty="0"/>
              <a:t>-&gt; </a:t>
            </a:r>
            <a:r>
              <a:rPr lang="cs-CZ" dirty="0" err="1"/>
              <a:t>dobr</a:t>
            </a:r>
            <a:endParaRPr lang="cs-CZ" dirty="0"/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 err="1"/>
              <a:t>ého</a:t>
            </a:r>
            <a:r>
              <a:rPr lang="cs-CZ" dirty="0"/>
              <a:t> -&gt; </a:t>
            </a:r>
            <a:r>
              <a:rPr lang="cs-CZ" dirty="0">
                <a:solidFill>
                  <a:srgbClr val="00B0F0"/>
                </a:solidFill>
              </a:rPr>
              <a:t>dobrého</a:t>
            </a:r>
          </a:p>
          <a:p>
            <a:pPr lvl="1"/>
            <a:r>
              <a:rPr lang="cs-CZ" dirty="0"/>
              <a:t>Kvalitní + ho -&gt; </a:t>
            </a:r>
            <a:r>
              <a:rPr lang="cs-CZ" dirty="0">
                <a:solidFill>
                  <a:srgbClr val="00B0F0"/>
                </a:solidFill>
              </a:rPr>
              <a:t>kvalitního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Dobrý, kvalitní</a:t>
            </a:r>
          </a:p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>
                <a:solidFill>
                  <a:srgbClr val="FF0000"/>
                </a:solidFill>
              </a:rPr>
              <a:t>ou </a:t>
            </a:r>
            <a:r>
              <a:rPr lang="cs-CZ" dirty="0"/>
              <a:t>-&gt;</a:t>
            </a:r>
            <a:r>
              <a:rPr lang="cs-CZ" dirty="0">
                <a:solidFill>
                  <a:srgbClr val="FF0000"/>
                </a:solidFill>
              </a:rPr>
              <a:t> dobrou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kvalitní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5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</a:t>
            </a:r>
            <a:r>
              <a:rPr lang="cs-CZ" strike="sngStrike" dirty="0"/>
              <a:t>ý </a:t>
            </a:r>
            <a:r>
              <a:rPr lang="cs-CZ" dirty="0"/>
              <a:t>-&gt; </a:t>
            </a:r>
            <a:r>
              <a:rPr lang="cs-CZ" dirty="0" err="1"/>
              <a:t>dobr</a:t>
            </a:r>
            <a:endParaRPr lang="cs-CZ" dirty="0"/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 err="1"/>
              <a:t>ého</a:t>
            </a:r>
            <a:r>
              <a:rPr lang="cs-CZ" dirty="0"/>
              <a:t> -&gt; </a:t>
            </a:r>
            <a:r>
              <a:rPr lang="cs-CZ" dirty="0">
                <a:solidFill>
                  <a:srgbClr val="00B0F0"/>
                </a:solidFill>
              </a:rPr>
              <a:t>dobrého</a:t>
            </a:r>
          </a:p>
          <a:p>
            <a:pPr lvl="1"/>
            <a:r>
              <a:rPr lang="cs-CZ" dirty="0"/>
              <a:t>Kvalitní + ho -&gt; </a:t>
            </a:r>
            <a:r>
              <a:rPr lang="cs-CZ" dirty="0">
                <a:solidFill>
                  <a:srgbClr val="00B0F0"/>
                </a:solidFill>
              </a:rPr>
              <a:t>kvalitního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Dobrý, kvalitní</a:t>
            </a:r>
          </a:p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>
                <a:solidFill>
                  <a:srgbClr val="FF0000"/>
                </a:solidFill>
              </a:rPr>
              <a:t>ou </a:t>
            </a:r>
            <a:r>
              <a:rPr lang="cs-CZ" dirty="0"/>
              <a:t>-&gt;</a:t>
            </a:r>
            <a:r>
              <a:rPr lang="cs-CZ" dirty="0">
                <a:solidFill>
                  <a:srgbClr val="FF0000"/>
                </a:solidFill>
              </a:rPr>
              <a:t> dobrou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kvalitní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/>
              <a:t>Dobrý?, kvalitní?</a:t>
            </a:r>
          </a:p>
          <a:p>
            <a:pPr lvl="1"/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59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FB1A0-53B3-227E-6C7B-C675F95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05400-26E4-EAF4-FD55-70340B61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Masculine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animate</a:t>
            </a:r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Dobr</a:t>
            </a:r>
            <a:r>
              <a:rPr lang="cs-CZ" strike="sngStrike" dirty="0"/>
              <a:t>ý </a:t>
            </a:r>
            <a:r>
              <a:rPr lang="cs-CZ" dirty="0"/>
              <a:t>-&gt; </a:t>
            </a:r>
            <a:r>
              <a:rPr lang="cs-CZ" dirty="0" err="1"/>
              <a:t>dobr</a:t>
            </a:r>
            <a:endParaRPr lang="cs-CZ" dirty="0"/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 err="1"/>
              <a:t>ého</a:t>
            </a:r>
            <a:r>
              <a:rPr lang="cs-CZ" dirty="0"/>
              <a:t> -&gt; </a:t>
            </a:r>
            <a:r>
              <a:rPr lang="cs-CZ" dirty="0">
                <a:solidFill>
                  <a:srgbClr val="00B0F0"/>
                </a:solidFill>
              </a:rPr>
              <a:t>dobrého</a:t>
            </a:r>
          </a:p>
          <a:p>
            <a:pPr lvl="1"/>
            <a:r>
              <a:rPr lang="cs-CZ" dirty="0"/>
              <a:t>Kvalitní + ho -&gt; </a:t>
            </a:r>
            <a:r>
              <a:rPr lang="cs-CZ" dirty="0">
                <a:solidFill>
                  <a:srgbClr val="00B0F0"/>
                </a:solidFill>
              </a:rPr>
              <a:t>kvalitního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Masculine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inanimate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Dobrý, kvalitní</a:t>
            </a:r>
          </a:p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Dobr</a:t>
            </a:r>
            <a:r>
              <a:rPr lang="cs-CZ" dirty="0"/>
              <a:t> + </a:t>
            </a:r>
            <a:r>
              <a:rPr lang="cs-CZ" dirty="0">
                <a:solidFill>
                  <a:srgbClr val="FF0000"/>
                </a:solidFill>
              </a:rPr>
              <a:t>ou </a:t>
            </a:r>
            <a:r>
              <a:rPr lang="cs-CZ" dirty="0"/>
              <a:t>-&gt;</a:t>
            </a:r>
            <a:r>
              <a:rPr lang="cs-CZ" dirty="0">
                <a:solidFill>
                  <a:srgbClr val="FF0000"/>
                </a:solidFill>
              </a:rPr>
              <a:t> dobrou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kvalitní</a:t>
            </a:r>
          </a:p>
          <a:p>
            <a:r>
              <a:rPr lang="cs-CZ" dirty="0">
                <a:solidFill>
                  <a:srgbClr val="00B050"/>
                </a:solidFill>
              </a:rPr>
              <a:t>Neuter</a:t>
            </a:r>
          </a:p>
          <a:p>
            <a:pPr lvl="1"/>
            <a:r>
              <a:rPr lang="cs-CZ" dirty="0" err="1"/>
              <a:t>Dobr</a:t>
            </a:r>
            <a:r>
              <a:rPr lang="cs-CZ" dirty="0"/>
              <a:t> + é -&gt; </a:t>
            </a:r>
            <a:r>
              <a:rPr lang="cs-CZ" dirty="0">
                <a:solidFill>
                  <a:srgbClr val="00B050"/>
                </a:solidFill>
              </a:rPr>
              <a:t>dobré</a:t>
            </a:r>
          </a:p>
          <a:p>
            <a:pPr lvl="1"/>
            <a:r>
              <a:rPr lang="cs-CZ" dirty="0"/>
              <a:t>kvalitní</a:t>
            </a:r>
          </a:p>
          <a:p>
            <a:pPr lvl="1"/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6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3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7570A-9DAF-8E36-A8E8-6F777CD4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070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1918</a:t>
            </a:r>
          </a:p>
        </p:txBody>
      </p:sp>
    </p:spTree>
    <p:extLst>
      <p:ext uri="{BB962C8B-B14F-4D97-AF65-F5344CB8AC3E}">
        <p14:creationId xmlns:p14="http://schemas.microsoft.com/office/powerpoint/2010/main" val="59580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7570A-9DAF-8E36-A8E8-6F777CD4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070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1918</a:t>
            </a:r>
            <a:br>
              <a:rPr lang="cs-CZ" dirty="0"/>
            </a:br>
            <a:r>
              <a:rPr lang="cs-CZ" dirty="0"/>
              <a:t>tisíc devět set osmnáct</a:t>
            </a:r>
          </a:p>
        </p:txBody>
      </p:sp>
    </p:spTree>
    <p:extLst>
      <p:ext uri="{BB962C8B-B14F-4D97-AF65-F5344CB8AC3E}">
        <p14:creationId xmlns:p14="http://schemas.microsoft.com/office/powerpoint/2010/main" val="320794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F5FC320-CD46-B854-5F01-CFBE27DA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To je Tomáš Garrigue Masaryk, první prezident Československa.</a:t>
            </a:r>
            <a:br>
              <a:rPr lang="cs-CZ" sz="3200" dirty="0"/>
            </a:br>
            <a:r>
              <a:rPr lang="cs-CZ" sz="2400" i="1" dirty="0" err="1"/>
              <a:t>This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Tomáš Garrigue Masaryk, 1st president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Czechoslovakia</a:t>
            </a:r>
            <a:r>
              <a:rPr lang="cs-CZ" sz="2400" i="1" dirty="0"/>
              <a:t>.</a:t>
            </a:r>
            <a:endParaRPr lang="cs-CZ" sz="3200" i="1" dirty="0"/>
          </a:p>
        </p:txBody>
      </p:sp>
      <p:pic>
        <p:nvPicPr>
          <p:cNvPr id="7" name="Obrázek 6" descr="Obsah obrázku muž, osoba, vázanka, nošení&#10;&#10;Popis byl vytvořen automaticky">
            <a:extLst>
              <a:ext uri="{FF2B5EF4-FFF2-40B4-BE49-F238E27FC236}">
                <a16:creationId xmlns:a16="http://schemas.microsoft.com/office/drawing/2014/main" id="{B7742CBB-294A-6FEC-DA15-20022BD8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39" y="295113"/>
            <a:ext cx="2848737" cy="41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8CEC3-BCA5-55CB-E347-28DEDD7A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5365"/>
            <a:ext cx="10515600" cy="1325563"/>
          </a:xfrm>
        </p:spPr>
        <p:txBody>
          <a:bodyPr/>
          <a:lstStyle/>
          <a:p>
            <a:r>
              <a:rPr lang="cs-CZ" dirty="0"/>
              <a:t>Masarykova univerzita = </a:t>
            </a:r>
            <a:r>
              <a:rPr lang="cs-CZ" i="1" dirty="0" err="1"/>
              <a:t>Masaryk‘s</a:t>
            </a:r>
            <a:r>
              <a:rPr lang="cs-CZ" i="1" dirty="0"/>
              <a:t>  Univerzity</a:t>
            </a:r>
          </a:p>
        </p:txBody>
      </p:sp>
      <p:pic>
        <p:nvPicPr>
          <p:cNvPr id="5" name="Obrázek 4" descr="Obsah obrázku exteriér, strom, budova, vládní budova&#10;&#10;Popis byl vytvořen automaticky">
            <a:extLst>
              <a:ext uri="{FF2B5EF4-FFF2-40B4-BE49-F238E27FC236}">
                <a16:creationId xmlns:a16="http://schemas.microsoft.com/office/drawing/2014/main" id="{CF7AED0B-488B-DFAD-3596-205AC5F2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707072"/>
            <a:ext cx="7757160" cy="40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23F63-F7F2-6DE3-D67F-6EC3DEDB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8964A-FF96-3AE8-7DEE-162E6558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8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káva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50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B812-5AFC-BAA0-E285-5485580E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 opakování (</a:t>
            </a:r>
            <a:r>
              <a:rPr lang="cs-CZ" i="1" dirty="0" err="1"/>
              <a:t>accusative</a:t>
            </a:r>
            <a:r>
              <a:rPr lang="cs-CZ" i="1" dirty="0"/>
              <a:t> </a:t>
            </a:r>
            <a:r>
              <a:rPr lang="cs-CZ" i="1" dirty="0" err="1"/>
              <a:t>revision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40675-9AB4-4BCB-8756-2F5C1A4E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Feminine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A -&gt; U (káva -&gt; kávu)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925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576</Words>
  <Application>Microsoft Office PowerPoint</Application>
  <PresentationFormat>Širokoúhlá obrazovka</PresentationFormat>
  <Paragraphs>155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1918</vt:lpstr>
      <vt:lpstr>1918 tisíc devět set osmnáct</vt:lpstr>
      <vt:lpstr>To je Tomáš Garrigue Masaryk, první prezident Československa. This is Tomáš Garrigue Masaryk, 1st president of Czechoslovakia.</vt:lpstr>
      <vt:lpstr>Masarykova univerzita = Masaryk‘s  Univerzity</vt:lpstr>
      <vt:lpstr>Prezentace aplikace PowerPoint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Akuzativ opakování (accusative revision)</vt:lpstr>
      <vt:lpstr>Adjektiva</vt:lpstr>
      <vt:lpstr>Adjektiva</vt:lpstr>
      <vt:lpstr>Adjektiva</vt:lpstr>
      <vt:lpstr>Adjektiva</vt:lpstr>
      <vt:lpstr>Adjektiva</vt:lpstr>
      <vt:lpstr>Adjektiva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</cp:lastModifiedBy>
  <cp:revision>2</cp:revision>
  <dcterms:created xsi:type="dcterms:W3CDTF">2022-10-27T13:43:45Z</dcterms:created>
  <dcterms:modified xsi:type="dcterms:W3CDTF">2022-10-27T14:27:03Z</dcterms:modified>
</cp:coreProperties>
</file>