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3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9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2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8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8f/11/8d/8f118da6a31364c4e01c187f497f44f0.jpg" TargetMode="External"/><Relationship Id="rId2" Type="http://schemas.openxmlformats.org/officeDocument/2006/relationships/hyperlink" Target="https://upload.wikimedia.org/wikipedia/commons/thumb/4/4e/Logo_ULL_2018.jpg/420px-Logo_ULL_20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2/22/Espa%C3%B1a-Canarias-loc.svg/399px-Espa%C3%B1a-Canarias-loc.svg.png" TargetMode="External"/><Relationship Id="rId5" Type="http://schemas.openxmlformats.org/officeDocument/2006/relationships/hyperlink" Target="https://www.crowdants.com/storage/project-channel/17/6db891d9167e7c09a23b2ddbacad9114.jpeg" TargetMode="External"/><Relationship Id="rId4" Type="http://schemas.openxmlformats.org/officeDocument/2006/relationships/hyperlink" Target="https://www.ull.es/en/wp-content/uploads/sites/10/2018/05/imagen-facultad-10-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archive.org/web/20110716063120/https:/www.webtenerife.com/tenerife/la-isla/zonas-turisticas/santa+cruz-la+laguna.htm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ull.es/centros/facultad-de-ciencias-sociales-y-de-la-comunicacion/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://bdigital.ulpgc.es/mdc/texto/pdf/231796_0038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eb.archive.org/web/20090804094258/http:/www.ull.es/portal/viewcategory.aspx?code=16b" TargetMode="External"/><Relationship Id="rId10" Type="http://schemas.openxmlformats.org/officeDocument/2006/relationships/hyperlink" Target="https://turismodelalaguna.com/declaracion-patrimonio-de-la-humanidad/" TargetMode="External"/><Relationship Id="rId4" Type="http://schemas.openxmlformats.org/officeDocument/2006/relationships/hyperlink" Target="https://www.invia.cz/blog/pico-de-teide-giganticka-sopka-s-nejdelsim-stinem/" TargetMode="External"/><Relationship Id="rId9" Type="http://schemas.openxmlformats.org/officeDocument/2006/relationships/hyperlink" Target="https://es.wikipedia.org/wiki/San_Crist%C3%B3bal_de_La_Laguna#cite_note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6A431491-8970-4365-9668-B806EFA91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3212" r="-1" b="1153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04E177-A479-4633-80E5-ECB16A359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5100" dirty="0" err="1"/>
              <a:t>Universidad</a:t>
            </a:r>
            <a:r>
              <a:rPr lang="cs-CZ" sz="5100" dirty="0"/>
              <a:t> de La Laguna</a:t>
            </a:r>
            <a:br>
              <a:rPr lang="cs-CZ" sz="5100" dirty="0"/>
            </a:br>
            <a:r>
              <a:rPr lang="cs-CZ" sz="5100" dirty="0"/>
              <a:t>San </a:t>
            </a:r>
            <a:r>
              <a:rPr lang="cs-CZ" sz="5100" dirty="0" err="1"/>
              <a:t>Cristóbal</a:t>
            </a:r>
            <a:r>
              <a:rPr lang="cs-CZ" sz="5100" dirty="0"/>
              <a:t> de La Laguna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71EC33-88F4-467B-A4BB-2B9E27B15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sz="3200" dirty="0" err="1"/>
              <a:t>Štepán</a:t>
            </a:r>
            <a:r>
              <a:rPr lang="cs-CZ" sz="3200" dirty="0"/>
              <a:t> Kratochvíl</a:t>
            </a:r>
          </a:p>
          <a:p>
            <a:pPr algn="ctr"/>
            <a:r>
              <a:rPr lang="cs-CZ" sz="3200" dirty="0" err="1"/>
              <a:t>Español</a:t>
            </a:r>
            <a:r>
              <a:rPr lang="cs-CZ" sz="3200" dirty="0"/>
              <a:t> para </a:t>
            </a:r>
            <a:r>
              <a:rPr lang="cs-CZ" sz="3200" dirty="0" err="1"/>
              <a:t>estudios</a:t>
            </a:r>
            <a:r>
              <a:rPr lang="cs-CZ" sz="3200" dirty="0"/>
              <a:t> en el </a:t>
            </a:r>
            <a:r>
              <a:rPr lang="cs-CZ" sz="3200" dirty="0" err="1"/>
              <a:t>extranjero</a:t>
            </a:r>
            <a:endParaRPr lang="cs-CZ" sz="3200" dirty="0"/>
          </a:p>
          <a:p>
            <a:pPr algn="ctr"/>
            <a:r>
              <a:rPr lang="cs-CZ" sz="3200" dirty="0"/>
              <a:t>2021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48D9C7D-7EEC-4A08-891C-0615F0116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398" y="611673"/>
            <a:ext cx="791871" cy="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9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919E3-C84F-447E-9E79-A33073D5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Fuentes</a:t>
            </a:r>
            <a:r>
              <a:rPr lang="cs-CZ" dirty="0"/>
              <a:t> - </a:t>
            </a:r>
            <a:r>
              <a:rPr lang="cs-CZ" dirty="0" err="1"/>
              <a:t>imágenes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13E426-E8BC-45CA-B8D1-3A6FCC813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https://upload.wikimedia.org/wikipedia/commons/thumb/4/4e/Logo_ULL_2018.jpg/420px-Logo_ULL_2018.jpg</a:t>
            </a:r>
            <a:endParaRPr lang="cs-CZ" dirty="0"/>
          </a:p>
          <a:p>
            <a:r>
              <a:rPr lang="cs-CZ" dirty="0">
                <a:hlinkClick r:id="rId3"/>
              </a:rPr>
              <a:t>https://i.pinimg.com/originals/8f/11/8d/8f118da6a31364c4e01c187f497f44f0.jpg</a:t>
            </a:r>
            <a:endParaRPr lang="cs-CZ" dirty="0"/>
          </a:p>
          <a:p>
            <a:r>
              <a:rPr lang="cs-CZ" dirty="0">
                <a:hlinkClick r:id="rId4"/>
              </a:rPr>
              <a:t>https://www.ull.es/en/wp-content/uploads/sites/10/2018/05/imagen-facultad-10-1.jpg</a:t>
            </a:r>
            <a:endParaRPr lang="cs-CZ" dirty="0"/>
          </a:p>
          <a:p>
            <a:r>
              <a:rPr lang="cs-CZ" dirty="0">
                <a:hlinkClick r:id="rId5"/>
              </a:rPr>
              <a:t>https://www.crowdants.com/storage/project-channel/17/6db891d9167e7c09a23b2ddbacad9114.jpeg</a:t>
            </a:r>
            <a:endParaRPr lang="cs-CZ" dirty="0"/>
          </a:p>
          <a:p>
            <a:r>
              <a:rPr lang="cs-CZ" dirty="0">
                <a:hlinkClick r:id="rId6"/>
              </a:rPr>
              <a:t>https://upload.wikimedia.org/wikipedia/commons/thumb/2/22/Espa%C3%B1a-Canarias-loc.svg/399px-Espa%C3%B1a-Canarias-loc.svg.png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52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20C213-526A-4CB9-95FA-F7640FED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6600"/>
              <a:t>Estructura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BB169"/>
          </a:solidFill>
          <a:ln w="38100" cap="rnd">
            <a:solidFill>
              <a:srgbClr val="3BB16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78D82-715D-4A3B-9A51-C050261F8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 err="1"/>
              <a:t>Universidad</a:t>
            </a:r>
            <a:r>
              <a:rPr lang="cs-CZ" dirty="0"/>
              <a:t> de La Laguna</a:t>
            </a:r>
          </a:p>
          <a:p>
            <a:r>
              <a:rPr lang="es-ES" dirty="0"/>
              <a:t>Facultad de Ciencias Sociales y de la Comunicación</a:t>
            </a:r>
            <a:endParaRPr lang="cs-CZ" dirty="0"/>
          </a:p>
          <a:p>
            <a:r>
              <a:rPr lang="cs-CZ" dirty="0"/>
              <a:t>San </a:t>
            </a:r>
            <a:r>
              <a:rPr lang="cs-CZ" dirty="0" err="1"/>
              <a:t>Cristóbal</a:t>
            </a:r>
            <a:r>
              <a:rPr lang="cs-CZ" dirty="0"/>
              <a:t> de La Laguna</a:t>
            </a:r>
          </a:p>
        </p:txBody>
      </p:sp>
      <p:pic>
        <p:nvPicPr>
          <p:cNvPr id="1026" name="Picture 2" descr="Pin de René Negrete en Tenerife | Tenerife canarias, Tenerife, Lugares para  viajar">
            <a:extLst>
              <a:ext uri="{FF2B5EF4-FFF2-40B4-BE49-F238E27FC236}">
                <a16:creationId xmlns:a16="http://schemas.microsoft.com/office/drawing/2014/main" id="{4A653A28-1184-447B-AF4F-A4D2F1DFF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r="1" b="1438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EBA2BD6-E915-45CD-8F9F-0FBAB73F9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673" y="4207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F286AA-9251-4C62-B61C-DBF161BD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Universidad de La Laguna</a:t>
            </a:r>
          </a:p>
        </p:txBody>
      </p:sp>
      <p:sp>
        <p:nvSpPr>
          <p:cNvPr id="75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B169"/>
          </a:solidFill>
          <a:ln w="38100" cap="rnd">
            <a:solidFill>
              <a:srgbClr val="3BB16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403400-524A-4D85-AD0D-045F5A135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San </a:t>
            </a:r>
            <a:r>
              <a:rPr lang="cs-CZ" dirty="0" err="1"/>
              <a:t>Cristóbal</a:t>
            </a:r>
            <a:r>
              <a:rPr lang="cs-CZ" dirty="0"/>
              <a:t> de La Laguna</a:t>
            </a:r>
          </a:p>
          <a:p>
            <a:r>
              <a:rPr lang="cs-CZ" dirty="0"/>
              <a:t>1701 – </a:t>
            </a:r>
            <a:r>
              <a:rPr lang="cs-CZ" dirty="0" err="1"/>
              <a:t>centro</a:t>
            </a:r>
            <a:r>
              <a:rPr lang="cs-CZ" dirty="0"/>
              <a:t> de </a:t>
            </a:r>
            <a:r>
              <a:rPr lang="cs-CZ" dirty="0" err="1"/>
              <a:t>estudios</a:t>
            </a:r>
            <a:r>
              <a:rPr lang="cs-CZ" dirty="0"/>
              <a:t> </a:t>
            </a:r>
            <a:r>
              <a:rPr lang="cs-CZ" dirty="0" err="1"/>
              <a:t>religiosos</a:t>
            </a:r>
            <a:endParaRPr lang="cs-CZ" dirty="0"/>
          </a:p>
          <a:p>
            <a:r>
              <a:rPr lang="cs-CZ" dirty="0"/>
              <a:t>1927 – </a:t>
            </a:r>
            <a:r>
              <a:rPr lang="cs-CZ" dirty="0" err="1"/>
              <a:t>fundación</a:t>
            </a:r>
            <a:r>
              <a:rPr lang="cs-CZ" dirty="0"/>
              <a:t> de la </a:t>
            </a:r>
            <a:r>
              <a:rPr lang="cs-CZ" dirty="0" err="1"/>
              <a:t>institución</a:t>
            </a:r>
            <a:endParaRPr lang="cs-CZ" dirty="0"/>
          </a:p>
          <a:p>
            <a:r>
              <a:rPr lang="cs-CZ" dirty="0" err="1"/>
              <a:t>Más</a:t>
            </a:r>
            <a:r>
              <a:rPr lang="cs-CZ" dirty="0"/>
              <a:t> </a:t>
            </a:r>
            <a:r>
              <a:rPr lang="cs-CZ" dirty="0" err="1"/>
              <a:t>antigua</a:t>
            </a:r>
            <a:r>
              <a:rPr lang="cs-CZ" dirty="0"/>
              <a:t> de las </a:t>
            </a:r>
            <a:r>
              <a:rPr lang="cs-CZ" dirty="0" err="1"/>
              <a:t>Islas</a:t>
            </a:r>
            <a:r>
              <a:rPr lang="cs-CZ" dirty="0"/>
              <a:t> </a:t>
            </a:r>
            <a:r>
              <a:rPr lang="cs-CZ" dirty="0" err="1"/>
              <a:t>Canarias</a:t>
            </a:r>
            <a:endParaRPr lang="cs-CZ" dirty="0"/>
          </a:p>
          <a:p>
            <a:r>
              <a:rPr lang="cs-CZ" dirty="0"/>
              <a:t>23 000 </a:t>
            </a:r>
            <a:r>
              <a:rPr lang="cs-CZ" dirty="0" err="1"/>
              <a:t>estudiantes</a:t>
            </a:r>
            <a:endParaRPr lang="cs-CZ" dirty="0"/>
          </a:p>
          <a:p>
            <a:r>
              <a:rPr lang="cs-CZ" dirty="0"/>
              <a:t>10  </a:t>
            </a:r>
            <a:r>
              <a:rPr lang="cs-CZ" dirty="0" err="1"/>
              <a:t>facultades</a:t>
            </a:r>
            <a:r>
              <a:rPr lang="cs-CZ" dirty="0"/>
              <a:t>, 3 </a:t>
            </a:r>
            <a:r>
              <a:rPr lang="cs-CZ" dirty="0" err="1"/>
              <a:t>escuelas</a:t>
            </a:r>
            <a:r>
              <a:rPr lang="cs-CZ" dirty="0"/>
              <a:t> </a:t>
            </a:r>
            <a:r>
              <a:rPr lang="cs-CZ" dirty="0" err="1"/>
              <a:t>superiores</a:t>
            </a:r>
            <a:endParaRPr lang="cs-CZ" dirty="0"/>
          </a:p>
        </p:txBody>
      </p:sp>
      <p:pic>
        <p:nvPicPr>
          <p:cNvPr id="2052" name="Picture 4" descr="Campus - University of La Laguna">
            <a:extLst>
              <a:ext uri="{FF2B5EF4-FFF2-40B4-BE49-F238E27FC236}">
                <a16:creationId xmlns:a16="http://schemas.microsoft.com/office/drawing/2014/main" id="{DFB92D48-7483-4C71-B6C8-1B734F99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816559"/>
            <a:ext cx="4014216" cy="24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1A6022-8909-4CE6-8B03-1B5E1C44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561840"/>
            <a:ext cx="3995928" cy="17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E4F49F4-0E64-4DA4-BA61-DF16C2759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717" y="2512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F8E029-07D3-4CBD-89BE-26948B5F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300"/>
              <a:t>Facultad de Ciencias Sociales y de la Comunicación</a:t>
            </a:r>
            <a:br>
              <a:rPr lang="cs-CZ" sz="2300"/>
            </a:br>
            <a:endParaRPr lang="cs-CZ" sz="2300"/>
          </a:p>
        </p:txBody>
      </p:sp>
      <p:pic>
        <p:nvPicPr>
          <p:cNvPr id="3076" name="Picture 4" descr="Este martes comienzan las Jornadas de Radio, Comunicación y Deporte  organizadas por la APDT">
            <a:extLst>
              <a:ext uri="{FF2B5EF4-FFF2-40B4-BE49-F238E27FC236}">
                <a16:creationId xmlns:a16="http://schemas.microsoft.com/office/drawing/2014/main" id="{99244C00-4245-4405-9083-62AD4EDA6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7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3BB169"/>
          </a:solidFill>
          <a:ln w="38100" cap="rnd">
            <a:solidFill>
              <a:srgbClr val="3BB16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E63FAD-FFC9-4725-9291-2E8ACC97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cs-CZ" sz="1800" dirty="0" err="1"/>
              <a:t>Creada</a:t>
            </a:r>
            <a:r>
              <a:rPr lang="cs-CZ" sz="1800" dirty="0"/>
              <a:t> en 2014</a:t>
            </a:r>
          </a:p>
          <a:p>
            <a:r>
              <a:rPr lang="cs-CZ" sz="1800" dirty="0"/>
              <a:t>Campus de </a:t>
            </a:r>
            <a:r>
              <a:rPr lang="cs-CZ" sz="1800" dirty="0" err="1"/>
              <a:t>Guajara</a:t>
            </a:r>
            <a:endParaRPr lang="cs-CZ" sz="1800" dirty="0"/>
          </a:p>
          <a:p>
            <a:r>
              <a:rPr lang="cs-CZ" sz="1800" dirty="0" err="1"/>
              <a:t>Sociología</a:t>
            </a:r>
            <a:r>
              <a:rPr lang="cs-CZ" sz="1800" dirty="0"/>
              <a:t>, </a:t>
            </a:r>
            <a:r>
              <a:rPr lang="cs-CZ" sz="1800" dirty="0" err="1"/>
              <a:t>Antropología</a:t>
            </a:r>
            <a:r>
              <a:rPr lang="cs-CZ" sz="1800" dirty="0"/>
              <a:t> </a:t>
            </a:r>
            <a:r>
              <a:rPr lang="cs-CZ" sz="1800" dirty="0" err="1"/>
              <a:t>Social</a:t>
            </a:r>
            <a:r>
              <a:rPr lang="cs-CZ" sz="1800" dirty="0"/>
              <a:t>, </a:t>
            </a:r>
            <a:r>
              <a:rPr lang="cs-CZ" sz="1800" dirty="0" err="1"/>
              <a:t>Trabajo</a:t>
            </a:r>
            <a:r>
              <a:rPr lang="cs-CZ" sz="1800" dirty="0"/>
              <a:t> </a:t>
            </a:r>
            <a:r>
              <a:rPr lang="cs-CZ" sz="1800" dirty="0" err="1"/>
              <a:t>Social</a:t>
            </a:r>
            <a:r>
              <a:rPr lang="cs-CZ" sz="1800" dirty="0"/>
              <a:t>, Grado en </a:t>
            </a:r>
            <a:r>
              <a:rPr lang="cs-CZ" sz="1800" dirty="0" err="1"/>
              <a:t>Periodismo</a:t>
            </a:r>
            <a:r>
              <a:rPr lang="cs-CZ" sz="1800" dirty="0"/>
              <a:t>, </a:t>
            </a:r>
            <a:r>
              <a:rPr lang="cs-CZ" sz="1800" dirty="0" err="1"/>
              <a:t>Ciencias</a:t>
            </a:r>
            <a:r>
              <a:rPr lang="cs-CZ" sz="1800" dirty="0"/>
              <a:t> </a:t>
            </a:r>
            <a:r>
              <a:rPr lang="cs-CZ" sz="1800" dirty="0" err="1"/>
              <a:t>Políticas</a:t>
            </a:r>
            <a:endParaRPr lang="cs-CZ" sz="1800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0D11EC6-43AF-4F8F-A2EC-141E95636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803" y="4244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1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9337BA-95EF-40CD-A800-B20414A3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100"/>
              <a:t>San Cristóbal de La Laguna</a:t>
            </a:r>
          </a:p>
        </p:txBody>
      </p:sp>
      <p:sp>
        <p:nvSpPr>
          <p:cNvPr id="410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BB169"/>
          </a:solidFill>
          <a:ln w="38100" cap="rnd">
            <a:solidFill>
              <a:srgbClr val="3BB16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571EB-1731-479B-9373-6A2B1760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600" dirty="0"/>
              <a:t>Santa Cruz de </a:t>
            </a:r>
            <a:r>
              <a:rPr lang="cs-CZ" sz="2600" dirty="0" err="1"/>
              <a:t>Tenerife</a:t>
            </a:r>
            <a:r>
              <a:rPr lang="cs-CZ" sz="2600" dirty="0"/>
              <a:t>; </a:t>
            </a:r>
            <a:r>
              <a:rPr lang="cs-CZ" sz="2600" dirty="0" err="1"/>
              <a:t>isla</a:t>
            </a:r>
            <a:r>
              <a:rPr lang="cs-CZ" sz="2600" dirty="0"/>
              <a:t> y </a:t>
            </a:r>
            <a:r>
              <a:rPr lang="cs-CZ" sz="2600" dirty="0" err="1"/>
              <a:t>Tenerife</a:t>
            </a:r>
            <a:r>
              <a:rPr lang="cs-CZ" sz="2600" dirty="0"/>
              <a:t> – </a:t>
            </a:r>
            <a:r>
              <a:rPr lang="cs-CZ" sz="2600" dirty="0" err="1"/>
              <a:t>Canarias</a:t>
            </a:r>
            <a:endParaRPr lang="cs-CZ" sz="2600" dirty="0"/>
          </a:p>
          <a:p>
            <a:r>
              <a:rPr lang="cs-CZ" sz="2600" dirty="0" err="1"/>
              <a:t>Segunda</a:t>
            </a:r>
            <a:r>
              <a:rPr lang="cs-CZ" sz="2600" dirty="0"/>
              <a:t> </a:t>
            </a:r>
            <a:r>
              <a:rPr lang="cs-CZ" sz="2600" dirty="0" err="1"/>
              <a:t>ciudad</a:t>
            </a:r>
            <a:r>
              <a:rPr lang="cs-CZ" sz="2600" dirty="0"/>
              <a:t> </a:t>
            </a:r>
            <a:r>
              <a:rPr lang="cs-CZ" sz="2600" dirty="0" err="1"/>
              <a:t>más</a:t>
            </a:r>
            <a:r>
              <a:rPr lang="cs-CZ" sz="2600" dirty="0"/>
              <a:t> </a:t>
            </a:r>
            <a:r>
              <a:rPr lang="cs-CZ" sz="2600" dirty="0" err="1"/>
              <a:t>poblada</a:t>
            </a:r>
            <a:r>
              <a:rPr lang="cs-CZ" sz="2600" dirty="0"/>
              <a:t> de </a:t>
            </a:r>
            <a:r>
              <a:rPr lang="cs-CZ" sz="2600" dirty="0" err="1"/>
              <a:t>Tenerife</a:t>
            </a:r>
            <a:r>
              <a:rPr lang="cs-CZ" sz="2600" dirty="0"/>
              <a:t>, </a:t>
            </a:r>
            <a:r>
              <a:rPr lang="cs-CZ" sz="2600" dirty="0" err="1"/>
              <a:t>tercera</a:t>
            </a:r>
            <a:r>
              <a:rPr lang="cs-CZ" sz="2600" dirty="0"/>
              <a:t> del </a:t>
            </a:r>
            <a:r>
              <a:rPr lang="cs-CZ" sz="2600" dirty="0" err="1"/>
              <a:t>archipiélago</a:t>
            </a:r>
            <a:endParaRPr lang="cs-CZ" sz="2600" dirty="0"/>
          </a:p>
          <a:p>
            <a:r>
              <a:rPr lang="cs-CZ" sz="2600" dirty="0" err="1"/>
              <a:t>Urbanísticamente</a:t>
            </a:r>
            <a:r>
              <a:rPr lang="cs-CZ" sz="2600" dirty="0"/>
              <a:t> </a:t>
            </a:r>
            <a:r>
              <a:rPr lang="cs-CZ" sz="2600" dirty="0" err="1"/>
              <a:t>unida</a:t>
            </a:r>
            <a:r>
              <a:rPr lang="cs-CZ" sz="2600" dirty="0"/>
              <a:t> con la </a:t>
            </a:r>
            <a:r>
              <a:rPr lang="cs-CZ" sz="2600" dirty="0" err="1"/>
              <a:t>capital</a:t>
            </a:r>
            <a:endParaRPr lang="cs-CZ" sz="2600" dirty="0"/>
          </a:p>
          <a:p>
            <a:r>
              <a:rPr lang="cs-CZ" sz="2600" dirty="0" err="1"/>
              <a:t>Unesco</a:t>
            </a:r>
            <a:r>
              <a:rPr lang="cs-CZ" sz="2600" dirty="0"/>
              <a:t> – 1999 – </a:t>
            </a:r>
            <a:r>
              <a:rPr lang="cs-CZ" sz="2600" dirty="0" err="1"/>
              <a:t>ciudad</a:t>
            </a:r>
            <a:r>
              <a:rPr lang="cs-CZ" sz="2600" dirty="0"/>
              <a:t> </a:t>
            </a:r>
            <a:r>
              <a:rPr lang="cs-CZ" sz="2600" dirty="0" err="1"/>
              <a:t>colonial</a:t>
            </a:r>
            <a:r>
              <a:rPr lang="cs-CZ" sz="2600" dirty="0"/>
              <a:t> no </a:t>
            </a:r>
            <a:r>
              <a:rPr lang="cs-CZ" sz="2600" dirty="0" err="1"/>
              <a:t>amurallada</a:t>
            </a:r>
            <a:endParaRPr lang="cs-CZ" sz="2600" dirty="0"/>
          </a:p>
        </p:txBody>
      </p:sp>
      <p:pic>
        <p:nvPicPr>
          <p:cNvPr id="4100" name="Picture 4" descr="San Cristóbal de La Laguna ubicada en España">
            <a:extLst>
              <a:ext uri="{FF2B5EF4-FFF2-40B4-BE49-F238E27FC236}">
                <a16:creationId xmlns:a16="http://schemas.microsoft.com/office/drawing/2014/main" id="{32D074FD-94E9-486C-8A70-B9A904DC6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90ACE0D-A1D7-4610-A948-15B061FAD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sa funeral por los difuntos de la Covid-19 – Catedral de La Laguna">
            <a:extLst>
              <a:ext uri="{FF2B5EF4-FFF2-40B4-BE49-F238E27FC236}">
                <a16:creationId xmlns:a16="http://schemas.microsoft.com/office/drawing/2014/main" id="{9B81AB3E-51BF-409B-8404-FBFB01BD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0500"/>
            <a:ext cx="8572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E9A9E38-65C8-4A19-B270-D4C9CFA57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69" y="534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0583C-D9EF-4219-946B-40B4FA43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9A465-D4D6-4EC9-BE25-E0F27EC0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La Laguna town in the north of Tenerife - Tenerifesurprise">
            <a:extLst>
              <a:ext uri="{FF2B5EF4-FFF2-40B4-BE49-F238E27FC236}">
                <a16:creationId xmlns:a16="http://schemas.microsoft.com/office/drawing/2014/main" id="{DAA34ED5-733E-4D92-9898-B33C8D8A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42938"/>
            <a:ext cx="85725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46F45D1-4C70-410C-BEDD-D99BAE27C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955" y="784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ico de Teide - gigantická sopka s nejdelším stínem | Blog Invia.cz">
            <a:extLst>
              <a:ext uri="{FF2B5EF4-FFF2-40B4-BE49-F238E27FC236}">
                <a16:creationId xmlns:a16="http://schemas.microsoft.com/office/drawing/2014/main" id="{9AB63A8E-C6B8-4E5F-8D3B-EBB9440D6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2" r="1" b="1"/>
          <a:stretch/>
        </p:blipFill>
        <p:spPr bwMode="auto"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12558C6-A597-4CA5-8830-6FB96CE90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414" y="5159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2A18D-EBBF-4537-8D17-7E413708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Fuentes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CC0BF-A6AB-42C0-B4A1-E790F8B6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4"/>
              </a:rPr>
              <a:t>https://www.invia.cz/blog/pico-de-teide-giganticka-sopka-s-nejdelsim-stinem/</a:t>
            </a:r>
            <a:endParaRPr lang="cs-CZ" dirty="0"/>
          </a:p>
          <a:p>
            <a:r>
              <a:rPr lang="cs-CZ" dirty="0">
                <a:hlinkClick r:id="rId5"/>
              </a:rPr>
              <a:t>https://web.archive.org/web/20090804094258/http://www.ull.es/portal/viewcategory.aspx?code=16b</a:t>
            </a:r>
            <a:endParaRPr lang="cs-CZ" dirty="0"/>
          </a:p>
          <a:p>
            <a:r>
              <a:rPr lang="cs-CZ" dirty="0">
                <a:hlinkClick r:id="rId6"/>
              </a:rPr>
              <a:t>http://bdigital.ulpgc.es/mdc/texto/pdf/231796_0038.pdf</a:t>
            </a:r>
            <a:endParaRPr lang="cs-CZ" dirty="0"/>
          </a:p>
          <a:p>
            <a:r>
              <a:rPr lang="cs-CZ" dirty="0">
                <a:hlinkClick r:id="rId7"/>
              </a:rPr>
              <a:t>https://www.ull.es/centros/facultad-de-ciencias-sociales-y-de-la-comunicacion/</a:t>
            </a:r>
            <a:endParaRPr lang="cs-CZ" dirty="0"/>
          </a:p>
          <a:p>
            <a:r>
              <a:rPr lang="cs-CZ" dirty="0">
                <a:hlinkClick r:id="rId8"/>
              </a:rPr>
              <a:t>https://web.archive.org/web/20110716063120/https://www.webtenerife.com/tenerife/la-isla/zonas-turisticas/santa+cruz-la+laguna.htm</a:t>
            </a:r>
            <a:endParaRPr lang="cs-CZ" dirty="0"/>
          </a:p>
          <a:p>
            <a:r>
              <a:rPr lang="cs-CZ" dirty="0">
                <a:hlinkClick r:id="rId9"/>
              </a:rPr>
              <a:t>https://es.wikipedia.org/wiki/San_Crist%C3%B3bal_de_La_Laguna#cite_note-3</a:t>
            </a:r>
            <a:endParaRPr lang="cs-CZ" dirty="0"/>
          </a:p>
          <a:p>
            <a:r>
              <a:rPr lang="cs-CZ" dirty="0">
                <a:hlinkClick r:id="rId10"/>
              </a:rPr>
              <a:t>https://turismodelalaguna.com/declaracion-patrimonio-de-la-humanidad/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9FD252E-B098-4284-9268-91201EC76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083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92025"/>
      </a:dk2>
      <a:lt2>
        <a:srgbClr val="E8E2E6"/>
      </a:lt2>
      <a:accent1>
        <a:srgbClr val="3BB169"/>
      </a:accent1>
      <a:accent2>
        <a:srgbClr val="4AB547"/>
      </a:accent2>
      <a:accent3>
        <a:srgbClr val="45B19C"/>
      </a:accent3>
      <a:accent4>
        <a:srgbClr val="B13B8C"/>
      </a:accent4>
      <a:accent5>
        <a:srgbClr val="C34D6D"/>
      </a:accent5>
      <a:accent6>
        <a:srgbClr val="B14C3B"/>
      </a:accent6>
      <a:hlink>
        <a:srgbClr val="BF3F8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399</Words>
  <Application>Microsoft Office PowerPoint</Application>
  <PresentationFormat>Širokoúhlá obrazovka</PresentationFormat>
  <Paragraphs>38</Paragraphs>
  <Slides>10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Modern Love</vt:lpstr>
      <vt:lpstr>The Hand</vt:lpstr>
      <vt:lpstr>SketchyVTI</vt:lpstr>
      <vt:lpstr>Universidad de La Laguna San Cristóbal de La Laguna</vt:lpstr>
      <vt:lpstr>Estructura</vt:lpstr>
      <vt:lpstr>Universidad de La Laguna</vt:lpstr>
      <vt:lpstr>Facultad de Ciencias Sociales y de la Comunicación </vt:lpstr>
      <vt:lpstr>San Cristóbal de La Laguna</vt:lpstr>
      <vt:lpstr>Prezentace aplikace PowerPoint</vt:lpstr>
      <vt:lpstr>Prezentace aplikace PowerPoint</vt:lpstr>
      <vt:lpstr>Prezentace aplikace PowerPoint</vt:lpstr>
      <vt:lpstr>Fuentes</vt:lpstr>
      <vt:lpstr>Fuentes - imágenes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 Laguna San Cristóbal de La Laguna</dc:title>
  <dc:creator>Štěpán Kratochvíl</dc:creator>
  <cp:lastModifiedBy>Jitka Žváčková</cp:lastModifiedBy>
  <cp:revision>14</cp:revision>
  <dcterms:created xsi:type="dcterms:W3CDTF">2021-05-24T09:02:45Z</dcterms:created>
  <dcterms:modified xsi:type="dcterms:W3CDTF">2021-11-29T18:58:32Z</dcterms:modified>
</cp:coreProperties>
</file>