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336" r:id="rId3"/>
    <p:sldId id="337" r:id="rId4"/>
    <p:sldId id="338" r:id="rId5"/>
    <p:sldId id="339" r:id="rId6"/>
    <p:sldId id="340" r:id="rId7"/>
    <p:sldId id="342" r:id="rId8"/>
    <p:sldId id="343" r:id="rId9"/>
    <p:sldId id="344" r:id="rId10"/>
    <p:sldId id="345" r:id="rId11"/>
    <p:sldId id="346" r:id="rId12"/>
    <p:sldId id="34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19"/>
  </p:normalViewPr>
  <p:slideViewPr>
    <p:cSldViewPr snapToGrid="0" snapToObjects="1">
      <p:cViewPr>
        <p:scale>
          <a:sx n="114" d="100"/>
          <a:sy n="114" d="100"/>
        </p:scale>
        <p:origin x="4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7AE21-6798-C149-979A-09758AFBE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3469AD-B043-9746-BE28-36AD2EA70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4473E2-AC3A-F243-A4BC-E4E753A79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EF4E-19BF-1E49-BEB4-1AC18EF6C300}" type="datetimeFigureOut">
              <a:rPr lang="cs-CZ" smtClean="0"/>
              <a:t>05.10.22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49EF8E-599A-1242-9208-EC55D461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E9FD76-8E15-5B43-A34C-62139E05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9CE-7E19-B841-A43C-D3003E1EB0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38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B6354-570E-394A-99C2-5C8DA327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92769B-3C54-4B4D-86A4-2ACEBA01F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5F4521-EB7C-824F-8A27-C95B967A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EF4E-19BF-1E49-BEB4-1AC18EF6C300}" type="datetimeFigureOut">
              <a:rPr lang="cs-CZ" smtClean="0"/>
              <a:t>05.10.22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43E377-5902-2649-9B38-9FBBEDDC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464DEF-6046-C246-8928-96928D7A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9CE-7E19-B841-A43C-D3003E1EB0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21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737AE2-BA40-A549-9EB5-E144E7D02C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339C0C3-97E9-7040-867F-A85C4063B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F80498-F6DD-A241-ACC4-9EAD0B375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EF4E-19BF-1E49-BEB4-1AC18EF6C300}" type="datetimeFigureOut">
              <a:rPr lang="cs-CZ" smtClean="0"/>
              <a:t>05.10.22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277473-4E36-5E43-A6B8-5D67177F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391984-2578-0446-8DAE-C8BE43EE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9CE-7E19-B841-A43C-D3003E1EB0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22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EFE1B-4D86-944C-AB4D-BB978450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269CF-1A02-2949-9FA4-63E3A5378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57603C-F610-F34C-AEF0-893E614B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EF4E-19BF-1E49-BEB4-1AC18EF6C300}" type="datetimeFigureOut">
              <a:rPr lang="cs-CZ" smtClean="0"/>
              <a:t>05.10.22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FC425D-CE4C-E648-A003-34DB898A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259717-75A2-6841-B781-8EE6954F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9CE-7E19-B841-A43C-D3003E1EB0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65EF9-5C62-7845-B662-4965C09E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E8C0A5-68F4-154C-B300-E3DAD4897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076334-D713-FB49-B234-A55FDD46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EF4E-19BF-1E49-BEB4-1AC18EF6C300}" type="datetimeFigureOut">
              <a:rPr lang="cs-CZ" smtClean="0"/>
              <a:t>05.10.22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4DA438-1967-524C-996D-DF9326E1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38FAE8-3844-E046-BF14-E84FDDEC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9CE-7E19-B841-A43C-D3003E1EB0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51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FBD74-C68C-5841-8EE8-F192E4DC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8B3ECA-C4BF-6A49-9739-3FBA09294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537CA10-B72A-5247-A291-485B271D2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BB975C-1EA6-664C-A541-B877FC3FA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EF4E-19BF-1E49-BEB4-1AC18EF6C300}" type="datetimeFigureOut">
              <a:rPr lang="cs-CZ" smtClean="0"/>
              <a:t>05.10.22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6F535A-00C6-8445-B03F-F9D89769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DFED4A-C03F-1D4C-BA0F-7E2F704D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9CE-7E19-B841-A43C-D3003E1EB0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15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D6D42-CC65-414A-8B29-0EDF3897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16B759-DD45-C84B-91D7-AEC08222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B4131FA-78A3-8C48-9C44-ED98402AD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EBBC988-8B78-B049-B3C3-4FD75819C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9ED0CA4-73E5-194B-9048-95B115204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BFDE9D-7E43-134B-9A8E-8EE8BFA7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EF4E-19BF-1E49-BEB4-1AC18EF6C300}" type="datetimeFigureOut">
              <a:rPr lang="cs-CZ" smtClean="0"/>
              <a:t>05.10.22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8842AE3-4110-D149-AF0A-4816DB4F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BDC476-F173-0740-92AF-5F981082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9CE-7E19-B841-A43C-D3003E1EB0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80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C1301-05B1-C948-BE2C-21093EA4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4900465-8A4D-F145-B3D6-19BE9A5E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EF4E-19BF-1E49-BEB4-1AC18EF6C300}" type="datetimeFigureOut">
              <a:rPr lang="cs-CZ" smtClean="0"/>
              <a:t>05.10.22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EB3E71-FC49-4848-B416-31ACB2AF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40772E-ED1F-0E46-A38F-4AC8715E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9CE-7E19-B841-A43C-D3003E1EB0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97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E8673E7-4309-664B-9C18-D95C4898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EF4E-19BF-1E49-BEB4-1AC18EF6C300}" type="datetimeFigureOut">
              <a:rPr lang="cs-CZ" smtClean="0"/>
              <a:t>05.10.22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B66DADB-04A2-3743-8131-C4E7817D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C0394C-81E1-C94D-A0E5-C7F409D2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9CE-7E19-B841-A43C-D3003E1EB0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27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EE3A8-B7B8-C44C-BFE7-D9AA4095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81EC8F-3F12-DC4F-B2E7-AC8B602CC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AD9C66-9065-2A4B-8212-DF1C5E25D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BBAF68-7127-EA4D-8B52-0CC02B3A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EF4E-19BF-1E49-BEB4-1AC18EF6C300}" type="datetimeFigureOut">
              <a:rPr lang="cs-CZ" smtClean="0"/>
              <a:t>05.10.22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060436-000D-5A40-B142-2A21B281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42EFAF-5B3E-A247-BDFD-65929209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9CE-7E19-B841-A43C-D3003E1EB0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13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0C5DC-57A8-F541-AE45-C9D7109C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6CCE586-4FA9-6B48-B3DC-C7098EB88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6D46BB-4FA9-724E-A9CE-0AF96D2DE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E3F50A-F376-E64C-9F16-ED2CD1DB5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EF4E-19BF-1E49-BEB4-1AC18EF6C300}" type="datetimeFigureOut">
              <a:rPr lang="cs-CZ" smtClean="0"/>
              <a:t>05.10.22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5108EE-F74B-9D4D-87E8-76675A29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14F4E4-D8DD-5E4C-9155-FF053899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9CE-7E19-B841-A43C-D3003E1EB0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48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41249C6-963F-5E4F-94C0-52D1BBDA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D00839-9757-3E4E-964E-5D8577384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410CC0-01CF-2644-A03D-B6765C10A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4EF4E-19BF-1E49-BEB4-1AC18EF6C300}" type="datetimeFigureOut">
              <a:rPr lang="cs-CZ" smtClean="0"/>
              <a:t>05.10.22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4186B0-87E6-DF49-961F-61CCB1000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8B390-A3F2-534D-86B0-8C7279FA3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669CE-7E19-B841-A43C-D3003E1EB0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2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zdroje.muni.cz/index.php?lang=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FEF4-9CFF-4E49-AAEA-8155233B6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skills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BA154368-B697-864A-9532-9878AF74B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850" y="3886201"/>
            <a:ext cx="8496300" cy="24225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Three</a:t>
            </a:r>
          </a:p>
          <a:p>
            <a:pPr eaLnBrk="1" hangingPunct="1">
              <a:spcBef>
                <a:spcPct val="0"/>
              </a:spcBef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Development Seminar II: Primary Sources</a:t>
            </a:r>
          </a:p>
          <a:p>
            <a:pPr eaLnBrk="1" hangingPunct="1">
              <a:spcBef>
                <a:spcPct val="0"/>
              </a:spcBef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Šárka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Gmiterková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8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662F0-35A4-6747-AD8C-630B9C68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3903A4-B2C8-A348-ACC3-380D25BBD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vis-a-vis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films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screenshots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photographs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anyone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as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newspaper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essays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documentaries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data?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4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F292B-A68B-F145-956C-FC62C264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Take-aways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18BA1B-758A-E249-AB79-0AADBD51D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source(s)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step,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settle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generally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 in hand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methodological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excludes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welcomes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narrows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conceptual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frameworks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step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archival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data) 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start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87383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8567C-AB3D-044E-B4B8-97B80984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FDCD42-D809-4B46-AC3D-7D99C0379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use.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13. 10. </a:t>
            </a:r>
          </a:p>
          <a:p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Instructor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Šárka </a:t>
            </a:r>
          </a:p>
          <a:p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Project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 the portal of electronic information resources and try to find at least three secondary sources for your project. </a:t>
            </a:r>
          </a:p>
          <a:p>
            <a:pPr lvl="1"/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https://ezdroje.muni.cz/index.php?lang=en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04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2D21-D591-EA4D-A591-C37EC613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u="sng" dirty="0">
                <a:latin typeface="Times" charset="0"/>
                <a:ea typeface="Times" charset="0"/>
                <a:cs typeface="Times" charset="0"/>
              </a:rPr>
              <a:t>Agenda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8C6030D-D5D5-B64E-8753-BF9A9E3C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00214"/>
            <a:ext cx="8229600" cy="470852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b="1" u="sng" dirty="0">
                <a:latin typeface="Times New Roman" panose="02020603050405020304" pitchFamily="18" charset="0"/>
                <a:ea typeface="Times" pitchFamily="2" charset="0"/>
                <a:cs typeface="Times New Roman" panose="02020603050405020304" pitchFamily="18" charset="0"/>
              </a:rPr>
              <a:t>Structure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b="1" u="sng" dirty="0">
              <a:latin typeface="Times New Roman" panose="02020603050405020304" pitchFamily="18" charset="0"/>
              <a:ea typeface="Times" pitchFamily="2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ea typeface="Times" pitchFamily="2" charset="0"/>
                <a:cs typeface="Times New Roman" panose="02020603050405020304" pitchFamily="18" charset="0"/>
              </a:rPr>
              <a:t>Identifying primary sources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dirty="0">
              <a:latin typeface="Times New Roman" panose="02020603050405020304" pitchFamily="18" charset="0"/>
              <a:ea typeface="Times" pitchFamily="2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ea typeface="Times" pitchFamily="2" charset="0"/>
                <a:cs typeface="Times New Roman" panose="02020603050405020304" pitchFamily="18" charset="0"/>
              </a:rPr>
              <a:t>Securing your object(s) for analysis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b="1" u="sng" dirty="0">
              <a:latin typeface="Times New Roman" panose="02020603050405020304" pitchFamily="18" charset="0"/>
              <a:ea typeface="Times" pitchFamily="2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b="1" u="sng" dirty="0">
                <a:latin typeface="Times New Roman" panose="02020603050405020304" pitchFamily="18" charset="0"/>
                <a:ea typeface="Times" pitchFamily="2" charset="0"/>
                <a:cs typeface="Times New Roman" panose="02020603050405020304" pitchFamily="18" charset="0"/>
              </a:rPr>
              <a:t>Targeted Learning Outcome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dirty="0">
              <a:latin typeface="Times New Roman" panose="02020603050405020304" pitchFamily="18" charset="0"/>
              <a:ea typeface="Times" pitchFamily="2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and securing suitable primary sources</a:t>
            </a:r>
            <a:endParaRPr lang="en-US" altLang="en-US" sz="2200" dirty="0">
              <a:latin typeface="Times" pitchFamily="2" charset="0"/>
              <a:ea typeface="Times" pitchFamily="2" charset="0"/>
              <a:cs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0834D5D-A100-584E-BCBA-3539C94D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3AF552-9343-6741-B44D-6F4791C9A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 (in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Let‘s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unpack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(…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..?)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novels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paintings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are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3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EF8CC-44AF-2D4E-8E0C-87E0B02B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6–8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pages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F0A17F-F6B2-1249-8A21-96BBB49CD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30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do so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least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start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directions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undermining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more. 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archival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official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diaries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photographs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video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footage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suspects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do not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are…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4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FAFDC1C-054A-7646-9382-18589D9D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92CDE5-54BC-0B49-A6F9-337B234FC2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-hand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contemporary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event.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irect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Qualitative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interviews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surveys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riginal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regardless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Authoritative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authentic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82A6075-CE9E-F145-B236-C5B0AD95A9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nything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describes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interprets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evaluates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analyzes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ffer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methodological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commentary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cs-CZ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documentaries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synthesize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a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Synopses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cs-CZ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descriptions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artistic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Encyclopedias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cs-CZ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textbooks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summarize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Reviews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cs-CZ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essays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interpret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arguments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evidence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formulate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his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cs-CZ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1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8C183B1-AE58-3646-9C00-1725CDDF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methodological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newspaper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reviews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documentaries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suited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cs-CZ" sz="3600" dirty="0"/>
              <a:t>.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090F87-26F2-7F47-A032-30701F2FB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26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3879FD7-3BF3-8C4C-A855-825A558D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1776"/>
            <a:ext cx="3932237" cy="1600200"/>
          </a:xfrm>
        </p:spPr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Marilyn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Monroe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E8F8EA39-5402-E440-9468-9443614276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680" b="23680"/>
          <a:stretch>
            <a:fillRect/>
          </a:stretch>
        </p:blipFill>
        <p:spPr/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21DD8FD8-2796-B54D-9585-BFF7AD52B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icons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20th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century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previously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unseen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Monroe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herself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her?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Monroe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presence)</a:t>
            </a:r>
          </a:p>
          <a:p>
            <a:pPr marL="742950" lvl="1" indent="-285750">
              <a:buFont typeface="Symbol" pitchFamily="2" charset="2"/>
              <a:buChar char="Þ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742950" lvl="1" indent="-285750">
              <a:buFont typeface="Symbol" pitchFamily="2" charset="2"/>
              <a:buChar char="Þ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desribing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posthumously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lvl="1" indent="-285750">
              <a:buFont typeface="Symbol" pitchFamily="2" charset="2"/>
              <a:buChar char="Þ"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infuse her post-image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itchFamily="2" charset="2"/>
              <a:buChar char="Þ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75462F6-0CBE-3443-8468-0A146A1E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5612" cy="1325563"/>
          </a:xfrm>
        </p:spPr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such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AF444CA-8599-9B42-940B-D35C54FE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8" y="1564395"/>
            <a:ext cx="3098233" cy="409276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8E78F4D-FDC8-D749-8F6A-18D48AE22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196" y="1415488"/>
            <a:ext cx="3098233" cy="458848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229FA99-C3AD-1C4C-8C6A-A21F52E51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917" y="1977327"/>
            <a:ext cx="4355870" cy="3266902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22BC6823-77FF-8142-8F43-926A7349B2CF}"/>
              </a:ext>
            </a:extLst>
          </p:cNvPr>
          <p:cNvSpPr txBox="1"/>
          <p:nvPr/>
        </p:nvSpPr>
        <p:spPr>
          <a:xfrm>
            <a:off x="815246" y="5750803"/>
            <a:ext cx="2392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photograph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collector‘s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Probably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6561DA4-74B0-B04E-AF1D-492B6B93DC43}"/>
              </a:ext>
            </a:extLst>
          </p:cNvPr>
          <p:cNvSpPr txBox="1"/>
          <p:nvPr/>
        </p:nvSpPr>
        <p:spPr>
          <a:xfrm>
            <a:off x="3767769" y="6147410"/>
            <a:ext cx="3595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Blonde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Andrew Dominik, 2022)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9AEE67A-FF2B-2A43-852F-22F8364D847F}"/>
              </a:ext>
            </a:extLst>
          </p:cNvPr>
          <p:cNvSpPr txBox="1"/>
          <p:nvPr/>
        </p:nvSpPr>
        <p:spPr>
          <a:xfrm>
            <a:off x="7656721" y="5480889"/>
            <a:ext cx="4006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Jean Louis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gown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MM in 1962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heritage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previously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MM -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11288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0241CBB-0822-F44B-B412-A3A92929F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9" y="484741"/>
            <a:ext cx="2965584" cy="43131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95EBD7A-169B-5B48-9F68-7A3BE5DBA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847" y="1763838"/>
            <a:ext cx="3762384" cy="196898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F39D3D1-F40C-684B-813F-5D2053108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491" y="927986"/>
            <a:ext cx="4421436" cy="342661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173210C-26F7-BC4B-8FFF-E836E88991E8}"/>
              </a:ext>
            </a:extLst>
          </p:cNvPr>
          <p:cNvSpPr txBox="1"/>
          <p:nvPr/>
        </p:nvSpPr>
        <p:spPr>
          <a:xfrm>
            <a:off x="121185" y="5210978"/>
            <a:ext cx="395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reinterpretations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famous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1809C71-FDD2-C244-A298-BF0AEF471221}"/>
              </a:ext>
            </a:extLst>
          </p:cNvPr>
          <p:cNvSpPr txBox="1"/>
          <p:nvPr/>
        </p:nvSpPr>
        <p:spPr>
          <a:xfrm>
            <a:off x="3543124" y="3899971"/>
            <a:ext cx="3806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memorabilia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collector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Probably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263BC4-D66D-9648-9FE2-58787BF16522}"/>
              </a:ext>
            </a:extLst>
          </p:cNvPr>
          <p:cNvSpPr txBox="1"/>
          <p:nvPr/>
        </p:nvSpPr>
        <p:spPr>
          <a:xfrm>
            <a:off x="7636491" y="4797845"/>
            <a:ext cx="4695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photographs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MM‘s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body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47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882</Words>
  <Application>Microsoft Macintosh PowerPoint</Application>
  <PresentationFormat>Širokoúhlá obrazovka</PresentationFormat>
  <Paragraphs>89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</vt:lpstr>
      <vt:lpstr>Times New Roman</vt:lpstr>
      <vt:lpstr>Motiv Office</vt:lpstr>
      <vt:lpstr>Academic skills</vt:lpstr>
      <vt:lpstr>Agenda</vt:lpstr>
      <vt:lpstr>Prezentace aplikace PowerPoint</vt:lpstr>
      <vt:lpstr>Identifying a primary source  (for a 6–8 pages long research paper) </vt:lpstr>
      <vt:lpstr>Primary X Secondary Sources: Differences</vt:lpstr>
      <vt:lpstr>However! For some projects and methodological perspectives newspaper articles, reviews or documentaries might be better suited as primary research materials. </vt:lpstr>
      <vt:lpstr>Research project about  Marilyn Monroe</vt:lpstr>
      <vt:lpstr>What are the primary sources in such project?</vt:lpstr>
      <vt:lpstr>Prezentace aplikace PowerPoint</vt:lpstr>
      <vt:lpstr>Returning back to your own research topics…</vt:lpstr>
      <vt:lpstr>Take-aways</vt:lpstr>
      <vt:lpstr>Next time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skills</dc:title>
  <dc:creator>Šárka Gmiterková</dc:creator>
  <cp:lastModifiedBy>Šárka Gmiterková</cp:lastModifiedBy>
  <cp:revision>7</cp:revision>
  <dcterms:created xsi:type="dcterms:W3CDTF">2022-10-05T12:48:32Z</dcterms:created>
  <dcterms:modified xsi:type="dcterms:W3CDTF">2022-10-06T12:22:46Z</dcterms:modified>
</cp:coreProperties>
</file>