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3" r:id="rId5"/>
    <p:sldId id="336" r:id="rId6"/>
    <p:sldId id="337" r:id="rId7"/>
    <p:sldId id="345" r:id="rId8"/>
    <p:sldId id="34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3E14F-6F5C-AA4B-BE58-691F23D619A2}" v="448" dt="2022-10-26T17:58:48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9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28.10.22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Six, 27. 10. 2022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Work-In-Progress: Seminar I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Šárka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Presenting your individual research papers (topic, research questions, primary and secondary sources)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Identifying issues with current state of research and finding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834D5D-A100-584E-BCBA-3539C94D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AF552-9343-6741-B44D-6F4791C9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3836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662F0-35A4-6747-AD8C-630B9C68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903A4-B2C8-A348-ACC3-380D25BBD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early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natural to do a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wider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narrowing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/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moving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94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3. 11.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Project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 argument-driven work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something from everyday life that you hold strong opinions about, and be prepared to talk about it in class.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C3A34-48B5-4A35-8699-C1AEF4C56CD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537199e-9348-4114-b8ea-cf78e0cce2e6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030D525-4F61-4594-838A-A078E95F8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82420-130F-44B6-BB6A-17C65F346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199e-9348-4114-b8ea-cf78e0cc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274</Words>
  <Application>Microsoft Macintosh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Present briefly your paper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Gmiterková</cp:lastModifiedBy>
  <cp:revision>9</cp:revision>
  <dcterms:created xsi:type="dcterms:W3CDTF">2022-10-05T12:48:32Z</dcterms:created>
  <dcterms:modified xsi:type="dcterms:W3CDTF">2022-10-28T08:20:46Z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