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20BCF-8492-459B-A589-CF1E6A27B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DF4E03-CA8F-4D3A-A693-91CCE11E3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A642CE-F9B3-43E1-B553-5466F6970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ECCE-D855-4A09-A022-DB95BD4E52B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C61EBD-F43D-437B-BB0D-E5B299F02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17FABC-17BD-4DE6-AD56-00BDDEE36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DDD3-2462-47E9-BE38-781961AA3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80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E63C2-C7D0-48B2-AD9E-3C717D432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CE0826E-32D8-4071-B158-A65E91B16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062C3D-CCC3-4FD8-8AC1-977515397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ECCE-D855-4A09-A022-DB95BD4E52B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3C4958-362F-4DAE-99E7-ADF1F6A7D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155909-B24B-4080-B8B9-4A8A6D1D0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DDD3-2462-47E9-BE38-781961AA3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04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CA6B3B7-F75C-4E97-8ABB-AD0836A97E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AA24FA-FFD9-40A5-ADA7-1A9E75F3B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EABBCF-9FF6-4091-9CFC-5791B140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ECCE-D855-4A09-A022-DB95BD4E52B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F512C8-62E0-4E42-9D38-F4A8C7CE0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380E76-D239-4972-A07C-B4A7B5E94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DDD3-2462-47E9-BE38-781961AA3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95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CB18B-9642-4AD9-96BA-EE076AF03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FE799F-7A4F-422A-AA63-5710D3BAD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F328C2-3129-4C83-A957-D44E082FD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ECCE-D855-4A09-A022-DB95BD4E52B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714F71-BAF3-4870-8F8E-E3C678DC5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957040-7211-4BB9-9481-86D60AC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DDD3-2462-47E9-BE38-781961AA3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10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4ACB8-FE35-4BCA-8479-F808F9147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74F2C9-E473-460F-A5D0-3B11FE5D8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CA1357-5B52-4551-B819-6151B85F2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ECCE-D855-4A09-A022-DB95BD4E52B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B27F2A-2175-4FB1-81B8-00725ED65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246ACF-EC55-4A34-B177-2CD7D8AE1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DDD3-2462-47E9-BE38-781961AA3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84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AC6D4-8D24-4449-BD7F-5CE51AB04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AAF5F6-3B39-4AA0-98A5-BCA24CC6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C00D554-BF25-4628-A957-3E8F89AA4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EAC3F0-4013-4554-BB52-A128D62F7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ECCE-D855-4A09-A022-DB95BD4E52B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03EF60-583A-4549-97D7-DFBB775AA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38704A-65B9-4C8F-A851-953F56D89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DDD3-2462-47E9-BE38-781961AA3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9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BE876-7547-4F71-B4DD-BBFE46CA1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38404B-7DE6-450B-A637-C4833E1BA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0A81314-3DAC-4B54-8F32-7A5807954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797AD99-8289-4CD8-BB53-F856B51783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3A49A18-5597-44CD-98AE-B4C02FBB0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1BD53FE-A58E-4E28-9C0D-2FC294366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ECCE-D855-4A09-A022-DB95BD4E52B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AA30B3F-95CB-4FC9-86DB-657AE0CF7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D72F1FD-8719-4F4D-8211-E68D50AFD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DDD3-2462-47E9-BE38-781961AA3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17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576C7F-5191-4348-A897-DF148C5D8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68E8193-1F23-445B-9B60-134BA405B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ECCE-D855-4A09-A022-DB95BD4E52B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D02332-D132-41B5-9243-5C0AF3F52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2F54BC7-16BB-4810-B1EA-2ED357A5C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DDD3-2462-47E9-BE38-781961AA3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59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94D9176-5718-4AAD-9A93-B2F0B7062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ECCE-D855-4A09-A022-DB95BD4E52B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F753298-B30C-4540-AFF3-0636E7E4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7B987B2-564E-4520-B1BD-656BD8D7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DDD3-2462-47E9-BE38-781961AA3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8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32CFF-E937-46E1-9FE3-642D9D4FD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374A3E-C9E2-44EE-B6F9-EBFDE4A65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A8B962-7F4E-4BAE-93B2-9280CC21D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36384D-FA8A-45AD-91E3-AB819B308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ECCE-D855-4A09-A022-DB95BD4E52B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ED8771-7C53-49D4-BB7D-1D7148364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AD3EEB-B899-436C-A4C0-5CE67788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DDD3-2462-47E9-BE38-781961AA3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814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8C0A00-487B-44A1-A58A-125A79BCA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485F1E3-0174-4D6D-81A6-AE35BDFB9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0A7443-34D2-4A9F-959A-52C6CC248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4B7A38-9879-4914-86B9-43EBAA04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ECCE-D855-4A09-A022-DB95BD4E52B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E417C5-4149-4A61-88E0-5B75CCF7B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73DD1C-6D70-4EB6-82DE-42A5BD62E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DDD3-2462-47E9-BE38-781961AA3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48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9B3DE67-5144-4E5A-8CCC-A154F2FF2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0E66A9-3913-4CE9-AEF0-05480436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A7DA03-DAC3-44D4-A14D-0633C6A203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1ECCE-D855-4A09-A022-DB95BD4E52BF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B7F6A8-DD23-45EC-BA94-A2185E937F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959443-2395-4A4A-A0BF-F4A1B1396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FDDD3-2462-47E9-BE38-781961AA3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49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8D7848-3FE4-4081-ACDE-C87EABD888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DSBcA07 - Dějiny starověkého Řecka II -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DBB53-4E8F-47C3-8BEC-4E255916D9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</p:spTree>
    <p:extLst>
      <p:ext uri="{BB962C8B-B14F-4D97-AF65-F5344CB8AC3E}">
        <p14:creationId xmlns:p14="http://schemas.microsoft.com/office/powerpoint/2010/main" val="3864417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A54C1-07B1-FA44-0AA9-8067158BE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Archaické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5CA5A7-5581-2638-7EEE-01411DDF45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Státní zřízení</a:t>
            </a:r>
          </a:p>
          <a:p>
            <a:r>
              <a:rPr lang="cs-CZ" dirty="0"/>
              <a:t>Významní státníci</a:t>
            </a:r>
          </a:p>
          <a:p>
            <a:r>
              <a:rPr lang="cs-CZ" dirty="0"/>
              <a:t>Sparta</a:t>
            </a:r>
          </a:p>
          <a:p>
            <a:r>
              <a:rPr lang="cs-CZ" dirty="0"/>
              <a:t>Athény</a:t>
            </a:r>
          </a:p>
          <a:p>
            <a:r>
              <a:rPr lang="cs-CZ" dirty="0"/>
              <a:t>Kolonizace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9B9DE57-3885-9C79-81C8-E190651938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46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5D5C3D-A6B9-3201-FA6A-A920F88F9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Klasické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640133-F524-A918-5EC4-FE7F6B01760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Řecko-perské války</a:t>
            </a:r>
          </a:p>
          <a:p>
            <a:r>
              <a:rPr lang="cs-CZ" dirty="0" err="1"/>
              <a:t>Pentékontaetia</a:t>
            </a:r>
            <a:endParaRPr lang="cs-CZ" dirty="0"/>
          </a:p>
          <a:p>
            <a:r>
              <a:rPr lang="cs-CZ" dirty="0"/>
              <a:t>Spolky v Řecku</a:t>
            </a:r>
          </a:p>
          <a:p>
            <a:r>
              <a:rPr lang="cs-CZ" dirty="0" err="1"/>
              <a:t>Peloponnéská</a:t>
            </a:r>
            <a:r>
              <a:rPr lang="cs-CZ" dirty="0"/>
              <a:t> válka</a:t>
            </a:r>
          </a:p>
          <a:p>
            <a:r>
              <a:rPr lang="cs-CZ" dirty="0"/>
              <a:t>Spartská hegemonie</a:t>
            </a:r>
          </a:p>
          <a:p>
            <a:r>
              <a:rPr lang="cs-CZ" dirty="0"/>
              <a:t>Théby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DA38F3-615F-E6D6-5077-6E032EA704F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169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3EE71-3ABF-4EFD-9614-4CD99A263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72D257-4637-4BFB-84BA-0BCFA61D7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Povinná účast (3 absence)</a:t>
            </a:r>
          </a:p>
          <a:p>
            <a:r>
              <a:rPr lang="cs-CZ" dirty="0"/>
              <a:t>Referát </a:t>
            </a:r>
          </a:p>
          <a:p>
            <a:r>
              <a:rPr lang="cs-CZ" dirty="0"/>
              <a:t>Zkouška z látky na přednáškách</a:t>
            </a:r>
          </a:p>
          <a:p>
            <a:r>
              <a:rPr lang="cs-CZ" dirty="0"/>
              <a:t>Neoboroví studenti DS – možnost ukončení kolokviem</a:t>
            </a:r>
          </a:p>
          <a:p>
            <a:r>
              <a:rPr lang="cs-CZ" dirty="0"/>
              <a:t>Prezenční výuka (zatím)</a:t>
            </a:r>
          </a:p>
          <a:p>
            <a:r>
              <a:rPr lang="cs-CZ" dirty="0"/>
              <a:t>Poslední hodina 5./12. prosince</a:t>
            </a:r>
          </a:p>
        </p:txBody>
      </p:sp>
    </p:spTree>
    <p:extLst>
      <p:ext uri="{BB962C8B-B14F-4D97-AF65-F5344CB8AC3E}">
        <p14:creationId xmlns:p14="http://schemas.microsoft.com/office/powerpoint/2010/main" val="1117064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227D4-A959-44F9-A627-BEC398D59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0BCBD-9CF2-404C-8C96-E8D574DD7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0) Úvodní hodina, opakování</a:t>
            </a:r>
          </a:p>
          <a:p>
            <a:r>
              <a:rPr lang="cs-CZ" dirty="0"/>
              <a:t>1) Spartská hegemonie; prameny k helénistickému období</a:t>
            </a:r>
          </a:p>
          <a:p>
            <a:r>
              <a:rPr lang="cs-CZ" dirty="0"/>
              <a:t>2) Thébská hegemonie; svět před tažením Alexandra</a:t>
            </a:r>
          </a:p>
          <a:p>
            <a:r>
              <a:rPr lang="cs-CZ" dirty="0"/>
              <a:t>3) Makedonie, Filip II.; diadochové</a:t>
            </a:r>
          </a:p>
          <a:p>
            <a:r>
              <a:rPr lang="cs-CZ" dirty="0"/>
              <a:t>4) </a:t>
            </a:r>
            <a:r>
              <a:rPr lang="cs-CZ" dirty="0" err="1"/>
              <a:t>Arriános</a:t>
            </a:r>
            <a:r>
              <a:rPr lang="cs-CZ" dirty="0"/>
              <a:t>, Alexandr; </a:t>
            </a:r>
            <a:r>
              <a:rPr lang="cs-CZ" dirty="0" err="1"/>
              <a:t>Seleukovská</a:t>
            </a:r>
            <a:r>
              <a:rPr lang="cs-CZ" dirty="0"/>
              <a:t> říše</a:t>
            </a:r>
          </a:p>
          <a:p>
            <a:r>
              <a:rPr lang="cs-CZ" dirty="0"/>
              <a:t>5) Alexandr – další prameny; Ptolemaiovský Egypt</a:t>
            </a:r>
          </a:p>
          <a:p>
            <a:r>
              <a:rPr lang="cs-CZ" dirty="0"/>
              <a:t>6) </a:t>
            </a:r>
            <a:r>
              <a:rPr lang="cs-CZ" dirty="0" err="1"/>
              <a:t>Polybios</a:t>
            </a:r>
            <a:r>
              <a:rPr lang="cs-CZ" dirty="0"/>
              <a:t> I; Pergamon</a:t>
            </a:r>
          </a:p>
          <a:p>
            <a:r>
              <a:rPr lang="cs-CZ" dirty="0"/>
              <a:t>7) </a:t>
            </a:r>
            <a:r>
              <a:rPr lang="cs-CZ" dirty="0" err="1"/>
              <a:t>Polybios</a:t>
            </a:r>
            <a:r>
              <a:rPr lang="cs-CZ" dirty="0"/>
              <a:t> II; Pontská říše</a:t>
            </a:r>
          </a:p>
          <a:p>
            <a:r>
              <a:rPr lang="cs-CZ" dirty="0"/>
              <a:t>8) </a:t>
            </a:r>
            <a:r>
              <a:rPr lang="cs-CZ" dirty="0" err="1"/>
              <a:t>Diodóros</a:t>
            </a:r>
            <a:r>
              <a:rPr lang="cs-CZ" dirty="0"/>
              <a:t>, universální dějiny; Řekové a Indie</a:t>
            </a:r>
          </a:p>
          <a:p>
            <a:r>
              <a:rPr lang="cs-CZ" dirty="0"/>
              <a:t>9) </a:t>
            </a:r>
            <a:r>
              <a:rPr lang="cs-CZ" dirty="0" err="1"/>
              <a:t>Appiános</a:t>
            </a:r>
            <a:r>
              <a:rPr lang="cs-CZ" dirty="0"/>
              <a:t>; </a:t>
            </a:r>
            <a:r>
              <a:rPr lang="cs-CZ" dirty="0" err="1"/>
              <a:t>Parthové</a:t>
            </a:r>
            <a:endParaRPr lang="cs-CZ" dirty="0"/>
          </a:p>
          <a:p>
            <a:r>
              <a:rPr lang="cs-CZ" dirty="0"/>
              <a:t>10) </a:t>
            </a:r>
            <a:r>
              <a:rPr lang="cs-CZ" dirty="0" err="1"/>
              <a:t>Strabón</a:t>
            </a:r>
            <a:r>
              <a:rPr lang="cs-CZ" dirty="0"/>
              <a:t>; menší helénistické státy</a:t>
            </a:r>
          </a:p>
          <a:p>
            <a:r>
              <a:rPr lang="cs-CZ" dirty="0"/>
              <a:t>11, 12) Referáty</a:t>
            </a:r>
          </a:p>
        </p:txBody>
      </p:sp>
    </p:spTree>
    <p:extLst>
      <p:ext uri="{BB962C8B-B14F-4D97-AF65-F5344CB8AC3E}">
        <p14:creationId xmlns:p14="http://schemas.microsoft.com/office/powerpoint/2010/main" val="2359037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B1963-F925-4C20-B08D-24E5343EE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Referáty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03AA0A-616F-4228-9E26-DA31BF39EE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Antiochie na </a:t>
            </a:r>
            <a:r>
              <a:rPr lang="cs-CZ" dirty="0" err="1"/>
              <a:t>Orontu</a:t>
            </a:r>
            <a:endParaRPr lang="cs-CZ" dirty="0"/>
          </a:p>
          <a:p>
            <a:r>
              <a:rPr lang="cs-CZ" dirty="0"/>
              <a:t>Alexandrie (Egypt/další Alexandrie)</a:t>
            </a:r>
          </a:p>
          <a:p>
            <a:r>
              <a:rPr lang="cs-CZ" dirty="0" err="1"/>
              <a:t>Ágis</a:t>
            </a:r>
            <a:r>
              <a:rPr lang="cs-CZ" dirty="0"/>
              <a:t> IV. a </a:t>
            </a:r>
            <a:r>
              <a:rPr lang="cs-CZ" dirty="0" err="1"/>
              <a:t>Kleomenés</a:t>
            </a:r>
            <a:r>
              <a:rPr lang="cs-CZ" dirty="0"/>
              <a:t> III.</a:t>
            </a:r>
          </a:p>
          <a:p>
            <a:r>
              <a:rPr lang="cs-CZ" dirty="0" err="1"/>
              <a:t>Béróssos</a:t>
            </a:r>
            <a:endParaRPr lang="cs-CZ" dirty="0"/>
          </a:p>
          <a:p>
            <a:r>
              <a:rPr lang="cs-CZ" dirty="0" err="1"/>
              <a:t>Manetho</a:t>
            </a:r>
            <a:endParaRPr lang="cs-CZ" dirty="0"/>
          </a:p>
          <a:p>
            <a:r>
              <a:rPr lang="cs-CZ" dirty="0" err="1"/>
              <a:t>Brennos</a:t>
            </a:r>
            <a:r>
              <a:rPr lang="cs-CZ" dirty="0"/>
              <a:t>, Keltové v Řecku</a:t>
            </a:r>
          </a:p>
          <a:p>
            <a:r>
              <a:rPr lang="cs-CZ" dirty="0"/>
              <a:t>Helénistické sochařství</a:t>
            </a:r>
          </a:p>
          <a:p>
            <a:r>
              <a:rPr lang="cs-CZ" dirty="0"/>
              <a:t>Ptolemaios I.</a:t>
            </a:r>
          </a:p>
          <a:p>
            <a:r>
              <a:rPr lang="cs-CZ" dirty="0" err="1"/>
              <a:t>Héródés</a:t>
            </a:r>
            <a:r>
              <a:rPr lang="cs-CZ" dirty="0"/>
              <a:t> Veliký</a:t>
            </a:r>
          </a:p>
          <a:p>
            <a:r>
              <a:rPr lang="cs-CZ" dirty="0"/>
              <a:t>Kult </a:t>
            </a:r>
            <a:r>
              <a:rPr lang="cs-CZ" dirty="0" err="1"/>
              <a:t>Ísidy</a:t>
            </a:r>
            <a:endParaRPr lang="cs-CZ" dirty="0"/>
          </a:p>
          <a:p>
            <a:r>
              <a:rPr lang="cs-CZ" dirty="0" err="1"/>
              <a:t>Póros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A16F2E-3E43-4D87-B483-64B7B2DE3C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Sesóstris</a:t>
            </a:r>
            <a:endParaRPr lang="cs-CZ" dirty="0"/>
          </a:p>
          <a:p>
            <a:r>
              <a:rPr lang="cs-CZ" dirty="0"/>
              <a:t>Řecký román</a:t>
            </a:r>
          </a:p>
          <a:p>
            <a:r>
              <a:rPr lang="cs-CZ" dirty="0" err="1"/>
              <a:t>Ašókovy</a:t>
            </a:r>
            <a:r>
              <a:rPr lang="cs-CZ" dirty="0"/>
              <a:t> edikty</a:t>
            </a:r>
          </a:p>
          <a:p>
            <a:r>
              <a:rPr lang="cs-CZ" dirty="0" err="1"/>
              <a:t>Makkabejští</a:t>
            </a:r>
            <a:endParaRPr lang="cs-CZ" dirty="0"/>
          </a:p>
          <a:p>
            <a:r>
              <a:rPr lang="cs-CZ" dirty="0" err="1"/>
              <a:t>Archimédés</a:t>
            </a:r>
            <a:r>
              <a:rPr lang="cs-CZ" dirty="0"/>
              <a:t> ze </a:t>
            </a:r>
            <a:r>
              <a:rPr lang="cs-CZ" dirty="0" err="1"/>
              <a:t>Syrákús</a:t>
            </a:r>
            <a:endParaRPr lang="cs-CZ" dirty="0"/>
          </a:p>
          <a:p>
            <a:r>
              <a:rPr lang="cs-CZ" dirty="0"/>
              <a:t>Septuaginta</a:t>
            </a:r>
          </a:p>
          <a:p>
            <a:r>
              <a:rPr lang="cs-CZ" dirty="0"/>
              <a:t>Rosettská deska</a:t>
            </a:r>
          </a:p>
          <a:p>
            <a:r>
              <a:rPr lang="cs-CZ" dirty="0" err="1"/>
              <a:t>Eumenés</a:t>
            </a:r>
            <a:endParaRPr lang="cs-CZ" dirty="0"/>
          </a:p>
          <a:p>
            <a:r>
              <a:rPr lang="cs-CZ" dirty="0" err="1"/>
              <a:t>Nearchos</a:t>
            </a:r>
            <a:endParaRPr lang="cs-CZ" dirty="0"/>
          </a:p>
          <a:p>
            <a:r>
              <a:rPr lang="cs-CZ" dirty="0"/>
              <a:t>Bitva u </a:t>
            </a:r>
            <a:r>
              <a:rPr lang="cs-CZ" dirty="0" err="1"/>
              <a:t>Kynoskefal</a:t>
            </a:r>
            <a:endParaRPr lang="cs-CZ" dirty="0"/>
          </a:p>
          <a:p>
            <a:r>
              <a:rPr lang="cs-CZ" dirty="0"/>
              <a:t>Bitva u </a:t>
            </a:r>
            <a:r>
              <a:rPr lang="cs-CZ" dirty="0" err="1"/>
              <a:t>Pydny</a:t>
            </a:r>
            <a:endParaRPr lang="cs-CZ" dirty="0"/>
          </a:p>
          <a:p>
            <a:r>
              <a:rPr lang="cs-CZ" dirty="0"/>
              <a:t>Vlastní téma – bitva, osobnost, dílo, vědec, … </a:t>
            </a:r>
          </a:p>
        </p:txBody>
      </p:sp>
    </p:spTree>
    <p:extLst>
      <p:ext uri="{BB962C8B-B14F-4D97-AF65-F5344CB8AC3E}">
        <p14:creationId xmlns:p14="http://schemas.microsoft.com/office/powerpoint/2010/main" val="421688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70AEC-98D7-2CA7-5625-47E65BC68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20F6EE-2116-9899-09E9-402B7F8277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Homér</a:t>
            </a:r>
          </a:p>
          <a:p>
            <a:r>
              <a:rPr lang="cs-CZ" dirty="0"/>
              <a:t>Kdo?</a:t>
            </a:r>
          </a:p>
          <a:p>
            <a:r>
              <a:rPr lang="cs-CZ" dirty="0"/>
              <a:t>Tvorba?</a:t>
            </a:r>
          </a:p>
          <a:p>
            <a:r>
              <a:rPr lang="cs-CZ" dirty="0"/>
              <a:t>Kdy?</a:t>
            </a:r>
          </a:p>
          <a:p>
            <a:r>
              <a:rPr lang="cs-CZ" dirty="0"/>
              <a:t>Kde?</a:t>
            </a:r>
          </a:p>
          <a:p>
            <a:r>
              <a:rPr lang="cs-CZ" dirty="0"/>
              <a:t>Pramen?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D66ED1C-5EE4-D061-1E53-0B2AAB0DF1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Hésiodos</a:t>
            </a:r>
            <a:endParaRPr lang="cs-CZ" dirty="0"/>
          </a:p>
          <a:p>
            <a:r>
              <a:rPr lang="cs-CZ" dirty="0"/>
              <a:t>Tvorba?</a:t>
            </a:r>
          </a:p>
          <a:p>
            <a:r>
              <a:rPr lang="cs-CZ" dirty="0"/>
              <a:t>Kdo?</a:t>
            </a:r>
          </a:p>
        </p:txBody>
      </p:sp>
    </p:spTree>
    <p:extLst>
      <p:ext uri="{BB962C8B-B14F-4D97-AF65-F5344CB8AC3E}">
        <p14:creationId xmlns:p14="http://schemas.microsoft.com/office/powerpoint/2010/main" val="1250069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DD34CD-EC4C-1FD9-141F-B9CA0B633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D6A952-9F97-64E2-A67D-F47BB03002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Nejstarší historiografové</a:t>
            </a:r>
          </a:p>
          <a:p>
            <a:r>
              <a:rPr lang="cs-CZ" dirty="0"/>
              <a:t>Kdo?</a:t>
            </a:r>
          </a:p>
          <a:p>
            <a:r>
              <a:rPr lang="cs-CZ" dirty="0"/>
              <a:t>Čemu se věnovali?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74E3531-0491-98E3-5E3E-B1B3399FA7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689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5E34B2-6AD8-C3F9-C0D0-B5D6B3262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3243B1-7FE3-C85D-C8E6-8B7F6F6D14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Hérodotos</a:t>
            </a:r>
          </a:p>
          <a:p>
            <a:r>
              <a:rPr lang="cs-CZ" dirty="0"/>
              <a:t>Kdo?</a:t>
            </a:r>
          </a:p>
          <a:p>
            <a:r>
              <a:rPr lang="cs-CZ" dirty="0"/>
              <a:t>Kdy?</a:t>
            </a:r>
          </a:p>
          <a:p>
            <a:r>
              <a:rPr lang="cs-CZ" dirty="0"/>
              <a:t>Kde?</a:t>
            </a:r>
          </a:p>
          <a:p>
            <a:r>
              <a:rPr lang="cs-CZ" dirty="0"/>
              <a:t>Tvorba?</a:t>
            </a:r>
          </a:p>
          <a:p>
            <a:r>
              <a:rPr lang="cs-CZ" dirty="0"/>
              <a:t>Dělení díla?</a:t>
            </a:r>
          </a:p>
          <a:p>
            <a:r>
              <a:rPr lang="cs-CZ" dirty="0"/>
              <a:t>Co jsou </a:t>
            </a:r>
            <a:r>
              <a:rPr lang="cs-CZ" i="1" dirty="0" err="1"/>
              <a:t>logoi</a:t>
            </a:r>
            <a:r>
              <a:rPr lang="cs-CZ" dirty="0"/>
              <a:t>?</a:t>
            </a:r>
          </a:p>
          <a:p>
            <a:r>
              <a:rPr lang="cs-CZ" dirty="0"/>
              <a:t>Téma díla?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54426D-CCFF-7879-B6B0-06EB19039F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132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FB535-6694-48E6-46E6-A92097E23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6327D6-A3F9-DA7E-4032-9B28F81B7D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/>
              <a:t>Thúkýdidés</a:t>
            </a:r>
            <a:endParaRPr lang="cs-CZ" dirty="0"/>
          </a:p>
          <a:p>
            <a:r>
              <a:rPr lang="cs-CZ" dirty="0"/>
              <a:t>Kdo?</a:t>
            </a:r>
          </a:p>
          <a:p>
            <a:r>
              <a:rPr lang="cs-CZ" dirty="0"/>
              <a:t>Kde?</a:t>
            </a:r>
          </a:p>
          <a:p>
            <a:r>
              <a:rPr lang="cs-CZ" dirty="0"/>
              <a:t>Kdy?</a:t>
            </a:r>
          </a:p>
          <a:p>
            <a:r>
              <a:rPr lang="cs-CZ" dirty="0"/>
              <a:t>Tvorba?</a:t>
            </a:r>
          </a:p>
          <a:p>
            <a:r>
              <a:rPr lang="cs-CZ" dirty="0"/>
              <a:t>Dělení díla?</a:t>
            </a:r>
          </a:p>
          <a:p>
            <a:r>
              <a:rPr lang="cs-CZ" dirty="0"/>
              <a:t>Postup?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BF749BE-771C-673D-DB86-30C84E7F32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725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BE5F8-0B0B-7C2E-A4F2-CEAA00527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15BE50-3ED9-325D-3927-1298CD57DF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/>
              <a:t>Xenofón</a:t>
            </a:r>
            <a:endParaRPr lang="cs-CZ" dirty="0"/>
          </a:p>
          <a:p>
            <a:r>
              <a:rPr lang="cs-CZ" dirty="0"/>
              <a:t>Kdo?</a:t>
            </a:r>
          </a:p>
          <a:p>
            <a:r>
              <a:rPr lang="cs-CZ" dirty="0"/>
              <a:t>Kde?</a:t>
            </a:r>
          </a:p>
          <a:p>
            <a:r>
              <a:rPr lang="cs-CZ" dirty="0"/>
              <a:t>Kdy?</a:t>
            </a:r>
          </a:p>
          <a:p>
            <a:r>
              <a:rPr lang="cs-CZ" dirty="0"/>
              <a:t>Tvorba?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E99BBF4-ABCC-CBE9-B17B-F9C2CD8AD2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0926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TM03457485[[fn=Síť]]</Template>
  <TotalTime>0</TotalTime>
  <Words>291</Words>
  <Application>Microsoft Office PowerPoint</Application>
  <PresentationFormat>Širokoúhlá obrazovka</PresentationFormat>
  <Paragraphs>95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DSBcA07 - Dějiny starověkého Řecka II - seminář</vt:lpstr>
      <vt:lpstr>Náležitosti</vt:lpstr>
      <vt:lpstr>Osnova</vt:lpstr>
      <vt:lpstr>Referáty</vt:lpstr>
      <vt:lpstr>Opakování</vt:lpstr>
      <vt:lpstr>Opakování</vt:lpstr>
      <vt:lpstr>Opakování</vt:lpstr>
      <vt:lpstr>Opakování</vt:lpstr>
      <vt:lpstr>Prezentace aplikace PowerPoint</vt:lpstr>
      <vt:lpstr>Archaické období</vt:lpstr>
      <vt:lpstr>Klasické období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DSBcA07 - Dějiny starověkého Řecka II - seminář</dc:title>
  <dc:creator>Libor Pruša</dc:creator>
  <cp:lastModifiedBy>Libor Pruša</cp:lastModifiedBy>
  <cp:revision>68</cp:revision>
  <dcterms:created xsi:type="dcterms:W3CDTF">2021-09-11T14:42:21Z</dcterms:created>
  <dcterms:modified xsi:type="dcterms:W3CDTF">2022-09-08T08:13:31Z</dcterms:modified>
</cp:coreProperties>
</file>