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2A2063-DC13-43A3-9876-3F19C493B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EA80B39-AD99-42CD-8C34-F59402B08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6836DE7-3B4F-4069-9136-008489D5A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02953A6-6DFB-4DC4-9BA5-A47A8D12C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C04126-0841-49FB-A8F0-52A0213A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40024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97CA3-66AC-495A-A179-865B5A6F19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EA7F25D-5563-4F8C-AB36-C7424AEE2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D25A218-BE48-4FC3-AE72-F5A44EC13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AA9757E-AF5B-4C1D-A1A0-AAD0DC3BD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1CBD6F-0133-4A00-97D7-A7F1B5A45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8531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C9E7082C-769E-459C-94C6-85F956BAAE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05F6771-A639-4FB2-8547-DA51601EDA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6D33CDD-71ED-41D7-B483-5689FF4D8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30F9186-4842-474A-B360-B25E12F0B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DE3132C-EBBC-4D0E-8230-886245780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73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BBC91-BE65-44F4-B533-F7E18B32D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E0D513-0FE4-4540-911D-F279397B2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071C3CE-CEC0-458D-9BD7-D0EFBEF48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AB2393B-16F8-4656-8965-71BAA367F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3642A90-3DF1-4BE1-8562-8AC40990E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5550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CE2A7-7ABA-428B-AC57-E209126A68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B5B6BD5-7CD1-4856-B236-BD650D12A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38CCC1D-28B8-4122-B480-2543E0980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C6297D-CA17-4F90-A16A-59BB5FEA7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DA920BD-34D1-4E2C-A1BD-9DC757A44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919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A3A20E-C0E1-4DEC-B4BB-D53764371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B9930B1-A2A0-46DC-BFF4-CD78CBEDFB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17D44CA-0EEB-47DC-827F-A3ECD74CD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FF46EA7A-A83A-4E8E-B93C-2958CE825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31530D9-7B5C-4F62-B11F-66906A78D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DA309C5-54A3-497A-A174-D0F31613E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25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1D3D5B-BAC8-49ED-A942-6799175C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022AFE-B0E0-4916-A678-E02AC0009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7CADC8B-C5AC-47AB-AB9E-C47C0F41C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FE368C6-3A01-4C53-95E3-AB6B967EF3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1CBF1B2C-B22A-4259-8E12-0F02C8C224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DE72DAF-6860-4A34-BC3C-56B2843A8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60EA2DC6-5847-4C06-8622-16494EDB6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3CEFA486-8823-4496-A343-E1FCEC145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8086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84DCF9-97BD-44A6-B1E8-D711E8BA9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ABE2991-99CE-4364-A5E0-AA7A3F60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13B5DB4-1977-49DD-AB1A-32AE774E7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D60E05DB-F5F9-413F-B7C7-04EB7808E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748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538DC008-7C98-4F03-9B45-6C33C5F88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840209D-5406-48C1-B67F-DE258E611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01556D9E-83EA-4BCF-B902-AA871B5C2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8930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666DEB-B610-4841-BB08-6A03A8FD6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16975D-4318-4197-A51B-9092301B6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A14C09-E9B3-43E0-A300-872A6190B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12D8E3D-1823-4257-9840-65E61548D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C772C9F-2198-40B1-80B4-49C126727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231C340-E813-44F2-8BA2-08B16516D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65010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5B635C-B6EC-4758-B153-AC92A78E8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8D982850-6024-4234-8C0A-832038C16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7FEBD73-0980-4D70-ABBF-6B61A853F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012ED856-B8E2-4191-ADCE-ED97EC832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83105D8-5B1D-46FB-A7BC-6C7D69DA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D4F370E-3EE7-4990-BF7A-25E4FB46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1957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38C000B-DFB1-41BA-9428-66A20B543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944D28B-C266-4951-A39D-D0E7F782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A0D50E-E8DA-4A51-A00B-CDDBAE3A33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82027-6C0D-4719-B07F-77A542F690E1}" type="datetimeFigureOut">
              <a:rPr lang="sk-SK" smtClean="0"/>
              <a:t>29. 10. 2020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CDB23B9-1508-4CD1-AC19-DB561578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16744FB-32AA-468E-91B5-B8F33504D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7712E-C79E-45A3-9524-088C3FEA70EF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0618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9DBE3-A4BD-4573-A7AA-195C3ED5D4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dirty="0"/>
              <a:t>Grécki historici rímskych dejín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25D8190-04D7-4F3E-A5DB-1F9CFB36A4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Od </a:t>
            </a:r>
            <a:r>
              <a:rPr lang="sk-SK"/>
              <a:t>Polýbia</a:t>
            </a:r>
            <a:r>
              <a:rPr lang="sk-SK" dirty="0"/>
              <a:t> k </a:t>
            </a:r>
            <a:r>
              <a:rPr lang="sk-SK" dirty="0" err="1"/>
              <a:t>Appiánovi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51711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B4C65-01D8-46B7-BEC5-4249F707A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Polýbios</a:t>
            </a:r>
            <a:r>
              <a:rPr lang="sk-SK" dirty="0"/>
              <a:t> (200-118 BC)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8F92602-650B-422A-8BD0-74EB42804A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politik </a:t>
            </a:r>
            <a:r>
              <a:rPr lang="sk-SK" dirty="0" err="1"/>
              <a:t>Achájskeho</a:t>
            </a:r>
            <a:r>
              <a:rPr lang="sk-SK" dirty="0"/>
              <a:t> spolku, vyhostený do Ríma</a:t>
            </a:r>
          </a:p>
          <a:p>
            <a:r>
              <a:rPr lang="sk-SK" dirty="0"/>
              <a:t>autor rozsiahleho spisu </a:t>
            </a:r>
            <a:r>
              <a:rPr lang="sk-SK" i="1" dirty="0"/>
              <a:t>Dejiny</a:t>
            </a:r>
          </a:p>
          <a:p>
            <a:pPr lvl="1"/>
            <a:r>
              <a:rPr lang="sk-SK" dirty="0"/>
              <a:t>opisuje udalosti 220-146 BC</a:t>
            </a:r>
          </a:p>
          <a:p>
            <a:r>
              <a:rPr lang="sk-SK" dirty="0" err="1"/>
              <a:t>univerzalizácia</a:t>
            </a:r>
            <a:r>
              <a:rPr lang="sk-SK" dirty="0"/>
              <a:t> historiografických diel</a:t>
            </a:r>
          </a:p>
          <a:p>
            <a:r>
              <a:rPr lang="sk-SK" dirty="0"/>
              <a:t>dôraz kladený na celok, nie na jednotlivca</a:t>
            </a:r>
          </a:p>
          <a:p>
            <a:pPr lvl="1"/>
            <a:r>
              <a:rPr lang="sk-SK" dirty="0"/>
              <a:t>kolektív predstavovaný Rímom samotným</a:t>
            </a:r>
          </a:p>
          <a:p>
            <a:pPr lvl="1"/>
            <a:r>
              <a:rPr lang="sk-SK" dirty="0"/>
              <a:t>zdôvodnenie rímskej hegemónie</a:t>
            </a:r>
          </a:p>
          <a:p>
            <a:r>
              <a:rPr lang="sk-SK" dirty="0"/>
              <a:t>časté citácie filozofov</a:t>
            </a:r>
          </a:p>
          <a:p>
            <a:r>
              <a:rPr lang="sk-SK" dirty="0"/>
              <a:t>kritika predchodcov a iných štýlov</a:t>
            </a:r>
          </a:p>
        </p:txBody>
      </p:sp>
    </p:spTree>
    <p:extLst>
      <p:ext uri="{BB962C8B-B14F-4D97-AF65-F5344CB8AC3E}">
        <p14:creationId xmlns:p14="http://schemas.microsoft.com/office/powerpoint/2010/main" val="139723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E4530-9FDD-4F0F-9DD1-70A4D889A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Poseidónios</a:t>
            </a:r>
            <a:r>
              <a:rPr lang="sk-SK" b="1" dirty="0"/>
              <a:t> z </a:t>
            </a:r>
            <a:r>
              <a:rPr lang="sk-SK" b="1" dirty="0" err="1"/>
              <a:t>Apameia</a:t>
            </a:r>
            <a:r>
              <a:rPr lang="sk-SK" dirty="0"/>
              <a:t> (135-51 BC)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3D39B92-F72D-4EB7-9C46-11D7237A5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filozof-stoik, autor spisu o 52 knihách</a:t>
            </a:r>
          </a:p>
          <a:p>
            <a:r>
              <a:rPr lang="sk-SK" dirty="0"/>
              <a:t>súčasník mnohých významných rímskych politikov (</a:t>
            </a:r>
            <a:r>
              <a:rPr lang="sk-SK" dirty="0" err="1"/>
              <a:t>Gaius</a:t>
            </a:r>
            <a:r>
              <a:rPr lang="sk-SK" dirty="0"/>
              <a:t> </a:t>
            </a:r>
            <a:r>
              <a:rPr lang="sk-SK" dirty="0" err="1"/>
              <a:t>Marius</a:t>
            </a:r>
            <a:r>
              <a:rPr lang="sk-SK" dirty="0"/>
              <a:t>, Cicero, </a:t>
            </a:r>
            <a:r>
              <a:rPr lang="sk-SK" dirty="0" err="1"/>
              <a:t>Pompeius</a:t>
            </a:r>
            <a:r>
              <a:rPr lang="sk-SK" dirty="0"/>
              <a:t>)</a:t>
            </a:r>
          </a:p>
          <a:p>
            <a:r>
              <a:rPr lang="sk-SK" dirty="0"/>
              <a:t>nadviazal priamo na </a:t>
            </a:r>
            <a:r>
              <a:rPr lang="sk-SK" dirty="0" err="1"/>
              <a:t>Polýbia</a:t>
            </a:r>
            <a:r>
              <a:rPr lang="sk-SK" dirty="0"/>
              <a:t> (146 BC) a skončil rokom 88 BC</a:t>
            </a:r>
          </a:p>
          <a:p>
            <a:r>
              <a:rPr lang="sk-SK" dirty="0"/>
              <a:t>jeho </a:t>
            </a:r>
            <a:r>
              <a:rPr lang="sk-SK" i="1" dirty="0"/>
              <a:t>Dejiny</a:t>
            </a:r>
            <a:r>
              <a:rPr lang="sk-SK" dirty="0"/>
              <a:t> majú moralizujúci rozmer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440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E70806-F943-42C2-80EB-F31B719DF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Dionýsios</a:t>
            </a:r>
            <a:r>
              <a:rPr lang="sk-SK" b="1" dirty="0"/>
              <a:t> z </a:t>
            </a:r>
            <a:r>
              <a:rPr lang="sk-SK" b="1" dirty="0" err="1"/>
              <a:t>Halikarnássu</a:t>
            </a:r>
            <a:r>
              <a:rPr lang="sk-SK" dirty="0"/>
              <a:t> (60-7 BC)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59E4E3F-03CE-46E4-85E5-8A244F1C6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dirty="0"/>
              <a:t>Rímske dejiny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20 kníh: 10 dochovaných v úplnosti, 11. čiastočne, ostatné čiastočne v citáciách</a:t>
            </a:r>
          </a:p>
          <a:p>
            <a:pPr lvl="1"/>
            <a:r>
              <a:rPr lang="sk-SK" dirty="0"/>
              <a:t>končí tam, kde </a:t>
            </a:r>
            <a:r>
              <a:rPr lang="sk-SK" dirty="0" err="1"/>
              <a:t>Polýbios</a:t>
            </a:r>
            <a:r>
              <a:rPr lang="sk-SK" dirty="0"/>
              <a:t> začal (264 BC)</a:t>
            </a:r>
          </a:p>
          <a:p>
            <a:r>
              <a:rPr lang="sk-SK" dirty="0"/>
              <a:t>štúdia počiatku Ríma (mýtus), rímskej nadradenosti a úspechu</a:t>
            </a:r>
          </a:p>
          <a:p>
            <a:pPr lvl="1"/>
            <a:r>
              <a:rPr lang="sk-SK" dirty="0"/>
              <a:t>mýtus o založení mesta je rozsiahly (Kniha</a:t>
            </a:r>
            <a:r>
              <a:rPr lang="en-US" dirty="0"/>
              <a:t> I</a:t>
            </a:r>
            <a:r>
              <a:rPr lang="sk-SK" dirty="0"/>
              <a:t>.,</a:t>
            </a:r>
            <a:r>
              <a:rPr lang="en-US" dirty="0"/>
              <a:t> </a:t>
            </a:r>
            <a:r>
              <a:rPr lang="sk-SK" dirty="0"/>
              <a:t>kapitola</a:t>
            </a:r>
            <a:r>
              <a:rPr lang="en-US" dirty="0"/>
              <a:t> 73 </a:t>
            </a:r>
            <a:r>
              <a:rPr lang="sk-SK" dirty="0"/>
              <a:t>- Kniha</a:t>
            </a:r>
            <a:r>
              <a:rPr lang="en-US" dirty="0"/>
              <a:t> II</a:t>
            </a:r>
            <a:r>
              <a:rPr lang="sk-SK" dirty="0"/>
              <a:t>.,</a:t>
            </a:r>
            <a:r>
              <a:rPr lang="en-US" dirty="0"/>
              <a:t> </a:t>
            </a:r>
            <a:r>
              <a:rPr lang="sk-SK" dirty="0"/>
              <a:t>kapitola</a:t>
            </a:r>
            <a:r>
              <a:rPr lang="en-US" dirty="0"/>
              <a:t> 56</a:t>
            </a:r>
            <a:r>
              <a:rPr lang="sk-SK" dirty="0"/>
              <a:t>)</a:t>
            </a:r>
          </a:p>
          <a:p>
            <a:r>
              <a:rPr lang="sk-SK" dirty="0"/>
              <a:t>Rím stredom sveta</a:t>
            </a:r>
          </a:p>
        </p:txBody>
      </p:sp>
    </p:spTree>
    <p:extLst>
      <p:ext uri="{BB962C8B-B14F-4D97-AF65-F5344CB8AC3E}">
        <p14:creationId xmlns:p14="http://schemas.microsoft.com/office/powerpoint/2010/main" val="2387464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8D991-4227-4D1F-9F10-D833238BB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Appiános</a:t>
            </a:r>
            <a:r>
              <a:rPr lang="sk-SK" dirty="0"/>
              <a:t> (95-165)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AA75F89-F613-41F9-980F-9596A06EB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práca v administratíve, neskôr obhajca v Ríme, nakoniec </a:t>
            </a:r>
            <a:r>
              <a:rPr lang="sk-SK" i="1" dirty="0" err="1"/>
              <a:t>procurator</a:t>
            </a:r>
            <a:r>
              <a:rPr lang="sk-SK" dirty="0"/>
              <a:t> v Egypte</a:t>
            </a:r>
          </a:p>
          <a:p>
            <a:r>
              <a:rPr lang="sk-SK" i="1" dirty="0"/>
              <a:t>Rímske dejiny</a:t>
            </a:r>
          </a:p>
          <a:p>
            <a:pPr lvl="1"/>
            <a:r>
              <a:rPr lang="sk-SK" dirty="0"/>
              <a:t>24 kníh, dochované čiastočne knihy 13-17</a:t>
            </a:r>
          </a:p>
          <a:p>
            <a:pPr lvl="1"/>
            <a:r>
              <a:rPr lang="sk-SK" dirty="0"/>
              <a:t>dochované knihy opisujú najmä občiansku vojnu v Ríme</a:t>
            </a:r>
          </a:p>
          <a:p>
            <a:pPr lvl="1"/>
            <a:r>
              <a:rPr lang="sk-SK" dirty="0"/>
              <a:t>predstavujú jeden z najdôležitejších zdrojov poznania o tomto období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0257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AEA9F-0033-4CB3-B6B4-2C56DF95D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Univerzálna história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02FC0AA-40FA-460F-80B2-632BD8D585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Delíme ju na antickú, stredovekú a modernú</a:t>
            </a:r>
          </a:p>
          <a:p>
            <a:r>
              <a:rPr lang="sk-SK" dirty="0"/>
              <a:t>prvý pokus o univerzálnu históriu v gréckom prostredí - </a:t>
            </a:r>
            <a:r>
              <a:rPr lang="sk-SK" dirty="0" err="1"/>
              <a:t>Éforos</a:t>
            </a:r>
            <a:r>
              <a:rPr lang="sk-SK" dirty="0"/>
              <a:t> (4. stor. BC)</a:t>
            </a:r>
          </a:p>
          <a:p>
            <a:r>
              <a:rPr lang="sk-SK" dirty="0" err="1"/>
              <a:t>Polýbios</a:t>
            </a:r>
            <a:r>
              <a:rPr lang="sk-SK" dirty="0"/>
              <a:t> ako prvý dochovaný autor, viac-menej úspešný? </a:t>
            </a:r>
            <a:r>
              <a:rPr lang="sk-SK">
                <a:sym typeface="Wingdings" panose="05000000000000000000" pitchFamily="2" charset="2"/>
              </a:rPr>
              <a:t>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0066663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246</Words>
  <Application>Microsoft Office PowerPoint</Application>
  <PresentationFormat>Širokouhlá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Motív Office</vt:lpstr>
      <vt:lpstr>Grécki historici rímskych dejín</vt:lpstr>
      <vt:lpstr>Polýbios (200-118 BC)</vt:lpstr>
      <vt:lpstr>Poseidónios z Apameia (135-51 BC)</vt:lpstr>
      <vt:lpstr>Dionýsios z Halikarnássu (60-7 BC)</vt:lpstr>
      <vt:lpstr>Appiános (95-165)</vt:lpstr>
      <vt:lpstr>Univerzálna história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Grécki historici rískych dejín</dc:title>
  <dc:creator>Adam Kuvik</dc:creator>
  <cp:lastModifiedBy>Adam Kuvik</cp:lastModifiedBy>
  <cp:revision>11</cp:revision>
  <dcterms:created xsi:type="dcterms:W3CDTF">2020-10-29T06:19:37Z</dcterms:created>
  <dcterms:modified xsi:type="dcterms:W3CDTF">2020-10-29T10:08:58Z</dcterms:modified>
</cp:coreProperties>
</file>