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4" r:id="rId4"/>
    <p:sldId id="267" r:id="rId5"/>
    <p:sldId id="266" r:id="rId6"/>
    <p:sldId id="265"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D4734-F010-4F8E-BC0C-DF2F551953E0}" v="1" dt="2022-02-22T18:09:18.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3936A135-21CF-4967-A910-D7DB25F65B80}"/>
    <pc:docChg chg="custSel addSld modSld">
      <pc:chgData name="Veronika Králová" userId="bc2d1a33-7f74-4183-a192-ce19c0bb23df" providerId="ADAL" clId="{3936A135-21CF-4967-A910-D7DB25F65B80}" dt="2021-09-23T06:46:49.803" v="3224" actId="20577"/>
      <pc:docMkLst>
        <pc:docMk/>
      </pc:docMkLst>
      <pc:sldChg chg="modSp">
        <pc:chgData name="Veronika Králová" userId="bc2d1a33-7f74-4183-a192-ce19c0bb23df" providerId="ADAL" clId="{3936A135-21CF-4967-A910-D7DB25F65B80}" dt="2021-09-22T08:51:26.484" v="2785" actId="20577"/>
        <pc:sldMkLst>
          <pc:docMk/>
          <pc:sldMk cId="201665655" sldId="256"/>
        </pc:sldMkLst>
        <pc:spChg chg="mod">
          <ac:chgData name="Veronika Králová" userId="bc2d1a33-7f74-4183-a192-ce19c0bb23df" providerId="ADAL" clId="{3936A135-21CF-4967-A910-D7DB25F65B80}" dt="2021-09-22T08:51:26.484" v="2785" actId="20577"/>
          <ac:spMkLst>
            <pc:docMk/>
            <pc:sldMk cId="201665655" sldId="256"/>
            <ac:spMk id="3" creationId="{4E0C56B6-437F-4291-9726-C66EBA585991}"/>
          </ac:spMkLst>
        </pc:spChg>
      </pc:sldChg>
      <pc:sldChg chg="modSp">
        <pc:chgData name="Veronika Králová" userId="bc2d1a33-7f74-4183-a192-ce19c0bb23df" providerId="ADAL" clId="{3936A135-21CF-4967-A910-D7DB25F65B80}" dt="2021-09-22T09:00:32.607" v="2841" actId="20577"/>
        <pc:sldMkLst>
          <pc:docMk/>
          <pc:sldMk cId="638234624" sldId="260"/>
        </pc:sldMkLst>
        <pc:spChg chg="mod">
          <ac:chgData name="Veronika Králová" userId="bc2d1a33-7f74-4183-a192-ce19c0bb23df" providerId="ADAL" clId="{3936A135-21CF-4967-A910-D7DB25F65B80}" dt="2021-09-22T09:00:32.607" v="2841" actId="20577"/>
          <ac:spMkLst>
            <pc:docMk/>
            <pc:sldMk cId="638234624" sldId="260"/>
            <ac:spMk id="3" creationId="{CCA05922-2DB2-479D-BF24-988A0C945E51}"/>
          </ac:spMkLst>
        </pc:spChg>
      </pc:sldChg>
      <pc:sldChg chg="modSp">
        <pc:chgData name="Veronika Králová" userId="bc2d1a33-7f74-4183-a192-ce19c0bb23df" providerId="ADAL" clId="{3936A135-21CF-4967-A910-D7DB25F65B80}" dt="2021-09-23T06:46:49.803" v="3224" actId="20577"/>
        <pc:sldMkLst>
          <pc:docMk/>
          <pc:sldMk cId="2727551132" sldId="264"/>
        </pc:sldMkLst>
        <pc:spChg chg="mod">
          <ac:chgData name="Veronika Králová" userId="bc2d1a33-7f74-4183-a192-ce19c0bb23df" providerId="ADAL" clId="{3936A135-21CF-4967-A910-D7DB25F65B80}" dt="2021-09-22T08:17:49.735" v="1154" actId="1076"/>
          <ac:spMkLst>
            <pc:docMk/>
            <pc:sldMk cId="2727551132" sldId="264"/>
            <ac:spMk id="2" creationId="{40BEC582-39A3-4798-90A4-E398A6EEC802}"/>
          </ac:spMkLst>
        </pc:spChg>
        <pc:spChg chg="mod">
          <ac:chgData name="Veronika Králová" userId="bc2d1a33-7f74-4183-a192-ce19c0bb23df" providerId="ADAL" clId="{3936A135-21CF-4967-A910-D7DB25F65B80}" dt="2021-09-23T06:46:49.803" v="3224" actId="20577"/>
          <ac:spMkLst>
            <pc:docMk/>
            <pc:sldMk cId="2727551132" sldId="264"/>
            <ac:spMk id="3" creationId="{13BAA5FA-23FA-4F7E-A2CB-1630A51AA9C3}"/>
          </ac:spMkLst>
        </pc:spChg>
      </pc:sldChg>
      <pc:sldChg chg="modSp add">
        <pc:chgData name="Veronika Králová" userId="bc2d1a33-7f74-4183-a192-ce19c0bb23df" providerId="ADAL" clId="{3936A135-21CF-4967-A910-D7DB25F65B80}" dt="2021-09-22T08:50:57.505" v="2784" actId="20577"/>
        <pc:sldMkLst>
          <pc:docMk/>
          <pc:sldMk cId="3605698417" sldId="266"/>
        </pc:sldMkLst>
        <pc:spChg chg="mod">
          <ac:chgData name="Veronika Králová" userId="bc2d1a33-7f74-4183-a192-ce19c0bb23df" providerId="ADAL" clId="{3936A135-21CF-4967-A910-D7DB25F65B80}" dt="2021-09-22T08:19:18.671" v="1217" actId="20577"/>
          <ac:spMkLst>
            <pc:docMk/>
            <pc:sldMk cId="3605698417" sldId="266"/>
            <ac:spMk id="2" creationId="{1093D55F-980C-4C7E-97F0-48AEAA33F62D}"/>
          </ac:spMkLst>
        </pc:spChg>
        <pc:spChg chg="mod">
          <ac:chgData name="Veronika Králová" userId="bc2d1a33-7f74-4183-a192-ce19c0bb23df" providerId="ADAL" clId="{3936A135-21CF-4967-A910-D7DB25F65B80}" dt="2021-09-22T08:50:57.505" v="2784" actId="20577"/>
          <ac:spMkLst>
            <pc:docMk/>
            <pc:sldMk cId="3605698417" sldId="266"/>
            <ac:spMk id="3" creationId="{03ABD0AA-4E7E-4DCF-8B95-E5296AE924B0}"/>
          </ac:spMkLst>
        </pc:spChg>
      </pc:sldChg>
      <pc:sldChg chg="modSp add">
        <pc:chgData name="Veronika Králová" userId="bc2d1a33-7f74-4183-a192-ce19c0bb23df" providerId="ADAL" clId="{3936A135-21CF-4967-A910-D7DB25F65B80}" dt="2021-09-22T09:21:20.220" v="3144" actId="27636"/>
        <pc:sldMkLst>
          <pc:docMk/>
          <pc:sldMk cId="469734939" sldId="267"/>
        </pc:sldMkLst>
        <pc:spChg chg="mod">
          <ac:chgData name="Veronika Králová" userId="bc2d1a33-7f74-4183-a192-ce19c0bb23df" providerId="ADAL" clId="{3936A135-21CF-4967-A910-D7DB25F65B80}" dt="2021-09-22T09:18:33.991" v="2870" actId="20577"/>
          <ac:spMkLst>
            <pc:docMk/>
            <pc:sldMk cId="469734939" sldId="267"/>
            <ac:spMk id="2" creationId="{D89DD1E0-3A9C-47A2-A921-532EB99ABBEC}"/>
          </ac:spMkLst>
        </pc:spChg>
        <pc:spChg chg="mod">
          <ac:chgData name="Veronika Králová" userId="bc2d1a33-7f74-4183-a192-ce19c0bb23df" providerId="ADAL" clId="{3936A135-21CF-4967-A910-D7DB25F65B80}" dt="2021-09-22T09:21:20.220" v="3144" actId="27636"/>
          <ac:spMkLst>
            <pc:docMk/>
            <pc:sldMk cId="469734939" sldId="267"/>
            <ac:spMk id="3" creationId="{7B95ABD0-9848-47ED-B847-0A5FFCFAD5E1}"/>
          </ac:spMkLst>
        </pc:spChg>
      </pc:sldChg>
      <pc:sldChg chg="modSp add">
        <pc:chgData name="Veronika Králová" userId="bc2d1a33-7f74-4183-a192-ce19c0bb23df" providerId="ADAL" clId="{3936A135-21CF-4967-A910-D7DB25F65B80}" dt="2021-09-22T09:36:02.984" v="3223" actId="20577"/>
        <pc:sldMkLst>
          <pc:docMk/>
          <pc:sldMk cId="3105172908" sldId="268"/>
        </pc:sldMkLst>
        <pc:spChg chg="mod">
          <ac:chgData name="Veronika Králová" userId="bc2d1a33-7f74-4183-a192-ce19c0bb23df" providerId="ADAL" clId="{3936A135-21CF-4967-A910-D7DB25F65B80}" dt="2021-09-22T09:35:38.997" v="3182" actId="20577"/>
          <ac:spMkLst>
            <pc:docMk/>
            <pc:sldMk cId="3105172908" sldId="268"/>
            <ac:spMk id="2" creationId="{C1303E7E-A90B-40A1-9C34-84F2DD79429D}"/>
          </ac:spMkLst>
        </pc:spChg>
        <pc:spChg chg="mod">
          <ac:chgData name="Veronika Králová" userId="bc2d1a33-7f74-4183-a192-ce19c0bb23df" providerId="ADAL" clId="{3936A135-21CF-4967-A910-D7DB25F65B80}" dt="2021-09-22T09:36:02.984" v="3223" actId="20577"/>
          <ac:spMkLst>
            <pc:docMk/>
            <pc:sldMk cId="3105172908" sldId="268"/>
            <ac:spMk id="3" creationId="{CABCCBEC-9908-4972-8567-F4A991141719}"/>
          </ac:spMkLst>
        </pc:spChg>
      </pc:sldChg>
    </pc:docChg>
  </pc:docChgLst>
  <pc:docChgLst>
    <pc:chgData name="Veronika Králová" userId="bc2d1a33-7f74-4183-a192-ce19c0bb23df" providerId="ADAL" clId="{1E6D4734-F010-4F8E-BC0C-DF2F551953E0}"/>
    <pc:docChg chg="custSel delSld modSld sldOrd">
      <pc:chgData name="Veronika Králová" userId="bc2d1a33-7f74-4183-a192-ce19c0bb23df" providerId="ADAL" clId="{1E6D4734-F010-4F8E-BC0C-DF2F551953E0}" dt="2022-09-22T13:36:57.248" v="3722"/>
      <pc:docMkLst>
        <pc:docMk/>
      </pc:docMkLst>
      <pc:sldChg chg="del">
        <pc:chgData name="Veronika Králová" userId="bc2d1a33-7f74-4183-a192-ce19c0bb23df" providerId="ADAL" clId="{1E6D4734-F010-4F8E-BC0C-DF2F551953E0}" dt="2022-09-22T12:48:57.918" v="1435" actId="47"/>
        <pc:sldMkLst>
          <pc:docMk/>
          <pc:sldMk cId="2497975859" sldId="258"/>
        </pc:sldMkLst>
      </pc:sldChg>
      <pc:sldChg chg="modSp mod">
        <pc:chgData name="Veronika Králová" userId="bc2d1a33-7f74-4183-a192-ce19c0bb23df" providerId="ADAL" clId="{1E6D4734-F010-4F8E-BC0C-DF2F551953E0}" dt="2022-09-22T12:48:49.464" v="1434" actId="20577"/>
        <pc:sldMkLst>
          <pc:docMk/>
          <pc:sldMk cId="3996375968" sldId="259"/>
        </pc:sldMkLst>
        <pc:spChg chg="mod">
          <ac:chgData name="Veronika Králová" userId="bc2d1a33-7f74-4183-a192-ce19c0bb23df" providerId="ADAL" clId="{1E6D4734-F010-4F8E-BC0C-DF2F551953E0}" dt="2022-09-22T12:48:49.464" v="1434" actId="20577"/>
          <ac:spMkLst>
            <pc:docMk/>
            <pc:sldMk cId="3996375968" sldId="259"/>
            <ac:spMk id="3" creationId="{ED7692A4-9DA4-4FD1-BD04-803A272E167C}"/>
          </ac:spMkLst>
        </pc:spChg>
      </pc:sldChg>
      <pc:sldChg chg="del">
        <pc:chgData name="Veronika Králová" userId="bc2d1a33-7f74-4183-a192-ce19c0bb23df" providerId="ADAL" clId="{1E6D4734-F010-4F8E-BC0C-DF2F551953E0}" dt="2022-09-22T12:46:05.085" v="993" actId="47"/>
        <pc:sldMkLst>
          <pc:docMk/>
          <pc:sldMk cId="638234624" sldId="260"/>
        </pc:sldMkLst>
      </pc:sldChg>
      <pc:sldChg chg="modSp mod ord">
        <pc:chgData name="Veronika Králová" userId="bc2d1a33-7f74-4183-a192-ce19c0bb23df" providerId="ADAL" clId="{1E6D4734-F010-4F8E-BC0C-DF2F551953E0}" dt="2022-09-22T13:36:52.507" v="3720"/>
        <pc:sldMkLst>
          <pc:docMk/>
          <pc:sldMk cId="1368473248" sldId="262"/>
        </pc:sldMkLst>
        <pc:spChg chg="mod">
          <ac:chgData name="Veronika Králová" userId="bc2d1a33-7f74-4183-a192-ce19c0bb23df" providerId="ADAL" clId="{1E6D4734-F010-4F8E-BC0C-DF2F551953E0}" dt="2022-02-22T18:09:19.979" v="992" actId="27636"/>
          <ac:spMkLst>
            <pc:docMk/>
            <pc:sldMk cId="1368473248" sldId="262"/>
            <ac:spMk id="3" creationId="{C5C89B34-10B4-46D3-BEEA-682A2DA9E366}"/>
          </ac:spMkLst>
        </pc:spChg>
      </pc:sldChg>
      <pc:sldChg chg="ord">
        <pc:chgData name="Veronika Králová" userId="bc2d1a33-7f74-4183-a192-ce19c0bb23df" providerId="ADAL" clId="{1E6D4734-F010-4F8E-BC0C-DF2F551953E0}" dt="2022-09-22T13:36:57.248" v="3722"/>
        <pc:sldMkLst>
          <pc:docMk/>
          <pc:sldMk cId="4199649488" sldId="263"/>
        </pc:sldMkLst>
      </pc:sldChg>
      <pc:sldChg chg="modSp mod">
        <pc:chgData name="Veronika Králová" userId="bc2d1a33-7f74-4183-a192-ce19c0bb23df" providerId="ADAL" clId="{1E6D4734-F010-4F8E-BC0C-DF2F551953E0}" dt="2022-09-22T13:21:49.016" v="3718" actId="20577"/>
        <pc:sldMkLst>
          <pc:docMk/>
          <pc:sldMk cId="2727551132" sldId="264"/>
        </pc:sldMkLst>
        <pc:spChg chg="mod">
          <ac:chgData name="Veronika Králová" userId="bc2d1a33-7f74-4183-a192-ce19c0bb23df" providerId="ADAL" clId="{1E6D4734-F010-4F8E-BC0C-DF2F551953E0}" dt="2022-09-22T13:21:49.016" v="3718" actId="20577"/>
          <ac:spMkLst>
            <pc:docMk/>
            <pc:sldMk cId="2727551132" sldId="264"/>
            <ac:spMk id="3" creationId="{13BAA5FA-23FA-4F7E-A2CB-1630A51AA9C3}"/>
          </ac:spMkLst>
        </pc:spChg>
      </pc:sldChg>
      <pc:sldChg chg="modSp mod">
        <pc:chgData name="Veronika Králová" userId="bc2d1a33-7f74-4183-a192-ce19c0bb23df" providerId="ADAL" clId="{1E6D4734-F010-4F8E-BC0C-DF2F551953E0}" dt="2022-09-22T12:58:26.973" v="1970" actId="20577"/>
        <pc:sldMkLst>
          <pc:docMk/>
          <pc:sldMk cId="3605698417" sldId="266"/>
        </pc:sldMkLst>
        <pc:spChg chg="mod">
          <ac:chgData name="Veronika Králová" userId="bc2d1a33-7f74-4183-a192-ce19c0bb23df" providerId="ADAL" clId="{1E6D4734-F010-4F8E-BC0C-DF2F551953E0}" dt="2022-09-22T12:58:26.973" v="1970" actId="20577"/>
          <ac:spMkLst>
            <pc:docMk/>
            <pc:sldMk cId="3605698417" sldId="266"/>
            <ac:spMk id="3" creationId="{03ABD0AA-4E7E-4DCF-8B95-E5296AE924B0}"/>
          </ac:spMkLst>
        </pc:spChg>
      </pc:sldChg>
      <pc:sldChg chg="del">
        <pc:chgData name="Veronika Králová" userId="bc2d1a33-7f74-4183-a192-ce19c0bb23df" providerId="ADAL" clId="{1E6D4734-F010-4F8E-BC0C-DF2F551953E0}" dt="2022-02-22T18:04:05.352" v="951" actId="47"/>
        <pc:sldMkLst>
          <pc:docMk/>
          <pc:sldMk cId="469734939" sldId="267"/>
        </pc:sldMkLst>
      </pc:sldChg>
      <pc:sldChg chg="modSp del mod">
        <pc:chgData name="Veronika Králová" userId="bc2d1a33-7f74-4183-a192-ce19c0bb23df" providerId="ADAL" clId="{1E6D4734-F010-4F8E-BC0C-DF2F551953E0}" dt="2022-02-22T18:01:03.239" v="810" actId="47"/>
        <pc:sldMkLst>
          <pc:docMk/>
          <pc:sldMk cId="3105172908" sldId="268"/>
        </pc:sldMkLst>
        <pc:spChg chg="mod">
          <ac:chgData name="Veronika Králová" userId="bc2d1a33-7f74-4183-a192-ce19c0bb23df" providerId="ADAL" clId="{1E6D4734-F010-4F8E-BC0C-DF2F551953E0}" dt="2022-02-22T18:00:41.738" v="778" actId="20577"/>
          <ac:spMkLst>
            <pc:docMk/>
            <pc:sldMk cId="3105172908" sldId="268"/>
            <ac:spMk id="2" creationId="{C1303E7E-A90B-40A1-9C34-84F2DD79429D}"/>
          </ac:spMkLst>
        </pc:spChg>
        <pc:spChg chg="mod">
          <ac:chgData name="Veronika Králová" userId="bc2d1a33-7f74-4183-a192-ce19c0bb23df" providerId="ADAL" clId="{1E6D4734-F010-4F8E-BC0C-DF2F551953E0}" dt="2022-02-22T18:00:59.940" v="809" actId="20577"/>
          <ac:spMkLst>
            <pc:docMk/>
            <pc:sldMk cId="3105172908" sldId="268"/>
            <ac:spMk id="3" creationId="{CABCCBEC-9908-4972-8567-F4A991141719}"/>
          </ac:spMkLst>
        </pc:spChg>
      </pc:sldChg>
    </pc:docChg>
  </pc:docChgLst>
  <pc:docChgLst>
    <pc:chgData name="Veronika Králová" userId="S::428716@muni.cz::bc2d1a33-7f74-4183-a192-ce19c0bb23df" providerId="AD" clId="Web-{F717CC6B-520E-F3A4-42F9-9E36069F95D4}"/>
    <pc:docChg chg="addSld modSld">
      <pc:chgData name="Veronika Králová" userId="S::428716@muni.cz::bc2d1a33-7f74-4183-a192-ce19c0bb23df" providerId="AD" clId="Web-{F717CC6B-520E-F3A4-42F9-9E36069F95D4}" dt="2022-02-23T08:37:14.516" v="38" actId="20577"/>
      <pc:docMkLst>
        <pc:docMk/>
      </pc:docMkLst>
      <pc:sldChg chg="modSp new">
        <pc:chgData name="Veronika Králová" userId="S::428716@muni.cz::bc2d1a33-7f74-4183-a192-ce19c0bb23df" providerId="AD" clId="Web-{F717CC6B-520E-F3A4-42F9-9E36069F95D4}" dt="2022-02-23T08:37:14.516" v="38" actId="20577"/>
        <pc:sldMkLst>
          <pc:docMk/>
          <pc:sldMk cId="1983752490" sldId="267"/>
        </pc:sldMkLst>
        <pc:spChg chg="mod">
          <ac:chgData name="Veronika Králová" userId="S::428716@muni.cz::bc2d1a33-7f74-4183-a192-ce19c0bb23df" providerId="AD" clId="Web-{F717CC6B-520E-F3A4-42F9-9E36069F95D4}" dt="2022-02-23T08:36:40.031" v="8" actId="20577"/>
          <ac:spMkLst>
            <pc:docMk/>
            <pc:sldMk cId="1983752490" sldId="267"/>
            <ac:spMk id="2" creationId="{C6EB5052-D36F-4724-986F-B5D6CDE85727}"/>
          </ac:spMkLst>
        </pc:spChg>
        <pc:spChg chg="mod">
          <ac:chgData name="Veronika Králová" userId="S::428716@muni.cz::bc2d1a33-7f74-4183-a192-ce19c0bb23df" providerId="AD" clId="Web-{F717CC6B-520E-F3A4-42F9-9E36069F95D4}" dt="2022-02-23T08:37:14.516" v="38" actId="20577"/>
          <ac:spMkLst>
            <pc:docMk/>
            <pc:sldMk cId="1983752490" sldId="267"/>
            <ac:spMk id="3" creationId="{26CC3881-4351-4CA1-BB08-D84AEFD2A21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22.09.2022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22.09.2022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22.09.2022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22.09.2022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22.09.2022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22.09.2022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22.09.2022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22.09.2022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22.09.2022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22.09.2022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22.09.2022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22.09.2022</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2000slovicek.cz/?s=wpp" TargetMode="External"/><Relationship Id="rId3" Type="http://schemas.openxmlformats.org/officeDocument/2006/relationships/hyperlink" Target="http://www.slovnik.cz/" TargetMode="External"/><Relationship Id="rId7" Type="http://schemas.openxmlformats.org/officeDocument/2006/relationships/hyperlink" Target="http://www.forvo.com/"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linguatools.de/" TargetMode="External"/><Relationship Id="rId5" Type="http://schemas.openxmlformats.org/officeDocument/2006/relationships/hyperlink" Target="https://www.dwds.de/" TargetMode="External"/><Relationship Id="rId10" Type="http://schemas.openxmlformats.org/officeDocument/2006/relationships/hyperlink" Target="https://www.sogoodlanguages.com/cs/5-overenych-zpusobu-jak-si-zapamatovat-slovicka/" TargetMode="External"/><Relationship Id="rId4" Type="http://schemas.openxmlformats.org/officeDocument/2006/relationships/hyperlink" Target="http://www.duden.de/" TargetMode="External"/><Relationship Id="rId9" Type="http://schemas.openxmlformats.org/officeDocument/2006/relationships/hyperlink" Target="https://kisk.phil.muni.cz/kreativita/temata/kreativni-techniky/pametove-technik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 umění</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a:t>První hodina</a:t>
            </a:r>
            <a:endParaRPr lang="cs-CZ" dirty="0"/>
          </a:p>
        </p:txBody>
      </p:sp>
    </p:spTree>
    <p:extLst>
      <p:ext uri="{BB962C8B-B14F-4D97-AF65-F5344CB8AC3E}">
        <p14:creationId xmlns:p14="http://schemas.microsoft.com/office/powerpoint/2010/main" val="20166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713DD5-6622-4273-AA71-6512046F4036}"/>
              </a:ext>
            </a:extLst>
          </p:cNvPr>
          <p:cNvSpPr>
            <a:spLocks noGrp="1"/>
          </p:cNvSpPr>
          <p:nvPr>
            <p:ph type="title"/>
          </p:nvPr>
        </p:nvSpPr>
        <p:spPr/>
        <p:txBody>
          <a:bodyPr/>
          <a:lstStyle/>
          <a:p>
            <a:r>
              <a:rPr lang="cs-CZ" dirty="0"/>
              <a:t>Cíl semináře</a:t>
            </a:r>
            <a:endParaRPr lang="de-DE" dirty="0"/>
          </a:p>
        </p:txBody>
      </p:sp>
      <p:sp>
        <p:nvSpPr>
          <p:cNvPr id="3" name="Zástupný obsah 2">
            <a:extLst>
              <a:ext uri="{FF2B5EF4-FFF2-40B4-BE49-F238E27FC236}">
                <a16:creationId xmlns:a16="http://schemas.microsoft.com/office/drawing/2014/main" id="{ED7692A4-9DA4-4FD1-BD04-803A272E167C}"/>
              </a:ext>
            </a:extLst>
          </p:cNvPr>
          <p:cNvSpPr>
            <a:spLocks noGrp="1"/>
          </p:cNvSpPr>
          <p:nvPr>
            <p:ph idx="1"/>
          </p:nvPr>
        </p:nvSpPr>
        <p:spPr/>
        <p:txBody>
          <a:bodyPr>
            <a:normAutofit fontScale="92500" lnSpcReduction="10000"/>
          </a:bodyPr>
          <a:lstStyle/>
          <a:p>
            <a:r>
              <a:rPr lang="cs-CZ" dirty="0"/>
              <a:t>- naplnit studenty odvahou k práci s prameny a literaturou v němčině i bez </a:t>
            </a:r>
            <a:r>
              <a:rPr lang="cs-CZ" dirty="0" err="1"/>
              <a:t>googlu</a:t>
            </a:r>
            <a:r>
              <a:rPr lang="cs-CZ" dirty="0"/>
              <a:t> (základní orientace)</a:t>
            </a:r>
          </a:p>
          <a:p>
            <a:r>
              <a:rPr lang="cs-CZ" dirty="0">
                <a:sym typeface="Wingdings" panose="05000000000000000000" pitchFamily="2" charset="2"/>
              </a:rPr>
              <a:t>- zlepšit vztah k </a:t>
            </a:r>
            <a:r>
              <a:rPr lang="cs-CZ" dirty="0" err="1">
                <a:sym typeface="Wingdings" panose="05000000000000000000" pitchFamily="2" charset="2"/>
              </a:rPr>
              <a:t>nj</a:t>
            </a:r>
            <a:endParaRPr lang="cs-CZ" dirty="0">
              <a:sym typeface="Wingdings" panose="05000000000000000000" pitchFamily="2" charset="2"/>
            </a:endParaRPr>
          </a:p>
          <a:p>
            <a:r>
              <a:rPr lang="cs-CZ" dirty="0">
                <a:sym typeface="Wingdings" panose="05000000000000000000" pitchFamily="2" charset="2"/>
              </a:rPr>
              <a:t>- zlepšit schopnost pracovat s texty </a:t>
            </a:r>
          </a:p>
          <a:p>
            <a:endParaRPr lang="cs-CZ" dirty="0">
              <a:sym typeface="Wingdings" panose="05000000000000000000" pitchFamily="2" charset="2"/>
            </a:endParaRPr>
          </a:p>
          <a:p>
            <a:endParaRPr lang="cs-CZ" dirty="0">
              <a:sym typeface="Wingdings" panose="05000000000000000000" pitchFamily="2" charset="2"/>
            </a:endParaRPr>
          </a:p>
          <a:p>
            <a:r>
              <a:rPr lang="cs-CZ" dirty="0">
                <a:sym typeface="Wingdings" panose="05000000000000000000" pitchFamily="2" charset="2"/>
              </a:rPr>
              <a:t>- není vyžadována aktivní znalost gramatických jevů (jen těch, které nám pomohou pochopit text)</a:t>
            </a:r>
          </a:p>
          <a:p>
            <a:r>
              <a:rPr lang="cs-CZ" dirty="0">
                <a:sym typeface="Wingdings" panose="05000000000000000000" pitchFamily="2" charset="2"/>
              </a:rPr>
              <a:t>- není třeba se učit seznamy slovíček (jen ta opravdu podstatná)</a:t>
            </a:r>
          </a:p>
          <a:p>
            <a:r>
              <a:rPr lang="cs-CZ" dirty="0">
                <a:sym typeface="Wingdings" panose="05000000000000000000" pitchFamily="2" charset="2"/>
              </a:rPr>
              <a:t>- výslovnost nás opravdu nezajímá (ta nám k pochopení odborného textu moc nepomůže)</a:t>
            </a:r>
          </a:p>
          <a:p>
            <a:endParaRPr lang="cs-CZ" dirty="0">
              <a:sym typeface="Wingdings" panose="05000000000000000000" pitchFamily="2" charset="2"/>
            </a:endParaRPr>
          </a:p>
        </p:txBody>
      </p:sp>
    </p:spTree>
    <p:extLst>
      <p:ext uri="{BB962C8B-B14F-4D97-AF65-F5344CB8AC3E}">
        <p14:creationId xmlns:p14="http://schemas.microsoft.com/office/powerpoint/2010/main" val="399637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a:xfrm>
            <a:off x="983488" y="473456"/>
            <a:ext cx="9720072" cy="1499616"/>
          </a:xfrm>
        </p:spPr>
        <p:txBody>
          <a:bodyPr/>
          <a:lstStyle/>
          <a:p>
            <a:r>
              <a:rPr lang="cs-CZ" dirty="0"/>
              <a:t>Podmínky ukončení</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0" y="1608667"/>
            <a:ext cx="12192000" cy="5005493"/>
          </a:xfrm>
        </p:spPr>
        <p:txBody>
          <a:bodyPr>
            <a:normAutofit fontScale="92500" lnSpcReduction="10000"/>
          </a:bodyPr>
          <a:lstStyle/>
          <a:p>
            <a:r>
              <a:rPr lang="cs-CZ" dirty="0"/>
              <a:t>- docházku nevedu – pokud se chcete učit </a:t>
            </a:r>
            <a:r>
              <a:rPr lang="cs-CZ" dirty="0" err="1"/>
              <a:t>nj</a:t>
            </a:r>
            <a:r>
              <a:rPr lang="cs-CZ" dirty="0"/>
              <a:t> sami doma, nic proti tomu nemám</a:t>
            </a:r>
          </a:p>
          <a:p>
            <a:r>
              <a:rPr lang="cs-CZ" dirty="0"/>
              <a:t>- pro kurz existuje ELF – jako podpora, pokud byste měli pocit, že si potřebujete gramatiku ještě jednou projít a procvičit – není ale povinný</a:t>
            </a:r>
          </a:p>
          <a:p>
            <a:r>
              <a:rPr lang="cs-CZ" dirty="0"/>
              <a:t>--------------------</a:t>
            </a:r>
          </a:p>
          <a:p>
            <a:r>
              <a:rPr lang="cs-CZ" dirty="0">
                <a:sym typeface="Wingdings" panose="05000000000000000000" pitchFamily="2" charset="2"/>
              </a:rPr>
              <a:t>Test: V zásadě bychom ale v hodině měli vždy dospět k formulaci probírané gramatiky a sesbírání několika potřebných výrazů slovní zásoby, které zapíšeme do sdíleného dokumentu „Tabule“, na který se dostanete v Elfu. Tato gramatika a slovní zásoba pak budou testovány na konci semestru. Testování nepovažuji za dobrý způsob ukončení, ale letos se k němu uchyluji, abych získala zpětnou vazbu na to</a:t>
            </a:r>
            <a:r>
              <a:rPr lang="cs-CZ">
                <a:sym typeface="Wingdings" panose="05000000000000000000" pitchFamily="2" charset="2"/>
              </a:rPr>
              <a:t>, zda </a:t>
            </a:r>
            <a:r>
              <a:rPr lang="cs-CZ" dirty="0">
                <a:sym typeface="Wingdings" panose="05000000000000000000" pitchFamily="2" charset="2"/>
              </a:rPr>
              <a:t>je moje výuka efektivní. Berte tedy věc prosím spíše tak, že test je pro mě a ne pro Vás. Pokud budete docházet do hodin a aktivně se jich účastnit, měl by pro Vás test být pouze </a:t>
            </a:r>
            <a:r>
              <a:rPr lang="cs-CZ" b="1" dirty="0">
                <a:sym typeface="Wingdings" panose="05000000000000000000" pitchFamily="2" charset="2"/>
              </a:rPr>
              <a:t>formalitou</a:t>
            </a:r>
            <a:r>
              <a:rPr lang="cs-CZ" dirty="0">
                <a:sym typeface="Wingdings" panose="05000000000000000000" pitchFamily="2" charset="2"/>
              </a:rPr>
              <a:t>. Stejně tak pokud se budete sami aktivně němčině věnovat domácí přípravou za pomoci Elfu, případných konzultací se mnou atd. </a:t>
            </a:r>
          </a:p>
          <a:p>
            <a:r>
              <a:rPr lang="cs-CZ" dirty="0">
                <a:sym typeface="Wingdings" panose="05000000000000000000" pitchFamily="2" charset="2"/>
              </a:rPr>
              <a:t>----------------------</a:t>
            </a:r>
          </a:p>
          <a:p>
            <a:r>
              <a:rPr lang="cs-CZ" dirty="0">
                <a:sym typeface="Wingdings" panose="05000000000000000000" pitchFamily="2" charset="2"/>
              </a:rPr>
              <a:t>Autonomní učení - </a:t>
            </a:r>
            <a:r>
              <a:rPr lang="cs-CZ" dirty="0"/>
              <a:t>studijní deník: rozhodnout se, na čem chcete pracovat (může to být cokoli s němčinou – vyplňování gramatických cvičení, učení slovíček, čtení, poslech audio/video, aktivita ve dvojicích…) a zapisovat si do něj konkrétní doby, kdy jste se učili (min. 10 hod za semestr) a co jste se naučili. Poté, co úspěšně absolvujete test (první termín v zápočtovém týdnu), mě kontaktujte a sejdeme se osobně, abyste mi představili svoji činnost)</a:t>
            </a:r>
            <a:endParaRPr lang="cs-CZ" dirty="0">
              <a:sym typeface="Wingdings" panose="05000000000000000000" pitchFamily="2" charset="2"/>
            </a:endParaRPr>
          </a:p>
        </p:txBody>
      </p:sp>
    </p:spTree>
    <p:extLst>
      <p:ext uri="{BB962C8B-B14F-4D97-AF65-F5344CB8AC3E}">
        <p14:creationId xmlns:p14="http://schemas.microsoft.com/office/powerpoint/2010/main" val="272755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B5052-D36F-4724-986F-B5D6CDE85727}"/>
              </a:ext>
            </a:extLst>
          </p:cNvPr>
          <p:cNvSpPr>
            <a:spLocks noGrp="1"/>
          </p:cNvSpPr>
          <p:nvPr>
            <p:ph type="title"/>
          </p:nvPr>
        </p:nvSpPr>
        <p:spPr/>
        <p:txBody>
          <a:bodyPr/>
          <a:lstStyle/>
          <a:p>
            <a:r>
              <a:rPr lang="cs-CZ" dirty="0"/>
              <a:t>Máte vlastní text?</a:t>
            </a:r>
          </a:p>
        </p:txBody>
      </p:sp>
      <p:sp>
        <p:nvSpPr>
          <p:cNvPr id="3" name="Zástupný obsah 2">
            <a:extLst>
              <a:ext uri="{FF2B5EF4-FFF2-40B4-BE49-F238E27FC236}">
                <a16:creationId xmlns:a16="http://schemas.microsoft.com/office/drawing/2014/main" id="{26CC3881-4351-4CA1-BB08-D84AEFD2A211}"/>
              </a:ext>
            </a:extLst>
          </p:cNvPr>
          <p:cNvSpPr>
            <a:spLocks noGrp="1"/>
          </p:cNvSpPr>
          <p:nvPr>
            <p:ph idx="1"/>
          </p:nvPr>
        </p:nvSpPr>
        <p:spPr/>
        <p:txBody>
          <a:bodyPr vert="horz" lIns="45720" tIns="45720" rIns="45720" bIns="45720" rtlCol="0" anchor="t">
            <a:normAutofit/>
          </a:bodyPr>
          <a:lstStyle/>
          <a:p>
            <a:pPr>
              <a:buNone/>
            </a:pPr>
            <a:r>
              <a:rPr lang="cs-CZ" dirty="0"/>
              <a:t>- a chcete, aby se jeho část rozebrala v hodině?</a:t>
            </a:r>
          </a:p>
          <a:p>
            <a:pPr>
              <a:buNone/>
            </a:pPr>
            <a:r>
              <a:rPr lang="cs-CZ" dirty="0"/>
              <a:t>Zašlete jej na 428716@muni.cz.</a:t>
            </a:r>
          </a:p>
        </p:txBody>
      </p:sp>
    </p:spTree>
    <p:extLst>
      <p:ext uri="{BB962C8B-B14F-4D97-AF65-F5344CB8AC3E}">
        <p14:creationId xmlns:p14="http://schemas.microsoft.com/office/powerpoint/2010/main" val="198375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3D55F-980C-4C7E-97F0-48AEAA33F62D}"/>
              </a:ext>
            </a:extLst>
          </p:cNvPr>
          <p:cNvSpPr>
            <a:spLocks noGrp="1"/>
          </p:cNvSpPr>
          <p:nvPr>
            <p:ph type="title"/>
          </p:nvPr>
        </p:nvSpPr>
        <p:spPr/>
        <p:txBody>
          <a:bodyPr/>
          <a:lstStyle/>
          <a:p>
            <a:r>
              <a:rPr lang="cs-CZ" dirty="0"/>
              <a:t>Konzultační hodiny</a:t>
            </a:r>
          </a:p>
        </p:txBody>
      </p:sp>
      <p:sp>
        <p:nvSpPr>
          <p:cNvPr id="3" name="Zástupný symbol pro obsah 2">
            <a:extLst>
              <a:ext uri="{FF2B5EF4-FFF2-40B4-BE49-F238E27FC236}">
                <a16:creationId xmlns:a16="http://schemas.microsoft.com/office/drawing/2014/main" id="{03ABD0AA-4E7E-4DCF-8B95-E5296AE924B0}"/>
              </a:ext>
            </a:extLst>
          </p:cNvPr>
          <p:cNvSpPr>
            <a:spLocks noGrp="1"/>
          </p:cNvSpPr>
          <p:nvPr>
            <p:ph idx="1"/>
          </p:nvPr>
        </p:nvSpPr>
        <p:spPr/>
        <p:txBody>
          <a:bodyPr>
            <a:normAutofit/>
          </a:bodyPr>
          <a:lstStyle/>
          <a:p>
            <a:r>
              <a:rPr lang="cs-CZ" b="1" dirty="0"/>
              <a:t>- pokud byste potřebovali</a:t>
            </a:r>
            <a:r>
              <a:rPr lang="cs-CZ" dirty="0"/>
              <a:t> cokoli dovysvětlit, opravit, zkontrolovat, zkonzultovat, popovídat si, dejte mi vědět, domluvíme se!</a:t>
            </a:r>
          </a:p>
          <a:p>
            <a:r>
              <a:rPr lang="cs-CZ" dirty="0"/>
              <a:t>- e-mail: tam jsem méně flexibilní, ale jednou denně určitě (typicky v poobědovém čase, občas i večer. Naopak dopoledne na e-mailu téměř nikdy nebývám a o víkendu jen nárazově – viz knihy Hluboká práce a Digitální minimalismus od </a:t>
            </a:r>
            <a:r>
              <a:rPr lang="cs-CZ" dirty="0" err="1"/>
              <a:t>Calla</a:t>
            </a:r>
            <a:r>
              <a:rPr lang="cs-CZ" dirty="0"/>
              <a:t> </a:t>
            </a:r>
            <a:r>
              <a:rPr lang="cs-CZ" dirty="0" err="1"/>
              <a:t>Newporta</a:t>
            </a:r>
            <a:r>
              <a:rPr lang="cs-CZ" dirty="0"/>
              <a:t>, které tímto doporučují). </a:t>
            </a:r>
          </a:p>
          <a:p>
            <a:r>
              <a:rPr lang="cs-CZ" dirty="0"/>
              <a:t>- nebojte se prosím ozvat, pokud vám něco nebude vyhovovat. Budu se vás ptát na zpětnou vazbu, hlavně v půlce semestru a na konci, ale pokud vám něco nesedí, dejte mi prosím vědět hned!!!</a:t>
            </a:r>
          </a:p>
        </p:txBody>
      </p:sp>
    </p:spTree>
    <p:extLst>
      <p:ext uri="{BB962C8B-B14F-4D97-AF65-F5344CB8AC3E}">
        <p14:creationId xmlns:p14="http://schemas.microsoft.com/office/powerpoint/2010/main" val="3605698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a:t>Co vy na to???</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a:t>Slovní zásoba</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p:txBody>
          <a:bodyPr>
            <a:normAutofit fontScale="92500"/>
          </a:bodyPr>
          <a:lstStyle/>
          <a:p>
            <a:r>
              <a:rPr lang="cs-CZ" dirty="0"/>
              <a:t>- slovníky: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p>
          <a:p>
            <a:r>
              <a:rPr lang="cs-CZ" dirty="0"/>
              <a:t>- </a:t>
            </a:r>
            <a:r>
              <a:rPr lang="cs-CZ"/>
              <a:t>slovník historických slov: </a:t>
            </a:r>
            <a:r>
              <a:rPr lang="cs-CZ">
                <a:hlinkClick r:id="rId5"/>
              </a:rPr>
              <a:t>https://www.dwds.de/</a:t>
            </a:r>
            <a:endParaRPr lang="cs-CZ" dirty="0"/>
          </a:p>
          <a:p>
            <a:r>
              <a:rPr lang="cs-CZ" dirty="0"/>
              <a:t>- korpusy: </a:t>
            </a:r>
            <a:r>
              <a:rPr lang="cs-CZ" dirty="0">
                <a:hlinkClick r:id="rId6"/>
              </a:rPr>
              <a:t>www.linguatools.de</a:t>
            </a:r>
            <a:r>
              <a:rPr lang="cs-CZ" dirty="0"/>
              <a:t> </a:t>
            </a:r>
          </a:p>
          <a:p>
            <a:r>
              <a:rPr lang="cs-CZ" dirty="0"/>
              <a:t>- výslovnost: </a:t>
            </a:r>
            <a:r>
              <a:rPr lang="cs-CZ" dirty="0">
                <a:hlinkClick r:id="rId7"/>
              </a:rPr>
              <a:t>www.forvo.com</a:t>
            </a:r>
            <a:r>
              <a:rPr lang="cs-CZ" dirty="0"/>
              <a:t> </a:t>
            </a:r>
            <a:endParaRPr lang="de-DE" dirty="0"/>
          </a:p>
          <a:p>
            <a:pPr marL="0" indent="0">
              <a:buNone/>
            </a:pPr>
            <a:r>
              <a:rPr lang="cs-CZ" dirty="0"/>
              <a:t>- </a:t>
            </a:r>
            <a:r>
              <a:rPr lang="cs-CZ" dirty="0" err="1"/>
              <a:t>Quizlet</a:t>
            </a:r>
            <a:endParaRPr lang="cs-CZ" dirty="0"/>
          </a:p>
          <a:p>
            <a:r>
              <a:rPr lang="cs-CZ" dirty="0"/>
              <a:t>- paměťové techniky</a:t>
            </a:r>
          </a:p>
          <a:p>
            <a:r>
              <a:rPr lang="de-DE" dirty="0">
                <a:hlinkClick r:id="rId8"/>
              </a:rPr>
              <a:t>https://www.2000slovicek.cz/?s=wpp</a:t>
            </a:r>
            <a:endParaRPr lang="cs-CZ" dirty="0"/>
          </a:p>
          <a:p>
            <a:r>
              <a:rPr lang="de-DE" u="sng" dirty="0">
                <a:hlinkClick r:id="rId9"/>
              </a:rPr>
              <a:t>https://kisk.phil.muni.cz/kreativita/temata/kreativni-techniky/pametove-techniky</a:t>
            </a:r>
            <a:endParaRPr lang="de-DE" dirty="0"/>
          </a:p>
          <a:p>
            <a:r>
              <a:rPr lang="de-DE" u="sng" dirty="0">
                <a:hlinkClick r:id="rId10"/>
              </a:rPr>
              <a:t>https://www.sogoodlanguages.com/cs/5-overenych-zpusobu-jak-si-zapamatovat-slovicka/</a:t>
            </a:r>
            <a:endParaRPr lang="de-DE" dirty="0"/>
          </a:p>
        </p:txBody>
      </p:sp>
    </p:spTree>
    <p:extLst>
      <p:ext uri="{BB962C8B-B14F-4D97-AF65-F5344CB8AC3E}">
        <p14:creationId xmlns:p14="http://schemas.microsoft.com/office/powerpoint/2010/main" val="136847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a:t>gramatika</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a:t>Konjugace: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813</Words>
  <Application>Microsoft Office PowerPoint</Application>
  <PresentationFormat>Širokoúhlá obrazovka</PresentationFormat>
  <Paragraphs>47</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Tw Cen MT</vt:lpstr>
      <vt:lpstr>Tw Cen MT Condensed</vt:lpstr>
      <vt:lpstr>Wingdings 3</vt:lpstr>
      <vt:lpstr>Integrál</vt:lpstr>
      <vt:lpstr>Němčina pro historiky umění</vt:lpstr>
      <vt:lpstr>Cíl semináře</vt:lpstr>
      <vt:lpstr>Podmínky ukončení</vt:lpstr>
      <vt:lpstr>Máte vlastní text?</vt:lpstr>
      <vt:lpstr>Konzultační hodiny</vt:lpstr>
      <vt:lpstr>Co vy na to???</vt:lpstr>
      <vt:lpstr>Prezentace aplikace PowerPoint</vt:lpstr>
      <vt:lpstr>Slovní zásoba</vt:lpstr>
      <vt:lpstr>gramatika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29</cp:revision>
  <dcterms:created xsi:type="dcterms:W3CDTF">2019-09-27T09:13:01Z</dcterms:created>
  <dcterms:modified xsi:type="dcterms:W3CDTF">2022-09-22T13:37:01Z</dcterms:modified>
</cp:coreProperties>
</file>