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D784A-7C1C-EA56-176B-4866D87A7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A53978-7EC2-F281-1590-7BDED6DDD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FCF7C2-76E2-C1A3-5964-0E40B9683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9A7BC0-5035-E3C5-2671-EB75F73C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1D8ED-24C7-A8F3-7DD5-5131991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78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A7F536-1C1C-45C3-3876-FC9DC87A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282606-426B-2DB1-1971-E91FB4F3AF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9B1B39-D6BA-C4D5-F828-44AB38D2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6D9E25-0625-B372-4A90-92CA48CD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305C23-7C14-EBEC-59D7-AA23C69E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6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1025F8-4657-6962-A0E4-AC91C9EA4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994D0D-D44D-C23C-D720-55F40A70D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2908F-3A07-5193-6D5D-D5EBCC3E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EBED77-5B9D-D42C-036B-595C9A00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880B60-FCC5-20CE-A179-BF50CC7F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57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208364-DFFD-63B1-094D-60DFEC48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99E5A-D019-3B15-A672-D67802AD4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925CED-6D5D-2361-1005-1839A476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FE0164-E8AE-CACD-B710-5654E730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BC8815-238E-9D3E-A0F4-DEF3DD62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3A17F-AA8B-D20B-6E40-053FA709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CB99F-9F3E-957C-DCDA-9D4ED9B10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B3F9E-EE71-AA71-5B80-A9F3B72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7CCABA-A067-67C2-22AA-73085AED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4C56D3-DFC3-CF63-C50D-F7F0E1E3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02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20BB8-4056-724B-CE4D-CB710310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BCC2CE-4259-FB68-674E-5891AFC53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70E4DD-EF33-2735-66DA-5FB0B0820E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68E2BE-29B2-4B2D-342D-FE87281A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7BACDA-5A23-BE7B-9DDA-AF92AD87F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7FADD8-FDC7-FCB7-EA51-5E936B7E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4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85823F-E86F-424A-8039-67D6317B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5050D6-303F-6C55-578F-812D4D3A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800BBB-D6E4-5B9D-62A7-937F3BCF4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D381982-4173-4499-1D33-11C9A0EF0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D48D30-8A89-A28A-B896-3B3506A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BD55A5B-16A2-CB14-E0D0-ED0C6BF89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B76EEC-F0C7-664E-AE04-0847F788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E5BEDC-E731-C436-DA53-74B1190A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A30DF-8046-AC0E-3919-5D65DE869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C8FC97-27E8-63ED-2DE5-64E316F0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F3EE5FC-75DD-70F5-9BD0-D3B687E1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F4D980-AF4A-76AE-EFD0-DC80C0C9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0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B5FFD72-CE93-D18F-2152-304E87EA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F95A44-471F-A12E-F6F7-BA225C06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298085-2A59-DB0F-97FD-051A5133C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39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00B0D-56EB-B2BD-8024-E11C80D7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275683-BD8C-85AA-0855-9FE1C74F4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5721F2-B66A-4CD3-7932-08275867B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2F40D6-255F-BA29-8CDD-B7EDF80B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FAEC5F-4D97-E5B8-05EE-B4EF2384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379C17-159D-75C5-AB81-127775827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12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A6D4D-E4D3-169A-99B5-E50CECE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49535A-2786-2615-FBED-421C3570E1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1AEAEA-B0E6-CC18-3A50-DEBFC0BB9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5B3F9E-7102-E529-B4D2-8FD12851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4BF380-E7FB-C692-D282-DC2B183F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8AEE84-35F8-F100-011C-BB7D5727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80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4728E7-873D-46BB-D6EC-3F0BC4E0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48F81F-BAAB-93DE-BB5D-EE4D9D3A6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92BD2-B189-0747-C0CB-2873F3A4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408D-C00B-4D6E-A025-DBEC305FA87E}" type="datetimeFigureOut">
              <a:rPr lang="cs-CZ" smtClean="0"/>
              <a:t>29. 10. 2022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D06E01-4067-D7FC-DFFC-A18797D6D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886613-4749-A942-0418-5B0B64C577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8B8A8-8273-4F53-A170-8610E37FFD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84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6E74B-4559-17FC-64AE-5F118A76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Symbolické vnímání světa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A3E011-FD76-B076-6016-70107AD69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Naše vnímání světa je čistě vědecké…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… leda že by ne :)</a:t>
            </a:r>
          </a:p>
        </p:txBody>
      </p:sp>
    </p:spTree>
    <p:extLst>
      <p:ext uri="{BB962C8B-B14F-4D97-AF65-F5344CB8AC3E}">
        <p14:creationId xmlns:p14="http://schemas.microsoft.com/office/powerpoint/2010/main" val="322485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741031-81EF-C66D-783D-665D44BD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Mocný lovec</a:t>
            </a:r>
          </a:p>
        </p:txBody>
      </p:sp>
      <p:pic>
        <p:nvPicPr>
          <p:cNvPr id="6" name="Zástupný obsah 5" descr="Obsah obrázku strom, exteriér, tráva, členovci&#10;&#10;Popis byl vytvořen automaticky">
            <a:extLst>
              <a:ext uri="{FF2B5EF4-FFF2-40B4-BE49-F238E27FC236}">
                <a16:creationId xmlns:a16="http://schemas.microsoft.com/office/drawing/2014/main" id="{321DE685-A8C8-EC38-EA83-9887C0191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4671"/>
            <a:ext cx="5809869" cy="3873246"/>
          </a:xfrm>
        </p:spPr>
      </p:pic>
      <p:pic>
        <p:nvPicPr>
          <p:cNvPr id="8" name="Zástupný obsah 7" descr="Obsah obrázku tráva, exteriér, savci, černá&#10;&#10;Popis byl vytvořen automaticky">
            <a:extLst>
              <a:ext uri="{FF2B5EF4-FFF2-40B4-BE49-F238E27FC236}">
                <a16:creationId xmlns:a16="http://schemas.microsoft.com/office/drawing/2014/main" id="{C93A3399-E13B-3D83-B926-F82AC6CEF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4671"/>
            <a:ext cx="5181600" cy="3873246"/>
          </a:xfrm>
        </p:spPr>
      </p:pic>
    </p:spTree>
    <p:extLst>
      <p:ext uri="{BB962C8B-B14F-4D97-AF65-F5344CB8AC3E}">
        <p14:creationId xmlns:p14="http://schemas.microsoft.com/office/powerpoint/2010/main" val="1058358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26431-0D3A-CE2A-AE84-733C5D4ED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Starostlivá matka</a:t>
            </a:r>
          </a:p>
        </p:txBody>
      </p:sp>
      <p:pic>
        <p:nvPicPr>
          <p:cNvPr id="6" name="Zástupný obsah 5" descr="Obsah obrázku had&#10;&#10;Popis byl vytvořen automaticky">
            <a:extLst>
              <a:ext uri="{FF2B5EF4-FFF2-40B4-BE49-F238E27FC236}">
                <a16:creationId xmlns:a16="http://schemas.microsoft.com/office/drawing/2014/main" id="{D07AD9B1-5439-A44E-C26A-0826BAB26F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50" y="1876425"/>
            <a:ext cx="6086332" cy="4023168"/>
          </a:xfrm>
        </p:spPr>
      </p:pic>
      <p:pic>
        <p:nvPicPr>
          <p:cNvPr id="8" name="Zástupný obsah 7" descr="Obsah obrázku exteriér, strom, tráva, savci&#10;&#10;Popis byl vytvořen automaticky">
            <a:extLst>
              <a:ext uri="{FF2B5EF4-FFF2-40B4-BE49-F238E27FC236}">
                <a16:creationId xmlns:a16="http://schemas.microsoft.com/office/drawing/2014/main" id="{4C1BAC76-A47B-65CF-A5F0-04563720F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6425"/>
            <a:ext cx="4023168" cy="4023168"/>
          </a:xfrm>
        </p:spPr>
      </p:pic>
    </p:spTree>
    <p:extLst>
      <p:ext uri="{BB962C8B-B14F-4D97-AF65-F5344CB8AC3E}">
        <p14:creationId xmlns:p14="http://schemas.microsoft.com/office/powerpoint/2010/main" val="8655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1F3E8-AFFE-600E-1800-D9404025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Úspěšnost lovu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5DC52-2D88-ACD5-9C5A-735D151033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Tygr ussurijský:</a:t>
            </a:r>
          </a:p>
          <a:p>
            <a:pPr marL="0" indent="0" algn="ctr">
              <a:buNone/>
            </a:pPr>
            <a:r>
              <a:rPr lang="cs-CZ" dirty="0"/>
              <a:t>5-10%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643B7F-28CD-1C17-1C27-2A140BF6A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Pes </a:t>
            </a:r>
            <a:r>
              <a:rPr lang="cs-CZ" dirty="0" err="1"/>
              <a:t>hyenový</a:t>
            </a:r>
            <a:r>
              <a:rPr lang="cs-CZ" dirty="0"/>
              <a:t>:</a:t>
            </a:r>
          </a:p>
          <a:p>
            <a:pPr marL="0" indent="0" algn="ctr">
              <a:buNone/>
            </a:pPr>
            <a:r>
              <a:rPr lang="cs-CZ" dirty="0"/>
              <a:t>okolo 80%</a:t>
            </a:r>
          </a:p>
        </p:txBody>
      </p:sp>
    </p:spTree>
    <p:extLst>
      <p:ext uri="{BB962C8B-B14F-4D97-AF65-F5344CB8AC3E}">
        <p14:creationId xmlns:p14="http://schemas.microsoft.com/office/powerpoint/2010/main" val="90865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33D7EF-FCBE-600A-874C-FAEEBA57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Rodičovská specifika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554E9-4DCF-626D-F6AD-6780D93549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Krajta jihoafrická</a:t>
            </a:r>
          </a:p>
          <a:p>
            <a:pPr marL="0" indent="0">
              <a:buNone/>
            </a:pPr>
            <a:r>
              <a:rPr lang="cs-CZ" dirty="0"/>
              <a:t>Aby mohla zahřívat svoje vejce a později mláďata, přehřívá se na sluníčku až na 40°C, což se blíží teplotám, které jsou pro ni smrtelné.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B6C33E-776F-0C89-EE7B-19826887BE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Klokan </a:t>
            </a:r>
            <a:r>
              <a:rPr lang="cs-CZ" b="1" dirty="0" err="1"/>
              <a:t>quokka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V případě ohrožení samice vyhodí mládě z vaku a předhodí ho predátorovi, aby zvýšila svou šanci na únik.</a:t>
            </a:r>
          </a:p>
        </p:txBody>
      </p:sp>
    </p:spTree>
    <p:extLst>
      <p:ext uri="{BB962C8B-B14F-4D97-AF65-F5344CB8AC3E}">
        <p14:creationId xmlns:p14="http://schemas.microsoft.com/office/powerpoint/2010/main" val="41204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ci, hnědá, lev, velká kočka&#10;&#10;Popis byl vytvořen automaticky">
            <a:extLst>
              <a:ext uri="{FF2B5EF4-FFF2-40B4-BE49-F238E27FC236}">
                <a16:creationId xmlns:a16="http://schemas.microsoft.com/office/drawing/2014/main" id="{E2252CA9-FFC3-BBF7-E30A-B9A804A22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1" y="407753"/>
            <a:ext cx="5604412" cy="6042494"/>
          </a:xfrm>
        </p:spPr>
      </p:pic>
    </p:spTree>
    <p:extLst>
      <p:ext uri="{BB962C8B-B14F-4D97-AF65-F5344CB8AC3E}">
        <p14:creationId xmlns:p14="http://schemas.microsoft.com/office/powerpoint/2010/main" val="262618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CFAC2AA4-82E4-4908-BCF2-B838C93926DE}"/>
              </a:ext>
            </a:extLst>
          </p:cNvPr>
          <p:cNvSpPr/>
          <p:nvPr/>
        </p:nvSpPr>
        <p:spPr>
          <a:xfrm>
            <a:off x="1109873" y="3429000"/>
            <a:ext cx="3349487" cy="16300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Až 20 hodin denně prospí</a:t>
            </a:r>
            <a:endParaRPr lang="cs-CZ" sz="2400" dirty="0"/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CE404434-E5FB-48EE-A0CA-9BF96DF76497}"/>
              </a:ext>
            </a:extLst>
          </p:cNvPr>
          <p:cNvSpPr/>
          <p:nvPr/>
        </p:nvSpPr>
        <p:spPr>
          <a:xfrm>
            <a:off x="3692386" y="901839"/>
            <a:ext cx="4807227" cy="2527161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Nový dominantní samec začíná svou „kariéru“ usmrcením všech mláďat ve smečce</a:t>
            </a:r>
            <a:endParaRPr lang="cs-CZ" sz="2400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CCBB6B7-4917-4825-8BB9-3FB0A2F74A86}"/>
              </a:ext>
            </a:extLst>
          </p:cNvPr>
          <p:cNvSpPr/>
          <p:nvPr/>
        </p:nvSpPr>
        <p:spPr>
          <a:xfrm>
            <a:off x="7732639" y="3429000"/>
            <a:ext cx="3349487" cy="16300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Většinu kořisti uloví samice</a:t>
            </a:r>
            <a:endParaRPr lang="cs-CZ" sz="2400" dirty="0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438DDE28-BF22-43AC-9B52-DB71145D06CA}"/>
              </a:ext>
            </a:extLst>
          </p:cNvPr>
          <p:cNvSpPr/>
          <p:nvPr/>
        </p:nvSpPr>
        <p:spPr>
          <a:xfrm>
            <a:off x="4459360" y="4880113"/>
            <a:ext cx="3349487" cy="163001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Patří mezi významné mrchožrouty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6099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115</Words>
  <Application>Microsoft Office PowerPoint</Application>
  <PresentationFormat>Širokoúhlá obrazovka</PresentationFormat>
  <Paragraphs>25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Symbolické vnímání světa</vt:lpstr>
      <vt:lpstr>Mocný lovec</vt:lpstr>
      <vt:lpstr>Starostlivá matka</vt:lpstr>
      <vt:lpstr>Úspěšnost lovu</vt:lpstr>
      <vt:lpstr>Rodičovská specifika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Symbolické vnímání světa</dc:title>
  <dc:creator>Dinen</dc:creator>
  <cp:lastModifiedBy>Dinen</cp:lastModifiedBy>
  <cp:revision>10</cp:revision>
  <dcterms:created xsi:type="dcterms:W3CDTF">2022-10-24T17:29:33Z</dcterms:created>
  <dcterms:modified xsi:type="dcterms:W3CDTF">2022-10-29T12:32:44Z</dcterms:modified>
</cp:coreProperties>
</file>