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4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6ac179fa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56ac179fa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69c061d2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69c061d2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6ac179fa9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56ac179fa9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6ac179fa9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56ac179fa9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69c061d2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69c061d2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69c061d2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69c061d2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6ac179fa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6ac179fa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69c061d2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569c061d2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6ac179fa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56ac179fa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6ac179fa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6ac179fa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6ac179fa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6ac179fa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69c061d2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69c061d2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o.stanford.edu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lato.stanford.edu/entries/aesthetics-of-everyday/#AmbAesSocAes" TargetMode="External"/><Relationship Id="rId3" Type="http://schemas.openxmlformats.org/officeDocument/2006/relationships/hyperlink" Target="https://plato.stanford.edu/entries/aesthetics-of-everyday/#RecHis" TargetMode="External"/><Relationship Id="rId7" Type="http://schemas.openxmlformats.org/officeDocument/2006/relationships/hyperlink" Target="https://plato.stanford.edu/entries/aesthetics-of-everyday/#EveAesQu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ato.stanford.edu/entries/aesthetics-of-everyday/#NegAes" TargetMode="External"/><Relationship Id="rId11" Type="http://schemas.openxmlformats.org/officeDocument/2006/relationships/hyperlink" Target="https://plato.stanford.edu/entries/aesthetics-of-everyday/#SigEveAes" TargetMode="External"/><Relationship Id="rId5" Type="http://schemas.openxmlformats.org/officeDocument/2006/relationships/hyperlink" Target="https://plato.stanford.edu/entries/aesthetics-of-everyday/#DefFam" TargetMode="External"/><Relationship Id="rId10" Type="http://schemas.openxmlformats.org/officeDocument/2006/relationships/hyperlink" Target="https://plato.stanford.edu/entries/aesthetics-of-everyday/#BluLinBetArtLif" TargetMode="External"/><Relationship Id="rId4" Type="http://schemas.openxmlformats.org/officeDocument/2006/relationships/hyperlink" Target="https://plato.stanford.edu/entries/aesthetics-of-everyday/#EveAesEveAes" TargetMode="External"/><Relationship Id="rId9" Type="http://schemas.openxmlformats.org/officeDocument/2006/relationships/hyperlink" Target="https://plato.stanford.edu/entries/aesthetics-of-everyday/#ActOriA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pularinquiry.com/s/Popular-Inquiry_Vol9_2021_whol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56420635_Everydayness_Contemporary_Aesthetic_Approach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550">
                <a:solidFill>
                  <a:srgbClr val="3A3A3A"/>
                </a:solidFill>
                <a:latin typeface="Roboto"/>
                <a:ea typeface="Roboto"/>
                <a:cs typeface="Roboto"/>
                <a:sym typeface="Roboto"/>
              </a:rPr>
              <a:t>FF:ESBA01 Aesthetics of Everyday Life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Lenka Lee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363" y="385125"/>
            <a:ext cx="282892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13" y="3317738"/>
            <a:ext cx="27717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176" y="804425"/>
            <a:ext cx="2992799" cy="423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cs" sz="1600"/>
              <a:t>Requirements: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2841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1400">
                <a:solidFill>
                  <a:schemeClr val="dk1"/>
                </a:solidFill>
              </a:rPr>
              <a:t>Active participation</a:t>
            </a:r>
            <a:endParaRPr sz="1400">
              <a:solidFill>
                <a:schemeClr val="dk1"/>
              </a:solidFill>
            </a:endParaRPr>
          </a:p>
          <a:p>
            <a:pPr marL="457200" lvl="0" indent="-2841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1400">
                <a:solidFill>
                  <a:schemeClr val="dk1"/>
                </a:solidFill>
              </a:rPr>
              <a:t>Homeworks</a:t>
            </a:r>
            <a:endParaRPr sz="1400">
              <a:solidFill>
                <a:schemeClr val="dk1"/>
              </a:solidFill>
            </a:endParaRPr>
          </a:p>
          <a:p>
            <a:pPr marL="457200" lvl="0" indent="-2841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1400">
                <a:solidFill>
                  <a:schemeClr val="dk1"/>
                </a:solidFill>
              </a:rPr>
              <a:t>Presentations 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an article, a chapter from a book (15 - 25 pp.)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send me the bibliographic data by </a:t>
            </a:r>
            <a:r>
              <a:rPr lang="cs" b="1">
                <a:solidFill>
                  <a:schemeClr val="dk1"/>
                </a:solidFill>
              </a:rPr>
              <a:t>October 18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15 minutes in a classroom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PP presentation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0037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arenR"/>
            </a:pPr>
            <a:r>
              <a:rPr lang="cs">
                <a:solidFill>
                  <a:schemeClr val="dk1"/>
                </a:solidFill>
              </a:rPr>
              <a:t>PP (Google Pres. etc.) presentation (submit a day before the presentation to IS -&gt; Homework Vaults -&gt; Presentations_PP)</a:t>
            </a:r>
            <a:endParaRPr baseline="30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360000" lvl="0" indent="-3600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chemeClr val="dk1"/>
                </a:solidFill>
              </a:rPr>
              <a:t>b)  In advance: 600 - 900 words abstract (submit three days before the presentation    to IS -&gt; Homework Vaults -&gt; Presentations_abstract)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Homework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5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Stanford Encyclopedia of Philosophy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000">
                <a:solidFill>
                  <a:schemeClr val="dk1"/>
                </a:solidFill>
              </a:rPr>
              <a:t>Aesthetics of the Everyday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50" i="1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published Wed Sep 30, 2015; substantive revision Mon Nov 18, 2019</a:t>
            </a:r>
            <a:endParaRPr sz="1250" i="1">
              <a:solidFill>
                <a:srgbClr val="1A1A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1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Chapters: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Recent History</a:t>
            </a:r>
            <a:endParaRPr sz="1400" u="sng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‘Everyday’ and ‘Aesthetics’ in Everyday Aesthetics</a:t>
            </a:r>
            <a:endParaRPr sz="1400" u="sng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Defamiliarization of the Familiar</a:t>
            </a:r>
            <a:endParaRPr sz="1400" u="sng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Negative Aesthetics</a:t>
            </a:r>
            <a:endParaRPr sz="1400" u="sng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 Everyday Aesthetic Qualities</a:t>
            </a:r>
            <a:endParaRPr sz="1400" u="sng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 u="sng">
                <a:solidFill>
                  <a:schemeClr val="dk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 Ambient Aesthetics and Social Aesthetics</a:t>
            </a:r>
            <a:endParaRPr sz="1400" u="sng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 u="sng">
                <a:solidFill>
                  <a:schemeClr val="dk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 Action-Oriented Aesthetics</a:t>
            </a:r>
            <a:endParaRPr sz="1400" u="sng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 u="sng">
                <a:solidFill>
                  <a:schemeClr val="dk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 Blurring the Line between Art and Life</a:t>
            </a:r>
            <a:endParaRPr sz="1400" u="sng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 u="sng">
                <a:solidFill>
                  <a:schemeClr val="dk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 Significance of Everyday Aesthetics</a:t>
            </a:r>
            <a:endParaRPr sz="140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r>
              <a:rPr lang="cs" sz="1400">
                <a:solidFill>
                  <a:schemeClr val="dk1"/>
                </a:solidFill>
              </a:rPr>
              <a:t>Deadline: Oct 2th 2022, 23:59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cs" sz="1400">
                <a:solidFill>
                  <a:schemeClr val="dk1"/>
                </a:solidFill>
              </a:rPr>
              <a:t>Homework Vaults- Aesthetics of the Everyday - 3-4 pp summary of the text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65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5200">
                <a:solidFill>
                  <a:schemeClr val="dk1"/>
                </a:solidFill>
              </a:rPr>
              <a:t>What is Everyday Aesthetics?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2648025" y="3673725"/>
            <a:ext cx="2160000" cy="4590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6981525" y="2688225"/>
            <a:ext cx="1201500" cy="8640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1190025" y="2040225"/>
            <a:ext cx="1120500" cy="1201500"/>
          </a:xfrm>
          <a:prstGeom prst="rtTriangl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Resources: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5750">
                <a:solidFill>
                  <a:schemeClr val="dk1"/>
                </a:solidFill>
                <a:highlight>
                  <a:srgbClr val="FFFFFF"/>
                </a:highlight>
              </a:rPr>
              <a:t>Aesthetics of the Everyday</a:t>
            </a:r>
            <a:endParaRPr sz="57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50" i="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First published Wed Sep 30, 2015; substantive revision Mon Nov 18, 2019</a:t>
            </a:r>
            <a:endParaRPr sz="1250" i="1">
              <a:solidFill>
                <a:srgbClr val="1A1A1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https://plato.stanford.edu/entries/aesthetics-of-everyday/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Yuriko Saito: Everyday Aesthetics (2007)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622" y="1216672"/>
            <a:ext cx="2390325" cy="36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6000" y="1764525"/>
            <a:ext cx="3607050" cy="24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Katya Mandoki: Everyday Aesthetics (2007)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345" y="1533045"/>
            <a:ext cx="1919500" cy="28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800" y="190817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ESPES: </a:t>
            </a:r>
            <a:r>
              <a:rPr lang="cs" sz="2300"/>
              <a:t>The Slovak Journal of Aesthetics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215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100">
                <a:solidFill>
                  <a:schemeClr val="dk1"/>
                </a:solidFill>
                <a:highlight>
                  <a:srgbClr val="FFFFFF"/>
                </a:highlight>
              </a:rPr>
              <a:t>Vol 10, No 2 (2021)</a:t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16510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100">
                <a:solidFill>
                  <a:schemeClr val="dk1"/>
                </a:solidFill>
                <a:highlight>
                  <a:srgbClr val="FFFFFF"/>
                </a:highlight>
              </a:rPr>
              <a:t>Everyday Aesthetics: European Perspectives</a:t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100">
                <a:solidFill>
                  <a:schemeClr val="dk1"/>
                </a:solidFill>
              </a:rPr>
              <a:t>https://espes.ff.unipo.sk/index.php/ESPES/issue/view/20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8450" y="1074300"/>
            <a:ext cx="1610550" cy="9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9297" y="2796222"/>
            <a:ext cx="1438825" cy="20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/>
              <a:t>Popular Inquiry: The Journal of Kitsch, Camp and Mass Culture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52525" y="1168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 sz="19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2021:2 (Vol 9) Forgotten Everydays</a:t>
            </a:r>
            <a:endParaRPr sz="24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375" y="2182118"/>
            <a:ext cx="3701351" cy="20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Everydayness: Contemporary Aesthetic Approaches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https://www.researchgate.net/publication/356420635_Everydayness_Contemporary_Aesthetic_Approaches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0622" y="1221037"/>
            <a:ext cx="2294150" cy="3279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Dept. of Aesthetics MU is a member of: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Everyday Aesthetics Network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https://www.facebook.com/Evanet2022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50" y="1789025"/>
            <a:ext cx="4932474" cy="18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Předvádění na obrazovce (16:9)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Roboto</vt:lpstr>
      <vt:lpstr>Times New Roman</vt:lpstr>
      <vt:lpstr>Simple Light</vt:lpstr>
      <vt:lpstr>FF:ESBA01 Aesthetics of Everyday Life </vt:lpstr>
      <vt:lpstr>Prezentace aplikace PowerPoint</vt:lpstr>
      <vt:lpstr>Resources:</vt:lpstr>
      <vt:lpstr>Yuriko Saito: Everyday Aesthetics (2007)</vt:lpstr>
      <vt:lpstr>Katya Mandoki: Everyday Aesthetics (2007)</vt:lpstr>
      <vt:lpstr>ESPES: The Slovak Journal of Aesthetics </vt:lpstr>
      <vt:lpstr>Popular Inquiry: The Journal of Kitsch, Camp and Mass Culture </vt:lpstr>
      <vt:lpstr>Everydayness: Contemporary Aesthetic Approaches</vt:lpstr>
      <vt:lpstr>Dept. of Aesthetics MU is a member of:</vt:lpstr>
      <vt:lpstr>Prezentace aplikace PowerPoint</vt:lpstr>
      <vt:lpstr>Requirements:</vt:lpstr>
      <vt:lpstr>Homework</vt:lpstr>
      <vt:lpstr>Chapters: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FF:ESBA01 Aesthetics of Everyday Life </dc:title>
  <dc:creator>Lenka Lee</dc:creator>
  <cp:lastModifiedBy>Lenka Lee</cp:lastModifiedBy>
  <cp:revision>1</cp:revision>
  <dcterms:modified xsi:type="dcterms:W3CDTF">2022-09-20T11:00:54Z</dcterms:modified>
</cp:coreProperties>
</file>