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2" r:id="rId6"/>
    <p:sldId id="260" r:id="rId7"/>
    <p:sldId id="267" r:id="rId8"/>
    <p:sldId id="262" r:id="rId9"/>
    <p:sldId id="266" r:id="rId10"/>
    <p:sldId id="264" r:id="rId11"/>
    <p:sldId id="258" r:id="rId12"/>
    <p:sldId id="257" r:id="rId13"/>
    <p:sldId id="259" r:id="rId14"/>
    <p:sldId id="261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4" autoAdjust="0"/>
    <p:restoredTop sz="95768" autoAdjust="0"/>
  </p:normalViewPr>
  <p:slideViewPr>
    <p:cSldViewPr snapToGrid="0">
      <p:cViewPr varScale="1">
        <p:scale>
          <a:sx n="70" d="100"/>
          <a:sy n="70" d="100"/>
        </p:scale>
        <p:origin x="624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AD25E-BDB7-CD46-9CE8-385EC6616CB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18B4AB1F-DEF2-0E45-A030-5AC7DE64CA0A}">
      <dgm:prSet phldrT="[Text]"/>
      <dgm:spPr/>
      <dgm:t>
        <a:bodyPr/>
        <a:lstStyle/>
        <a:p>
          <a:r>
            <a:rPr lang="cs-CZ" dirty="0" err="1"/>
            <a:t>Particulars</a:t>
          </a:r>
          <a:r>
            <a:rPr lang="cs-CZ" dirty="0"/>
            <a:t> (jednotlivosti)</a:t>
          </a:r>
        </a:p>
      </dgm:t>
    </dgm:pt>
    <dgm:pt modelId="{7D5DCE9A-A347-5746-B58D-CBFE6B4D8BFC}" type="parTrans" cxnId="{42D11B5D-342C-EA45-BB1B-50A59E732622}">
      <dgm:prSet/>
      <dgm:spPr/>
      <dgm:t>
        <a:bodyPr/>
        <a:lstStyle/>
        <a:p>
          <a:endParaRPr lang="cs-CZ"/>
        </a:p>
      </dgm:t>
    </dgm:pt>
    <dgm:pt modelId="{4825B5B3-BE07-2646-A323-401F93C4F3F5}" type="sibTrans" cxnId="{42D11B5D-342C-EA45-BB1B-50A59E732622}">
      <dgm:prSet/>
      <dgm:spPr/>
      <dgm:t>
        <a:bodyPr/>
        <a:lstStyle/>
        <a:p>
          <a:endParaRPr lang="cs-CZ"/>
        </a:p>
      </dgm:t>
    </dgm:pt>
    <dgm:pt modelId="{5086FDE8-3101-5E45-95AE-4103A3436C1F}">
      <dgm:prSet phldrT="[Text]"/>
      <dgm:spPr/>
      <dgm:t>
        <a:bodyPr/>
        <a:lstStyle/>
        <a:p>
          <a:r>
            <a:rPr lang="cs-CZ" dirty="0" err="1"/>
            <a:t>Patterns</a:t>
          </a:r>
          <a:r>
            <a:rPr lang="cs-CZ" dirty="0"/>
            <a:t> (vzorce)</a:t>
          </a:r>
        </a:p>
      </dgm:t>
    </dgm:pt>
    <dgm:pt modelId="{4EB49437-3B0A-D24B-B15A-9BC53CC739E9}" type="parTrans" cxnId="{21EB195E-8348-6545-970A-0620CCCD07B0}">
      <dgm:prSet/>
      <dgm:spPr/>
      <dgm:t>
        <a:bodyPr/>
        <a:lstStyle/>
        <a:p>
          <a:endParaRPr lang="cs-CZ"/>
        </a:p>
      </dgm:t>
    </dgm:pt>
    <dgm:pt modelId="{653DC1CA-E9C9-E34A-BA21-B4624BD4D7A9}" type="sibTrans" cxnId="{21EB195E-8348-6545-970A-0620CCCD07B0}">
      <dgm:prSet/>
      <dgm:spPr/>
      <dgm:t>
        <a:bodyPr/>
        <a:lstStyle/>
        <a:p>
          <a:endParaRPr lang="cs-CZ"/>
        </a:p>
      </dgm:t>
    </dgm:pt>
    <dgm:pt modelId="{438CA404-3A8E-1A41-B29D-05B41B9A19FE}">
      <dgm:prSet phldrT="[Text]"/>
      <dgm:spPr/>
      <dgm:t>
        <a:bodyPr/>
        <a:lstStyle/>
        <a:p>
          <a:r>
            <a:rPr lang="cs-CZ" dirty="0" err="1"/>
            <a:t>Purposes</a:t>
          </a:r>
          <a:r>
            <a:rPr lang="cs-CZ" dirty="0"/>
            <a:t> (účely)</a:t>
          </a:r>
        </a:p>
      </dgm:t>
    </dgm:pt>
    <dgm:pt modelId="{57FFB813-A838-5D46-98B0-F0451B6F75E5}" type="parTrans" cxnId="{50AC4F4A-518C-214E-8CC6-86F515788FD2}">
      <dgm:prSet/>
      <dgm:spPr/>
      <dgm:t>
        <a:bodyPr/>
        <a:lstStyle/>
        <a:p>
          <a:endParaRPr lang="cs-CZ"/>
        </a:p>
      </dgm:t>
    </dgm:pt>
    <dgm:pt modelId="{9AD504D6-68B6-7E4E-B705-AE851641D81B}" type="sibTrans" cxnId="{50AC4F4A-518C-214E-8CC6-86F515788FD2}">
      <dgm:prSet/>
      <dgm:spPr/>
      <dgm:t>
        <a:bodyPr/>
        <a:lstStyle/>
        <a:p>
          <a:endParaRPr lang="cs-CZ"/>
        </a:p>
      </dgm:t>
    </dgm:pt>
    <dgm:pt modelId="{FE4A4532-D819-0048-9964-0BC4BF55A2FD}">
      <dgm:prSet phldrT="[Text]"/>
      <dgm:spPr/>
      <dgm:t>
        <a:bodyPr/>
        <a:lstStyle/>
        <a:p>
          <a:r>
            <a:rPr lang="cs-CZ" dirty="0" err="1"/>
            <a:t>Principles</a:t>
          </a:r>
          <a:r>
            <a:rPr lang="cs-CZ" dirty="0"/>
            <a:t> (principy)</a:t>
          </a:r>
        </a:p>
      </dgm:t>
    </dgm:pt>
    <dgm:pt modelId="{FDD0E82F-931F-2943-BF03-BE09C62F1311}" type="parTrans" cxnId="{67462528-C228-A949-BA6C-BC5D8D85BAC0}">
      <dgm:prSet/>
      <dgm:spPr/>
      <dgm:t>
        <a:bodyPr/>
        <a:lstStyle/>
        <a:p>
          <a:endParaRPr lang="cs-CZ"/>
        </a:p>
      </dgm:t>
    </dgm:pt>
    <dgm:pt modelId="{6460419B-33C7-FF4E-8AD3-539D125DCB71}" type="sibTrans" cxnId="{67462528-C228-A949-BA6C-BC5D8D85BAC0}">
      <dgm:prSet/>
      <dgm:spPr/>
      <dgm:t>
        <a:bodyPr/>
        <a:lstStyle/>
        <a:p>
          <a:endParaRPr lang="cs-CZ"/>
        </a:p>
      </dgm:t>
    </dgm:pt>
    <dgm:pt modelId="{161AA619-F63E-A44A-ADA3-909914FB078B}">
      <dgm:prSet phldrT="[Text]"/>
      <dgm:spPr/>
      <dgm:t>
        <a:bodyPr/>
        <a:lstStyle/>
        <a:p>
          <a:r>
            <a:rPr lang="cs-CZ" dirty="0" err="1"/>
            <a:t>Practices</a:t>
          </a:r>
          <a:r>
            <a:rPr lang="cs-CZ" dirty="0"/>
            <a:t> (praktiky)</a:t>
          </a:r>
        </a:p>
      </dgm:t>
    </dgm:pt>
    <dgm:pt modelId="{849F11BB-FD67-1843-B427-4B4BB722CEC8}" type="parTrans" cxnId="{EA79F193-93E6-3247-9295-799CC21E73A6}">
      <dgm:prSet/>
      <dgm:spPr/>
      <dgm:t>
        <a:bodyPr/>
        <a:lstStyle/>
        <a:p>
          <a:endParaRPr lang="cs-CZ"/>
        </a:p>
      </dgm:t>
    </dgm:pt>
    <dgm:pt modelId="{A42642AC-FC0A-CF41-A3E9-C6E52DC4AD19}" type="sibTrans" cxnId="{EA79F193-93E6-3247-9295-799CC21E73A6}">
      <dgm:prSet/>
      <dgm:spPr/>
      <dgm:t>
        <a:bodyPr/>
        <a:lstStyle/>
        <a:p>
          <a:endParaRPr lang="cs-CZ"/>
        </a:p>
      </dgm:t>
    </dgm:pt>
    <dgm:pt modelId="{423BC309-2CBD-B844-B118-DE52A3A03C8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(</a:t>
          </a:r>
          <a:r>
            <a:rPr lang="cs-CZ" dirty="0" err="1"/>
            <a:t>Processing</a:t>
          </a:r>
          <a:r>
            <a:rPr lang="cs-CZ" dirty="0"/>
            <a:t>)</a:t>
          </a:r>
        </a:p>
      </dgm:t>
    </dgm:pt>
    <dgm:pt modelId="{5703015E-6743-BE4F-9625-8E9743F38CAE}" type="parTrans" cxnId="{E6466A6C-DF48-7A43-97FF-B693C4582B46}">
      <dgm:prSet/>
      <dgm:spPr/>
      <dgm:t>
        <a:bodyPr/>
        <a:lstStyle/>
        <a:p>
          <a:endParaRPr lang="cs-CZ"/>
        </a:p>
      </dgm:t>
    </dgm:pt>
    <dgm:pt modelId="{25B82A1A-25E3-DD4C-AE51-3778105EEE20}" type="sibTrans" cxnId="{E6466A6C-DF48-7A43-97FF-B693C4582B46}">
      <dgm:prSet/>
      <dgm:spPr/>
      <dgm:t>
        <a:bodyPr/>
        <a:lstStyle/>
        <a:p>
          <a:endParaRPr lang="cs-CZ"/>
        </a:p>
      </dgm:t>
    </dgm:pt>
    <dgm:pt modelId="{0E34069C-8F16-984B-B535-CD8F45036523}" type="pres">
      <dgm:prSet presAssocID="{676AD25E-BDB7-CD46-9CE8-385EC6616CB2}" presName="Name0" presStyleCnt="0">
        <dgm:presLayoutVars>
          <dgm:dir/>
          <dgm:resizeHandles val="exact"/>
        </dgm:presLayoutVars>
      </dgm:prSet>
      <dgm:spPr/>
    </dgm:pt>
    <dgm:pt modelId="{D0CC070B-ABD1-354B-A843-4203B8112409}" type="pres">
      <dgm:prSet presAssocID="{18B4AB1F-DEF2-0E45-A030-5AC7DE64CA0A}" presName="node" presStyleLbl="node1" presStyleIdx="0" presStyleCnt="6">
        <dgm:presLayoutVars>
          <dgm:bulletEnabled val="1"/>
        </dgm:presLayoutVars>
      </dgm:prSet>
      <dgm:spPr/>
    </dgm:pt>
    <dgm:pt modelId="{6EA8A64A-DCCB-1847-B512-95F48E83C28A}" type="pres">
      <dgm:prSet presAssocID="{4825B5B3-BE07-2646-A323-401F93C4F3F5}" presName="sibTrans" presStyleLbl="sibTrans2D1" presStyleIdx="0" presStyleCnt="5"/>
      <dgm:spPr/>
    </dgm:pt>
    <dgm:pt modelId="{F2946F33-874F-6240-9B8F-842294EFEFD1}" type="pres">
      <dgm:prSet presAssocID="{4825B5B3-BE07-2646-A323-401F93C4F3F5}" presName="connectorText" presStyleLbl="sibTrans2D1" presStyleIdx="0" presStyleCnt="5"/>
      <dgm:spPr/>
    </dgm:pt>
    <dgm:pt modelId="{FC9346EE-B5D0-894C-88F9-4AC318659011}" type="pres">
      <dgm:prSet presAssocID="{5086FDE8-3101-5E45-95AE-4103A3436C1F}" presName="node" presStyleLbl="node1" presStyleIdx="1" presStyleCnt="6">
        <dgm:presLayoutVars>
          <dgm:bulletEnabled val="1"/>
        </dgm:presLayoutVars>
      </dgm:prSet>
      <dgm:spPr/>
    </dgm:pt>
    <dgm:pt modelId="{65373FDB-8825-E54F-9429-F77785CF3F5E}" type="pres">
      <dgm:prSet presAssocID="{653DC1CA-E9C9-E34A-BA21-B4624BD4D7A9}" presName="sibTrans" presStyleLbl="sibTrans2D1" presStyleIdx="1" presStyleCnt="5"/>
      <dgm:spPr/>
    </dgm:pt>
    <dgm:pt modelId="{901A2FBA-9347-E645-8EFA-3DF2A62EA42E}" type="pres">
      <dgm:prSet presAssocID="{653DC1CA-E9C9-E34A-BA21-B4624BD4D7A9}" presName="connectorText" presStyleLbl="sibTrans2D1" presStyleIdx="1" presStyleCnt="5"/>
      <dgm:spPr/>
    </dgm:pt>
    <dgm:pt modelId="{82DEB4DD-951E-474C-ABE5-6016B7052DED}" type="pres">
      <dgm:prSet presAssocID="{438CA404-3A8E-1A41-B29D-05B41B9A19FE}" presName="node" presStyleLbl="node1" presStyleIdx="2" presStyleCnt="6">
        <dgm:presLayoutVars>
          <dgm:bulletEnabled val="1"/>
        </dgm:presLayoutVars>
      </dgm:prSet>
      <dgm:spPr/>
    </dgm:pt>
    <dgm:pt modelId="{C7AA3F3F-ADFE-1F4F-BCEE-CBB8F7C64BE0}" type="pres">
      <dgm:prSet presAssocID="{9AD504D6-68B6-7E4E-B705-AE851641D81B}" presName="sibTrans" presStyleLbl="sibTrans2D1" presStyleIdx="2" presStyleCnt="5"/>
      <dgm:spPr/>
    </dgm:pt>
    <dgm:pt modelId="{BB7AD58D-4729-CB44-BF4C-B5A24257F920}" type="pres">
      <dgm:prSet presAssocID="{9AD504D6-68B6-7E4E-B705-AE851641D81B}" presName="connectorText" presStyleLbl="sibTrans2D1" presStyleIdx="2" presStyleCnt="5"/>
      <dgm:spPr/>
    </dgm:pt>
    <dgm:pt modelId="{C535E4D2-A6AA-1A4D-9B65-70CA78AE3E92}" type="pres">
      <dgm:prSet presAssocID="{FE4A4532-D819-0048-9964-0BC4BF55A2FD}" presName="node" presStyleLbl="node1" presStyleIdx="3" presStyleCnt="6">
        <dgm:presLayoutVars>
          <dgm:bulletEnabled val="1"/>
        </dgm:presLayoutVars>
      </dgm:prSet>
      <dgm:spPr/>
    </dgm:pt>
    <dgm:pt modelId="{2F4CEC35-9FF7-794E-9C65-A22EB441D3F3}" type="pres">
      <dgm:prSet presAssocID="{6460419B-33C7-FF4E-8AD3-539D125DCB71}" presName="sibTrans" presStyleLbl="sibTrans2D1" presStyleIdx="3" presStyleCnt="5"/>
      <dgm:spPr/>
    </dgm:pt>
    <dgm:pt modelId="{4CF3078E-B175-484B-9B26-61822A2C8651}" type="pres">
      <dgm:prSet presAssocID="{6460419B-33C7-FF4E-8AD3-539D125DCB71}" presName="connectorText" presStyleLbl="sibTrans2D1" presStyleIdx="3" presStyleCnt="5"/>
      <dgm:spPr/>
    </dgm:pt>
    <dgm:pt modelId="{EC548005-164C-294C-A5A5-5A071440B416}" type="pres">
      <dgm:prSet presAssocID="{161AA619-F63E-A44A-ADA3-909914FB078B}" presName="node" presStyleLbl="node1" presStyleIdx="4" presStyleCnt="6" custLinFactNeighborX="-25280" custLinFactNeighborY="-1882">
        <dgm:presLayoutVars>
          <dgm:bulletEnabled val="1"/>
        </dgm:presLayoutVars>
      </dgm:prSet>
      <dgm:spPr/>
    </dgm:pt>
    <dgm:pt modelId="{FE8C8FDF-3668-774B-B417-8BF73483DC4B}" type="pres">
      <dgm:prSet presAssocID="{A42642AC-FC0A-CF41-A3E9-C6E52DC4AD19}" presName="sibTrans" presStyleLbl="sibTrans2D1" presStyleIdx="4" presStyleCnt="5"/>
      <dgm:spPr/>
    </dgm:pt>
    <dgm:pt modelId="{CA12B8D7-4057-4D49-9588-A933872F5C01}" type="pres">
      <dgm:prSet presAssocID="{A42642AC-FC0A-CF41-A3E9-C6E52DC4AD19}" presName="connectorText" presStyleLbl="sibTrans2D1" presStyleIdx="4" presStyleCnt="5"/>
      <dgm:spPr/>
    </dgm:pt>
    <dgm:pt modelId="{93C53AB7-A3C1-C74C-BF3F-BB1C83756250}" type="pres">
      <dgm:prSet presAssocID="{423BC309-2CBD-B844-B118-DE52A3A03C8E}" presName="node" presStyleLbl="node1" presStyleIdx="5" presStyleCnt="6">
        <dgm:presLayoutVars>
          <dgm:bulletEnabled val="1"/>
        </dgm:presLayoutVars>
      </dgm:prSet>
      <dgm:spPr/>
    </dgm:pt>
  </dgm:ptLst>
  <dgm:cxnLst>
    <dgm:cxn modelId="{CEB71A06-9DE6-7245-8ADF-7D3BFC31E2E7}" type="presOf" srcId="{6460419B-33C7-FF4E-8AD3-539D125DCB71}" destId="{4CF3078E-B175-484B-9B26-61822A2C8651}" srcOrd="1" destOrd="0" presId="urn:microsoft.com/office/officeart/2005/8/layout/process1"/>
    <dgm:cxn modelId="{D07EDB06-0AD9-B34D-A688-FCBD24BA9043}" type="presOf" srcId="{A42642AC-FC0A-CF41-A3E9-C6E52DC4AD19}" destId="{FE8C8FDF-3668-774B-B417-8BF73483DC4B}" srcOrd="0" destOrd="0" presId="urn:microsoft.com/office/officeart/2005/8/layout/process1"/>
    <dgm:cxn modelId="{4075EC09-9E83-4E41-984A-875D68556A56}" type="presOf" srcId="{676AD25E-BDB7-CD46-9CE8-385EC6616CB2}" destId="{0E34069C-8F16-984B-B535-CD8F45036523}" srcOrd="0" destOrd="0" presId="urn:microsoft.com/office/officeart/2005/8/layout/process1"/>
    <dgm:cxn modelId="{67462528-C228-A949-BA6C-BC5D8D85BAC0}" srcId="{676AD25E-BDB7-CD46-9CE8-385EC6616CB2}" destId="{FE4A4532-D819-0048-9964-0BC4BF55A2FD}" srcOrd="3" destOrd="0" parTransId="{FDD0E82F-931F-2943-BF03-BE09C62F1311}" sibTransId="{6460419B-33C7-FF4E-8AD3-539D125DCB71}"/>
    <dgm:cxn modelId="{D46D902E-F6DA-5648-840D-CAFB4F00D0E9}" type="presOf" srcId="{161AA619-F63E-A44A-ADA3-909914FB078B}" destId="{EC548005-164C-294C-A5A5-5A071440B416}" srcOrd="0" destOrd="0" presId="urn:microsoft.com/office/officeart/2005/8/layout/process1"/>
    <dgm:cxn modelId="{E132BE2F-C69B-834B-9C76-E8089F4B7969}" type="presOf" srcId="{4825B5B3-BE07-2646-A323-401F93C4F3F5}" destId="{F2946F33-874F-6240-9B8F-842294EFEFD1}" srcOrd="1" destOrd="0" presId="urn:microsoft.com/office/officeart/2005/8/layout/process1"/>
    <dgm:cxn modelId="{42D11B5D-342C-EA45-BB1B-50A59E732622}" srcId="{676AD25E-BDB7-CD46-9CE8-385EC6616CB2}" destId="{18B4AB1F-DEF2-0E45-A030-5AC7DE64CA0A}" srcOrd="0" destOrd="0" parTransId="{7D5DCE9A-A347-5746-B58D-CBFE6B4D8BFC}" sibTransId="{4825B5B3-BE07-2646-A323-401F93C4F3F5}"/>
    <dgm:cxn modelId="{21EB195E-8348-6545-970A-0620CCCD07B0}" srcId="{676AD25E-BDB7-CD46-9CE8-385EC6616CB2}" destId="{5086FDE8-3101-5E45-95AE-4103A3436C1F}" srcOrd="1" destOrd="0" parTransId="{4EB49437-3B0A-D24B-B15A-9BC53CC739E9}" sibTransId="{653DC1CA-E9C9-E34A-BA21-B4624BD4D7A9}"/>
    <dgm:cxn modelId="{D0129E5E-4673-6546-A3AF-7ACDDFFE6B75}" type="presOf" srcId="{9AD504D6-68B6-7E4E-B705-AE851641D81B}" destId="{BB7AD58D-4729-CB44-BF4C-B5A24257F920}" srcOrd="1" destOrd="0" presId="urn:microsoft.com/office/officeart/2005/8/layout/process1"/>
    <dgm:cxn modelId="{89221262-2178-3444-94B3-EF0162206051}" type="presOf" srcId="{A42642AC-FC0A-CF41-A3E9-C6E52DC4AD19}" destId="{CA12B8D7-4057-4D49-9588-A933872F5C01}" srcOrd="1" destOrd="0" presId="urn:microsoft.com/office/officeart/2005/8/layout/process1"/>
    <dgm:cxn modelId="{F10AEB64-AE4B-8646-BBA1-253A4995FF5F}" type="presOf" srcId="{FE4A4532-D819-0048-9964-0BC4BF55A2FD}" destId="{C535E4D2-A6AA-1A4D-9B65-70CA78AE3E92}" srcOrd="0" destOrd="0" presId="urn:microsoft.com/office/officeart/2005/8/layout/process1"/>
    <dgm:cxn modelId="{42168448-19B7-3B4F-9768-329995804A3D}" type="presOf" srcId="{438CA404-3A8E-1A41-B29D-05B41B9A19FE}" destId="{82DEB4DD-951E-474C-ABE5-6016B7052DED}" srcOrd="0" destOrd="0" presId="urn:microsoft.com/office/officeart/2005/8/layout/process1"/>
    <dgm:cxn modelId="{50AC4F4A-518C-214E-8CC6-86F515788FD2}" srcId="{676AD25E-BDB7-CD46-9CE8-385EC6616CB2}" destId="{438CA404-3A8E-1A41-B29D-05B41B9A19FE}" srcOrd="2" destOrd="0" parTransId="{57FFB813-A838-5D46-98B0-F0451B6F75E5}" sibTransId="{9AD504D6-68B6-7E4E-B705-AE851641D81B}"/>
    <dgm:cxn modelId="{DD1DC26B-BA72-9540-8ABD-E11695687519}" type="presOf" srcId="{423BC309-2CBD-B844-B118-DE52A3A03C8E}" destId="{93C53AB7-A3C1-C74C-BF3F-BB1C83756250}" srcOrd="0" destOrd="0" presId="urn:microsoft.com/office/officeart/2005/8/layout/process1"/>
    <dgm:cxn modelId="{E6466A6C-DF48-7A43-97FF-B693C4582B46}" srcId="{676AD25E-BDB7-CD46-9CE8-385EC6616CB2}" destId="{423BC309-2CBD-B844-B118-DE52A3A03C8E}" srcOrd="5" destOrd="0" parTransId="{5703015E-6743-BE4F-9625-8E9743F38CAE}" sibTransId="{25B82A1A-25E3-DD4C-AE51-3778105EEE20}"/>
    <dgm:cxn modelId="{7AE6088D-1BFF-1D40-89D5-50B35248ED0F}" type="presOf" srcId="{18B4AB1F-DEF2-0E45-A030-5AC7DE64CA0A}" destId="{D0CC070B-ABD1-354B-A843-4203B8112409}" srcOrd="0" destOrd="0" presId="urn:microsoft.com/office/officeart/2005/8/layout/process1"/>
    <dgm:cxn modelId="{1DC0C093-3636-0546-A580-54D1A750E57B}" type="presOf" srcId="{5086FDE8-3101-5E45-95AE-4103A3436C1F}" destId="{FC9346EE-B5D0-894C-88F9-4AC318659011}" srcOrd="0" destOrd="0" presId="urn:microsoft.com/office/officeart/2005/8/layout/process1"/>
    <dgm:cxn modelId="{EA79F193-93E6-3247-9295-799CC21E73A6}" srcId="{676AD25E-BDB7-CD46-9CE8-385EC6616CB2}" destId="{161AA619-F63E-A44A-ADA3-909914FB078B}" srcOrd="4" destOrd="0" parTransId="{849F11BB-FD67-1843-B427-4B4BB722CEC8}" sibTransId="{A42642AC-FC0A-CF41-A3E9-C6E52DC4AD19}"/>
    <dgm:cxn modelId="{CF29349F-E0D4-1C42-A0FD-1884D35CA40F}" type="presOf" srcId="{4825B5B3-BE07-2646-A323-401F93C4F3F5}" destId="{6EA8A64A-DCCB-1847-B512-95F48E83C28A}" srcOrd="0" destOrd="0" presId="urn:microsoft.com/office/officeart/2005/8/layout/process1"/>
    <dgm:cxn modelId="{97F4E1AB-AA56-9E4D-8EEB-6A4CC8927936}" type="presOf" srcId="{653DC1CA-E9C9-E34A-BA21-B4624BD4D7A9}" destId="{901A2FBA-9347-E645-8EFA-3DF2A62EA42E}" srcOrd="1" destOrd="0" presId="urn:microsoft.com/office/officeart/2005/8/layout/process1"/>
    <dgm:cxn modelId="{508D71C2-1D42-BD4D-8422-9A882948E783}" type="presOf" srcId="{9AD504D6-68B6-7E4E-B705-AE851641D81B}" destId="{C7AA3F3F-ADFE-1F4F-BCEE-CBB8F7C64BE0}" srcOrd="0" destOrd="0" presId="urn:microsoft.com/office/officeart/2005/8/layout/process1"/>
    <dgm:cxn modelId="{7F017BDF-FC9C-2745-8A9C-6CA0D2582B4E}" type="presOf" srcId="{653DC1CA-E9C9-E34A-BA21-B4624BD4D7A9}" destId="{65373FDB-8825-E54F-9429-F77785CF3F5E}" srcOrd="0" destOrd="0" presId="urn:microsoft.com/office/officeart/2005/8/layout/process1"/>
    <dgm:cxn modelId="{C459CDEB-FAFF-704B-828A-F97CA8B2DCDB}" type="presOf" srcId="{6460419B-33C7-FF4E-8AD3-539D125DCB71}" destId="{2F4CEC35-9FF7-794E-9C65-A22EB441D3F3}" srcOrd="0" destOrd="0" presId="urn:microsoft.com/office/officeart/2005/8/layout/process1"/>
    <dgm:cxn modelId="{87C33455-8AFD-CF4B-A716-394BE976DBC0}" type="presParOf" srcId="{0E34069C-8F16-984B-B535-CD8F45036523}" destId="{D0CC070B-ABD1-354B-A843-4203B8112409}" srcOrd="0" destOrd="0" presId="urn:microsoft.com/office/officeart/2005/8/layout/process1"/>
    <dgm:cxn modelId="{F0564415-98F0-9642-996D-DEF7E3616109}" type="presParOf" srcId="{0E34069C-8F16-984B-B535-CD8F45036523}" destId="{6EA8A64A-DCCB-1847-B512-95F48E83C28A}" srcOrd="1" destOrd="0" presId="urn:microsoft.com/office/officeart/2005/8/layout/process1"/>
    <dgm:cxn modelId="{EBE028A9-7697-8348-A84F-7746B14EF1CB}" type="presParOf" srcId="{6EA8A64A-DCCB-1847-B512-95F48E83C28A}" destId="{F2946F33-874F-6240-9B8F-842294EFEFD1}" srcOrd="0" destOrd="0" presId="urn:microsoft.com/office/officeart/2005/8/layout/process1"/>
    <dgm:cxn modelId="{49760DC6-F208-FB43-B734-10B6AC020785}" type="presParOf" srcId="{0E34069C-8F16-984B-B535-CD8F45036523}" destId="{FC9346EE-B5D0-894C-88F9-4AC318659011}" srcOrd="2" destOrd="0" presId="urn:microsoft.com/office/officeart/2005/8/layout/process1"/>
    <dgm:cxn modelId="{5A2397A0-91F3-3A4A-B9F8-7A22CA3A04B1}" type="presParOf" srcId="{0E34069C-8F16-984B-B535-CD8F45036523}" destId="{65373FDB-8825-E54F-9429-F77785CF3F5E}" srcOrd="3" destOrd="0" presId="urn:microsoft.com/office/officeart/2005/8/layout/process1"/>
    <dgm:cxn modelId="{9A7694DE-98AA-1E49-BFE5-530AFD3A1741}" type="presParOf" srcId="{65373FDB-8825-E54F-9429-F77785CF3F5E}" destId="{901A2FBA-9347-E645-8EFA-3DF2A62EA42E}" srcOrd="0" destOrd="0" presId="urn:microsoft.com/office/officeart/2005/8/layout/process1"/>
    <dgm:cxn modelId="{AA25E481-0772-6E48-8826-CB134E327157}" type="presParOf" srcId="{0E34069C-8F16-984B-B535-CD8F45036523}" destId="{82DEB4DD-951E-474C-ABE5-6016B7052DED}" srcOrd="4" destOrd="0" presId="urn:microsoft.com/office/officeart/2005/8/layout/process1"/>
    <dgm:cxn modelId="{0E4033B3-F83D-324E-882F-DEE2BCE92F12}" type="presParOf" srcId="{0E34069C-8F16-984B-B535-CD8F45036523}" destId="{C7AA3F3F-ADFE-1F4F-BCEE-CBB8F7C64BE0}" srcOrd="5" destOrd="0" presId="urn:microsoft.com/office/officeart/2005/8/layout/process1"/>
    <dgm:cxn modelId="{FAEC1149-451B-5849-9846-CF8487AAE9DB}" type="presParOf" srcId="{C7AA3F3F-ADFE-1F4F-BCEE-CBB8F7C64BE0}" destId="{BB7AD58D-4729-CB44-BF4C-B5A24257F920}" srcOrd="0" destOrd="0" presId="urn:microsoft.com/office/officeart/2005/8/layout/process1"/>
    <dgm:cxn modelId="{86DEE6A6-5B8A-374F-93A3-D5E48FE1D525}" type="presParOf" srcId="{0E34069C-8F16-984B-B535-CD8F45036523}" destId="{C535E4D2-A6AA-1A4D-9B65-70CA78AE3E92}" srcOrd="6" destOrd="0" presId="urn:microsoft.com/office/officeart/2005/8/layout/process1"/>
    <dgm:cxn modelId="{116A5B93-1D28-B846-AB34-9AEA1390E1B2}" type="presParOf" srcId="{0E34069C-8F16-984B-B535-CD8F45036523}" destId="{2F4CEC35-9FF7-794E-9C65-A22EB441D3F3}" srcOrd="7" destOrd="0" presId="urn:microsoft.com/office/officeart/2005/8/layout/process1"/>
    <dgm:cxn modelId="{5D8CD036-0173-3C45-9B3F-26390E054D27}" type="presParOf" srcId="{2F4CEC35-9FF7-794E-9C65-A22EB441D3F3}" destId="{4CF3078E-B175-484B-9B26-61822A2C8651}" srcOrd="0" destOrd="0" presId="urn:microsoft.com/office/officeart/2005/8/layout/process1"/>
    <dgm:cxn modelId="{871271E0-E546-AF48-ABC6-8ADF89513CD4}" type="presParOf" srcId="{0E34069C-8F16-984B-B535-CD8F45036523}" destId="{EC548005-164C-294C-A5A5-5A071440B416}" srcOrd="8" destOrd="0" presId="urn:microsoft.com/office/officeart/2005/8/layout/process1"/>
    <dgm:cxn modelId="{C34C1534-3625-634B-AA20-BF72F428438C}" type="presParOf" srcId="{0E34069C-8F16-984B-B535-CD8F45036523}" destId="{FE8C8FDF-3668-774B-B417-8BF73483DC4B}" srcOrd="9" destOrd="0" presId="urn:microsoft.com/office/officeart/2005/8/layout/process1"/>
    <dgm:cxn modelId="{86BD683E-E165-8F4B-930D-D3B82249B8AD}" type="presParOf" srcId="{FE8C8FDF-3668-774B-B417-8BF73483DC4B}" destId="{CA12B8D7-4057-4D49-9588-A933872F5C01}" srcOrd="0" destOrd="0" presId="urn:microsoft.com/office/officeart/2005/8/layout/process1"/>
    <dgm:cxn modelId="{FE2C1163-3A57-794A-9754-33E31CA3373F}" type="presParOf" srcId="{0E34069C-8F16-984B-B535-CD8F45036523}" destId="{93C53AB7-A3C1-C74C-BF3F-BB1C8375625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C070B-ABD1-354B-A843-4203B8112409}">
      <dsp:nvSpPr>
        <dsp:cNvPr id="0" name=""/>
        <dsp:cNvSpPr/>
      </dsp:nvSpPr>
      <dsp:spPr>
        <a:xfrm>
          <a:off x="0" y="2619339"/>
          <a:ext cx="1499422" cy="899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Particulars</a:t>
          </a:r>
          <a:r>
            <a:rPr lang="cs-CZ" sz="1700" kern="1200" dirty="0"/>
            <a:t> (jednotlivosti)</a:t>
          </a:r>
        </a:p>
      </dsp:txBody>
      <dsp:txXfrm>
        <a:off x="26350" y="2645689"/>
        <a:ext cx="1446722" cy="846953"/>
      </dsp:txXfrm>
    </dsp:sp>
    <dsp:sp modelId="{6EA8A64A-DCCB-1847-B512-95F48E83C28A}">
      <dsp:nvSpPr>
        <dsp:cNvPr id="0" name=""/>
        <dsp:cNvSpPr/>
      </dsp:nvSpPr>
      <dsp:spPr>
        <a:xfrm>
          <a:off x="1649365" y="2883238"/>
          <a:ext cx="317877" cy="371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649365" y="2957609"/>
        <a:ext cx="222514" cy="223114"/>
      </dsp:txXfrm>
    </dsp:sp>
    <dsp:sp modelId="{FC9346EE-B5D0-894C-88F9-4AC318659011}">
      <dsp:nvSpPr>
        <dsp:cNvPr id="0" name=""/>
        <dsp:cNvSpPr/>
      </dsp:nvSpPr>
      <dsp:spPr>
        <a:xfrm>
          <a:off x="2099191" y="2619339"/>
          <a:ext cx="1499422" cy="899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Patterns</a:t>
          </a:r>
          <a:r>
            <a:rPr lang="cs-CZ" sz="1700" kern="1200" dirty="0"/>
            <a:t> (vzorce)</a:t>
          </a:r>
        </a:p>
      </dsp:txBody>
      <dsp:txXfrm>
        <a:off x="2125541" y="2645689"/>
        <a:ext cx="1446722" cy="846953"/>
      </dsp:txXfrm>
    </dsp:sp>
    <dsp:sp modelId="{65373FDB-8825-E54F-9429-F77785CF3F5E}">
      <dsp:nvSpPr>
        <dsp:cNvPr id="0" name=""/>
        <dsp:cNvSpPr/>
      </dsp:nvSpPr>
      <dsp:spPr>
        <a:xfrm>
          <a:off x="3748556" y="2883238"/>
          <a:ext cx="317877" cy="371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748556" y="2957609"/>
        <a:ext cx="222514" cy="223114"/>
      </dsp:txXfrm>
    </dsp:sp>
    <dsp:sp modelId="{82DEB4DD-951E-474C-ABE5-6016B7052DED}">
      <dsp:nvSpPr>
        <dsp:cNvPr id="0" name=""/>
        <dsp:cNvSpPr/>
      </dsp:nvSpPr>
      <dsp:spPr>
        <a:xfrm>
          <a:off x="4198383" y="2619339"/>
          <a:ext cx="1499422" cy="899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Purposes</a:t>
          </a:r>
          <a:r>
            <a:rPr lang="cs-CZ" sz="1700" kern="1200" dirty="0"/>
            <a:t> (účely)</a:t>
          </a:r>
        </a:p>
      </dsp:txBody>
      <dsp:txXfrm>
        <a:off x="4224733" y="2645689"/>
        <a:ext cx="1446722" cy="846953"/>
      </dsp:txXfrm>
    </dsp:sp>
    <dsp:sp modelId="{C7AA3F3F-ADFE-1F4F-BCEE-CBB8F7C64BE0}">
      <dsp:nvSpPr>
        <dsp:cNvPr id="0" name=""/>
        <dsp:cNvSpPr/>
      </dsp:nvSpPr>
      <dsp:spPr>
        <a:xfrm>
          <a:off x="5847748" y="2883238"/>
          <a:ext cx="317877" cy="371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847748" y="2957609"/>
        <a:ext cx="222514" cy="223114"/>
      </dsp:txXfrm>
    </dsp:sp>
    <dsp:sp modelId="{C535E4D2-A6AA-1A4D-9B65-70CA78AE3E92}">
      <dsp:nvSpPr>
        <dsp:cNvPr id="0" name=""/>
        <dsp:cNvSpPr/>
      </dsp:nvSpPr>
      <dsp:spPr>
        <a:xfrm>
          <a:off x="6297575" y="2619339"/>
          <a:ext cx="1499422" cy="899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Principles</a:t>
          </a:r>
          <a:r>
            <a:rPr lang="cs-CZ" sz="1700" kern="1200" dirty="0"/>
            <a:t> (principy)</a:t>
          </a:r>
        </a:p>
      </dsp:txBody>
      <dsp:txXfrm>
        <a:off x="6323925" y="2645689"/>
        <a:ext cx="1446722" cy="846953"/>
      </dsp:txXfrm>
    </dsp:sp>
    <dsp:sp modelId="{2F4CEC35-9FF7-794E-9C65-A22EB441D3F3}">
      <dsp:nvSpPr>
        <dsp:cNvPr id="0" name=""/>
        <dsp:cNvSpPr/>
      </dsp:nvSpPr>
      <dsp:spPr>
        <a:xfrm rot="21570114">
          <a:off x="7909030" y="2874713"/>
          <a:ext cx="237527" cy="371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7909031" y="2949394"/>
        <a:ext cx="166269" cy="223114"/>
      </dsp:txXfrm>
    </dsp:sp>
    <dsp:sp modelId="{EC548005-164C-294C-A5A5-5A071440B416}">
      <dsp:nvSpPr>
        <dsp:cNvPr id="0" name=""/>
        <dsp:cNvSpPr/>
      </dsp:nvSpPr>
      <dsp:spPr>
        <a:xfrm>
          <a:off x="8245145" y="2602408"/>
          <a:ext cx="1499422" cy="899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Practices</a:t>
          </a:r>
          <a:r>
            <a:rPr lang="cs-CZ" sz="1700" kern="1200" dirty="0"/>
            <a:t> (praktiky)</a:t>
          </a:r>
        </a:p>
      </dsp:txBody>
      <dsp:txXfrm>
        <a:off x="8271495" y="2628758"/>
        <a:ext cx="1446722" cy="846953"/>
      </dsp:txXfrm>
    </dsp:sp>
    <dsp:sp modelId="{FE8C8FDF-3668-774B-B417-8BF73483DC4B}">
      <dsp:nvSpPr>
        <dsp:cNvPr id="0" name=""/>
        <dsp:cNvSpPr/>
      </dsp:nvSpPr>
      <dsp:spPr>
        <a:xfrm rot="25860">
          <a:off x="9932410" y="2874857"/>
          <a:ext cx="398248" cy="371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9932412" y="2948808"/>
        <a:ext cx="286691" cy="223114"/>
      </dsp:txXfrm>
    </dsp:sp>
    <dsp:sp modelId="{93C53AB7-A3C1-C74C-BF3F-BB1C83756250}">
      <dsp:nvSpPr>
        <dsp:cNvPr id="0" name=""/>
        <dsp:cNvSpPr/>
      </dsp:nvSpPr>
      <dsp:spPr>
        <a:xfrm>
          <a:off x="10495959" y="2619339"/>
          <a:ext cx="1499422" cy="8996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(</a:t>
          </a:r>
          <a:r>
            <a:rPr lang="cs-CZ" sz="1700" kern="1200" dirty="0" err="1"/>
            <a:t>Processing</a:t>
          </a:r>
          <a:r>
            <a:rPr lang="cs-CZ" sz="1700" kern="1200" dirty="0"/>
            <a:t>)</a:t>
          </a:r>
        </a:p>
      </dsp:txBody>
      <dsp:txXfrm>
        <a:off x="10522309" y="2645689"/>
        <a:ext cx="1446722" cy="846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257420"/>
            <a:ext cx="11361600" cy="1171580"/>
          </a:xfrm>
        </p:spPr>
        <p:txBody>
          <a:bodyPr/>
          <a:lstStyle/>
          <a:p>
            <a:r>
              <a:rPr lang="cs-CZ" dirty="0"/>
              <a:t>Rozbor filmového stylu: 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Mizanscéna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479251"/>
            <a:ext cx="11361600" cy="698497"/>
          </a:xfrm>
        </p:spPr>
        <p:txBody>
          <a:bodyPr/>
          <a:lstStyle/>
          <a:p>
            <a:r>
              <a:rPr lang="cs-CZ" dirty="0"/>
              <a:t>Martin Kos (400598@muni.cz), Dan Krátký (</a:t>
            </a:r>
            <a:r>
              <a:rPr lang="cs-CZ" dirty="0" err="1"/>
              <a:t>dennykr@mail.muni.cz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437027-B4FA-9722-AEC2-FC5A1D0CB9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05AEBC-7510-3941-2426-461C4705B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2B7707-235C-F86E-027A-E28A5741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099050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Režisérova kontrola nad tím, co se objeví  záběru.</a:t>
            </a:r>
            <a:br>
              <a:rPr lang="cs-CZ" dirty="0"/>
            </a:br>
            <a:r>
              <a:rPr lang="cs-CZ" dirty="0"/>
              <a:t>Vše, co vidíme.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38F3B36-5DC1-3A22-25B1-977C8B7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265826"/>
          </a:xfrm>
        </p:spPr>
        <p:txBody>
          <a:bodyPr/>
          <a:lstStyle/>
          <a:p>
            <a:pPr algn="r"/>
            <a:r>
              <a:rPr lang="cs-CZ" dirty="0"/>
              <a:t>David </a:t>
            </a:r>
            <a:r>
              <a:rPr lang="cs-CZ" dirty="0" err="1"/>
              <a:t>Bordwell</a:t>
            </a:r>
            <a:r>
              <a:rPr lang="cs-CZ" dirty="0"/>
              <a:t>, Kristin Thompsonová, Radomír D. Kokeš</a:t>
            </a:r>
          </a:p>
        </p:txBody>
      </p:sp>
    </p:spTree>
    <p:extLst>
      <p:ext uri="{BB962C8B-B14F-4D97-AF65-F5344CB8AC3E}">
        <p14:creationId xmlns:p14="http://schemas.microsoft.com/office/powerpoint/2010/main" val="293466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684C43-208E-AE63-5234-B947A426C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0991EC-B2A8-9D89-033C-454EB5A4D6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1710A0-5968-6F72-6BF7-17804F34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Aspekty </a:t>
            </a:r>
            <a:r>
              <a:rPr lang="cs-CZ" dirty="0" err="1"/>
              <a:t>mizanscény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0FBF34-D6CC-426D-FCAA-669B61AB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7410"/>
            <a:ext cx="10753200" cy="4139998"/>
          </a:xfrm>
        </p:spPr>
        <p:txBody>
          <a:bodyPr/>
          <a:lstStyle/>
          <a:p>
            <a:r>
              <a:rPr lang="cs-CZ" dirty="0"/>
              <a:t>Prostředí</a:t>
            </a:r>
            <a:br>
              <a:rPr lang="cs-CZ" dirty="0"/>
            </a:br>
            <a:r>
              <a:rPr lang="cs-CZ" sz="2400" dirty="0"/>
              <a:t>- rekvizity, výprava (natáčení v ateliérech, na lokacích, s prostředky digitálních technologií či jiných trikových postupů)</a:t>
            </a:r>
          </a:p>
          <a:p>
            <a:r>
              <a:rPr lang="cs-CZ" dirty="0"/>
              <a:t>Kostýmy a masky</a:t>
            </a:r>
          </a:p>
          <a:p>
            <a:r>
              <a:rPr lang="cs-CZ" dirty="0"/>
              <a:t>Osvětlování</a:t>
            </a:r>
            <a:br>
              <a:rPr lang="cs-CZ" dirty="0"/>
            </a:br>
            <a:r>
              <a:rPr lang="cs-CZ" sz="2400" dirty="0"/>
              <a:t>- práce se zdrojem, směrem a intenzitou světla (typicky přední, boční, protisvětlo) a stíny (vlastní či vržené); </a:t>
            </a:r>
            <a:r>
              <a:rPr lang="cs-CZ" sz="2400" dirty="0" err="1"/>
              <a:t>high-key</a:t>
            </a:r>
            <a:r>
              <a:rPr lang="cs-CZ" sz="2400" dirty="0"/>
              <a:t> x </a:t>
            </a:r>
            <a:r>
              <a:rPr lang="cs-CZ" sz="2400" dirty="0" err="1"/>
              <a:t>low-key</a:t>
            </a:r>
            <a:r>
              <a:rPr lang="cs-CZ" sz="2400" dirty="0"/>
              <a:t> osvětlování</a:t>
            </a:r>
          </a:p>
          <a:p>
            <a:r>
              <a:rPr lang="cs-CZ" dirty="0"/>
              <a:t>Inscenace</a:t>
            </a:r>
            <a:br>
              <a:rPr lang="cs-CZ" dirty="0"/>
            </a:br>
            <a:r>
              <a:rPr lang="cs-CZ" sz="2400" dirty="0"/>
              <a:t>- řízení akce v prostoru, vedení a blokování pozornosti, práce s popředím a pozadím (případně dalšími plány), herecký projev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3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9D16031-3D4C-67EF-482B-1BAD7A672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77" y="3734987"/>
            <a:ext cx="5400000" cy="303750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BDE102-04C0-3F42-4945-9B2D14B01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6AF118-4A67-3D4B-BBFA-EB602E16E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F52FFD-0D6D-FB11-CE5E-523E805E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40" y="85513"/>
            <a:ext cx="10753200" cy="451576"/>
          </a:xfrm>
        </p:spPr>
        <p:txBody>
          <a:bodyPr/>
          <a:lstStyle/>
          <a:p>
            <a:r>
              <a:rPr lang="cs-CZ" dirty="0" err="1"/>
              <a:t>Mizanscéna</a:t>
            </a:r>
            <a:r>
              <a:rPr lang="cs-CZ" dirty="0"/>
              <a:t> - prostředí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A9CEC6-952A-340D-BDBB-02B85A79F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3" y="3734987"/>
            <a:ext cx="5400000" cy="30375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B9F33BB-FF6D-B41F-CE21-2140B3ABA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77" y="537089"/>
            <a:ext cx="5400000" cy="30375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44795B0-D4BA-C2B3-17E3-B50DA72E18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3" y="537089"/>
            <a:ext cx="5400000" cy="30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38668A-48F8-0F8B-987F-495923DBC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2D1E28-5B56-F2C9-3356-5E9BB979F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BAD65C-B503-9485-2FF8-53C5F7F6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Mizanscéna</a:t>
            </a:r>
            <a:r>
              <a:rPr lang="cs-CZ" dirty="0"/>
              <a:t> - kostým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5C16B8D-80C5-03B5-AF89-B95E4D2C8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1809000"/>
            <a:ext cx="5760000" cy="324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A1F3A88-CDE7-30AB-86A4-2452B1CA3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6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0E660C-B802-BBA4-11EC-FE887A560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E03A88-FDE2-6DDB-7645-05335A879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765825-063E-BD5D-3FC1-B1EC8C349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6" y="153000"/>
            <a:ext cx="5400000" cy="3037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FE3D77D-963F-C287-1D96-D81F2E814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153000"/>
            <a:ext cx="5400000" cy="30375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3D3A7A4-6CBA-46BC-F2EC-927C2C57C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6500"/>
            <a:ext cx="5400000" cy="30375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46B343E-B0E8-D452-3B05-51FC1658B5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6" y="3316500"/>
            <a:ext cx="5400000" cy="30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C3BCF7-53A8-73FD-E6B0-0D7E3D64BF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30E695-AFA7-7151-B87E-752F2BA6C3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E369B4-2F9C-51FB-916C-8BEA94315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470075"/>
            <a:ext cx="5400000" cy="3037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69B6C77-CAF2-020D-27B6-E04CDC258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470075"/>
            <a:ext cx="5400000" cy="30375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47E1550-BA03-2D5C-00BE-D0C3AE26D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54538"/>
            <a:ext cx="5400000" cy="30375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74409C9-8C3E-CF9F-CC67-FC2CC21282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4" y="239150"/>
            <a:ext cx="5400000" cy="30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6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5A1D57-5EC8-DD4A-83E4-E4B5F85AF6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0DA562-3F9B-85E7-0B79-3791F13C2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EA8396-29D3-1E42-8E17-A1EDDBEA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4979760"/>
          </a:xfrm>
        </p:spPr>
        <p:txBody>
          <a:bodyPr/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sz="5400" dirty="0"/>
              <a:t>Styl</a:t>
            </a:r>
            <a:r>
              <a:rPr lang="cs-CZ" dirty="0"/>
              <a:t> </a:t>
            </a:r>
            <a:br>
              <a:rPr lang="cs-CZ" dirty="0"/>
            </a:br>
            <a:r>
              <a:rPr lang="cs-CZ" b="0" dirty="0"/>
              <a:t>jako obecný soubor </a:t>
            </a:r>
            <a:r>
              <a:rPr lang="cs-CZ" dirty="0"/>
              <a:t>tvůrčích voleb </a:t>
            </a:r>
            <a:r>
              <a:rPr lang="cs-CZ" b="0" dirty="0"/>
              <a:t>uplatňovaných při nakládání s </a:t>
            </a:r>
            <a:r>
              <a:rPr lang="cs-CZ" dirty="0"/>
              <a:t>technickými prostředky </a:t>
            </a:r>
            <a:r>
              <a:rPr lang="cs-CZ" b="0" dirty="0"/>
              <a:t>i </a:t>
            </a:r>
            <a:r>
              <a:rPr lang="cs-CZ" dirty="0"/>
              <a:t>možnostmi filmového média</a:t>
            </a:r>
            <a:r>
              <a:rPr lang="cs-CZ" b="0" dirty="0"/>
              <a:t> za účelem </a:t>
            </a:r>
            <a:r>
              <a:rPr lang="cs-CZ" dirty="0"/>
              <a:t>dosažení určitých funkcí</a:t>
            </a:r>
            <a:r>
              <a:rPr lang="cs-CZ" b="0" dirty="0"/>
              <a:t> v rámci filmového systému a </a:t>
            </a:r>
            <a:r>
              <a:rPr lang="cs-CZ" dirty="0"/>
              <a:t>účinků</a:t>
            </a:r>
            <a:r>
              <a:rPr lang="cs-CZ" b="0" dirty="0"/>
              <a:t> na diváka. </a:t>
            </a:r>
            <a:br>
              <a:rPr lang="cs-CZ" b="0" dirty="0"/>
            </a:br>
            <a:br>
              <a:rPr lang="cs-CZ" b="0" dirty="0"/>
            </a:br>
            <a:r>
              <a:rPr lang="cs-CZ" b="0" dirty="0"/>
              <a:t>jako </a:t>
            </a:r>
            <a:r>
              <a:rPr lang="cs-CZ" dirty="0"/>
              <a:t>katalog možností</a:t>
            </a:r>
            <a:r>
              <a:rPr lang="cs-CZ" b="0" dirty="0"/>
              <a:t>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16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8AAFB5-FD6B-839C-E8F0-74AEE63997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E4B247-5057-6B43-C850-0B06206D5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FC5CA6-1A84-46A4-41F5-45FBE15A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– scéna</a:t>
            </a:r>
          </a:p>
        </p:txBody>
      </p:sp>
    </p:spTree>
    <p:extLst>
      <p:ext uri="{BB962C8B-B14F-4D97-AF65-F5344CB8AC3E}">
        <p14:creationId xmlns:p14="http://schemas.microsoft.com/office/powerpoint/2010/main" val="140032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8AAFB5-FD6B-839C-E8F0-74AEE63997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E4B247-5057-6B43-C850-0B06206D5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C13E53D-D13F-6391-440E-3ABA5D875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0" y="20109"/>
            <a:ext cx="3600000" cy="2025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A4AD2FB-FBE2-BA6E-08AF-5968438C7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0109"/>
            <a:ext cx="3600000" cy="2025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12C7E6-1D42-4756-3B44-A5590315A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00" y="20109"/>
            <a:ext cx="3600000" cy="2025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2445E36-0986-11AB-AE1B-188D520EA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0" y="2111554"/>
            <a:ext cx="3600000" cy="20250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F407CE0-CA71-3BC1-7651-E71BCCB28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2111554"/>
            <a:ext cx="3600000" cy="20250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245B73C-C97E-1F31-DD22-A7F5827157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00" y="2111554"/>
            <a:ext cx="3600000" cy="20250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5AACFA49-CC7A-8608-A247-2933EDABE5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0" y="4202999"/>
            <a:ext cx="3600000" cy="20250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2D77D7C7-6568-F844-F584-37D97DF75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4202999"/>
            <a:ext cx="3600000" cy="20250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5F5497B3-A7C3-DD52-E472-7602E25DB5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00" y="4202999"/>
            <a:ext cx="3600000" cy="20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8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8AAFB5-FD6B-839C-E8F0-74AEE63997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E4B247-5057-6B43-C850-0B06206D5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FC5CA6-1A84-46A4-41F5-45FBE15A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– záběr</a:t>
            </a:r>
          </a:p>
        </p:txBody>
      </p:sp>
    </p:spTree>
    <p:extLst>
      <p:ext uri="{BB962C8B-B14F-4D97-AF65-F5344CB8AC3E}">
        <p14:creationId xmlns:p14="http://schemas.microsoft.com/office/powerpoint/2010/main" val="187917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8AAFB5-FD6B-839C-E8F0-74AEE63997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E4B247-5057-6B43-C850-0B06206D5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FC5CA6-1A84-46A4-41F5-45FBE15A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- záběr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D911B3-6F65-0E7E-31EF-61B8C5D58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7" y="215509"/>
            <a:ext cx="5400000" cy="3037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39AD131-AC3B-36E3-9806-DA3E730C1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53" y="215509"/>
            <a:ext cx="5400000" cy="30375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846519A-AEFA-CFF7-8E6C-0D785E41C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7" y="3604991"/>
            <a:ext cx="5400000" cy="30375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2816885-E154-F317-C3D7-7D8BB34111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53" y="3604991"/>
            <a:ext cx="5400000" cy="30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7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AB2851-F1B4-06FD-07A7-17F0914C6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B45F29-0017-DF05-33C3-3FDDB5A49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45DE55-3658-1305-E88D-CCC6E4F1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Poetologická</a:t>
            </a:r>
            <a:r>
              <a:rPr lang="cs-CZ" dirty="0"/>
              <a:t> východiska - 6P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7A2E9B-D1BF-9BF5-BC5A-C0717EEB8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0BD09B6-9F2C-C24A-22E0-B85EF46B4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545405"/>
              </p:ext>
            </p:extLst>
          </p:nvPr>
        </p:nvGraphicFramePr>
        <p:xfrm>
          <a:off x="0" y="378000"/>
          <a:ext cx="11995382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8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437027-B4FA-9722-AEC2-FC5A1D0CB9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05AEBC-7510-3941-2426-461C4705B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8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2B7707-235C-F86E-027A-E28A5741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Mizanscéna</a:t>
            </a:r>
            <a:r>
              <a:rPr lang="cs-CZ" dirty="0"/>
              <a:t>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38F3B36-5DC1-3A22-25B1-977C8B759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17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EA2D3B-0ACB-6BA0-4BD8-95D1D3E54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54F22D-8FC7-62F1-ADCE-D6491CC29A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4A27A2-06B6-873B-5804-5DE1D54F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a možnosti chápání pojmu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7FA502-7A49-1B1B-5700-F6E480C2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Mise-en-</a:t>
            </a:r>
            <a:r>
              <a:rPr lang="cs-CZ" sz="3200" dirty="0" err="1"/>
              <a:t>scène</a:t>
            </a:r>
            <a:endParaRPr lang="cs-CZ" sz="3200" dirty="0"/>
          </a:p>
          <a:p>
            <a:r>
              <a:rPr lang="cs-CZ" sz="3200" dirty="0"/>
              <a:t>Pojem s dlouhou historií. Několik paralelně existujících tendencí výkladu:</a:t>
            </a:r>
          </a:p>
          <a:p>
            <a:pPr lvl="1"/>
            <a:r>
              <a:rPr lang="cs-CZ" sz="2400" i="1" dirty="0"/>
              <a:t>Alexandre </a:t>
            </a:r>
            <a:r>
              <a:rPr lang="cs-CZ" sz="2400" i="1" dirty="0" err="1"/>
              <a:t>Astruc</a:t>
            </a:r>
            <a:r>
              <a:rPr lang="cs-CZ" sz="2400" dirty="0"/>
              <a:t>, 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Mise en </a:t>
            </a:r>
            <a:r>
              <a:rPr lang="cs-CZ" sz="2400" dirty="0" err="1"/>
              <a:t>Scene</a:t>
            </a:r>
            <a:r>
              <a:rPr lang="cs-CZ" sz="2400" dirty="0"/>
              <a:t>? Abstraktní prostor mezi autorem a postavami</a:t>
            </a:r>
          </a:p>
          <a:p>
            <a:pPr lvl="1"/>
            <a:r>
              <a:rPr lang="cs-CZ" sz="2400" i="1" dirty="0"/>
              <a:t>André </a:t>
            </a:r>
            <a:r>
              <a:rPr lang="cs-CZ" sz="2400" i="1" dirty="0" err="1"/>
              <a:t>Bazin</a:t>
            </a:r>
            <a:r>
              <a:rPr lang="cs-CZ" sz="2400" dirty="0"/>
              <a:t>, spojeno s autorstvím, </a:t>
            </a:r>
            <a:r>
              <a:rPr lang="cs-CZ" sz="2400" dirty="0" err="1"/>
              <a:t>mizanscéna</a:t>
            </a:r>
            <a:r>
              <a:rPr lang="cs-CZ" sz="2400" dirty="0"/>
              <a:t> konkrétních filmařů</a:t>
            </a:r>
          </a:p>
          <a:p>
            <a:pPr lvl="1"/>
            <a:r>
              <a:rPr lang="cs-CZ" sz="2400" i="1" dirty="0"/>
              <a:t>Brian </a:t>
            </a:r>
            <a:r>
              <a:rPr lang="cs-CZ" sz="2400" i="1" dirty="0" err="1"/>
              <a:t>Henderson</a:t>
            </a:r>
            <a:r>
              <a:rPr lang="cs-CZ" sz="2400" dirty="0"/>
              <a:t>, herci, prostředí, pozadí, ale i kamera</a:t>
            </a:r>
          </a:p>
          <a:p>
            <a:pPr lvl="1"/>
            <a:r>
              <a:rPr lang="cs-CZ" sz="2400" i="1" dirty="0"/>
              <a:t>John </a:t>
            </a:r>
            <a:r>
              <a:rPr lang="cs-CZ" sz="2400" i="1" dirty="0" err="1"/>
              <a:t>Gibbs</a:t>
            </a:r>
            <a:r>
              <a:rPr lang="cs-CZ" sz="2400" dirty="0"/>
              <a:t>, pohyb od záběru k záběru</a:t>
            </a:r>
          </a:p>
          <a:p>
            <a:pPr lvl="1"/>
            <a:r>
              <a:rPr lang="cs-CZ" sz="2400" dirty="0"/>
              <a:t>A další…</a:t>
            </a:r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948750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288</TotalTime>
  <Words>310</Words>
  <Application>Microsoft Office PowerPoint</Application>
  <PresentationFormat>Širokoúhlá obrazovka</PresentationFormat>
  <Paragraphs>50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Rozbor filmového stylu:   Mizanscéna</vt:lpstr>
      <vt:lpstr>  Styl  jako obecný soubor tvůrčích voleb uplatňovaných při nakládání s technickými prostředky i možnostmi filmového média za účelem dosažení určitých funkcí v rámci filmového systému a účinků na diváka.   jako katalog možností.  </vt:lpstr>
      <vt:lpstr>Úkoly – scéna</vt:lpstr>
      <vt:lpstr>Prezentace aplikace PowerPoint</vt:lpstr>
      <vt:lpstr>Úkoly – záběr</vt:lpstr>
      <vt:lpstr>Úkoly - záběr</vt:lpstr>
      <vt:lpstr>Poetologická východiska - 6P</vt:lpstr>
      <vt:lpstr>Mizanscéna?</vt:lpstr>
      <vt:lpstr>Vývoj a možnosti chápání pojmu</vt:lpstr>
      <vt:lpstr>Režisérova kontrola nad tím, co se objeví  záběru. Vše, co vidíme. </vt:lpstr>
      <vt:lpstr>Aspekty mizanscény</vt:lpstr>
      <vt:lpstr>Mizanscéna - prostředí</vt:lpstr>
      <vt:lpstr>Mizanscéna - kostým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Rozbor filmového stylu, úvodní seminář</dc:title>
  <dc:creator>Martin Kos</dc:creator>
  <cp:lastModifiedBy>Martin Kos</cp:lastModifiedBy>
  <cp:revision>21</cp:revision>
  <cp:lastPrinted>1601-01-01T00:00:00Z</cp:lastPrinted>
  <dcterms:created xsi:type="dcterms:W3CDTF">2022-09-13T11:15:01Z</dcterms:created>
  <dcterms:modified xsi:type="dcterms:W3CDTF">2022-10-14T14:19:32Z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