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8"/>
  </p:notesMasterIdLst>
  <p:handoutMasterIdLst>
    <p:handoutMasterId r:id="rId39"/>
  </p:handoutMasterIdLst>
  <p:sldIdLst>
    <p:sldId id="256" r:id="rId5"/>
    <p:sldId id="266" r:id="rId6"/>
    <p:sldId id="282" r:id="rId7"/>
    <p:sldId id="281" r:id="rId8"/>
    <p:sldId id="283" r:id="rId9"/>
    <p:sldId id="286" r:id="rId10"/>
    <p:sldId id="263" r:id="rId11"/>
    <p:sldId id="273" r:id="rId12"/>
    <p:sldId id="274" r:id="rId13"/>
    <p:sldId id="288" r:id="rId14"/>
    <p:sldId id="272" r:id="rId15"/>
    <p:sldId id="280" r:id="rId16"/>
    <p:sldId id="289" r:id="rId17"/>
    <p:sldId id="276" r:id="rId18"/>
    <p:sldId id="267" r:id="rId19"/>
    <p:sldId id="277" r:id="rId20"/>
    <p:sldId id="278" r:id="rId21"/>
    <p:sldId id="279" r:id="rId22"/>
    <p:sldId id="291" r:id="rId23"/>
    <p:sldId id="275"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293" r:id="rId3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C8FF"/>
    <a:srgbClr val="9100DC"/>
    <a:srgbClr val="00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276E99-4D3A-4C99-9BC2-0E9BBA289BBC}" v="1661" dt="2022-10-11T19:07:47.635"/>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14" autoAdjust="0"/>
    <p:restoredTop sz="95768" autoAdjust="0"/>
  </p:normalViewPr>
  <p:slideViewPr>
    <p:cSldViewPr snapToGrid="0">
      <p:cViewPr varScale="1">
        <p:scale>
          <a:sx n="70" d="100"/>
          <a:sy n="70" d="100"/>
        </p:scale>
        <p:origin x="624" y="48"/>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AD390E-BFD7-41DD-8639-84B84B643E44}"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3D0AEABC-8733-45BA-80A3-A0D671F118DC}">
      <dgm:prSet/>
      <dgm:spPr/>
      <dgm:t>
        <a:bodyPr/>
        <a:lstStyle/>
        <a:p>
          <a:r>
            <a:rPr lang="cs-CZ" dirty="0"/>
            <a:t>Rytmizace pohybem kamery </a:t>
          </a:r>
        </a:p>
        <a:p>
          <a:r>
            <a:rPr lang="cs-CZ" dirty="0"/>
            <a:t>x </a:t>
          </a:r>
        </a:p>
        <a:p>
          <a:r>
            <a:rPr lang="cs-CZ" dirty="0"/>
            <a:t>rytmizace střihem</a:t>
          </a:r>
          <a:r>
            <a:rPr lang="cs-CZ" b="0" dirty="0"/>
            <a:t>.</a:t>
          </a:r>
          <a:endParaRPr lang="en-US" dirty="0"/>
        </a:p>
      </dgm:t>
    </dgm:pt>
    <dgm:pt modelId="{D91A1BDD-62EE-45C7-BB17-BD4ED0199DAE}" type="parTrans" cxnId="{43898C46-C93D-473D-817F-4927C08D94D6}">
      <dgm:prSet/>
      <dgm:spPr/>
      <dgm:t>
        <a:bodyPr/>
        <a:lstStyle/>
        <a:p>
          <a:endParaRPr lang="en-US"/>
        </a:p>
      </dgm:t>
    </dgm:pt>
    <dgm:pt modelId="{5C743B85-618C-4977-831E-0685658EDC5D}" type="sibTrans" cxnId="{43898C46-C93D-473D-817F-4927C08D94D6}">
      <dgm:prSet/>
      <dgm:spPr/>
      <dgm:t>
        <a:bodyPr/>
        <a:lstStyle/>
        <a:p>
          <a:endParaRPr lang="en-US"/>
        </a:p>
      </dgm:t>
    </dgm:pt>
    <dgm:pt modelId="{E18DE7D1-4A1F-4FA3-8A5E-1C002352D241}">
      <dgm:prSet/>
      <dgm:spPr/>
      <dgm:t>
        <a:bodyPr/>
        <a:lstStyle/>
        <a:p>
          <a:r>
            <a:rPr lang="cs-CZ" dirty="0"/>
            <a:t>Vztah velikosti rámu s rychlostí střihu</a:t>
          </a:r>
          <a:endParaRPr lang="en-US" dirty="0"/>
        </a:p>
      </dgm:t>
    </dgm:pt>
    <dgm:pt modelId="{C6C1DEA4-D922-4BFD-8A0D-3A634D985605}" type="parTrans" cxnId="{14C6620C-1CBE-446F-A2D6-4B959213DAB5}">
      <dgm:prSet/>
      <dgm:spPr/>
      <dgm:t>
        <a:bodyPr/>
        <a:lstStyle/>
        <a:p>
          <a:endParaRPr lang="en-US"/>
        </a:p>
      </dgm:t>
    </dgm:pt>
    <dgm:pt modelId="{A1EB1C10-C0D2-492C-AA14-9E1B009AB92F}" type="sibTrans" cxnId="{14C6620C-1CBE-446F-A2D6-4B959213DAB5}">
      <dgm:prSet/>
      <dgm:spPr/>
      <dgm:t>
        <a:bodyPr/>
        <a:lstStyle/>
        <a:p>
          <a:endParaRPr lang="en-US"/>
        </a:p>
      </dgm:t>
    </dgm:pt>
    <dgm:pt modelId="{5E86FBAF-5814-4A04-9703-9D2AACAE5440}" type="pres">
      <dgm:prSet presAssocID="{A5AD390E-BFD7-41DD-8639-84B84B643E44}" presName="hierChild1" presStyleCnt="0">
        <dgm:presLayoutVars>
          <dgm:chPref val="1"/>
          <dgm:dir/>
          <dgm:animOne val="branch"/>
          <dgm:animLvl val="lvl"/>
          <dgm:resizeHandles/>
        </dgm:presLayoutVars>
      </dgm:prSet>
      <dgm:spPr/>
    </dgm:pt>
    <dgm:pt modelId="{F66184D6-043B-41FC-B5E6-BB3B8FF3E719}" type="pres">
      <dgm:prSet presAssocID="{3D0AEABC-8733-45BA-80A3-A0D671F118DC}" presName="hierRoot1" presStyleCnt="0"/>
      <dgm:spPr/>
    </dgm:pt>
    <dgm:pt modelId="{C00E1B95-CE40-435D-913B-1E0478C6F1CA}" type="pres">
      <dgm:prSet presAssocID="{3D0AEABC-8733-45BA-80A3-A0D671F118DC}" presName="composite" presStyleCnt="0"/>
      <dgm:spPr/>
    </dgm:pt>
    <dgm:pt modelId="{63FBE5EB-82DD-4506-8316-5698C0860724}" type="pres">
      <dgm:prSet presAssocID="{3D0AEABC-8733-45BA-80A3-A0D671F118DC}" presName="background" presStyleLbl="node0" presStyleIdx="0" presStyleCnt="2"/>
      <dgm:spPr/>
    </dgm:pt>
    <dgm:pt modelId="{F2904262-8203-4106-BCED-C13895B2611C}" type="pres">
      <dgm:prSet presAssocID="{3D0AEABC-8733-45BA-80A3-A0D671F118DC}" presName="text" presStyleLbl="fgAcc0" presStyleIdx="0" presStyleCnt="2">
        <dgm:presLayoutVars>
          <dgm:chPref val="3"/>
        </dgm:presLayoutVars>
      </dgm:prSet>
      <dgm:spPr/>
    </dgm:pt>
    <dgm:pt modelId="{C11469AA-0EA6-4D0B-B4C0-8BEFFF0339EA}" type="pres">
      <dgm:prSet presAssocID="{3D0AEABC-8733-45BA-80A3-A0D671F118DC}" presName="hierChild2" presStyleCnt="0"/>
      <dgm:spPr/>
    </dgm:pt>
    <dgm:pt modelId="{ECA2DCCA-B7CA-4136-AB0D-C5834A1A096C}" type="pres">
      <dgm:prSet presAssocID="{E18DE7D1-4A1F-4FA3-8A5E-1C002352D241}" presName="hierRoot1" presStyleCnt="0"/>
      <dgm:spPr/>
    </dgm:pt>
    <dgm:pt modelId="{0F624EDC-090F-45E4-9C78-3B46A7670B28}" type="pres">
      <dgm:prSet presAssocID="{E18DE7D1-4A1F-4FA3-8A5E-1C002352D241}" presName="composite" presStyleCnt="0"/>
      <dgm:spPr/>
    </dgm:pt>
    <dgm:pt modelId="{34B3203D-49DF-4CFC-9AA4-88957BD6AC08}" type="pres">
      <dgm:prSet presAssocID="{E18DE7D1-4A1F-4FA3-8A5E-1C002352D241}" presName="background" presStyleLbl="node0" presStyleIdx="1" presStyleCnt="2"/>
      <dgm:spPr/>
    </dgm:pt>
    <dgm:pt modelId="{B822FB6D-B4D8-4CAF-893F-D506D520B519}" type="pres">
      <dgm:prSet presAssocID="{E18DE7D1-4A1F-4FA3-8A5E-1C002352D241}" presName="text" presStyleLbl="fgAcc0" presStyleIdx="1" presStyleCnt="2">
        <dgm:presLayoutVars>
          <dgm:chPref val="3"/>
        </dgm:presLayoutVars>
      </dgm:prSet>
      <dgm:spPr/>
    </dgm:pt>
    <dgm:pt modelId="{F6CD276B-9EAC-4B88-B35D-A6DED30C7B70}" type="pres">
      <dgm:prSet presAssocID="{E18DE7D1-4A1F-4FA3-8A5E-1C002352D241}" presName="hierChild2" presStyleCnt="0"/>
      <dgm:spPr/>
    </dgm:pt>
  </dgm:ptLst>
  <dgm:cxnLst>
    <dgm:cxn modelId="{14C6620C-1CBE-446F-A2D6-4B959213DAB5}" srcId="{A5AD390E-BFD7-41DD-8639-84B84B643E44}" destId="{E18DE7D1-4A1F-4FA3-8A5E-1C002352D241}" srcOrd="1" destOrd="0" parTransId="{C6C1DEA4-D922-4BFD-8A0D-3A634D985605}" sibTransId="{A1EB1C10-C0D2-492C-AA14-9E1B009AB92F}"/>
    <dgm:cxn modelId="{A06AD35C-DBDF-4B4C-8033-01804DE72817}" type="presOf" srcId="{A5AD390E-BFD7-41DD-8639-84B84B643E44}" destId="{5E86FBAF-5814-4A04-9703-9D2AACAE5440}" srcOrd="0" destOrd="0" presId="urn:microsoft.com/office/officeart/2005/8/layout/hierarchy1"/>
    <dgm:cxn modelId="{43898C46-C93D-473D-817F-4927C08D94D6}" srcId="{A5AD390E-BFD7-41DD-8639-84B84B643E44}" destId="{3D0AEABC-8733-45BA-80A3-A0D671F118DC}" srcOrd="0" destOrd="0" parTransId="{D91A1BDD-62EE-45C7-BB17-BD4ED0199DAE}" sibTransId="{5C743B85-618C-4977-831E-0685658EDC5D}"/>
    <dgm:cxn modelId="{65DC057D-17EB-4EAE-92B0-EC6F4CFC9D54}" type="presOf" srcId="{E18DE7D1-4A1F-4FA3-8A5E-1C002352D241}" destId="{B822FB6D-B4D8-4CAF-893F-D506D520B519}" srcOrd="0" destOrd="0" presId="urn:microsoft.com/office/officeart/2005/8/layout/hierarchy1"/>
    <dgm:cxn modelId="{1D5AA0E2-CE70-4950-9E16-64A1D9AC2B6C}" type="presOf" srcId="{3D0AEABC-8733-45BA-80A3-A0D671F118DC}" destId="{F2904262-8203-4106-BCED-C13895B2611C}" srcOrd="0" destOrd="0" presId="urn:microsoft.com/office/officeart/2005/8/layout/hierarchy1"/>
    <dgm:cxn modelId="{50C64964-1925-4862-B431-6E9957700689}" type="presParOf" srcId="{5E86FBAF-5814-4A04-9703-9D2AACAE5440}" destId="{F66184D6-043B-41FC-B5E6-BB3B8FF3E719}" srcOrd="0" destOrd="0" presId="urn:microsoft.com/office/officeart/2005/8/layout/hierarchy1"/>
    <dgm:cxn modelId="{39F35095-A83F-4D04-A4C2-C8D4C8B34F18}" type="presParOf" srcId="{F66184D6-043B-41FC-B5E6-BB3B8FF3E719}" destId="{C00E1B95-CE40-435D-913B-1E0478C6F1CA}" srcOrd="0" destOrd="0" presId="urn:microsoft.com/office/officeart/2005/8/layout/hierarchy1"/>
    <dgm:cxn modelId="{27B6DB75-1F5B-49E4-8E2B-ED70830BFBF3}" type="presParOf" srcId="{C00E1B95-CE40-435D-913B-1E0478C6F1CA}" destId="{63FBE5EB-82DD-4506-8316-5698C0860724}" srcOrd="0" destOrd="0" presId="urn:microsoft.com/office/officeart/2005/8/layout/hierarchy1"/>
    <dgm:cxn modelId="{A3C815ED-82BC-4858-B8D2-FE49FEF7D606}" type="presParOf" srcId="{C00E1B95-CE40-435D-913B-1E0478C6F1CA}" destId="{F2904262-8203-4106-BCED-C13895B2611C}" srcOrd="1" destOrd="0" presId="urn:microsoft.com/office/officeart/2005/8/layout/hierarchy1"/>
    <dgm:cxn modelId="{5E2EE9A7-2EFB-4220-9719-852F95BBC139}" type="presParOf" srcId="{F66184D6-043B-41FC-B5E6-BB3B8FF3E719}" destId="{C11469AA-0EA6-4D0B-B4C0-8BEFFF0339EA}" srcOrd="1" destOrd="0" presId="urn:microsoft.com/office/officeart/2005/8/layout/hierarchy1"/>
    <dgm:cxn modelId="{F24D053C-4F40-4AC2-B87A-7F95CBF80269}" type="presParOf" srcId="{5E86FBAF-5814-4A04-9703-9D2AACAE5440}" destId="{ECA2DCCA-B7CA-4136-AB0D-C5834A1A096C}" srcOrd="1" destOrd="0" presId="urn:microsoft.com/office/officeart/2005/8/layout/hierarchy1"/>
    <dgm:cxn modelId="{E9AD0027-92DD-4442-AB74-B62F93F90370}" type="presParOf" srcId="{ECA2DCCA-B7CA-4136-AB0D-C5834A1A096C}" destId="{0F624EDC-090F-45E4-9C78-3B46A7670B28}" srcOrd="0" destOrd="0" presId="urn:microsoft.com/office/officeart/2005/8/layout/hierarchy1"/>
    <dgm:cxn modelId="{AB7A98B4-959D-403E-9D5A-6748AD01BA29}" type="presParOf" srcId="{0F624EDC-090F-45E4-9C78-3B46A7670B28}" destId="{34B3203D-49DF-4CFC-9AA4-88957BD6AC08}" srcOrd="0" destOrd="0" presId="urn:microsoft.com/office/officeart/2005/8/layout/hierarchy1"/>
    <dgm:cxn modelId="{C6A0DC9F-55E8-40E3-AFD6-820C1CF60B9B}" type="presParOf" srcId="{0F624EDC-090F-45E4-9C78-3B46A7670B28}" destId="{B822FB6D-B4D8-4CAF-893F-D506D520B519}" srcOrd="1" destOrd="0" presId="urn:microsoft.com/office/officeart/2005/8/layout/hierarchy1"/>
    <dgm:cxn modelId="{FE6B3D6C-FE4F-43A0-9C99-1F57E76B1D30}" type="presParOf" srcId="{ECA2DCCA-B7CA-4136-AB0D-C5834A1A096C}" destId="{F6CD276B-9EAC-4B88-B35D-A6DED30C7B7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60732DB-209A-4CFC-B569-979CC5B4530B}"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75701985-5185-4DB2-9EF2-134727A10DB7}">
      <dgm:prSet/>
      <dgm:spPr/>
      <dgm:t>
        <a:bodyPr/>
        <a:lstStyle/>
        <a:p>
          <a:r>
            <a:rPr lang="cs-CZ" b="0" dirty="0"/>
            <a:t>Pořádek</a:t>
          </a:r>
          <a:endParaRPr lang="en-US" dirty="0"/>
        </a:p>
      </dgm:t>
    </dgm:pt>
    <dgm:pt modelId="{8470164F-D2D1-421D-83F8-6C23143F5C8A}" type="parTrans" cxnId="{3C59C6CE-0C72-401D-A697-D97AE8672E96}">
      <dgm:prSet/>
      <dgm:spPr/>
      <dgm:t>
        <a:bodyPr/>
        <a:lstStyle/>
        <a:p>
          <a:endParaRPr lang="en-US"/>
        </a:p>
      </dgm:t>
    </dgm:pt>
    <dgm:pt modelId="{D6911394-9544-47AE-A057-5F940B520F39}" type="sibTrans" cxnId="{3C59C6CE-0C72-401D-A697-D97AE8672E96}">
      <dgm:prSet/>
      <dgm:spPr/>
      <dgm:t>
        <a:bodyPr/>
        <a:lstStyle/>
        <a:p>
          <a:endParaRPr lang="en-US"/>
        </a:p>
      </dgm:t>
    </dgm:pt>
    <dgm:pt modelId="{DBCBFBBF-5975-4CC1-9F88-FCF9246DE69C}">
      <dgm:prSet/>
      <dgm:spPr/>
      <dgm:t>
        <a:bodyPr/>
        <a:lstStyle/>
        <a:p>
          <a:r>
            <a:rPr lang="cs-CZ" b="0" dirty="0"/>
            <a:t>Trvání</a:t>
          </a:r>
          <a:endParaRPr lang="en-US" dirty="0"/>
        </a:p>
      </dgm:t>
    </dgm:pt>
    <dgm:pt modelId="{6F8B7AE0-785B-4F5C-9599-572B4D8E5DAF}" type="parTrans" cxnId="{C68DCAD1-2FA1-4409-B1F6-5E8BDE199155}">
      <dgm:prSet/>
      <dgm:spPr/>
      <dgm:t>
        <a:bodyPr/>
        <a:lstStyle/>
        <a:p>
          <a:endParaRPr lang="en-US"/>
        </a:p>
      </dgm:t>
    </dgm:pt>
    <dgm:pt modelId="{5A309421-EAAE-429F-B91F-93528E107EB9}" type="sibTrans" cxnId="{C68DCAD1-2FA1-4409-B1F6-5E8BDE199155}">
      <dgm:prSet/>
      <dgm:spPr/>
      <dgm:t>
        <a:bodyPr/>
        <a:lstStyle/>
        <a:p>
          <a:endParaRPr lang="en-US"/>
        </a:p>
      </dgm:t>
    </dgm:pt>
    <dgm:pt modelId="{FC3C68BF-371A-492D-AECB-8DC090481831}">
      <dgm:prSet/>
      <dgm:spPr/>
      <dgm:t>
        <a:bodyPr/>
        <a:lstStyle/>
        <a:p>
          <a:r>
            <a:rPr lang="cs-CZ" b="0" dirty="0"/>
            <a:t>Frekvence</a:t>
          </a:r>
          <a:endParaRPr lang="en-US" dirty="0"/>
        </a:p>
      </dgm:t>
    </dgm:pt>
    <dgm:pt modelId="{BBC34CB0-9165-4A73-8BAB-1D7E2E97AFE7}" type="parTrans" cxnId="{CE882636-0663-415F-AE5E-622DD30FDF18}">
      <dgm:prSet/>
      <dgm:spPr/>
      <dgm:t>
        <a:bodyPr/>
        <a:lstStyle/>
        <a:p>
          <a:endParaRPr lang="en-US"/>
        </a:p>
      </dgm:t>
    </dgm:pt>
    <dgm:pt modelId="{0B060A10-D6B9-4127-B20C-A87A6750148A}" type="sibTrans" cxnId="{CE882636-0663-415F-AE5E-622DD30FDF18}">
      <dgm:prSet/>
      <dgm:spPr/>
      <dgm:t>
        <a:bodyPr/>
        <a:lstStyle/>
        <a:p>
          <a:endParaRPr lang="en-US"/>
        </a:p>
      </dgm:t>
    </dgm:pt>
    <dgm:pt modelId="{7095432B-1697-4D17-99FA-8CFAF225484E}" type="pres">
      <dgm:prSet presAssocID="{B60732DB-209A-4CFC-B569-979CC5B4530B}" presName="linear" presStyleCnt="0">
        <dgm:presLayoutVars>
          <dgm:animLvl val="lvl"/>
          <dgm:resizeHandles val="exact"/>
        </dgm:presLayoutVars>
      </dgm:prSet>
      <dgm:spPr/>
    </dgm:pt>
    <dgm:pt modelId="{7B841EA9-DC80-4626-A96C-D41047B6E013}" type="pres">
      <dgm:prSet presAssocID="{75701985-5185-4DB2-9EF2-134727A10DB7}" presName="parentText" presStyleLbl="node1" presStyleIdx="0" presStyleCnt="3">
        <dgm:presLayoutVars>
          <dgm:chMax val="0"/>
          <dgm:bulletEnabled val="1"/>
        </dgm:presLayoutVars>
      </dgm:prSet>
      <dgm:spPr/>
    </dgm:pt>
    <dgm:pt modelId="{F4A02DDF-3429-46CC-A4CA-537288E0D19D}" type="pres">
      <dgm:prSet presAssocID="{D6911394-9544-47AE-A057-5F940B520F39}" presName="spacer" presStyleCnt="0"/>
      <dgm:spPr/>
    </dgm:pt>
    <dgm:pt modelId="{03F0E388-BC1B-4F9F-95E2-BDA282DDDBF3}" type="pres">
      <dgm:prSet presAssocID="{DBCBFBBF-5975-4CC1-9F88-FCF9246DE69C}" presName="parentText" presStyleLbl="node1" presStyleIdx="1" presStyleCnt="3">
        <dgm:presLayoutVars>
          <dgm:chMax val="0"/>
          <dgm:bulletEnabled val="1"/>
        </dgm:presLayoutVars>
      </dgm:prSet>
      <dgm:spPr/>
    </dgm:pt>
    <dgm:pt modelId="{0F6089B0-5FDF-4D5C-8077-8B08061457B6}" type="pres">
      <dgm:prSet presAssocID="{5A309421-EAAE-429F-B91F-93528E107EB9}" presName="spacer" presStyleCnt="0"/>
      <dgm:spPr/>
    </dgm:pt>
    <dgm:pt modelId="{1A828AB3-DED4-49A3-8158-84AA83BC588A}" type="pres">
      <dgm:prSet presAssocID="{FC3C68BF-371A-492D-AECB-8DC090481831}" presName="parentText" presStyleLbl="node1" presStyleIdx="2" presStyleCnt="3">
        <dgm:presLayoutVars>
          <dgm:chMax val="0"/>
          <dgm:bulletEnabled val="1"/>
        </dgm:presLayoutVars>
      </dgm:prSet>
      <dgm:spPr/>
    </dgm:pt>
  </dgm:ptLst>
  <dgm:cxnLst>
    <dgm:cxn modelId="{CE882636-0663-415F-AE5E-622DD30FDF18}" srcId="{B60732DB-209A-4CFC-B569-979CC5B4530B}" destId="{FC3C68BF-371A-492D-AECB-8DC090481831}" srcOrd="2" destOrd="0" parTransId="{BBC34CB0-9165-4A73-8BAB-1D7E2E97AFE7}" sibTransId="{0B060A10-D6B9-4127-B20C-A87A6750148A}"/>
    <dgm:cxn modelId="{27B3BD74-AE21-46D3-84D1-4CD3ED0E70BA}" type="presOf" srcId="{B60732DB-209A-4CFC-B569-979CC5B4530B}" destId="{7095432B-1697-4D17-99FA-8CFAF225484E}" srcOrd="0" destOrd="0" presId="urn:microsoft.com/office/officeart/2005/8/layout/vList2"/>
    <dgm:cxn modelId="{323A3080-9127-4942-9214-2A3DA7EA4838}" type="presOf" srcId="{FC3C68BF-371A-492D-AECB-8DC090481831}" destId="{1A828AB3-DED4-49A3-8158-84AA83BC588A}" srcOrd="0" destOrd="0" presId="urn:microsoft.com/office/officeart/2005/8/layout/vList2"/>
    <dgm:cxn modelId="{3C59C6CE-0C72-401D-A697-D97AE8672E96}" srcId="{B60732DB-209A-4CFC-B569-979CC5B4530B}" destId="{75701985-5185-4DB2-9EF2-134727A10DB7}" srcOrd="0" destOrd="0" parTransId="{8470164F-D2D1-421D-83F8-6C23143F5C8A}" sibTransId="{D6911394-9544-47AE-A057-5F940B520F39}"/>
    <dgm:cxn modelId="{C68DCAD1-2FA1-4409-B1F6-5E8BDE199155}" srcId="{B60732DB-209A-4CFC-B569-979CC5B4530B}" destId="{DBCBFBBF-5975-4CC1-9F88-FCF9246DE69C}" srcOrd="1" destOrd="0" parTransId="{6F8B7AE0-785B-4F5C-9599-572B4D8E5DAF}" sibTransId="{5A309421-EAAE-429F-B91F-93528E107EB9}"/>
    <dgm:cxn modelId="{9DB76DD3-C8C2-4CF3-83E7-677E9D647917}" type="presOf" srcId="{DBCBFBBF-5975-4CC1-9F88-FCF9246DE69C}" destId="{03F0E388-BC1B-4F9F-95E2-BDA282DDDBF3}" srcOrd="0" destOrd="0" presId="urn:microsoft.com/office/officeart/2005/8/layout/vList2"/>
    <dgm:cxn modelId="{B06995E2-CDAD-4991-9CFF-8963AF5A3123}" type="presOf" srcId="{75701985-5185-4DB2-9EF2-134727A10DB7}" destId="{7B841EA9-DC80-4626-A96C-D41047B6E013}" srcOrd="0" destOrd="0" presId="urn:microsoft.com/office/officeart/2005/8/layout/vList2"/>
    <dgm:cxn modelId="{799717B6-CBDE-4F1A-BAC1-C2306B86BFF0}" type="presParOf" srcId="{7095432B-1697-4D17-99FA-8CFAF225484E}" destId="{7B841EA9-DC80-4626-A96C-D41047B6E013}" srcOrd="0" destOrd="0" presId="urn:microsoft.com/office/officeart/2005/8/layout/vList2"/>
    <dgm:cxn modelId="{2454062A-D02D-44D1-909F-60C47CFFDA27}" type="presParOf" srcId="{7095432B-1697-4D17-99FA-8CFAF225484E}" destId="{F4A02DDF-3429-46CC-A4CA-537288E0D19D}" srcOrd="1" destOrd="0" presId="urn:microsoft.com/office/officeart/2005/8/layout/vList2"/>
    <dgm:cxn modelId="{4318B15C-B0AE-41A5-93B0-1CCB7D2C6061}" type="presParOf" srcId="{7095432B-1697-4D17-99FA-8CFAF225484E}" destId="{03F0E388-BC1B-4F9F-95E2-BDA282DDDBF3}" srcOrd="2" destOrd="0" presId="urn:microsoft.com/office/officeart/2005/8/layout/vList2"/>
    <dgm:cxn modelId="{61BE83C6-4577-4DB0-8F10-CA3E72BC722E}" type="presParOf" srcId="{7095432B-1697-4D17-99FA-8CFAF225484E}" destId="{0F6089B0-5FDF-4D5C-8077-8B08061457B6}" srcOrd="3" destOrd="0" presId="urn:microsoft.com/office/officeart/2005/8/layout/vList2"/>
    <dgm:cxn modelId="{468473E3-3DA3-48FB-987E-3AA9222CBA4F}" type="presParOf" srcId="{7095432B-1697-4D17-99FA-8CFAF225484E}" destId="{1A828AB3-DED4-49A3-8158-84AA83BC588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078B93B-225C-4FB5-92AE-426C3479B20C}"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42E64414-6335-4865-B985-96CE230A679E}">
      <dgm:prSet/>
      <dgm:spPr/>
      <dgm:t>
        <a:bodyPr/>
        <a:lstStyle/>
        <a:p>
          <a:r>
            <a:rPr lang="cs-CZ" dirty="0"/>
            <a:t>Flashback</a:t>
          </a:r>
          <a:endParaRPr lang="en-US" dirty="0"/>
        </a:p>
      </dgm:t>
    </dgm:pt>
    <dgm:pt modelId="{7BA356DB-F6C3-436D-A545-981E2DC785AB}" type="parTrans" cxnId="{760A0B4F-46D9-4D75-A268-AF715B5200E2}">
      <dgm:prSet/>
      <dgm:spPr/>
      <dgm:t>
        <a:bodyPr/>
        <a:lstStyle/>
        <a:p>
          <a:endParaRPr lang="en-US"/>
        </a:p>
      </dgm:t>
    </dgm:pt>
    <dgm:pt modelId="{3A829209-D00E-497E-9A91-950100830921}" type="sibTrans" cxnId="{760A0B4F-46D9-4D75-A268-AF715B5200E2}">
      <dgm:prSet/>
      <dgm:spPr/>
      <dgm:t>
        <a:bodyPr/>
        <a:lstStyle/>
        <a:p>
          <a:endParaRPr lang="en-US"/>
        </a:p>
      </dgm:t>
    </dgm:pt>
    <dgm:pt modelId="{0409313B-C9F8-4829-AC87-2E408DC91FDE}">
      <dgm:prSet/>
      <dgm:spPr/>
      <dgm:t>
        <a:bodyPr/>
        <a:lstStyle/>
        <a:p>
          <a:r>
            <a:rPr lang="cs-CZ" dirty="0" err="1"/>
            <a:t>Flashforward</a:t>
          </a:r>
          <a:endParaRPr lang="en-US" dirty="0"/>
        </a:p>
      </dgm:t>
    </dgm:pt>
    <dgm:pt modelId="{EEF6AE59-487E-4978-A556-6BC49BE845CA}" type="parTrans" cxnId="{FFD6477A-0BE4-429E-B06F-E86D2A66E85D}">
      <dgm:prSet/>
      <dgm:spPr/>
      <dgm:t>
        <a:bodyPr/>
        <a:lstStyle/>
        <a:p>
          <a:endParaRPr lang="en-US"/>
        </a:p>
      </dgm:t>
    </dgm:pt>
    <dgm:pt modelId="{A97A71CF-F7D4-4D5F-A2F4-CFA2540139DD}" type="sibTrans" cxnId="{FFD6477A-0BE4-429E-B06F-E86D2A66E85D}">
      <dgm:prSet/>
      <dgm:spPr/>
      <dgm:t>
        <a:bodyPr/>
        <a:lstStyle/>
        <a:p>
          <a:endParaRPr lang="en-US"/>
        </a:p>
      </dgm:t>
    </dgm:pt>
    <dgm:pt modelId="{1F80F173-715C-4281-86A7-90ED47029C41}" type="pres">
      <dgm:prSet presAssocID="{D078B93B-225C-4FB5-92AE-426C3479B20C}" presName="hierChild1" presStyleCnt="0">
        <dgm:presLayoutVars>
          <dgm:chPref val="1"/>
          <dgm:dir/>
          <dgm:animOne val="branch"/>
          <dgm:animLvl val="lvl"/>
          <dgm:resizeHandles/>
        </dgm:presLayoutVars>
      </dgm:prSet>
      <dgm:spPr/>
    </dgm:pt>
    <dgm:pt modelId="{1DF54EA4-51B8-4C25-9B8A-AE94B849A42F}" type="pres">
      <dgm:prSet presAssocID="{42E64414-6335-4865-B985-96CE230A679E}" presName="hierRoot1" presStyleCnt="0"/>
      <dgm:spPr/>
    </dgm:pt>
    <dgm:pt modelId="{086831B5-58B8-4F00-A5E8-9EC3DFF25DBB}" type="pres">
      <dgm:prSet presAssocID="{42E64414-6335-4865-B985-96CE230A679E}" presName="composite" presStyleCnt="0"/>
      <dgm:spPr/>
    </dgm:pt>
    <dgm:pt modelId="{D104748E-F4C5-450E-A691-D62D2F2F16F8}" type="pres">
      <dgm:prSet presAssocID="{42E64414-6335-4865-B985-96CE230A679E}" presName="background" presStyleLbl="node0" presStyleIdx="0" presStyleCnt="2"/>
      <dgm:spPr/>
    </dgm:pt>
    <dgm:pt modelId="{17E33341-A1BF-4D0D-9F6A-10FF59FA6D37}" type="pres">
      <dgm:prSet presAssocID="{42E64414-6335-4865-B985-96CE230A679E}" presName="text" presStyleLbl="fgAcc0" presStyleIdx="0" presStyleCnt="2">
        <dgm:presLayoutVars>
          <dgm:chPref val="3"/>
        </dgm:presLayoutVars>
      </dgm:prSet>
      <dgm:spPr/>
    </dgm:pt>
    <dgm:pt modelId="{D0E6008C-6E06-44BF-98DB-27F52D8E036B}" type="pres">
      <dgm:prSet presAssocID="{42E64414-6335-4865-B985-96CE230A679E}" presName="hierChild2" presStyleCnt="0"/>
      <dgm:spPr/>
    </dgm:pt>
    <dgm:pt modelId="{1FCA140E-87B3-4872-8CD5-091FB1B16F60}" type="pres">
      <dgm:prSet presAssocID="{0409313B-C9F8-4829-AC87-2E408DC91FDE}" presName="hierRoot1" presStyleCnt="0"/>
      <dgm:spPr/>
    </dgm:pt>
    <dgm:pt modelId="{FB60BE1D-06DD-4CF3-8752-F45D1BD94770}" type="pres">
      <dgm:prSet presAssocID="{0409313B-C9F8-4829-AC87-2E408DC91FDE}" presName="composite" presStyleCnt="0"/>
      <dgm:spPr/>
    </dgm:pt>
    <dgm:pt modelId="{C144E1DC-A672-49F7-B9AE-B025558BBD29}" type="pres">
      <dgm:prSet presAssocID="{0409313B-C9F8-4829-AC87-2E408DC91FDE}" presName="background" presStyleLbl="node0" presStyleIdx="1" presStyleCnt="2"/>
      <dgm:spPr/>
    </dgm:pt>
    <dgm:pt modelId="{A2AC5D8D-D2FE-45A1-8770-359D7AEFDEE9}" type="pres">
      <dgm:prSet presAssocID="{0409313B-C9F8-4829-AC87-2E408DC91FDE}" presName="text" presStyleLbl="fgAcc0" presStyleIdx="1" presStyleCnt="2">
        <dgm:presLayoutVars>
          <dgm:chPref val="3"/>
        </dgm:presLayoutVars>
      </dgm:prSet>
      <dgm:spPr/>
    </dgm:pt>
    <dgm:pt modelId="{3975DB6B-F1BD-4EBB-B1C0-DC64543377B2}" type="pres">
      <dgm:prSet presAssocID="{0409313B-C9F8-4829-AC87-2E408DC91FDE}" presName="hierChild2" presStyleCnt="0"/>
      <dgm:spPr/>
    </dgm:pt>
  </dgm:ptLst>
  <dgm:cxnLst>
    <dgm:cxn modelId="{760A0B4F-46D9-4D75-A268-AF715B5200E2}" srcId="{D078B93B-225C-4FB5-92AE-426C3479B20C}" destId="{42E64414-6335-4865-B985-96CE230A679E}" srcOrd="0" destOrd="0" parTransId="{7BA356DB-F6C3-436D-A545-981E2DC785AB}" sibTransId="{3A829209-D00E-497E-9A91-950100830921}"/>
    <dgm:cxn modelId="{B90B7373-F051-4AA4-B758-14E862D18558}" type="presOf" srcId="{42E64414-6335-4865-B985-96CE230A679E}" destId="{17E33341-A1BF-4D0D-9F6A-10FF59FA6D37}" srcOrd="0" destOrd="0" presId="urn:microsoft.com/office/officeart/2005/8/layout/hierarchy1"/>
    <dgm:cxn modelId="{FFD6477A-0BE4-429E-B06F-E86D2A66E85D}" srcId="{D078B93B-225C-4FB5-92AE-426C3479B20C}" destId="{0409313B-C9F8-4829-AC87-2E408DC91FDE}" srcOrd="1" destOrd="0" parTransId="{EEF6AE59-487E-4978-A556-6BC49BE845CA}" sibTransId="{A97A71CF-F7D4-4D5F-A2F4-CFA2540139DD}"/>
    <dgm:cxn modelId="{95D90499-DB76-4A2D-A84B-9FA050151D90}" type="presOf" srcId="{0409313B-C9F8-4829-AC87-2E408DC91FDE}" destId="{A2AC5D8D-D2FE-45A1-8770-359D7AEFDEE9}" srcOrd="0" destOrd="0" presId="urn:microsoft.com/office/officeart/2005/8/layout/hierarchy1"/>
    <dgm:cxn modelId="{D43E3AFE-9664-4424-AA8C-899D100F0915}" type="presOf" srcId="{D078B93B-225C-4FB5-92AE-426C3479B20C}" destId="{1F80F173-715C-4281-86A7-90ED47029C41}" srcOrd="0" destOrd="0" presId="urn:microsoft.com/office/officeart/2005/8/layout/hierarchy1"/>
    <dgm:cxn modelId="{C2CB8FFA-4389-437F-8737-CD7EDF499867}" type="presParOf" srcId="{1F80F173-715C-4281-86A7-90ED47029C41}" destId="{1DF54EA4-51B8-4C25-9B8A-AE94B849A42F}" srcOrd="0" destOrd="0" presId="urn:microsoft.com/office/officeart/2005/8/layout/hierarchy1"/>
    <dgm:cxn modelId="{8EC1AC87-0B2F-4011-89ED-0677D02AD6E5}" type="presParOf" srcId="{1DF54EA4-51B8-4C25-9B8A-AE94B849A42F}" destId="{086831B5-58B8-4F00-A5E8-9EC3DFF25DBB}" srcOrd="0" destOrd="0" presId="urn:microsoft.com/office/officeart/2005/8/layout/hierarchy1"/>
    <dgm:cxn modelId="{C1D33FD9-6E64-4223-8A22-CE9B640DDC42}" type="presParOf" srcId="{086831B5-58B8-4F00-A5E8-9EC3DFF25DBB}" destId="{D104748E-F4C5-450E-A691-D62D2F2F16F8}" srcOrd="0" destOrd="0" presId="urn:microsoft.com/office/officeart/2005/8/layout/hierarchy1"/>
    <dgm:cxn modelId="{2EBEF5A9-957A-445B-B1F3-6BCAD72791C7}" type="presParOf" srcId="{086831B5-58B8-4F00-A5E8-9EC3DFF25DBB}" destId="{17E33341-A1BF-4D0D-9F6A-10FF59FA6D37}" srcOrd="1" destOrd="0" presId="urn:microsoft.com/office/officeart/2005/8/layout/hierarchy1"/>
    <dgm:cxn modelId="{3AAE76B1-0592-4792-8875-8FEB0672C18C}" type="presParOf" srcId="{1DF54EA4-51B8-4C25-9B8A-AE94B849A42F}" destId="{D0E6008C-6E06-44BF-98DB-27F52D8E036B}" srcOrd="1" destOrd="0" presId="urn:microsoft.com/office/officeart/2005/8/layout/hierarchy1"/>
    <dgm:cxn modelId="{BEDDAEA9-1D33-4F76-8A3F-9BB99687A80C}" type="presParOf" srcId="{1F80F173-715C-4281-86A7-90ED47029C41}" destId="{1FCA140E-87B3-4872-8CD5-091FB1B16F60}" srcOrd="1" destOrd="0" presId="urn:microsoft.com/office/officeart/2005/8/layout/hierarchy1"/>
    <dgm:cxn modelId="{B532D2FB-E6D6-4864-B6A7-E21559C52CE3}" type="presParOf" srcId="{1FCA140E-87B3-4872-8CD5-091FB1B16F60}" destId="{FB60BE1D-06DD-4CF3-8752-F45D1BD94770}" srcOrd="0" destOrd="0" presId="urn:microsoft.com/office/officeart/2005/8/layout/hierarchy1"/>
    <dgm:cxn modelId="{3BD4DF01-15CE-47F0-B324-8ACE3F317107}" type="presParOf" srcId="{FB60BE1D-06DD-4CF3-8752-F45D1BD94770}" destId="{C144E1DC-A672-49F7-B9AE-B025558BBD29}" srcOrd="0" destOrd="0" presId="urn:microsoft.com/office/officeart/2005/8/layout/hierarchy1"/>
    <dgm:cxn modelId="{B1F52C83-29BC-4AFC-8614-3CCF9B99B368}" type="presParOf" srcId="{FB60BE1D-06DD-4CF3-8752-F45D1BD94770}" destId="{A2AC5D8D-D2FE-45A1-8770-359D7AEFDEE9}" srcOrd="1" destOrd="0" presId="urn:microsoft.com/office/officeart/2005/8/layout/hierarchy1"/>
    <dgm:cxn modelId="{E5758995-F52D-46AA-B362-0865C262AFA6}" type="presParOf" srcId="{1FCA140E-87B3-4872-8CD5-091FB1B16F60}" destId="{3975DB6B-F1BD-4EBB-B1C0-DC64543377B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078B93B-225C-4FB5-92AE-426C3479B20C}"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42E64414-6335-4865-B985-96CE230A679E}">
      <dgm:prSet/>
      <dgm:spPr/>
      <dgm:t>
        <a:bodyPr/>
        <a:lstStyle/>
        <a:p>
          <a:r>
            <a:rPr lang="cs-CZ" dirty="0"/>
            <a:t>Interpunkce (např. prolínačka)</a:t>
          </a:r>
          <a:endParaRPr lang="en-US" dirty="0"/>
        </a:p>
      </dgm:t>
    </dgm:pt>
    <dgm:pt modelId="{7BA356DB-F6C3-436D-A545-981E2DC785AB}" type="parTrans" cxnId="{760A0B4F-46D9-4D75-A268-AF715B5200E2}">
      <dgm:prSet/>
      <dgm:spPr/>
      <dgm:t>
        <a:bodyPr/>
        <a:lstStyle/>
        <a:p>
          <a:endParaRPr lang="en-US"/>
        </a:p>
      </dgm:t>
    </dgm:pt>
    <dgm:pt modelId="{3A829209-D00E-497E-9A91-950100830921}" type="sibTrans" cxnId="{760A0B4F-46D9-4D75-A268-AF715B5200E2}">
      <dgm:prSet/>
      <dgm:spPr/>
      <dgm:t>
        <a:bodyPr/>
        <a:lstStyle/>
        <a:p>
          <a:endParaRPr lang="en-US"/>
        </a:p>
      </dgm:t>
    </dgm:pt>
    <dgm:pt modelId="{0409313B-C9F8-4829-AC87-2E408DC91FDE}">
      <dgm:prSet/>
      <dgm:spPr/>
      <dgm:t>
        <a:bodyPr/>
        <a:lstStyle/>
        <a:p>
          <a:r>
            <a:rPr lang="cs-CZ" dirty="0"/>
            <a:t>Prázdný rám</a:t>
          </a:r>
          <a:endParaRPr lang="en-US" dirty="0"/>
        </a:p>
      </dgm:t>
    </dgm:pt>
    <dgm:pt modelId="{EEF6AE59-487E-4978-A556-6BC49BE845CA}" type="parTrans" cxnId="{FFD6477A-0BE4-429E-B06F-E86D2A66E85D}">
      <dgm:prSet/>
      <dgm:spPr/>
      <dgm:t>
        <a:bodyPr/>
        <a:lstStyle/>
        <a:p>
          <a:endParaRPr lang="en-US"/>
        </a:p>
      </dgm:t>
    </dgm:pt>
    <dgm:pt modelId="{A97A71CF-F7D4-4D5F-A2F4-CFA2540139DD}" type="sibTrans" cxnId="{FFD6477A-0BE4-429E-B06F-E86D2A66E85D}">
      <dgm:prSet/>
      <dgm:spPr/>
      <dgm:t>
        <a:bodyPr/>
        <a:lstStyle/>
        <a:p>
          <a:endParaRPr lang="en-US"/>
        </a:p>
      </dgm:t>
    </dgm:pt>
    <dgm:pt modelId="{6F7A0DD5-9B85-49AA-A429-A7241AC7BC95}">
      <dgm:prSet/>
      <dgm:spPr/>
      <dgm:t>
        <a:bodyPr/>
        <a:lstStyle/>
        <a:p>
          <a:r>
            <a:rPr lang="cs-CZ" dirty="0"/>
            <a:t>Prostřih</a:t>
          </a:r>
          <a:endParaRPr lang="en-US" dirty="0"/>
        </a:p>
      </dgm:t>
    </dgm:pt>
    <dgm:pt modelId="{1054BA73-295B-4A6F-9683-3C215D4C1596}" type="parTrans" cxnId="{75A84398-A91F-4074-8A37-171E08614DA6}">
      <dgm:prSet/>
      <dgm:spPr/>
      <dgm:t>
        <a:bodyPr/>
        <a:lstStyle/>
        <a:p>
          <a:endParaRPr lang="en-US"/>
        </a:p>
      </dgm:t>
    </dgm:pt>
    <dgm:pt modelId="{AD1FD8B6-9469-48CC-850A-B96D20C5858E}" type="sibTrans" cxnId="{75A84398-A91F-4074-8A37-171E08614DA6}">
      <dgm:prSet/>
      <dgm:spPr/>
      <dgm:t>
        <a:bodyPr/>
        <a:lstStyle/>
        <a:p>
          <a:endParaRPr lang="en-US"/>
        </a:p>
      </dgm:t>
    </dgm:pt>
    <dgm:pt modelId="{1F80F173-715C-4281-86A7-90ED47029C41}" type="pres">
      <dgm:prSet presAssocID="{D078B93B-225C-4FB5-92AE-426C3479B20C}" presName="hierChild1" presStyleCnt="0">
        <dgm:presLayoutVars>
          <dgm:chPref val="1"/>
          <dgm:dir/>
          <dgm:animOne val="branch"/>
          <dgm:animLvl val="lvl"/>
          <dgm:resizeHandles/>
        </dgm:presLayoutVars>
      </dgm:prSet>
      <dgm:spPr/>
    </dgm:pt>
    <dgm:pt modelId="{1DF54EA4-51B8-4C25-9B8A-AE94B849A42F}" type="pres">
      <dgm:prSet presAssocID="{42E64414-6335-4865-B985-96CE230A679E}" presName="hierRoot1" presStyleCnt="0"/>
      <dgm:spPr/>
    </dgm:pt>
    <dgm:pt modelId="{086831B5-58B8-4F00-A5E8-9EC3DFF25DBB}" type="pres">
      <dgm:prSet presAssocID="{42E64414-6335-4865-B985-96CE230A679E}" presName="composite" presStyleCnt="0"/>
      <dgm:spPr/>
    </dgm:pt>
    <dgm:pt modelId="{D104748E-F4C5-450E-A691-D62D2F2F16F8}" type="pres">
      <dgm:prSet presAssocID="{42E64414-6335-4865-B985-96CE230A679E}" presName="background" presStyleLbl="node0" presStyleIdx="0" presStyleCnt="3"/>
      <dgm:spPr/>
    </dgm:pt>
    <dgm:pt modelId="{17E33341-A1BF-4D0D-9F6A-10FF59FA6D37}" type="pres">
      <dgm:prSet presAssocID="{42E64414-6335-4865-B985-96CE230A679E}" presName="text" presStyleLbl="fgAcc0" presStyleIdx="0" presStyleCnt="3">
        <dgm:presLayoutVars>
          <dgm:chPref val="3"/>
        </dgm:presLayoutVars>
      </dgm:prSet>
      <dgm:spPr/>
    </dgm:pt>
    <dgm:pt modelId="{D0E6008C-6E06-44BF-98DB-27F52D8E036B}" type="pres">
      <dgm:prSet presAssocID="{42E64414-6335-4865-B985-96CE230A679E}" presName="hierChild2" presStyleCnt="0"/>
      <dgm:spPr/>
    </dgm:pt>
    <dgm:pt modelId="{1FCA140E-87B3-4872-8CD5-091FB1B16F60}" type="pres">
      <dgm:prSet presAssocID="{0409313B-C9F8-4829-AC87-2E408DC91FDE}" presName="hierRoot1" presStyleCnt="0"/>
      <dgm:spPr/>
    </dgm:pt>
    <dgm:pt modelId="{FB60BE1D-06DD-4CF3-8752-F45D1BD94770}" type="pres">
      <dgm:prSet presAssocID="{0409313B-C9F8-4829-AC87-2E408DC91FDE}" presName="composite" presStyleCnt="0"/>
      <dgm:spPr/>
    </dgm:pt>
    <dgm:pt modelId="{C144E1DC-A672-49F7-B9AE-B025558BBD29}" type="pres">
      <dgm:prSet presAssocID="{0409313B-C9F8-4829-AC87-2E408DC91FDE}" presName="background" presStyleLbl="node0" presStyleIdx="1" presStyleCnt="3"/>
      <dgm:spPr/>
    </dgm:pt>
    <dgm:pt modelId="{A2AC5D8D-D2FE-45A1-8770-359D7AEFDEE9}" type="pres">
      <dgm:prSet presAssocID="{0409313B-C9F8-4829-AC87-2E408DC91FDE}" presName="text" presStyleLbl="fgAcc0" presStyleIdx="1" presStyleCnt="3">
        <dgm:presLayoutVars>
          <dgm:chPref val="3"/>
        </dgm:presLayoutVars>
      </dgm:prSet>
      <dgm:spPr/>
    </dgm:pt>
    <dgm:pt modelId="{3975DB6B-F1BD-4EBB-B1C0-DC64543377B2}" type="pres">
      <dgm:prSet presAssocID="{0409313B-C9F8-4829-AC87-2E408DC91FDE}" presName="hierChild2" presStyleCnt="0"/>
      <dgm:spPr/>
    </dgm:pt>
    <dgm:pt modelId="{0304F1A3-9862-41C7-AC67-C2DEFB3CD424}" type="pres">
      <dgm:prSet presAssocID="{6F7A0DD5-9B85-49AA-A429-A7241AC7BC95}" presName="hierRoot1" presStyleCnt="0"/>
      <dgm:spPr/>
    </dgm:pt>
    <dgm:pt modelId="{06CAF038-5355-4593-9BF6-192D14A12355}" type="pres">
      <dgm:prSet presAssocID="{6F7A0DD5-9B85-49AA-A429-A7241AC7BC95}" presName="composite" presStyleCnt="0"/>
      <dgm:spPr/>
    </dgm:pt>
    <dgm:pt modelId="{EFAFDC1A-6162-44A6-B2CA-12E3C47C2445}" type="pres">
      <dgm:prSet presAssocID="{6F7A0DD5-9B85-49AA-A429-A7241AC7BC95}" presName="background" presStyleLbl="node0" presStyleIdx="2" presStyleCnt="3"/>
      <dgm:spPr/>
    </dgm:pt>
    <dgm:pt modelId="{F39FCAB2-B4A2-4C19-A34E-7D88776CD20A}" type="pres">
      <dgm:prSet presAssocID="{6F7A0DD5-9B85-49AA-A429-A7241AC7BC95}" presName="text" presStyleLbl="fgAcc0" presStyleIdx="2" presStyleCnt="3">
        <dgm:presLayoutVars>
          <dgm:chPref val="3"/>
        </dgm:presLayoutVars>
      </dgm:prSet>
      <dgm:spPr/>
    </dgm:pt>
    <dgm:pt modelId="{EA4AD737-F291-4B31-AFB8-989ED336DF14}" type="pres">
      <dgm:prSet presAssocID="{6F7A0DD5-9B85-49AA-A429-A7241AC7BC95}" presName="hierChild2" presStyleCnt="0"/>
      <dgm:spPr/>
    </dgm:pt>
  </dgm:ptLst>
  <dgm:cxnLst>
    <dgm:cxn modelId="{102A5023-4FD2-42A3-A708-01483DE60950}" type="presOf" srcId="{6F7A0DD5-9B85-49AA-A429-A7241AC7BC95}" destId="{F39FCAB2-B4A2-4C19-A34E-7D88776CD20A}" srcOrd="0" destOrd="0" presId="urn:microsoft.com/office/officeart/2005/8/layout/hierarchy1"/>
    <dgm:cxn modelId="{760A0B4F-46D9-4D75-A268-AF715B5200E2}" srcId="{D078B93B-225C-4FB5-92AE-426C3479B20C}" destId="{42E64414-6335-4865-B985-96CE230A679E}" srcOrd="0" destOrd="0" parTransId="{7BA356DB-F6C3-436D-A545-981E2DC785AB}" sibTransId="{3A829209-D00E-497E-9A91-950100830921}"/>
    <dgm:cxn modelId="{B90B7373-F051-4AA4-B758-14E862D18558}" type="presOf" srcId="{42E64414-6335-4865-B985-96CE230A679E}" destId="{17E33341-A1BF-4D0D-9F6A-10FF59FA6D37}" srcOrd="0" destOrd="0" presId="urn:microsoft.com/office/officeart/2005/8/layout/hierarchy1"/>
    <dgm:cxn modelId="{FFD6477A-0BE4-429E-B06F-E86D2A66E85D}" srcId="{D078B93B-225C-4FB5-92AE-426C3479B20C}" destId="{0409313B-C9F8-4829-AC87-2E408DC91FDE}" srcOrd="1" destOrd="0" parTransId="{EEF6AE59-487E-4978-A556-6BC49BE845CA}" sibTransId="{A97A71CF-F7D4-4D5F-A2F4-CFA2540139DD}"/>
    <dgm:cxn modelId="{75A84398-A91F-4074-8A37-171E08614DA6}" srcId="{D078B93B-225C-4FB5-92AE-426C3479B20C}" destId="{6F7A0DD5-9B85-49AA-A429-A7241AC7BC95}" srcOrd="2" destOrd="0" parTransId="{1054BA73-295B-4A6F-9683-3C215D4C1596}" sibTransId="{AD1FD8B6-9469-48CC-850A-B96D20C5858E}"/>
    <dgm:cxn modelId="{95D90499-DB76-4A2D-A84B-9FA050151D90}" type="presOf" srcId="{0409313B-C9F8-4829-AC87-2E408DC91FDE}" destId="{A2AC5D8D-D2FE-45A1-8770-359D7AEFDEE9}" srcOrd="0" destOrd="0" presId="urn:microsoft.com/office/officeart/2005/8/layout/hierarchy1"/>
    <dgm:cxn modelId="{D43E3AFE-9664-4424-AA8C-899D100F0915}" type="presOf" srcId="{D078B93B-225C-4FB5-92AE-426C3479B20C}" destId="{1F80F173-715C-4281-86A7-90ED47029C41}" srcOrd="0" destOrd="0" presId="urn:microsoft.com/office/officeart/2005/8/layout/hierarchy1"/>
    <dgm:cxn modelId="{C2CB8FFA-4389-437F-8737-CD7EDF499867}" type="presParOf" srcId="{1F80F173-715C-4281-86A7-90ED47029C41}" destId="{1DF54EA4-51B8-4C25-9B8A-AE94B849A42F}" srcOrd="0" destOrd="0" presId="urn:microsoft.com/office/officeart/2005/8/layout/hierarchy1"/>
    <dgm:cxn modelId="{8EC1AC87-0B2F-4011-89ED-0677D02AD6E5}" type="presParOf" srcId="{1DF54EA4-51B8-4C25-9B8A-AE94B849A42F}" destId="{086831B5-58B8-4F00-A5E8-9EC3DFF25DBB}" srcOrd="0" destOrd="0" presId="urn:microsoft.com/office/officeart/2005/8/layout/hierarchy1"/>
    <dgm:cxn modelId="{C1D33FD9-6E64-4223-8A22-CE9B640DDC42}" type="presParOf" srcId="{086831B5-58B8-4F00-A5E8-9EC3DFF25DBB}" destId="{D104748E-F4C5-450E-A691-D62D2F2F16F8}" srcOrd="0" destOrd="0" presId="urn:microsoft.com/office/officeart/2005/8/layout/hierarchy1"/>
    <dgm:cxn modelId="{2EBEF5A9-957A-445B-B1F3-6BCAD72791C7}" type="presParOf" srcId="{086831B5-58B8-4F00-A5E8-9EC3DFF25DBB}" destId="{17E33341-A1BF-4D0D-9F6A-10FF59FA6D37}" srcOrd="1" destOrd="0" presId="urn:microsoft.com/office/officeart/2005/8/layout/hierarchy1"/>
    <dgm:cxn modelId="{3AAE76B1-0592-4792-8875-8FEB0672C18C}" type="presParOf" srcId="{1DF54EA4-51B8-4C25-9B8A-AE94B849A42F}" destId="{D0E6008C-6E06-44BF-98DB-27F52D8E036B}" srcOrd="1" destOrd="0" presId="urn:microsoft.com/office/officeart/2005/8/layout/hierarchy1"/>
    <dgm:cxn modelId="{BEDDAEA9-1D33-4F76-8A3F-9BB99687A80C}" type="presParOf" srcId="{1F80F173-715C-4281-86A7-90ED47029C41}" destId="{1FCA140E-87B3-4872-8CD5-091FB1B16F60}" srcOrd="1" destOrd="0" presId="urn:microsoft.com/office/officeart/2005/8/layout/hierarchy1"/>
    <dgm:cxn modelId="{B532D2FB-E6D6-4864-B6A7-E21559C52CE3}" type="presParOf" srcId="{1FCA140E-87B3-4872-8CD5-091FB1B16F60}" destId="{FB60BE1D-06DD-4CF3-8752-F45D1BD94770}" srcOrd="0" destOrd="0" presId="urn:microsoft.com/office/officeart/2005/8/layout/hierarchy1"/>
    <dgm:cxn modelId="{3BD4DF01-15CE-47F0-B324-8ACE3F317107}" type="presParOf" srcId="{FB60BE1D-06DD-4CF3-8752-F45D1BD94770}" destId="{C144E1DC-A672-49F7-B9AE-B025558BBD29}" srcOrd="0" destOrd="0" presId="urn:microsoft.com/office/officeart/2005/8/layout/hierarchy1"/>
    <dgm:cxn modelId="{B1F52C83-29BC-4AFC-8614-3CCF9B99B368}" type="presParOf" srcId="{FB60BE1D-06DD-4CF3-8752-F45D1BD94770}" destId="{A2AC5D8D-D2FE-45A1-8770-359D7AEFDEE9}" srcOrd="1" destOrd="0" presId="urn:microsoft.com/office/officeart/2005/8/layout/hierarchy1"/>
    <dgm:cxn modelId="{E5758995-F52D-46AA-B362-0865C262AFA6}" type="presParOf" srcId="{1FCA140E-87B3-4872-8CD5-091FB1B16F60}" destId="{3975DB6B-F1BD-4EBB-B1C0-DC64543377B2}" srcOrd="1" destOrd="0" presId="urn:microsoft.com/office/officeart/2005/8/layout/hierarchy1"/>
    <dgm:cxn modelId="{E387D16D-4E4D-4265-BC2C-8570E9A322DE}" type="presParOf" srcId="{1F80F173-715C-4281-86A7-90ED47029C41}" destId="{0304F1A3-9862-41C7-AC67-C2DEFB3CD424}" srcOrd="2" destOrd="0" presId="urn:microsoft.com/office/officeart/2005/8/layout/hierarchy1"/>
    <dgm:cxn modelId="{32266F01-4C51-46E0-8FF5-D72537B9C58B}" type="presParOf" srcId="{0304F1A3-9862-41C7-AC67-C2DEFB3CD424}" destId="{06CAF038-5355-4593-9BF6-192D14A12355}" srcOrd="0" destOrd="0" presId="urn:microsoft.com/office/officeart/2005/8/layout/hierarchy1"/>
    <dgm:cxn modelId="{01686CE7-5526-4128-BBB2-B753E3F99C46}" type="presParOf" srcId="{06CAF038-5355-4593-9BF6-192D14A12355}" destId="{EFAFDC1A-6162-44A6-B2CA-12E3C47C2445}" srcOrd="0" destOrd="0" presId="urn:microsoft.com/office/officeart/2005/8/layout/hierarchy1"/>
    <dgm:cxn modelId="{62BE7FCB-4930-4F66-B149-606AC8C16FA0}" type="presParOf" srcId="{06CAF038-5355-4593-9BF6-192D14A12355}" destId="{F39FCAB2-B4A2-4C19-A34E-7D88776CD20A}" srcOrd="1" destOrd="0" presId="urn:microsoft.com/office/officeart/2005/8/layout/hierarchy1"/>
    <dgm:cxn modelId="{89DD98BF-7E88-4D05-A313-534192A1F4E2}" type="presParOf" srcId="{0304F1A3-9862-41C7-AC67-C2DEFB3CD424}" destId="{EA4AD737-F291-4B31-AFB8-989ED336DF1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078B93B-225C-4FB5-92AE-426C3479B20C}"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42E64414-6335-4865-B985-96CE230A679E}">
      <dgm:prSet/>
      <dgm:spPr/>
      <dgm:t>
        <a:bodyPr/>
        <a:lstStyle/>
        <a:p>
          <a:r>
            <a:rPr lang="cs-CZ" dirty="0"/>
            <a:t>Střih s přesahem</a:t>
          </a:r>
          <a:endParaRPr lang="en-US" dirty="0"/>
        </a:p>
      </dgm:t>
    </dgm:pt>
    <dgm:pt modelId="{7BA356DB-F6C3-436D-A545-981E2DC785AB}" type="parTrans" cxnId="{760A0B4F-46D9-4D75-A268-AF715B5200E2}">
      <dgm:prSet/>
      <dgm:spPr/>
      <dgm:t>
        <a:bodyPr/>
        <a:lstStyle/>
        <a:p>
          <a:endParaRPr lang="en-US"/>
        </a:p>
      </dgm:t>
    </dgm:pt>
    <dgm:pt modelId="{3A829209-D00E-497E-9A91-950100830921}" type="sibTrans" cxnId="{760A0B4F-46D9-4D75-A268-AF715B5200E2}">
      <dgm:prSet/>
      <dgm:spPr/>
      <dgm:t>
        <a:bodyPr/>
        <a:lstStyle/>
        <a:p>
          <a:endParaRPr lang="en-US"/>
        </a:p>
      </dgm:t>
    </dgm:pt>
    <dgm:pt modelId="{0409313B-C9F8-4829-AC87-2E408DC91FDE}">
      <dgm:prSet/>
      <dgm:spPr/>
      <dgm:t>
        <a:bodyPr/>
        <a:lstStyle/>
        <a:p>
          <a:r>
            <a:rPr lang="cs-CZ" dirty="0"/>
            <a:t>Opakování celé akce</a:t>
          </a:r>
          <a:endParaRPr lang="en-US" dirty="0"/>
        </a:p>
      </dgm:t>
    </dgm:pt>
    <dgm:pt modelId="{EEF6AE59-487E-4978-A556-6BC49BE845CA}" type="parTrans" cxnId="{FFD6477A-0BE4-429E-B06F-E86D2A66E85D}">
      <dgm:prSet/>
      <dgm:spPr/>
      <dgm:t>
        <a:bodyPr/>
        <a:lstStyle/>
        <a:p>
          <a:endParaRPr lang="en-US"/>
        </a:p>
      </dgm:t>
    </dgm:pt>
    <dgm:pt modelId="{A97A71CF-F7D4-4D5F-A2F4-CFA2540139DD}" type="sibTrans" cxnId="{FFD6477A-0BE4-429E-B06F-E86D2A66E85D}">
      <dgm:prSet/>
      <dgm:spPr/>
      <dgm:t>
        <a:bodyPr/>
        <a:lstStyle/>
        <a:p>
          <a:endParaRPr lang="en-US"/>
        </a:p>
      </dgm:t>
    </dgm:pt>
    <dgm:pt modelId="{1F80F173-715C-4281-86A7-90ED47029C41}" type="pres">
      <dgm:prSet presAssocID="{D078B93B-225C-4FB5-92AE-426C3479B20C}" presName="hierChild1" presStyleCnt="0">
        <dgm:presLayoutVars>
          <dgm:chPref val="1"/>
          <dgm:dir/>
          <dgm:animOne val="branch"/>
          <dgm:animLvl val="lvl"/>
          <dgm:resizeHandles/>
        </dgm:presLayoutVars>
      </dgm:prSet>
      <dgm:spPr/>
    </dgm:pt>
    <dgm:pt modelId="{1DF54EA4-51B8-4C25-9B8A-AE94B849A42F}" type="pres">
      <dgm:prSet presAssocID="{42E64414-6335-4865-B985-96CE230A679E}" presName="hierRoot1" presStyleCnt="0"/>
      <dgm:spPr/>
    </dgm:pt>
    <dgm:pt modelId="{086831B5-58B8-4F00-A5E8-9EC3DFF25DBB}" type="pres">
      <dgm:prSet presAssocID="{42E64414-6335-4865-B985-96CE230A679E}" presName="composite" presStyleCnt="0"/>
      <dgm:spPr/>
    </dgm:pt>
    <dgm:pt modelId="{D104748E-F4C5-450E-A691-D62D2F2F16F8}" type="pres">
      <dgm:prSet presAssocID="{42E64414-6335-4865-B985-96CE230A679E}" presName="background" presStyleLbl="node0" presStyleIdx="0" presStyleCnt="2"/>
      <dgm:spPr/>
    </dgm:pt>
    <dgm:pt modelId="{17E33341-A1BF-4D0D-9F6A-10FF59FA6D37}" type="pres">
      <dgm:prSet presAssocID="{42E64414-6335-4865-B985-96CE230A679E}" presName="text" presStyleLbl="fgAcc0" presStyleIdx="0" presStyleCnt="2">
        <dgm:presLayoutVars>
          <dgm:chPref val="3"/>
        </dgm:presLayoutVars>
      </dgm:prSet>
      <dgm:spPr/>
    </dgm:pt>
    <dgm:pt modelId="{D0E6008C-6E06-44BF-98DB-27F52D8E036B}" type="pres">
      <dgm:prSet presAssocID="{42E64414-6335-4865-B985-96CE230A679E}" presName="hierChild2" presStyleCnt="0"/>
      <dgm:spPr/>
    </dgm:pt>
    <dgm:pt modelId="{1FCA140E-87B3-4872-8CD5-091FB1B16F60}" type="pres">
      <dgm:prSet presAssocID="{0409313B-C9F8-4829-AC87-2E408DC91FDE}" presName="hierRoot1" presStyleCnt="0"/>
      <dgm:spPr/>
    </dgm:pt>
    <dgm:pt modelId="{FB60BE1D-06DD-4CF3-8752-F45D1BD94770}" type="pres">
      <dgm:prSet presAssocID="{0409313B-C9F8-4829-AC87-2E408DC91FDE}" presName="composite" presStyleCnt="0"/>
      <dgm:spPr/>
    </dgm:pt>
    <dgm:pt modelId="{C144E1DC-A672-49F7-B9AE-B025558BBD29}" type="pres">
      <dgm:prSet presAssocID="{0409313B-C9F8-4829-AC87-2E408DC91FDE}" presName="background" presStyleLbl="node0" presStyleIdx="1" presStyleCnt="2"/>
      <dgm:spPr/>
    </dgm:pt>
    <dgm:pt modelId="{A2AC5D8D-D2FE-45A1-8770-359D7AEFDEE9}" type="pres">
      <dgm:prSet presAssocID="{0409313B-C9F8-4829-AC87-2E408DC91FDE}" presName="text" presStyleLbl="fgAcc0" presStyleIdx="1" presStyleCnt="2">
        <dgm:presLayoutVars>
          <dgm:chPref val="3"/>
        </dgm:presLayoutVars>
      </dgm:prSet>
      <dgm:spPr/>
    </dgm:pt>
    <dgm:pt modelId="{3975DB6B-F1BD-4EBB-B1C0-DC64543377B2}" type="pres">
      <dgm:prSet presAssocID="{0409313B-C9F8-4829-AC87-2E408DC91FDE}" presName="hierChild2" presStyleCnt="0"/>
      <dgm:spPr/>
    </dgm:pt>
  </dgm:ptLst>
  <dgm:cxnLst>
    <dgm:cxn modelId="{760A0B4F-46D9-4D75-A268-AF715B5200E2}" srcId="{D078B93B-225C-4FB5-92AE-426C3479B20C}" destId="{42E64414-6335-4865-B985-96CE230A679E}" srcOrd="0" destOrd="0" parTransId="{7BA356DB-F6C3-436D-A545-981E2DC785AB}" sibTransId="{3A829209-D00E-497E-9A91-950100830921}"/>
    <dgm:cxn modelId="{B90B7373-F051-4AA4-B758-14E862D18558}" type="presOf" srcId="{42E64414-6335-4865-B985-96CE230A679E}" destId="{17E33341-A1BF-4D0D-9F6A-10FF59FA6D37}" srcOrd="0" destOrd="0" presId="urn:microsoft.com/office/officeart/2005/8/layout/hierarchy1"/>
    <dgm:cxn modelId="{FFD6477A-0BE4-429E-B06F-E86D2A66E85D}" srcId="{D078B93B-225C-4FB5-92AE-426C3479B20C}" destId="{0409313B-C9F8-4829-AC87-2E408DC91FDE}" srcOrd="1" destOrd="0" parTransId="{EEF6AE59-487E-4978-A556-6BC49BE845CA}" sibTransId="{A97A71CF-F7D4-4D5F-A2F4-CFA2540139DD}"/>
    <dgm:cxn modelId="{95D90499-DB76-4A2D-A84B-9FA050151D90}" type="presOf" srcId="{0409313B-C9F8-4829-AC87-2E408DC91FDE}" destId="{A2AC5D8D-D2FE-45A1-8770-359D7AEFDEE9}" srcOrd="0" destOrd="0" presId="urn:microsoft.com/office/officeart/2005/8/layout/hierarchy1"/>
    <dgm:cxn modelId="{D43E3AFE-9664-4424-AA8C-899D100F0915}" type="presOf" srcId="{D078B93B-225C-4FB5-92AE-426C3479B20C}" destId="{1F80F173-715C-4281-86A7-90ED47029C41}" srcOrd="0" destOrd="0" presId="urn:microsoft.com/office/officeart/2005/8/layout/hierarchy1"/>
    <dgm:cxn modelId="{C2CB8FFA-4389-437F-8737-CD7EDF499867}" type="presParOf" srcId="{1F80F173-715C-4281-86A7-90ED47029C41}" destId="{1DF54EA4-51B8-4C25-9B8A-AE94B849A42F}" srcOrd="0" destOrd="0" presId="urn:microsoft.com/office/officeart/2005/8/layout/hierarchy1"/>
    <dgm:cxn modelId="{8EC1AC87-0B2F-4011-89ED-0677D02AD6E5}" type="presParOf" srcId="{1DF54EA4-51B8-4C25-9B8A-AE94B849A42F}" destId="{086831B5-58B8-4F00-A5E8-9EC3DFF25DBB}" srcOrd="0" destOrd="0" presId="urn:microsoft.com/office/officeart/2005/8/layout/hierarchy1"/>
    <dgm:cxn modelId="{C1D33FD9-6E64-4223-8A22-CE9B640DDC42}" type="presParOf" srcId="{086831B5-58B8-4F00-A5E8-9EC3DFF25DBB}" destId="{D104748E-F4C5-450E-A691-D62D2F2F16F8}" srcOrd="0" destOrd="0" presId="urn:microsoft.com/office/officeart/2005/8/layout/hierarchy1"/>
    <dgm:cxn modelId="{2EBEF5A9-957A-445B-B1F3-6BCAD72791C7}" type="presParOf" srcId="{086831B5-58B8-4F00-A5E8-9EC3DFF25DBB}" destId="{17E33341-A1BF-4D0D-9F6A-10FF59FA6D37}" srcOrd="1" destOrd="0" presId="urn:microsoft.com/office/officeart/2005/8/layout/hierarchy1"/>
    <dgm:cxn modelId="{3AAE76B1-0592-4792-8875-8FEB0672C18C}" type="presParOf" srcId="{1DF54EA4-51B8-4C25-9B8A-AE94B849A42F}" destId="{D0E6008C-6E06-44BF-98DB-27F52D8E036B}" srcOrd="1" destOrd="0" presId="urn:microsoft.com/office/officeart/2005/8/layout/hierarchy1"/>
    <dgm:cxn modelId="{BEDDAEA9-1D33-4F76-8A3F-9BB99687A80C}" type="presParOf" srcId="{1F80F173-715C-4281-86A7-90ED47029C41}" destId="{1FCA140E-87B3-4872-8CD5-091FB1B16F60}" srcOrd="1" destOrd="0" presId="urn:microsoft.com/office/officeart/2005/8/layout/hierarchy1"/>
    <dgm:cxn modelId="{B532D2FB-E6D6-4864-B6A7-E21559C52CE3}" type="presParOf" srcId="{1FCA140E-87B3-4872-8CD5-091FB1B16F60}" destId="{FB60BE1D-06DD-4CF3-8752-F45D1BD94770}" srcOrd="0" destOrd="0" presId="urn:microsoft.com/office/officeart/2005/8/layout/hierarchy1"/>
    <dgm:cxn modelId="{3BD4DF01-15CE-47F0-B324-8ACE3F317107}" type="presParOf" srcId="{FB60BE1D-06DD-4CF3-8752-F45D1BD94770}" destId="{C144E1DC-A672-49F7-B9AE-B025558BBD29}" srcOrd="0" destOrd="0" presId="urn:microsoft.com/office/officeart/2005/8/layout/hierarchy1"/>
    <dgm:cxn modelId="{B1F52C83-29BC-4AFC-8614-3CCF9B99B368}" type="presParOf" srcId="{FB60BE1D-06DD-4CF3-8752-F45D1BD94770}" destId="{A2AC5D8D-D2FE-45A1-8770-359D7AEFDEE9}" srcOrd="1" destOrd="0" presId="urn:microsoft.com/office/officeart/2005/8/layout/hierarchy1"/>
    <dgm:cxn modelId="{E5758995-F52D-46AA-B362-0865C262AFA6}" type="presParOf" srcId="{1FCA140E-87B3-4872-8CD5-091FB1B16F60}" destId="{3975DB6B-F1BD-4EBB-B1C0-DC64543377B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60732DB-209A-4CFC-B569-979CC5B4530B}"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75701985-5185-4DB2-9EF2-134727A10DB7}">
      <dgm:prSet/>
      <dgm:spPr/>
      <dgm:t>
        <a:bodyPr/>
        <a:lstStyle/>
        <a:p>
          <a:r>
            <a:rPr lang="cs-CZ" b="0" dirty="0"/>
            <a:t>Dialogový háček</a:t>
          </a:r>
          <a:endParaRPr lang="en-US" dirty="0"/>
        </a:p>
      </dgm:t>
    </dgm:pt>
    <dgm:pt modelId="{8470164F-D2D1-421D-83F8-6C23143F5C8A}" type="parTrans" cxnId="{3C59C6CE-0C72-401D-A697-D97AE8672E96}">
      <dgm:prSet/>
      <dgm:spPr/>
      <dgm:t>
        <a:bodyPr/>
        <a:lstStyle/>
        <a:p>
          <a:endParaRPr lang="en-US"/>
        </a:p>
      </dgm:t>
    </dgm:pt>
    <dgm:pt modelId="{D6911394-9544-47AE-A057-5F940B520F39}" type="sibTrans" cxnId="{3C59C6CE-0C72-401D-A697-D97AE8672E96}">
      <dgm:prSet/>
      <dgm:spPr/>
      <dgm:t>
        <a:bodyPr/>
        <a:lstStyle/>
        <a:p>
          <a:endParaRPr lang="en-US"/>
        </a:p>
      </dgm:t>
    </dgm:pt>
    <dgm:pt modelId="{DBCBFBBF-5975-4CC1-9F88-FCF9246DE69C}">
      <dgm:prSet/>
      <dgm:spPr/>
      <dgm:t>
        <a:bodyPr/>
        <a:lstStyle/>
        <a:p>
          <a:r>
            <a:rPr lang="cs-CZ" dirty="0"/>
            <a:t>Nástřih do prostoru na rekvizitu</a:t>
          </a:r>
          <a:endParaRPr lang="en-US" dirty="0"/>
        </a:p>
      </dgm:t>
    </dgm:pt>
    <dgm:pt modelId="{6F8B7AE0-785B-4F5C-9599-572B4D8E5DAF}" type="parTrans" cxnId="{C68DCAD1-2FA1-4409-B1F6-5E8BDE199155}">
      <dgm:prSet/>
      <dgm:spPr/>
      <dgm:t>
        <a:bodyPr/>
        <a:lstStyle/>
        <a:p>
          <a:endParaRPr lang="en-US"/>
        </a:p>
      </dgm:t>
    </dgm:pt>
    <dgm:pt modelId="{5A309421-EAAE-429F-B91F-93528E107EB9}" type="sibTrans" cxnId="{C68DCAD1-2FA1-4409-B1F6-5E8BDE199155}">
      <dgm:prSet/>
      <dgm:spPr/>
      <dgm:t>
        <a:bodyPr/>
        <a:lstStyle/>
        <a:p>
          <a:endParaRPr lang="en-US"/>
        </a:p>
      </dgm:t>
    </dgm:pt>
    <dgm:pt modelId="{7095432B-1697-4D17-99FA-8CFAF225484E}" type="pres">
      <dgm:prSet presAssocID="{B60732DB-209A-4CFC-B569-979CC5B4530B}" presName="linear" presStyleCnt="0">
        <dgm:presLayoutVars>
          <dgm:animLvl val="lvl"/>
          <dgm:resizeHandles val="exact"/>
        </dgm:presLayoutVars>
      </dgm:prSet>
      <dgm:spPr/>
    </dgm:pt>
    <dgm:pt modelId="{7B841EA9-DC80-4626-A96C-D41047B6E013}" type="pres">
      <dgm:prSet presAssocID="{75701985-5185-4DB2-9EF2-134727A10DB7}" presName="parentText" presStyleLbl="node1" presStyleIdx="0" presStyleCnt="2" custLinFactNeighborX="-3300" custLinFactNeighborY="6441">
        <dgm:presLayoutVars>
          <dgm:chMax val="0"/>
          <dgm:bulletEnabled val="1"/>
        </dgm:presLayoutVars>
      </dgm:prSet>
      <dgm:spPr/>
    </dgm:pt>
    <dgm:pt modelId="{F4A02DDF-3429-46CC-A4CA-537288E0D19D}" type="pres">
      <dgm:prSet presAssocID="{D6911394-9544-47AE-A057-5F940B520F39}" presName="spacer" presStyleCnt="0"/>
      <dgm:spPr/>
    </dgm:pt>
    <dgm:pt modelId="{03F0E388-BC1B-4F9F-95E2-BDA282DDDBF3}" type="pres">
      <dgm:prSet presAssocID="{DBCBFBBF-5975-4CC1-9F88-FCF9246DE69C}" presName="parentText" presStyleLbl="node1" presStyleIdx="1" presStyleCnt="2">
        <dgm:presLayoutVars>
          <dgm:chMax val="0"/>
          <dgm:bulletEnabled val="1"/>
        </dgm:presLayoutVars>
      </dgm:prSet>
      <dgm:spPr/>
    </dgm:pt>
  </dgm:ptLst>
  <dgm:cxnLst>
    <dgm:cxn modelId="{27B3BD74-AE21-46D3-84D1-4CD3ED0E70BA}" type="presOf" srcId="{B60732DB-209A-4CFC-B569-979CC5B4530B}" destId="{7095432B-1697-4D17-99FA-8CFAF225484E}" srcOrd="0" destOrd="0" presId="urn:microsoft.com/office/officeart/2005/8/layout/vList2"/>
    <dgm:cxn modelId="{3C59C6CE-0C72-401D-A697-D97AE8672E96}" srcId="{B60732DB-209A-4CFC-B569-979CC5B4530B}" destId="{75701985-5185-4DB2-9EF2-134727A10DB7}" srcOrd="0" destOrd="0" parTransId="{8470164F-D2D1-421D-83F8-6C23143F5C8A}" sibTransId="{D6911394-9544-47AE-A057-5F940B520F39}"/>
    <dgm:cxn modelId="{C68DCAD1-2FA1-4409-B1F6-5E8BDE199155}" srcId="{B60732DB-209A-4CFC-B569-979CC5B4530B}" destId="{DBCBFBBF-5975-4CC1-9F88-FCF9246DE69C}" srcOrd="1" destOrd="0" parTransId="{6F8B7AE0-785B-4F5C-9599-572B4D8E5DAF}" sibTransId="{5A309421-EAAE-429F-B91F-93528E107EB9}"/>
    <dgm:cxn modelId="{9DB76DD3-C8C2-4CF3-83E7-677E9D647917}" type="presOf" srcId="{DBCBFBBF-5975-4CC1-9F88-FCF9246DE69C}" destId="{03F0E388-BC1B-4F9F-95E2-BDA282DDDBF3}" srcOrd="0" destOrd="0" presId="urn:microsoft.com/office/officeart/2005/8/layout/vList2"/>
    <dgm:cxn modelId="{B06995E2-CDAD-4991-9CFF-8963AF5A3123}" type="presOf" srcId="{75701985-5185-4DB2-9EF2-134727A10DB7}" destId="{7B841EA9-DC80-4626-A96C-D41047B6E013}" srcOrd="0" destOrd="0" presId="urn:microsoft.com/office/officeart/2005/8/layout/vList2"/>
    <dgm:cxn modelId="{799717B6-CBDE-4F1A-BAC1-C2306B86BFF0}" type="presParOf" srcId="{7095432B-1697-4D17-99FA-8CFAF225484E}" destId="{7B841EA9-DC80-4626-A96C-D41047B6E013}" srcOrd="0" destOrd="0" presId="urn:microsoft.com/office/officeart/2005/8/layout/vList2"/>
    <dgm:cxn modelId="{2454062A-D02D-44D1-909F-60C47CFFDA27}" type="presParOf" srcId="{7095432B-1697-4D17-99FA-8CFAF225484E}" destId="{F4A02DDF-3429-46CC-A4CA-537288E0D19D}" srcOrd="1" destOrd="0" presId="urn:microsoft.com/office/officeart/2005/8/layout/vList2"/>
    <dgm:cxn modelId="{4318B15C-B0AE-41A5-93B0-1CCB7D2C6061}" type="presParOf" srcId="{7095432B-1697-4D17-99FA-8CFAF225484E}" destId="{03F0E388-BC1B-4F9F-95E2-BDA282DDDBF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078B93B-225C-4FB5-92AE-426C3479B20C}"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42E64414-6335-4865-B985-96CE230A679E}">
      <dgm:prSet/>
      <dgm:spPr/>
      <dgm:t>
        <a:bodyPr/>
        <a:lstStyle/>
        <a:p>
          <a:r>
            <a:rPr lang="cs-CZ" dirty="0"/>
            <a:t>Pravidlo osy</a:t>
          </a:r>
          <a:endParaRPr lang="en-US" dirty="0"/>
        </a:p>
      </dgm:t>
    </dgm:pt>
    <dgm:pt modelId="{7BA356DB-F6C3-436D-A545-981E2DC785AB}" type="parTrans" cxnId="{760A0B4F-46D9-4D75-A268-AF715B5200E2}">
      <dgm:prSet/>
      <dgm:spPr/>
      <dgm:t>
        <a:bodyPr/>
        <a:lstStyle/>
        <a:p>
          <a:endParaRPr lang="en-US"/>
        </a:p>
      </dgm:t>
    </dgm:pt>
    <dgm:pt modelId="{3A829209-D00E-497E-9A91-950100830921}" type="sibTrans" cxnId="{760A0B4F-46D9-4D75-A268-AF715B5200E2}">
      <dgm:prSet/>
      <dgm:spPr/>
      <dgm:t>
        <a:bodyPr/>
        <a:lstStyle/>
        <a:p>
          <a:endParaRPr lang="en-US"/>
        </a:p>
      </dgm:t>
    </dgm:pt>
    <dgm:pt modelId="{0409313B-C9F8-4829-AC87-2E408DC91FDE}">
      <dgm:prSet/>
      <dgm:spPr/>
      <dgm:t>
        <a:bodyPr/>
        <a:lstStyle/>
        <a:p>
          <a:r>
            <a:rPr lang="cs-CZ" dirty="0"/>
            <a:t>Ustavující a </a:t>
          </a:r>
          <a:r>
            <a:rPr lang="cs-CZ" dirty="0" err="1"/>
            <a:t>znovuustavující</a:t>
          </a:r>
          <a:r>
            <a:rPr lang="cs-CZ" dirty="0"/>
            <a:t> záběr</a:t>
          </a:r>
          <a:endParaRPr lang="en-US" dirty="0"/>
        </a:p>
      </dgm:t>
    </dgm:pt>
    <dgm:pt modelId="{EEF6AE59-487E-4978-A556-6BC49BE845CA}" type="parTrans" cxnId="{FFD6477A-0BE4-429E-B06F-E86D2A66E85D}">
      <dgm:prSet/>
      <dgm:spPr/>
      <dgm:t>
        <a:bodyPr/>
        <a:lstStyle/>
        <a:p>
          <a:endParaRPr lang="en-US"/>
        </a:p>
      </dgm:t>
    </dgm:pt>
    <dgm:pt modelId="{A97A71CF-F7D4-4D5F-A2F4-CFA2540139DD}" type="sibTrans" cxnId="{FFD6477A-0BE4-429E-B06F-E86D2A66E85D}">
      <dgm:prSet/>
      <dgm:spPr/>
      <dgm:t>
        <a:bodyPr/>
        <a:lstStyle/>
        <a:p>
          <a:endParaRPr lang="en-US"/>
        </a:p>
      </dgm:t>
    </dgm:pt>
    <dgm:pt modelId="{6F7A0DD5-9B85-49AA-A429-A7241AC7BC95}">
      <dgm:prSet/>
      <dgm:spPr/>
      <dgm:t>
        <a:bodyPr/>
        <a:lstStyle/>
        <a:p>
          <a:r>
            <a:rPr lang="cs-CZ" dirty="0"/>
            <a:t>Záběr/</a:t>
          </a:r>
          <a:r>
            <a:rPr lang="cs-CZ" dirty="0" err="1"/>
            <a:t>protizáběr</a:t>
          </a:r>
          <a:endParaRPr lang="en-US" dirty="0"/>
        </a:p>
      </dgm:t>
    </dgm:pt>
    <dgm:pt modelId="{1054BA73-295B-4A6F-9683-3C215D4C1596}" type="parTrans" cxnId="{75A84398-A91F-4074-8A37-171E08614DA6}">
      <dgm:prSet/>
      <dgm:spPr/>
      <dgm:t>
        <a:bodyPr/>
        <a:lstStyle/>
        <a:p>
          <a:endParaRPr lang="en-US"/>
        </a:p>
      </dgm:t>
    </dgm:pt>
    <dgm:pt modelId="{AD1FD8B6-9469-48CC-850A-B96D20C5858E}" type="sibTrans" cxnId="{75A84398-A91F-4074-8A37-171E08614DA6}">
      <dgm:prSet/>
      <dgm:spPr/>
      <dgm:t>
        <a:bodyPr/>
        <a:lstStyle/>
        <a:p>
          <a:endParaRPr lang="en-US"/>
        </a:p>
      </dgm:t>
    </dgm:pt>
    <dgm:pt modelId="{6ADE3877-3364-4DB1-AD42-6578FC455E1F}">
      <dgm:prSet/>
      <dgm:spPr/>
      <dgm:t>
        <a:bodyPr/>
        <a:lstStyle/>
        <a:p>
          <a:r>
            <a:rPr lang="cs-CZ" dirty="0"/>
            <a:t>Návaznost pohledu</a:t>
          </a:r>
          <a:endParaRPr lang="en-US" dirty="0"/>
        </a:p>
      </dgm:t>
    </dgm:pt>
    <dgm:pt modelId="{89E1F53D-6FCA-42C5-8762-E2CCD07AE812}" type="parTrans" cxnId="{AF7614CA-67B0-47BD-9B82-9DCD716A3289}">
      <dgm:prSet/>
      <dgm:spPr/>
      <dgm:t>
        <a:bodyPr/>
        <a:lstStyle/>
        <a:p>
          <a:endParaRPr lang="en-US"/>
        </a:p>
      </dgm:t>
    </dgm:pt>
    <dgm:pt modelId="{9A57CEC0-8A2C-4C9E-8C7D-B74F81D5659C}" type="sibTrans" cxnId="{AF7614CA-67B0-47BD-9B82-9DCD716A3289}">
      <dgm:prSet/>
      <dgm:spPr/>
      <dgm:t>
        <a:bodyPr/>
        <a:lstStyle/>
        <a:p>
          <a:endParaRPr lang="en-US"/>
        </a:p>
      </dgm:t>
    </dgm:pt>
    <dgm:pt modelId="{3BB1BD92-0510-49C3-9F3A-F5750248084F}">
      <dgm:prSet/>
      <dgm:spPr/>
      <dgm:t>
        <a:bodyPr/>
        <a:lstStyle/>
        <a:p>
          <a:r>
            <a:rPr lang="cs-CZ" dirty="0"/>
            <a:t>Návaznost akce</a:t>
          </a:r>
          <a:endParaRPr lang="en-US" dirty="0"/>
        </a:p>
      </dgm:t>
    </dgm:pt>
    <dgm:pt modelId="{8C8DABBA-FBDA-432D-9400-96652224E794}" type="parTrans" cxnId="{59B653FE-7A1F-425E-ABC7-636EDA1906BC}">
      <dgm:prSet/>
      <dgm:spPr/>
      <dgm:t>
        <a:bodyPr/>
        <a:lstStyle/>
        <a:p>
          <a:endParaRPr lang="en-US"/>
        </a:p>
      </dgm:t>
    </dgm:pt>
    <dgm:pt modelId="{45B2F70C-E0A1-4BB8-967A-76844EB49EE4}" type="sibTrans" cxnId="{59B653FE-7A1F-425E-ABC7-636EDA1906BC}">
      <dgm:prSet/>
      <dgm:spPr/>
      <dgm:t>
        <a:bodyPr/>
        <a:lstStyle/>
        <a:p>
          <a:endParaRPr lang="en-US"/>
        </a:p>
      </dgm:t>
    </dgm:pt>
    <dgm:pt modelId="{1F80F173-715C-4281-86A7-90ED47029C41}" type="pres">
      <dgm:prSet presAssocID="{D078B93B-225C-4FB5-92AE-426C3479B20C}" presName="hierChild1" presStyleCnt="0">
        <dgm:presLayoutVars>
          <dgm:chPref val="1"/>
          <dgm:dir/>
          <dgm:animOne val="branch"/>
          <dgm:animLvl val="lvl"/>
          <dgm:resizeHandles/>
        </dgm:presLayoutVars>
      </dgm:prSet>
      <dgm:spPr/>
    </dgm:pt>
    <dgm:pt modelId="{1DF54EA4-51B8-4C25-9B8A-AE94B849A42F}" type="pres">
      <dgm:prSet presAssocID="{42E64414-6335-4865-B985-96CE230A679E}" presName="hierRoot1" presStyleCnt="0"/>
      <dgm:spPr/>
    </dgm:pt>
    <dgm:pt modelId="{086831B5-58B8-4F00-A5E8-9EC3DFF25DBB}" type="pres">
      <dgm:prSet presAssocID="{42E64414-6335-4865-B985-96CE230A679E}" presName="composite" presStyleCnt="0"/>
      <dgm:spPr/>
    </dgm:pt>
    <dgm:pt modelId="{D104748E-F4C5-450E-A691-D62D2F2F16F8}" type="pres">
      <dgm:prSet presAssocID="{42E64414-6335-4865-B985-96CE230A679E}" presName="background" presStyleLbl="node0" presStyleIdx="0" presStyleCnt="5"/>
      <dgm:spPr/>
    </dgm:pt>
    <dgm:pt modelId="{17E33341-A1BF-4D0D-9F6A-10FF59FA6D37}" type="pres">
      <dgm:prSet presAssocID="{42E64414-6335-4865-B985-96CE230A679E}" presName="text" presStyleLbl="fgAcc0" presStyleIdx="0" presStyleCnt="5">
        <dgm:presLayoutVars>
          <dgm:chPref val="3"/>
        </dgm:presLayoutVars>
      </dgm:prSet>
      <dgm:spPr/>
    </dgm:pt>
    <dgm:pt modelId="{D0E6008C-6E06-44BF-98DB-27F52D8E036B}" type="pres">
      <dgm:prSet presAssocID="{42E64414-6335-4865-B985-96CE230A679E}" presName="hierChild2" presStyleCnt="0"/>
      <dgm:spPr/>
    </dgm:pt>
    <dgm:pt modelId="{1FCA140E-87B3-4872-8CD5-091FB1B16F60}" type="pres">
      <dgm:prSet presAssocID="{0409313B-C9F8-4829-AC87-2E408DC91FDE}" presName="hierRoot1" presStyleCnt="0"/>
      <dgm:spPr/>
    </dgm:pt>
    <dgm:pt modelId="{FB60BE1D-06DD-4CF3-8752-F45D1BD94770}" type="pres">
      <dgm:prSet presAssocID="{0409313B-C9F8-4829-AC87-2E408DC91FDE}" presName="composite" presStyleCnt="0"/>
      <dgm:spPr/>
    </dgm:pt>
    <dgm:pt modelId="{C144E1DC-A672-49F7-B9AE-B025558BBD29}" type="pres">
      <dgm:prSet presAssocID="{0409313B-C9F8-4829-AC87-2E408DC91FDE}" presName="background" presStyleLbl="node0" presStyleIdx="1" presStyleCnt="5"/>
      <dgm:spPr/>
    </dgm:pt>
    <dgm:pt modelId="{A2AC5D8D-D2FE-45A1-8770-359D7AEFDEE9}" type="pres">
      <dgm:prSet presAssocID="{0409313B-C9F8-4829-AC87-2E408DC91FDE}" presName="text" presStyleLbl="fgAcc0" presStyleIdx="1" presStyleCnt="5">
        <dgm:presLayoutVars>
          <dgm:chPref val="3"/>
        </dgm:presLayoutVars>
      </dgm:prSet>
      <dgm:spPr/>
    </dgm:pt>
    <dgm:pt modelId="{3975DB6B-F1BD-4EBB-B1C0-DC64543377B2}" type="pres">
      <dgm:prSet presAssocID="{0409313B-C9F8-4829-AC87-2E408DC91FDE}" presName="hierChild2" presStyleCnt="0"/>
      <dgm:spPr/>
    </dgm:pt>
    <dgm:pt modelId="{0304F1A3-9862-41C7-AC67-C2DEFB3CD424}" type="pres">
      <dgm:prSet presAssocID="{6F7A0DD5-9B85-49AA-A429-A7241AC7BC95}" presName="hierRoot1" presStyleCnt="0"/>
      <dgm:spPr/>
    </dgm:pt>
    <dgm:pt modelId="{06CAF038-5355-4593-9BF6-192D14A12355}" type="pres">
      <dgm:prSet presAssocID="{6F7A0DD5-9B85-49AA-A429-A7241AC7BC95}" presName="composite" presStyleCnt="0"/>
      <dgm:spPr/>
    </dgm:pt>
    <dgm:pt modelId="{EFAFDC1A-6162-44A6-B2CA-12E3C47C2445}" type="pres">
      <dgm:prSet presAssocID="{6F7A0DD5-9B85-49AA-A429-A7241AC7BC95}" presName="background" presStyleLbl="node0" presStyleIdx="2" presStyleCnt="5"/>
      <dgm:spPr/>
    </dgm:pt>
    <dgm:pt modelId="{F39FCAB2-B4A2-4C19-A34E-7D88776CD20A}" type="pres">
      <dgm:prSet presAssocID="{6F7A0DD5-9B85-49AA-A429-A7241AC7BC95}" presName="text" presStyleLbl="fgAcc0" presStyleIdx="2" presStyleCnt="5">
        <dgm:presLayoutVars>
          <dgm:chPref val="3"/>
        </dgm:presLayoutVars>
      </dgm:prSet>
      <dgm:spPr/>
    </dgm:pt>
    <dgm:pt modelId="{EA4AD737-F291-4B31-AFB8-989ED336DF14}" type="pres">
      <dgm:prSet presAssocID="{6F7A0DD5-9B85-49AA-A429-A7241AC7BC95}" presName="hierChild2" presStyleCnt="0"/>
      <dgm:spPr/>
    </dgm:pt>
    <dgm:pt modelId="{7A5B8170-349C-4A8C-9438-B6009CE02663}" type="pres">
      <dgm:prSet presAssocID="{6ADE3877-3364-4DB1-AD42-6578FC455E1F}" presName="hierRoot1" presStyleCnt="0"/>
      <dgm:spPr/>
    </dgm:pt>
    <dgm:pt modelId="{57447371-D30F-48C3-AFDE-99FCBB531482}" type="pres">
      <dgm:prSet presAssocID="{6ADE3877-3364-4DB1-AD42-6578FC455E1F}" presName="composite" presStyleCnt="0"/>
      <dgm:spPr/>
    </dgm:pt>
    <dgm:pt modelId="{4BF84459-2F1B-4AC7-B70F-2233845FF27A}" type="pres">
      <dgm:prSet presAssocID="{6ADE3877-3364-4DB1-AD42-6578FC455E1F}" presName="background" presStyleLbl="node0" presStyleIdx="3" presStyleCnt="5"/>
      <dgm:spPr/>
    </dgm:pt>
    <dgm:pt modelId="{4EBBE5A9-3530-4389-90DE-B357FA0FA696}" type="pres">
      <dgm:prSet presAssocID="{6ADE3877-3364-4DB1-AD42-6578FC455E1F}" presName="text" presStyleLbl="fgAcc0" presStyleIdx="3" presStyleCnt="5">
        <dgm:presLayoutVars>
          <dgm:chPref val="3"/>
        </dgm:presLayoutVars>
      </dgm:prSet>
      <dgm:spPr/>
    </dgm:pt>
    <dgm:pt modelId="{DF7A989D-7B2F-4A48-8DF6-E3AA3966A1E3}" type="pres">
      <dgm:prSet presAssocID="{6ADE3877-3364-4DB1-AD42-6578FC455E1F}" presName="hierChild2" presStyleCnt="0"/>
      <dgm:spPr/>
    </dgm:pt>
    <dgm:pt modelId="{72F56537-F557-4402-B983-FB922DC9CDC1}" type="pres">
      <dgm:prSet presAssocID="{3BB1BD92-0510-49C3-9F3A-F5750248084F}" presName="hierRoot1" presStyleCnt="0"/>
      <dgm:spPr/>
    </dgm:pt>
    <dgm:pt modelId="{731ECEE0-B54D-4EBE-8ED2-2D383296A043}" type="pres">
      <dgm:prSet presAssocID="{3BB1BD92-0510-49C3-9F3A-F5750248084F}" presName="composite" presStyleCnt="0"/>
      <dgm:spPr/>
    </dgm:pt>
    <dgm:pt modelId="{2C56C658-285F-428E-966B-B4748AA1C6C4}" type="pres">
      <dgm:prSet presAssocID="{3BB1BD92-0510-49C3-9F3A-F5750248084F}" presName="background" presStyleLbl="node0" presStyleIdx="4" presStyleCnt="5"/>
      <dgm:spPr/>
    </dgm:pt>
    <dgm:pt modelId="{B4EF19EE-6419-41C1-A9E5-229726358640}" type="pres">
      <dgm:prSet presAssocID="{3BB1BD92-0510-49C3-9F3A-F5750248084F}" presName="text" presStyleLbl="fgAcc0" presStyleIdx="4" presStyleCnt="5">
        <dgm:presLayoutVars>
          <dgm:chPref val="3"/>
        </dgm:presLayoutVars>
      </dgm:prSet>
      <dgm:spPr/>
    </dgm:pt>
    <dgm:pt modelId="{99D835E2-26B0-4589-A270-0AE5DB9479D9}" type="pres">
      <dgm:prSet presAssocID="{3BB1BD92-0510-49C3-9F3A-F5750248084F}" presName="hierChild2" presStyleCnt="0"/>
      <dgm:spPr/>
    </dgm:pt>
  </dgm:ptLst>
  <dgm:cxnLst>
    <dgm:cxn modelId="{102A5023-4FD2-42A3-A708-01483DE60950}" type="presOf" srcId="{6F7A0DD5-9B85-49AA-A429-A7241AC7BC95}" destId="{F39FCAB2-B4A2-4C19-A34E-7D88776CD20A}" srcOrd="0" destOrd="0" presId="urn:microsoft.com/office/officeart/2005/8/layout/hierarchy1"/>
    <dgm:cxn modelId="{760A0B4F-46D9-4D75-A268-AF715B5200E2}" srcId="{D078B93B-225C-4FB5-92AE-426C3479B20C}" destId="{42E64414-6335-4865-B985-96CE230A679E}" srcOrd="0" destOrd="0" parTransId="{7BA356DB-F6C3-436D-A545-981E2DC785AB}" sibTransId="{3A829209-D00E-497E-9A91-950100830921}"/>
    <dgm:cxn modelId="{B90B7373-F051-4AA4-B758-14E862D18558}" type="presOf" srcId="{42E64414-6335-4865-B985-96CE230A679E}" destId="{17E33341-A1BF-4D0D-9F6A-10FF59FA6D37}" srcOrd="0" destOrd="0" presId="urn:microsoft.com/office/officeart/2005/8/layout/hierarchy1"/>
    <dgm:cxn modelId="{08EBC957-3986-47FE-930F-0353493D06F8}" type="presOf" srcId="{6ADE3877-3364-4DB1-AD42-6578FC455E1F}" destId="{4EBBE5A9-3530-4389-90DE-B357FA0FA696}" srcOrd="0" destOrd="0" presId="urn:microsoft.com/office/officeart/2005/8/layout/hierarchy1"/>
    <dgm:cxn modelId="{FFD6477A-0BE4-429E-B06F-E86D2A66E85D}" srcId="{D078B93B-225C-4FB5-92AE-426C3479B20C}" destId="{0409313B-C9F8-4829-AC87-2E408DC91FDE}" srcOrd="1" destOrd="0" parTransId="{EEF6AE59-487E-4978-A556-6BC49BE845CA}" sibTransId="{A97A71CF-F7D4-4D5F-A2F4-CFA2540139DD}"/>
    <dgm:cxn modelId="{75A84398-A91F-4074-8A37-171E08614DA6}" srcId="{D078B93B-225C-4FB5-92AE-426C3479B20C}" destId="{6F7A0DD5-9B85-49AA-A429-A7241AC7BC95}" srcOrd="2" destOrd="0" parTransId="{1054BA73-295B-4A6F-9683-3C215D4C1596}" sibTransId="{AD1FD8B6-9469-48CC-850A-B96D20C5858E}"/>
    <dgm:cxn modelId="{95D90499-DB76-4A2D-A84B-9FA050151D90}" type="presOf" srcId="{0409313B-C9F8-4829-AC87-2E408DC91FDE}" destId="{A2AC5D8D-D2FE-45A1-8770-359D7AEFDEE9}" srcOrd="0" destOrd="0" presId="urn:microsoft.com/office/officeart/2005/8/layout/hierarchy1"/>
    <dgm:cxn modelId="{B66DBAB6-42FA-46D7-B4C1-C37BD5B90D1F}" type="presOf" srcId="{3BB1BD92-0510-49C3-9F3A-F5750248084F}" destId="{B4EF19EE-6419-41C1-A9E5-229726358640}" srcOrd="0" destOrd="0" presId="urn:microsoft.com/office/officeart/2005/8/layout/hierarchy1"/>
    <dgm:cxn modelId="{AF7614CA-67B0-47BD-9B82-9DCD716A3289}" srcId="{D078B93B-225C-4FB5-92AE-426C3479B20C}" destId="{6ADE3877-3364-4DB1-AD42-6578FC455E1F}" srcOrd="3" destOrd="0" parTransId="{89E1F53D-6FCA-42C5-8762-E2CCD07AE812}" sibTransId="{9A57CEC0-8A2C-4C9E-8C7D-B74F81D5659C}"/>
    <dgm:cxn modelId="{D43E3AFE-9664-4424-AA8C-899D100F0915}" type="presOf" srcId="{D078B93B-225C-4FB5-92AE-426C3479B20C}" destId="{1F80F173-715C-4281-86A7-90ED47029C41}" srcOrd="0" destOrd="0" presId="urn:microsoft.com/office/officeart/2005/8/layout/hierarchy1"/>
    <dgm:cxn modelId="{59B653FE-7A1F-425E-ABC7-636EDA1906BC}" srcId="{D078B93B-225C-4FB5-92AE-426C3479B20C}" destId="{3BB1BD92-0510-49C3-9F3A-F5750248084F}" srcOrd="4" destOrd="0" parTransId="{8C8DABBA-FBDA-432D-9400-96652224E794}" sibTransId="{45B2F70C-E0A1-4BB8-967A-76844EB49EE4}"/>
    <dgm:cxn modelId="{C2CB8FFA-4389-437F-8737-CD7EDF499867}" type="presParOf" srcId="{1F80F173-715C-4281-86A7-90ED47029C41}" destId="{1DF54EA4-51B8-4C25-9B8A-AE94B849A42F}" srcOrd="0" destOrd="0" presId="urn:microsoft.com/office/officeart/2005/8/layout/hierarchy1"/>
    <dgm:cxn modelId="{8EC1AC87-0B2F-4011-89ED-0677D02AD6E5}" type="presParOf" srcId="{1DF54EA4-51B8-4C25-9B8A-AE94B849A42F}" destId="{086831B5-58B8-4F00-A5E8-9EC3DFF25DBB}" srcOrd="0" destOrd="0" presId="urn:microsoft.com/office/officeart/2005/8/layout/hierarchy1"/>
    <dgm:cxn modelId="{C1D33FD9-6E64-4223-8A22-CE9B640DDC42}" type="presParOf" srcId="{086831B5-58B8-4F00-A5E8-9EC3DFF25DBB}" destId="{D104748E-F4C5-450E-A691-D62D2F2F16F8}" srcOrd="0" destOrd="0" presId="urn:microsoft.com/office/officeart/2005/8/layout/hierarchy1"/>
    <dgm:cxn modelId="{2EBEF5A9-957A-445B-B1F3-6BCAD72791C7}" type="presParOf" srcId="{086831B5-58B8-4F00-A5E8-9EC3DFF25DBB}" destId="{17E33341-A1BF-4D0D-9F6A-10FF59FA6D37}" srcOrd="1" destOrd="0" presId="urn:microsoft.com/office/officeart/2005/8/layout/hierarchy1"/>
    <dgm:cxn modelId="{3AAE76B1-0592-4792-8875-8FEB0672C18C}" type="presParOf" srcId="{1DF54EA4-51B8-4C25-9B8A-AE94B849A42F}" destId="{D0E6008C-6E06-44BF-98DB-27F52D8E036B}" srcOrd="1" destOrd="0" presId="urn:microsoft.com/office/officeart/2005/8/layout/hierarchy1"/>
    <dgm:cxn modelId="{BEDDAEA9-1D33-4F76-8A3F-9BB99687A80C}" type="presParOf" srcId="{1F80F173-715C-4281-86A7-90ED47029C41}" destId="{1FCA140E-87B3-4872-8CD5-091FB1B16F60}" srcOrd="1" destOrd="0" presId="urn:microsoft.com/office/officeart/2005/8/layout/hierarchy1"/>
    <dgm:cxn modelId="{B532D2FB-E6D6-4864-B6A7-E21559C52CE3}" type="presParOf" srcId="{1FCA140E-87B3-4872-8CD5-091FB1B16F60}" destId="{FB60BE1D-06DD-4CF3-8752-F45D1BD94770}" srcOrd="0" destOrd="0" presId="urn:microsoft.com/office/officeart/2005/8/layout/hierarchy1"/>
    <dgm:cxn modelId="{3BD4DF01-15CE-47F0-B324-8ACE3F317107}" type="presParOf" srcId="{FB60BE1D-06DD-4CF3-8752-F45D1BD94770}" destId="{C144E1DC-A672-49F7-B9AE-B025558BBD29}" srcOrd="0" destOrd="0" presId="urn:microsoft.com/office/officeart/2005/8/layout/hierarchy1"/>
    <dgm:cxn modelId="{B1F52C83-29BC-4AFC-8614-3CCF9B99B368}" type="presParOf" srcId="{FB60BE1D-06DD-4CF3-8752-F45D1BD94770}" destId="{A2AC5D8D-D2FE-45A1-8770-359D7AEFDEE9}" srcOrd="1" destOrd="0" presId="urn:microsoft.com/office/officeart/2005/8/layout/hierarchy1"/>
    <dgm:cxn modelId="{E5758995-F52D-46AA-B362-0865C262AFA6}" type="presParOf" srcId="{1FCA140E-87B3-4872-8CD5-091FB1B16F60}" destId="{3975DB6B-F1BD-4EBB-B1C0-DC64543377B2}" srcOrd="1" destOrd="0" presId="urn:microsoft.com/office/officeart/2005/8/layout/hierarchy1"/>
    <dgm:cxn modelId="{E387D16D-4E4D-4265-BC2C-8570E9A322DE}" type="presParOf" srcId="{1F80F173-715C-4281-86A7-90ED47029C41}" destId="{0304F1A3-9862-41C7-AC67-C2DEFB3CD424}" srcOrd="2" destOrd="0" presId="urn:microsoft.com/office/officeart/2005/8/layout/hierarchy1"/>
    <dgm:cxn modelId="{32266F01-4C51-46E0-8FF5-D72537B9C58B}" type="presParOf" srcId="{0304F1A3-9862-41C7-AC67-C2DEFB3CD424}" destId="{06CAF038-5355-4593-9BF6-192D14A12355}" srcOrd="0" destOrd="0" presId="urn:microsoft.com/office/officeart/2005/8/layout/hierarchy1"/>
    <dgm:cxn modelId="{01686CE7-5526-4128-BBB2-B753E3F99C46}" type="presParOf" srcId="{06CAF038-5355-4593-9BF6-192D14A12355}" destId="{EFAFDC1A-6162-44A6-B2CA-12E3C47C2445}" srcOrd="0" destOrd="0" presId="urn:microsoft.com/office/officeart/2005/8/layout/hierarchy1"/>
    <dgm:cxn modelId="{62BE7FCB-4930-4F66-B149-606AC8C16FA0}" type="presParOf" srcId="{06CAF038-5355-4593-9BF6-192D14A12355}" destId="{F39FCAB2-B4A2-4C19-A34E-7D88776CD20A}" srcOrd="1" destOrd="0" presId="urn:microsoft.com/office/officeart/2005/8/layout/hierarchy1"/>
    <dgm:cxn modelId="{89DD98BF-7E88-4D05-A313-534192A1F4E2}" type="presParOf" srcId="{0304F1A3-9862-41C7-AC67-C2DEFB3CD424}" destId="{EA4AD737-F291-4B31-AFB8-989ED336DF14}" srcOrd="1" destOrd="0" presId="urn:microsoft.com/office/officeart/2005/8/layout/hierarchy1"/>
    <dgm:cxn modelId="{3B159D75-ABE7-41E2-B9DA-847AD6DEB234}" type="presParOf" srcId="{1F80F173-715C-4281-86A7-90ED47029C41}" destId="{7A5B8170-349C-4A8C-9438-B6009CE02663}" srcOrd="3" destOrd="0" presId="urn:microsoft.com/office/officeart/2005/8/layout/hierarchy1"/>
    <dgm:cxn modelId="{5DA0C514-168C-4E0B-926B-71521714A388}" type="presParOf" srcId="{7A5B8170-349C-4A8C-9438-B6009CE02663}" destId="{57447371-D30F-48C3-AFDE-99FCBB531482}" srcOrd="0" destOrd="0" presId="urn:microsoft.com/office/officeart/2005/8/layout/hierarchy1"/>
    <dgm:cxn modelId="{8CA5E1EE-BCB2-4C31-B083-F4C21D60A002}" type="presParOf" srcId="{57447371-D30F-48C3-AFDE-99FCBB531482}" destId="{4BF84459-2F1B-4AC7-B70F-2233845FF27A}" srcOrd="0" destOrd="0" presId="urn:microsoft.com/office/officeart/2005/8/layout/hierarchy1"/>
    <dgm:cxn modelId="{D56F9A0B-B223-4220-96B0-8A9DD7791481}" type="presParOf" srcId="{57447371-D30F-48C3-AFDE-99FCBB531482}" destId="{4EBBE5A9-3530-4389-90DE-B357FA0FA696}" srcOrd="1" destOrd="0" presId="urn:microsoft.com/office/officeart/2005/8/layout/hierarchy1"/>
    <dgm:cxn modelId="{DC51AB34-AA05-420D-B742-F0E01749F19F}" type="presParOf" srcId="{7A5B8170-349C-4A8C-9438-B6009CE02663}" destId="{DF7A989D-7B2F-4A48-8DF6-E3AA3966A1E3}" srcOrd="1" destOrd="0" presId="urn:microsoft.com/office/officeart/2005/8/layout/hierarchy1"/>
    <dgm:cxn modelId="{F112B760-BB2D-4EAA-9A25-91B043AA2B67}" type="presParOf" srcId="{1F80F173-715C-4281-86A7-90ED47029C41}" destId="{72F56537-F557-4402-B983-FB922DC9CDC1}" srcOrd="4" destOrd="0" presId="urn:microsoft.com/office/officeart/2005/8/layout/hierarchy1"/>
    <dgm:cxn modelId="{CBDEF404-AF07-4543-AD9D-DF00193E22C1}" type="presParOf" srcId="{72F56537-F557-4402-B983-FB922DC9CDC1}" destId="{731ECEE0-B54D-4EBE-8ED2-2D383296A043}" srcOrd="0" destOrd="0" presId="urn:microsoft.com/office/officeart/2005/8/layout/hierarchy1"/>
    <dgm:cxn modelId="{CCF8DDB3-A2A1-4F20-953D-49D185AEB198}" type="presParOf" srcId="{731ECEE0-B54D-4EBE-8ED2-2D383296A043}" destId="{2C56C658-285F-428E-966B-B4748AA1C6C4}" srcOrd="0" destOrd="0" presId="urn:microsoft.com/office/officeart/2005/8/layout/hierarchy1"/>
    <dgm:cxn modelId="{D17C1A74-9F4C-483A-A8C3-24162904FE68}" type="presParOf" srcId="{731ECEE0-B54D-4EBE-8ED2-2D383296A043}" destId="{B4EF19EE-6419-41C1-A9E5-229726358640}" srcOrd="1" destOrd="0" presId="urn:microsoft.com/office/officeart/2005/8/layout/hierarchy1"/>
    <dgm:cxn modelId="{2DF6D6B7-B2E1-4134-BA08-F8C1939A9A89}" type="presParOf" srcId="{72F56537-F557-4402-B983-FB922DC9CDC1}" destId="{99D835E2-26B0-4589-A270-0AE5DB9479D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078B93B-225C-4FB5-92AE-426C3479B20C}"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42E64414-6335-4865-B985-96CE230A679E}">
      <dgm:prSet/>
      <dgm:spPr/>
      <dgm:t>
        <a:bodyPr/>
        <a:lstStyle/>
        <a:p>
          <a:r>
            <a:rPr lang="cs-CZ" dirty="0"/>
            <a:t>Podvodný střih</a:t>
          </a:r>
          <a:endParaRPr lang="en-US" dirty="0"/>
        </a:p>
      </dgm:t>
    </dgm:pt>
    <dgm:pt modelId="{7BA356DB-F6C3-436D-A545-981E2DC785AB}" type="parTrans" cxnId="{760A0B4F-46D9-4D75-A268-AF715B5200E2}">
      <dgm:prSet/>
      <dgm:spPr/>
      <dgm:t>
        <a:bodyPr/>
        <a:lstStyle/>
        <a:p>
          <a:endParaRPr lang="en-US"/>
        </a:p>
      </dgm:t>
    </dgm:pt>
    <dgm:pt modelId="{3A829209-D00E-497E-9A91-950100830921}" type="sibTrans" cxnId="{760A0B4F-46D9-4D75-A268-AF715B5200E2}">
      <dgm:prSet/>
      <dgm:spPr/>
      <dgm:t>
        <a:bodyPr/>
        <a:lstStyle/>
        <a:p>
          <a:endParaRPr lang="en-US"/>
        </a:p>
      </dgm:t>
    </dgm:pt>
    <dgm:pt modelId="{0409313B-C9F8-4829-AC87-2E408DC91FDE}">
      <dgm:prSet/>
      <dgm:spPr/>
      <dgm:t>
        <a:bodyPr/>
        <a:lstStyle/>
        <a:p>
          <a:r>
            <a:rPr lang="cs-CZ" dirty="0"/>
            <a:t>Čelní/zadní záběr z osy akce</a:t>
          </a:r>
          <a:endParaRPr lang="en-US" dirty="0"/>
        </a:p>
      </dgm:t>
    </dgm:pt>
    <dgm:pt modelId="{EEF6AE59-487E-4978-A556-6BC49BE845CA}" type="parTrans" cxnId="{FFD6477A-0BE4-429E-B06F-E86D2A66E85D}">
      <dgm:prSet/>
      <dgm:spPr/>
      <dgm:t>
        <a:bodyPr/>
        <a:lstStyle/>
        <a:p>
          <a:endParaRPr lang="en-US"/>
        </a:p>
      </dgm:t>
    </dgm:pt>
    <dgm:pt modelId="{A97A71CF-F7D4-4D5F-A2F4-CFA2540139DD}" type="sibTrans" cxnId="{FFD6477A-0BE4-429E-B06F-E86D2A66E85D}">
      <dgm:prSet/>
      <dgm:spPr/>
      <dgm:t>
        <a:bodyPr/>
        <a:lstStyle/>
        <a:p>
          <a:endParaRPr lang="en-US"/>
        </a:p>
      </dgm:t>
    </dgm:pt>
    <dgm:pt modelId="{6F7A0DD5-9B85-49AA-A429-A7241AC7BC95}">
      <dgm:prSet/>
      <dgm:spPr/>
      <dgm:t>
        <a:bodyPr/>
        <a:lstStyle/>
        <a:p>
          <a:r>
            <a:rPr lang="cs-CZ" dirty="0"/>
            <a:t>Elipsy</a:t>
          </a:r>
          <a:endParaRPr lang="en-US" dirty="0"/>
        </a:p>
      </dgm:t>
    </dgm:pt>
    <dgm:pt modelId="{1054BA73-295B-4A6F-9683-3C215D4C1596}" type="parTrans" cxnId="{75A84398-A91F-4074-8A37-171E08614DA6}">
      <dgm:prSet/>
      <dgm:spPr/>
      <dgm:t>
        <a:bodyPr/>
        <a:lstStyle/>
        <a:p>
          <a:endParaRPr lang="en-US"/>
        </a:p>
      </dgm:t>
    </dgm:pt>
    <dgm:pt modelId="{AD1FD8B6-9469-48CC-850A-B96D20C5858E}" type="sibTrans" cxnId="{75A84398-A91F-4074-8A37-171E08614DA6}">
      <dgm:prSet/>
      <dgm:spPr/>
      <dgm:t>
        <a:bodyPr/>
        <a:lstStyle/>
        <a:p>
          <a:endParaRPr lang="en-US"/>
        </a:p>
      </dgm:t>
    </dgm:pt>
    <dgm:pt modelId="{6ADE3877-3364-4DB1-AD42-6578FC455E1F}">
      <dgm:prSet/>
      <dgm:spPr/>
      <dgm:t>
        <a:bodyPr/>
        <a:lstStyle/>
        <a:p>
          <a:r>
            <a:rPr lang="cs-CZ" dirty="0"/>
            <a:t>Kratší výpustka zpravidla prolínačkou</a:t>
          </a:r>
          <a:endParaRPr lang="en-US" dirty="0"/>
        </a:p>
      </dgm:t>
    </dgm:pt>
    <dgm:pt modelId="{89E1F53D-6FCA-42C5-8762-E2CCD07AE812}" type="parTrans" cxnId="{AF7614CA-67B0-47BD-9B82-9DCD716A3289}">
      <dgm:prSet/>
      <dgm:spPr/>
      <dgm:t>
        <a:bodyPr/>
        <a:lstStyle/>
        <a:p>
          <a:endParaRPr lang="en-US"/>
        </a:p>
      </dgm:t>
    </dgm:pt>
    <dgm:pt modelId="{9A57CEC0-8A2C-4C9E-8C7D-B74F81D5659C}" type="sibTrans" cxnId="{AF7614CA-67B0-47BD-9B82-9DCD716A3289}">
      <dgm:prSet/>
      <dgm:spPr/>
      <dgm:t>
        <a:bodyPr/>
        <a:lstStyle/>
        <a:p>
          <a:endParaRPr lang="en-US"/>
        </a:p>
      </dgm:t>
    </dgm:pt>
    <dgm:pt modelId="{3BB1BD92-0510-49C3-9F3A-F5750248084F}">
      <dgm:prSet/>
      <dgm:spPr/>
      <dgm:t>
        <a:bodyPr/>
        <a:lstStyle/>
        <a:p>
          <a:r>
            <a:rPr lang="cs-CZ" dirty="0"/>
            <a:t>Delší výpustka typicky zatmívačka/</a:t>
          </a:r>
          <a:r>
            <a:rPr lang="cs-CZ" dirty="0" err="1"/>
            <a:t>roztmívačka</a:t>
          </a:r>
          <a:endParaRPr lang="en-US" dirty="0"/>
        </a:p>
      </dgm:t>
    </dgm:pt>
    <dgm:pt modelId="{8C8DABBA-FBDA-432D-9400-96652224E794}" type="parTrans" cxnId="{59B653FE-7A1F-425E-ABC7-636EDA1906BC}">
      <dgm:prSet/>
      <dgm:spPr/>
      <dgm:t>
        <a:bodyPr/>
        <a:lstStyle/>
        <a:p>
          <a:endParaRPr lang="en-US"/>
        </a:p>
      </dgm:t>
    </dgm:pt>
    <dgm:pt modelId="{45B2F70C-E0A1-4BB8-967A-76844EB49EE4}" type="sibTrans" cxnId="{59B653FE-7A1F-425E-ABC7-636EDA1906BC}">
      <dgm:prSet/>
      <dgm:spPr/>
      <dgm:t>
        <a:bodyPr/>
        <a:lstStyle/>
        <a:p>
          <a:endParaRPr lang="en-US"/>
        </a:p>
      </dgm:t>
    </dgm:pt>
    <dgm:pt modelId="{05EBAB3D-B326-43C7-A431-0E883167642E}">
      <dgm:prSet/>
      <dgm:spPr/>
      <dgm:t>
        <a:bodyPr/>
        <a:lstStyle/>
        <a:p>
          <a:r>
            <a:rPr lang="cs-CZ" dirty="0"/>
            <a:t>Montážní sekvence</a:t>
          </a:r>
          <a:endParaRPr lang="en-US" dirty="0"/>
        </a:p>
      </dgm:t>
    </dgm:pt>
    <dgm:pt modelId="{7ECCAC6A-68ED-41A1-8449-39EBD7816BDC}" type="parTrans" cxnId="{7843B3F0-E529-4785-9AD8-77034ED48161}">
      <dgm:prSet/>
      <dgm:spPr/>
      <dgm:t>
        <a:bodyPr/>
        <a:lstStyle/>
        <a:p>
          <a:endParaRPr lang="cs-CZ"/>
        </a:p>
      </dgm:t>
    </dgm:pt>
    <dgm:pt modelId="{98DB3E2B-6E8E-4C55-970E-B8124F9CCA96}" type="sibTrans" cxnId="{7843B3F0-E529-4785-9AD8-77034ED48161}">
      <dgm:prSet/>
      <dgm:spPr/>
      <dgm:t>
        <a:bodyPr/>
        <a:lstStyle/>
        <a:p>
          <a:endParaRPr lang="cs-CZ"/>
        </a:p>
      </dgm:t>
    </dgm:pt>
    <dgm:pt modelId="{1F80F173-715C-4281-86A7-90ED47029C41}" type="pres">
      <dgm:prSet presAssocID="{D078B93B-225C-4FB5-92AE-426C3479B20C}" presName="hierChild1" presStyleCnt="0">
        <dgm:presLayoutVars>
          <dgm:chPref val="1"/>
          <dgm:dir/>
          <dgm:animOne val="branch"/>
          <dgm:animLvl val="lvl"/>
          <dgm:resizeHandles/>
        </dgm:presLayoutVars>
      </dgm:prSet>
      <dgm:spPr/>
    </dgm:pt>
    <dgm:pt modelId="{1DF54EA4-51B8-4C25-9B8A-AE94B849A42F}" type="pres">
      <dgm:prSet presAssocID="{42E64414-6335-4865-B985-96CE230A679E}" presName="hierRoot1" presStyleCnt="0"/>
      <dgm:spPr/>
    </dgm:pt>
    <dgm:pt modelId="{086831B5-58B8-4F00-A5E8-9EC3DFF25DBB}" type="pres">
      <dgm:prSet presAssocID="{42E64414-6335-4865-B985-96CE230A679E}" presName="composite" presStyleCnt="0"/>
      <dgm:spPr/>
    </dgm:pt>
    <dgm:pt modelId="{D104748E-F4C5-450E-A691-D62D2F2F16F8}" type="pres">
      <dgm:prSet presAssocID="{42E64414-6335-4865-B985-96CE230A679E}" presName="background" presStyleLbl="node0" presStyleIdx="0" presStyleCnt="6"/>
      <dgm:spPr/>
    </dgm:pt>
    <dgm:pt modelId="{17E33341-A1BF-4D0D-9F6A-10FF59FA6D37}" type="pres">
      <dgm:prSet presAssocID="{42E64414-6335-4865-B985-96CE230A679E}" presName="text" presStyleLbl="fgAcc0" presStyleIdx="0" presStyleCnt="6" custLinFactY="-63558" custLinFactNeighborX="-88" custLinFactNeighborY="-100000">
        <dgm:presLayoutVars>
          <dgm:chPref val="3"/>
        </dgm:presLayoutVars>
      </dgm:prSet>
      <dgm:spPr/>
    </dgm:pt>
    <dgm:pt modelId="{D0E6008C-6E06-44BF-98DB-27F52D8E036B}" type="pres">
      <dgm:prSet presAssocID="{42E64414-6335-4865-B985-96CE230A679E}" presName="hierChild2" presStyleCnt="0"/>
      <dgm:spPr/>
    </dgm:pt>
    <dgm:pt modelId="{1FCA140E-87B3-4872-8CD5-091FB1B16F60}" type="pres">
      <dgm:prSet presAssocID="{0409313B-C9F8-4829-AC87-2E408DC91FDE}" presName="hierRoot1" presStyleCnt="0"/>
      <dgm:spPr/>
    </dgm:pt>
    <dgm:pt modelId="{FB60BE1D-06DD-4CF3-8752-F45D1BD94770}" type="pres">
      <dgm:prSet presAssocID="{0409313B-C9F8-4829-AC87-2E408DC91FDE}" presName="composite" presStyleCnt="0"/>
      <dgm:spPr/>
    </dgm:pt>
    <dgm:pt modelId="{C144E1DC-A672-49F7-B9AE-B025558BBD29}" type="pres">
      <dgm:prSet presAssocID="{0409313B-C9F8-4829-AC87-2E408DC91FDE}" presName="background" presStyleLbl="node0" presStyleIdx="1" presStyleCnt="6"/>
      <dgm:spPr/>
    </dgm:pt>
    <dgm:pt modelId="{A2AC5D8D-D2FE-45A1-8770-359D7AEFDEE9}" type="pres">
      <dgm:prSet presAssocID="{0409313B-C9F8-4829-AC87-2E408DC91FDE}" presName="text" presStyleLbl="fgAcc0" presStyleIdx="1" presStyleCnt="6" custLinFactY="-63558" custLinFactNeighborX="-1925" custLinFactNeighborY="-100000">
        <dgm:presLayoutVars>
          <dgm:chPref val="3"/>
        </dgm:presLayoutVars>
      </dgm:prSet>
      <dgm:spPr/>
    </dgm:pt>
    <dgm:pt modelId="{3975DB6B-F1BD-4EBB-B1C0-DC64543377B2}" type="pres">
      <dgm:prSet presAssocID="{0409313B-C9F8-4829-AC87-2E408DC91FDE}" presName="hierChild2" presStyleCnt="0"/>
      <dgm:spPr/>
    </dgm:pt>
    <dgm:pt modelId="{0304F1A3-9862-41C7-AC67-C2DEFB3CD424}" type="pres">
      <dgm:prSet presAssocID="{6F7A0DD5-9B85-49AA-A429-A7241AC7BC95}" presName="hierRoot1" presStyleCnt="0"/>
      <dgm:spPr/>
    </dgm:pt>
    <dgm:pt modelId="{06CAF038-5355-4593-9BF6-192D14A12355}" type="pres">
      <dgm:prSet presAssocID="{6F7A0DD5-9B85-49AA-A429-A7241AC7BC95}" presName="composite" presStyleCnt="0"/>
      <dgm:spPr/>
    </dgm:pt>
    <dgm:pt modelId="{EFAFDC1A-6162-44A6-B2CA-12E3C47C2445}" type="pres">
      <dgm:prSet presAssocID="{6F7A0DD5-9B85-49AA-A429-A7241AC7BC95}" presName="background" presStyleLbl="node0" presStyleIdx="2" presStyleCnt="6"/>
      <dgm:spPr/>
    </dgm:pt>
    <dgm:pt modelId="{F39FCAB2-B4A2-4C19-A34E-7D88776CD20A}" type="pres">
      <dgm:prSet presAssocID="{6F7A0DD5-9B85-49AA-A429-A7241AC7BC95}" presName="text" presStyleLbl="fgAcc0" presStyleIdx="2" presStyleCnt="6" custLinFactX="-100000" custLinFactNeighborX="-144533" custLinFactNeighborY="-15139">
        <dgm:presLayoutVars>
          <dgm:chPref val="3"/>
        </dgm:presLayoutVars>
      </dgm:prSet>
      <dgm:spPr/>
    </dgm:pt>
    <dgm:pt modelId="{EA4AD737-F291-4B31-AFB8-989ED336DF14}" type="pres">
      <dgm:prSet presAssocID="{6F7A0DD5-9B85-49AA-A429-A7241AC7BC95}" presName="hierChild2" presStyleCnt="0"/>
      <dgm:spPr/>
    </dgm:pt>
    <dgm:pt modelId="{7A5B8170-349C-4A8C-9438-B6009CE02663}" type="pres">
      <dgm:prSet presAssocID="{6ADE3877-3364-4DB1-AD42-6578FC455E1F}" presName="hierRoot1" presStyleCnt="0"/>
      <dgm:spPr/>
    </dgm:pt>
    <dgm:pt modelId="{57447371-D30F-48C3-AFDE-99FCBB531482}" type="pres">
      <dgm:prSet presAssocID="{6ADE3877-3364-4DB1-AD42-6578FC455E1F}" presName="composite" presStyleCnt="0"/>
      <dgm:spPr/>
    </dgm:pt>
    <dgm:pt modelId="{4BF84459-2F1B-4AC7-B70F-2233845FF27A}" type="pres">
      <dgm:prSet presAssocID="{6ADE3877-3364-4DB1-AD42-6578FC455E1F}" presName="background" presStyleLbl="node0" presStyleIdx="3" presStyleCnt="6"/>
      <dgm:spPr/>
    </dgm:pt>
    <dgm:pt modelId="{4EBBE5A9-3530-4389-90DE-B357FA0FA696}" type="pres">
      <dgm:prSet presAssocID="{6ADE3877-3364-4DB1-AD42-6578FC455E1F}" presName="text" presStyleLbl="fgAcc0" presStyleIdx="3" presStyleCnt="6" custLinFactX="-100000" custLinFactNeighborX="-144533" custLinFactNeighborY="-15139">
        <dgm:presLayoutVars>
          <dgm:chPref val="3"/>
        </dgm:presLayoutVars>
      </dgm:prSet>
      <dgm:spPr/>
    </dgm:pt>
    <dgm:pt modelId="{DF7A989D-7B2F-4A48-8DF6-E3AA3966A1E3}" type="pres">
      <dgm:prSet presAssocID="{6ADE3877-3364-4DB1-AD42-6578FC455E1F}" presName="hierChild2" presStyleCnt="0"/>
      <dgm:spPr/>
    </dgm:pt>
    <dgm:pt modelId="{72F56537-F557-4402-B983-FB922DC9CDC1}" type="pres">
      <dgm:prSet presAssocID="{3BB1BD92-0510-49C3-9F3A-F5750248084F}" presName="hierRoot1" presStyleCnt="0"/>
      <dgm:spPr/>
    </dgm:pt>
    <dgm:pt modelId="{731ECEE0-B54D-4EBE-8ED2-2D383296A043}" type="pres">
      <dgm:prSet presAssocID="{3BB1BD92-0510-49C3-9F3A-F5750248084F}" presName="composite" presStyleCnt="0"/>
      <dgm:spPr/>
    </dgm:pt>
    <dgm:pt modelId="{2C56C658-285F-428E-966B-B4748AA1C6C4}" type="pres">
      <dgm:prSet presAssocID="{3BB1BD92-0510-49C3-9F3A-F5750248084F}" presName="background" presStyleLbl="node0" presStyleIdx="4" presStyleCnt="6"/>
      <dgm:spPr/>
    </dgm:pt>
    <dgm:pt modelId="{B4EF19EE-6419-41C1-A9E5-229726358640}" type="pres">
      <dgm:prSet presAssocID="{3BB1BD92-0510-49C3-9F3A-F5750248084F}" presName="text" presStyleLbl="fgAcc0" presStyleIdx="4" presStyleCnt="6" custLinFactX="-100000" custLinFactNeighborX="-144533" custLinFactNeighborY="-15139">
        <dgm:presLayoutVars>
          <dgm:chPref val="3"/>
        </dgm:presLayoutVars>
      </dgm:prSet>
      <dgm:spPr/>
    </dgm:pt>
    <dgm:pt modelId="{99D835E2-26B0-4589-A270-0AE5DB9479D9}" type="pres">
      <dgm:prSet presAssocID="{3BB1BD92-0510-49C3-9F3A-F5750248084F}" presName="hierChild2" presStyleCnt="0"/>
      <dgm:spPr/>
    </dgm:pt>
    <dgm:pt modelId="{73C28556-2FEA-4A05-A130-491DEB1AF8B5}" type="pres">
      <dgm:prSet presAssocID="{05EBAB3D-B326-43C7-A431-0E883167642E}" presName="hierRoot1" presStyleCnt="0"/>
      <dgm:spPr/>
    </dgm:pt>
    <dgm:pt modelId="{46408526-1AEA-464D-964D-E2F377F55B60}" type="pres">
      <dgm:prSet presAssocID="{05EBAB3D-B326-43C7-A431-0E883167642E}" presName="composite" presStyleCnt="0"/>
      <dgm:spPr/>
    </dgm:pt>
    <dgm:pt modelId="{A5F94A6E-087B-4C17-AD8E-EC730891F9E7}" type="pres">
      <dgm:prSet presAssocID="{05EBAB3D-B326-43C7-A431-0E883167642E}" presName="background" presStyleLbl="node0" presStyleIdx="5" presStyleCnt="6"/>
      <dgm:spPr/>
    </dgm:pt>
    <dgm:pt modelId="{EECE07F4-09E0-43F8-82E4-8146D2D2BA1A}" type="pres">
      <dgm:prSet presAssocID="{05EBAB3D-B326-43C7-A431-0E883167642E}" presName="text" presStyleLbl="fgAcc0" presStyleIdx="5" presStyleCnt="6" custLinFactX="-161425" custLinFactY="-63808" custLinFactNeighborX="-200000" custLinFactNeighborY="-100000">
        <dgm:presLayoutVars>
          <dgm:chPref val="3"/>
        </dgm:presLayoutVars>
      </dgm:prSet>
      <dgm:spPr/>
    </dgm:pt>
    <dgm:pt modelId="{FF092B9B-141D-4D78-9943-08BC5CF2CC78}" type="pres">
      <dgm:prSet presAssocID="{05EBAB3D-B326-43C7-A431-0E883167642E}" presName="hierChild2" presStyleCnt="0"/>
      <dgm:spPr/>
    </dgm:pt>
  </dgm:ptLst>
  <dgm:cxnLst>
    <dgm:cxn modelId="{102A5023-4FD2-42A3-A708-01483DE60950}" type="presOf" srcId="{6F7A0DD5-9B85-49AA-A429-A7241AC7BC95}" destId="{F39FCAB2-B4A2-4C19-A34E-7D88776CD20A}" srcOrd="0" destOrd="0" presId="urn:microsoft.com/office/officeart/2005/8/layout/hierarchy1"/>
    <dgm:cxn modelId="{8F09BD34-6F67-4D2C-AAA0-27870CC75093}" type="presOf" srcId="{05EBAB3D-B326-43C7-A431-0E883167642E}" destId="{EECE07F4-09E0-43F8-82E4-8146D2D2BA1A}" srcOrd="0" destOrd="0" presId="urn:microsoft.com/office/officeart/2005/8/layout/hierarchy1"/>
    <dgm:cxn modelId="{760A0B4F-46D9-4D75-A268-AF715B5200E2}" srcId="{D078B93B-225C-4FB5-92AE-426C3479B20C}" destId="{42E64414-6335-4865-B985-96CE230A679E}" srcOrd="0" destOrd="0" parTransId="{7BA356DB-F6C3-436D-A545-981E2DC785AB}" sibTransId="{3A829209-D00E-497E-9A91-950100830921}"/>
    <dgm:cxn modelId="{B90B7373-F051-4AA4-B758-14E862D18558}" type="presOf" srcId="{42E64414-6335-4865-B985-96CE230A679E}" destId="{17E33341-A1BF-4D0D-9F6A-10FF59FA6D37}" srcOrd="0" destOrd="0" presId="urn:microsoft.com/office/officeart/2005/8/layout/hierarchy1"/>
    <dgm:cxn modelId="{08EBC957-3986-47FE-930F-0353493D06F8}" type="presOf" srcId="{6ADE3877-3364-4DB1-AD42-6578FC455E1F}" destId="{4EBBE5A9-3530-4389-90DE-B357FA0FA696}" srcOrd="0" destOrd="0" presId="urn:microsoft.com/office/officeart/2005/8/layout/hierarchy1"/>
    <dgm:cxn modelId="{FFD6477A-0BE4-429E-B06F-E86D2A66E85D}" srcId="{D078B93B-225C-4FB5-92AE-426C3479B20C}" destId="{0409313B-C9F8-4829-AC87-2E408DC91FDE}" srcOrd="1" destOrd="0" parTransId="{EEF6AE59-487E-4978-A556-6BC49BE845CA}" sibTransId="{A97A71CF-F7D4-4D5F-A2F4-CFA2540139DD}"/>
    <dgm:cxn modelId="{75A84398-A91F-4074-8A37-171E08614DA6}" srcId="{D078B93B-225C-4FB5-92AE-426C3479B20C}" destId="{6F7A0DD5-9B85-49AA-A429-A7241AC7BC95}" srcOrd="2" destOrd="0" parTransId="{1054BA73-295B-4A6F-9683-3C215D4C1596}" sibTransId="{AD1FD8B6-9469-48CC-850A-B96D20C5858E}"/>
    <dgm:cxn modelId="{95D90499-DB76-4A2D-A84B-9FA050151D90}" type="presOf" srcId="{0409313B-C9F8-4829-AC87-2E408DC91FDE}" destId="{A2AC5D8D-D2FE-45A1-8770-359D7AEFDEE9}" srcOrd="0" destOrd="0" presId="urn:microsoft.com/office/officeart/2005/8/layout/hierarchy1"/>
    <dgm:cxn modelId="{B66DBAB6-42FA-46D7-B4C1-C37BD5B90D1F}" type="presOf" srcId="{3BB1BD92-0510-49C3-9F3A-F5750248084F}" destId="{B4EF19EE-6419-41C1-A9E5-229726358640}" srcOrd="0" destOrd="0" presId="urn:microsoft.com/office/officeart/2005/8/layout/hierarchy1"/>
    <dgm:cxn modelId="{AF7614CA-67B0-47BD-9B82-9DCD716A3289}" srcId="{D078B93B-225C-4FB5-92AE-426C3479B20C}" destId="{6ADE3877-3364-4DB1-AD42-6578FC455E1F}" srcOrd="3" destOrd="0" parTransId="{89E1F53D-6FCA-42C5-8762-E2CCD07AE812}" sibTransId="{9A57CEC0-8A2C-4C9E-8C7D-B74F81D5659C}"/>
    <dgm:cxn modelId="{7843B3F0-E529-4785-9AD8-77034ED48161}" srcId="{D078B93B-225C-4FB5-92AE-426C3479B20C}" destId="{05EBAB3D-B326-43C7-A431-0E883167642E}" srcOrd="5" destOrd="0" parTransId="{7ECCAC6A-68ED-41A1-8449-39EBD7816BDC}" sibTransId="{98DB3E2B-6E8E-4C55-970E-B8124F9CCA96}"/>
    <dgm:cxn modelId="{D43E3AFE-9664-4424-AA8C-899D100F0915}" type="presOf" srcId="{D078B93B-225C-4FB5-92AE-426C3479B20C}" destId="{1F80F173-715C-4281-86A7-90ED47029C41}" srcOrd="0" destOrd="0" presId="urn:microsoft.com/office/officeart/2005/8/layout/hierarchy1"/>
    <dgm:cxn modelId="{59B653FE-7A1F-425E-ABC7-636EDA1906BC}" srcId="{D078B93B-225C-4FB5-92AE-426C3479B20C}" destId="{3BB1BD92-0510-49C3-9F3A-F5750248084F}" srcOrd="4" destOrd="0" parTransId="{8C8DABBA-FBDA-432D-9400-96652224E794}" sibTransId="{45B2F70C-E0A1-4BB8-967A-76844EB49EE4}"/>
    <dgm:cxn modelId="{C2CB8FFA-4389-437F-8737-CD7EDF499867}" type="presParOf" srcId="{1F80F173-715C-4281-86A7-90ED47029C41}" destId="{1DF54EA4-51B8-4C25-9B8A-AE94B849A42F}" srcOrd="0" destOrd="0" presId="urn:microsoft.com/office/officeart/2005/8/layout/hierarchy1"/>
    <dgm:cxn modelId="{8EC1AC87-0B2F-4011-89ED-0677D02AD6E5}" type="presParOf" srcId="{1DF54EA4-51B8-4C25-9B8A-AE94B849A42F}" destId="{086831B5-58B8-4F00-A5E8-9EC3DFF25DBB}" srcOrd="0" destOrd="0" presId="urn:microsoft.com/office/officeart/2005/8/layout/hierarchy1"/>
    <dgm:cxn modelId="{C1D33FD9-6E64-4223-8A22-CE9B640DDC42}" type="presParOf" srcId="{086831B5-58B8-4F00-A5E8-9EC3DFF25DBB}" destId="{D104748E-F4C5-450E-A691-D62D2F2F16F8}" srcOrd="0" destOrd="0" presId="urn:microsoft.com/office/officeart/2005/8/layout/hierarchy1"/>
    <dgm:cxn modelId="{2EBEF5A9-957A-445B-B1F3-6BCAD72791C7}" type="presParOf" srcId="{086831B5-58B8-4F00-A5E8-9EC3DFF25DBB}" destId="{17E33341-A1BF-4D0D-9F6A-10FF59FA6D37}" srcOrd="1" destOrd="0" presId="urn:microsoft.com/office/officeart/2005/8/layout/hierarchy1"/>
    <dgm:cxn modelId="{3AAE76B1-0592-4792-8875-8FEB0672C18C}" type="presParOf" srcId="{1DF54EA4-51B8-4C25-9B8A-AE94B849A42F}" destId="{D0E6008C-6E06-44BF-98DB-27F52D8E036B}" srcOrd="1" destOrd="0" presId="urn:microsoft.com/office/officeart/2005/8/layout/hierarchy1"/>
    <dgm:cxn modelId="{BEDDAEA9-1D33-4F76-8A3F-9BB99687A80C}" type="presParOf" srcId="{1F80F173-715C-4281-86A7-90ED47029C41}" destId="{1FCA140E-87B3-4872-8CD5-091FB1B16F60}" srcOrd="1" destOrd="0" presId="urn:microsoft.com/office/officeart/2005/8/layout/hierarchy1"/>
    <dgm:cxn modelId="{B532D2FB-E6D6-4864-B6A7-E21559C52CE3}" type="presParOf" srcId="{1FCA140E-87B3-4872-8CD5-091FB1B16F60}" destId="{FB60BE1D-06DD-4CF3-8752-F45D1BD94770}" srcOrd="0" destOrd="0" presId="urn:microsoft.com/office/officeart/2005/8/layout/hierarchy1"/>
    <dgm:cxn modelId="{3BD4DF01-15CE-47F0-B324-8ACE3F317107}" type="presParOf" srcId="{FB60BE1D-06DD-4CF3-8752-F45D1BD94770}" destId="{C144E1DC-A672-49F7-B9AE-B025558BBD29}" srcOrd="0" destOrd="0" presId="urn:microsoft.com/office/officeart/2005/8/layout/hierarchy1"/>
    <dgm:cxn modelId="{B1F52C83-29BC-4AFC-8614-3CCF9B99B368}" type="presParOf" srcId="{FB60BE1D-06DD-4CF3-8752-F45D1BD94770}" destId="{A2AC5D8D-D2FE-45A1-8770-359D7AEFDEE9}" srcOrd="1" destOrd="0" presId="urn:microsoft.com/office/officeart/2005/8/layout/hierarchy1"/>
    <dgm:cxn modelId="{E5758995-F52D-46AA-B362-0865C262AFA6}" type="presParOf" srcId="{1FCA140E-87B3-4872-8CD5-091FB1B16F60}" destId="{3975DB6B-F1BD-4EBB-B1C0-DC64543377B2}" srcOrd="1" destOrd="0" presId="urn:microsoft.com/office/officeart/2005/8/layout/hierarchy1"/>
    <dgm:cxn modelId="{E387D16D-4E4D-4265-BC2C-8570E9A322DE}" type="presParOf" srcId="{1F80F173-715C-4281-86A7-90ED47029C41}" destId="{0304F1A3-9862-41C7-AC67-C2DEFB3CD424}" srcOrd="2" destOrd="0" presId="urn:microsoft.com/office/officeart/2005/8/layout/hierarchy1"/>
    <dgm:cxn modelId="{32266F01-4C51-46E0-8FF5-D72537B9C58B}" type="presParOf" srcId="{0304F1A3-9862-41C7-AC67-C2DEFB3CD424}" destId="{06CAF038-5355-4593-9BF6-192D14A12355}" srcOrd="0" destOrd="0" presId="urn:microsoft.com/office/officeart/2005/8/layout/hierarchy1"/>
    <dgm:cxn modelId="{01686CE7-5526-4128-BBB2-B753E3F99C46}" type="presParOf" srcId="{06CAF038-5355-4593-9BF6-192D14A12355}" destId="{EFAFDC1A-6162-44A6-B2CA-12E3C47C2445}" srcOrd="0" destOrd="0" presId="urn:microsoft.com/office/officeart/2005/8/layout/hierarchy1"/>
    <dgm:cxn modelId="{62BE7FCB-4930-4F66-B149-606AC8C16FA0}" type="presParOf" srcId="{06CAF038-5355-4593-9BF6-192D14A12355}" destId="{F39FCAB2-B4A2-4C19-A34E-7D88776CD20A}" srcOrd="1" destOrd="0" presId="urn:microsoft.com/office/officeart/2005/8/layout/hierarchy1"/>
    <dgm:cxn modelId="{89DD98BF-7E88-4D05-A313-534192A1F4E2}" type="presParOf" srcId="{0304F1A3-9862-41C7-AC67-C2DEFB3CD424}" destId="{EA4AD737-F291-4B31-AFB8-989ED336DF14}" srcOrd="1" destOrd="0" presId="urn:microsoft.com/office/officeart/2005/8/layout/hierarchy1"/>
    <dgm:cxn modelId="{3B159D75-ABE7-41E2-B9DA-847AD6DEB234}" type="presParOf" srcId="{1F80F173-715C-4281-86A7-90ED47029C41}" destId="{7A5B8170-349C-4A8C-9438-B6009CE02663}" srcOrd="3" destOrd="0" presId="urn:microsoft.com/office/officeart/2005/8/layout/hierarchy1"/>
    <dgm:cxn modelId="{5DA0C514-168C-4E0B-926B-71521714A388}" type="presParOf" srcId="{7A5B8170-349C-4A8C-9438-B6009CE02663}" destId="{57447371-D30F-48C3-AFDE-99FCBB531482}" srcOrd="0" destOrd="0" presId="urn:microsoft.com/office/officeart/2005/8/layout/hierarchy1"/>
    <dgm:cxn modelId="{8CA5E1EE-BCB2-4C31-B083-F4C21D60A002}" type="presParOf" srcId="{57447371-D30F-48C3-AFDE-99FCBB531482}" destId="{4BF84459-2F1B-4AC7-B70F-2233845FF27A}" srcOrd="0" destOrd="0" presId="urn:microsoft.com/office/officeart/2005/8/layout/hierarchy1"/>
    <dgm:cxn modelId="{D56F9A0B-B223-4220-96B0-8A9DD7791481}" type="presParOf" srcId="{57447371-D30F-48C3-AFDE-99FCBB531482}" destId="{4EBBE5A9-3530-4389-90DE-B357FA0FA696}" srcOrd="1" destOrd="0" presId="urn:microsoft.com/office/officeart/2005/8/layout/hierarchy1"/>
    <dgm:cxn modelId="{DC51AB34-AA05-420D-B742-F0E01749F19F}" type="presParOf" srcId="{7A5B8170-349C-4A8C-9438-B6009CE02663}" destId="{DF7A989D-7B2F-4A48-8DF6-E3AA3966A1E3}" srcOrd="1" destOrd="0" presId="urn:microsoft.com/office/officeart/2005/8/layout/hierarchy1"/>
    <dgm:cxn modelId="{F112B760-BB2D-4EAA-9A25-91B043AA2B67}" type="presParOf" srcId="{1F80F173-715C-4281-86A7-90ED47029C41}" destId="{72F56537-F557-4402-B983-FB922DC9CDC1}" srcOrd="4" destOrd="0" presId="urn:microsoft.com/office/officeart/2005/8/layout/hierarchy1"/>
    <dgm:cxn modelId="{CBDEF404-AF07-4543-AD9D-DF00193E22C1}" type="presParOf" srcId="{72F56537-F557-4402-B983-FB922DC9CDC1}" destId="{731ECEE0-B54D-4EBE-8ED2-2D383296A043}" srcOrd="0" destOrd="0" presId="urn:microsoft.com/office/officeart/2005/8/layout/hierarchy1"/>
    <dgm:cxn modelId="{CCF8DDB3-A2A1-4F20-953D-49D185AEB198}" type="presParOf" srcId="{731ECEE0-B54D-4EBE-8ED2-2D383296A043}" destId="{2C56C658-285F-428E-966B-B4748AA1C6C4}" srcOrd="0" destOrd="0" presId="urn:microsoft.com/office/officeart/2005/8/layout/hierarchy1"/>
    <dgm:cxn modelId="{D17C1A74-9F4C-483A-A8C3-24162904FE68}" type="presParOf" srcId="{731ECEE0-B54D-4EBE-8ED2-2D383296A043}" destId="{B4EF19EE-6419-41C1-A9E5-229726358640}" srcOrd="1" destOrd="0" presId="urn:microsoft.com/office/officeart/2005/8/layout/hierarchy1"/>
    <dgm:cxn modelId="{2DF6D6B7-B2E1-4134-BA08-F8C1939A9A89}" type="presParOf" srcId="{72F56537-F557-4402-B983-FB922DC9CDC1}" destId="{99D835E2-26B0-4589-A270-0AE5DB9479D9}" srcOrd="1" destOrd="0" presId="urn:microsoft.com/office/officeart/2005/8/layout/hierarchy1"/>
    <dgm:cxn modelId="{5716C065-06E5-4433-AAB5-6BDF9609F480}" type="presParOf" srcId="{1F80F173-715C-4281-86A7-90ED47029C41}" destId="{73C28556-2FEA-4A05-A130-491DEB1AF8B5}" srcOrd="5" destOrd="0" presId="urn:microsoft.com/office/officeart/2005/8/layout/hierarchy1"/>
    <dgm:cxn modelId="{1E76069B-0781-40EE-81C2-245AE03FD404}" type="presParOf" srcId="{73C28556-2FEA-4A05-A130-491DEB1AF8B5}" destId="{46408526-1AEA-464D-964D-E2F377F55B60}" srcOrd="0" destOrd="0" presId="urn:microsoft.com/office/officeart/2005/8/layout/hierarchy1"/>
    <dgm:cxn modelId="{D4649301-8C03-4736-9982-E1EAA7B3569C}" type="presParOf" srcId="{46408526-1AEA-464D-964D-E2F377F55B60}" destId="{A5F94A6E-087B-4C17-AD8E-EC730891F9E7}" srcOrd="0" destOrd="0" presId="urn:microsoft.com/office/officeart/2005/8/layout/hierarchy1"/>
    <dgm:cxn modelId="{7A5C88AE-9E99-4A8B-AB0D-36A1BD9E6421}" type="presParOf" srcId="{46408526-1AEA-464D-964D-E2F377F55B60}" destId="{EECE07F4-09E0-43F8-82E4-8146D2D2BA1A}" srcOrd="1" destOrd="0" presId="urn:microsoft.com/office/officeart/2005/8/layout/hierarchy1"/>
    <dgm:cxn modelId="{1AB09E0C-3074-4DB3-AFE0-53CCA4C72E24}" type="presParOf" srcId="{73C28556-2FEA-4A05-A130-491DEB1AF8B5}" destId="{FF092B9B-141D-4D78-9943-08BC5CF2CC7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078B93B-225C-4FB5-92AE-426C3479B20C}"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42E64414-6335-4865-B985-96CE230A679E}">
      <dgm:prSet/>
      <dgm:spPr/>
      <dgm:t>
        <a:bodyPr/>
        <a:lstStyle/>
        <a:p>
          <a:r>
            <a:rPr lang="cs-CZ" dirty="0"/>
            <a:t>Porušování nebo ignorování pravidla osy</a:t>
          </a:r>
          <a:endParaRPr lang="en-US" dirty="0"/>
        </a:p>
      </dgm:t>
    </dgm:pt>
    <dgm:pt modelId="{7BA356DB-F6C3-436D-A545-981E2DC785AB}" type="parTrans" cxnId="{760A0B4F-46D9-4D75-A268-AF715B5200E2}">
      <dgm:prSet/>
      <dgm:spPr/>
      <dgm:t>
        <a:bodyPr/>
        <a:lstStyle/>
        <a:p>
          <a:endParaRPr lang="en-US"/>
        </a:p>
      </dgm:t>
    </dgm:pt>
    <dgm:pt modelId="{3A829209-D00E-497E-9A91-950100830921}" type="sibTrans" cxnId="{760A0B4F-46D9-4D75-A268-AF715B5200E2}">
      <dgm:prSet/>
      <dgm:spPr/>
      <dgm:t>
        <a:bodyPr/>
        <a:lstStyle/>
        <a:p>
          <a:endParaRPr lang="en-US"/>
        </a:p>
      </dgm:t>
    </dgm:pt>
    <dgm:pt modelId="{0409313B-C9F8-4829-AC87-2E408DC91FDE}">
      <dgm:prSet/>
      <dgm:spPr/>
      <dgm:t>
        <a:bodyPr/>
        <a:lstStyle/>
        <a:p>
          <a:r>
            <a:rPr lang="cs-CZ" dirty="0"/>
            <a:t>Poskočný střih</a:t>
          </a:r>
          <a:endParaRPr lang="en-US" dirty="0"/>
        </a:p>
      </dgm:t>
    </dgm:pt>
    <dgm:pt modelId="{EEF6AE59-487E-4978-A556-6BC49BE845CA}" type="parTrans" cxnId="{FFD6477A-0BE4-429E-B06F-E86D2A66E85D}">
      <dgm:prSet/>
      <dgm:spPr/>
      <dgm:t>
        <a:bodyPr/>
        <a:lstStyle/>
        <a:p>
          <a:endParaRPr lang="en-US"/>
        </a:p>
      </dgm:t>
    </dgm:pt>
    <dgm:pt modelId="{A97A71CF-F7D4-4D5F-A2F4-CFA2540139DD}" type="sibTrans" cxnId="{FFD6477A-0BE4-429E-B06F-E86D2A66E85D}">
      <dgm:prSet/>
      <dgm:spPr/>
      <dgm:t>
        <a:bodyPr/>
        <a:lstStyle/>
        <a:p>
          <a:endParaRPr lang="en-US"/>
        </a:p>
      </dgm:t>
    </dgm:pt>
    <dgm:pt modelId="{6F7A0DD5-9B85-49AA-A429-A7241AC7BC95}">
      <dgm:prSet/>
      <dgm:spPr/>
      <dgm:t>
        <a:bodyPr/>
        <a:lstStyle/>
        <a:p>
          <a:r>
            <a:rPr lang="cs-CZ" dirty="0" err="1"/>
            <a:t>Nediegetická</a:t>
          </a:r>
          <a:r>
            <a:rPr lang="cs-CZ" baseline="0" dirty="0"/>
            <a:t> vsuvka</a:t>
          </a:r>
          <a:endParaRPr lang="en-US" dirty="0"/>
        </a:p>
      </dgm:t>
    </dgm:pt>
    <dgm:pt modelId="{1054BA73-295B-4A6F-9683-3C215D4C1596}" type="parTrans" cxnId="{75A84398-A91F-4074-8A37-171E08614DA6}">
      <dgm:prSet/>
      <dgm:spPr/>
      <dgm:t>
        <a:bodyPr/>
        <a:lstStyle/>
        <a:p>
          <a:endParaRPr lang="en-US"/>
        </a:p>
      </dgm:t>
    </dgm:pt>
    <dgm:pt modelId="{AD1FD8B6-9469-48CC-850A-B96D20C5858E}" type="sibTrans" cxnId="{75A84398-A91F-4074-8A37-171E08614DA6}">
      <dgm:prSet/>
      <dgm:spPr/>
      <dgm:t>
        <a:bodyPr/>
        <a:lstStyle/>
        <a:p>
          <a:endParaRPr lang="en-US"/>
        </a:p>
      </dgm:t>
    </dgm:pt>
    <dgm:pt modelId="{1F80F173-715C-4281-86A7-90ED47029C41}" type="pres">
      <dgm:prSet presAssocID="{D078B93B-225C-4FB5-92AE-426C3479B20C}" presName="hierChild1" presStyleCnt="0">
        <dgm:presLayoutVars>
          <dgm:chPref val="1"/>
          <dgm:dir/>
          <dgm:animOne val="branch"/>
          <dgm:animLvl val="lvl"/>
          <dgm:resizeHandles/>
        </dgm:presLayoutVars>
      </dgm:prSet>
      <dgm:spPr/>
    </dgm:pt>
    <dgm:pt modelId="{1DF54EA4-51B8-4C25-9B8A-AE94B849A42F}" type="pres">
      <dgm:prSet presAssocID="{42E64414-6335-4865-B985-96CE230A679E}" presName="hierRoot1" presStyleCnt="0"/>
      <dgm:spPr/>
    </dgm:pt>
    <dgm:pt modelId="{086831B5-58B8-4F00-A5E8-9EC3DFF25DBB}" type="pres">
      <dgm:prSet presAssocID="{42E64414-6335-4865-B985-96CE230A679E}" presName="composite" presStyleCnt="0"/>
      <dgm:spPr/>
    </dgm:pt>
    <dgm:pt modelId="{D104748E-F4C5-450E-A691-D62D2F2F16F8}" type="pres">
      <dgm:prSet presAssocID="{42E64414-6335-4865-B985-96CE230A679E}" presName="background" presStyleLbl="node0" presStyleIdx="0" presStyleCnt="3"/>
      <dgm:spPr/>
    </dgm:pt>
    <dgm:pt modelId="{17E33341-A1BF-4D0D-9F6A-10FF59FA6D37}" type="pres">
      <dgm:prSet presAssocID="{42E64414-6335-4865-B985-96CE230A679E}" presName="text" presStyleLbl="fgAcc0" presStyleIdx="0" presStyleCnt="3">
        <dgm:presLayoutVars>
          <dgm:chPref val="3"/>
        </dgm:presLayoutVars>
      </dgm:prSet>
      <dgm:spPr/>
    </dgm:pt>
    <dgm:pt modelId="{D0E6008C-6E06-44BF-98DB-27F52D8E036B}" type="pres">
      <dgm:prSet presAssocID="{42E64414-6335-4865-B985-96CE230A679E}" presName="hierChild2" presStyleCnt="0"/>
      <dgm:spPr/>
    </dgm:pt>
    <dgm:pt modelId="{1FCA140E-87B3-4872-8CD5-091FB1B16F60}" type="pres">
      <dgm:prSet presAssocID="{0409313B-C9F8-4829-AC87-2E408DC91FDE}" presName="hierRoot1" presStyleCnt="0"/>
      <dgm:spPr/>
    </dgm:pt>
    <dgm:pt modelId="{FB60BE1D-06DD-4CF3-8752-F45D1BD94770}" type="pres">
      <dgm:prSet presAssocID="{0409313B-C9F8-4829-AC87-2E408DC91FDE}" presName="composite" presStyleCnt="0"/>
      <dgm:spPr/>
    </dgm:pt>
    <dgm:pt modelId="{C144E1DC-A672-49F7-B9AE-B025558BBD29}" type="pres">
      <dgm:prSet presAssocID="{0409313B-C9F8-4829-AC87-2E408DC91FDE}" presName="background" presStyleLbl="node0" presStyleIdx="1" presStyleCnt="3"/>
      <dgm:spPr/>
    </dgm:pt>
    <dgm:pt modelId="{A2AC5D8D-D2FE-45A1-8770-359D7AEFDEE9}" type="pres">
      <dgm:prSet presAssocID="{0409313B-C9F8-4829-AC87-2E408DC91FDE}" presName="text" presStyleLbl="fgAcc0" presStyleIdx="1" presStyleCnt="3">
        <dgm:presLayoutVars>
          <dgm:chPref val="3"/>
        </dgm:presLayoutVars>
      </dgm:prSet>
      <dgm:spPr/>
    </dgm:pt>
    <dgm:pt modelId="{3975DB6B-F1BD-4EBB-B1C0-DC64543377B2}" type="pres">
      <dgm:prSet presAssocID="{0409313B-C9F8-4829-AC87-2E408DC91FDE}" presName="hierChild2" presStyleCnt="0"/>
      <dgm:spPr/>
    </dgm:pt>
    <dgm:pt modelId="{0304F1A3-9862-41C7-AC67-C2DEFB3CD424}" type="pres">
      <dgm:prSet presAssocID="{6F7A0DD5-9B85-49AA-A429-A7241AC7BC95}" presName="hierRoot1" presStyleCnt="0"/>
      <dgm:spPr/>
    </dgm:pt>
    <dgm:pt modelId="{06CAF038-5355-4593-9BF6-192D14A12355}" type="pres">
      <dgm:prSet presAssocID="{6F7A0DD5-9B85-49AA-A429-A7241AC7BC95}" presName="composite" presStyleCnt="0"/>
      <dgm:spPr/>
    </dgm:pt>
    <dgm:pt modelId="{EFAFDC1A-6162-44A6-B2CA-12E3C47C2445}" type="pres">
      <dgm:prSet presAssocID="{6F7A0DD5-9B85-49AA-A429-A7241AC7BC95}" presName="background" presStyleLbl="node0" presStyleIdx="2" presStyleCnt="3"/>
      <dgm:spPr/>
    </dgm:pt>
    <dgm:pt modelId="{F39FCAB2-B4A2-4C19-A34E-7D88776CD20A}" type="pres">
      <dgm:prSet presAssocID="{6F7A0DD5-9B85-49AA-A429-A7241AC7BC95}" presName="text" presStyleLbl="fgAcc0" presStyleIdx="2" presStyleCnt="3">
        <dgm:presLayoutVars>
          <dgm:chPref val="3"/>
        </dgm:presLayoutVars>
      </dgm:prSet>
      <dgm:spPr/>
    </dgm:pt>
    <dgm:pt modelId="{EA4AD737-F291-4B31-AFB8-989ED336DF14}" type="pres">
      <dgm:prSet presAssocID="{6F7A0DD5-9B85-49AA-A429-A7241AC7BC95}" presName="hierChild2" presStyleCnt="0"/>
      <dgm:spPr/>
    </dgm:pt>
  </dgm:ptLst>
  <dgm:cxnLst>
    <dgm:cxn modelId="{102A5023-4FD2-42A3-A708-01483DE60950}" type="presOf" srcId="{6F7A0DD5-9B85-49AA-A429-A7241AC7BC95}" destId="{F39FCAB2-B4A2-4C19-A34E-7D88776CD20A}" srcOrd="0" destOrd="0" presId="urn:microsoft.com/office/officeart/2005/8/layout/hierarchy1"/>
    <dgm:cxn modelId="{760A0B4F-46D9-4D75-A268-AF715B5200E2}" srcId="{D078B93B-225C-4FB5-92AE-426C3479B20C}" destId="{42E64414-6335-4865-B985-96CE230A679E}" srcOrd="0" destOrd="0" parTransId="{7BA356DB-F6C3-436D-A545-981E2DC785AB}" sibTransId="{3A829209-D00E-497E-9A91-950100830921}"/>
    <dgm:cxn modelId="{B90B7373-F051-4AA4-B758-14E862D18558}" type="presOf" srcId="{42E64414-6335-4865-B985-96CE230A679E}" destId="{17E33341-A1BF-4D0D-9F6A-10FF59FA6D37}" srcOrd="0" destOrd="0" presId="urn:microsoft.com/office/officeart/2005/8/layout/hierarchy1"/>
    <dgm:cxn modelId="{FFD6477A-0BE4-429E-B06F-E86D2A66E85D}" srcId="{D078B93B-225C-4FB5-92AE-426C3479B20C}" destId="{0409313B-C9F8-4829-AC87-2E408DC91FDE}" srcOrd="1" destOrd="0" parTransId="{EEF6AE59-487E-4978-A556-6BC49BE845CA}" sibTransId="{A97A71CF-F7D4-4D5F-A2F4-CFA2540139DD}"/>
    <dgm:cxn modelId="{75A84398-A91F-4074-8A37-171E08614DA6}" srcId="{D078B93B-225C-4FB5-92AE-426C3479B20C}" destId="{6F7A0DD5-9B85-49AA-A429-A7241AC7BC95}" srcOrd="2" destOrd="0" parTransId="{1054BA73-295B-4A6F-9683-3C215D4C1596}" sibTransId="{AD1FD8B6-9469-48CC-850A-B96D20C5858E}"/>
    <dgm:cxn modelId="{95D90499-DB76-4A2D-A84B-9FA050151D90}" type="presOf" srcId="{0409313B-C9F8-4829-AC87-2E408DC91FDE}" destId="{A2AC5D8D-D2FE-45A1-8770-359D7AEFDEE9}" srcOrd="0" destOrd="0" presId="urn:microsoft.com/office/officeart/2005/8/layout/hierarchy1"/>
    <dgm:cxn modelId="{D43E3AFE-9664-4424-AA8C-899D100F0915}" type="presOf" srcId="{D078B93B-225C-4FB5-92AE-426C3479B20C}" destId="{1F80F173-715C-4281-86A7-90ED47029C41}" srcOrd="0" destOrd="0" presId="urn:microsoft.com/office/officeart/2005/8/layout/hierarchy1"/>
    <dgm:cxn modelId="{C2CB8FFA-4389-437F-8737-CD7EDF499867}" type="presParOf" srcId="{1F80F173-715C-4281-86A7-90ED47029C41}" destId="{1DF54EA4-51B8-4C25-9B8A-AE94B849A42F}" srcOrd="0" destOrd="0" presId="urn:microsoft.com/office/officeart/2005/8/layout/hierarchy1"/>
    <dgm:cxn modelId="{8EC1AC87-0B2F-4011-89ED-0677D02AD6E5}" type="presParOf" srcId="{1DF54EA4-51B8-4C25-9B8A-AE94B849A42F}" destId="{086831B5-58B8-4F00-A5E8-9EC3DFF25DBB}" srcOrd="0" destOrd="0" presId="urn:microsoft.com/office/officeart/2005/8/layout/hierarchy1"/>
    <dgm:cxn modelId="{C1D33FD9-6E64-4223-8A22-CE9B640DDC42}" type="presParOf" srcId="{086831B5-58B8-4F00-A5E8-9EC3DFF25DBB}" destId="{D104748E-F4C5-450E-A691-D62D2F2F16F8}" srcOrd="0" destOrd="0" presId="urn:microsoft.com/office/officeart/2005/8/layout/hierarchy1"/>
    <dgm:cxn modelId="{2EBEF5A9-957A-445B-B1F3-6BCAD72791C7}" type="presParOf" srcId="{086831B5-58B8-4F00-A5E8-9EC3DFF25DBB}" destId="{17E33341-A1BF-4D0D-9F6A-10FF59FA6D37}" srcOrd="1" destOrd="0" presId="urn:microsoft.com/office/officeart/2005/8/layout/hierarchy1"/>
    <dgm:cxn modelId="{3AAE76B1-0592-4792-8875-8FEB0672C18C}" type="presParOf" srcId="{1DF54EA4-51B8-4C25-9B8A-AE94B849A42F}" destId="{D0E6008C-6E06-44BF-98DB-27F52D8E036B}" srcOrd="1" destOrd="0" presId="urn:microsoft.com/office/officeart/2005/8/layout/hierarchy1"/>
    <dgm:cxn modelId="{BEDDAEA9-1D33-4F76-8A3F-9BB99687A80C}" type="presParOf" srcId="{1F80F173-715C-4281-86A7-90ED47029C41}" destId="{1FCA140E-87B3-4872-8CD5-091FB1B16F60}" srcOrd="1" destOrd="0" presId="urn:microsoft.com/office/officeart/2005/8/layout/hierarchy1"/>
    <dgm:cxn modelId="{B532D2FB-E6D6-4864-B6A7-E21559C52CE3}" type="presParOf" srcId="{1FCA140E-87B3-4872-8CD5-091FB1B16F60}" destId="{FB60BE1D-06DD-4CF3-8752-F45D1BD94770}" srcOrd="0" destOrd="0" presId="urn:microsoft.com/office/officeart/2005/8/layout/hierarchy1"/>
    <dgm:cxn modelId="{3BD4DF01-15CE-47F0-B324-8ACE3F317107}" type="presParOf" srcId="{FB60BE1D-06DD-4CF3-8752-F45D1BD94770}" destId="{C144E1DC-A672-49F7-B9AE-B025558BBD29}" srcOrd="0" destOrd="0" presId="urn:microsoft.com/office/officeart/2005/8/layout/hierarchy1"/>
    <dgm:cxn modelId="{B1F52C83-29BC-4AFC-8614-3CCF9B99B368}" type="presParOf" srcId="{FB60BE1D-06DD-4CF3-8752-F45D1BD94770}" destId="{A2AC5D8D-D2FE-45A1-8770-359D7AEFDEE9}" srcOrd="1" destOrd="0" presId="urn:microsoft.com/office/officeart/2005/8/layout/hierarchy1"/>
    <dgm:cxn modelId="{E5758995-F52D-46AA-B362-0865C262AFA6}" type="presParOf" srcId="{1FCA140E-87B3-4872-8CD5-091FB1B16F60}" destId="{3975DB6B-F1BD-4EBB-B1C0-DC64543377B2}" srcOrd="1" destOrd="0" presId="urn:microsoft.com/office/officeart/2005/8/layout/hierarchy1"/>
    <dgm:cxn modelId="{E387D16D-4E4D-4265-BC2C-8570E9A322DE}" type="presParOf" srcId="{1F80F173-715C-4281-86A7-90ED47029C41}" destId="{0304F1A3-9862-41C7-AC67-C2DEFB3CD424}" srcOrd="2" destOrd="0" presId="urn:microsoft.com/office/officeart/2005/8/layout/hierarchy1"/>
    <dgm:cxn modelId="{32266F01-4C51-46E0-8FF5-D72537B9C58B}" type="presParOf" srcId="{0304F1A3-9862-41C7-AC67-C2DEFB3CD424}" destId="{06CAF038-5355-4593-9BF6-192D14A12355}" srcOrd="0" destOrd="0" presId="urn:microsoft.com/office/officeart/2005/8/layout/hierarchy1"/>
    <dgm:cxn modelId="{01686CE7-5526-4128-BBB2-B753E3F99C46}" type="presParOf" srcId="{06CAF038-5355-4593-9BF6-192D14A12355}" destId="{EFAFDC1A-6162-44A6-B2CA-12E3C47C2445}" srcOrd="0" destOrd="0" presId="urn:microsoft.com/office/officeart/2005/8/layout/hierarchy1"/>
    <dgm:cxn modelId="{62BE7FCB-4930-4F66-B149-606AC8C16FA0}" type="presParOf" srcId="{06CAF038-5355-4593-9BF6-192D14A12355}" destId="{F39FCAB2-B4A2-4C19-A34E-7D88776CD20A}" srcOrd="1" destOrd="0" presId="urn:microsoft.com/office/officeart/2005/8/layout/hierarchy1"/>
    <dgm:cxn modelId="{89DD98BF-7E88-4D05-A313-534192A1F4E2}" type="presParOf" srcId="{0304F1A3-9862-41C7-AC67-C2DEFB3CD424}" destId="{EA4AD737-F291-4B31-AFB8-989ED336DF1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0D98F8-774E-4D3A-8241-031E4D133426}"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B9A0ABC8-1A3C-4888-AE9C-D288EA55967C}">
      <dgm:prSet/>
      <dgm:spPr/>
      <dgm:t>
        <a:bodyPr/>
        <a:lstStyle/>
        <a:p>
          <a:pPr>
            <a:lnSpc>
              <a:spcPct val="100000"/>
            </a:lnSpc>
          </a:pPr>
          <a:r>
            <a:rPr lang="cs-CZ"/>
            <a:t>Dlouhodobě stabilní a preferovaná sada možných voleb s průmyslově podmiňovanými praktikami fungují se stávají ve vztahu ke stylu analyzovaného filmu </a:t>
          </a:r>
          <a:r>
            <a:rPr lang="cs-CZ" i="1"/>
            <a:t>odstředivě</a:t>
          </a:r>
          <a:r>
            <a:rPr lang="cs-CZ"/>
            <a:t> fungujícími faktory.</a:t>
          </a:r>
          <a:endParaRPr lang="en-US"/>
        </a:p>
      </dgm:t>
    </dgm:pt>
    <dgm:pt modelId="{B29BEC80-06EE-4A83-A17C-F53F61260CCF}" type="parTrans" cxnId="{A79EE5F9-C129-4F74-B98C-5B85199D1898}">
      <dgm:prSet/>
      <dgm:spPr/>
      <dgm:t>
        <a:bodyPr/>
        <a:lstStyle/>
        <a:p>
          <a:endParaRPr lang="en-US"/>
        </a:p>
      </dgm:t>
    </dgm:pt>
    <dgm:pt modelId="{115BB601-9170-4F9F-B4F1-CFC0EBAF3BEB}" type="sibTrans" cxnId="{A79EE5F9-C129-4F74-B98C-5B85199D1898}">
      <dgm:prSet/>
      <dgm:spPr/>
      <dgm:t>
        <a:bodyPr/>
        <a:lstStyle/>
        <a:p>
          <a:endParaRPr lang="en-US"/>
        </a:p>
      </dgm:t>
    </dgm:pt>
    <dgm:pt modelId="{4DB8A576-97BD-4835-8437-B9F3F5649D7D}">
      <dgm:prSet/>
      <dgm:spPr/>
      <dgm:t>
        <a:bodyPr/>
        <a:lstStyle/>
        <a:p>
          <a:pPr>
            <a:lnSpc>
              <a:spcPct val="100000"/>
            </a:lnSpc>
          </a:pPr>
          <a:r>
            <a:rPr lang="cs-CZ" dirty="0"/>
            <a:t>V centru našeho zájmu stojí </a:t>
          </a:r>
          <a:r>
            <a:rPr lang="cs-CZ" i="1" dirty="0"/>
            <a:t>dostředivé</a:t>
          </a:r>
          <a:r>
            <a:rPr lang="cs-CZ" dirty="0"/>
            <a:t> aspekty stylu. Sledujeme vlastní typy vzorců nebo pravidelností uplatňované a rozvíjené filmaři v rámci konkrétního filmu pro dosažení určitých účinků na diváka. Mohou přitom vybírat z rejstříku preferovaných možností, zároveň je ale mohou i vyzývat či porušovat (případně obojí). </a:t>
          </a:r>
          <a:endParaRPr lang="en-US" dirty="0"/>
        </a:p>
      </dgm:t>
    </dgm:pt>
    <dgm:pt modelId="{40344C19-BB50-4283-9D98-D94D5CDA4BB7}" type="parTrans" cxnId="{BAEE977F-0D6A-47EB-8613-33EE5593D6BE}">
      <dgm:prSet/>
      <dgm:spPr/>
      <dgm:t>
        <a:bodyPr/>
        <a:lstStyle/>
        <a:p>
          <a:endParaRPr lang="en-US"/>
        </a:p>
      </dgm:t>
    </dgm:pt>
    <dgm:pt modelId="{BA5EE7BF-E4F4-4522-8AB0-3D093ADDAE63}" type="sibTrans" cxnId="{BAEE977F-0D6A-47EB-8613-33EE5593D6BE}">
      <dgm:prSet/>
      <dgm:spPr/>
      <dgm:t>
        <a:bodyPr/>
        <a:lstStyle/>
        <a:p>
          <a:endParaRPr lang="en-US"/>
        </a:p>
      </dgm:t>
    </dgm:pt>
    <dgm:pt modelId="{B3A823D6-BE35-46BB-8DC9-94C08C49E082}" type="pres">
      <dgm:prSet presAssocID="{E00D98F8-774E-4D3A-8241-031E4D133426}" presName="outerComposite" presStyleCnt="0">
        <dgm:presLayoutVars>
          <dgm:chMax val="5"/>
          <dgm:dir/>
          <dgm:resizeHandles val="exact"/>
        </dgm:presLayoutVars>
      </dgm:prSet>
      <dgm:spPr/>
    </dgm:pt>
    <dgm:pt modelId="{9DF784BB-5EAA-45D7-B790-96445A365A02}" type="pres">
      <dgm:prSet presAssocID="{E00D98F8-774E-4D3A-8241-031E4D133426}" presName="dummyMaxCanvas" presStyleCnt="0">
        <dgm:presLayoutVars/>
      </dgm:prSet>
      <dgm:spPr/>
    </dgm:pt>
    <dgm:pt modelId="{FB3E706D-C5A0-4B01-BD4F-0DBCB06017EB}" type="pres">
      <dgm:prSet presAssocID="{E00D98F8-774E-4D3A-8241-031E4D133426}" presName="TwoNodes_1" presStyleLbl="node1" presStyleIdx="0" presStyleCnt="2">
        <dgm:presLayoutVars>
          <dgm:bulletEnabled val="1"/>
        </dgm:presLayoutVars>
      </dgm:prSet>
      <dgm:spPr/>
    </dgm:pt>
    <dgm:pt modelId="{11DAE576-8A81-48EF-8E39-DFA0449A3626}" type="pres">
      <dgm:prSet presAssocID="{E00D98F8-774E-4D3A-8241-031E4D133426}" presName="TwoNodes_2" presStyleLbl="node1" presStyleIdx="1" presStyleCnt="2">
        <dgm:presLayoutVars>
          <dgm:bulletEnabled val="1"/>
        </dgm:presLayoutVars>
      </dgm:prSet>
      <dgm:spPr/>
    </dgm:pt>
    <dgm:pt modelId="{1A97C816-3DBE-4378-8666-AE9EC2F57E5F}" type="pres">
      <dgm:prSet presAssocID="{E00D98F8-774E-4D3A-8241-031E4D133426}" presName="TwoConn_1-2" presStyleLbl="fgAccFollowNode1" presStyleIdx="0" presStyleCnt="1">
        <dgm:presLayoutVars>
          <dgm:bulletEnabled val="1"/>
        </dgm:presLayoutVars>
      </dgm:prSet>
      <dgm:spPr/>
    </dgm:pt>
    <dgm:pt modelId="{9CA3656E-5F2E-4D54-A61F-DE65F0C4663C}" type="pres">
      <dgm:prSet presAssocID="{E00D98F8-774E-4D3A-8241-031E4D133426}" presName="TwoNodes_1_text" presStyleLbl="node1" presStyleIdx="1" presStyleCnt="2">
        <dgm:presLayoutVars>
          <dgm:bulletEnabled val="1"/>
        </dgm:presLayoutVars>
      </dgm:prSet>
      <dgm:spPr/>
    </dgm:pt>
    <dgm:pt modelId="{431D2764-8824-4229-A4F1-C68ABF69A7F4}" type="pres">
      <dgm:prSet presAssocID="{E00D98F8-774E-4D3A-8241-031E4D133426}" presName="TwoNodes_2_text" presStyleLbl="node1" presStyleIdx="1" presStyleCnt="2">
        <dgm:presLayoutVars>
          <dgm:bulletEnabled val="1"/>
        </dgm:presLayoutVars>
      </dgm:prSet>
      <dgm:spPr/>
    </dgm:pt>
  </dgm:ptLst>
  <dgm:cxnLst>
    <dgm:cxn modelId="{0486941E-C16A-4FE1-82A7-940DE6185E06}" type="presOf" srcId="{4DB8A576-97BD-4835-8437-B9F3F5649D7D}" destId="{11DAE576-8A81-48EF-8E39-DFA0449A3626}" srcOrd="0" destOrd="0" presId="urn:microsoft.com/office/officeart/2005/8/layout/vProcess5"/>
    <dgm:cxn modelId="{7B255D21-83FD-4E3C-898E-49050BC29EC4}" type="presOf" srcId="{B9A0ABC8-1A3C-4888-AE9C-D288EA55967C}" destId="{FB3E706D-C5A0-4B01-BD4F-0DBCB06017EB}" srcOrd="0" destOrd="0" presId="urn:microsoft.com/office/officeart/2005/8/layout/vProcess5"/>
    <dgm:cxn modelId="{194CE05C-2B47-4C4F-88BF-7ABAE61AB147}" type="presOf" srcId="{115BB601-9170-4F9F-B4F1-CFC0EBAF3BEB}" destId="{1A97C816-3DBE-4378-8666-AE9EC2F57E5F}" srcOrd="0" destOrd="0" presId="urn:microsoft.com/office/officeart/2005/8/layout/vProcess5"/>
    <dgm:cxn modelId="{BAEE977F-0D6A-47EB-8613-33EE5593D6BE}" srcId="{E00D98F8-774E-4D3A-8241-031E4D133426}" destId="{4DB8A576-97BD-4835-8437-B9F3F5649D7D}" srcOrd="1" destOrd="0" parTransId="{40344C19-BB50-4283-9D98-D94D5CDA4BB7}" sibTransId="{BA5EE7BF-E4F4-4522-8AB0-3D093ADDAE63}"/>
    <dgm:cxn modelId="{5F44519A-7F48-4588-A7A9-19F3AC20556D}" type="presOf" srcId="{B9A0ABC8-1A3C-4888-AE9C-D288EA55967C}" destId="{9CA3656E-5F2E-4D54-A61F-DE65F0C4663C}" srcOrd="1" destOrd="0" presId="urn:microsoft.com/office/officeart/2005/8/layout/vProcess5"/>
    <dgm:cxn modelId="{6A1618B8-2E48-4847-8F1E-99FBCE6052B3}" type="presOf" srcId="{E00D98F8-774E-4D3A-8241-031E4D133426}" destId="{B3A823D6-BE35-46BB-8DC9-94C08C49E082}" srcOrd="0" destOrd="0" presId="urn:microsoft.com/office/officeart/2005/8/layout/vProcess5"/>
    <dgm:cxn modelId="{CCD176E5-3A0B-4417-B19B-9996833C3F46}" type="presOf" srcId="{4DB8A576-97BD-4835-8437-B9F3F5649D7D}" destId="{431D2764-8824-4229-A4F1-C68ABF69A7F4}" srcOrd="1" destOrd="0" presId="urn:microsoft.com/office/officeart/2005/8/layout/vProcess5"/>
    <dgm:cxn modelId="{A79EE5F9-C129-4F74-B98C-5B85199D1898}" srcId="{E00D98F8-774E-4D3A-8241-031E4D133426}" destId="{B9A0ABC8-1A3C-4888-AE9C-D288EA55967C}" srcOrd="0" destOrd="0" parTransId="{B29BEC80-06EE-4A83-A17C-F53F61260CCF}" sibTransId="{115BB601-9170-4F9F-B4F1-CFC0EBAF3BEB}"/>
    <dgm:cxn modelId="{EC4A94F5-91A3-4AE9-A948-CEE1D405A552}" type="presParOf" srcId="{B3A823D6-BE35-46BB-8DC9-94C08C49E082}" destId="{9DF784BB-5EAA-45D7-B790-96445A365A02}" srcOrd="0" destOrd="0" presId="urn:microsoft.com/office/officeart/2005/8/layout/vProcess5"/>
    <dgm:cxn modelId="{DEC5A150-604C-463E-BC39-AE969B2088D2}" type="presParOf" srcId="{B3A823D6-BE35-46BB-8DC9-94C08C49E082}" destId="{FB3E706D-C5A0-4B01-BD4F-0DBCB06017EB}" srcOrd="1" destOrd="0" presId="urn:microsoft.com/office/officeart/2005/8/layout/vProcess5"/>
    <dgm:cxn modelId="{A445F692-739A-4F72-BAEC-B13ED12E9FC3}" type="presParOf" srcId="{B3A823D6-BE35-46BB-8DC9-94C08C49E082}" destId="{11DAE576-8A81-48EF-8E39-DFA0449A3626}" srcOrd="2" destOrd="0" presId="urn:microsoft.com/office/officeart/2005/8/layout/vProcess5"/>
    <dgm:cxn modelId="{6336B08B-08C0-4248-91F7-8AE3E3E0B5E0}" type="presParOf" srcId="{B3A823D6-BE35-46BB-8DC9-94C08C49E082}" destId="{1A97C816-3DBE-4378-8666-AE9EC2F57E5F}" srcOrd="3" destOrd="0" presId="urn:microsoft.com/office/officeart/2005/8/layout/vProcess5"/>
    <dgm:cxn modelId="{50887CB5-2135-4B86-BA90-23EC099210B3}" type="presParOf" srcId="{B3A823D6-BE35-46BB-8DC9-94C08C49E082}" destId="{9CA3656E-5F2E-4D54-A61F-DE65F0C4663C}" srcOrd="4" destOrd="0" presId="urn:microsoft.com/office/officeart/2005/8/layout/vProcess5"/>
    <dgm:cxn modelId="{1FACCCFF-98A6-4E25-AADC-210DFA08D4F7}" type="presParOf" srcId="{B3A823D6-BE35-46BB-8DC9-94C08C49E082}" destId="{431D2764-8824-4229-A4F1-C68ABF69A7F4}"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F5D78B-3E15-4B1A-A771-DD9E2CB9B992}"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623EBBFC-07AA-4E66-BC7D-022C60DDC81C}">
      <dgm:prSet/>
      <dgm:spPr/>
      <dgm:t>
        <a:bodyPr/>
        <a:lstStyle/>
        <a:p>
          <a:r>
            <a:rPr lang="cs-CZ"/>
            <a:t>Dostředivé vzorce lze chápat jako typy opakovaných, variovaných či jinak rozvíjených voleb a ustavování vlastních stylistických „pravidel“.</a:t>
          </a:r>
          <a:endParaRPr lang="en-US"/>
        </a:p>
      </dgm:t>
    </dgm:pt>
    <dgm:pt modelId="{13E8F666-BAE3-4F16-8ECB-94985FF200F6}" type="parTrans" cxnId="{1BDE4AB2-4F2B-4BBC-9001-8BCA973C9874}">
      <dgm:prSet/>
      <dgm:spPr/>
      <dgm:t>
        <a:bodyPr/>
        <a:lstStyle/>
        <a:p>
          <a:endParaRPr lang="en-US"/>
        </a:p>
      </dgm:t>
    </dgm:pt>
    <dgm:pt modelId="{8763F15E-376D-473B-8BFA-EFE81BC143ED}" type="sibTrans" cxnId="{1BDE4AB2-4F2B-4BBC-9001-8BCA973C9874}">
      <dgm:prSet/>
      <dgm:spPr/>
      <dgm:t>
        <a:bodyPr/>
        <a:lstStyle/>
        <a:p>
          <a:endParaRPr lang="en-US"/>
        </a:p>
      </dgm:t>
    </dgm:pt>
    <dgm:pt modelId="{633223FF-A83E-4000-9E01-6A16B7394A9D}">
      <dgm:prSet/>
      <dgm:spPr/>
      <dgm:t>
        <a:bodyPr/>
        <a:lstStyle/>
        <a:p>
          <a:r>
            <a:rPr lang="cs-CZ"/>
            <a:t>Spielbergova řešení práce s mizanscénou v součinnosti s pohybem kamery v konkrétních scénách </a:t>
          </a:r>
          <a:r>
            <a:rPr lang="cs-CZ" i="1"/>
            <a:t>Války světů </a:t>
          </a:r>
          <a:r>
            <a:rPr lang="cs-CZ"/>
            <a:t>jako systematicky a dostředivě rozvíjená alternativa vůči normám kontinuální střihové skladby coby odstředivě působícímu faktoru (navzdory jejímu respektování v jiných scénách a sekvencích).</a:t>
          </a:r>
          <a:endParaRPr lang="en-US"/>
        </a:p>
      </dgm:t>
    </dgm:pt>
    <dgm:pt modelId="{3EB0C943-9D78-4201-9B12-250E47ED3788}" type="parTrans" cxnId="{BB70B55B-3F9D-4039-84E2-91BBEAD738A5}">
      <dgm:prSet/>
      <dgm:spPr/>
      <dgm:t>
        <a:bodyPr/>
        <a:lstStyle/>
        <a:p>
          <a:endParaRPr lang="en-US"/>
        </a:p>
      </dgm:t>
    </dgm:pt>
    <dgm:pt modelId="{7E6DF670-E034-42E6-AF32-7F6DC2756F99}" type="sibTrans" cxnId="{BB70B55B-3F9D-4039-84E2-91BBEAD738A5}">
      <dgm:prSet/>
      <dgm:spPr/>
      <dgm:t>
        <a:bodyPr/>
        <a:lstStyle/>
        <a:p>
          <a:endParaRPr lang="en-US"/>
        </a:p>
      </dgm:t>
    </dgm:pt>
    <dgm:pt modelId="{36AF631F-3E74-48F5-B3BB-A3840FF4D65B}" type="pres">
      <dgm:prSet presAssocID="{47F5D78B-3E15-4B1A-A771-DD9E2CB9B992}" presName="Name0" presStyleCnt="0">
        <dgm:presLayoutVars>
          <dgm:dir/>
          <dgm:animLvl val="lvl"/>
          <dgm:resizeHandles val="exact"/>
        </dgm:presLayoutVars>
      </dgm:prSet>
      <dgm:spPr/>
    </dgm:pt>
    <dgm:pt modelId="{E3FF2AA7-6C58-4AEF-A81B-51990AEE979B}" type="pres">
      <dgm:prSet presAssocID="{633223FF-A83E-4000-9E01-6A16B7394A9D}" presName="boxAndChildren" presStyleCnt="0"/>
      <dgm:spPr/>
    </dgm:pt>
    <dgm:pt modelId="{2BECCEED-6E03-46AA-8A75-B657AAA5271B}" type="pres">
      <dgm:prSet presAssocID="{633223FF-A83E-4000-9E01-6A16B7394A9D}" presName="parentTextBox" presStyleLbl="node1" presStyleIdx="0" presStyleCnt="2"/>
      <dgm:spPr/>
    </dgm:pt>
    <dgm:pt modelId="{83F816EB-4F26-45FE-B176-3FC156E63982}" type="pres">
      <dgm:prSet presAssocID="{8763F15E-376D-473B-8BFA-EFE81BC143ED}" presName="sp" presStyleCnt="0"/>
      <dgm:spPr/>
    </dgm:pt>
    <dgm:pt modelId="{26775F50-3B67-4EBC-A712-786E9046F78C}" type="pres">
      <dgm:prSet presAssocID="{623EBBFC-07AA-4E66-BC7D-022C60DDC81C}" presName="arrowAndChildren" presStyleCnt="0"/>
      <dgm:spPr/>
    </dgm:pt>
    <dgm:pt modelId="{341872B8-B30C-4BF6-BBC3-58615887D9A9}" type="pres">
      <dgm:prSet presAssocID="{623EBBFC-07AA-4E66-BC7D-022C60DDC81C}" presName="parentTextArrow" presStyleLbl="node1" presStyleIdx="1" presStyleCnt="2"/>
      <dgm:spPr/>
    </dgm:pt>
  </dgm:ptLst>
  <dgm:cxnLst>
    <dgm:cxn modelId="{8E560E06-3936-4FD9-B8CA-D4078B07F63E}" type="presOf" srcId="{623EBBFC-07AA-4E66-BC7D-022C60DDC81C}" destId="{341872B8-B30C-4BF6-BBC3-58615887D9A9}" srcOrd="0" destOrd="0" presId="urn:microsoft.com/office/officeart/2005/8/layout/process4"/>
    <dgm:cxn modelId="{BB70B55B-3F9D-4039-84E2-91BBEAD738A5}" srcId="{47F5D78B-3E15-4B1A-A771-DD9E2CB9B992}" destId="{633223FF-A83E-4000-9E01-6A16B7394A9D}" srcOrd="1" destOrd="0" parTransId="{3EB0C943-9D78-4201-9B12-250E47ED3788}" sibTransId="{7E6DF670-E034-42E6-AF32-7F6DC2756F99}"/>
    <dgm:cxn modelId="{AFE1895E-6083-4FB0-B876-065176699DFD}" type="presOf" srcId="{633223FF-A83E-4000-9E01-6A16B7394A9D}" destId="{2BECCEED-6E03-46AA-8A75-B657AAA5271B}" srcOrd="0" destOrd="0" presId="urn:microsoft.com/office/officeart/2005/8/layout/process4"/>
    <dgm:cxn modelId="{9C40B847-6FCB-4385-9B94-6E5D1805806E}" type="presOf" srcId="{47F5D78B-3E15-4B1A-A771-DD9E2CB9B992}" destId="{36AF631F-3E74-48F5-B3BB-A3840FF4D65B}" srcOrd="0" destOrd="0" presId="urn:microsoft.com/office/officeart/2005/8/layout/process4"/>
    <dgm:cxn modelId="{1BDE4AB2-4F2B-4BBC-9001-8BCA973C9874}" srcId="{47F5D78B-3E15-4B1A-A771-DD9E2CB9B992}" destId="{623EBBFC-07AA-4E66-BC7D-022C60DDC81C}" srcOrd="0" destOrd="0" parTransId="{13E8F666-BAE3-4F16-8ECB-94985FF200F6}" sibTransId="{8763F15E-376D-473B-8BFA-EFE81BC143ED}"/>
    <dgm:cxn modelId="{14765174-A64B-4A46-A918-224701617D32}" type="presParOf" srcId="{36AF631F-3E74-48F5-B3BB-A3840FF4D65B}" destId="{E3FF2AA7-6C58-4AEF-A81B-51990AEE979B}" srcOrd="0" destOrd="0" presId="urn:microsoft.com/office/officeart/2005/8/layout/process4"/>
    <dgm:cxn modelId="{5BEF2DD1-2611-4997-87D7-BC104962EDFB}" type="presParOf" srcId="{E3FF2AA7-6C58-4AEF-A81B-51990AEE979B}" destId="{2BECCEED-6E03-46AA-8A75-B657AAA5271B}" srcOrd="0" destOrd="0" presId="urn:microsoft.com/office/officeart/2005/8/layout/process4"/>
    <dgm:cxn modelId="{F4C963D8-A0D9-4353-B7EB-6703C4674B56}" type="presParOf" srcId="{36AF631F-3E74-48F5-B3BB-A3840FF4D65B}" destId="{83F816EB-4F26-45FE-B176-3FC156E63982}" srcOrd="1" destOrd="0" presId="urn:microsoft.com/office/officeart/2005/8/layout/process4"/>
    <dgm:cxn modelId="{E3505C4B-DDFE-419A-8B3B-235F539632E8}" type="presParOf" srcId="{36AF631F-3E74-48F5-B3BB-A3840FF4D65B}" destId="{26775F50-3B67-4EBC-A712-786E9046F78C}" srcOrd="2" destOrd="0" presId="urn:microsoft.com/office/officeart/2005/8/layout/process4"/>
    <dgm:cxn modelId="{7F99F154-CB62-46A9-8A25-5D83AD1FD1D5}" type="presParOf" srcId="{26775F50-3B67-4EBC-A712-786E9046F78C}" destId="{341872B8-B30C-4BF6-BBC3-58615887D9A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F5D78B-3E15-4B1A-A771-DD9E2CB9B99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623EBBFC-07AA-4E66-BC7D-022C60DDC81C}">
      <dgm:prSet/>
      <dgm:spPr/>
      <dgm:t>
        <a:bodyPr/>
        <a:lstStyle/>
        <a:p>
          <a:r>
            <a:rPr lang="cs-CZ" dirty="0"/>
            <a:t>Výlučnost a výjimečnost parametrů nebo aspektů stylu vždy ve vztahu a poměru ke zbytku filmového systému. </a:t>
          </a:r>
        </a:p>
        <a:p>
          <a:r>
            <a:rPr lang="cs-CZ" dirty="0"/>
            <a:t>Zatímco u jednoho filmu můžeme chápat jako krátký záběr nad 60 s., u jiného můžou 4 s. znamenat dlouhý záběr.</a:t>
          </a:r>
          <a:endParaRPr lang="en-US" dirty="0"/>
        </a:p>
      </dgm:t>
    </dgm:pt>
    <dgm:pt modelId="{13E8F666-BAE3-4F16-8ECB-94985FF200F6}" type="parTrans" cxnId="{1BDE4AB2-4F2B-4BBC-9001-8BCA973C9874}">
      <dgm:prSet/>
      <dgm:spPr/>
      <dgm:t>
        <a:bodyPr/>
        <a:lstStyle/>
        <a:p>
          <a:endParaRPr lang="en-US"/>
        </a:p>
      </dgm:t>
    </dgm:pt>
    <dgm:pt modelId="{8763F15E-376D-473B-8BFA-EFE81BC143ED}" type="sibTrans" cxnId="{1BDE4AB2-4F2B-4BBC-9001-8BCA973C9874}">
      <dgm:prSet/>
      <dgm:spPr/>
      <dgm:t>
        <a:bodyPr/>
        <a:lstStyle/>
        <a:p>
          <a:endParaRPr lang="en-US"/>
        </a:p>
      </dgm:t>
    </dgm:pt>
    <dgm:pt modelId="{633223FF-A83E-4000-9E01-6A16B7394A9D}">
      <dgm:prSet/>
      <dgm:spPr/>
      <dgm:t>
        <a:bodyPr/>
        <a:lstStyle/>
        <a:p>
          <a:r>
            <a:rPr lang="cs-CZ" dirty="0"/>
            <a:t>Konkrétní použití stylistického postupu (délka záběru, velikost/úhel rámu,…) vždy relativní vůči vlastním stylistickým pravidlům a uplatňovaným vzorcům.</a:t>
          </a:r>
          <a:endParaRPr lang="en-US" dirty="0"/>
        </a:p>
      </dgm:t>
    </dgm:pt>
    <dgm:pt modelId="{3EB0C943-9D78-4201-9B12-250E47ED3788}" type="parTrans" cxnId="{BB70B55B-3F9D-4039-84E2-91BBEAD738A5}">
      <dgm:prSet/>
      <dgm:spPr/>
      <dgm:t>
        <a:bodyPr/>
        <a:lstStyle/>
        <a:p>
          <a:endParaRPr lang="en-US"/>
        </a:p>
      </dgm:t>
    </dgm:pt>
    <dgm:pt modelId="{7E6DF670-E034-42E6-AF32-7F6DC2756F99}" type="sibTrans" cxnId="{BB70B55B-3F9D-4039-84E2-91BBEAD738A5}">
      <dgm:prSet/>
      <dgm:spPr/>
      <dgm:t>
        <a:bodyPr/>
        <a:lstStyle/>
        <a:p>
          <a:endParaRPr lang="en-US"/>
        </a:p>
      </dgm:t>
    </dgm:pt>
    <dgm:pt modelId="{36AF631F-3E74-48F5-B3BB-A3840FF4D65B}" type="pres">
      <dgm:prSet presAssocID="{47F5D78B-3E15-4B1A-A771-DD9E2CB9B992}" presName="Name0" presStyleCnt="0">
        <dgm:presLayoutVars>
          <dgm:dir/>
          <dgm:animLvl val="lvl"/>
          <dgm:resizeHandles val="exact"/>
        </dgm:presLayoutVars>
      </dgm:prSet>
      <dgm:spPr/>
    </dgm:pt>
    <dgm:pt modelId="{E3FF2AA7-6C58-4AEF-A81B-51990AEE979B}" type="pres">
      <dgm:prSet presAssocID="{633223FF-A83E-4000-9E01-6A16B7394A9D}" presName="boxAndChildren" presStyleCnt="0"/>
      <dgm:spPr/>
    </dgm:pt>
    <dgm:pt modelId="{2BECCEED-6E03-46AA-8A75-B657AAA5271B}" type="pres">
      <dgm:prSet presAssocID="{633223FF-A83E-4000-9E01-6A16B7394A9D}" presName="parentTextBox" presStyleLbl="node1" presStyleIdx="0" presStyleCnt="2"/>
      <dgm:spPr/>
    </dgm:pt>
    <dgm:pt modelId="{83F816EB-4F26-45FE-B176-3FC156E63982}" type="pres">
      <dgm:prSet presAssocID="{8763F15E-376D-473B-8BFA-EFE81BC143ED}" presName="sp" presStyleCnt="0"/>
      <dgm:spPr/>
    </dgm:pt>
    <dgm:pt modelId="{26775F50-3B67-4EBC-A712-786E9046F78C}" type="pres">
      <dgm:prSet presAssocID="{623EBBFC-07AA-4E66-BC7D-022C60DDC81C}" presName="arrowAndChildren" presStyleCnt="0"/>
      <dgm:spPr/>
    </dgm:pt>
    <dgm:pt modelId="{341872B8-B30C-4BF6-BBC3-58615887D9A9}" type="pres">
      <dgm:prSet presAssocID="{623EBBFC-07AA-4E66-BC7D-022C60DDC81C}" presName="parentTextArrow" presStyleLbl="node1" presStyleIdx="1" presStyleCnt="2"/>
      <dgm:spPr/>
    </dgm:pt>
  </dgm:ptLst>
  <dgm:cxnLst>
    <dgm:cxn modelId="{8E560E06-3936-4FD9-B8CA-D4078B07F63E}" type="presOf" srcId="{623EBBFC-07AA-4E66-BC7D-022C60DDC81C}" destId="{341872B8-B30C-4BF6-BBC3-58615887D9A9}" srcOrd="0" destOrd="0" presId="urn:microsoft.com/office/officeart/2005/8/layout/process4"/>
    <dgm:cxn modelId="{BB70B55B-3F9D-4039-84E2-91BBEAD738A5}" srcId="{47F5D78B-3E15-4B1A-A771-DD9E2CB9B992}" destId="{633223FF-A83E-4000-9E01-6A16B7394A9D}" srcOrd="1" destOrd="0" parTransId="{3EB0C943-9D78-4201-9B12-250E47ED3788}" sibTransId="{7E6DF670-E034-42E6-AF32-7F6DC2756F99}"/>
    <dgm:cxn modelId="{AFE1895E-6083-4FB0-B876-065176699DFD}" type="presOf" srcId="{633223FF-A83E-4000-9E01-6A16B7394A9D}" destId="{2BECCEED-6E03-46AA-8A75-B657AAA5271B}" srcOrd="0" destOrd="0" presId="urn:microsoft.com/office/officeart/2005/8/layout/process4"/>
    <dgm:cxn modelId="{9C40B847-6FCB-4385-9B94-6E5D1805806E}" type="presOf" srcId="{47F5D78B-3E15-4B1A-A771-DD9E2CB9B992}" destId="{36AF631F-3E74-48F5-B3BB-A3840FF4D65B}" srcOrd="0" destOrd="0" presId="urn:microsoft.com/office/officeart/2005/8/layout/process4"/>
    <dgm:cxn modelId="{1BDE4AB2-4F2B-4BBC-9001-8BCA973C9874}" srcId="{47F5D78B-3E15-4B1A-A771-DD9E2CB9B992}" destId="{623EBBFC-07AA-4E66-BC7D-022C60DDC81C}" srcOrd="0" destOrd="0" parTransId="{13E8F666-BAE3-4F16-8ECB-94985FF200F6}" sibTransId="{8763F15E-376D-473B-8BFA-EFE81BC143ED}"/>
    <dgm:cxn modelId="{14765174-A64B-4A46-A918-224701617D32}" type="presParOf" srcId="{36AF631F-3E74-48F5-B3BB-A3840FF4D65B}" destId="{E3FF2AA7-6C58-4AEF-A81B-51990AEE979B}" srcOrd="0" destOrd="0" presId="urn:microsoft.com/office/officeart/2005/8/layout/process4"/>
    <dgm:cxn modelId="{5BEF2DD1-2611-4997-87D7-BC104962EDFB}" type="presParOf" srcId="{E3FF2AA7-6C58-4AEF-A81B-51990AEE979B}" destId="{2BECCEED-6E03-46AA-8A75-B657AAA5271B}" srcOrd="0" destOrd="0" presId="urn:microsoft.com/office/officeart/2005/8/layout/process4"/>
    <dgm:cxn modelId="{F4C963D8-A0D9-4353-B7EB-6703C4674B56}" type="presParOf" srcId="{36AF631F-3E74-48F5-B3BB-A3840FF4D65B}" destId="{83F816EB-4F26-45FE-B176-3FC156E63982}" srcOrd="1" destOrd="0" presId="urn:microsoft.com/office/officeart/2005/8/layout/process4"/>
    <dgm:cxn modelId="{E3505C4B-DDFE-419A-8B3B-235F539632E8}" type="presParOf" srcId="{36AF631F-3E74-48F5-B3BB-A3840FF4D65B}" destId="{26775F50-3B67-4EBC-A712-786E9046F78C}" srcOrd="2" destOrd="0" presId="urn:microsoft.com/office/officeart/2005/8/layout/process4"/>
    <dgm:cxn modelId="{7F99F154-CB62-46A9-8A25-5D83AD1FD1D5}" type="presParOf" srcId="{26775F50-3B67-4EBC-A712-786E9046F78C}" destId="{341872B8-B30C-4BF6-BBC3-58615887D9A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AD390E-BFD7-41DD-8639-84B84B643E44}"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3D0AEABC-8733-45BA-80A3-A0D671F118DC}">
      <dgm:prSet/>
      <dgm:spPr/>
      <dgm:t>
        <a:bodyPr/>
        <a:lstStyle/>
        <a:p>
          <a:r>
            <a:rPr lang="cs-CZ" b="0" dirty="0"/>
            <a:t>Kontinuální střihová skladba (klasická hollywoodská norma). </a:t>
          </a:r>
          <a:br>
            <a:rPr lang="cs-CZ" b="0" dirty="0"/>
          </a:br>
          <a:r>
            <a:rPr lang="cs-CZ" b="0" dirty="0"/>
            <a:t>Jejím cílem je učinit výstavbu filmu pro diváka bezmála viditelnou a zcela bezpříznakovou (ačkoliv je zcela umělá).</a:t>
          </a:r>
        </a:p>
        <a:p>
          <a:br>
            <a:rPr lang="cs-CZ" b="0" dirty="0"/>
          </a:br>
          <a:r>
            <a:rPr lang="cs-CZ" b="0" dirty="0"/>
            <a:t>Analytický střih (ustavující záběr, pravidlo osy, záběr/</a:t>
          </a:r>
          <a:r>
            <a:rPr lang="cs-CZ" b="0" dirty="0" err="1"/>
            <a:t>protizáběr</a:t>
          </a:r>
          <a:r>
            <a:rPr lang="cs-CZ" b="0" dirty="0"/>
            <a:t>) a soudržné prostorové uspořádání scény.</a:t>
          </a:r>
          <a:endParaRPr lang="en-US" dirty="0"/>
        </a:p>
      </dgm:t>
    </dgm:pt>
    <dgm:pt modelId="{D91A1BDD-62EE-45C7-BB17-BD4ED0199DAE}" type="parTrans" cxnId="{43898C46-C93D-473D-817F-4927C08D94D6}">
      <dgm:prSet/>
      <dgm:spPr/>
      <dgm:t>
        <a:bodyPr/>
        <a:lstStyle/>
        <a:p>
          <a:endParaRPr lang="en-US"/>
        </a:p>
      </dgm:t>
    </dgm:pt>
    <dgm:pt modelId="{5C743B85-618C-4977-831E-0685658EDC5D}" type="sibTrans" cxnId="{43898C46-C93D-473D-817F-4927C08D94D6}">
      <dgm:prSet/>
      <dgm:spPr/>
      <dgm:t>
        <a:bodyPr/>
        <a:lstStyle/>
        <a:p>
          <a:endParaRPr lang="en-US"/>
        </a:p>
      </dgm:t>
    </dgm:pt>
    <dgm:pt modelId="{E18DE7D1-4A1F-4FA3-8A5E-1C002352D241}">
      <dgm:prSet/>
      <dgm:spPr/>
      <dgm:t>
        <a:bodyPr/>
        <a:lstStyle/>
        <a:p>
          <a:r>
            <a:rPr lang="cs-CZ" b="0" dirty="0"/>
            <a:t>Konstruktivní střih. </a:t>
          </a:r>
        </a:p>
        <a:p>
          <a:r>
            <a:rPr lang="cs-CZ" b="0" dirty="0"/>
            <a:t>Umenšení počtu ustavujících záběrů a vytváření filmového prostoru skrze řadu jednotlivých záběrů propojených pohybem nebo mnohem častěji pohledem postavy.</a:t>
          </a:r>
          <a:endParaRPr lang="en-US" dirty="0"/>
        </a:p>
      </dgm:t>
    </dgm:pt>
    <dgm:pt modelId="{C6C1DEA4-D922-4BFD-8A0D-3A634D985605}" type="parTrans" cxnId="{14C6620C-1CBE-446F-A2D6-4B959213DAB5}">
      <dgm:prSet/>
      <dgm:spPr/>
      <dgm:t>
        <a:bodyPr/>
        <a:lstStyle/>
        <a:p>
          <a:endParaRPr lang="en-US"/>
        </a:p>
      </dgm:t>
    </dgm:pt>
    <dgm:pt modelId="{A1EB1C10-C0D2-492C-AA14-9E1B009AB92F}" type="sibTrans" cxnId="{14C6620C-1CBE-446F-A2D6-4B959213DAB5}">
      <dgm:prSet/>
      <dgm:spPr/>
      <dgm:t>
        <a:bodyPr/>
        <a:lstStyle/>
        <a:p>
          <a:endParaRPr lang="en-US"/>
        </a:p>
      </dgm:t>
    </dgm:pt>
    <dgm:pt modelId="{5E86FBAF-5814-4A04-9703-9D2AACAE5440}" type="pres">
      <dgm:prSet presAssocID="{A5AD390E-BFD7-41DD-8639-84B84B643E44}" presName="hierChild1" presStyleCnt="0">
        <dgm:presLayoutVars>
          <dgm:chPref val="1"/>
          <dgm:dir/>
          <dgm:animOne val="branch"/>
          <dgm:animLvl val="lvl"/>
          <dgm:resizeHandles/>
        </dgm:presLayoutVars>
      </dgm:prSet>
      <dgm:spPr/>
    </dgm:pt>
    <dgm:pt modelId="{F66184D6-043B-41FC-B5E6-BB3B8FF3E719}" type="pres">
      <dgm:prSet presAssocID="{3D0AEABC-8733-45BA-80A3-A0D671F118DC}" presName="hierRoot1" presStyleCnt="0"/>
      <dgm:spPr/>
    </dgm:pt>
    <dgm:pt modelId="{C00E1B95-CE40-435D-913B-1E0478C6F1CA}" type="pres">
      <dgm:prSet presAssocID="{3D0AEABC-8733-45BA-80A3-A0D671F118DC}" presName="composite" presStyleCnt="0"/>
      <dgm:spPr/>
    </dgm:pt>
    <dgm:pt modelId="{63FBE5EB-82DD-4506-8316-5698C0860724}" type="pres">
      <dgm:prSet presAssocID="{3D0AEABC-8733-45BA-80A3-A0D671F118DC}" presName="background" presStyleLbl="node0" presStyleIdx="0" presStyleCnt="2"/>
      <dgm:spPr/>
    </dgm:pt>
    <dgm:pt modelId="{F2904262-8203-4106-BCED-C13895B2611C}" type="pres">
      <dgm:prSet presAssocID="{3D0AEABC-8733-45BA-80A3-A0D671F118DC}" presName="text" presStyleLbl="fgAcc0" presStyleIdx="0" presStyleCnt="2">
        <dgm:presLayoutVars>
          <dgm:chPref val="3"/>
        </dgm:presLayoutVars>
      </dgm:prSet>
      <dgm:spPr/>
    </dgm:pt>
    <dgm:pt modelId="{C11469AA-0EA6-4D0B-B4C0-8BEFFF0339EA}" type="pres">
      <dgm:prSet presAssocID="{3D0AEABC-8733-45BA-80A3-A0D671F118DC}" presName="hierChild2" presStyleCnt="0"/>
      <dgm:spPr/>
    </dgm:pt>
    <dgm:pt modelId="{ECA2DCCA-B7CA-4136-AB0D-C5834A1A096C}" type="pres">
      <dgm:prSet presAssocID="{E18DE7D1-4A1F-4FA3-8A5E-1C002352D241}" presName="hierRoot1" presStyleCnt="0"/>
      <dgm:spPr/>
    </dgm:pt>
    <dgm:pt modelId="{0F624EDC-090F-45E4-9C78-3B46A7670B28}" type="pres">
      <dgm:prSet presAssocID="{E18DE7D1-4A1F-4FA3-8A5E-1C002352D241}" presName="composite" presStyleCnt="0"/>
      <dgm:spPr/>
    </dgm:pt>
    <dgm:pt modelId="{34B3203D-49DF-4CFC-9AA4-88957BD6AC08}" type="pres">
      <dgm:prSet presAssocID="{E18DE7D1-4A1F-4FA3-8A5E-1C002352D241}" presName="background" presStyleLbl="node0" presStyleIdx="1" presStyleCnt="2"/>
      <dgm:spPr/>
    </dgm:pt>
    <dgm:pt modelId="{B822FB6D-B4D8-4CAF-893F-D506D520B519}" type="pres">
      <dgm:prSet presAssocID="{E18DE7D1-4A1F-4FA3-8A5E-1C002352D241}" presName="text" presStyleLbl="fgAcc0" presStyleIdx="1" presStyleCnt="2">
        <dgm:presLayoutVars>
          <dgm:chPref val="3"/>
        </dgm:presLayoutVars>
      </dgm:prSet>
      <dgm:spPr/>
    </dgm:pt>
    <dgm:pt modelId="{F6CD276B-9EAC-4B88-B35D-A6DED30C7B70}" type="pres">
      <dgm:prSet presAssocID="{E18DE7D1-4A1F-4FA3-8A5E-1C002352D241}" presName="hierChild2" presStyleCnt="0"/>
      <dgm:spPr/>
    </dgm:pt>
  </dgm:ptLst>
  <dgm:cxnLst>
    <dgm:cxn modelId="{14C6620C-1CBE-446F-A2D6-4B959213DAB5}" srcId="{A5AD390E-BFD7-41DD-8639-84B84B643E44}" destId="{E18DE7D1-4A1F-4FA3-8A5E-1C002352D241}" srcOrd="1" destOrd="0" parTransId="{C6C1DEA4-D922-4BFD-8A0D-3A634D985605}" sibTransId="{A1EB1C10-C0D2-492C-AA14-9E1B009AB92F}"/>
    <dgm:cxn modelId="{A06AD35C-DBDF-4B4C-8033-01804DE72817}" type="presOf" srcId="{A5AD390E-BFD7-41DD-8639-84B84B643E44}" destId="{5E86FBAF-5814-4A04-9703-9D2AACAE5440}" srcOrd="0" destOrd="0" presId="urn:microsoft.com/office/officeart/2005/8/layout/hierarchy1"/>
    <dgm:cxn modelId="{43898C46-C93D-473D-817F-4927C08D94D6}" srcId="{A5AD390E-BFD7-41DD-8639-84B84B643E44}" destId="{3D0AEABC-8733-45BA-80A3-A0D671F118DC}" srcOrd="0" destOrd="0" parTransId="{D91A1BDD-62EE-45C7-BB17-BD4ED0199DAE}" sibTransId="{5C743B85-618C-4977-831E-0685658EDC5D}"/>
    <dgm:cxn modelId="{65DC057D-17EB-4EAE-92B0-EC6F4CFC9D54}" type="presOf" srcId="{E18DE7D1-4A1F-4FA3-8A5E-1C002352D241}" destId="{B822FB6D-B4D8-4CAF-893F-D506D520B519}" srcOrd="0" destOrd="0" presId="urn:microsoft.com/office/officeart/2005/8/layout/hierarchy1"/>
    <dgm:cxn modelId="{1D5AA0E2-CE70-4950-9E16-64A1D9AC2B6C}" type="presOf" srcId="{3D0AEABC-8733-45BA-80A3-A0D671F118DC}" destId="{F2904262-8203-4106-BCED-C13895B2611C}" srcOrd="0" destOrd="0" presId="urn:microsoft.com/office/officeart/2005/8/layout/hierarchy1"/>
    <dgm:cxn modelId="{50C64964-1925-4862-B431-6E9957700689}" type="presParOf" srcId="{5E86FBAF-5814-4A04-9703-9D2AACAE5440}" destId="{F66184D6-043B-41FC-B5E6-BB3B8FF3E719}" srcOrd="0" destOrd="0" presId="urn:microsoft.com/office/officeart/2005/8/layout/hierarchy1"/>
    <dgm:cxn modelId="{39F35095-A83F-4D04-A4C2-C8D4C8B34F18}" type="presParOf" srcId="{F66184D6-043B-41FC-B5E6-BB3B8FF3E719}" destId="{C00E1B95-CE40-435D-913B-1E0478C6F1CA}" srcOrd="0" destOrd="0" presId="urn:microsoft.com/office/officeart/2005/8/layout/hierarchy1"/>
    <dgm:cxn modelId="{27B6DB75-1F5B-49E4-8E2B-ED70830BFBF3}" type="presParOf" srcId="{C00E1B95-CE40-435D-913B-1E0478C6F1CA}" destId="{63FBE5EB-82DD-4506-8316-5698C0860724}" srcOrd="0" destOrd="0" presId="urn:microsoft.com/office/officeart/2005/8/layout/hierarchy1"/>
    <dgm:cxn modelId="{A3C815ED-82BC-4858-B8D2-FE49FEF7D606}" type="presParOf" srcId="{C00E1B95-CE40-435D-913B-1E0478C6F1CA}" destId="{F2904262-8203-4106-BCED-C13895B2611C}" srcOrd="1" destOrd="0" presId="urn:microsoft.com/office/officeart/2005/8/layout/hierarchy1"/>
    <dgm:cxn modelId="{5E2EE9A7-2EFB-4220-9719-852F95BBC139}" type="presParOf" srcId="{F66184D6-043B-41FC-B5E6-BB3B8FF3E719}" destId="{C11469AA-0EA6-4D0B-B4C0-8BEFFF0339EA}" srcOrd="1" destOrd="0" presId="urn:microsoft.com/office/officeart/2005/8/layout/hierarchy1"/>
    <dgm:cxn modelId="{F24D053C-4F40-4AC2-B87A-7F95CBF80269}" type="presParOf" srcId="{5E86FBAF-5814-4A04-9703-9D2AACAE5440}" destId="{ECA2DCCA-B7CA-4136-AB0D-C5834A1A096C}" srcOrd="1" destOrd="0" presId="urn:microsoft.com/office/officeart/2005/8/layout/hierarchy1"/>
    <dgm:cxn modelId="{E9AD0027-92DD-4442-AB74-B62F93F90370}" type="presParOf" srcId="{ECA2DCCA-B7CA-4136-AB0D-C5834A1A096C}" destId="{0F624EDC-090F-45E4-9C78-3B46A7670B28}" srcOrd="0" destOrd="0" presId="urn:microsoft.com/office/officeart/2005/8/layout/hierarchy1"/>
    <dgm:cxn modelId="{AB7A98B4-959D-403E-9D5A-6748AD01BA29}" type="presParOf" srcId="{0F624EDC-090F-45E4-9C78-3B46A7670B28}" destId="{34B3203D-49DF-4CFC-9AA4-88957BD6AC08}" srcOrd="0" destOrd="0" presId="urn:microsoft.com/office/officeart/2005/8/layout/hierarchy1"/>
    <dgm:cxn modelId="{C6A0DC9F-55E8-40E3-AFD6-820C1CF60B9B}" type="presParOf" srcId="{0F624EDC-090F-45E4-9C78-3B46A7670B28}" destId="{B822FB6D-B4D8-4CAF-893F-D506D520B519}" srcOrd="1" destOrd="0" presId="urn:microsoft.com/office/officeart/2005/8/layout/hierarchy1"/>
    <dgm:cxn modelId="{FE6B3D6C-FE4F-43A0-9C99-1F57E76B1D30}" type="presParOf" srcId="{ECA2DCCA-B7CA-4136-AB0D-C5834A1A096C}" destId="{F6CD276B-9EAC-4B88-B35D-A6DED30C7B7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920274-80C8-4321-A422-CFCD17F46C86}"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204A847D-6F6A-4A04-BCD7-6600F49C9562}">
      <dgm:prSet/>
      <dgm:spPr/>
      <dgm:t>
        <a:bodyPr/>
        <a:lstStyle/>
        <a:p>
          <a:r>
            <a:rPr lang="cs-CZ" b="0"/>
            <a:t>Ostrý střih</a:t>
          </a:r>
          <a:endParaRPr lang="en-US"/>
        </a:p>
      </dgm:t>
    </dgm:pt>
    <dgm:pt modelId="{0713FCC9-B0D4-403F-945D-0AC1867B9C24}" type="parTrans" cxnId="{5A66D38B-5B6F-46A9-8F04-A5255F1634D4}">
      <dgm:prSet/>
      <dgm:spPr/>
      <dgm:t>
        <a:bodyPr/>
        <a:lstStyle/>
        <a:p>
          <a:endParaRPr lang="en-US"/>
        </a:p>
      </dgm:t>
    </dgm:pt>
    <dgm:pt modelId="{A1523EC3-1F5E-4579-93C8-ED73497BD1A5}" type="sibTrans" cxnId="{5A66D38B-5B6F-46A9-8F04-A5255F1634D4}">
      <dgm:prSet/>
      <dgm:spPr/>
      <dgm:t>
        <a:bodyPr/>
        <a:lstStyle/>
        <a:p>
          <a:endParaRPr lang="en-US"/>
        </a:p>
      </dgm:t>
    </dgm:pt>
    <dgm:pt modelId="{92DAB720-7FCC-45A6-AC1C-95498D78A5B8}">
      <dgm:prSet/>
      <dgm:spPr/>
      <dgm:t>
        <a:bodyPr/>
        <a:lstStyle/>
        <a:p>
          <a:r>
            <a:rPr lang="cs-CZ" b="0"/>
            <a:t>Prolínačka</a:t>
          </a:r>
          <a:endParaRPr lang="en-US"/>
        </a:p>
      </dgm:t>
    </dgm:pt>
    <dgm:pt modelId="{25D9B55D-F825-4011-B308-BB803CCA8D2A}" type="parTrans" cxnId="{191FD9E1-1EB4-4C2E-856C-72BC788524EE}">
      <dgm:prSet/>
      <dgm:spPr/>
      <dgm:t>
        <a:bodyPr/>
        <a:lstStyle/>
        <a:p>
          <a:endParaRPr lang="en-US"/>
        </a:p>
      </dgm:t>
    </dgm:pt>
    <dgm:pt modelId="{10FD22E3-BD65-4936-98B1-30470A8DB6DC}" type="sibTrans" cxnId="{191FD9E1-1EB4-4C2E-856C-72BC788524EE}">
      <dgm:prSet/>
      <dgm:spPr/>
      <dgm:t>
        <a:bodyPr/>
        <a:lstStyle/>
        <a:p>
          <a:endParaRPr lang="en-US"/>
        </a:p>
      </dgm:t>
    </dgm:pt>
    <dgm:pt modelId="{F5EAC809-4FD6-4693-9A88-FF81D3AF031F}">
      <dgm:prSet/>
      <dgm:spPr/>
      <dgm:t>
        <a:bodyPr/>
        <a:lstStyle/>
        <a:p>
          <a:r>
            <a:rPr lang="cs-CZ" b="0"/>
            <a:t>Zatmívačka/roztmívačka</a:t>
          </a:r>
          <a:endParaRPr lang="en-US"/>
        </a:p>
      </dgm:t>
    </dgm:pt>
    <dgm:pt modelId="{A7FFC8BF-AFD7-4053-A26C-52E8D2779950}" type="parTrans" cxnId="{AF7EB054-D0A7-4A8A-88FB-2787136D7827}">
      <dgm:prSet/>
      <dgm:spPr/>
      <dgm:t>
        <a:bodyPr/>
        <a:lstStyle/>
        <a:p>
          <a:endParaRPr lang="en-US"/>
        </a:p>
      </dgm:t>
    </dgm:pt>
    <dgm:pt modelId="{86626C65-DE35-459E-BE4E-3790E1276D17}" type="sibTrans" cxnId="{AF7EB054-D0A7-4A8A-88FB-2787136D7827}">
      <dgm:prSet/>
      <dgm:spPr/>
      <dgm:t>
        <a:bodyPr/>
        <a:lstStyle/>
        <a:p>
          <a:endParaRPr lang="en-US"/>
        </a:p>
      </dgm:t>
    </dgm:pt>
    <dgm:pt modelId="{4EDC6D6E-05CB-4CED-B19B-15E006C8CBFC}">
      <dgm:prSet/>
      <dgm:spPr/>
      <dgm:t>
        <a:bodyPr/>
        <a:lstStyle/>
        <a:p>
          <a:r>
            <a:rPr lang="cs-CZ" b="0"/>
            <a:t>Stíračka</a:t>
          </a:r>
          <a:endParaRPr lang="en-US"/>
        </a:p>
      </dgm:t>
    </dgm:pt>
    <dgm:pt modelId="{09A0DFD5-74B9-46E3-ADFE-CEE506FDD161}" type="parTrans" cxnId="{AA291A6C-7F16-45F8-A13A-A919E64F302C}">
      <dgm:prSet/>
      <dgm:spPr/>
      <dgm:t>
        <a:bodyPr/>
        <a:lstStyle/>
        <a:p>
          <a:endParaRPr lang="en-US"/>
        </a:p>
      </dgm:t>
    </dgm:pt>
    <dgm:pt modelId="{3E110362-53EA-4F7B-A408-FB201B471148}" type="sibTrans" cxnId="{AA291A6C-7F16-45F8-A13A-A919E64F302C}">
      <dgm:prSet/>
      <dgm:spPr/>
      <dgm:t>
        <a:bodyPr/>
        <a:lstStyle/>
        <a:p>
          <a:endParaRPr lang="en-US"/>
        </a:p>
      </dgm:t>
    </dgm:pt>
    <dgm:pt modelId="{D110A518-4374-4BD8-AB6C-1347162934B2}" type="pres">
      <dgm:prSet presAssocID="{46920274-80C8-4321-A422-CFCD17F46C86}" presName="linear" presStyleCnt="0">
        <dgm:presLayoutVars>
          <dgm:animLvl val="lvl"/>
          <dgm:resizeHandles val="exact"/>
        </dgm:presLayoutVars>
      </dgm:prSet>
      <dgm:spPr/>
    </dgm:pt>
    <dgm:pt modelId="{8264FE90-011F-4EF1-A04F-99B78E24D842}" type="pres">
      <dgm:prSet presAssocID="{204A847D-6F6A-4A04-BCD7-6600F49C9562}" presName="parentText" presStyleLbl="node1" presStyleIdx="0" presStyleCnt="4">
        <dgm:presLayoutVars>
          <dgm:chMax val="0"/>
          <dgm:bulletEnabled val="1"/>
        </dgm:presLayoutVars>
      </dgm:prSet>
      <dgm:spPr/>
    </dgm:pt>
    <dgm:pt modelId="{96CC7E02-51D8-4D50-A98F-78A61F0E73BA}" type="pres">
      <dgm:prSet presAssocID="{A1523EC3-1F5E-4579-93C8-ED73497BD1A5}" presName="spacer" presStyleCnt="0"/>
      <dgm:spPr/>
    </dgm:pt>
    <dgm:pt modelId="{A1AAA9DA-A41B-49E8-8B0C-944A26B4CA74}" type="pres">
      <dgm:prSet presAssocID="{92DAB720-7FCC-45A6-AC1C-95498D78A5B8}" presName="parentText" presStyleLbl="node1" presStyleIdx="1" presStyleCnt="4">
        <dgm:presLayoutVars>
          <dgm:chMax val="0"/>
          <dgm:bulletEnabled val="1"/>
        </dgm:presLayoutVars>
      </dgm:prSet>
      <dgm:spPr/>
    </dgm:pt>
    <dgm:pt modelId="{DE528496-4506-467F-BC5B-791255846D25}" type="pres">
      <dgm:prSet presAssocID="{10FD22E3-BD65-4936-98B1-30470A8DB6DC}" presName="spacer" presStyleCnt="0"/>
      <dgm:spPr/>
    </dgm:pt>
    <dgm:pt modelId="{602FFB10-2E5B-4223-B6EA-71D9D52A4DBC}" type="pres">
      <dgm:prSet presAssocID="{F5EAC809-4FD6-4693-9A88-FF81D3AF031F}" presName="parentText" presStyleLbl="node1" presStyleIdx="2" presStyleCnt="4">
        <dgm:presLayoutVars>
          <dgm:chMax val="0"/>
          <dgm:bulletEnabled val="1"/>
        </dgm:presLayoutVars>
      </dgm:prSet>
      <dgm:spPr/>
    </dgm:pt>
    <dgm:pt modelId="{F3067173-FDDA-4341-8693-73E0000996FF}" type="pres">
      <dgm:prSet presAssocID="{86626C65-DE35-459E-BE4E-3790E1276D17}" presName="spacer" presStyleCnt="0"/>
      <dgm:spPr/>
    </dgm:pt>
    <dgm:pt modelId="{793133B1-C4B9-4BCD-BBEC-D2338B994377}" type="pres">
      <dgm:prSet presAssocID="{4EDC6D6E-05CB-4CED-B19B-15E006C8CBFC}" presName="parentText" presStyleLbl="node1" presStyleIdx="3" presStyleCnt="4">
        <dgm:presLayoutVars>
          <dgm:chMax val="0"/>
          <dgm:bulletEnabled val="1"/>
        </dgm:presLayoutVars>
      </dgm:prSet>
      <dgm:spPr/>
    </dgm:pt>
  </dgm:ptLst>
  <dgm:cxnLst>
    <dgm:cxn modelId="{819C3E27-5BD9-46AE-9C58-5D412C59F7A5}" type="presOf" srcId="{46920274-80C8-4321-A422-CFCD17F46C86}" destId="{D110A518-4374-4BD8-AB6C-1347162934B2}" srcOrd="0" destOrd="0" presId="urn:microsoft.com/office/officeart/2005/8/layout/vList2"/>
    <dgm:cxn modelId="{6DB16A2A-A5DA-4935-8242-69F0EA8B49AF}" type="presOf" srcId="{4EDC6D6E-05CB-4CED-B19B-15E006C8CBFC}" destId="{793133B1-C4B9-4BCD-BBEC-D2338B994377}" srcOrd="0" destOrd="0" presId="urn:microsoft.com/office/officeart/2005/8/layout/vList2"/>
    <dgm:cxn modelId="{E741B75B-E8D0-421A-8132-4B6616E9CC81}" type="presOf" srcId="{204A847D-6F6A-4A04-BCD7-6600F49C9562}" destId="{8264FE90-011F-4EF1-A04F-99B78E24D842}" srcOrd="0" destOrd="0" presId="urn:microsoft.com/office/officeart/2005/8/layout/vList2"/>
    <dgm:cxn modelId="{AA291A6C-7F16-45F8-A13A-A919E64F302C}" srcId="{46920274-80C8-4321-A422-CFCD17F46C86}" destId="{4EDC6D6E-05CB-4CED-B19B-15E006C8CBFC}" srcOrd="3" destOrd="0" parTransId="{09A0DFD5-74B9-46E3-ADFE-CEE506FDD161}" sibTransId="{3E110362-53EA-4F7B-A408-FB201B471148}"/>
    <dgm:cxn modelId="{FD529971-CCAF-453B-BC64-1A3A2221A79E}" type="presOf" srcId="{F5EAC809-4FD6-4693-9A88-FF81D3AF031F}" destId="{602FFB10-2E5B-4223-B6EA-71D9D52A4DBC}" srcOrd="0" destOrd="0" presId="urn:microsoft.com/office/officeart/2005/8/layout/vList2"/>
    <dgm:cxn modelId="{AF7EB054-D0A7-4A8A-88FB-2787136D7827}" srcId="{46920274-80C8-4321-A422-CFCD17F46C86}" destId="{F5EAC809-4FD6-4693-9A88-FF81D3AF031F}" srcOrd="2" destOrd="0" parTransId="{A7FFC8BF-AFD7-4053-A26C-52E8D2779950}" sibTransId="{86626C65-DE35-459E-BE4E-3790E1276D17}"/>
    <dgm:cxn modelId="{5A66D38B-5B6F-46A9-8F04-A5255F1634D4}" srcId="{46920274-80C8-4321-A422-CFCD17F46C86}" destId="{204A847D-6F6A-4A04-BCD7-6600F49C9562}" srcOrd="0" destOrd="0" parTransId="{0713FCC9-B0D4-403F-945D-0AC1867B9C24}" sibTransId="{A1523EC3-1F5E-4579-93C8-ED73497BD1A5}"/>
    <dgm:cxn modelId="{E64AD2B0-0FD3-4352-87BA-8C9C02A380C2}" type="presOf" srcId="{92DAB720-7FCC-45A6-AC1C-95498D78A5B8}" destId="{A1AAA9DA-A41B-49E8-8B0C-944A26B4CA74}" srcOrd="0" destOrd="0" presId="urn:microsoft.com/office/officeart/2005/8/layout/vList2"/>
    <dgm:cxn modelId="{191FD9E1-1EB4-4C2E-856C-72BC788524EE}" srcId="{46920274-80C8-4321-A422-CFCD17F46C86}" destId="{92DAB720-7FCC-45A6-AC1C-95498D78A5B8}" srcOrd="1" destOrd="0" parTransId="{25D9B55D-F825-4011-B308-BB803CCA8D2A}" sibTransId="{10FD22E3-BD65-4936-98B1-30470A8DB6DC}"/>
    <dgm:cxn modelId="{D2568BC8-25C8-427B-A5B3-D8A16697DA29}" type="presParOf" srcId="{D110A518-4374-4BD8-AB6C-1347162934B2}" destId="{8264FE90-011F-4EF1-A04F-99B78E24D842}" srcOrd="0" destOrd="0" presId="urn:microsoft.com/office/officeart/2005/8/layout/vList2"/>
    <dgm:cxn modelId="{F76B7488-4FBD-4B9E-A3AB-B0D675566020}" type="presParOf" srcId="{D110A518-4374-4BD8-AB6C-1347162934B2}" destId="{96CC7E02-51D8-4D50-A98F-78A61F0E73BA}" srcOrd="1" destOrd="0" presId="urn:microsoft.com/office/officeart/2005/8/layout/vList2"/>
    <dgm:cxn modelId="{444717F7-BBFD-4865-AB71-0CB6283E0AB9}" type="presParOf" srcId="{D110A518-4374-4BD8-AB6C-1347162934B2}" destId="{A1AAA9DA-A41B-49E8-8B0C-944A26B4CA74}" srcOrd="2" destOrd="0" presId="urn:microsoft.com/office/officeart/2005/8/layout/vList2"/>
    <dgm:cxn modelId="{16DC33C3-5691-492A-9FBC-DC843675AC8C}" type="presParOf" srcId="{D110A518-4374-4BD8-AB6C-1347162934B2}" destId="{DE528496-4506-467F-BC5B-791255846D25}" srcOrd="3" destOrd="0" presId="urn:microsoft.com/office/officeart/2005/8/layout/vList2"/>
    <dgm:cxn modelId="{7A8C8313-70E9-4E11-B467-280372DE9802}" type="presParOf" srcId="{D110A518-4374-4BD8-AB6C-1347162934B2}" destId="{602FFB10-2E5B-4223-B6EA-71D9D52A4DBC}" srcOrd="4" destOrd="0" presId="urn:microsoft.com/office/officeart/2005/8/layout/vList2"/>
    <dgm:cxn modelId="{0102D002-E760-4AE5-90F9-88C69B13BE72}" type="presParOf" srcId="{D110A518-4374-4BD8-AB6C-1347162934B2}" destId="{F3067173-FDDA-4341-8693-73E0000996FF}" srcOrd="5" destOrd="0" presId="urn:microsoft.com/office/officeart/2005/8/layout/vList2"/>
    <dgm:cxn modelId="{1389102E-24BA-43D6-B5A2-A0B4A23061A5}" type="presParOf" srcId="{D110A518-4374-4BD8-AB6C-1347162934B2}" destId="{793133B1-C4B9-4BCD-BBEC-D2338B99437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078B93B-225C-4FB5-92AE-426C3479B20C}" type="doc">
      <dgm:prSet loTypeId="urn:microsoft.com/office/officeart/2005/8/layout/hierarchy1" loCatId="hierarchy" qsTypeId="urn:microsoft.com/office/officeart/2005/8/quickstyle/simple4" qsCatId="simple" csTypeId="urn:microsoft.com/office/officeart/2005/8/colors/accent1_2" csCatId="accent1"/>
      <dgm:spPr/>
      <dgm:t>
        <a:bodyPr/>
        <a:lstStyle/>
        <a:p>
          <a:endParaRPr lang="en-US"/>
        </a:p>
      </dgm:t>
    </dgm:pt>
    <dgm:pt modelId="{42E64414-6335-4865-B985-96CE230A679E}">
      <dgm:prSet/>
      <dgm:spPr/>
      <dgm:t>
        <a:bodyPr/>
        <a:lstStyle/>
        <a:p>
          <a:r>
            <a:rPr lang="cs-CZ"/>
            <a:t>Kompoziční vztahy,</a:t>
          </a:r>
          <a:endParaRPr lang="en-US"/>
        </a:p>
      </dgm:t>
    </dgm:pt>
    <dgm:pt modelId="{7BA356DB-F6C3-436D-A545-981E2DC785AB}" type="parTrans" cxnId="{760A0B4F-46D9-4D75-A268-AF715B5200E2}">
      <dgm:prSet/>
      <dgm:spPr/>
      <dgm:t>
        <a:bodyPr/>
        <a:lstStyle/>
        <a:p>
          <a:endParaRPr lang="en-US"/>
        </a:p>
      </dgm:t>
    </dgm:pt>
    <dgm:pt modelId="{3A829209-D00E-497E-9A91-950100830921}" type="sibTrans" cxnId="{760A0B4F-46D9-4D75-A268-AF715B5200E2}">
      <dgm:prSet/>
      <dgm:spPr/>
      <dgm:t>
        <a:bodyPr/>
        <a:lstStyle/>
        <a:p>
          <a:endParaRPr lang="en-US"/>
        </a:p>
      </dgm:t>
    </dgm:pt>
    <dgm:pt modelId="{0409313B-C9F8-4829-AC87-2E408DC91FDE}">
      <dgm:prSet/>
      <dgm:spPr/>
      <dgm:t>
        <a:bodyPr/>
        <a:lstStyle/>
        <a:p>
          <a:r>
            <a:rPr lang="cs-CZ"/>
            <a:t>Rytmické vztahy,</a:t>
          </a:r>
          <a:endParaRPr lang="en-US"/>
        </a:p>
      </dgm:t>
    </dgm:pt>
    <dgm:pt modelId="{EEF6AE59-487E-4978-A556-6BC49BE845CA}" type="parTrans" cxnId="{FFD6477A-0BE4-429E-B06F-E86D2A66E85D}">
      <dgm:prSet/>
      <dgm:spPr/>
      <dgm:t>
        <a:bodyPr/>
        <a:lstStyle/>
        <a:p>
          <a:endParaRPr lang="en-US"/>
        </a:p>
      </dgm:t>
    </dgm:pt>
    <dgm:pt modelId="{A97A71CF-F7D4-4D5F-A2F4-CFA2540139DD}" type="sibTrans" cxnId="{FFD6477A-0BE4-429E-B06F-E86D2A66E85D}">
      <dgm:prSet/>
      <dgm:spPr/>
      <dgm:t>
        <a:bodyPr/>
        <a:lstStyle/>
        <a:p>
          <a:endParaRPr lang="en-US"/>
        </a:p>
      </dgm:t>
    </dgm:pt>
    <dgm:pt modelId="{6F7A0DD5-9B85-49AA-A429-A7241AC7BC95}">
      <dgm:prSet/>
      <dgm:spPr/>
      <dgm:t>
        <a:bodyPr/>
        <a:lstStyle/>
        <a:p>
          <a:r>
            <a:rPr lang="cs-CZ"/>
            <a:t>Prostorové vztahy,</a:t>
          </a:r>
          <a:endParaRPr lang="en-US"/>
        </a:p>
      </dgm:t>
    </dgm:pt>
    <dgm:pt modelId="{1054BA73-295B-4A6F-9683-3C215D4C1596}" type="parTrans" cxnId="{75A84398-A91F-4074-8A37-171E08614DA6}">
      <dgm:prSet/>
      <dgm:spPr/>
      <dgm:t>
        <a:bodyPr/>
        <a:lstStyle/>
        <a:p>
          <a:endParaRPr lang="en-US"/>
        </a:p>
      </dgm:t>
    </dgm:pt>
    <dgm:pt modelId="{AD1FD8B6-9469-48CC-850A-B96D20C5858E}" type="sibTrans" cxnId="{75A84398-A91F-4074-8A37-171E08614DA6}">
      <dgm:prSet/>
      <dgm:spPr/>
      <dgm:t>
        <a:bodyPr/>
        <a:lstStyle/>
        <a:p>
          <a:endParaRPr lang="en-US"/>
        </a:p>
      </dgm:t>
    </dgm:pt>
    <dgm:pt modelId="{6ADE3877-3364-4DB1-AD42-6578FC455E1F}">
      <dgm:prSet/>
      <dgm:spPr/>
      <dgm:t>
        <a:bodyPr/>
        <a:lstStyle/>
        <a:p>
          <a:r>
            <a:rPr lang="cs-CZ"/>
            <a:t>Časové vztahy,</a:t>
          </a:r>
          <a:endParaRPr lang="en-US"/>
        </a:p>
      </dgm:t>
    </dgm:pt>
    <dgm:pt modelId="{89E1F53D-6FCA-42C5-8762-E2CCD07AE812}" type="parTrans" cxnId="{AF7614CA-67B0-47BD-9B82-9DCD716A3289}">
      <dgm:prSet/>
      <dgm:spPr/>
      <dgm:t>
        <a:bodyPr/>
        <a:lstStyle/>
        <a:p>
          <a:endParaRPr lang="en-US"/>
        </a:p>
      </dgm:t>
    </dgm:pt>
    <dgm:pt modelId="{9A57CEC0-8A2C-4C9E-8C7D-B74F81D5659C}" type="sibTrans" cxnId="{AF7614CA-67B0-47BD-9B82-9DCD716A3289}">
      <dgm:prSet/>
      <dgm:spPr/>
      <dgm:t>
        <a:bodyPr/>
        <a:lstStyle/>
        <a:p>
          <a:endParaRPr lang="en-US"/>
        </a:p>
      </dgm:t>
    </dgm:pt>
    <dgm:pt modelId="{3BB1BD92-0510-49C3-9F3A-F5750248084F}">
      <dgm:prSet/>
      <dgm:spPr/>
      <dgm:t>
        <a:bodyPr/>
        <a:lstStyle/>
        <a:p>
          <a:r>
            <a:rPr lang="cs-CZ" dirty="0"/>
            <a:t>Logické vztahy</a:t>
          </a:r>
          <a:endParaRPr lang="en-US" dirty="0"/>
        </a:p>
      </dgm:t>
    </dgm:pt>
    <dgm:pt modelId="{8C8DABBA-FBDA-432D-9400-96652224E794}" type="parTrans" cxnId="{59B653FE-7A1F-425E-ABC7-636EDA1906BC}">
      <dgm:prSet/>
      <dgm:spPr/>
      <dgm:t>
        <a:bodyPr/>
        <a:lstStyle/>
        <a:p>
          <a:endParaRPr lang="en-US"/>
        </a:p>
      </dgm:t>
    </dgm:pt>
    <dgm:pt modelId="{45B2F70C-E0A1-4BB8-967A-76844EB49EE4}" type="sibTrans" cxnId="{59B653FE-7A1F-425E-ABC7-636EDA1906BC}">
      <dgm:prSet/>
      <dgm:spPr/>
      <dgm:t>
        <a:bodyPr/>
        <a:lstStyle/>
        <a:p>
          <a:endParaRPr lang="en-US"/>
        </a:p>
      </dgm:t>
    </dgm:pt>
    <dgm:pt modelId="{1F80F173-715C-4281-86A7-90ED47029C41}" type="pres">
      <dgm:prSet presAssocID="{D078B93B-225C-4FB5-92AE-426C3479B20C}" presName="hierChild1" presStyleCnt="0">
        <dgm:presLayoutVars>
          <dgm:chPref val="1"/>
          <dgm:dir/>
          <dgm:animOne val="branch"/>
          <dgm:animLvl val="lvl"/>
          <dgm:resizeHandles/>
        </dgm:presLayoutVars>
      </dgm:prSet>
      <dgm:spPr/>
    </dgm:pt>
    <dgm:pt modelId="{1DF54EA4-51B8-4C25-9B8A-AE94B849A42F}" type="pres">
      <dgm:prSet presAssocID="{42E64414-6335-4865-B985-96CE230A679E}" presName="hierRoot1" presStyleCnt="0"/>
      <dgm:spPr/>
    </dgm:pt>
    <dgm:pt modelId="{086831B5-58B8-4F00-A5E8-9EC3DFF25DBB}" type="pres">
      <dgm:prSet presAssocID="{42E64414-6335-4865-B985-96CE230A679E}" presName="composite" presStyleCnt="0"/>
      <dgm:spPr/>
    </dgm:pt>
    <dgm:pt modelId="{D104748E-F4C5-450E-A691-D62D2F2F16F8}" type="pres">
      <dgm:prSet presAssocID="{42E64414-6335-4865-B985-96CE230A679E}" presName="background" presStyleLbl="node0" presStyleIdx="0" presStyleCnt="5"/>
      <dgm:spPr/>
    </dgm:pt>
    <dgm:pt modelId="{17E33341-A1BF-4D0D-9F6A-10FF59FA6D37}" type="pres">
      <dgm:prSet presAssocID="{42E64414-6335-4865-B985-96CE230A679E}" presName="text" presStyleLbl="fgAcc0" presStyleIdx="0" presStyleCnt="5">
        <dgm:presLayoutVars>
          <dgm:chPref val="3"/>
        </dgm:presLayoutVars>
      </dgm:prSet>
      <dgm:spPr/>
    </dgm:pt>
    <dgm:pt modelId="{D0E6008C-6E06-44BF-98DB-27F52D8E036B}" type="pres">
      <dgm:prSet presAssocID="{42E64414-6335-4865-B985-96CE230A679E}" presName="hierChild2" presStyleCnt="0"/>
      <dgm:spPr/>
    </dgm:pt>
    <dgm:pt modelId="{1FCA140E-87B3-4872-8CD5-091FB1B16F60}" type="pres">
      <dgm:prSet presAssocID="{0409313B-C9F8-4829-AC87-2E408DC91FDE}" presName="hierRoot1" presStyleCnt="0"/>
      <dgm:spPr/>
    </dgm:pt>
    <dgm:pt modelId="{FB60BE1D-06DD-4CF3-8752-F45D1BD94770}" type="pres">
      <dgm:prSet presAssocID="{0409313B-C9F8-4829-AC87-2E408DC91FDE}" presName="composite" presStyleCnt="0"/>
      <dgm:spPr/>
    </dgm:pt>
    <dgm:pt modelId="{C144E1DC-A672-49F7-B9AE-B025558BBD29}" type="pres">
      <dgm:prSet presAssocID="{0409313B-C9F8-4829-AC87-2E408DC91FDE}" presName="background" presStyleLbl="node0" presStyleIdx="1" presStyleCnt="5"/>
      <dgm:spPr/>
    </dgm:pt>
    <dgm:pt modelId="{A2AC5D8D-D2FE-45A1-8770-359D7AEFDEE9}" type="pres">
      <dgm:prSet presAssocID="{0409313B-C9F8-4829-AC87-2E408DC91FDE}" presName="text" presStyleLbl="fgAcc0" presStyleIdx="1" presStyleCnt="5">
        <dgm:presLayoutVars>
          <dgm:chPref val="3"/>
        </dgm:presLayoutVars>
      </dgm:prSet>
      <dgm:spPr/>
    </dgm:pt>
    <dgm:pt modelId="{3975DB6B-F1BD-4EBB-B1C0-DC64543377B2}" type="pres">
      <dgm:prSet presAssocID="{0409313B-C9F8-4829-AC87-2E408DC91FDE}" presName="hierChild2" presStyleCnt="0"/>
      <dgm:spPr/>
    </dgm:pt>
    <dgm:pt modelId="{0304F1A3-9862-41C7-AC67-C2DEFB3CD424}" type="pres">
      <dgm:prSet presAssocID="{6F7A0DD5-9B85-49AA-A429-A7241AC7BC95}" presName="hierRoot1" presStyleCnt="0"/>
      <dgm:spPr/>
    </dgm:pt>
    <dgm:pt modelId="{06CAF038-5355-4593-9BF6-192D14A12355}" type="pres">
      <dgm:prSet presAssocID="{6F7A0DD5-9B85-49AA-A429-A7241AC7BC95}" presName="composite" presStyleCnt="0"/>
      <dgm:spPr/>
    </dgm:pt>
    <dgm:pt modelId="{EFAFDC1A-6162-44A6-B2CA-12E3C47C2445}" type="pres">
      <dgm:prSet presAssocID="{6F7A0DD5-9B85-49AA-A429-A7241AC7BC95}" presName="background" presStyleLbl="node0" presStyleIdx="2" presStyleCnt="5"/>
      <dgm:spPr/>
    </dgm:pt>
    <dgm:pt modelId="{F39FCAB2-B4A2-4C19-A34E-7D88776CD20A}" type="pres">
      <dgm:prSet presAssocID="{6F7A0DD5-9B85-49AA-A429-A7241AC7BC95}" presName="text" presStyleLbl="fgAcc0" presStyleIdx="2" presStyleCnt="5">
        <dgm:presLayoutVars>
          <dgm:chPref val="3"/>
        </dgm:presLayoutVars>
      </dgm:prSet>
      <dgm:spPr/>
    </dgm:pt>
    <dgm:pt modelId="{EA4AD737-F291-4B31-AFB8-989ED336DF14}" type="pres">
      <dgm:prSet presAssocID="{6F7A0DD5-9B85-49AA-A429-A7241AC7BC95}" presName="hierChild2" presStyleCnt="0"/>
      <dgm:spPr/>
    </dgm:pt>
    <dgm:pt modelId="{7A5B8170-349C-4A8C-9438-B6009CE02663}" type="pres">
      <dgm:prSet presAssocID="{6ADE3877-3364-4DB1-AD42-6578FC455E1F}" presName="hierRoot1" presStyleCnt="0"/>
      <dgm:spPr/>
    </dgm:pt>
    <dgm:pt modelId="{57447371-D30F-48C3-AFDE-99FCBB531482}" type="pres">
      <dgm:prSet presAssocID="{6ADE3877-3364-4DB1-AD42-6578FC455E1F}" presName="composite" presStyleCnt="0"/>
      <dgm:spPr/>
    </dgm:pt>
    <dgm:pt modelId="{4BF84459-2F1B-4AC7-B70F-2233845FF27A}" type="pres">
      <dgm:prSet presAssocID="{6ADE3877-3364-4DB1-AD42-6578FC455E1F}" presName="background" presStyleLbl="node0" presStyleIdx="3" presStyleCnt="5"/>
      <dgm:spPr/>
    </dgm:pt>
    <dgm:pt modelId="{4EBBE5A9-3530-4389-90DE-B357FA0FA696}" type="pres">
      <dgm:prSet presAssocID="{6ADE3877-3364-4DB1-AD42-6578FC455E1F}" presName="text" presStyleLbl="fgAcc0" presStyleIdx="3" presStyleCnt="5">
        <dgm:presLayoutVars>
          <dgm:chPref val="3"/>
        </dgm:presLayoutVars>
      </dgm:prSet>
      <dgm:spPr/>
    </dgm:pt>
    <dgm:pt modelId="{DF7A989D-7B2F-4A48-8DF6-E3AA3966A1E3}" type="pres">
      <dgm:prSet presAssocID="{6ADE3877-3364-4DB1-AD42-6578FC455E1F}" presName="hierChild2" presStyleCnt="0"/>
      <dgm:spPr/>
    </dgm:pt>
    <dgm:pt modelId="{72F56537-F557-4402-B983-FB922DC9CDC1}" type="pres">
      <dgm:prSet presAssocID="{3BB1BD92-0510-49C3-9F3A-F5750248084F}" presName="hierRoot1" presStyleCnt="0"/>
      <dgm:spPr/>
    </dgm:pt>
    <dgm:pt modelId="{731ECEE0-B54D-4EBE-8ED2-2D383296A043}" type="pres">
      <dgm:prSet presAssocID="{3BB1BD92-0510-49C3-9F3A-F5750248084F}" presName="composite" presStyleCnt="0"/>
      <dgm:spPr/>
    </dgm:pt>
    <dgm:pt modelId="{2C56C658-285F-428E-966B-B4748AA1C6C4}" type="pres">
      <dgm:prSet presAssocID="{3BB1BD92-0510-49C3-9F3A-F5750248084F}" presName="background" presStyleLbl="node0" presStyleIdx="4" presStyleCnt="5"/>
      <dgm:spPr/>
    </dgm:pt>
    <dgm:pt modelId="{B4EF19EE-6419-41C1-A9E5-229726358640}" type="pres">
      <dgm:prSet presAssocID="{3BB1BD92-0510-49C3-9F3A-F5750248084F}" presName="text" presStyleLbl="fgAcc0" presStyleIdx="4" presStyleCnt="5">
        <dgm:presLayoutVars>
          <dgm:chPref val="3"/>
        </dgm:presLayoutVars>
      </dgm:prSet>
      <dgm:spPr/>
    </dgm:pt>
    <dgm:pt modelId="{99D835E2-26B0-4589-A270-0AE5DB9479D9}" type="pres">
      <dgm:prSet presAssocID="{3BB1BD92-0510-49C3-9F3A-F5750248084F}" presName="hierChild2" presStyleCnt="0"/>
      <dgm:spPr/>
    </dgm:pt>
  </dgm:ptLst>
  <dgm:cxnLst>
    <dgm:cxn modelId="{102A5023-4FD2-42A3-A708-01483DE60950}" type="presOf" srcId="{6F7A0DD5-9B85-49AA-A429-A7241AC7BC95}" destId="{F39FCAB2-B4A2-4C19-A34E-7D88776CD20A}" srcOrd="0" destOrd="0" presId="urn:microsoft.com/office/officeart/2005/8/layout/hierarchy1"/>
    <dgm:cxn modelId="{760A0B4F-46D9-4D75-A268-AF715B5200E2}" srcId="{D078B93B-225C-4FB5-92AE-426C3479B20C}" destId="{42E64414-6335-4865-B985-96CE230A679E}" srcOrd="0" destOrd="0" parTransId="{7BA356DB-F6C3-436D-A545-981E2DC785AB}" sibTransId="{3A829209-D00E-497E-9A91-950100830921}"/>
    <dgm:cxn modelId="{B90B7373-F051-4AA4-B758-14E862D18558}" type="presOf" srcId="{42E64414-6335-4865-B985-96CE230A679E}" destId="{17E33341-A1BF-4D0D-9F6A-10FF59FA6D37}" srcOrd="0" destOrd="0" presId="urn:microsoft.com/office/officeart/2005/8/layout/hierarchy1"/>
    <dgm:cxn modelId="{08EBC957-3986-47FE-930F-0353493D06F8}" type="presOf" srcId="{6ADE3877-3364-4DB1-AD42-6578FC455E1F}" destId="{4EBBE5A9-3530-4389-90DE-B357FA0FA696}" srcOrd="0" destOrd="0" presId="urn:microsoft.com/office/officeart/2005/8/layout/hierarchy1"/>
    <dgm:cxn modelId="{FFD6477A-0BE4-429E-B06F-E86D2A66E85D}" srcId="{D078B93B-225C-4FB5-92AE-426C3479B20C}" destId="{0409313B-C9F8-4829-AC87-2E408DC91FDE}" srcOrd="1" destOrd="0" parTransId="{EEF6AE59-487E-4978-A556-6BC49BE845CA}" sibTransId="{A97A71CF-F7D4-4D5F-A2F4-CFA2540139DD}"/>
    <dgm:cxn modelId="{75A84398-A91F-4074-8A37-171E08614DA6}" srcId="{D078B93B-225C-4FB5-92AE-426C3479B20C}" destId="{6F7A0DD5-9B85-49AA-A429-A7241AC7BC95}" srcOrd="2" destOrd="0" parTransId="{1054BA73-295B-4A6F-9683-3C215D4C1596}" sibTransId="{AD1FD8B6-9469-48CC-850A-B96D20C5858E}"/>
    <dgm:cxn modelId="{95D90499-DB76-4A2D-A84B-9FA050151D90}" type="presOf" srcId="{0409313B-C9F8-4829-AC87-2E408DC91FDE}" destId="{A2AC5D8D-D2FE-45A1-8770-359D7AEFDEE9}" srcOrd="0" destOrd="0" presId="urn:microsoft.com/office/officeart/2005/8/layout/hierarchy1"/>
    <dgm:cxn modelId="{B66DBAB6-42FA-46D7-B4C1-C37BD5B90D1F}" type="presOf" srcId="{3BB1BD92-0510-49C3-9F3A-F5750248084F}" destId="{B4EF19EE-6419-41C1-A9E5-229726358640}" srcOrd="0" destOrd="0" presId="urn:microsoft.com/office/officeart/2005/8/layout/hierarchy1"/>
    <dgm:cxn modelId="{AF7614CA-67B0-47BD-9B82-9DCD716A3289}" srcId="{D078B93B-225C-4FB5-92AE-426C3479B20C}" destId="{6ADE3877-3364-4DB1-AD42-6578FC455E1F}" srcOrd="3" destOrd="0" parTransId="{89E1F53D-6FCA-42C5-8762-E2CCD07AE812}" sibTransId="{9A57CEC0-8A2C-4C9E-8C7D-B74F81D5659C}"/>
    <dgm:cxn modelId="{D43E3AFE-9664-4424-AA8C-899D100F0915}" type="presOf" srcId="{D078B93B-225C-4FB5-92AE-426C3479B20C}" destId="{1F80F173-715C-4281-86A7-90ED47029C41}" srcOrd="0" destOrd="0" presId="urn:microsoft.com/office/officeart/2005/8/layout/hierarchy1"/>
    <dgm:cxn modelId="{59B653FE-7A1F-425E-ABC7-636EDA1906BC}" srcId="{D078B93B-225C-4FB5-92AE-426C3479B20C}" destId="{3BB1BD92-0510-49C3-9F3A-F5750248084F}" srcOrd="4" destOrd="0" parTransId="{8C8DABBA-FBDA-432D-9400-96652224E794}" sibTransId="{45B2F70C-E0A1-4BB8-967A-76844EB49EE4}"/>
    <dgm:cxn modelId="{C2CB8FFA-4389-437F-8737-CD7EDF499867}" type="presParOf" srcId="{1F80F173-715C-4281-86A7-90ED47029C41}" destId="{1DF54EA4-51B8-4C25-9B8A-AE94B849A42F}" srcOrd="0" destOrd="0" presId="urn:microsoft.com/office/officeart/2005/8/layout/hierarchy1"/>
    <dgm:cxn modelId="{8EC1AC87-0B2F-4011-89ED-0677D02AD6E5}" type="presParOf" srcId="{1DF54EA4-51B8-4C25-9B8A-AE94B849A42F}" destId="{086831B5-58B8-4F00-A5E8-9EC3DFF25DBB}" srcOrd="0" destOrd="0" presId="urn:microsoft.com/office/officeart/2005/8/layout/hierarchy1"/>
    <dgm:cxn modelId="{C1D33FD9-6E64-4223-8A22-CE9B640DDC42}" type="presParOf" srcId="{086831B5-58B8-4F00-A5E8-9EC3DFF25DBB}" destId="{D104748E-F4C5-450E-A691-D62D2F2F16F8}" srcOrd="0" destOrd="0" presId="urn:microsoft.com/office/officeart/2005/8/layout/hierarchy1"/>
    <dgm:cxn modelId="{2EBEF5A9-957A-445B-B1F3-6BCAD72791C7}" type="presParOf" srcId="{086831B5-58B8-4F00-A5E8-9EC3DFF25DBB}" destId="{17E33341-A1BF-4D0D-9F6A-10FF59FA6D37}" srcOrd="1" destOrd="0" presId="urn:microsoft.com/office/officeart/2005/8/layout/hierarchy1"/>
    <dgm:cxn modelId="{3AAE76B1-0592-4792-8875-8FEB0672C18C}" type="presParOf" srcId="{1DF54EA4-51B8-4C25-9B8A-AE94B849A42F}" destId="{D0E6008C-6E06-44BF-98DB-27F52D8E036B}" srcOrd="1" destOrd="0" presId="urn:microsoft.com/office/officeart/2005/8/layout/hierarchy1"/>
    <dgm:cxn modelId="{BEDDAEA9-1D33-4F76-8A3F-9BB99687A80C}" type="presParOf" srcId="{1F80F173-715C-4281-86A7-90ED47029C41}" destId="{1FCA140E-87B3-4872-8CD5-091FB1B16F60}" srcOrd="1" destOrd="0" presId="urn:microsoft.com/office/officeart/2005/8/layout/hierarchy1"/>
    <dgm:cxn modelId="{B532D2FB-E6D6-4864-B6A7-E21559C52CE3}" type="presParOf" srcId="{1FCA140E-87B3-4872-8CD5-091FB1B16F60}" destId="{FB60BE1D-06DD-4CF3-8752-F45D1BD94770}" srcOrd="0" destOrd="0" presId="urn:microsoft.com/office/officeart/2005/8/layout/hierarchy1"/>
    <dgm:cxn modelId="{3BD4DF01-15CE-47F0-B324-8ACE3F317107}" type="presParOf" srcId="{FB60BE1D-06DD-4CF3-8752-F45D1BD94770}" destId="{C144E1DC-A672-49F7-B9AE-B025558BBD29}" srcOrd="0" destOrd="0" presId="urn:microsoft.com/office/officeart/2005/8/layout/hierarchy1"/>
    <dgm:cxn modelId="{B1F52C83-29BC-4AFC-8614-3CCF9B99B368}" type="presParOf" srcId="{FB60BE1D-06DD-4CF3-8752-F45D1BD94770}" destId="{A2AC5D8D-D2FE-45A1-8770-359D7AEFDEE9}" srcOrd="1" destOrd="0" presId="urn:microsoft.com/office/officeart/2005/8/layout/hierarchy1"/>
    <dgm:cxn modelId="{E5758995-F52D-46AA-B362-0865C262AFA6}" type="presParOf" srcId="{1FCA140E-87B3-4872-8CD5-091FB1B16F60}" destId="{3975DB6B-F1BD-4EBB-B1C0-DC64543377B2}" srcOrd="1" destOrd="0" presId="urn:microsoft.com/office/officeart/2005/8/layout/hierarchy1"/>
    <dgm:cxn modelId="{E387D16D-4E4D-4265-BC2C-8570E9A322DE}" type="presParOf" srcId="{1F80F173-715C-4281-86A7-90ED47029C41}" destId="{0304F1A3-9862-41C7-AC67-C2DEFB3CD424}" srcOrd="2" destOrd="0" presId="urn:microsoft.com/office/officeart/2005/8/layout/hierarchy1"/>
    <dgm:cxn modelId="{32266F01-4C51-46E0-8FF5-D72537B9C58B}" type="presParOf" srcId="{0304F1A3-9862-41C7-AC67-C2DEFB3CD424}" destId="{06CAF038-5355-4593-9BF6-192D14A12355}" srcOrd="0" destOrd="0" presId="urn:microsoft.com/office/officeart/2005/8/layout/hierarchy1"/>
    <dgm:cxn modelId="{01686CE7-5526-4128-BBB2-B753E3F99C46}" type="presParOf" srcId="{06CAF038-5355-4593-9BF6-192D14A12355}" destId="{EFAFDC1A-6162-44A6-B2CA-12E3C47C2445}" srcOrd="0" destOrd="0" presId="urn:microsoft.com/office/officeart/2005/8/layout/hierarchy1"/>
    <dgm:cxn modelId="{62BE7FCB-4930-4F66-B149-606AC8C16FA0}" type="presParOf" srcId="{06CAF038-5355-4593-9BF6-192D14A12355}" destId="{F39FCAB2-B4A2-4C19-A34E-7D88776CD20A}" srcOrd="1" destOrd="0" presId="urn:microsoft.com/office/officeart/2005/8/layout/hierarchy1"/>
    <dgm:cxn modelId="{89DD98BF-7E88-4D05-A313-534192A1F4E2}" type="presParOf" srcId="{0304F1A3-9862-41C7-AC67-C2DEFB3CD424}" destId="{EA4AD737-F291-4B31-AFB8-989ED336DF14}" srcOrd="1" destOrd="0" presId="urn:microsoft.com/office/officeart/2005/8/layout/hierarchy1"/>
    <dgm:cxn modelId="{3B159D75-ABE7-41E2-B9DA-847AD6DEB234}" type="presParOf" srcId="{1F80F173-715C-4281-86A7-90ED47029C41}" destId="{7A5B8170-349C-4A8C-9438-B6009CE02663}" srcOrd="3" destOrd="0" presId="urn:microsoft.com/office/officeart/2005/8/layout/hierarchy1"/>
    <dgm:cxn modelId="{5DA0C514-168C-4E0B-926B-71521714A388}" type="presParOf" srcId="{7A5B8170-349C-4A8C-9438-B6009CE02663}" destId="{57447371-D30F-48C3-AFDE-99FCBB531482}" srcOrd="0" destOrd="0" presId="urn:microsoft.com/office/officeart/2005/8/layout/hierarchy1"/>
    <dgm:cxn modelId="{8CA5E1EE-BCB2-4C31-B083-F4C21D60A002}" type="presParOf" srcId="{57447371-D30F-48C3-AFDE-99FCBB531482}" destId="{4BF84459-2F1B-4AC7-B70F-2233845FF27A}" srcOrd="0" destOrd="0" presId="urn:microsoft.com/office/officeart/2005/8/layout/hierarchy1"/>
    <dgm:cxn modelId="{D56F9A0B-B223-4220-96B0-8A9DD7791481}" type="presParOf" srcId="{57447371-D30F-48C3-AFDE-99FCBB531482}" destId="{4EBBE5A9-3530-4389-90DE-B357FA0FA696}" srcOrd="1" destOrd="0" presId="urn:microsoft.com/office/officeart/2005/8/layout/hierarchy1"/>
    <dgm:cxn modelId="{DC51AB34-AA05-420D-B742-F0E01749F19F}" type="presParOf" srcId="{7A5B8170-349C-4A8C-9438-B6009CE02663}" destId="{DF7A989D-7B2F-4A48-8DF6-E3AA3966A1E3}" srcOrd="1" destOrd="0" presId="urn:microsoft.com/office/officeart/2005/8/layout/hierarchy1"/>
    <dgm:cxn modelId="{F112B760-BB2D-4EAA-9A25-91B043AA2B67}" type="presParOf" srcId="{1F80F173-715C-4281-86A7-90ED47029C41}" destId="{72F56537-F557-4402-B983-FB922DC9CDC1}" srcOrd="4" destOrd="0" presId="urn:microsoft.com/office/officeart/2005/8/layout/hierarchy1"/>
    <dgm:cxn modelId="{CBDEF404-AF07-4543-AD9D-DF00193E22C1}" type="presParOf" srcId="{72F56537-F557-4402-B983-FB922DC9CDC1}" destId="{731ECEE0-B54D-4EBE-8ED2-2D383296A043}" srcOrd="0" destOrd="0" presId="urn:microsoft.com/office/officeart/2005/8/layout/hierarchy1"/>
    <dgm:cxn modelId="{CCF8DDB3-A2A1-4F20-953D-49D185AEB198}" type="presParOf" srcId="{731ECEE0-B54D-4EBE-8ED2-2D383296A043}" destId="{2C56C658-285F-428E-966B-B4748AA1C6C4}" srcOrd="0" destOrd="0" presId="urn:microsoft.com/office/officeart/2005/8/layout/hierarchy1"/>
    <dgm:cxn modelId="{D17C1A74-9F4C-483A-A8C3-24162904FE68}" type="presParOf" srcId="{731ECEE0-B54D-4EBE-8ED2-2D383296A043}" destId="{B4EF19EE-6419-41C1-A9E5-229726358640}" srcOrd="1" destOrd="0" presId="urn:microsoft.com/office/officeart/2005/8/layout/hierarchy1"/>
    <dgm:cxn modelId="{2DF6D6B7-B2E1-4134-BA08-F8C1939A9A89}" type="presParOf" srcId="{72F56537-F557-4402-B983-FB922DC9CDC1}" destId="{99D835E2-26B0-4589-A270-0AE5DB9479D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60732DB-209A-4CFC-B569-979CC5B4530B}"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en-US"/>
        </a:p>
      </dgm:t>
    </dgm:pt>
    <dgm:pt modelId="{75701985-5185-4DB2-9EF2-134727A10DB7}">
      <dgm:prSet/>
      <dgm:spPr/>
      <dgm:t>
        <a:bodyPr/>
        <a:lstStyle/>
        <a:p>
          <a:r>
            <a:rPr lang="cs-CZ" b="0"/>
            <a:t>Podobně dlouhé záběry: typicky pravidelné tempo</a:t>
          </a:r>
          <a:endParaRPr lang="en-US"/>
        </a:p>
      </dgm:t>
    </dgm:pt>
    <dgm:pt modelId="{8470164F-D2D1-421D-83F8-6C23143F5C8A}" type="parTrans" cxnId="{3C59C6CE-0C72-401D-A697-D97AE8672E96}">
      <dgm:prSet/>
      <dgm:spPr/>
      <dgm:t>
        <a:bodyPr/>
        <a:lstStyle/>
        <a:p>
          <a:endParaRPr lang="en-US"/>
        </a:p>
      </dgm:t>
    </dgm:pt>
    <dgm:pt modelId="{D6911394-9544-47AE-A057-5F940B520F39}" type="sibTrans" cxnId="{3C59C6CE-0C72-401D-A697-D97AE8672E96}">
      <dgm:prSet/>
      <dgm:spPr/>
      <dgm:t>
        <a:bodyPr/>
        <a:lstStyle/>
        <a:p>
          <a:endParaRPr lang="en-US"/>
        </a:p>
      </dgm:t>
    </dgm:pt>
    <dgm:pt modelId="{DBCBFBBF-5975-4CC1-9F88-FCF9246DE69C}">
      <dgm:prSet/>
      <dgm:spPr/>
      <dgm:t>
        <a:bodyPr/>
        <a:lstStyle/>
        <a:p>
          <a:r>
            <a:rPr lang="cs-CZ" b="0"/>
            <a:t>Prodlužování záběrů: zpravidla zpomalení tempa (ale ne vždy)</a:t>
          </a:r>
          <a:endParaRPr lang="en-US"/>
        </a:p>
      </dgm:t>
    </dgm:pt>
    <dgm:pt modelId="{6F8B7AE0-785B-4F5C-9599-572B4D8E5DAF}" type="parTrans" cxnId="{C68DCAD1-2FA1-4409-B1F6-5E8BDE199155}">
      <dgm:prSet/>
      <dgm:spPr/>
      <dgm:t>
        <a:bodyPr/>
        <a:lstStyle/>
        <a:p>
          <a:endParaRPr lang="en-US"/>
        </a:p>
      </dgm:t>
    </dgm:pt>
    <dgm:pt modelId="{5A309421-EAAE-429F-B91F-93528E107EB9}" type="sibTrans" cxnId="{C68DCAD1-2FA1-4409-B1F6-5E8BDE199155}">
      <dgm:prSet/>
      <dgm:spPr/>
      <dgm:t>
        <a:bodyPr/>
        <a:lstStyle/>
        <a:p>
          <a:endParaRPr lang="en-US"/>
        </a:p>
      </dgm:t>
    </dgm:pt>
    <dgm:pt modelId="{FC3C68BF-371A-492D-AECB-8DC090481831}">
      <dgm:prSet/>
      <dgm:spPr/>
      <dgm:t>
        <a:bodyPr/>
        <a:lstStyle/>
        <a:p>
          <a:r>
            <a:rPr lang="cs-CZ" b="0"/>
            <a:t>Zkracování záběrů: zrychlování tempa (může však plnit i jiné funkce /montáž, subjektivita apod./)</a:t>
          </a:r>
          <a:endParaRPr lang="en-US"/>
        </a:p>
      </dgm:t>
    </dgm:pt>
    <dgm:pt modelId="{BBC34CB0-9165-4A73-8BAB-1D7E2E97AFE7}" type="parTrans" cxnId="{CE882636-0663-415F-AE5E-622DD30FDF18}">
      <dgm:prSet/>
      <dgm:spPr/>
      <dgm:t>
        <a:bodyPr/>
        <a:lstStyle/>
        <a:p>
          <a:endParaRPr lang="en-US"/>
        </a:p>
      </dgm:t>
    </dgm:pt>
    <dgm:pt modelId="{0B060A10-D6B9-4127-B20C-A87A6750148A}" type="sibTrans" cxnId="{CE882636-0663-415F-AE5E-622DD30FDF18}">
      <dgm:prSet/>
      <dgm:spPr/>
      <dgm:t>
        <a:bodyPr/>
        <a:lstStyle/>
        <a:p>
          <a:endParaRPr lang="en-US"/>
        </a:p>
      </dgm:t>
    </dgm:pt>
    <dgm:pt modelId="{7095432B-1697-4D17-99FA-8CFAF225484E}" type="pres">
      <dgm:prSet presAssocID="{B60732DB-209A-4CFC-B569-979CC5B4530B}" presName="linear" presStyleCnt="0">
        <dgm:presLayoutVars>
          <dgm:animLvl val="lvl"/>
          <dgm:resizeHandles val="exact"/>
        </dgm:presLayoutVars>
      </dgm:prSet>
      <dgm:spPr/>
    </dgm:pt>
    <dgm:pt modelId="{7B841EA9-DC80-4626-A96C-D41047B6E013}" type="pres">
      <dgm:prSet presAssocID="{75701985-5185-4DB2-9EF2-134727A10DB7}" presName="parentText" presStyleLbl="node1" presStyleIdx="0" presStyleCnt="3">
        <dgm:presLayoutVars>
          <dgm:chMax val="0"/>
          <dgm:bulletEnabled val="1"/>
        </dgm:presLayoutVars>
      </dgm:prSet>
      <dgm:spPr/>
    </dgm:pt>
    <dgm:pt modelId="{F4A02DDF-3429-46CC-A4CA-537288E0D19D}" type="pres">
      <dgm:prSet presAssocID="{D6911394-9544-47AE-A057-5F940B520F39}" presName="spacer" presStyleCnt="0"/>
      <dgm:spPr/>
    </dgm:pt>
    <dgm:pt modelId="{03F0E388-BC1B-4F9F-95E2-BDA282DDDBF3}" type="pres">
      <dgm:prSet presAssocID="{DBCBFBBF-5975-4CC1-9F88-FCF9246DE69C}" presName="parentText" presStyleLbl="node1" presStyleIdx="1" presStyleCnt="3">
        <dgm:presLayoutVars>
          <dgm:chMax val="0"/>
          <dgm:bulletEnabled val="1"/>
        </dgm:presLayoutVars>
      </dgm:prSet>
      <dgm:spPr/>
    </dgm:pt>
    <dgm:pt modelId="{0F6089B0-5FDF-4D5C-8077-8B08061457B6}" type="pres">
      <dgm:prSet presAssocID="{5A309421-EAAE-429F-B91F-93528E107EB9}" presName="spacer" presStyleCnt="0"/>
      <dgm:spPr/>
    </dgm:pt>
    <dgm:pt modelId="{1A828AB3-DED4-49A3-8158-84AA83BC588A}" type="pres">
      <dgm:prSet presAssocID="{FC3C68BF-371A-492D-AECB-8DC090481831}" presName="parentText" presStyleLbl="node1" presStyleIdx="2" presStyleCnt="3">
        <dgm:presLayoutVars>
          <dgm:chMax val="0"/>
          <dgm:bulletEnabled val="1"/>
        </dgm:presLayoutVars>
      </dgm:prSet>
      <dgm:spPr/>
    </dgm:pt>
  </dgm:ptLst>
  <dgm:cxnLst>
    <dgm:cxn modelId="{CE882636-0663-415F-AE5E-622DD30FDF18}" srcId="{B60732DB-209A-4CFC-B569-979CC5B4530B}" destId="{FC3C68BF-371A-492D-AECB-8DC090481831}" srcOrd="2" destOrd="0" parTransId="{BBC34CB0-9165-4A73-8BAB-1D7E2E97AFE7}" sibTransId="{0B060A10-D6B9-4127-B20C-A87A6750148A}"/>
    <dgm:cxn modelId="{27B3BD74-AE21-46D3-84D1-4CD3ED0E70BA}" type="presOf" srcId="{B60732DB-209A-4CFC-B569-979CC5B4530B}" destId="{7095432B-1697-4D17-99FA-8CFAF225484E}" srcOrd="0" destOrd="0" presId="urn:microsoft.com/office/officeart/2005/8/layout/vList2"/>
    <dgm:cxn modelId="{323A3080-9127-4942-9214-2A3DA7EA4838}" type="presOf" srcId="{FC3C68BF-371A-492D-AECB-8DC090481831}" destId="{1A828AB3-DED4-49A3-8158-84AA83BC588A}" srcOrd="0" destOrd="0" presId="urn:microsoft.com/office/officeart/2005/8/layout/vList2"/>
    <dgm:cxn modelId="{3C59C6CE-0C72-401D-A697-D97AE8672E96}" srcId="{B60732DB-209A-4CFC-B569-979CC5B4530B}" destId="{75701985-5185-4DB2-9EF2-134727A10DB7}" srcOrd="0" destOrd="0" parTransId="{8470164F-D2D1-421D-83F8-6C23143F5C8A}" sibTransId="{D6911394-9544-47AE-A057-5F940B520F39}"/>
    <dgm:cxn modelId="{C68DCAD1-2FA1-4409-B1F6-5E8BDE199155}" srcId="{B60732DB-209A-4CFC-B569-979CC5B4530B}" destId="{DBCBFBBF-5975-4CC1-9F88-FCF9246DE69C}" srcOrd="1" destOrd="0" parTransId="{6F8B7AE0-785B-4F5C-9599-572B4D8E5DAF}" sibTransId="{5A309421-EAAE-429F-B91F-93528E107EB9}"/>
    <dgm:cxn modelId="{9DB76DD3-C8C2-4CF3-83E7-677E9D647917}" type="presOf" srcId="{DBCBFBBF-5975-4CC1-9F88-FCF9246DE69C}" destId="{03F0E388-BC1B-4F9F-95E2-BDA282DDDBF3}" srcOrd="0" destOrd="0" presId="urn:microsoft.com/office/officeart/2005/8/layout/vList2"/>
    <dgm:cxn modelId="{B06995E2-CDAD-4991-9CFF-8963AF5A3123}" type="presOf" srcId="{75701985-5185-4DB2-9EF2-134727A10DB7}" destId="{7B841EA9-DC80-4626-A96C-D41047B6E013}" srcOrd="0" destOrd="0" presId="urn:microsoft.com/office/officeart/2005/8/layout/vList2"/>
    <dgm:cxn modelId="{799717B6-CBDE-4F1A-BAC1-C2306B86BFF0}" type="presParOf" srcId="{7095432B-1697-4D17-99FA-8CFAF225484E}" destId="{7B841EA9-DC80-4626-A96C-D41047B6E013}" srcOrd="0" destOrd="0" presId="urn:microsoft.com/office/officeart/2005/8/layout/vList2"/>
    <dgm:cxn modelId="{2454062A-D02D-44D1-909F-60C47CFFDA27}" type="presParOf" srcId="{7095432B-1697-4D17-99FA-8CFAF225484E}" destId="{F4A02DDF-3429-46CC-A4CA-537288E0D19D}" srcOrd="1" destOrd="0" presId="urn:microsoft.com/office/officeart/2005/8/layout/vList2"/>
    <dgm:cxn modelId="{4318B15C-B0AE-41A5-93B0-1CCB7D2C6061}" type="presParOf" srcId="{7095432B-1697-4D17-99FA-8CFAF225484E}" destId="{03F0E388-BC1B-4F9F-95E2-BDA282DDDBF3}" srcOrd="2" destOrd="0" presId="urn:microsoft.com/office/officeart/2005/8/layout/vList2"/>
    <dgm:cxn modelId="{61BE83C6-4577-4DB0-8F10-CA3E72BC722E}" type="presParOf" srcId="{7095432B-1697-4D17-99FA-8CFAF225484E}" destId="{0F6089B0-5FDF-4D5C-8077-8B08061457B6}" srcOrd="3" destOrd="0" presId="urn:microsoft.com/office/officeart/2005/8/layout/vList2"/>
    <dgm:cxn modelId="{468473E3-3DA3-48FB-987E-3AA9222CBA4F}" type="presParOf" srcId="{7095432B-1697-4D17-99FA-8CFAF225484E}" destId="{1A828AB3-DED4-49A3-8158-84AA83BC588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60732DB-209A-4CFC-B569-979CC5B4530B}"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75701985-5185-4DB2-9EF2-134727A10DB7}">
      <dgm:prSet/>
      <dgm:spPr/>
      <dgm:t>
        <a:bodyPr/>
        <a:lstStyle/>
        <a:p>
          <a:r>
            <a:rPr lang="cs-CZ" b="0" dirty="0"/>
            <a:t>Analytický střih</a:t>
          </a:r>
          <a:endParaRPr lang="en-US" dirty="0"/>
        </a:p>
      </dgm:t>
    </dgm:pt>
    <dgm:pt modelId="{8470164F-D2D1-421D-83F8-6C23143F5C8A}" type="parTrans" cxnId="{3C59C6CE-0C72-401D-A697-D97AE8672E96}">
      <dgm:prSet/>
      <dgm:spPr/>
      <dgm:t>
        <a:bodyPr/>
        <a:lstStyle/>
        <a:p>
          <a:endParaRPr lang="en-US"/>
        </a:p>
      </dgm:t>
    </dgm:pt>
    <dgm:pt modelId="{D6911394-9544-47AE-A057-5F940B520F39}" type="sibTrans" cxnId="{3C59C6CE-0C72-401D-A697-D97AE8672E96}">
      <dgm:prSet/>
      <dgm:spPr/>
      <dgm:t>
        <a:bodyPr/>
        <a:lstStyle/>
        <a:p>
          <a:endParaRPr lang="en-US"/>
        </a:p>
      </dgm:t>
    </dgm:pt>
    <dgm:pt modelId="{DBCBFBBF-5975-4CC1-9F88-FCF9246DE69C}">
      <dgm:prSet/>
      <dgm:spPr/>
      <dgm:t>
        <a:bodyPr/>
        <a:lstStyle/>
        <a:p>
          <a:r>
            <a:rPr lang="cs-CZ" b="0" dirty="0"/>
            <a:t>Konstruktivní střih</a:t>
          </a:r>
          <a:endParaRPr lang="en-US" dirty="0"/>
        </a:p>
      </dgm:t>
    </dgm:pt>
    <dgm:pt modelId="{6F8B7AE0-785B-4F5C-9599-572B4D8E5DAF}" type="parTrans" cxnId="{C68DCAD1-2FA1-4409-B1F6-5E8BDE199155}">
      <dgm:prSet/>
      <dgm:spPr/>
      <dgm:t>
        <a:bodyPr/>
        <a:lstStyle/>
        <a:p>
          <a:endParaRPr lang="en-US"/>
        </a:p>
      </dgm:t>
    </dgm:pt>
    <dgm:pt modelId="{5A309421-EAAE-429F-B91F-93528E107EB9}" type="sibTrans" cxnId="{C68DCAD1-2FA1-4409-B1F6-5E8BDE199155}">
      <dgm:prSet/>
      <dgm:spPr/>
      <dgm:t>
        <a:bodyPr/>
        <a:lstStyle/>
        <a:p>
          <a:endParaRPr lang="en-US"/>
        </a:p>
      </dgm:t>
    </dgm:pt>
    <dgm:pt modelId="{FC3C68BF-371A-492D-AECB-8DC090481831}">
      <dgm:prSet/>
      <dgm:spPr/>
      <dgm:t>
        <a:bodyPr/>
        <a:lstStyle/>
        <a:p>
          <a:r>
            <a:rPr lang="cs-CZ" b="0" dirty="0"/>
            <a:t>Příčný střih</a:t>
          </a:r>
        </a:p>
      </dgm:t>
    </dgm:pt>
    <dgm:pt modelId="{BBC34CB0-9165-4A73-8BAB-1D7E2E97AFE7}" type="parTrans" cxnId="{CE882636-0663-415F-AE5E-622DD30FDF18}">
      <dgm:prSet/>
      <dgm:spPr/>
      <dgm:t>
        <a:bodyPr/>
        <a:lstStyle/>
        <a:p>
          <a:endParaRPr lang="en-US"/>
        </a:p>
      </dgm:t>
    </dgm:pt>
    <dgm:pt modelId="{0B060A10-D6B9-4127-B20C-A87A6750148A}" type="sibTrans" cxnId="{CE882636-0663-415F-AE5E-622DD30FDF18}">
      <dgm:prSet/>
      <dgm:spPr/>
      <dgm:t>
        <a:bodyPr/>
        <a:lstStyle/>
        <a:p>
          <a:endParaRPr lang="en-US"/>
        </a:p>
      </dgm:t>
    </dgm:pt>
    <dgm:pt modelId="{48D128ED-6BC0-42BC-887A-9E2848C483AE}" type="pres">
      <dgm:prSet presAssocID="{B60732DB-209A-4CFC-B569-979CC5B4530B}" presName="diagram" presStyleCnt="0">
        <dgm:presLayoutVars>
          <dgm:dir/>
          <dgm:resizeHandles val="exact"/>
        </dgm:presLayoutVars>
      </dgm:prSet>
      <dgm:spPr/>
    </dgm:pt>
    <dgm:pt modelId="{9F0A053B-0B3D-45F2-B4FA-976EFD81B067}" type="pres">
      <dgm:prSet presAssocID="{75701985-5185-4DB2-9EF2-134727A10DB7}" presName="node" presStyleLbl="node1" presStyleIdx="0" presStyleCnt="3">
        <dgm:presLayoutVars>
          <dgm:bulletEnabled val="1"/>
        </dgm:presLayoutVars>
      </dgm:prSet>
      <dgm:spPr/>
    </dgm:pt>
    <dgm:pt modelId="{1ACE0156-34AE-4AFA-AA4A-F134B6C3693A}" type="pres">
      <dgm:prSet presAssocID="{D6911394-9544-47AE-A057-5F940B520F39}" presName="sibTrans" presStyleCnt="0"/>
      <dgm:spPr/>
    </dgm:pt>
    <dgm:pt modelId="{306FB324-CF67-4E1D-884D-E8137F225EF8}" type="pres">
      <dgm:prSet presAssocID="{DBCBFBBF-5975-4CC1-9F88-FCF9246DE69C}" presName="node" presStyleLbl="node1" presStyleIdx="1" presStyleCnt="3">
        <dgm:presLayoutVars>
          <dgm:bulletEnabled val="1"/>
        </dgm:presLayoutVars>
      </dgm:prSet>
      <dgm:spPr/>
    </dgm:pt>
    <dgm:pt modelId="{ACD952AF-6BAE-4727-9FDB-7FFB580929DD}" type="pres">
      <dgm:prSet presAssocID="{5A309421-EAAE-429F-B91F-93528E107EB9}" presName="sibTrans" presStyleCnt="0"/>
      <dgm:spPr/>
    </dgm:pt>
    <dgm:pt modelId="{87495553-6B6F-43EA-9857-A6DDB23CF48D}" type="pres">
      <dgm:prSet presAssocID="{FC3C68BF-371A-492D-AECB-8DC090481831}" presName="node" presStyleLbl="node1" presStyleIdx="2" presStyleCnt="3">
        <dgm:presLayoutVars>
          <dgm:bulletEnabled val="1"/>
        </dgm:presLayoutVars>
      </dgm:prSet>
      <dgm:spPr/>
    </dgm:pt>
  </dgm:ptLst>
  <dgm:cxnLst>
    <dgm:cxn modelId="{CE882636-0663-415F-AE5E-622DD30FDF18}" srcId="{B60732DB-209A-4CFC-B569-979CC5B4530B}" destId="{FC3C68BF-371A-492D-AECB-8DC090481831}" srcOrd="2" destOrd="0" parTransId="{BBC34CB0-9165-4A73-8BAB-1D7E2E97AFE7}" sibTransId="{0B060A10-D6B9-4127-B20C-A87A6750148A}"/>
    <dgm:cxn modelId="{1C6C2F63-EDC3-4F93-8653-1FBAD07EBD08}" type="presOf" srcId="{FC3C68BF-371A-492D-AECB-8DC090481831}" destId="{87495553-6B6F-43EA-9857-A6DDB23CF48D}" srcOrd="0" destOrd="0" presId="urn:microsoft.com/office/officeart/2005/8/layout/default"/>
    <dgm:cxn modelId="{C954F064-95E2-466C-BCC4-14000726699B}" type="presOf" srcId="{B60732DB-209A-4CFC-B569-979CC5B4530B}" destId="{48D128ED-6BC0-42BC-887A-9E2848C483AE}" srcOrd="0" destOrd="0" presId="urn:microsoft.com/office/officeart/2005/8/layout/default"/>
    <dgm:cxn modelId="{2C356381-759E-4F50-9FC3-EF1A088B6B57}" type="presOf" srcId="{75701985-5185-4DB2-9EF2-134727A10DB7}" destId="{9F0A053B-0B3D-45F2-B4FA-976EFD81B067}" srcOrd="0" destOrd="0" presId="urn:microsoft.com/office/officeart/2005/8/layout/default"/>
    <dgm:cxn modelId="{9497BBC5-A45D-49DE-B3C7-F99316EC5DE7}" type="presOf" srcId="{DBCBFBBF-5975-4CC1-9F88-FCF9246DE69C}" destId="{306FB324-CF67-4E1D-884D-E8137F225EF8}" srcOrd="0" destOrd="0" presId="urn:microsoft.com/office/officeart/2005/8/layout/default"/>
    <dgm:cxn modelId="{3C59C6CE-0C72-401D-A697-D97AE8672E96}" srcId="{B60732DB-209A-4CFC-B569-979CC5B4530B}" destId="{75701985-5185-4DB2-9EF2-134727A10DB7}" srcOrd="0" destOrd="0" parTransId="{8470164F-D2D1-421D-83F8-6C23143F5C8A}" sibTransId="{D6911394-9544-47AE-A057-5F940B520F39}"/>
    <dgm:cxn modelId="{C68DCAD1-2FA1-4409-B1F6-5E8BDE199155}" srcId="{B60732DB-209A-4CFC-B569-979CC5B4530B}" destId="{DBCBFBBF-5975-4CC1-9F88-FCF9246DE69C}" srcOrd="1" destOrd="0" parTransId="{6F8B7AE0-785B-4F5C-9599-572B4D8E5DAF}" sibTransId="{5A309421-EAAE-429F-B91F-93528E107EB9}"/>
    <dgm:cxn modelId="{C561FA69-B2AA-4526-8B0B-00D149EA88A4}" type="presParOf" srcId="{48D128ED-6BC0-42BC-887A-9E2848C483AE}" destId="{9F0A053B-0B3D-45F2-B4FA-976EFD81B067}" srcOrd="0" destOrd="0" presId="urn:microsoft.com/office/officeart/2005/8/layout/default"/>
    <dgm:cxn modelId="{3E3896CB-F8E4-4527-BB4A-6E6868B0B412}" type="presParOf" srcId="{48D128ED-6BC0-42BC-887A-9E2848C483AE}" destId="{1ACE0156-34AE-4AFA-AA4A-F134B6C3693A}" srcOrd="1" destOrd="0" presId="urn:microsoft.com/office/officeart/2005/8/layout/default"/>
    <dgm:cxn modelId="{4B948589-6F9D-4D82-96D4-3D9827CBA13C}" type="presParOf" srcId="{48D128ED-6BC0-42BC-887A-9E2848C483AE}" destId="{306FB324-CF67-4E1D-884D-E8137F225EF8}" srcOrd="2" destOrd="0" presId="urn:microsoft.com/office/officeart/2005/8/layout/default"/>
    <dgm:cxn modelId="{AC501DD9-46B6-42D3-A4C0-F8A39F859D5E}" type="presParOf" srcId="{48D128ED-6BC0-42BC-887A-9E2848C483AE}" destId="{ACD952AF-6BAE-4727-9FDB-7FFB580929DD}" srcOrd="3" destOrd="0" presId="urn:microsoft.com/office/officeart/2005/8/layout/default"/>
    <dgm:cxn modelId="{72E71F3E-D29B-4898-9078-04A686AFCEF4}" type="presParOf" srcId="{48D128ED-6BC0-42BC-887A-9E2848C483AE}" destId="{87495553-6B6F-43EA-9857-A6DDB23CF48D}"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BE5EB-82DD-4506-8316-5698C0860724}">
      <dsp:nvSpPr>
        <dsp:cNvPr id="0" name=""/>
        <dsp:cNvSpPr/>
      </dsp:nvSpPr>
      <dsp:spPr>
        <a:xfrm>
          <a:off x="1312" y="363985"/>
          <a:ext cx="4607389" cy="292569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2904262-8203-4106-BCED-C13895B2611C}">
      <dsp:nvSpPr>
        <dsp:cNvPr id="0" name=""/>
        <dsp:cNvSpPr/>
      </dsp:nvSpPr>
      <dsp:spPr>
        <a:xfrm>
          <a:off x="513244" y="850320"/>
          <a:ext cx="4607389" cy="29256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cs-CZ" sz="3900" kern="1200" dirty="0"/>
            <a:t>Rytmizace pohybem kamery </a:t>
          </a:r>
        </a:p>
        <a:p>
          <a:pPr marL="0" lvl="0" indent="0" algn="ctr" defTabSz="1733550">
            <a:lnSpc>
              <a:spcPct val="90000"/>
            </a:lnSpc>
            <a:spcBef>
              <a:spcPct val="0"/>
            </a:spcBef>
            <a:spcAft>
              <a:spcPct val="35000"/>
            </a:spcAft>
            <a:buNone/>
          </a:pPr>
          <a:r>
            <a:rPr lang="cs-CZ" sz="3900" kern="1200" dirty="0"/>
            <a:t>x </a:t>
          </a:r>
        </a:p>
        <a:p>
          <a:pPr marL="0" lvl="0" indent="0" algn="ctr" defTabSz="1733550">
            <a:lnSpc>
              <a:spcPct val="90000"/>
            </a:lnSpc>
            <a:spcBef>
              <a:spcPct val="0"/>
            </a:spcBef>
            <a:spcAft>
              <a:spcPct val="35000"/>
            </a:spcAft>
            <a:buNone/>
          </a:pPr>
          <a:r>
            <a:rPr lang="cs-CZ" sz="3900" kern="1200" dirty="0"/>
            <a:t>rytmizace střihem</a:t>
          </a:r>
          <a:r>
            <a:rPr lang="cs-CZ" sz="3900" b="0" kern="1200" dirty="0"/>
            <a:t>.</a:t>
          </a:r>
          <a:endParaRPr lang="en-US" sz="3900" kern="1200" dirty="0"/>
        </a:p>
      </dsp:txBody>
      <dsp:txXfrm>
        <a:off x="598935" y="936011"/>
        <a:ext cx="4436007" cy="2754310"/>
      </dsp:txXfrm>
    </dsp:sp>
    <dsp:sp modelId="{34B3203D-49DF-4CFC-9AA4-88957BD6AC08}">
      <dsp:nvSpPr>
        <dsp:cNvPr id="0" name=""/>
        <dsp:cNvSpPr/>
      </dsp:nvSpPr>
      <dsp:spPr>
        <a:xfrm>
          <a:off x="5632566" y="363985"/>
          <a:ext cx="4607389" cy="292569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822FB6D-B4D8-4CAF-893F-D506D520B519}">
      <dsp:nvSpPr>
        <dsp:cNvPr id="0" name=""/>
        <dsp:cNvSpPr/>
      </dsp:nvSpPr>
      <dsp:spPr>
        <a:xfrm>
          <a:off x="6144498" y="850320"/>
          <a:ext cx="4607389" cy="29256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cs-CZ" sz="3900" kern="1200" dirty="0"/>
            <a:t>Vztah velikosti rámu s rychlostí střihu</a:t>
          </a:r>
          <a:endParaRPr lang="en-US" sz="3900" kern="1200" dirty="0"/>
        </a:p>
      </dsp:txBody>
      <dsp:txXfrm>
        <a:off x="6230189" y="936011"/>
        <a:ext cx="4436007" cy="27543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41EA9-DC80-4626-A96C-D41047B6E013}">
      <dsp:nvSpPr>
        <dsp:cNvPr id="0" name=""/>
        <dsp:cNvSpPr/>
      </dsp:nvSpPr>
      <dsp:spPr>
        <a:xfrm>
          <a:off x="0" y="19078"/>
          <a:ext cx="5219998" cy="1263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cs-CZ" sz="5400" b="0" kern="1200" dirty="0"/>
            <a:t>Pořádek</a:t>
          </a:r>
          <a:endParaRPr lang="en-US" sz="5400" kern="1200" dirty="0"/>
        </a:p>
      </dsp:txBody>
      <dsp:txXfrm>
        <a:off x="61684" y="80762"/>
        <a:ext cx="5096630" cy="1140232"/>
      </dsp:txXfrm>
    </dsp:sp>
    <dsp:sp modelId="{03F0E388-BC1B-4F9F-95E2-BDA282DDDBF3}">
      <dsp:nvSpPr>
        <dsp:cNvPr id="0" name=""/>
        <dsp:cNvSpPr/>
      </dsp:nvSpPr>
      <dsp:spPr>
        <a:xfrm>
          <a:off x="0" y="1438198"/>
          <a:ext cx="5219998" cy="1263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cs-CZ" sz="5400" b="0" kern="1200" dirty="0"/>
            <a:t>Trvání</a:t>
          </a:r>
          <a:endParaRPr lang="en-US" sz="5400" kern="1200" dirty="0"/>
        </a:p>
      </dsp:txBody>
      <dsp:txXfrm>
        <a:off x="61684" y="1499882"/>
        <a:ext cx="5096630" cy="1140232"/>
      </dsp:txXfrm>
    </dsp:sp>
    <dsp:sp modelId="{1A828AB3-DED4-49A3-8158-84AA83BC588A}">
      <dsp:nvSpPr>
        <dsp:cNvPr id="0" name=""/>
        <dsp:cNvSpPr/>
      </dsp:nvSpPr>
      <dsp:spPr>
        <a:xfrm>
          <a:off x="0" y="2857319"/>
          <a:ext cx="5219998" cy="1263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cs-CZ" sz="5400" b="0" kern="1200" dirty="0"/>
            <a:t>Frekvence</a:t>
          </a:r>
          <a:endParaRPr lang="en-US" sz="5400" kern="1200" dirty="0"/>
        </a:p>
      </dsp:txBody>
      <dsp:txXfrm>
        <a:off x="61684" y="2919003"/>
        <a:ext cx="5096630" cy="114023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4748E-F4C5-450E-A691-D62D2F2F16F8}">
      <dsp:nvSpPr>
        <dsp:cNvPr id="0" name=""/>
        <dsp:cNvSpPr/>
      </dsp:nvSpPr>
      <dsp:spPr>
        <a:xfrm>
          <a:off x="1312" y="363985"/>
          <a:ext cx="4607389" cy="292569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7E33341-A1BF-4D0D-9F6A-10FF59FA6D37}">
      <dsp:nvSpPr>
        <dsp:cNvPr id="0" name=""/>
        <dsp:cNvSpPr/>
      </dsp:nvSpPr>
      <dsp:spPr>
        <a:xfrm>
          <a:off x="513244" y="850320"/>
          <a:ext cx="4607389" cy="292569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cs-CZ" sz="5400" kern="1200" dirty="0"/>
            <a:t>Flashback</a:t>
          </a:r>
          <a:endParaRPr lang="en-US" sz="5400" kern="1200" dirty="0"/>
        </a:p>
      </dsp:txBody>
      <dsp:txXfrm>
        <a:off x="598935" y="936011"/>
        <a:ext cx="4436007" cy="2754310"/>
      </dsp:txXfrm>
    </dsp:sp>
    <dsp:sp modelId="{C144E1DC-A672-49F7-B9AE-B025558BBD29}">
      <dsp:nvSpPr>
        <dsp:cNvPr id="0" name=""/>
        <dsp:cNvSpPr/>
      </dsp:nvSpPr>
      <dsp:spPr>
        <a:xfrm>
          <a:off x="5632566" y="363985"/>
          <a:ext cx="4607389" cy="292569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2AC5D8D-D2FE-45A1-8770-359D7AEFDEE9}">
      <dsp:nvSpPr>
        <dsp:cNvPr id="0" name=""/>
        <dsp:cNvSpPr/>
      </dsp:nvSpPr>
      <dsp:spPr>
        <a:xfrm>
          <a:off x="6144498" y="850320"/>
          <a:ext cx="4607389" cy="292569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cs-CZ" sz="5400" kern="1200" dirty="0" err="1"/>
            <a:t>Flashforward</a:t>
          </a:r>
          <a:endParaRPr lang="en-US" sz="5400" kern="1200" dirty="0"/>
        </a:p>
      </dsp:txBody>
      <dsp:txXfrm>
        <a:off x="6230189" y="936011"/>
        <a:ext cx="4436007" cy="275431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4748E-F4C5-450E-A691-D62D2F2F16F8}">
      <dsp:nvSpPr>
        <dsp:cNvPr id="0" name=""/>
        <dsp:cNvSpPr/>
      </dsp:nvSpPr>
      <dsp:spPr>
        <a:xfrm>
          <a:off x="0" y="950154"/>
          <a:ext cx="3024337" cy="192045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7E33341-A1BF-4D0D-9F6A-10FF59FA6D37}">
      <dsp:nvSpPr>
        <dsp:cNvPr id="0" name=""/>
        <dsp:cNvSpPr/>
      </dsp:nvSpPr>
      <dsp:spPr>
        <a:xfrm>
          <a:off x="336037" y="1269389"/>
          <a:ext cx="3024337" cy="192045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cs-CZ" sz="3800" kern="1200" dirty="0"/>
            <a:t>Interpunkce (např. prolínačka)</a:t>
          </a:r>
          <a:endParaRPr lang="en-US" sz="3800" kern="1200" dirty="0"/>
        </a:p>
      </dsp:txBody>
      <dsp:txXfrm>
        <a:off x="392285" y="1325637"/>
        <a:ext cx="2911841" cy="1807958"/>
      </dsp:txXfrm>
    </dsp:sp>
    <dsp:sp modelId="{C144E1DC-A672-49F7-B9AE-B025558BBD29}">
      <dsp:nvSpPr>
        <dsp:cNvPr id="0" name=""/>
        <dsp:cNvSpPr/>
      </dsp:nvSpPr>
      <dsp:spPr>
        <a:xfrm>
          <a:off x="3696412" y="950154"/>
          <a:ext cx="3024337" cy="192045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2AC5D8D-D2FE-45A1-8770-359D7AEFDEE9}">
      <dsp:nvSpPr>
        <dsp:cNvPr id="0" name=""/>
        <dsp:cNvSpPr/>
      </dsp:nvSpPr>
      <dsp:spPr>
        <a:xfrm>
          <a:off x="4032450" y="1269389"/>
          <a:ext cx="3024337" cy="192045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cs-CZ" sz="3800" kern="1200" dirty="0"/>
            <a:t>Prázdný rám</a:t>
          </a:r>
          <a:endParaRPr lang="en-US" sz="3800" kern="1200" dirty="0"/>
        </a:p>
      </dsp:txBody>
      <dsp:txXfrm>
        <a:off x="4088698" y="1325637"/>
        <a:ext cx="2911841" cy="1807958"/>
      </dsp:txXfrm>
    </dsp:sp>
    <dsp:sp modelId="{EFAFDC1A-6162-44A6-B2CA-12E3C47C2445}">
      <dsp:nvSpPr>
        <dsp:cNvPr id="0" name=""/>
        <dsp:cNvSpPr/>
      </dsp:nvSpPr>
      <dsp:spPr>
        <a:xfrm>
          <a:off x="7392825" y="950154"/>
          <a:ext cx="3024337" cy="192045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39FCAB2-B4A2-4C19-A34E-7D88776CD20A}">
      <dsp:nvSpPr>
        <dsp:cNvPr id="0" name=""/>
        <dsp:cNvSpPr/>
      </dsp:nvSpPr>
      <dsp:spPr>
        <a:xfrm>
          <a:off x="7728862" y="1269389"/>
          <a:ext cx="3024337" cy="192045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cs-CZ" sz="3800" kern="1200" dirty="0"/>
            <a:t>Prostřih</a:t>
          </a:r>
          <a:endParaRPr lang="en-US" sz="3800" kern="1200" dirty="0"/>
        </a:p>
      </dsp:txBody>
      <dsp:txXfrm>
        <a:off x="7785110" y="1325637"/>
        <a:ext cx="2911841" cy="180795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4748E-F4C5-450E-A691-D62D2F2F16F8}">
      <dsp:nvSpPr>
        <dsp:cNvPr id="0" name=""/>
        <dsp:cNvSpPr/>
      </dsp:nvSpPr>
      <dsp:spPr>
        <a:xfrm>
          <a:off x="949" y="109750"/>
          <a:ext cx="3331233" cy="211533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7E33341-A1BF-4D0D-9F6A-10FF59FA6D37}">
      <dsp:nvSpPr>
        <dsp:cNvPr id="0" name=""/>
        <dsp:cNvSpPr/>
      </dsp:nvSpPr>
      <dsp:spPr>
        <a:xfrm>
          <a:off x="371086" y="461380"/>
          <a:ext cx="3331233" cy="211533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cs-CZ" sz="4600" kern="1200" dirty="0"/>
            <a:t>Střih s přesahem</a:t>
          </a:r>
          <a:endParaRPr lang="en-US" sz="4600" kern="1200" dirty="0"/>
        </a:p>
      </dsp:txBody>
      <dsp:txXfrm>
        <a:off x="433042" y="523336"/>
        <a:ext cx="3207321" cy="1991421"/>
      </dsp:txXfrm>
    </dsp:sp>
    <dsp:sp modelId="{C144E1DC-A672-49F7-B9AE-B025558BBD29}">
      <dsp:nvSpPr>
        <dsp:cNvPr id="0" name=""/>
        <dsp:cNvSpPr/>
      </dsp:nvSpPr>
      <dsp:spPr>
        <a:xfrm>
          <a:off x="4072456" y="109750"/>
          <a:ext cx="3331233" cy="211533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2AC5D8D-D2FE-45A1-8770-359D7AEFDEE9}">
      <dsp:nvSpPr>
        <dsp:cNvPr id="0" name=""/>
        <dsp:cNvSpPr/>
      </dsp:nvSpPr>
      <dsp:spPr>
        <a:xfrm>
          <a:off x="4442593" y="461380"/>
          <a:ext cx="3331233" cy="211533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cs-CZ" sz="4600" kern="1200" dirty="0"/>
            <a:t>Opakování celé akce</a:t>
          </a:r>
          <a:endParaRPr lang="en-US" sz="4600" kern="1200" dirty="0"/>
        </a:p>
      </dsp:txBody>
      <dsp:txXfrm>
        <a:off x="4504549" y="523336"/>
        <a:ext cx="3207321" cy="199142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41EA9-DC80-4626-A96C-D41047B6E013}">
      <dsp:nvSpPr>
        <dsp:cNvPr id="0" name=""/>
        <dsp:cNvSpPr/>
      </dsp:nvSpPr>
      <dsp:spPr>
        <a:xfrm>
          <a:off x="0" y="684007"/>
          <a:ext cx="10084930" cy="1263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cs-CZ" sz="5400" b="0" kern="1200" dirty="0"/>
            <a:t>Dialogový háček</a:t>
          </a:r>
          <a:endParaRPr lang="en-US" sz="5400" kern="1200" dirty="0"/>
        </a:p>
      </dsp:txBody>
      <dsp:txXfrm>
        <a:off x="61684" y="745691"/>
        <a:ext cx="9961562" cy="1140232"/>
      </dsp:txXfrm>
    </dsp:sp>
    <dsp:sp modelId="{03F0E388-BC1B-4F9F-95E2-BDA282DDDBF3}">
      <dsp:nvSpPr>
        <dsp:cNvPr id="0" name=""/>
        <dsp:cNvSpPr/>
      </dsp:nvSpPr>
      <dsp:spPr>
        <a:xfrm>
          <a:off x="0" y="2093110"/>
          <a:ext cx="10084930" cy="12636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cs-CZ" sz="5400" kern="1200" dirty="0"/>
            <a:t>Nástřih do prostoru na rekvizitu</a:t>
          </a:r>
          <a:endParaRPr lang="en-US" sz="5400" kern="1200" dirty="0"/>
        </a:p>
      </dsp:txBody>
      <dsp:txXfrm>
        <a:off x="61684" y="2154794"/>
        <a:ext cx="9961562" cy="114023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4748E-F4C5-450E-A691-D62D2F2F16F8}">
      <dsp:nvSpPr>
        <dsp:cNvPr id="0" name=""/>
        <dsp:cNvSpPr/>
      </dsp:nvSpPr>
      <dsp:spPr>
        <a:xfrm>
          <a:off x="3675" y="1406840"/>
          <a:ext cx="1790974" cy="11372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7E33341-A1BF-4D0D-9F6A-10FF59FA6D37}">
      <dsp:nvSpPr>
        <dsp:cNvPr id="0" name=""/>
        <dsp:cNvSpPr/>
      </dsp:nvSpPr>
      <dsp:spPr>
        <a:xfrm>
          <a:off x="202672" y="1595888"/>
          <a:ext cx="1790974" cy="11372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t>Pravidlo osy</a:t>
          </a:r>
          <a:endParaRPr lang="en-US" sz="1700" kern="1200" dirty="0"/>
        </a:p>
      </dsp:txBody>
      <dsp:txXfrm>
        <a:off x="235981" y="1629197"/>
        <a:ext cx="1724356" cy="1070651"/>
      </dsp:txXfrm>
    </dsp:sp>
    <dsp:sp modelId="{C144E1DC-A672-49F7-B9AE-B025558BBD29}">
      <dsp:nvSpPr>
        <dsp:cNvPr id="0" name=""/>
        <dsp:cNvSpPr/>
      </dsp:nvSpPr>
      <dsp:spPr>
        <a:xfrm>
          <a:off x="2192644" y="1406840"/>
          <a:ext cx="1790974" cy="11372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2AC5D8D-D2FE-45A1-8770-359D7AEFDEE9}">
      <dsp:nvSpPr>
        <dsp:cNvPr id="0" name=""/>
        <dsp:cNvSpPr/>
      </dsp:nvSpPr>
      <dsp:spPr>
        <a:xfrm>
          <a:off x="2391641" y="1595888"/>
          <a:ext cx="1790974" cy="11372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t>Ustavující a </a:t>
          </a:r>
          <a:r>
            <a:rPr lang="cs-CZ" sz="1700" kern="1200" dirty="0" err="1"/>
            <a:t>znovuustavující</a:t>
          </a:r>
          <a:r>
            <a:rPr lang="cs-CZ" sz="1700" kern="1200" dirty="0"/>
            <a:t> záběr</a:t>
          </a:r>
          <a:endParaRPr lang="en-US" sz="1700" kern="1200" dirty="0"/>
        </a:p>
      </dsp:txBody>
      <dsp:txXfrm>
        <a:off x="2424950" y="1629197"/>
        <a:ext cx="1724356" cy="1070651"/>
      </dsp:txXfrm>
    </dsp:sp>
    <dsp:sp modelId="{EFAFDC1A-6162-44A6-B2CA-12E3C47C2445}">
      <dsp:nvSpPr>
        <dsp:cNvPr id="0" name=""/>
        <dsp:cNvSpPr/>
      </dsp:nvSpPr>
      <dsp:spPr>
        <a:xfrm>
          <a:off x="4381613" y="1406840"/>
          <a:ext cx="1790974" cy="11372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39FCAB2-B4A2-4C19-A34E-7D88776CD20A}">
      <dsp:nvSpPr>
        <dsp:cNvPr id="0" name=""/>
        <dsp:cNvSpPr/>
      </dsp:nvSpPr>
      <dsp:spPr>
        <a:xfrm>
          <a:off x="4580611" y="1595888"/>
          <a:ext cx="1790974" cy="11372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t>Záběr/</a:t>
          </a:r>
          <a:r>
            <a:rPr lang="cs-CZ" sz="1700" kern="1200" dirty="0" err="1"/>
            <a:t>protizáběr</a:t>
          </a:r>
          <a:endParaRPr lang="en-US" sz="1700" kern="1200" dirty="0"/>
        </a:p>
      </dsp:txBody>
      <dsp:txXfrm>
        <a:off x="4613920" y="1629197"/>
        <a:ext cx="1724356" cy="1070651"/>
      </dsp:txXfrm>
    </dsp:sp>
    <dsp:sp modelId="{4BF84459-2F1B-4AC7-B70F-2233845FF27A}">
      <dsp:nvSpPr>
        <dsp:cNvPr id="0" name=""/>
        <dsp:cNvSpPr/>
      </dsp:nvSpPr>
      <dsp:spPr>
        <a:xfrm>
          <a:off x="6570583" y="1406840"/>
          <a:ext cx="1790974" cy="11372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EBBE5A9-3530-4389-90DE-B357FA0FA696}">
      <dsp:nvSpPr>
        <dsp:cNvPr id="0" name=""/>
        <dsp:cNvSpPr/>
      </dsp:nvSpPr>
      <dsp:spPr>
        <a:xfrm>
          <a:off x="6769580" y="1595888"/>
          <a:ext cx="1790974" cy="11372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t>Návaznost pohledu</a:t>
          </a:r>
          <a:endParaRPr lang="en-US" sz="1700" kern="1200" dirty="0"/>
        </a:p>
      </dsp:txBody>
      <dsp:txXfrm>
        <a:off x="6802889" y="1629197"/>
        <a:ext cx="1724356" cy="1070651"/>
      </dsp:txXfrm>
    </dsp:sp>
    <dsp:sp modelId="{2C56C658-285F-428E-966B-B4748AA1C6C4}">
      <dsp:nvSpPr>
        <dsp:cNvPr id="0" name=""/>
        <dsp:cNvSpPr/>
      </dsp:nvSpPr>
      <dsp:spPr>
        <a:xfrm>
          <a:off x="8759552" y="1406840"/>
          <a:ext cx="1790974" cy="11372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EF19EE-6419-41C1-A9E5-229726358640}">
      <dsp:nvSpPr>
        <dsp:cNvPr id="0" name=""/>
        <dsp:cNvSpPr/>
      </dsp:nvSpPr>
      <dsp:spPr>
        <a:xfrm>
          <a:off x="8958549" y="1595888"/>
          <a:ext cx="1790974" cy="11372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dirty="0"/>
            <a:t>Návaznost akce</a:t>
          </a:r>
          <a:endParaRPr lang="en-US" sz="1700" kern="1200" dirty="0"/>
        </a:p>
      </dsp:txBody>
      <dsp:txXfrm>
        <a:off x="8991858" y="1629197"/>
        <a:ext cx="1724356" cy="107065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4748E-F4C5-450E-A691-D62D2F2F16F8}">
      <dsp:nvSpPr>
        <dsp:cNvPr id="0" name=""/>
        <dsp:cNvSpPr/>
      </dsp:nvSpPr>
      <dsp:spPr>
        <a:xfrm>
          <a:off x="2" y="181903"/>
          <a:ext cx="1573697" cy="99929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7E33341-A1BF-4D0D-9F6A-10FF59FA6D37}">
      <dsp:nvSpPr>
        <dsp:cNvPr id="0" name=""/>
        <dsp:cNvSpPr/>
      </dsp:nvSpPr>
      <dsp:spPr>
        <a:xfrm>
          <a:off x="174858" y="348015"/>
          <a:ext cx="1573697" cy="99929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dirty="0"/>
            <a:t>Podvodný střih</a:t>
          </a:r>
          <a:endParaRPr lang="en-US" sz="1000" kern="1200" dirty="0"/>
        </a:p>
      </dsp:txBody>
      <dsp:txXfrm>
        <a:off x="204126" y="377283"/>
        <a:ext cx="1515161" cy="940761"/>
      </dsp:txXfrm>
    </dsp:sp>
    <dsp:sp modelId="{C144E1DC-A672-49F7-B9AE-B025558BBD29}">
      <dsp:nvSpPr>
        <dsp:cNvPr id="0" name=""/>
        <dsp:cNvSpPr/>
      </dsp:nvSpPr>
      <dsp:spPr>
        <a:xfrm>
          <a:off x="1894502" y="181903"/>
          <a:ext cx="1573697" cy="99929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2AC5D8D-D2FE-45A1-8770-359D7AEFDEE9}">
      <dsp:nvSpPr>
        <dsp:cNvPr id="0" name=""/>
        <dsp:cNvSpPr/>
      </dsp:nvSpPr>
      <dsp:spPr>
        <a:xfrm>
          <a:off x="2069357" y="348015"/>
          <a:ext cx="1573697" cy="99929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dirty="0"/>
            <a:t>Čelní/zadní záběr z osy akce</a:t>
          </a:r>
          <a:endParaRPr lang="en-US" sz="1000" kern="1200" dirty="0"/>
        </a:p>
      </dsp:txBody>
      <dsp:txXfrm>
        <a:off x="2098625" y="377283"/>
        <a:ext cx="1515161" cy="940761"/>
      </dsp:txXfrm>
    </dsp:sp>
    <dsp:sp modelId="{EFAFDC1A-6162-44A6-B2CA-12E3C47C2445}">
      <dsp:nvSpPr>
        <dsp:cNvPr id="0" name=""/>
        <dsp:cNvSpPr/>
      </dsp:nvSpPr>
      <dsp:spPr>
        <a:xfrm>
          <a:off x="-5" y="1665051"/>
          <a:ext cx="1573697" cy="99929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39FCAB2-B4A2-4C19-A34E-7D88776CD20A}">
      <dsp:nvSpPr>
        <dsp:cNvPr id="0" name=""/>
        <dsp:cNvSpPr/>
      </dsp:nvSpPr>
      <dsp:spPr>
        <a:xfrm>
          <a:off x="174849" y="1831163"/>
          <a:ext cx="1573697" cy="99929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dirty="0"/>
            <a:t>Elipsy</a:t>
          </a:r>
          <a:endParaRPr lang="en-US" sz="1000" kern="1200" dirty="0"/>
        </a:p>
      </dsp:txBody>
      <dsp:txXfrm>
        <a:off x="204117" y="1860431"/>
        <a:ext cx="1515161" cy="940761"/>
      </dsp:txXfrm>
    </dsp:sp>
    <dsp:sp modelId="{4BF84459-2F1B-4AC7-B70F-2233845FF27A}">
      <dsp:nvSpPr>
        <dsp:cNvPr id="0" name=""/>
        <dsp:cNvSpPr/>
      </dsp:nvSpPr>
      <dsp:spPr>
        <a:xfrm>
          <a:off x="1923402" y="1665051"/>
          <a:ext cx="1573697" cy="99929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EBBE5A9-3530-4389-90DE-B357FA0FA696}">
      <dsp:nvSpPr>
        <dsp:cNvPr id="0" name=""/>
        <dsp:cNvSpPr/>
      </dsp:nvSpPr>
      <dsp:spPr>
        <a:xfrm>
          <a:off x="2098257" y="1831163"/>
          <a:ext cx="1573697" cy="99929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dirty="0"/>
            <a:t>Kratší výpustka zpravidla prolínačkou</a:t>
          </a:r>
          <a:endParaRPr lang="en-US" sz="1000" kern="1200" dirty="0"/>
        </a:p>
      </dsp:txBody>
      <dsp:txXfrm>
        <a:off x="2127525" y="1860431"/>
        <a:ext cx="1515161" cy="940761"/>
      </dsp:txXfrm>
    </dsp:sp>
    <dsp:sp modelId="{2C56C658-285F-428E-966B-B4748AA1C6C4}">
      <dsp:nvSpPr>
        <dsp:cNvPr id="0" name=""/>
        <dsp:cNvSpPr/>
      </dsp:nvSpPr>
      <dsp:spPr>
        <a:xfrm>
          <a:off x="3846810" y="1665051"/>
          <a:ext cx="1573697" cy="99929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EF19EE-6419-41C1-A9E5-229726358640}">
      <dsp:nvSpPr>
        <dsp:cNvPr id="0" name=""/>
        <dsp:cNvSpPr/>
      </dsp:nvSpPr>
      <dsp:spPr>
        <a:xfrm>
          <a:off x="4021665" y="1831163"/>
          <a:ext cx="1573697" cy="99929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dirty="0"/>
            <a:t>Delší výpustka typicky zatmívačka/</a:t>
          </a:r>
          <a:r>
            <a:rPr lang="cs-CZ" sz="1000" kern="1200" dirty="0" err="1"/>
            <a:t>roztmívačka</a:t>
          </a:r>
          <a:endParaRPr lang="en-US" sz="1000" kern="1200" dirty="0"/>
        </a:p>
      </dsp:txBody>
      <dsp:txXfrm>
        <a:off x="4050933" y="1860431"/>
        <a:ext cx="1515161" cy="940761"/>
      </dsp:txXfrm>
    </dsp:sp>
    <dsp:sp modelId="{A5F94A6E-087B-4C17-AD8E-EC730891F9E7}">
      <dsp:nvSpPr>
        <dsp:cNvPr id="0" name=""/>
        <dsp:cNvSpPr/>
      </dsp:nvSpPr>
      <dsp:spPr>
        <a:xfrm>
          <a:off x="3930691" y="179404"/>
          <a:ext cx="1573697" cy="99929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ECE07F4-09E0-43F8-82E4-8146D2D2BA1A}">
      <dsp:nvSpPr>
        <dsp:cNvPr id="0" name=""/>
        <dsp:cNvSpPr/>
      </dsp:nvSpPr>
      <dsp:spPr>
        <a:xfrm>
          <a:off x="4105546" y="345517"/>
          <a:ext cx="1573697" cy="99929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s-CZ" sz="1000" kern="1200" dirty="0"/>
            <a:t>Montážní sekvence</a:t>
          </a:r>
          <a:endParaRPr lang="en-US" sz="1000" kern="1200" dirty="0"/>
        </a:p>
      </dsp:txBody>
      <dsp:txXfrm>
        <a:off x="4134814" y="374785"/>
        <a:ext cx="1515161" cy="94076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4748E-F4C5-450E-A691-D62D2F2F16F8}">
      <dsp:nvSpPr>
        <dsp:cNvPr id="0" name=""/>
        <dsp:cNvSpPr/>
      </dsp:nvSpPr>
      <dsp:spPr>
        <a:xfrm>
          <a:off x="0" y="469763"/>
          <a:ext cx="2472119" cy="1569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7E33341-A1BF-4D0D-9F6A-10FF59FA6D37}">
      <dsp:nvSpPr>
        <dsp:cNvPr id="0" name=""/>
        <dsp:cNvSpPr/>
      </dsp:nvSpPr>
      <dsp:spPr>
        <a:xfrm>
          <a:off x="274680" y="730709"/>
          <a:ext cx="2472119" cy="156979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dirty="0"/>
            <a:t>Porušování nebo ignorování pravidla osy</a:t>
          </a:r>
          <a:endParaRPr lang="en-US" sz="2400" kern="1200" dirty="0"/>
        </a:p>
      </dsp:txBody>
      <dsp:txXfrm>
        <a:off x="320658" y="776687"/>
        <a:ext cx="2380163" cy="1477840"/>
      </dsp:txXfrm>
    </dsp:sp>
    <dsp:sp modelId="{C144E1DC-A672-49F7-B9AE-B025558BBD29}">
      <dsp:nvSpPr>
        <dsp:cNvPr id="0" name=""/>
        <dsp:cNvSpPr/>
      </dsp:nvSpPr>
      <dsp:spPr>
        <a:xfrm>
          <a:off x="3021480" y="469763"/>
          <a:ext cx="2472119" cy="1569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2AC5D8D-D2FE-45A1-8770-359D7AEFDEE9}">
      <dsp:nvSpPr>
        <dsp:cNvPr id="0" name=""/>
        <dsp:cNvSpPr/>
      </dsp:nvSpPr>
      <dsp:spPr>
        <a:xfrm>
          <a:off x="3296160" y="730709"/>
          <a:ext cx="2472119" cy="156979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dirty="0"/>
            <a:t>Poskočný střih</a:t>
          </a:r>
          <a:endParaRPr lang="en-US" sz="2400" kern="1200" dirty="0"/>
        </a:p>
      </dsp:txBody>
      <dsp:txXfrm>
        <a:off x="3342138" y="776687"/>
        <a:ext cx="2380163" cy="1477840"/>
      </dsp:txXfrm>
    </dsp:sp>
    <dsp:sp modelId="{EFAFDC1A-6162-44A6-B2CA-12E3C47C2445}">
      <dsp:nvSpPr>
        <dsp:cNvPr id="0" name=""/>
        <dsp:cNvSpPr/>
      </dsp:nvSpPr>
      <dsp:spPr>
        <a:xfrm>
          <a:off x="6042959" y="469763"/>
          <a:ext cx="2472119" cy="1569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39FCAB2-B4A2-4C19-A34E-7D88776CD20A}">
      <dsp:nvSpPr>
        <dsp:cNvPr id="0" name=""/>
        <dsp:cNvSpPr/>
      </dsp:nvSpPr>
      <dsp:spPr>
        <a:xfrm>
          <a:off x="6317639" y="730709"/>
          <a:ext cx="2472119" cy="1569796"/>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dirty="0" err="1"/>
            <a:t>Nediegetická</a:t>
          </a:r>
          <a:r>
            <a:rPr lang="cs-CZ" sz="2400" kern="1200" baseline="0" dirty="0"/>
            <a:t> vsuvka</a:t>
          </a:r>
          <a:endParaRPr lang="en-US" sz="2400" kern="1200" dirty="0"/>
        </a:p>
      </dsp:txBody>
      <dsp:txXfrm>
        <a:off x="6363617" y="776687"/>
        <a:ext cx="2380163" cy="1477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E706D-C5A0-4B01-BD4F-0DBCB06017EB}">
      <dsp:nvSpPr>
        <dsp:cNvPr id="0" name=""/>
        <dsp:cNvSpPr/>
      </dsp:nvSpPr>
      <dsp:spPr>
        <a:xfrm>
          <a:off x="0" y="0"/>
          <a:ext cx="9140220" cy="186299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cs-CZ" sz="1800" kern="1200"/>
            <a:t>Dlouhodobě stabilní a preferovaná sada možných voleb s průmyslově podmiňovanými praktikami fungují se stávají ve vztahu ke stylu analyzovaného filmu </a:t>
          </a:r>
          <a:r>
            <a:rPr lang="cs-CZ" sz="1800" i="1" kern="1200"/>
            <a:t>odstředivě</a:t>
          </a:r>
          <a:r>
            <a:rPr lang="cs-CZ" sz="1800" kern="1200"/>
            <a:t> fungujícími faktory.</a:t>
          </a:r>
          <a:endParaRPr lang="en-US" sz="1800" kern="1200"/>
        </a:p>
      </dsp:txBody>
      <dsp:txXfrm>
        <a:off x="54565" y="54565"/>
        <a:ext cx="7214665" cy="1753869"/>
      </dsp:txXfrm>
    </dsp:sp>
    <dsp:sp modelId="{11DAE576-8A81-48EF-8E39-DFA0449A3626}">
      <dsp:nvSpPr>
        <dsp:cNvPr id="0" name=""/>
        <dsp:cNvSpPr/>
      </dsp:nvSpPr>
      <dsp:spPr>
        <a:xfrm>
          <a:off x="1612979" y="2276998"/>
          <a:ext cx="9140220" cy="186299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cs-CZ" sz="1800" kern="1200" dirty="0"/>
            <a:t>V centru našeho zájmu stojí </a:t>
          </a:r>
          <a:r>
            <a:rPr lang="cs-CZ" sz="1800" i="1" kern="1200" dirty="0"/>
            <a:t>dostředivé</a:t>
          </a:r>
          <a:r>
            <a:rPr lang="cs-CZ" sz="1800" kern="1200" dirty="0"/>
            <a:t> aspekty stylu. Sledujeme vlastní typy vzorců nebo pravidelností uplatňované a rozvíjené filmaři v rámci konkrétního filmu pro dosažení určitých účinků na diváka. Mohou přitom vybírat z rejstříku preferovaných možností, zároveň je ale mohou i vyzývat či porušovat (případně obojí). </a:t>
          </a:r>
          <a:endParaRPr lang="en-US" sz="1800" kern="1200" dirty="0"/>
        </a:p>
      </dsp:txBody>
      <dsp:txXfrm>
        <a:off x="1667544" y="2331563"/>
        <a:ext cx="6207160" cy="1753869"/>
      </dsp:txXfrm>
    </dsp:sp>
    <dsp:sp modelId="{1A97C816-3DBE-4378-8666-AE9EC2F57E5F}">
      <dsp:nvSpPr>
        <dsp:cNvPr id="0" name=""/>
        <dsp:cNvSpPr/>
      </dsp:nvSpPr>
      <dsp:spPr>
        <a:xfrm>
          <a:off x="7929270" y="1464524"/>
          <a:ext cx="1210949" cy="1210949"/>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01734" y="1464524"/>
        <a:ext cx="666021" cy="911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CCEED-6E03-46AA-8A75-B657AAA5271B}">
      <dsp:nvSpPr>
        <dsp:cNvPr id="0" name=""/>
        <dsp:cNvSpPr/>
      </dsp:nvSpPr>
      <dsp:spPr>
        <a:xfrm>
          <a:off x="0" y="2498708"/>
          <a:ext cx="10753200" cy="16394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cs-CZ" sz="2200" kern="1200"/>
            <a:t>Spielbergova řešení práce s mizanscénou v součinnosti s pohybem kamery v konkrétních scénách </a:t>
          </a:r>
          <a:r>
            <a:rPr lang="cs-CZ" sz="2200" i="1" kern="1200"/>
            <a:t>Války světů </a:t>
          </a:r>
          <a:r>
            <a:rPr lang="cs-CZ" sz="2200" kern="1200"/>
            <a:t>jako systematicky a dostředivě rozvíjená alternativa vůči normám kontinuální střihové skladby coby odstředivě působícímu faktoru (navzdory jejímu respektování v jiných scénách a sekvencích).</a:t>
          </a:r>
          <a:endParaRPr lang="en-US" sz="2200" kern="1200"/>
        </a:p>
      </dsp:txBody>
      <dsp:txXfrm>
        <a:off x="0" y="2498708"/>
        <a:ext cx="10753200" cy="1639423"/>
      </dsp:txXfrm>
    </dsp:sp>
    <dsp:sp modelId="{341872B8-B30C-4BF6-BBC3-58615887D9A9}">
      <dsp:nvSpPr>
        <dsp:cNvPr id="0" name=""/>
        <dsp:cNvSpPr/>
      </dsp:nvSpPr>
      <dsp:spPr>
        <a:xfrm rot="10800000">
          <a:off x="0" y="1866"/>
          <a:ext cx="10753200" cy="2521432"/>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cs-CZ" sz="2200" kern="1200"/>
            <a:t>Dostředivé vzorce lze chápat jako typy opakovaných, variovaných či jinak rozvíjených voleb a ustavování vlastních stylistických „pravidel“.</a:t>
          </a:r>
          <a:endParaRPr lang="en-US" sz="2200" kern="1200"/>
        </a:p>
      </dsp:txBody>
      <dsp:txXfrm rot="10800000">
        <a:off x="0" y="1866"/>
        <a:ext cx="10753200" cy="16383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CCEED-6E03-46AA-8A75-B657AAA5271B}">
      <dsp:nvSpPr>
        <dsp:cNvPr id="0" name=""/>
        <dsp:cNvSpPr/>
      </dsp:nvSpPr>
      <dsp:spPr>
        <a:xfrm>
          <a:off x="0" y="2498708"/>
          <a:ext cx="10753200" cy="163942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cs-CZ" sz="2200" kern="1200" dirty="0"/>
            <a:t>Konkrétní použití stylistického postupu (délka záběru, velikost/úhel rámu,…) vždy relativní vůči vlastním stylistickým pravidlům a uplatňovaným vzorcům.</a:t>
          </a:r>
          <a:endParaRPr lang="en-US" sz="2200" kern="1200" dirty="0"/>
        </a:p>
      </dsp:txBody>
      <dsp:txXfrm>
        <a:off x="0" y="2498708"/>
        <a:ext cx="10753200" cy="1639423"/>
      </dsp:txXfrm>
    </dsp:sp>
    <dsp:sp modelId="{341872B8-B30C-4BF6-BBC3-58615887D9A9}">
      <dsp:nvSpPr>
        <dsp:cNvPr id="0" name=""/>
        <dsp:cNvSpPr/>
      </dsp:nvSpPr>
      <dsp:spPr>
        <a:xfrm rot="10800000">
          <a:off x="0" y="1866"/>
          <a:ext cx="10753200" cy="2521432"/>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cs-CZ" sz="2200" kern="1200" dirty="0"/>
            <a:t>Výlučnost a výjimečnost parametrů nebo aspektů stylu vždy ve vztahu a poměru ke zbytku filmového systému. </a:t>
          </a:r>
        </a:p>
        <a:p>
          <a:pPr marL="0" lvl="0" indent="0" algn="ctr" defTabSz="977900">
            <a:lnSpc>
              <a:spcPct val="90000"/>
            </a:lnSpc>
            <a:spcBef>
              <a:spcPct val="0"/>
            </a:spcBef>
            <a:spcAft>
              <a:spcPct val="35000"/>
            </a:spcAft>
            <a:buNone/>
          </a:pPr>
          <a:r>
            <a:rPr lang="cs-CZ" sz="2200" kern="1200" dirty="0"/>
            <a:t>Zatímco u jednoho filmu můžeme chápat jako krátký záběr nad 60 s., u jiného můžou 4 s. znamenat dlouhý záběr.</a:t>
          </a:r>
          <a:endParaRPr lang="en-US" sz="2200" kern="1200" dirty="0"/>
        </a:p>
      </dsp:txBody>
      <dsp:txXfrm rot="10800000">
        <a:off x="0" y="1866"/>
        <a:ext cx="10753200" cy="16383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BE5EB-82DD-4506-8316-5698C0860724}">
      <dsp:nvSpPr>
        <dsp:cNvPr id="0" name=""/>
        <dsp:cNvSpPr/>
      </dsp:nvSpPr>
      <dsp:spPr>
        <a:xfrm>
          <a:off x="1312" y="363985"/>
          <a:ext cx="4607389" cy="292569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2904262-8203-4106-BCED-C13895B2611C}">
      <dsp:nvSpPr>
        <dsp:cNvPr id="0" name=""/>
        <dsp:cNvSpPr/>
      </dsp:nvSpPr>
      <dsp:spPr>
        <a:xfrm>
          <a:off x="513244" y="850320"/>
          <a:ext cx="4607389" cy="29256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b="0" kern="1200" dirty="0"/>
            <a:t>Kontinuální střihová skladba (klasická hollywoodská norma). </a:t>
          </a:r>
          <a:br>
            <a:rPr lang="cs-CZ" sz="1900" b="0" kern="1200" dirty="0"/>
          </a:br>
          <a:r>
            <a:rPr lang="cs-CZ" sz="1900" b="0" kern="1200" dirty="0"/>
            <a:t>Jejím cílem je učinit výstavbu filmu pro diváka bezmála viditelnou a zcela bezpříznakovou (ačkoliv je zcela umělá).</a:t>
          </a:r>
        </a:p>
        <a:p>
          <a:pPr marL="0" lvl="0" indent="0" algn="ctr" defTabSz="844550">
            <a:lnSpc>
              <a:spcPct val="90000"/>
            </a:lnSpc>
            <a:spcBef>
              <a:spcPct val="0"/>
            </a:spcBef>
            <a:spcAft>
              <a:spcPct val="35000"/>
            </a:spcAft>
            <a:buNone/>
          </a:pPr>
          <a:br>
            <a:rPr lang="cs-CZ" sz="1900" b="0" kern="1200" dirty="0"/>
          </a:br>
          <a:r>
            <a:rPr lang="cs-CZ" sz="1900" b="0" kern="1200" dirty="0"/>
            <a:t>Analytický střih (ustavující záběr, pravidlo osy, záběr/</a:t>
          </a:r>
          <a:r>
            <a:rPr lang="cs-CZ" sz="1900" b="0" kern="1200" dirty="0" err="1"/>
            <a:t>protizáběr</a:t>
          </a:r>
          <a:r>
            <a:rPr lang="cs-CZ" sz="1900" b="0" kern="1200" dirty="0"/>
            <a:t>) a soudržné prostorové uspořádání scény.</a:t>
          </a:r>
          <a:endParaRPr lang="en-US" sz="1900" kern="1200" dirty="0"/>
        </a:p>
      </dsp:txBody>
      <dsp:txXfrm>
        <a:off x="598935" y="936011"/>
        <a:ext cx="4436007" cy="2754310"/>
      </dsp:txXfrm>
    </dsp:sp>
    <dsp:sp modelId="{34B3203D-49DF-4CFC-9AA4-88957BD6AC08}">
      <dsp:nvSpPr>
        <dsp:cNvPr id="0" name=""/>
        <dsp:cNvSpPr/>
      </dsp:nvSpPr>
      <dsp:spPr>
        <a:xfrm>
          <a:off x="5632566" y="363985"/>
          <a:ext cx="4607389" cy="292569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822FB6D-B4D8-4CAF-893F-D506D520B519}">
      <dsp:nvSpPr>
        <dsp:cNvPr id="0" name=""/>
        <dsp:cNvSpPr/>
      </dsp:nvSpPr>
      <dsp:spPr>
        <a:xfrm>
          <a:off x="6144498" y="850320"/>
          <a:ext cx="4607389" cy="29256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b="0" kern="1200" dirty="0"/>
            <a:t>Konstruktivní střih. </a:t>
          </a:r>
        </a:p>
        <a:p>
          <a:pPr marL="0" lvl="0" indent="0" algn="ctr" defTabSz="844550">
            <a:lnSpc>
              <a:spcPct val="90000"/>
            </a:lnSpc>
            <a:spcBef>
              <a:spcPct val="0"/>
            </a:spcBef>
            <a:spcAft>
              <a:spcPct val="35000"/>
            </a:spcAft>
            <a:buNone/>
          </a:pPr>
          <a:r>
            <a:rPr lang="cs-CZ" sz="1900" b="0" kern="1200" dirty="0"/>
            <a:t>Umenšení počtu ustavujících záběrů a vytváření filmového prostoru skrze řadu jednotlivých záběrů propojených pohybem nebo mnohem častěji pohledem postavy.</a:t>
          </a:r>
          <a:endParaRPr lang="en-US" sz="1900" kern="1200" dirty="0"/>
        </a:p>
      </dsp:txBody>
      <dsp:txXfrm>
        <a:off x="6230189" y="936011"/>
        <a:ext cx="4436007" cy="27543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4FE90-011F-4EF1-A04F-99B78E24D842}">
      <dsp:nvSpPr>
        <dsp:cNvPr id="0" name=""/>
        <dsp:cNvSpPr/>
      </dsp:nvSpPr>
      <dsp:spPr>
        <a:xfrm>
          <a:off x="0" y="25198"/>
          <a:ext cx="10753200" cy="9360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cs-CZ" sz="4000" b="0" kern="1200"/>
            <a:t>Ostrý střih</a:t>
          </a:r>
          <a:endParaRPr lang="en-US" sz="4000" kern="1200"/>
        </a:p>
      </dsp:txBody>
      <dsp:txXfrm>
        <a:off x="45692" y="70890"/>
        <a:ext cx="10661816" cy="844616"/>
      </dsp:txXfrm>
    </dsp:sp>
    <dsp:sp modelId="{A1AAA9DA-A41B-49E8-8B0C-944A26B4CA74}">
      <dsp:nvSpPr>
        <dsp:cNvPr id="0" name=""/>
        <dsp:cNvSpPr/>
      </dsp:nvSpPr>
      <dsp:spPr>
        <a:xfrm>
          <a:off x="0" y="1076398"/>
          <a:ext cx="10753200" cy="9360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cs-CZ" sz="4000" b="0" kern="1200"/>
            <a:t>Prolínačka</a:t>
          </a:r>
          <a:endParaRPr lang="en-US" sz="4000" kern="1200"/>
        </a:p>
      </dsp:txBody>
      <dsp:txXfrm>
        <a:off x="45692" y="1122090"/>
        <a:ext cx="10661816" cy="844616"/>
      </dsp:txXfrm>
    </dsp:sp>
    <dsp:sp modelId="{602FFB10-2E5B-4223-B6EA-71D9D52A4DBC}">
      <dsp:nvSpPr>
        <dsp:cNvPr id="0" name=""/>
        <dsp:cNvSpPr/>
      </dsp:nvSpPr>
      <dsp:spPr>
        <a:xfrm>
          <a:off x="0" y="2127599"/>
          <a:ext cx="10753200" cy="9360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cs-CZ" sz="4000" b="0" kern="1200"/>
            <a:t>Zatmívačka/roztmívačka</a:t>
          </a:r>
          <a:endParaRPr lang="en-US" sz="4000" kern="1200"/>
        </a:p>
      </dsp:txBody>
      <dsp:txXfrm>
        <a:off x="45692" y="2173291"/>
        <a:ext cx="10661816" cy="844616"/>
      </dsp:txXfrm>
    </dsp:sp>
    <dsp:sp modelId="{793133B1-C4B9-4BCD-BBEC-D2338B994377}">
      <dsp:nvSpPr>
        <dsp:cNvPr id="0" name=""/>
        <dsp:cNvSpPr/>
      </dsp:nvSpPr>
      <dsp:spPr>
        <a:xfrm>
          <a:off x="0" y="3178799"/>
          <a:ext cx="10753200" cy="9360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cs-CZ" sz="4000" b="0" kern="1200"/>
            <a:t>Stíračka</a:t>
          </a:r>
          <a:endParaRPr lang="en-US" sz="4000" kern="1200"/>
        </a:p>
      </dsp:txBody>
      <dsp:txXfrm>
        <a:off x="45692" y="3224491"/>
        <a:ext cx="10661816" cy="8446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04748E-F4C5-450E-A691-D62D2F2F16F8}">
      <dsp:nvSpPr>
        <dsp:cNvPr id="0" name=""/>
        <dsp:cNvSpPr/>
      </dsp:nvSpPr>
      <dsp:spPr>
        <a:xfrm>
          <a:off x="3675" y="1406840"/>
          <a:ext cx="1790974" cy="11372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7E33341-A1BF-4D0D-9F6A-10FF59FA6D37}">
      <dsp:nvSpPr>
        <dsp:cNvPr id="0" name=""/>
        <dsp:cNvSpPr/>
      </dsp:nvSpPr>
      <dsp:spPr>
        <a:xfrm>
          <a:off x="202672" y="1595888"/>
          <a:ext cx="1790974" cy="11372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cs-CZ" sz="2300" kern="1200"/>
            <a:t>Kompoziční vztahy,</a:t>
          </a:r>
          <a:endParaRPr lang="en-US" sz="2300" kern="1200"/>
        </a:p>
      </dsp:txBody>
      <dsp:txXfrm>
        <a:off x="235981" y="1629197"/>
        <a:ext cx="1724356" cy="1070651"/>
      </dsp:txXfrm>
    </dsp:sp>
    <dsp:sp modelId="{C144E1DC-A672-49F7-B9AE-B025558BBD29}">
      <dsp:nvSpPr>
        <dsp:cNvPr id="0" name=""/>
        <dsp:cNvSpPr/>
      </dsp:nvSpPr>
      <dsp:spPr>
        <a:xfrm>
          <a:off x="2192644" y="1406840"/>
          <a:ext cx="1790974" cy="11372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2AC5D8D-D2FE-45A1-8770-359D7AEFDEE9}">
      <dsp:nvSpPr>
        <dsp:cNvPr id="0" name=""/>
        <dsp:cNvSpPr/>
      </dsp:nvSpPr>
      <dsp:spPr>
        <a:xfrm>
          <a:off x="2391641" y="1595888"/>
          <a:ext cx="1790974" cy="11372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cs-CZ" sz="2300" kern="1200"/>
            <a:t>Rytmické vztahy,</a:t>
          </a:r>
          <a:endParaRPr lang="en-US" sz="2300" kern="1200"/>
        </a:p>
      </dsp:txBody>
      <dsp:txXfrm>
        <a:off x="2424950" y="1629197"/>
        <a:ext cx="1724356" cy="1070651"/>
      </dsp:txXfrm>
    </dsp:sp>
    <dsp:sp modelId="{EFAFDC1A-6162-44A6-B2CA-12E3C47C2445}">
      <dsp:nvSpPr>
        <dsp:cNvPr id="0" name=""/>
        <dsp:cNvSpPr/>
      </dsp:nvSpPr>
      <dsp:spPr>
        <a:xfrm>
          <a:off x="4381613" y="1406840"/>
          <a:ext cx="1790974" cy="11372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39FCAB2-B4A2-4C19-A34E-7D88776CD20A}">
      <dsp:nvSpPr>
        <dsp:cNvPr id="0" name=""/>
        <dsp:cNvSpPr/>
      </dsp:nvSpPr>
      <dsp:spPr>
        <a:xfrm>
          <a:off x="4580611" y="1595888"/>
          <a:ext cx="1790974" cy="11372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cs-CZ" sz="2300" kern="1200"/>
            <a:t>Prostorové vztahy,</a:t>
          </a:r>
          <a:endParaRPr lang="en-US" sz="2300" kern="1200"/>
        </a:p>
      </dsp:txBody>
      <dsp:txXfrm>
        <a:off x="4613920" y="1629197"/>
        <a:ext cx="1724356" cy="1070651"/>
      </dsp:txXfrm>
    </dsp:sp>
    <dsp:sp modelId="{4BF84459-2F1B-4AC7-B70F-2233845FF27A}">
      <dsp:nvSpPr>
        <dsp:cNvPr id="0" name=""/>
        <dsp:cNvSpPr/>
      </dsp:nvSpPr>
      <dsp:spPr>
        <a:xfrm>
          <a:off x="6570583" y="1406840"/>
          <a:ext cx="1790974" cy="11372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EBBE5A9-3530-4389-90DE-B357FA0FA696}">
      <dsp:nvSpPr>
        <dsp:cNvPr id="0" name=""/>
        <dsp:cNvSpPr/>
      </dsp:nvSpPr>
      <dsp:spPr>
        <a:xfrm>
          <a:off x="6769580" y="1595888"/>
          <a:ext cx="1790974" cy="11372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cs-CZ" sz="2300" kern="1200"/>
            <a:t>Časové vztahy,</a:t>
          </a:r>
          <a:endParaRPr lang="en-US" sz="2300" kern="1200"/>
        </a:p>
      </dsp:txBody>
      <dsp:txXfrm>
        <a:off x="6802889" y="1629197"/>
        <a:ext cx="1724356" cy="1070651"/>
      </dsp:txXfrm>
    </dsp:sp>
    <dsp:sp modelId="{2C56C658-285F-428E-966B-B4748AA1C6C4}">
      <dsp:nvSpPr>
        <dsp:cNvPr id="0" name=""/>
        <dsp:cNvSpPr/>
      </dsp:nvSpPr>
      <dsp:spPr>
        <a:xfrm>
          <a:off x="8759552" y="1406840"/>
          <a:ext cx="1790974" cy="113726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EF19EE-6419-41C1-A9E5-229726358640}">
      <dsp:nvSpPr>
        <dsp:cNvPr id="0" name=""/>
        <dsp:cNvSpPr/>
      </dsp:nvSpPr>
      <dsp:spPr>
        <a:xfrm>
          <a:off x="8958549" y="1595888"/>
          <a:ext cx="1790974" cy="113726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cs-CZ" sz="2300" kern="1200" dirty="0"/>
            <a:t>Logické vztahy</a:t>
          </a:r>
          <a:endParaRPr lang="en-US" sz="2300" kern="1200" dirty="0"/>
        </a:p>
      </dsp:txBody>
      <dsp:txXfrm>
        <a:off x="8991858" y="1629197"/>
        <a:ext cx="1724356" cy="107065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841EA9-DC80-4626-A96C-D41047B6E013}">
      <dsp:nvSpPr>
        <dsp:cNvPr id="0" name=""/>
        <dsp:cNvSpPr/>
      </dsp:nvSpPr>
      <dsp:spPr>
        <a:xfrm>
          <a:off x="0" y="89683"/>
          <a:ext cx="5219998" cy="127413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0" kern="1200"/>
            <a:t>Podobně dlouhé záběry: typicky pravidelné tempo</a:t>
          </a:r>
          <a:endParaRPr lang="en-US" sz="2400" kern="1200"/>
        </a:p>
      </dsp:txBody>
      <dsp:txXfrm>
        <a:off x="62198" y="151881"/>
        <a:ext cx="5095602" cy="1149734"/>
      </dsp:txXfrm>
    </dsp:sp>
    <dsp:sp modelId="{03F0E388-BC1B-4F9F-95E2-BDA282DDDBF3}">
      <dsp:nvSpPr>
        <dsp:cNvPr id="0" name=""/>
        <dsp:cNvSpPr/>
      </dsp:nvSpPr>
      <dsp:spPr>
        <a:xfrm>
          <a:off x="0" y="1432934"/>
          <a:ext cx="5219998" cy="127413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0" kern="1200"/>
            <a:t>Prodlužování záběrů: zpravidla zpomalení tempa (ale ne vždy)</a:t>
          </a:r>
          <a:endParaRPr lang="en-US" sz="2400" kern="1200"/>
        </a:p>
      </dsp:txBody>
      <dsp:txXfrm>
        <a:off x="62198" y="1495132"/>
        <a:ext cx="5095602" cy="1149734"/>
      </dsp:txXfrm>
    </dsp:sp>
    <dsp:sp modelId="{1A828AB3-DED4-49A3-8158-84AA83BC588A}">
      <dsp:nvSpPr>
        <dsp:cNvPr id="0" name=""/>
        <dsp:cNvSpPr/>
      </dsp:nvSpPr>
      <dsp:spPr>
        <a:xfrm>
          <a:off x="0" y="2776184"/>
          <a:ext cx="5219998" cy="127413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0" kern="1200"/>
            <a:t>Zkracování záběrů: zrychlování tempa (může však plnit i jiné funkce /montáž, subjektivita apod./)</a:t>
          </a:r>
          <a:endParaRPr lang="en-US" sz="2400" kern="1200"/>
        </a:p>
      </dsp:txBody>
      <dsp:txXfrm>
        <a:off x="62198" y="2838382"/>
        <a:ext cx="5095602" cy="11497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A053B-0B3D-45F2-B4FA-976EFD81B067}">
      <dsp:nvSpPr>
        <dsp:cNvPr id="0" name=""/>
        <dsp:cNvSpPr/>
      </dsp:nvSpPr>
      <dsp:spPr>
        <a:xfrm>
          <a:off x="637" y="454679"/>
          <a:ext cx="2485106" cy="149106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cs-CZ" sz="3000" b="0" kern="1200" dirty="0"/>
            <a:t>Analytický střih</a:t>
          </a:r>
          <a:endParaRPr lang="en-US" sz="3000" kern="1200" dirty="0"/>
        </a:p>
      </dsp:txBody>
      <dsp:txXfrm>
        <a:off x="637" y="454679"/>
        <a:ext cx="2485106" cy="1491063"/>
      </dsp:txXfrm>
    </dsp:sp>
    <dsp:sp modelId="{306FB324-CF67-4E1D-884D-E8137F225EF8}">
      <dsp:nvSpPr>
        <dsp:cNvPr id="0" name=""/>
        <dsp:cNvSpPr/>
      </dsp:nvSpPr>
      <dsp:spPr>
        <a:xfrm>
          <a:off x="2734254" y="454679"/>
          <a:ext cx="2485106" cy="149106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cs-CZ" sz="3000" b="0" kern="1200" dirty="0"/>
            <a:t>Konstruktivní střih</a:t>
          </a:r>
          <a:endParaRPr lang="en-US" sz="3000" kern="1200" dirty="0"/>
        </a:p>
      </dsp:txBody>
      <dsp:txXfrm>
        <a:off x="2734254" y="454679"/>
        <a:ext cx="2485106" cy="1491063"/>
      </dsp:txXfrm>
    </dsp:sp>
    <dsp:sp modelId="{87495553-6B6F-43EA-9857-A6DDB23CF48D}">
      <dsp:nvSpPr>
        <dsp:cNvPr id="0" name=""/>
        <dsp:cNvSpPr/>
      </dsp:nvSpPr>
      <dsp:spPr>
        <a:xfrm>
          <a:off x="1367445" y="2194254"/>
          <a:ext cx="2485106" cy="149106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cs-CZ" sz="3000" b="0" kern="1200" dirty="0"/>
            <a:t>Příčný střih</a:t>
          </a:r>
        </a:p>
      </dsp:txBody>
      <dsp:txXfrm>
        <a:off x="1367445" y="2194254"/>
        <a:ext cx="2485106" cy="149106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FE8B4362-9944-7342-B28B-E931E1E862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95976C0B-67C9-FE4D-861B-FEF2C4BECD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4BC8F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F6E56905-98EB-4E4B-BB7F-7609236513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4BC8F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7CFE304C-B4EC-AE41-83D6-DFCA8039AA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4BC8F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ARTS slide">
    <p:bg>
      <p:bgPr>
        <a:solidFill>
          <a:srgbClr val="4BC8FF"/>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98FE51A2-DFE6-8C4C-AE3B-7EEE5FB3D6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EE10F69E-5BDF-EB4D-A549-99C3B52C04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57CE533F-B2A8-0141-B7C6-76DE53BCD8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45470077-C754-D94D-8876-CD951865E4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2BA8601A-2E5F-F046-8BEE-D6DFB9D512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2CA3E3DA-40C1-DE49-9B26-0B773DA09A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9" name="Obrázek 8">
            <a:extLst>
              <a:ext uri="{FF2B5EF4-FFF2-40B4-BE49-F238E27FC236}">
                <a16:creationId xmlns:a16="http://schemas.microsoft.com/office/drawing/2014/main" id="{CDE6E024-A30E-2949-8B4D-FC6A4F774D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52CFA366-9799-3646-8C42-F75DED40DF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9.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p:txBody>
          <a:bodyPr/>
          <a:lstStyle/>
          <a:p>
            <a:endParaRPr lang="cs-CZ" dirty="0"/>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a:xfrm>
            <a:off x="398502" y="2257420"/>
            <a:ext cx="11361600" cy="1171580"/>
          </a:xfrm>
        </p:spPr>
        <p:txBody>
          <a:bodyPr/>
          <a:lstStyle/>
          <a:p>
            <a:r>
              <a:rPr lang="cs-CZ" dirty="0"/>
              <a:t>Rozbor filmového stylu: </a:t>
            </a:r>
            <a:br>
              <a:rPr lang="cs-CZ" dirty="0"/>
            </a:br>
            <a:br>
              <a:rPr lang="cs-CZ" dirty="0"/>
            </a:br>
            <a:r>
              <a:rPr lang="cs-CZ" dirty="0"/>
              <a:t>Střih</a:t>
            </a:r>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a:xfrm>
            <a:off x="398502" y="4479251"/>
            <a:ext cx="11361600" cy="698497"/>
          </a:xfrm>
        </p:spPr>
        <p:txBody>
          <a:bodyPr/>
          <a:lstStyle/>
          <a:p>
            <a:r>
              <a:rPr lang="cs-CZ" dirty="0"/>
              <a:t>Martin Kos (400598@muni.cz), Dan Krátký (</a:t>
            </a:r>
            <a:r>
              <a:rPr lang="cs-CZ" dirty="0" err="1"/>
              <a:t>dennykr@mail.muni.cz</a:t>
            </a:r>
            <a:r>
              <a:rPr lang="cs-CZ" dirty="0"/>
              <a:t>)</a:t>
            </a:r>
          </a:p>
        </p:txBody>
      </p:sp>
    </p:spTree>
    <p:extLst>
      <p:ext uri="{BB962C8B-B14F-4D97-AF65-F5344CB8AC3E}">
        <p14:creationId xmlns:p14="http://schemas.microsoft.com/office/powerpoint/2010/main" val="326334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20BFE6F-1EA2-AB73-0E07-F8BDC91FF014}"/>
              </a:ext>
            </a:extLst>
          </p:cNvPr>
          <p:cNvSpPr>
            <a:spLocks noGrp="1"/>
          </p:cNvSpPr>
          <p:nvPr>
            <p:ph type="ftr" sz="quarter" idx="10"/>
          </p:nvPr>
        </p:nvSpPr>
        <p:spPr>
          <a:xfrm>
            <a:off x="720000" y="6228000"/>
            <a:ext cx="7920000" cy="252000"/>
          </a:xfrm>
        </p:spPr>
        <p:txBody>
          <a:bodyPr wrap="square" anchor="ctr">
            <a:normAutofit/>
          </a:bodyPr>
          <a:lstStyle/>
          <a:p>
            <a:pPr>
              <a:spcAft>
                <a:spcPts val="600"/>
              </a:spcAft>
            </a:pPr>
            <a:r>
              <a:rPr lang="cs-CZ"/>
              <a:t>Zápatí prezentace</a:t>
            </a:r>
          </a:p>
        </p:txBody>
      </p:sp>
      <p:sp>
        <p:nvSpPr>
          <p:cNvPr id="3" name="Zástupný symbol pro číslo snímku 2">
            <a:extLst>
              <a:ext uri="{FF2B5EF4-FFF2-40B4-BE49-F238E27FC236}">
                <a16:creationId xmlns:a16="http://schemas.microsoft.com/office/drawing/2014/main" id="{074482F6-9E64-9865-B7F7-9D5890C49F25}"/>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10</a:t>
            </a:fld>
            <a:endParaRPr lang="cs-CZ" altLang="cs-CZ"/>
          </a:p>
        </p:txBody>
      </p:sp>
      <p:sp>
        <p:nvSpPr>
          <p:cNvPr id="4" name="Nadpis 3">
            <a:extLst>
              <a:ext uri="{FF2B5EF4-FFF2-40B4-BE49-F238E27FC236}">
                <a16:creationId xmlns:a16="http://schemas.microsoft.com/office/drawing/2014/main" id="{BCAAE805-C420-977C-E8E2-C811237832FB}"/>
              </a:ext>
            </a:extLst>
          </p:cNvPr>
          <p:cNvSpPr>
            <a:spLocks noGrp="1"/>
          </p:cNvSpPr>
          <p:nvPr>
            <p:ph type="title"/>
          </p:nvPr>
        </p:nvSpPr>
        <p:spPr>
          <a:xfrm>
            <a:off x="720000" y="720000"/>
            <a:ext cx="10753200" cy="451576"/>
          </a:xfrm>
        </p:spPr>
        <p:txBody>
          <a:bodyPr anchor="t">
            <a:normAutofit/>
          </a:bodyPr>
          <a:lstStyle/>
          <a:p>
            <a:r>
              <a:rPr lang="cs-CZ" sz="2200" dirty="0"/>
              <a:t>Dostředivě vedená analýza stylu</a:t>
            </a:r>
          </a:p>
        </p:txBody>
      </p:sp>
      <p:graphicFrame>
        <p:nvGraphicFramePr>
          <p:cNvPr id="7" name="Zástupný obsah 4">
            <a:extLst>
              <a:ext uri="{FF2B5EF4-FFF2-40B4-BE49-F238E27FC236}">
                <a16:creationId xmlns:a16="http://schemas.microsoft.com/office/drawing/2014/main" id="{D2BD7358-5551-E931-15AE-65B22140CB97}"/>
              </a:ext>
            </a:extLst>
          </p:cNvPr>
          <p:cNvGraphicFramePr>
            <a:graphicFrameLocks noGrp="1"/>
          </p:cNvGraphicFramePr>
          <p:nvPr>
            <p:ph idx="1"/>
            <p:extLst>
              <p:ext uri="{D42A27DB-BD31-4B8C-83A1-F6EECF244321}">
                <p14:modId xmlns:p14="http://schemas.microsoft.com/office/powerpoint/2010/main" val="1628821629"/>
              </p:ext>
            </p:extLst>
          </p:nvPr>
        </p:nvGraphicFramePr>
        <p:xfrm>
          <a:off x="720000" y="1692002"/>
          <a:ext cx="10753200"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8144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F5A1D57-5EC8-DD4A-83E4-E4B5F85AF61B}"/>
              </a:ext>
            </a:extLst>
          </p:cNvPr>
          <p:cNvSpPr>
            <a:spLocks noGrp="1"/>
          </p:cNvSpPr>
          <p:nvPr>
            <p:ph type="ftr" sz="quarter" idx="10"/>
          </p:nvPr>
        </p:nvSpPr>
        <p:spPr/>
        <p:txBody>
          <a:bodyPr/>
          <a:lstStyle/>
          <a:p>
            <a:endParaRPr lang="cs-CZ" dirty="0"/>
          </a:p>
        </p:txBody>
      </p:sp>
      <p:sp>
        <p:nvSpPr>
          <p:cNvPr id="3" name="Zástupný symbol pro číslo snímku 2">
            <a:extLst>
              <a:ext uri="{FF2B5EF4-FFF2-40B4-BE49-F238E27FC236}">
                <a16:creationId xmlns:a16="http://schemas.microsoft.com/office/drawing/2014/main" id="{250DA562-3F9B-85E7-0B79-3791F13C23AE}"/>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a:extLst>
              <a:ext uri="{FF2B5EF4-FFF2-40B4-BE49-F238E27FC236}">
                <a16:creationId xmlns:a16="http://schemas.microsoft.com/office/drawing/2014/main" id="{E0EA8396-29D3-1E42-8E17-A1EDDBEAA554}"/>
              </a:ext>
            </a:extLst>
          </p:cNvPr>
          <p:cNvSpPr>
            <a:spLocks noGrp="1"/>
          </p:cNvSpPr>
          <p:nvPr>
            <p:ph type="title"/>
          </p:nvPr>
        </p:nvSpPr>
        <p:spPr>
          <a:xfrm>
            <a:off x="719400" y="0"/>
            <a:ext cx="10753200" cy="4979760"/>
          </a:xfrm>
        </p:spPr>
        <p:txBody>
          <a:bodyPr/>
          <a:lstStyle/>
          <a:p>
            <a:pPr algn="ctr"/>
            <a:br>
              <a:rPr lang="cs-CZ" dirty="0"/>
            </a:br>
            <a:br>
              <a:rPr lang="cs-CZ" dirty="0"/>
            </a:br>
            <a:r>
              <a:rPr lang="cs-CZ" sz="5400" dirty="0"/>
              <a:t>Střih</a:t>
            </a:r>
            <a:r>
              <a:rPr lang="cs-CZ" dirty="0"/>
              <a:t> </a:t>
            </a:r>
            <a:br>
              <a:rPr lang="cs-CZ" dirty="0"/>
            </a:br>
            <a:r>
              <a:rPr lang="cs-CZ" b="0" i="1" dirty="0"/>
              <a:t>technicky</a:t>
            </a:r>
            <a:r>
              <a:rPr lang="cs-CZ" b="0" dirty="0"/>
              <a:t> spojem mezi dvěma samostatnými kusy filmového pásu či dvěma souvislými digitálními záznamy akce před kamerou.</a:t>
            </a:r>
            <a:br>
              <a:rPr lang="cs-CZ" b="0" dirty="0"/>
            </a:br>
            <a:br>
              <a:rPr lang="cs-CZ" b="0" dirty="0"/>
            </a:br>
            <a:r>
              <a:rPr lang="cs-CZ" b="0" i="1" dirty="0"/>
              <a:t>Kompozičně</a:t>
            </a:r>
            <a:r>
              <a:rPr lang="cs-CZ" b="0" dirty="0"/>
              <a:t> jen tam, kde filmaři střih jako postup neskrývají. Střihem chápeme viditelnou časovou </a:t>
            </a:r>
            <a:r>
              <a:rPr lang="cs-CZ" dirty="0"/>
              <a:t>výpustku</a:t>
            </a:r>
            <a:r>
              <a:rPr lang="cs-CZ" b="0" dirty="0"/>
              <a:t> ze snímané akce nebo </a:t>
            </a:r>
            <a:r>
              <a:rPr lang="cs-CZ" dirty="0"/>
              <a:t>změnu</a:t>
            </a:r>
            <a:r>
              <a:rPr lang="cs-CZ" b="0" dirty="0"/>
              <a:t> pozice, z níž je snímaná.</a:t>
            </a:r>
            <a:br>
              <a:rPr lang="cs-CZ" dirty="0"/>
            </a:br>
            <a:br>
              <a:rPr lang="cs-CZ" dirty="0"/>
            </a:br>
            <a:endParaRPr lang="cs-CZ" dirty="0"/>
          </a:p>
        </p:txBody>
      </p:sp>
    </p:spTree>
    <p:extLst>
      <p:ext uri="{BB962C8B-B14F-4D97-AF65-F5344CB8AC3E}">
        <p14:creationId xmlns:p14="http://schemas.microsoft.com/office/powerpoint/2010/main" val="3745169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A3BC890-3E97-1D39-9C46-5AD2783F3086}"/>
              </a:ext>
            </a:extLst>
          </p:cNvPr>
          <p:cNvSpPr>
            <a:spLocks noGrp="1"/>
          </p:cNvSpPr>
          <p:nvPr>
            <p:ph type="ftr" sz="quarter" idx="10"/>
          </p:nvPr>
        </p:nvSpPr>
        <p:spPr>
          <a:xfrm>
            <a:off x="720000" y="6228000"/>
            <a:ext cx="7920000" cy="252000"/>
          </a:xfrm>
        </p:spPr>
        <p:txBody>
          <a:bodyPr wrap="square" anchor="ctr">
            <a:normAutofit/>
          </a:bodyPr>
          <a:lstStyle/>
          <a:p>
            <a:pPr>
              <a:spcAft>
                <a:spcPts val="600"/>
              </a:spcAft>
            </a:pPr>
            <a:r>
              <a:rPr lang="cs-CZ"/>
              <a:t>Zápatí prezentace</a:t>
            </a:r>
          </a:p>
        </p:txBody>
      </p:sp>
      <p:sp>
        <p:nvSpPr>
          <p:cNvPr id="3" name="Zástupný symbol pro číslo snímku 2">
            <a:extLst>
              <a:ext uri="{FF2B5EF4-FFF2-40B4-BE49-F238E27FC236}">
                <a16:creationId xmlns:a16="http://schemas.microsoft.com/office/drawing/2014/main" id="{18C7E51C-20CC-8774-0A03-1C17BC178C12}"/>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12</a:t>
            </a:fld>
            <a:endParaRPr lang="cs-CZ" altLang="cs-CZ"/>
          </a:p>
        </p:txBody>
      </p:sp>
      <p:sp>
        <p:nvSpPr>
          <p:cNvPr id="4" name="Nadpis 3">
            <a:extLst>
              <a:ext uri="{FF2B5EF4-FFF2-40B4-BE49-F238E27FC236}">
                <a16:creationId xmlns:a16="http://schemas.microsoft.com/office/drawing/2014/main" id="{C5EB6A1A-0C2B-5688-4878-5C21E1A6ED04}"/>
              </a:ext>
            </a:extLst>
          </p:cNvPr>
          <p:cNvSpPr>
            <a:spLocks noGrp="1"/>
          </p:cNvSpPr>
          <p:nvPr>
            <p:ph type="title"/>
          </p:nvPr>
        </p:nvSpPr>
        <p:spPr>
          <a:xfrm>
            <a:off x="720000" y="720000"/>
            <a:ext cx="10753200" cy="451576"/>
          </a:xfrm>
        </p:spPr>
        <p:txBody>
          <a:bodyPr anchor="t">
            <a:normAutofit/>
          </a:bodyPr>
          <a:lstStyle/>
          <a:p>
            <a:r>
              <a:rPr lang="cs-CZ" sz="2200"/>
              <a:t>Dvě základní alternativy</a:t>
            </a:r>
          </a:p>
        </p:txBody>
      </p:sp>
      <p:graphicFrame>
        <p:nvGraphicFramePr>
          <p:cNvPr id="7" name="Zástupný obsah 4">
            <a:extLst>
              <a:ext uri="{FF2B5EF4-FFF2-40B4-BE49-F238E27FC236}">
                <a16:creationId xmlns:a16="http://schemas.microsoft.com/office/drawing/2014/main" id="{C8D52F1A-AE86-8735-2969-84A623A96630}"/>
              </a:ext>
            </a:extLst>
          </p:cNvPr>
          <p:cNvGraphicFramePr>
            <a:graphicFrameLocks noGrp="1"/>
          </p:cNvGraphicFramePr>
          <p:nvPr>
            <p:ph idx="1"/>
            <p:extLst>
              <p:ext uri="{D42A27DB-BD31-4B8C-83A1-F6EECF244321}">
                <p14:modId xmlns:p14="http://schemas.microsoft.com/office/powerpoint/2010/main" val="704017338"/>
              </p:ext>
            </p:extLst>
          </p:nvPr>
        </p:nvGraphicFramePr>
        <p:xfrm>
          <a:off x="720000" y="1692002"/>
          <a:ext cx="10753200"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2214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35B63B3-C39F-6027-ED61-D00D4486DD1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91C6C629-1767-481D-8D89-98852CF25A9A}"/>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pic>
        <p:nvPicPr>
          <p:cNvPr id="7" name="Obrázek 6">
            <a:extLst>
              <a:ext uri="{FF2B5EF4-FFF2-40B4-BE49-F238E27FC236}">
                <a16:creationId xmlns:a16="http://schemas.microsoft.com/office/drawing/2014/main" id="{D00C3438-9626-0486-0961-891E94174C01}"/>
              </a:ext>
            </a:extLst>
          </p:cNvPr>
          <p:cNvPicPr>
            <a:picLocks noChangeAspect="1"/>
          </p:cNvPicPr>
          <p:nvPr/>
        </p:nvPicPr>
        <p:blipFill>
          <a:blip r:embed="rId2"/>
          <a:stretch>
            <a:fillRect/>
          </a:stretch>
        </p:blipFill>
        <p:spPr>
          <a:xfrm>
            <a:off x="438813" y="2196398"/>
            <a:ext cx="5604387" cy="3152468"/>
          </a:xfrm>
          <a:prstGeom prst="rect">
            <a:avLst/>
          </a:prstGeom>
        </p:spPr>
      </p:pic>
      <p:pic>
        <p:nvPicPr>
          <p:cNvPr id="9" name="Obrázek 8">
            <a:extLst>
              <a:ext uri="{FF2B5EF4-FFF2-40B4-BE49-F238E27FC236}">
                <a16:creationId xmlns:a16="http://schemas.microsoft.com/office/drawing/2014/main" id="{BC6DF5E1-4FC0-F0D6-D972-8169F09620F8}"/>
              </a:ext>
            </a:extLst>
          </p:cNvPr>
          <p:cNvPicPr>
            <a:picLocks noChangeAspect="1"/>
          </p:cNvPicPr>
          <p:nvPr/>
        </p:nvPicPr>
        <p:blipFill>
          <a:blip r:embed="rId3"/>
          <a:stretch>
            <a:fillRect/>
          </a:stretch>
        </p:blipFill>
        <p:spPr>
          <a:xfrm>
            <a:off x="6204155" y="2196398"/>
            <a:ext cx="5604387" cy="3152468"/>
          </a:xfrm>
          <a:prstGeom prst="rect">
            <a:avLst/>
          </a:prstGeom>
        </p:spPr>
      </p:pic>
    </p:spTree>
    <p:extLst>
      <p:ext uri="{BB962C8B-B14F-4D97-AF65-F5344CB8AC3E}">
        <p14:creationId xmlns:p14="http://schemas.microsoft.com/office/powerpoint/2010/main" val="381968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D98F0DE-9ED4-A423-0573-C44EEFC728F5}"/>
              </a:ext>
            </a:extLst>
          </p:cNvPr>
          <p:cNvSpPr>
            <a:spLocks noGrp="1"/>
          </p:cNvSpPr>
          <p:nvPr>
            <p:ph type="ftr" sz="quarter" idx="10"/>
          </p:nvPr>
        </p:nvSpPr>
        <p:spPr>
          <a:xfrm>
            <a:off x="720000" y="6228000"/>
            <a:ext cx="7920000" cy="252000"/>
          </a:xfrm>
        </p:spPr>
        <p:txBody>
          <a:bodyPr wrap="square" anchor="ctr">
            <a:normAutofit/>
          </a:bodyPr>
          <a:lstStyle/>
          <a:p>
            <a:pPr>
              <a:spcAft>
                <a:spcPts val="600"/>
              </a:spcAft>
            </a:pPr>
            <a:r>
              <a:rPr lang="cs-CZ"/>
              <a:t>Zápatí prezentace</a:t>
            </a:r>
          </a:p>
        </p:txBody>
      </p:sp>
      <p:sp>
        <p:nvSpPr>
          <p:cNvPr id="3" name="Zástupný symbol pro číslo snímku 2">
            <a:extLst>
              <a:ext uri="{FF2B5EF4-FFF2-40B4-BE49-F238E27FC236}">
                <a16:creationId xmlns:a16="http://schemas.microsoft.com/office/drawing/2014/main" id="{701F3D28-B51E-EED0-D490-DB908A8CA992}"/>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14</a:t>
            </a:fld>
            <a:endParaRPr lang="cs-CZ" altLang="cs-CZ"/>
          </a:p>
        </p:txBody>
      </p:sp>
      <p:sp>
        <p:nvSpPr>
          <p:cNvPr id="4" name="Nadpis 3">
            <a:extLst>
              <a:ext uri="{FF2B5EF4-FFF2-40B4-BE49-F238E27FC236}">
                <a16:creationId xmlns:a16="http://schemas.microsoft.com/office/drawing/2014/main" id="{2C1C07C4-6C59-ED56-5DD6-0F6383D70846}"/>
              </a:ext>
            </a:extLst>
          </p:cNvPr>
          <p:cNvSpPr>
            <a:spLocks noGrp="1"/>
          </p:cNvSpPr>
          <p:nvPr>
            <p:ph type="title"/>
          </p:nvPr>
        </p:nvSpPr>
        <p:spPr>
          <a:xfrm>
            <a:off x="720000" y="720000"/>
            <a:ext cx="10753200" cy="451576"/>
          </a:xfrm>
        </p:spPr>
        <p:txBody>
          <a:bodyPr anchor="t">
            <a:normAutofit/>
          </a:bodyPr>
          <a:lstStyle/>
          <a:p>
            <a:r>
              <a:rPr lang="cs-CZ" sz="2200"/>
              <a:t>Základní typy střihu</a:t>
            </a:r>
          </a:p>
        </p:txBody>
      </p:sp>
      <p:graphicFrame>
        <p:nvGraphicFramePr>
          <p:cNvPr id="7" name="Zástupný obsah 4">
            <a:extLst>
              <a:ext uri="{FF2B5EF4-FFF2-40B4-BE49-F238E27FC236}">
                <a16:creationId xmlns:a16="http://schemas.microsoft.com/office/drawing/2014/main" id="{9CD23C5B-291F-75FD-5F8F-6AF1A8A63CC3}"/>
              </a:ext>
            </a:extLst>
          </p:cNvPr>
          <p:cNvGraphicFramePr>
            <a:graphicFrameLocks noGrp="1"/>
          </p:cNvGraphicFramePr>
          <p:nvPr>
            <p:ph idx="1"/>
            <p:extLst>
              <p:ext uri="{D42A27DB-BD31-4B8C-83A1-F6EECF244321}">
                <p14:modId xmlns:p14="http://schemas.microsoft.com/office/powerpoint/2010/main" val="1577151456"/>
              </p:ext>
            </p:extLst>
          </p:nvPr>
        </p:nvGraphicFramePr>
        <p:xfrm>
          <a:off x="720000" y="1692002"/>
          <a:ext cx="10753200"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8671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78AAFB5-FD6B-839C-E8F0-74AEE63997BB}"/>
              </a:ext>
            </a:extLst>
          </p:cNvPr>
          <p:cNvSpPr>
            <a:spLocks noGrp="1"/>
          </p:cNvSpPr>
          <p:nvPr>
            <p:ph type="ftr" sz="quarter" idx="10"/>
          </p:nvPr>
        </p:nvSpPr>
        <p:spPr/>
        <p:txBody>
          <a:bodyPr/>
          <a:lstStyle/>
          <a:p>
            <a:endParaRPr lang="cs-CZ" dirty="0"/>
          </a:p>
        </p:txBody>
      </p:sp>
      <p:sp>
        <p:nvSpPr>
          <p:cNvPr id="3" name="Zástupný symbol pro číslo snímku 2">
            <a:extLst>
              <a:ext uri="{FF2B5EF4-FFF2-40B4-BE49-F238E27FC236}">
                <a16:creationId xmlns:a16="http://schemas.microsoft.com/office/drawing/2014/main" id="{ACE4B247-5057-6B43-C850-0B06206D5E10}"/>
              </a:ext>
            </a:extLst>
          </p:cNvPr>
          <p:cNvSpPr>
            <a:spLocks noGrp="1"/>
          </p:cNvSpPr>
          <p:nvPr>
            <p:ph type="sldNum" sz="quarter" idx="11"/>
          </p:nvPr>
        </p:nvSpPr>
        <p:spPr/>
        <p:txBody>
          <a:bodyPr/>
          <a:lstStyle/>
          <a:p>
            <a:fld id="{D6D6C118-631F-4A80-9886-907009361577}" type="slidenum">
              <a:rPr lang="cs-CZ" altLang="cs-CZ" smtClean="0"/>
              <a:pPr/>
              <a:t>15</a:t>
            </a:fld>
            <a:endParaRPr lang="cs-CZ" altLang="cs-CZ" dirty="0"/>
          </a:p>
        </p:txBody>
      </p:sp>
      <p:pic>
        <p:nvPicPr>
          <p:cNvPr id="10" name="Obrázek 9">
            <a:extLst>
              <a:ext uri="{FF2B5EF4-FFF2-40B4-BE49-F238E27FC236}">
                <a16:creationId xmlns:a16="http://schemas.microsoft.com/office/drawing/2014/main" id="{AC13E53D-D13F-6391-440E-3ABA5D8759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800" y="20109"/>
            <a:ext cx="3600000" cy="2025000"/>
          </a:xfrm>
          <a:prstGeom prst="rect">
            <a:avLst/>
          </a:prstGeom>
        </p:spPr>
      </p:pic>
      <p:pic>
        <p:nvPicPr>
          <p:cNvPr id="12" name="Obrázek 11">
            <a:extLst>
              <a:ext uri="{FF2B5EF4-FFF2-40B4-BE49-F238E27FC236}">
                <a16:creationId xmlns:a16="http://schemas.microsoft.com/office/drawing/2014/main" id="{0A4AD2FB-FBE2-BA6E-08AF-5968438C7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0000" y="20109"/>
            <a:ext cx="3600000" cy="2025000"/>
          </a:xfrm>
          <a:prstGeom prst="rect">
            <a:avLst/>
          </a:prstGeom>
        </p:spPr>
      </p:pic>
      <p:pic>
        <p:nvPicPr>
          <p:cNvPr id="14" name="Obrázek 13">
            <a:extLst>
              <a:ext uri="{FF2B5EF4-FFF2-40B4-BE49-F238E27FC236}">
                <a16:creationId xmlns:a16="http://schemas.microsoft.com/office/drawing/2014/main" id="{7E12C7E6-1D42-4756-3B44-A5590315A5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3200" y="20109"/>
            <a:ext cx="3600000" cy="2025000"/>
          </a:xfrm>
          <a:prstGeom prst="rect">
            <a:avLst/>
          </a:prstGeom>
        </p:spPr>
      </p:pic>
      <p:pic>
        <p:nvPicPr>
          <p:cNvPr id="16" name="Obrázek 15">
            <a:extLst>
              <a:ext uri="{FF2B5EF4-FFF2-40B4-BE49-F238E27FC236}">
                <a16:creationId xmlns:a16="http://schemas.microsoft.com/office/drawing/2014/main" id="{52445E36-0986-11AB-AE1B-188D520EA3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800" y="2111554"/>
            <a:ext cx="3600000" cy="2025000"/>
          </a:xfrm>
          <a:prstGeom prst="rect">
            <a:avLst/>
          </a:prstGeom>
        </p:spPr>
      </p:pic>
      <p:pic>
        <p:nvPicPr>
          <p:cNvPr id="18" name="Obrázek 17">
            <a:extLst>
              <a:ext uri="{FF2B5EF4-FFF2-40B4-BE49-F238E27FC236}">
                <a16:creationId xmlns:a16="http://schemas.microsoft.com/office/drawing/2014/main" id="{5F407CE0-CA71-3BC1-7651-E71BCCB28E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6000" y="2111554"/>
            <a:ext cx="3600000" cy="2025000"/>
          </a:xfrm>
          <a:prstGeom prst="rect">
            <a:avLst/>
          </a:prstGeom>
        </p:spPr>
      </p:pic>
      <p:pic>
        <p:nvPicPr>
          <p:cNvPr id="20" name="Obrázek 19">
            <a:extLst>
              <a:ext uri="{FF2B5EF4-FFF2-40B4-BE49-F238E27FC236}">
                <a16:creationId xmlns:a16="http://schemas.microsoft.com/office/drawing/2014/main" id="{D245B73C-C97E-1F31-DD22-A7F5827157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3200" y="2111554"/>
            <a:ext cx="3600000" cy="2025000"/>
          </a:xfrm>
          <a:prstGeom prst="rect">
            <a:avLst/>
          </a:prstGeom>
        </p:spPr>
      </p:pic>
      <p:pic>
        <p:nvPicPr>
          <p:cNvPr id="22" name="Obrázek 21">
            <a:extLst>
              <a:ext uri="{FF2B5EF4-FFF2-40B4-BE49-F238E27FC236}">
                <a16:creationId xmlns:a16="http://schemas.microsoft.com/office/drawing/2014/main" id="{5AACFA49-CC7A-8608-A247-2933EDABE5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800" y="4202999"/>
            <a:ext cx="3600000" cy="2025000"/>
          </a:xfrm>
          <a:prstGeom prst="rect">
            <a:avLst/>
          </a:prstGeom>
        </p:spPr>
      </p:pic>
      <p:pic>
        <p:nvPicPr>
          <p:cNvPr id="24" name="Obrázek 23">
            <a:extLst>
              <a:ext uri="{FF2B5EF4-FFF2-40B4-BE49-F238E27FC236}">
                <a16:creationId xmlns:a16="http://schemas.microsoft.com/office/drawing/2014/main" id="{2D77D7C7-6568-F844-F584-37D97DF75A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96000" y="4202999"/>
            <a:ext cx="3600000" cy="2025000"/>
          </a:xfrm>
          <a:prstGeom prst="rect">
            <a:avLst/>
          </a:prstGeom>
        </p:spPr>
      </p:pic>
      <p:pic>
        <p:nvPicPr>
          <p:cNvPr id="26" name="Obrázek 25">
            <a:extLst>
              <a:ext uri="{FF2B5EF4-FFF2-40B4-BE49-F238E27FC236}">
                <a16:creationId xmlns:a16="http://schemas.microsoft.com/office/drawing/2014/main" id="{5F5497B3-A7C3-DD52-E472-7602E25DB55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200" y="4202999"/>
            <a:ext cx="3600000" cy="2025000"/>
          </a:xfrm>
          <a:prstGeom prst="rect">
            <a:avLst/>
          </a:prstGeom>
        </p:spPr>
      </p:pic>
    </p:spTree>
    <p:extLst>
      <p:ext uri="{BB962C8B-B14F-4D97-AF65-F5344CB8AC3E}">
        <p14:creationId xmlns:p14="http://schemas.microsoft.com/office/powerpoint/2010/main" val="3899082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F43F9BA-B26B-6C4E-A8F3-EAD4F83709B0}"/>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2C930678-3087-87AD-1A4A-8365A273156F}"/>
              </a:ext>
            </a:extLst>
          </p:cNvPr>
          <p:cNvSpPr>
            <a:spLocks noGrp="1"/>
          </p:cNvSpPr>
          <p:nvPr>
            <p:ph type="sldNum" sz="quarter" idx="11"/>
          </p:nvPr>
        </p:nvSpPr>
        <p:spPr/>
        <p:txBody>
          <a:bodyPr/>
          <a:lstStyle/>
          <a:p>
            <a:fld id="{D6D6C118-631F-4A80-9886-907009361577}" type="slidenum">
              <a:rPr lang="cs-CZ" altLang="cs-CZ" smtClean="0"/>
              <a:pPr/>
              <a:t>16</a:t>
            </a:fld>
            <a:endParaRPr lang="cs-CZ" altLang="cs-CZ" dirty="0"/>
          </a:p>
        </p:txBody>
      </p:sp>
      <p:pic>
        <p:nvPicPr>
          <p:cNvPr id="8" name="Obrázek 7">
            <a:extLst>
              <a:ext uri="{FF2B5EF4-FFF2-40B4-BE49-F238E27FC236}">
                <a16:creationId xmlns:a16="http://schemas.microsoft.com/office/drawing/2014/main" id="{AB3F211B-0B2D-310D-9C00-F79CEBEF9DFD}"/>
              </a:ext>
            </a:extLst>
          </p:cNvPr>
          <p:cNvPicPr>
            <a:picLocks noChangeAspect="1"/>
          </p:cNvPicPr>
          <p:nvPr/>
        </p:nvPicPr>
        <p:blipFill>
          <a:blip r:embed="rId2"/>
          <a:stretch>
            <a:fillRect/>
          </a:stretch>
        </p:blipFill>
        <p:spPr>
          <a:xfrm>
            <a:off x="1524000" y="481781"/>
            <a:ext cx="9360310" cy="5265174"/>
          </a:xfrm>
          <a:prstGeom prst="rect">
            <a:avLst/>
          </a:prstGeom>
        </p:spPr>
      </p:pic>
    </p:spTree>
    <p:extLst>
      <p:ext uri="{BB962C8B-B14F-4D97-AF65-F5344CB8AC3E}">
        <p14:creationId xmlns:p14="http://schemas.microsoft.com/office/powerpoint/2010/main" val="1413330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EEA022A-C51B-55C2-C30D-02B86EAB47AE}"/>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EF071B50-2155-1A67-7EA7-F5884F191434}"/>
              </a:ext>
            </a:extLst>
          </p:cNvPr>
          <p:cNvSpPr>
            <a:spLocks noGrp="1"/>
          </p:cNvSpPr>
          <p:nvPr>
            <p:ph type="sldNum" sz="quarter" idx="11"/>
          </p:nvPr>
        </p:nvSpPr>
        <p:spPr/>
        <p:txBody>
          <a:bodyPr/>
          <a:lstStyle/>
          <a:p>
            <a:fld id="{D6D6C118-631F-4A80-9886-907009361577}" type="slidenum">
              <a:rPr lang="cs-CZ" altLang="cs-CZ" smtClean="0"/>
              <a:pPr/>
              <a:t>17</a:t>
            </a:fld>
            <a:endParaRPr lang="cs-CZ" altLang="cs-CZ" dirty="0"/>
          </a:p>
        </p:txBody>
      </p:sp>
      <p:pic>
        <p:nvPicPr>
          <p:cNvPr id="6" name="Obrázek 5">
            <a:extLst>
              <a:ext uri="{FF2B5EF4-FFF2-40B4-BE49-F238E27FC236}">
                <a16:creationId xmlns:a16="http://schemas.microsoft.com/office/drawing/2014/main" id="{B23E0434-B351-85F5-32B7-615384DB6F7E}"/>
              </a:ext>
            </a:extLst>
          </p:cNvPr>
          <p:cNvPicPr>
            <a:picLocks noChangeAspect="1"/>
          </p:cNvPicPr>
          <p:nvPr/>
        </p:nvPicPr>
        <p:blipFill>
          <a:blip r:embed="rId2"/>
          <a:stretch>
            <a:fillRect/>
          </a:stretch>
        </p:blipFill>
        <p:spPr>
          <a:xfrm>
            <a:off x="1024801" y="267008"/>
            <a:ext cx="5109329" cy="2873998"/>
          </a:xfrm>
          <a:prstGeom prst="rect">
            <a:avLst/>
          </a:prstGeom>
        </p:spPr>
      </p:pic>
      <p:pic>
        <p:nvPicPr>
          <p:cNvPr id="8" name="Obrázek 7">
            <a:extLst>
              <a:ext uri="{FF2B5EF4-FFF2-40B4-BE49-F238E27FC236}">
                <a16:creationId xmlns:a16="http://schemas.microsoft.com/office/drawing/2014/main" id="{DC9E322E-6287-B9F2-1D24-D4D144982606}"/>
              </a:ext>
            </a:extLst>
          </p:cNvPr>
          <p:cNvPicPr>
            <a:picLocks noChangeAspect="1"/>
          </p:cNvPicPr>
          <p:nvPr/>
        </p:nvPicPr>
        <p:blipFill>
          <a:blip r:embed="rId3"/>
          <a:stretch>
            <a:fillRect/>
          </a:stretch>
        </p:blipFill>
        <p:spPr>
          <a:xfrm>
            <a:off x="6259955" y="267009"/>
            <a:ext cx="5109329" cy="2873998"/>
          </a:xfrm>
          <a:prstGeom prst="rect">
            <a:avLst/>
          </a:prstGeom>
        </p:spPr>
      </p:pic>
      <p:pic>
        <p:nvPicPr>
          <p:cNvPr id="10" name="Obrázek 9">
            <a:extLst>
              <a:ext uri="{FF2B5EF4-FFF2-40B4-BE49-F238E27FC236}">
                <a16:creationId xmlns:a16="http://schemas.microsoft.com/office/drawing/2014/main" id="{8A781CAC-D259-7F3A-2EAB-C1DAF5545286}"/>
              </a:ext>
            </a:extLst>
          </p:cNvPr>
          <p:cNvPicPr>
            <a:picLocks noChangeAspect="1"/>
          </p:cNvPicPr>
          <p:nvPr/>
        </p:nvPicPr>
        <p:blipFill>
          <a:blip r:embed="rId4"/>
          <a:stretch>
            <a:fillRect/>
          </a:stretch>
        </p:blipFill>
        <p:spPr>
          <a:xfrm>
            <a:off x="1024801" y="3247503"/>
            <a:ext cx="5109333" cy="2873999"/>
          </a:xfrm>
          <a:prstGeom prst="rect">
            <a:avLst/>
          </a:prstGeom>
        </p:spPr>
      </p:pic>
      <p:pic>
        <p:nvPicPr>
          <p:cNvPr id="14" name="Obrázek 13">
            <a:extLst>
              <a:ext uri="{FF2B5EF4-FFF2-40B4-BE49-F238E27FC236}">
                <a16:creationId xmlns:a16="http://schemas.microsoft.com/office/drawing/2014/main" id="{4DDE2229-7769-D756-7723-BBA5FAEBC105}"/>
              </a:ext>
            </a:extLst>
          </p:cNvPr>
          <p:cNvPicPr>
            <a:picLocks noChangeAspect="1"/>
          </p:cNvPicPr>
          <p:nvPr/>
        </p:nvPicPr>
        <p:blipFill>
          <a:blip r:embed="rId5"/>
          <a:stretch>
            <a:fillRect/>
          </a:stretch>
        </p:blipFill>
        <p:spPr>
          <a:xfrm>
            <a:off x="6259955" y="3247504"/>
            <a:ext cx="5109329" cy="2873998"/>
          </a:xfrm>
          <a:prstGeom prst="rect">
            <a:avLst/>
          </a:prstGeom>
        </p:spPr>
      </p:pic>
    </p:spTree>
    <p:extLst>
      <p:ext uri="{BB962C8B-B14F-4D97-AF65-F5344CB8AC3E}">
        <p14:creationId xmlns:p14="http://schemas.microsoft.com/office/powerpoint/2010/main" val="1532905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BBFA21D-C848-844F-F2A3-1A6986A2BF75}"/>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BB161F4-5604-F422-9DB1-C2520898378F}"/>
              </a:ext>
            </a:extLst>
          </p:cNvPr>
          <p:cNvSpPr>
            <a:spLocks noGrp="1"/>
          </p:cNvSpPr>
          <p:nvPr>
            <p:ph type="sldNum" sz="quarter" idx="11"/>
          </p:nvPr>
        </p:nvSpPr>
        <p:spPr/>
        <p:txBody>
          <a:bodyPr/>
          <a:lstStyle/>
          <a:p>
            <a:fld id="{D6D6C118-631F-4A80-9886-907009361577}" type="slidenum">
              <a:rPr lang="cs-CZ" altLang="cs-CZ" smtClean="0"/>
              <a:pPr/>
              <a:t>18</a:t>
            </a:fld>
            <a:endParaRPr lang="cs-CZ" altLang="cs-CZ" dirty="0"/>
          </a:p>
        </p:txBody>
      </p:sp>
      <p:pic>
        <p:nvPicPr>
          <p:cNvPr id="6" name="Obrázek 5" descr="Obsah obrázku doprava&#10;&#10;Popis byl vytvořen automaticky">
            <a:extLst>
              <a:ext uri="{FF2B5EF4-FFF2-40B4-BE49-F238E27FC236}">
                <a16:creationId xmlns:a16="http://schemas.microsoft.com/office/drawing/2014/main" id="{56FF3156-4D72-151C-DBFF-A3A74FC93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911380"/>
            <a:ext cx="5715000" cy="2428875"/>
          </a:xfrm>
          <a:prstGeom prst="rect">
            <a:avLst/>
          </a:prstGeom>
        </p:spPr>
      </p:pic>
      <p:pic>
        <p:nvPicPr>
          <p:cNvPr id="8" name="Obrázek 7" descr="Obsah obrázku osoba, interiér&#10;&#10;Popis byl vytvořen automaticky">
            <a:extLst>
              <a:ext uri="{FF2B5EF4-FFF2-40B4-BE49-F238E27FC236}">
                <a16:creationId xmlns:a16="http://schemas.microsoft.com/office/drawing/2014/main" id="{9CDD6EC2-9FEB-E736-9207-C2FD7155B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104" y="1902236"/>
            <a:ext cx="4634096" cy="2428875"/>
          </a:xfrm>
          <a:prstGeom prst="rect">
            <a:avLst/>
          </a:prstGeom>
        </p:spPr>
      </p:pic>
    </p:spTree>
    <p:extLst>
      <p:ext uri="{BB962C8B-B14F-4D97-AF65-F5344CB8AC3E}">
        <p14:creationId xmlns:p14="http://schemas.microsoft.com/office/powerpoint/2010/main" val="3814652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4F099B1-1FB0-B4E0-A885-D5B11FDCF3AB}"/>
              </a:ext>
            </a:extLst>
          </p:cNvPr>
          <p:cNvSpPr>
            <a:spLocks noGrp="1"/>
          </p:cNvSpPr>
          <p:nvPr>
            <p:ph type="ftr" sz="quarter" idx="10"/>
          </p:nvPr>
        </p:nvSpPr>
        <p:spPr>
          <a:xfrm>
            <a:off x="720000" y="6228000"/>
            <a:ext cx="7920000" cy="252000"/>
          </a:xfrm>
        </p:spPr>
        <p:txBody>
          <a:bodyPr vert="horz" wrap="square" lIns="0" tIns="0" rIns="0" bIns="0" numCol="1" anchor="ctr" anchorCtr="0" compatLnSpc="1">
            <a:prstTxWarp prst="textNoShape">
              <a:avLst/>
            </a:prstTxWarp>
            <a:normAutofit/>
          </a:bodyPr>
          <a:lstStyle/>
          <a:p>
            <a:pPr>
              <a:spcAft>
                <a:spcPts val="600"/>
              </a:spcAft>
            </a:pPr>
            <a:r>
              <a:rPr lang="cs-CZ" altLang="cs-CZ" kern="1200">
                <a:latin typeface="+mj-lt"/>
                <a:ea typeface="+mn-ea"/>
                <a:cs typeface="+mn-cs"/>
              </a:rPr>
              <a:t>Zápatí prezentace</a:t>
            </a:r>
          </a:p>
        </p:txBody>
      </p:sp>
      <p:sp>
        <p:nvSpPr>
          <p:cNvPr id="3" name="Zástupný symbol pro číslo snímku 2">
            <a:extLst>
              <a:ext uri="{FF2B5EF4-FFF2-40B4-BE49-F238E27FC236}">
                <a16:creationId xmlns:a16="http://schemas.microsoft.com/office/drawing/2014/main" id="{5D82584C-8D90-7DC5-15FB-17EE9A25C0A3}"/>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D6D6C118-631F-4A80-9886-907009361577}" type="slidenum">
              <a:rPr lang="cs-CZ" altLang="cs-CZ" b="0" kern="1200">
                <a:latin typeface="+mj-lt"/>
                <a:ea typeface="+mn-ea"/>
                <a:cs typeface="+mn-cs"/>
              </a:rPr>
              <a:pPr>
                <a:spcAft>
                  <a:spcPts val="600"/>
                </a:spcAft>
              </a:pPr>
              <a:t>19</a:t>
            </a:fld>
            <a:endParaRPr lang="cs-CZ" altLang="cs-CZ" b="0" kern="1200">
              <a:latin typeface="+mj-lt"/>
              <a:ea typeface="+mn-ea"/>
              <a:cs typeface="+mn-cs"/>
            </a:endParaRPr>
          </a:p>
        </p:txBody>
      </p:sp>
      <p:sp>
        <p:nvSpPr>
          <p:cNvPr id="4" name="Nadpis 3">
            <a:extLst>
              <a:ext uri="{FF2B5EF4-FFF2-40B4-BE49-F238E27FC236}">
                <a16:creationId xmlns:a16="http://schemas.microsoft.com/office/drawing/2014/main" id="{0CDEC913-4898-A101-93BC-8460C849A4B1}"/>
              </a:ext>
            </a:extLst>
          </p:cNvPr>
          <p:cNvSpPr>
            <a:spLocks noGrp="1"/>
          </p:cNvSpPr>
          <p:nvPr>
            <p:ph type="title"/>
          </p:nvPr>
        </p:nvSpPr>
        <p:spPr>
          <a:xfrm>
            <a:off x="720000" y="720000"/>
            <a:ext cx="10753200" cy="451576"/>
          </a:xfrm>
        </p:spPr>
        <p:txBody>
          <a:bodyPr vert="horz" lIns="0" tIns="0" rIns="0" bIns="0" rtlCol="0" anchor="t" anchorCtr="0">
            <a:normAutofit/>
          </a:bodyPr>
          <a:lstStyle/>
          <a:p>
            <a:r>
              <a:rPr lang="cs-CZ" sz="2200" b="1" dirty="0">
                <a:latin typeface="+mj-lt"/>
                <a:ea typeface="+mj-ea"/>
                <a:cs typeface="+mj-cs"/>
              </a:rPr>
              <a:t>Pět dimenzí filmového střihu</a:t>
            </a:r>
          </a:p>
        </p:txBody>
      </p:sp>
      <p:graphicFrame>
        <p:nvGraphicFramePr>
          <p:cNvPr id="27" name="Zástupný obsah 4">
            <a:extLst>
              <a:ext uri="{FF2B5EF4-FFF2-40B4-BE49-F238E27FC236}">
                <a16:creationId xmlns:a16="http://schemas.microsoft.com/office/drawing/2014/main" id="{C2EDF139-88B4-6F47-2C5F-5A5BC73F391F}"/>
              </a:ext>
            </a:extLst>
          </p:cNvPr>
          <p:cNvGraphicFramePr/>
          <p:nvPr>
            <p:extLst>
              <p:ext uri="{D42A27DB-BD31-4B8C-83A1-F6EECF244321}">
                <p14:modId xmlns:p14="http://schemas.microsoft.com/office/powerpoint/2010/main" val="921174009"/>
              </p:ext>
            </p:extLst>
          </p:nvPr>
        </p:nvGraphicFramePr>
        <p:xfrm>
          <a:off x="720000" y="1692002"/>
          <a:ext cx="10753200"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2072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78AAFB5-FD6B-839C-E8F0-74AEE63997BB}"/>
              </a:ext>
            </a:extLst>
          </p:cNvPr>
          <p:cNvSpPr>
            <a:spLocks noGrp="1"/>
          </p:cNvSpPr>
          <p:nvPr>
            <p:ph type="ftr" sz="quarter" idx="10"/>
          </p:nvPr>
        </p:nvSpPr>
        <p:spPr/>
        <p:txBody>
          <a:bodyPr/>
          <a:lstStyle/>
          <a:p>
            <a:endParaRPr lang="cs-CZ" dirty="0"/>
          </a:p>
        </p:txBody>
      </p:sp>
      <p:sp>
        <p:nvSpPr>
          <p:cNvPr id="3" name="Zástupný symbol pro číslo snímku 2">
            <a:extLst>
              <a:ext uri="{FF2B5EF4-FFF2-40B4-BE49-F238E27FC236}">
                <a16:creationId xmlns:a16="http://schemas.microsoft.com/office/drawing/2014/main" id="{ACE4B247-5057-6B43-C850-0B06206D5E10}"/>
              </a:ext>
            </a:extLst>
          </p:cNvPr>
          <p:cNvSpPr>
            <a:spLocks noGrp="1"/>
          </p:cNvSpPr>
          <p:nvPr>
            <p:ph type="sldNum" sz="quarter" idx="11"/>
          </p:nvPr>
        </p:nvSpPr>
        <p:spPr/>
        <p:txBody>
          <a:bodyPr/>
          <a:lstStyle/>
          <a:p>
            <a:fld id="{D6D6C118-631F-4A80-9886-907009361577}" type="slidenum">
              <a:rPr lang="cs-CZ" altLang="cs-CZ" smtClean="0"/>
              <a:pPr/>
              <a:t>2</a:t>
            </a:fld>
            <a:endParaRPr lang="cs-CZ" altLang="cs-CZ" dirty="0"/>
          </a:p>
        </p:txBody>
      </p:sp>
      <p:sp>
        <p:nvSpPr>
          <p:cNvPr id="4" name="Nadpis 3">
            <a:extLst>
              <a:ext uri="{FF2B5EF4-FFF2-40B4-BE49-F238E27FC236}">
                <a16:creationId xmlns:a16="http://schemas.microsoft.com/office/drawing/2014/main" id="{64FC5CA6-1A84-46A4-41F5-45FBE15AAAD1}"/>
              </a:ext>
            </a:extLst>
          </p:cNvPr>
          <p:cNvSpPr>
            <a:spLocks noGrp="1"/>
          </p:cNvSpPr>
          <p:nvPr>
            <p:ph type="title"/>
          </p:nvPr>
        </p:nvSpPr>
        <p:spPr/>
        <p:txBody>
          <a:bodyPr/>
          <a:lstStyle/>
          <a:p>
            <a:r>
              <a:rPr lang="cs-CZ" dirty="0"/>
              <a:t>Úkoly - záběr</a:t>
            </a:r>
          </a:p>
        </p:txBody>
      </p:sp>
      <p:pic>
        <p:nvPicPr>
          <p:cNvPr id="6" name="Obrázek 5">
            <a:extLst>
              <a:ext uri="{FF2B5EF4-FFF2-40B4-BE49-F238E27FC236}">
                <a16:creationId xmlns:a16="http://schemas.microsoft.com/office/drawing/2014/main" id="{89D911B3-6F65-0E7E-31EF-61B8C5D581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447" y="215509"/>
            <a:ext cx="5400000" cy="3037500"/>
          </a:xfrm>
          <a:prstGeom prst="rect">
            <a:avLst/>
          </a:prstGeom>
        </p:spPr>
      </p:pic>
      <p:pic>
        <p:nvPicPr>
          <p:cNvPr id="8" name="Obrázek 7">
            <a:extLst>
              <a:ext uri="{FF2B5EF4-FFF2-40B4-BE49-F238E27FC236}">
                <a16:creationId xmlns:a16="http://schemas.microsoft.com/office/drawing/2014/main" id="{E39AD131-AC3B-36E3-9806-DA3E730C11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0553" y="215509"/>
            <a:ext cx="5400000" cy="3037500"/>
          </a:xfrm>
          <a:prstGeom prst="rect">
            <a:avLst/>
          </a:prstGeom>
        </p:spPr>
      </p:pic>
      <p:pic>
        <p:nvPicPr>
          <p:cNvPr id="10" name="Obrázek 9">
            <a:extLst>
              <a:ext uri="{FF2B5EF4-FFF2-40B4-BE49-F238E27FC236}">
                <a16:creationId xmlns:a16="http://schemas.microsoft.com/office/drawing/2014/main" id="{E846519A-AEFA-CFF7-8E6C-0D785E41CB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447" y="3604991"/>
            <a:ext cx="5400000" cy="3037500"/>
          </a:xfrm>
          <a:prstGeom prst="rect">
            <a:avLst/>
          </a:prstGeom>
        </p:spPr>
      </p:pic>
      <p:pic>
        <p:nvPicPr>
          <p:cNvPr id="12" name="Obrázek 11">
            <a:extLst>
              <a:ext uri="{FF2B5EF4-FFF2-40B4-BE49-F238E27FC236}">
                <a16:creationId xmlns:a16="http://schemas.microsoft.com/office/drawing/2014/main" id="{12816885-E154-F317-C3D7-7D8BB34111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0553" y="3604991"/>
            <a:ext cx="5400000" cy="3037500"/>
          </a:xfrm>
          <a:prstGeom prst="rect">
            <a:avLst/>
          </a:prstGeom>
        </p:spPr>
      </p:pic>
    </p:spTree>
    <p:extLst>
      <p:ext uri="{BB962C8B-B14F-4D97-AF65-F5344CB8AC3E}">
        <p14:creationId xmlns:p14="http://schemas.microsoft.com/office/powerpoint/2010/main" val="2524879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4F099B1-1FB0-B4E0-A885-D5B11FDCF3AB}"/>
              </a:ext>
            </a:extLst>
          </p:cNvPr>
          <p:cNvSpPr>
            <a:spLocks noGrp="1"/>
          </p:cNvSpPr>
          <p:nvPr>
            <p:ph type="ftr" sz="quarter" idx="10"/>
          </p:nvPr>
        </p:nvSpPr>
        <p:spPr>
          <a:xfrm>
            <a:off x="720000" y="6228000"/>
            <a:ext cx="7920000" cy="252000"/>
          </a:xfrm>
        </p:spPr>
        <p:txBody>
          <a:bodyPr vert="horz" wrap="square" lIns="0" tIns="0" rIns="0" bIns="0" numCol="1" anchor="ctr" anchorCtr="0" compatLnSpc="1">
            <a:prstTxWarp prst="textNoShape">
              <a:avLst/>
            </a:prstTxWarp>
            <a:normAutofit/>
          </a:bodyPr>
          <a:lstStyle/>
          <a:p>
            <a:pPr>
              <a:spcAft>
                <a:spcPts val="600"/>
              </a:spcAft>
            </a:pPr>
            <a:r>
              <a:rPr lang="cs-CZ" altLang="cs-CZ" kern="1200">
                <a:latin typeface="+mj-lt"/>
                <a:ea typeface="+mn-ea"/>
                <a:cs typeface="+mn-cs"/>
              </a:rPr>
              <a:t>Zápatí prezentace</a:t>
            </a:r>
          </a:p>
        </p:txBody>
      </p:sp>
      <p:sp>
        <p:nvSpPr>
          <p:cNvPr id="3" name="Zástupný symbol pro číslo snímku 2">
            <a:extLst>
              <a:ext uri="{FF2B5EF4-FFF2-40B4-BE49-F238E27FC236}">
                <a16:creationId xmlns:a16="http://schemas.microsoft.com/office/drawing/2014/main" id="{5D82584C-8D90-7DC5-15FB-17EE9A25C0A3}"/>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D6D6C118-631F-4A80-9886-907009361577}" type="slidenum">
              <a:rPr lang="cs-CZ" altLang="cs-CZ" b="0" kern="1200">
                <a:latin typeface="+mj-lt"/>
                <a:ea typeface="+mn-ea"/>
                <a:cs typeface="+mn-cs"/>
              </a:rPr>
              <a:pPr>
                <a:spcAft>
                  <a:spcPts val="600"/>
                </a:spcAft>
              </a:pPr>
              <a:t>20</a:t>
            </a:fld>
            <a:endParaRPr lang="cs-CZ" altLang="cs-CZ" b="0" kern="1200">
              <a:latin typeface="+mj-lt"/>
              <a:ea typeface="+mn-ea"/>
              <a:cs typeface="+mn-cs"/>
            </a:endParaRPr>
          </a:p>
        </p:txBody>
      </p:sp>
      <p:sp>
        <p:nvSpPr>
          <p:cNvPr id="4" name="Nadpis 3">
            <a:extLst>
              <a:ext uri="{FF2B5EF4-FFF2-40B4-BE49-F238E27FC236}">
                <a16:creationId xmlns:a16="http://schemas.microsoft.com/office/drawing/2014/main" id="{0CDEC913-4898-A101-93BC-8460C849A4B1}"/>
              </a:ext>
            </a:extLst>
          </p:cNvPr>
          <p:cNvSpPr>
            <a:spLocks noGrp="1"/>
          </p:cNvSpPr>
          <p:nvPr>
            <p:ph type="title"/>
          </p:nvPr>
        </p:nvSpPr>
        <p:spPr>
          <a:xfrm>
            <a:off x="720000" y="720000"/>
            <a:ext cx="10753200" cy="451576"/>
          </a:xfrm>
        </p:spPr>
        <p:txBody>
          <a:bodyPr vert="horz" lIns="0" tIns="0" rIns="0" bIns="0" rtlCol="0" anchor="t" anchorCtr="0">
            <a:normAutofit/>
          </a:bodyPr>
          <a:lstStyle/>
          <a:p>
            <a:r>
              <a:rPr lang="cs-CZ" sz="2200" dirty="0"/>
              <a:t>Kompoziční vztahy</a:t>
            </a:r>
            <a:endParaRPr lang="cs-CZ" sz="2200" b="1" dirty="0">
              <a:latin typeface="+mj-lt"/>
              <a:ea typeface="+mj-ea"/>
              <a:cs typeface="+mj-cs"/>
            </a:endParaRPr>
          </a:p>
        </p:txBody>
      </p:sp>
      <p:sp>
        <p:nvSpPr>
          <p:cNvPr id="25" name="Zástupný obsah 4">
            <a:extLst>
              <a:ext uri="{FF2B5EF4-FFF2-40B4-BE49-F238E27FC236}">
                <a16:creationId xmlns:a16="http://schemas.microsoft.com/office/drawing/2014/main" id="{3D4311BA-E6FE-E7CC-64D7-C0683ECE011D}"/>
              </a:ext>
            </a:extLst>
          </p:cNvPr>
          <p:cNvSpPr txBox="1">
            <a:spLocks/>
          </p:cNvSpPr>
          <p:nvPr/>
        </p:nvSpPr>
        <p:spPr>
          <a:xfrm>
            <a:off x="720000" y="1692002"/>
            <a:ext cx="10753200" cy="4139998"/>
          </a:xfrm>
          <a:prstGeom prst="rect">
            <a:avLst/>
          </a:prstGeom>
        </p:spPr>
        <p:txBody>
          <a:bodyPr vert="horz" lIns="0" tIns="0" rIns="0" bIns="0" rtlCol="0">
            <a:normAutofit lnSpcReduction="10000"/>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ctr">
              <a:lnSpc>
                <a:spcPct val="104000"/>
              </a:lnSpc>
              <a:spcAft>
                <a:spcPts val="600"/>
              </a:spcAft>
            </a:pPr>
            <a:r>
              <a:rPr lang="cs-CZ" sz="2000" kern="0" dirty="0"/>
              <a:t>Zdrojem potenciálních kompozičních prvků čtyři aspekty </a:t>
            </a:r>
            <a:r>
              <a:rPr lang="cs-CZ" sz="2000" kern="0" dirty="0" err="1"/>
              <a:t>mizanscény</a:t>
            </a:r>
            <a:r>
              <a:rPr lang="cs-CZ" sz="2000" kern="0" dirty="0"/>
              <a:t> (osvětlování, prostředí, kostým, chování figur v čase a prostoru) i práce kamery</a:t>
            </a:r>
          </a:p>
          <a:p>
            <a:pPr algn="ctr">
              <a:lnSpc>
                <a:spcPct val="104000"/>
              </a:lnSpc>
              <a:spcAft>
                <a:spcPts val="600"/>
              </a:spcAft>
            </a:pPr>
            <a:endParaRPr lang="cs-CZ" sz="2000" kern="0" dirty="0"/>
          </a:p>
          <a:p>
            <a:pPr algn="ctr">
              <a:lnSpc>
                <a:spcPct val="104000"/>
              </a:lnSpc>
              <a:spcAft>
                <a:spcPts val="600"/>
              </a:spcAft>
            </a:pPr>
            <a:endParaRPr lang="cs-CZ" sz="2000" kern="0" dirty="0"/>
          </a:p>
          <a:p>
            <a:pPr algn="ctr">
              <a:lnSpc>
                <a:spcPct val="104000"/>
              </a:lnSpc>
              <a:spcAft>
                <a:spcPts val="600"/>
              </a:spcAft>
            </a:pPr>
            <a:endParaRPr lang="cs-CZ" sz="2000" kern="0" dirty="0"/>
          </a:p>
          <a:p>
            <a:pPr algn="ctr">
              <a:lnSpc>
                <a:spcPct val="104000"/>
              </a:lnSpc>
              <a:spcAft>
                <a:spcPts val="600"/>
              </a:spcAft>
            </a:pPr>
            <a:endParaRPr lang="cs-CZ" sz="2000" kern="0" dirty="0"/>
          </a:p>
          <a:p>
            <a:pPr algn="ctr">
              <a:lnSpc>
                <a:spcPct val="104000"/>
              </a:lnSpc>
              <a:spcAft>
                <a:spcPts val="600"/>
              </a:spcAft>
            </a:pPr>
            <a:endParaRPr lang="cs-CZ" sz="2000" kern="0" dirty="0"/>
          </a:p>
          <a:p>
            <a:pPr algn="ctr">
              <a:lnSpc>
                <a:spcPct val="104000"/>
              </a:lnSpc>
              <a:spcAft>
                <a:spcPts val="600"/>
              </a:spcAft>
            </a:pPr>
            <a:endParaRPr lang="cs-CZ" sz="2000" kern="0" dirty="0"/>
          </a:p>
          <a:p>
            <a:pPr algn="ctr">
              <a:lnSpc>
                <a:spcPct val="104000"/>
              </a:lnSpc>
              <a:spcAft>
                <a:spcPts val="600"/>
              </a:spcAft>
            </a:pPr>
            <a:endParaRPr lang="cs-CZ" sz="2000" kern="0" dirty="0"/>
          </a:p>
          <a:p>
            <a:pPr algn="ctr">
              <a:lnSpc>
                <a:spcPct val="104000"/>
              </a:lnSpc>
              <a:spcAft>
                <a:spcPts val="600"/>
              </a:spcAft>
            </a:pPr>
            <a:endParaRPr lang="cs-CZ" sz="2000" kern="0" dirty="0"/>
          </a:p>
          <a:p>
            <a:pPr algn="ctr">
              <a:lnSpc>
                <a:spcPct val="104000"/>
              </a:lnSpc>
              <a:spcAft>
                <a:spcPts val="600"/>
              </a:spcAft>
            </a:pPr>
            <a:r>
              <a:rPr lang="cs-CZ" sz="2000" kern="0" dirty="0"/>
              <a:t>Kompoziční návaznost: tvary, barvy, kompozice ze záběru A se mohou odrážet v kompozici záběru B</a:t>
            </a:r>
          </a:p>
        </p:txBody>
      </p:sp>
      <p:sp>
        <p:nvSpPr>
          <p:cNvPr id="19" name="Obdélník: se zakulacenými rohy 18">
            <a:extLst>
              <a:ext uri="{FF2B5EF4-FFF2-40B4-BE49-F238E27FC236}">
                <a16:creationId xmlns:a16="http://schemas.microsoft.com/office/drawing/2014/main" id="{2A97C7FB-4A09-EB72-975C-0C6A0D45869C}"/>
              </a:ext>
            </a:extLst>
          </p:cNvPr>
          <p:cNvSpPr/>
          <p:nvPr/>
        </p:nvSpPr>
        <p:spPr>
          <a:xfrm>
            <a:off x="3037266" y="2765840"/>
            <a:ext cx="1790974" cy="1137269"/>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22" name="Skupina 21">
            <a:extLst>
              <a:ext uri="{FF2B5EF4-FFF2-40B4-BE49-F238E27FC236}">
                <a16:creationId xmlns:a16="http://schemas.microsoft.com/office/drawing/2014/main" id="{1FD08793-4D7D-A245-BE90-726E7A955459}"/>
              </a:ext>
            </a:extLst>
          </p:cNvPr>
          <p:cNvGrpSpPr/>
          <p:nvPr/>
        </p:nvGrpSpPr>
        <p:grpSpPr>
          <a:xfrm>
            <a:off x="3236263" y="2963840"/>
            <a:ext cx="1790974" cy="1137269"/>
            <a:chOff x="202672" y="1595888"/>
            <a:chExt cx="1790974" cy="1137269"/>
          </a:xfrm>
        </p:grpSpPr>
        <p:sp>
          <p:nvSpPr>
            <p:cNvPr id="29" name="Obdélník: se zakulacenými rohy 28">
              <a:extLst>
                <a:ext uri="{FF2B5EF4-FFF2-40B4-BE49-F238E27FC236}">
                  <a16:creationId xmlns:a16="http://schemas.microsoft.com/office/drawing/2014/main" id="{BBA65D8E-7676-2B2C-52B7-85C62E91A643}"/>
                </a:ext>
              </a:extLst>
            </p:cNvPr>
            <p:cNvSpPr/>
            <p:nvPr/>
          </p:nvSpPr>
          <p:spPr>
            <a:xfrm>
              <a:off x="202672" y="1595888"/>
              <a:ext cx="1790974" cy="1137269"/>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Obdélník: se zakulacenými rohy 5">
              <a:extLst>
                <a:ext uri="{FF2B5EF4-FFF2-40B4-BE49-F238E27FC236}">
                  <a16:creationId xmlns:a16="http://schemas.microsoft.com/office/drawing/2014/main" id="{DE97D9FB-F217-1876-ECB0-31819C133FFE}"/>
                </a:ext>
              </a:extLst>
            </p:cNvPr>
            <p:cNvSpPr txBox="1"/>
            <p:nvPr/>
          </p:nvSpPr>
          <p:spPr>
            <a:xfrm>
              <a:off x="235981" y="1629197"/>
              <a:ext cx="1724356" cy="10706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cs-CZ" sz="2300" dirty="0"/>
                <a:t>Návaznost</a:t>
              </a:r>
              <a:endParaRPr lang="en-US" sz="2300" kern="1200" dirty="0"/>
            </a:p>
          </p:txBody>
        </p:sp>
      </p:grpSp>
      <p:sp>
        <p:nvSpPr>
          <p:cNvPr id="24" name="Obdélník: se zakulacenými rohy 23">
            <a:extLst>
              <a:ext uri="{FF2B5EF4-FFF2-40B4-BE49-F238E27FC236}">
                <a16:creationId xmlns:a16="http://schemas.microsoft.com/office/drawing/2014/main" id="{30ECBA5B-58EE-97CB-2B9E-CC4F7FC20A3B}"/>
              </a:ext>
            </a:extLst>
          </p:cNvPr>
          <p:cNvSpPr/>
          <p:nvPr/>
        </p:nvSpPr>
        <p:spPr>
          <a:xfrm>
            <a:off x="7145506" y="2761168"/>
            <a:ext cx="1790974" cy="1137269"/>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26" name="Skupina 25">
            <a:extLst>
              <a:ext uri="{FF2B5EF4-FFF2-40B4-BE49-F238E27FC236}">
                <a16:creationId xmlns:a16="http://schemas.microsoft.com/office/drawing/2014/main" id="{CE6AFF0B-E746-9F15-2606-A28B8E3EF689}"/>
              </a:ext>
            </a:extLst>
          </p:cNvPr>
          <p:cNvGrpSpPr/>
          <p:nvPr/>
        </p:nvGrpSpPr>
        <p:grpSpPr>
          <a:xfrm>
            <a:off x="6942207" y="2950530"/>
            <a:ext cx="1790974" cy="1137269"/>
            <a:chOff x="2391641" y="1595888"/>
            <a:chExt cx="1790974" cy="1137269"/>
          </a:xfrm>
        </p:grpSpPr>
        <p:sp>
          <p:nvSpPr>
            <p:cNvPr id="27" name="Obdélník: se zakulacenými rohy 26">
              <a:extLst>
                <a:ext uri="{FF2B5EF4-FFF2-40B4-BE49-F238E27FC236}">
                  <a16:creationId xmlns:a16="http://schemas.microsoft.com/office/drawing/2014/main" id="{87075006-74A0-2B8C-8AF5-1D280624B56C}"/>
                </a:ext>
              </a:extLst>
            </p:cNvPr>
            <p:cNvSpPr/>
            <p:nvPr/>
          </p:nvSpPr>
          <p:spPr>
            <a:xfrm>
              <a:off x="2391641" y="1595888"/>
              <a:ext cx="1790974" cy="1137269"/>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8" name="Obdélník: se zakulacenými rohy 8">
              <a:extLst>
                <a:ext uri="{FF2B5EF4-FFF2-40B4-BE49-F238E27FC236}">
                  <a16:creationId xmlns:a16="http://schemas.microsoft.com/office/drawing/2014/main" id="{CF034C8B-7634-D787-B16C-9DBFD0C9BA78}"/>
                </a:ext>
              </a:extLst>
            </p:cNvPr>
            <p:cNvSpPr txBox="1"/>
            <p:nvPr/>
          </p:nvSpPr>
          <p:spPr>
            <a:xfrm>
              <a:off x="2424950" y="1629197"/>
              <a:ext cx="1724356" cy="10706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cs-CZ" sz="2300" kern="1200" dirty="0"/>
                <a:t>Kontrast</a:t>
              </a:r>
              <a:endParaRPr lang="en-US" sz="2300" kern="1200" dirty="0"/>
            </a:p>
          </p:txBody>
        </p:sp>
      </p:grpSp>
      <p:grpSp>
        <p:nvGrpSpPr>
          <p:cNvPr id="31" name="Skupina 30">
            <a:extLst>
              <a:ext uri="{FF2B5EF4-FFF2-40B4-BE49-F238E27FC236}">
                <a16:creationId xmlns:a16="http://schemas.microsoft.com/office/drawing/2014/main" id="{DDF6FB8B-B134-5845-E4CD-3880479AF3AE}"/>
              </a:ext>
            </a:extLst>
          </p:cNvPr>
          <p:cNvGrpSpPr/>
          <p:nvPr/>
        </p:nvGrpSpPr>
        <p:grpSpPr>
          <a:xfrm>
            <a:off x="5089235" y="2955880"/>
            <a:ext cx="1790974" cy="1137269"/>
            <a:chOff x="202672" y="1595888"/>
            <a:chExt cx="1790974" cy="1137269"/>
          </a:xfrm>
        </p:grpSpPr>
        <p:sp>
          <p:nvSpPr>
            <p:cNvPr id="32" name="Obdélník: se zakulacenými rohy 31">
              <a:extLst>
                <a:ext uri="{FF2B5EF4-FFF2-40B4-BE49-F238E27FC236}">
                  <a16:creationId xmlns:a16="http://schemas.microsoft.com/office/drawing/2014/main" id="{8239E934-F726-2CDF-9525-C45E9978DFF2}"/>
                </a:ext>
              </a:extLst>
            </p:cNvPr>
            <p:cNvSpPr/>
            <p:nvPr/>
          </p:nvSpPr>
          <p:spPr>
            <a:xfrm>
              <a:off x="202672" y="1595888"/>
              <a:ext cx="1790974" cy="1137269"/>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Obdélník: se zakulacenými rohy 5">
              <a:extLst>
                <a:ext uri="{FF2B5EF4-FFF2-40B4-BE49-F238E27FC236}">
                  <a16:creationId xmlns:a16="http://schemas.microsoft.com/office/drawing/2014/main" id="{B47792E6-D372-AA65-4883-619D576E9394}"/>
                </a:ext>
              </a:extLst>
            </p:cNvPr>
            <p:cNvSpPr txBox="1"/>
            <p:nvPr/>
          </p:nvSpPr>
          <p:spPr>
            <a:xfrm>
              <a:off x="235981" y="1629197"/>
              <a:ext cx="1724356" cy="10706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cs-CZ" sz="2300" kern="1200" dirty="0"/>
                <a:t>vs</a:t>
              </a:r>
              <a:endParaRPr lang="en-US" sz="2300" kern="1200" dirty="0"/>
            </a:p>
          </p:txBody>
        </p:sp>
      </p:grpSp>
    </p:spTree>
    <p:extLst>
      <p:ext uri="{BB962C8B-B14F-4D97-AF65-F5344CB8AC3E}">
        <p14:creationId xmlns:p14="http://schemas.microsoft.com/office/powerpoint/2010/main" val="1922523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871E2A7-58E5-6F1F-FD3E-456D82D4BEC9}"/>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8E2D2831-6CB1-4822-EEC3-35BAC009C37A}"/>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pic>
        <p:nvPicPr>
          <p:cNvPr id="11" name="Obrázek 10">
            <a:extLst>
              <a:ext uri="{FF2B5EF4-FFF2-40B4-BE49-F238E27FC236}">
                <a16:creationId xmlns:a16="http://schemas.microsoft.com/office/drawing/2014/main" id="{9BA5249A-3F24-2CD8-4E5B-746E728BE018}"/>
              </a:ext>
            </a:extLst>
          </p:cNvPr>
          <p:cNvPicPr>
            <a:picLocks noChangeAspect="1"/>
          </p:cNvPicPr>
          <p:nvPr/>
        </p:nvPicPr>
        <p:blipFill>
          <a:blip r:embed="rId2"/>
          <a:stretch>
            <a:fillRect/>
          </a:stretch>
        </p:blipFill>
        <p:spPr>
          <a:xfrm>
            <a:off x="285135" y="269772"/>
            <a:ext cx="5810865" cy="3268612"/>
          </a:xfrm>
          <a:prstGeom prst="rect">
            <a:avLst/>
          </a:prstGeom>
        </p:spPr>
      </p:pic>
      <p:pic>
        <p:nvPicPr>
          <p:cNvPr id="13" name="Obrázek 12">
            <a:extLst>
              <a:ext uri="{FF2B5EF4-FFF2-40B4-BE49-F238E27FC236}">
                <a16:creationId xmlns:a16="http://schemas.microsoft.com/office/drawing/2014/main" id="{4FD4414A-DC93-4134-4B98-E378A70DC0EC}"/>
              </a:ext>
            </a:extLst>
          </p:cNvPr>
          <p:cNvPicPr>
            <a:picLocks noChangeAspect="1"/>
          </p:cNvPicPr>
          <p:nvPr/>
        </p:nvPicPr>
        <p:blipFill>
          <a:blip r:embed="rId3"/>
          <a:stretch>
            <a:fillRect/>
          </a:stretch>
        </p:blipFill>
        <p:spPr>
          <a:xfrm>
            <a:off x="6096000" y="269772"/>
            <a:ext cx="5810865" cy="3268612"/>
          </a:xfrm>
          <a:prstGeom prst="rect">
            <a:avLst/>
          </a:prstGeom>
        </p:spPr>
      </p:pic>
      <p:pic>
        <p:nvPicPr>
          <p:cNvPr id="15" name="Obrázek 14">
            <a:extLst>
              <a:ext uri="{FF2B5EF4-FFF2-40B4-BE49-F238E27FC236}">
                <a16:creationId xmlns:a16="http://schemas.microsoft.com/office/drawing/2014/main" id="{EF262E63-BE42-8A16-1CD6-DE26D22351FF}"/>
              </a:ext>
            </a:extLst>
          </p:cNvPr>
          <p:cNvPicPr>
            <a:picLocks noChangeAspect="1"/>
          </p:cNvPicPr>
          <p:nvPr/>
        </p:nvPicPr>
        <p:blipFill>
          <a:blip r:embed="rId4"/>
          <a:stretch>
            <a:fillRect/>
          </a:stretch>
        </p:blipFill>
        <p:spPr>
          <a:xfrm>
            <a:off x="285135" y="3538384"/>
            <a:ext cx="5810865" cy="3268612"/>
          </a:xfrm>
          <a:prstGeom prst="rect">
            <a:avLst/>
          </a:prstGeom>
        </p:spPr>
      </p:pic>
      <p:pic>
        <p:nvPicPr>
          <p:cNvPr id="17" name="Obrázek 16">
            <a:extLst>
              <a:ext uri="{FF2B5EF4-FFF2-40B4-BE49-F238E27FC236}">
                <a16:creationId xmlns:a16="http://schemas.microsoft.com/office/drawing/2014/main" id="{925F6739-CF93-8FAF-CB4B-AA37653828CB}"/>
              </a:ext>
            </a:extLst>
          </p:cNvPr>
          <p:cNvPicPr>
            <a:picLocks noChangeAspect="1"/>
          </p:cNvPicPr>
          <p:nvPr/>
        </p:nvPicPr>
        <p:blipFill>
          <a:blip r:embed="rId5"/>
          <a:stretch>
            <a:fillRect/>
          </a:stretch>
        </p:blipFill>
        <p:spPr>
          <a:xfrm>
            <a:off x="6085123" y="3538384"/>
            <a:ext cx="5810866" cy="3268612"/>
          </a:xfrm>
          <a:prstGeom prst="rect">
            <a:avLst/>
          </a:prstGeom>
        </p:spPr>
      </p:pic>
    </p:spTree>
    <p:extLst>
      <p:ext uri="{BB962C8B-B14F-4D97-AF65-F5344CB8AC3E}">
        <p14:creationId xmlns:p14="http://schemas.microsoft.com/office/powerpoint/2010/main" val="1127673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4F099B1-1FB0-B4E0-A885-D5B11FDCF3AB}"/>
              </a:ext>
            </a:extLst>
          </p:cNvPr>
          <p:cNvSpPr>
            <a:spLocks noGrp="1"/>
          </p:cNvSpPr>
          <p:nvPr>
            <p:ph type="ftr" sz="quarter" idx="10"/>
          </p:nvPr>
        </p:nvSpPr>
        <p:spPr>
          <a:xfrm>
            <a:off x="720000" y="6228000"/>
            <a:ext cx="7920000" cy="252000"/>
          </a:xfrm>
        </p:spPr>
        <p:txBody>
          <a:bodyPr vert="horz" wrap="square" lIns="0" tIns="0" rIns="0" bIns="0" numCol="1" anchor="ctr" anchorCtr="0" compatLnSpc="1">
            <a:prstTxWarp prst="textNoShape">
              <a:avLst/>
            </a:prstTxWarp>
            <a:normAutofit/>
          </a:bodyPr>
          <a:lstStyle/>
          <a:p>
            <a:pPr>
              <a:spcAft>
                <a:spcPts val="600"/>
              </a:spcAft>
            </a:pPr>
            <a:r>
              <a:rPr lang="cs-CZ" altLang="cs-CZ" kern="1200">
                <a:latin typeface="+mj-lt"/>
                <a:ea typeface="+mn-ea"/>
                <a:cs typeface="+mn-cs"/>
              </a:rPr>
              <a:t>Zápatí prezentace</a:t>
            </a:r>
          </a:p>
        </p:txBody>
      </p:sp>
      <p:sp>
        <p:nvSpPr>
          <p:cNvPr id="3" name="Zástupný symbol pro číslo snímku 2">
            <a:extLst>
              <a:ext uri="{FF2B5EF4-FFF2-40B4-BE49-F238E27FC236}">
                <a16:creationId xmlns:a16="http://schemas.microsoft.com/office/drawing/2014/main" id="{5D82584C-8D90-7DC5-15FB-17EE9A25C0A3}"/>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D6D6C118-631F-4A80-9886-907009361577}" type="slidenum">
              <a:rPr lang="cs-CZ" altLang="cs-CZ" b="0" kern="1200">
                <a:latin typeface="+mj-lt"/>
                <a:ea typeface="+mn-ea"/>
                <a:cs typeface="+mn-cs"/>
              </a:rPr>
              <a:pPr>
                <a:spcAft>
                  <a:spcPts val="600"/>
                </a:spcAft>
              </a:pPr>
              <a:t>22</a:t>
            </a:fld>
            <a:endParaRPr lang="cs-CZ" altLang="cs-CZ" b="0" kern="1200">
              <a:latin typeface="+mj-lt"/>
              <a:ea typeface="+mn-ea"/>
              <a:cs typeface="+mn-cs"/>
            </a:endParaRPr>
          </a:p>
        </p:txBody>
      </p:sp>
      <p:sp>
        <p:nvSpPr>
          <p:cNvPr id="4" name="Nadpis 3">
            <a:extLst>
              <a:ext uri="{FF2B5EF4-FFF2-40B4-BE49-F238E27FC236}">
                <a16:creationId xmlns:a16="http://schemas.microsoft.com/office/drawing/2014/main" id="{0CDEC913-4898-A101-93BC-8460C849A4B1}"/>
              </a:ext>
            </a:extLst>
          </p:cNvPr>
          <p:cNvSpPr>
            <a:spLocks noGrp="1"/>
          </p:cNvSpPr>
          <p:nvPr>
            <p:ph type="title"/>
          </p:nvPr>
        </p:nvSpPr>
        <p:spPr>
          <a:xfrm>
            <a:off x="720000" y="720000"/>
            <a:ext cx="10753200" cy="451576"/>
          </a:xfrm>
        </p:spPr>
        <p:txBody>
          <a:bodyPr vert="horz" lIns="0" tIns="0" rIns="0" bIns="0" rtlCol="0" anchor="t" anchorCtr="0">
            <a:normAutofit/>
          </a:bodyPr>
          <a:lstStyle/>
          <a:p>
            <a:r>
              <a:rPr lang="cs-CZ" sz="2200" b="1">
                <a:latin typeface="+mj-lt"/>
                <a:ea typeface="+mj-ea"/>
                <a:cs typeface="+mj-cs"/>
              </a:rPr>
              <a:t>Rytmické vztahy</a:t>
            </a:r>
            <a:endParaRPr lang="cs-CZ" sz="2200" b="1" dirty="0">
              <a:latin typeface="+mj-lt"/>
              <a:ea typeface="+mj-ea"/>
              <a:cs typeface="+mj-cs"/>
            </a:endParaRPr>
          </a:p>
        </p:txBody>
      </p:sp>
      <p:sp>
        <p:nvSpPr>
          <p:cNvPr id="6" name="TextovéPole 5">
            <a:extLst>
              <a:ext uri="{FF2B5EF4-FFF2-40B4-BE49-F238E27FC236}">
                <a16:creationId xmlns:a16="http://schemas.microsoft.com/office/drawing/2014/main" id="{1232AF97-582D-8A59-F6CC-3D5FF261F65F}"/>
              </a:ext>
            </a:extLst>
          </p:cNvPr>
          <p:cNvSpPr txBox="1"/>
          <p:nvPr/>
        </p:nvSpPr>
        <p:spPr>
          <a:xfrm>
            <a:off x="720000" y="1701505"/>
            <a:ext cx="5219998" cy="4139998"/>
          </a:xfrm>
          <a:prstGeom prst="rect">
            <a:avLst/>
          </a:prstGeom>
        </p:spPr>
        <p:txBody>
          <a:bodyPr vert="horz" lIns="0" tIns="0" rIns="0" bIns="0" rtlCol="0">
            <a:normAutofit/>
          </a:bodyPr>
          <a:lstStyle/>
          <a:p>
            <a:pPr>
              <a:lnSpc>
                <a:spcPct val="90000"/>
              </a:lnSpc>
              <a:spcBef>
                <a:spcPts val="0"/>
              </a:spcBef>
              <a:spcAft>
                <a:spcPts val="600"/>
              </a:spcAft>
            </a:pPr>
            <a:r>
              <a:rPr lang="cs-CZ" dirty="0">
                <a:latin typeface="+mn-lt"/>
              </a:rPr>
              <a:t>Střih se významně podílí na rytmu konkrétního filmu (stejně jako může rytmus zvuku, pohyb a umístění kamery nebo pohyb v </a:t>
            </a:r>
            <a:r>
              <a:rPr lang="cs-CZ" dirty="0" err="1">
                <a:latin typeface="+mn-lt"/>
              </a:rPr>
              <a:t>mizanscéně</a:t>
            </a:r>
            <a:endParaRPr lang="cs-CZ" dirty="0">
              <a:latin typeface="+mn-lt"/>
            </a:endParaRPr>
          </a:p>
          <a:p>
            <a:pPr>
              <a:lnSpc>
                <a:spcPct val="90000"/>
              </a:lnSpc>
              <a:spcBef>
                <a:spcPts val="0"/>
              </a:spcBef>
              <a:spcAft>
                <a:spcPts val="600"/>
              </a:spcAft>
            </a:pPr>
            <a:endParaRPr lang="cs-CZ" dirty="0">
              <a:latin typeface="+mn-lt"/>
            </a:endParaRPr>
          </a:p>
          <a:p>
            <a:pPr>
              <a:lnSpc>
                <a:spcPct val="90000"/>
              </a:lnSpc>
              <a:spcBef>
                <a:spcPts val="0"/>
              </a:spcBef>
              <a:spcAft>
                <a:spcPts val="600"/>
              </a:spcAft>
            </a:pPr>
            <a:endParaRPr lang="cs-CZ" dirty="0">
              <a:latin typeface="+mn-lt"/>
            </a:endParaRPr>
          </a:p>
          <a:p>
            <a:pPr>
              <a:lnSpc>
                <a:spcPct val="90000"/>
              </a:lnSpc>
              <a:spcBef>
                <a:spcPts val="0"/>
              </a:spcBef>
              <a:spcAft>
                <a:spcPts val="600"/>
              </a:spcAft>
            </a:pPr>
            <a:r>
              <a:rPr lang="cs-CZ" dirty="0">
                <a:latin typeface="+mn-lt"/>
              </a:rPr>
              <a:t> </a:t>
            </a:r>
          </a:p>
          <a:p>
            <a:pPr>
              <a:lnSpc>
                <a:spcPct val="90000"/>
              </a:lnSpc>
              <a:spcBef>
                <a:spcPts val="0"/>
              </a:spcBef>
              <a:spcAft>
                <a:spcPts val="600"/>
              </a:spcAft>
            </a:pPr>
            <a:r>
              <a:rPr lang="cs-CZ" dirty="0">
                <a:latin typeface="+mn-lt"/>
              </a:rPr>
              <a:t>Rytmus podle délky záběrů plní celou řadu funkcí: např. zdůraznění výjimečného okamžiku, gradace nebo naopak zklidnění</a:t>
            </a:r>
          </a:p>
        </p:txBody>
      </p:sp>
      <p:graphicFrame>
        <p:nvGraphicFramePr>
          <p:cNvPr id="35" name="Zástupný obsah 4">
            <a:extLst>
              <a:ext uri="{FF2B5EF4-FFF2-40B4-BE49-F238E27FC236}">
                <a16:creationId xmlns:a16="http://schemas.microsoft.com/office/drawing/2014/main" id="{537F6E81-8DC3-D237-0F54-1435394328DF}"/>
              </a:ext>
            </a:extLst>
          </p:cNvPr>
          <p:cNvGraphicFramePr/>
          <p:nvPr>
            <p:extLst>
              <p:ext uri="{D42A27DB-BD31-4B8C-83A1-F6EECF244321}">
                <p14:modId xmlns:p14="http://schemas.microsoft.com/office/powerpoint/2010/main" val="1558295487"/>
              </p:ext>
            </p:extLst>
          </p:nvPr>
        </p:nvGraphicFramePr>
        <p:xfrm>
          <a:off x="6251280" y="1701505"/>
          <a:ext cx="5219998"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5551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4F099B1-1FB0-B4E0-A885-D5B11FDCF3AB}"/>
              </a:ext>
            </a:extLst>
          </p:cNvPr>
          <p:cNvSpPr>
            <a:spLocks noGrp="1"/>
          </p:cNvSpPr>
          <p:nvPr>
            <p:ph type="ftr" sz="quarter" idx="10"/>
          </p:nvPr>
        </p:nvSpPr>
        <p:spPr>
          <a:xfrm>
            <a:off x="720000" y="6228000"/>
            <a:ext cx="7920000" cy="252000"/>
          </a:xfrm>
        </p:spPr>
        <p:txBody>
          <a:bodyPr vert="horz" wrap="square" lIns="0" tIns="0" rIns="0" bIns="0" numCol="1" anchor="ctr" anchorCtr="0" compatLnSpc="1">
            <a:prstTxWarp prst="textNoShape">
              <a:avLst/>
            </a:prstTxWarp>
            <a:normAutofit/>
          </a:bodyPr>
          <a:lstStyle/>
          <a:p>
            <a:pPr>
              <a:spcAft>
                <a:spcPts val="600"/>
              </a:spcAft>
            </a:pPr>
            <a:r>
              <a:rPr lang="cs-CZ" altLang="cs-CZ" kern="1200">
                <a:latin typeface="+mj-lt"/>
                <a:ea typeface="+mn-ea"/>
                <a:cs typeface="+mn-cs"/>
              </a:rPr>
              <a:t>Zápatí prezentace</a:t>
            </a:r>
          </a:p>
        </p:txBody>
      </p:sp>
      <p:sp>
        <p:nvSpPr>
          <p:cNvPr id="3" name="Zástupný symbol pro číslo snímku 2">
            <a:extLst>
              <a:ext uri="{FF2B5EF4-FFF2-40B4-BE49-F238E27FC236}">
                <a16:creationId xmlns:a16="http://schemas.microsoft.com/office/drawing/2014/main" id="{5D82584C-8D90-7DC5-15FB-17EE9A25C0A3}"/>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D6D6C118-631F-4A80-9886-907009361577}" type="slidenum">
              <a:rPr lang="cs-CZ" altLang="cs-CZ" b="0" kern="1200">
                <a:latin typeface="+mj-lt"/>
                <a:ea typeface="+mn-ea"/>
                <a:cs typeface="+mn-cs"/>
              </a:rPr>
              <a:pPr>
                <a:spcAft>
                  <a:spcPts val="600"/>
                </a:spcAft>
              </a:pPr>
              <a:t>23</a:t>
            </a:fld>
            <a:endParaRPr lang="cs-CZ" altLang="cs-CZ" b="0" kern="1200">
              <a:latin typeface="+mj-lt"/>
              <a:ea typeface="+mn-ea"/>
              <a:cs typeface="+mn-cs"/>
            </a:endParaRPr>
          </a:p>
        </p:txBody>
      </p:sp>
      <p:sp>
        <p:nvSpPr>
          <p:cNvPr id="4" name="Nadpis 3">
            <a:extLst>
              <a:ext uri="{FF2B5EF4-FFF2-40B4-BE49-F238E27FC236}">
                <a16:creationId xmlns:a16="http://schemas.microsoft.com/office/drawing/2014/main" id="{0CDEC913-4898-A101-93BC-8460C849A4B1}"/>
              </a:ext>
            </a:extLst>
          </p:cNvPr>
          <p:cNvSpPr>
            <a:spLocks noGrp="1"/>
          </p:cNvSpPr>
          <p:nvPr>
            <p:ph type="title"/>
          </p:nvPr>
        </p:nvSpPr>
        <p:spPr>
          <a:xfrm>
            <a:off x="720000" y="720000"/>
            <a:ext cx="10753200" cy="451576"/>
          </a:xfrm>
        </p:spPr>
        <p:txBody>
          <a:bodyPr vert="horz" lIns="0" tIns="0" rIns="0" bIns="0" rtlCol="0" anchor="t" anchorCtr="0">
            <a:normAutofit/>
          </a:bodyPr>
          <a:lstStyle/>
          <a:p>
            <a:r>
              <a:rPr lang="cs-CZ" sz="2200" b="1">
                <a:latin typeface="+mj-lt"/>
                <a:ea typeface="+mj-ea"/>
                <a:cs typeface="+mj-cs"/>
              </a:rPr>
              <a:t>Prostorové vztahy</a:t>
            </a:r>
            <a:endParaRPr lang="cs-CZ" sz="2200" b="1" dirty="0">
              <a:latin typeface="+mj-lt"/>
              <a:ea typeface="+mj-ea"/>
              <a:cs typeface="+mj-cs"/>
            </a:endParaRPr>
          </a:p>
        </p:txBody>
      </p:sp>
      <p:sp>
        <p:nvSpPr>
          <p:cNvPr id="6" name="TextovéPole 5">
            <a:extLst>
              <a:ext uri="{FF2B5EF4-FFF2-40B4-BE49-F238E27FC236}">
                <a16:creationId xmlns:a16="http://schemas.microsoft.com/office/drawing/2014/main" id="{1232AF97-582D-8A59-F6CC-3D5FF261F65F}"/>
              </a:ext>
            </a:extLst>
          </p:cNvPr>
          <p:cNvSpPr txBox="1"/>
          <p:nvPr/>
        </p:nvSpPr>
        <p:spPr>
          <a:xfrm>
            <a:off x="806416" y="1469582"/>
            <a:ext cx="10910839" cy="4139998"/>
          </a:xfrm>
          <a:prstGeom prst="rect">
            <a:avLst/>
          </a:prstGeom>
        </p:spPr>
        <p:txBody>
          <a:bodyPr vert="horz" lIns="0" tIns="0" rIns="0" bIns="0" rtlCol="0">
            <a:normAutofit/>
          </a:bodyPr>
          <a:lstStyle/>
          <a:p>
            <a:pPr algn="ctr">
              <a:lnSpc>
                <a:spcPct val="90000"/>
              </a:lnSpc>
              <a:spcBef>
                <a:spcPts val="0"/>
              </a:spcBef>
              <a:spcAft>
                <a:spcPts val="600"/>
              </a:spcAft>
            </a:pPr>
            <a:r>
              <a:rPr lang="cs-CZ" dirty="0">
                <a:latin typeface="+mn-lt"/>
              </a:rPr>
              <a:t>Usouvztažňování dvou různých prostorů do vzájemného vztahu a soudržného prostoru pomocí střihu; filmaři však mohou vědomě pracovat i s prostorovou diskontinuitou</a:t>
            </a:r>
          </a:p>
          <a:p>
            <a:pPr algn="ctr">
              <a:lnSpc>
                <a:spcPct val="90000"/>
              </a:lnSpc>
              <a:spcBef>
                <a:spcPts val="0"/>
              </a:spcBef>
              <a:spcAft>
                <a:spcPts val="600"/>
              </a:spcAft>
            </a:pPr>
            <a:endParaRPr lang="cs-CZ" sz="2600" dirty="0">
              <a:latin typeface="+mn-lt"/>
            </a:endParaRPr>
          </a:p>
          <a:p>
            <a:pPr algn="ctr">
              <a:lnSpc>
                <a:spcPct val="90000"/>
              </a:lnSpc>
              <a:spcBef>
                <a:spcPts val="0"/>
              </a:spcBef>
              <a:spcAft>
                <a:spcPts val="600"/>
              </a:spcAft>
            </a:pPr>
            <a:endParaRPr lang="cs-CZ" sz="2600" dirty="0">
              <a:latin typeface="+mn-lt"/>
            </a:endParaRPr>
          </a:p>
          <a:p>
            <a:pPr algn="ctr">
              <a:lnSpc>
                <a:spcPct val="90000"/>
              </a:lnSpc>
              <a:spcBef>
                <a:spcPts val="0"/>
              </a:spcBef>
              <a:spcAft>
                <a:spcPts val="600"/>
              </a:spcAft>
            </a:pPr>
            <a:r>
              <a:rPr lang="cs-CZ" sz="2600" dirty="0">
                <a:latin typeface="+mn-lt"/>
              </a:rPr>
              <a:t> </a:t>
            </a:r>
          </a:p>
        </p:txBody>
      </p:sp>
      <p:graphicFrame>
        <p:nvGraphicFramePr>
          <p:cNvPr id="35" name="Zástupný obsah 4">
            <a:extLst>
              <a:ext uri="{FF2B5EF4-FFF2-40B4-BE49-F238E27FC236}">
                <a16:creationId xmlns:a16="http://schemas.microsoft.com/office/drawing/2014/main" id="{537F6E81-8DC3-D237-0F54-1435394328DF}"/>
              </a:ext>
            </a:extLst>
          </p:cNvPr>
          <p:cNvGraphicFramePr/>
          <p:nvPr>
            <p:extLst>
              <p:ext uri="{D42A27DB-BD31-4B8C-83A1-F6EECF244321}">
                <p14:modId xmlns:p14="http://schemas.microsoft.com/office/powerpoint/2010/main" val="1507694471"/>
              </p:ext>
            </p:extLst>
          </p:nvPr>
        </p:nvGraphicFramePr>
        <p:xfrm>
          <a:off x="3550009" y="2214002"/>
          <a:ext cx="5219998"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7268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4F099B1-1FB0-B4E0-A885-D5B11FDCF3AB}"/>
              </a:ext>
            </a:extLst>
          </p:cNvPr>
          <p:cNvSpPr>
            <a:spLocks noGrp="1"/>
          </p:cNvSpPr>
          <p:nvPr>
            <p:ph type="ftr" sz="quarter" idx="10"/>
          </p:nvPr>
        </p:nvSpPr>
        <p:spPr>
          <a:xfrm>
            <a:off x="720000" y="6228000"/>
            <a:ext cx="7920000" cy="252000"/>
          </a:xfrm>
        </p:spPr>
        <p:txBody>
          <a:bodyPr vert="horz" wrap="square" lIns="0" tIns="0" rIns="0" bIns="0" numCol="1" anchor="ctr" anchorCtr="0" compatLnSpc="1">
            <a:prstTxWarp prst="textNoShape">
              <a:avLst/>
            </a:prstTxWarp>
            <a:normAutofit/>
          </a:bodyPr>
          <a:lstStyle/>
          <a:p>
            <a:pPr>
              <a:spcAft>
                <a:spcPts val="600"/>
              </a:spcAft>
            </a:pPr>
            <a:r>
              <a:rPr lang="cs-CZ" altLang="cs-CZ" kern="1200">
                <a:latin typeface="+mj-lt"/>
                <a:ea typeface="+mn-ea"/>
                <a:cs typeface="+mn-cs"/>
              </a:rPr>
              <a:t>Zápatí prezentace</a:t>
            </a:r>
          </a:p>
        </p:txBody>
      </p:sp>
      <p:sp>
        <p:nvSpPr>
          <p:cNvPr id="3" name="Zástupný symbol pro číslo snímku 2">
            <a:extLst>
              <a:ext uri="{FF2B5EF4-FFF2-40B4-BE49-F238E27FC236}">
                <a16:creationId xmlns:a16="http://schemas.microsoft.com/office/drawing/2014/main" id="{5D82584C-8D90-7DC5-15FB-17EE9A25C0A3}"/>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D6D6C118-631F-4A80-9886-907009361577}" type="slidenum">
              <a:rPr lang="cs-CZ" altLang="cs-CZ" b="0" kern="1200">
                <a:latin typeface="+mj-lt"/>
                <a:ea typeface="+mn-ea"/>
                <a:cs typeface="+mn-cs"/>
              </a:rPr>
              <a:pPr>
                <a:spcAft>
                  <a:spcPts val="600"/>
                </a:spcAft>
              </a:pPr>
              <a:t>24</a:t>
            </a:fld>
            <a:endParaRPr lang="cs-CZ" altLang="cs-CZ" b="0" kern="1200">
              <a:latin typeface="+mj-lt"/>
              <a:ea typeface="+mn-ea"/>
              <a:cs typeface="+mn-cs"/>
            </a:endParaRPr>
          </a:p>
        </p:txBody>
      </p:sp>
      <p:sp>
        <p:nvSpPr>
          <p:cNvPr id="4" name="Nadpis 3">
            <a:extLst>
              <a:ext uri="{FF2B5EF4-FFF2-40B4-BE49-F238E27FC236}">
                <a16:creationId xmlns:a16="http://schemas.microsoft.com/office/drawing/2014/main" id="{0CDEC913-4898-A101-93BC-8460C849A4B1}"/>
              </a:ext>
            </a:extLst>
          </p:cNvPr>
          <p:cNvSpPr>
            <a:spLocks noGrp="1"/>
          </p:cNvSpPr>
          <p:nvPr>
            <p:ph type="title"/>
          </p:nvPr>
        </p:nvSpPr>
        <p:spPr>
          <a:xfrm>
            <a:off x="720000" y="720000"/>
            <a:ext cx="10753200" cy="451576"/>
          </a:xfrm>
        </p:spPr>
        <p:txBody>
          <a:bodyPr vert="horz" lIns="0" tIns="0" rIns="0" bIns="0" rtlCol="0" anchor="t" anchorCtr="0">
            <a:normAutofit/>
          </a:bodyPr>
          <a:lstStyle/>
          <a:p>
            <a:r>
              <a:rPr lang="cs-CZ" sz="2200" b="1" dirty="0">
                <a:latin typeface="+mj-lt"/>
                <a:ea typeface="+mj-ea"/>
                <a:cs typeface="+mj-cs"/>
              </a:rPr>
              <a:t>Časové vztahy</a:t>
            </a:r>
          </a:p>
        </p:txBody>
      </p:sp>
      <p:sp>
        <p:nvSpPr>
          <p:cNvPr id="6" name="TextovéPole 5">
            <a:extLst>
              <a:ext uri="{FF2B5EF4-FFF2-40B4-BE49-F238E27FC236}">
                <a16:creationId xmlns:a16="http://schemas.microsoft.com/office/drawing/2014/main" id="{1232AF97-582D-8A59-F6CC-3D5FF261F65F}"/>
              </a:ext>
            </a:extLst>
          </p:cNvPr>
          <p:cNvSpPr txBox="1"/>
          <p:nvPr/>
        </p:nvSpPr>
        <p:spPr>
          <a:xfrm>
            <a:off x="720000" y="1701505"/>
            <a:ext cx="5219998" cy="4139998"/>
          </a:xfrm>
          <a:prstGeom prst="rect">
            <a:avLst/>
          </a:prstGeom>
        </p:spPr>
        <p:txBody>
          <a:bodyPr vert="horz" lIns="0" tIns="0" rIns="0" bIns="0" rtlCol="0">
            <a:normAutofit/>
          </a:bodyPr>
          <a:lstStyle/>
          <a:p>
            <a:pPr>
              <a:lnSpc>
                <a:spcPct val="90000"/>
              </a:lnSpc>
              <a:spcBef>
                <a:spcPts val="0"/>
              </a:spcBef>
              <a:spcAft>
                <a:spcPts val="600"/>
              </a:spcAft>
            </a:pPr>
            <a:r>
              <a:rPr lang="cs-CZ" dirty="0">
                <a:latin typeface="+mn-lt"/>
              </a:rPr>
              <a:t>Střih napomáhá syžetu s manipulací fabule</a:t>
            </a:r>
          </a:p>
        </p:txBody>
      </p:sp>
      <p:graphicFrame>
        <p:nvGraphicFramePr>
          <p:cNvPr id="35" name="Zástupný obsah 4">
            <a:extLst>
              <a:ext uri="{FF2B5EF4-FFF2-40B4-BE49-F238E27FC236}">
                <a16:creationId xmlns:a16="http://schemas.microsoft.com/office/drawing/2014/main" id="{537F6E81-8DC3-D237-0F54-1435394328DF}"/>
              </a:ext>
            </a:extLst>
          </p:cNvPr>
          <p:cNvGraphicFramePr/>
          <p:nvPr>
            <p:extLst>
              <p:ext uri="{D42A27DB-BD31-4B8C-83A1-F6EECF244321}">
                <p14:modId xmlns:p14="http://schemas.microsoft.com/office/powerpoint/2010/main" val="3112342349"/>
              </p:ext>
            </p:extLst>
          </p:nvPr>
        </p:nvGraphicFramePr>
        <p:xfrm>
          <a:off x="6251280" y="1701505"/>
          <a:ext cx="5219998"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3724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4F099B1-1FB0-B4E0-A885-D5B11FDCF3AB}"/>
              </a:ext>
            </a:extLst>
          </p:cNvPr>
          <p:cNvSpPr>
            <a:spLocks noGrp="1"/>
          </p:cNvSpPr>
          <p:nvPr>
            <p:ph type="ftr" sz="quarter" idx="10"/>
          </p:nvPr>
        </p:nvSpPr>
        <p:spPr>
          <a:xfrm>
            <a:off x="720000" y="6228000"/>
            <a:ext cx="7920000" cy="252000"/>
          </a:xfrm>
        </p:spPr>
        <p:txBody>
          <a:bodyPr vert="horz" wrap="square" lIns="0" tIns="0" rIns="0" bIns="0" numCol="1" anchor="ctr" anchorCtr="0" compatLnSpc="1">
            <a:prstTxWarp prst="textNoShape">
              <a:avLst/>
            </a:prstTxWarp>
            <a:normAutofit/>
          </a:bodyPr>
          <a:lstStyle/>
          <a:p>
            <a:pPr>
              <a:spcAft>
                <a:spcPts val="600"/>
              </a:spcAft>
            </a:pPr>
            <a:r>
              <a:rPr lang="cs-CZ" altLang="cs-CZ" kern="1200">
                <a:latin typeface="+mj-lt"/>
                <a:ea typeface="+mn-ea"/>
                <a:cs typeface="+mn-cs"/>
              </a:rPr>
              <a:t>Zápatí prezentace</a:t>
            </a:r>
          </a:p>
        </p:txBody>
      </p:sp>
      <p:sp>
        <p:nvSpPr>
          <p:cNvPr id="3" name="Zástupný symbol pro číslo snímku 2">
            <a:extLst>
              <a:ext uri="{FF2B5EF4-FFF2-40B4-BE49-F238E27FC236}">
                <a16:creationId xmlns:a16="http://schemas.microsoft.com/office/drawing/2014/main" id="{5D82584C-8D90-7DC5-15FB-17EE9A25C0A3}"/>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D6D6C118-631F-4A80-9886-907009361577}" type="slidenum">
              <a:rPr lang="cs-CZ" altLang="cs-CZ" b="0" kern="1200">
                <a:latin typeface="+mj-lt"/>
                <a:ea typeface="+mn-ea"/>
                <a:cs typeface="+mn-cs"/>
              </a:rPr>
              <a:pPr>
                <a:spcAft>
                  <a:spcPts val="600"/>
                </a:spcAft>
              </a:pPr>
              <a:t>25</a:t>
            </a:fld>
            <a:endParaRPr lang="cs-CZ" altLang="cs-CZ" b="0" kern="1200">
              <a:latin typeface="+mj-lt"/>
              <a:ea typeface="+mn-ea"/>
              <a:cs typeface="+mn-cs"/>
            </a:endParaRPr>
          </a:p>
        </p:txBody>
      </p:sp>
      <p:sp>
        <p:nvSpPr>
          <p:cNvPr id="4" name="Nadpis 3">
            <a:extLst>
              <a:ext uri="{FF2B5EF4-FFF2-40B4-BE49-F238E27FC236}">
                <a16:creationId xmlns:a16="http://schemas.microsoft.com/office/drawing/2014/main" id="{0CDEC913-4898-A101-93BC-8460C849A4B1}"/>
              </a:ext>
            </a:extLst>
          </p:cNvPr>
          <p:cNvSpPr>
            <a:spLocks noGrp="1"/>
          </p:cNvSpPr>
          <p:nvPr>
            <p:ph type="title"/>
          </p:nvPr>
        </p:nvSpPr>
        <p:spPr>
          <a:xfrm>
            <a:off x="720000" y="720000"/>
            <a:ext cx="10753200" cy="451576"/>
          </a:xfrm>
        </p:spPr>
        <p:txBody>
          <a:bodyPr vert="horz" lIns="0" tIns="0" rIns="0" bIns="0" rtlCol="0" anchor="t" anchorCtr="0">
            <a:normAutofit/>
          </a:bodyPr>
          <a:lstStyle/>
          <a:p>
            <a:r>
              <a:rPr lang="cs-CZ" sz="2200" b="1" dirty="0">
                <a:latin typeface="+mj-lt"/>
                <a:ea typeface="+mj-ea"/>
                <a:cs typeface="+mj-cs"/>
              </a:rPr>
              <a:t>Pořádek</a:t>
            </a:r>
          </a:p>
        </p:txBody>
      </p:sp>
      <p:graphicFrame>
        <p:nvGraphicFramePr>
          <p:cNvPr id="27" name="Zástupný obsah 4">
            <a:extLst>
              <a:ext uri="{FF2B5EF4-FFF2-40B4-BE49-F238E27FC236}">
                <a16:creationId xmlns:a16="http://schemas.microsoft.com/office/drawing/2014/main" id="{C2EDF139-88B4-6F47-2C5F-5A5BC73F391F}"/>
              </a:ext>
            </a:extLst>
          </p:cNvPr>
          <p:cNvGraphicFramePr/>
          <p:nvPr>
            <p:extLst>
              <p:ext uri="{D42A27DB-BD31-4B8C-83A1-F6EECF244321}">
                <p14:modId xmlns:p14="http://schemas.microsoft.com/office/powerpoint/2010/main" val="3068466302"/>
              </p:ext>
            </p:extLst>
          </p:nvPr>
        </p:nvGraphicFramePr>
        <p:xfrm>
          <a:off x="720000" y="1692002"/>
          <a:ext cx="10753200"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4667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4F099B1-1FB0-B4E0-A885-D5B11FDCF3AB}"/>
              </a:ext>
            </a:extLst>
          </p:cNvPr>
          <p:cNvSpPr>
            <a:spLocks noGrp="1"/>
          </p:cNvSpPr>
          <p:nvPr>
            <p:ph type="ftr" sz="quarter" idx="10"/>
          </p:nvPr>
        </p:nvSpPr>
        <p:spPr>
          <a:xfrm>
            <a:off x="720000" y="6228000"/>
            <a:ext cx="7920000" cy="252000"/>
          </a:xfrm>
        </p:spPr>
        <p:txBody>
          <a:bodyPr vert="horz" wrap="square" lIns="0" tIns="0" rIns="0" bIns="0" numCol="1" anchor="ctr" anchorCtr="0" compatLnSpc="1">
            <a:prstTxWarp prst="textNoShape">
              <a:avLst/>
            </a:prstTxWarp>
            <a:normAutofit/>
          </a:bodyPr>
          <a:lstStyle/>
          <a:p>
            <a:pPr>
              <a:spcAft>
                <a:spcPts val="600"/>
              </a:spcAft>
            </a:pPr>
            <a:r>
              <a:rPr lang="cs-CZ" altLang="cs-CZ" kern="1200">
                <a:latin typeface="+mj-lt"/>
                <a:ea typeface="+mn-ea"/>
                <a:cs typeface="+mn-cs"/>
              </a:rPr>
              <a:t>Zápatí prezentace</a:t>
            </a:r>
          </a:p>
        </p:txBody>
      </p:sp>
      <p:sp>
        <p:nvSpPr>
          <p:cNvPr id="3" name="Zástupný symbol pro číslo snímku 2">
            <a:extLst>
              <a:ext uri="{FF2B5EF4-FFF2-40B4-BE49-F238E27FC236}">
                <a16:creationId xmlns:a16="http://schemas.microsoft.com/office/drawing/2014/main" id="{5D82584C-8D90-7DC5-15FB-17EE9A25C0A3}"/>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D6D6C118-631F-4A80-9886-907009361577}" type="slidenum">
              <a:rPr lang="cs-CZ" altLang="cs-CZ" b="0" kern="1200">
                <a:latin typeface="+mj-lt"/>
                <a:ea typeface="+mn-ea"/>
                <a:cs typeface="+mn-cs"/>
              </a:rPr>
              <a:pPr>
                <a:spcAft>
                  <a:spcPts val="600"/>
                </a:spcAft>
              </a:pPr>
              <a:t>26</a:t>
            </a:fld>
            <a:endParaRPr lang="cs-CZ" altLang="cs-CZ" b="0" kern="1200">
              <a:latin typeface="+mj-lt"/>
              <a:ea typeface="+mn-ea"/>
              <a:cs typeface="+mn-cs"/>
            </a:endParaRPr>
          </a:p>
        </p:txBody>
      </p:sp>
      <p:sp>
        <p:nvSpPr>
          <p:cNvPr id="4" name="Nadpis 3">
            <a:extLst>
              <a:ext uri="{FF2B5EF4-FFF2-40B4-BE49-F238E27FC236}">
                <a16:creationId xmlns:a16="http://schemas.microsoft.com/office/drawing/2014/main" id="{0CDEC913-4898-A101-93BC-8460C849A4B1}"/>
              </a:ext>
            </a:extLst>
          </p:cNvPr>
          <p:cNvSpPr>
            <a:spLocks noGrp="1"/>
          </p:cNvSpPr>
          <p:nvPr>
            <p:ph type="title"/>
          </p:nvPr>
        </p:nvSpPr>
        <p:spPr>
          <a:xfrm>
            <a:off x="720000" y="720000"/>
            <a:ext cx="10753200" cy="451576"/>
          </a:xfrm>
        </p:spPr>
        <p:txBody>
          <a:bodyPr vert="horz" lIns="0" tIns="0" rIns="0" bIns="0" rtlCol="0" anchor="t" anchorCtr="0">
            <a:normAutofit/>
          </a:bodyPr>
          <a:lstStyle/>
          <a:p>
            <a:r>
              <a:rPr lang="cs-CZ" sz="2200" dirty="0"/>
              <a:t>Trvání – eliptický střih (střih s výpustkou)</a:t>
            </a:r>
            <a:endParaRPr lang="cs-CZ" sz="2200" b="1" dirty="0">
              <a:latin typeface="+mj-lt"/>
              <a:ea typeface="+mj-ea"/>
              <a:cs typeface="+mj-cs"/>
            </a:endParaRPr>
          </a:p>
        </p:txBody>
      </p:sp>
      <p:graphicFrame>
        <p:nvGraphicFramePr>
          <p:cNvPr id="27" name="Zástupný obsah 4">
            <a:extLst>
              <a:ext uri="{FF2B5EF4-FFF2-40B4-BE49-F238E27FC236}">
                <a16:creationId xmlns:a16="http://schemas.microsoft.com/office/drawing/2014/main" id="{C2EDF139-88B4-6F47-2C5F-5A5BC73F391F}"/>
              </a:ext>
            </a:extLst>
          </p:cNvPr>
          <p:cNvGraphicFramePr/>
          <p:nvPr>
            <p:extLst>
              <p:ext uri="{D42A27DB-BD31-4B8C-83A1-F6EECF244321}">
                <p14:modId xmlns:p14="http://schemas.microsoft.com/office/powerpoint/2010/main" val="2859463863"/>
              </p:ext>
            </p:extLst>
          </p:nvPr>
        </p:nvGraphicFramePr>
        <p:xfrm>
          <a:off x="720000" y="1692002"/>
          <a:ext cx="10753200"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ovéPole 4">
            <a:extLst>
              <a:ext uri="{FF2B5EF4-FFF2-40B4-BE49-F238E27FC236}">
                <a16:creationId xmlns:a16="http://schemas.microsoft.com/office/drawing/2014/main" id="{E6D855E8-E6C5-E666-7396-02042B93C065}"/>
              </a:ext>
            </a:extLst>
          </p:cNvPr>
          <p:cNvSpPr txBox="1"/>
          <p:nvPr/>
        </p:nvSpPr>
        <p:spPr>
          <a:xfrm>
            <a:off x="806416" y="1469582"/>
            <a:ext cx="10910839" cy="4139998"/>
          </a:xfrm>
          <a:prstGeom prst="rect">
            <a:avLst/>
          </a:prstGeom>
        </p:spPr>
        <p:txBody>
          <a:bodyPr vert="horz" lIns="0" tIns="0" rIns="0" bIns="0" rtlCol="0">
            <a:normAutofit/>
          </a:bodyPr>
          <a:lstStyle/>
          <a:p>
            <a:pPr algn="ctr">
              <a:lnSpc>
                <a:spcPct val="90000"/>
              </a:lnSpc>
              <a:spcBef>
                <a:spcPts val="0"/>
              </a:spcBef>
              <a:spcAft>
                <a:spcPts val="600"/>
              </a:spcAft>
            </a:pPr>
            <a:r>
              <a:rPr lang="cs-CZ" dirty="0">
                <a:latin typeface="+mn-lt"/>
              </a:rPr>
              <a:t>Akce v syžetu zabírá méně času na plátně než ve fabuli</a:t>
            </a:r>
          </a:p>
          <a:p>
            <a:pPr algn="ctr">
              <a:lnSpc>
                <a:spcPct val="90000"/>
              </a:lnSpc>
              <a:spcBef>
                <a:spcPts val="0"/>
              </a:spcBef>
              <a:spcAft>
                <a:spcPts val="600"/>
              </a:spcAft>
            </a:pPr>
            <a:endParaRPr lang="cs-CZ" sz="2600" dirty="0">
              <a:latin typeface="+mn-lt"/>
            </a:endParaRPr>
          </a:p>
          <a:p>
            <a:pPr algn="ctr">
              <a:lnSpc>
                <a:spcPct val="90000"/>
              </a:lnSpc>
              <a:spcBef>
                <a:spcPts val="0"/>
              </a:spcBef>
              <a:spcAft>
                <a:spcPts val="600"/>
              </a:spcAft>
            </a:pPr>
            <a:endParaRPr lang="cs-CZ" sz="2600" dirty="0">
              <a:latin typeface="+mn-lt"/>
            </a:endParaRPr>
          </a:p>
          <a:p>
            <a:pPr algn="ctr">
              <a:lnSpc>
                <a:spcPct val="90000"/>
              </a:lnSpc>
              <a:spcBef>
                <a:spcPts val="0"/>
              </a:spcBef>
              <a:spcAft>
                <a:spcPts val="600"/>
              </a:spcAft>
            </a:pPr>
            <a:r>
              <a:rPr lang="cs-CZ" sz="2600" dirty="0">
                <a:latin typeface="+mn-lt"/>
              </a:rPr>
              <a:t> </a:t>
            </a:r>
          </a:p>
        </p:txBody>
      </p:sp>
    </p:spTree>
    <p:extLst>
      <p:ext uri="{BB962C8B-B14F-4D97-AF65-F5344CB8AC3E}">
        <p14:creationId xmlns:p14="http://schemas.microsoft.com/office/powerpoint/2010/main" val="1439306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4F099B1-1FB0-B4E0-A885-D5B11FDCF3AB}"/>
              </a:ext>
            </a:extLst>
          </p:cNvPr>
          <p:cNvSpPr>
            <a:spLocks noGrp="1"/>
          </p:cNvSpPr>
          <p:nvPr>
            <p:ph type="ftr" sz="quarter" idx="10"/>
          </p:nvPr>
        </p:nvSpPr>
        <p:spPr>
          <a:xfrm>
            <a:off x="720000" y="6228000"/>
            <a:ext cx="7920000" cy="252000"/>
          </a:xfrm>
        </p:spPr>
        <p:txBody>
          <a:bodyPr vert="horz" wrap="square" lIns="0" tIns="0" rIns="0" bIns="0" numCol="1" anchor="ctr" anchorCtr="0" compatLnSpc="1">
            <a:prstTxWarp prst="textNoShape">
              <a:avLst/>
            </a:prstTxWarp>
            <a:normAutofit/>
          </a:bodyPr>
          <a:lstStyle/>
          <a:p>
            <a:pPr>
              <a:spcAft>
                <a:spcPts val="600"/>
              </a:spcAft>
            </a:pPr>
            <a:r>
              <a:rPr lang="cs-CZ" altLang="cs-CZ" kern="1200">
                <a:latin typeface="+mj-lt"/>
                <a:ea typeface="+mn-ea"/>
                <a:cs typeface="+mn-cs"/>
              </a:rPr>
              <a:t>Zápatí prezentace</a:t>
            </a:r>
          </a:p>
        </p:txBody>
      </p:sp>
      <p:sp>
        <p:nvSpPr>
          <p:cNvPr id="3" name="Zástupný symbol pro číslo snímku 2">
            <a:extLst>
              <a:ext uri="{FF2B5EF4-FFF2-40B4-BE49-F238E27FC236}">
                <a16:creationId xmlns:a16="http://schemas.microsoft.com/office/drawing/2014/main" id="{5D82584C-8D90-7DC5-15FB-17EE9A25C0A3}"/>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D6D6C118-631F-4A80-9886-907009361577}" type="slidenum">
              <a:rPr lang="cs-CZ" altLang="cs-CZ" b="0" kern="1200">
                <a:latin typeface="+mj-lt"/>
                <a:ea typeface="+mn-ea"/>
                <a:cs typeface="+mn-cs"/>
              </a:rPr>
              <a:pPr>
                <a:spcAft>
                  <a:spcPts val="600"/>
                </a:spcAft>
              </a:pPr>
              <a:t>27</a:t>
            </a:fld>
            <a:endParaRPr lang="cs-CZ" altLang="cs-CZ" b="0" kern="1200">
              <a:latin typeface="+mj-lt"/>
              <a:ea typeface="+mn-ea"/>
              <a:cs typeface="+mn-cs"/>
            </a:endParaRPr>
          </a:p>
        </p:txBody>
      </p:sp>
      <p:sp>
        <p:nvSpPr>
          <p:cNvPr id="4" name="Nadpis 3">
            <a:extLst>
              <a:ext uri="{FF2B5EF4-FFF2-40B4-BE49-F238E27FC236}">
                <a16:creationId xmlns:a16="http://schemas.microsoft.com/office/drawing/2014/main" id="{0CDEC913-4898-A101-93BC-8460C849A4B1}"/>
              </a:ext>
            </a:extLst>
          </p:cNvPr>
          <p:cNvSpPr>
            <a:spLocks noGrp="1"/>
          </p:cNvSpPr>
          <p:nvPr>
            <p:ph type="title"/>
          </p:nvPr>
        </p:nvSpPr>
        <p:spPr>
          <a:xfrm>
            <a:off x="720000" y="720000"/>
            <a:ext cx="10753200" cy="451576"/>
          </a:xfrm>
        </p:spPr>
        <p:txBody>
          <a:bodyPr vert="horz" lIns="0" tIns="0" rIns="0" bIns="0" rtlCol="0" anchor="t" anchorCtr="0">
            <a:normAutofit/>
          </a:bodyPr>
          <a:lstStyle/>
          <a:p>
            <a:r>
              <a:rPr lang="cs-CZ" sz="2200" b="1" dirty="0">
                <a:latin typeface="+mj-lt"/>
                <a:ea typeface="+mj-ea"/>
                <a:cs typeface="+mj-cs"/>
              </a:rPr>
              <a:t>Trvání – prodlužování času</a:t>
            </a:r>
          </a:p>
        </p:txBody>
      </p:sp>
      <p:graphicFrame>
        <p:nvGraphicFramePr>
          <p:cNvPr id="27" name="Zástupný obsah 4">
            <a:extLst>
              <a:ext uri="{FF2B5EF4-FFF2-40B4-BE49-F238E27FC236}">
                <a16:creationId xmlns:a16="http://schemas.microsoft.com/office/drawing/2014/main" id="{C2EDF139-88B4-6F47-2C5F-5A5BC73F391F}"/>
              </a:ext>
            </a:extLst>
          </p:cNvPr>
          <p:cNvGraphicFramePr/>
          <p:nvPr>
            <p:extLst>
              <p:ext uri="{D42A27DB-BD31-4B8C-83A1-F6EECF244321}">
                <p14:modId xmlns:p14="http://schemas.microsoft.com/office/powerpoint/2010/main" val="3500874402"/>
              </p:ext>
            </p:extLst>
          </p:nvPr>
        </p:nvGraphicFramePr>
        <p:xfrm>
          <a:off x="2208612" y="2085768"/>
          <a:ext cx="7774776" cy="268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8661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EA0DFB6-7663-83E4-C33B-EEA23B8B551F}"/>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3ED09511-FA57-0DD4-C474-1F44D4A7D1DB}"/>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pic>
        <p:nvPicPr>
          <p:cNvPr id="7" name="Obrázek 6">
            <a:extLst>
              <a:ext uri="{FF2B5EF4-FFF2-40B4-BE49-F238E27FC236}">
                <a16:creationId xmlns:a16="http://schemas.microsoft.com/office/drawing/2014/main" id="{F5E9078D-692D-835E-0F00-4E168815DC1C}"/>
              </a:ext>
            </a:extLst>
          </p:cNvPr>
          <p:cNvPicPr>
            <a:picLocks noChangeAspect="1"/>
          </p:cNvPicPr>
          <p:nvPr/>
        </p:nvPicPr>
        <p:blipFill>
          <a:blip r:embed="rId2"/>
          <a:stretch>
            <a:fillRect/>
          </a:stretch>
        </p:blipFill>
        <p:spPr>
          <a:xfrm>
            <a:off x="604682" y="158002"/>
            <a:ext cx="5353666" cy="3011437"/>
          </a:xfrm>
          <a:prstGeom prst="rect">
            <a:avLst/>
          </a:prstGeom>
        </p:spPr>
      </p:pic>
      <p:pic>
        <p:nvPicPr>
          <p:cNvPr id="9" name="Obrázek 8">
            <a:extLst>
              <a:ext uri="{FF2B5EF4-FFF2-40B4-BE49-F238E27FC236}">
                <a16:creationId xmlns:a16="http://schemas.microsoft.com/office/drawing/2014/main" id="{1278B284-A539-C0AE-D481-46048D599FED}"/>
              </a:ext>
            </a:extLst>
          </p:cNvPr>
          <p:cNvPicPr>
            <a:picLocks noChangeAspect="1"/>
          </p:cNvPicPr>
          <p:nvPr/>
        </p:nvPicPr>
        <p:blipFill>
          <a:blip r:embed="rId3"/>
          <a:stretch>
            <a:fillRect/>
          </a:stretch>
        </p:blipFill>
        <p:spPr>
          <a:xfrm>
            <a:off x="6233654" y="158003"/>
            <a:ext cx="5353665" cy="3011436"/>
          </a:xfrm>
          <a:prstGeom prst="rect">
            <a:avLst/>
          </a:prstGeom>
        </p:spPr>
      </p:pic>
      <p:pic>
        <p:nvPicPr>
          <p:cNvPr id="11" name="Obrázek 10">
            <a:extLst>
              <a:ext uri="{FF2B5EF4-FFF2-40B4-BE49-F238E27FC236}">
                <a16:creationId xmlns:a16="http://schemas.microsoft.com/office/drawing/2014/main" id="{06054BD6-9A95-2F40-26A6-DD6E83AF2CB3}"/>
              </a:ext>
            </a:extLst>
          </p:cNvPr>
          <p:cNvPicPr>
            <a:picLocks noChangeAspect="1"/>
          </p:cNvPicPr>
          <p:nvPr/>
        </p:nvPicPr>
        <p:blipFill>
          <a:blip r:embed="rId4"/>
          <a:stretch>
            <a:fillRect/>
          </a:stretch>
        </p:blipFill>
        <p:spPr>
          <a:xfrm>
            <a:off x="3406877" y="3342563"/>
            <a:ext cx="5353665" cy="3011437"/>
          </a:xfrm>
          <a:prstGeom prst="rect">
            <a:avLst/>
          </a:prstGeom>
        </p:spPr>
      </p:pic>
    </p:spTree>
    <p:extLst>
      <p:ext uri="{BB962C8B-B14F-4D97-AF65-F5344CB8AC3E}">
        <p14:creationId xmlns:p14="http://schemas.microsoft.com/office/powerpoint/2010/main" val="1968086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4F099B1-1FB0-B4E0-A885-D5B11FDCF3AB}"/>
              </a:ext>
            </a:extLst>
          </p:cNvPr>
          <p:cNvSpPr>
            <a:spLocks noGrp="1"/>
          </p:cNvSpPr>
          <p:nvPr>
            <p:ph type="ftr" sz="quarter" idx="10"/>
          </p:nvPr>
        </p:nvSpPr>
        <p:spPr>
          <a:xfrm>
            <a:off x="720000" y="6228000"/>
            <a:ext cx="7920000" cy="252000"/>
          </a:xfrm>
        </p:spPr>
        <p:txBody>
          <a:bodyPr vert="horz" wrap="square" lIns="0" tIns="0" rIns="0" bIns="0" numCol="1" anchor="ctr" anchorCtr="0" compatLnSpc="1">
            <a:prstTxWarp prst="textNoShape">
              <a:avLst/>
            </a:prstTxWarp>
            <a:normAutofit/>
          </a:bodyPr>
          <a:lstStyle/>
          <a:p>
            <a:pPr>
              <a:spcAft>
                <a:spcPts val="600"/>
              </a:spcAft>
            </a:pPr>
            <a:r>
              <a:rPr lang="cs-CZ" altLang="cs-CZ" kern="1200">
                <a:latin typeface="+mj-lt"/>
                <a:ea typeface="+mn-ea"/>
                <a:cs typeface="+mn-cs"/>
              </a:rPr>
              <a:t>Zápatí prezentace</a:t>
            </a:r>
          </a:p>
        </p:txBody>
      </p:sp>
      <p:sp>
        <p:nvSpPr>
          <p:cNvPr id="3" name="Zástupný symbol pro číslo snímku 2">
            <a:extLst>
              <a:ext uri="{FF2B5EF4-FFF2-40B4-BE49-F238E27FC236}">
                <a16:creationId xmlns:a16="http://schemas.microsoft.com/office/drawing/2014/main" id="{5D82584C-8D90-7DC5-15FB-17EE9A25C0A3}"/>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D6D6C118-631F-4A80-9886-907009361577}" type="slidenum">
              <a:rPr lang="cs-CZ" altLang="cs-CZ" b="0" kern="1200">
                <a:latin typeface="+mj-lt"/>
                <a:ea typeface="+mn-ea"/>
                <a:cs typeface="+mn-cs"/>
              </a:rPr>
              <a:pPr>
                <a:spcAft>
                  <a:spcPts val="600"/>
                </a:spcAft>
              </a:pPr>
              <a:t>29</a:t>
            </a:fld>
            <a:endParaRPr lang="cs-CZ" altLang="cs-CZ" b="0" kern="1200">
              <a:latin typeface="+mj-lt"/>
              <a:ea typeface="+mn-ea"/>
              <a:cs typeface="+mn-cs"/>
            </a:endParaRPr>
          </a:p>
        </p:txBody>
      </p:sp>
      <p:sp>
        <p:nvSpPr>
          <p:cNvPr id="4" name="Nadpis 3">
            <a:extLst>
              <a:ext uri="{FF2B5EF4-FFF2-40B4-BE49-F238E27FC236}">
                <a16:creationId xmlns:a16="http://schemas.microsoft.com/office/drawing/2014/main" id="{0CDEC913-4898-A101-93BC-8460C849A4B1}"/>
              </a:ext>
            </a:extLst>
          </p:cNvPr>
          <p:cNvSpPr>
            <a:spLocks noGrp="1"/>
          </p:cNvSpPr>
          <p:nvPr>
            <p:ph type="title"/>
          </p:nvPr>
        </p:nvSpPr>
        <p:spPr>
          <a:xfrm>
            <a:off x="720000" y="720000"/>
            <a:ext cx="10753200" cy="451576"/>
          </a:xfrm>
        </p:spPr>
        <p:txBody>
          <a:bodyPr vert="horz" lIns="0" tIns="0" rIns="0" bIns="0" rtlCol="0" anchor="t" anchorCtr="0">
            <a:normAutofit/>
          </a:bodyPr>
          <a:lstStyle/>
          <a:p>
            <a:r>
              <a:rPr lang="cs-CZ" sz="2200" b="1" dirty="0">
                <a:latin typeface="+mj-lt"/>
                <a:ea typeface="+mj-ea"/>
                <a:cs typeface="+mj-cs"/>
              </a:rPr>
              <a:t>Logické vztahy</a:t>
            </a:r>
          </a:p>
        </p:txBody>
      </p:sp>
      <p:graphicFrame>
        <p:nvGraphicFramePr>
          <p:cNvPr id="35" name="Zástupný obsah 4">
            <a:extLst>
              <a:ext uri="{FF2B5EF4-FFF2-40B4-BE49-F238E27FC236}">
                <a16:creationId xmlns:a16="http://schemas.microsoft.com/office/drawing/2014/main" id="{537F6E81-8DC3-D237-0F54-1435394328DF}"/>
              </a:ext>
            </a:extLst>
          </p:cNvPr>
          <p:cNvGraphicFramePr/>
          <p:nvPr>
            <p:extLst>
              <p:ext uri="{D42A27DB-BD31-4B8C-83A1-F6EECF244321}">
                <p14:modId xmlns:p14="http://schemas.microsoft.com/office/powerpoint/2010/main" val="873483880"/>
              </p:ext>
            </p:extLst>
          </p:nvPr>
        </p:nvGraphicFramePr>
        <p:xfrm>
          <a:off x="984012" y="1413649"/>
          <a:ext cx="10084930" cy="4030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8164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73EFDB9E-80CD-D3F0-CD8F-A6DF441D77D5}"/>
              </a:ext>
            </a:extLst>
          </p:cNvPr>
          <p:cNvSpPr>
            <a:spLocks noGrp="1"/>
          </p:cNvSpPr>
          <p:nvPr>
            <p:ph type="ftr" sz="quarter" idx="10"/>
          </p:nvPr>
        </p:nvSpPr>
        <p:spPr>
          <a:xfrm>
            <a:off x="720000" y="6228000"/>
            <a:ext cx="7920000" cy="252000"/>
          </a:xfrm>
        </p:spPr>
        <p:txBody>
          <a:bodyPr wrap="square" anchor="ctr">
            <a:normAutofit/>
          </a:bodyPr>
          <a:lstStyle/>
          <a:p>
            <a:pPr>
              <a:spcAft>
                <a:spcPts val="600"/>
              </a:spcAft>
            </a:pPr>
            <a:r>
              <a:rPr lang="cs-CZ"/>
              <a:t>Zápatí prezentace</a:t>
            </a:r>
          </a:p>
        </p:txBody>
      </p:sp>
      <p:sp>
        <p:nvSpPr>
          <p:cNvPr id="3" name="Zástupný symbol pro číslo snímku 2">
            <a:extLst>
              <a:ext uri="{FF2B5EF4-FFF2-40B4-BE49-F238E27FC236}">
                <a16:creationId xmlns:a16="http://schemas.microsoft.com/office/drawing/2014/main" id="{CDE1ED58-C495-8624-FCD1-0BF5BF1E8F93}"/>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D6D6C118-631F-4A80-9886-907009361577}" type="slidenum">
              <a:rPr lang="cs-CZ" altLang="cs-CZ" smtClean="0"/>
              <a:pPr>
                <a:spcAft>
                  <a:spcPts val="600"/>
                </a:spcAft>
              </a:pPr>
              <a:t>3</a:t>
            </a:fld>
            <a:endParaRPr lang="cs-CZ" altLang="cs-CZ"/>
          </a:p>
        </p:txBody>
      </p:sp>
      <p:sp>
        <p:nvSpPr>
          <p:cNvPr id="4" name="Nadpis 3">
            <a:extLst>
              <a:ext uri="{FF2B5EF4-FFF2-40B4-BE49-F238E27FC236}">
                <a16:creationId xmlns:a16="http://schemas.microsoft.com/office/drawing/2014/main" id="{31D3F479-890F-2CF4-3C2D-DF4DBF0E86C3}"/>
              </a:ext>
            </a:extLst>
          </p:cNvPr>
          <p:cNvSpPr>
            <a:spLocks noGrp="1"/>
          </p:cNvSpPr>
          <p:nvPr>
            <p:ph type="title"/>
          </p:nvPr>
        </p:nvSpPr>
        <p:spPr>
          <a:xfrm>
            <a:off x="398502" y="2900365"/>
            <a:ext cx="11361600" cy="1171580"/>
          </a:xfrm>
        </p:spPr>
        <p:txBody>
          <a:bodyPr anchor="t">
            <a:normAutofit fontScale="90000"/>
          </a:bodyPr>
          <a:lstStyle/>
          <a:p>
            <a:pPr algn="ctr"/>
            <a:r>
              <a:rPr lang="cs-CZ" dirty="0"/>
              <a:t>Jak chápete roli střihu (a) v rámci filmového systému; (b) ve vztahu k dalším složkám stylu?</a:t>
            </a:r>
          </a:p>
        </p:txBody>
      </p:sp>
    </p:spTree>
    <p:extLst>
      <p:ext uri="{BB962C8B-B14F-4D97-AF65-F5344CB8AC3E}">
        <p14:creationId xmlns:p14="http://schemas.microsoft.com/office/powerpoint/2010/main" val="754411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4F099B1-1FB0-B4E0-A885-D5B11FDCF3AB}"/>
              </a:ext>
            </a:extLst>
          </p:cNvPr>
          <p:cNvSpPr>
            <a:spLocks noGrp="1"/>
          </p:cNvSpPr>
          <p:nvPr>
            <p:ph type="ftr" sz="quarter" idx="10"/>
          </p:nvPr>
        </p:nvSpPr>
        <p:spPr>
          <a:xfrm>
            <a:off x="720000" y="6228000"/>
            <a:ext cx="7920000" cy="252000"/>
          </a:xfrm>
        </p:spPr>
        <p:txBody>
          <a:bodyPr vert="horz" wrap="square" lIns="0" tIns="0" rIns="0" bIns="0" numCol="1" anchor="ctr" anchorCtr="0" compatLnSpc="1">
            <a:prstTxWarp prst="textNoShape">
              <a:avLst/>
            </a:prstTxWarp>
            <a:normAutofit/>
          </a:bodyPr>
          <a:lstStyle/>
          <a:p>
            <a:pPr>
              <a:spcAft>
                <a:spcPts val="600"/>
              </a:spcAft>
            </a:pPr>
            <a:r>
              <a:rPr lang="cs-CZ" altLang="cs-CZ" kern="1200">
                <a:latin typeface="+mj-lt"/>
                <a:ea typeface="+mn-ea"/>
                <a:cs typeface="+mn-cs"/>
              </a:rPr>
              <a:t>Zápatí prezentace</a:t>
            </a:r>
          </a:p>
        </p:txBody>
      </p:sp>
      <p:sp>
        <p:nvSpPr>
          <p:cNvPr id="3" name="Zástupný symbol pro číslo snímku 2">
            <a:extLst>
              <a:ext uri="{FF2B5EF4-FFF2-40B4-BE49-F238E27FC236}">
                <a16:creationId xmlns:a16="http://schemas.microsoft.com/office/drawing/2014/main" id="{5D82584C-8D90-7DC5-15FB-17EE9A25C0A3}"/>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D6D6C118-631F-4A80-9886-907009361577}" type="slidenum">
              <a:rPr lang="cs-CZ" altLang="cs-CZ" b="0" kern="1200">
                <a:latin typeface="+mj-lt"/>
                <a:ea typeface="+mn-ea"/>
                <a:cs typeface="+mn-cs"/>
              </a:rPr>
              <a:pPr>
                <a:spcAft>
                  <a:spcPts val="600"/>
                </a:spcAft>
              </a:pPr>
              <a:t>30</a:t>
            </a:fld>
            <a:endParaRPr lang="cs-CZ" altLang="cs-CZ" b="0" kern="1200">
              <a:latin typeface="+mj-lt"/>
              <a:ea typeface="+mn-ea"/>
              <a:cs typeface="+mn-cs"/>
            </a:endParaRPr>
          </a:p>
        </p:txBody>
      </p:sp>
      <p:sp>
        <p:nvSpPr>
          <p:cNvPr id="4" name="Nadpis 3">
            <a:extLst>
              <a:ext uri="{FF2B5EF4-FFF2-40B4-BE49-F238E27FC236}">
                <a16:creationId xmlns:a16="http://schemas.microsoft.com/office/drawing/2014/main" id="{0CDEC913-4898-A101-93BC-8460C849A4B1}"/>
              </a:ext>
            </a:extLst>
          </p:cNvPr>
          <p:cNvSpPr>
            <a:spLocks noGrp="1"/>
          </p:cNvSpPr>
          <p:nvPr>
            <p:ph type="title"/>
          </p:nvPr>
        </p:nvSpPr>
        <p:spPr>
          <a:xfrm>
            <a:off x="720000" y="720000"/>
            <a:ext cx="10753200" cy="451576"/>
          </a:xfrm>
        </p:spPr>
        <p:txBody>
          <a:bodyPr vert="horz" lIns="0" tIns="0" rIns="0" bIns="0" rtlCol="0" anchor="t" anchorCtr="0">
            <a:normAutofit/>
          </a:bodyPr>
          <a:lstStyle/>
          <a:p>
            <a:r>
              <a:rPr lang="cs-CZ" sz="2200" dirty="0"/>
              <a:t>Postupy kontinuální střihové skladby</a:t>
            </a:r>
            <a:endParaRPr lang="cs-CZ" sz="2200" b="1" dirty="0">
              <a:latin typeface="+mj-lt"/>
              <a:ea typeface="+mj-ea"/>
              <a:cs typeface="+mj-cs"/>
            </a:endParaRPr>
          </a:p>
        </p:txBody>
      </p:sp>
      <p:graphicFrame>
        <p:nvGraphicFramePr>
          <p:cNvPr id="27" name="Zástupný obsah 4">
            <a:extLst>
              <a:ext uri="{FF2B5EF4-FFF2-40B4-BE49-F238E27FC236}">
                <a16:creationId xmlns:a16="http://schemas.microsoft.com/office/drawing/2014/main" id="{C2EDF139-88B4-6F47-2C5F-5A5BC73F391F}"/>
              </a:ext>
            </a:extLst>
          </p:cNvPr>
          <p:cNvGraphicFramePr/>
          <p:nvPr>
            <p:extLst>
              <p:ext uri="{D42A27DB-BD31-4B8C-83A1-F6EECF244321}">
                <p14:modId xmlns:p14="http://schemas.microsoft.com/office/powerpoint/2010/main" val="4172873995"/>
              </p:ext>
            </p:extLst>
          </p:nvPr>
        </p:nvGraphicFramePr>
        <p:xfrm>
          <a:off x="720000" y="1692002"/>
          <a:ext cx="10753200"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1460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4F099B1-1FB0-B4E0-A885-D5B11FDCF3AB}"/>
              </a:ext>
            </a:extLst>
          </p:cNvPr>
          <p:cNvSpPr>
            <a:spLocks noGrp="1"/>
          </p:cNvSpPr>
          <p:nvPr>
            <p:ph type="ftr" sz="quarter" idx="10"/>
          </p:nvPr>
        </p:nvSpPr>
        <p:spPr>
          <a:xfrm>
            <a:off x="720000" y="6228000"/>
            <a:ext cx="7920000" cy="252000"/>
          </a:xfrm>
        </p:spPr>
        <p:txBody>
          <a:bodyPr vert="horz" wrap="square" lIns="0" tIns="0" rIns="0" bIns="0" numCol="1" anchor="ctr" anchorCtr="0" compatLnSpc="1">
            <a:prstTxWarp prst="textNoShape">
              <a:avLst/>
            </a:prstTxWarp>
            <a:normAutofit/>
          </a:bodyPr>
          <a:lstStyle/>
          <a:p>
            <a:pPr>
              <a:spcAft>
                <a:spcPts val="600"/>
              </a:spcAft>
            </a:pPr>
            <a:r>
              <a:rPr lang="cs-CZ" altLang="cs-CZ" kern="1200">
                <a:latin typeface="+mj-lt"/>
                <a:ea typeface="+mn-ea"/>
                <a:cs typeface="+mn-cs"/>
              </a:rPr>
              <a:t>Zápatí prezentace</a:t>
            </a:r>
          </a:p>
        </p:txBody>
      </p:sp>
      <p:sp>
        <p:nvSpPr>
          <p:cNvPr id="3" name="Zástupný symbol pro číslo snímku 2">
            <a:extLst>
              <a:ext uri="{FF2B5EF4-FFF2-40B4-BE49-F238E27FC236}">
                <a16:creationId xmlns:a16="http://schemas.microsoft.com/office/drawing/2014/main" id="{5D82584C-8D90-7DC5-15FB-17EE9A25C0A3}"/>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D6D6C118-631F-4A80-9886-907009361577}" type="slidenum">
              <a:rPr lang="cs-CZ" altLang="cs-CZ" b="0" kern="1200">
                <a:latin typeface="+mj-lt"/>
                <a:ea typeface="+mn-ea"/>
                <a:cs typeface="+mn-cs"/>
              </a:rPr>
              <a:pPr>
                <a:spcAft>
                  <a:spcPts val="600"/>
                </a:spcAft>
              </a:pPr>
              <a:t>31</a:t>
            </a:fld>
            <a:endParaRPr lang="cs-CZ" altLang="cs-CZ" b="0" kern="1200">
              <a:latin typeface="+mj-lt"/>
              <a:ea typeface="+mn-ea"/>
              <a:cs typeface="+mn-cs"/>
            </a:endParaRPr>
          </a:p>
        </p:txBody>
      </p:sp>
      <p:sp>
        <p:nvSpPr>
          <p:cNvPr id="4" name="Nadpis 3">
            <a:extLst>
              <a:ext uri="{FF2B5EF4-FFF2-40B4-BE49-F238E27FC236}">
                <a16:creationId xmlns:a16="http://schemas.microsoft.com/office/drawing/2014/main" id="{0CDEC913-4898-A101-93BC-8460C849A4B1}"/>
              </a:ext>
            </a:extLst>
          </p:cNvPr>
          <p:cNvSpPr>
            <a:spLocks noGrp="1"/>
          </p:cNvSpPr>
          <p:nvPr>
            <p:ph type="title"/>
          </p:nvPr>
        </p:nvSpPr>
        <p:spPr>
          <a:xfrm>
            <a:off x="720000" y="720000"/>
            <a:ext cx="10753200" cy="451576"/>
          </a:xfrm>
        </p:spPr>
        <p:txBody>
          <a:bodyPr vert="horz" lIns="0" tIns="0" rIns="0" bIns="0" rtlCol="0" anchor="t" anchorCtr="0">
            <a:normAutofit/>
          </a:bodyPr>
          <a:lstStyle/>
          <a:p>
            <a:r>
              <a:rPr lang="cs-CZ" sz="2200" dirty="0"/>
              <a:t>Postupy kontinuální střihové skladby</a:t>
            </a:r>
            <a:endParaRPr lang="cs-CZ" sz="2200" b="1" dirty="0">
              <a:latin typeface="+mj-lt"/>
              <a:ea typeface="+mj-ea"/>
              <a:cs typeface="+mj-cs"/>
            </a:endParaRPr>
          </a:p>
        </p:txBody>
      </p:sp>
      <p:graphicFrame>
        <p:nvGraphicFramePr>
          <p:cNvPr id="27" name="Zástupný obsah 4">
            <a:extLst>
              <a:ext uri="{FF2B5EF4-FFF2-40B4-BE49-F238E27FC236}">
                <a16:creationId xmlns:a16="http://schemas.microsoft.com/office/drawing/2014/main" id="{C2EDF139-88B4-6F47-2C5F-5A5BC73F391F}"/>
              </a:ext>
            </a:extLst>
          </p:cNvPr>
          <p:cNvGraphicFramePr/>
          <p:nvPr>
            <p:extLst>
              <p:ext uri="{D42A27DB-BD31-4B8C-83A1-F6EECF244321}">
                <p14:modId xmlns:p14="http://schemas.microsoft.com/office/powerpoint/2010/main" val="213841355"/>
              </p:ext>
            </p:extLst>
          </p:nvPr>
        </p:nvGraphicFramePr>
        <p:xfrm>
          <a:off x="3216312" y="1681920"/>
          <a:ext cx="11368368" cy="4798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Šipka: doprava 4">
            <a:extLst>
              <a:ext uri="{FF2B5EF4-FFF2-40B4-BE49-F238E27FC236}">
                <a16:creationId xmlns:a16="http://schemas.microsoft.com/office/drawing/2014/main" id="{0C515E2B-12A7-ECD9-06D8-E3EDE54EDB54}"/>
              </a:ext>
            </a:extLst>
          </p:cNvPr>
          <p:cNvSpPr/>
          <p:nvPr/>
        </p:nvSpPr>
        <p:spPr bwMode="auto">
          <a:xfrm>
            <a:off x="4608576" y="3954960"/>
            <a:ext cx="768096" cy="25200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7" name="Nadpis 3">
            <a:extLst>
              <a:ext uri="{FF2B5EF4-FFF2-40B4-BE49-F238E27FC236}">
                <a16:creationId xmlns:a16="http://schemas.microsoft.com/office/drawing/2014/main" id="{394CDC3D-C621-944F-05E2-77B7820F5A7F}"/>
              </a:ext>
            </a:extLst>
          </p:cNvPr>
          <p:cNvSpPr txBox="1">
            <a:spLocks/>
          </p:cNvSpPr>
          <p:nvPr/>
        </p:nvSpPr>
        <p:spPr>
          <a:xfrm>
            <a:off x="719400" y="4836596"/>
            <a:ext cx="10753200" cy="1136232"/>
          </a:xfrm>
          <a:prstGeom prst="rect">
            <a:avLst/>
          </a:prstGeom>
        </p:spPr>
        <p:txBody>
          <a:bodyPr vert="horz" lIns="0" tIns="0" rIns="0" bIns="0" rtlCol="0" anchor="t" anchorCtr="0">
            <a:normAutofit fontScale="77500" lnSpcReduction="20000"/>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ctr"/>
            <a:r>
              <a:rPr lang="cs-CZ" sz="2200" kern="0" dirty="0"/>
              <a:t>Kontinuální styl se značně spoléhá pro vyprávění na časovou a prostorovou dimenzi; </a:t>
            </a:r>
          </a:p>
          <a:p>
            <a:pPr algn="ctr"/>
            <a:r>
              <a:rPr lang="cs-CZ" sz="2200" kern="0" dirty="0"/>
              <a:t>filmaři se však mohou obracet i ke kompozičním nebo rytmickým vztahům a řídit se jinými principy</a:t>
            </a:r>
          </a:p>
        </p:txBody>
      </p:sp>
    </p:spTree>
    <p:extLst>
      <p:ext uri="{BB962C8B-B14F-4D97-AF65-F5344CB8AC3E}">
        <p14:creationId xmlns:p14="http://schemas.microsoft.com/office/powerpoint/2010/main" val="1784028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4F099B1-1FB0-B4E0-A885-D5B11FDCF3AB}"/>
              </a:ext>
            </a:extLst>
          </p:cNvPr>
          <p:cNvSpPr>
            <a:spLocks noGrp="1"/>
          </p:cNvSpPr>
          <p:nvPr>
            <p:ph type="ftr" sz="quarter" idx="10"/>
          </p:nvPr>
        </p:nvSpPr>
        <p:spPr>
          <a:xfrm>
            <a:off x="720000" y="6228000"/>
            <a:ext cx="7920000" cy="252000"/>
          </a:xfrm>
        </p:spPr>
        <p:txBody>
          <a:bodyPr vert="horz" wrap="square" lIns="0" tIns="0" rIns="0" bIns="0" numCol="1" anchor="ctr" anchorCtr="0" compatLnSpc="1">
            <a:prstTxWarp prst="textNoShape">
              <a:avLst/>
            </a:prstTxWarp>
            <a:normAutofit/>
          </a:bodyPr>
          <a:lstStyle/>
          <a:p>
            <a:pPr>
              <a:spcAft>
                <a:spcPts val="600"/>
              </a:spcAft>
            </a:pPr>
            <a:r>
              <a:rPr lang="cs-CZ" altLang="cs-CZ" kern="1200">
                <a:latin typeface="+mj-lt"/>
                <a:ea typeface="+mn-ea"/>
                <a:cs typeface="+mn-cs"/>
              </a:rPr>
              <a:t>Zápatí prezentace</a:t>
            </a:r>
          </a:p>
        </p:txBody>
      </p:sp>
      <p:sp>
        <p:nvSpPr>
          <p:cNvPr id="3" name="Zástupný symbol pro číslo snímku 2">
            <a:extLst>
              <a:ext uri="{FF2B5EF4-FFF2-40B4-BE49-F238E27FC236}">
                <a16:creationId xmlns:a16="http://schemas.microsoft.com/office/drawing/2014/main" id="{5D82584C-8D90-7DC5-15FB-17EE9A25C0A3}"/>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D6D6C118-631F-4A80-9886-907009361577}" type="slidenum">
              <a:rPr lang="cs-CZ" altLang="cs-CZ" b="0" kern="1200">
                <a:latin typeface="+mj-lt"/>
                <a:ea typeface="+mn-ea"/>
                <a:cs typeface="+mn-cs"/>
              </a:rPr>
              <a:pPr>
                <a:spcAft>
                  <a:spcPts val="600"/>
                </a:spcAft>
              </a:pPr>
              <a:t>32</a:t>
            </a:fld>
            <a:endParaRPr lang="cs-CZ" altLang="cs-CZ" b="0" kern="1200">
              <a:latin typeface="+mj-lt"/>
              <a:ea typeface="+mn-ea"/>
              <a:cs typeface="+mn-cs"/>
            </a:endParaRPr>
          </a:p>
        </p:txBody>
      </p:sp>
      <p:sp>
        <p:nvSpPr>
          <p:cNvPr id="4" name="Nadpis 3">
            <a:extLst>
              <a:ext uri="{FF2B5EF4-FFF2-40B4-BE49-F238E27FC236}">
                <a16:creationId xmlns:a16="http://schemas.microsoft.com/office/drawing/2014/main" id="{0CDEC913-4898-A101-93BC-8460C849A4B1}"/>
              </a:ext>
            </a:extLst>
          </p:cNvPr>
          <p:cNvSpPr>
            <a:spLocks noGrp="1"/>
          </p:cNvSpPr>
          <p:nvPr>
            <p:ph type="title"/>
          </p:nvPr>
        </p:nvSpPr>
        <p:spPr>
          <a:xfrm>
            <a:off x="720000" y="720000"/>
            <a:ext cx="10753200" cy="451576"/>
          </a:xfrm>
        </p:spPr>
        <p:txBody>
          <a:bodyPr vert="horz" lIns="0" tIns="0" rIns="0" bIns="0" rtlCol="0" anchor="t" anchorCtr="0">
            <a:normAutofit/>
          </a:bodyPr>
          <a:lstStyle/>
          <a:p>
            <a:r>
              <a:rPr lang="cs-CZ" sz="2200" dirty="0"/>
              <a:t>Prostorová a časová diskontinuita</a:t>
            </a:r>
            <a:endParaRPr lang="cs-CZ" sz="2200" b="1" dirty="0">
              <a:latin typeface="+mj-lt"/>
              <a:ea typeface="+mj-ea"/>
              <a:cs typeface="+mj-cs"/>
            </a:endParaRPr>
          </a:p>
        </p:txBody>
      </p:sp>
      <p:graphicFrame>
        <p:nvGraphicFramePr>
          <p:cNvPr id="27" name="Zástupný obsah 4">
            <a:extLst>
              <a:ext uri="{FF2B5EF4-FFF2-40B4-BE49-F238E27FC236}">
                <a16:creationId xmlns:a16="http://schemas.microsoft.com/office/drawing/2014/main" id="{C2EDF139-88B4-6F47-2C5F-5A5BC73F391F}"/>
              </a:ext>
            </a:extLst>
          </p:cNvPr>
          <p:cNvGraphicFramePr/>
          <p:nvPr>
            <p:extLst>
              <p:ext uri="{D42A27DB-BD31-4B8C-83A1-F6EECF244321}">
                <p14:modId xmlns:p14="http://schemas.microsoft.com/office/powerpoint/2010/main" val="596865790"/>
              </p:ext>
            </p:extLst>
          </p:nvPr>
        </p:nvGraphicFramePr>
        <p:xfrm>
          <a:off x="1701120" y="2043865"/>
          <a:ext cx="8789760" cy="2770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331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4F099B1-1FB0-B4E0-A885-D5B11FDCF3AB}"/>
              </a:ext>
            </a:extLst>
          </p:cNvPr>
          <p:cNvSpPr>
            <a:spLocks noGrp="1"/>
          </p:cNvSpPr>
          <p:nvPr>
            <p:ph type="ftr" sz="quarter" idx="10"/>
          </p:nvPr>
        </p:nvSpPr>
        <p:spPr>
          <a:xfrm>
            <a:off x="720000" y="6228000"/>
            <a:ext cx="7920000" cy="252000"/>
          </a:xfrm>
        </p:spPr>
        <p:txBody>
          <a:bodyPr vert="horz" wrap="square" lIns="0" tIns="0" rIns="0" bIns="0" numCol="1" anchor="ctr" anchorCtr="0" compatLnSpc="1">
            <a:prstTxWarp prst="textNoShape">
              <a:avLst/>
            </a:prstTxWarp>
            <a:normAutofit/>
          </a:bodyPr>
          <a:lstStyle/>
          <a:p>
            <a:pPr>
              <a:spcAft>
                <a:spcPts val="600"/>
              </a:spcAft>
            </a:pPr>
            <a:r>
              <a:rPr lang="cs-CZ" altLang="cs-CZ" kern="1200">
                <a:latin typeface="+mj-lt"/>
                <a:ea typeface="+mn-ea"/>
                <a:cs typeface="+mn-cs"/>
              </a:rPr>
              <a:t>Zápatí prezentace</a:t>
            </a:r>
          </a:p>
        </p:txBody>
      </p:sp>
      <p:sp>
        <p:nvSpPr>
          <p:cNvPr id="3" name="Zástupný symbol pro číslo snímku 2">
            <a:extLst>
              <a:ext uri="{FF2B5EF4-FFF2-40B4-BE49-F238E27FC236}">
                <a16:creationId xmlns:a16="http://schemas.microsoft.com/office/drawing/2014/main" id="{5D82584C-8D90-7DC5-15FB-17EE9A25C0A3}"/>
              </a:ext>
            </a:extLst>
          </p:cNvPr>
          <p:cNvSpPr>
            <a:spLocks noGrp="1"/>
          </p:cNvSpPr>
          <p:nvPr>
            <p:ph type="sldNum" sz="quarter" idx="11"/>
          </p:nvPr>
        </p:nvSpPr>
        <p:spPr>
          <a:xfrm>
            <a:off x="414000" y="6228000"/>
            <a:ext cx="252000" cy="252000"/>
          </a:xfrm>
        </p:spPr>
        <p:txBody>
          <a:bodyPr vert="horz" wrap="none" lIns="0" tIns="0" rIns="0" bIns="0" numCol="1" anchor="ctr" anchorCtr="0" compatLnSpc="1">
            <a:prstTxWarp prst="textNoShape">
              <a:avLst/>
            </a:prstTxWarp>
            <a:normAutofit/>
          </a:bodyPr>
          <a:lstStyle/>
          <a:p>
            <a:pPr>
              <a:spcAft>
                <a:spcPts val="600"/>
              </a:spcAft>
            </a:pPr>
            <a:fld id="{D6D6C118-631F-4A80-9886-907009361577}" type="slidenum">
              <a:rPr lang="cs-CZ" altLang="cs-CZ" b="0" kern="1200">
                <a:latin typeface="+mj-lt"/>
                <a:ea typeface="+mn-ea"/>
                <a:cs typeface="+mn-cs"/>
              </a:rPr>
              <a:pPr>
                <a:spcAft>
                  <a:spcPts val="600"/>
                </a:spcAft>
              </a:pPr>
              <a:t>33</a:t>
            </a:fld>
            <a:endParaRPr lang="cs-CZ" altLang="cs-CZ" b="0" kern="1200">
              <a:latin typeface="+mj-lt"/>
              <a:ea typeface="+mn-ea"/>
              <a:cs typeface="+mn-cs"/>
            </a:endParaRPr>
          </a:p>
        </p:txBody>
      </p:sp>
      <p:sp>
        <p:nvSpPr>
          <p:cNvPr id="4" name="Nadpis 3">
            <a:extLst>
              <a:ext uri="{FF2B5EF4-FFF2-40B4-BE49-F238E27FC236}">
                <a16:creationId xmlns:a16="http://schemas.microsoft.com/office/drawing/2014/main" id="{0CDEC913-4898-A101-93BC-8460C849A4B1}"/>
              </a:ext>
            </a:extLst>
          </p:cNvPr>
          <p:cNvSpPr>
            <a:spLocks noGrp="1"/>
          </p:cNvSpPr>
          <p:nvPr>
            <p:ph type="title"/>
          </p:nvPr>
        </p:nvSpPr>
        <p:spPr>
          <a:xfrm>
            <a:off x="720000" y="720000"/>
            <a:ext cx="10753200" cy="451576"/>
          </a:xfrm>
        </p:spPr>
        <p:txBody>
          <a:bodyPr vert="horz" lIns="0" tIns="0" rIns="0" bIns="0" rtlCol="0" anchor="t" anchorCtr="0">
            <a:normAutofit/>
          </a:bodyPr>
          <a:lstStyle/>
          <a:p>
            <a:r>
              <a:rPr lang="cs-CZ" sz="2200" b="1">
                <a:latin typeface="+mj-lt"/>
                <a:ea typeface="+mj-ea"/>
                <a:cs typeface="+mj-cs"/>
              </a:rPr>
              <a:t>Při analýze spojení dvou záběrů a jejich vztahů si můžeme klást tyto otázky:</a:t>
            </a:r>
          </a:p>
        </p:txBody>
      </p:sp>
      <p:sp>
        <p:nvSpPr>
          <p:cNvPr id="25" name="Zástupný obsah 4">
            <a:extLst>
              <a:ext uri="{FF2B5EF4-FFF2-40B4-BE49-F238E27FC236}">
                <a16:creationId xmlns:a16="http://schemas.microsoft.com/office/drawing/2014/main" id="{3D4311BA-E6FE-E7CC-64D7-C0683ECE011D}"/>
              </a:ext>
            </a:extLst>
          </p:cNvPr>
          <p:cNvSpPr txBox="1">
            <a:spLocks/>
          </p:cNvSpPr>
          <p:nvPr/>
        </p:nvSpPr>
        <p:spPr>
          <a:xfrm>
            <a:off x="720000" y="1692002"/>
            <a:ext cx="10753200" cy="4139998"/>
          </a:xfrm>
          <a:prstGeom prst="rect">
            <a:avLst/>
          </a:prstGeom>
        </p:spPr>
        <p:txBody>
          <a:bodyPr vert="horz" lIns="0" tIns="0" rIns="0" bIns="0" rtlCol="0">
            <a:normAutofit/>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104000"/>
              </a:lnSpc>
              <a:spcAft>
                <a:spcPts val="600"/>
              </a:spcAft>
            </a:pPr>
            <a:endParaRPr lang="cs-CZ" sz="2000" kern="0"/>
          </a:p>
          <a:p>
            <a:pPr marL="514350" indent="-514350">
              <a:lnSpc>
                <a:spcPct val="104000"/>
              </a:lnSpc>
              <a:spcAft>
                <a:spcPts val="600"/>
              </a:spcAft>
              <a:buAutoNum type="arabicPeriod"/>
            </a:pPr>
            <a:r>
              <a:rPr lang="cs-CZ" sz="2000" kern="0"/>
              <a:t>Jsou kompoziční vztahy mezi záběry kontinuální, nebo diskontinuální?</a:t>
            </a:r>
          </a:p>
          <a:p>
            <a:pPr marL="514350" indent="-514350">
              <a:lnSpc>
                <a:spcPct val="104000"/>
              </a:lnSpc>
              <a:spcAft>
                <a:spcPts val="600"/>
              </a:spcAft>
              <a:buAutoNum type="arabicPeriod"/>
            </a:pPr>
            <a:r>
              <a:rPr lang="cs-CZ" sz="2000" kern="0"/>
              <a:t>Jaké rytmické vztahy mezi nimi vznikají?</a:t>
            </a:r>
          </a:p>
          <a:p>
            <a:pPr marL="514350" indent="-514350">
              <a:lnSpc>
                <a:spcPct val="104000"/>
              </a:lnSpc>
              <a:spcAft>
                <a:spcPts val="600"/>
              </a:spcAft>
              <a:buAutoNum type="arabicPeriod"/>
            </a:pPr>
            <a:r>
              <a:rPr lang="cs-CZ" sz="2000" kern="0"/>
              <a:t>Jsou záběry prostorově kontinuální?</a:t>
            </a:r>
            <a:br>
              <a:rPr lang="cs-CZ" sz="2000" kern="0"/>
            </a:br>
            <a:r>
              <a:rPr lang="cs-CZ" sz="2000" kern="0"/>
              <a:t>Jestliže ne, co diskontinuitu způsobuje? (Příčný střih? Nejasná vodítka?) Jestliže na sebe záběry navazují tak, že jsou prostorově kontinuální, nakolik se ve výstavbě prostoru podílí pravidlo osy?</a:t>
            </a:r>
          </a:p>
          <a:p>
            <a:pPr marL="514350" indent="-514350">
              <a:lnSpc>
                <a:spcPct val="104000"/>
              </a:lnSpc>
              <a:spcAft>
                <a:spcPts val="600"/>
              </a:spcAft>
              <a:buAutoNum type="arabicPeriod"/>
            </a:pPr>
            <a:r>
              <a:rPr lang="cs-CZ" sz="2000" kern="0"/>
              <a:t>Je zachovaná časová návaznost záběrů?</a:t>
            </a:r>
            <a:br>
              <a:rPr lang="cs-CZ" sz="2000" kern="0"/>
            </a:br>
            <a:r>
              <a:rPr lang="cs-CZ" sz="2000" kern="0"/>
              <a:t>Jestliže ano, co tuto kontinuitu vytváří? (Je to například návaznost akce ze záběru do záběru?) Jestliže ne, co způsobuje diskontinuitu? (Elipsy? Smyčky? Nějaký jiný typ logiky?)</a:t>
            </a:r>
          </a:p>
          <a:p>
            <a:pPr>
              <a:lnSpc>
                <a:spcPct val="104000"/>
              </a:lnSpc>
              <a:spcAft>
                <a:spcPts val="600"/>
              </a:spcAft>
            </a:pPr>
            <a:endParaRPr lang="cs-CZ" sz="2000" kern="0"/>
          </a:p>
        </p:txBody>
      </p:sp>
    </p:spTree>
    <p:extLst>
      <p:ext uri="{BB962C8B-B14F-4D97-AF65-F5344CB8AC3E}">
        <p14:creationId xmlns:p14="http://schemas.microsoft.com/office/powerpoint/2010/main" val="113078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E2C69D8-D703-ABC5-0EBA-97C0EBCB3E7F}"/>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D6D6C118-631F-4A80-9886-907009361577}" type="slidenum">
              <a:rPr lang="cs-CZ" altLang="cs-CZ" smtClean="0"/>
              <a:pPr>
                <a:spcAft>
                  <a:spcPts val="600"/>
                </a:spcAft>
              </a:pPr>
              <a:t>4</a:t>
            </a:fld>
            <a:endParaRPr lang="cs-CZ" altLang="cs-CZ"/>
          </a:p>
        </p:txBody>
      </p:sp>
      <p:sp>
        <p:nvSpPr>
          <p:cNvPr id="4" name="Nadpis 3">
            <a:extLst>
              <a:ext uri="{FF2B5EF4-FFF2-40B4-BE49-F238E27FC236}">
                <a16:creationId xmlns:a16="http://schemas.microsoft.com/office/drawing/2014/main" id="{FFE8D28E-17C3-ECC4-2B47-0CE02E215981}"/>
              </a:ext>
            </a:extLst>
          </p:cNvPr>
          <p:cNvSpPr>
            <a:spLocks noGrp="1"/>
          </p:cNvSpPr>
          <p:nvPr>
            <p:ph type="title"/>
          </p:nvPr>
        </p:nvSpPr>
        <p:spPr>
          <a:xfrm>
            <a:off x="398502" y="2900365"/>
            <a:ext cx="5246518" cy="1171580"/>
          </a:xfrm>
        </p:spPr>
        <p:txBody>
          <a:bodyPr anchor="t">
            <a:normAutofit/>
          </a:bodyPr>
          <a:lstStyle/>
          <a:p>
            <a:r>
              <a:rPr lang="cs-CZ" sz="3700" dirty="0"/>
              <a:t>Kooperace střihu s dalšími složkami stylu</a:t>
            </a:r>
          </a:p>
        </p:txBody>
      </p:sp>
      <p:sp>
        <p:nvSpPr>
          <p:cNvPr id="11" name="Subtitle 3">
            <a:extLst>
              <a:ext uri="{FF2B5EF4-FFF2-40B4-BE49-F238E27FC236}">
                <a16:creationId xmlns:a16="http://schemas.microsoft.com/office/drawing/2014/main" id="{0FD89CA3-20D9-5800-6F3B-AC9EDD919E6D}"/>
              </a:ext>
            </a:extLst>
          </p:cNvPr>
          <p:cNvSpPr>
            <a:spLocks noGrp="1"/>
          </p:cNvSpPr>
          <p:nvPr>
            <p:ph type="subTitle" idx="1"/>
          </p:nvPr>
        </p:nvSpPr>
        <p:spPr>
          <a:xfrm>
            <a:off x="398502" y="4116402"/>
            <a:ext cx="5246518" cy="698497"/>
          </a:xfrm>
        </p:spPr>
        <p:txBody>
          <a:bodyPr/>
          <a:lstStyle/>
          <a:p>
            <a:r>
              <a:rPr lang="cs-CZ" dirty="0"/>
              <a:t>Střih x filmový materiál (rozdílné typy filmové suroviny)</a:t>
            </a:r>
            <a:endParaRPr lang="en-US" dirty="0"/>
          </a:p>
        </p:txBody>
      </p:sp>
      <p:sp>
        <p:nvSpPr>
          <p:cNvPr id="2" name="Zástupný symbol pro zápatí 1">
            <a:extLst>
              <a:ext uri="{FF2B5EF4-FFF2-40B4-BE49-F238E27FC236}">
                <a16:creationId xmlns:a16="http://schemas.microsoft.com/office/drawing/2014/main" id="{0F37CD26-C9B9-641E-CF62-D3ED5EE8DAB9}"/>
              </a:ext>
            </a:extLst>
          </p:cNvPr>
          <p:cNvSpPr>
            <a:spLocks noGrp="1"/>
          </p:cNvSpPr>
          <p:nvPr>
            <p:ph type="ftr" sz="quarter" idx="10"/>
          </p:nvPr>
        </p:nvSpPr>
        <p:spPr>
          <a:xfrm>
            <a:off x="720000" y="6228000"/>
            <a:ext cx="4925020" cy="252000"/>
          </a:xfrm>
        </p:spPr>
        <p:txBody>
          <a:bodyPr wrap="square" anchor="ctr">
            <a:normAutofit/>
          </a:bodyPr>
          <a:lstStyle/>
          <a:p>
            <a:pPr>
              <a:spcAft>
                <a:spcPts val="600"/>
              </a:spcAft>
            </a:pPr>
            <a:r>
              <a:rPr lang="cs-CZ"/>
              <a:t>Zápatí prezentace</a:t>
            </a:r>
          </a:p>
        </p:txBody>
      </p:sp>
      <p:pic>
        <p:nvPicPr>
          <p:cNvPr id="8" name="Obrázek 7" descr="Obsah obrázku text, osoba, muž, sledování&#10;&#10;Popis byl vytvořen automaticky">
            <a:extLst>
              <a:ext uri="{FF2B5EF4-FFF2-40B4-BE49-F238E27FC236}">
                <a16:creationId xmlns:a16="http://schemas.microsoft.com/office/drawing/2014/main" id="{9146F1C5-6668-FBFB-315C-9A5E70123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7397" y="0"/>
            <a:ext cx="5134603" cy="6858000"/>
          </a:xfrm>
          <a:prstGeom prst="rect">
            <a:avLst/>
          </a:prstGeom>
        </p:spPr>
      </p:pic>
    </p:spTree>
    <p:extLst>
      <p:ext uri="{BB962C8B-B14F-4D97-AF65-F5344CB8AC3E}">
        <p14:creationId xmlns:p14="http://schemas.microsoft.com/office/powerpoint/2010/main" val="1192079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B3DE9D97-6E29-C11C-608C-6FB7ED8AD331}"/>
              </a:ext>
            </a:extLst>
          </p:cNvPr>
          <p:cNvSpPr>
            <a:spLocks noGrp="1"/>
          </p:cNvSpPr>
          <p:nvPr>
            <p:ph type="sldNum" sz="quarter" idx="11"/>
          </p:nvPr>
        </p:nvSpPr>
        <p:spPr/>
        <p:txBody>
          <a:bodyPr/>
          <a:lstStyle/>
          <a:p>
            <a:fld id="{0DE708CC-0C3F-4567-9698-B54C0F35BD31}" type="slidenum">
              <a:rPr lang="cs-CZ" altLang="cs-CZ" noProof="0" smtClean="0"/>
              <a:pPr/>
              <a:t>5</a:t>
            </a:fld>
            <a:endParaRPr lang="cs-CZ" altLang="cs-CZ" noProof="0" dirty="0"/>
          </a:p>
        </p:txBody>
      </p:sp>
      <p:sp>
        <p:nvSpPr>
          <p:cNvPr id="3" name="Nadpis 2">
            <a:extLst>
              <a:ext uri="{FF2B5EF4-FFF2-40B4-BE49-F238E27FC236}">
                <a16:creationId xmlns:a16="http://schemas.microsoft.com/office/drawing/2014/main" id="{07C4CE72-AA87-B2CF-7D75-07F4442CEFF8}"/>
              </a:ext>
            </a:extLst>
          </p:cNvPr>
          <p:cNvSpPr>
            <a:spLocks noGrp="1"/>
          </p:cNvSpPr>
          <p:nvPr>
            <p:ph type="title"/>
          </p:nvPr>
        </p:nvSpPr>
        <p:spPr/>
        <p:txBody>
          <a:bodyPr/>
          <a:lstStyle/>
          <a:p>
            <a:r>
              <a:rPr lang="cs-CZ" sz="3700" dirty="0"/>
              <a:t>Kooperace střihu s dalšími složkami stylu</a:t>
            </a:r>
          </a:p>
        </p:txBody>
      </p:sp>
      <p:sp>
        <p:nvSpPr>
          <p:cNvPr id="4" name="Podnadpis 3">
            <a:extLst>
              <a:ext uri="{FF2B5EF4-FFF2-40B4-BE49-F238E27FC236}">
                <a16:creationId xmlns:a16="http://schemas.microsoft.com/office/drawing/2014/main" id="{8B2D55C3-2CF2-A36A-A9A3-33B90C92D54C}"/>
              </a:ext>
            </a:extLst>
          </p:cNvPr>
          <p:cNvSpPr>
            <a:spLocks noGrp="1"/>
          </p:cNvSpPr>
          <p:nvPr>
            <p:ph type="subTitle" idx="1"/>
          </p:nvPr>
        </p:nvSpPr>
        <p:spPr/>
        <p:txBody>
          <a:bodyPr/>
          <a:lstStyle/>
          <a:p>
            <a:r>
              <a:rPr lang="cs-CZ" dirty="0"/>
              <a:t>Kombinace </a:t>
            </a:r>
            <a:r>
              <a:rPr lang="cs-CZ" dirty="0" err="1"/>
              <a:t>splitscreenu</a:t>
            </a:r>
            <a:r>
              <a:rPr lang="cs-CZ" dirty="0"/>
              <a:t> a střihu</a:t>
            </a:r>
          </a:p>
        </p:txBody>
      </p:sp>
      <p:sp>
        <p:nvSpPr>
          <p:cNvPr id="6" name="Zástupný symbol pro zápatí 5">
            <a:extLst>
              <a:ext uri="{FF2B5EF4-FFF2-40B4-BE49-F238E27FC236}">
                <a16:creationId xmlns:a16="http://schemas.microsoft.com/office/drawing/2014/main" id="{13B61BE6-B931-6755-5492-C1D8CCB5B09B}"/>
              </a:ext>
            </a:extLst>
          </p:cNvPr>
          <p:cNvSpPr>
            <a:spLocks noGrp="1"/>
          </p:cNvSpPr>
          <p:nvPr>
            <p:ph type="ftr" sz="quarter" idx="10"/>
          </p:nvPr>
        </p:nvSpPr>
        <p:spPr/>
        <p:txBody>
          <a:bodyPr/>
          <a:lstStyle/>
          <a:p>
            <a:r>
              <a:rPr lang="cs-CZ"/>
              <a:t>Zápatí prezentace</a:t>
            </a:r>
            <a:endParaRPr lang="cs-CZ" dirty="0"/>
          </a:p>
        </p:txBody>
      </p:sp>
      <p:pic>
        <p:nvPicPr>
          <p:cNvPr id="10" name="Obrázek 9">
            <a:extLst>
              <a:ext uri="{FF2B5EF4-FFF2-40B4-BE49-F238E27FC236}">
                <a16:creationId xmlns:a16="http://schemas.microsoft.com/office/drawing/2014/main" id="{E532E4DC-9E89-B3EC-BE44-5361C8A02B52}"/>
              </a:ext>
            </a:extLst>
          </p:cNvPr>
          <p:cNvPicPr>
            <a:picLocks noChangeAspect="1"/>
          </p:cNvPicPr>
          <p:nvPr/>
        </p:nvPicPr>
        <p:blipFill>
          <a:blip r:embed="rId2"/>
          <a:stretch>
            <a:fillRect/>
          </a:stretch>
        </p:blipFill>
        <p:spPr>
          <a:xfrm>
            <a:off x="6288458" y="200257"/>
            <a:ext cx="5739988" cy="3228743"/>
          </a:xfrm>
          <a:prstGeom prst="rect">
            <a:avLst/>
          </a:prstGeom>
        </p:spPr>
      </p:pic>
      <p:pic>
        <p:nvPicPr>
          <p:cNvPr id="12" name="Obrázek 11">
            <a:extLst>
              <a:ext uri="{FF2B5EF4-FFF2-40B4-BE49-F238E27FC236}">
                <a16:creationId xmlns:a16="http://schemas.microsoft.com/office/drawing/2014/main" id="{5759F54E-5148-D2B1-24E6-3A79DCC3EDAA}"/>
              </a:ext>
            </a:extLst>
          </p:cNvPr>
          <p:cNvPicPr>
            <a:picLocks noChangeAspect="1"/>
          </p:cNvPicPr>
          <p:nvPr/>
        </p:nvPicPr>
        <p:blipFill>
          <a:blip r:embed="rId3"/>
          <a:stretch>
            <a:fillRect/>
          </a:stretch>
        </p:blipFill>
        <p:spPr>
          <a:xfrm>
            <a:off x="6288458" y="3486155"/>
            <a:ext cx="5739987" cy="3228743"/>
          </a:xfrm>
          <a:prstGeom prst="rect">
            <a:avLst/>
          </a:prstGeom>
        </p:spPr>
      </p:pic>
    </p:spTree>
    <p:extLst>
      <p:ext uri="{BB962C8B-B14F-4D97-AF65-F5344CB8AC3E}">
        <p14:creationId xmlns:p14="http://schemas.microsoft.com/office/powerpoint/2010/main" val="2284185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A3BC890-3E97-1D39-9C46-5AD2783F3086}"/>
              </a:ext>
            </a:extLst>
          </p:cNvPr>
          <p:cNvSpPr>
            <a:spLocks noGrp="1"/>
          </p:cNvSpPr>
          <p:nvPr>
            <p:ph type="ftr" sz="quarter" idx="10"/>
          </p:nvPr>
        </p:nvSpPr>
        <p:spPr>
          <a:xfrm>
            <a:off x="720000" y="6228000"/>
            <a:ext cx="7920000" cy="252000"/>
          </a:xfrm>
        </p:spPr>
        <p:txBody>
          <a:bodyPr wrap="square" anchor="ctr">
            <a:normAutofit/>
          </a:bodyPr>
          <a:lstStyle/>
          <a:p>
            <a:pPr>
              <a:spcAft>
                <a:spcPts val="600"/>
              </a:spcAft>
            </a:pPr>
            <a:r>
              <a:rPr lang="cs-CZ"/>
              <a:t>Zápatí prezentace</a:t>
            </a:r>
          </a:p>
        </p:txBody>
      </p:sp>
      <p:sp>
        <p:nvSpPr>
          <p:cNvPr id="3" name="Zástupný symbol pro číslo snímku 2">
            <a:extLst>
              <a:ext uri="{FF2B5EF4-FFF2-40B4-BE49-F238E27FC236}">
                <a16:creationId xmlns:a16="http://schemas.microsoft.com/office/drawing/2014/main" id="{18C7E51C-20CC-8774-0A03-1C17BC178C12}"/>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6</a:t>
            </a:fld>
            <a:endParaRPr lang="cs-CZ" altLang="cs-CZ"/>
          </a:p>
        </p:txBody>
      </p:sp>
      <p:graphicFrame>
        <p:nvGraphicFramePr>
          <p:cNvPr id="7" name="Zástupný obsah 4">
            <a:extLst>
              <a:ext uri="{FF2B5EF4-FFF2-40B4-BE49-F238E27FC236}">
                <a16:creationId xmlns:a16="http://schemas.microsoft.com/office/drawing/2014/main" id="{C8D52F1A-AE86-8735-2969-84A623A96630}"/>
              </a:ext>
            </a:extLst>
          </p:cNvPr>
          <p:cNvGraphicFramePr>
            <a:graphicFrameLocks noGrp="1"/>
          </p:cNvGraphicFramePr>
          <p:nvPr>
            <p:ph idx="1"/>
            <p:extLst>
              <p:ext uri="{D42A27DB-BD31-4B8C-83A1-F6EECF244321}">
                <p14:modId xmlns:p14="http://schemas.microsoft.com/office/powerpoint/2010/main" val="3742580639"/>
              </p:ext>
            </p:extLst>
          </p:nvPr>
        </p:nvGraphicFramePr>
        <p:xfrm>
          <a:off x="720000" y="1088498"/>
          <a:ext cx="10753200"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7244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F9560EA-F659-26D0-A6F7-22C38C83E45F}"/>
              </a:ext>
            </a:extLst>
          </p:cNvPr>
          <p:cNvSpPr>
            <a:spLocks noGrp="1"/>
          </p:cNvSpPr>
          <p:nvPr>
            <p:ph type="ftr" sz="quarter" idx="10"/>
          </p:nvPr>
        </p:nvSpPr>
        <p:spPr>
          <a:xfrm>
            <a:off x="720000" y="6228000"/>
            <a:ext cx="7920000" cy="252000"/>
          </a:xfrm>
        </p:spPr>
        <p:txBody>
          <a:bodyPr wrap="square" anchor="ctr">
            <a:normAutofit/>
          </a:bodyPr>
          <a:lstStyle/>
          <a:p>
            <a:pPr>
              <a:spcAft>
                <a:spcPts val="600"/>
              </a:spcAft>
            </a:pPr>
            <a:r>
              <a:rPr lang="cs-CZ"/>
              <a:t>Zápatí prezentace</a:t>
            </a:r>
          </a:p>
        </p:txBody>
      </p:sp>
      <p:sp>
        <p:nvSpPr>
          <p:cNvPr id="3" name="Zástupný symbol pro číslo snímku 2">
            <a:extLst>
              <a:ext uri="{FF2B5EF4-FFF2-40B4-BE49-F238E27FC236}">
                <a16:creationId xmlns:a16="http://schemas.microsoft.com/office/drawing/2014/main" id="{DA5EECD7-3A69-6DDC-5EA9-1D1C87B9C666}"/>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7</a:t>
            </a:fld>
            <a:endParaRPr lang="cs-CZ" altLang="cs-CZ"/>
          </a:p>
        </p:txBody>
      </p:sp>
      <p:sp>
        <p:nvSpPr>
          <p:cNvPr id="4" name="Nadpis 3">
            <a:extLst>
              <a:ext uri="{FF2B5EF4-FFF2-40B4-BE49-F238E27FC236}">
                <a16:creationId xmlns:a16="http://schemas.microsoft.com/office/drawing/2014/main" id="{E5C27DFE-7063-1621-7785-0533C72E5926}"/>
              </a:ext>
            </a:extLst>
          </p:cNvPr>
          <p:cNvSpPr>
            <a:spLocks noGrp="1"/>
          </p:cNvSpPr>
          <p:nvPr>
            <p:ph type="title"/>
          </p:nvPr>
        </p:nvSpPr>
        <p:spPr>
          <a:xfrm>
            <a:off x="720000" y="720000"/>
            <a:ext cx="10753200" cy="451576"/>
          </a:xfrm>
        </p:spPr>
        <p:txBody>
          <a:bodyPr anchor="t">
            <a:normAutofit/>
          </a:bodyPr>
          <a:lstStyle/>
          <a:p>
            <a:r>
              <a:rPr lang="cs-CZ" sz="2200" dirty="0"/>
              <a:t>Odstředivé a dostředivé aspekty stylu</a:t>
            </a:r>
          </a:p>
        </p:txBody>
      </p:sp>
      <p:graphicFrame>
        <p:nvGraphicFramePr>
          <p:cNvPr id="7" name="Zástupný obsah 4">
            <a:extLst>
              <a:ext uri="{FF2B5EF4-FFF2-40B4-BE49-F238E27FC236}">
                <a16:creationId xmlns:a16="http://schemas.microsoft.com/office/drawing/2014/main" id="{6E6C0B98-9FDE-033A-B827-579077F084F4}"/>
              </a:ext>
            </a:extLst>
          </p:cNvPr>
          <p:cNvGraphicFramePr>
            <a:graphicFrameLocks noGrp="1"/>
          </p:cNvGraphicFramePr>
          <p:nvPr>
            <p:ph idx="1"/>
            <p:extLst>
              <p:ext uri="{D42A27DB-BD31-4B8C-83A1-F6EECF244321}">
                <p14:modId xmlns:p14="http://schemas.microsoft.com/office/powerpoint/2010/main" val="2150687959"/>
              </p:ext>
            </p:extLst>
          </p:nvPr>
        </p:nvGraphicFramePr>
        <p:xfrm>
          <a:off x="720000" y="1692002"/>
          <a:ext cx="10753200"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2204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D99DC33C-2E6E-1B92-BA09-E9F7784D94E0}"/>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096D592-785D-2013-5D2D-BF0B6AF7604B}"/>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a:extLst>
              <a:ext uri="{FF2B5EF4-FFF2-40B4-BE49-F238E27FC236}">
                <a16:creationId xmlns:a16="http://schemas.microsoft.com/office/drawing/2014/main" id="{D8085BFE-7528-F839-79B7-56376B990EEA}"/>
              </a:ext>
            </a:extLst>
          </p:cNvPr>
          <p:cNvSpPr>
            <a:spLocks noGrp="1"/>
          </p:cNvSpPr>
          <p:nvPr>
            <p:ph type="title"/>
          </p:nvPr>
        </p:nvSpPr>
        <p:spPr/>
        <p:txBody>
          <a:bodyPr/>
          <a:lstStyle/>
          <a:p>
            <a:r>
              <a:rPr lang="cs-CZ" sz="2200" dirty="0"/>
              <a:t>Odstředivé strategie v souvislostech inscenování a střihu</a:t>
            </a:r>
          </a:p>
        </p:txBody>
      </p:sp>
      <p:pic>
        <p:nvPicPr>
          <p:cNvPr id="7" name="Zástupný obsah 6">
            <a:extLst>
              <a:ext uri="{FF2B5EF4-FFF2-40B4-BE49-F238E27FC236}">
                <a16:creationId xmlns:a16="http://schemas.microsoft.com/office/drawing/2014/main" id="{8983167E-DFA4-B190-6422-7EEB581EB0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0000" y="1605800"/>
            <a:ext cx="4851110" cy="3646400"/>
          </a:xfrm>
        </p:spPr>
      </p:pic>
      <p:sp>
        <p:nvSpPr>
          <p:cNvPr id="10" name="TextovéPole 9">
            <a:extLst>
              <a:ext uri="{FF2B5EF4-FFF2-40B4-BE49-F238E27FC236}">
                <a16:creationId xmlns:a16="http://schemas.microsoft.com/office/drawing/2014/main" id="{A3D3BD85-4E37-55BB-F144-B4233A412D63}"/>
              </a:ext>
            </a:extLst>
          </p:cNvPr>
          <p:cNvSpPr txBox="1"/>
          <p:nvPr/>
        </p:nvSpPr>
        <p:spPr>
          <a:xfrm>
            <a:off x="540000" y="5385816"/>
            <a:ext cx="4937256" cy="584775"/>
          </a:xfrm>
          <a:prstGeom prst="rect">
            <a:avLst/>
          </a:prstGeom>
          <a:noFill/>
        </p:spPr>
        <p:txBody>
          <a:bodyPr wrap="square" rtlCol="0">
            <a:spAutoFit/>
          </a:bodyPr>
          <a:lstStyle/>
          <a:p>
            <a:pPr algn="l"/>
            <a:r>
              <a:rPr lang="cs-CZ" sz="1600" dirty="0">
                <a:latin typeface="+mn-lt"/>
              </a:rPr>
              <a:t>Hollywoodské inscenování v součinnosti s analytickým střihem (</a:t>
            </a:r>
            <a:r>
              <a:rPr lang="cs-CZ" sz="1600" i="1" dirty="0" err="1">
                <a:latin typeface="+mn-lt"/>
              </a:rPr>
              <a:t>Little</a:t>
            </a:r>
            <a:r>
              <a:rPr lang="cs-CZ" sz="1600" i="1" dirty="0">
                <a:latin typeface="+mn-lt"/>
              </a:rPr>
              <a:t> Caesar</a:t>
            </a:r>
            <a:r>
              <a:rPr lang="cs-CZ" sz="1600" dirty="0">
                <a:latin typeface="+mn-lt"/>
              </a:rPr>
              <a:t>, 1931)</a:t>
            </a:r>
          </a:p>
        </p:txBody>
      </p:sp>
      <p:pic>
        <p:nvPicPr>
          <p:cNvPr id="12" name="Obrázek 11">
            <a:extLst>
              <a:ext uri="{FF2B5EF4-FFF2-40B4-BE49-F238E27FC236}">
                <a16:creationId xmlns:a16="http://schemas.microsoft.com/office/drawing/2014/main" id="{C06994AC-BF3A-C64B-18AA-124EC2ADF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7257" y="1605801"/>
            <a:ext cx="2331719" cy="1758116"/>
          </a:xfrm>
          <a:prstGeom prst="rect">
            <a:avLst/>
          </a:prstGeom>
        </p:spPr>
      </p:pic>
      <p:pic>
        <p:nvPicPr>
          <p:cNvPr id="14" name="Obrázek 13">
            <a:extLst>
              <a:ext uri="{FF2B5EF4-FFF2-40B4-BE49-F238E27FC236}">
                <a16:creationId xmlns:a16="http://schemas.microsoft.com/office/drawing/2014/main" id="{BB7E5A3D-C3B8-76E7-8A5B-C947D18D3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3398" y="1605800"/>
            <a:ext cx="2331719" cy="1758116"/>
          </a:xfrm>
          <a:prstGeom prst="rect">
            <a:avLst/>
          </a:prstGeom>
        </p:spPr>
      </p:pic>
      <p:pic>
        <p:nvPicPr>
          <p:cNvPr id="16" name="Obrázek 15">
            <a:extLst>
              <a:ext uri="{FF2B5EF4-FFF2-40B4-BE49-F238E27FC236}">
                <a16:creationId xmlns:a16="http://schemas.microsoft.com/office/drawing/2014/main" id="{31F6261F-2B1B-4DDF-FD44-303731430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7256" y="3493400"/>
            <a:ext cx="2331719" cy="1758117"/>
          </a:xfrm>
          <a:prstGeom prst="rect">
            <a:avLst/>
          </a:prstGeom>
        </p:spPr>
      </p:pic>
      <p:pic>
        <p:nvPicPr>
          <p:cNvPr id="18" name="Obrázek 17">
            <a:extLst>
              <a:ext uri="{FF2B5EF4-FFF2-40B4-BE49-F238E27FC236}">
                <a16:creationId xmlns:a16="http://schemas.microsoft.com/office/drawing/2014/main" id="{23002229-7903-C779-17C1-9898ADB686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3399" y="3498162"/>
            <a:ext cx="2325406" cy="1753356"/>
          </a:xfrm>
          <a:prstGeom prst="rect">
            <a:avLst/>
          </a:prstGeom>
        </p:spPr>
      </p:pic>
      <p:sp>
        <p:nvSpPr>
          <p:cNvPr id="19" name="TextovéPole 18">
            <a:extLst>
              <a:ext uri="{FF2B5EF4-FFF2-40B4-BE49-F238E27FC236}">
                <a16:creationId xmlns:a16="http://schemas.microsoft.com/office/drawing/2014/main" id="{7F15DB0C-60BF-E7B8-11F7-A55B724E583E}"/>
              </a:ext>
            </a:extLst>
          </p:cNvPr>
          <p:cNvSpPr txBox="1"/>
          <p:nvPr/>
        </p:nvSpPr>
        <p:spPr>
          <a:xfrm>
            <a:off x="5423829" y="5381000"/>
            <a:ext cx="4937256" cy="830997"/>
          </a:xfrm>
          <a:prstGeom prst="rect">
            <a:avLst/>
          </a:prstGeom>
          <a:noFill/>
        </p:spPr>
        <p:txBody>
          <a:bodyPr wrap="square" rtlCol="0">
            <a:spAutoFit/>
          </a:bodyPr>
          <a:lstStyle/>
          <a:p>
            <a:pPr algn="l"/>
            <a:r>
              <a:rPr lang="cs-CZ" sz="1600" dirty="0" err="1">
                <a:latin typeface="+mn-lt"/>
              </a:rPr>
              <a:t>Tableau</a:t>
            </a:r>
            <a:r>
              <a:rPr lang="cs-CZ" sz="1600" dirty="0">
                <a:latin typeface="+mn-lt"/>
              </a:rPr>
              <a:t> estetika a inscenování napříč plány (zejména) v evropské kinematografii (</a:t>
            </a:r>
            <a:r>
              <a:rPr lang="cs-CZ" sz="1600" i="1" dirty="0" err="1">
                <a:latin typeface="+mn-lt"/>
              </a:rPr>
              <a:t>The</a:t>
            </a:r>
            <a:r>
              <a:rPr lang="cs-CZ" sz="1600" i="1" dirty="0">
                <a:latin typeface="+mn-lt"/>
              </a:rPr>
              <a:t> </a:t>
            </a:r>
            <a:r>
              <a:rPr lang="cs-CZ" sz="1600" i="1" dirty="0" err="1">
                <a:latin typeface="+mn-lt"/>
              </a:rPr>
              <a:t>Woman</a:t>
            </a:r>
            <a:r>
              <a:rPr lang="cs-CZ" sz="1600" i="1" dirty="0">
                <a:latin typeface="+mn-lt"/>
              </a:rPr>
              <a:t> in </a:t>
            </a:r>
            <a:r>
              <a:rPr lang="cs-CZ" sz="1600" i="1" dirty="0" err="1">
                <a:latin typeface="+mn-lt"/>
              </a:rPr>
              <a:t>White</a:t>
            </a:r>
            <a:r>
              <a:rPr lang="cs-CZ" sz="1600" dirty="0">
                <a:latin typeface="+mn-lt"/>
              </a:rPr>
              <a:t>, 1917)</a:t>
            </a:r>
          </a:p>
        </p:txBody>
      </p:sp>
    </p:spTree>
    <p:extLst>
      <p:ext uri="{BB962C8B-B14F-4D97-AF65-F5344CB8AC3E}">
        <p14:creationId xmlns:p14="http://schemas.microsoft.com/office/powerpoint/2010/main" val="1871527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20BFE6F-1EA2-AB73-0E07-F8BDC91FF014}"/>
              </a:ext>
            </a:extLst>
          </p:cNvPr>
          <p:cNvSpPr>
            <a:spLocks noGrp="1"/>
          </p:cNvSpPr>
          <p:nvPr>
            <p:ph type="ftr" sz="quarter" idx="10"/>
          </p:nvPr>
        </p:nvSpPr>
        <p:spPr>
          <a:xfrm>
            <a:off x="720000" y="6228000"/>
            <a:ext cx="7920000" cy="252000"/>
          </a:xfrm>
        </p:spPr>
        <p:txBody>
          <a:bodyPr wrap="square" anchor="ctr">
            <a:normAutofit/>
          </a:bodyPr>
          <a:lstStyle/>
          <a:p>
            <a:pPr>
              <a:spcAft>
                <a:spcPts val="600"/>
              </a:spcAft>
            </a:pPr>
            <a:r>
              <a:rPr lang="cs-CZ"/>
              <a:t>Zápatí prezentace</a:t>
            </a:r>
          </a:p>
        </p:txBody>
      </p:sp>
      <p:sp>
        <p:nvSpPr>
          <p:cNvPr id="3" name="Zástupný symbol pro číslo snímku 2">
            <a:extLst>
              <a:ext uri="{FF2B5EF4-FFF2-40B4-BE49-F238E27FC236}">
                <a16:creationId xmlns:a16="http://schemas.microsoft.com/office/drawing/2014/main" id="{074482F6-9E64-9865-B7F7-9D5890C49F25}"/>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9</a:t>
            </a:fld>
            <a:endParaRPr lang="cs-CZ" altLang="cs-CZ"/>
          </a:p>
        </p:txBody>
      </p:sp>
      <p:sp>
        <p:nvSpPr>
          <p:cNvPr id="4" name="Nadpis 3">
            <a:extLst>
              <a:ext uri="{FF2B5EF4-FFF2-40B4-BE49-F238E27FC236}">
                <a16:creationId xmlns:a16="http://schemas.microsoft.com/office/drawing/2014/main" id="{BCAAE805-C420-977C-E8E2-C811237832FB}"/>
              </a:ext>
            </a:extLst>
          </p:cNvPr>
          <p:cNvSpPr>
            <a:spLocks noGrp="1"/>
          </p:cNvSpPr>
          <p:nvPr>
            <p:ph type="title"/>
          </p:nvPr>
        </p:nvSpPr>
        <p:spPr>
          <a:xfrm>
            <a:off x="720000" y="720000"/>
            <a:ext cx="10753200" cy="451576"/>
          </a:xfrm>
        </p:spPr>
        <p:txBody>
          <a:bodyPr anchor="t">
            <a:normAutofit/>
          </a:bodyPr>
          <a:lstStyle/>
          <a:p>
            <a:r>
              <a:rPr lang="cs-CZ" sz="2200" dirty="0"/>
              <a:t>Odstředivé a dostředivé aspekty stylu</a:t>
            </a:r>
          </a:p>
        </p:txBody>
      </p:sp>
      <p:graphicFrame>
        <p:nvGraphicFramePr>
          <p:cNvPr id="7" name="Zástupný obsah 4">
            <a:extLst>
              <a:ext uri="{FF2B5EF4-FFF2-40B4-BE49-F238E27FC236}">
                <a16:creationId xmlns:a16="http://schemas.microsoft.com/office/drawing/2014/main" id="{D2BD7358-5551-E931-15AE-65B22140CB97}"/>
              </a:ext>
            </a:extLst>
          </p:cNvPr>
          <p:cNvGraphicFramePr>
            <a:graphicFrameLocks noGrp="1"/>
          </p:cNvGraphicFramePr>
          <p:nvPr>
            <p:ph idx="1"/>
            <p:extLst>
              <p:ext uri="{D42A27DB-BD31-4B8C-83A1-F6EECF244321}">
                <p14:modId xmlns:p14="http://schemas.microsoft.com/office/powerpoint/2010/main" val="3738921897"/>
              </p:ext>
            </p:extLst>
          </p:nvPr>
        </p:nvGraphicFramePr>
        <p:xfrm>
          <a:off x="720000" y="1692002"/>
          <a:ext cx="10753200" cy="4139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7223985"/>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arts-prezentace-16-9-cz-v11.potx" id="{850E93A8-45C9-4C23-9306-30E4FC2F50F2}" vid="{13F8A24C-E6A5-454D-8F66-47FE17FE1E3B}"/>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A8BAC94BA468D488F31B2478A655CDC" ma:contentTypeVersion="2" ma:contentTypeDescription="Vytvoří nový dokument" ma:contentTypeScope="" ma:versionID="08bb5aaad6f00ce25b159fd08d2efb3d">
  <xsd:schema xmlns:xsd="http://www.w3.org/2001/XMLSchema" xmlns:xs="http://www.w3.org/2001/XMLSchema" xmlns:p="http://schemas.microsoft.com/office/2006/metadata/properties" xmlns:ns2="76d5652a-9cd3-465f-98c7-aa8090bd65c7" targetNamespace="http://schemas.microsoft.com/office/2006/metadata/properties" ma:root="true" ma:fieldsID="24f516e8cb82884d3aca393be411b39d" ns2:_="">
    <xsd:import namespace="76d5652a-9cd3-465f-98c7-aa8090bd65c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5652a-9cd3-465f-98c7-aa8090bd65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E9073B-39CA-4037-B2EE-0F591172E3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d5652a-9cd3-465f-98c7-aa8090bd65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1C6E5B4-B4FC-4F28-8247-821219E2A5F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D92384E-3F8F-47CB-8C76-E8AD097BDC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muni-arts-prezentace-16-9-cz-v11</Template>
  <TotalTime>630</TotalTime>
  <Words>1010</Words>
  <Application>Microsoft Office PowerPoint</Application>
  <PresentationFormat>Širokoúhlá obrazovka</PresentationFormat>
  <Paragraphs>182</Paragraphs>
  <Slides>33</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33</vt:i4>
      </vt:variant>
    </vt:vector>
  </HeadingPairs>
  <TitlesOfParts>
    <vt:vector size="37" baseType="lpstr">
      <vt:lpstr>Arial</vt:lpstr>
      <vt:lpstr>Tahoma</vt:lpstr>
      <vt:lpstr>Wingdings</vt:lpstr>
      <vt:lpstr>Prezentace_MU_CZ</vt:lpstr>
      <vt:lpstr>Rozbor filmového stylu:   Střih</vt:lpstr>
      <vt:lpstr>Úkoly - záběr</vt:lpstr>
      <vt:lpstr>Jak chápete roli střihu (a) v rámci filmového systému; (b) ve vztahu k dalším složkám stylu?</vt:lpstr>
      <vt:lpstr>Kooperace střihu s dalšími složkami stylu</vt:lpstr>
      <vt:lpstr>Kooperace střihu s dalšími složkami stylu</vt:lpstr>
      <vt:lpstr>Prezentace aplikace PowerPoint</vt:lpstr>
      <vt:lpstr>Odstředivé a dostředivé aspekty stylu</vt:lpstr>
      <vt:lpstr>Odstředivé strategie v souvislostech inscenování a střihu</vt:lpstr>
      <vt:lpstr>Odstředivé a dostředivé aspekty stylu</vt:lpstr>
      <vt:lpstr>Dostředivě vedená analýza stylu</vt:lpstr>
      <vt:lpstr>  Střih  technicky spojem mezi dvěma samostatnými kusy filmového pásu či dvěma souvislými digitálními záznamy akce před kamerou.  Kompozičně jen tam, kde filmaři střih jako postup neskrývají. Střihem chápeme viditelnou časovou výpustku ze snímané akce nebo změnu pozice, z níž je snímaná.  </vt:lpstr>
      <vt:lpstr>Dvě základní alternativy</vt:lpstr>
      <vt:lpstr>Prezentace aplikace PowerPoint</vt:lpstr>
      <vt:lpstr>Základní typy střihu</vt:lpstr>
      <vt:lpstr>Prezentace aplikace PowerPoint</vt:lpstr>
      <vt:lpstr>Prezentace aplikace PowerPoint</vt:lpstr>
      <vt:lpstr>Prezentace aplikace PowerPoint</vt:lpstr>
      <vt:lpstr>Prezentace aplikace PowerPoint</vt:lpstr>
      <vt:lpstr>Pět dimenzí filmového střihu</vt:lpstr>
      <vt:lpstr>Kompoziční vztahy</vt:lpstr>
      <vt:lpstr>Prezentace aplikace PowerPoint</vt:lpstr>
      <vt:lpstr>Rytmické vztahy</vt:lpstr>
      <vt:lpstr>Prostorové vztahy</vt:lpstr>
      <vt:lpstr>Časové vztahy</vt:lpstr>
      <vt:lpstr>Pořádek</vt:lpstr>
      <vt:lpstr>Trvání – eliptický střih (střih s výpustkou)</vt:lpstr>
      <vt:lpstr>Trvání – prodlužování času</vt:lpstr>
      <vt:lpstr>Prezentace aplikace PowerPoint</vt:lpstr>
      <vt:lpstr>Logické vztahy</vt:lpstr>
      <vt:lpstr>Postupy kontinuální střihové skladby</vt:lpstr>
      <vt:lpstr>Postupy kontinuální střihové skladby</vt:lpstr>
      <vt:lpstr>Prostorová a časová diskontinuita</vt:lpstr>
      <vt:lpstr>Při analýze spojení dvou záběrů a jejich vztahů si můžeme klást tyto otázky: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Rozbor filmového stylu, úvodní seminář</dc:title>
  <dc:creator>Martin Kos</dc:creator>
  <cp:lastModifiedBy>Martin Kos</cp:lastModifiedBy>
  <cp:revision>21</cp:revision>
  <cp:lastPrinted>1601-01-01T00:00:00Z</cp:lastPrinted>
  <dcterms:created xsi:type="dcterms:W3CDTF">2022-09-13T11:15:01Z</dcterms:created>
  <dcterms:modified xsi:type="dcterms:W3CDTF">2022-10-11T19:11:33Z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