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handoutMasterIdLst>
    <p:handoutMasterId r:id="rId16"/>
  </p:handoutMasterIdLst>
  <p:sldIdLst>
    <p:sldId id="319" r:id="rId5"/>
    <p:sldId id="341" r:id="rId6"/>
    <p:sldId id="336" r:id="rId7"/>
    <p:sldId id="342" r:id="rId8"/>
    <p:sldId id="343" r:id="rId9"/>
    <p:sldId id="331" r:id="rId10"/>
    <p:sldId id="346" r:id="rId11"/>
    <p:sldId id="340" r:id="rId12"/>
    <p:sldId id="344" r:id="rId13"/>
    <p:sldId id="345" r:id="rId14"/>
  </p:sldIdLst>
  <p:sldSz cx="9144000" cy="6858000" type="screen4x3"/>
  <p:notesSz cx="6858000" cy="9144000"/>
  <p:defaultTextStyle>
    <a:defPPr rtl="0">
      <a:defRPr lang="cs-cz"/>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024" autoAdjust="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27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2"/>
          <p:cNvSpPr>
            <a:spLocks noGrp="1"/>
          </p:cNvSpPr>
          <p:nvPr>
            <p:ph type="hdr" sz="quarter"/>
          </p:nvPr>
        </p:nvSpPr>
        <p:spPr>
          <a:xfrm>
            <a:off x="0" y="0"/>
            <a:ext cx="2971800" cy="457200"/>
          </a:xfrm>
          <a:prstGeom prst="rect">
            <a:avLst/>
          </a:prstGeom>
        </p:spPr>
        <p:txBody>
          <a:bodyPr vert="horz" rtlCol="0"/>
          <a:lstStyle>
            <a:lvl1pPr algn="l">
              <a:defRPr sz="1200"/>
            </a:lvl1pPr>
            <a:extLst/>
          </a:lstStyle>
          <a:p>
            <a:pPr rtl="0"/>
            <a:endParaRPr lang="cs-CZ" dirty="0"/>
          </a:p>
        </p:txBody>
      </p:sp>
      <p:sp>
        <p:nvSpPr>
          <p:cNvPr id="3" name="Obdélník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pPr rtl="0"/>
            <a:fld id="{E2FBD913-0E18-415E-BFCB-123407D46C97}" type="datetime1">
              <a:rPr lang="cs-CZ" smtClean="0"/>
              <a:t>16.12.2020</a:t>
            </a:fld>
            <a:endParaRPr lang="cs-CZ" dirty="0"/>
          </a:p>
        </p:txBody>
      </p:sp>
      <p:sp>
        <p:nvSpPr>
          <p:cNvPr id="4" name="Obdélník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pPr rtl="0"/>
            <a:endParaRPr lang="cs-CZ" dirty="0"/>
          </a:p>
        </p:txBody>
      </p:sp>
      <p:sp>
        <p:nvSpPr>
          <p:cNvPr id="5" name="Obdélník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pPr rtl="0"/>
            <a:fld id="{B16A41B8-7DC3-4DB6-84E4-E105629EAA36}" type="slidenum">
              <a:rPr lang="cs-CZ" smtClean="0"/>
              <a:pPr rtl="0"/>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2"/>
          <p:cNvSpPr>
            <a:spLocks noGrp="1"/>
          </p:cNvSpPr>
          <p:nvPr>
            <p:ph type="hdr" sz="quarter"/>
          </p:nvPr>
        </p:nvSpPr>
        <p:spPr>
          <a:xfrm>
            <a:off x="0" y="0"/>
            <a:ext cx="2971800" cy="457200"/>
          </a:xfrm>
          <a:prstGeom prst="rect">
            <a:avLst/>
          </a:prstGeom>
        </p:spPr>
        <p:txBody>
          <a:bodyPr vert="horz" rtlCol="0"/>
          <a:lstStyle>
            <a:lvl1pPr algn="l">
              <a:defRPr sz="1200"/>
            </a:lvl1pPr>
            <a:extLst/>
          </a:lstStyle>
          <a:p>
            <a:pPr rtl="0"/>
            <a:endParaRPr lang="cs-CZ" dirty="0"/>
          </a:p>
        </p:txBody>
      </p:sp>
      <p:sp>
        <p:nvSpPr>
          <p:cNvPr id="3" name="Obdélník 3"/>
          <p:cNvSpPr>
            <a:spLocks noGrp="1"/>
          </p:cNvSpPr>
          <p:nvPr>
            <p:ph type="dt" idx="1"/>
          </p:nvPr>
        </p:nvSpPr>
        <p:spPr>
          <a:xfrm>
            <a:off x="3884613" y="0"/>
            <a:ext cx="2971800" cy="457200"/>
          </a:xfrm>
          <a:prstGeom prst="rect">
            <a:avLst/>
          </a:prstGeom>
        </p:spPr>
        <p:txBody>
          <a:bodyPr vert="horz" rtlCol="0"/>
          <a:lstStyle>
            <a:lvl1pPr algn="r">
              <a:defRPr sz="1200"/>
            </a:lvl1pPr>
            <a:extLst/>
          </a:lstStyle>
          <a:p>
            <a:pPr rtl="0"/>
            <a:fld id="{769E4CAE-93D8-434B-AE7A-6116A0643598}" type="datetime1">
              <a:rPr lang="cs-CZ" smtClean="0"/>
              <a:t>16.12.2020</a:t>
            </a:fld>
            <a:endParaRPr lang="cs-CZ" dirty="0"/>
          </a:p>
        </p:txBody>
      </p:sp>
      <p:sp>
        <p:nvSpPr>
          <p:cNvPr id="4" name="Obdélník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rtl="0"/>
            <a:endParaRPr lang="cs-CZ" dirty="0"/>
          </a:p>
        </p:txBody>
      </p:sp>
      <p:sp>
        <p:nvSpPr>
          <p:cNvPr id="5" name="Obdélník 5"/>
          <p:cNvSpPr>
            <a:spLocks noGrp="1"/>
          </p:cNvSpPr>
          <p:nvPr>
            <p:ph type="body" sz="quarter" idx="3"/>
          </p:nvPr>
        </p:nvSpPr>
        <p:spPr>
          <a:xfrm>
            <a:off x="685800" y="4343400"/>
            <a:ext cx="5486400" cy="4114800"/>
          </a:xfrm>
          <a:prstGeom prst="rect">
            <a:avLst/>
          </a:prstGeom>
        </p:spPr>
        <p:txBody>
          <a:bodyPr vert="horz" rtlCol="0">
            <a:normAutofit/>
          </a:body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Obdélník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pPr rtl="0"/>
            <a:endParaRPr lang="cs-CZ" dirty="0"/>
          </a:p>
        </p:txBody>
      </p:sp>
      <p:sp>
        <p:nvSpPr>
          <p:cNvPr id="7" name="Obdélník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pPr rtl="0"/>
            <a:fld id="{9B26CD33-4337-4529-948A-94F6960B2374}" type="slidenum">
              <a:rPr lang="cs-CZ" smtClean="0"/>
              <a:pPr rtl="0"/>
              <a:t>‹#›</a:t>
            </a:fld>
            <a:endParaRPr lang="cs-CZ" dirty="0"/>
          </a:p>
        </p:txBody>
      </p:sp>
    </p:spTree>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normAutofit/>
          </a:bodyPr>
          <a:lstStyle/>
          <a:p>
            <a:pPr rtl="0"/>
            <a:endParaRPr lang="cs-CZ" noProof="0" dirty="0"/>
          </a:p>
        </p:txBody>
      </p:sp>
      <p:sp>
        <p:nvSpPr>
          <p:cNvPr id="4" name="Zástupný symbol pro číslo snímku 3"/>
          <p:cNvSpPr>
            <a:spLocks noGrp="1"/>
          </p:cNvSpPr>
          <p:nvPr>
            <p:ph type="sldNum" sz="quarter" idx="10"/>
          </p:nvPr>
        </p:nvSpPr>
        <p:spPr/>
        <p:txBody>
          <a:bodyPr rtlCol="0"/>
          <a:lstStyle/>
          <a:p>
            <a:pPr rtl="0"/>
            <a:fld id="{9B26CD33-4337-4529-948A-94F6960B2374}" type="slidenum">
              <a:rPr lang="cs-CZ" smtClean="0"/>
              <a:pPr/>
              <a:t>1</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normAutofit/>
          </a:bodyPr>
          <a:lstStyle/>
          <a:p>
            <a:pPr rtl="0"/>
            <a:endParaRPr lang="cs-CZ" dirty="0"/>
          </a:p>
        </p:txBody>
      </p:sp>
      <p:sp>
        <p:nvSpPr>
          <p:cNvPr id="4" name="Zástupný symbol pro číslo snímku 3"/>
          <p:cNvSpPr>
            <a:spLocks noGrp="1"/>
          </p:cNvSpPr>
          <p:nvPr>
            <p:ph type="sldNum" sz="quarter" idx="10"/>
          </p:nvPr>
        </p:nvSpPr>
        <p:spPr/>
        <p:txBody>
          <a:bodyPr rtlCol="0"/>
          <a:lstStyle/>
          <a:p>
            <a:pPr rtl="0"/>
            <a:fld id="{9B26CD33-4337-4529-948A-94F6960B2374}" type="slidenum">
              <a:rPr lang="cs-CZ" smtClean="0"/>
              <a:pPr rtl="0"/>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normAutofit/>
          </a:bodyPr>
          <a:lstStyle/>
          <a:p>
            <a:pPr rtl="0"/>
            <a:endParaRPr lang="cs-CZ" dirty="0"/>
          </a:p>
        </p:txBody>
      </p:sp>
      <p:sp>
        <p:nvSpPr>
          <p:cNvPr id="4" name="Zástupný symbol pro číslo snímku 3"/>
          <p:cNvSpPr>
            <a:spLocks noGrp="1"/>
          </p:cNvSpPr>
          <p:nvPr>
            <p:ph type="sldNum" sz="quarter" idx="10"/>
          </p:nvPr>
        </p:nvSpPr>
        <p:spPr/>
        <p:txBody>
          <a:bodyPr rtlCol="0"/>
          <a:lstStyle/>
          <a:p>
            <a:pPr rtl="0"/>
            <a:fld id="{9B26CD33-4337-4529-948A-94F6960B2374}" type="slidenum">
              <a:rPr lang="cs-CZ" smtClean="0"/>
              <a:pPr rtl="0"/>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normAutofit/>
          </a:bodyPr>
          <a:lstStyle/>
          <a:p>
            <a:pPr rtl="0"/>
            <a:endParaRPr lang="cs-CZ" dirty="0"/>
          </a:p>
        </p:txBody>
      </p:sp>
      <p:sp>
        <p:nvSpPr>
          <p:cNvPr id="4" name="Zástupný symbol pro číslo snímku 3"/>
          <p:cNvSpPr>
            <a:spLocks noGrp="1"/>
          </p:cNvSpPr>
          <p:nvPr>
            <p:ph type="sldNum" sz="quarter" idx="10"/>
          </p:nvPr>
        </p:nvSpPr>
        <p:spPr/>
        <p:txBody>
          <a:bodyPr rtlCol="0"/>
          <a:lstStyle/>
          <a:p>
            <a:pPr rtl="0"/>
            <a:fld id="{9B26CD33-4337-4529-948A-94F6960B2374}" type="slidenum">
              <a:rPr lang="cs-CZ" smtClean="0"/>
              <a:pPr rtl="0"/>
              <a:t>6</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normAutofit/>
          </a:bodyPr>
          <a:lstStyle/>
          <a:p>
            <a:pPr rtl="0"/>
            <a:endParaRPr lang="cs-CZ" dirty="0"/>
          </a:p>
        </p:txBody>
      </p:sp>
      <p:sp>
        <p:nvSpPr>
          <p:cNvPr id="4" name="Zástupný symbol pro číslo snímku 3"/>
          <p:cNvSpPr>
            <a:spLocks noGrp="1"/>
          </p:cNvSpPr>
          <p:nvPr>
            <p:ph type="sldNum" sz="quarter" idx="10"/>
          </p:nvPr>
        </p:nvSpPr>
        <p:spPr/>
        <p:txBody>
          <a:bodyPr rtlCol="0"/>
          <a:lstStyle/>
          <a:p>
            <a:pPr rtl="0"/>
            <a:fld id="{9B26CD33-4337-4529-948A-94F6960B2374}" type="slidenum">
              <a:rPr lang="cs-CZ" smtClean="0"/>
              <a:pPr rtl="0"/>
              <a:t>8</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bálka fotoalba">
    <p:spTree>
      <p:nvGrpSpPr>
        <p:cNvPr id="1" name=""/>
        <p:cNvGrpSpPr/>
        <p:nvPr/>
      </p:nvGrpSpPr>
      <p:grpSpPr>
        <a:xfrm>
          <a:off x="0" y="0"/>
          <a:ext cx="0" cy="0"/>
          <a:chOff x="0" y="0"/>
          <a:chExt cx="0" cy="0"/>
        </a:xfrm>
      </p:grpSpPr>
      <p:sp>
        <p:nvSpPr>
          <p:cNvPr id="24" name="Obdélník 7"/>
          <p:cNvSpPr>
            <a:spLocks noGrp="1"/>
          </p:cNvSpPr>
          <p:nvPr>
            <p:ph type="title" hasCustomPrompt="1"/>
          </p:nvPr>
        </p:nvSpPr>
        <p:spPr>
          <a:xfrm>
            <a:off x="228601" y="3962400"/>
            <a:ext cx="8298485" cy="1066800"/>
          </a:xfrm>
          <a:prstGeom prst="rect">
            <a:avLst/>
          </a:prstGeom>
        </p:spPr>
        <p:txBody>
          <a:bodyPr bIns="0" rtlCol="0" anchor="ctr" anchorCtr="0"/>
          <a:lstStyle>
            <a:lvl1pPr algn="r" eaLnBrk="1" latinLnBrk="0" hangingPunct="1">
              <a:defRPr kumimoji="0" lang="en-US" dirty="0"/>
            </a:lvl1pPr>
            <a:extLst/>
          </a:lstStyle>
          <a:p>
            <a:pPr rtl="0"/>
            <a:r>
              <a:rPr lang="cs-CZ" dirty="0"/>
              <a:t>Kliknutím přidáte název fotoalba.</a:t>
            </a:r>
          </a:p>
        </p:txBody>
      </p:sp>
      <p:sp>
        <p:nvSpPr>
          <p:cNvPr id="9" name="Obdélník 7"/>
          <p:cNvSpPr>
            <a:spLocks noGrp="1"/>
          </p:cNvSpPr>
          <p:nvPr>
            <p:ph type="body" sz="quarter" idx="10" hasCustomPrompt="1"/>
          </p:nvPr>
        </p:nvSpPr>
        <p:spPr>
          <a:xfrm>
            <a:off x="2133600" y="5133975"/>
            <a:ext cx="6386946" cy="1219200"/>
          </a:xfrm>
        </p:spPr>
        <p:txBody>
          <a:bodyPr vert="horz" tIns="0" rtlCol="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cs-CZ" dirty="0"/>
              <a:t>Kliknutím přidáte datum a další podrobnosti.</a:t>
            </a:r>
          </a:p>
        </p:txBody>
      </p:sp>
      <p:sp>
        <p:nvSpPr>
          <p:cNvPr id="27" name="Obdélník 6" descr="Prázdný zástupný symbol pro přidání obrázku Klikněte na zástupný symbol a vyberte obrázek, který chcete přidat."/>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cs-CZ"/>
              <a:t>Kliknutím na ikonu přidáte obrázek.</a:t>
            </a:r>
            <a:endParaRPr lang="cs-CZ" dirty="0"/>
          </a:p>
        </p:txBody>
      </p:sp>
      <p:sp>
        <p:nvSpPr>
          <p:cNvPr id="6" name="Obdélník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kumimoji="0" lang="cs-CZ" dirty="0"/>
          </a:p>
        </p:txBody>
      </p:sp>
      <p:sp>
        <p:nvSpPr>
          <p:cNvPr id="11" name="Obdélník 10"/>
          <p:cNvSpPr>
            <a:spLocks noGrp="1"/>
          </p:cNvSpPr>
          <p:nvPr>
            <p:ph type="dt" sz="half" idx="12"/>
          </p:nvPr>
        </p:nvSpPr>
        <p:spPr/>
        <p:txBody>
          <a:bodyPr rtlCol="0"/>
          <a:lstStyle/>
          <a:p>
            <a:pPr rtl="0"/>
            <a:fld id="{ADCAFF7E-B7DC-490B-BCF8-87765E3159A1}" type="datetime1">
              <a:rPr kumimoji="0" lang="cs-CZ" smtClean="0"/>
              <a:t>16.12.2020</a:t>
            </a:fld>
            <a:endParaRPr kumimoji="0" lang="cs-CZ" dirty="0"/>
          </a:p>
        </p:txBody>
      </p:sp>
      <p:sp>
        <p:nvSpPr>
          <p:cNvPr id="13" name="Obdélník 12"/>
          <p:cNvSpPr>
            <a:spLocks noGrp="1"/>
          </p:cNvSpPr>
          <p:nvPr>
            <p:ph type="ftr" sz="quarter" idx="14"/>
          </p:nvPr>
        </p:nvSpPr>
        <p:spPr/>
        <p:txBody>
          <a:bodyPr rtlCol="0"/>
          <a:lstStyle/>
          <a:p>
            <a:pPr rtl="0"/>
            <a:r>
              <a:rPr lang="cs-CZ" dirty="0"/>
              <a:t>Přidejte zápatí.</a:t>
            </a:r>
          </a:p>
        </p:txBody>
      </p:sp>
      <p:sp>
        <p:nvSpPr>
          <p:cNvPr id="12" name="Obdélník 11"/>
          <p:cNvSpPr>
            <a:spLocks noGrp="1"/>
          </p:cNvSpPr>
          <p:nvPr>
            <p:ph type="sldNum" sz="quarter" idx="13"/>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tránky na šířku s titulkem na lis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038600" cy="868362"/>
          </a:xfrm>
          <a:prstGeom prst="rect">
            <a:avLst/>
          </a:prstGeom>
        </p:spPr>
        <p:txBody>
          <a:bodyPr rtlCol="0">
            <a:normAutofit/>
          </a:bodyPr>
          <a:lstStyle>
            <a:lvl1pPr>
              <a:defRPr sz="1800"/>
            </a:lvl1pPr>
          </a:lstStyle>
          <a:p>
            <a:pPr rtl="0"/>
            <a:r>
              <a:rPr lang="cs-CZ"/>
              <a:t>Kliknutím lze upravit styl.</a:t>
            </a:r>
            <a:endParaRPr lang="cs-CZ" dirty="0"/>
          </a:p>
        </p:txBody>
      </p:sp>
      <p:sp>
        <p:nvSpPr>
          <p:cNvPr id="15" name="Obdélník 7" descr="Prázdný zástupný symbol pro přidání obrázku Klikněte na zástupný symbol a vyberte obrázek, který chcete přidat."/>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cs-CZ"/>
              <a:t>Kliknutím na ikonu přidáte obrázek.</a:t>
            </a:r>
            <a:endParaRPr lang="cs-CZ" dirty="0"/>
          </a:p>
        </p:txBody>
      </p:sp>
      <p:sp>
        <p:nvSpPr>
          <p:cNvPr id="26" name="Obdélník 7" descr="Prázdný zástupný symbol pro přidání obrázku Klikněte na zástupný symbol a vyberte obrázek, který chcete přidat."/>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cs-CZ"/>
              <a:t>Kliknutím na ikonu přidáte obrázek.</a:t>
            </a:r>
            <a:endParaRPr lang="cs-CZ" dirty="0"/>
          </a:p>
        </p:txBody>
      </p:sp>
      <p:sp>
        <p:nvSpPr>
          <p:cNvPr id="3" name="Obdélník 7" descr="Prázdný zástupný symbol pro přidání obrázku Klikněte na zástupný symbol a vyberte obrázek, který chcete přidat."/>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cs-CZ"/>
              <a:t>Kliknutím na ikonu přidáte obrázek.</a:t>
            </a:r>
            <a:endParaRPr lang="cs-CZ" dirty="0"/>
          </a:p>
        </p:txBody>
      </p:sp>
      <p:sp>
        <p:nvSpPr>
          <p:cNvPr id="27" name="Obdélník 11"/>
          <p:cNvSpPr>
            <a:spLocks noGrp="1"/>
          </p:cNvSpPr>
          <p:nvPr>
            <p:ph type="body" sz="quarter" idx="14" hasCustomPrompt="1"/>
          </p:nvPr>
        </p:nvSpPr>
        <p:spPr>
          <a:xfrm>
            <a:off x="457200" y="1219200"/>
            <a:ext cx="4023360" cy="2026920"/>
          </a:xfrm>
        </p:spPr>
        <p:txBody>
          <a:bodyPr rtlCol="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cs-CZ" dirty="0"/>
              <a:t>Kliknutím můžete přidat titulek.</a:t>
            </a:r>
          </a:p>
        </p:txBody>
      </p:sp>
      <p:sp>
        <p:nvSpPr>
          <p:cNvPr id="6" name="Obdélník 5"/>
          <p:cNvSpPr>
            <a:spLocks noGrp="1"/>
          </p:cNvSpPr>
          <p:nvPr>
            <p:ph type="dt" sz="half" idx="15"/>
          </p:nvPr>
        </p:nvSpPr>
        <p:spPr/>
        <p:txBody>
          <a:bodyPr rtlCol="0"/>
          <a:lstStyle/>
          <a:p>
            <a:pPr rtl="0"/>
            <a:fld id="{E904BF6A-FB19-42F9-AE1D-044424BD8864}" type="datetime1">
              <a:rPr kumimoji="0" lang="cs-CZ" smtClean="0"/>
              <a:t>16.12.2020</a:t>
            </a:fld>
            <a:endParaRPr kumimoji="0" lang="cs-CZ" dirty="0"/>
          </a:p>
        </p:txBody>
      </p:sp>
      <p:sp>
        <p:nvSpPr>
          <p:cNvPr id="8" name="Obdélník 7"/>
          <p:cNvSpPr>
            <a:spLocks noGrp="1"/>
          </p:cNvSpPr>
          <p:nvPr>
            <p:ph type="ftr" sz="quarter" idx="17"/>
          </p:nvPr>
        </p:nvSpPr>
        <p:spPr/>
        <p:txBody>
          <a:bodyPr rtlCol="0"/>
          <a:lstStyle/>
          <a:p>
            <a:pPr rtl="0"/>
            <a:r>
              <a:rPr lang="cs-CZ" dirty="0"/>
              <a:t>Přidejte zápatí.</a:t>
            </a:r>
          </a:p>
        </p:txBody>
      </p:sp>
      <p:sp>
        <p:nvSpPr>
          <p:cNvPr id="7" name="Obdélník 6"/>
          <p:cNvSpPr>
            <a:spLocks noGrp="1"/>
          </p:cNvSpPr>
          <p:nvPr>
            <p:ph type="sldNum" sz="quarter" idx="16"/>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tránky smíšené na list">
    <p:spTree>
      <p:nvGrpSpPr>
        <p:cNvPr id="1" name=""/>
        <p:cNvGrpSpPr/>
        <p:nvPr/>
      </p:nvGrpSpPr>
      <p:grpSpPr>
        <a:xfrm>
          <a:off x="0" y="0"/>
          <a:ext cx="0" cy="0"/>
          <a:chOff x="0" y="0"/>
          <a:chExt cx="0" cy="0"/>
        </a:xfrm>
      </p:grpSpPr>
      <p:sp>
        <p:nvSpPr>
          <p:cNvPr id="2" name="Nadpis 1"/>
          <p:cNvSpPr>
            <a:spLocks noGrp="1"/>
          </p:cNvSpPr>
          <p:nvPr>
            <p:ph type="title"/>
          </p:nvPr>
        </p:nvSpPr>
        <p:spPr>
          <a:xfrm>
            <a:off x="426720" y="365125"/>
            <a:ext cx="4457700" cy="1003363"/>
          </a:xfrm>
          <a:prstGeom prst="rect">
            <a:avLst/>
          </a:prstGeom>
        </p:spPr>
        <p:txBody>
          <a:bodyPr rtlCol="0">
            <a:normAutofit/>
          </a:bodyPr>
          <a:lstStyle>
            <a:lvl1pPr>
              <a:defRPr lang="en-US" sz="1800"/>
            </a:lvl1pPr>
          </a:lstStyle>
          <a:p>
            <a:pPr lvl="0" rtl="0"/>
            <a:r>
              <a:rPr lang="cs-CZ"/>
              <a:t>Kliknutím lze upravit styl.</a:t>
            </a:r>
            <a:endParaRPr lang="cs-CZ" dirty="0"/>
          </a:p>
        </p:txBody>
      </p:sp>
      <p:sp>
        <p:nvSpPr>
          <p:cNvPr id="29" name="Obdélník 7" descr="Prázdný zástupný symbol pro přidání obrázku Klikněte na zástupný symbol a vyberte obrázek, který chcete přidat."/>
          <p:cNvSpPr>
            <a:spLocks noGrp="1" noChangeAspect="1"/>
          </p:cNvSpPr>
          <p:nvPr>
            <p:ph type="pic" sz="quarter" idx="12"/>
          </p:nvPr>
        </p:nvSpPr>
        <p:spPr>
          <a:xfrm>
            <a:off x="426720" y="1600200"/>
            <a:ext cx="44577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10" name="Obdélník 7" descr="Prázdný zástupný symbol pro přidání obrázku Klikněte na zástupný symbol a vyberte obrázek, který chcete přidat."/>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7" name="Obdélník 7" descr="Prázdný zástupný symbol pro přidání obrázku Klikněte na zástupný symbol a vyberte obrázek, který chcete přidat."/>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5" name="Obdélník 4"/>
          <p:cNvSpPr>
            <a:spLocks noGrp="1"/>
          </p:cNvSpPr>
          <p:nvPr>
            <p:ph type="dt" sz="half" idx="14"/>
          </p:nvPr>
        </p:nvSpPr>
        <p:spPr/>
        <p:txBody>
          <a:bodyPr rtlCol="0"/>
          <a:lstStyle/>
          <a:p>
            <a:pPr rtl="0"/>
            <a:fld id="{EBA491CE-19E6-4F5C-A30B-E1BB4D670423}" type="datetime1">
              <a:rPr kumimoji="0" lang="cs-CZ" smtClean="0"/>
              <a:t>16.12.2020</a:t>
            </a:fld>
            <a:endParaRPr kumimoji="0" lang="cs-CZ" dirty="0"/>
          </a:p>
        </p:txBody>
      </p:sp>
      <p:sp>
        <p:nvSpPr>
          <p:cNvPr id="8" name="Obdélník 7"/>
          <p:cNvSpPr>
            <a:spLocks noGrp="1"/>
          </p:cNvSpPr>
          <p:nvPr>
            <p:ph type="ftr" sz="quarter" idx="16"/>
          </p:nvPr>
        </p:nvSpPr>
        <p:spPr/>
        <p:txBody>
          <a:bodyPr rtlCol="0"/>
          <a:lstStyle/>
          <a:p>
            <a:pPr rtl="0"/>
            <a:r>
              <a:rPr lang="cs-CZ" dirty="0"/>
              <a:t>Přidejte zápatí.</a:t>
            </a:r>
          </a:p>
        </p:txBody>
      </p:sp>
      <p:sp>
        <p:nvSpPr>
          <p:cNvPr id="6" name="Obdélník 5"/>
          <p:cNvSpPr>
            <a:spLocks noGrp="1"/>
          </p:cNvSpPr>
          <p:nvPr>
            <p:ph type="sldNum" sz="quarter" idx="15"/>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stránky na výšku s titulky na list">
    <p:spTree>
      <p:nvGrpSpPr>
        <p:cNvPr id="1" name=""/>
        <p:cNvGrpSpPr/>
        <p:nvPr/>
      </p:nvGrpSpPr>
      <p:grpSpPr>
        <a:xfrm>
          <a:off x="0" y="0"/>
          <a:ext cx="0" cy="0"/>
          <a:chOff x="0" y="0"/>
          <a:chExt cx="0" cy="0"/>
        </a:xfrm>
      </p:grpSpPr>
      <p:sp>
        <p:nvSpPr>
          <p:cNvPr id="31" name="Obdélník 7" descr="Prázdný zástupný symbol pro přidání obrázku Klikněte na zástupný symbol a vyberte obrázek, který chcete přidat."/>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6" name="Obdélník 7"/>
          <p:cNvSpPr>
            <a:spLocks noGrp="1"/>
          </p:cNvSpPr>
          <p:nvPr>
            <p:ph type="body" sz="quarter" idx="16" hasCustomPrompt="1"/>
          </p:nvPr>
        </p:nvSpPr>
        <p:spPr>
          <a:xfrm>
            <a:off x="400497" y="1295400"/>
            <a:ext cx="1676400" cy="1905000"/>
          </a:xfrm>
        </p:spPr>
        <p:txBody>
          <a:bodyPr rtlCol="0"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rtl="0"/>
            <a:r>
              <a:rPr lang="cs-CZ" dirty="0"/>
              <a:t>Kliknutím můžete přidat titulek.</a:t>
            </a:r>
          </a:p>
        </p:txBody>
      </p:sp>
      <p:sp>
        <p:nvSpPr>
          <p:cNvPr id="3" name="Obdélník 7" descr="Prázdný zástupný symbol pro přidání obrázku Klikněte na zástupný symbol a vyberte obrázek, který chcete přidat."/>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4" name="Obdélník 7"/>
          <p:cNvSpPr>
            <a:spLocks noGrp="1"/>
          </p:cNvSpPr>
          <p:nvPr>
            <p:ph type="body" sz="quarter" idx="28" hasCustomPrompt="1"/>
          </p:nvPr>
        </p:nvSpPr>
        <p:spPr>
          <a:xfrm>
            <a:off x="400497" y="3352800"/>
            <a:ext cx="1676400" cy="1905000"/>
          </a:xfrm>
        </p:spPr>
        <p:txBody>
          <a:bodyPr rtlCol="0" anchor="t" anchorCtr="0"/>
          <a:lstStyle>
            <a:lvl1pPr marL="0" marR="0" indent="0" algn="r" eaLnBrk="1" latinLnBrk="0" hangingPunct="1">
              <a:buFontTx/>
              <a:buNone/>
              <a:defRPr kumimoji="0" sz="1600" baseline="0"/>
            </a:lvl1pPr>
            <a:extLst/>
          </a:lstStyle>
          <a:p>
            <a:pPr lvl="0" rtl="0"/>
            <a:r>
              <a:rPr lang="cs-CZ" dirty="0"/>
              <a:t>Kliknutím můžete přidat titulek.</a:t>
            </a:r>
          </a:p>
        </p:txBody>
      </p:sp>
      <p:sp>
        <p:nvSpPr>
          <p:cNvPr id="10" name="Obdélník 7" descr="Prázdný zástupný symbol pro přidání obrázku Klikněte na zástupný symbol a vyberte obrázek, který chcete přidat."/>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4" name="Obdélník 7"/>
          <p:cNvSpPr>
            <a:spLocks noGrp="1"/>
          </p:cNvSpPr>
          <p:nvPr>
            <p:ph type="body" sz="quarter" idx="29" hasCustomPrompt="1"/>
          </p:nvPr>
        </p:nvSpPr>
        <p:spPr>
          <a:xfrm>
            <a:off x="7086600" y="1295400"/>
            <a:ext cx="1676400" cy="1905000"/>
          </a:xfrm>
        </p:spPr>
        <p:txBody>
          <a:bodyPr rtlCol="0" anchor="b" anchorCtr="0"/>
          <a:lstStyle>
            <a:lvl1pPr marL="0" marR="0" indent="0" algn="l" eaLnBrk="1" latinLnBrk="0" hangingPunct="1">
              <a:buFontTx/>
              <a:buNone/>
              <a:defRPr kumimoji="0" sz="1600" baseline="0"/>
            </a:lvl1pPr>
            <a:extLst/>
          </a:lstStyle>
          <a:p>
            <a:pPr lvl="0" rtl="0"/>
            <a:r>
              <a:rPr lang="cs-CZ" dirty="0"/>
              <a:t>Kliknutím můžete přidat titulek.</a:t>
            </a:r>
          </a:p>
        </p:txBody>
      </p:sp>
      <p:sp>
        <p:nvSpPr>
          <p:cNvPr id="27" name="Obdélník 7" descr="Prázdný zástupný symbol pro přidání obrázku Klikněte na zástupný symbol a vyberte obrázek, který chcete přidat."/>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3" name="Obdélník 7"/>
          <p:cNvSpPr>
            <a:spLocks noGrp="1"/>
          </p:cNvSpPr>
          <p:nvPr>
            <p:ph type="body" sz="quarter" idx="30" hasCustomPrompt="1"/>
          </p:nvPr>
        </p:nvSpPr>
        <p:spPr>
          <a:xfrm>
            <a:off x="7086600" y="3352800"/>
            <a:ext cx="1676400" cy="1905000"/>
          </a:xfrm>
        </p:spPr>
        <p:txBody>
          <a:bodyPr rtlCol="0" anchor="t" anchorCtr="0"/>
          <a:lstStyle>
            <a:lvl1pPr marL="0" marR="0" indent="0" algn="l" eaLnBrk="1" latinLnBrk="0" hangingPunct="1">
              <a:buFontTx/>
              <a:buNone/>
              <a:defRPr kumimoji="0" sz="1600" baseline="0"/>
            </a:lvl1pPr>
            <a:extLst/>
          </a:lstStyle>
          <a:p>
            <a:pPr lvl="0" rtl="0"/>
            <a:r>
              <a:rPr lang="cs-CZ" dirty="0"/>
              <a:t>Kliknutím můžete přidat titulek.</a:t>
            </a:r>
          </a:p>
        </p:txBody>
      </p:sp>
      <p:sp>
        <p:nvSpPr>
          <p:cNvPr id="11" name="Obdélník 10"/>
          <p:cNvSpPr>
            <a:spLocks noGrp="1"/>
          </p:cNvSpPr>
          <p:nvPr>
            <p:ph type="dt" sz="half" idx="31"/>
          </p:nvPr>
        </p:nvSpPr>
        <p:spPr/>
        <p:txBody>
          <a:bodyPr rtlCol="0"/>
          <a:lstStyle/>
          <a:p>
            <a:pPr rtl="0"/>
            <a:fld id="{0F200B16-0E61-4873-B899-1EB02F4BC196}" type="datetime1">
              <a:rPr kumimoji="0" lang="cs-CZ" smtClean="0"/>
              <a:t>16.12.2020</a:t>
            </a:fld>
            <a:endParaRPr kumimoji="0" lang="cs-CZ" dirty="0"/>
          </a:p>
        </p:txBody>
      </p:sp>
      <p:sp>
        <p:nvSpPr>
          <p:cNvPr id="15" name="Obdélník 14"/>
          <p:cNvSpPr>
            <a:spLocks noGrp="1"/>
          </p:cNvSpPr>
          <p:nvPr>
            <p:ph type="ftr" sz="quarter" idx="33"/>
          </p:nvPr>
        </p:nvSpPr>
        <p:spPr/>
        <p:txBody>
          <a:bodyPr rtlCol="0"/>
          <a:lstStyle/>
          <a:p>
            <a:pPr rtl="0"/>
            <a:r>
              <a:rPr lang="cs-CZ" dirty="0"/>
              <a:t>Přidejte zápatí.</a:t>
            </a:r>
          </a:p>
        </p:txBody>
      </p:sp>
      <p:sp>
        <p:nvSpPr>
          <p:cNvPr id="12" name="Obdélník 11"/>
          <p:cNvSpPr>
            <a:spLocks noGrp="1"/>
          </p:cNvSpPr>
          <p:nvPr>
            <p:ph type="sldNum" sz="quarter" idx="32"/>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stránky na šířku s titulkem na list">
    <p:spTree>
      <p:nvGrpSpPr>
        <p:cNvPr id="1" name=""/>
        <p:cNvGrpSpPr/>
        <p:nvPr/>
      </p:nvGrpSpPr>
      <p:grpSpPr>
        <a:xfrm>
          <a:off x="0" y="0"/>
          <a:ext cx="0" cy="0"/>
          <a:chOff x="0" y="0"/>
          <a:chExt cx="0" cy="0"/>
        </a:xfrm>
      </p:grpSpPr>
      <p:sp>
        <p:nvSpPr>
          <p:cNvPr id="24" name="Obdélník 7" descr="Prázdný zástupný symbol pro přidání obrázku Klikněte na zástupný symbol a vyberte obrázek, který chcete přidat."/>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4" name="Obdélník 7"/>
          <p:cNvSpPr>
            <a:spLocks noGrp="1"/>
          </p:cNvSpPr>
          <p:nvPr>
            <p:ph type="body" sz="quarter" idx="22" hasCustomPrompt="1"/>
          </p:nvPr>
        </p:nvSpPr>
        <p:spPr>
          <a:xfrm>
            <a:off x="926821" y="1524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cs-CZ" dirty="0"/>
              <a:t>Kliknutím můžete přidat titulek.</a:t>
            </a:r>
          </a:p>
        </p:txBody>
      </p:sp>
      <p:sp>
        <p:nvSpPr>
          <p:cNvPr id="6" name="Obdélník 7" descr="Prázdný zástupný symbol pro přidání obrázku Klikněte na zástupný symbol a vyberte obrázek, který chcete přidat."/>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8" name="Obdélník 7"/>
          <p:cNvSpPr>
            <a:spLocks noGrp="1"/>
          </p:cNvSpPr>
          <p:nvPr>
            <p:ph type="body" sz="quarter" idx="16" hasCustomPrompt="1"/>
          </p:nvPr>
        </p:nvSpPr>
        <p:spPr>
          <a:xfrm>
            <a:off x="926821" y="61722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cs-CZ" dirty="0"/>
              <a:t>Kliknutím můžete přidat titulek.</a:t>
            </a:r>
          </a:p>
        </p:txBody>
      </p:sp>
      <p:sp>
        <p:nvSpPr>
          <p:cNvPr id="9" name="Obdélník 7" descr="Prázdný zástupný symbol pro přidání obrázku Klikněte na zástupný symbol a vyberte obrázek, který chcete přidat."/>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6" name="Obdélník 7"/>
          <p:cNvSpPr>
            <a:spLocks noGrp="1"/>
          </p:cNvSpPr>
          <p:nvPr>
            <p:ph type="body" sz="quarter" idx="24" hasCustomPrompt="1"/>
          </p:nvPr>
        </p:nvSpPr>
        <p:spPr>
          <a:xfrm>
            <a:off x="4660621" y="1524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cs-CZ" dirty="0"/>
              <a:t>Kliknutím můžete přidat titulek.</a:t>
            </a:r>
          </a:p>
        </p:txBody>
      </p:sp>
      <p:sp>
        <p:nvSpPr>
          <p:cNvPr id="14" name="Obdélník 7" descr="Prázdný zástupný symbol pro přidání obrázku Klikněte na zástupný symbol a vyberte obrázek, který chcete přidat."/>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8" name="Obdélník 7"/>
          <p:cNvSpPr>
            <a:spLocks noGrp="1"/>
          </p:cNvSpPr>
          <p:nvPr>
            <p:ph type="body" sz="quarter" idx="23" hasCustomPrompt="1"/>
          </p:nvPr>
        </p:nvSpPr>
        <p:spPr>
          <a:xfrm>
            <a:off x="4660621" y="61722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cs-CZ" dirty="0"/>
              <a:t>Kliknutím můžete přidat titulek.</a:t>
            </a:r>
          </a:p>
        </p:txBody>
      </p:sp>
      <p:sp>
        <p:nvSpPr>
          <p:cNvPr id="10" name="Obdélník 9"/>
          <p:cNvSpPr>
            <a:spLocks noGrp="1"/>
          </p:cNvSpPr>
          <p:nvPr>
            <p:ph type="dt" sz="half" idx="25"/>
          </p:nvPr>
        </p:nvSpPr>
        <p:spPr/>
        <p:txBody>
          <a:bodyPr rtlCol="0"/>
          <a:lstStyle/>
          <a:p>
            <a:pPr rtl="0"/>
            <a:fld id="{01F66CD6-7E7F-4A04-9A9C-B5E2799254F2}" type="datetime1">
              <a:rPr kumimoji="0" lang="cs-CZ" smtClean="0"/>
              <a:t>16.12.2020</a:t>
            </a:fld>
            <a:endParaRPr kumimoji="0" lang="cs-CZ" dirty="0"/>
          </a:p>
        </p:txBody>
      </p:sp>
      <p:sp>
        <p:nvSpPr>
          <p:cNvPr id="12" name="Obdélník 11"/>
          <p:cNvSpPr>
            <a:spLocks noGrp="1"/>
          </p:cNvSpPr>
          <p:nvPr>
            <p:ph type="ftr" sz="quarter" idx="27"/>
          </p:nvPr>
        </p:nvSpPr>
        <p:spPr/>
        <p:txBody>
          <a:bodyPr rtlCol="0"/>
          <a:lstStyle/>
          <a:p>
            <a:pPr rtl="0"/>
            <a:r>
              <a:rPr lang="cs-CZ" dirty="0"/>
              <a:t>Přidejte zápatí.</a:t>
            </a:r>
          </a:p>
        </p:txBody>
      </p:sp>
      <p:sp>
        <p:nvSpPr>
          <p:cNvPr id="11" name="Obdélník 10"/>
          <p:cNvSpPr>
            <a:spLocks noGrp="1"/>
          </p:cNvSpPr>
          <p:nvPr>
            <p:ph type="sldNum" sz="quarter" idx="26"/>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stránky na výšku s velkým titulkem na list">
    <p:spTree>
      <p:nvGrpSpPr>
        <p:cNvPr id="1" name=""/>
        <p:cNvGrpSpPr/>
        <p:nvPr/>
      </p:nvGrpSpPr>
      <p:grpSpPr>
        <a:xfrm>
          <a:off x="0" y="0"/>
          <a:ext cx="0" cy="0"/>
          <a:chOff x="0" y="0"/>
          <a:chExt cx="0" cy="0"/>
        </a:xfrm>
      </p:grpSpPr>
      <p:sp>
        <p:nvSpPr>
          <p:cNvPr id="26" name="Obdélník 7" descr="Prázdný zástupný symbol pro přidání obrázku Klikněte na zástupný symbol a vyberte obrázek, který chcete přidat."/>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7" name="Obdélník 7" descr="Prázdný zástupný symbol pro přidání obrázku Klikněte na zástupný symbol a vyberte obrázek, který chcete přidat."/>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30" name="Obdélník 7" descr="Prázdný zástupný symbol pro přidání obrázku Klikněte na zástupný symbol a vyberte obrázek, který chcete přidat."/>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29" name="Obdélník 7" descr="Prázdný zástupný symbol pro přidání obrázku Klikněte na zástupný symbol a vyberte obrázek, který chcete přidat."/>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24" name="Obdélník 7"/>
          <p:cNvSpPr>
            <a:spLocks noGrp="1"/>
          </p:cNvSpPr>
          <p:nvPr>
            <p:ph type="body" sz="quarter" idx="29" hasCustomPrompt="1"/>
          </p:nvPr>
        </p:nvSpPr>
        <p:spPr>
          <a:xfrm>
            <a:off x="152400" y="4495800"/>
            <a:ext cx="8763000" cy="609600"/>
          </a:xfrm>
        </p:spPr>
        <p:txBody>
          <a:bodyPr rtlCol="0" anchor="t" anchorCtr="0"/>
          <a:lstStyle>
            <a:lvl1pPr marL="0" marR="0" indent="0" algn="l" eaLnBrk="1" latinLnBrk="0" hangingPunct="1">
              <a:buFontTx/>
              <a:buNone/>
              <a:defRPr kumimoji="0" sz="2400" baseline="0"/>
            </a:lvl1pPr>
            <a:extLst/>
          </a:lstStyle>
          <a:p>
            <a:pPr lvl="0" rtl="0"/>
            <a:r>
              <a:rPr lang="cs-CZ" dirty="0"/>
              <a:t>Kliknutím můžete přidat titulek.</a:t>
            </a:r>
          </a:p>
        </p:txBody>
      </p:sp>
      <p:sp>
        <p:nvSpPr>
          <p:cNvPr id="8" name="Obdélník 7"/>
          <p:cNvSpPr>
            <a:spLocks noGrp="1"/>
          </p:cNvSpPr>
          <p:nvPr>
            <p:ph type="dt" sz="half" idx="33"/>
          </p:nvPr>
        </p:nvSpPr>
        <p:spPr/>
        <p:txBody>
          <a:bodyPr rtlCol="0"/>
          <a:lstStyle/>
          <a:p>
            <a:pPr rtl="0"/>
            <a:fld id="{8AC16A51-7890-42CC-B77C-E4C56F8EE4C0}" type="datetime1">
              <a:rPr kumimoji="0" lang="cs-CZ" smtClean="0"/>
              <a:t>16.12.2020</a:t>
            </a:fld>
            <a:endParaRPr kumimoji="0" lang="cs-CZ" dirty="0"/>
          </a:p>
        </p:txBody>
      </p:sp>
      <p:sp>
        <p:nvSpPr>
          <p:cNvPr id="10" name="Obdélník 9"/>
          <p:cNvSpPr>
            <a:spLocks noGrp="1"/>
          </p:cNvSpPr>
          <p:nvPr>
            <p:ph type="ftr" sz="quarter" idx="35"/>
          </p:nvPr>
        </p:nvSpPr>
        <p:spPr/>
        <p:txBody>
          <a:bodyPr rtlCol="0"/>
          <a:lstStyle/>
          <a:p>
            <a:pPr rtl="0"/>
            <a:r>
              <a:rPr lang="cs-CZ" dirty="0"/>
              <a:t>Přidejte zápatí.</a:t>
            </a:r>
          </a:p>
        </p:txBody>
      </p:sp>
      <p:sp>
        <p:nvSpPr>
          <p:cNvPr id="9" name="Obdélník 8"/>
          <p:cNvSpPr>
            <a:spLocks noGrp="1"/>
          </p:cNvSpPr>
          <p:nvPr>
            <p:ph type="sldNum" sz="quarter" idx="34"/>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ránky na list: 1 na výšku a 3 na šířku">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5"/>
            <a:ext cx="4705350" cy="1155763"/>
          </a:xfrm>
          <a:prstGeom prst="rect">
            <a:avLst/>
          </a:prstGeom>
        </p:spPr>
        <p:txBody>
          <a:bodyPr rtlCol="0">
            <a:normAutofit/>
          </a:bodyPr>
          <a:lstStyle>
            <a:lvl1pPr>
              <a:defRPr lang="en-US" sz="1800"/>
            </a:lvl1pPr>
          </a:lstStyle>
          <a:p>
            <a:pPr lvl="0" rtl="0"/>
            <a:r>
              <a:rPr lang="cs-CZ"/>
              <a:t>Kliknutím lze upravit styl.</a:t>
            </a:r>
            <a:endParaRPr lang="cs-CZ" dirty="0"/>
          </a:p>
        </p:txBody>
      </p:sp>
      <p:sp>
        <p:nvSpPr>
          <p:cNvPr id="26" name="Obdélník 7" descr="Prázdný zástupný symbol pro přidání obrázku Klikněte na zástupný symbol a vyberte obrázek, který chcete přidat."/>
          <p:cNvSpPr>
            <a:spLocks noGrp="1"/>
          </p:cNvSpPr>
          <p:nvPr>
            <p:ph type="pic" sz="quarter" idx="14"/>
          </p:nvPr>
        </p:nvSpPr>
        <p:spPr>
          <a:xfrm>
            <a:off x="609600" y="1676400"/>
            <a:ext cx="4724400" cy="47274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4" name="Obdélník 7" descr="Prázdný zástupný symbol pro přidání obrázku Klikněte na zástupný symbol a vyberte obrázek, který chcete přidat."/>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6" name="Obdélník 7" descr="Prázdný zástupný symbol pro přidání obrázku Klikněte na zástupný symbol a vyberte obrázek, který chcete přidat."/>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4" name="Obdélník 7" descr="Prázdný zástupný symbol pro přidání obrázku Klikněte na zástupný symbol a vyberte obrázek, který chcete přidat."/>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7" name="Obdélník 6"/>
          <p:cNvSpPr>
            <a:spLocks noGrp="1"/>
          </p:cNvSpPr>
          <p:nvPr>
            <p:ph type="dt" sz="half" idx="24"/>
          </p:nvPr>
        </p:nvSpPr>
        <p:spPr/>
        <p:txBody>
          <a:bodyPr rtlCol="0"/>
          <a:lstStyle/>
          <a:p>
            <a:pPr rtl="0"/>
            <a:fld id="{AA761C00-8A71-4D55-9892-41E0D7560714}" type="datetime1">
              <a:rPr kumimoji="0" lang="cs-CZ" smtClean="0"/>
              <a:t>16.12.2020</a:t>
            </a:fld>
            <a:endParaRPr kumimoji="0" lang="cs-CZ" dirty="0"/>
          </a:p>
        </p:txBody>
      </p:sp>
      <p:sp>
        <p:nvSpPr>
          <p:cNvPr id="9" name="Obdélník 8"/>
          <p:cNvSpPr>
            <a:spLocks noGrp="1"/>
          </p:cNvSpPr>
          <p:nvPr>
            <p:ph type="ftr" sz="quarter" idx="26"/>
          </p:nvPr>
        </p:nvSpPr>
        <p:spPr/>
        <p:txBody>
          <a:bodyPr rtlCol="0"/>
          <a:lstStyle/>
          <a:p>
            <a:pPr rtl="0"/>
            <a:r>
              <a:rPr lang="cs-CZ" dirty="0"/>
              <a:t>Přidejte zápatí.</a:t>
            </a:r>
          </a:p>
        </p:txBody>
      </p:sp>
      <p:sp>
        <p:nvSpPr>
          <p:cNvPr id="8" name="Obdélník 7"/>
          <p:cNvSpPr>
            <a:spLocks noGrp="1"/>
          </p:cNvSpPr>
          <p:nvPr>
            <p:ph type="sldNum" sz="quarter" idx="25"/>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stránek na list: 3 na šířku a 2 na výšku">
    <p:spTree>
      <p:nvGrpSpPr>
        <p:cNvPr id="1" name=""/>
        <p:cNvGrpSpPr/>
        <p:nvPr/>
      </p:nvGrpSpPr>
      <p:grpSpPr>
        <a:xfrm>
          <a:off x="0" y="0"/>
          <a:ext cx="0" cy="0"/>
          <a:chOff x="0" y="0"/>
          <a:chExt cx="0" cy="0"/>
        </a:xfrm>
      </p:grpSpPr>
      <p:sp>
        <p:nvSpPr>
          <p:cNvPr id="27" name="Obdélník 7" descr="Prázdný zástupný symbol pro přidání obrázku Klikněte na zástupný symbol a vyberte obrázek, který chcete přidat."/>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31" name="Obdélník 7" descr="Prázdný zástupný symbol pro přidání obrázku Klikněte na zástupný symbol a vyberte obrázek, který chcete přidat."/>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9" name="Obdélník 7" descr="Prázdný zástupný symbol pro přidání obrázku Klikněte na zástupný symbol a vyberte obrázek, který chcete přidat."/>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23" name="Obdélník 7" descr="Prázdný zástupný symbol pro přidání obrázku Klikněte na zástupný symbol a vyberte obrázek, který chcete přidat."/>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26" name="Obdélník 7" descr="Prázdný zástupný symbol pro přidání obrázku Klikněte na zástupný symbol a vyberte obrázek, který chcete přidat."/>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7" name="Obdélník 6"/>
          <p:cNvSpPr>
            <a:spLocks noGrp="1"/>
          </p:cNvSpPr>
          <p:nvPr>
            <p:ph type="dt" sz="half" idx="29"/>
          </p:nvPr>
        </p:nvSpPr>
        <p:spPr/>
        <p:txBody>
          <a:bodyPr rtlCol="0"/>
          <a:lstStyle/>
          <a:p>
            <a:pPr rtl="0"/>
            <a:fld id="{1232EF4B-12E3-472E-8060-04BA898FF516}" type="datetime1">
              <a:rPr kumimoji="0" lang="cs-CZ" smtClean="0"/>
              <a:t>16.12.2020</a:t>
            </a:fld>
            <a:endParaRPr kumimoji="0" lang="cs-CZ" dirty="0"/>
          </a:p>
        </p:txBody>
      </p:sp>
      <p:sp>
        <p:nvSpPr>
          <p:cNvPr id="10" name="Obdélník 9"/>
          <p:cNvSpPr>
            <a:spLocks noGrp="1"/>
          </p:cNvSpPr>
          <p:nvPr>
            <p:ph type="ftr" sz="quarter" idx="31"/>
          </p:nvPr>
        </p:nvSpPr>
        <p:spPr/>
        <p:txBody>
          <a:bodyPr rtlCol="0"/>
          <a:lstStyle/>
          <a:p>
            <a:pPr rtl="0"/>
            <a:r>
              <a:rPr lang="cs-CZ" dirty="0"/>
              <a:t>Přidejte zápatí.</a:t>
            </a:r>
          </a:p>
        </p:txBody>
      </p:sp>
      <p:sp>
        <p:nvSpPr>
          <p:cNvPr id="8" name="Obdélník 7"/>
          <p:cNvSpPr>
            <a:spLocks noGrp="1"/>
          </p:cNvSpPr>
          <p:nvPr>
            <p:ph type="sldNum" sz="quarter" idx="30"/>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stránek na list: 3 na výšku a 2 na šířku">
    <p:spTree>
      <p:nvGrpSpPr>
        <p:cNvPr id="1" name=""/>
        <p:cNvGrpSpPr/>
        <p:nvPr/>
      </p:nvGrpSpPr>
      <p:grpSpPr>
        <a:xfrm>
          <a:off x="0" y="0"/>
          <a:ext cx="0" cy="0"/>
          <a:chOff x="0" y="0"/>
          <a:chExt cx="0" cy="0"/>
        </a:xfrm>
      </p:grpSpPr>
      <p:sp>
        <p:nvSpPr>
          <p:cNvPr id="23" name="Obdélník 7" descr="Prázdný zástupný symbol pro přidání obrázku Klikněte na zástupný symbol a vyberte obrázek, který chcete přidat."/>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30" name="Obdélník 7" descr="Prázdný zástupný symbol pro přidání obrázku Klikněte na zástupný symbol a vyberte obrázek, který chcete přidat."/>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7" name="Obdélník 7" descr="Prázdný zástupný symbol pro přidání obrázku Klikněte na zástupný symbol a vyberte obrázek, který chcete přidat."/>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22" name="Obdélník 7" descr="Prázdný zástupný symbol pro přidání obrázku Klikněte na zástupný symbol a vyberte obrázek, který chcete přidat."/>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31" name="Obdélník 7" descr="Prázdný zástupný symbol pro přidání obrázku Klikněte na zástupný symbol a vyberte obrázek, který chcete přidat."/>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7" name="Obdélník 6"/>
          <p:cNvSpPr>
            <a:spLocks noGrp="1"/>
          </p:cNvSpPr>
          <p:nvPr>
            <p:ph type="dt" sz="half" idx="31"/>
          </p:nvPr>
        </p:nvSpPr>
        <p:spPr/>
        <p:txBody>
          <a:bodyPr rtlCol="0"/>
          <a:lstStyle/>
          <a:p>
            <a:pPr rtl="0"/>
            <a:fld id="{4C068CF9-0869-4B84-9181-D3E174844643}" type="datetime1">
              <a:rPr kumimoji="0" lang="cs-CZ" smtClean="0"/>
              <a:t>16.12.2020</a:t>
            </a:fld>
            <a:endParaRPr kumimoji="0" lang="cs-CZ" dirty="0"/>
          </a:p>
        </p:txBody>
      </p:sp>
      <p:sp>
        <p:nvSpPr>
          <p:cNvPr id="9" name="Obdélník 8"/>
          <p:cNvSpPr>
            <a:spLocks noGrp="1"/>
          </p:cNvSpPr>
          <p:nvPr>
            <p:ph type="ftr" sz="quarter" idx="33"/>
          </p:nvPr>
        </p:nvSpPr>
        <p:spPr/>
        <p:txBody>
          <a:bodyPr rtlCol="0"/>
          <a:lstStyle/>
          <a:p>
            <a:pPr rtl="0"/>
            <a:r>
              <a:rPr lang="cs-CZ" dirty="0"/>
              <a:t>Přidejte zápatí.</a:t>
            </a:r>
          </a:p>
        </p:txBody>
      </p:sp>
      <p:sp>
        <p:nvSpPr>
          <p:cNvPr id="8" name="Obdélník 7"/>
          <p:cNvSpPr>
            <a:spLocks noGrp="1"/>
          </p:cNvSpPr>
          <p:nvPr>
            <p:ph type="sldNum" sz="quarter" idx="32"/>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Čtverec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8229600" cy="1252728"/>
          </a:xfrm>
          <a:prstGeom prst="rect">
            <a:avLst/>
          </a:prstGeom>
        </p:spPr>
        <p:txBody>
          <a:bodyPr rtlCol="0" anchor="ctr" anchorCtr="0"/>
          <a:lstStyle/>
          <a:p>
            <a:pPr rtl="0"/>
            <a:r>
              <a:rPr lang="cs-CZ"/>
              <a:t>Kliknutím lze upravit styl.</a:t>
            </a:r>
            <a:endParaRPr lang="cs-CZ" dirty="0"/>
          </a:p>
        </p:txBody>
      </p:sp>
      <p:sp>
        <p:nvSpPr>
          <p:cNvPr id="4" name="Zástupný symbol obrázku 3" descr="Prázdný zástupný symbol pro přidání obrázku Klikněte na zástupný symbol a vyberte obrázek, který chcete přidat."/>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7" name="Zástupný symbol pro text 6"/>
          <p:cNvSpPr>
            <a:spLocks noGrp="1"/>
          </p:cNvSpPr>
          <p:nvPr>
            <p:ph type="body" sz="quarter" idx="15" hasCustomPrompt="1"/>
          </p:nvPr>
        </p:nvSpPr>
        <p:spPr>
          <a:xfrm>
            <a:off x="3048000" y="48768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cs-CZ" dirty="0"/>
              <a:t>Kliknutím můžete přidat titulek.</a:t>
            </a:r>
          </a:p>
        </p:txBody>
      </p:sp>
      <p:sp>
        <p:nvSpPr>
          <p:cNvPr id="5" name="Obdélník 4"/>
          <p:cNvSpPr>
            <a:spLocks noGrp="1"/>
          </p:cNvSpPr>
          <p:nvPr>
            <p:ph type="dt" sz="half" idx="16"/>
          </p:nvPr>
        </p:nvSpPr>
        <p:spPr/>
        <p:txBody>
          <a:bodyPr rtlCol="0"/>
          <a:lstStyle/>
          <a:p>
            <a:pPr rtl="0"/>
            <a:fld id="{E8F12D0C-E70F-4406-A57F-3A00A8F5DBF9}" type="datetime1">
              <a:rPr kumimoji="0" lang="cs-CZ" smtClean="0"/>
              <a:t>16.12.2020</a:t>
            </a:fld>
            <a:endParaRPr kumimoji="0" lang="cs-CZ" dirty="0"/>
          </a:p>
        </p:txBody>
      </p:sp>
      <p:sp>
        <p:nvSpPr>
          <p:cNvPr id="8" name="Obdélník 7"/>
          <p:cNvSpPr>
            <a:spLocks noGrp="1"/>
          </p:cNvSpPr>
          <p:nvPr>
            <p:ph type="ftr" sz="quarter" idx="18"/>
          </p:nvPr>
        </p:nvSpPr>
        <p:spPr/>
        <p:txBody>
          <a:bodyPr rtlCol="0"/>
          <a:lstStyle/>
          <a:p>
            <a:pPr rtl="0"/>
            <a:r>
              <a:rPr lang="cs-CZ" dirty="0"/>
              <a:t>Přidejte zápatí.</a:t>
            </a:r>
          </a:p>
        </p:txBody>
      </p:sp>
      <p:sp>
        <p:nvSpPr>
          <p:cNvPr id="6" name="Obdélník 5"/>
          <p:cNvSpPr>
            <a:spLocks noGrp="1"/>
          </p:cNvSpPr>
          <p:nvPr>
            <p:ph type="sldNum" sz="quarter" idx="17"/>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stránky čtvercové s titulkem na list">
    <p:spTree>
      <p:nvGrpSpPr>
        <p:cNvPr id="1" name=""/>
        <p:cNvGrpSpPr/>
        <p:nvPr/>
      </p:nvGrpSpPr>
      <p:grpSpPr>
        <a:xfrm>
          <a:off x="0" y="0"/>
          <a:ext cx="0" cy="0"/>
          <a:chOff x="0" y="0"/>
          <a:chExt cx="0" cy="0"/>
        </a:xfrm>
      </p:grpSpPr>
      <p:sp>
        <p:nvSpPr>
          <p:cNvPr id="6" name="Zástupný symbol obrázku 5" descr="Prázdný zástupný symbol pro přidání obrázku Klikněte na zástupný symbol a vyberte obrázek, který chcete přidat."/>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8" name="Zástupný symbol pro text 7"/>
          <p:cNvSpPr>
            <a:spLocks noGrp="1"/>
          </p:cNvSpPr>
          <p:nvPr>
            <p:ph type="body" sz="quarter" idx="16" hasCustomPrompt="1"/>
          </p:nvPr>
        </p:nvSpPr>
        <p:spPr>
          <a:xfrm>
            <a:off x="1143000" y="46482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cs-CZ" dirty="0"/>
              <a:t>Kliknutím můžete přidat titulek.</a:t>
            </a:r>
          </a:p>
        </p:txBody>
      </p:sp>
      <p:sp>
        <p:nvSpPr>
          <p:cNvPr id="4" name="Zástupný symbol obrázku 3" descr="Prázdný zástupný symbol pro přidání obrázku Klikněte na zástupný symbol a vyberte obrázek, který chcete přidat."/>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7" name="Zástupný symbol pro text 6"/>
          <p:cNvSpPr>
            <a:spLocks noGrp="1"/>
          </p:cNvSpPr>
          <p:nvPr>
            <p:ph type="body" sz="quarter" idx="15" hasCustomPrompt="1"/>
          </p:nvPr>
        </p:nvSpPr>
        <p:spPr>
          <a:xfrm>
            <a:off x="4953000" y="46482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cs-CZ" dirty="0"/>
              <a:t>Kliknutím můžete přidat titulek.</a:t>
            </a:r>
          </a:p>
        </p:txBody>
      </p:sp>
      <p:sp>
        <p:nvSpPr>
          <p:cNvPr id="9" name="Obdélník 8"/>
          <p:cNvSpPr>
            <a:spLocks noGrp="1"/>
          </p:cNvSpPr>
          <p:nvPr>
            <p:ph type="dt" sz="half" idx="17"/>
          </p:nvPr>
        </p:nvSpPr>
        <p:spPr/>
        <p:txBody>
          <a:bodyPr rtlCol="0"/>
          <a:lstStyle/>
          <a:p>
            <a:pPr rtl="0"/>
            <a:fld id="{BD3CD851-9DF7-470B-84F8-5E9A4D409620}" type="datetime1">
              <a:rPr kumimoji="0" lang="cs-CZ" smtClean="0"/>
              <a:t>16.12.2020</a:t>
            </a:fld>
            <a:endParaRPr kumimoji="0" lang="cs-CZ" dirty="0"/>
          </a:p>
        </p:txBody>
      </p:sp>
      <p:sp>
        <p:nvSpPr>
          <p:cNvPr id="11" name="Obdélník 10"/>
          <p:cNvSpPr>
            <a:spLocks noGrp="1"/>
          </p:cNvSpPr>
          <p:nvPr>
            <p:ph type="ftr" sz="quarter" idx="19"/>
          </p:nvPr>
        </p:nvSpPr>
        <p:spPr/>
        <p:txBody>
          <a:bodyPr rtlCol="0"/>
          <a:lstStyle/>
          <a:p>
            <a:pPr rtl="0"/>
            <a:r>
              <a:rPr lang="cs-CZ" dirty="0"/>
              <a:t>Přidejte zápatí.</a:t>
            </a:r>
          </a:p>
        </p:txBody>
      </p:sp>
      <p:sp>
        <p:nvSpPr>
          <p:cNvPr id="10" name="Obdélník 9"/>
          <p:cNvSpPr>
            <a:spLocks noGrp="1"/>
          </p:cNvSpPr>
          <p:nvPr>
            <p:ph type="sldNum" sz="quarter" idx="18"/>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 šířku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5924" y="5943600"/>
            <a:ext cx="7388352" cy="334962"/>
          </a:xfrm>
          <a:prstGeom prst="rect">
            <a:avLst/>
          </a:prstGeom>
        </p:spPr>
        <p:txBody>
          <a:bodyPr rtlCol="0">
            <a:noAutofit/>
          </a:bodyPr>
          <a:lstStyle>
            <a:lvl1pPr>
              <a:defRPr sz="1800"/>
            </a:lvl1pPr>
          </a:lstStyle>
          <a:p>
            <a:pPr rtl="0"/>
            <a:r>
              <a:rPr lang="cs-CZ"/>
              <a:t>Kliknutím lze upravit styl.</a:t>
            </a:r>
            <a:endParaRPr lang="cs-CZ" dirty="0"/>
          </a:p>
        </p:txBody>
      </p:sp>
      <p:sp>
        <p:nvSpPr>
          <p:cNvPr id="5" name="Obdélník 9" descr="Prázdný zástupný symbol pro přidání obrázku Klikněte na zástupný symbol a vyberte obrázek, který chcete přidat."/>
          <p:cNvSpPr>
            <a:spLocks noGrp="1" noChangeAspect="1"/>
          </p:cNvSpPr>
          <p:nvPr>
            <p:ph type="pic" sz="quarter" idx="10"/>
          </p:nvPr>
        </p:nvSpPr>
        <p:spPr>
          <a:xfrm>
            <a:off x="914400" y="294590"/>
            <a:ext cx="7391400" cy="55435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lstStyle>
            <a:lvl1pPr marL="0" marR="0" indent="1588" algn="ctr" rtl="0" eaLnBrk="1" latinLnBrk="0"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7" name="Obdélník 5"/>
          <p:cNvSpPr>
            <a:spLocks noGrp="1"/>
          </p:cNvSpPr>
          <p:nvPr>
            <p:ph type="body" sz="quarter" idx="11" hasCustomPrompt="1"/>
          </p:nvPr>
        </p:nvSpPr>
        <p:spPr>
          <a:xfrm>
            <a:off x="915924" y="6324600"/>
            <a:ext cx="7388352" cy="381000"/>
          </a:xfrm>
        </p:spPr>
        <p:txBody>
          <a:bodyPr rIns="9144" rtlCol="0"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cs-CZ" dirty="0"/>
              <a:t>Kliknutím můžete přidat titulek.</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am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8229600" cy="1252728"/>
          </a:xfrm>
          <a:prstGeom prst="rect">
            <a:avLst/>
          </a:prstGeom>
        </p:spPr>
        <p:txBody>
          <a:bodyPr rtlCol="0" anchor="ctr" anchorCtr="0"/>
          <a:lstStyle>
            <a:lvl1pPr>
              <a:defRPr lang="en-US"/>
            </a:lvl1pPr>
          </a:lstStyle>
          <a:p>
            <a:pPr lvl="0"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4" name="Zástupný symbol pro text 3"/>
          <p:cNvSpPr>
            <a:spLocks noGrp="1"/>
          </p:cNvSpPr>
          <p:nvPr>
            <p:ph type="body" sz="quarter" idx="12" hasCustomPrompt="1"/>
          </p:nvPr>
        </p:nvSpPr>
        <p:spPr>
          <a:xfrm>
            <a:off x="457200" y="4876800"/>
            <a:ext cx="8229600" cy="1447800"/>
          </a:xfrm>
        </p:spPr>
        <p:txBody>
          <a:bodyPr tIns="91440" rIns="9144" bIns="91440" rtlCol="0" anchor="t"/>
          <a:lstStyle>
            <a:lvl1pPr marL="0" marR="0" indent="0" algn="l" eaLnBrk="1" latinLnBrk="0" hangingPunct="1">
              <a:buFontTx/>
              <a:buNone/>
              <a:defRPr kumimoji="0" sz="1800" i="0"/>
            </a:lvl1pPr>
            <a:extLst/>
          </a:lstStyle>
          <a:p>
            <a:pPr lvl="0" rtl="0"/>
            <a:r>
              <a:rPr lang="cs-CZ" dirty="0"/>
              <a:t>Kliknutím můžete přidat titulek.</a:t>
            </a:r>
          </a:p>
        </p:txBody>
      </p:sp>
      <p:sp>
        <p:nvSpPr>
          <p:cNvPr id="5" name="Obdélník 4"/>
          <p:cNvSpPr>
            <a:spLocks noGrp="1"/>
          </p:cNvSpPr>
          <p:nvPr>
            <p:ph type="dt" sz="half" idx="31"/>
          </p:nvPr>
        </p:nvSpPr>
        <p:spPr/>
        <p:txBody>
          <a:bodyPr rtlCol="0"/>
          <a:lstStyle/>
          <a:p>
            <a:pPr rtl="0"/>
            <a:fld id="{8C4C8018-91FC-4801-8A36-121E51D1F5CD}" type="datetime1">
              <a:rPr kumimoji="0" lang="cs-CZ" smtClean="0"/>
              <a:t>16.12.2020</a:t>
            </a:fld>
            <a:endParaRPr kumimoji="0" lang="cs-CZ" dirty="0"/>
          </a:p>
        </p:txBody>
      </p:sp>
      <p:sp>
        <p:nvSpPr>
          <p:cNvPr id="7" name="Obdélník 6"/>
          <p:cNvSpPr>
            <a:spLocks noGrp="1"/>
          </p:cNvSpPr>
          <p:nvPr>
            <p:ph type="ftr" sz="quarter" idx="33"/>
          </p:nvPr>
        </p:nvSpPr>
        <p:spPr/>
        <p:txBody>
          <a:bodyPr rtlCol="0"/>
          <a:lstStyle/>
          <a:p>
            <a:pPr rtl="0"/>
            <a:r>
              <a:rPr lang="cs-CZ" dirty="0"/>
              <a:t>Přidejte zápatí.</a:t>
            </a:r>
          </a:p>
        </p:txBody>
      </p:sp>
      <p:sp>
        <p:nvSpPr>
          <p:cNvPr id="6" name="Obdélník 5"/>
          <p:cNvSpPr>
            <a:spLocks noGrp="1"/>
          </p:cNvSpPr>
          <p:nvPr>
            <p:ph type="sldNum" sz="quarter" idx="32"/>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320"/>
            <a:ext cx="8229600" cy="1252728"/>
          </a:xfrm>
          <a:prstGeom prst="rect">
            <a:avLst/>
          </a:prstGeom>
        </p:spPr>
        <p:txBody>
          <a:bodyPr rtlCol="0" anchor="ctr" anchorCtr="0"/>
          <a:lstStyle/>
          <a:p>
            <a:pPr rtl="0"/>
            <a:r>
              <a:rPr lang="cs-CZ"/>
              <a:t>Kliknutím lze upravit styl.</a:t>
            </a:r>
            <a:endParaRPr lang="cs-CZ" dirty="0"/>
          </a:p>
        </p:txBody>
      </p:sp>
      <p:sp>
        <p:nvSpPr>
          <p:cNvPr id="14" name="Obdélník 6"/>
          <p:cNvSpPr>
            <a:spLocks noGrp="1"/>
          </p:cNvSpPr>
          <p:nvPr>
            <p:ph idx="1"/>
          </p:nvPr>
        </p:nvSpPr>
        <p:spPr/>
        <p:txBody>
          <a:bodyPr rtlCol="0"/>
          <a:lstStyle/>
          <a:p>
            <a:pPr lvl="0" rtl="0" eaLnBrk="1" latinLnBrk="1" hangingPunct="1"/>
            <a:r>
              <a:rPr lang="cs-CZ"/>
              <a:t>Po kliknutí můžete upravovat styly textu v předloze.</a:t>
            </a:r>
          </a:p>
          <a:p>
            <a:pPr lvl="1" rtl="0" eaLnBrk="1" latinLnBrk="1" hangingPunct="1"/>
            <a:r>
              <a:rPr lang="cs-CZ"/>
              <a:t>Druhá úroveň</a:t>
            </a:r>
          </a:p>
          <a:p>
            <a:pPr lvl="2" rtl="0" eaLnBrk="1" latinLnBrk="1" hangingPunct="1"/>
            <a:r>
              <a:rPr lang="cs-CZ"/>
              <a:t>Třetí úroveň</a:t>
            </a:r>
          </a:p>
          <a:p>
            <a:pPr lvl="3" rtl="0" eaLnBrk="1" latinLnBrk="1" hangingPunct="1"/>
            <a:r>
              <a:rPr lang="cs-CZ"/>
              <a:t>Čtvrtá úroveň</a:t>
            </a:r>
          </a:p>
          <a:p>
            <a:pPr lvl="4" rtl="0" eaLnBrk="1" latinLnBrk="1" hangingPunct="1"/>
            <a:r>
              <a:rPr lang="cs-CZ"/>
              <a:t>Pátá úroveň</a:t>
            </a:r>
            <a:endParaRPr lang="cs-CZ" dirty="0"/>
          </a:p>
        </p:txBody>
      </p:sp>
      <p:sp>
        <p:nvSpPr>
          <p:cNvPr id="2" name="Obdélník 7"/>
          <p:cNvSpPr>
            <a:spLocks noGrp="1"/>
          </p:cNvSpPr>
          <p:nvPr>
            <p:ph type="dt" sz="half" idx="10"/>
          </p:nvPr>
        </p:nvSpPr>
        <p:spPr/>
        <p:txBody>
          <a:bodyPr rtlCol="0"/>
          <a:lstStyle/>
          <a:p>
            <a:pPr rtl="0"/>
            <a:fld id="{A9F5B199-B9AD-4300-94F1-6945F958E249}" type="datetime1">
              <a:rPr kumimoji="0" lang="cs-CZ" smtClean="0"/>
              <a:t>16.12.2020</a:t>
            </a:fld>
            <a:endParaRPr kumimoji="0" lang="cs-CZ" dirty="0"/>
          </a:p>
        </p:txBody>
      </p:sp>
      <p:sp>
        <p:nvSpPr>
          <p:cNvPr id="27" name="Obdélník 19"/>
          <p:cNvSpPr>
            <a:spLocks noGrp="1"/>
          </p:cNvSpPr>
          <p:nvPr>
            <p:ph type="ftr" sz="quarter" idx="11"/>
          </p:nvPr>
        </p:nvSpPr>
        <p:spPr/>
        <p:txBody>
          <a:bodyPr rtlCol="0"/>
          <a:lstStyle/>
          <a:p>
            <a:pPr rtl="0"/>
            <a:r>
              <a:rPr lang="cs-CZ" dirty="0"/>
              <a:t>Přidejte zápatí.</a:t>
            </a:r>
          </a:p>
        </p:txBody>
      </p:sp>
      <p:sp>
        <p:nvSpPr>
          <p:cNvPr id="24" name="Obdélník 26"/>
          <p:cNvSpPr>
            <a:spLocks noGrp="1"/>
          </p:cNvSpPr>
          <p:nvPr>
            <p:ph type="sldNum" sz="quarter" idx="12"/>
          </p:nvPr>
        </p:nvSpPr>
        <p:spPr/>
        <p:txBody>
          <a:bodyPr rtlCol="0"/>
          <a:lstStyle/>
          <a:p>
            <a:pPr rtl="0"/>
            <a:fld id="{963B0023-0CED-47F7-85AE-654F0B232C29}" type="slidenum">
              <a:rPr kumimoji="0" lang="cs-CZ" smtClean="0"/>
              <a:pPr rtl="0"/>
              <a:t>‹#›</a:t>
            </a:fld>
            <a:endParaRPr kumimoji="0" lang="cs-CZ"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 výšku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257800" y="228600"/>
            <a:ext cx="3505200" cy="685800"/>
          </a:xfrm>
          <a:prstGeom prst="rect">
            <a:avLst/>
          </a:prstGeom>
        </p:spPr>
        <p:txBody>
          <a:bodyPr rtlCol="0" anchor="t" anchorCtr="0">
            <a:normAutofit/>
          </a:bodyPr>
          <a:lstStyle>
            <a:lvl1pPr>
              <a:defRPr sz="1800"/>
            </a:lvl1pPr>
          </a:lstStyle>
          <a:p>
            <a:pPr rtl="0"/>
            <a:r>
              <a:rPr lang="cs-CZ"/>
              <a:t>Kliknutím lze upravit styl.</a:t>
            </a:r>
            <a:endParaRPr lang="cs-CZ" dirty="0"/>
          </a:p>
        </p:txBody>
      </p:sp>
      <p:sp>
        <p:nvSpPr>
          <p:cNvPr id="11" name="Obdélník 8" descr="Prázdný zástupný symbol pro přidání obrázku Klikněte na zástupný symbol a vyberte obrázek, který chcete přidat."/>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13" name="Obdélník 6"/>
          <p:cNvSpPr>
            <a:spLocks noGrp="1"/>
          </p:cNvSpPr>
          <p:nvPr>
            <p:ph type="body" sz="quarter" idx="11" hasCustomPrompt="1"/>
          </p:nvPr>
        </p:nvSpPr>
        <p:spPr>
          <a:xfrm>
            <a:off x="5257800" y="2895600"/>
            <a:ext cx="3505200" cy="3505200"/>
          </a:xfrm>
        </p:spPr>
        <p:txBody>
          <a:bodyPr tIns="91440" bIns="91440" rtlCol="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cs-CZ" dirty="0"/>
              <a:t>Kliknutím můžete přidat titulek.</a:t>
            </a:r>
          </a:p>
        </p:txBody>
      </p:sp>
      <p:sp>
        <p:nvSpPr>
          <p:cNvPr id="4" name="Obdélník 3"/>
          <p:cNvSpPr>
            <a:spLocks noGrp="1"/>
          </p:cNvSpPr>
          <p:nvPr>
            <p:ph type="dt" sz="half" idx="12"/>
          </p:nvPr>
        </p:nvSpPr>
        <p:spPr/>
        <p:txBody>
          <a:bodyPr rtlCol="0"/>
          <a:lstStyle/>
          <a:p>
            <a:pPr rtl="0"/>
            <a:fld id="{7EF85A5E-69CD-4289-B04F-C48538A72A0A}" type="datetime1">
              <a:rPr kumimoji="0" lang="cs-CZ" smtClean="0"/>
              <a:t>16.12.2020</a:t>
            </a:fld>
            <a:endParaRPr kumimoji="0" lang="cs-CZ" dirty="0"/>
          </a:p>
        </p:txBody>
      </p:sp>
      <p:sp>
        <p:nvSpPr>
          <p:cNvPr id="6" name="Obdélník 5"/>
          <p:cNvSpPr>
            <a:spLocks noGrp="1"/>
          </p:cNvSpPr>
          <p:nvPr>
            <p:ph type="ftr" sz="quarter" idx="14"/>
          </p:nvPr>
        </p:nvSpPr>
        <p:spPr/>
        <p:txBody>
          <a:bodyPr rtlCol="0"/>
          <a:lstStyle/>
          <a:p>
            <a:pPr rtl="0"/>
            <a:r>
              <a:rPr lang="cs-CZ" dirty="0"/>
              <a:t>Přidejte zápatí.</a:t>
            </a:r>
          </a:p>
        </p:txBody>
      </p:sp>
      <p:sp>
        <p:nvSpPr>
          <p:cNvPr id="5" name="Obdélník 4"/>
          <p:cNvSpPr>
            <a:spLocks noGrp="1"/>
          </p:cNvSpPr>
          <p:nvPr>
            <p:ph type="sldNum" sz="quarter" idx="13"/>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a šířku (celá obrazovka)">
    <p:spTree>
      <p:nvGrpSpPr>
        <p:cNvPr id="1" name=""/>
        <p:cNvGrpSpPr/>
        <p:nvPr/>
      </p:nvGrpSpPr>
      <p:grpSpPr>
        <a:xfrm>
          <a:off x="0" y="0"/>
          <a:ext cx="0" cy="0"/>
          <a:chOff x="0" y="0"/>
          <a:chExt cx="0" cy="0"/>
        </a:xfrm>
      </p:grpSpPr>
      <p:sp>
        <p:nvSpPr>
          <p:cNvPr id="15" name="Obdélník 6" descr="Prázdný zástupný symbol pro přidání obrázku Klikněte na zástupný symbol a vyberte obrázek, který chcete přidat."/>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a:buFontTx/>
              <a:buNone/>
            </a:pPr>
            <a:r>
              <a:rPr lang="cs-CZ" i="0" dirty="0"/>
              <a:t>Kliknutím na ikonu můžete přidat obrázek na celou stránku.</a:t>
            </a:r>
            <a:endParaRPr kumimoji="0" lang="cs-CZ" i="0" baseline="0" dirty="0"/>
          </a:p>
          <a:p>
            <a:pPr marL="0" marR="0" indent="0" algn="ctr" rtl="0">
              <a:buFontTx/>
              <a:buNone/>
            </a:pPr>
            <a:endParaRPr kumimoji="0" lang="cs-CZ" i="0" dirty="0"/>
          </a:p>
          <a:p>
            <a:pPr algn="ctr" rtl="0">
              <a:buFontTx/>
              <a:buNone/>
            </a:pPr>
            <a:endParaRPr kumimoji="0" lang="cs-CZ" i="0" dirty="0"/>
          </a:p>
          <a:p>
            <a:pPr algn="ctr" rtl="0">
              <a:buFontTx/>
              <a:buNone/>
            </a:pPr>
            <a:endParaRPr kumimoji="0" lang="cs-CZ"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ddíl alba">
    <p:spTree>
      <p:nvGrpSpPr>
        <p:cNvPr id="1" name=""/>
        <p:cNvGrpSpPr/>
        <p:nvPr/>
      </p:nvGrpSpPr>
      <p:grpSpPr>
        <a:xfrm>
          <a:off x="0" y="0"/>
          <a:ext cx="0" cy="0"/>
          <a:chOff x="0" y="0"/>
          <a:chExt cx="0" cy="0"/>
        </a:xfrm>
      </p:grpSpPr>
      <p:sp>
        <p:nvSpPr>
          <p:cNvPr id="3" name="Nadpis 2"/>
          <p:cNvSpPr>
            <a:spLocks noGrp="1"/>
          </p:cNvSpPr>
          <p:nvPr>
            <p:ph type="title"/>
          </p:nvPr>
        </p:nvSpPr>
        <p:spPr>
          <a:xfrm>
            <a:off x="752856" y="4575048"/>
            <a:ext cx="7781544" cy="987552"/>
          </a:xfrm>
          <a:prstGeom prst="rect">
            <a:avLst/>
          </a:prstGeom>
        </p:spPr>
        <p:txBody>
          <a:bodyPr bIns="0" rtlCol="0" anchor="b" anchorCtr="0">
            <a:normAutofit/>
          </a:bodyPr>
          <a:lstStyle/>
          <a:p>
            <a:pPr rtl="0"/>
            <a:r>
              <a:rPr lang="cs-CZ"/>
              <a:t>Kliknutím lze upravit styl.</a:t>
            </a:r>
            <a:endParaRPr lang="cs-CZ" dirty="0"/>
          </a:p>
        </p:txBody>
      </p:sp>
      <p:sp>
        <p:nvSpPr>
          <p:cNvPr id="7" name="Obdélník 6" descr="Prázdný zástupný symbol pro přidání obrázku Klikněte na zástupný symbol a vyberte obrázek, který chcete přidat."/>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cs-CZ"/>
              <a:t>Kliknutím na ikonu přidáte obrázek.</a:t>
            </a:r>
            <a:endParaRPr lang="cs-CZ" dirty="0"/>
          </a:p>
        </p:txBody>
      </p:sp>
      <p:sp>
        <p:nvSpPr>
          <p:cNvPr id="18" name="Obdélník 6" descr="Prázdný zástupný symbol pro přidání obrázku Klikněte na zástupný symbol a vyberte obrázek, který chcete přidat."/>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cs-CZ"/>
              <a:t>Kliknutím na ikonu přidáte obrázek.</a:t>
            </a:r>
            <a:endParaRPr lang="cs-CZ" dirty="0"/>
          </a:p>
        </p:txBody>
      </p:sp>
      <p:sp>
        <p:nvSpPr>
          <p:cNvPr id="2" name="Obdélník 6" descr="Prázdný zástupný symbol pro přidání obrázku Klikněte na zástupný symbol a vyberte obrázek, který chcete přidat."/>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cs-CZ"/>
              <a:t>Kliknutím na ikonu přidáte obrázek.</a:t>
            </a:r>
            <a:endParaRPr lang="cs-CZ" dirty="0"/>
          </a:p>
        </p:txBody>
      </p:sp>
      <p:sp>
        <p:nvSpPr>
          <p:cNvPr id="27" name="Obdélník 11"/>
          <p:cNvSpPr>
            <a:spLocks noGrp="1"/>
          </p:cNvSpPr>
          <p:nvPr>
            <p:ph type="body" sz="quarter" idx="14" hasCustomPrompt="1"/>
          </p:nvPr>
        </p:nvSpPr>
        <p:spPr>
          <a:xfrm>
            <a:off x="752670" y="5600700"/>
            <a:ext cx="7772400" cy="838200"/>
          </a:xfrm>
        </p:spPr>
        <p:txBody>
          <a:bodyPr vert="horz" tIns="0" rtlCol="0"/>
          <a:lstStyle>
            <a:lvl1pPr eaLnBrk="1" latinLnBrk="0" hangingPunct="1">
              <a:buFontTx/>
              <a:buNone/>
              <a:defRPr kumimoji="0" sz="1800"/>
            </a:lvl1pPr>
            <a:extLst/>
          </a:lstStyle>
          <a:p>
            <a:pPr lvl="0" rtl="0"/>
            <a:r>
              <a:rPr lang="cs-CZ" dirty="0"/>
              <a:t>Po kliknutí můžete přidat podnadpis.</a:t>
            </a:r>
          </a:p>
        </p:txBody>
      </p:sp>
      <p:sp>
        <p:nvSpPr>
          <p:cNvPr id="8" name="Obdélník 7"/>
          <p:cNvSpPr>
            <a:spLocks noGrp="1"/>
          </p:cNvSpPr>
          <p:nvPr>
            <p:ph type="dt" sz="half" idx="17"/>
          </p:nvPr>
        </p:nvSpPr>
        <p:spPr/>
        <p:txBody>
          <a:bodyPr rtlCol="0"/>
          <a:lstStyle/>
          <a:p>
            <a:pPr rtl="0"/>
            <a:fld id="{140DDF9F-D21C-4D72-8FE8-48A1D7EE5374}" type="datetime1">
              <a:rPr kumimoji="0" lang="cs-CZ" smtClean="0"/>
              <a:t>16.12.2020</a:t>
            </a:fld>
            <a:endParaRPr kumimoji="0" lang="cs-CZ" dirty="0"/>
          </a:p>
        </p:txBody>
      </p:sp>
      <p:sp>
        <p:nvSpPr>
          <p:cNvPr id="10" name="Obdélník 9"/>
          <p:cNvSpPr>
            <a:spLocks noGrp="1"/>
          </p:cNvSpPr>
          <p:nvPr>
            <p:ph type="ftr" sz="quarter" idx="19"/>
          </p:nvPr>
        </p:nvSpPr>
        <p:spPr/>
        <p:txBody>
          <a:bodyPr rtlCol="0"/>
          <a:lstStyle/>
          <a:p>
            <a:pPr rtl="0"/>
            <a:r>
              <a:rPr lang="cs-CZ" dirty="0"/>
              <a:t>Přidejte zápatí.</a:t>
            </a:r>
          </a:p>
        </p:txBody>
      </p:sp>
      <p:sp>
        <p:nvSpPr>
          <p:cNvPr id="9" name="Obdélník 8"/>
          <p:cNvSpPr>
            <a:spLocks noGrp="1"/>
          </p:cNvSpPr>
          <p:nvPr>
            <p:ph type="sldNum" sz="quarter" idx="18"/>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tránky na výšku s titulky na lis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49362"/>
          </a:xfrm>
          <a:prstGeom prst="rect">
            <a:avLst/>
          </a:prstGeom>
        </p:spPr>
        <p:txBody>
          <a:bodyPr rtlCol="0"/>
          <a:lstStyle/>
          <a:p>
            <a:pPr rtl="0"/>
            <a:r>
              <a:rPr lang="cs-CZ"/>
              <a:t>Kliknutím lze upravit styl.</a:t>
            </a:r>
            <a:endParaRPr lang="cs-CZ" dirty="0"/>
          </a:p>
        </p:txBody>
      </p:sp>
      <p:sp>
        <p:nvSpPr>
          <p:cNvPr id="11" name="Obdélník 8" descr="Prázdný zástupný symbol pro přidání obrázku Klikněte na zástupný symbol a vyberte obrázek, který chcete přidat."/>
          <p:cNvSpPr>
            <a:spLocks noGrp="1" noChangeAspect="1"/>
          </p:cNvSpPr>
          <p:nvPr>
            <p:ph type="pic" sz="quarter" idx="11"/>
          </p:nvPr>
        </p:nvSpPr>
        <p:spPr>
          <a:xfrm>
            <a:off x="1297754" y="1625111"/>
            <a:ext cx="2895966" cy="38612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3" name="Obdélník 7"/>
          <p:cNvSpPr>
            <a:spLocks noGrp="1"/>
          </p:cNvSpPr>
          <p:nvPr>
            <p:ph type="body" sz="quarter" idx="14" hasCustomPrompt="1"/>
          </p:nvPr>
        </p:nvSpPr>
        <p:spPr>
          <a:xfrm>
            <a:off x="1297753" y="5652341"/>
            <a:ext cx="2895967" cy="748458"/>
          </a:xfrm>
        </p:spPr>
        <p:txBody>
          <a:bodyPr lIns="91440"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20" name="Obdélník 8" descr="Prázdný zástupný symbol pro přidání obrázku Klikněte na zástupný symbol a vyberte obrázek, který chcete přidat."/>
          <p:cNvSpPr>
            <a:spLocks noGrp="1" noChangeAspect="1"/>
          </p:cNvSpPr>
          <p:nvPr>
            <p:ph type="pic" sz="quarter" idx="10"/>
          </p:nvPr>
        </p:nvSpPr>
        <p:spPr>
          <a:xfrm>
            <a:off x="4953000" y="1625600"/>
            <a:ext cx="2897953" cy="38639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19" name="Obdélník 7"/>
          <p:cNvSpPr>
            <a:spLocks noGrp="1"/>
          </p:cNvSpPr>
          <p:nvPr>
            <p:ph type="body" sz="quarter" idx="15" hasCustomPrompt="1"/>
          </p:nvPr>
        </p:nvSpPr>
        <p:spPr>
          <a:xfrm>
            <a:off x="4955353" y="5652341"/>
            <a:ext cx="2895967" cy="748458"/>
          </a:xfrm>
        </p:spPr>
        <p:txBody>
          <a:bodyPr lIns="91440"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6" name="Obdélník 5"/>
          <p:cNvSpPr>
            <a:spLocks noGrp="1"/>
          </p:cNvSpPr>
          <p:nvPr>
            <p:ph type="dt" sz="half" idx="16"/>
          </p:nvPr>
        </p:nvSpPr>
        <p:spPr/>
        <p:txBody>
          <a:bodyPr rtlCol="0"/>
          <a:lstStyle/>
          <a:p>
            <a:pPr rtl="0"/>
            <a:fld id="{6D1A4B07-C179-461A-BDDB-AE7F238486A2}" type="datetime1">
              <a:rPr kumimoji="0" lang="cs-CZ" smtClean="0"/>
              <a:t>16.12.2020</a:t>
            </a:fld>
            <a:endParaRPr kumimoji="0" lang="cs-CZ" dirty="0"/>
          </a:p>
        </p:txBody>
      </p:sp>
      <p:sp>
        <p:nvSpPr>
          <p:cNvPr id="8" name="Obdélník 7"/>
          <p:cNvSpPr>
            <a:spLocks noGrp="1"/>
          </p:cNvSpPr>
          <p:nvPr>
            <p:ph type="ftr" sz="quarter" idx="18"/>
          </p:nvPr>
        </p:nvSpPr>
        <p:spPr/>
        <p:txBody>
          <a:bodyPr rtlCol="0"/>
          <a:lstStyle/>
          <a:p>
            <a:pPr rtl="0"/>
            <a:r>
              <a:rPr lang="cs-CZ" dirty="0"/>
              <a:t>Přidejte zápatí.</a:t>
            </a:r>
          </a:p>
        </p:txBody>
      </p:sp>
      <p:sp>
        <p:nvSpPr>
          <p:cNvPr id="7" name="Obdélník 6"/>
          <p:cNvSpPr>
            <a:spLocks noGrp="1"/>
          </p:cNvSpPr>
          <p:nvPr>
            <p:ph type="sldNum" sz="quarter" idx="17"/>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tránky na šířku s titulky na lis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49362"/>
          </a:xfrm>
          <a:prstGeom prst="rect">
            <a:avLst/>
          </a:prstGeom>
        </p:spPr>
        <p:txBody>
          <a:bodyPr rtlCol="0"/>
          <a:lstStyle/>
          <a:p>
            <a:pPr rtl="0"/>
            <a:r>
              <a:rPr lang="cs-CZ"/>
              <a:t>Kliknutím lze upravit styl.</a:t>
            </a:r>
            <a:endParaRPr lang="cs-CZ" dirty="0"/>
          </a:p>
        </p:txBody>
      </p:sp>
      <p:sp>
        <p:nvSpPr>
          <p:cNvPr id="25" name="Obdélník 7" descr="Prázdný zástupný symbol pro přidání obrázku Klikněte na zástupný symbol a vyberte obrázek, který chcete přidat."/>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8" name="Obdélník 7"/>
          <p:cNvSpPr>
            <a:spLocks noGrp="1"/>
          </p:cNvSpPr>
          <p:nvPr>
            <p:ph type="body" sz="quarter" idx="16" hasCustomPrompt="1"/>
          </p:nvPr>
        </p:nvSpPr>
        <p:spPr>
          <a:xfrm>
            <a:off x="457200" y="4857750"/>
            <a:ext cx="4038600" cy="1238250"/>
          </a:xfrm>
        </p:spPr>
        <p:txBody>
          <a:bodyPr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23" name="Obdélník 7" descr="Prázdný zástupný symbol pro přidání obrázku Klikněte na zástupný symbol a vyberte obrázek, který chcete přidat."/>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cs-CZ"/>
              <a:t>Kliknutím na ikonu přidáte obrázek.</a:t>
            </a:r>
            <a:endParaRPr lang="cs-CZ" dirty="0"/>
          </a:p>
        </p:txBody>
      </p:sp>
      <p:sp>
        <p:nvSpPr>
          <p:cNvPr id="19" name="Obdélník 7"/>
          <p:cNvSpPr>
            <a:spLocks noGrp="1"/>
          </p:cNvSpPr>
          <p:nvPr>
            <p:ph type="body" sz="quarter" idx="17" hasCustomPrompt="1"/>
          </p:nvPr>
        </p:nvSpPr>
        <p:spPr>
          <a:xfrm>
            <a:off x="4648200" y="4857750"/>
            <a:ext cx="4038600" cy="1238250"/>
          </a:xfrm>
        </p:spPr>
        <p:txBody>
          <a:bodyPr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6" name="Obdélník 5"/>
          <p:cNvSpPr>
            <a:spLocks noGrp="1"/>
          </p:cNvSpPr>
          <p:nvPr>
            <p:ph type="dt" sz="half" idx="18"/>
          </p:nvPr>
        </p:nvSpPr>
        <p:spPr/>
        <p:txBody>
          <a:bodyPr rtlCol="0"/>
          <a:lstStyle/>
          <a:p>
            <a:pPr rtl="0"/>
            <a:fld id="{6AEE7300-573E-4AD5-B180-EEDEC8B2F8DF}" type="datetime1">
              <a:rPr kumimoji="0" lang="cs-CZ" smtClean="0"/>
              <a:t>16.12.2020</a:t>
            </a:fld>
            <a:endParaRPr kumimoji="0" lang="cs-CZ" dirty="0"/>
          </a:p>
        </p:txBody>
      </p:sp>
      <p:sp>
        <p:nvSpPr>
          <p:cNvPr id="9" name="Obdélník 8"/>
          <p:cNvSpPr>
            <a:spLocks noGrp="1"/>
          </p:cNvSpPr>
          <p:nvPr>
            <p:ph type="ftr" sz="quarter" idx="20"/>
          </p:nvPr>
        </p:nvSpPr>
        <p:spPr/>
        <p:txBody>
          <a:bodyPr rtlCol="0"/>
          <a:lstStyle/>
          <a:p>
            <a:pPr rtl="0"/>
            <a:r>
              <a:rPr lang="cs-CZ" dirty="0"/>
              <a:t>Přidejte zápatí.</a:t>
            </a:r>
          </a:p>
        </p:txBody>
      </p:sp>
      <p:sp>
        <p:nvSpPr>
          <p:cNvPr id="7" name="Obdélník 6"/>
          <p:cNvSpPr>
            <a:spLocks noGrp="1"/>
          </p:cNvSpPr>
          <p:nvPr>
            <p:ph type="sldNum" sz="quarter" idx="19"/>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tránky smíšené s titulkem na list">
    <p:spTree>
      <p:nvGrpSpPr>
        <p:cNvPr id="1" name=""/>
        <p:cNvGrpSpPr/>
        <p:nvPr/>
      </p:nvGrpSpPr>
      <p:grpSpPr>
        <a:xfrm>
          <a:off x="0" y="0"/>
          <a:ext cx="0" cy="0"/>
          <a:chOff x="0" y="0"/>
          <a:chExt cx="0" cy="0"/>
        </a:xfrm>
      </p:grpSpPr>
      <p:sp>
        <p:nvSpPr>
          <p:cNvPr id="22" name="Obdélník 7" descr="Prázdný zástupný symbol pro přidání obrázku Klikněte na zástupný symbol a vyberte obrázek, který chcete přidat."/>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6" name="Obdélník 7" descr="Prázdný zástupný symbol pro přidání obrázku Klikněte na zástupný symbol a vyberte obrázek, který chcete přidat."/>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cs-CZ"/>
              <a:t>Kliknutím na ikonu přidáte obrázek.</a:t>
            </a:r>
            <a:endParaRPr lang="cs-CZ" dirty="0"/>
          </a:p>
        </p:txBody>
      </p:sp>
      <p:sp>
        <p:nvSpPr>
          <p:cNvPr id="11" name="Obdélník 7"/>
          <p:cNvSpPr>
            <a:spLocks noGrp="1"/>
          </p:cNvSpPr>
          <p:nvPr>
            <p:ph type="body" sz="quarter" idx="13" hasCustomPrompt="1"/>
          </p:nvPr>
        </p:nvSpPr>
        <p:spPr>
          <a:xfrm>
            <a:off x="5141976" y="3352800"/>
            <a:ext cx="3773425" cy="2971800"/>
          </a:xfrm>
        </p:spPr>
        <p:txBody>
          <a:bodyPr rtlCol="0"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cs-CZ" dirty="0"/>
              <a:t>Kliknutím můžete přidat titulek.</a:t>
            </a:r>
          </a:p>
        </p:txBody>
      </p:sp>
      <p:sp>
        <p:nvSpPr>
          <p:cNvPr id="5" name="Obdélník 4"/>
          <p:cNvSpPr>
            <a:spLocks noGrp="1"/>
          </p:cNvSpPr>
          <p:nvPr>
            <p:ph type="dt" sz="half" idx="14"/>
          </p:nvPr>
        </p:nvSpPr>
        <p:spPr/>
        <p:txBody>
          <a:bodyPr rtlCol="0"/>
          <a:lstStyle/>
          <a:p>
            <a:pPr rtl="0"/>
            <a:fld id="{476290EE-546B-48F8-8DEE-0A906872C392}" type="datetime1">
              <a:rPr kumimoji="0" lang="cs-CZ" smtClean="0"/>
              <a:t>16.12.2020</a:t>
            </a:fld>
            <a:endParaRPr kumimoji="0" lang="cs-CZ" dirty="0"/>
          </a:p>
        </p:txBody>
      </p:sp>
      <p:sp>
        <p:nvSpPr>
          <p:cNvPr id="8" name="Obdélník 7"/>
          <p:cNvSpPr>
            <a:spLocks noGrp="1"/>
          </p:cNvSpPr>
          <p:nvPr>
            <p:ph type="ftr" sz="quarter" idx="16"/>
          </p:nvPr>
        </p:nvSpPr>
        <p:spPr/>
        <p:txBody>
          <a:bodyPr rtlCol="0"/>
          <a:lstStyle/>
          <a:p>
            <a:pPr rtl="0"/>
            <a:r>
              <a:rPr lang="cs-CZ" dirty="0"/>
              <a:t>Přidejte zápatí.</a:t>
            </a:r>
          </a:p>
        </p:txBody>
      </p:sp>
      <p:sp>
        <p:nvSpPr>
          <p:cNvPr id="7" name="Obdélník 6"/>
          <p:cNvSpPr>
            <a:spLocks noGrp="1"/>
          </p:cNvSpPr>
          <p:nvPr>
            <p:ph type="sldNum" sz="quarter" idx="15"/>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tránky na výšku s titulky na list">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1249362"/>
          </a:xfrm>
          <a:prstGeom prst="rect">
            <a:avLst/>
          </a:prstGeom>
        </p:spPr>
        <p:txBody>
          <a:bodyPr rtlCol="0"/>
          <a:lstStyle/>
          <a:p>
            <a:pPr rtl="0"/>
            <a:r>
              <a:rPr lang="cs-CZ"/>
              <a:t>Kliknutím lze upravit styl.</a:t>
            </a:r>
            <a:endParaRPr lang="cs-CZ" dirty="0"/>
          </a:p>
        </p:txBody>
      </p:sp>
      <p:sp>
        <p:nvSpPr>
          <p:cNvPr id="2" name="Obdélník 8" descr="Prázdný zástupný symbol pro přidání obrázku Klikněte na zástupný symbol a vyberte obrázek, který chcete přidat."/>
          <p:cNvSpPr>
            <a:spLocks noGrp="1" noChangeAspect="1"/>
          </p:cNvSpPr>
          <p:nvPr>
            <p:ph type="pic" sz="quarter" idx="10"/>
          </p:nvPr>
        </p:nvSpPr>
        <p:spPr>
          <a:xfrm>
            <a:off x="457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cs-CZ"/>
              <a:t>Kliknutím na ikonu přidáte obrázek.</a:t>
            </a:r>
            <a:endParaRPr lang="cs-CZ" dirty="0"/>
          </a:p>
        </p:txBody>
      </p:sp>
      <p:sp>
        <p:nvSpPr>
          <p:cNvPr id="7" name="Obdélník 6"/>
          <p:cNvSpPr>
            <a:spLocks noGrp="1"/>
          </p:cNvSpPr>
          <p:nvPr>
            <p:ph type="body" sz="quarter" idx="13" hasCustomPrompt="1"/>
          </p:nvPr>
        </p:nvSpPr>
        <p:spPr>
          <a:xfrm>
            <a:off x="4572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4" name="Obdélník 8" descr="Prázdný zástupný symbol pro přidání obrázku Klikněte na zástupný symbol a vyberte obrázek, který chcete přidat."/>
          <p:cNvSpPr>
            <a:spLocks noGrp="1" noChangeAspect="1"/>
          </p:cNvSpPr>
          <p:nvPr>
            <p:ph type="pic" sz="quarter" idx="11"/>
          </p:nvPr>
        </p:nvSpPr>
        <p:spPr>
          <a:xfrm>
            <a:off x="33147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cs-CZ"/>
              <a:t>Kliknutím na ikonu přidáte obrázek.</a:t>
            </a:r>
            <a:endParaRPr lang="cs-CZ" dirty="0"/>
          </a:p>
        </p:txBody>
      </p:sp>
      <p:sp>
        <p:nvSpPr>
          <p:cNvPr id="6" name="Obdélník 6"/>
          <p:cNvSpPr>
            <a:spLocks noGrp="1"/>
          </p:cNvSpPr>
          <p:nvPr>
            <p:ph type="body" sz="quarter" idx="14" hasCustomPrompt="1"/>
          </p:nvPr>
        </p:nvSpPr>
        <p:spPr>
          <a:xfrm>
            <a:off x="33147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31" name="Obdélník 8" descr="Prázdný zástupný symbol pro přidání obrázku Klikněte na zástupný symbol a vyberte obrázek, který chcete přidat."/>
          <p:cNvSpPr>
            <a:spLocks noGrp="1" noChangeAspect="1"/>
          </p:cNvSpPr>
          <p:nvPr>
            <p:ph type="pic" sz="quarter" idx="12"/>
          </p:nvPr>
        </p:nvSpPr>
        <p:spPr>
          <a:xfrm>
            <a:off x="6172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cs-CZ"/>
              <a:t>Kliknutím na ikonu přidáte obrázek.</a:t>
            </a:r>
            <a:endParaRPr lang="cs-CZ" dirty="0"/>
          </a:p>
        </p:txBody>
      </p:sp>
      <p:sp>
        <p:nvSpPr>
          <p:cNvPr id="14" name="Obdélník 6"/>
          <p:cNvSpPr>
            <a:spLocks noGrp="1"/>
          </p:cNvSpPr>
          <p:nvPr>
            <p:ph type="body" sz="quarter" idx="15" hasCustomPrompt="1"/>
          </p:nvPr>
        </p:nvSpPr>
        <p:spPr>
          <a:xfrm>
            <a:off x="61722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cs-CZ" dirty="0"/>
              <a:t>Kliknutím můžete přidat titulek.</a:t>
            </a:r>
          </a:p>
        </p:txBody>
      </p:sp>
      <p:sp>
        <p:nvSpPr>
          <p:cNvPr id="8" name="Obdélník 7"/>
          <p:cNvSpPr>
            <a:spLocks noGrp="1"/>
          </p:cNvSpPr>
          <p:nvPr>
            <p:ph type="dt" sz="half" idx="16"/>
          </p:nvPr>
        </p:nvSpPr>
        <p:spPr/>
        <p:txBody>
          <a:bodyPr rtlCol="0"/>
          <a:lstStyle/>
          <a:p>
            <a:pPr rtl="0"/>
            <a:fld id="{26EC89DC-864A-47EC-90E0-4D93D9A6B873}" type="datetime1">
              <a:rPr kumimoji="0" lang="cs-CZ" smtClean="0"/>
              <a:t>16.12.2020</a:t>
            </a:fld>
            <a:endParaRPr kumimoji="0" lang="cs-CZ" dirty="0"/>
          </a:p>
        </p:txBody>
      </p:sp>
      <p:sp>
        <p:nvSpPr>
          <p:cNvPr id="10" name="Obdélník 9"/>
          <p:cNvSpPr>
            <a:spLocks noGrp="1"/>
          </p:cNvSpPr>
          <p:nvPr>
            <p:ph type="ftr" sz="quarter" idx="18"/>
          </p:nvPr>
        </p:nvSpPr>
        <p:spPr/>
        <p:txBody>
          <a:bodyPr rtlCol="0"/>
          <a:lstStyle/>
          <a:p>
            <a:pPr rtl="0"/>
            <a:r>
              <a:rPr lang="cs-CZ" dirty="0"/>
              <a:t>Přidejte zápatí.</a:t>
            </a:r>
          </a:p>
        </p:txBody>
      </p:sp>
      <p:sp>
        <p:nvSpPr>
          <p:cNvPr id="9" name="Obdélník 8"/>
          <p:cNvSpPr>
            <a:spLocks noGrp="1"/>
          </p:cNvSpPr>
          <p:nvPr>
            <p:ph type="sldNum" sz="quarter" idx="17"/>
          </p:nvPr>
        </p:nvSpPr>
        <p:spPr/>
        <p:txBody>
          <a:bodyPr rtlCol="0"/>
          <a:lstStyle/>
          <a:p>
            <a:pPr algn="r" rtl="0"/>
            <a:fld id="{F99EC173-99AE-4773-AB25-02E469A13EAE}" type="slidenum">
              <a:rPr kumimoji="0" lang="cs-CZ" sz="1200" smtClean="0">
                <a:solidFill>
                  <a:schemeClr val="tx2"/>
                </a:solidFill>
              </a:rPr>
              <a:pPr algn="r" rtl="0"/>
              <a:t>‹#›</a:t>
            </a:fld>
            <a:endParaRPr kumimoji="0" lang="cs-CZ"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Obdélník 5"/>
          <p:cNvSpPr>
            <a:spLocks noGrp="1"/>
          </p:cNvSpPr>
          <p:nvPr>
            <p:ph type="body" idx="1"/>
          </p:nvPr>
        </p:nvSpPr>
        <p:spPr>
          <a:xfrm>
            <a:off x="457200" y="1600200"/>
            <a:ext cx="8229600" cy="4525963"/>
          </a:xfrm>
          <a:prstGeom prst="rect">
            <a:avLst/>
          </a:prstGeom>
        </p:spPr>
        <p:txBody>
          <a:bodyPr rtlCol="0">
            <a:normAutofit/>
          </a:bodyPr>
          <a:lstStyle/>
          <a:p>
            <a:pPr lvl="0" rtl="0" eaLnBrk="1" latinLnBrk="1" hangingPunct="1"/>
            <a:r>
              <a:rPr lang="cs-CZ" dirty="0"/>
              <a:t>Kliknutím můžete upravit styly předlohy textu.</a:t>
            </a:r>
          </a:p>
          <a:p>
            <a:pPr lvl="1" rtl="0" eaLnBrk="1" latinLnBrk="1" hangingPunct="1"/>
            <a:r>
              <a:rPr lang="cs-CZ" dirty="0"/>
              <a:t>Druhá úroveň</a:t>
            </a:r>
          </a:p>
          <a:p>
            <a:pPr lvl="2" rtl="0" eaLnBrk="1" latinLnBrk="1" hangingPunct="1"/>
            <a:r>
              <a:rPr lang="cs-CZ" dirty="0"/>
              <a:t>Třetí úroveň</a:t>
            </a:r>
          </a:p>
          <a:p>
            <a:pPr lvl="3" rtl="0" eaLnBrk="1" latinLnBrk="1" hangingPunct="1"/>
            <a:r>
              <a:rPr lang="cs-CZ" dirty="0"/>
              <a:t>Čtvrtá úroveň</a:t>
            </a:r>
          </a:p>
          <a:p>
            <a:pPr lvl="4" rtl="0" eaLnBrk="1" latinLnBrk="1" hangingPunct="1"/>
            <a:r>
              <a:rPr lang="cs-CZ" dirty="0"/>
              <a:t>Pátá úroveň</a:t>
            </a:r>
          </a:p>
        </p:txBody>
      </p:sp>
      <p:sp>
        <p:nvSpPr>
          <p:cNvPr id="29" name="Obdélník 3"/>
          <p:cNvSpPr>
            <a:spLocks noGrp="1"/>
          </p:cNvSpPr>
          <p:nvPr>
            <p:ph type="dt" sz="half" idx="2"/>
          </p:nvPr>
        </p:nvSpPr>
        <p:spPr>
          <a:xfrm>
            <a:off x="66675" y="6559360"/>
            <a:ext cx="2438400" cy="244475"/>
          </a:xfrm>
          <a:prstGeom prst="rect">
            <a:avLst/>
          </a:prstGeom>
        </p:spPr>
        <p:txBody>
          <a:bodyPr rtlCol="0" anchor="b"/>
          <a:lstStyle>
            <a:lvl1pPr eaLnBrk="1" latinLnBrk="0" hangingPunct="1">
              <a:defRPr kumimoji="0" sz="1200">
                <a:solidFill>
                  <a:schemeClr val="tx2"/>
                </a:solidFill>
              </a:defRPr>
            </a:lvl1pPr>
            <a:extLst/>
          </a:lstStyle>
          <a:p>
            <a:pPr rtl="0"/>
            <a:fld id="{8EE81103-3D98-4A4A-B13D-362FFB985EBD}" type="datetime1">
              <a:rPr kumimoji="0" lang="cs-CZ" sz="1200" smtClean="0">
                <a:solidFill>
                  <a:schemeClr val="tx2"/>
                </a:solidFill>
              </a:rPr>
              <a:t>16.12.2020</a:t>
            </a:fld>
            <a:endParaRPr kumimoji="0" lang="cs-CZ" sz="1200" dirty="0">
              <a:solidFill>
                <a:schemeClr val="tx2"/>
              </a:solidFill>
            </a:endParaRPr>
          </a:p>
        </p:txBody>
      </p:sp>
      <p:sp>
        <p:nvSpPr>
          <p:cNvPr id="20" name="Obdélník 25"/>
          <p:cNvSpPr>
            <a:spLocks noGrp="1"/>
          </p:cNvSpPr>
          <p:nvPr>
            <p:ph type="ftr" sz="quarter" idx="3"/>
          </p:nvPr>
        </p:nvSpPr>
        <p:spPr>
          <a:xfrm>
            <a:off x="2995653" y="6558153"/>
            <a:ext cx="4648200" cy="246888"/>
          </a:xfrm>
          <a:prstGeom prst="rect">
            <a:avLst/>
          </a:prstGeom>
        </p:spPr>
        <p:txBody>
          <a:bodyPr rtlCol="0" anchor="b"/>
          <a:lstStyle>
            <a:lvl1pPr algn="ctr" eaLnBrk="1" latinLnBrk="0" hangingPunct="1">
              <a:defRPr kumimoji="0" sz="1200">
                <a:solidFill>
                  <a:schemeClr val="tx2"/>
                </a:solidFill>
              </a:defRPr>
            </a:lvl1pPr>
            <a:extLst/>
          </a:lstStyle>
          <a:p>
            <a:pPr rtl="0"/>
            <a:r>
              <a:rPr lang="cs-CZ" dirty="0"/>
              <a:t>Přidejte zápatí.</a:t>
            </a:r>
          </a:p>
        </p:txBody>
      </p:sp>
      <p:sp>
        <p:nvSpPr>
          <p:cNvPr id="23" name="Obdélník 16"/>
          <p:cNvSpPr>
            <a:spLocks noGrp="1"/>
          </p:cNvSpPr>
          <p:nvPr>
            <p:ph type="sldNum" sz="quarter" idx="4"/>
          </p:nvPr>
        </p:nvSpPr>
        <p:spPr>
          <a:xfrm>
            <a:off x="8172450" y="6559360"/>
            <a:ext cx="914400" cy="244475"/>
          </a:xfrm>
          <a:prstGeom prst="rect">
            <a:avLst/>
          </a:prstGeom>
        </p:spPr>
        <p:txBody>
          <a:bodyPr rtlCol="0"/>
          <a:lstStyle>
            <a:lvl1pPr algn="r" eaLnBrk="1" latinLnBrk="0" hangingPunct="1">
              <a:defRPr kumimoji="0" sz="1200">
                <a:solidFill>
                  <a:schemeClr val="tx2"/>
                </a:solidFill>
              </a:defRPr>
            </a:lvl1pPr>
            <a:extLst/>
          </a:lstStyle>
          <a:p>
            <a:pPr algn="r" rtl="0"/>
            <a:fld id="{F99EC173-99AE-4773-AB25-02E469A13EAE}" type="slidenum">
              <a:rPr kumimoji="0" lang="cs-CZ" sz="1200" smtClean="0">
                <a:solidFill>
                  <a:schemeClr val="tx2"/>
                </a:solidFill>
              </a:rPr>
              <a:pPr algn="r" rtl="0"/>
              <a:t>‹#›</a:t>
            </a:fld>
            <a:endParaRPr kumimoji="0" lang="cs-CZ"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sldNum="0" hdr="0" ftr="0" dt="0"/>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mappemonde.mgm.fr/124as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39552" y="484850"/>
            <a:ext cx="8298485" cy="1066800"/>
          </a:xfrm>
        </p:spPr>
        <p:txBody>
          <a:bodyPr rtlCol="0" anchor="ctr">
            <a:normAutofit/>
          </a:bodyPr>
          <a:lstStyle/>
          <a:p>
            <a:pPr rtl="0"/>
            <a:r>
              <a:rPr lang="cs-CZ" sz="3000" dirty="0"/>
              <a:t>Balzac et </a:t>
            </a:r>
            <a:r>
              <a:rPr lang="cs-CZ" sz="3000" i="1" dirty="0"/>
              <a:t>La </a:t>
            </a:r>
            <a:r>
              <a:rPr lang="cs-CZ" sz="3000" i="1" dirty="0" err="1"/>
              <a:t>Comédie</a:t>
            </a:r>
            <a:r>
              <a:rPr lang="cs-CZ" sz="3000" i="1" dirty="0"/>
              <a:t> </a:t>
            </a:r>
            <a:r>
              <a:rPr lang="cs-CZ" sz="3000" i="1" dirty="0" err="1"/>
              <a:t>humaine</a:t>
            </a:r>
            <a:r>
              <a:rPr lang="cs-CZ" sz="3000" i="1" dirty="0"/>
              <a:t> </a:t>
            </a:r>
            <a:r>
              <a:rPr lang="cs-CZ" sz="3000" dirty="0"/>
              <a:t>9</a:t>
            </a:r>
            <a:r>
              <a:rPr lang="fr-FR" sz="3000" dirty="0"/>
              <a:t> : géographie du monde balzacien II</a:t>
            </a:r>
            <a:endParaRPr lang="cs-CZ" sz="3000" dirty="0"/>
          </a:p>
        </p:txBody>
      </p:sp>
      <p:sp>
        <p:nvSpPr>
          <p:cNvPr id="6" name="Zástupný symbol pro text 5"/>
          <p:cNvSpPr>
            <a:spLocks noGrp="1"/>
          </p:cNvSpPr>
          <p:nvPr>
            <p:ph type="body" sz="quarter" idx="10"/>
          </p:nvPr>
        </p:nvSpPr>
        <p:spPr>
          <a:xfrm>
            <a:off x="2160864" y="1733124"/>
            <a:ext cx="6386946" cy="1219200"/>
          </a:xfrm>
        </p:spPr>
        <p:txBody>
          <a:bodyPr rtlCol="0" anchor="t">
            <a:normAutofit/>
          </a:bodyPr>
          <a:lstStyle/>
          <a:p>
            <a:pPr rtl="0"/>
            <a:r>
              <a:rPr lang="fr-FR" dirty="0"/>
              <a:t>Province – Campagne – Capitale </a:t>
            </a:r>
            <a:endParaRPr lang="cs-CZ" dirty="0"/>
          </a:p>
        </p:txBody>
      </p:sp>
      <p:pic>
        <p:nvPicPr>
          <p:cNvPr id="1026" name="Picture 2" descr="Marie de Verneuil et le marquis de Montauran | Paris Musées">
            <a:extLst>
              <a:ext uri="{FF2B5EF4-FFF2-40B4-BE49-F238E27FC236}">
                <a16:creationId xmlns:a16="http://schemas.microsoft.com/office/drawing/2014/main" id="{68065B62-453F-4A88-92BB-0C5447DF4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6" r="10010" b="7"/>
          <a:stretch/>
        </p:blipFill>
        <p:spPr bwMode="auto">
          <a:xfrm>
            <a:off x="6235187" y="3142928"/>
            <a:ext cx="2286000" cy="2286000"/>
          </a:xfrm>
          <a:prstGeom prst="rect">
            <a:avLst/>
          </a:prstGeom>
          <a:solidFill>
            <a:srgbClr val="FFFFFF"/>
          </a:solid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7" name="TextovéPole 6">
            <a:extLst>
              <a:ext uri="{FF2B5EF4-FFF2-40B4-BE49-F238E27FC236}">
                <a16:creationId xmlns:a16="http://schemas.microsoft.com/office/drawing/2014/main" id="{19ECE017-2BCA-46B2-BE61-EAD8607F59D6}"/>
              </a:ext>
            </a:extLst>
          </p:cNvPr>
          <p:cNvSpPr txBox="1"/>
          <p:nvPr/>
        </p:nvSpPr>
        <p:spPr>
          <a:xfrm>
            <a:off x="76556" y="2826945"/>
            <a:ext cx="5611270" cy="3337709"/>
          </a:xfrm>
          <a:prstGeom prst="rect">
            <a:avLst/>
          </a:prstGeom>
          <a:noFill/>
        </p:spPr>
        <p:txBody>
          <a:bodyPr wrap="square">
            <a:spAutoFit/>
          </a:bodyPr>
          <a:lstStyle/>
          <a:p>
            <a:pPr algn="ctr">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Scènes de la vie privée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représentent l’enfance, l’adolescence et leurs fautes, comme les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Scènes de la vie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 province représentent l’âge des passions, des calculs, des intérêts et de l’ambition. Puis les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Scènes de la vie parisienne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offrent le tableau des goûts, des vices et de toutes les choses effrénées qu’excitent les mœurs particulières aux capitales où se rencontrent à la fois l’extrême bien et l’extrême mal. Chacune de ces trois parties a sa couleur locale : Paris et la province, cette antithèse sociale a fourni ses immenses ressources.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Avant-propos de la Comédie humaine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FF144-D064-4647-9078-A45D2A302AD4}"/>
              </a:ext>
            </a:extLst>
          </p:cNvPr>
          <p:cNvSpPr>
            <a:spLocks noGrp="1"/>
          </p:cNvSpPr>
          <p:nvPr>
            <p:ph type="title"/>
          </p:nvPr>
        </p:nvSpPr>
        <p:spPr/>
        <p:txBody>
          <a:bodyPr/>
          <a:lstStyle/>
          <a:p>
            <a:r>
              <a:rPr lang="fr-FR" sz="1800" dirty="0"/>
              <a:t>Esprit de Paris x esprit de province: Lucien de Rubempré dans </a:t>
            </a:r>
            <a:r>
              <a:rPr lang="fr-FR" sz="1800" i="1" dirty="0"/>
              <a:t>Illusions perdues</a:t>
            </a:r>
            <a:endParaRPr lang="cs-CZ" sz="1800" dirty="0"/>
          </a:p>
        </p:txBody>
      </p:sp>
      <p:sp>
        <p:nvSpPr>
          <p:cNvPr id="4" name="Zástupný text 3">
            <a:extLst>
              <a:ext uri="{FF2B5EF4-FFF2-40B4-BE49-F238E27FC236}">
                <a16:creationId xmlns:a16="http://schemas.microsoft.com/office/drawing/2014/main" id="{E4364528-7D54-4402-BE51-CC0D0053E00A}"/>
              </a:ext>
            </a:extLst>
          </p:cNvPr>
          <p:cNvSpPr>
            <a:spLocks noGrp="1"/>
          </p:cNvSpPr>
          <p:nvPr>
            <p:ph type="body" sz="quarter" idx="15"/>
          </p:nvPr>
        </p:nvSpPr>
        <p:spPr>
          <a:xfrm>
            <a:off x="11833" y="1399104"/>
            <a:ext cx="6048672" cy="5184576"/>
          </a:xfrm>
        </p:spPr>
        <p:txBody>
          <a:bodyPr>
            <a:normAutofit/>
          </a:bodyPr>
          <a:lstStyle/>
          <a:p>
            <a:pPr algn="just"/>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Rencontre de Lucien avec Henri de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Marsay</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Lucien était aussi beau ; mais chez lui le regard était si doux, son œil bleu était si limpide, qu’il ne paraissait pas susceptible d’avoir cette force et cette puissance à laquelle s’attachent tant les femmes. D’ailleurs rien ne faisait encore valoir le poète, tandis que de </a:t>
            </a:r>
            <a:r>
              <a:rPr lang="fr-FR" sz="1800" i="1" dirty="0" err="1">
                <a:effectLst/>
                <a:latin typeface="Times New Roman" panose="02020603050405020304" pitchFamily="18" charset="0"/>
                <a:ea typeface="Calibri" panose="020F0502020204030204" pitchFamily="34" charset="0"/>
                <a:cs typeface="Times New Roman" panose="02020603050405020304" pitchFamily="18" charset="0"/>
              </a:rPr>
              <a:t>Marsay</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avait un entrain d’esprit, une certitude de plaire, une toilette appropriée à sa nature qui écrasait autour de lui tous ses rivaux. Jugez de ce que pouvait être dans ce voisinage Lucien, gourmé, gommé, roide et neuf comme ses habits.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p>
          <a:p>
            <a:pPr algn="just"/>
            <a:r>
              <a:rPr lang="fr-FR" dirty="0">
                <a:latin typeface="Times New Roman" panose="02020603050405020304" pitchFamily="18" charset="0"/>
                <a:ea typeface="Calibri" panose="020F0502020204030204" pitchFamily="34" charset="0"/>
                <a:cs typeface="Times New Roman" panose="02020603050405020304" pitchFamily="18" charset="0"/>
              </a:rPr>
              <a:t>« Illusions perdues » du « grand homme de province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Être quelque chose dans son pays et n’être rien à Paris, sont deux états qui veulent des transitions ; et ceux qui passent trop brusquement de l’un à l’autre, tombent dans une espèce d’anéantissement. Pour un jeune poète qui trouvait un écho à tous ses sentiments, un confident pour toutes ses idées, une âme pour partager ses moindres sensations, Paris allait être un affreux désert.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5122" name="Picture 2" descr="Lucien de Rubempre overwhelmed with sorr - French School jako tisk anebo  olejomalba">
            <a:extLst>
              <a:ext uri="{FF2B5EF4-FFF2-40B4-BE49-F238E27FC236}">
                <a16:creationId xmlns:a16="http://schemas.microsoft.com/office/drawing/2014/main" id="{1CB16C06-F269-441D-85D7-33DC0D0A3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72816"/>
            <a:ext cx="271758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86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32441"/>
            <a:ext cx="7781544" cy="987552"/>
          </a:xfrm>
        </p:spPr>
        <p:txBody>
          <a:bodyPr rtlCol="0" anchor="b">
            <a:normAutofit/>
          </a:bodyPr>
          <a:lstStyle/>
          <a:p>
            <a:pPr rtl="0"/>
            <a:r>
              <a:rPr lang="fr-FR" sz="2500" dirty="0"/>
              <a:t>Province dans </a:t>
            </a:r>
            <a:r>
              <a:rPr lang="fr-FR" sz="2500" i="1" dirty="0"/>
              <a:t>La Comédie humaine</a:t>
            </a:r>
            <a:endParaRPr lang="cs-CZ" sz="2500" dirty="0"/>
          </a:p>
        </p:txBody>
      </p:sp>
      <p:pic>
        <p:nvPicPr>
          <p:cNvPr id="2052" name="Picture 4" descr="HistLoire] La place Jean-Jaurès de Tours au XIXe siècle">
            <a:extLst>
              <a:ext uri="{FF2B5EF4-FFF2-40B4-BE49-F238E27FC236}">
                <a16:creationId xmlns:a16="http://schemas.microsoft.com/office/drawing/2014/main" id="{AB23A28A-8C8B-4D4E-96E4-4AFC1DCAA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7" r="31223" b="1"/>
          <a:stretch/>
        </p:blipFill>
        <p:spPr bwMode="auto">
          <a:xfrm>
            <a:off x="786338" y="2060848"/>
            <a:ext cx="2286000" cy="2286000"/>
          </a:xfrm>
          <a:prstGeom prst="rect">
            <a:avLst/>
          </a:prstGeom>
          <a:solidFill>
            <a:srgbClr val="FFFFFF"/>
          </a:solid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2050" name="Picture 2" descr="Guérande sentinelle des marais - Au Vieux Logis Guérande Restaurant - Grill">
            <a:extLst>
              <a:ext uri="{FF2B5EF4-FFF2-40B4-BE49-F238E27FC236}">
                <a16:creationId xmlns:a16="http://schemas.microsoft.com/office/drawing/2014/main" id="{DA456845-E2AB-4CA8-894F-0078A78DEE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17" r="19685" b="3"/>
          <a:stretch/>
        </p:blipFill>
        <p:spPr bwMode="auto">
          <a:xfrm>
            <a:off x="3474604" y="2060848"/>
            <a:ext cx="2286000" cy="2286000"/>
          </a:xfrm>
          <a:prstGeom prst="rect">
            <a:avLst/>
          </a:prstGeom>
          <a:solidFill>
            <a:srgbClr val="FFFFFF"/>
          </a:solid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2054" name="Picture 6" descr="POITOU-CHARENTE - ANGOULÊME, la VILLE HAUTE - Gravure du 19e siècle | eBay">
            <a:extLst>
              <a:ext uri="{FF2B5EF4-FFF2-40B4-BE49-F238E27FC236}">
                <a16:creationId xmlns:a16="http://schemas.microsoft.com/office/drawing/2014/main" id="{D920F618-C4AA-4B2A-98D5-A765919FF6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01" r="18198"/>
          <a:stretch/>
        </p:blipFill>
        <p:spPr bwMode="auto">
          <a:xfrm>
            <a:off x="6386265" y="2046297"/>
            <a:ext cx="2286000" cy="2286000"/>
          </a:xfrm>
          <a:prstGeom prst="rect">
            <a:avLst/>
          </a:prstGeom>
          <a:solidFill>
            <a:srgbClr val="FFFFFF"/>
          </a:solid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Obdélník 2"/>
          <p:cNvSpPr>
            <a:spLocks noGrp="1"/>
          </p:cNvSpPr>
          <p:nvPr>
            <p:ph type="body" sz="quarter" idx="14"/>
          </p:nvPr>
        </p:nvSpPr>
        <p:spPr>
          <a:xfrm>
            <a:off x="990600" y="1355798"/>
            <a:ext cx="7772400" cy="838200"/>
          </a:xfrm>
        </p:spPr>
        <p:txBody>
          <a:bodyPr rtlCol="0">
            <a:normAutofit/>
          </a:bodyPr>
          <a:lstStyle/>
          <a:p>
            <a:pPr rtl="0"/>
            <a:r>
              <a:rPr lang="fr-FR" dirty="0"/>
              <a:t>Ou une fresque de la France </a:t>
            </a:r>
            <a:r>
              <a:rPr lang="fr-FR" dirty="0" err="1"/>
              <a:t>impréssioniste</a:t>
            </a:r>
            <a:endParaRPr lang="cs-CZ" dirty="0"/>
          </a:p>
        </p:txBody>
      </p:sp>
      <p:sp>
        <p:nvSpPr>
          <p:cNvPr id="7" name="Obdélník 2">
            <a:extLst>
              <a:ext uri="{FF2B5EF4-FFF2-40B4-BE49-F238E27FC236}">
                <a16:creationId xmlns:a16="http://schemas.microsoft.com/office/drawing/2014/main" id="{B66B7C5B-2C58-4AB9-8713-5F616D399F86}"/>
              </a:ext>
            </a:extLst>
          </p:cNvPr>
          <p:cNvSpPr txBox="1">
            <a:spLocks/>
          </p:cNvSpPr>
          <p:nvPr/>
        </p:nvSpPr>
        <p:spPr>
          <a:xfrm>
            <a:off x="1938218" y="4581128"/>
            <a:ext cx="5586110" cy="1728192"/>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txBody>
          <a:bodyPr vert="horz" rtlCol="0">
            <a:noAutofit/>
          </a:bodyPr>
          <a:lstStyle>
            <a:lvl1pPr marL="342900" indent="-342900" algn="l" rtl="0" eaLnBrk="1" latinLnBrk="0" hangingPunct="1">
              <a:spcBef>
                <a:spcPct val="20000"/>
              </a:spcBef>
              <a:buChar char="•"/>
              <a:defRPr kumimoji="0" sz="2400">
                <a:solidFill>
                  <a:schemeClr val="lt1"/>
                </a:solidFill>
                <a:latin typeface="+mn-lt"/>
                <a:ea typeface="+mn-ea"/>
                <a:cs typeface="+mn-cs"/>
              </a:defRPr>
            </a:lvl1pPr>
            <a:lvl2pPr marL="742950" indent="-285750" algn="l" rtl="0" eaLnBrk="1" latinLnBrk="0" hangingPunct="1">
              <a:spcBef>
                <a:spcPct val="20000"/>
              </a:spcBef>
              <a:buChar char="–"/>
              <a:defRPr kumimoji="0" sz="2400">
                <a:solidFill>
                  <a:schemeClr val="lt1"/>
                </a:solidFill>
                <a:latin typeface="+mn-lt"/>
                <a:ea typeface="+mn-ea"/>
                <a:cs typeface="+mn-cs"/>
              </a:defRPr>
            </a:lvl2pPr>
            <a:lvl3pPr marL="1143000" indent="-228600" algn="l" rtl="0" eaLnBrk="1" latinLnBrk="0" hangingPunct="1">
              <a:spcBef>
                <a:spcPct val="20000"/>
              </a:spcBef>
              <a:buChar char="•"/>
              <a:defRPr kumimoji="0" sz="2000">
                <a:solidFill>
                  <a:schemeClr val="lt1"/>
                </a:solidFill>
                <a:latin typeface="+mn-lt"/>
                <a:ea typeface="+mn-ea"/>
                <a:cs typeface="+mn-cs"/>
              </a:defRPr>
            </a:lvl3pPr>
            <a:lvl4pPr marL="1600200" indent="-228600" algn="l" rtl="0" eaLnBrk="1" latinLnBrk="0" hangingPunct="1">
              <a:spcBef>
                <a:spcPct val="20000"/>
              </a:spcBef>
              <a:buChar char="–"/>
              <a:defRPr kumimoji="0" sz="1800">
                <a:solidFill>
                  <a:schemeClr val="lt1"/>
                </a:solidFill>
                <a:latin typeface="+mn-lt"/>
                <a:ea typeface="+mn-ea"/>
                <a:cs typeface="+mn-cs"/>
              </a:defRPr>
            </a:lvl4pPr>
            <a:lvl5pPr marL="2057400" indent="-228600" algn="l" rtl="0" eaLnBrk="1" latinLnBrk="0" hangingPunct="1">
              <a:spcBef>
                <a:spcPct val="20000"/>
              </a:spcBef>
              <a:buChar char="»"/>
              <a:defRPr kumimoji="0" sz="1600">
                <a:solidFill>
                  <a:schemeClr val="lt1"/>
                </a:solidFill>
                <a:latin typeface="+mn-lt"/>
                <a:ea typeface="+mn-ea"/>
                <a:cs typeface="+mn-cs"/>
              </a:defRPr>
            </a:lvl5pPr>
            <a:lvl6pPr marL="2514600" indent="-228600" algn="l" rtl="0" eaLnBrk="1" latinLnBrk="0" hangingPunct="1">
              <a:spcBef>
                <a:spcPct val="20000"/>
              </a:spcBef>
              <a:buChar char="•"/>
              <a:defRPr kumimoji="0" sz="2000">
                <a:solidFill>
                  <a:schemeClr val="lt1"/>
                </a:solidFill>
                <a:latin typeface="+mn-lt"/>
                <a:ea typeface="+mn-ea"/>
                <a:cs typeface="+mn-cs"/>
              </a:defRPr>
            </a:lvl6pPr>
            <a:lvl7pPr marL="2971800" indent="-228600" algn="l" rtl="0" eaLnBrk="1" latinLnBrk="0" hangingPunct="1">
              <a:spcBef>
                <a:spcPct val="20000"/>
              </a:spcBef>
              <a:buChar char="•"/>
              <a:defRPr kumimoji="0" sz="2000">
                <a:solidFill>
                  <a:schemeClr val="lt1"/>
                </a:solidFill>
                <a:latin typeface="+mn-lt"/>
                <a:ea typeface="+mn-ea"/>
                <a:cs typeface="+mn-cs"/>
              </a:defRPr>
            </a:lvl7pPr>
            <a:lvl8pPr marL="3429000" indent="-228600" algn="l" rtl="0" eaLnBrk="1" latinLnBrk="0" hangingPunct="1">
              <a:spcBef>
                <a:spcPct val="20000"/>
              </a:spcBef>
              <a:buChar char="•"/>
              <a:defRPr kumimoji="0" sz="2000">
                <a:solidFill>
                  <a:schemeClr val="lt1"/>
                </a:solidFill>
                <a:latin typeface="+mn-lt"/>
                <a:ea typeface="+mn-ea"/>
                <a:cs typeface="+mn-cs"/>
              </a:defRPr>
            </a:lvl8pPr>
            <a:lvl9pPr marL="3886200" indent="-228600" algn="l" rtl="0" eaLnBrk="1" latinLnBrk="0" hangingPunct="1">
              <a:spcBef>
                <a:spcPct val="20000"/>
              </a:spcBef>
              <a:buChar char="•"/>
              <a:defRPr kumimoji="0" sz="2000">
                <a:solidFill>
                  <a:schemeClr val="lt1"/>
                </a:solidFill>
                <a:latin typeface="+mn-lt"/>
                <a:ea typeface="+mn-ea"/>
                <a:cs typeface="+mn-cs"/>
              </a:defRPr>
            </a:lvl9pPr>
            <a:extLst/>
          </a:lstStyle>
          <a:p>
            <a:pPr marL="400050" indent="-400050">
              <a:buFontTx/>
              <a:buAutoNum type="romanUcPeriod"/>
            </a:pPr>
            <a:r>
              <a:rPr lang="cs-CZ" sz="1800" kern="0" dirty="0"/>
              <a:t>Centre(s) et </a:t>
            </a:r>
            <a:r>
              <a:rPr lang="cs-CZ" sz="1800" kern="0" dirty="0" err="1"/>
              <a:t>périphérie</a:t>
            </a:r>
            <a:endParaRPr lang="cs-CZ" sz="1800" kern="0" dirty="0"/>
          </a:p>
          <a:p>
            <a:pPr marL="400050" indent="-400050">
              <a:buFontTx/>
              <a:buAutoNum type="romanUcPeriod"/>
            </a:pPr>
            <a:r>
              <a:rPr lang="cs-CZ" sz="1800" kern="0" dirty="0" err="1"/>
              <a:t>Caract</a:t>
            </a:r>
            <a:r>
              <a:rPr lang="fr-FR" sz="1800" kern="0" dirty="0"/>
              <a:t>ère de la province</a:t>
            </a:r>
          </a:p>
          <a:p>
            <a:pPr marL="400050" indent="-400050">
              <a:buFontTx/>
              <a:buAutoNum type="romanUcPeriod"/>
            </a:pPr>
            <a:r>
              <a:rPr lang="fr-FR" sz="1800" kern="0" dirty="0"/>
              <a:t>Campagne: un lieu bucolique?</a:t>
            </a:r>
          </a:p>
          <a:p>
            <a:pPr marL="400050" indent="-400050">
              <a:buFontTx/>
              <a:buAutoNum type="romanUcPeriod"/>
            </a:pPr>
            <a:r>
              <a:rPr lang="fr-FR" sz="1800" kern="0" dirty="0"/>
              <a:t>Paris et Province: une « </a:t>
            </a:r>
            <a:r>
              <a:rPr lang="fr-FR" sz="1800" i="1" kern="0" dirty="0"/>
              <a:t>antithèse sociale</a:t>
            </a:r>
            <a:r>
              <a:rPr lang="fr-FR" sz="1800" kern="0" dirty="0"/>
              <a:t> »</a:t>
            </a:r>
            <a:r>
              <a:rPr lang="cs-CZ" sz="1800" kern="0" dirty="0"/>
              <a:t>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squ&amp;#39;au XIXe siècle, voire la moitié du XXe siècle dans certaines  régions, la France jouissait d&amp;#39;une in… | Bourgogne carte, Carte de  france, Carte bretagne">
            <a:extLst>
              <a:ext uri="{FF2B5EF4-FFF2-40B4-BE49-F238E27FC236}">
                <a16:creationId xmlns:a16="http://schemas.microsoft.com/office/drawing/2014/main" id="{1D6846CB-E3CE-44C7-83CC-50A8E728FF7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1552" r="11552"/>
          <a:stretch>
            <a:fillRect/>
          </a:stretch>
        </p:blipFill>
        <p:spPr bwMode="auto">
          <a:xfrm>
            <a:off x="157193" y="1129877"/>
            <a:ext cx="3843666"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ire : la création des départements français à la Révolution">
            <a:extLst>
              <a:ext uri="{FF2B5EF4-FFF2-40B4-BE49-F238E27FC236}">
                <a16:creationId xmlns:a16="http://schemas.microsoft.com/office/drawing/2014/main" id="{BAAFCB8D-5BAA-4363-9EC8-4A8080066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249" y="1052736"/>
            <a:ext cx="5014481" cy="52668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22CC44E3-8A78-4346-B9ED-A294B6891423}"/>
              </a:ext>
            </a:extLst>
          </p:cNvPr>
          <p:cNvSpPr txBox="1"/>
          <p:nvPr/>
        </p:nvSpPr>
        <p:spPr>
          <a:xfrm>
            <a:off x="2041287" y="353747"/>
            <a:ext cx="5014481" cy="369332"/>
          </a:xfrm>
          <a:prstGeom prst="rect">
            <a:avLst/>
          </a:prstGeom>
          <a:noFill/>
        </p:spPr>
        <p:txBody>
          <a:bodyPr wrap="square">
            <a:spAutoFit/>
          </a:bodyPr>
          <a:lstStyle/>
          <a:p>
            <a:pPr marL="400050" indent="-400050">
              <a:buFontTx/>
              <a:buAutoNum type="romanUcPeriod"/>
            </a:pPr>
            <a:r>
              <a:rPr lang="fr-FR" sz="1800" kern="0" dirty="0"/>
              <a:t>Centre(s) et périphérie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A7B25227-4977-40E0-9B25-8499699B05D7}"/>
              </a:ext>
            </a:extLst>
          </p:cNvPr>
          <p:cNvSpPr>
            <a:spLocks noGrp="1"/>
          </p:cNvSpPr>
          <p:nvPr>
            <p:ph type="title"/>
          </p:nvPr>
        </p:nvSpPr>
        <p:spPr>
          <a:xfrm>
            <a:off x="755576" y="5931308"/>
            <a:ext cx="7388352" cy="334962"/>
          </a:xfrm>
        </p:spPr>
        <p:txBody>
          <a:bodyPr/>
          <a:lstStyle/>
          <a:p>
            <a:pPr algn="ctr"/>
            <a:r>
              <a:rPr lang="en-US" dirty="0"/>
              <a:t>France dans </a:t>
            </a:r>
            <a:r>
              <a:rPr lang="en-US" i="1" dirty="0"/>
              <a:t>la </a:t>
            </a:r>
            <a:r>
              <a:rPr lang="en-US" i="1" dirty="0" err="1"/>
              <a:t>comédie</a:t>
            </a:r>
            <a:r>
              <a:rPr lang="en-US" i="1" dirty="0"/>
              <a:t> </a:t>
            </a:r>
            <a:r>
              <a:rPr lang="en-US" i="1" dirty="0" err="1"/>
              <a:t>humaine</a:t>
            </a:r>
            <a:r>
              <a:rPr lang="en-US" i="1" dirty="0"/>
              <a:t> </a:t>
            </a:r>
            <a:r>
              <a:rPr lang="en-US" dirty="0"/>
              <a:t>I</a:t>
            </a:r>
          </a:p>
        </p:txBody>
      </p:sp>
      <p:pic>
        <p:nvPicPr>
          <p:cNvPr id="3074" name="Picture 2" descr="Figure 1. Carte des lieux géographiques cités par Balzac dans La Comédie humaine, d’après le répertoire géographique de Hoffmann (1968).">
            <a:extLst>
              <a:ext uri="{FF2B5EF4-FFF2-40B4-BE49-F238E27FC236}">
                <a16:creationId xmlns:a16="http://schemas.microsoft.com/office/drawing/2014/main" id="{A4A4CC0A-7592-4F53-9365-99BEBD5463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9225" y="294590"/>
            <a:ext cx="5881750" cy="5543550"/>
          </a:xfrm>
          <a:prstGeom prst="rect">
            <a:avLst/>
          </a:prstGeom>
          <a:solidFill>
            <a:srgbClr val="FFFFFF"/>
          </a:solid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73" name="Text Placeholder 3">
            <a:extLst>
              <a:ext uri="{FF2B5EF4-FFF2-40B4-BE49-F238E27FC236}">
                <a16:creationId xmlns:a16="http://schemas.microsoft.com/office/drawing/2014/main" id="{3D67605F-4118-42F0-88C0-DE0E8754263C}"/>
              </a:ext>
            </a:extLst>
          </p:cNvPr>
          <p:cNvSpPr>
            <a:spLocks noGrp="1"/>
          </p:cNvSpPr>
          <p:nvPr>
            <p:ph type="body" sz="quarter" idx="11"/>
          </p:nvPr>
        </p:nvSpPr>
        <p:spPr>
          <a:xfrm>
            <a:off x="539552" y="6359438"/>
            <a:ext cx="8784976" cy="381000"/>
          </a:xfrm>
        </p:spPr>
        <p:txBody>
          <a:bodyPr/>
          <a:lstStyle/>
          <a:p>
            <a:r>
              <a:rPr lang="en-US" sz="1500" dirty="0" err="1"/>
              <a:t>Nombre</a:t>
            </a:r>
            <a:r>
              <a:rPr lang="en-US" sz="1500" dirty="0"/>
              <a:t> </a:t>
            </a:r>
            <a:r>
              <a:rPr lang="en-US" sz="1500" dirty="0" err="1"/>
              <a:t>d’occurrences</a:t>
            </a:r>
            <a:r>
              <a:rPr lang="en-US" sz="1500" dirty="0"/>
              <a:t> des </a:t>
            </a:r>
            <a:r>
              <a:rPr lang="en-US" sz="1500" dirty="0" err="1"/>
              <a:t>lieux</a:t>
            </a:r>
            <a:r>
              <a:rPr lang="en-US" sz="1500" dirty="0"/>
              <a:t> </a:t>
            </a:r>
            <a:r>
              <a:rPr lang="en-US" sz="1500" dirty="0" err="1"/>
              <a:t>cités</a:t>
            </a:r>
            <a:r>
              <a:rPr lang="en-US" sz="1500" dirty="0"/>
              <a:t> (disponible sur </a:t>
            </a:r>
            <a:r>
              <a:rPr lang="en-US" sz="1500" dirty="0">
                <a:hlinkClick r:id="rId3"/>
              </a:rPr>
              <a:t>http://mappemonde.mgm.fr/124as4/</a:t>
            </a:r>
            <a:r>
              <a:rPr lang="en-US" sz="1500" dirty="0"/>
              <a:t> </a:t>
            </a:r>
          </a:p>
        </p:txBody>
      </p:sp>
    </p:spTree>
    <p:extLst>
      <p:ext uri="{BB962C8B-B14F-4D97-AF65-F5344CB8AC3E}">
        <p14:creationId xmlns:p14="http://schemas.microsoft.com/office/powerpoint/2010/main" val="42200775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2E0348-9308-45C6-B223-A4AB9E5434C8}"/>
              </a:ext>
            </a:extLst>
          </p:cNvPr>
          <p:cNvSpPr>
            <a:spLocks noGrp="1"/>
          </p:cNvSpPr>
          <p:nvPr>
            <p:ph type="title"/>
          </p:nvPr>
        </p:nvSpPr>
        <p:spPr>
          <a:xfrm>
            <a:off x="915924" y="5943600"/>
            <a:ext cx="7388352" cy="334962"/>
          </a:xfrm>
        </p:spPr>
        <p:txBody>
          <a:bodyPr/>
          <a:lstStyle/>
          <a:p>
            <a:pPr algn="ctr"/>
            <a:r>
              <a:rPr lang="en-US" dirty="0"/>
              <a:t>France dans </a:t>
            </a:r>
            <a:r>
              <a:rPr lang="en-US" i="1" dirty="0"/>
              <a:t>la </a:t>
            </a:r>
            <a:r>
              <a:rPr lang="en-US" i="1" dirty="0" err="1"/>
              <a:t>Comédie</a:t>
            </a:r>
            <a:r>
              <a:rPr lang="en-US" i="1" dirty="0"/>
              <a:t> </a:t>
            </a:r>
            <a:r>
              <a:rPr lang="en-US" i="1" dirty="0" err="1"/>
              <a:t>humaine</a:t>
            </a:r>
            <a:r>
              <a:rPr lang="en-US" i="1" dirty="0"/>
              <a:t> </a:t>
            </a:r>
            <a:r>
              <a:rPr lang="en-US" dirty="0"/>
              <a:t>II</a:t>
            </a:r>
            <a:r>
              <a:rPr lang="en-US" i="1" dirty="0"/>
              <a:t> </a:t>
            </a:r>
            <a:endParaRPr lang="en-US" dirty="0"/>
          </a:p>
        </p:txBody>
      </p:sp>
      <p:sp>
        <p:nvSpPr>
          <p:cNvPr id="12" name="Text Placeholder 3">
            <a:extLst>
              <a:ext uri="{FF2B5EF4-FFF2-40B4-BE49-F238E27FC236}">
                <a16:creationId xmlns:a16="http://schemas.microsoft.com/office/drawing/2014/main" id="{155E7B1A-9832-452A-B109-009048F49F0D}"/>
              </a:ext>
            </a:extLst>
          </p:cNvPr>
          <p:cNvSpPr>
            <a:spLocks noGrp="1"/>
          </p:cNvSpPr>
          <p:nvPr>
            <p:ph type="body" sz="quarter" idx="11"/>
          </p:nvPr>
        </p:nvSpPr>
        <p:spPr>
          <a:xfrm>
            <a:off x="660082" y="6267160"/>
            <a:ext cx="8460432" cy="381000"/>
          </a:xfrm>
        </p:spPr>
        <p:txBody>
          <a:bodyPr/>
          <a:lstStyle/>
          <a:p>
            <a:r>
              <a:rPr lang="en-US" sz="1500" dirty="0" err="1"/>
              <a:t>Selon</a:t>
            </a:r>
            <a:r>
              <a:rPr lang="en-US" sz="1500" dirty="0"/>
              <a:t> le lieu </a:t>
            </a:r>
            <a:r>
              <a:rPr lang="en-US" sz="1500" dirty="0" err="1"/>
              <a:t>principaux</a:t>
            </a:r>
            <a:r>
              <a:rPr lang="en-US" sz="1500" dirty="0"/>
              <a:t> des romans (</a:t>
            </a:r>
            <a:r>
              <a:rPr lang="en-US" sz="1500" dirty="0" err="1"/>
              <a:t>selon</a:t>
            </a:r>
            <a:r>
              <a:rPr lang="en-US" sz="1500" dirty="0"/>
              <a:t> Gérard </a:t>
            </a:r>
            <a:r>
              <a:rPr lang="en-US" sz="1500" dirty="0" err="1"/>
              <a:t>Gengembre</a:t>
            </a:r>
            <a:r>
              <a:rPr lang="en-US" sz="1500" dirty="0"/>
              <a:t>: </a:t>
            </a:r>
            <a:r>
              <a:rPr lang="en-US" sz="1500" i="1" dirty="0"/>
              <a:t>Napoléon des </a:t>
            </a:r>
            <a:r>
              <a:rPr lang="en-US" sz="1500" i="1" dirty="0" err="1"/>
              <a:t>lettres</a:t>
            </a:r>
            <a:r>
              <a:rPr lang="en-US" sz="1500" dirty="0"/>
              <a:t>)</a:t>
            </a:r>
          </a:p>
        </p:txBody>
      </p:sp>
      <p:pic>
        <p:nvPicPr>
          <p:cNvPr id="8" name="Obrázek 7" descr="Obsah obrázku text, mapa&#10;&#10;Popis vygenerován s velmi vysokou mírou spolehlivosti">
            <a:extLst>
              <a:ext uri="{FF2B5EF4-FFF2-40B4-BE49-F238E27FC236}">
                <a16:creationId xmlns:a16="http://schemas.microsoft.com/office/drawing/2014/main" id="{A8D54067-7108-4975-8CCD-8B0BE136A300}"/>
              </a:ext>
            </a:extLst>
          </p:cNvPr>
          <p:cNvPicPr>
            <a:picLocks noChangeAspect="1"/>
          </p:cNvPicPr>
          <p:nvPr/>
        </p:nvPicPr>
        <p:blipFill rotWithShape="1">
          <a:blip r:embed="rId2"/>
          <a:srcRect t="4292" r="2105"/>
          <a:stretch/>
        </p:blipFill>
        <p:spPr>
          <a:xfrm>
            <a:off x="827584" y="30196"/>
            <a:ext cx="7476692" cy="5894486"/>
          </a:xfrm>
          <a:prstGeom prst="rect">
            <a:avLst/>
          </a:prstGeom>
        </p:spPr>
      </p:pic>
    </p:spTree>
    <p:extLst>
      <p:ext uri="{BB962C8B-B14F-4D97-AF65-F5344CB8AC3E}">
        <p14:creationId xmlns:p14="http://schemas.microsoft.com/office/powerpoint/2010/main" val="25155244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rtlCol="0">
            <a:noAutofit/>
          </a:bodyPr>
          <a:lstStyle/>
          <a:p>
            <a:r>
              <a:rPr lang="fr-FR" sz="2000" kern="0" dirty="0"/>
              <a:t>II. </a:t>
            </a:r>
            <a:r>
              <a:rPr lang="cs-CZ" sz="2000" kern="0" dirty="0" err="1"/>
              <a:t>Caract</a:t>
            </a:r>
            <a:r>
              <a:rPr lang="fr-FR" sz="2000" kern="0" dirty="0"/>
              <a:t>ère de la province</a:t>
            </a:r>
          </a:p>
        </p:txBody>
      </p:sp>
      <p:sp>
        <p:nvSpPr>
          <p:cNvPr id="3" name="Zástupný symbol pro text 2"/>
          <p:cNvSpPr>
            <a:spLocks noGrp="1"/>
          </p:cNvSpPr>
          <p:nvPr>
            <p:ph type="body" sz="quarter" idx="11"/>
          </p:nvPr>
        </p:nvSpPr>
        <p:spPr>
          <a:xfrm>
            <a:off x="5364088" y="1844824"/>
            <a:ext cx="3505200" cy="1675656"/>
          </a:xfrm>
        </p:spPr>
        <p:txBody>
          <a:bodyPr rtlCol="0"/>
          <a:lstStyle/>
          <a:p>
            <a:pPr rtl="0"/>
            <a:r>
              <a:rPr lang="fr-FR" sz="1800" dirty="0">
                <a:effectLst/>
                <a:latin typeface="Times New Roman" panose="02020603050405020304" pitchFamily="18" charset="0"/>
                <a:ea typeface="Calibri" panose="020F0502020204030204" pitchFamily="34" charset="0"/>
              </a:rPr>
              <a:t>à Angoulême « </a:t>
            </a:r>
            <a:r>
              <a:rPr lang="fr-FR" sz="1800" i="1" dirty="0">
                <a:effectLst/>
                <a:latin typeface="Times New Roman" panose="02020603050405020304" pitchFamily="18" charset="0"/>
                <a:ea typeface="Calibri" panose="020F0502020204030204" pitchFamily="34" charset="0"/>
              </a:rPr>
              <a:t>le thé se vendait encore chez les apothicaires comme une drogue employée contre les indigestions.</a:t>
            </a:r>
            <a:r>
              <a:rPr lang="fr-FR" sz="1800" dirty="0">
                <a:effectLst/>
                <a:latin typeface="Times New Roman" panose="02020603050405020304" pitchFamily="18" charset="0"/>
                <a:ea typeface="Calibri" panose="020F0502020204030204" pitchFamily="34" charset="0"/>
              </a:rPr>
              <a:t> » (</a:t>
            </a:r>
            <a:r>
              <a:rPr lang="fr-FR" sz="1800" i="1" dirty="0">
                <a:effectLst/>
                <a:latin typeface="Times New Roman" panose="02020603050405020304" pitchFamily="18" charset="0"/>
                <a:ea typeface="Calibri" panose="020F0502020204030204" pitchFamily="34" charset="0"/>
              </a:rPr>
              <a:t>Illu</a:t>
            </a:r>
            <a:r>
              <a:rPr lang="fr-FR" i="1" dirty="0">
                <a:latin typeface="Times New Roman" panose="02020603050405020304" pitchFamily="18" charset="0"/>
                <a:ea typeface="Calibri" panose="020F0502020204030204" pitchFamily="34" charset="0"/>
              </a:rPr>
              <a:t>sions perdues</a:t>
            </a:r>
            <a:r>
              <a:rPr lang="fr-FR" dirty="0">
                <a:latin typeface="Times New Roman" panose="02020603050405020304" pitchFamily="18" charset="0"/>
                <a:ea typeface="Calibri" panose="020F0502020204030204" pitchFamily="34" charset="0"/>
              </a:rPr>
              <a:t>)</a:t>
            </a:r>
            <a:endParaRPr lang="cs-CZ" dirty="0"/>
          </a:p>
        </p:txBody>
      </p:sp>
      <p:sp>
        <p:nvSpPr>
          <p:cNvPr id="4" name="Zástupný symbol obrázku 3">
            <a:extLst>
              <a:ext uri="{FF2B5EF4-FFF2-40B4-BE49-F238E27FC236}">
                <a16:creationId xmlns:a16="http://schemas.microsoft.com/office/drawing/2014/main" id="{5D41F61A-673C-446B-B1AE-0D40A25CD917}"/>
              </a:ext>
            </a:extLst>
          </p:cNvPr>
          <p:cNvSpPr>
            <a:spLocks noGrp="1"/>
          </p:cNvSpPr>
          <p:nvPr>
            <p:ph type="pic" sz="quarter" idx="10"/>
          </p:nvPr>
        </p:nvSpPr>
        <p:spPr>
          <a:xfrm>
            <a:off x="419375" y="233241"/>
            <a:ext cx="4512665" cy="6121149"/>
          </a:xfrm>
        </p:spPr>
      </p:sp>
      <p:pic>
        <p:nvPicPr>
          <p:cNvPr id="6146" name="Picture 2" descr="CHARENTE: Jolie vue de la ville de ANGOULEME au 19eme siècle (Couleur  aquarellée | eBay">
            <a:extLst>
              <a:ext uri="{FF2B5EF4-FFF2-40B4-BE49-F238E27FC236}">
                <a16:creationId xmlns:a16="http://schemas.microsoft.com/office/drawing/2014/main" id="{E12CF04A-DB04-4126-BF6D-79B2E21C8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75" y="228600"/>
            <a:ext cx="4512665" cy="6125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CE535-E86E-4063-9678-E3867D0CBA65}"/>
              </a:ext>
            </a:extLst>
          </p:cNvPr>
          <p:cNvSpPr>
            <a:spLocks noGrp="1"/>
          </p:cNvSpPr>
          <p:nvPr>
            <p:ph type="title"/>
          </p:nvPr>
        </p:nvSpPr>
        <p:spPr/>
        <p:txBody>
          <a:bodyPr>
            <a:normAutofit fontScale="90000"/>
          </a:bodyPr>
          <a:lstStyle/>
          <a:p>
            <a:r>
              <a:rPr lang="fr-FR" dirty="0"/>
              <a:t>La terre forme l’âme de l’homme: la bretagne des </a:t>
            </a:r>
            <a:r>
              <a:rPr lang="fr-FR" i="1" dirty="0"/>
              <a:t>Chouans</a:t>
            </a:r>
            <a:endParaRPr lang="cs-CZ" dirty="0"/>
          </a:p>
        </p:txBody>
      </p:sp>
      <p:sp>
        <p:nvSpPr>
          <p:cNvPr id="3" name="Zástupný symbol obrázku 2">
            <a:extLst>
              <a:ext uri="{FF2B5EF4-FFF2-40B4-BE49-F238E27FC236}">
                <a16:creationId xmlns:a16="http://schemas.microsoft.com/office/drawing/2014/main" id="{C00B54E0-4CAA-4152-B855-A212DC039851}"/>
              </a:ext>
            </a:extLst>
          </p:cNvPr>
          <p:cNvSpPr>
            <a:spLocks noGrp="1"/>
          </p:cNvSpPr>
          <p:nvPr>
            <p:ph type="pic" sz="quarter" idx="10"/>
          </p:nvPr>
        </p:nvSpPr>
        <p:spPr>
          <a:xfrm>
            <a:off x="419375" y="233241"/>
            <a:ext cx="4601929" cy="5572023"/>
          </a:xfrm>
        </p:spPr>
      </p:sp>
      <p:sp>
        <p:nvSpPr>
          <p:cNvPr id="4" name="Zástupný text 3">
            <a:extLst>
              <a:ext uri="{FF2B5EF4-FFF2-40B4-BE49-F238E27FC236}">
                <a16:creationId xmlns:a16="http://schemas.microsoft.com/office/drawing/2014/main" id="{4A02B115-EAF9-4E3E-B196-65BB2A17EEB3}"/>
              </a:ext>
            </a:extLst>
          </p:cNvPr>
          <p:cNvSpPr>
            <a:spLocks noGrp="1"/>
          </p:cNvSpPr>
          <p:nvPr>
            <p:ph type="body" sz="quarter" idx="11"/>
          </p:nvPr>
        </p:nvSpPr>
        <p:spPr>
          <a:xfrm>
            <a:off x="5436096" y="3429000"/>
            <a:ext cx="3505200" cy="3505200"/>
          </a:xfrm>
        </p:spPr>
        <p:txBody>
          <a:bodyPr/>
          <a:lstStyle/>
          <a:p>
            <a:pPr algn="just"/>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600" i="1" dirty="0">
                <a:effectLst/>
                <a:latin typeface="Times New Roman" panose="02020603050405020304" pitchFamily="18" charset="0"/>
                <a:ea typeface="Calibri" panose="020F0502020204030204" pitchFamily="34" charset="0"/>
                <a:cs typeface="Times New Roman" panose="02020603050405020304" pitchFamily="18" charset="0"/>
              </a:rPr>
              <a:t>Là, les coutumes féodales sont encore respectées. Là, les antiquaires retrouvent debout les monuments des Druides. Là, le génie de la civilisation moderne s’effraie de pénétrer à travers d’immenses forêts primordiales. Une incroyable férocité, un entêtement brutal, mais aussi la foi du serment ; l’absence complète de nos lois, de nos mœurs, de notre habillement, de nos monnaies nouvelles, de notre langage, mais aussi la simplicité patriarcale et d’héroïques vertus s’accordent à rendre les habitants de ces campagnes plus pauvres de combinaisons intellectuelles que ne le sont les Mohicans et les Peaux rouges de l’Amérique septentrionale, mais aussi grands qu’eux. La place que la Bretagne occupe au centre de l’Europe la rend beaucoup plus curieuse à observer que ne l’est le Canada.</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cs-CZ" sz="1600" dirty="0"/>
          </a:p>
        </p:txBody>
      </p:sp>
      <p:pic>
        <p:nvPicPr>
          <p:cNvPr id="7170" name="Picture 2" descr="Les voyages pittoresques et romantiques dans l'Ancienne France – Orion en  aéroplane">
            <a:extLst>
              <a:ext uri="{FF2B5EF4-FFF2-40B4-BE49-F238E27FC236}">
                <a16:creationId xmlns:a16="http://schemas.microsoft.com/office/drawing/2014/main" id="{B2ED6B1D-18E3-4D95-A2DA-EB9B71ED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60412"/>
            <a:ext cx="4640305" cy="561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676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57800" y="228600"/>
            <a:ext cx="3505200" cy="685800"/>
          </a:xfrm>
        </p:spPr>
        <p:txBody>
          <a:bodyPr rtlCol="0" anchor="t" anchorCtr="0">
            <a:normAutofit/>
          </a:bodyPr>
          <a:lstStyle/>
          <a:p>
            <a:r>
              <a:rPr kumimoji="0" lang="cs-CZ" kern="0" cap="all" baseline="0">
                <a:effectLst>
                  <a:outerShdw blurRad="51000" dist="37000" dir="5400000" algn="tl" rotWithShape="0">
                    <a:srgbClr val="000000">
                      <a:alpha val="25000"/>
                    </a:srgbClr>
                  </a:outerShdw>
                </a:effectLst>
                <a:latin typeface="+mj-lt"/>
                <a:ea typeface="+mj-ea"/>
                <a:cs typeface="+mj-cs"/>
              </a:rPr>
              <a:t>III. Campagne: un lieu bucolique?</a:t>
            </a:r>
          </a:p>
        </p:txBody>
      </p:sp>
      <p:pic>
        <p:nvPicPr>
          <p:cNvPr id="2050" name="Picture 2" descr="Le Lys dans la vallée — Wikipédia">
            <a:extLst>
              <a:ext uri="{FF2B5EF4-FFF2-40B4-BE49-F238E27FC236}">
                <a16:creationId xmlns:a16="http://schemas.microsoft.com/office/drawing/2014/main" id="{3D7D93A1-98B7-41F0-A770-25EFCF4E57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251" y="233241"/>
            <a:ext cx="4428553" cy="6172200"/>
          </a:xfrm>
          <a:prstGeom prst="rect">
            <a:avLst/>
          </a:prstGeom>
          <a:solidFill>
            <a:srgbClr val="FFFFFF"/>
          </a:solidFill>
          <a:ln w="38100" cap="sq" cmpd="sng" algn="ctr">
            <a:solidFill>
              <a:schemeClr val="tx1"/>
            </a:solidFill>
            <a:prstDash val="solid"/>
            <a:miter lim="800000"/>
          </a:ln>
          <a:effectLst>
            <a:outerShdw blurRad="50800" dist="50800" dir="2700000" algn="tl"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5BD33E52-B78C-45FE-99A1-F53E4038957A}"/>
              </a:ext>
            </a:extLst>
          </p:cNvPr>
          <p:cNvSpPr txBox="1"/>
          <p:nvPr/>
        </p:nvSpPr>
        <p:spPr>
          <a:xfrm>
            <a:off x="5257800" y="914400"/>
            <a:ext cx="3505200" cy="4170784"/>
          </a:xfrm>
          <a:prstGeom prst="rect">
            <a:avLst/>
          </a:prstGeom>
        </p:spPr>
        <p:txBody>
          <a:bodyPr tIns="91440" bIns="91440" rtlCol="0" anchor="b" anchorCtr="0">
            <a:normAutofit fontScale="92500" lnSpcReduction="10000"/>
          </a:bodyPr>
          <a:lstStyle/>
          <a:p>
            <a:pPr algn="just">
              <a:lnSpc>
                <a:spcPct val="90000"/>
              </a:lnSpc>
              <a:spcBef>
                <a:spcPct val="20000"/>
              </a:spcBef>
            </a:pPr>
            <a:r>
              <a:rPr kumimoji="0" lang="cs-CZ" sz="1500" i="0" baseline="0" dirty="0">
                <a:latin typeface="+mn-lt"/>
                <a:ea typeface="+mn-ea"/>
                <a:cs typeface="+mn-cs"/>
              </a:rPr>
              <a:t>«</a:t>
            </a:r>
            <a:r>
              <a:rPr kumimoji="0" lang="cs-CZ" sz="2000" i="0" baseline="0" dirty="0">
                <a:latin typeface="+mn-lt"/>
                <a:ea typeface="+mn-ea"/>
                <a:cs typeface="+mn-cs"/>
              </a:rPr>
              <a:t> </a:t>
            </a:r>
            <a:r>
              <a:rPr kumimoji="0" lang="cs-CZ" sz="2000" i="1" baseline="0" dirty="0">
                <a:latin typeface="+mn-lt"/>
                <a:ea typeface="+mn-ea"/>
                <a:cs typeface="+mn-cs"/>
              </a:rPr>
              <a:t>Ne </a:t>
            </a:r>
            <a:r>
              <a:rPr kumimoji="0" lang="cs-CZ" sz="2000" i="1" baseline="0" dirty="0" err="1">
                <a:latin typeface="+mn-lt"/>
                <a:ea typeface="+mn-ea"/>
                <a:cs typeface="+mn-cs"/>
              </a:rPr>
              <a:t>me</a:t>
            </a:r>
            <a:r>
              <a:rPr kumimoji="0" lang="cs-CZ" sz="2000" i="1" baseline="0" dirty="0">
                <a:latin typeface="+mn-lt"/>
                <a:ea typeface="+mn-ea"/>
                <a:cs typeface="+mn-cs"/>
              </a:rPr>
              <a:t> </a:t>
            </a:r>
            <a:r>
              <a:rPr kumimoji="0" lang="cs-CZ" sz="2000" i="1" baseline="0" dirty="0" err="1">
                <a:latin typeface="+mn-lt"/>
                <a:ea typeface="+mn-ea"/>
                <a:cs typeface="+mn-cs"/>
              </a:rPr>
              <a:t>demandez</a:t>
            </a:r>
            <a:r>
              <a:rPr kumimoji="0" lang="cs-CZ" sz="2000" i="1" baseline="0" dirty="0">
                <a:latin typeface="+mn-lt"/>
                <a:ea typeface="+mn-ea"/>
                <a:cs typeface="+mn-cs"/>
              </a:rPr>
              <a:t> plus </a:t>
            </a:r>
            <a:r>
              <a:rPr kumimoji="0" lang="cs-CZ" sz="2000" i="1" baseline="0" dirty="0" err="1">
                <a:latin typeface="+mn-lt"/>
                <a:ea typeface="+mn-ea"/>
                <a:cs typeface="+mn-cs"/>
              </a:rPr>
              <a:t>pourquoi</a:t>
            </a:r>
            <a:r>
              <a:rPr kumimoji="0" lang="cs-CZ" sz="2000" i="1" baseline="0" dirty="0">
                <a:latin typeface="+mn-lt"/>
                <a:ea typeface="+mn-ea"/>
                <a:cs typeface="+mn-cs"/>
              </a:rPr>
              <a:t> </a:t>
            </a:r>
            <a:r>
              <a:rPr kumimoji="0" lang="cs-CZ" sz="2000" i="1" baseline="0" dirty="0" err="1">
                <a:latin typeface="+mn-lt"/>
                <a:ea typeface="+mn-ea"/>
                <a:cs typeface="+mn-cs"/>
              </a:rPr>
              <a:t>j’aime</a:t>
            </a:r>
            <a:r>
              <a:rPr kumimoji="0" lang="cs-CZ" sz="2000" i="1" baseline="0" dirty="0">
                <a:latin typeface="+mn-lt"/>
                <a:ea typeface="+mn-ea"/>
                <a:cs typeface="+mn-cs"/>
              </a:rPr>
              <a:t> la </a:t>
            </a:r>
            <a:r>
              <a:rPr kumimoji="0" lang="cs-CZ" sz="2000" i="1" baseline="0" dirty="0" err="1">
                <a:latin typeface="+mn-lt"/>
                <a:ea typeface="+mn-ea"/>
                <a:cs typeface="+mn-cs"/>
              </a:rPr>
              <a:t>Touraine</a:t>
            </a:r>
            <a:r>
              <a:rPr kumimoji="0" lang="cs-CZ" sz="2000" i="1" baseline="0" dirty="0">
                <a:latin typeface="+mn-lt"/>
                <a:ea typeface="+mn-ea"/>
                <a:cs typeface="+mn-cs"/>
              </a:rPr>
              <a:t> ? je ne </a:t>
            </a:r>
            <a:r>
              <a:rPr kumimoji="0" lang="cs-CZ" sz="2000" i="1" baseline="0" dirty="0" err="1">
                <a:latin typeface="+mn-lt"/>
                <a:ea typeface="+mn-ea"/>
                <a:cs typeface="+mn-cs"/>
              </a:rPr>
              <a:t>l’aime</a:t>
            </a:r>
            <a:r>
              <a:rPr kumimoji="0" lang="cs-CZ" sz="2000" i="1" baseline="0" dirty="0">
                <a:latin typeface="+mn-lt"/>
                <a:ea typeface="+mn-ea"/>
                <a:cs typeface="+mn-cs"/>
              </a:rPr>
              <a:t> ni </a:t>
            </a:r>
            <a:r>
              <a:rPr kumimoji="0" lang="cs-CZ" sz="2000" i="1" baseline="0" dirty="0" err="1">
                <a:latin typeface="+mn-lt"/>
                <a:ea typeface="+mn-ea"/>
                <a:cs typeface="+mn-cs"/>
              </a:rPr>
              <a:t>comme</a:t>
            </a:r>
            <a:r>
              <a:rPr kumimoji="0" lang="cs-CZ" sz="2000" i="1" baseline="0" dirty="0">
                <a:latin typeface="+mn-lt"/>
                <a:ea typeface="+mn-ea"/>
                <a:cs typeface="+mn-cs"/>
              </a:rPr>
              <a:t> on </a:t>
            </a:r>
            <a:r>
              <a:rPr kumimoji="0" lang="cs-CZ" sz="2000" i="1" baseline="0" dirty="0" err="1">
                <a:latin typeface="+mn-lt"/>
                <a:ea typeface="+mn-ea"/>
                <a:cs typeface="+mn-cs"/>
              </a:rPr>
              <a:t>aime</a:t>
            </a:r>
            <a:r>
              <a:rPr kumimoji="0" lang="cs-CZ" sz="2000" i="1" baseline="0" dirty="0">
                <a:latin typeface="+mn-lt"/>
                <a:ea typeface="+mn-ea"/>
                <a:cs typeface="+mn-cs"/>
              </a:rPr>
              <a:t> son </a:t>
            </a:r>
            <a:r>
              <a:rPr kumimoji="0" lang="cs-CZ" sz="2000" i="1" baseline="0" dirty="0" err="1">
                <a:latin typeface="+mn-lt"/>
                <a:ea typeface="+mn-ea"/>
                <a:cs typeface="+mn-cs"/>
              </a:rPr>
              <a:t>berceau</a:t>
            </a:r>
            <a:r>
              <a:rPr kumimoji="0" lang="cs-CZ" sz="2000" i="1" baseline="0" dirty="0">
                <a:latin typeface="+mn-lt"/>
                <a:ea typeface="+mn-ea"/>
                <a:cs typeface="+mn-cs"/>
              </a:rPr>
              <a:t>, ni </a:t>
            </a:r>
            <a:r>
              <a:rPr kumimoji="0" lang="cs-CZ" sz="2000" i="1" baseline="0" dirty="0" err="1">
                <a:latin typeface="+mn-lt"/>
                <a:ea typeface="+mn-ea"/>
                <a:cs typeface="+mn-cs"/>
              </a:rPr>
              <a:t>comme</a:t>
            </a:r>
            <a:r>
              <a:rPr kumimoji="0" lang="cs-CZ" sz="2000" i="1" baseline="0" dirty="0">
                <a:latin typeface="+mn-lt"/>
                <a:ea typeface="+mn-ea"/>
                <a:cs typeface="+mn-cs"/>
              </a:rPr>
              <a:t> on </a:t>
            </a:r>
            <a:r>
              <a:rPr kumimoji="0" lang="cs-CZ" sz="2000" i="1" baseline="0" dirty="0" err="1">
                <a:latin typeface="+mn-lt"/>
                <a:ea typeface="+mn-ea"/>
                <a:cs typeface="+mn-cs"/>
              </a:rPr>
              <a:t>aime</a:t>
            </a:r>
            <a:r>
              <a:rPr kumimoji="0" lang="cs-CZ" sz="2000" i="1" baseline="0" dirty="0">
                <a:latin typeface="+mn-lt"/>
                <a:ea typeface="+mn-ea"/>
                <a:cs typeface="+mn-cs"/>
              </a:rPr>
              <a:t> </a:t>
            </a:r>
            <a:r>
              <a:rPr kumimoji="0" lang="cs-CZ" sz="2000" i="1" baseline="0" dirty="0" err="1">
                <a:latin typeface="+mn-lt"/>
                <a:ea typeface="+mn-ea"/>
                <a:cs typeface="+mn-cs"/>
              </a:rPr>
              <a:t>une</a:t>
            </a:r>
            <a:r>
              <a:rPr kumimoji="0" lang="cs-CZ" sz="2000" i="1" baseline="0" dirty="0">
                <a:latin typeface="+mn-lt"/>
                <a:ea typeface="+mn-ea"/>
                <a:cs typeface="+mn-cs"/>
              </a:rPr>
              <a:t> </a:t>
            </a:r>
            <a:r>
              <a:rPr kumimoji="0" lang="cs-CZ" sz="2000" i="1" baseline="0" dirty="0" err="1">
                <a:latin typeface="+mn-lt"/>
                <a:ea typeface="+mn-ea"/>
                <a:cs typeface="+mn-cs"/>
              </a:rPr>
              <a:t>oasis</a:t>
            </a:r>
            <a:r>
              <a:rPr kumimoji="0" lang="cs-CZ" sz="2000" i="1" baseline="0" dirty="0">
                <a:latin typeface="+mn-lt"/>
                <a:ea typeface="+mn-ea"/>
                <a:cs typeface="+mn-cs"/>
              </a:rPr>
              <a:t> </a:t>
            </a:r>
            <a:r>
              <a:rPr kumimoji="0" lang="cs-CZ" sz="2000" i="1" baseline="0" dirty="0" err="1">
                <a:latin typeface="+mn-lt"/>
                <a:ea typeface="+mn-ea"/>
                <a:cs typeface="+mn-cs"/>
              </a:rPr>
              <a:t>dans</a:t>
            </a:r>
            <a:r>
              <a:rPr kumimoji="0" lang="cs-CZ" sz="2000" i="1" baseline="0" dirty="0">
                <a:latin typeface="+mn-lt"/>
                <a:ea typeface="+mn-ea"/>
                <a:cs typeface="+mn-cs"/>
              </a:rPr>
              <a:t> </a:t>
            </a:r>
            <a:r>
              <a:rPr kumimoji="0" lang="cs-CZ" sz="2000" i="1" baseline="0" dirty="0" err="1">
                <a:latin typeface="+mn-lt"/>
                <a:ea typeface="+mn-ea"/>
                <a:cs typeface="+mn-cs"/>
              </a:rPr>
              <a:t>le</a:t>
            </a:r>
            <a:r>
              <a:rPr kumimoji="0" lang="cs-CZ" sz="2000" i="1" baseline="0" dirty="0">
                <a:latin typeface="+mn-lt"/>
                <a:ea typeface="+mn-ea"/>
                <a:cs typeface="+mn-cs"/>
              </a:rPr>
              <a:t> </a:t>
            </a:r>
            <a:r>
              <a:rPr kumimoji="0" lang="cs-CZ" sz="2000" i="1" baseline="0" dirty="0" err="1">
                <a:latin typeface="+mn-lt"/>
                <a:ea typeface="+mn-ea"/>
                <a:cs typeface="+mn-cs"/>
              </a:rPr>
              <a:t>désert</a:t>
            </a:r>
            <a:r>
              <a:rPr kumimoji="0" lang="cs-CZ" sz="2000" i="1" baseline="0" dirty="0">
                <a:latin typeface="+mn-lt"/>
                <a:ea typeface="+mn-ea"/>
                <a:cs typeface="+mn-cs"/>
              </a:rPr>
              <a:t> ; je </a:t>
            </a:r>
            <a:r>
              <a:rPr kumimoji="0" lang="cs-CZ" sz="2000" i="1" baseline="0" dirty="0" err="1">
                <a:latin typeface="+mn-lt"/>
                <a:ea typeface="+mn-ea"/>
                <a:cs typeface="+mn-cs"/>
              </a:rPr>
              <a:t>l’aime</a:t>
            </a:r>
            <a:r>
              <a:rPr kumimoji="0" lang="cs-CZ" sz="2000" i="1" baseline="0" dirty="0">
                <a:latin typeface="+mn-lt"/>
                <a:ea typeface="+mn-ea"/>
                <a:cs typeface="+mn-cs"/>
              </a:rPr>
              <a:t> </a:t>
            </a:r>
            <a:r>
              <a:rPr kumimoji="0" lang="cs-CZ" sz="2000" i="1" baseline="0" dirty="0" err="1">
                <a:latin typeface="+mn-lt"/>
                <a:ea typeface="+mn-ea"/>
                <a:cs typeface="+mn-cs"/>
              </a:rPr>
              <a:t>comme</a:t>
            </a:r>
            <a:r>
              <a:rPr kumimoji="0" lang="cs-CZ" sz="2000" i="1" baseline="0" dirty="0">
                <a:latin typeface="+mn-lt"/>
                <a:ea typeface="+mn-ea"/>
                <a:cs typeface="+mn-cs"/>
              </a:rPr>
              <a:t> </a:t>
            </a:r>
            <a:r>
              <a:rPr kumimoji="0" lang="cs-CZ" sz="2000" i="1" baseline="0" dirty="0" err="1">
                <a:latin typeface="+mn-lt"/>
                <a:ea typeface="+mn-ea"/>
                <a:cs typeface="+mn-cs"/>
              </a:rPr>
              <a:t>un</a:t>
            </a:r>
            <a:r>
              <a:rPr kumimoji="0" lang="cs-CZ" sz="2000" i="1" baseline="0" dirty="0">
                <a:latin typeface="+mn-lt"/>
                <a:ea typeface="+mn-ea"/>
                <a:cs typeface="+mn-cs"/>
              </a:rPr>
              <a:t> </a:t>
            </a:r>
            <a:r>
              <a:rPr kumimoji="0" lang="cs-CZ" sz="2000" i="1" baseline="0" dirty="0" err="1">
                <a:latin typeface="+mn-lt"/>
                <a:ea typeface="+mn-ea"/>
                <a:cs typeface="+mn-cs"/>
              </a:rPr>
              <a:t>artiste</a:t>
            </a:r>
            <a:r>
              <a:rPr kumimoji="0" lang="cs-CZ" sz="2000" i="1" baseline="0" dirty="0">
                <a:latin typeface="+mn-lt"/>
                <a:ea typeface="+mn-ea"/>
                <a:cs typeface="+mn-cs"/>
              </a:rPr>
              <a:t> </a:t>
            </a:r>
            <a:r>
              <a:rPr kumimoji="0" lang="cs-CZ" sz="2000" i="1" baseline="0" dirty="0" err="1">
                <a:latin typeface="+mn-lt"/>
                <a:ea typeface="+mn-ea"/>
                <a:cs typeface="+mn-cs"/>
              </a:rPr>
              <a:t>aime</a:t>
            </a:r>
            <a:r>
              <a:rPr kumimoji="0" lang="cs-CZ" sz="2000" i="1" baseline="0" dirty="0">
                <a:latin typeface="+mn-lt"/>
                <a:ea typeface="+mn-ea"/>
                <a:cs typeface="+mn-cs"/>
              </a:rPr>
              <a:t> </a:t>
            </a:r>
            <a:r>
              <a:rPr kumimoji="0" lang="cs-CZ" sz="2000" i="1" baseline="0" dirty="0" err="1">
                <a:latin typeface="+mn-lt"/>
                <a:ea typeface="+mn-ea"/>
                <a:cs typeface="+mn-cs"/>
              </a:rPr>
              <a:t>l’art</a:t>
            </a:r>
            <a:r>
              <a:rPr kumimoji="0" lang="cs-CZ" sz="2000" i="1" baseline="0" dirty="0">
                <a:latin typeface="+mn-lt"/>
                <a:ea typeface="+mn-ea"/>
                <a:cs typeface="+mn-cs"/>
              </a:rPr>
              <a:t> ; je </a:t>
            </a:r>
            <a:r>
              <a:rPr kumimoji="0" lang="cs-CZ" sz="2000" i="1" baseline="0" dirty="0" err="1">
                <a:latin typeface="+mn-lt"/>
                <a:ea typeface="+mn-ea"/>
                <a:cs typeface="+mn-cs"/>
              </a:rPr>
              <a:t>l’aime</a:t>
            </a:r>
            <a:r>
              <a:rPr kumimoji="0" lang="cs-CZ" sz="2000" i="1" baseline="0" dirty="0">
                <a:latin typeface="+mn-lt"/>
                <a:ea typeface="+mn-ea"/>
                <a:cs typeface="+mn-cs"/>
              </a:rPr>
              <a:t> </a:t>
            </a:r>
            <a:r>
              <a:rPr kumimoji="0" lang="cs-CZ" sz="2000" i="1" baseline="0" dirty="0" err="1">
                <a:latin typeface="+mn-lt"/>
                <a:ea typeface="+mn-ea"/>
                <a:cs typeface="+mn-cs"/>
              </a:rPr>
              <a:t>moins</a:t>
            </a:r>
            <a:r>
              <a:rPr kumimoji="0" lang="cs-CZ" sz="2000" i="1" baseline="0" dirty="0">
                <a:latin typeface="+mn-lt"/>
                <a:ea typeface="+mn-ea"/>
                <a:cs typeface="+mn-cs"/>
              </a:rPr>
              <a:t> </a:t>
            </a:r>
            <a:r>
              <a:rPr kumimoji="0" lang="cs-CZ" sz="2000" i="1" baseline="0" dirty="0" err="1">
                <a:latin typeface="+mn-lt"/>
                <a:ea typeface="+mn-ea"/>
                <a:cs typeface="+mn-cs"/>
              </a:rPr>
              <a:t>que</a:t>
            </a:r>
            <a:r>
              <a:rPr kumimoji="0" lang="cs-CZ" sz="2000" i="1" baseline="0" dirty="0">
                <a:latin typeface="+mn-lt"/>
                <a:ea typeface="+mn-ea"/>
                <a:cs typeface="+mn-cs"/>
              </a:rPr>
              <a:t> je ne vous </a:t>
            </a:r>
            <a:r>
              <a:rPr kumimoji="0" lang="cs-CZ" sz="2000" i="1" baseline="0" dirty="0" err="1">
                <a:latin typeface="+mn-lt"/>
                <a:ea typeface="+mn-ea"/>
                <a:cs typeface="+mn-cs"/>
              </a:rPr>
              <a:t>aime</a:t>
            </a:r>
            <a:r>
              <a:rPr kumimoji="0" lang="cs-CZ" sz="2000" i="1" baseline="0" dirty="0">
                <a:latin typeface="+mn-lt"/>
                <a:ea typeface="+mn-ea"/>
                <a:cs typeface="+mn-cs"/>
              </a:rPr>
              <a:t>, </a:t>
            </a:r>
            <a:r>
              <a:rPr kumimoji="0" lang="cs-CZ" sz="2000" i="1" baseline="0" dirty="0" err="1">
                <a:latin typeface="+mn-lt"/>
                <a:ea typeface="+mn-ea"/>
                <a:cs typeface="+mn-cs"/>
              </a:rPr>
              <a:t>mais</a:t>
            </a:r>
            <a:r>
              <a:rPr kumimoji="0" lang="cs-CZ" sz="2000" i="1" baseline="0" dirty="0">
                <a:latin typeface="+mn-lt"/>
                <a:ea typeface="+mn-ea"/>
                <a:cs typeface="+mn-cs"/>
              </a:rPr>
              <a:t> </a:t>
            </a:r>
            <a:r>
              <a:rPr kumimoji="0" lang="cs-CZ" sz="2000" i="1" baseline="0" dirty="0" err="1">
                <a:latin typeface="+mn-lt"/>
                <a:ea typeface="+mn-ea"/>
                <a:cs typeface="+mn-cs"/>
              </a:rPr>
              <a:t>sans</a:t>
            </a:r>
            <a:r>
              <a:rPr kumimoji="0" lang="cs-CZ" sz="2000" i="1" baseline="0" dirty="0">
                <a:latin typeface="+mn-lt"/>
                <a:ea typeface="+mn-ea"/>
                <a:cs typeface="+mn-cs"/>
              </a:rPr>
              <a:t> la </a:t>
            </a:r>
            <a:r>
              <a:rPr kumimoji="0" lang="cs-CZ" sz="2000" i="1" baseline="0" dirty="0" err="1">
                <a:latin typeface="+mn-lt"/>
                <a:ea typeface="+mn-ea"/>
                <a:cs typeface="+mn-cs"/>
              </a:rPr>
              <a:t>Touraine</a:t>
            </a:r>
            <a:r>
              <a:rPr kumimoji="0" lang="cs-CZ" sz="2000" i="1" baseline="0" dirty="0">
                <a:latin typeface="+mn-lt"/>
                <a:ea typeface="+mn-ea"/>
                <a:cs typeface="+mn-cs"/>
              </a:rPr>
              <a:t>, </a:t>
            </a:r>
            <a:r>
              <a:rPr kumimoji="0" lang="cs-CZ" sz="2000" i="1" baseline="0" dirty="0" err="1">
                <a:latin typeface="+mn-lt"/>
                <a:ea typeface="+mn-ea"/>
                <a:cs typeface="+mn-cs"/>
              </a:rPr>
              <a:t>peut-être</a:t>
            </a:r>
            <a:r>
              <a:rPr kumimoji="0" lang="cs-CZ" sz="2000" i="1" baseline="0" dirty="0">
                <a:latin typeface="+mn-lt"/>
                <a:ea typeface="+mn-ea"/>
                <a:cs typeface="+mn-cs"/>
              </a:rPr>
              <a:t> ne </a:t>
            </a:r>
            <a:r>
              <a:rPr kumimoji="0" lang="cs-CZ" sz="2000" i="1" baseline="0" dirty="0" err="1">
                <a:latin typeface="+mn-lt"/>
                <a:ea typeface="+mn-ea"/>
                <a:cs typeface="+mn-cs"/>
              </a:rPr>
              <a:t>vivrais</a:t>
            </a:r>
            <a:r>
              <a:rPr kumimoji="0" lang="cs-CZ" sz="2000" i="1" baseline="0" dirty="0">
                <a:latin typeface="+mn-lt"/>
                <a:ea typeface="+mn-ea"/>
                <a:cs typeface="+mn-cs"/>
              </a:rPr>
              <a:t>-je plus</a:t>
            </a:r>
            <a:r>
              <a:rPr kumimoji="0" lang="cs-CZ" sz="2000" i="0" baseline="0" dirty="0">
                <a:latin typeface="+mn-lt"/>
                <a:ea typeface="+mn-ea"/>
                <a:cs typeface="+mn-cs"/>
              </a:rPr>
              <a:t>. » (</a:t>
            </a:r>
            <a:r>
              <a:rPr kumimoji="0" lang="cs-CZ" sz="2000" i="1" baseline="0" dirty="0" err="1">
                <a:latin typeface="+mn-lt"/>
                <a:ea typeface="+mn-ea"/>
                <a:cs typeface="+mn-cs"/>
              </a:rPr>
              <a:t>Le</a:t>
            </a:r>
            <a:r>
              <a:rPr kumimoji="0" lang="cs-CZ" sz="2000" i="1" baseline="0" dirty="0">
                <a:latin typeface="+mn-lt"/>
                <a:ea typeface="+mn-ea"/>
                <a:cs typeface="+mn-cs"/>
              </a:rPr>
              <a:t> </a:t>
            </a:r>
            <a:r>
              <a:rPr kumimoji="0" lang="cs-CZ" sz="2000" i="1" baseline="0" dirty="0" err="1">
                <a:latin typeface="+mn-lt"/>
                <a:ea typeface="+mn-ea"/>
                <a:cs typeface="+mn-cs"/>
              </a:rPr>
              <a:t>Lys</a:t>
            </a:r>
            <a:r>
              <a:rPr kumimoji="0" lang="cs-CZ" sz="2000" i="1" baseline="0" dirty="0">
                <a:latin typeface="+mn-lt"/>
                <a:ea typeface="+mn-ea"/>
                <a:cs typeface="+mn-cs"/>
              </a:rPr>
              <a:t> </a:t>
            </a:r>
            <a:r>
              <a:rPr kumimoji="0" lang="cs-CZ" sz="2000" i="1" baseline="0" dirty="0" err="1">
                <a:latin typeface="+mn-lt"/>
                <a:ea typeface="+mn-ea"/>
                <a:cs typeface="+mn-cs"/>
              </a:rPr>
              <a:t>dans</a:t>
            </a:r>
            <a:r>
              <a:rPr kumimoji="0" lang="cs-CZ" sz="2000" i="1" baseline="0" dirty="0">
                <a:latin typeface="+mn-lt"/>
                <a:ea typeface="+mn-ea"/>
                <a:cs typeface="+mn-cs"/>
              </a:rPr>
              <a:t> la </a:t>
            </a:r>
            <a:r>
              <a:rPr kumimoji="0" lang="cs-CZ" sz="2000" i="1" baseline="0" dirty="0" err="1">
                <a:latin typeface="+mn-lt"/>
                <a:ea typeface="+mn-ea"/>
                <a:cs typeface="+mn-cs"/>
              </a:rPr>
              <a:t>vallée</a:t>
            </a:r>
            <a:r>
              <a:rPr kumimoji="0" lang="cs-CZ" sz="2000" i="0" baseline="0" dirty="0">
                <a:latin typeface="+mn-lt"/>
                <a:ea typeface="+mn-ea"/>
                <a:cs typeface="+mn-cs"/>
              </a:rPr>
              <a:t>)</a:t>
            </a:r>
            <a:endParaRPr kumimoji="0" lang="fr-FR" sz="2000" i="0" baseline="0" dirty="0">
              <a:latin typeface="+mn-lt"/>
              <a:ea typeface="+mn-ea"/>
              <a:cs typeface="+mn-cs"/>
            </a:endParaRPr>
          </a:p>
          <a:p>
            <a:pPr algn="just">
              <a:lnSpc>
                <a:spcPct val="90000"/>
              </a:lnSpc>
              <a:spcBef>
                <a:spcPct val="20000"/>
              </a:spcBef>
            </a:pPr>
            <a:endParaRPr kumimoji="0" lang="cs-CZ" sz="2000" i="0" baseline="0" dirty="0">
              <a:latin typeface="+mn-lt"/>
              <a:ea typeface="+mn-ea"/>
              <a:cs typeface="+mn-cs"/>
            </a:endParaRPr>
          </a:p>
          <a:p>
            <a:pPr algn="ctr">
              <a:lnSpc>
                <a:spcPct val="90000"/>
              </a:lnSpc>
              <a:spcBef>
                <a:spcPct val="20000"/>
              </a:spcBef>
            </a:pPr>
            <a:r>
              <a:rPr kumimoji="0" lang="cs-CZ" sz="2000" i="0" baseline="0" dirty="0">
                <a:latin typeface="+mn-lt"/>
                <a:ea typeface="+mn-ea"/>
                <a:cs typeface="+mn-cs"/>
              </a:rPr>
              <a:t>X</a:t>
            </a:r>
          </a:p>
          <a:p>
            <a:pPr algn="just">
              <a:lnSpc>
                <a:spcPct val="90000"/>
              </a:lnSpc>
              <a:spcBef>
                <a:spcPct val="20000"/>
              </a:spcBef>
            </a:pPr>
            <a:endParaRPr kumimoji="0" lang="cs-CZ" sz="2000" i="0" baseline="0" dirty="0">
              <a:latin typeface="+mn-lt"/>
              <a:ea typeface="+mn-ea"/>
              <a:cs typeface="+mn-cs"/>
            </a:endParaRPr>
          </a:p>
          <a:p>
            <a:pPr algn="just">
              <a:lnSpc>
                <a:spcPct val="90000"/>
              </a:lnSpc>
              <a:spcBef>
                <a:spcPct val="20000"/>
              </a:spcBef>
            </a:pPr>
            <a:r>
              <a:rPr kumimoji="0" lang="cs-CZ" sz="2000" i="0" baseline="0" dirty="0">
                <a:latin typeface="+mn-lt"/>
                <a:ea typeface="+mn-ea"/>
                <a:cs typeface="+mn-cs"/>
              </a:rPr>
              <a:t>« </a:t>
            </a:r>
            <a:r>
              <a:rPr kumimoji="0" lang="cs-CZ" sz="2000" i="1" baseline="0" dirty="0">
                <a:latin typeface="+mn-lt"/>
                <a:ea typeface="+mn-ea"/>
                <a:cs typeface="+mn-cs"/>
              </a:rPr>
              <a:t>Qui </a:t>
            </a:r>
            <a:r>
              <a:rPr kumimoji="0" lang="cs-CZ" sz="2000" i="1" baseline="0" dirty="0" err="1">
                <a:latin typeface="+mn-lt"/>
                <a:ea typeface="+mn-ea"/>
                <a:cs typeface="+mn-cs"/>
              </a:rPr>
              <a:t>terre</a:t>
            </a:r>
            <a:r>
              <a:rPr kumimoji="0" lang="cs-CZ" sz="2000" i="1" baseline="0" dirty="0">
                <a:latin typeface="+mn-lt"/>
                <a:ea typeface="+mn-ea"/>
                <a:cs typeface="+mn-cs"/>
              </a:rPr>
              <a:t> a, </a:t>
            </a:r>
            <a:r>
              <a:rPr kumimoji="0" lang="cs-CZ" sz="2000" i="1" baseline="0" dirty="0" err="1">
                <a:latin typeface="+mn-lt"/>
                <a:ea typeface="+mn-ea"/>
                <a:cs typeface="+mn-cs"/>
              </a:rPr>
              <a:t>guerre</a:t>
            </a:r>
            <a:r>
              <a:rPr kumimoji="0" lang="cs-CZ" sz="2000" i="1" baseline="0" dirty="0">
                <a:latin typeface="+mn-lt"/>
                <a:ea typeface="+mn-ea"/>
                <a:cs typeface="+mn-cs"/>
              </a:rPr>
              <a:t> a </a:t>
            </a:r>
            <a:r>
              <a:rPr kumimoji="0" lang="cs-CZ" sz="2000" i="0" baseline="0" dirty="0">
                <a:latin typeface="+mn-lt"/>
                <a:ea typeface="+mn-ea"/>
                <a:cs typeface="+mn-cs"/>
              </a:rPr>
              <a:t>» (</a:t>
            </a:r>
            <a:r>
              <a:rPr kumimoji="0" lang="cs-CZ" sz="2000" i="0" baseline="0" dirty="0" err="1">
                <a:latin typeface="+mn-lt"/>
                <a:ea typeface="+mn-ea"/>
                <a:cs typeface="+mn-cs"/>
              </a:rPr>
              <a:t>le</a:t>
            </a:r>
            <a:r>
              <a:rPr kumimoji="0" lang="cs-CZ" sz="2000" i="0" baseline="0" dirty="0">
                <a:latin typeface="+mn-lt"/>
                <a:ea typeface="+mn-ea"/>
                <a:cs typeface="+mn-cs"/>
              </a:rPr>
              <a:t> titre </a:t>
            </a:r>
            <a:r>
              <a:rPr kumimoji="0" lang="cs-CZ" sz="2000" i="0" baseline="0" dirty="0" err="1">
                <a:latin typeface="+mn-lt"/>
                <a:ea typeface="+mn-ea"/>
                <a:cs typeface="+mn-cs"/>
              </a:rPr>
              <a:t>original</a:t>
            </a:r>
            <a:r>
              <a:rPr kumimoji="0" lang="cs-CZ" sz="2000" i="0" baseline="0" dirty="0">
                <a:latin typeface="+mn-lt"/>
                <a:ea typeface="+mn-ea"/>
                <a:cs typeface="+mn-cs"/>
              </a:rPr>
              <a:t> des </a:t>
            </a:r>
            <a:r>
              <a:rPr kumimoji="0" lang="cs-CZ" sz="2000" i="0" baseline="0" dirty="0" err="1">
                <a:latin typeface="+mn-lt"/>
                <a:ea typeface="+mn-ea"/>
                <a:cs typeface="+mn-cs"/>
              </a:rPr>
              <a:t>Paysans</a:t>
            </a:r>
            <a:r>
              <a:rPr kumimoji="0" lang="cs-CZ" sz="2000" i="0" baseline="0" dirty="0">
                <a:latin typeface="+mn-lt"/>
                <a:ea typeface="+mn-ea"/>
                <a:cs typeface="+mn-cs"/>
              </a:rPr>
              <a:t>)</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8E28F1-F97D-44F2-A85B-9268C021D713}"/>
              </a:ext>
            </a:extLst>
          </p:cNvPr>
          <p:cNvSpPr>
            <a:spLocks noGrp="1"/>
          </p:cNvSpPr>
          <p:nvPr>
            <p:ph type="title"/>
          </p:nvPr>
        </p:nvSpPr>
        <p:spPr>
          <a:xfrm>
            <a:off x="1115616" y="228600"/>
            <a:ext cx="7647384" cy="685800"/>
          </a:xfrm>
        </p:spPr>
        <p:txBody>
          <a:bodyPr>
            <a:normAutofit/>
          </a:bodyPr>
          <a:lstStyle/>
          <a:p>
            <a:r>
              <a:rPr lang="fr-FR" sz="1800" kern="0" dirty="0"/>
              <a:t>IV. Paris et province: une « </a:t>
            </a:r>
            <a:r>
              <a:rPr lang="fr-FR" sz="1800" i="1" kern="0" dirty="0"/>
              <a:t>antithèse sociale</a:t>
            </a:r>
            <a:r>
              <a:rPr lang="fr-FR" sz="1800" kern="0" dirty="0"/>
              <a:t> »</a:t>
            </a:r>
            <a:r>
              <a:rPr lang="cs-CZ" sz="1800" kern="0" dirty="0"/>
              <a:t> </a:t>
            </a:r>
            <a:br>
              <a:rPr lang="cs-CZ" sz="1800" kern="0" dirty="0"/>
            </a:br>
            <a:endParaRPr lang="cs-CZ" dirty="0"/>
          </a:p>
        </p:txBody>
      </p:sp>
      <p:sp>
        <p:nvSpPr>
          <p:cNvPr id="4" name="Zástupný text 3">
            <a:extLst>
              <a:ext uri="{FF2B5EF4-FFF2-40B4-BE49-F238E27FC236}">
                <a16:creationId xmlns:a16="http://schemas.microsoft.com/office/drawing/2014/main" id="{4512D5BD-9BF1-454A-A88D-7A50ED81138A}"/>
              </a:ext>
            </a:extLst>
          </p:cNvPr>
          <p:cNvSpPr>
            <a:spLocks noGrp="1"/>
          </p:cNvSpPr>
          <p:nvPr>
            <p:ph type="body" sz="quarter" idx="11"/>
          </p:nvPr>
        </p:nvSpPr>
        <p:spPr>
          <a:xfrm>
            <a:off x="981462" y="5564589"/>
            <a:ext cx="7791400" cy="1099592"/>
          </a:xfrm>
        </p:spPr>
        <p:txBody>
          <a:bodyPr/>
          <a:lstStyle/>
          <a:p>
            <a:pPr algn="just"/>
            <a:r>
              <a:rPr lang="fr-FR" sz="1800"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Sachons-le bien ! la France au dix-neuvième siècle est partagée en deux grandes zones : Paris et la province ; la province jalouse de Paris, Paris ne pensant à la province que pour lui demander de l’argent. Autrefois, Paris était la première ville de province, la Cour primait la Ville ; maintenant Paris est toute la Cour, la Province est toute la Ville.</a:t>
            </a:r>
            <a:r>
              <a:rPr lang="fr-FR" sz="1800" dirty="0">
                <a:effectLst/>
                <a:latin typeface="Times New Roman" panose="02020603050405020304" pitchFamily="18" charset="0"/>
                <a:ea typeface="Calibri" panose="020F0502020204030204" pitchFamily="34" charset="0"/>
              </a:rPr>
              <a:t> » (</a:t>
            </a:r>
            <a:r>
              <a:rPr lang="fr-FR" sz="1800" i="1" dirty="0">
                <a:effectLst/>
                <a:latin typeface="Times New Roman" panose="02020603050405020304" pitchFamily="18" charset="0"/>
                <a:ea typeface="Calibri" panose="020F0502020204030204" pitchFamily="34" charset="0"/>
              </a:rPr>
              <a:t>Muse du département</a:t>
            </a:r>
            <a:r>
              <a:rPr lang="fr-FR" dirty="0">
                <a:latin typeface="Times New Roman" panose="02020603050405020304" pitchFamily="18" charset="0"/>
                <a:ea typeface="Calibri" panose="020F0502020204030204" pitchFamily="34" charset="0"/>
              </a:rPr>
              <a:t>)</a:t>
            </a:r>
            <a:endParaRPr lang="cs-CZ" dirty="0"/>
          </a:p>
        </p:txBody>
      </p:sp>
      <p:pic>
        <p:nvPicPr>
          <p:cNvPr id="4098" name="Picture 2" descr="Le cheval dans le transport public au XIXe siècle, à travers les  collections du musée national de la Voiture et du Tourisme, Compiègne">
            <a:extLst>
              <a:ext uri="{FF2B5EF4-FFF2-40B4-BE49-F238E27FC236}">
                <a16:creationId xmlns:a16="http://schemas.microsoft.com/office/drawing/2014/main" id="{9978BF63-7C48-4C89-A47A-C484C0D74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20850"/>
            <a:ext cx="5858594" cy="39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31114"/>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ickéF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extLst>
    <a:ext uri="{05A4C25C-085E-4340-85A3-A5531E510DB2}">
      <thm15:themeFamily xmlns:thm15="http://schemas.microsoft.com/office/thememl/2012/main" name="Office_13756913_TF16401343.potx" id="{8A4BD516-D8C9-4EF8-909F-60997488BDAB}" vid="{0984135F-1B03-47D5-868A-B4844F97A269}"/>
    </a:ext>
  </a:extLst>
</a:theme>
</file>

<file path=ppt/theme/theme2.xml><?xml version="1.0" encoding="utf-8"?>
<a:theme xmlns:a="http://schemas.openxmlformats.org/drawingml/2006/main" name="Firemní mot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Firemní mot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31d92cf942c19623f8ea37c5ae89e9e4">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5ae4c53a902569674f13d354e575c07c"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AC59B4-08CA-4A65-A6A2-05C030B98417}">
  <ds:schemaRefs>
    <ds:schemaRef ds:uri="http://schemas.microsoft.com/sharepoint/v3/contenttype/forms"/>
  </ds:schemaRefs>
</ds:datastoreItem>
</file>

<file path=customXml/itemProps2.xml><?xml version="1.0" encoding="utf-8"?>
<ds:datastoreItem xmlns:ds="http://schemas.openxmlformats.org/officeDocument/2006/customXml" ds:itemID="{B7AF2633-212A-42A8-A664-9532FA5B8A8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972707BD-2281-4DCA-AA5D-81635DA3C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786</Words>
  <Application>Microsoft Office PowerPoint</Application>
  <PresentationFormat>Předvádění na obrazovce (4:3)</PresentationFormat>
  <Paragraphs>34</Paragraphs>
  <Slides>10</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Century Schoolbook</vt:lpstr>
      <vt:lpstr>Times New Roman</vt:lpstr>
      <vt:lpstr>KlasickéFotoalbum</vt:lpstr>
      <vt:lpstr>Balzac et La Comédie humaine 9 : géographie du monde balzacien II</vt:lpstr>
      <vt:lpstr>Province dans La Comédie humaine</vt:lpstr>
      <vt:lpstr>Prezentace aplikace PowerPoint</vt:lpstr>
      <vt:lpstr>France dans la comédie humaine I</vt:lpstr>
      <vt:lpstr>France dans la Comédie humaine II </vt:lpstr>
      <vt:lpstr>II. Caractère de la province</vt:lpstr>
      <vt:lpstr>La terre forme l’âme de l’homme: la bretagne des Chouans</vt:lpstr>
      <vt:lpstr>III. Campagne: un lieu bucolique?</vt:lpstr>
      <vt:lpstr>IV. Paris et province: une « antithèse sociale »  </vt:lpstr>
      <vt:lpstr>Esprit de Paris x esprit de province: Lucien de Rubempré dans Illusions perdues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Balzac et La Comédie humaine 9 : géographie du monde balzacien II</dc:title>
  <dc:creator>Jaroslav Stanovsky</dc:creator>
  <cp:lastModifiedBy>Jaroslav Stanovsky</cp:lastModifiedBy>
  <cp:revision>4</cp:revision>
  <dcterms:created xsi:type="dcterms:W3CDTF">2020-12-16T16:46:53Z</dcterms:created>
  <dcterms:modified xsi:type="dcterms:W3CDTF">2020-12-16T17:03:47Z</dcterms:modified>
</cp:coreProperties>
</file>