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notesMasterIdLst>
    <p:notesMasterId r:id="rId23"/>
  </p:notesMasterIdLst>
  <p:handoutMasterIdLst>
    <p:handoutMasterId r:id="rId24"/>
  </p:handoutMasterIdLst>
  <p:sldIdLst>
    <p:sldId id="268" r:id="rId5"/>
    <p:sldId id="277" r:id="rId6"/>
    <p:sldId id="270" r:id="rId7"/>
    <p:sldId id="272" r:id="rId8"/>
    <p:sldId id="284" r:id="rId9"/>
    <p:sldId id="276" r:id="rId10"/>
    <p:sldId id="279" r:id="rId11"/>
    <p:sldId id="273" r:id="rId12"/>
    <p:sldId id="285" r:id="rId13"/>
    <p:sldId id="278" r:id="rId14"/>
    <p:sldId id="283" r:id="rId15"/>
    <p:sldId id="274" r:id="rId16"/>
    <p:sldId id="286" r:id="rId17"/>
    <p:sldId id="275" r:id="rId18"/>
    <p:sldId id="280" r:id="rId19"/>
    <p:sldId id="281" r:id="rId20"/>
    <p:sldId id="282" r:id="rId21"/>
    <p:sldId id="271" r:id="rId22"/>
  </p:sldIdLst>
  <p:sldSz cx="12192000" cy="6858000"/>
  <p:notesSz cx="6858000" cy="9144000"/>
  <p:defaultTextStyle>
    <a:defPPr rtl="0">
      <a:defRPr lang="cs-cz"/>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roslav Stanovsky" initials="JS" lastIdx="1" clrIdx="0">
    <p:extLst>
      <p:ext uri="{19B8F6BF-5375-455C-9EA6-DF929625EA0E}">
        <p15:presenceInfo xmlns:p15="http://schemas.microsoft.com/office/powerpoint/2012/main" userId="f770de8576fd52d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notesViewPr>
    <p:cSldViewPr snapToGrid="0">
      <p:cViewPr varScale="1">
        <p:scale>
          <a:sx n="88" d="100"/>
          <a:sy n="88" d="100"/>
        </p:scale>
        <p:origin x="382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425EA4-0FA9-4863-95C3-1F1583DA647D}" type="doc">
      <dgm:prSet loTypeId="urn:microsoft.com/office/officeart/2016/7/layout/HexagonTimeline" loCatId="process" qsTypeId="urn:microsoft.com/office/officeart/2005/8/quickstyle/simple2" qsCatId="simple" csTypeId="urn:microsoft.com/office/officeart/2005/8/colors/accent1_2" csCatId="accent1" phldr="1"/>
      <dgm:spPr/>
      <dgm:t>
        <a:bodyPr rtlCol="0"/>
        <a:lstStyle/>
        <a:p>
          <a:pPr rtl="0"/>
          <a:endParaRPr lang="en-US"/>
        </a:p>
      </dgm:t>
    </dgm:pt>
    <dgm:pt modelId="{04824BE9-7EB9-4D60-A923-831A54688A00}">
      <dgm:prSet/>
      <dgm:spPr/>
      <dgm:t>
        <a:bodyPr rtlCol="0"/>
        <a:lstStyle/>
        <a:p>
          <a:pPr rtl="0"/>
          <a:r>
            <a:rPr lang="fr-FR" noProof="0" dirty="0"/>
            <a:t>1820</a:t>
          </a:r>
          <a:endParaRPr lang="cs-CZ" noProof="0" dirty="0"/>
        </a:p>
      </dgm:t>
    </dgm:pt>
    <dgm:pt modelId="{865BC876-4901-4EE5-978C-F3D2EF27B880}" type="parTrans" cxnId="{48452138-66C7-4EB0-A00B-2AF5C18D511A}">
      <dgm:prSet/>
      <dgm:spPr/>
      <dgm:t>
        <a:bodyPr rtlCol="0"/>
        <a:lstStyle/>
        <a:p>
          <a:pPr rtl="0"/>
          <a:endParaRPr lang="cs-CZ" noProof="0" dirty="0"/>
        </a:p>
      </dgm:t>
    </dgm:pt>
    <dgm:pt modelId="{82050E97-EB25-4E05-AA90-0893206E745D}" type="sibTrans" cxnId="{48452138-66C7-4EB0-A00B-2AF5C18D511A}">
      <dgm:prSet/>
      <dgm:spPr/>
      <dgm:t>
        <a:bodyPr rtlCol="0"/>
        <a:lstStyle/>
        <a:p>
          <a:pPr rtl="0"/>
          <a:endParaRPr lang="cs-CZ" noProof="0" dirty="0"/>
        </a:p>
      </dgm:t>
    </dgm:pt>
    <dgm:pt modelId="{8514A0AB-6D40-440F-BC32-08D2F16CFF4D}">
      <dgm:prSet/>
      <dgm:spPr/>
      <dgm:t>
        <a:bodyPr rtlCol="0"/>
        <a:lstStyle/>
        <a:p>
          <a:pPr rtl="0"/>
          <a:r>
            <a:rPr lang="cs-CZ" noProof="0" dirty="0"/>
            <a:t>D</a:t>
          </a:r>
          <a:r>
            <a:rPr lang="fr-FR" noProof="0" dirty="0" err="1"/>
            <a:t>ébuts</a:t>
          </a:r>
          <a:r>
            <a:rPr lang="fr-FR" noProof="0" dirty="0"/>
            <a:t> de la carrière d’Honoré de Balzac</a:t>
          </a:r>
          <a:endParaRPr lang="cs-CZ" noProof="0" dirty="0"/>
        </a:p>
      </dgm:t>
    </dgm:pt>
    <dgm:pt modelId="{A7F567D4-1435-43A2-BB9C-C9A7DA66A7D9}" type="parTrans" cxnId="{E4290CF1-F7B4-4011-AF4E-51F168AF0071}">
      <dgm:prSet/>
      <dgm:spPr/>
      <dgm:t>
        <a:bodyPr rtlCol="0"/>
        <a:lstStyle/>
        <a:p>
          <a:pPr rtl="0"/>
          <a:endParaRPr lang="cs-CZ" noProof="0" dirty="0"/>
        </a:p>
      </dgm:t>
    </dgm:pt>
    <dgm:pt modelId="{2CAC6E7E-BFF3-4E0B-9BDD-BF150B36C84C}" type="sibTrans" cxnId="{E4290CF1-F7B4-4011-AF4E-51F168AF0071}">
      <dgm:prSet/>
      <dgm:spPr/>
      <dgm:t>
        <a:bodyPr rtlCol="0"/>
        <a:lstStyle/>
        <a:p>
          <a:pPr rtl="0"/>
          <a:endParaRPr lang="cs-CZ" noProof="0" dirty="0"/>
        </a:p>
      </dgm:t>
    </dgm:pt>
    <dgm:pt modelId="{3BA82114-8F9E-4377-BA62-33DCE0B8D98F}">
      <dgm:prSet/>
      <dgm:spPr/>
      <dgm:t>
        <a:bodyPr rtlCol="0"/>
        <a:lstStyle/>
        <a:p>
          <a:pPr rtl="0"/>
          <a:r>
            <a:rPr lang="fr-FR" noProof="0" dirty="0"/>
            <a:t>1829</a:t>
          </a:r>
          <a:endParaRPr lang="cs-CZ" noProof="0" dirty="0"/>
        </a:p>
      </dgm:t>
    </dgm:pt>
    <dgm:pt modelId="{33AA2A99-D34B-4A46-8680-9161C8EA8BAA}" type="parTrans" cxnId="{8F578D80-FC33-4A70-86B1-5A96F9A39D06}">
      <dgm:prSet/>
      <dgm:spPr/>
      <dgm:t>
        <a:bodyPr rtlCol="0"/>
        <a:lstStyle/>
        <a:p>
          <a:pPr rtl="0"/>
          <a:endParaRPr lang="cs-CZ" noProof="0" dirty="0"/>
        </a:p>
      </dgm:t>
    </dgm:pt>
    <dgm:pt modelId="{44DF9787-8079-4857-8099-0C032DF73D59}" type="sibTrans" cxnId="{8F578D80-FC33-4A70-86B1-5A96F9A39D06}">
      <dgm:prSet/>
      <dgm:spPr/>
      <dgm:t>
        <a:bodyPr rtlCol="0"/>
        <a:lstStyle/>
        <a:p>
          <a:pPr rtl="0"/>
          <a:endParaRPr lang="cs-CZ" noProof="0" dirty="0"/>
        </a:p>
      </dgm:t>
    </dgm:pt>
    <dgm:pt modelId="{1BD5C8B2-719D-4A9B-BAB5-E468758CBBB2}">
      <dgm:prSet/>
      <dgm:spPr/>
      <dgm:t>
        <a:bodyPr rtlCol="0"/>
        <a:lstStyle/>
        <a:p>
          <a:pPr rtl="0"/>
          <a:r>
            <a:rPr lang="fr-FR" noProof="0" dirty="0"/>
            <a:t>Première publication des </a:t>
          </a:r>
          <a:r>
            <a:rPr lang="fr-FR" i="1" noProof="0" dirty="0"/>
            <a:t>Chouans</a:t>
          </a:r>
          <a:r>
            <a:rPr lang="fr-FR" i="0" noProof="0" dirty="0"/>
            <a:t>: fin de la période « historique »</a:t>
          </a:r>
          <a:endParaRPr lang="cs-CZ" noProof="0" dirty="0"/>
        </a:p>
      </dgm:t>
    </dgm:pt>
    <dgm:pt modelId="{FDEF5993-0EF6-47D3-A927-F4A1BAC36B55}" type="parTrans" cxnId="{92974222-F1AB-45D4-80D2-2168EF0EC118}">
      <dgm:prSet/>
      <dgm:spPr/>
      <dgm:t>
        <a:bodyPr rtlCol="0"/>
        <a:lstStyle/>
        <a:p>
          <a:pPr rtl="0"/>
          <a:endParaRPr lang="cs-CZ" noProof="0" dirty="0"/>
        </a:p>
      </dgm:t>
    </dgm:pt>
    <dgm:pt modelId="{A2829CDA-00F5-4735-933D-FEA573E49E97}" type="sibTrans" cxnId="{92974222-F1AB-45D4-80D2-2168EF0EC118}">
      <dgm:prSet/>
      <dgm:spPr/>
      <dgm:t>
        <a:bodyPr rtlCol="0"/>
        <a:lstStyle/>
        <a:p>
          <a:pPr rtl="0"/>
          <a:endParaRPr lang="cs-CZ" noProof="0" dirty="0"/>
        </a:p>
      </dgm:t>
    </dgm:pt>
    <dgm:pt modelId="{7AE4D198-9DAE-4345-BDFE-6195C436FB8E}">
      <dgm:prSet/>
      <dgm:spPr/>
      <dgm:t>
        <a:bodyPr rtlCol="0"/>
        <a:lstStyle/>
        <a:p>
          <a:pPr rtl="0"/>
          <a:r>
            <a:rPr lang="fr-FR" noProof="0" dirty="0"/>
            <a:t>Félix Davin écrit les introductions aux </a:t>
          </a:r>
          <a:r>
            <a:rPr lang="fr-FR" i="1" noProof="0" dirty="0"/>
            <a:t>Etudes philosophiques </a:t>
          </a:r>
          <a:r>
            <a:rPr lang="fr-FR" i="0" noProof="0" dirty="0"/>
            <a:t>et </a:t>
          </a:r>
          <a:r>
            <a:rPr lang="fr-FR" i="1" noProof="0" dirty="0"/>
            <a:t>Etudes de mœurs </a:t>
          </a:r>
          <a:endParaRPr lang="cs-CZ" noProof="0" dirty="0"/>
        </a:p>
      </dgm:t>
    </dgm:pt>
    <dgm:pt modelId="{06024587-790C-4BA3-A3A8-29FFB785FBA8}" type="parTrans" cxnId="{25D03FB3-4EB1-49FE-BDEA-9397F3FB9186}">
      <dgm:prSet/>
      <dgm:spPr/>
      <dgm:t>
        <a:bodyPr rtlCol="0"/>
        <a:lstStyle/>
        <a:p>
          <a:pPr rtl="0"/>
          <a:endParaRPr lang="cs-CZ" noProof="0" dirty="0"/>
        </a:p>
      </dgm:t>
    </dgm:pt>
    <dgm:pt modelId="{E4269B33-898F-4057-9C7B-6FD9D7123A3D}" type="sibTrans" cxnId="{25D03FB3-4EB1-49FE-BDEA-9397F3FB9186}">
      <dgm:prSet/>
      <dgm:spPr/>
      <dgm:t>
        <a:bodyPr rtlCol="0"/>
        <a:lstStyle/>
        <a:p>
          <a:pPr rtl="0"/>
          <a:endParaRPr lang="cs-CZ" noProof="0" dirty="0"/>
        </a:p>
      </dgm:t>
    </dgm:pt>
    <dgm:pt modelId="{0EC7F129-FBEE-41F7-973F-FB36E9042B15}">
      <dgm:prSet/>
      <dgm:spPr/>
      <dgm:t>
        <a:bodyPr rtlCol="0"/>
        <a:lstStyle/>
        <a:p>
          <a:pPr rtl="0"/>
          <a:r>
            <a:rPr lang="fr-FR" noProof="0" dirty="0"/>
            <a:t>1839</a:t>
          </a:r>
          <a:endParaRPr lang="cs-CZ" noProof="0" dirty="0"/>
        </a:p>
      </dgm:t>
    </dgm:pt>
    <dgm:pt modelId="{384C1090-EA9E-4FF9-B477-4CD6DEDBF803}" type="parTrans" cxnId="{F5FFA937-74EC-4583-9A24-695EF69B7EC0}">
      <dgm:prSet/>
      <dgm:spPr/>
      <dgm:t>
        <a:bodyPr rtlCol="0"/>
        <a:lstStyle/>
        <a:p>
          <a:pPr rtl="0"/>
          <a:endParaRPr lang="cs-CZ" noProof="0" dirty="0"/>
        </a:p>
      </dgm:t>
    </dgm:pt>
    <dgm:pt modelId="{36483FF5-BE1E-4027-9DD4-788569780979}" type="sibTrans" cxnId="{F5FFA937-74EC-4583-9A24-695EF69B7EC0}">
      <dgm:prSet/>
      <dgm:spPr/>
      <dgm:t>
        <a:bodyPr rtlCol="0"/>
        <a:lstStyle/>
        <a:p>
          <a:pPr rtl="0"/>
          <a:endParaRPr lang="cs-CZ" noProof="0" dirty="0"/>
        </a:p>
      </dgm:t>
    </dgm:pt>
    <dgm:pt modelId="{FD5B69B4-DA22-4999-96BE-329BBE1A9CB9}">
      <dgm:prSet/>
      <dgm:spPr/>
      <dgm:t>
        <a:bodyPr rtlCol="0"/>
        <a:lstStyle/>
        <a:p>
          <a:pPr rtl="0"/>
          <a:r>
            <a:rPr lang="fr-FR" noProof="0" dirty="0"/>
            <a:t>Préface du </a:t>
          </a:r>
          <a:r>
            <a:rPr lang="fr-FR" i="1" noProof="0" dirty="0"/>
            <a:t>Cabinet des Antiques </a:t>
          </a:r>
          <a:r>
            <a:rPr lang="fr-FR" i="0" noProof="0" dirty="0"/>
            <a:t>et d’</a:t>
          </a:r>
          <a:r>
            <a:rPr lang="fr-FR" i="1" noProof="0" dirty="0"/>
            <a:t>Illusions perdues</a:t>
          </a:r>
          <a:r>
            <a:rPr lang="fr-FR" i="0" noProof="0" dirty="0"/>
            <a:t>: Balzac proclame publiquement sa théorie du roman</a:t>
          </a:r>
          <a:endParaRPr lang="cs-CZ" noProof="0" dirty="0"/>
        </a:p>
      </dgm:t>
    </dgm:pt>
    <dgm:pt modelId="{52FCD964-7AF0-4BCA-B26E-5AB157A27B7B}" type="parTrans" cxnId="{9CB988C8-EE23-4CFC-9107-98D114873318}">
      <dgm:prSet/>
      <dgm:spPr/>
      <dgm:t>
        <a:bodyPr rtlCol="0"/>
        <a:lstStyle/>
        <a:p>
          <a:pPr rtl="0"/>
          <a:endParaRPr lang="cs-CZ" noProof="0" dirty="0"/>
        </a:p>
      </dgm:t>
    </dgm:pt>
    <dgm:pt modelId="{0DB6A175-3261-4CA0-96EB-C3F6B9789EDC}" type="sibTrans" cxnId="{9CB988C8-EE23-4CFC-9107-98D114873318}">
      <dgm:prSet/>
      <dgm:spPr/>
      <dgm:t>
        <a:bodyPr rtlCol="0"/>
        <a:lstStyle/>
        <a:p>
          <a:pPr rtl="0"/>
          <a:endParaRPr lang="cs-CZ" noProof="0" dirty="0"/>
        </a:p>
      </dgm:t>
    </dgm:pt>
    <dgm:pt modelId="{23B12B39-4EC6-48CD-8342-86B433559E05}">
      <dgm:prSet/>
      <dgm:spPr/>
      <dgm:t>
        <a:bodyPr rtlCol="0"/>
        <a:lstStyle/>
        <a:p>
          <a:pPr rtl="0"/>
          <a:r>
            <a:rPr lang="fr-FR" i="1" noProof="0" dirty="0"/>
            <a:t>Avant-propos </a:t>
          </a:r>
          <a:r>
            <a:rPr lang="fr-FR" i="0" noProof="0" dirty="0"/>
            <a:t>de </a:t>
          </a:r>
          <a:r>
            <a:rPr lang="fr-FR" i="1" noProof="0" dirty="0"/>
            <a:t>La Comédie humaine</a:t>
          </a:r>
          <a:r>
            <a:rPr lang="fr-FR" i="0" noProof="0" dirty="0"/>
            <a:t>: Balzac définit et déclare solennellement sa volonté de « </a:t>
          </a:r>
          <a:r>
            <a:rPr lang="fr-FR" i="1" noProof="0" dirty="0"/>
            <a:t>faire concurrence à l’état civil</a:t>
          </a:r>
          <a:r>
            <a:rPr lang="fr-FR" i="0" noProof="0" dirty="0"/>
            <a:t> » </a:t>
          </a:r>
          <a:endParaRPr lang="cs-CZ" i="1" noProof="0" dirty="0"/>
        </a:p>
      </dgm:t>
    </dgm:pt>
    <dgm:pt modelId="{97EEE26A-7613-48FB-B988-54C9A0E17640}" type="parTrans" cxnId="{031F5EE6-536F-4EC8-A5BA-33E6FA248CD3}">
      <dgm:prSet/>
      <dgm:spPr/>
      <dgm:t>
        <a:bodyPr rtlCol="0"/>
        <a:lstStyle/>
        <a:p>
          <a:pPr rtl="0"/>
          <a:endParaRPr lang="cs-CZ" noProof="0" dirty="0"/>
        </a:p>
      </dgm:t>
    </dgm:pt>
    <dgm:pt modelId="{02A4951B-B606-4127-B2DB-BF69F82655CB}" type="sibTrans" cxnId="{031F5EE6-536F-4EC8-A5BA-33E6FA248CD3}">
      <dgm:prSet/>
      <dgm:spPr/>
      <dgm:t>
        <a:bodyPr rtlCol="0"/>
        <a:lstStyle/>
        <a:p>
          <a:pPr rtl="0"/>
          <a:endParaRPr lang="cs-CZ" noProof="0" dirty="0"/>
        </a:p>
      </dgm:t>
    </dgm:pt>
    <dgm:pt modelId="{E52BE8A1-F1F8-448F-91C3-318DD96FF143}">
      <dgm:prSet/>
      <dgm:spPr/>
      <dgm:t>
        <a:bodyPr rtlCol="0"/>
        <a:lstStyle/>
        <a:p>
          <a:pPr rtl="0"/>
          <a:r>
            <a:rPr lang="fr-FR" noProof="0" dirty="0"/>
            <a:t>1835</a:t>
          </a:r>
          <a:endParaRPr lang="cs-CZ" noProof="0" dirty="0"/>
        </a:p>
      </dgm:t>
    </dgm:pt>
    <dgm:pt modelId="{C30DE328-725B-4943-8ED3-F159E613462D}" type="sibTrans" cxnId="{D3FE041C-E472-4352-8148-EA75B043106C}">
      <dgm:prSet/>
      <dgm:spPr/>
      <dgm:t>
        <a:bodyPr rtlCol="0"/>
        <a:lstStyle/>
        <a:p>
          <a:pPr rtl="0"/>
          <a:endParaRPr lang="cs-CZ" noProof="0" dirty="0"/>
        </a:p>
      </dgm:t>
    </dgm:pt>
    <dgm:pt modelId="{D0D116B7-7747-479B-9D74-B513864CD302}" type="parTrans" cxnId="{D3FE041C-E472-4352-8148-EA75B043106C}">
      <dgm:prSet/>
      <dgm:spPr/>
      <dgm:t>
        <a:bodyPr rtlCol="0"/>
        <a:lstStyle/>
        <a:p>
          <a:pPr rtl="0"/>
          <a:endParaRPr lang="cs-CZ" noProof="0" dirty="0"/>
        </a:p>
      </dgm:t>
    </dgm:pt>
    <dgm:pt modelId="{40C64BFB-BB6D-4785-94A9-1A0D352CD821}">
      <dgm:prSet/>
      <dgm:spPr/>
      <dgm:t>
        <a:bodyPr rtlCol="0"/>
        <a:lstStyle/>
        <a:p>
          <a:pPr rtl="0"/>
          <a:r>
            <a:rPr lang="cs-CZ" noProof="0" dirty="0"/>
            <a:t>1</a:t>
          </a:r>
          <a:r>
            <a:rPr lang="fr-FR" noProof="0" dirty="0"/>
            <a:t>842</a:t>
          </a:r>
          <a:endParaRPr lang="cs-CZ" noProof="0" dirty="0"/>
        </a:p>
      </dgm:t>
    </dgm:pt>
    <dgm:pt modelId="{7DD20693-36DC-4A5F-85A1-DE4DD4C4F473}" type="sibTrans" cxnId="{AB972708-C27B-4B6E-8169-16BC1E7DFE0B}">
      <dgm:prSet/>
      <dgm:spPr/>
      <dgm:t>
        <a:bodyPr rtlCol="0"/>
        <a:lstStyle/>
        <a:p>
          <a:pPr rtl="0"/>
          <a:endParaRPr lang="cs-CZ" noProof="0" dirty="0"/>
        </a:p>
      </dgm:t>
    </dgm:pt>
    <dgm:pt modelId="{CB8396A8-0977-4BD8-9635-31F689F140F0}" type="parTrans" cxnId="{AB972708-C27B-4B6E-8169-16BC1E7DFE0B}">
      <dgm:prSet/>
      <dgm:spPr/>
      <dgm:t>
        <a:bodyPr rtlCol="0"/>
        <a:lstStyle/>
        <a:p>
          <a:pPr rtl="0"/>
          <a:endParaRPr lang="cs-CZ" noProof="0" dirty="0"/>
        </a:p>
      </dgm:t>
    </dgm:pt>
    <dgm:pt modelId="{E364E851-BF22-4F9E-B2A1-FF43A56191BF}" type="pres">
      <dgm:prSet presAssocID="{8F425EA4-0FA9-4863-95C3-1F1583DA647D}" presName="Name0" presStyleCnt="0">
        <dgm:presLayoutVars>
          <dgm:chMax/>
          <dgm:chPref/>
          <dgm:animLvl val="lvl"/>
        </dgm:presLayoutVars>
      </dgm:prSet>
      <dgm:spPr/>
    </dgm:pt>
    <dgm:pt modelId="{7DB16D52-F06B-474A-954F-365A162DACDE}" type="pres">
      <dgm:prSet presAssocID="{04824BE9-7EB9-4D60-A923-831A54688A00}" presName="composite" presStyleCnt="0"/>
      <dgm:spPr/>
    </dgm:pt>
    <dgm:pt modelId="{5C18EEFA-291E-4A7C-A68E-CC7E9B6B1AE1}" type="pres">
      <dgm:prSet presAssocID="{04824BE9-7EB9-4D60-A923-831A54688A00}" presName="Parent1" presStyleLbl="alignNode1" presStyleIdx="0" presStyleCnt="5">
        <dgm:presLayoutVars>
          <dgm:chMax val="1"/>
          <dgm:chPref val="1"/>
          <dgm:bulletEnabled val="1"/>
        </dgm:presLayoutVars>
      </dgm:prSet>
      <dgm:spPr/>
    </dgm:pt>
    <dgm:pt modelId="{64FD059F-75BD-4C77-A614-674F56278444}" type="pres">
      <dgm:prSet presAssocID="{04824BE9-7EB9-4D60-A923-831A54688A00}" presName="Childtext1" presStyleLbl="revTx" presStyleIdx="0" presStyleCnt="5">
        <dgm:presLayoutVars>
          <dgm:chMax val="0"/>
          <dgm:chPref val="0"/>
          <dgm:bulletEnabled/>
        </dgm:presLayoutVars>
      </dgm:prSet>
      <dgm:spPr/>
    </dgm:pt>
    <dgm:pt modelId="{7DDCEA5E-661F-44C8-87F1-54566FC89C36}" type="pres">
      <dgm:prSet presAssocID="{04824BE9-7EB9-4D60-A923-831A54688A00}" presName="ConnectLine" presStyleLbl="sibTrans1D1" presStyleIdx="0" presStyleCnt="5"/>
      <dgm:spPr>
        <a:noFill/>
        <a:ln w="12700" cap="flat" cmpd="sng" algn="ctr">
          <a:solidFill>
            <a:schemeClr val="accent1">
              <a:hueOff val="0"/>
              <a:satOff val="0"/>
              <a:lumOff val="0"/>
              <a:alphaOff val="0"/>
            </a:schemeClr>
          </a:solidFill>
          <a:prstDash val="dash"/>
        </a:ln>
        <a:effectLst/>
      </dgm:spPr>
    </dgm:pt>
    <dgm:pt modelId="{187069CC-1F84-4379-A99A-6EA4134275D5}" type="pres">
      <dgm:prSet presAssocID="{04824BE9-7EB9-4D60-A923-831A54688A00}" presName="ConnectLineEnd" presStyleLbl="node1" presStyleIdx="0" presStyleCnt="5"/>
      <dgm:spPr/>
    </dgm:pt>
    <dgm:pt modelId="{5254AC4B-9F99-4B50-8235-2D249A5F81FC}" type="pres">
      <dgm:prSet presAssocID="{04824BE9-7EB9-4D60-A923-831A54688A00}" presName="EmptyPane" presStyleCnt="0"/>
      <dgm:spPr/>
    </dgm:pt>
    <dgm:pt modelId="{55AD9539-5D8D-4E6C-AF5D-120888DD0ED6}" type="pres">
      <dgm:prSet presAssocID="{82050E97-EB25-4E05-AA90-0893206E745D}" presName="spaceBetweenRectangles" presStyleLbl="fgAcc1" presStyleIdx="0" presStyleCnt="4"/>
      <dgm:spPr/>
    </dgm:pt>
    <dgm:pt modelId="{7D16FE57-1507-404C-8051-8832D78A279B}" type="pres">
      <dgm:prSet presAssocID="{3BA82114-8F9E-4377-BA62-33DCE0B8D98F}" presName="composite" presStyleCnt="0"/>
      <dgm:spPr/>
    </dgm:pt>
    <dgm:pt modelId="{5854D360-D2F8-42ED-B023-9602CB8C755E}" type="pres">
      <dgm:prSet presAssocID="{3BA82114-8F9E-4377-BA62-33DCE0B8D98F}" presName="Parent1" presStyleLbl="alignNode1" presStyleIdx="1" presStyleCnt="5">
        <dgm:presLayoutVars>
          <dgm:chMax val="1"/>
          <dgm:chPref val="1"/>
          <dgm:bulletEnabled val="1"/>
        </dgm:presLayoutVars>
      </dgm:prSet>
      <dgm:spPr/>
    </dgm:pt>
    <dgm:pt modelId="{F4D7A4B8-FD1E-49FE-ADF0-B8B49099D99B}" type="pres">
      <dgm:prSet presAssocID="{3BA82114-8F9E-4377-BA62-33DCE0B8D98F}" presName="Childtext1" presStyleLbl="revTx" presStyleIdx="1" presStyleCnt="5">
        <dgm:presLayoutVars>
          <dgm:chMax val="0"/>
          <dgm:chPref val="0"/>
          <dgm:bulletEnabled/>
        </dgm:presLayoutVars>
      </dgm:prSet>
      <dgm:spPr/>
    </dgm:pt>
    <dgm:pt modelId="{2D941BF4-A0A4-46FD-AAC1-40A8388CBD19}" type="pres">
      <dgm:prSet presAssocID="{3BA82114-8F9E-4377-BA62-33DCE0B8D98F}" presName="ConnectLine" presStyleLbl="sibTrans1D1" presStyleIdx="1" presStyleCnt="5"/>
      <dgm:spPr>
        <a:noFill/>
        <a:ln w="12700" cap="flat" cmpd="sng" algn="ctr">
          <a:solidFill>
            <a:schemeClr val="accent1">
              <a:hueOff val="0"/>
              <a:satOff val="0"/>
              <a:lumOff val="0"/>
              <a:alphaOff val="0"/>
            </a:schemeClr>
          </a:solidFill>
          <a:prstDash val="dash"/>
        </a:ln>
        <a:effectLst/>
      </dgm:spPr>
    </dgm:pt>
    <dgm:pt modelId="{FEA1EF3D-C5D4-4278-A545-0FC4FC506A34}" type="pres">
      <dgm:prSet presAssocID="{3BA82114-8F9E-4377-BA62-33DCE0B8D98F}" presName="ConnectLineEnd" presStyleLbl="node1" presStyleIdx="1" presStyleCnt="5"/>
      <dgm:spPr/>
    </dgm:pt>
    <dgm:pt modelId="{B9085F31-AE42-4579-B563-09E2EC7A1C50}" type="pres">
      <dgm:prSet presAssocID="{3BA82114-8F9E-4377-BA62-33DCE0B8D98F}" presName="EmptyPane" presStyleCnt="0"/>
      <dgm:spPr/>
    </dgm:pt>
    <dgm:pt modelId="{9503A872-7BC5-4A97-B876-C4FDBC8CC820}" type="pres">
      <dgm:prSet presAssocID="{44DF9787-8079-4857-8099-0C032DF73D59}" presName="spaceBetweenRectangles" presStyleLbl="fgAcc1" presStyleIdx="1" presStyleCnt="4"/>
      <dgm:spPr/>
    </dgm:pt>
    <dgm:pt modelId="{E4F9DBCB-DBBD-4F2A-BC22-3A11165F3E16}" type="pres">
      <dgm:prSet presAssocID="{E52BE8A1-F1F8-448F-91C3-318DD96FF143}" presName="composite" presStyleCnt="0"/>
      <dgm:spPr/>
    </dgm:pt>
    <dgm:pt modelId="{C61D472C-B7F8-45E0-B706-6D8C2E4E08AB}" type="pres">
      <dgm:prSet presAssocID="{E52BE8A1-F1F8-448F-91C3-318DD96FF143}" presName="Parent1" presStyleLbl="alignNode1" presStyleIdx="2" presStyleCnt="5">
        <dgm:presLayoutVars>
          <dgm:chMax val="1"/>
          <dgm:chPref val="1"/>
          <dgm:bulletEnabled val="1"/>
        </dgm:presLayoutVars>
      </dgm:prSet>
      <dgm:spPr/>
    </dgm:pt>
    <dgm:pt modelId="{03B57377-53AB-463A-A4A7-C29E1AF0FFBE}" type="pres">
      <dgm:prSet presAssocID="{E52BE8A1-F1F8-448F-91C3-318DD96FF143}" presName="Childtext1" presStyleLbl="revTx" presStyleIdx="2" presStyleCnt="5">
        <dgm:presLayoutVars>
          <dgm:chMax val="0"/>
          <dgm:chPref val="0"/>
          <dgm:bulletEnabled/>
        </dgm:presLayoutVars>
      </dgm:prSet>
      <dgm:spPr/>
    </dgm:pt>
    <dgm:pt modelId="{729E56DF-2A5B-41DC-87AD-B153470AB98D}" type="pres">
      <dgm:prSet presAssocID="{E52BE8A1-F1F8-448F-91C3-318DD96FF143}" presName="ConnectLine" presStyleLbl="sibTrans1D1" presStyleIdx="2" presStyleCnt="5"/>
      <dgm:spPr>
        <a:noFill/>
        <a:ln w="12700" cap="flat" cmpd="sng" algn="ctr">
          <a:solidFill>
            <a:schemeClr val="accent1">
              <a:hueOff val="0"/>
              <a:satOff val="0"/>
              <a:lumOff val="0"/>
              <a:alphaOff val="0"/>
            </a:schemeClr>
          </a:solidFill>
          <a:prstDash val="dash"/>
        </a:ln>
        <a:effectLst/>
      </dgm:spPr>
    </dgm:pt>
    <dgm:pt modelId="{92013FAB-F884-45DB-96FF-6EA8C4390967}" type="pres">
      <dgm:prSet presAssocID="{E52BE8A1-F1F8-448F-91C3-318DD96FF143}" presName="ConnectLineEnd" presStyleLbl="node1" presStyleIdx="2" presStyleCnt="5"/>
      <dgm:spPr/>
    </dgm:pt>
    <dgm:pt modelId="{C07FBBB7-DA18-40F6-A2B1-2801F7B3A5E5}" type="pres">
      <dgm:prSet presAssocID="{E52BE8A1-F1F8-448F-91C3-318DD96FF143}" presName="EmptyPane" presStyleCnt="0"/>
      <dgm:spPr/>
    </dgm:pt>
    <dgm:pt modelId="{02A4A300-F6A0-4682-9F86-F5510B773AA5}" type="pres">
      <dgm:prSet presAssocID="{C30DE328-725B-4943-8ED3-F159E613462D}" presName="spaceBetweenRectangles" presStyleLbl="fgAcc1" presStyleIdx="2" presStyleCnt="4"/>
      <dgm:spPr/>
    </dgm:pt>
    <dgm:pt modelId="{0A3383BE-81D8-497D-B7EB-D7383E692980}" type="pres">
      <dgm:prSet presAssocID="{0EC7F129-FBEE-41F7-973F-FB36E9042B15}" presName="composite" presStyleCnt="0"/>
      <dgm:spPr/>
    </dgm:pt>
    <dgm:pt modelId="{F2C7FECE-7794-4225-A78E-6C159942A590}" type="pres">
      <dgm:prSet presAssocID="{0EC7F129-FBEE-41F7-973F-FB36E9042B15}" presName="Parent1" presStyleLbl="alignNode1" presStyleIdx="3" presStyleCnt="5">
        <dgm:presLayoutVars>
          <dgm:chMax val="1"/>
          <dgm:chPref val="1"/>
          <dgm:bulletEnabled val="1"/>
        </dgm:presLayoutVars>
      </dgm:prSet>
      <dgm:spPr/>
    </dgm:pt>
    <dgm:pt modelId="{8449CEE9-17DC-49C4-A051-6C65B8B7BE04}" type="pres">
      <dgm:prSet presAssocID="{0EC7F129-FBEE-41F7-973F-FB36E9042B15}" presName="Childtext1" presStyleLbl="revTx" presStyleIdx="3" presStyleCnt="5">
        <dgm:presLayoutVars>
          <dgm:chMax val="0"/>
          <dgm:chPref val="0"/>
          <dgm:bulletEnabled/>
        </dgm:presLayoutVars>
      </dgm:prSet>
      <dgm:spPr/>
    </dgm:pt>
    <dgm:pt modelId="{1B15BCF0-B43E-4423-9E9C-DE9C972D7AF2}" type="pres">
      <dgm:prSet presAssocID="{0EC7F129-FBEE-41F7-973F-FB36E9042B15}" presName="ConnectLine" presStyleLbl="sibTrans1D1" presStyleIdx="3" presStyleCnt="5"/>
      <dgm:spPr>
        <a:noFill/>
        <a:ln w="12700" cap="flat" cmpd="sng" algn="ctr">
          <a:solidFill>
            <a:schemeClr val="accent1">
              <a:hueOff val="0"/>
              <a:satOff val="0"/>
              <a:lumOff val="0"/>
              <a:alphaOff val="0"/>
            </a:schemeClr>
          </a:solidFill>
          <a:prstDash val="dash"/>
        </a:ln>
        <a:effectLst/>
      </dgm:spPr>
    </dgm:pt>
    <dgm:pt modelId="{443BC17D-024A-452D-B200-E779784A5DBE}" type="pres">
      <dgm:prSet presAssocID="{0EC7F129-FBEE-41F7-973F-FB36E9042B15}" presName="ConnectLineEnd" presStyleLbl="node1" presStyleIdx="3" presStyleCnt="5"/>
      <dgm:spPr/>
    </dgm:pt>
    <dgm:pt modelId="{DDEDCD6B-AA1E-413B-A8F0-5DA95B655286}" type="pres">
      <dgm:prSet presAssocID="{0EC7F129-FBEE-41F7-973F-FB36E9042B15}" presName="EmptyPane" presStyleCnt="0"/>
      <dgm:spPr/>
    </dgm:pt>
    <dgm:pt modelId="{09AA8396-2389-4FA2-B3E0-2B6C8F055DB7}" type="pres">
      <dgm:prSet presAssocID="{36483FF5-BE1E-4027-9DD4-788569780979}" presName="spaceBetweenRectangles" presStyleLbl="fgAcc1" presStyleIdx="3" presStyleCnt="4"/>
      <dgm:spPr/>
    </dgm:pt>
    <dgm:pt modelId="{2A458536-9858-4F33-8A15-D48C42CEFBAF}" type="pres">
      <dgm:prSet presAssocID="{40C64BFB-BB6D-4785-94A9-1A0D352CD821}" presName="composite" presStyleCnt="0"/>
      <dgm:spPr/>
    </dgm:pt>
    <dgm:pt modelId="{07B84850-C150-47B1-88A7-88FA69B967E0}" type="pres">
      <dgm:prSet presAssocID="{40C64BFB-BB6D-4785-94A9-1A0D352CD821}" presName="Parent1" presStyleLbl="alignNode1" presStyleIdx="4" presStyleCnt="5">
        <dgm:presLayoutVars>
          <dgm:chMax val="1"/>
          <dgm:chPref val="1"/>
          <dgm:bulletEnabled val="1"/>
        </dgm:presLayoutVars>
      </dgm:prSet>
      <dgm:spPr/>
    </dgm:pt>
    <dgm:pt modelId="{C7F0F4BC-EBF7-4ADF-A9F6-FD8DA9543CA0}" type="pres">
      <dgm:prSet presAssocID="{40C64BFB-BB6D-4785-94A9-1A0D352CD821}" presName="Childtext1" presStyleLbl="revTx" presStyleIdx="4" presStyleCnt="5">
        <dgm:presLayoutVars>
          <dgm:chMax val="0"/>
          <dgm:chPref val="0"/>
          <dgm:bulletEnabled/>
        </dgm:presLayoutVars>
      </dgm:prSet>
      <dgm:spPr/>
    </dgm:pt>
    <dgm:pt modelId="{F830329A-90B8-42A1-B732-4F46E7433A9A}" type="pres">
      <dgm:prSet presAssocID="{40C64BFB-BB6D-4785-94A9-1A0D352CD821}" presName="ConnectLine" presStyleLbl="sibTrans1D1" presStyleIdx="4" presStyleCnt="5"/>
      <dgm:spPr>
        <a:noFill/>
        <a:ln w="12700" cap="flat" cmpd="sng" algn="ctr">
          <a:solidFill>
            <a:schemeClr val="accent1">
              <a:hueOff val="0"/>
              <a:satOff val="0"/>
              <a:lumOff val="0"/>
              <a:alphaOff val="0"/>
            </a:schemeClr>
          </a:solidFill>
          <a:prstDash val="dash"/>
        </a:ln>
        <a:effectLst/>
      </dgm:spPr>
    </dgm:pt>
    <dgm:pt modelId="{AFA1F98E-7014-4882-A2D3-22D977DB5FA5}" type="pres">
      <dgm:prSet presAssocID="{40C64BFB-BB6D-4785-94A9-1A0D352CD821}" presName="ConnectLineEnd" presStyleLbl="node1" presStyleIdx="4" presStyleCnt="5"/>
      <dgm:spPr/>
    </dgm:pt>
    <dgm:pt modelId="{E3D1C5EF-5004-4C48-AB79-472CCEBD68A1}" type="pres">
      <dgm:prSet presAssocID="{40C64BFB-BB6D-4785-94A9-1A0D352CD821}" presName="EmptyPane" presStyleCnt="0"/>
      <dgm:spPr/>
    </dgm:pt>
  </dgm:ptLst>
  <dgm:cxnLst>
    <dgm:cxn modelId="{AB972708-C27B-4B6E-8169-16BC1E7DFE0B}" srcId="{8F425EA4-0FA9-4863-95C3-1F1583DA647D}" destId="{40C64BFB-BB6D-4785-94A9-1A0D352CD821}" srcOrd="4" destOrd="0" parTransId="{CB8396A8-0977-4BD8-9635-31F689F140F0}" sibTransId="{7DD20693-36DC-4A5F-85A1-DE4DD4C4F473}"/>
    <dgm:cxn modelId="{AC1D8E09-D443-43D1-805F-FD2332DC2521}" type="presOf" srcId="{40C64BFB-BB6D-4785-94A9-1A0D352CD821}" destId="{07B84850-C150-47B1-88A7-88FA69B967E0}" srcOrd="0" destOrd="0" presId="urn:microsoft.com/office/officeart/2016/7/layout/HexagonTimeline"/>
    <dgm:cxn modelId="{62E7290E-94F1-4A07-BE9A-2E458065FDBC}" type="presOf" srcId="{0EC7F129-FBEE-41F7-973F-FB36E9042B15}" destId="{F2C7FECE-7794-4225-A78E-6C159942A590}" srcOrd="0" destOrd="0" presId="urn:microsoft.com/office/officeart/2016/7/layout/HexagonTimeline"/>
    <dgm:cxn modelId="{D3FE041C-E472-4352-8148-EA75B043106C}" srcId="{8F425EA4-0FA9-4863-95C3-1F1583DA647D}" destId="{E52BE8A1-F1F8-448F-91C3-318DD96FF143}" srcOrd="2" destOrd="0" parTransId="{D0D116B7-7747-479B-9D74-B513864CD302}" sibTransId="{C30DE328-725B-4943-8ED3-F159E613462D}"/>
    <dgm:cxn modelId="{92974222-F1AB-45D4-80D2-2168EF0EC118}" srcId="{3BA82114-8F9E-4377-BA62-33DCE0B8D98F}" destId="{1BD5C8B2-719D-4A9B-BAB5-E468758CBBB2}" srcOrd="0" destOrd="0" parTransId="{FDEF5993-0EF6-47D3-A927-F4A1BAC36B55}" sibTransId="{A2829CDA-00F5-4735-933D-FEA573E49E97}"/>
    <dgm:cxn modelId="{CC679632-7586-49DE-A029-70687E4D0477}" type="presOf" srcId="{8514A0AB-6D40-440F-BC32-08D2F16CFF4D}" destId="{64FD059F-75BD-4C77-A614-674F56278444}" srcOrd="0" destOrd="0" presId="urn:microsoft.com/office/officeart/2016/7/layout/HexagonTimeline"/>
    <dgm:cxn modelId="{8310D335-84D1-48FC-8B0E-9BFE0B52F78C}" type="presOf" srcId="{E52BE8A1-F1F8-448F-91C3-318DD96FF143}" destId="{C61D472C-B7F8-45E0-B706-6D8C2E4E08AB}" srcOrd="0" destOrd="0" presId="urn:microsoft.com/office/officeart/2016/7/layout/HexagonTimeline"/>
    <dgm:cxn modelId="{F5FFA937-74EC-4583-9A24-695EF69B7EC0}" srcId="{8F425EA4-0FA9-4863-95C3-1F1583DA647D}" destId="{0EC7F129-FBEE-41F7-973F-FB36E9042B15}" srcOrd="3" destOrd="0" parTransId="{384C1090-EA9E-4FF9-B477-4CD6DEDBF803}" sibTransId="{36483FF5-BE1E-4027-9DD4-788569780979}"/>
    <dgm:cxn modelId="{48452138-66C7-4EB0-A00B-2AF5C18D511A}" srcId="{8F425EA4-0FA9-4863-95C3-1F1583DA647D}" destId="{04824BE9-7EB9-4D60-A923-831A54688A00}" srcOrd="0" destOrd="0" parTransId="{865BC876-4901-4EE5-978C-F3D2EF27B880}" sibTransId="{82050E97-EB25-4E05-AA90-0893206E745D}"/>
    <dgm:cxn modelId="{F469653C-9F76-4332-ABA9-FB18245D7646}" type="presOf" srcId="{04824BE9-7EB9-4D60-A923-831A54688A00}" destId="{5C18EEFA-291E-4A7C-A68E-CC7E9B6B1AE1}" srcOrd="0" destOrd="0" presId="urn:microsoft.com/office/officeart/2016/7/layout/HexagonTimeline"/>
    <dgm:cxn modelId="{B443115F-4E44-4329-A0B0-527D26C2130A}" type="presOf" srcId="{3BA82114-8F9E-4377-BA62-33DCE0B8D98F}" destId="{5854D360-D2F8-42ED-B023-9602CB8C755E}" srcOrd="0" destOrd="0" presId="urn:microsoft.com/office/officeart/2016/7/layout/HexagonTimeline"/>
    <dgm:cxn modelId="{7B2AA864-51DE-4F55-AE8A-D0D320EB9BC8}" type="presOf" srcId="{8F425EA4-0FA9-4863-95C3-1F1583DA647D}" destId="{E364E851-BF22-4F9E-B2A1-FF43A56191BF}" srcOrd="0" destOrd="0" presId="urn:microsoft.com/office/officeart/2016/7/layout/HexagonTimeline"/>
    <dgm:cxn modelId="{9ACD7B72-B1CF-4BAE-97E1-77C10A3F1958}" type="presOf" srcId="{7AE4D198-9DAE-4345-BDFE-6195C436FB8E}" destId="{03B57377-53AB-463A-A4A7-C29E1AF0FFBE}" srcOrd="0" destOrd="0" presId="urn:microsoft.com/office/officeart/2016/7/layout/HexagonTimeline"/>
    <dgm:cxn modelId="{04B56A75-6CCA-4122-A565-E85464EC1651}" type="presOf" srcId="{23B12B39-4EC6-48CD-8342-86B433559E05}" destId="{C7F0F4BC-EBF7-4ADF-A9F6-FD8DA9543CA0}" srcOrd="0" destOrd="0" presId="urn:microsoft.com/office/officeart/2016/7/layout/HexagonTimeline"/>
    <dgm:cxn modelId="{8F578D80-FC33-4A70-86B1-5A96F9A39D06}" srcId="{8F425EA4-0FA9-4863-95C3-1F1583DA647D}" destId="{3BA82114-8F9E-4377-BA62-33DCE0B8D98F}" srcOrd="1" destOrd="0" parTransId="{33AA2A99-D34B-4A46-8680-9161C8EA8BAA}" sibTransId="{44DF9787-8079-4857-8099-0C032DF73D59}"/>
    <dgm:cxn modelId="{25D03FB3-4EB1-49FE-BDEA-9397F3FB9186}" srcId="{E52BE8A1-F1F8-448F-91C3-318DD96FF143}" destId="{7AE4D198-9DAE-4345-BDFE-6195C436FB8E}" srcOrd="0" destOrd="0" parTransId="{06024587-790C-4BA3-A3A8-29FFB785FBA8}" sibTransId="{E4269B33-898F-4057-9C7B-6FD9D7123A3D}"/>
    <dgm:cxn modelId="{9CB988C8-EE23-4CFC-9107-98D114873318}" srcId="{0EC7F129-FBEE-41F7-973F-FB36E9042B15}" destId="{FD5B69B4-DA22-4999-96BE-329BBE1A9CB9}" srcOrd="0" destOrd="0" parTransId="{52FCD964-7AF0-4BCA-B26E-5AB157A27B7B}" sibTransId="{0DB6A175-3261-4CA0-96EB-C3F6B9789EDC}"/>
    <dgm:cxn modelId="{2CC32FDE-8D8F-4398-9008-09312881A46E}" type="presOf" srcId="{FD5B69B4-DA22-4999-96BE-329BBE1A9CB9}" destId="{8449CEE9-17DC-49C4-A051-6C65B8B7BE04}" srcOrd="0" destOrd="0" presId="urn:microsoft.com/office/officeart/2016/7/layout/HexagonTimeline"/>
    <dgm:cxn modelId="{031F5EE6-536F-4EC8-A5BA-33E6FA248CD3}" srcId="{40C64BFB-BB6D-4785-94A9-1A0D352CD821}" destId="{23B12B39-4EC6-48CD-8342-86B433559E05}" srcOrd="0" destOrd="0" parTransId="{97EEE26A-7613-48FB-B988-54C9A0E17640}" sibTransId="{02A4951B-B606-4127-B2DB-BF69F82655CB}"/>
    <dgm:cxn modelId="{E4290CF1-F7B4-4011-AF4E-51F168AF0071}" srcId="{04824BE9-7EB9-4D60-A923-831A54688A00}" destId="{8514A0AB-6D40-440F-BC32-08D2F16CFF4D}" srcOrd="0" destOrd="0" parTransId="{A7F567D4-1435-43A2-BB9C-C9A7DA66A7D9}" sibTransId="{2CAC6E7E-BFF3-4E0B-9BDD-BF150B36C84C}"/>
    <dgm:cxn modelId="{A54542F5-C0E0-47EE-8625-BA7F1328812D}" type="presOf" srcId="{1BD5C8B2-719D-4A9B-BAB5-E468758CBBB2}" destId="{F4D7A4B8-FD1E-49FE-ADF0-B8B49099D99B}" srcOrd="0" destOrd="0" presId="urn:microsoft.com/office/officeart/2016/7/layout/HexagonTimeline"/>
    <dgm:cxn modelId="{93028A81-50F7-4B60-B3C7-B15261751B5C}" type="presParOf" srcId="{E364E851-BF22-4F9E-B2A1-FF43A56191BF}" destId="{7DB16D52-F06B-474A-954F-365A162DACDE}" srcOrd="0" destOrd="0" presId="urn:microsoft.com/office/officeart/2016/7/layout/HexagonTimeline"/>
    <dgm:cxn modelId="{08A41394-AEED-46D3-AB51-F54808016DF8}" type="presParOf" srcId="{7DB16D52-F06B-474A-954F-365A162DACDE}" destId="{5C18EEFA-291E-4A7C-A68E-CC7E9B6B1AE1}" srcOrd="0" destOrd="0" presId="urn:microsoft.com/office/officeart/2016/7/layout/HexagonTimeline"/>
    <dgm:cxn modelId="{074022A4-5849-4576-96EF-D6FB27385E6E}" type="presParOf" srcId="{7DB16D52-F06B-474A-954F-365A162DACDE}" destId="{64FD059F-75BD-4C77-A614-674F56278444}" srcOrd="1" destOrd="0" presId="urn:microsoft.com/office/officeart/2016/7/layout/HexagonTimeline"/>
    <dgm:cxn modelId="{AE076B5F-57EB-4268-B0F7-5E417356F117}" type="presParOf" srcId="{7DB16D52-F06B-474A-954F-365A162DACDE}" destId="{7DDCEA5E-661F-44C8-87F1-54566FC89C36}" srcOrd="2" destOrd="0" presId="urn:microsoft.com/office/officeart/2016/7/layout/HexagonTimeline"/>
    <dgm:cxn modelId="{661C21E6-484E-4BD0-BA3D-E33CABFBB263}" type="presParOf" srcId="{7DB16D52-F06B-474A-954F-365A162DACDE}" destId="{187069CC-1F84-4379-A99A-6EA4134275D5}" srcOrd="3" destOrd="0" presId="urn:microsoft.com/office/officeart/2016/7/layout/HexagonTimeline"/>
    <dgm:cxn modelId="{0D48331B-859F-4862-B555-D9A49C9CFFAC}" type="presParOf" srcId="{7DB16D52-F06B-474A-954F-365A162DACDE}" destId="{5254AC4B-9F99-4B50-8235-2D249A5F81FC}" srcOrd="4" destOrd="0" presId="urn:microsoft.com/office/officeart/2016/7/layout/HexagonTimeline"/>
    <dgm:cxn modelId="{724E09E7-5629-4604-ACD2-B60996056F38}" type="presParOf" srcId="{E364E851-BF22-4F9E-B2A1-FF43A56191BF}" destId="{55AD9539-5D8D-4E6C-AF5D-120888DD0ED6}" srcOrd="1" destOrd="0" presId="urn:microsoft.com/office/officeart/2016/7/layout/HexagonTimeline"/>
    <dgm:cxn modelId="{0C2E650A-EDD0-41C3-B866-BAD07AF3355D}" type="presParOf" srcId="{E364E851-BF22-4F9E-B2A1-FF43A56191BF}" destId="{7D16FE57-1507-404C-8051-8832D78A279B}" srcOrd="2" destOrd="0" presId="urn:microsoft.com/office/officeart/2016/7/layout/HexagonTimeline"/>
    <dgm:cxn modelId="{E39F89EC-4264-4CCA-9618-FC7DC56B8C7C}" type="presParOf" srcId="{7D16FE57-1507-404C-8051-8832D78A279B}" destId="{5854D360-D2F8-42ED-B023-9602CB8C755E}" srcOrd="0" destOrd="0" presId="urn:microsoft.com/office/officeart/2016/7/layout/HexagonTimeline"/>
    <dgm:cxn modelId="{75DAFCA7-AB13-4AFC-A043-855C71924694}" type="presParOf" srcId="{7D16FE57-1507-404C-8051-8832D78A279B}" destId="{F4D7A4B8-FD1E-49FE-ADF0-B8B49099D99B}" srcOrd="1" destOrd="0" presId="urn:microsoft.com/office/officeart/2016/7/layout/HexagonTimeline"/>
    <dgm:cxn modelId="{A647A157-0A23-4C38-B3EE-A85E135EBF72}" type="presParOf" srcId="{7D16FE57-1507-404C-8051-8832D78A279B}" destId="{2D941BF4-A0A4-46FD-AAC1-40A8388CBD19}" srcOrd="2" destOrd="0" presId="urn:microsoft.com/office/officeart/2016/7/layout/HexagonTimeline"/>
    <dgm:cxn modelId="{5B2314F4-DC31-497C-9421-1013C83E903E}" type="presParOf" srcId="{7D16FE57-1507-404C-8051-8832D78A279B}" destId="{FEA1EF3D-C5D4-4278-A545-0FC4FC506A34}" srcOrd="3" destOrd="0" presId="urn:microsoft.com/office/officeart/2016/7/layout/HexagonTimeline"/>
    <dgm:cxn modelId="{0CB52EE5-2175-4213-B43B-96C79A9C7005}" type="presParOf" srcId="{7D16FE57-1507-404C-8051-8832D78A279B}" destId="{B9085F31-AE42-4579-B563-09E2EC7A1C50}" srcOrd="4" destOrd="0" presId="urn:microsoft.com/office/officeart/2016/7/layout/HexagonTimeline"/>
    <dgm:cxn modelId="{1F96536C-5D1D-4C3B-9E53-FF6C07622A2D}" type="presParOf" srcId="{E364E851-BF22-4F9E-B2A1-FF43A56191BF}" destId="{9503A872-7BC5-4A97-B876-C4FDBC8CC820}" srcOrd="3" destOrd="0" presId="urn:microsoft.com/office/officeart/2016/7/layout/HexagonTimeline"/>
    <dgm:cxn modelId="{48B602CE-AE7F-4F4E-91BA-C6625B09E373}" type="presParOf" srcId="{E364E851-BF22-4F9E-B2A1-FF43A56191BF}" destId="{E4F9DBCB-DBBD-4F2A-BC22-3A11165F3E16}" srcOrd="4" destOrd="0" presId="urn:microsoft.com/office/officeart/2016/7/layout/HexagonTimeline"/>
    <dgm:cxn modelId="{67747965-C9BF-4FD6-B828-F3B586CC716F}" type="presParOf" srcId="{E4F9DBCB-DBBD-4F2A-BC22-3A11165F3E16}" destId="{C61D472C-B7F8-45E0-B706-6D8C2E4E08AB}" srcOrd="0" destOrd="0" presId="urn:microsoft.com/office/officeart/2016/7/layout/HexagonTimeline"/>
    <dgm:cxn modelId="{55B283B7-43E9-4C32-A8E4-1B08BEF6BF2E}" type="presParOf" srcId="{E4F9DBCB-DBBD-4F2A-BC22-3A11165F3E16}" destId="{03B57377-53AB-463A-A4A7-C29E1AF0FFBE}" srcOrd="1" destOrd="0" presId="urn:microsoft.com/office/officeart/2016/7/layout/HexagonTimeline"/>
    <dgm:cxn modelId="{A30EA641-5C6A-494A-99EE-EF8A2657C0DB}" type="presParOf" srcId="{E4F9DBCB-DBBD-4F2A-BC22-3A11165F3E16}" destId="{729E56DF-2A5B-41DC-87AD-B153470AB98D}" srcOrd="2" destOrd="0" presId="urn:microsoft.com/office/officeart/2016/7/layout/HexagonTimeline"/>
    <dgm:cxn modelId="{6196C857-AE4C-481B-A240-F61E3520060E}" type="presParOf" srcId="{E4F9DBCB-DBBD-4F2A-BC22-3A11165F3E16}" destId="{92013FAB-F884-45DB-96FF-6EA8C4390967}" srcOrd="3" destOrd="0" presId="urn:microsoft.com/office/officeart/2016/7/layout/HexagonTimeline"/>
    <dgm:cxn modelId="{4FB0E865-499A-4DA3-A806-957EAA215469}" type="presParOf" srcId="{E4F9DBCB-DBBD-4F2A-BC22-3A11165F3E16}" destId="{C07FBBB7-DA18-40F6-A2B1-2801F7B3A5E5}" srcOrd="4" destOrd="0" presId="urn:microsoft.com/office/officeart/2016/7/layout/HexagonTimeline"/>
    <dgm:cxn modelId="{B7DB81C4-6CF6-441B-9A07-235A851526C4}" type="presParOf" srcId="{E364E851-BF22-4F9E-B2A1-FF43A56191BF}" destId="{02A4A300-F6A0-4682-9F86-F5510B773AA5}" srcOrd="5" destOrd="0" presId="urn:microsoft.com/office/officeart/2016/7/layout/HexagonTimeline"/>
    <dgm:cxn modelId="{0E95C411-C5A9-41D6-98A5-6329C0503C63}" type="presParOf" srcId="{E364E851-BF22-4F9E-B2A1-FF43A56191BF}" destId="{0A3383BE-81D8-497D-B7EB-D7383E692980}" srcOrd="6" destOrd="0" presId="urn:microsoft.com/office/officeart/2016/7/layout/HexagonTimeline"/>
    <dgm:cxn modelId="{C6732287-049A-4951-965F-784F7D8DBE5B}" type="presParOf" srcId="{0A3383BE-81D8-497D-B7EB-D7383E692980}" destId="{F2C7FECE-7794-4225-A78E-6C159942A590}" srcOrd="0" destOrd="0" presId="urn:microsoft.com/office/officeart/2016/7/layout/HexagonTimeline"/>
    <dgm:cxn modelId="{B1B81FEF-D6F9-4EE5-BF49-6B8125134926}" type="presParOf" srcId="{0A3383BE-81D8-497D-B7EB-D7383E692980}" destId="{8449CEE9-17DC-49C4-A051-6C65B8B7BE04}" srcOrd="1" destOrd="0" presId="urn:microsoft.com/office/officeart/2016/7/layout/HexagonTimeline"/>
    <dgm:cxn modelId="{878B078B-1F55-46C2-AB67-B29F2FF34868}" type="presParOf" srcId="{0A3383BE-81D8-497D-B7EB-D7383E692980}" destId="{1B15BCF0-B43E-4423-9E9C-DE9C972D7AF2}" srcOrd="2" destOrd="0" presId="urn:microsoft.com/office/officeart/2016/7/layout/HexagonTimeline"/>
    <dgm:cxn modelId="{6A3905EA-B127-4337-935C-D7238C439277}" type="presParOf" srcId="{0A3383BE-81D8-497D-B7EB-D7383E692980}" destId="{443BC17D-024A-452D-B200-E779784A5DBE}" srcOrd="3" destOrd="0" presId="urn:microsoft.com/office/officeart/2016/7/layout/HexagonTimeline"/>
    <dgm:cxn modelId="{2E22072E-B61A-4A50-9067-CFBA62D9F24A}" type="presParOf" srcId="{0A3383BE-81D8-497D-B7EB-D7383E692980}" destId="{DDEDCD6B-AA1E-413B-A8F0-5DA95B655286}" srcOrd="4" destOrd="0" presId="urn:microsoft.com/office/officeart/2016/7/layout/HexagonTimeline"/>
    <dgm:cxn modelId="{B2321206-7EB8-4473-9250-32C28DDD5C24}" type="presParOf" srcId="{E364E851-BF22-4F9E-B2A1-FF43A56191BF}" destId="{09AA8396-2389-4FA2-B3E0-2B6C8F055DB7}" srcOrd="7" destOrd="0" presId="urn:microsoft.com/office/officeart/2016/7/layout/HexagonTimeline"/>
    <dgm:cxn modelId="{58C7435A-C25A-4268-906C-0775BC1B4498}" type="presParOf" srcId="{E364E851-BF22-4F9E-B2A1-FF43A56191BF}" destId="{2A458536-9858-4F33-8A15-D48C42CEFBAF}" srcOrd="8" destOrd="0" presId="urn:microsoft.com/office/officeart/2016/7/layout/HexagonTimeline"/>
    <dgm:cxn modelId="{3634B6FC-C375-43A3-AD5C-E76EC6A8C270}" type="presParOf" srcId="{2A458536-9858-4F33-8A15-D48C42CEFBAF}" destId="{07B84850-C150-47B1-88A7-88FA69B967E0}" srcOrd="0" destOrd="0" presId="urn:microsoft.com/office/officeart/2016/7/layout/HexagonTimeline"/>
    <dgm:cxn modelId="{C6EB0A68-0DB6-491E-B0E8-BD3AE5910A52}" type="presParOf" srcId="{2A458536-9858-4F33-8A15-D48C42CEFBAF}" destId="{C7F0F4BC-EBF7-4ADF-A9F6-FD8DA9543CA0}" srcOrd="1" destOrd="0" presId="urn:microsoft.com/office/officeart/2016/7/layout/HexagonTimeline"/>
    <dgm:cxn modelId="{49F7F046-B229-46B1-8342-BF67B65331CF}" type="presParOf" srcId="{2A458536-9858-4F33-8A15-D48C42CEFBAF}" destId="{F830329A-90B8-42A1-B732-4F46E7433A9A}" srcOrd="2" destOrd="0" presId="urn:microsoft.com/office/officeart/2016/7/layout/HexagonTimeline"/>
    <dgm:cxn modelId="{0099C8CF-B286-437C-B90E-391898F9FF56}" type="presParOf" srcId="{2A458536-9858-4F33-8A15-D48C42CEFBAF}" destId="{AFA1F98E-7014-4882-A2D3-22D977DB5FA5}" srcOrd="3" destOrd="0" presId="urn:microsoft.com/office/officeart/2016/7/layout/HexagonTimeline"/>
    <dgm:cxn modelId="{A71E2AE0-1FE1-4DFD-80F3-19578CFAE539}" type="presParOf" srcId="{2A458536-9858-4F33-8A15-D48C42CEFBAF}" destId="{E3D1C5EF-5004-4C48-AB79-472CCEBD68A1}" srcOrd="4" destOrd="0" presId="urn:microsoft.com/office/officeart/2016/7/layout/Hexago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18EEFA-291E-4A7C-A68E-CC7E9B6B1AE1}">
      <dsp:nvSpPr>
        <dsp:cNvPr id="0" name=""/>
        <dsp:cNvSpPr/>
      </dsp:nvSpPr>
      <dsp:spPr>
        <a:xfrm>
          <a:off x="304968" y="1848650"/>
          <a:ext cx="1561597" cy="504177"/>
        </a:xfrm>
        <a:prstGeom prst="homePlate">
          <a:avLst>
            <a:gd name="adj" fmla="val 40000"/>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rtlCol="0" anchor="ctr" anchorCtr="0">
          <a:noAutofit/>
        </a:bodyPr>
        <a:lstStyle/>
        <a:p>
          <a:pPr marL="0" lvl="0" indent="0" algn="ctr" defTabSz="533400" rtl="0">
            <a:lnSpc>
              <a:spcPct val="90000"/>
            </a:lnSpc>
            <a:spcBef>
              <a:spcPct val="0"/>
            </a:spcBef>
            <a:spcAft>
              <a:spcPct val="35000"/>
            </a:spcAft>
            <a:buNone/>
          </a:pPr>
          <a:r>
            <a:rPr lang="fr-FR" sz="1200" kern="1200" noProof="0" dirty="0"/>
            <a:t>1820</a:t>
          </a:r>
          <a:endParaRPr lang="cs-CZ" sz="1200" kern="1200" noProof="0" dirty="0"/>
        </a:p>
      </dsp:txBody>
      <dsp:txXfrm>
        <a:off x="304968" y="1848650"/>
        <a:ext cx="1460762" cy="504177"/>
      </dsp:txXfrm>
    </dsp:sp>
    <dsp:sp modelId="{64FD059F-75BD-4C77-A614-674F56278444}">
      <dsp:nvSpPr>
        <dsp:cNvPr id="0" name=""/>
        <dsp:cNvSpPr/>
      </dsp:nvSpPr>
      <dsp:spPr>
        <a:xfrm>
          <a:off x="1324" y="0"/>
          <a:ext cx="2168885" cy="1344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6680" rIns="0" bIns="106680" numCol="1" spcCol="1270" rtlCol="0" anchor="b" anchorCtr="1">
          <a:noAutofit/>
        </a:bodyPr>
        <a:lstStyle/>
        <a:p>
          <a:pPr marL="0" lvl="0" indent="0" algn="ctr" defTabSz="533400" rtl="0">
            <a:lnSpc>
              <a:spcPct val="90000"/>
            </a:lnSpc>
            <a:spcBef>
              <a:spcPct val="0"/>
            </a:spcBef>
            <a:spcAft>
              <a:spcPct val="35000"/>
            </a:spcAft>
            <a:buNone/>
          </a:pPr>
          <a:r>
            <a:rPr lang="cs-CZ" sz="1200" kern="1200" noProof="0" dirty="0"/>
            <a:t>D</a:t>
          </a:r>
          <a:r>
            <a:rPr lang="fr-FR" sz="1200" kern="1200" noProof="0" dirty="0" err="1"/>
            <a:t>ébuts</a:t>
          </a:r>
          <a:r>
            <a:rPr lang="fr-FR" sz="1200" kern="1200" noProof="0" dirty="0"/>
            <a:t> de la carrière d’Honoré de Balzac</a:t>
          </a:r>
          <a:endParaRPr lang="cs-CZ" sz="1200" kern="1200" noProof="0" dirty="0"/>
        </a:p>
      </dsp:txBody>
      <dsp:txXfrm>
        <a:off x="1324" y="0"/>
        <a:ext cx="2168885" cy="1344473"/>
      </dsp:txXfrm>
    </dsp:sp>
    <dsp:sp modelId="{55AD9539-5D8D-4E6C-AF5D-120888DD0ED6}">
      <dsp:nvSpPr>
        <dsp:cNvPr id="0" name=""/>
        <dsp:cNvSpPr/>
      </dsp:nvSpPr>
      <dsp:spPr>
        <a:xfrm>
          <a:off x="1866566" y="2100739"/>
          <a:ext cx="607288" cy="0"/>
        </a:xfrm>
        <a:custGeom>
          <a:avLst/>
          <a:gdLst/>
          <a:ahLst/>
          <a:cxnLst/>
          <a:rect l="0" t="0" r="0" b="0"/>
          <a:pathLst>
            <a:path>
              <a:moveTo>
                <a:pt x="0" y="0"/>
              </a:moveTo>
              <a:lnTo>
                <a:pt x="607288" y="0"/>
              </a:lnTo>
            </a:path>
          </a:pathLst>
        </a:custGeom>
        <a:no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DCEA5E-661F-44C8-87F1-54566FC89C36}">
      <dsp:nvSpPr>
        <dsp:cNvPr id="0" name=""/>
        <dsp:cNvSpPr/>
      </dsp:nvSpPr>
      <dsp:spPr>
        <a:xfrm>
          <a:off x="1085767" y="1428502"/>
          <a:ext cx="0" cy="420147"/>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187069CC-1F84-4379-A99A-6EA4134275D5}">
      <dsp:nvSpPr>
        <dsp:cNvPr id="0" name=""/>
        <dsp:cNvSpPr/>
      </dsp:nvSpPr>
      <dsp:spPr>
        <a:xfrm>
          <a:off x="1043752" y="1344473"/>
          <a:ext cx="84029" cy="84029"/>
        </a:xfrm>
        <a:prstGeom prst="rect">
          <a:avLst/>
        </a:prstGeom>
        <a:solidFill>
          <a:schemeClr val="accent1">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5854D360-D2F8-42ED-B023-9602CB8C755E}">
      <dsp:nvSpPr>
        <dsp:cNvPr id="0" name=""/>
        <dsp:cNvSpPr/>
      </dsp:nvSpPr>
      <dsp:spPr>
        <a:xfrm>
          <a:off x="2473854" y="1848650"/>
          <a:ext cx="1561597" cy="504177"/>
        </a:xfrm>
        <a:prstGeom prst="hexagon">
          <a:avLst>
            <a:gd name="adj" fmla="val 40000"/>
            <a:gd name="vf" fmla="val 115470"/>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rtlCol="0" anchor="ctr" anchorCtr="0">
          <a:noAutofit/>
        </a:bodyPr>
        <a:lstStyle/>
        <a:p>
          <a:pPr marL="0" lvl="0" indent="0" algn="ctr" defTabSz="533400" rtl="0">
            <a:lnSpc>
              <a:spcPct val="90000"/>
            </a:lnSpc>
            <a:spcBef>
              <a:spcPct val="0"/>
            </a:spcBef>
            <a:spcAft>
              <a:spcPct val="35000"/>
            </a:spcAft>
            <a:buNone/>
          </a:pPr>
          <a:r>
            <a:rPr lang="fr-FR" sz="1200" kern="1200" noProof="0" dirty="0"/>
            <a:t>1829</a:t>
          </a:r>
          <a:endParaRPr lang="cs-CZ" sz="1200" kern="1200" noProof="0" dirty="0"/>
        </a:p>
      </dsp:txBody>
      <dsp:txXfrm>
        <a:off x="2671211" y="1912369"/>
        <a:ext cx="1166883" cy="376739"/>
      </dsp:txXfrm>
    </dsp:sp>
    <dsp:sp modelId="{F4D7A4B8-FD1E-49FE-ADF0-B8B49099D99B}">
      <dsp:nvSpPr>
        <dsp:cNvPr id="0" name=""/>
        <dsp:cNvSpPr/>
      </dsp:nvSpPr>
      <dsp:spPr>
        <a:xfrm>
          <a:off x="2170210" y="2857005"/>
          <a:ext cx="2168885" cy="1344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6680" rIns="0" bIns="106680" numCol="1" spcCol="1270" rtlCol="0" anchor="t" anchorCtr="1">
          <a:noAutofit/>
        </a:bodyPr>
        <a:lstStyle/>
        <a:p>
          <a:pPr marL="0" lvl="0" indent="0" algn="ctr" defTabSz="533400" rtl="0">
            <a:lnSpc>
              <a:spcPct val="90000"/>
            </a:lnSpc>
            <a:spcBef>
              <a:spcPct val="0"/>
            </a:spcBef>
            <a:spcAft>
              <a:spcPct val="35000"/>
            </a:spcAft>
            <a:buNone/>
          </a:pPr>
          <a:r>
            <a:rPr lang="fr-FR" sz="1200" kern="1200" noProof="0" dirty="0"/>
            <a:t>Première publication des </a:t>
          </a:r>
          <a:r>
            <a:rPr lang="fr-FR" sz="1200" i="1" kern="1200" noProof="0" dirty="0"/>
            <a:t>Chouans</a:t>
          </a:r>
          <a:r>
            <a:rPr lang="fr-FR" sz="1200" i="0" kern="1200" noProof="0" dirty="0"/>
            <a:t>: fin de la période « historique »</a:t>
          </a:r>
          <a:endParaRPr lang="cs-CZ" sz="1200" kern="1200" noProof="0" dirty="0"/>
        </a:p>
      </dsp:txBody>
      <dsp:txXfrm>
        <a:off x="2170210" y="2857005"/>
        <a:ext cx="2168885" cy="1344473"/>
      </dsp:txXfrm>
    </dsp:sp>
    <dsp:sp modelId="{9503A872-7BC5-4A97-B876-C4FDBC8CC820}">
      <dsp:nvSpPr>
        <dsp:cNvPr id="0" name=""/>
        <dsp:cNvSpPr/>
      </dsp:nvSpPr>
      <dsp:spPr>
        <a:xfrm>
          <a:off x="4035451" y="2100739"/>
          <a:ext cx="607288" cy="0"/>
        </a:xfrm>
        <a:custGeom>
          <a:avLst/>
          <a:gdLst/>
          <a:ahLst/>
          <a:cxnLst/>
          <a:rect l="0" t="0" r="0" b="0"/>
          <a:pathLst>
            <a:path>
              <a:moveTo>
                <a:pt x="0" y="0"/>
              </a:moveTo>
              <a:lnTo>
                <a:pt x="607288" y="0"/>
              </a:lnTo>
            </a:path>
          </a:pathLst>
        </a:custGeom>
        <a:no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941BF4-A0A4-46FD-AAC1-40A8388CBD19}">
      <dsp:nvSpPr>
        <dsp:cNvPr id="0" name=""/>
        <dsp:cNvSpPr/>
      </dsp:nvSpPr>
      <dsp:spPr>
        <a:xfrm>
          <a:off x="3254653" y="2352828"/>
          <a:ext cx="0" cy="420147"/>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FEA1EF3D-C5D4-4278-A545-0FC4FC506A34}">
      <dsp:nvSpPr>
        <dsp:cNvPr id="0" name=""/>
        <dsp:cNvSpPr/>
      </dsp:nvSpPr>
      <dsp:spPr>
        <a:xfrm>
          <a:off x="3212638" y="2772976"/>
          <a:ext cx="84029" cy="84029"/>
        </a:xfrm>
        <a:prstGeom prst="rect">
          <a:avLst/>
        </a:prstGeom>
        <a:solidFill>
          <a:schemeClr val="accent1">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C61D472C-B7F8-45E0-B706-6D8C2E4E08AB}">
      <dsp:nvSpPr>
        <dsp:cNvPr id="0" name=""/>
        <dsp:cNvSpPr/>
      </dsp:nvSpPr>
      <dsp:spPr>
        <a:xfrm>
          <a:off x="4642740" y="1848650"/>
          <a:ext cx="1561597" cy="504177"/>
        </a:xfrm>
        <a:prstGeom prst="hexagon">
          <a:avLst>
            <a:gd name="adj" fmla="val 40000"/>
            <a:gd name="vf" fmla="val 115470"/>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rtlCol="0" anchor="ctr" anchorCtr="0">
          <a:noAutofit/>
        </a:bodyPr>
        <a:lstStyle/>
        <a:p>
          <a:pPr marL="0" lvl="0" indent="0" algn="ctr" defTabSz="533400" rtl="0">
            <a:lnSpc>
              <a:spcPct val="90000"/>
            </a:lnSpc>
            <a:spcBef>
              <a:spcPct val="0"/>
            </a:spcBef>
            <a:spcAft>
              <a:spcPct val="35000"/>
            </a:spcAft>
            <a:buNone/>
          </a:pPr>
          <a:r>
            <a:rPr lang="fr-FR" sz="1200" kern="1200" noProof="0" dirty="0"/>
            <a:t>1835</a:t>
          </a:r>
          <a:endParaRPr lang="cs-CZ" sz="1200" kern="1200" noProof="0" dirty="0"/>
        </a:p>
      </dsp:txBody>
      <dsp:txXfrm>
        <a:off x="4840097" y="1912369"/>
        <a:ext cx="1166883" cy="376739"/>
      </dsp:txXfrm>
    </dsp:sp>
    <dsp:sp modelId="{03B57377-53AB-463A-A4A7-C29E1AF0FFBE}">
      <dsp:nvSpPr>
        <dsp:cNvPr id="0" name=""/>
        <dsp:cNvSpPr/>
      </dsp:nvSpPr>
      <dsp:spPr>
        <a:xfrm>
          <a:off x="4339096" y="0"/>
          <a:ext cx="2168885" cy="1344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6680" rIns="0" bIns="106680" numCol="1" spcCol="1270" rtlCol="0" anchor="b" anchorCtr="1">
          <a:noAutofit/>
        </a:bodyPr>
        <a:lstStyle/>
        <a:p>
          <a:pPr marL="0" lvl="0" indent="0" algn="ctr" defTabSz="533400" rtl="0">
            <a:lnSpc>
              <a:spcPct val="90000"/>
            </a:lnSpc>
            <a:spcBef>
              <a:spcPct val="0"/>
            </a:spcBef>
            <a:spcAft>
              <a:spcPct val="35000"/>
            </a:spcAft>
            <a:buNone/>
          </a:pPr>
          <a:r>
            <a:rPr lang="fr-FR" sz="1200" kern="1200" noProof="0" dirty="0"/>
            <a:t>Félix Davin écrit les introductions aux </a:t>
          </a:r>
          <a:r>
            <a:rPr lang="fr-FR" sz="1200" i="1" kern="1200" noProof="0" dirty="0"/>
            <a:t>Etudes philosophiques </a:t>
          </a:r>
          <a:r>
            <a:rPr lang="fr-FR" sz="1200" i="0" kern="1200" noProof="0" dirty="0"/>
            <a:t>et </a:t>
          </a:r>
          <a:r>
            <a:rPr lang="fr-FR" sz="1200" i="1" kern="1200" noProof="0" dirty="0"/>
            <a:t>Etudes de mœurs </a:t>
          </a:r>
          <a:endParaRPr lang="cs-CZ" sz="1200" kern="1200" noProof="0" dirty="0"/>
        </a:p>
      </dsp:txBody>
      <dsp:txXfrm>
        <a:off x="4339096" y="0"/>
        <a:ext cx="2168885" cy="1344473"/>
      </dsp:txXfrm>
    </dsp:sp>
    <dsp:sp modelId="{02A4A300-F6A0-4682-9F86-F5510B773AA5}">
      <dsp:nvSpPr>
        <dsp:cNvPr id="0" name=""/>
        <dsp:cNvSpPr/>
      </dsp:nvSpPr>
      <dsp:spPr>
        <a:xfrm>
          <a:off x="6204337" y="2100739"/>
          <a:ext cx="607288" cy="0"/>
        </a:xfrm>
        <a:custGeom>
          <a:avLst/>
          <a:gdLst/>
          <a:ahLst/>
          <a:cxnLst/>
          <a:rect l="0" t="0" r="0" b="0"/>
          <a:pathLst>
            <a:path>
              <a:moveTo>
                <a:pt x="0" y="0"/>
              </a:moveTo>
              <a:lnTo>
                <a:pt x="607288" y="0"/>
              </a:lnTo>
            </a:path>
          </a:pathLst>
        </a:custGeom>
        <a:no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9E56DF-2A5B-41DC-87AD-B153470AB98D}">
      <dsp:nvSpPr>
        <dsp:cNvPr id="0" name=""/>
        <dsp:cNvSpPr/>
      </dsp:nvSpPr>
      <dsp:spPr>
        <a:xfrm>
          <a:off x="5423539" y="1428502"/>
          <a:ext cx="0" cy="420147"/>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92013FAB-F884-45DB-96FF-6EA8C4390967}">
      <dsp:nvSpPr>
        <dsp:cNvPr id="0" name=""/>
        <dsp:cNvSpPr/>
      </dsp:nvSpPr>
      <dsp:spPr>
        <a:xfrm>
          <a:off x="5381524" y="1344473"/>
          <a:ext cx="84029" cy="84029"/>
        </a:xfrm>
        <a:prstGeom prst="rect">
          <a:avLst/>
        </a:prstGeom>
        <a:solidFill>
          <a:schemeClr val="accent1">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F2C7FECE-7794-4225-A78E-6C159942A590}">
      <dsp:nvSpPr>
        <dsp:cNvPr id="0" name=""/>
        <dsp:cNvSpPr/>
      </dsp:nvSpPr>
      <dsp:spPr>
        <a:xfrm>
          <a:off x="6811626" y="1848650"/>
          <a:ext cx="1561597" cy="504177"/>
        </a:xfrm>
        <a:prstGeom prst="hexagon">
          <a:avLst>
            <a:gd name="adj" fmla="val 40000"/>
            <a:gd name="vf" fmla="val 115470"/>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rtlCol="0" anchor="ctr" anchorCtr="0">
          <a:noAutofit/>
        </a:bodyPr>
        <a:lstStyle/>
        <a:p>
          <a:pPr marL="0" lvl="0" indent="0" algn="ctr" defTabSz="533400" rtl="0">
            <a:lnSpc>
              <a:spcPct val="90000"/>
            </a:lnSpc>
            <a:spcBef>
              <a:spcPct val="0"/>
            </a:spcBef>
            <a:spcAft>
              <a:spcPct val="35000"/>
            </a:spcAft>
            <a:buNone/>
          </a:pPr>
          <a:r>
            <a:rPr lang="fr-FR" sz="1200" kern="1200" noProof="0" dirty="0"/>
            <a:t>1839</a:t>
          </a:r>
          <a:endParaRPr lang="cs-CZ" sz="1200" kern="1200" noProof="0" dirty="0"/>
        </a:p>
      </dsp:txBody>
      <dsp:txXfrm>
        <a:off x="7008983" y="1912369"/>
        <a:ext cx="1166883" cy="376739"/>
      </dsp:txXfrm>
    </dsp:sp>
    <dsp:sp modelId="{8449CEE9-17DC-49C4-A051-6C65B8B7BE04}">
      <dsp:nvSpPr>
        <dsp:cNvPr id="0" name=""/>
        <dsp:cNvSpPr/>
      </dsp:nvSpPr>
      <dsp:spPr>
        <a:xfrm>
          <a:off x="6507981" y="2857005"/>
          <a:ext cx="2168885" cy="1344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6680" rIns="0" bIns="106680" numCol="1" spcCol="1270" rtlCol="0" anchor="t" anchorCtr="1">
          <a:noAutofit/>
        </a:bodyPr>
        <a:lstStyle/>
        <a:p>
          <a:pPr marL="0" lvl="0" indent="0" algn="ctr" defTabSz="533400" rtl="0">
            <a:lnSpc>
              <a:spcPct val="90000"/>
            </a:lnSpc>
            <a:spcBef>
              <a:spcPct val="0"/>
            </a:spcBef>
            <a:spcAft>
              <a:spcPct val="35000"/>
            </a:spcAft>
            <a:buNone/>
          </a:pPr>
          <a:r>
            <a:rPr lang="fr-FR" sz="1200" kern="1200" noProof="0" dirty="0"/>
            <a:t>Préface du </a:t>
          </a:r>
          <a:r>
            <a:rPr lang="fr-FR" sz="1200" i="1" kern="1200" noProof="0" dirty="0"/>
            <a:t>Cabinet des Antiques </a:t>
          </a:r>
          <a:r>
            <a:rPr lang="fr-FR" sz="1200" i="0" kern="1200" noProof="0" dirty="0"/>
            <a:t>et d’</a:t>
          </a:r>
          <a:r>
            <a:rPr lang="fr-FR" sz="1200" i="1" kern="1200" noProof="0" dirty="0"/>
            <a:t>Illusions perdues</a:t>
          </a:r>
          <a:r>
            <a:rPr lang="fr-FR" sz="1200" i="0" kern="1200" noProof="0" dirty="0"/>
            <a:t>: Balzac proclame publiquement sa théorie du roman</a:t>
          </a:r>
          <a:endParaRPr lang="cs-CZ" sz="1200" kern="1200" noProof="0" dirty="0"/>
        </a:p>
      </dsp:txBody>
      <dsp:txXfrm>
        <a:off x="6507981" y="2857005"/>
        <a:ext cx="2168885" cy="1344473"/>
      </dsp:txXfrm>
    </dsp:sp>
    <dsp:sp modelId="{09AA8396-2389-4FA2-B3E0-2B6C8F055DB7}">
      <dsp:nvSpPr>
        <dsp:cNvPr id="0" name=""/>
        <dsp:cNvSpPr/>
      </dsp:nvSpPr>
      <dsp:spPr>
        <a:xfrm>
          <a:off x="8373223" y="2100739"/>
          <a:ext cx="607288" cy="0"/>
        </a:xfrm>
        <a:custGeom>
          <a:avLst/>
          <a:gdLst/>
          <a:ahLst/>
          <a:cxnLst/>
          <a:rect l="0" t="0" r="0" b="0"/>
          <a:pathLst>
            <a:path>
              <a:moveTo>
                <a:pt x="0" y="0"/>
              </a:moveTo>
              <a:lnTo>
                <a:pt x="607288" y="0"/>
              </a:lnTo>
            </a:path>
          </a:pathLst>
        </a:custGeom>
        <a:no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15BCF0-B43E-4423-9E9C-DE9C972D7AF2}">
      <dsp:nvSpPr>
        <dsp:cNvPr id="0" name=""/>
        <dsp:cNvSpPr/>
      </dsp:nvSpPr>
      <dsp:spPr>
        <a:xfrm>
          <a:off x="7592424" y="2352828"/>
          <a:ext cx="0" cy="420147"/>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443BC17D-024A-452D-B200-E779784A5DBE}">
      <dsp:nvSpPr>
        <dsp:cNvPr id="0" name=""/>
        <dsp:cNvSpPr/>
      </dsp:nvSpPr>
      <dsp:spPr>
        <a:xfrm>
          <a:off x="7550410" y="2772976"/>
          <a:ext cx="84029" cy="84029"/>
        </a:xfrm>
        <a:prstGeom prst="rect">
          <a:avLst/>
        </a:prstGeom>
        <a:solidFill>
          <a:schemeClr val="accent1">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07B84850-C150-47B1-88A7-88FA69B967E0}">
      <dsp:nvSpPr>
        <dsp:cNvPr id="0" name=""/>
        <dsp:cNvSpPr/>
      </dsp:nvSpPr>
      <dsp:spPr>
        <a:xfrm rot="10800000">
          <a:off x="8980511" y="1848650"/>
          <a:ext cx="1561597" cy="504177"/>
        </a:xfrm>
        <a:prstGeom prst="homePlate">
          <a:avLst>
            <a:gd name="adj" fmla="val 40000"/>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rtlCol="0" anchor="ctr" anchorCtr="0">
          <a:noAutofit/>
        </a:bodyPr>
        <a:lstStyle/>
        <a:p>
          <a:pPr marL="0" lvl="0" indent="0" algn="ctr" defTabSz="533400" rtl="0">
            <a:lnSpc>
              <a:spcPct val="90000"/>
            </a:lnSpc>
            <a:spcBef>
              <a:spcPct val="0"/>
            </a:spcBef>
            <a:spcAft>
              <a:spcPct val="35000"/>
            </a:spcAft>
            <a:buNone/>
          </a:pPr>
          <a:r>
            <a:rPr lang="cs-CZ" sz="1200" kern="1200" noProof="0" dirty="0"/>
            <a:t>1</a:t>
          </a:r>
          <a:r>
            <a:rPr lang="fr-FR" sz="1200" kern="1200" noProof="0" dirty="0"/>
            <a:t>842</a:t>
          </a:r>
          <a:endParaRPr lang="cs-CZ" sz="1200" kern="1200" noProof="0" dirty="0"/>
        </a:p>
      </dsp:txBody>
      <dsp:txXfrm rot="10800000">
        <a:off x="9081346" y="1848650"/>
        <a:ext cx="1460762" cy="504177"/>
      </dsp:txXfrm>
    </dsp:sp>
    <dsp:sp modelId="{C7F0F4BC-EBF7-4ADF-A9F6-FD8DA9543CA0}">
      <dsp:nvSpPr>
        <dsp:cNvPr id="0" name=""/>
        <dsp:cNvSpPr/>
      </dsp:nvSpPr>
      <dsp:spPr>
        <a:xfrm>
          <a:off x="8676867" y="0"/>
          <a:ext cx="2168885" cy="1344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6680" rIns="0" bIns="106680" numCol="1" spcCol="1270" rtlCol="0" anchor="b" anchorCtr="1">
          <a:noAutofit/>
        </a:bodyPr>
        <a:lstStyle/>
        <a:p>
          <a:pPr marL="0" lvl="0" indent="0" algn="ctr" defTabSz="533400" rtl="0">
            <a:lnSpc>
              <a:spcPct val="90000"/>
            </a:lnSpc>
            <a:spcBef>
              <a:spcPct val="0"/>
            </a:spcBef>
            <a:spcAft>
              <a:spcPct val="35000"/>
            </a:spcAft>
            <a:buNone/>
          </a:pPr>
          <a:r>
            <a:rPr lang="fr-FR" sz="1200" i="1" kern="1200" noProof="0" dirty="0"/>
            <a:t>Avant-propos </a:t>
          </a:r>
          <a:r>
            <a:rPr lang="fr-FR" sz="1200" i="0" kern="1200" noProof="0" dirty="0"/>
            <a:t>de </a:t>
          </a:r>
          <a:r>
            <a:rPr lang="fr-FR" sz="1200" i="1" kern="1200" noProof="0" dirty="0"/>
            <a:t>La Comédie humaine</a:t>
          </a:r>
          <a:r>
            <a:rPr lang="fr-FR" sz="1200" i="0" kern="1200" noProof="0" dirty="0"/>
            <a:t>: Balzac définit et déclare solennellement sa volonté de « </a:t>
          </a:r>
          <a:r>
            <a:rPr lang="fr-FR" sz="1200" i="1" kern="1200" noProof="0" dirty="0"/>
            <a:t>faire concurrence à l’état civil</a:t>
          </a:r>
          <a:r>
            <a:rPr lang="fr-FR" sz="1200" i="0" kern="1200" noProof="0" dirty="0"/>
            <a:t> » </a:t>
          </a:r>
          <a:endParaRPr lang="cs-CZ" sz="1200" i="1" kern="1200" noProof="0" dirty="0"/>
        </a:p>
      </dsp:txBody>
      <dsp:txXfrm>
        <a:off x="8676867" y="0"/>
        <a:ext cx="2168885" cy="1344473"/>
      </dsp:txXfrm>
    </dsp:sp>
    <dsp:sp modelId="{F830329A-90B8-42A1-B732-4F46E7433A9A}">
      <dsp:nvSpPr>
        <dsp:cNvPr id="0" name=""/>
        <dsp:cNvSpPr/>
      </dsp:nvSpPr>
      <dsp:spPr>
        <a:xfrm>
          <a:off x="9761310" y="1428502"/>
          <a:ext cx="0" cy="420147"/>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AFA1F98E-7014-4882-A2D3-22D977DB5FA5}">
      <dsp:nvSpPr>
        <dsp:cNvPr id="0" name=""/>
        <dsp:cNvSpPr/>
      </dsp:nvSpPr>
      <dsp:spPr>
        <a:xfrm>
          <a:off x="9719296" y="1344473"/>
          <a:ext cx="84029" cy="84029"/>
        </a:xfrm>
        <a:prstGeom prst="rect">
          <a:avLst/>
        </a:prstGeom>
        <a:solidFill>
          <a:schemeClr val="accent1">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HexagonTimeline">
  <dgm:title val="Časová osa se šestiúhelníkem"/>
  <dgm:desc val="Umožňuje znázornit seznam událostí v chronologickém pořadí. Neviditelné pole obsahuje popis, zatímco datum se zobrazí v šestiúhelnících s výjimkou prvního a posledního uzlu, ve kterých se datum zobrazí v obrazci domu. Může zobrazit velké množství textu se středně dlouhým formátem data."/>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é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cs-CZ" dirty="0"/>
          </a:p>
        </p:txBody>
      </p:sp>
      <p:sp>
        <p:nvSpPr>
          <p:cNvPr id="3" name="Zástupný symbol pro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24D73D7A-1338-47FA-9C65-C073FAB711AC}" type="datetime1">
              <a:rPr lang="cs-CZ" smtClean="0"/>
              <a:t>04.11.2020</a:t>
            </a:fld>
            <a:endParaRPr lang="cs-CZ" dirty="0"/>
          </a:p>
        </p:txBody>
      </p:sp>
      <p:sp>
        <p:nvSpPr>
          <p:cNvPr id="4" name="Zástupný symbol pro zápatí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cs-CZ" dirty="0"/>
          </a:p>
        </p:txBody>
      </p:sp>
      <p:sp>
        <p:nvSpPr>
          <p:cNvPr id="5" name="Zástupný symbol pro číslo snímk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A823BED-889D-4675-B830-85EC3976F687}" type="slidenum">
              <a:rPr lang="cs-CZ" smtClean="0"/>
              <a:t>‹#›</a:t>
            </a:fld>
            <a:endParaRPr lang="cs-CZ" dirty="0"/>
          </a:p>
        </p:txBody>
      </p:sp>
    </p:spTree>
    <p:extLst>
      <p:ext uri="{BB962C8B-B14F-4D97-AF65-F5344CB8AC3E}">
        <p14:creationId xmlns:p14="http://schemas.microsoft.com/office/powerpoint/2010/main" val="8110226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é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cs-CZ" noProof="0" dirty="0"/>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6C5061-9C75-46E7-80D4-822A2F3B08E4}" type="datetime1">
              <a:rPr lang="cs-CZ" smtClean="0"/>
              <a:pPr/>
              <a:t>04.11.2020</a:t>
            </a:fld>
            <a:endParaRPr lang="cs-CZ" dirty="0"/>
          </a:p>
        </p:txBody>
      </p:sp>
      <p:sp>
        <p:nvSpPr>
          <p:cNvPr id="4" name="Zástupný symbol obrázku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cs-CZ" noProof="0" dirty="0"/>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cs-CZ" noProof="0" dirty="0"/>
              <a:t>Kliknutím můžete upravit styly předlohy textu.</a:t>
            </a:r>
          </a:p>
          <a:p>
            <a:pPr lvl="1" rtl="0"/>
            <a:r>
              <a:rPr lang="cs-CZ" noProof="0" dirty="0"/>
              <a:t>Druhá úroveň</a:t>
            </a:r>
          </a:p>
          <a:p>
            <a:pPr lvl="2" rtl="0"/>
            <a:r>
              <a:rPr lang="cs-CZ" noProof="0" dirty="0"/>
              <a:t>Třetí úroveň</a:t>
            </a:r>
          </a:p>
          <a:p>
            <a:pPr lvl="3" rtl="0"/>
            <a:r>
              <a:rPr lang="cs-CZ" noProof="0" dirty="0"/>
              <a:t>Čtvrtá úroveň</a:t>
            </a:r>
          </a:p>
          <a:p>
            <a:pPr lvl="4" rtl="0"/>
            <a:r>
              <a:rPr lang="cs-CZ" noProof="0" dirty="0"/>
              <a:t>Pátá úroveň</a:t>
            </a:r>
          </a:p>
        </p:txBody>
      </p:sp>
      <p:sp>
        <p:nvSpPr>
          <p:cNvPr id="6" name="Zástupné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cs-CZ" noProof="0" dirty="0"/>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2F7FBCA-4BE8-4FB5-91BD-69C6AC6BDB5D}" type="slidenum">
              <a:rPr lang="cs-CZ" noProof="0" smtClean="0"/>
              <a:t>‹#›</a:t>
            </a:fld>
            <a:endParaRPr lang="cs-CZ" noProof="0" dirty="0"/>
          </a:p>
        </p:txBody>
      </p:sp>
    </p:spTree>
    <p:extLst>
      <p:ext uri="{BB962C8B-B14F-4D97-AF65-F5344CB8AC3E}">
        <p14:creationId xmlns:p14="http://schemas.microsoft.com/office/powerpoint/2010/main" val="711236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p:sp>
      <p:sp>
        <p:nvSpPr>
          <p:cNvPr id="3" name="Zástupný symbol pro poznámky 2"/>
          <p:cNvSpPr>
            <a:spLocks noGrp="1"/>
          </p:cNvSpPr>
          <p:nvPr>
            <p:ph type="body" idx="1"/>
          </p:nvPr>
        </p:nvSpPr>
        <p:spPr/>
        <p:txBody>
          <a:bodyPr rtlCol="0"/>
          <a:lstStyle/>
          <a:p>
            <a:pPr rtl="0"/>
            <a:endParaRPr lang="cs-CZ" dirty="0"/>
          </a:p>
        </p:txBody>
      </p:sp>
      <p:sp>
        <p:nvSpPr>
          <p:cNvPr id="4" name="Zástupný symbol pro číslo snímku 3"/>
          <p:cNvSpPr>
            <a:spLocks noGrp="1"/>
          </p:cNvSpPr>
          <p:nvPr>
            <p:ph type="sldNum" sz="quarter" idx="10"/>
          </p:nvPr>
        </p:nvSpPr>
        <p:spPr/>
        <p:txBody>
          <a:bodyPr rtlCol="0"/>
          <a:lstStyle/>
          <a:p>
            <a:pPr rtl="0"/>
            <a:fld id="{52F7FBCA-4BE8-4FB5-91BD-69C6AC6BDB5D}" type="slidenum">
              <a:rPr lang="cs-CZ" smtClean="0"/>
              <a:t>1</a:t>
            </a:fld>
            <a:endParaRPr lang="cs-CZ" dirty="0"/>
          </a:p>
        </p:txBody>
      </p:sp>
    </p:spTree>
    <p:extLst>
      <p:ext uri="{BB962C8B-B14F-4D97-AF65-F5344CB8AC3E}">
        <p14:creationId xmlns:p14="http://schemas.microsoft.com/office/powerpoint/2010/main" val="1875544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p:sp>
      <p:sp>
        <p:nvSpPr>
          <p:cNvPr id="3" name="Zástupný symbol pro poznámky 2"/>
          <p:cNvSpPr>
            <a:spLocks noGrp="1"/>
          </p:cNvSpPr>
          <p:nvPr>
            <p:ph type="body" idx="1"/>
          </p:nvPr>
        </p:nvSpPr>
        <p:spPr/>
        <p:txBody>
          <a:bodyPr rtlCol="0"/>
          <a:lstStyle/>
          <a:p>
            <a:pPr rtl="0"/>
            <a:endParaRPr lang="cs-CZ" dirty="0"/>
          </a:p>
        </p:txBody>
      </p:sp>
      <p:sp>
        <p:nvSpPr>
          <p:cNvPr id="4" name="Zástupný symbol pro číslo snímku 3"/>
          <p:cNvSpPr>
            <a:spLocks noGrp="1"/>
          </p:cNvSpPr>
          <p:nvPr>
            <p:ph type="sldNum" sz="quarter" idx="10"/>
          </p:nvPr>
        </p:nvSpPr>
        <p:spPr/>
        <p:txBody>
          <a:bodyPr rtlCol="0"/>
          <a:lstStyle/>
          <a:p>
            <a:pPr rtl="0"/>
            <a:fld id="{52F7FBCA-4BE8-4FB5-91BD-69C6AC6BDB5D}" type="slidenum">
              <a:rPr lang="cs-CZ" smtClean="0"/>
              <a:t>3</a:t>
            </a:fld>
            <a:endParaRPr lang="cs-CZ" dirty="0"/>
          </a:p>
        </p:txBody>
      </p:sp>
    </p:spTree>
    <p:extLst>
      <p:ext uri="{BB962C8B-B14F-4D97-AF65-F5344CB8AC3E}">
        <p14:creationId xmlns:p14="http://schemas.microsoft.com/office/powerpoint/2010/main" val="2596785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Pr>
        <a:solidFill>
          <a:schemeClr val="bg2">
            <a:lumMod val="75000"/>
          </a:schemeClr>
        </a:solid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a:xfrm>
            <a:off x="1261872" y="758952"/>
            <a:ext cx="9418320" cy="4041648"/>
          </a:xfrm>
        </p:spPr>
        <p:txBody>
          <a:bodyPr rtlCol="0" anchor="b">
            <a:normAutofit/>
          </a:bodyPr>
          <a:lstStyle>
            <a:lvl1pPr algn="l">
              <a:lnSpc>
                <a:spcPct val="85000"/>
              </a:lnSpc>
              <a:defRPr sz="7200" baseline="0">
                <a:solidFill>
                  <a:schemeClr val="tx1"/>
                </a:solidFill>
              </a:defRPr>
            </a:lvl1pPr>
          </a:lstStyle>
          <a:p>
            <a:pPr rtl="0"/>
            <a:r>
              <a:rPr lang="cs-CZ" noProof="0"/>
              <a:t>Kliknutím lze upravit styl.</a:t>
            </a:r>
            <a:endParaRPr lang="cs-CZ" noProof="0" dirty="0"/>
          </a:p>
        </p:txBody>
      </p:sp>
      <p:sp>
        <p:nvSpPr>
          <p:cNvPr id="3" name="Podnadpis 2"/>
          <p:cNvSpPr>
            <a:spLocks noGrp="1"/>
          </p:cNvSpPr>
          <p:nvPr>
            <p:ph type="subTitle" idx="1"/>
          </p:nvPr>
        </p:nvSpPr>
        <p:spPr>
          <a:xfrm>
            <a:off x="1261872" y="4800600"/>
            <a:ext cx="9418320" cy="1691640"/>
          </a:xfrm>
        </p:spPr>
        <p:txBody>
          <a:bodyPr rtlCol="0">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cs-CZ" noProof="0"/>
              <a:t>Kliknutím můžete upravit styl předlohy.</a:t>
            </a:r>
            <a:endParaRPr lang="cs-CZ" noProof="0" dirty="0"/>
          </a:p>
        </p:txBody>
      </p:sp>
      <p:sp>
        <p:nvSpPr>
          <p:cNvPr id="4" name="Zástupný symbol pro datum 3"/>
          <p:cNvSpPr>
            <a:spLocks noGrp="1"/>
          </p:cNvSpPr>
          <p:nvPr>
            <p:ph type="dt" sz="half" idx="10"/>
          </p:nvPr>
        </p:nvSpPr>
        <p:spPr/>
        <p:txBody>
          <a:bodyPr rtlCol="0"/>
          <a:lstStyle>
            <a:lvl1pPr>
              <a:defRPr>
                <a:solidFill>
                  <a:schemeClr val="tx1">
                    <a:lumMod val="50000"/>
                  </a:schemeClr>
                </a:solidFill>
              </a:defRPr>
            </a:lvl1pPr>
          </a:lstStyle>
          <a:p>
            <a:pPr rtl="0"/>
            <a:fld id="{D2EEE4C3-FA17-4534-9876-94F60D8CF51F}" type="datetime1">
              <a:rPr lang="cs-CZ" noProof="0" smtClean="0"/>
              <a:t>04.11.2020</a:t>
            </a:fld>
            <a:endParaRPr lang="cs-CZ" noProof="0" dirty="0"/>
          </a:p>
        </p:txBody>
      </p:sp>
      <p:sp>
        <p:nvSpPr>
          <p:cNvPr id="5" name="Zástupný symbol pro zápatí 4"/>
          <p:cNvSpPr>
            <a:spLocks noGrp="1"/>
          </p:cNvSpPr>
          <p:nvPr>
            <p:ph type="ftr" sz="quarter" idx="11"/>
          </p:nvPr>
        </p:nvSpPr>
        <p:spPr/>
        <p:txBody>
          <a:bodyPr rtlCol="0"/>
          <a:lstStyle>
            <a:lvl1pPr>
              <a:defRPr>
                <a:solidFill>
                  <a:schemeClr val="tx1">
                    <a:lumMod val="65000"/>
                  </a:schemeClr>
                </a:solidFill>
              </a:defRPr>
            </a:lvl1pPr>
          </a:lstStyle>
          <a:p>
            <a:pPr rtl="0"/>
            <a:endParaRPr lang="cs-CZ" noProof="0" dirty="0"/>
          </a:p>
        </p:txBody>
      </p:sp>
      <p:sp>
        <p:nvSpPr>
          <p:cNvPr id="6" name="Zástupný symbol pro číslo snímku 5"/>
          <p:cNvSpPr>
            <a:spLocks noGrp="1"/>
          </p:cNvSpPr>
          <p:nvPr>
            <p:ph type="sldNum" sz="quarter" idx="12"/>
          </p:nvPr>
        </p:nvSpPr>
        <p:spPr/>
        <p:txBody>
          <a:bodyPr rtlCol="0"/>
          <a:lstStyle>
            <a:lvl1pPr>
              <a:defRPr>
                <a:solidFill>
                  <a:schemeClr val="tx1">
                    <a:lumMod val="65000"/>
                  </a:schemeClr>
                </a:solidFill>
              </a:defRPr>
            </a:lvl1pPr>
          </a:lstStyle>
          <a:p>
            <a:pPr rtl="0"/>
            <a:fld id="{4FAB73BC-B049-4115-A692-8D63A059BFB8}" type="slidenum">
              <a:rPr lang="cs-CZ" noProof="0" smtClean="0"/>
              <a:pPr rtl="0"/>
              <a:t>‹#›</a:t>
            </a:fld>
            <a:endParaRPr lang="cs-CZ" noProof="0" dirty="0"/>
          </a:p>
        </p:txBody>
      </p:sp>
      <p:sp>
        <p:nvSpPr>
          <p:cNvPr id="7" name="Obdélník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p>
            <a:pPr rtl="0"/>
            <a:r>
              <a:rPr lang="cs-CZ" noProof="0"/>
              <a:t>Kliknutím lze upravit styl.</a:t>
            </a:r>
            <a:endParaRPr lang="cs-CZ" noProof="0" dirty="0"/>
          </a:p>
        </p:txBody>
      </p:sp>
      <p:sp>
        <p:nvSpPr>
          <p:cNvPr id="3" name="Zástupný symbol pro svislý text 2"/>
          <p:cNvSpPr>
            <a:spLocks noGrp="1"/>
          </p:cNvSpPr>
          <p:nvPr>
            <p:ph type="body" orient="vert" idx="1"/>
          </p:nvPr>
        </p:nvSpPr>
        <p:spPr/>
        <p:txBody>
          <a:bodyPr vert="eaVert" rtlCol="0"/>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cs-CZ" noProof="0" dirty="0"/>
          </a:p>
        </p:txBody>
      </p:sp>
      <p:sp>
        <p:nvSpPr>
          <p:cNvPr id="4" name="Zástupný symbol pro datum 3"/>
          <p:cNvSpPr>
            <a:spLocks noGrp="1"/>
          </p:cNvSpPr>
          <p:nvPr>
            <p:ph type="dt" sz="half" idx="10"/>
          </p:nvPr>
        </p:nvSpPr>
        <p:spPr/>
        <p:txBody>
          <a:bodyPr rtlCol="0"/>
          <a:lstStyle/>
          <a:p>
            <a:pPr rtl="0"/>
            <a:fld id="{3D0A87A6-1D84-49BC-A901-D8C5E8325530}" type="datetime1">
              <a:rPr lang="cs-CZ" noProof="0" smtClean="0"/>
              <a:t>04.11.2020</a:t>
            </a:fld>
            <a:endParaRPr lang="cs-CZ" noProof="0" dirty="0"/>
          </a:p>
        </p:txBody>
      </p:sp>
      <p:sp>
        <p:nvSpPr>
          <p:cNvPr id="5" name="Zástupný symbol pro zápatí 4"/>
          <p:cNvSpPr>
            <a:spLocks noGrp="1"/>
          </p:cNvSpPr>
          <p:nvPr>
            <p:ph type="ftr" sz="quarter" idx="11"/>
          </p:nvPr>
        </p:nvSpPr>
        <p:spPr/>
        <p:txBody>
          <a:bodyPr rtlCol="0"/>
          <a:lstStyle/>
          <a:p>
            <a:pPr rtl="0"/>
            <a:endParaRPr lang="cs-CZ" noProof="0" dirty="0"/>
          </a:p>
        </p:txBody>
      </p:sp>
      <p:sp>
        <p:nvSpPr>
          <p:cNvPr id="6" name="Zástupný symbol pro číslo snímku 5"/>
          <p:cNvSpPr>
            <a:spLocks noGrp="1"/>
          </p:cNvSpPr>
          <p:nvPr>
            <p:ph type="sldNum" sz="quarter" idx="12"/>
          </p:nvPr>
        </p:nvSpPr>
        <p:spPr/>
        <p:txBody>
          <a:bodyPr rtlCol="0"/>
          <a:lstStyle/>
          <a:p>
            <a:pPr rtl="0"/>
            <a:fld id="{4FAB73BC-B049-4115-A692-8D63A059BFB8}" type="slidenum">
              <a:rPr lang="cs-CZ" noProof="0" smtClean="0"/>
              <a:t>‹#›</a:t>
            </a:fld>
            <a:endParaRPr lang="cs-CZ" noProof="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648700" y="381000"/>
            <a:ext cx="2476500" cy="5897562"/>
          </a:xfrm>
        </p:spPr>
        <p:txBody>
          <a:bodyPr vert="eaVert" rtlCol="0"/>
          <a:lstStyle/>
          <a:p>
            <a:pPr rtl="0"/>
            <a:r>
              <a:rPr lang="cs-CZ" noProof="0"/>
              <a:t>Kliknutím lze upravit styl.</a:t>
            </a:r>
            <a:endParaRPr lang="cs-CZ" noProof="0" dirty="0"/>
          </a:p>
        </p:txBody>
      </p:sp>
      <p:sp>
        <p:nvSpPr>
          <p:cNvPr id="3" name="Zástupný symbol pro svislý text 2"/>
          <p:cNvSpPr>
            <a:spLocks noGrp="1"/>
          </p:cNvSpPr>
          <p:nvPr>
            <p:ph type="body" orient="vert" idx="1"/>
          </p:nvPr>
        </p:nvSpPr>
        <p:spPr>
          <a:xfrm>
            <a:off x="762000" y="381000"/>
            <a:ext cx="7734300" cy="5897562"/>
          </a:xfrm>
        </p:spPr>
        <p:txBody>
          <a:bodyPr vert="eaVert" rtlCol="0"/>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cs-CZ" noProof="0" dirty="0"/>
          </a:p>
        </p:txBody>
      </p:sp>
      <p:sp>
        <p:nvSpPr>
          <p:cNvPr id="4" name="Zástupný symbol pro datum 3"/>
          <p:cNvSpPr>
            <a:spLocks noGrp="1"/>
          </p:cNvSpPr>
          <p:nvPr>
            <p:ph type="dt" sz="half" idx="10"/>
          </p:nvPr>
        </p:nvSpPr>
        <p:spPr/>
        <p:txBody>
          <a:bodyPr rtlCol="0"/>
          <a:lstStyle/>
          <a:p>
            <a:pPr rtl="0"/>
            <a:fld id="{84D24208-D1D1-4A44-893C-21D5E39B4839}" type="datetime1">
              <a:rPr lang="cs-CZ" noProof="0" smtClean="0"/>
              <a:t>04.11.2020</a:t>
            </a:fld>
            <a:endParaRPr lang="cs-CZ" noProof="0" dirty="0"/>
          </a:p>
        </p:txBody>
      </p:sp>
      <p:sp>
        <p:nvSpPr>
          <p:cNvPr id="5" name="Zástupný symbol pro zápatí 4"/>
          <p:cNvSpPr>
            <a:spLocks noGrp="1"/>
          </p:cNvSpPr>
          <p:nvPr>
            <p:ph type="ftr" sz="quarter" idx="11"/>
          </p:nvPr>
        </p:nvSpPr>
        <p:spPr/>
        <p:txBody>
          <a:bodyPr rtlCol="0"/>
          <a:lstStyle/>
          <a:p>
            <a:pPr rtl="0"/>
            <a:endParaRPr lang="cs-CZ" noProof="0" dirty="0"/>
          </a:p>
        </p:txBody>
      </p:sp>
      <p:sp>
        <p:nvSpPr>
          <p:cNvPr id="6" name="Zástupný symbol pro číslo snímku 5"/>
          <p:cNvSpPr>
            <a:spLocks noGrp="1"/>
          </p:cNvSpPr>
          <p:nvPr>
            <p:ph type="sldNum" sz="quarter" idx="12"/>
          </p:nvPr>
        </p:nvSpPr>
        <p:spPr/>
        <p:txBody>
          <a:bodyPr rtlCol="0"/>
          <a:lstStyle/>
          <a:p>
            <a:pPr rtl="0"/>
            <a:fld id="{4FAB73BC-B049-4115-A692-8D63A059BFB8}" type="slidenum">
              <a:rPr lang="cs-CZ" noProof="0" smtClean="0"/>
              <a:t>‹#›</a:t>
            </a:fld>
            <a:endParaRPr lang="cs-CZ" noProof="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p>
            <a:pPr rtl="0"/>
            <a:r>
              <a:rPr lang="cs-CZ" noProof="0"/>
              <a:t>Kliknutím lze upravit styl.</a:t>
            </a:r>
            <a:endParaRPr lang="cs-CZ" noProof="0" dirty="0"/>
          </a:p>
        </p:txBody>
      </p:sp>
      <p:sp>
        <p:nvSpPr>
          <p:cNvPr id="3" name="Zástupný symbol pro obsah 2"/>
          <p:cNvSpPr>
            <a:spLocks noGrp="1"/>
          </p:cNvSpPr>
          <p:nvPr>
            <p:ph idx="1"/>
          </p:nvPr>
        </p:nvSpPr>
        <p:spPr/>
        <p:txBody>
          <a:bodyPr rtlCol="0"/>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cs-CZ" noProof="0" dirty="0"/>
          </a:p>
        </p:txBody>
      </p:sp>
      <p:sp>
        <p:nvSpPr>
          <p:cNvPr id="4" name="Zástupný symbol pro datum 3"/>
          <p:cNvSpPr>
            <a:spLocks noGrp="1"/>
          </p:cNvSpPr>
          <p:nvPr>
            <p:ph type="dt" sz="half" idx="10"/>
          </p:nvPr>
        </p:nvSpPr>
        <p:spPr/>
        <p:txBody>
          <a:bodyPr rtlCol="0"/>
          <a:lstStyle/>
          <a:p>
            <a:pPr rtl="0"/>
            <a:fld id="{F02308D2-39BE-44D8-81F5-DA05E9B34528}" type="datetime1">
              <a:rPr lang="cs-CZ" noProof="0" smtClean="0"/>
              <a:t>04.11.2020</a:t>
            </a:fld>
            <a:endParaRPr lang="cs-CZ" noProof="0" dirty="0"/>
          </a:p>
        </p:txBody>
      </p:sp>
      <p:sp>
        <p:nvSpPr>
          <p:cNvPr id="5" name="Zástupný symbol pro zápatí 4"/>
          <p:cNvSpPr>
            <a:spLocks noGrp="1"/>
          </p:cNvSpPr>
          <p:nvPr>
            <p:ph type="ftr" sz="quarter" idx="11"/>
          </p:nvPr>
        </p:nvSpPr>
        <p:spPr/>
        <p:txBody>
          <a:bodyPr rtlCol="0"/>
          <a:lstStyle/>
          <a:p>
            <a:pPr rtl="0"/>
            <a:endParaRPr lang="cs-CZ" noProof="0" dirty="0"/>
          </a:p>
        </p:txBody>
      </p:sp>
      <p:sp>
        <p:nvSpPr>
          <p:cNvPr id="6" name="Zástupný symbol pro číslo snímku 5"/>
          <p:cNvSpPr>
            <a:spLocks noGrp="1"/>
          </p:cNvSpPr>
          <p:nvPr>
            <p:ph type="sldNum" sz="quarter" idx="12"/>
          </p:nvPr>
        </p:nvSpPr>
        <p:spPr/>
        <p:txBody>
          <a:bodyPr rtlCol="0"/>
          <a:lstStyle/>
          <a:p>
            <a:pPr rtl="0"/>
            <a:fld id="{4FAB73BC-B049-4115-A692-8D63A059BFB8}" type="slidenum">
              <a:rPr lang="cs-CZ" noProof="0" smtClean="0"/>
              <a:t>‹#›</a:t>
            </a:fld>
            <a:endParaRPr lang="cs-CZ" noProof="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p:cNvSpPr>
            <a:spLocks noGrp="1"/>
          </p:cNvSpPr>
          <p:nvPr>
            <p:ph type="title"/>
          </p:nvPr>
        </p:nvSpPr>
        <p:spPr>
          <a:xfrm>
            <a:off x="1261872" y="758952"/>
            <a:ext cx="9418320" cy="4041648"/>
          </a:xfrm>
        </p:spPr>
        <p:txBody>
          <a:bodyPr rtlCol="0" anchor="b">
            <a:normAutofit/>
          </a:bodyPr>
          <a:lstStyle>
            <a:lvl1pPr>
              <a:lnSpc>
                <a:spcPct val="85000"/>
              </a:lnSpc>
              <a:defRPr sz="7200" b="0"/>
            </a:lvl1pPr>
          </a:lstStyle>
          <a:p>
            <a:pPr rtl="0"/>
            <a:r>
              <a:rPr lang="cs-CZ" noProof="0"/>
              <a:t>Kliknutím lze upravit styl.</a:t>
            </a:r>
            <a:endParaRPr lang="cs-CZ" noProof="0" dirty="0"/>
          </a:p>
        </p:txBody>
      </p:sp>
      <p:sp>
        <p:nvSpPr>
          <p:cNvPr id="3" name="Zástupný symbol pro text 2"/>
          <p:cNvSpPr>
            <a:spLocks noGrp="1"/>
          </p:cNvSpPr>
          <p:nvPr>
            <p:ph type="body" idx="1"/>
          </p:nvPr>
        </p:nvSpPr>
        <p:spPr>
          <a:xfrm>
            <a:off x="1261872" y="4800600"/>
            <a:ext cx="9418320" cy="1691640"/>
          </a:xfrm>
        </p:spPr>
        <p:txBody>
          <a:bodyPr rtlCol="0"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cs-CZ" noProof="0"/>
              <a:t>Po kliknutí můžete upravovat styly textu v předloze.</a:t>
            </a:r>
          </a:p>
        </p:txBody>
      </p:sp>
      <p:sp>
        <p:nvSpPr>
          <p:cNvPr id="4" name="Zástupný symbol pro datum 3"/>
          <p:cNvSpPr>
            <a:spLocks noGrp="1"/>
          </p:cNvSpPr>
          <p:nvPr>
            <p:ph type="dt" sz="half" idx="10"/>
          </p:nvPr>
        </p:nvSpPr>
        <p:spPr/>
        <p:txBody>
          <a:bodyPr rtlCol="0"/>
          <a:lstStyle/>
          <a:p>
            <a:pPr rtl="0"/>
            <a:fld id="{1E87F9C5-8AB4-4CF3-82FE-098C573E20B9}" type="datetime1">
              <a:rPr lang="cs-CZ" noProof="0" smtClean="0"/>
              <a:t>04.11.2020</a:t>
            </a:fld>
            <a:endParaRPr lang="cs-CZ" noProof="0" dirty="0"/>
          </a:p>
        </p:txBody>
      </p:sp>
      <p:sp>
        <p:nvSpPr>
          <p:cNvPr id="5" name="Zástupný symbol pro zápatí 4"/>
          <p:cNvSpPr>
            <a:spLocks noGrp="1"/>
          </p:cNvSpPr>
          <p:nvPr>
            <p:ph type="ftr" sz="quarter" idx="11"/>
          </p:nvPr>
        </p:nvSpPr>
        <p:spPr/>
        <p:txBody>
          <a:bodyPr rtlCol="0"/>
          <a:lstStyle/>
          <a:p>
            <a:pPr rtl="0"/>
            <a:endParaRPr lang="cs-CZ" noProof="0" dirty="0"/>
          </a:p>
        </p:txBody>
      </p:sp>
      <p:sp>
        <p:nvSpPr>
          <p:cNvPr id="6" name="Zástupný symbol pro číslo snímku 5"/>
          <p:cNvSpPr>
            <a:spLocks noGrp="1"/>
          </p:cNvSpPr>
          <p:nvPr>
            <p:ph type="sldNum" sz="quarter" idx="12"/>
          </p:nvPr>
        </p:nvSpPr>
        <p:spPr/>
        <p:txBody>
          <a:bodyPr rtlCol="0"/>
          <a:lstStyle/>
          <a:p>
            <a:pPr rtl="0"/>
            <a:fld id="{4FAB73BC-B049-4115-A692-8D63A059BFB8}" type="slidenum">
              <a:rPr lang="cs-CZ" noProof="0" smtClean="0"/>
              <a:t>‹#›</a:t>
            </a:fld>
            <a:endParaRPr lang="cs-CZ" noProof="0" dirty="0"/>
          </a:p>
        </p:txBody>
      </p:sp>
      <p:sp>
        <p:nvSpPr>
          <p:cNvPr id="7" name="Obdélník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ě obsahové části">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p>
            <a:pPr rtl="0"/>
            <a:r>
              <a:rPr lang="cs-CZ" noProof="0"/>
              <a:t>Kliknutím lze upravit styl.</a:t>
            </a:r>
            <a:endParaRPr lang="cs-CZ" noProof="0" dirty="0"/>
          </a:p>
        </p:txBody>
      </p:sp>
      <p:sp>
        <p:nvSpPr>
          <p:cNvPr id="3" name="Zástupný symbol pro obsah 2"/>
          <p:cNvSpPr>
            <a:spLocks noGrp="1"/>
          </p:cNvSpPr>
          <p:nvPr>
            <p:ph sz="half" idx="1"/>
          </p:nvPr>
        </p:nvSpPr>
        <p:spPr>
          <a:xfrm>
            <a:off x="1261872" y="1828800"/>
            <a:ext cx="4480560" cy="4351337"/>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cs-CZ" noProof="0" dirty="0"/>
          </a:p>
        </p:txBody>
      </p:sp>
      <p:sp>
        <p:nvSpPr>
          <p:cNvPr id="4" name="Zástupný symbol pro obsah 3"/>
          <p:cNvSpPr>
            <a:spLocks noGrp="1"/>
          </p:cNvSpPr>
          <p:nvPr>
            <p:ph sz="half" idx="2"/>
          </p:nvPr>
        </p:nvSpPr>
        <p:spPr>
          <a:xfrm>
            <a:off x="6126480" y="1828800"/>
            <a:ext cx="4480560" cy="4351337"/>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cs-CZ" noProof="0" dirty="0"/>
          </a:p>
        </p:txBody>
      </p:sp>
      <p:sp>
        <p:nvSpPr>
          <p:cNvPr id="5" name="Zástupný symbol pro datum 4"/>
          <p:cNvSpPr>
            <a:spLocks noGrp="1"/>
          </p:cNvSpPr>
          <p:nvPr>
            <p:ph type="dt" sz="half" idx="10"/>
          </p:nvPr>
        </p:nvSpPr>
        <p:spPr/>
        <p:txBody>
          <a:bodyPr rtlCol="0"/>
          <a:lstStyle/>
          <a:p>
            <a:pPr rtl="0"/>
            <a:fld id="{A99E9B89-94B1-4F18-B5BE-C84649A37D7E}" type="datetime1">
              <a:rPr lang="cs-CZ" noProof="0" smtClean="0"/>
              <a:t>04.11.2020</a:t>
            </a:fld>
            <a:endParaRPr lang="cs-CZ" noProof="0" dirty="0"/>
          </a:p>
        </p:txBody>
      </p:sp>
      <p:sp>
        <p:nvSpPr>
          <p:cNvPr id="6" name="Zástupný symbol pro zápatí 5"/>
          <p:cNvSpPr>
            <a:spLocks noGrp="1"/>
          </p:cNvSpPr>
          <p:nvPr>
            <p:ph type="ftr" sz="quarter" idx="11"/>
          </p:nvPr>
        </p:nvSpPr>
        <p:spPr/>
        <p:txBody>
          <a:bodyPr rtlCol="0"/>
          <a:lstStyle/>
          <a:p>
            <a:pPr rtl="0"/>
            <a:endParaRPr lang="cs-CZ" noProof="0" dirty="0"/>
          </a:p>
        </p:txBody>
      </p:sp>
      <p:sp>
        <p:nvSpPr>
          <p:cNvPr id="7" name="Zástupný symbol pro číslo snímku 6"/>
          <p:cNvSpPr>
            <a:spLocks noGrp="1"/>
          </p:cNvSpPr>
          <p:nvPr>
            <p:ph type="sldNum" sz="quarter" idx="12"/>
          </p:nvPr>
        </p:nvSpPr>
        <p:spPr/>
        <p:txBody>
          <a:bodyPr rtlCol="0"/>
          <a:lstStyle/>
          <a:p>
            <a:pPr rtl="0"/>
            <a:fld id="{4FAB73BC-B049-4115-A692-8D63A059BFB8}" type="slidenum">
              <a:rPr lang="cs-CZ" noProof="0" smtClean="0"/>
              <a:t>‹#›</a:t>
            </a:fld>
            <a:endParaRPr lang="cs-CZ" noProof="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Nadpis 9"/>
          <p:cNvSpPr>
            <a:spLocks noGrp="1"/>
          </p:cNvSpPr>
          <p:nvPr>
            <p:ph type="title"/>
          </p:nvPr>
        </p:nvSpPr>
        <p:spPr/>
        <p:txBody>
          <a:bodyPr rtlCol="0"/>
          <a:lstStyle/>
          <a:p>
            <a:pPr rtl="0"/>
            <a:r>
              <a:rPr lang="cs-CZ" noProof="0"/>
              <a:t>Kliknutím lze upravit styl.</a:t>
            </a:r>
            <a:endParaRPr lang="cs-CZ" noProof="0" dirty="0"/>
          </a:p>
        </p:txBody>
      </p:sp>
      <p:sp>
        <p:nvSpPr>
          <p:cNvPr id="3" name="Zástupný symbol pro text 2"/>
          <p:cNvSpPr>
            <a:spLocks noGrp="1"/>
          </p:cNvSpPr>
          <p:nvPr>
            <p:ph type="body" idx="1"/>
          </p:nvPr>
        </p:nvSpPr>
        <p:spPr>
          <a:xfrm>
            <a:off x="1261872" y="1713655"/>
            <a:ext cx="4480560" cy="731520"/>
          </a:xfrm>
        </p:spPr>
        <p:txBody>
          <a:bodyPr rtlCol="0"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Po kliknutí můžete upravovat styly textu v předloze.</a:t>
            </a:r>
          </a:p>
        </p:txBody>
      </p:sp>
      <p:sp>
        <p:nvSpPr>
          <p:cNvPr id="4" name="Zástupný symbol pro obsah 3"/>
          <p:cNvSpPr>
            <a:spLocks noGrp="1"/>
          </p:cNvSpPr>
          <p:nvPr>
            <p:ph sz="half" idx="2"/>
          </p:nvPr>
        </p:nvSpPr>
        <p:spPr>
          <a:xfrm>
            <a:off x="1261872" y="2507550"/>
            <a:ext cx="4480560" cy="366465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cs-CZ" noProof="0" dirty="0"/>
          </a:p>
        </p:txBody>
      </p:sp>
      <p:sp>
        <p:nvSpPr>
          <p:cNvPr id="5" name="Zástupný symbol pro text 4"/>
          <p:cNvSpPr>
            <a:spLocks noGrp="1"/>
          </p:cNvSpPr>
          <p:nvPr>
            <p:ph type="body" sz="quarter" idx="3"/>
          </p:nvPr>
        </p:nvSpPr>
        <p:spPr>
          <a:xfrm>
            <a:off x="6126480" y="1713655"/>
            <a:ext cx="4480560" cy="731520"/>
          </a:xfrm>
        </p:spPr>
        <p:txBody>
          <a:bodyPr rtlCol="0"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cs-CZ" noProof="0"/>
              <a:t>Po kliknutí můžete upravovat styly textu v předloze.</a:t>
            </a:r>
          </a:p>
        </p:txBody>
      </p:sp>
      <p:sp>
        <p:nvSpPr>
          <p:cNvPr id="6" name="Zástupný symbol pro obsah 5"/>
          <p:cNvSpPr>
            <a:spLocks noGrp="1"/>
          </p:cNvSpPr>
          <p:nvPr>
            <p:ph sz="quarter" idx="4"/>
          </p:nvPr>
        </p:nvSpPr>
        <p:spPr>
          <a:xfrm>
            <a:off x="6126480" y="2507550"/>
            <a:ext cx="4480560" cy="366465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cs-CZ" noProof="0" dirty="0"/>
          </a:p>
        </p:txBody>
      </p:sp>
      <p:sp>
        <p:nvSpPr>
          <p:cNvPr id="7" name="Zástupný symbol pro datum 6"/>
          <p:cNvSpPr>
            <a:spLocks noGrp="1"/>
          </p:cNvSpPr>
          <p:nvPr>
            <p:ph type="dt" sz="half" idx="10"/>
          </p:nvPr>
        </p:nvSpPr>
        <p:spPr/>
        <p:txBody>
          <a:bodyPr rtlCol="0"/>
          <a:lstStyle/>
          <a:p>
            <a:pPr rtl="0"/>
            <a:fld id="{AEF4AFA1-08BE-4694-B92C-C4D23ADD9A7C}" type="datetime1">
              <a:rPr lang="cs-CZ" noProof="0" smtClean="0"/>
              <a:t>04.11.2020</a:t>
            </a:fld>
            <a:endParaRPr lang="cs-CZ" noProof="0" dirty="0"/>
          </a:p>
        </p:txBody>
      </p:sp>
      <p:sp>
        <p:nvSpPr>
          <p:cNvPr id="8" name="Zástupný symbol pro zápatí 7"/>
          <p:cNvSpPr>
            <a:spLocks noGrp="1"/>
          </p:cNvSpPr>
          <p:nvPr>
            <p:ph type="ftr" sz="quarter" idx="11"/>
          </p:nvPr>
        </p:nvSpPr>
        <p:spPr/>
        <p:txBody>
          <a:bodyPr rtlCol="0"/>
          <a:lstStyle/>
          <a:p>
            <a:pPr rtl="0"/>
            <a:endParaRPr lang="cs-CZ" noProof="0" dirty="0"/>
          </a:p>
        </p:txBody>
      </p:sp>
      <p:sp>
        <p:nvSpPr>
          <p:cNvPr id="9" name="Zástupný symbol pro číslo snímku 8"/>
          <p:cNvSpPr>
            <a:spLocks noGrp="1"/>
          </p:cNvSpPr>
          <p:nvPr>
            <p:ph type="sldNum" sz="quarter" idx="12"/>
          </p:nvPr>
        </p:nvSpPr>
        <p:spPr/>
        <p:txBody>
          <a:bodyPr rtlCol="0"/>
          <a:lstStyle/>
          <a:p>
            <a:pPr rtl="0"/>
            <a:fld id="{4FAB73BC-B049-4115-A692-8D63A059BFB8}" type="slidenum">
              <a:rPr lang="cs-CZ" noProof="0" smtClean="0"/>
              <a:t>‹#›</a:t>
            </a:fld>
            <a:endParaRPr lang="cs-CZ" noProof="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6" name="Nadpis 5"/>
          <p:cNvSpPr>
            <a:spLocks noGrp="1"/>
          </p:cNvSpPr>
          <p:nvPr>
            <p:ph type="title"/>
          </p:nvPr>
        </p:nvSpPr>
        <p:spPr/>
        <p:txBody>
          <a:bodyPr rtlCol="0"/>
          <a:lstStyle/>
          <a:p>
            <a:pPr rtl="0"/>
            <a:r>
              <a:rPr lang="cs-CZ" noProof="0"/>
              <a:t>Kliknutím lze upravit styl.</a:t>
            </a:r>
            <a:endParaRPr lang="cs-CZ" noProof="0" dirty="0"/>
          </a:p>
        </p:txBody>
      </p:sp>
      <p:sp>
        <p:nvSpPr>
          <p:cNvPr id="3" name="Zástupný symbol pro datum 2"/>
          <p:cNvSpPr>
            <a:spLocks noGrp="1"/>
          </p:cNvSpPr>
          <p:nvPr>
            <p:ph type="dt" sz="half" idx="10"/>
          </p:nvPr>
        </p:nvSpPr>
        <p:spPr/>
        <p:txBody>
          <a:bodyPr rtlCol="0"/>
          <a:lstStyle/>
          <a:p>
            <a:pPr rtl="0"/>
            <a:fld id="{377182B1-E4D9-4479-A8AC-EFD1D17D69CA}" type="datetime1">
              <a:rPr lang="cs-CZ" noProof="0" smtClean="0"/>
              <a:t>04.11.2020</a:t>
            </a:fld>
            <a:endParaRPr lang="cs-CZ" noProof="0" dirty="0"/>
          </a:p>
        </p:txBody>
      </p:sp>
      <p:sp>
        <p:nvSpPr>
          <p:cNvPr id="4" name="Zástupný symbol pro zápatí 3"/>
          <p:cNvSpPr>
            <a:spLocks noGrp="1"/>
          </p:cNvSpPr>
          <p:nvPr>
            <p:ph type="ftr" sz="quarter" idx="11"/>
          </p:nvPr>
        </p:nvSpPr>
        <p:spPr/>
        <p:txBody>
          <a:bodyPr rtlCol="0"/>
          <a:lstStyle/>
          <a:p>
            <a:pPr rtl="0"/>
            <a:endParaRPr lang="cs-CZ" noProof="0" dirty="0"/>
          </a:p>
        </p:txBody>
      </p:sp>
      <p:sp>
        <p:nvSpPr>
          <p:cNvPr id="5" name="Zástupný symbol pro číslo snímku 4"/>
          <p:cNvSpPr>
            <a:spLocks noGrp="1"/>
          </p:cNvSpPr>
          <p:nvPr>
            <p:ph type="sldNum" sz="quarter" idx="12"/>
          </p:nvPr>
        </p:nvSpPr>
        <p:spPr/>
        <p:txBody>
          <a:bodyPr rtlCol="0"/>
          <a:lstStyle/>
          <a:p>
            <a:pPr rtl="0"/>
            <a:fld id="{4FAB73BC-B049-4115-A692-8D63A059BFB8}" type="slidenum">
              <a:rPr lang="cs-CZ" noProof="0" smtClean="0"/>
              <a:t>‹#›</a:t>
            </a:fld>
            <a:endParaRPr lang="cs-CZ" noProof="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é">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rtlCol="0"/>
          <a:lstStyle/>
          <a:p>
            <a:pPr rtl="0"/>
            <a:fld id="{AB26F0BE-175F-401A-94F4-68BDC7A07BC5}" type="datetime1">
              <a:rPr lang="cs-CZ" noProof="0" smtClean="0"/>
              <a:t>04.11.2020</a:t>
            </a:fld>
            <a:endParaRPr lang="cs-CZ" noProof="0" dirty="0"/>
          </a:p>
        </p:txBody>
      </p:sp>
      <p:sp>
        <p:nvSpPr>
          <p:cNvPr id="3" name="Zástupný symbol pro zápatí 2"/>
          <p:cNvSpPr>
            <a:spLocks noGrp="1"/>
          </p:cNvSpPr>
          <p:nvPr>
            <p:ph type="ftr" sz="quarter" idx="11"/>
          </p:nvPr>
        </p:nvSpPr>
        <p:spPr/>
        <p:txBody>
          <a:bodyPr rtlCol="0"/>
          <a:lstStyle/>
          <a:p>
            <a:pPr rtl="0"/>
            <a:endParaRPr lang="cs-CZ" noProof="0" dirty="0"/>
          </a:p>
        </p:txBody>
      </p:sp>
      <p:sp>
        <p:nvSpPr>
          <p:cNvPr id="4" name="Zástupný symbol pro číslo snímku 3"/>
          <p:cNvSpPr>
            <a:spLocks noGrp="1"/>
          </p:cNvSpPr>
          <p:nvPr>
            <p:ph type="sldNum" sz="quarter" idx="12"/>
          </p:nvPr>
        </p:nvSpPr>
        <p:spPr/>
        <p:txBody>
          <a:bodyPr rtlCol="0"/>
          <a:lstStyle/>
          <a:p>
            <a:pPr rtl="0"/>
            <a:fld id="{4FAB73BC-B049-4115-A692-8D63A059BFB8}" type="slidenum">
              <a:rPr lang="cs-CZ" noProof="0" smtClean="0"/>
              <a:t>‹#›</a:t>
            </a:fld>
            <a:endParaRPr lang="cs-CZ" noProof="0"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41248" y="457200"/>
            <a:ext cx="3200400" cy="1600197"/>
          </a:xfrm>
        </p:spPr>
        <p:txBody>
          <a:bodyPr rtlCol="0" anchor="b">
            <a:normAutofit/>
          </a:bodyPr>
          <a:lstStyle>
            <a:lvl1pPr>
              <a:defRPr sz="3200" b="0" baseline="0"/>
            </a:lvl1pPr>
          </a:lstStyle>
          <a:p>
            <a:pPr rtl="0"/>
            <a:r>
              <a:rPr lang="cs-CZ" noProof="0"/>
              <a:t>Kliknutím lze upravit styl.</a:t>
            </a:r>
            <a:endParaRPr lang="cs-CZ" noProof="0" dirty="0"/>
          </a:p>
        </p:txBody>
      </p:sp>
      <p:sp>
        <p:nvSpPr>
          <p:cNvPr id="3" name="Zástupný symbol pro obsah 2"/>
          <p:cNvSpPr>
            <a:spLocks noGrp="1"/>
          </p:cNvSpPr>
          <p:nvPr>
            <p:ph idx="1"/>
          </p:nvPr>
        </p:nvSpPr>
        <p:spPr>
          <a:xfrm>
            <a:off x="4504267" y="685800"/>
            <a:ext cx="6079066" cy="548640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cs-CZ" noProof="0" dirty="0"/>
          </a:p>
        </p:txBody>
      </p:sp>
      <p:sp>
        <p:nvSpPr>
          <p:cNvPr id="4" name="Zástupný symbol pro text 3"/>
          <p:cNvSpPr>
            <a:spLocks noGrp="1"/>
          </p:cNvSpPr>
          <p:nvPr>
            <p:ph type="body" sz="half" idx="2"/>
          </p:nvPr>
        </p:nvSpPr>
        <p:spPr>
          <a:xfrm>
            <a:off x="841248" y="2099734"/>
            <a:ext cx="3200400" cy="3810001"/>
          </a:xfrm>
        </p:spPr>
        <p:txBody>
          <a:bodyPr rtlCol="0">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a:t>Po kliknutí můžete upravovat styly textu v předloze.</a:t>
            </a:r>
          </a:p>
        </p:txBody>
      </p:sp>
      <p:sp>
        <p:nvSpPr>
          <p:cNvPr id="5" name="Zástupný symbol pro datum 4"/>
          <p:cNvSpPr>
            <a:spLocks noGrp="1"/>
          </p:cNvSpPr>
          <p:nvPr>
            <p:ph type="dt" sz="half" idx="10"/>
          </p:nvPr>
        </p:nvSpPr>
        <p:spPr/>
        <p:txBody>
          <a:bodyPr rtlCol="0"/>
          <a:lstStyle/>
          <a:p>
            <a:pPr rtl="0"/>
            <a:fld id="{86E035FE-22B9-4D86-BFDF-1D8BEF8BBCD5}" type="datetime1">
              <a:rPr lang="cs-CZ" noProof="0" smtClean="0"/>
              <a:t>04.11.2020</a:t>
            </a:fld>
            <a:endParaRPr lang="cs-CZ" noProof="0" dirty="0"/>
          </a:p>
        </p:txBody>
      </p:sp>
      <p:sp>
        <p:nvSpPr>
          <p:cNvPr id="6" name="Zástupný symbol pro zápatí 5"/>
          <p:cNvSpPr>
            <a:spLocks noGrp="1"/>
          </p:cNvSpPr>
          <p:nvPr>
            <p:ph type="ftr" sz="quarter" idx="11"/>
          </p:nvPr>
        </p:nvSpPr>
        <p:spPr/>
        <p:txBody>
          <a:bodyPr rtlCol="0"/>
          <a:lstStyle/>
          <a:p>
            <a:pPr rtl="0"/>
            <a:endParaRPr lang="cs-CZ" noProof="0" dirty="0"/>
          </a:p>
        </p:txBody>
      </p:sp>
      <p:sp>
        <p:nvSpPr>
          <p:cNvPr id="7" name="Zástupný symbol pro číslo snímku 6"/>
          <p:cNvSpPr>
            <a:spLocks noGrp="1"/>
          </p:cNvSpPr>
          <p:nvPr>
            <p:ph type="sldNum" sz="quarter" idx="12"/>
          </p:nvPr>
        </p:nvSpPr>
        <p:spPr/>
        <p:txBody>
          <a:bodyPr rtlCol="0"/>
          <a:lstStyle/>
          <a:p>
            <a:pPr rtl="0"/>
            <a:fld id="{4FAB73BC-B049-4115-A692-8D63A059BFB8}" type="slidenum">
              <a:rPr lang="cs-CZ" noProof="0" smtClean="0"/>
              <a:t>‹#›</a:t>
            </a:fld>
            <a:endParaRPr lang="cs-CZ" noProof="0"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8" name="Obdélník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p:cNvSpPr>
            <a:spLocks noGrp="1"/>
          </p:cNvSpPr>
          <p:nvPr>
            <p:ph type="title"/>
          </p:nvPr>
        </p:nvSpPr>
        <p:spPr>
          <a:xfrm>
            <a:off x="914400" y="5257800"/>
            <a:ext cx="9982200" cy="914400"/>
          </a:xfrm>
        </p:spPr>
        <p:txBody>
          <a:bodyPr rtlCol="0" anchor="b">
            <a:normAutofit/>
          </a:bodyPr>
          <a:lstStyle>
            <a:lvl1pPr>
              <a:defRPr sz="2800" b="0">
                <a:solidFill>
                  <a:schemeClr val="bg1"/>
                </a:solidFill>
              </a:defRPr>
            </a:lvl1pPr>
          </a:lstStyle>
          <a:p>
            <a:pPr rtl="0"/>
            <a:r>
              <a:rPr lang="cs-CZ" noProof="0"/>
              <a:t>Kliknutím lze upravit styl.</a:t>
            </a:r>
            <a:endParaRPr lang="cs-CZ" noProof="0" dirty="0"/>
          </a:p>
        </p:txBody>
      </p:sp>
      <p:sp>
        <p:nvSpPr>
          <p:cNvPr id="3" name="Zástupný symbol obrázku 2"/>
          <p:cNvSpPr>
            <a:spLocks noGrp="1" noChangeAspect="1"/>
          </p:cNvSpPr>
          <p:nvPr>
            <p:ph type="pic" idx="1"/>
          </p:nvPr>
        </p:nvSpPr>
        <p:spPr>
          <a:xfrm>
            <a:off x="0" y="0"/>
            <a:ext cx="11292840" cy="5128923"/>
          </a:xfrm>
          <a:solidFill>
            <a:schemeClr val="accent1"/>
          </a:solidFill>
        </p:spPr>
        <p:txBody>
          <a:bodyPr rtlCol="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cs-CZ" noProof="0"/>
              <a:t>Kliknutím na ikonu přidáte obrázek.</a:t>
            </a:r>
            <a:endParaRPr lang="cs-CZ" noProof="0" dirty="0"/>
          </a:p>
        </p:txBody>
      </p:sp>
      <p:sp>
        <p:nvSpPr>
          <p:cNvPr id="4" name="Zástupný symbol pro text 3"/>
          <p:cNvSpPr>
            <a:spLocks noGrp="1"/>
          </p:cNvSpPr>
          <p:nvPr>
            <p:ph type="body" sz="half" idx="2"/>
          </p:nvPr>
        </p:nvSpPr>
        <p:spPr>
          <a:xfrm>
            <a:off x="914400" y="6108589"/>
            <a:ext cx="9982200" cy="597011"/>
          </a:xfrm>
        </p:spPr>
        <p:txBody>
          <a:bodyPr rtlCol="0">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a:t>Po kliknutí můžete upravovat styly textu v předloze.</a:t>
            </a:r>
          </a:p>
        </p:txBody>
      </p:sp>
      <p:sp>
        <p:nvSpPr>
          <p:cNvPr id="5" name="Zástupný symbol pro datum 4"/>
          <p:cNvSpPr>
            <a:spLocks noGrp="1"/>
          </p:cNvSpPr>
          <p:nvPr>
            <p:ph type="dt" sz="half" idx="10"/>
          </p:nvPr>
        </p:nvSpPr>
        <p:spPr/>
        <p:txBody>
          <a:bodyPr rtlCol="0"/>
          <a:lstStyle/>
          <a:p>
            <a:pPr rtl="0"/>
            <a:fld id="{E0BEC6ED-084E-4E9A-BCD1-33EDE96A6893}" type="datetime1">
              <a:rPr lang="cs-CZ" noProof="0" smtClean="0"/>
              <a:t>04.11.2020</a:t>
            </a:fld>
            <a:endParaRPr lang="cs-CZ" noProof="0" dirty="0"/>
          </a:p>
        </p:txBody>
      </p:sp>
      <p:sp>
        <p:nvSpPr>
          <p:cNvPr id="6" name="Zástupný symbol pro zápatí 5"/>
          <p:cNvSpPr>
            <a:spLocks noGrp="1"/>
          </p:cNvSpPr>
          <p:nvPr>
            <p:ph type="ftr" sz="quarter" idx="11"/>
          </p:nvPr>
        </p:nvSpPr>
        <p:spPr/>
        <p:txBody>
          <a:bodyPr rtlCol="0"/>
          <a:lstStyle/>
          <a:p>
            <a:pPr rtl="0"/>
            <a:endParaRPr lang="cs-CZ" noProof="0" dirty="0"/>
          </a:p>
        </p:txBody>
      </p:sp>
      <p:sp>
        <p:nvSpPr>
          <p:cNvPr id="7" name="Zástupný symbol pro číslo snímku 6"/>
          <p:cNvSpPr>
            <a:spLocks noGrp="1"/>
          </p:cNvSpPr>
          <p:nvPr>
            <p:ph type="sldNum" sz="quarter" idx="12"/>
          </p:nvPr>
        </p:nvSpPr>
        <p:spPr/>
        <p:txBody>
          <a:bodyPr rtlCol="0"/>
          <a:lstStyle/>
          <a:p>
            <a:pPr rtl="0"/>
            <a:fld id="{4FAB73BC-B049-4115-A692-8D63A059BFB8}" type="slidenum">
              <a:rPr lang="cs-CZ" noProof="0" smtClean="0"/>
              <a:t>‹#›</a:t>
            </a:fld>
            <a:endParaRPr lang="cs-CZ" noProof="0"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Obdélník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Zástupný nadpis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pPr rtl="0"/>
            <a:r>
              <a:rPr lang="cs-CZ" noProof="0" dirty="0"/>
              <a:t>Kliknutím můžete upravit styl předlohy nadpisů.</a:t>
            </a:r>
          </a:p>
        </p:txBody>
      </p:sp>
      <p:sp>
        <p:nvSpPr>
          <p:cNvPr id="3" name="Zástupný symbol pro text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rtl="0"/>
            <a:r>
              <a:rPr lang="cs-CZ" noProof="0" dirty="0"/>
              <a:t>Kliknutím můžete upravit styly předlohy textu.</a:t>
            </a:r>
          </a:p>
          <a:p>
            <a:pPr lvl="1" rtl="0"/>
            <a:r>
              <a:rPr lang="cs-CZ" noProof="0" dirty="0"/>
              <a:t>Druhá úroveň</a:t>
            </a:r>
          </a:p>
          <a:p>
            <a:pPr lvl="2" rtl="0"/>
            <a:r>
              <a:rPr lang="cs-CZ" noProof="0" dirty="0"/>
              <a:t>Třetí úroveň</a:t>
            </a:r>
          </a:p>
          <a:p>
            <a:pPr lvl="3" rtl="0"/>
            <a:r>
              <a:rPr lang="cs-CZ" noProof="0" dirty="0"/>
              <a:t>Čtvrtá úroveň</a:t>
            </a:r>
          </a:p>
          <a:p>
            <a:pPr lvl="4" rtl="0"/>
            <a:r>
              <a:rPr lang="cs-CZ" noProof="0" dirty="0"/>
              <a:t>Pátá úroveň</a:t>
            </a:r>
          </a:p>
        </p:txBody>
      </p:sp>
      <p:sp>
        <p:nvSpPr>
          <p:cNvPr id="4" name="Zástupný symbol pro datum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pPr rtl="0"/>
            <a:fld id="{C6E85C35-0936-4EF2-9870-F736D3044D05}" type="datetime1">
              <a:rPr lang="cs-CZ" noProof="0" smtClean="0"/>
              <a:t>04.11.2020</a:t>
            </a:fld>
            <a:endParaRPr lang="cs-CZ" noProof="0" dirty="0"/>
          </a:p>
        </p:txBody>
      </p:sp>
      <p:sp>
        <p:nvSpPr>
          <p:cNvPr id="5" name="Zástupný symbol pro zápatí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pPr rtl="0"/>
            <a:endParaRPr lang="cs-CZ" noProof="0" dirty="0"/>
          </a:p>
        </p:txBody>
      </p:sp>
      <p:sp>
        <p:nvSpPr>
          <p:cNvPr id="6" name="Zástupný symbol pro číslo snímku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pPr rtl="0"/>
            <a:fld id="{4FAB73BC-B049-4115-A692-8D63A059BFB8}" type="slidenum">
              <a:rPr lang="cs-CZ" noProof="0" smtClean="0"/>
              <a:pPr rtl="0"/>
              <a:t>‹#›</a:t>
            </a:fld>
            <a:endParaRPr lang="cs-CZ" noProof="0"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5" name="Obrázek 4" descr="detail stránek knihy">
            <a:extLst>
              <a:ext uri="{FF2B5EF4-FFF2-40B4-BE49-F238E27FC236}">
                <a16:creationId xmlns:a16="http://schemas.microsoft.com/office/drawing/2014/main" id="{E8B6E499-B9AF-4C9F-9B5A-1EFCE8B402C0}"/>
              </a:ext>
            </a:extLst>
          </p:cNvPr>
          <p:cNvPicPr>
            <a:picLocks noChangeAspect="1"/>
          </p:cNvPicPr>
          <p:nvPr/>
        </p:nvPicPr>
        <p:blipFill rotWithShape="1">
          <a:blip r:embed="rId3"/>
          <a:srcRect l="28740" r="9545"/>
          <a:stretch/>
        </p:blipFill>
        <p:spPr>
          <a:xfrm>
            <a:off x="452761" y="10"/>
            <a:ext cx="5643239" cy="6857990"/>
          </a:xfrm>
          <a:prstGeom prst="rect">
            <a:avLst/>
          </a:prstGeom>
        </p:spPr>
      </p:pic>
      <p:sp>
        <p:nvSpPr>
          <p:cNvPr id="2" name="Nadpis 1">
            <a:extLst>
              <a:ext uri="{FF2B5EF4-FFF2-40B4-BE49-F238E27FC236}">
                <a16:creationId xmlns:a16="http://schemas.microsoft.com/office/drawing/2014/main" id="{DAE48B8D-7A59-42A4-A61B-B66E6063DD0D}"/>
              </a:ext>
            </a:extLst>
          </p:cNvPr>
          <p:cNvSpPr>
            <a:spLocks noGrp="1"/>
          </p:cNvSpPr>
          <p:nvPr>
            <p:ph type="ctrTitle"/>
          </p:nvPr>
        </p:nvSpPr>
        <p:spPr>
          <a:xfrm>
            <a:off x="6451965" y="-1274035"/>
            <a:ext cx="5447071" cy="4041648"/>
          </a:xfrm>
        </p:spPr>
        <p:txBody>
          <a:bodyPr rtlCol="0">
            <a:normAutofit/>
          </a:bodyPr>
          <a:lstStyle/>
          <a:p>
            <a:r>
              <a:rPr lang="cs-CZ" sz="4200" dirty="0"/>
              <a:t>De </a:t>
            </a:r>
            <a:r>
              <a:rPr lang="fr-FR" sz="4200" dirty="0"/>
              <a:t>« L’Histoire de France pittoresque » vers </a:t>
            </a:r>
            <a:r>
              <a:rPr lang="fr-FR" sz="4200" i="1" dirty="0"/>
              <a:t>La Comédie humaine</a:t>
            </a:r>
            <a:endParaRPr lang="cs-CZ" sz="4200" dirty="0"/>
          </a:p>
        </p:txBody>
      </p:sp>
      <p:sp>
        <p:nvSpPr>
          <p:cNvPr id="3" name="Podnadpis 2">
            <a:extLst>
              <a:ext uri="{FF2B5EF4-FFF2-40B4-BE49-F238E27FC236}">
                <a16:creationId xmlns:a16="http://schemas.microsoft.com/office/drawing/2014/main" id="{93871044-9D2C-42D1-8B31-E3D6F11C6013}"/>
              </a:ext>
            </a:extLst>
          </p:cNvPr>
          <p:cNvSpPr>
            <a:spLocks noGrp="1"/>
          </p:cNvSpPr>
          <p:nvPr>
            <p:ph type="subTitle" idx="1"/>
          </p:nvPr>
        </p:nvSpPr>
        <p:spPr>
          <a:xfrm>
            <a:off x="7031527" y="6114496"/>
            <a:ext cx="3950503" cy="1691640"/>
          </a:xfrm>
        </p:spPr>
        <p:txBody>
          <a:bodyPr rtlCol="0">
            <a:normAutofit/>
          </a:bodyPr>
          <a:lstStyle/>
          <a:p>
            <a:pPr rtl="0"/>
            <a:r>
              <a:rPr lang="fr-FR" dirty="0">
                <a:solidFill>
                  <a:schemeClr val="tx1">
                    <a:lumMod val="85000"/>
                  </a:schemeClr>
                </a:solidFill>
              </a:rPr>
              <a:t>Genèse d’une œuvre-monde</a:t>
            </a:r>
            <a:endParaRPr lang="cs-CZ" dirty="0">
              <a:solidFill>
                <a:schemeClr val="tx1">
                  <a:lumMod val="85000"/>
                </a:schemeClr>
              </a:solidFill>
            </a:endParaRPr>
          </a:p>
        </p:txBody>
      </p:sp>
      <p:pic>
        <p:nvPicPr>
          <p:cNvPr id="1026" name="Picture 2" descr="Balzac-etudes.org - La Comédie humaine en ligne">
            <a:extLst>
              <a:ext uri="{FF2B5EF4-FFF2-40B4-BE49-F238E27FC236}">
                <a16:creationId xmlns:a16="http://schemas.microsoft.com/office/drawing/2014/main" id="{C967A57A-2D3F-4179-B4AE-A2DE055727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2910" y="2836810"/>
            <a:ext cx="3829120" cy="3011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6644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3370869-743E-4220-9168-EE7EAC66191A}"/>
              </a:ext>
            </a:extLst>
          </p:cNvPr>
          <p:cNvSpPr>
            <a:spLocks noGrp="1"/>
          </p:cNvSpPr>
          <p:nvPr>
            <p:ph type="title"/>
          </p:nvPr>
        </p:nvSpPr>
        <p:spPr/>
        <p:txBody>
          <a:bodyPr>
            <a:normAutofit/>
          </a:bodyPr>
          <a:lstStyle/>
          <a:p>
            <a:r>
              <a:rPr lang="fr-FR" sz="3000" dirty="0"/>
              <a:t>II.1 L’Empire du roman</a:t>
            </a:r>
            <a:endParaRPr lang="cs-CZ" sz="3000" dirty="0"/>
          </a:p>
        </p:txBody>
      </p:sp>
      <p:sp>
        <p:nvSpPr>
          <p:cNvPr id="3" name="Zástupný obsah 2">
            <a:extLst>
              <a:ext uri="{FF2B5EF4-FFF2-40B4-BE49-F238E27FC236}">
                <a16:creationId xmlns:a16="http://schemas.microsoft.com/office/drawing/2014/main" id="{E3A101A8-4DC2-4BB7-B789-47AC0CC81C68}"/>
              </a:ext>
            </a:extLst>
          </p:cNvPr>
          <p:cNvSpPr>
            <a:spLocks noGrp="1"/>
          </p:cNvSpPr>
          <p:nvPr>
            <p:ph idx="1"/>
          </p:nvPr>
        </p:nvSpPr>
        <p:spPr>
          <a:xfrm>
            <a:off x="1261872" y="1828800"/>
            <a:ext cx="7083138" cy="4351337"/>
          </a:xfrm>
        </p:spPr>
        <p:txBody>
          <a:bodyPr/>
          <a:lstStyle/>
          <a:p>
            <a:pPr algn="just"/>
            <a:r>
              <a:rPr lang="fr-FR" dirty="0">
                <a:latin typeface="Times New Roman" panose="02020603050405020304" pitchFamily="18" charset="0"/>
              </a:rPr>
              <a:t>«</a:t>
            </a:r>
            <a:r>
              <a:rPr lang="fr-FR" dirty="0"/>
              <a:t> </a:t>
            </a:r>
            <a:r>
              <a:rPr lang="fr-FR" i="1" dirty="0"/>
              <a:t>La plupart des livres dont le sujet est entièrement fictif, qui ne se rattachent de près ou de loin à aucune réalité, sont mort-nés; tandis que ceux qui reposent sur des faits observés, étendus, pris à la vie réelle, obtiennent les honneurs de la longévité.</a:t>
            </a:r>
            <a:r>
              <a:rPr lang="fr-FR" dirty="0"/>
              <a:t> » (Honoré de Balzac: Préface du </a:t>
            </a:r>
            <a:r>
              <a:rPr lang="fr-FR" i="1" dirty="0"/>
              <a:t>Cabinet des Antiques</a:t>
            </a:r>
            <a:r>
              <a:rPr lang="fr-FR" dirty="0"/>
              <a:t>, 1839)</a:t>
            </a:r>
          </a:p>
          <a:p>
            <a:pPr algn="just"/>
            <a:r>
              <a:rPr lang="fr-FR" sz="1800" dirty="0">
                <a:effectLst/>
                <a:ea typeface="Calibri" panose="020F0502020204030204" pitchFamily="34" charset="0"/>
              </a:rPr>
              <a:t>« </a:t>
            </a:r>
            <a:r>
              <a:rPr lang="fr-FR" sz="1800" i="1" dirty="0">
                <a:effectLst/>
                <a:ea typeface="Calibri" panose="020F0502020204030204" pitchFamily="34" charset="0"/>
              </a:rPr>
              <a:t>Notre jeune littérature procède par tableaux où se concentrent tous les genres, la comédie et le drame, les descriptions, les caractères, le dialogue, sertis par les nœuds brillants d’une intrigue intéressante. Le roman, qui veut le sentiment, le style et l’image, est la création moderne la plus immense.</a:t>
            </a:r>
            <a:r>
              <a:rPr lang="fr-FR" sz="1800" dirty="0">
                <a:effectLst/>
                <a:ea typeface="Calibri" panose="020F0502020204030204" pitchFamily="34" charset="0"/>
              </a:rPr>
              <a:t> » (</a:t>
            </a:r>
            <a:r>
              <a:rPr lang="fr-FR" sz="1800" i="1" dirty="0">
                <a:effectLst/>
                <a:ea typeface="Calibri" panose="020F0502020204030204" pitchFamily="34" charset="0"/>
              </a:rPr>
              <a:t>Illusions perdues</a:t>
            </a:r>
            <a:r>
              <a:rPr lang="fr-FR" sz="1800" dirty="0">
                <a:effectLst/>
                <a:ea typeface="Calibri" panose="020F0502020204030204" pitchFamily="34" charset="0"/>
              </a:rPr>
              <a:t>, 1839)</a:t>
            </a:r>
            <a:endParaRPr lang="cs-CZ" dirty="0"/>
          </a:p>
        </p:txBody>
      </p:sp>
      <p:pic>
        <p:nvPicPr>
          <p:cNvPr id="5" name="Obrázek 4">
            <a:extLst>
              <a:ext uri="{FF2B5EF4-FFF2-40B4-BE49-F238E27FC236}">
                <a16:creationId xmlns:a16="http://schemas.microsoft.com/office/drawing/2014/main" id="{11B2C537-FF78-4FE0-B724-087FEDEEF01A}"/>
              </a:ext>
            </a:extLst>
          </p:cNvPr>
          <p:cNvPicPr>
            <a:picLocks noChangeAspect="1"/>
          </p:cNvPicPr>
          <p:nvPr/>
        </p:nvPicPr>
        <p:blipFill>
          <a:blip r:embed="rId2"/>
          <a:stretch>
            <a:fillRect/>
          </a:stretch>
        </p:blipFill>
        <p:spPr>
          <a:xfrm>
            <a:off x="8540318" y="2104562"/>
            <a:ext cx="2615643" cy="3295710"/>
          </a:xfrm>
          <a:prstGeom prst="rect">
            <a:avLst/>
          </a:prstGeom>
        </p:spPr>
      </p:pic>
    </p:spTree>
    <p:extLst>
      <p:ext uri="{BB962C8B-B14F-4D97-AF65-F5344CB8AC3E}">
        <p14:creationId xmlns:p14="http://schemas.microsoft.com/office/powerpoint/2010/main" val="1215690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761352-E309-4834-A484-FF538277F248}"/>
              </a:ext>
            </a:extLst>
          </p:cNvPr>
          <p:cNvSpPr>
            <a:spLocks noGrp="1"/>
          </p:cNvSpPr>
          <p:nvPr>
            <p:ph type="title"/>
          </p:nvPr>
        </p:nvSpPr>
        <p:spPr>
          <a:xfrm>
            <a:off x="1261872" y="365760"/>
            <a:ext cx="9692640" cy="1325562"/>
          </a:xfrm>
        </p:spPr>
        <p:txBody>
          <a:bodyPr anchor="b">
            <a:normAutofit/>
          </a:bodyPr>
          <a:lstStyle/>
          <a:p>
            <a:r>
              <a:rPr lang="fr-FR" dirty="0"/>
              <a:t>II.2 Une représentation totale de la société</a:t>
            </a:r>
            <a:endParaRPr lang="cs-CZ" dirty="0"/>
          </a:p>
        </p:txBody>
      </p:sp>
      <p:sp>
        <p:nvSpPr>
          <p:cNvPr id="3" name="Zástupný obsah 2">
            <a:extLst>
              <a:ext uri="{FF2B5EF4-FFF2-40B4-BE49-F238E27FC236}">
                <a16:creationId xmlns:a16="http://schemas.microsoft.com/office/drawing/2014/main" id="{7296C03C-7C97-4782-8007-E90228FEE945}"/>
              </a:ext>
            </a:extLst>
          </p:cNvPr>
          <p:cNvSpPr>
            <a:spLocks noGrp="1"/>
          </p:cNvSpPr>
          <p:nvPr>
            <p:ph sz="half" idx="1"/>
          </p:nvPr>
        </p:nvSpPr>
        <p:spPr>
          <a:xfrm>
            <a:off x="1261872" y="1828800"/>
            <a:ext cx="4480560" cy="4351337"/>
          </a:xfrm>
        </p:spPr>
        <p:txBody>
          <a:bodyPr>
            <a:normAutofit/>
          </a:bodyPr>
          <a:lstStyle/>
          <a:p>
            <a:pPr marL="0" indent="0" algn="just">
              <a:buNone/>
            </a:pPr>
            <a:r>
              <a:rPr lang="fr-FR" dirty="0"/>
              <a:t>«</a:t>
            </a:r>
            <a:r>
              <a:rPr lang="fr-FR" sz="2000" dirty="0"/>
              <a:t> </a:t>
            </a:r>
            <a:r>
              <a:rPr lang="fr-FR" sz="2000" i="1" dirty="0"/>
              <a:t>Ainsi, l’homme, société, l’humanité seront décrites, jugées, analysées sans répétitions, et dans une œuvre qui sera comme les </a:t>
            </a:r>
            <a:r>
              <a:rPr lang="fr-FR" sz="2000" dirty="0"/>
              <a:t>Mille et une nuits </a:t>
            </a:r>
            <a:r>
              <a:rPr lang="fr-FR" sz="2000" i="1" dirty="0"/>
              <a:t>de l’Occident.</a:t>
            </a:r>
            <a:r>
              <a:rPr lang="fr-FR" sz="2000" dirty="0"/>
              <a:t> » (Balzac à madame Hanska, 26 octobre 1834)</a:t>
            </a:r>
          </a:p>
          <a:p>
            <a:pPr marL="0" indent="0" algn="just">
              <a:buNone/>
            </a:pPr>
            <a:r>
              <a:rPr lang="fr-FR" sz="2000" dirty="0">
                <a:effectLst/>
              </a:rPr>
              <a:t>« </a:t>
            </a:r>
            <a:r>
              <a:rPr lang="fr-FR" sz="2000" i="1" dirty="0"/>
              <a:t>L</a:t>
            </a:r>
            <a:r>
              <a:rPr lang="fr-FR" sz="2000" i="1" dirty="0">
                <a:effectLst/>
              </a:rPr>
              <a:t>e roman, pour arriver à une place honorable dans la littérature, doit être en effet l’histoire de mœurs, dont ne se soucient guère les historiens en toge qui se croient grands pour avoir enregistré les faits.</a:t>
            </a:r>
            <a:r>
              <a:rPr lang="fr-FR" sz="2000" dirty="0">
                <a:effectLst/>
              </a:rPr>
              <a:t> » (Félix Davin: </a:t>
            </a:r>
            <a:r>
              <a:rPr lang="fr-FR" sz="2000" i="1" dirty="0">
                <a:effectLst/>
              </a:rPr>
              <a:t>Introduction aux Études philosophiques, </a:t>
            </a:r>
            <a:r>
              <a:rPr lang="fr-FR" sz="2000" dirty="0">
                <a:effectLst/>
              </a:rPr>
              <a:t>1835)</a:t>
            </a:r>
          </a:p>
        </p:txBody>
      </p:sp>
      <p:pic>
        <p:nvPicPr>
          <p:cNvPr id="1026" name="Picture 2" descr="L'Âge d'or de la presse - De la Monarchie de Juillet au Second Empire : des  innovations décisives - Herodote.net">
            <a:extLst>
              <a:ext uri="{FF2B5EF4-FFF2-40B4-BE49-F238E27FC236}">
                <a16:creationId xmlns:a16="http://schemas.microsoft.com/office/drawing/2014/main" id="{FC9C9ED2-EB6C-4FF6-92BB-3D4046CDE6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461" r="24182" b="-2"/>
          <a:stretch/>
        </p:blipFill>
        <p:spPr bwMode="auto">
          <a:xfrm>
            <a:off x="6126480" y="1828800"/>
            <a:ext cx="4480560" cy="4351337"/>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20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F7B6E6-ABED-4898-9478-CC1D2DEC89BC}"/>
              </a:ext>
            </a:extLst>
          </p:cNvPr>
          <p:cNvSpPr>
            <a:spLocks noGrp="1"/>
          </p:cNvSpPr>
          <p:nvPr>
            <p:ph type="title"/>
          </p:nvPr>
        </p:nvSpPr>
        <p:spPr>
          <a:xfrm>
            <a:off x="1261872" y="365760"/>
            <a:ext cx="9692640" cy="1325562"/>
          </a:xfrm>
        </p:spPr>
        <p:txBody>
          <a:bodyPr anchor="b">
            <a:normAutofit/>
          </a:bodyPr>
          <a:lstStyle/>
          <a:p>
            <a:r>
              <a:rPr lang="fr-FR"/>
              <a:t>III. Vers l’unité totale de l’œuvre: naissance de </a:t>
            </a:r>
            <a:r>
              <a:rPr lang="fr-FR" i="1"/>
              <a:t>La Comédie humaine</a:t>
            </a:r>
            <a:endParaRPr lang="cs-CZ"/>
          </a:p>
        </p:txBody>
      </p:sp>
      <p:sp>
        <p:nvSpPr>
          <p:cNvPr id="3" name="Zástupný obsah 2">
            <a:extLst>
              <a:ext uri="{FF2B5EF4-FFF2-40B4-BE49-F238E27FC236}">
                <a16:creationId xmlns:a16="http://schemas.microsoft.com/office/drawing/2014/main" id="{5F8BC629-4315-4B9D-8E26-65E053D53EF8}"/>
              </a:ext>
            </a:extLst>
          </p:cNvPr>
          <p:cNvSpPr>
            <a:spLocks noGrp="1"/>
          </p:cNvSpPr>
          <p:nvPr>
            <p:ph sz="half" idx="1"/>
          </p:nvPr>
        </p:nvSpPr>
        <p:spPr>
          <a:xfrm>
            <a:off x="1237488" y="1682444"/>
            <a:ext cx="4480560" cy="5255581"/>
          </a:xfrm>
        </p:spPr>
        <p:txBody>
          <a:bodyPr>
            <a:normAutofit fontScale="92500" lnSpcReduction="20000"/>
          </a:bodyPr>
          <a:lstStyle/>
          <a:p>
            <a:pPr marL="0" indent="0" algn="just">
              <a:buNone/>
            </a:pPr>
            <a:r>
              <a:rPr lang="fr-FR" sz="2200" dirty="0"/>
              <a:t>« </a:t>
            </a:r>
            <a:r>
              <a:rPr lang="fr-FR" sz="2200" i="1" dirty="0"/>
              <a:t>La Société ressemblait à la Nature. </a:t>
            </a:r>
            <a:r>
              <a:rPr lang="cs-CZ" sz="2200" dirty="0"/>
              <a:t>(…) </a:t>
            </a:r>
            <a:r>
              <a:rPr lang="fr-FR" sz="2200" i="1" dirty="0"/>
              <a:t>Il a donc existé, il existera donc de tout temps des Espèces Sociales comme il y a des Espèces Zoologiques</a:t>
            </a:r>
            <a:r>
              <a:rPr lang="fr-FR" sz="2200" dirty="0"/>
              <a:t>. »</a:t>
            </a:r>
          </a:p>
          <a:p>
            <a:pPr marL="0" indent="0" algn="just">
              <a:buNone/>
            </a:pPr>
            <a:r>
              <a:rPr lang="fr-FR" sz="2200" dirty="0"/>
              <a:t>« </a:t>
            </a:r>
            <a:r>
              <a:rPr lang="fr-FR" sz="2200" i="1" dirty="0"/>
              <a:t>La Société française allait être l’historien, je ne devais être que le secrétaire. En dressant l’inventaire des vices et des vertus, en rassemblant les principaux faits des passions, en peignant les caractères, en choisissant les événements principaux de la Société, en composant des types par la réunion des traits de plusieurs caractères homogènes, peut-être pouvais-je arriver à écrire l’histoire oubliée par tant d’historiens, celle des mœurs. </a:t>
            </a:r>
            <a:r>
              <a:rPr lang="fr-FR" sz="2200" dirty="0"/>
              <a:t>» (</a:t>
            </a:r>
            <a:r>
              <a:rPr lang="fr-FR" sz="2200" i="1" dirty="0"/>
              <a:t>L’Avant-propos </a:t>
            </a:r>
            <a:r>
              <a:rPr lang="fr-FR" sz="2200" dirty="0"/>
              <a:t>de </a:t>
            </a:r>
            <a:r>
              <a:rPr lang="fr-FR" sz="2200" i="1" dirty="0"/>
              <a:t>La Comédie humaine</a:t>
            </a:r>
            <a:r>
              <a:rPr lang="fr-FR" sz="2200" dirty="0"/>
              <a:t>)</a:t>
            </a:r>
          </a:p>
          <a:p>
            <a:endParaRPr lang="cs-CZ" sz="1500" dirty="0"/>
          </a:p>
        </p:txBody>
      </p:sp>
      <p:pic>
        <p:nvPicPr>
          <p:cNvPr id="5122" name="Picture 2" descr="Balzac – La Comédie humaine – Avant-propos – La 25">
            <a:extLst>
              <a:ext uri="{FF2B5EF4-FFF2-40B4-BE49-F238E27FC236}">
                <a16:creationId xmlns:a16="http://schemas.microsoft.com/office/drawing/2014/main" id="{0EB3591C-381A-413D-90F0-12F537849D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26" r="2" b="2"/>
          <a:stretch/>
        </p:blipFill>
        <p:spPr bwMode="auto">
          <a:xfrm>
            <a:off x="6126480" y="1828800"/>
            <a:ext cx="4480560" cy="4351337"/>
          </a:xfrm>
          <a:prstGeom prst="rect">
            <a:avLst/>
          </a:prstGeom>
          <a:solidFill>
            <a:srgbClr val="FFFFFF"/>
          </a:solidFill>
        </p:spPr>
      </p:pic>
    </p:spTree>
    <p:extLst>
      <p:ext uri="{BB962C8B-B14F-4D97-AF65-F5344CB8AC3E}">
        <p14:creationId xmlns:p14="http://schemas.microsoft.com/office/powerpoint/2010/main" val="2216779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64A4D2-3727-419A-905D-19B254CD255F}"/>
              </a:ext>
            </a:extLst>
          </p:cNvPr>
          <p:cNvSpPr>
            <a:spLocks noGrp="1"/>
          </p:cNvSpPr>
          <p:nvPr>
            <p:ph type="title"/>
          </p:nvPr>
        </p:nvSpPr>
        <p:spPr/>
        <p:txBody>
          <a:bodyPr>
            <a:normAutofit/>
          </a:bodyPr>
          <a:lstStyle/>
          <a:p>
            <a:r>
              <a:rPr lang="fr-FR" sz="3000" dirty="0"/>
              <a:t>Lecture III: </a:t>
            </a:r>
            <a:r>
              <a:rPr lang="fr-FR" sz="3000" i="1" dirty="0"/>
              <a:t>L’Avant-propos </a:t>
            </a:r>
            <a:r>
              <a:rPr lang="fr-FR" sz="3000" dirty="0"/>
              <a:t>de </a:t>
            </a:r>
            <a:r>
              <a:rPr lang="fr-FR" sz="3000" i="1" dirty="0"/>
              <a:t>La Comédie humaine</a:t>
            </a:r>
            <a:endParaRPr lang="cs-CZ" sz="3000" dirty="0"/>
          </a:p>
        </p:txBody>
      </p:sp>
      <p:sp>
        <p:nvSpPr>
          <p:cNvPr id="3" name="Zástupný obsah 2">
            <a:extLst>
              <a:ext uri="{FF2B5EF4-FFF2-40B4-BE49-F238E27FC236}">
                <a16:creationId xmlns:a16="http://schemas.microsoft.com/office/drawing/2014/main" id="{35B2AB68-DF16-41B9-974F-CF96F0B350C4}"/>
              </a:ext>
            </a:extLst>
          </p:cNvPr>
          <p:cNvSpPr>
            <a:spLocks noGrp="1"/>
          </p:cNvSpPr>
          <p:nvPr>
            <p:ph sz="half" idx="1"/>
          </p:nvPr>
        </p:nvSpPr>
        <p:spPr>
          <a:xfrm>
            <a:off x="1261872" y="1828800"/>
            <a:ext cx="9338066" cy="4351337"/>
          </a:xfrm>
        </p:spPr>
        <p:txBody>
          <a:bodyPr/>
          <a:lstStyle/>
          <a:p>
            <a:pPr algn="just"/>
            <a:r>
              <a:rPr lang="fr-FR" dirty="0"/>
              <a:t>Comment évolue la conception de Balzac par rapport aux « Études de mœurs » et en quels points l’auteur développe ses idées antérieures ?</a:t>
            </a:r>
          </a:p>
          <a:p>
            <a:pPr algn="just"/>
            <a:r>
              <a:rPr lang="fr-FR" dirty="0"/>
              <a:t>Quelle idée fondamentale se trouve derrière La Comédie humaine ?</a:t>
            </a:r>
          </a:p>
          <a:p>
            <a:pPr algn="just"/>
            <a:r>
              <a:rPr lang="fr-FR" dirty="0"/>
              <a:t>Comment Balzac définit son objectif ?</a:t>
            </a:r>
            <a:endParaRPr lang="cs-CZ" dirty="0"/>
          </a:p>
        </p:txBody>
      </p:sp>
    </p:spTree>
    <p:extLst>
      <p:ext uri="{BB962C8B-B14F-4D97-AF65-F5344CB8AC3E}">
        <p14:creationId xmlns:p14="http://schemas.microsoft.com/office/powerpoint/2010/main" val="1597272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79CEBC-04AF-469E-9B93-20B5C9417B77}"/>
              </a:ext>
            </a:extLst>
          </p:cNvPr>
          <p:cNvSpPr>
            <a:spLocks noGrp="1"/>
          </p:cNvSpPr>
          <p:nvPr>
            <p:ph type="title"/>
          </p:nvPr>
        </p:nvSpPr>
        <p:spPr>
          <a:xfrm>
            <a:off x="560536" y="330249"/>
            <a:ext cx="9692640" cy="1325562"/>
          </a:xfrm>
        </p:spPr>
        <p:txBody>
          <a:bodyPr>
            <a:normAutofit/>
          </a:bodyPr>
          <a:lstStyle/>
          <a:p>
            <a:pPr algn="ctr"/>
            <a:r>
              <a:rPr lang="fr-FR" sz="3500" dirty="0"/>
              <a:t>IV. Modèles et prédécesseurs </a:t>
            </a:r>
            <a:endParaRPr lang="cs-CZ" sz="3500" dirty="0"/>
          </a:p>
        </p:txBody>
      </p:sp>
      <p:sp>
        <p:nvSpPr>
          <p:cNvPr id="3" name="Zástupný obsah 2">
            <a:extLst>
              <a:ext uri="{FF2B5EF4-FFF2-40B4-BE49-F238E27FC236}">
                <a16:creationId xmlns:a16="http://schemas.microsoft.com/office/drawing/2014/main" id="{9A85A319-B32B-4ACC-9384-F0F12AD270D9}"/>
              </a:ext>
            </a:extLst>
          </p:cNvPr>
          <p:cNvSpPr>
            <a:spLocks noGrp="1"/>
          </p:cNvSpPr>
          <p:nvPr>
            <p:ph idx="1"/>
          </p:nvPr>
        </p:nvSpPr>
        <p:spPr/>
        <p:txBody>
          <a:bodyPr/>
          <a:lstStyle/>
          <a:p>
            <a:r>
              <a:rPr lang="fr-FR" dirty="0"/>
              <a:t>« </a:t>
            </a:r>
            <a:r>
              <a:rPr lang="fr-FR" i="1" dirty="0"/>
              <a:t>Quatre hommes auront eu une vie immense : Napoléon, Cuvier, </a:t>
            </a:r>
            <a:r>
              <a:rPr lang="fr-FR" i="1" dirty="0" err="1"/>
              <a:t>O'Connel</a:t>
            </a:r>
            <a:r>
              <a:rPr lang="fr-FR" i="1" dirty="0"/>
              <a:t>, et je veux être le quatrième. Le premier a vécu la vie de l'Europe, il s'est inoculé des armées ! Le second a épousé le globe ! Le troisième s'est incarné dans un peuple ! Moi, j'aurai porté une société toute entière dans ma tête ! </a:t>
            </a:r>
            <a:r>
              <a:rPr lang="fr-FR" dirty="0"/>
              <a:t>» (Balzac à madame Hanska, le 6 février 1844)</a:t>
            </a:r>
          </a:p>
          <a:p>
            <a:r>
              <a:rPr lang="fr-FR" dirty="0"/>
              <a:t>« </a:t>
            </a:r>
            <a:r>
              <a:rPr lang="fr-FR" i="1" dirty="0"/>
              <a:t>Je ne prétends attaquer en aucune manière sir Walter Scott. C’est pour moi un homme de génie, il connaît le cœur humain.</a:t>
            </a:r>
            <a:r>
              <a:rPr lang="fr-FR" dirty="0"/>
              <a:t> » (Avertissement du </a:t>
            </a:r>
            <a:r>
              <a:rPr lang="fr-FR" i="1" dirty="0"/>
              <a:t>Gars</a:t>
            </a:r>
            <a:r>
              <a:rPr lang="fr-FR" dirty="0"/>
              <a:t>, la première version des </a:t>
            </a:r>
            <a:r>
              <a:rPr lang="fr-FR" i="1" dirty="0"/>
              <a:t>Chouans</a:t>
            </a:r>
            <a:r>
              <a:rPr lang="fr-FR" dirty="0"/>
              <a:t>, 1828)</a:t>
            </a:r>
            <a:endParaRPr lang="cs-CZ" dirty="0"/>
          </a:p>
        </p:txBody>
      </p:sp>
    </p:spTree>
    <p:extLst>
      <p:ext uri="{BB962C8B-B14F-4D97-AF65-F5344CB8AC3E}">
        <p14:creationId xmlns:p14="http://schemas.microsoft.com/office/powerpoint/2010/main" val="3009964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AE41A4-F836-4CA5-9109-9FAD62DAF086}"/>
              </a:ext>
            </a:extLst>
          </p:cNvPr>
          <p:cNvSpPr>
            <a:spLocks noGrp="1"/>
          </p:cNvSpPr>
          <p:nvPr>
            <p:ph type="title"/>
          </p:nvPr>
        </p:nvSpPr>
        <p:spPr>
          <a:xfrm>
            <a:off x="1261872" y="365760"/>
            <a:ext cx="9692640" cy="1325562"/>
          </a:xfrm>
        </p:spPr>
        <p:txBody>
          <a:bodyPr anchor="b">
            <a:normAutofit/>
          </a:bodyPr>
          <a:lstStyle/>
          <a:p>
            <a:r>
              <a:rPr lang="fr-FR" sz="3000" dirty="0"/>
              <a:t>Sir Walter Scott (1771-1832)</a:t>
            </a:r>
            <a:endParaRPr lang="cs-CZ" sz="3000" dirty="0"/>
          </a:p>
        </p:txBody>
      </p:sp>
      <p:sp>
        <p:nvSpPr>
          <p:cNvPr id="3" name="Zástupný obsah 2">
            <a:extLst>
              <a:ext uri="{FF2B5EF4-FFF2-40B4-BE49-F238E27FC236}">
                <a16:creationId xmlns:a16="http://schemas.microsoft.com/office/drawing/2014/main" id="{AA4C006C-AE63-47F3-95F1-6AF4F699F115}"/>
              </a:ext>
            </a:extLst>
          </p:cNvPr>
          <p:cNvSpPr>
            <a:spLocks noGrp="1"/>
          </p:cNvSpPr>
          <p:nvPr>
            <p:ph sz="half" idx="1"/>
          </p:nvPr>
        </p:nvSpPr>
        <p:spPr>
          <a:xfrm>
            <a:off x="1261872" y="1828800"/>
            <a:ext cx="4480560" cy="4351337"/>
          </a:xfrm>
        </p:spPr>
        <p:txBody>
          <a:bodyPr>
            <a:normAutofit/>
          </a:bodyPr>
          <a:lstStyle/>
          <a:p>
            <a:r>
              <a:rPr lang="fr-FR" i="1" dirty="0" err="1"/>
              <a:t>Waverley</a:t>
            </a:r>
            <a:r>
              <a:rPr lang="fr-FR" i="1" dirty="0"/>
              <a:t> ou l'Écosse il y a soixante ans </a:t>
            </a:r>
            <a:r>
              <a:rPr lang="fr-FR" dirty="0"/>
              <a:t>(1814)</a:t>
            </a:r>
          </a:p>
          <a:p>
            <a:r>
              <a:rPr lang="fr-FR" i="1" dirty="0"/>
              <a:t>Rob Roy </a:t>
            </a:r>
            <a:r>
              <a:rPr lang="fr-FR" dirty="0"/>
              <a:t>(1817)</a:t>
            </a:r>
          </a:p>
          <a:p>
            <a:r>
              <a:rPr lang="fr-FR" i="1" dirty="0"/>
              <a:t>Le Cœur du Midlothian (La Prison d'Édimbourg) </a:t>
            </a:r>
            <a:r>
              <a:rPr lang="fr-FR" dirty="0"/>
              <a:t>(1818)</a:t>
            </a:r>
          </a:p>
          <a:p>
            <a:r>
              <a:rPr lang="fr-FR" i="1" dirty="0"/>
              <a:t>Ivanhoé </a:t>
            </a:r>
            <a:r>
              <a:rPr lang="fr-FR" dirty="0"/>
              <a:t>(1819)</a:t>
            </a:r>
          </a:p>
          <a:p>
            <a:r>
              <a:rPr lang="fr-FR" i="1" dirty="0"/>
              <a:t>Quentin </a:t>
            </a:r>
            <a:r>
              <a:rPr lang="fr-FR" i="1" dirty="0" err="1"/>
              <a:t>Durward</a:t>
            </a:r>
            <a:r>
              <a:rPr lang="fr-FR" i="1" dirty="0"/>
              <a:t> </a:t>
            </a:r>
            <a:r>
              <a:rPr lang="fr-FR" dirty="0"/>
              <a:t>(1823)</a:t>
            </a:r>
          </a:p>
          <a:p>
            <a:r>
              <a:rPr lang="fr-FR" i="1" dirty="0"/>
              <a:t>Chroniques de la </a:t>
            </a:r>
            <a:r>
              <a:rPr lang="fr-FR" i="1" dirty="0" err="1"/>
              <a:t>Canongate</a:t>
            </a:r>
            <a:r>
              <a:rPr lang="fr-FR" i="1" dirty="0"/>
              <a:t> </a:t>
            </a:r>
            <a:r>
              <a:rPr lang="fr-FR" dirty="0"/>
              <a:t>(1827-1828, 4 parties)</a:t>
            </a:r>
            <a:endParaRPr lang="cs-CZ" i="1" dirty="0"/>
          </a:p>
          <a:p>
            <a:endParaRPr lang="cs-CZ" dirty="0"/>
          </a:p>
        </p:txBody>
      </p:sp>
      <p:pic>
        <p:nvPicPr>
          <p:cNvPr id="2052" name="Picture 4">
            <a:extLst>
              <a:ext uri="{FF2B5EF4-FFF2-40B4-BE49-F238E27FC236}">
                <a16:creationId xmlns:a16="http://schemas.microsoft.com/office/drawing/2014/main" id="{35D7EEB1-13A1-423E-8672-723268D688F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13252" y="1828800"/>
            <a:ext cx="3307015" cy="4351337"/>
          </a:xfrm>
          <a:prstGeom prst="rect">
            <a:avLst/>
          </a:prstGeom>
          <a:solidFill>
            <a:srgbClr val="FFFFFF"/>
          </a:solidFill>
        </p:spPr>
      </p:pic>
    </p:spTree>
    <p:extLst>
      <p:ext uri="{BB962C8B-B14F-4D97-AF65-F5344CB8AC3E}">
        <p14:creationId xmlns:p14="http://schemas.microsoft.com/office/powerpoint/2010/main" val="1923731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D92662-1B86-4C2C-A038-C5AF56AEFFC8}"/>
              </a:ext>
            </a:extLst>
          </p:cNvPr>
          <p:cNvSpPr>
            <a:spLocks noGrp="1"/>
          </p:cNvSpPr>
          <p:nvPr>
            <p:ph type="title"/>
          </p:nvPr>
        </p:nvSpPr>
        <p:spPr/>
        <p:txBody>
          <a:bodyPr>
            <a:normAutofit/>
          </a:bodyPr>
          <a:lstStyle/>
          <a:p>
            <a:r>
              <a:rPr lang="fr-FR" sz="3000" dirty="0"/>
              <a:t>Hommes d’État: Napoléon Bonaparte (1769-1821) et Daniel </a:t>
            </a:r>
            <a:r>
              <a:rPr lang="fr-FR" sz="3000" dirty="0" err="1"/>
              <a:t>O’Connell</a:t>
            </a:r>
            <a:r>
              <a:rPr lang="fr-FR" sz="3000" dirty="0"/>
              <a:t> (1775-1847)</a:t>
            </a:r>
            <a:endParaRPr lang="cs-CZ" sz="3000" dirty="0"/>
          </a:p>
        </p:txBody>
      </p:sp>
      <p:pic>
        <p:nvPicPr>
          <p:cNvPr id="3074" name="Picture 2" descr="Toulouse. Selon un Toulousain, Napoléon se tenait mieux à la guerre qu'à  table - ladepeche.fr">
            <a:extLst>
              <a:ext uri="{FF2B5EF4-FFF2-40B4-BE49-F238E27FC236}">
                <a16:creationId xmlns:a16="http://schemas.microsoft.com/office/drawing/2014/main" id="{2887A336-4340-49FC-92E5-52A2EA750F3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08921" y="1889230"/>
            <a:ext cx="2806065" cy="460301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ppreciation of O'Connell as a contemporary figure is overdue&quot;">
            <a:extLst>
              <a:ext uri="{FF2B5EF4-FFF2-40B4-BE49-F238E27FC236}">
                <a16:creationId xmlns:a16="http://schemas.microsoft.com/office/drawing/2014/main" id="{B68E4619-1898-4FED-BB5E-809C9B6BF3B8}"/>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259437" y="1899340"/>
            <a:ext cx="4022346" cy="4690554"/>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CE681E5C-3E83-45E9-89B9-F0075A6512BC}"/>
              </a:ext>
            </a:extLst>
          </p:cNvPr>
          <p:cNvSpPr txBox="1"/>
          <p:nvPr/>
        </p:nvSpPr>
        <p:spPr>
          <a:xfrm>
            <a:off x="3373515" y="1979720"/>
            <a:ext cx="3773009" cy="4801314"/>
          </a:xfrm>
          <a:prstGeom prst="rect">
            <a:avLst/>
          </a:prstGeom>
          <a:noFill/>
        </p:spPr>
        <p:txBody>
          <a:bodyPr wrap="square" rtlCol="0">
            <a:spAutoFit/>
          </a:bodyPr>
          <a:lstStyle/>
          <a:p>
            <a:pPr algn="just"/>
            <a:r>
              <a:rPr lang="fr-FR" dirty="0"/>
              <a:t>« </a:t>
            </a:r>
            <a:r>
              <a:rPr lang="fr-FR" i="1" dirty="0"/>
              <a:t>Qui pourra jamais expliquer, peindre ou comprendre Napoléon !… Un homme qu’on représente les bras croisés, et qui a tout fait ; qui a été le plus beau pouvoir connu, le pouvoir le plus concentré, le plus mordant, le plus acide de tous les pouvoirs ; singulier génie, qui a promené partout la civilisation armée sans la fixer nulle part ; un homme qui pouvait tout faire parce qu’il voulait tout ; prodigieux phénomène de volonté… </a:t>
            </a:r>
            <a:r>
              <a:rPr lang="fr-FR" dirty="0"/>
              <a:t>»</a:t>
            </a:r>
          </a:p>
          <a:p>
            <a:pPr algn="just"/>
            <a:r>
              <a:rPr lang="fr-FR" dirty="0"/>
              <a:t>(Honoré de Balzac: </a:t>
            </a:r>
            <a:r>
              <a:rPr lang="fr-FR" i="1" dirty="0"/>
              <a:t>Une conversation entre onze heures et minuit</a:t>
            </a:r>
            <a:r>
              <a:rPr lang="fr-FR" dirty="0"/>
              <a:t>)</a:t>
            </a:r>
            <a:endParaRPr lang="cs-CZ" dirty="0"/>
          </a:p>
        </p:txBody>
      </p:sp>
    </p:spTree>
    <p:extLst>
      <p:ext uri="{BB962C8B-B14F-4D97-AF65-F5344CB8AC3E}">
        <p14:creationId xmlns:p14="http://schemas.microsoft.com/office/powerpoint/2010/main" val="2143683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3152A36-218E-4877-8906-09EF505D34BC}"/>
              </a:ext>
            </a:extLst>
          </p:cNvPr>
          <p:cNvSpPr>
            <a:spLocks noGrp="1"/>
          </p:cNvSpPr>
          <p:nvPr>
            <p:ph type="title"/>
          </p:nvPr>
        </p:nvSpPr>
        <p:spPr>
          <a:xfrm>
            <a:off x="3262043" y="-724933"/>
            <a:ext cx="9692640" cy="1325562"/>
          </a:xfrm>
        </p:spPr>
        <p:txBody>
          <a:bodyPr>
            <a:normAutofit/>
          </a:bodyPr>
          <a:lstStyle/>
          <a:p>
            <a:r>
              <a:rPr lang="fr-FR" sz="3000" dirty="0"/>
              <a:t>« Naturalistes »</a:t>
            </a:r>
            <a:endParaRPr lang="cs-CZ" sz="3000" dirty="0"/>
          </a:p>
        </p:txBody>
      </p:sp>
      <p:pic>
        <p:nvPicPr>
          <p:cNvPr id="4098" name="Picture 2" descr="Georges-Louis Leclerc de Buffon — Wikipédia">
            <a:extLst>
              <a:ext uri="{FF2B5EF4-FFF2-40B4-BE49-F238E27FC236}">
                <a16:creationId xmlns:a16="http://schemas.microsoft.com/office/drawing/2014/main" id="{F9F56005-B7DA-47E7-A5DC-B81F68D52F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14" y="1720771"/>
            <a:ext cx="2774995" cy="4113926"/>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107A7003-830D-407A-AB7E-D24E646E76AC}"/>
              </a:ext>
            </a:extLst>
          </p:cNvPr>
          <p:cNvSpPr txBox="1"/>
          <p:nvPr/>
        </p:nvSpPr>
        <p:spPr>
          <a:xfrm>
            <a:off x="-80263" y="5923596"/>
            <a:ext cx="3712971" cy="646331"/>
          </a:xfrm>
          <a:prstGeom prst="rect">
            <a:avLst/>
          </a:prstGeom>
          <a:noFill/>
        </p:spPr>
        <p:txBody>
          <a:bodyPr wrap="square" rtlCol="0">
            <a:spAutoFit/>
          </a:bodyPr>
          <a:lstStyle/>
          <a:p>
            <a:pPr algn="ctr"/>
            <a:r>
              <a:rPr lang="fr-FR" dirty="0"/>
              <a:t>Georges-Louis Leclerc de Buffon (1707-1788)</a:t>
            </a:r>
            <a:endParaRPr lang="cs-CZ" dirty="0"/>
          </a:p>
        </p:txBody>
      </p:sp>
      <p:pic>
        <p:nvPicPr>
          <p:cNvPr id="4100" name="Picture 4" descr="Georges Cuvier – Wikipedie">
            <a:extLst>
              <a:ext uri="{FF2B5EF4-FFF2-40B4-BE49-F238E27FC236}">
                <a16:creationId xmlns:a16="http://schemas.microsoft.com/office/drawing/2014/main" id="{4C83E527-2B35-48E8-9862-ACC2C87F41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2708" y="1720771"/>
            <a:ext cx="3332831" cy="409961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CE8BC3E0-2ADB-452D-A830-6D23EA97AB18}"/>
              </a:ext>
            </a:extLst>
          </p:cNvPr>
          <p:cNvSpPr txBox="1"/>
          <p:nvPr/>
        </p:nvSpPr>
        <p:spPr>
          <a:xfrm>
            <a:off x="3831275" y="5964235"/>
            <a:ext cx="3315838" cy="369332"/>
          </a:xfrm>
          <a:prstGeom prst="rect">
            <a:avLst/>
          </a:prstGeom>
          <a:noFill/>
        </p:spPr>
        <p:txBody>
          <a:bodyPr wrap="square" rtlCol="0">
            <a:spAutoFit/>
          </a:bodyPr>
          <a:lstStyle/>
          <a:p>
            <a:pPr algn="ctr"/>
            <a:r>
              <a:rPr lang="fr-FR" dirty="0"/>
              <a:t>Georges Cuvier (1769-1832)</a:t>
            </a:r>
            <a:endParaRPr lang="cs-CZ" dirty="0"/>
          </a:p>
        </p:txBody>
      </p:sp>
      <p:pic>
        <p:nvPicPr>
          <p:cNvPr id="4102" name="Picture 6" descr="Étienne Geoffroy Saint-Hilaire – Wikipedie">
            <a:extLst>
              <a:ext uri="{FF2B5EF4-FFF2-40B4-BE49-F238E27FC236}">
                <a16:creationId xmlns:a16="http://schemas.microsoft.com/office/drawing/2014/main" id="{9D12241A-8C43-4F1B-AFFD-E062FAD832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7608" y="1723782"/>
            <a:ext cx="3332831" cy="410897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16390264-A762-461F-BC0B-8969851C183B}"/>
              </a:ext>
            </a:extLst>
          </p:cNvPr>
          <p:cNvSpPr txBox="1"/>
          <p:nvPr/>
        </p:nvSpPr>
        <p:spPr>
          <a:xfrm>
            <a:off x="7844742" y="5954390"/>
            <a:ext cx="3315838" cy="646331"/>
          </a:xfrm>
          <a:prstGeom prst="rect">
            <a:avLst/>
          </a:prstGeom>
          <a:noFill/>
        </p:spPr>
        <p:txBody>
          <a:bodyPr wrap="square" rtlCol="0">
            <a:spAutoFit/>
          </a:bodyPr>
          <a:lstStyle/>
          <a:p>
            <a:pPr algn="ctr"/>
            <a:r>
              <a:rPr lang="fr-FR" dirty="0"/>
              <a:t>Geoffroy de Saint-Hilaire (1772-1844)</a:t>
            </a:r>
            <a:endParaRPr lang="cs-CZ" dirty="0"/>
          </a:p>
        </p:txBody>
      </p:sp>
      <p:sp>
        <p:nvSpPr>
          <p:cNvPr id="14" name="TextovéPole 13">
            <a:extLst>
              <a:ext uri="{FF2B5EF4-FFF2-40B4-BE49-F238E27FC236}">
                <a16:creationId xmlns:a16="http://schemas.microsoft.com/office/drawing/2014/main" id="{6268FE22-E06C-4CD4-93BC-377AE7B9E498}"/>
              </a:ext>
            </a:extLst>
          </p:cNvPr>
          <p:cNvSpPr txBox="1"/>
          <p:nvPr/>
        </p:nvSpPr>
        <p:spPr>
          <a:xfrm>
            <a:off x="941033" y="653587"/>
            <a:ext cx="9623394" cy="923330"/>
          </a:xfrm>
          <a:prstGeom prst="rect">
            <a:avLst/>
          </a:prstGeom>
          <a:noFill/>
        </p:spPr>
        <p:txBody>
          <a:bodyPr wrap="square">
            <a:spAutoFit/>
          </a:bodyPr>
          <a:lstStyle/>
          <a:p>
            <a:r>
              <a:rPr lang="fr-FR" dirty="0"/>
              <a:t>« </a:t>
            </a:r>
            <a:r>
              <a:rPr lang="fr-FR" i="1" dirty="0"/>
              <a:t>Si Buffon a fait un magnifique ouvrage en essayant de représenter dans un livre l’ensemble de la zoologie, n’y avait-il pas une œuvre de ce genre à faire pour la société ? </a:t>
            </a:r>
            <a:r>
              <a:rPr lang="fr-FR" dirty="0"/>
              <a:t>» (</a:t>
            </a:r>
            <a:r>
              <a:rPr lang="fr-FR" i="1" dirty="0"/>
              <a:t>L’Avant-propos</a:t>
            </a:r>
            <a:r>
              <a:rPr lang="fr-FR" dirty="0"/>
              <a:t>) </a:t>
            </a:r>
            <a:endParaRPr lang="cs-CZ" dirty="0"/>
          </a:p>
        </p:txBody>
      </p:sp>
    </p:spTree>
    <p:extLst>
      <p:ext uri="{BB962C8B-B14F-4D97-AF65-F5344CB8AC3E}">
        <p14:creationId xmlns:p14="http://schemas.microsoft.com/office/powerpoint/2010/main" val="3611982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F77186-0EE9-4C74-8255-10703E94611F}"/>
              </a:ext>
            </a:extLst>
          </p:cNvPr>
          <p:cNvSpPr>
            <a:spLocks noGrp="1"/>
          </p:cNvSpPr>
          <p:nvPr>
            <p:ph type="title"/>
          </p:nvPr>
        </p:nvSpPr>
        <p:spPr/>
        <p:txBody>
          <a:bodyPr>
            <a:normAutofit/>
          </a:bodyPr>
          <a:lstStyle/>
          <a:p>
            <a:pPr algn="ctr"/>
            <a:r>
              <a:rPr lang="fr-FR" sz="3500" dirty="0"/>
              <a:t>V. Conclusion: historien et/ou romancier</a:t>
            </a:r>
            <a:r>
              <a:rPr lang="fr-FR" sz="3500"/>
              <a:t>? </a:t>
            </a:r>
            <a:endParaRPr lang="cs-CZ" sz="3500" dirty="0"/>
          </a:p>
        </p:txBody>
      </p:sp>
      <p:sp>
        <p:nvSpPr>
          <p:cNvPr id="3" name="Zástupný obsah 2">
            <a:extLst>
              <a:ext uri="{FF2B5EF4-FFF2-40B4-BE49-F238E27FC236}">
                <a16:creationId xmlns:a16="http://schemas.microsoft.com/office/drawing/2014/main" id="{B3E3792F-979D-41AC-BF7A-477519B2E417}"/>
              </a:ext>
            </a:extLst>
          </p:cNvPr>
          <p:cNvSpPr>
            <a:spLocks noGrp="1"/>
          </p:cNvSpPr>
          <p:nvPr>
            <p:ph idx="1"/>
          </p:nvPr>
        </p:nvSpPr>
        <p:spPr/>
        <p:txBody>
          <a:bodyPr/>
          <a:lstStyle/>
          <a:p>
            <a:pPr algn="just"/>
            <a:r>
              <a:rPr lang="fr-FR" dirty="0"/>
              <a:t>« </a:t>
            </a:r>
            <a:r>
              <a:rPr lang="fr-FR" i="1" dirty="0"/>
              <a:t>L’auteur ici ne juge pas, il ne donne pas le secret de sa pensée politique </a:t>
            </a:r>
            <a:r>
              <a:rPr lang="fr-FR" dirty="0"/>
              <a:t>(…) </a:t>
            </a:r>
            <a:r>
              <a:rPr lang="fr-FR" i="1" dirty="0"/>
              <a:t>Il est historien, voilà tout.</a:t>
            </a:r>
            <a:r>
              <a:rPr lang="fr-FR" dirty="0"/>
              <a:t> (…) </a:t>
            </a:r>
            <a:r>
              <a:rPr lang="fr-FR" i="1" dirty="0"/>
              <a:t>Aussi l’auteur voit-il insensiblement son œuvre appréciée. Peut-être, de romancier, passera-t-il historien à quelques-unes de ces promotions que l’opinion publique fait de temps en temps. Mais cet insigne honneur se retardera nécessairement jusqu’à ce qu’on ait eu l’intelligence de cette longue œuvre</a:t>
            </a:r>
            <a:r>
              <a:rPr lang="fr-FR" dirty="0"/>
              <a:t>. » (préface d’</a:t>
            </a:r>
            <a:r>
              <a:rPr lang="fr-FR" i="1" dirty="0"/>
              <a:t>Une fille d’Ève</a:t>
            </a:r>
            <a:r>
              <a:rPr lang="fr-FR" dirty="0"/>
              <a:t>)</a:t>
            </a:r>
            <a:endParaRPr lang="cs-CZ" i="1" dirty="0"/>
          </a:p>
        </p:txBody>
      </p:sp>
    </p:spTree>
    <p:extLst>
      <p:ext uri="{BB962C8B-B14F-4D97-AF65-F5344CB8AC3E}">
        <p14:creationId xmlns:p14="http://schemas.microsoft.com/office/powerpoint/2010/main" val="3426412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ED32F3D-2F0C-4710-B8A4-DFD20A4E84E3}"/>
              </a:ext>
            </a:extLst>
          </p:cNvPr>
          <p:cNvSpPr>
            <a:spLocks noGrp="1"/>
          </p:cNvSpPr>
          <p:nvPr>
            <p:ph type="title"/>
          </p:nvPr>
        </p:nvSpPr>
        <p:spPr>
          <a:xfrm>
            <a:off x="365226" y="223717"/>
            <a:ext cx="11095254" cy="1325562"/>
          </a:xfrm>
        </p:spPr>
        <p:txBody>
          <a:bodyPr>
            <a:normAutofit/>
          </a:bodyPr>
          <a:lstStyle/>
          <a:p>
            <a:pPr algn="ctr"/>
            <a:r>
              <a:rPr lang="cs-CZ" sz="3500" dirty="0"/>
              <a:t>En </a:t>
            </a:r>
            <a:r>
              <a:rPr lang="cs-CZ" sz="3500" dirty="0" err="1"/>
              <a:t>guise</a:t>
            </a:r>
            <a:r>
              <a:rPr lang="cs-CZ" sz="3500" dirty="0"/>
              <a:t> d</a:t>
            </a:r>
            <a:r>
              <a:rPr lang="fr-FR" sz="3500" dirty="0"/>
              <a:t>’introduction (</a:t>
            </a:r>
            <a:r>
              <a:rPr lang="fr-FR" sz="3500" i="1" dirty="0"/>
              <a:t>« si non è </a:t>
            </a:r>
            <a:r>
              <a:rPr lang="fr-FR" sz="3500" i="1" dirty="0" err="1"/>
              <a:t>vero</a:t>
            </a:r>
            <a:r>
              <a:rPr lang="fr-FR" sz="3500" i="1" dirty="0"/>
              <a:t>, è ben </a:t>
            </a:r>
            <a:r>
              <a:rPr lang="fr-FR" sz="3500" i="1" dirty="0" err="1"/>
              <a:t>trovato</a:t>
            </a:r>
            <a:r>
              <a:rPr lang="fr-FR" sz="3500" dirty="0"/>
              <a:t> »)</a:t>
            </a:r>
            <a:endParaRPr lang="cs-CZ" sz="3500" dirty="0"/>
          </a:p>
        </p:txBody>
      </p:sp>
      <p:sp>
        <p:nvSpPr>
          <p:cNvPr id="3" name="Zástupný obsah 2">
            <a:extLst>
              <a:ext uri="{FF2B5EF4-FFF2-40B4-BE49-F238E27FC236}">
                <a16:creationId xmlns:a16="http://schemas.microsoft.com/office/drawing/2014/main" id="{C901E509-6922-47F0-B2E4-E6857D839A4E}"/>
              </a:ext>
            </a:extLst>
          </p:cNvPr>
          <p:cNvSpPr>
            <a:spLocks noGrp="1"/>
          </p:cNvSpPr>
          <p:nvPr>
            <p:ph idx="1"/>
          </p:nvPr>
        </p:nvSpPr>
        <p:spPr>
          <a:xfrm>
            <a:off x="240940" y="1846555"/>
            <a:ext cx="8595360" cy="4873841"/>
          </a:xfrm>
        </p:spPr>
        <p:txBody>
          <a:bodyPr>
            <a:normAutofit lnSpcReduction="10000"/>
          </a:bodyPr>
          <a:lstStyle/>
          <a:p>
            <a:r>
              <a:rPr lang="fr-FR" dirty="0"/>
              <a:t>Duchesse d’</a:t>
            </a:r>
            <a:r>
              <a:rPr lang="fr-FR" dirty="0" err="1"/>
              <a:t>Abrantès</a:t>
            </a:r>
            <a:r>
              <a:rPr lang="fr-FR" dirty="0"/>
              <a:t>: </a:t>
            </a:r>
            <a:r>
              <a:rPr lang="fr-FR" i="1" dirty="0"/>
              <a:t>Qui aimes-tu, excepté toi-même?</a:t>
            </a:r>
          </a:p>
          <a:p>
            <a:r>
              <a:rPr lang="fr-FR" dirty="0"/>
              <a:t>Balzac: </a:t>
            </a:r>
            <a:r>
              <a:rPr lang="cs-CZ" i="1" dirty="0"/>
              <a:t>Je n</a:t>
            </a:r>
            <a:r>
              <a:rPr lang="fr-FR" i="1" dirty="0"/>
              <a:t>’aime pas moi-même. C’est l’œuvre que je porte en moi que j’aime.</a:t>
            </a:r>
          </a:p>
          <a:p>
            <a:r>
              <a:rPr lang="fr-FR" dirty="0"/>
              <a:t>D.: </a:t>
            </a:r>
            <a:r>
              <a:rPr lang="fr-FR" i="1" dirty="0"/>
              <a:t>Bah oui, parlons-en de ton œuvre. Beaucoup d’échecs, quelques rares succès.</a:t>
            </a:r>
          </a:p>
          <a:p>
            <a:r>
              <a:rPr lang="fr-FR" dirty="0"/>
              <a:t>B.: </a:t>
            </a:r>
            <a:r>
              <a:rPr lang="fr-FR" i="1" dirty="0"/>
              <a:t>Ne juge pas ce qui est encore à venir. </a:t>
            </a:r>
          </a:p>
          <a:p>
            <a:r>
              <a:rPr lang="fr-FR" dirty="0"/>
              <a:t>D.: </a:t>
            </a:r>
            <a:r>
              <a:rPr lang="fr-FR" i="1" dirty="0"/>
              <a:t>C’est vrai, j’oubliais. Demain, tu seras génial, demain, tu régleras tes dettes, demain, tu trouveras enfin le temps d’aimer. Demain, toujours demain!</a:t>
            </a:r>
          </a:p>
          <a:p>
            <a:r>
              <a:rPr lang="fr-FR" dirty="0"/>
              <a:t>B.: </a:t>
            </a:r>
            <a:r>
              <a:rPr lang="fr-FR" i="1" dirty="0"/>
              <a:t>J’ai besoin du temps pour que mon travail soit évident aux yeux de tous, évident et éblouissant. Pendant longtemps, moi-même je n’ai pas su ce que je faisais. Mais maintenant, je le sais. Quand j’aurais réuni et cousu ensemble tous mes livres, ça sera comme une vision immense de notre société, de notre siècle…j’écris, j’écris la Comédie humaine</a:t>
            </a:r>
          </a:p>
          <a:p>
            <a:pPr marL="0" indent="0">
              <a:buNone/>
            </a:pPr>
            <a:r>
              <a:rPr lang="fr-FR" dirty="0"/>
              <a:t>(Film </a:t>
            </a:r>
            <a:r>
              <a:rPr lang="fr-FR" i="1" dirty="0"/>
              <a:t>Balzac, </a:t>
            </a:r>
            <a:r>
              <a:rPr lang="fr-FR" dirty="0"/>
              <a:t>1999, partie 1, 1:18:56-1:19:54)</a:t>
            </a:r>
            <a:endParaRPr lang="cs-CZ" dirty="0"/>
          </a:p>
        </p:txBody>
      </p:sp>
      <p:pic>
        <p:nvPicPr>
          <p:cNvPr id="1026" name="Picture 2" descr="Balzac (2 Dvd) by gerard depardieu: Amazon.fr: DVD &amp; Blu-ray">
            <a:extLst>
              <a:ext uri="{FF2B5EF4-FFF2-40B4-BE49-F238E27FC236}">
                <a16:creationId xmlns:a16="http://schemas.microsoft.com/office/drawing/2014/main" id="{FA2F477F-189D-459B-8938-18C7547B93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0650" y="1913369"/>
            <a:ext cx="3181350" cy="423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810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B5BABA-6BFF-4FE1-92EC-96E5906F5BC4}"/>
              </a:ext>
            </a:extLst>
          </p:cNvPr>
          <p:cNvSpPr>
            <a:spLocks noGrp="1"/>
          </p:cNvSpPr>
          <p:nvPr>
            <p:ph type="title"/>
          </p:nvPr>
        </p:nvSpPr>
        <p:spPr>
          <a:xfrm>
            <a:off x="177554" y="0"/>
            <a:ext cx="11292396" cy="1325562"/>
          </a:xfrm>
        </p:spPr>
        <p:txBody>
          <a:bodyPr rtlCol="0">
            <a:normAutofit/>
          </a:bodyPr>
          <a:lstStyle/>
          <a:p>
            <a:pPr algn="ctr"/>
            <a:r>
              <a:rPr lang="fr-FR" sz="3500" dirty="0"/>
              <a:t>Formation du projet romanesque de Balzac</a:t>
            </a:r>
            <a:endParaRPr lang="cs-CZ" sz="3500" dirty="0"/>
          </a:p>
        </p:txBody>
      </p:sp>
      <p:graphicFrame>
        <p:nvGraphicFramePr>
          <p:cNvPr id="18" name="Zástupný symbol pro obsah 2" descr="Zástupný symbol pro časovou osu SmartArt">
            <a:extLst>
              <a:ext uri="{FF2B5EF4-FFF2-40B4-BE49-F238E27FC236}">
                <a16:creationId xmlns:a16="http://schemas.microsoft.com/office/drawing/2014/main" id="{41635FE1-4BC0-4C3E-B8B9-458DE49C09DE}"/>
              </a:ext>
            </a:extLst>
          </p:cNvPr>
          <p:cNvGraphicFramePr>
            <a:graphicFrameLocks noGrp="1"/>
          </p:cNvGraphicFramePr>
          <p:nvPr>
            <p:ph idx="1"/>
            <p:extLst>
              <p:ext uri="{D42A27DB-BD31-4B8C-83A1-F6EECF244321}">
                <p14:modId xmlns:p14="http://schemas.microsoft.com/office/powerpoint/2010/main" val="3841846552"/>
              </p:ext>
            </p:extLst>
          </p:nvPr>
        </p:nvGraphicFramePr>
        <p:xfrm>
          <a:off x="177554" y="1551416"/>
          <a:ext cx="10847078" cy="42014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2096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029A14-D132-4339-9C2D-359B27ECC33B}"/>
              </a:ext>
            </a:extLst>
          </p:cNvPr>
          <p:cNvSpPr>
            <a:spLocks noGrp="1"/>
          </p:cNvSpPr>
          <p:nvPr>
            <p:ph type="title"/>
          </p:nvPr>
        </p:nvSpPr>
        <p:spPr>
          <a:xfrm>
            <a:off x="1261872" y="365760"/>
            <a:ext cx="9692640" cy="1325562"/>
          </a:xfrm>
        </p:spPr>
        <p:txBody>
          <a:bodyPr anchor="b">
            <a:normAutofit/>
          </a:bodyPr>
          <a:lstStyle/>
          <a:p>
            <a:r>
              <a:rPr lang="fr-FR" sz="3500" dirty="0"/>
              <a:t>I. « </a:t>
            </a:r>
            <a:r>
              <a:rPr lang="cs-CZ" sz="3500" dirty="0"/>
              <a:t>Honoré</a:t>
            </a:r>
            <a:r>
              <a:rPr lang="fr-FR" sz="3500" dirty="0"/>
              <a:t> avant </a:t>
            </a:r>
            <a:r>
              <a:rPr lang="cs-CZ" sz="3500" dirty="0"/>
              <a:t>de </a:t>
            </a:r>
            <a:r>
              <a:rPr lang="fr-FR" sz="3500" dirty="0"/>
              <a:t>Balzac »: projets du roman historique</a:t>
            </a:r>
            <a:r>
              <a:rPr lang="cs-CZ" sz="3500" dirty="0"/>
              <a:t> </a:t>
            </a:r>
            <a:r>
              <a:rPr lang="fr-FR" sz="3500" dirty="0"/>
              <a:t>(1820-1830) </a:t>
            </a:r>
            <a:endParaRPr lang="cs-CZ" sz="3500" dirty="0"/>
          </a:p>
        </p:txBody>
      </p:sp>
      <p:pic>
        <p:nvPicPr>
          <p:cNvPr id="2050" name="Picture 2" descr="Daniel d'Arthez — Wikipédia">
            <a:extLst>
              <a:ext uri="{FF2B5EF4-FFF2-40B4-BE49-F238E27FC236}">
                <a16:creationId xmlns:a16="http://schemas.microsoft.com/office/drawing/2014/main" id="{326E0198-D13C-40E7-A53C-79581CB570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912" b="19896"/>
          <a:stretch/>
        </p:blipFill>
        <p:spPr bwMode="auto">
          <a:xfrm>
            <a:off x="1261872" y="1828800"/>
            <a:ext cx="4480560" cy="4351337"/>
          </a:xfrm>
          <a:prstGeom prst="rect">
            <a:avLst/>
          </a:prstGeom>
          <a:solidFill>
            <a:srgbClr val="FFFFFF"/>
          </a:solidFill>
        </p:spPr>
      </p:pic>
      <p:sp>
        <p:nvSpPr>
          <p:cNvPr id="71" name="Content Placeholder 3">
            <a:extLst>
              <a:ext uri="{FF2B5EF4-FFF2-40B4-BE49-F238E27FC236}">
                <a16:creationId xmlns:a16="http://schemas.microsoft.com/office/drawing/2014/main" id="{E5ED7B65-21BB-425D-A321-48A4EC31651F}"/>
              </a:ext>
            </a:extLst>
          </p:cNvPr>
          <p:cNvSpPr>
            <a:spLocks noGrp="1"/>
          </p:cNvSpPr>
          <p:nvPr>
            <p:ph sz="half" idx="2"/>
          </p:nvPr>
        </p:nvSpPr>
        <p:spPr>
          <a:xfrm>
            <a:off x="6126480" y="1828800"/>
            <a:ext cx="4480560" cy="4351337"/>
          </a:xfrm>
        </p:spPr>
        <p:txBody>
          <a:bodyPr/>
          <a:lstStyle/>
          <a:p>
            <a:pPr marL="0" indent="0" algn="just">
              <a:buNone/>
            </a:pPr>
            <a:r>
              <a:rPr lang="fr-FR" dirty="0"/>
              <a:t>« </a:t>
            </a:r>
            <a:r>
              <a:rPr lang="fr-FR" i="1" dirty="0"/>
              <a:t>Chaque règne authentique, à partir de Charlemagne, demandera tout au moins un ouvrage, et quelquefois quatre ou cinq, comme pour Louis XIV, Henri IV, François Ier. Vous ferez ainsi une histoire de France pittoresque où vous peindrez les costumes, les meubles, les maisons, les intérieurs, la vie privée, tout en donnant l’esprit du temps, au lieu de narrer péniblement des faits connus.</a:t>
            </a:r>
            <a:r>
              <a:rPr lang="fr-FR" dirty="0"/>
              <a:t> » (</a:t>
            </a:r>
            <a:r>
              <a:rPr lang="fr-FR" i="1" dirty="0"/>
              <a:t>Illusions perdues, </a:t>
            </a:r>
            <a:r>
              <a:rPr lang="fr-FR" dirty="0"/>
              <a:t>partie II: « Un grand homme de province à Paris »)</a:t>
            </a:r>
            <a:endParaRPr lang="fr-FR" i="1" dirty="0"/>
          </a:p>
        </p:txBody>
      </p:sp>
    </p:spTree>
    <p:extLst>
      <p:ext uri="{BB962C8B-B14F-4D97-AF65-F5344CB8AC3E}">
        <p14:creationId xmlns:p14="http://schemas.microsoft.com/office/powerpoint/2010/main" val="2200421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1B9F5C-81CC-4B68-BB62-39ABCE122CF9}"/>
              </a:ext>
            </a:extLst>
          </p:cNvPr>
          <p:cNvSpPr>
            <a:spLocks noGrp="1"/>
          </p:cNvSpPr>
          <p:nvPr>
            <p:ph type="title"/>
          </p:nvPr>
        </p:nvSpPr>
        <p:spPr/>
        <p:txBody>
          <a:bodyPr>
            <a:normAutofit/>
          </a:bodyPr>
          <a:lstStyle/>
          <a:p>
            <a:r>
              <a:rPr lang="fr-FR" sz="3000" b="1" dirty="0"/>
              <a:t>Lecture I: </a:t>
            </a:r>
            <a:r>
              <a:rPr lang="fr-FR" sz="3000" b="1" i="1" dirty="0"/>
              <a:t>Les Illusions perdues</a:t>
            </a:r>
            <a:endParaRPr lang="cs-CZ" sz="3000" b="1" dirty="0"/>
          </a:p>
        </p:txBody>
      </p:sp>
      <p:sp>
        <p:nvSpPr>
          <p:cNvPr id="3" name="Zástupný obsah 2">
            <a:extLst>
              <a:ext uri="{FF2B5EF4-FFF2-40B4-BE49-F238E27FC236}">
                <a16:creationId xmlns:a16="http://schemas.microsoft.com/office/drawing/2014/main" id="{364CDFE9-B18C-469D-9CC2-E34B2A1D4FB8}"/>
              </a:ext>
            </a:extLst>
          </p:cNvPr>
          <p:cNvSpPr>
            <a:spLocks noGrp="1"/>
          </p:cNvSpPr>
          <p:nvPr>
            <p:ph sz="half" idx="1"/>
          </p:nvPr>
        </p:nvSpPr>
        <p:spPr>
          <a:xfrm>
            <a:off x="1261871" y="1828800"/>
            <a:ext cx="9142757" cy="4351337"/>
          </a:xfrm>
        </p:spPr>
        <p:txBody>
          <a:bodyPr>
            <a:normAutofit/>
          </a:bodyPr>
          <a:lstStyle/>
          <a:p>
            <a:pPr algn="just"/>
            <a:r>
              <a:rPr lang="fr-FR" sz="2000" dirty="0">
                <a:effectLst/>
                <a:ea typeface="Calibri" panose="020F0502020204030204" pitchFamily="34" charset="0"/>
              </a:rPr>
              <a:t>Comment se caractérise cette œuvre de Lucien, de quel genre s’agit-il ? </a:t>
            </a:r>
          </a:p>
          <a:p>
            <a:pPr algn="just"/>
            <a:r>
              <a:rPr lang="fr-FR" sz="2000" dirty="0">
                <a:effectLst/>
                <a:ea typeface="Calibri" panose="020F0502020204030204" pitchFamily="34" charset="0"/>
              </a:rPr>
              <a:t>Quel est le projet romanesque proposé par d’</a:t>
            </a:r>
            <a:r>
              <a:rPr lang="fr-FR" sz="2000" dirty="0" err="1">
                <a:effectLst/>
                <a:ea typeface="Calibri" panose="020F0502020204030204" pitchFamily="34" charset="0"/>
              </a:rPr>
              <a:t>Arthez</a:t>
            </a:r>
            <a:r>
              <a:rPr lang="fr-FR" sz="2000" dirty="0">
                <a:effectLst/>
                <a:ea typeface="Calibri" panose="020F0502020204030204" pitchFamily="34" charset="0"/>
              </a:rPr>
              <a:t>, quels principes de l’écriture formule-t-il ?</a:t>
            </a:r>
            <a:endParaRPr lang="cs-CZ" sz="2000" dirty="0"/>
          </a:p>
        </p:txBody>
      </p:sp>
    </p:spTree>
    <p:extLst>
      <p:ext uri="{BB962C8B-B14F-4D97-AF65-F5344CB8AC3E}">
        <p14:creationId xmlns:p14="http://schemas.microsoft.com/office/powerpoint/2010/main" val="1585564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ouannerie High Resolution Stock Photography and Images - Alamy">
            <a:extLst>
              <a:ext uri="{FF2B5EF4-FFF2-40B4-BE49-F238E27FC236}">
                <a16:creationId xmlns:a16="http://schemas.microsoft.com/office/drawing/2014/main" id="{082C58BF-71B4-45C8-BE3F-737910C75D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33" b="7084"/>
          <a:stretch/>
        </p:blipFill>
        <p:spPr bwMode="auto">
          <a:xfrm>
            <a:off x="-2377" y="114300"/>
            <a:ext cx="2902998" cy="386488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e Balzac High Resolution Stock Photography and Images - Alamy">
            <a:extLst>
              <a:ext uri="{FF2B5EF4-FFF2-40B4-BE49-F238E27FC236}">
                <a16:creationId xmlns:a16="http://schemas.microsoft.com/office/drawing/2014/main" id="{3E4C7F59-9EE5-469C-A10D-7CB19BB437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56" b="7084"/>
          <a:stretch/>
        </p:blipFill>
        <p:spPr bwMode="auto">
          <a:xfrm>
            <a:off x="7921331" y="599242"/>
            <a:ext cx="2876020" cy="374573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Les Chouans, d'Honoré de Balzac.">
            <a:extLst>
              <a:ext uri="{FF2B5EF4-FFF2-40B4-BE49-F238E27FC236}">
                <a16:creationId xmlns:a16="http://schemas.microsoft.com/office/drawing/2014/main" id="{AA78D360-D424-4205-BAE7-8B8889F11D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609" y="2878813"/>
            <a:ext cx="2876019" cy="386488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kg-images - Marche-à-terre">
            <a:extLst>
              <a:ext uri="{FF2B5EF4-FFF2-40B4-BE49-F238E27FC236}">
                <a16:creationId xmlns:a16="http://schemas.microsoft.com/office/drawing/2014/main" id="{B5EE670F-A1AF-45AD-A871-B56A387450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7505" y="1415803"/>
            <a:ext cx="3017945" cy="427459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8F7846E2-477F-41B9-88F2-DE62FEF90C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3326" y="3189348"/>
            <a:ext cx="3005270" cy="363494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D7DF4740-0484-4165-BB43-0D1E7FD3DB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32520" y="3189347"/>
            <a:ext cx="2459480" cy="3634947"/>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C9504345-B15C-4CB1-9624-C61C0FC38DB7}"/>
              </a:ext>
            </a:extLst>
          </p:cNvPr>
          <p:cNvSpPr txBox="1"/>
          <p:nvPr/>
        </p:nvSpPr>
        <p:spPr>
          <a:xfrm>
            <a:off x="3169328" y="114300"/>
            <a:ext cx="4545367" cy="646331"/>
          </a:xfrm>
          <a:prstGeom prst="rect">
            <a:avLst/>
          </a:prstGeom>
          <a:noFill/>
        </p:spPr>
        <p:txBody>
          <a:bodyPr wrap="square" rtlCol="0">
            <a:spAutoFit/>
          </a:bodyPr>
          <a:lstStyle/>
          <a:p>
            <a:r>
              <a:rPr lang="fr-FR" dirty="0"/>
              <a:t>Un fragment de « l’Histoire de France pittoresque »: illustrations des </a:t>
            </a:r>
            <a:r>
              <a:rPr lang="fr-FR" i="1" dirty="0"/>
              <a:t>Chouans</a:t>
            </a:r>
            <a:endParaRPr lang="cs-CZ" dirty="0"/>
          </a:p>
        </p:txBody>
      </p:sp>
    </p:spTree>
    <p:extLst>
      <p:ext uri="{BB962C8B-B14F-4D97-AF65-F5344CB8AC3E}">
        <p14:creationId xmlns:p14="http://schemas.microsoft.com/office/powerpoint/2010/main" val="2028586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589776-9C07-4F2F-B775-47F93DBB97CD}"/>
              </a:ext>
            </a:extLst>
          </p:cNvPr>
          <p:cNvSpPr>
            <a:spLocks noGrp="1"/>
          </p:cNvSpPr>
          <p:nvPr>
            <p:ph type="title"/>
          </p:nvPr>
        </p:nvSpPr>
        <p:spPr>
          <a:xfrm>
            <a:off x="960031" y="-797215"/>
            <a:ext cx="9692640" cy="1325562"/>
          </a:xfrm>
        </p:spPr>
        <p:txBody>
          <a:bodyPr>
            <a:normAutofit/>
          </a:bodyPr>
          <a:lstStyle/>
          <a:p>
            <a:r>
              <a:rPr lang="fr-FR" sz="2500" dirty="0"/>
              <a:t>« Couleur locale » ou l’héritage de Scott dans </a:t>
            </a:r>
            <a:r>
              <a:rPr lang="fr-FR" sz="2500" i="1" dirty="0"/>
              <a:t>Les Chouans </a:t>
            </a:r>
            <a:endParaRPr lang="cs-CZ" sz="2500" dirty="0"/>
          </a:p>
        </p:txBody>
      </p:sp>
      <p:sp>
        <p:nvSpPr>
          <p:cNvPr id="3" name="Zástupný obsah 2">
            <a:extLst>
              <a:ext uri="{FF2B5EF4-FFF2-40B4-BE49-F238E27FC236}">
                <a16:creationId xmlns:a16="http://schemas.microsoft.com/office/drawing/2014/main" id="{BCD36D98-E229-4FEF-9D00-83C6791AD72B}"/>
              </a:ext>
            </a:extLst>
          </p:cNvPr>
          <p:cNvSpPr>
            <a:spLocks noGrp="1"/>
          </p:cNvSpPr>
          <p:nvPr>
            <p:ph idx="1"/>
          </p:nvPr>
        </p:nvSpPr>
        <p:spPr>
          <a:xfrm>
            <a:off x="361695" y="665952"/>
            <a:ext cx="7482632" cy="5877017"/>
          </a:xfrm>
        </p:spPr>
        <p:txBody>
          <a:bodyPr>
            <a:normAutofit lnSpcReduction="10000"/>
          </a:bodyPr>
          <a:lstStyle/>
          <a:p>
            <a:pPr marL="0" indent="0" algn="just">
              <a:buNone/>
            </a:pPr>
            <a:r>
              <a:rPr lang="fr-FR" sz="1800" dirty="0">
                <a:effectLst/>
                <a:ea typeface="Calibri" panose="020F0502020204030204" pitchFamily="34" charset="0"/>
                <a:cs typeface="Times New Roman" panose="02020603050405020304" pitchFamily="18" charset="0"/>
              </a:rPr>
              <a:t>« </a:t>
            </a:r>
            <a:r>
              <a:rPr lang="fr-FR" sz="1800" i="1" dirty="0">
                <a:effectLst/>
                <a:ea typeface="Calibri" panose="020F0502020204030204" pitchFamily="34" charset="0"/>
                <a:cs typeface="Times New Roman" panose="02020603050405020304" pitchFamily="18" charset="0"/>
              </a:rPr>
              <a:t>Le mot </a:t>
            </a:r>
            <a:r>
              <a:rPr lang="fr-FR" sz="1800" dirty="0">
                <a:effectLst/>
                <a:ea typeface="Calibri" panose="020F0502020204030204" pitchFamily="34" charset="0"/>
                <a:cs typeface="Times New Roman" panose="02020603050405020304" pitchFamily="18" charset="0"/>
              </a:rPr>
              <a:t>gars</a:t>
            </a:r>
            <a:r>
              <a:rPr lang="fr-FR" sz="1800" i="1" dirty="0">
                <a:effectLst/>
                <a:ea typeface="Calibri" panose="020F0502020204030204" pitchFamily="34" charset="0"/>
                <a:cs typeface="Times New Roman" panose="02020603050405020304" pitchFamily="18" charset="0"/>
              </a:rPr>
              <a:t>, que l’on prononce </a:t>
            </a:r>
            <a:r>
              <a:rPr lang="fr-FR" sz="1800" dirty="0" err="1">
                <a:effectLst/>
                <a:ea typeface="Calibri" panose="020F0502020204030204" pitchFamily="34" charset="0"/>
                <a:cs typeface="Times New Roman" panose="02020603050405020304" pitchFamily="18" charset="0"/>
              </a:rPr>
              <a:t>gâ</a:t>
            </a:r>
            <a:r>
              <a:rPr lang="fr-FR" sz="1800" i="1" dirty="0">
                <a:effectLst/>
                <a:ea typeface="Calibri" panose="020F0502020204030204" pitchFamily="34" charset="0"/>
                <a:cs typeface="Times New Roman" panose="02020603050405020304" pitchFamily="18" charset="0"/>
              </a:rPr>
              <a:t>, est un débris de la langue celtique. Il a passé du bas-breton dans le français, et ce mot est, de notre langage actuel, celui qui contient le plus de souvenirs antiques. Le gais était l’arme principale des Gaëls ou Gaulois ; </a:t>
            </a:r>
            <a:r>
              <a:rPr lang="fr-FR" sz="1800" dirty="0" err="1">
                <a:effectLst/>
                <a:ea typeface="Calibri" panose="020F0502020204030204" pitchFamily="34" charset="0"/>
                <a:cs typeface="Times New Roman" panose="02020603050405020304" pitchFamily="18" charset="0"/>
              </a:rPr>
              <a:t>gaisde</a:t>
            </a:r>
            <a:r>
              <a:rPr lang="fr-FR" sz="1800" i="1" dirty="0">
                <a:effectLst/>
                <a:ea typeface="Calibri" panose="020F0502020204030204" pitchFamily="34" charset="0"/>
                <a:cs typeface="Times New Roman" panose="02020603050405020304" pitchFamily="18" charset="0"/>
              </a:rPr>
              <a:t> signifiait armé ; </a:t>
            </a:r>
            <a:r>
              <a:rPr lang="fr-FR" sz="1800" dirty="0">
                <a:effectLst/>
                <a:ea typeface="Calibri" panose="020F0502020204030204" pitchFamily="34" charset="0"/>
                <a:cs typeface="Times New Roman" panose="02020603050405020304" pitchFamily="18" charset="0"/>
              </a:rPr>
              <a:t>gais</a:t>
            </a:r>
            <a:r>
              <a:rPr lang="fr-FR" sz="1800" i="1" dirty="0">
                <a:effectLst/>
                <a:ea typeface="Calibri" panose="020F0502020204030204" pitchFamily="34" charset="0"/>
                <a:cs typeface="Times New Roman" panose="02020603050405020304" pitchFamily="18" charset="0"/>
              </a:rPr>
              <a:t>, bravoure ; </a:t>
            </a:r>
            <a:r>
              <a:rPr lang="fr-FR" sz="1800" dirty="0" err="1">
                <a:effectLst/>
                <a:ea typeface="Calibri" panose="020F0502020204030204" pitchFamily="34" charset="0"/>
                <a:cs typeface="Times New Roman" panose="02020603050405020304" pitchFamily="18" charset="0"/>
              </a:rPr>
              <a:t>gas</a:t>
            </a:r>
            <a:r>
              <a:rPr lang="fr-FR" sz="1800" i="1" dirty="0">
                <a:effectLst/>
                <a:ea typeface="Calibri" panose="020F0502020204030204" pitchFamily="34" charset="0"/>
                <a:cs typeface="Times New Roman" panose="02020603050405020304" pitchFamily="18" charset="0"/>
              </a:rPr>
              <a:t>, force. Ces rapprochements prouvent la parenté du mot gars avec ces expressions de la langue de nos ancêtres. Ce mot a de l’analogie avec le mot latin </a:t>
            </a:r>
            <a:r>
              <a:rPr lang="fr-FR" sz="1800" dirty="0" err="1">
                <a:effectLst/>
                <a:ea typeface="Calibri" panose="020F0502020204030204" pitchFamily="34" charset="0"/>
                <a:cs typeface="Times New Roman" panose="02020603050405020304" pitchFamily="18" charset="0"/>
              </a:rPr>
              <a:t>vir</a:t>
            </a:r>
            <a:r>
              <a:rPr lang="fr-FR" sz="1800" i="1" dirty="0">
                <a:effectLst/>
                <a:ea typeface="Calibri" panose="020F0502020204030204" pitchFamily="34" charset="0"/>
                <a:cs typeface="Times New Roman" panose="02020603050405020304" pitchFamily="18" charset="0"/>
              </a:rPr>
              <a:t>, homme, racine de </a:t>
            </a:r>
            <a:r>
              <a:rPr lang="fr-FR" sz="1800" dirty="0">
                <a:effectLst/>
                <a:ea typeface="Calibri" panose="020F0502020204030204" pitchFamily="34" charset="0"/>
                <a:cs typeface="Times New Roman" panose="02020603050405020304" pitchFamily="18" charset="0"/>
              </a:rPr>
              <a:t>virtus</a:t>
            </a:r>
            <a:r>
              <a:rPr lang="fr-FR" sz="1800" i="1" dirty="0">
                <a:effectLst/>
                <a:ea typeface="Calibri" panose="020F0502020204030204" pitchFamily="34" charset="0"/>
                <a:cs typeface="Times New Roman" panose="02020603050405020304" pitchFamily="18" charset="0"/>
              </a:rPr>
              <a:t>, force, courage. Cette dissertation trouve son excuse dans sa nationalité ; puis, peut-être, servira-t-elle à réhabiliter, dans l’esprit de quelques personnes, les mots : gars, garçon, </a:t>
            </a:r>
            <a:r>
              <a:rPr lang="fr-FR" sz="1800" i="1" dirty="0" err="1">
                <a:effectLst/>
                <a:ea typeface="Calibri" panose="020F0502020204030204" pitchFamily="34" charset="0"/>
                <a:cs typeface="Times New Roman" panose="02020603050405020304" pitchFamily="18" charset="0"/>
              </a:rPr>
              <a:t>garçonnette</a:t>
            </a:r>
            <a:r>
              <a:rPr lang="fr-FR" sz="1800" i="1" dirty="0">
                <a:effectLst/>
                <a:ea typeface="Calibri" panose="020F0502020204030204" pitchFamily="34" charset="0"/>
                <a:cs typeface="Times New Roman" panose="02020603050405020304" pitchFamily="18" charset="0"/>
              </a:rPr>
              <a:t>, garce, garcette, généralement proscrits du discours comme mal séants, mais dont l’origine est si guerrière et qui se montreront çà et là dans le cours de cette histoire. </a:t>
            </a:r>
            <a:r>
              <a:rPr lang="cs-CZ" sz="1800" dirty="0">
                <a:effectLst/>
                <a:ea typeface="Calibri" panose="020F0502020204030204" pitchFamily="34" charset="0"/>
                <a:cs typeface="Times New Roman" panose="02020603050405020304" pitchFamily="18" charset="0"/>
              </a:rPr>
              <a:t>(…) </a:t>
            </a:r>
            <a:r>
              <a:rPr lang="fr-FR" sz="1800" i="1" dirty="0">
                <a:effectLst/>
                <a:ea typeface="Calibri" panose="020F0502020204030204" pitchFamily="34" charset="0"/>
                <a:cs typeface="Times New Roman" panose="02020603050405020304" pitchFamily="18" charset="0"/>
              </a:rPr>
              <a:t>La Bretagne est, de toute la France, le pays où les mœurs gauloises ont laissé les plus fortes empreintes. Les parties de cette province où, de nos jours encore, la vie sauvage et l’esprit superstitieux de nos rudes aïeux sont restés, pour ainsi dire, flagrants, se nomment le pays des Gars. Lorsqu’un canton est habité par nombre de Sauvages semblables à celui qui vient de comparaître dans cette scène, les gens de la contrée disent : les Gars de telle paroisse ; et ce nom classique est comme une récompense de la fidélité avec laquelle ils s’efforcent de conserver les traditions du langage et des mœurs gaëliques ; aussi leur vie garde-t-elle de profonds vestiges des croyances et des pratiques superstitieuses des anciens temps. </a:t>
            </a:r>
            <a:r>
              <a:rPr lang="fr-FR" sz="1800" dirty="0">
                <a:effectLst/>
                <a:ea typeface="Calibri" panose="020F0502020204030204" pitchFamily="34" charset="0"/>
                <a:cs typeface="Times New Roman" panose="02020603050405020304" pitchFamily="18" charset="0"/>
              </a:rPr>
              <a:t>»</a:t>
            </a:r>
            <a:endParaRPr lang="cs-CZ" sz="1800" dirty="0">
              <a:effectLst/>
              <a:ea typeface="Calibri" panose="020F0502020204030204" pitchFamily="34" charset="0"/>
              <a:cs typeface="Times New Roman" panose="02020603050405020304" pitchFamily="18" charset="0"/>
            </a:endParaRPr>
          </a:p>
          <a:p>
            <a:pPr marL="0" indent="0" algn="just">
              <a:buNone/>
            </a:pPr>
            <a:endParaRPr lang="cs-CZ" dirty="0"/>
          </a:p>
        </p:txBody>
      </p:sp>
      <p:pic>
        <p:nvPicPr>
          <p:cNvPr id="1026" name="Picture 2" descr="Marche-à-terre">
            <a:extLst>
              <a:ext uri="{FF2B5EF4-FFF2-40B4-BE49-F238E27FC236}">
                <a16:creationId xmlns:a16="http://schemas.microsoft.com/office/drawing/2014/main" id="{19B86300-D65B-486E-8797-12B7C1A145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8990" y="856821"/>
            <a:ext cx="4014526" cy="5686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498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B718E0-9FCF-4A19-9125-B05E5F58054B}"/>
              </a:ext>
            </a:extLst>
          </p:cNvPr>
          <p:cNvSpPr>
            <a:spLocks noGrp="1"/>
          </p:cNvSpPr>
          <p:nvPr>
            <p:ph type="title"/>
          </p:nvPr>
        </p:nvSpPr>
        <p:spPr/>
        <p:txBody>
          <a:bodyPr>
            <a:normAutofit/>
          </a:bodyPr>
          <a:lstStyle/>
          <a:p>
            <a:r>
              <a:rPr lang="fr-FR" sz="3500" dirty="0"/>
              <a:t>II. De « l’histoire pittoresque » vers « l’histoire de mœurs » (1830-1835)</a:t>
            </a:r>
            <a:endParaRPr lang="cs-CZ" sz="3500" dirty="0"/>
          </a:p>
        </p:txBody>
      </p:sp>
      <p:sp>
        <p:nvSpPr>
          <p:cNvPr id="3" name="Zástupný obsah 2">
            <a:extLst>
              <a:ext uri="{FF2B5EF4-FFF2-40B4-BE49-F238E27FC236}">
                <a16:creationId xmlns:a16="http://schemas.microsoft.com/office/drawing/2014/main" id="{71ACC7EC-4B65-464D-ACAF-FA60230C2FAB}"/>
              </a:ext>
            </a:extLst>
          </p:cNvPr>
          <p:cNvSpPr>
            <a:spLocks noGrp="1"/>
          </p:cNvSpPr>
          <p:nvPr>
            <p:ph idx="1"/>
          </p:nvPr>
        </p:nvSpPr>
        <p:spPr/>
        <p:txBody>
          <a:bodyPr/>
          <a:lstStyle/>
          <a:p>
            <a:endParaRPr lang="cs-CZ"/>
          </a:p>
        </p:txBody>
      </p:sp>
      <p:pic>
        <p:nvPicPr>
          <p:cNvPr id="4098" name="Picture 2" descr="Assis au bord d'une cheminée dans un salon, un curé cause avec une dame richement habillée.">
            <a:extLst>
              <a:ext uri="{FF2B5EF4-FFF2-40B4-BE49-F238E27FC236}">
                <a16:creationId xmlns:a16="http://schemas.microsoft.com/office/drawing/2014/main" id="{EC4B0C11-D7E6-46DD-9BD7-ED718C1A39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4486" y="1830387"/>
            <a:ext cx="3375642" cy="47625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illustrative de l’article Une double famille">
            <a:extLst>
              <a:ext uri="{FF2B5EF4-FFF2-40B4-BE49-F238E27FC236}">
                <a16:creationId xmlns:a16="http://schemas.microsoft.com/office/drawing/2014/main" id="{CEDDD6CA-EF79-43DE-8887-675E10D3A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1828801"/>
            <a:ext cx="348368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illustrative de l’article Honorine">
            <a:extLst>
              <a:ext uri="{FF2B5EF4-FFF2-40B4-BE49-F238E27FC236}">
                <a16:creationId xmlns:a16="http://schemas.microsoft.com/office/drawing/2014/main" id="{82BC5EE9-EBDB-4647-90AD-FE816ADEEF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16" y="1850378"/>
            <a:ext cx="3375643" cy="471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637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3F0DA9-DB9A-446E-9F57-107521664599}"/>
              </a:ext>
            </a:extLst>
          </p:cNvPr>
          <p:cNvSpPr>
            <a:spLocks noGrp="1"/>
          </p:cNvSpPr>
          <p:nvPr>
            <p:ph type="title"/>
          </p:nvPr>
        </p:nvSpPr>
        <p:spPr/>
        <p:txBody>
          <a:bodyPr>
            <a:normAutofit/>
          </a:bodyPr>
          <a:lstStyle/>
          <a:p>
            <a:r>
              <a:rPr lang="fr-FR" sz="3000" dirty="0"/>
              <a:t>Lecture II: Félix Davin : « Introduction aux Études de mœurs au XIXe siècle » </a:t>
            </a:r>
            <a:endParaRPr lang="cs-CZ" sz="3000" dirty="0"/>
          </a:p>
        </p:txBody>
      </p:sp>
      <p:sp>
        <p:nvSpPr>
          <p:cNvPr id="3" name="Zástupný obsah 2">
            <a:extLst>
              <a:ext uri="{FF2B5EF4-FFF2-40B4-BE49-F238E27FC236}">
                <a16:creationId xmlns:a16="http://schemas.microsoft.com/office/drawing/2014/main" id="{60B2DAF6-8B2E-4879-BC82-B67FB376BE58}"/>
              </a:ext>
            </a:extLst>
          </p:cNvPr>
          <p:cNvSpPr>
            <a:spLocks noGrp="1"/>
          </p:cNvSpPr>
          <p:nvPr>
            <p:ph idx="1"/>
          </p:nvPr>
        </p:nvSpPr>
        <p:spPr/>
        <p:txBody>
          <a:bodyPr/>
          <a:lstStyle/>
          <a:p>
            <a:pPr algn="just"/>
            <a:r>
              <a:rPr lang="fr-FR" dirty="0"/>
              <a:t>Comment se caractérise le projet romanesque balzacien en ce stade, au milieu des années 1830 ? </a:t>
            </a:r>
          </a:p>
          <a:p>
            <a:pPr algn="just"/>
            <a:r>
              <a:rPr lang="fr-FR" dirty="0"/>
              <a:t>Qu’est-ce qui se trouve au centre d’intérêt du romancier ? </a:t>
            </a:r>
          </a:p>
          <a:p>
            <a:pPr algn="just"/>
            <a:r>
              <a:rPr lang="fr-FR" dirty="0"/>
              <a:t>Peut-on parler d’un ensemble d’œuvres et pourquoi ?</a:t>
            </a:r>
            <a:endParaRPr lang="cs-CZ" dirty="0"/>
          </a:p>
        </p:txBody>
      </p:sp>
    </p:spTree>
    <p:extLst>
      <p:ext uri="{BB962C8B-B14F-4D97-AF65-F5344CB8AC3E}">
        <p14:creationId xmlns:p14="http://schemas.microsoft.com/office/powerpoint/2010/main" val="2718344509"/>
      </p:ext>
    </p:extLst>
  </p:cSld>
  <p:clrMapOvr>
    <a:masterClrMapping/>
  </p:clrMapOvr>
</p:sld>
</file>

<file path=ppt/theme/theme1.xml><?xml version="1.0" encoding="utf-8"?>
<a:theme xmlns:a="http://schemas.openxmlformats.org/drawingml/2006/main" name="Zobrazit">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Office_36804434_TF67347921.potx" id="{C614578A-78BC-4C8A-A0DB-37863633B992}" vid="{3D17E3CE-AC75-4E31-B92F-B9A1E8371E50}"/>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F3672F-4ECD-442D-A450-8D0D8AE9AB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BC17B96-44E1-4D27-8275-49488FA5EBD9}">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BE274086-DBC4-4534-ADD1-A99867C702D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TotalTime>
  <Words>1680</Words>
  <Application>Microsoft Office PowerPoint</Application>
  <PresentationFormat>Širokoúhlá obrazovka</PresentationFormat>
  <Paragraphs>69</Paragraphs>
  <Slides>18</Slides>
  <Notes>2</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18</vt:i4>
      </vt:variant>
    </vt:vector>
  </HeadingPairs>
  <TitlesOfParts>
    <vt:vector size="24" baseType="lpstr">
      <vt:lpstr>Arial</vt:lpstr>
      <vt:lpstr>Calibri</vt:lpstr>
      <vt:lpstr>Century Schoolbook</vt:lpstr>
      <vt:lpstr>Times New Roman</vt:lpstr>
      <vt:lpstr>Wingdings 2</vt:lpstr>
      <vt:lpstr>Zobrazit</vt:lpstr>
      <vt:lpstr>De « L’Histoire de France pittoresque » vers La Comédie humaine</vt:lpstr>
      <vt:lpstr>En guise d’introduction (« si non è vero, è ben trovato »)</vt:lpstr>
      <vt:lpstr>Formation du projet romanesque de Balzac</vt:lpstr>
      <vt:lpstr>I. « Honoré avant de Balzac »: projets du roman historique (1820-1830) </vt:lpstr>
      <vt:lpstr>Lecture I: Les Illusions perdues</vt:lpstr>
      <vt:lpstr>Prezentace aplikace PowerPoint</vt:lpstr>
      <vt:lpstr>« Couleur locale » ou l’héritage de Scott dans Les Chouans </vt:lpstr>
      <vt:lpstr>II. De « l’histoire pittoresque » vers « l’histoire de mœurs » (1830-1835)</vt:lpstr>
      <vt:lpstr>Lecture II: Félix Davin : « Introduction aux Études de mœurs au XIXe siècle » </vt:lpstr>
      <vt:lpstr>II.1 L’Empire du roman</vt:lpstr>
      <vt:lpstr>II.2 Une représentation totale de la société</vt:lpstr>
      <vt:lpstr>III. Vers l’unité totale de l’œuvre: naissance de La Comédie humaine</vt:lpstr>
      <vt:lpstr>Lecture III: L’Avant-propos de La Comédie humaine</vt:lpstr>
      <vt:lpstr>IV. Modèles et prédécesseurs </vt:lpstr>
      <vt:lpstr>Sir Walter Scott (1771-1832)</vt:lpstr>
      <vt:lpstr>Hommes d’État: Napoléon Bonaparte (1769-1821) et Daniel O’Connell (1775-1847)</vt:lpstr>
      <vt:lpstr>« Naturalistes »</vt:lpstr>
      <vt:lpstr>V. Conclusion: historien et/ou romancier?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 L’Histoire de France pittoresque » vers La Comédie humaine</dc:title>
  <dc:creator>Jaroslav Stanovsky</dc:creator>
  <cp:lastModifiedBy>Jaroslav Stanovsky</cp:lastModifiedBy>
  <cp:revision>4</cp:revision>
  <dcterms:created xsi:type="dcterms:W3CDTF">2020-11-04T16:13:00Z</dcterms:created>
  <dcterms:modified xsi:type="dcterms:W3CDTF">2020-11-04T16:25:56Z</dcterms:modified>
</cp:coreProperties>
</file>