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27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5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17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5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0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9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2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53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1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28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37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02B6-E9BF-44F8-ACC1-05753B239F22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9A9EC-2316-4ADC-9C32-44B9090DA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44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Jugoslávie ve válce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876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Petar II</a:t>
            </a:r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728" y="1825625"/>
            <a:ext cx="3416544" cy="4351338"/>
          </a:xfrm>
        </p:spPr>
      </p:pic>
    </p:spTree>
    <p:extLst>
      <p:ext uri="{BB962C8B-B14F-4D97-AF65-F5344CB8AC3E}">
        <p14:creationId xmlns:p14="http://schemas.microsoft.com/office/powerpoint/2010/main" val="130373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Dragoljub</a:t>
            </a:r>
            <a:r>
              <a:rPr lang="cs-CZ" dirty="0" smtClean="0"/>
              <a:t> </a:t>
            </a:r>
            <a:r>
              <a:rPr lang="cs-CZ" dirty="0" err="1" smtClean="0"/>
              <a:t>Draža</a:t>
            </a:r>
            <a:r>
              <a:rPr lang="cs-CZ" dirty="0" smtClean="0"/>
              <a:t> </a:t>
            </a:r>
            <a:r>
              <a:rPr lang="cs-CZ" dirty="0" err="1" smtClean="0"/>
              <a:t>Mihailović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144" y="2119745"/>
            <a:ext cx="2646219" cy="3366655"/>
          </a:xfrm>
        </p:spPr>
      </p:pic>
    </p:spTree>
    <p:extLst>
      <p:ext uri="{BB962C8B-B14F-4D97-AF65-F5344CB8AC3E}">
        <p14:creationId xmlns:p14="http://schemas.microsoft.com/office/powerpoint/2010/main" val="395401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Mihailović</a:t>
            </a:r>
            <a:r>
              <a:rPr lang="cs-CZ" dirty="0" smtClean="0"/>
              <a:t>, četnický štáb a </a:t>
            </a:r>
            <a:r>
              <a:rPr lang="cs-CZ" dirty="0" err="1" smtClean="0"/>
              <a:t>Dragiša</a:t>
            </a:r>
            <a:r>
              <a:rPr lang="cs-CZ" dirty="0" smtClean="0"/>
              <a:t> </a:t>
            </a:r>
            <a:r>
              <a:rPr lang="cs-CZ" dirty="0" err="1" smtClean="0"/>
              <a:t>Vasić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36" y="1814945"/>
            <a:ext cx="6222908" cy="4876800"/>
          </a:xfrm>
        </p:spPr>
      </p:pic>
    </p:spTree>
    <p:extLst>
      <p:ext uri="{BB962C8B-B14F-4D97-AF65-F5344CB8AC3E}">
        <p14:creationId xmlns:p14="http://schemas.microsoft.com/office/powerpoint/2010/main" val="96091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Četnická zástava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927" y="2687782"/>
            <a:ext cx="3172691" cy="2743199"/>
          </a:xfrm>
        </p:spPr>
      </p:pic>
    </p:spTree>
    <p:extLst>
      <p:ext uri="{BB962C8B-B14F-4D97-AF65-F5344CB8AC3E}">
        <p14:creationId xmlns:p14="http://schemas.microsoft.com/office/powerpoint/2010/main" val="3233995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Josip </a:t>
            </a:r>
            <a:r>
              <a:rPr lang="cs-CZ" dirty="0" err="1" smtClean="0"/>
              <a:t>Broz</a:t>
            </a:r>
            <a:r>
              <a:rPr lang="cs-CZ" dirty="0" smtClean="0"/>
              <a:t> Tito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309" y="2064327"/>
            <a:ext cx="4641273" cy="4073237"/>
          </a:xfrm>
        </p:spPr>
      </p:pic>
    </p:spTree>
    <p:extLst>
      <p:ext uri="{BB962C8B-B14F-4D97-AF65-F5344CB8AC3E}">
        <p14:creationId xmlns:p14="http://schemas.microsoft.com/office/powerpoint/2010/main" val="190669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Tito a </a:t>
            </a:r>
            <a:r>
              <a:rPr lang="cs-CZ" dirty="0" err="1" smtClean="0"/>
              <a:t>Koča</a:t>
            </a:r>
            <a:r>
              <a:rPr lang="cs-CZ" dirty="0" smtClean="0"/>
              <a:t> </a:t>
            </a:r>
            <a:r>
              <a:rPr lang="cs-CZ" dirty="0" err="1" smtClean="0"/>
              <a:t>Popović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200" y="1950244"/>
            <a:ext cx="5689600" cy="4102100"/>
          </a:xfrm>
        </p:spPr>
      </p:pic>
    </p:spTree>
    <p:extLst>
      <p:ext uri="{BB962C8B-B14F-4D97-AF65-F5344CB8AC3E}">
        <p14:creationId xmlns:p14="http://schemas.microsoft.com/office/powerpoint/2010/main" val="269458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Tito a </a:t>
            </a:r>
            <a:r>
              <a:rPr lang="cs-CZ" dirty="0" err="1" smtClean="0"/>
              <a:t>Churchil</a:t>
            </a:r>
            <a:r>
              <a:rPr lang="cs-CZ" dirty="0" smtClean="0"/>
              <a:t> v </a:t>
            </a:r>
            <a:r>
              <a:rPr lang="cs-CZ" dirty="0"/>
              <a:t>N</a:t>
            </a:r>
            <a:r>
              <a:rPr lang="cs-CZ" dirty="0" smtClean="0"/>
              <a:t>eapoli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873" y="1825625"/>
            <a:ext cx="4447309" cy="4866120"/>
          </a:xfrm>
        </p:spPr>
      </p:pic>
    </p:spTree>
    <p:extLst>
      <p:ext uri="{BB962C8B-B14F-4D97-AF65-F5344CB8AC3E}">
        <p14:creationId xmlns:p14="http://schemas.microsoft.com/office/powerpoint/2010/main" val="3376843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Tito podepisuje se Stalinem dohodu o pomoci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709" y="2064327"/>
            <a:ext cx="5250873" cy="4336473"/>
          </a:xfrm>
        </p:spPr>
      </p:pic>
    </p:spTree>
    <p:extLst>
      <p:ext uri="{BB962C8B-B14F-4D97-AF65-F5344CB8AC3E}">
        <p14:creationId xmlns:p14="http://schemas.microsoft.com/office/powerpoint/2010/main" val="2330439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Tito a Ivo </a:t>
            </a:r>
            <a:r>
              <a:rPr lang="cs-CZ" dirty="0" err="1" smtClean="0"/>
              <a:t>Ribar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127" y="2050473"/>
            <a:ext cx="4142509" cy="4378036"/>
          </a:xfrm>
        </p:spPr>
      </p:pic>
    </p:spTree>
    <p:extLst>
      <p:ext uri="{BB962C8B-B14F-4D97-AF65-F5344CB8AC3E}">
        <p14:creationId xmlns:p14="http://schemas.microsoft.com/office/powerpoint/2010/main" val="23206142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Širokoúhlá obrazovka</PresentationFormat>
  <Paragraphs>10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Jugoslávie ve válce</vt:lpstr>
      <vt:lpstr>Dragoljub Draža Mihailović</vt:lpstr>
      <vt:lpstr>Mihailović, četnický štáb a Dragiša Vasić</vt:lpstr>
      <vt:lpstr>Četnická zástava</vt:lpstr>
      <vt:lpstr>Josip Broz Tito</vt:lpstr>
      <vt:lpstr>Tito a Koča Popović</vt:lpstr>
      <vt:lpstr>Tito a Churchil v Neapoli</vt:lpstr>
      <vt:lpstr>Tito podepisuje se Stalinem dohodu o pomoci</vt:lpstr>
      <vt:lpstr>Tito a Ivo Ribar</vt:lpstr>
      <vt:lpstr>Petar II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Jugoslávie ve válce</dc:title>
  <dc:creator>Václav Štěpánek</dc:creator>
  <cp:lastModifiedBy>Václav Štěpánek</cp:lastModifiedBy>
  <cp:revision>1</cp:revision>
  <dcterms:created xsi:type="dcterms:W3CDTF">2019-10-03T11:50:25Z</dcterms:created>
  <dcterms:modified xsi:type="dcterms:W3CDTF">2019-10-03T12:02:41Z</dcterms:modified>
</cp:coreProperties>
</file>