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7_756ABB2E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7" r:id="rId10"/>
    <p:sldId id="268" r:id="rId11"/>
    <p:sldId id="264" r:id="rId12"/>
    <p:sldId id="265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6AAF4BE-D653-63E0-CB34-DA4FBE61ED89}" name="SOPHIE D'AMATO" initials="SD" userId="SOPHIE D'AMATO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94621D-8AD5-4C2C-9B49-EE1D9483A4FB}" v="209" dt="2022-10-10T14:44:44.6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1" d="100"/>
          <a:sy n="61" d="100"/>
        </p:scale>
        <p:origin x="884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PHIE D'AMATO" userId="656807f8-e051-413d-8b53-0720951d2156" providerId="ADAL" clId="{0594621D-8AD5-4C2C-9B49-EE1D9483A4FB}"/>
    <pc:docChg chg="undo custSel addSld delSld modSld sldOrd addMainMaster delMainMaster">
      <pc:chgData name="SOPHIE D'AMATO" userId="656807f8-e051-413d-8b53-0720951d2156" providerId="ADAL" clId="{0594621D-8AD5-4C2C-9B49-EE1D9483A4FB}" dt="2022-10-10T14:47:56.394" v="3681" actId="20577"/>
      <pc:docMkLst>
        <pc:docMk/>
      </pc:docMkLst>
      <pc:sldChg chg="addSp delSp modSp mod modMedia setBg modClrScheme addAnim delAnim modAnim chgLayout">
        <pc:chgData name="SOPHIE D'AMATO" userId="656807f8-e051-413d-8b53-0720951d2156" providerId="ADAL" clId="{0594621D-8AD5-4C2C-9B49-EE1D9483A4FB}" dt="2022-10-10T14:44:44.608" v="3496" actId="20577"/>
        <pc:sldMkLst>
          <pc:docMk/>
          <pc:sldMk cId="177548292" sldId="256"/>
        </pc:sldMkLst>
        <pc:spChg chg="mod">
          <ac:chgData name="SOPHIE D'AMATO" userId="656807f8-e051-413d-8b53-0720951d2156" providerId="ADAL" clId="{0594621D-8AD5-4C2C-9B49-EE1D9483A4FB}" dt="2022-10-10T14:44:40.753" v="3495" actId="20577"/>
          <ac:spMkLst>
            <pc:docMk/>
            <pc:sldMk cId="177548292" sldId="256"/>
            <ac:spMk id="2" creationId="{39786FD8-3BAE-DEC0-5463-B3E7C10AEB49}"/>
          </ac:spMkLst>
        </pc:spChg>
        <pc:spChg chg="mod">
          <ac:chgData name="SOPHIE D'AMATO" userId="656807f8-e051-413d-8b53-0720951d2156" providerId="ADAL" clId="{0594621D-8AD5-4C2C-9B49-EE1D9483A4FB}" dt="2022-10-10T14:44:44.608" v="3496" actId="20577"/>
          <ac:spMkLst>
            <pc:docMk/>
            <pc:sldMk cId="177548292" sldId="256"/>
            <ac:spMk id="3" creationId="{CCE076D5-CF77-E95C-86F2-A918A8C5DF5F}"/>
          </ac:spMkLst>
        </pc:spChg>
        <pc:spChg chg="add del">
          <ac:chgData name="SOPHIE D'AMATO" userId="656807f8-e051-413d-8b53-0720951d2156" providerId="ADAL" clId="{0594621D-8AD5-4C2C-9B49-EE1D9483A4FB}" dt="2022-10-04T07:31:30.559" v="8" actId="26606"/>
          <ac:spMkLst>
            <pc:docMk/>
            <pc:sldMk cId="177548292" sldId="256"/>
            <ac:spMk id="8" creationId="{27427488-068E-4B55-AC8D-CD070B8CD46D}"/>
          </ac:spMkLst>
        </pc:spChg>
        <pc:spChg chg="add del">
          <ac:chgData name="SOPHIE D'AMATO" userId="656807f8-e051-413d-8b53-0720951d2156" providerId="ADAL" clId="{0594621D-8AD5-4C2C-9B49-EE1D9483A4FB}" dt="2022-10-04T07:30:28.605" v="5" actId="26606"/>
          <ac:spMkLst>
            <pc:docMk/>
            <pc:sldMk cId="177548292" sldId="256"/>
            <ac:spMk id="9" creationId="{3A397E3E-B90C-4D82-BAAA-36F7AC6A4565}"/>
          </ac:spMkLst>
        </pc:spChg>
        <pc:spChg chg="add del">
          <ac:chgData name="SOPHIE D'AMATO" userId="656807f8-e051-413d-8b53-0720951d2156" providerId="ADAL" clId="{0594621D-8AD5-4C2C-9B49-EE1D9483A4FB}" dt="2022-10-04T07:30:28.605" v="5" actId="26606"/>
          <ac:spMkLst>
            <pc:docMk/>
            <pc:sldMk cId="177548292" sldId="256"/>
            <ac:spMk id="11" creationId="{3BC863B5-8B85-4BAC-97E8-7365A6FB290A}"/>
          </ac:spMkLst>
        </pc:spChg>
        <pc:spChg chg="add del">
          <ac:chgData name="SOPHIE D'AMATO" userId="656807f8-e051-413d-8b53-0720951d2156" providerId="ADAL" clId="{0594621D-8AD5-4C2C-9B49-EE1D9483A4FB}" dt="2022-10-04T07:32:35.655" v="12" actId="26606"/>
          <ac:spMkLst>
            <pc:docMk/>
            <pc:sldMk cId="177548292" sldId="256"/>
            <ac:spMk id="12" creationId="{871AEA07-1E14-44B4-8E55-64EF049CD66F}"/>
          </ac:spMkLst>
        </pc:spChg>
        <pc:spChg chg="add del">
          <ac:chgData name="SOPHIE D'AMATO" userId="656807f8-e051-413d-8b53-0720951d2156" providerId="ADAL" clId="{0594621D-8AD5-4C2C-9B49-EE1D9483A4FB}" dt="2022-10-04T07:30:28.605" v="5" actId="26606"/>
          <ac:spMkLst>
            <pc:docMk/>
            <pc:sldMk cId="177548292" sldId="256"/>
            <ac:spMk id="13" creationId="{E16C8D8F-10E9-4498-ABDB-0F923F8B6837}"/>
          </ac:spMkLst>
        </pc:spChg>
        <pc:spChg chg="add del">
          <ac:chgData name="SOPHIE D'AMATO" userId="656807f8-e051-413d-8b53-0720951d2156" providerId="ADAL" clId="{0594621D-8AD5-4C2C-9B49-EE1D9483A4FB}" dt="2022-10-04T07:31:30.559" v="8" actId="26606"/>
          <ac:spMkLst>
            <pc:docMk/>
            <pc:sldMk cId="177548292" sldId="256"/>
            <ac:spMk id="14" creationId="{E6A0E474-BC1B-4020-8F1C-5DB17CF64AD3}"/>
          </ac:spMkLst>
        </pc:spChg>
        <pc:spChg chg="add del">
          <ac:chgData name="SOPHIE D'AMATO" userId="656807f8-e051-413d-8b53-0720951d2156" providerId="ADAL" clId="{0594621D-8AD5-4C2C-9B49-EE1D9483A4FB}" dt="2022-10-04T07:30:28.605" v="5" actId="26606"/>
          <ac:spMkLst>
            <pc:docMk/>
            <pc:sldMk cId="177548292" sldId="256"/>
            <ac:spMk id="15" creationId="{6617B5AA-8A0D-41D3-B2EF-8BC53E3B7DFF}"/>
          </ac:spMkLst>
        </pc:spChg>
        <pc:spChg chg="add del">
          <ac:chgData name="SOPHIE D'AMATO" userId="656807f8-e051-413d-8b53-0720951d2156" providerId="ADAL" clId="{0594621D-8AD5-4C2C-9B49-EE1D9483A4FB}" dt="2022-10-04T07:31:30.559" v="8" actId="26606"/>
          <ac:spMkLst>
            <pc:docMk/>
            <pc:sldMk cId="177548292" sldId="256"/>
            <ac:spMk id="16" creationId="{A20AF199-99C2-4569-9CAF-24514AE5E82A}"/>
          </ac:spMkLst>
        </pc:spChg>
        <pc:spChg chg="add del">
          <ac:chgData name="SOPHIE D'AMATO" userId="656807f8-e051-413d-8b53-0720951d2156" providerId="ADAL" clId="{0594621D-8AD5-4C2C-9B49-EE1D9483A4FB}" dt="2022-10-04T07:30:28.605" v="5" actId="26606"/>
          <ac:spMkLst>
            <pc:docMk/>
            <pc:sldMk cId="177548292" sldId="256"/>
            <ac:spMk id="17" creationId="{1E5A83E3-8A11-4492-BB6E-F5F2240316FB}"/>
          </ac:spMkLst>
        </pc:spChg>
        <pc:spChg chg="add del">
          <ac:chgData name="SOPHIE D'AMATO" userId="656807f8-e051-413d-8b53-0720951d2156" providerId="ADAL" clId="{0594621D-8AD5-4C2C-9B49-EE1D9483A4FB}" dt="2022-10-04T07:30:28.605" v="5" actId="26606"/>
          <ac:spMkLst>
            <pc:docMk/>
            <pc:sldMk cId="177548292" sldId="256"/>
            <ac:spMk id="19" creationId="{572EB308-9A4E-4332-A908-22F2978D7545}"/>
          </ac:spMkLst>
        </pc:spChg>
        <pc:spChg chg="add del">
          <ac:chgData name="SOPHIE D'AMATO" userId="656807f8-e051-413d-8b53-0720951d2156" providerId="ADAL" clId="{0594621D-8AD5-4C2C-9B49-EE1D9483A4FB}" dt="2022-10-04T07:31:49.379" v="10" actId="26606"/>
          <ac:spMkLst>
            <pc:docMk/>
            <pc:sldMk cId="177548292" sldId="256"/>
            <ac:spMk id="20" creationId="{A8DB9CD9-59B1-4D73-BC4C-98796A48EF9B}"/>
          </ac:spMkLst>
        </pc:spChg>
        <pc:spChg chg="add del">
          <ac:chgData name="SOPHIE D'AMATO" userId="656807f8-e051-413d-8b53-0720951d2156" providerId="ADAL" clId="{0594621D-8AD5-4C2C-9B49-EE1D9483A4FB}" dt="2022-10-04T07:31:49.379" v="10" actId="26606"/>
          <ac:spMkLst>
            <pc:docMk/>
            <pc:sldMk cId="177548292" sldId="256"/>
            <ac:spMk id="22" creationId="{8874A6A9-41FF-4E33-AFA8-F9F81436A59E}"/>
          </ac:spMkLst>
        </pc:spChg>
        <pc:spChg chg="add del">
          <ac:chgData name="SOPHIE D'AMATO" userId="656807f8-e051-413d-8b53-0720951d2156" providerId="ADAL" clId="{0594621D-8AD5-4C2C-9B49-EE1D9483A4FB}" dt="2022-10-04T07:30:28.605" v="5" actId="26606"/>
          <ac:spMkLst>
            <pc:docMk/>
            <pc:sldMk cId="177548292" sldId="256"/>
            <ac:spMk id="25" creationId="{90A7F83A-9728-4030-8E45-9ECF1ABCCC12}"/>
          </ac:spMkLst>
        </pc:spChg>
        <pc:spChg chg="add del">
          <ac:chgData name="SOPHIE D'AMATO" userId="656807f8-e051-413d-8b53-0720951d2156" providerId="ADAL" clId="{0594621D-8AD5-4C2C-9B49-EE1D9483A4FB}" dt="2022-10-04T07:30:28.605" v="5" actId="26606"/>
          <ac:spMkLst>
            <pc:docMk/>
            <pc:sldMk cId="177548292" sldId="256"/>
            <ac:spMk id="27" creationId="{6B3AD2E3-0AAD-4808-835D-6DB434CD30B0}"/>
          </ac:spMkLst>
        </pc:spChg>
        <pc:spChg chg="add del">
          <ac:chgData name="SOPHIE D'AMATO" userId="656807f8-e051-413d-8b53-0720951d2156" providerId="ADAL" clId="{0594621D-8AD5-4C2C-9B49-EE1D9483A4FB}" dt="2022-10-04T07:30:28.605" v="5" actId="26606"/>
          <ac:spMkLst>
            <pc:docMk/>
            <pc:sldMk cId="177548292" sldId="256"/>
            <ac:spMk id="29" creationId="{FF44C53F-67DE-411B-8D73-EEA2966CA86D}"/>
          </ac:spMkLst>
        </pc:spChg>
        <pc:spChg chg="add del">
          <ac:chgData name="SOPHIE D'AMATO" userId="656807f8-e051-413d-8b53-0720951d2156" providerId="ADAL" clId="{0594621D-8AD5-4C2C-9B49-EE1D9483A4FB}" dt="2022-10-04T07:32:35.655" v="12" actId="26606"/>
          <ac:spMkLst>
            <pc:docMk/>
            <pc:sldMk cId="177548292" sldId="256"/>
            <ac:spMk id="34" creationId="{4522B21E-B2B9-4C72-9A71-C87EFD137480}"/>
          </ac:spMkLst>
        </pc:spChg>
        <pc:spChg chg="add del">
          <ac:chgData name="SOPHIE D'AMATO" userId="656807f8-e051-413d-8b53-0720951d2156" providerId="ADAL" clId="{0594621D-8AD5-4C2C-9B49-EE1D9483A4FB}" dt="2022-10-04T07:32:35.655" v="12" actId="26606"/>
          <ac:spMkLst>
            <pc:docMk/>
            <pc:sldMk cId="177548292" sldId="256"/>
            <ac:spMk id="35" creationId="{5EB7D2A2-F448-44D4-938C-DC84CBCB3B1E}"/>
          </ac:spMkLst>
        </pc:spChg>
        <pc:spChg chg="add del">
          <ac:chgData name="SOPHIE D'AMATO" userId="656807f8-e051-413d-8b53-0720951d2156" providerId="ADAL" clId="{0594621D-8AD5-4C2C-9B49-EE1D9483A4FB}" dt="2022-10-04T07:33:28.061" v="17" actId="26606"/>
          <ac:spMkLst>
            <pc:docMk/>
            <pc:sldMk cId="177548292" sldId="256"/>
            <ac:spMk id="41" creationId="{D278ADA9-6383-4BDD-80D2-8899A402687B}"/>
          </ac:spMkLst>
        </pc:spChg>
        <pc:spChg chg="add del">
          <ac:chgData name="SOPHIE D'AMATO" userId="656807f8-e051-413d-8b53-0720951d2156" providerId="ADAL" clId="{0594621D-8AD5-4C2C-9B49-EE1D9483A4FB}" dt="2022-10-04T07:33:28.061" v="17" actId="26606"/>
          <ac:spMkLst>
            <pc:docMk/>
            <pc:sldMk cId="177548292" sldId="256"/>
            <ac:spMk id="43" creationId="{484B7147-B0F6-40ED-B5A2-FF72BC8198B6}"/>
          </ac:spMkLst>
        </pc:spChg>
        <pc:spChg chg="add del">
          <ac:chgData name="SOPHIE D'AMATO" userId="656807f8-e051-413d-8b53-0720951d2156" providerId="ADAL" clId="{0594621D-8AD5-4C2C-9B49-EE1D9483A4FB}" dt="2022-10-04T07:33:28.061" v="17" actId="26606"/>
          <ac:spMkLst>
            <pc:docMk/>
            <pc:sldMk cId="177548292" sldId="256"/>
            <ac:spMk id="45" creationId="{B36D2DE0-0628-4A9A-A59D-7BA8B5EB3022}"/>
          </ac:spMkLst>
        </pc:spChg>
        <pc:spChg chg="add del">
          <ac:chgData name="SOPHIE D'AMATO" userId="656807f8-e051-413d-8b53-0720951d2156" providerId="ADAL" clId="{0594621D-8AD5-4C2C-9B49-EE1D9483A4FB}" dt="2022-10-04T07:33:28.061" v="17" actId="26606"/>
          <ac:spMkLst>
            <pc:docMk/>
            <pc:sldMk cId="177548292" sldId="256"/>
            <ac:spMk id="47" creationId="{48E405C9-94BE-41DA-928C-DEC9A8550E9F}"/>
          </ac:spMkLst>
        </pc:spChg>
        <pc:spChg chg="add del">
          <ac:chgData name="SOPHIE D'AMATO" userId="656807f8-e051-413d-8b53-0720951d2156" providerId="ADAL" clId="{0594621D-8AD5-4C2C-9B49-EE1D9483A4FB}" dt="2022-10-04T07:33:28.061" v="17" actId="26606"/>
          <ac:spMkLst>
            <pc:docMk/>
            <pc:sldMk cId="177548292" sldId="256"/>
            <ac:spMk id="49" creationId="{D2091A72-D5BB-42AC-8FD3-F7747D90861E}"/>
          </ac:spMkLst>
        </pc:spChg>
        <pc:spChg chg="add del">
          <ac:chgData name="SOPHIE D'AMATO" userId="656807f8-e051-413d-8b53-0720951d2156" providerId="ADAL" clId="{0594621D-8AD5-4C2C-9B49-EE1D9483A4FB}" dt="2022-10-04T07:33:28.061" v="17" actId="26606"/>
          <ac:spMkLst>
            <pc:docMk/>
            <pc:sldMk cId="177548292" sldId="256"/>
            <ac:spMk id="51" creationId="{6ED12BFC-A737-46AF-8411-481112D54B0C}"/>
          </ac:spMkLst>
        </pc:spChg>
        <pc:spChg chg="add del">
          <ac:chgData name="SOPHIE D'AMATO" userId="656807f8-e051-413d-8b53-0720951d2156" providerId="ADAL" clId="{0594621D-8AD5-4C2C-9B49-EE1D9483A4FB}" dt="2022-10-04T07:33:26.546" v="14" actId="26606"/>
          <ac:spMkLst>
            <pc:docMk/>
            <pc:sldMk cId="177548292" sldId="256"/>
            <ac:spMk id="56" creationId="{27427488-068E-4B55-AC8D-CD070B8CD46D}"/>
          </ac:spMkLst>
        </pc:spChg>
        <pc:spChg chg="add del">
          <ac:chgData name="SOPHIE D'AMATO" userId="656807f8-e051-413d-8b53-0720951d2156" providerId="ADAL" clId="{0594621D-8AD5-4C2C-9B49-EE1D9483A4FB}" dt="2022-10-04T07:33:26.546" v="14" actId="26606"/>
          <ac:spMkLst>
            <pc:docMk/>
            <pc:sldMk cId="177548292" sldId="256"/>
            <ac:spMk id="62" creationId="{6822B5A5-A76C-4DCB-9522-E70E2E230CBE}"/>
          </ac:spMkLst>
        </pc:spChg>
        <pc:spChg chg="add del">
          <ac:chgData name="SOPHIE D'AMATO" userId="656807f8-e051-413d-8b53-0720951d2156" providerId="ADAL" clId="{0594621D-8AD5-4C2C-9B49-EE1D9483A4FB}" dt="2022-10-04T07:33:26.546" v="14" actId="26606"/>
          <ac:spMkLst>
            <pc:docMk/>
            <pc:sldMk cId="177548292" sldId="256"/>
            <ac:spMk id="64" creationId="{A20AF199-99C2-4569-9CAF-24514AE5E82A}"/>
          </ac:spMkLst>
        </pc:spChg>
        <pc:spChg chg="add del">
          <ac:chgData name="SOPHIE D'AMATO" userId="656807f8-e051-413d-8b53-0720951d2156" providerId="ADAL" clId="{0594621D-8AD5-4C2C-9B49-EE1D9483A4FB}" dt="2022-10-04T07:33:28.024" v="16" actId="26606"/>
          <ac:spMkLst>
            <pc:docMk/>
            <pc:sldMk cId="177548292" sldId="256"/>
            <ac:spMk id="66" creationId="{C27D7A02-907B-496F-BA7E-AA3780733CA7}"/>
          </ac:spMkLst>
        </pc:spChg>
        <pc:spChg chg="add del">
          <ac:chgData name="SOPHIE D'AMATO" userId="656807f8-e051-413d-8b53-0720951d2156" providerId="ADAL" clId="{0594621D-8AD5-4C2C-9B49-EE1D9483A4FB}" dt="2022-10-04T07:33:28.024" v="16" actId="26606"/>
          <ac:spMkLst>
            <pc:docMk/>
            <pc:sldMk cId="177548292" sldId="256"/>
            <ac:spMk id="67" creationId="{0FBA5268-0AE7-4CAD-9537-D0EB09E76406}"/>
          </ac:spMkLst>
        </pc:spChg>
        <pc:spChg chg="add del">
          <ac:chgData name="SOPHIE D'AMATO" userId="656807f8-e051-413d-8b53-0720951d2156" providerId="ADAL" clId="{0594621D-8AD5-4C2C-9B49-EE1D9483A4FB}" dt="2022-10-04T07:33:28.024" v="16" actId="26606"/>
          <ac:spMkLst>
            <pc:docMk/>
            <pc:sldMk cId="177548292" sldId="256"/>
            <ac:spMk id="68" creationId="{088D065B-39DA-4077-B9CF-E489CE4C0169}"/>
          </ac:spMkLst>
        </pc:spChg>
        <pc:spChg chg="add del">
          <ac:chgData name="SOPHIE D'AMATO" userId="656807f8-e051-413d-8b53-0720951d2156" providerId="ADAL" clId="{0594621D-8AD5-4C2C-9B49-EE1D9483A4FB}" dt="2022-10-04T07:35:31.240" v="18" actId="26606"/>
          <ac:spMkLst>
            <pc:docMk/>
            <pc:sldMk cId="177548292" sldId="256"/>
            <ac:spMk id="70" creationId="{27427488-068E-4B55-AC8D-CD070B8CD46D}"/>
          </ac:spMkLst>
        </pc:spChg>
        <pc:spChg chg="add del">
          <ac:chgData name="SOPHIE D'AMATO" userId="656807f8-e051-413d-8b53-0720951d2156" providerId="ADAL" clId="{0594621D-8AD5-4C2C-9B49-EE1D9483A4FB}" dt="2022-10-04T07:35:31.240" v="18" actId="26606"/>
          <ac:spMkLst>
            <pc:docMk/>
            <pc:sldMk cId="177548292" sldId="256"/>
            <ac:spMk id="72" creationId="{6822B5A5-A76C-4DCB-9522-E70E2E230CBE}"/>
          </ac:spMkLst>
        </pc:spChg>
        <pc:spChg chg="add del">
          <ac:chgData name="SOPHIE D'AMATO" userId="656807f8-e051-413d-8b53-0720951d2156" providerId="ADAL" clId="{0594621D-8AD5-4C2C-9B49-EE1D9483A4FB}" dt="2022-10-04T07:35:31.240" v="18" actId="26606"/>
          <ac:spMkLst>
            <pc:docMk/>
            <pc:sldMk cId="177548292" sldId="256"/>
            <ac:spMk id="73" creationId="{A20AF199-99C2-4569-9CAF-24514AE5E82A}"/>
          </ac:spMkLst>
        </pc:spChg>
        <pc:spChg chg="add del">
          <ac:chgData name="SOPHIE D'AMATO" userId="656807f8-e051-413d-8b53-0720951d2156" providerId="ADAL" clId="{0594621D-8AD5-4C2C-9B49-EE1D9483A4FB}" dt="2022-10-04T07:39:22.033" v="139" actId="26606"/>
          <ac:spMkLst>
            <pc:docMk/>
            <pc:sldMk cId="177548292" sldId="256"/>
            <ac:spMk id="78" creationId="{0E42565C-E3CC-4EF0-8093-88FCC788A3C2}"/>
          </ac:spMkLst>
        </pc:spChg>
        <pc:spChg chg="add del">
          <ac:chgData name="SOPHIE D'AMATO" userId="656807f8-e051-413d-8b53-0720951d2156" providerId="ADAL" clId="{0594621D-8AD5-4C2C-9B49-EE1D9483A4FB}" dt="2022-10-04T07:39:22.033" v="139" actId="26606"/>
          <ac:spMkLst>
            <pc:docMk/>
            <pc:sldMk cId="177548292" sldId="256"/>
            <ac:spMk id="80" creationId="{02F429C4-ABC9-46FC-818A-B5429CDE4A96}"/>
          </ac:spMkLst>
        </pc:spChg>
        <pc:spChg chg="add del">
          <ac:chgData name="SOPHIE D'AMATO" userId="656807f8-e051-413d-8b53-0720951d2156" providerId="ADAL" clId="{0594621D-8AD5-4C2C-9B49-EE1D9483A4FB}" dt="2022-10-04T07:39:22.033" v="139" actId="26606"/>
          <ac:spMkLst>
            <pc:docMk/>
            <pc:sldMk cId="177548292" sldId="256"/>
            <ac:spMk id="82" creationId="{2CEF98E4-3709-4952-8F42-2305CCE34FA3}"/>
          </ac:spMkLst>
        </pc:spChg>
        <pc:spChg chg="add del">
          <ac:chgData name="SOPHIE D'AMATO" userId="656807f8-e051-413d-8b53-0720951d2156" providerId="ADAL" clId="{0594621D-8AD5-4C2C-9B49-EE1D9483A4FB}" dt="2022-10-04T07:39:22.033" v="139" actId="26606"/>
          <ac:spMkLst>
            <pc:docMk/>
            <pc:sldMk cId="177548292" sldId="256"/>
            <ac:spMk id="84" creationId="{F10BCCF5-D685-47FF-B675-647EAEB72C8E}"/>
          </ac:spMkLst>
        </pc:spChg>
        <pc:spChg chg="add del">
          <ac:chgData name="SOPHIE D'AMATO" userId="656807f8-e051-413d-8b53-0720951d2156" providerId="ADAL" clId="{0594621D-8AD5-4C2C-9B49-EE1D9483A4FB}" dt="2022-10-04T07:39:22.033" v="139" actId="26606"/>
          <ac:spMkLst>
            <pc:docMk/>
            <pc:sldMk cId="177548292" sldId="256"/>
            <ac:spMk id="86" creationId="{B0EE8A42-107A-4D4C-8D56-BBAE95C7FC0D}"/>
          </ac:spMkLst>
        </pc:spChg>
        <pc:spChg chg="add del">
          <ac:chgData name="SOPHIE D'AMATO" userId="656807f8-e051-413d-8b53-0720951d2156" providerId="ADAL" clId="{0594621D-8AD5-4C2C-9B49-EE1D9483A4FB}" dt="2022-10-04T08:04:37.077" v="244" actId="26606"/>
          <ac:spMkLst>
            <pc:docMk/>
            <pc:sldMk cId="177548292" sldId="256"/>
            <ac:spMk id="91" creationId="{934F1179-B481-4F9E-BCA3-AFB972070F83}"/>
          </ac:spMkLst>
        </pc:spChg>
        <pc:spChg chg="add del">
          <ac:chgData name="SOPHIE D'AMATO" userId="656807f8-e051-413d-8b53-0720951d2156" providerId="ADAL" clId="{0594621D-8AD5-4C2C-9B49-EE1D9483A4FB}" dt="2022-10-04T08:04:37.077" v="244" actId="26606"/>
          <ac:spMkLst>
            <pc:docMk/>
            <pc:sldMk cId="177548292" sldId="256"/>
            <ac:spMk id="93" creationId="{827DC2C4-B485-428A-BF4A-472D2967F47F}"/>
          </ac:spMkLst>
        </pc:spChg>
        <pc:spChg chg="add del">
          <ac:chgData name="SOPHIE D'AMATO" userId="656807f8-e051-413d-8b53-0720951d2156" providerId="ADAL" clId="{0594621D-8AD5-4C2C-9B49-EE1D9483A4FB}" dt="2022-10-04T08:04:37.077" v="244" actId="26606"/>
          <ac:spMkLst>
            <pc:docMk/>
            <pc:sldMk cId="177548292" sldId="256"/>
            <ac:spMk id="95" creationId="{EE04B5EB-F158-4507-90DD-BD23620C7CC9}"/>
          </ac:spMkLst>
        </pc:spChg>
        <pc:spChg chg="add">
          <ac:chgData name="SOPHIE D'AMATO" userId="656807f8-e051-413d-8b53-0720951d2156" providerId="ADAL" clId="{0594621D-8AD5-4C2C-9B49-EE1D9483A4FB}" dt="2022-10-04T08:04:37.077" v="244" actId="26606"/>
          <ac:spMkLst>
            <pc:docMk/>
            <pc:sldMk cId="177548292" sldId="256"/>
            <ac:spMk id="100" creationId="{19D32F93-50AC-4C46-A5DB-291C60DDB7BD}"/>
          </ac:spMkLst>
        </pc:spChg>
        <pc:spChg chg="add">
          <ac:chgData name="SOPHIE D'AMATO" userId="656807f8-e051-413d-8b53-0720951d2156" providerId="ADAL" clId="{0594621D-8AD5-4C2C-9B49-EE1D9483A4FB}" dt="2022-10-04T08:04:37.077" v="244" actId="26606"/>
          <ac:spMkLst>
            <pc:docMk/>
            <pc:sldMk cId="177548292" sldId="256"/>
            <ac:spMk id="102" creationId="{827DC2C4-B485-428A-BF4A-472D2967F47F}"/>
          </ac:spMkLst>
        </pc:spChg>
        <pc:spChg chg="add">
          <ac:chgData name="SOPHIE D'AMATO" userId="656807f8-e051-413d-8b53-0720951d2156" providerId="ADAL" clId="{0594621D-8AD5-4C2C-9B49-EE1D9483A4FB}" dt="2022-10-04T08:04:37.077" v="244" actId="26606"/>
          <ac:spMkLst>
            <pc:docMk/>
            <pc:sldMk cId="177548292" sldId="256"/>
            <ac:spMk id="104" creationId="{EE04B5EB-F158-4507-90DD-BD23620C7CC9}"/>
          </ac:spMkLst>
        </pc:spChg>
        <pc:grpChg chg="add del">
          <ac:chgData name="SOPHIE D'AMATO" userId="656807f8-e051-413d-8b53-0720951d2156" providerId="ADAL" clId="{0594621D-8AD5-4C2C-9B49-EE1D9483A4FB}" dt="2022-10-04T07:31:30.559" v="8" actId="26606"/>
          <ac:grpSpMkLst>
            <pc:docMk/>
            <pc:sldMk cId="177548292" sldId="256"/>
            <ac:grpSpMk id="10" creationId="{31460D47-75CD-497D-BC88-FA41997D2E49}"/>
          </ac:grpSpMkLst>
        </pc:grpChg>
        <pc:grpChg chg="add del">
          <ac:chgData name="SOPHIE D'AMATO" userId="656807f8-e051-413d-8b53-0720951d2156" providerId="ADAL" clId="{0594621D-8AD5-4C2C-9B49-EE1D9483A4FB}" dt="2022-10-04T07:30:28.605" v="5" actId="26606"/>
          <ac:grpSpMkLst>
            <pc:docMk/>
            <pc:sldMk cId="177548292" sldId="256"/>
            <ac:grpSpMk id="21" creationId="{BB7A900B-006E-46F4-831E-5AABAEE45EE1}"/>
          </ac:grpSpMkLst>
        </pc:grpChg>
        <pc:grpChg chg="add del">
          <ac:chgData name="SOPHIE D'AMATO" userId="656807f8-e051-413d-8b53-0720951d2156" providerId="ADAL" clId="{0594621D-8AD5-4C2C-9B49-EE1D9483A4FB}" dt="2022-10-04T07:31:49.379" v="10" actId="26606"/>
          <ac:grpSpMkLst>
            <pc:docMk/>
            <pc:sldMk cId="177548292" sldId="256"/>
            <ac:grpSpMk id="23" creationId="{721D730E-1F97-4071-B143-B05E6D2599BC}"/>
          </ac:grpSpMkLst>
        </pc:grpChg>
        <pc:grpChg chg="add del">
          <ac:chgData name="SOPHIE D'AMATO" userId="656807f8-e051-413d-8b53-0720951d2156" providerId="ADAL" clId="{0594621D-8AD5-4C2C-9B49-EE1D9483A4FB}" dt="2022-10-04T07:33:26.546" v="14" actId="26606"/>
          <ac:grpSpMkLst>
            <pc:docMk/>
            <pc:sldMk cId="177548292" sldId="256"/>
            <ac:grpSpMk id="58" creationId="{709F4FC9-790F-4F97-8EE4-312CE916E8E1}"/>
          </ac:grpSpMkLst>
        </pc:grpChg>
        <pc:grpChg chg="add del">
          <ac:chgData name="SOPHIE D'AMATO" userId="656807f8-e051-413d-8b53-0720951d2156" providerId="ADAL" clId="{0594621D-8AD5-4C2C-9B49-EE1D9483A4FB}" dt="2022-10-04T07:35:31.240" v="18" actId="26606"/>
          <ac:grpSpMkLst>
            <pc:docMk/>
            <pc:sldMk cId="177548292" sldId="256"/>
            <ac:grpSpMk id="71" creationId="{709F4FC9-790F-4F97-8EE4-312CE916E8E1}"/>
          </ac:grpSpMkLst>
        </pc:grpChg>
        <pc:picChg chg="add del mod">
          <ac:chgData name="SOPHIE D'AMATO" userId="656807f8-e051-413d-8b53-0720951d2156" providerId="ADAL" clId="{0594621D-8AD5-4C2C-9B49-EE1D9483A4FB}" dt="2022-10-04T07:30:28.605" v="5" actId="26606"/>
          <ac:picMkLst>
            <pc:docMk/>
            <pc:sldMk cId="177548292" sldId="256"/>
            <ac:picMk id="4" creationId="{08353BFC-47E4-1DEC-9EE9-F7612ED1D1AC}"/>
          </ac:picMkLst>
        </pc:picChg>
        <pc:picChg chg="add mod">
          <ac:chgData name="SOPHIE D'AMATO" userId="656807f8-e051-413d-8b53-0720951d2156" providerId="ADAL" clId="{0594621D-8AD5-4C2C-9B49-EE1D9483A4FB}" dt="2022-10-04T08:04:52" v="248" actId="1076"/>
          <ac:picMkLst>
            <pc:docMk/>
            <pc:sldMk cId="177548292" sldId="256"/>
            <ac:picMk id="6" creationId="{21917D28-0E40-6633-CED3-6644D02D71CC}"/>
          </ac:picMkLst>
        </pc:picChg>
        <pc:picChg chg="add del mod">
          <ac:chgData name="SOPHIE D'AMATO" userId="656807f8-e051-413d-8b53-0720951d2156" providerId="ADAL" clId="{0594621D-8AD5-4C2C-9B49-EE1D9483A4FB}" dt="2022-10-04T08:12:20.338" v="253" actId="478"/>
          <ac:picMkLst>
            <pc:docMk/>
            <pc:sldMk cId="177548292" sldId="256"/>
            <ac:picMk id="33" creationId="{D6D27CC7-6022-678E-C202-C9ECA446510A}"/>
          </ac:picMkLst>
        </pc:picChg>
        <pc:picChg chg="add del mod">
          <ac:chgData name="SOPHIE D'AMATO" userId="656807f8-e051-413d-8b53-0720951d2156" providerId="ADAL" clId="{0594621D-8AD5-4C2C-9B49-EE1D9483A4FB}" dt="2022-10-04T08:12:34.546" v="257" actId="478"/>
          <ac:picMkLst>
            <pc:docMk/>
            <pc:sldMk cId="177548292" sldId="256"/>
            <ac:picMk id="38" creationId="{D19A25DF-B5EC-EACA-AE75-A2AE9D3CD3D6}"/>
          </ac:picMkLst>
        </pc:picChg>
        <pc:picChg chg="add mod">
          <ac:chgData name="SOPHIE D'AMATO" userId="656807f8-e051-413d-8b53-0720951d2156" providerId="ADAL" clId="{0594621D-8AD5-4C2C-9B49-EE1D9483A4FB}" dt="2022-10-04T08:25:41.810" v="308" actId="1076"/>
          <ac:picMkLst>
            <pc:docMk/>
            <pc:sldMk cId="177548292" sldId="256"/>
            <ac:picMk id="40" creationId="{B55A1098-CF80-3643-FD71-A8CEC6927C37}"/>
          </ac:picMkLst>
        </pc:picChg>
        <pc:cxnChg chg="add del">
          <ac:chgData name="SOPHIE D'AMATO" userId="656807f8-e051-413d-8b53-0720951d2156" providerId="ADAL" clId="{0594621D-8AD5-4C2C-9B49-EE1D9483A4FB}" dt="2022-10-04T07:32:35.655" v="12" actId="26606"/>
          <ac:cxnSpMkLst>
            <pc:docMk/>
            <pc:sldMk cId="177548292" sldId="256"/>
            <ac:cxnSpMk id="36" creationId="{F7C8EA93-3210-4C62-99E9-153C275E3A87}"/>
          </ac:cxnSpMkLst>
        </pc:cxnChg>
      </pc:sldChg>
      <pc:sldChg chg="addSp delSp modSp new del mod setBg addAnim delAnim setClrOvrMap">
        <pc:chgData name="SOPHIE D'AMATO" userId="656807f8-e051-413d-8b53-0720951d2156" providerId="ADAL" clId="{0594621D-8AD5-4C2C-9B49-EE1D9483A4FB}" dt="2022-10-04T08:48:03.681" v="570" actId="47"/>
        <pc:sldMkLst>
          <pc:docMk/>
          <pc:sldMk cId="1302821827" sldId="257"/>
        </pc:sldMkLst>
        <pc:spChg chg="mod">
          <ac:chgData name="SOPHIE D'AMATO" userId="656807f8-e051-413d-8b53-0720951d2156" providerId="ADAL" clId="{0594621D-8AD5-4C2C-9B49-EE1D9483A4FB}" dt="2022-10-04T08:31:12.562" v="390" actId="122"/>
          <ac:spMkLst>
            <pc:docMk/>
            <pc:sldMk cId="1302821827" sldId="257"/>
            <ac:spMk id="2" creationId="{8C806C22-3DE7-C328-B926-E8CFC965902E}"/>
          </ac:spMkLst>
        </pc:spChg>
        <pc:spChg chg="add del">
          <ac:chgData name="SOPHIE D'AMATO" userId="656807f8-e051-413d-8b53-0720951d2156" providerId="ADAL" clId="{0594621D-8AD5-4C2C-9B49-EE1D9483A4FB}" dt="2022-10-04T07:53:38.639" v="230" actId="26606"/>
          <ac:spMkLst>
            <pc:docMk/>
            <pc:sldMk cId="1302821827" sldId="257"/>
            <ac:spMk id="3" creationId="{4463358A-C611-1C11-B3B4-F5D7E6FDD6DB}"/>
          </ac:spMkLst>
        </pc:spChg>
        <pc:spChg chg="add del">
          <ac:chgData name="SOPHIE D'AMATO" userId="656807f8-e051-413d-8b53-0720951d2156" providerId="ADAL" clId="{0594621D-8AD5-4C2C-9B49-EE1D9483A4FB}" dt="2022-10-04T07:53:00.827" v="217" actId="26606"/>
          <ac:spMkLst>
            <pc:docMk/>
            <pc:sldMk cId="1302821827" sldId="257"/>
            <ac:spMk id="9" creationId="{37C89E4B-3C9F-44B9-8B86-D9E3D112D8EC}"/>
          </ac:spMkLst>
        </pc:spChg>
        <pc:spChg chg="add del">
          <ac:chgData name="SOPHIE D'AMATO" userId="656807f8-e051-413d-8b53-0720951d2156" providerId="ADAL" clId="{0594621D-8AD5-4C2C-9B49-EE1D9483A4FB}" dt="2022-10-04T07:53:07.565" v="219" actId="26606"/>
          <ac:spMkLst>
            <pc:docMk/>
            <pc:sldMk cId="1302821827" sldId="257"/>
            <ac:spMk id="15" creationId="{C1DD1A8A-57D5-4A81-AD04-532B043C5611}"/>
          </ac:spMkLst>
        </pc:spChg>
        <pc:spChg chg="add del">
          <ac:chgData name="SOPHIE D'AMATO" userId="656807f8-e051-413d-8b53-0720951d2156" providerId="ADAL" clId="{0594621D-8AD5-4C2C-9B49-EE1D9483A4FB}" dt="2022-10-04T07:53:07.565" v="219" actId="26606"/>
          <ac:spMkLst>
            <pc:docMk/>
            <pc:sldMk cId="1302821827" sldId="257"/>
            <ac:spMk id="17" creationId="{007891EC-4501-44ED-A8C8-B11B6DB767AB}"/>
          </ac:spMkLst>
        </pc:spChg>
        <pc:spChg chg="add del">
          <ac:chgData name="SOPHIE D'AMATO" userId="656807f8-e051-413d-8b53-0720951d2156" providerId="ADAL" clId="{0594621D-8AD5-4C2C-9B49-EE1D9483A4FB}" dt="2022-10-04T07:53:09.158" v="221" actId="26606"/>
          <ac:spMkLst>
            <pc:docMk/>
            <pc:sldMk cId="1302821827" sldId="257"/>
            <ac:spMk id="19" creationId="{71B2258F-86CA-4D4D-8270-BC05FCDEBFB3}"/>
          </ac:spMkLst>
        </pc:spChg>
        <pc:spChg chg="add del">
          <ac:chgData name="SOPHIE D'AMATO" userId="656807f8-e051-413d-8b53-0720951d2156" providerId="ADAL" clId="{0594621D-8AD5-4C2C-9B49-EE1D9483A4FB}" dt="2022-10-04T07:53:19.685" v="223" actId="26606"/>
          <ac:spMkLst>
            <pc:docMk/>
            <pc:sldMk cId="1302821827" sldId="257"/>
            <ac:spMk id="22" creationId="{ECC07320-C2CA-4E29-8481-9D9E143C7788}"/>
          </ac:spMkLst>
        </pc:spChg>
        <pc:spChg chg="add del">
          <ac:chgData name="SOPHIE D'AMATO" userId="656807f8-e051-413d-8b53-0720951d2156" providerId="ADAL" clId="{0594621D-8AD5-4C2C-9B49-EE1D9483A4FB}" dt="2022-10-04T07:53:19.685" v="223" actId="26606"/>
          <ac:spMkLst>
            <pc:docMk/>
            <pc:sldMk cId="1302821827" sldId="257"/>
            <ac:spMk id="24" creationId="{178FB36B-5BFE-42CA-BC60-1115E0D95EEC}"/>
          </ac:spMkLst>
        </pc:spChg>
        <pc:spChg chg="add del">
          <ac:chgData name="SOPHIE D'AMATO" userId="656807f8-e051-413d-8b53-0720951d2156" providerId="ADAL" clId="{0594621D-8AD5-4C2C-9B49-EE1D9483A4FB}" dt="2022-10-04T07:53:22.568" v="225" actId="26606"/>
          <ac:spMkLst>
            <pc:docMk/>
            <pc:sldMk cId="1302821827" sldId="257"/>
            <ac:spMk id="26" creationId="{04812C46-200A-4DEB-A05E-3ED6C68C2387}"/>
          </ac:spMkLst>
        </pc:spChg>
        <pc:spChg chg="add del">
          <ac:chgData name="SOPHIE D'AMATO" userId="656807f8-e051-413d-8b53-0720951d2156" providerId="ADAL" clId="{0594621D-8AD5-4C2C-9B49-EE1D9483A4FB}" dt="2022-10-04T07:53:22.568" v="225" actId="26606"/>
          <ac:spMkLst>
            <pc:docMk/>
            <pc:sldMk cId="1302821827" sldId="257"/>
            <ac:spMk id="28" creationId="{D1EA859B-E555-4109-94F3-6700E046E008}"/>
          </ac:spMkLst>
        </pc:spChg>
        <pc:spChg chg="add del">
          <ac:chgData name="SOPHIE D'AMATO" userId="656807f8-e051-413d-8b53-0720951d2156" providerId="ADAL" clId="{0594621D-8AD5-4C2C-9B49-EE1D9483A4FB}" dt="2022-10-04T07:53:22.568" v="225" actId="26606"/>
          <ac:spMkLst>
            <pc:docMk/>
            <pc:sldMk cId="1302821827" sldId="257"/>
            <ac:spMk id="29" creationId="{4463358A-C611-1C11-B3B4-F5D7E6FDD6DB}"/>
          </ac:spMkLst>
        </pc:spChg>
        <pc:spChg chg="add del">
          <ac:chgData name="SOPHIE D'AMATO" userId="656807f8-e051-413d-8b53-0720951d2156" providerId="ADAL" clId="{0594621D-8AD5-4C2C-9B49-EE1D9483A4FB}" dt="2022-10-04T07:53:36.449" v="227" actId="26606"/>
          <ac:spMkLst>
            <pc:docMk/>
            <pc:sldMk cId="1302821827" sldId="257"/>
            <ac:spMk id="31" creationId="{5A59F003-E00A-43F9-91DC-CC54E3B87466}"/>
          </ac:spMkLst>
        </pc:spChg>
        <pc:spChg chg="add del">
          <ac:chgData name="SOPHIE D'AMATO" userId="656807f8-e051-413d-8b53-0720951d2156" providerId="ADAL" clId="{0594621D-8AD5-4C2C-9B49-EE1D9483A4FB}" dt="2022-10-04T07:53:36.449" v="227" actId="26606"/>
          <ac:spMkLst>
            <pc:docMk/>
            <pc:sldMk cId="1302821827" sldId="257"/>
            <ac:spMk id="33" creationId="{D74A4382-E3AD-430A-9A1F-DFA3E0E77A7D}"/>
          </ac:spMkLst>
        </pc:spChg>
        <pc:spChg chg="add del">
          <ac:chgData name="SOPHIE D'AMATO" userId="656807f8-e051-413d-8b53-0720951d2156" providerId="ADAL" clId="{0594621D-8AD5-4C2C-9B49-EE1D9483A4FB}" dt="2022-10-04T07:53:36.449" v="227" actId="26606"/>
          <ac:spMkLst>
            <pc:docMk/>
            <pc:sldMk cId="1302821827" sldId="257"/>
            <ac:spMk id="34" creationId="{79F40191-0F44-4FD1-82CC-ACB507C14BE6}"/>
          </ac:spMkLst>
        </pc:spChg>
        <pc:spChg chg="add del">
          <ac:chgData name="SOPHIE D'AMATO" userId="656807f8-e051-413d-8b53-0720951d2156" providerId="ADAL" clId="{0594621D-8AD5-4C2C-9B49-EE1D9483A4FB}" dt="2022-10-04T07:53:38.629" v="229" actId="26606"/>
          <ac:spMkLst>
            <pc:docMk/>
            <pc:sldMk cId="1302821827" sldId="257"/>
            <ac:spMk id="36" creationId="{0671A8AE-40A1-4631-A6B8-581AFF065482}"/>
          </ac:spMkLst>
        </pc:spChg>
        <pc:spChg chg="add del">
          <ac:chgData name="SOPHIE D'AMATO" userId="656807f8-e051-413d-8b53-0720951d2156" providerId="ADAL" clId="{0594621D-8AD5-4C2C-9B49-EE1D9483A4FB}" dt="2022-10-04T07:53:38.629" v="229" actId="26606"/>
          <ac:spMkLst>
            <pc:docMk/>
            <pc:sldMk cId="1302821827" sldId="257"/>
            <ac:spMk id="38" creationId="{AB58EF07-17C2-48CF-ABB0-EEF1F17CB8F0}"/>
          </ac:spMkLst>
        </pc:spChg>
        <pc:spChg chg="add del">
          <ac:chgData name="SOPHIE D'AMATO" userId="656807f8-e051-413d-8b53-0720951d2156" providerId="ADAL" clId="{0594621D-8AD5-4C2C-9B49-EE1D9483A4FB}" dt="2022-10-04T07:53:38.629" v="229" actId="26606"/>
          <ac:spMkLst>
            <pc:docMk/>
            <pc:sldMk cId="1302821827" sldId="257"/>
            <ac:spMk id="39" creationId="{AF2F604E-43BE-4DC3-B983-E071523364F8}"/>
          </ac:spMkLst>
        </pc:spChg>
        <pc:spChg chg="add del">
          <ac:chgData name="SOPHIE D'AMATO" userId="656807f8-e051-413d-8b53-0720951d2156" providerId="ADAL" clId="{0594621D-8AD5-4C2C-9B49-EE1D9483A4FB}" dt="2022-10-04T07:53:38.629" v="229" actId="26606"/>
          <ac:spMkLst>
            <pc:docMk/>
            <pc:sldMk cId="1302821827" sldId="257"/>
            <ac:spMk id="40" creationId="{08C9B587-E65E-4B52-B37C-ABEBB6E87928}"/>
          </ac:spMkLst>
        </pc:spChg>
        <pc:spChg chg="add del">
          <ac:chgData name="SOPHIE D'AMATO" userId="656807f8-e051-413d-8b53-0720951d2156" providerId="ADAL" clId="{0594621D-8AD5-4C2C-9B49-EE1D9483A4FB}" dt="2022-10-04T07:59:37.594" v="241" actId="26606"/>
          <ac:spMkLst>
            <pc:docMk/>
            <pc:sldMk cId="1302821827" sldId="257"/>
            <ac:spMk id="43" creationId="{A414F261-E931-45CB-8605-20FFD6826336}"/>
          </ac:spMkLst>
        </pc:spChg>
        <pc:spChg chg="add del">
          <ac:chgData name="SOPHIE D'AMATO" userId="656807f8-e051-413d-8b53-0720951d2156" providerId="ADAL" clId="{0594621D-8AD5-4C2C-9B49-EE1D9483A4FB}" dt="2022-10-04T07:59:14.530" v="233" actId="26606"/>
          <ac:spMkLst>
            <pc:docMk/>
            <pc:sldMk cId="1302821827" sldId="257"/>
            <ac:spMk id="50" creationId="{71B2258F-86CA-4D4D-8270-BC05FCDEBFB3}"/>
          </ac:spMkLst>
        </pc:spChg>
        <pc:spChg chg="add del">
          <ac:chgData name="SOPHIE D'AMATO" userId="656807f8-e051-413d-8b53-0720951d2156" providerId="ADAL" clId="{0594621D-8AD5-4C2C-9B49-EE1D9483A4FB}" dt="2022-10-04T07:59:16.517" v="235" actId="26606"/>
          <ac:spMkLst>
            <pc:docMk/>
            <pc:sldMk cId="1302821827" sldId="257"/>
            <ac:spMk id="52" creationId="{7F7D7B8D-EF99-4CA1-AB1E-4C0C047409F5}"/>
          </ac:spMkLst>
        </pc:spChg>
        <pc:spChg chg="add del">
          <ac:chgData name="SOPHIE D'AMATO" userId="656807f8-e051-413d-8b53-0720951d2156" providerId="ADAL" clId="{0594621D-8AD5-4C2C-9B49-EE1D9483A4FB}" dt="2022-10-04T07:59:22.269" v="237" actId="26606"/>
          <ac:spMkLst>
            <pc:docMk/>
            <pc:sldMk cId="1302821827" sldId="257"/>
            <ac:spMk id="54" creationId="{79F40191-0F44-4FD1-82CC-ACB507C14BE6}"/>
          </ac:spMkLst>
        </pc:spChg>
        <pc:spChg chg="add del">
          <ac:chgData name="SOPHIE D'AMATO" userId="656807f8-e051-413d-8b53-0720951d2156" providerId="ADAL" clId="{0594621D-8AD5-4C2C-9B49-EE1D9483A4FB}" dt="2022-10-04T07:59:22.269" v="237" actId="26606"/>
          <ac:spMkLst>
            <pc:docMk/>
            <pc:sldMk cId="1302821827" sldId="257"/>
            <ac:spMk id="55" creationId="{5A59F003-E00A-43F9-91DC-CC54E3B87466}"/>
          </ac:spMkLst>
        </pc:spChg>
        <pc:spChg chg="add del">
          <ac:chgData name="SOPHIE D'AMATO" userId="656807f8-e051-413d-8b53-0720951d2156" providerId="ADAL" clId="{0594621D-8AD5-4C2C-9B49-EE1D9483A4FB}" dt="2022-10-04T07:59:22.269" v="237" actId="26606"/>
          <ac:spMkLst>
            <pc:docMk/>
            <pc:sldMk cId="1302821827" sldId="257"/>
            <ac:spMk id="56" creationId="{D74A4382-E3AD-430A-9A1F-DFA3E0E77A7D}"/>
          </ac:spMkLst>
        </pc:spChg>
        <pc:spChg chg="add del">
          <ac:chgData name="SOPHIE D'AMATO" userId="656807f8-e051-413d-8b53-0720951d2156" providerId="ADAL" clId="{0594621D-8AD5-4C2C-9B49-EE1D9483A4FB}" dt="2022-10-04T07:59:37.587" v="240" actId="26606"/>
          <ac:spMkLst>
            <pc:docMk/>
            <pc:sldMk cId="1302821827" sldId="257"/>
            <ac:spMk id="58" creationId="{C1DD1A8A-57D5-4A81-AD04-532B043C5611}"/>
          </ac:spMkLst>
        </pc:spChg>
        <pc:spChg chg="add del">
          <ac:chgData name="SOPHIE D'AMATO" userId="656807f8-e051-413d-8b53-0720951d2156" providerId="ADAL" clId="{0594621D-8AD5-4C2C-9B49-EE1D9483A4FB}" dt="2022-10-04T07:59:37.587" v="240" actId="26606"/>
          <ac:spMkLst>
            <pc:docMk/>
            <pc:sldMk cId="1302821827" sldId="257"/>
            <ac:spMk id="59" creationId="{007891EC-4501-44ED-A8C8-B11B6DB767AB}"/>
          </ac:spMkLst>
        </pc:spChg>
        <pc:spChg chg="add">
          <ac:chgData name="SOPHIE D'AMATO" userId="656807f8-e051-413d-8b53-0720951d2156" providerId="ADAL" clId="{0594621D-8AD5-4C2C-9B49-EE1D9483A4FB}" dt="2022-10-04T07:59:37.594" v="241" actId="26606"/>
          <ac:spMkLst>
            <pc:docMk/>
            <pc:sldMk cId="1302821827" sldId="257"/>
            <ac:spMk id="61" creationId="{A414F261-E931-45CB-8605-20FFD6826336}"/>
          </ac:spMkLst>
        </pc:spChg>
        <pc:picChg chg="add del">
          <ac:chgData name="SOPHIE D'AMATO" userId="656807f8-e051-413d-8b53-0720951d2156" providerId="ADAL" clId="{0594621D-8AD5-4C2C-9B49-EE1D9483A4FB}" dt="2022-10-04T07:53:00.827" v="217" actId="26606"/>
          <ac:picMkLst>
            <pc:docMk/>
            <pc:sldMk cId="1302821827" sldId="257"/>
            <ac:picMk id="5" creationId="{5EA3F3AF-D483-C973-E1ED-AFBAFC34FB07}"/>
          </ac:picMkLst>
        </pc:picChg>
        <pc:picChg chg="add del">
          <ac:chgData name="SOPHIE D'AMATO" userId="656807f8-e051-413d-8b53-0720951d2156" providerId="ADAL" clId="{0594621D-8AD5-4C2C-9B49-EE1D9483A4FB}" dt="2022-10-04T07:53:07.565" v="219" actId="26606"/>
          <ac:picMkLst>
            <pc:docMk/>
            <pc:sldMk cId="1302821827" sldId="257"/>
            <ac:picMk id="16" creationId="{C65AEF46-FB81-AD3B-6548-A50AC05EE487}"/>
          </ac:picMkLst>
        </pc:picChg>
        <pc:picChg chg="add del">
          <ac:chgData name="SOPHIE D'AMATO" userId="656807f8-e051-413d-8b53-0720951d2156" providerId="ADAL" clId="{0594621D-8AD5-4C2C-9B49-EE1D9483A4FB}" dt="2022-10-04T07:53:09.158" v="221" actId="26606"/>
          <ac:picMkLst>
            <pc:docMk/>
            <pc:sldMk cId="1302821827" sldId="257"/>
            <ac:picMk id="20" creationId="{0D0DBFE2-38E6-FE56-C7AC-21C0FC7EA5E0}"/>
          </ac:picMkLst>
        </pc:picChg>
        <pc:picChg chg="add del">
          <ac:chgData name="SOPHIE D'AMATO" userId="656807f8-e051-413d-8b53-0720951d2156" providerId="ADAL" clId="{0594621D-8AD5-4C2C-9B49-EE1D9483A4FB}" dt="2022-10-04T07:53:19.685" v="223" actId="26606"/>
          <ac:picMkLst>
            <pc:docMk/>
            <pc:sldMk cId="1302821827" sldId="257"/>
            <ac:picMk id="23" creationId="{B981904E-250D-9A3B-1F84-D84B0462B2F9}"/>
          </ac:picMkLst>
        </pc:picChg>
        <pc:picChg chg="add del">
          <ac:chgData name="SOPHIE D'AMATO" userId="656807f8-e051-413d-8b53-0720951d2156" providerId="ADAL" clId="{0594621D-8AD5-4C2C-9B49-EE1D9483A4FB}" dt="2022-10-04T07:53:22.568" v="225" actId="26606"/>
          <ac:picMkLst>
            <pc:docMk/>
            <pc:sldMk cId="1302821827" sldId="257"/>
            <ac:picMk id="27" creationId="{868875A0-6991-A756-E57D-C8CD3B266481}"/>
          </ac:picMkLst>
        </pc:picChg>
        <pc:picChg chg="add del">
          <ac:chgData name="SOPHIE D'AMATO" userId="656807f8-e051-413d-8b53-0720951d2156" providerId="ADAL" clId="{0594621D-8AD5-4C2C-9B49-EE1D9483A4FB}" dt="2022-10-04T07:53:36.449" v="227" actId="26606"/>
          <ac:picMkLst>
            <pc:docMk/>
            <pc:sldMk cId="1302821827" sldId="257"/>
            <ac:picMk id="32" creationId="{AA729192-F24C-4FD9-54D1-0C1F5C2D4261}"/>
          </ac:picMkLst>
        </pc:picChg>
        <pc:picChg chg="add del">
          <ac:chgData name="SOPHIE D'AMATO" userId="656807f8-e051-413d-8b53-0720951d2156" providerId="ADAL" clId="{0594621D-8AD5-4C2C-9B49-EE1D9483A4FB}" dt="2022-10-04T07:53:38.629" v="229" actId="26606"/>
          <ac:picMkLst>
            <pc:docMk/>
            <pc:sldMk cId="1302821827" sldId="257"/>
            <ac:picMk id="37" creationId="{9A17D80B-CF07-44F9-83E2-14568A326B34}"/>
          </ac:picMkLst>
        </pc:picChg>
        <pc:picChg chg="add del mod ord">
          <ac:chgData name="SOPHIE D'AMATO" userId="656807f8-e051-413d-8b53-0720951d2156" providerId="ADAL" clId="{0594621D-8AD5-4C2C-9B49-EE1D9483A4FB}" dt="2022-10-04T08:31:19.261" v="391" actId="478"/>
          <ac:picMkLst>
            <pc:docMk/>
            <pc:sldMk cId="1302821827" sldId="257"/>
            <ac:picMk id="42" creationId="{123F89E6-F159-682E-F94C-64D0DCD3C025}"/>
          </ac:picMkLst>
        </pc:picChg>
        <pc:cxnChg chg="add del">
          <ac:chgData name="SOPHIE D'AMATO" userId="656807f8-e051-413d-8b53-0720951d2156" providerId="ADAL" clId="{0594621D-8AD5-4C2C-9B49-EE1D9483A4FB}" dt="2022-10-04T07:53:00.827" v="217" actId="26606"/>
          <ac:cxnSpMkLst>
            <pc:docMk/>
            <pc:sldMk cId="1302821827" sldId="257"/>
            <ac:cxnSpMk id="11" creationId="{AA2EAA10-076F-46BD-8F0F-B9A2FB77A85C}"/>
          </ac:cxnSpMkLst>
        </pc:cxnChg>
        <pc:cxnChg chg="add del">
          <ac:chgData name="SOPHIE D'AMATO" userId="656807f8-e051-413d-8b53-0720951d2156" providerId="ADAL" clId="{0594621D-8AD5-4C2C-9B49-EE1D9483A4FB}" dt="2022-10-04T07:53:00.827" v="217" actId="26606"/>
          <ac:cxnSpMkLst>
            <pc:docMk/>
            <pc:sldMk cId="1302821827" sldId="257"/>
            <ac:cxnSpMk id="13" creationId="{D891E407-403B-4764-86C9-33A56D3BCAA3}"/>
          </ac:cxnSpMkLst>
        </pc:cxnChg>
        <pc:cxnChg chg="add del">
          <ac:chgData name="SOPHIE D'AMATO" userId="656807f8-e051-413d-8b53-0720951d2156" providerId="ADAL" clId="{0594621D-8AD5-4C2C-9B49-EE1D9483A4FB}" dt="2022-10-04T07:59:37.594" v="241" actId="26606"/>
          <ac:cxnSpMkLst>
            <pc:docMk/>
            <pc:sldMk cId="1302821827" sldId="257"/>
            <ac:cxnSpMk id="44" creationId="{B63CF8AD-BB19-4F90-BDE5-B3B3F56F4E4A}"/>
          </ac:cxnSpMkLst>
        </pc:cxnChg>
        <pc:cxnChg chg="add del">
          <ac:chgData name="SOPHIE D'AMATO" userId="656807f8-e051-413d-8b53-0720951d2156" providerId="ADAL" clId="{0594621D-8AD5-4C2C-9B49-EE1D9483A4FB}" dt="2022-10-04T07:59:37.594" v="241" actId="26606"/>
          <ac:cxnSpMkLst>
            <pc:docMk/>
            <pc:sldMk cId="1302821827" sldId="257"/>
            <ac:cxnSpMk id="45" creationId="{224E62CA-FAA3-4628-AEF3-5033C771498B}"/>
          </ac:cxnSpMkLst>
        </pc:cxnChg>
        <pc:cxnChg chg="add">
          <ac:chgData name="SOPHIE D'AMATO" userId="656807f8-e051-413d-8b53-0720951d2156" providerId="ADAL" clId="{0594621D-8AD5-4C2C-9B49-EE1D9483A4FB}" dt="2022-10-04T07:59:37.594" v="241" actId="26606"/>
          <ac:cxnSpMkLst>
            <pc:docMk/>
            <pc:sldMk cId="1302821827" sldId="257"/>
            <ac:cxnSpMk id="62" creationId="{B63CF8AD-BB19-4F90-BDE5-B3B3F56F4E4A}"/>
          </ac:cxnSpMkLst>
        </pc:cxnChg>
        <pc:cxnChg chg="add">
          <ac:chgData name="SOPHIE D'AMATO" userId="656807f8-e051-413d-8b53-0720951d2156" providerId="ADAL" clId="{0594621D-8AD5-4C2C-9B49-EE1D9483A4FB}" dt="2022-10-04T07:59:37.594" v="241" actId="26606"/>
          <ac:cxnSpMkLst>
            <pc:docMk/>
            <pc:sldMk cId="1302821827" sldId="257"/>
            <ac:cxnSpMk id="63" creationId="{224E62CA-FAA3-4628-AEF3-5033C771498B}"/>
          </ac:cxnSpMkLst>
        </pc:cxnChg>
      </pc:sldChg>
      <pc:sldChg chg="new del">
        <pc:chgData name="SOPHIE D'AMATO" userId="656807f8-e051-413d-8b53-0720951d2156" providerId="ADAL" clId="{0594621D-8AD5-4C2C-9B49-EE1D9483A4FB}" dt="2022-10-04T07:30:28.195" v="4" actId="680"/>
        <pc:sldMkLst>
          <pc:docMk/>
          <pc:sldMk cId="3406021573" sldId="257"/>
        </pc:sldMkLst>
      </pc:sldChg>
      <pc:sldChg chg="addSp delSp modSp new mod setBg">
        <pc:chgData name="SOPHIE D'AMATO" userId="656807f8-e051-413d-8b53-0720951d2156" providerId="ADAL" clId="{0594621D-8AD5-4C2C-9B49-EE1D9483A4FB}" dt="2022-10-10T14:45:03.359" v="3518" actId="20577"/>
        <pc:sldMkLst>
          <pc:docMk/>
          <pc:sldMk cId="2292228407" sldId="258"/>
        </pc:sldMkLst>
        <pc:spChg chg="mod">
          <ac:chgData name="SOPHIE D'AMATO" userId="656807f8-e051-413d-8b53-0720951d2156" providerId="ADAL" clId="{0594621D-8AD5-4C2C-9B49-EE1D9483A4FB}" dt="2022-10-10T14:44:55.821" v="3502" actId="20577"/>
          <ac:spMkLst>
            <pc:docMk/>
            <pc:sldMk cId="2292228407" sldId="258"/>
            <ac:spMk id="2" creationId="{EFF4245A-885C-70B2-FB71-216367E43CCA}"/>
          </ac:spMkLst>
        </pc:spChg>
        <pc:spChg chg="del mod">
          <ac:chgData name="SOPHIE D'AMATO" userId="656807f8-e051-413d-8b53-0720951d2156" providerId="ADAL" clId="{0594621D-8AD5-4C2C-9B49-EE1D9483A4FB}" dt="2022-10-04T08:23:46.338" v="294" actId="931"/>
          <ac:spMkLst>
            <pc:docMk/>
            <pc:sldMk cId="2292228407" sldId="258"/>
            <ac:spMk id="3" creationId="{962306DA-66F2-4E7F-8245-4C2DB0CBB1F7}"/>
          </ac:spMkLst>
        </pc:spChg>
        <pc:spChg chg="add del">
          <ac:chgData name="SOPHIE D'AMATO" userId="656807f8-e051-413d-8b53-0720951d2156" providerId="ADAL" clId="{0594621D-8AD5-4C2C-9B49-EE1D9483A4FB}" dt="2022-10-04T08:18:29.824" v="269" actId="26606"/>
          <ac:spMkLst>
            <pc:docMk/>
            <pc:sldMk cId="2292228407" sldId="258"/>
            <ac:spMk id="8" creationId="{081EA652-8C6A-4E69-BEB9-170809474553}"/>
          </ac:spMkLst>
        </pc:spChg>
        <pc:spChg chg="add mod">
          <ac:chgData name="SOPHIE D'AMATO" userId="656807f8-e051-413d-8b53-0720951d2156" providerId="ADAL" clId="{0594621D-8AD5-4C2C-9B49-EE1D9483A4FB}" dt="2022-10-10T14:45:03.359" v="3518" actId="20577"/>
          <ac:spMkLst>
            <pc:docMk/>
            <pc:sldMk cId="2292228407" sldId="258"/>
            <ac:spMk id="9" creationId="{2090D69B-2092-041D-238D-DCB3C37C799E}"/>
          </ac:spMkLst>
        </pc:spChg>
        <pc:spChg chg="add del">
          <ac:chgData name="SOPHIE D'AMATO" userId="656807f8-e051-413d-8b53-0720951d2156" providerId="ADAL" clId="{0594621D-8AD5-4C2C-9B49-EE1D9483A4FB}" dt="2022-10-04T08:18:29.824" v="269" actId="26606"/>
          <ac:spMkLst>
            <pc:docMk/>
            <pc:sldMk cId="2292228407" sldId="258"/>
            <ac:spMk id="10" creationId="{5298780A-33B9-4EA2-8F67-DE68AD62841B}"/>
          </ac:spMkLst>
        </pc:spChg>
        <pc:spChg chg="add del">
          <ac:chgData name="SOPHIE D'AMATO" userId="656807f8-e051-413d-8b53-0720951d2156" providerId="ADAL" clId="{0594621D-8AD5-4C2C-9B49-EE1D9483A4FB}" dt="2022-10-04T08:18:29.824" v="269" actId="26606"/>
          <ac:spMkLst>
            <pc:docMk/>
            <pc:sldMk cId="2292228407" sldId="258"/>
            <ac:spMk id="12" creationId="{7F488E8B-4E1E-4402-8935-D4E6C02615C7}"/>
          </ac:spMkLst>
        </pc:spChg>
        <pc:spChg chg="add del">
          <ac:chgData name="SOPHIE D'AMATO" userId="656807f8-e051-413d-8b53-0720951d2156" providerId="ADAL" clId="{0594621D-8AD5-4C2C-9B49-EE1D9483A4FB}" dt="2022-10-04T08:18:32.119" v="271" actId="26606"/>
          <ac:spMkLst>
            <pc:docMk/>
            <pc:sldMk cId="2292228407" sldId="258"/>
            <ac:spMk id="14" creationId="{7CB4857B-ED7C-444D-9F04-2F885114A1C2}"/>
          </ac:spMkLst>
        </pc:spChg>
        <pc:spChg chg="add del">
          <ac:chgData name="SOPHIE D'AMATO" userId="656807f8-e051-413d-8b53-0720951d2156" providerId="ADAL" clId="{0594621D-8AD5-4C2C-9B49-EE1D9483A4FB}" dt="2022-10-04T08:18:32.119" v="271" actId="26606"/>
          <ac:spMkLst>
            <pc:docMk/>
            <pc:sldMk cId="2292228407" sldId="258"/>
            <ac:spMk id="15" creationId="{D18046FB-44EA-4FD8-A585-EA09A319B2D0}"/>
          </ac:spMkLst>
        </pc:spChg>
        <pc:spChg chg="add del">
          <ac:chgData name="SOPHIE D'AMATO" userId="656807f8-e051-413d-8b53-0720951d2156" providerId="ADAL" clId="{0594621D-8AD5-4C2C-9B49-EE1D9483A4FB}" dt="2022-10-04T08:18:32.119" v="271" actId="26606"/>
          <ac:spMkLst>
            <pc:docMk/>
            <pc:sldMk cId="2292228407" sldId="258"/>
            <ac:spMk id="16" creationId="{479F5F2B-8B58-4140-AE6A-51F6C67B18D9}"/>
          </ac:spMkLst>
        </pc:spChg>
        <pc:spChg chg="add del">
          <ac:chgData name="SOPHIE D'AMATO" userId="656807f8-e051-413d-8b53-0720951d2156" providerId="ADAL" clId="{0594621D-8AD5-4C2C-9B49-EE1D9483A4FB}" dt="2022-10-04T08:18:52.977" v="273" actId="26606"/>
          <ac:spMkLst>
            <pc:docMk/>
            <pc:sldMk cId="2292228407" sldId="258"/>
            <ac:spMk id="18" creationId="{DAF1966E-FD40-4A4A-B61B-C4DF7FA05F06}"/>
          </ac:spMkLst>
        </pc:spChg>
        <pc:spChg chg="add del">
          <ac:chgData name="SOPHIE D'AMATO" userId="656807f8-e051-413d-8b53-0720951d2156" providerId="ADAL" clId="{0594621D-8AD5-4C2C-9B49-EE1D9483A4FB}" dt="2022-10-04T08:18:52.977" v="273" actId="26606"/>
          <ac:spMkLst>
            <pc:docMk/>
            <pc:sldMk cId="2292228407" sldId="258"/>
            <ac:spMk id="19" creationId="{047BFA19-D45E-416B-A404-7AF2F3F27017}"/>
          </ac:spMkLst>
        </pc:spChg>
        <pc:spChg chg="add del">
          <ac:chgData name="SOPHIE D'AMATO" userId="656807f8-e051-413d-8b53-0720951d2156" providerId="ADAL" clId="{0594621D-8AD5-4C2C-9B49-EE1D9483A4FB}" dt="2022-10-04T08:18:52.977" v="273" actId="26606"/>
          <ac:spMkLst>
            <pc:docMk/>
            <pc:sldMk cId="2292228407" sldId="258"/>
            <ac:spMk id="20" creationId="{8E0105E7-23DB-4CF2-8258-FF47C7620F6E}"/>
          </ac:spMkLst>
        </pc:spChg>
        <pc:spChg chg="add del">
          <ac:chgData name="SOPHIE D'AMATO" userId="656807f8-e051-413d-8b53-0720951d2156" providerId="ADAL" clId="{0594621D-8AD5-4C2C-9B49-EE1D9483A4FB}" dt="2022-10-04T08:18:52.977" v="273" actId="26606"/>
          <ac:spMkLst>
            <pc:docMk/>
            <pc:sldMk cId="2292228407" sldId="258"/>
            <ac:spMk id="21" creationId="{074B4F7D-14B2-478B-8BF5-01E4E0C5D263}"/>
          </ac:spMkLst>
        </pc:spChg>
        <pc:spChg chg="add">
          <ac:chgData name="SOPHIE D'AMATO" userId="656807f8-e051-413d-8b53-0720951d2156" providerId="ADAL" clId="{0594621D-8AD5-4C2C-9B49-EE1D9483A4FB}" dt="2022-10-04T08:18:52.984" v="274" actId="26606"/>
          <ac:spMkLst>
            <pc:docMk/>
            <pc:sldMk cId="2292228407" sldId="258"/>
            <ac:spMk id="23" creationId="{081EA652-8C6A-4E69-BEB9-170809474553}"/>
          </ac:spMkLst>
        </pc:spChg>
        <pc:spChg chg="add">
          <ac:chgData name="SOPHIE D'AMATO" userId="656807f8-e051-413d-8b53-0720951d2156" providerId="ADAL" clId="{0594621D-8AD5-4C2C-9B49-EE1D9483A4FB}" dt="2022-10-04T08:18:52.984" v="274" actId="26606"/>
          <ac:spMkLst>
            <pc:docMk/>
            <pc:sldMk cId="2292228407" sldId="258"/>
            <ac:spMk id="24" creationId="{5298780A-33B9-4EA2-8F67-DE68AD62841B}"/>
          </ac:spMkLst>
        </pc:spChg>
        <pc:spChg chg="add">
          <ac:chgData name="SOPHIE D'AMATO" userId="656807f8-e051-413d-8b53-0720951d2156" providerId="ADAL" clId="{0594621D-8AD5-4C2C-9B49-EE1D9483A4FB}" dt="2022-10-04T08:18:52.984" v="274" actId="26606"/>
          <ac:spMkLst>
            <pc:docMk/>
            <pc:sldMk cId="2292228407" sldId="258"/>
            <ac:spMk id="25" creationId="{7F488E8B-4E1E-4402-8935-D4E6C02615C7}"/>
          </ac:spMkLst>
        </pc:spChg>
        <pc:picChg chg="add mod modCrop">
          <ac:chgData name="SOPHIE D'AMATO" userId="656807f8-e051-413d-8b53-0720951d2156" providerId="ADAL" clId="{0594621D-8AD5-4C2C-9B49-EE1D9483A4FB}" dt="2022-10-04T08:25:15.870" v="306" actId="1076"/>
          <ac:picMkLst>
            <pc:docMk/>
            <pc:sldMk cId="2292228407" sldId="258"/>
            <ac:picMk id="5" creationId="{84BE430F-1D71-2F60-4CF9-09B449BB843A}"/>
          </ac:picMkLst>
        </pc:picChg>
        <pc:cxnChg chg="add">
          <ac:chgData name="SOPHIE D'AMATO" userId="656807f8-e051-413d-8b53-0720951d2156" providerId="ADAL" clId="{0594621D-8AD5-4C2C-9B49-EE1D9483A4FB}" dt="2022-10-04T08:28:56.710" v="341" actId="11529"/>
          <ac:cxnSpMkLst>
            <pc:docMk/>
            <pc:sldMk cId="2292228407" sldId="258"/>
            <ac:cxnSpMk id="7" creationId="{A9143D4C-4974-B558-D662-621E94D67BAD}"/>
          </ac:cxnSpMkLst>
        </pc:cxnChg>
        <pc:cxnChg chg="add">
          <ac:chgData name="SOPHIE D'AMATO" userId="656807f8-e051-413d-8b53-0720951d2156" providerId="ADAL" clId="{0594621D-8AD5-4C2C-9B49-EE1D9483A4FB}" dt="2022-10-04T08:18:52.984" v="274" actId="26606"/>
          <ac:cxnSpMkLst>
            <pc:docMk/>
            <pc:sldMk cId="2292228407" sldId="258"/>
            <ac:cxnSpMk id="26" creationId="{23AAC9B5-8015-485C-ACF9-A750390E9A56}"/>
          </ac:cxnSpMkLst>
        </pc:cxnChg>
      </pc:sldChg>
      <pc:sldChg chg="addSp delSp modSp new mod setBg">
        <pc:chgData name="SOPHIE D'AMATO" userId="656807f8-e051-413d-8b53-0720951d2156" providerId="ADAL" clId="{0594621D-8AD5-4C2C-9B49-EE1D9483A4FB}" dt="2022-10-10T14:46:31.128" v="3570" actId="20577"/>
        <pc:sldMkLst>
          <pc:docMk/>
          <pc:sldMk cId="1956940539" sldId="259"/>
        </pc:sldMkLst>
        <pc:spChg chg="mod ord">
          <ac:chgData name="SOPHIE D'AMATO" userId="656807f8-e051-413d-8b53-0720951d2156" providerId="ADAL" clId="{0594621D-8AD5-4C2C-9B49-EE1D9483A4FB}" dt="2022-10-04T09:33:01.710" v="1349" actId="207"/>
          <ac:spMkLst>
            <pc:docMk/>
            <pc:sldMk cId="1956940539" sldId="259"/>
            <ac:spMk id="2" creationId="{850698E1-3207-80B7-52EE-4DCF661565F9}"/>
          </ac:spMkLst>
        </pc:spChg>
        <pc:spChg chg="del">
          <ac:chgData name="SOPHIE D'AMATO" userId="656807f8-e051-413d-8b53-0720951d2156" providerId="ADAL" clId="{0594621D-8AD5-4C2C-9B49-EE1D9483A4FB}" dt="2022-10-04T08:48:35.381" v="576" actId="931"/>
          <ac:spMkLst>
            <pc:docMk/>
            <pc:sldMk cId="1956940539" sldId="259"/>
            <ac:spMk id="3" creationId="{BBD5DD51-4239-3C74-CB24-1A078AA9A039}"/>
          </ac:spMkLst>
        </pc:spChg>
        <pc:spChg chg="mod">
          <ac:chgData name="SOPHIE D'AMATO" userId="656807f8-e051-413d-8b53-0720951d2156" providerId="ADAL" clId="{0594621D-8AD5-4C2C-9B49-EE1D9483A4FB}" dt="2022-10-10T14:46:31.128" v="3570" actId="20577"/>
          <ac:spMkLst>
            <pc:docMk/>
            <pc:sldMk cId="1956940539" sldId="259"/>
            <ac:spMk id="4" creationId="{ED080D5F-22A5-95DC-39EB-5779FB0158DE}"/>
          </ac:spMkLst>
        </pc:spChg>
        <pc:spChg chg="add del">
          <ac:chgData name="SOPHIE D'AMATO" userId="656807f8-e051-413d-8b53-0720951d2156" providerId="ADAL" clId="{0594621D-8AD5-4C2C-9B49-EE1D9483A4FB}" dt="2022-10-04T08:50:51.544" v="606" actId="26606"/>
          <ac:spMkLst>
            <pc:docMk/>
            <pc:sldMk cId="1956940539" sldId="259"/>
            <ac:spMk id="10" creationId="{231BF440-39FA-4087-84CC-2EEC0BBDAF29}"/>
          </ac:spMkLst>
        </pc:spChg>
        <pc:spChg chg="add del">
          <ac:chgData name="SOPHIE D'AMATO" userId="656807f8-e051-413d-8b53-0720951d2156" providerId="ADAL" clId="{0594621D-8AD5-4C2C-9B49-EE1D9483A4FB}" dt="2022-10-04T08:50:51.544" v="606" actId="26606"/>
          <ac:spMkLst>
            <pc:docMk/>
            <pc:sldMk cId="1956940539" sldId="259"/>
            <ac:spMk id="11" creationId="{F04E4CBA-303B-48BD-8451-C2701CB0EEBF}"/>
          </ac:spMkLst>
        </pc:spChg>
        <pc:spChg chg="add del">
          <ac:chgData name="SOPHIE D'AMATO" userId="656807f8-e051-413d-8b53-0720951d2156" providerId="ADAL" clId="{0594621D-8AD5-4C2C-9B49-EE1D9483A4FB}" dt="2022-10-04T08:50:51.544" v="606" actId="26606"/>
          <ac:spMkLst>
            <pc:docMk/>
            <pc:sldMk cId="1956940539" sldId="259"/>
            <ac:spMk id="12" creationId="{F6CA58B3-AFCC-4A40-9882-50D5080879B0}"/>
          </ac:spMkLst>
        </pc:spChg>
        <pc:spChg chg="add del">
          <ac:chgData name="SOPHIE D'AMATO" userId="656807f8-e051-413d-8b53-0720951d2156" providerId="ADAL" clId="{0594621D-8AD5-4C2C-9B49-EE1D9483A4FB}" dt="2022-10-04T08:49:24.672" v="586" actId="26606"/>
          <ac:spMkLst>
            <pc:docMk/>
            <pc:sldMk cId="1956940539" sldId="259"/>
            <ac:spMk id="13" creationId="{231BF440-39FA-4087-84CC-2EEC0BBDAF29}"/>
          </ac:spMkLst>
        </pc:spChg>
        <pc:spChg chg="add del">
          <ac:chgData name="SOPHIE D'AMATO" userId="656807f8-e051-413d-8b53-0720951d2156" providerId="ADAL" clId="{0594621D-8AD5-4C2C-9B49-EE1D9483A4FB}" dt="2022-10-04T08:50:51.544" v="606" actId="26606"/>
          <ac:spMkLst>
            <pc:docMk/>
            <pc:sldMk cId="1956940539" sldId="259"/>
            <ac:spMk id="14" creationId="{75C56826-D4E5-42ED-8529-079651CB3005}"/>
          </ac:spMkLst>
        </pc:spChg>
        <pc:spChg chg="add del">
          <ac:chgData name="SOPHIE D'AMATO" userId="656807f8-e051-413d-8b53-0720951d2156" providerId="ADAL" clId="{0594621D-8AD5-4C2C-9B49-EE1D9483A4FB}" dt="2022-10-04T08:49:24.672" v="586" actId="26606"/>
          <ac:spMkLst>
            <pc:docMk/>
            <pc:sldMk cId="1956940539" sldId="259"/>
            <ac:spMk id="15" creationId="{F04E4CBA-303B-48BD-8451-C2701CB0EEBF}"/>
          </ac:spMkLst>
        </pc:spChg>
        <pc:spChg chg="add del">
          <ac:chgData name="SOPHIE D'AMATO" userId="656807f8-e051-413d-8b53-0720951d2156" providerId="ADAL" clId="{0594621D-8AD5-4C2C-9B49-EE1D9483A4FB}" dt="2022-10-04T08:50:51.544" v="606" actId="26606"/>
          <ac:spMkLst>
            <pc:docMk/>
            <pc:sldMk cId="1956940539" sldId="259"/>
            <ac:spMk id="16" creationId="{82095FCE-EF05-4443-B97A-85DEE3A5CA17}"/>
          </ac:spMkLst>
        </pc:spChg>
        <pc:spChg chg="add del">
          <ac:chgData name="SOPHIE D'AMATO" userId="656807f8-e051-413d-8b53-0720951d2156" providerId="ADAL" clId="{0594621D-8AD5-4C2C-9B49-EE1D9483A4FB}" dt="2022-10-04T08:49:24.672" v="586" actId="26606"/>
          <ac:spMkLst>
            <pc:docMk/>
            <pc:sldMk cId="1956940539" sldId="259"/>
            <ac:spMk id="17" creationId="{F6CA58B3-AFCC-4A40-9882-50D5080879B0}"/>
          </ac:spMkLst>
        </pc:spChg>
        <pc:spChg chg="add del">
          <ac:chgData name="SOPHIE D'AMATO" userId="656807f8-e051-413d-8b53-0720951d2156" providerId="ADAL" clId="{0594621D-8AD5-4C2C-9B49-EE1D9483A4FB}" dt="2022-10-04T08:50:51.544" v="606" actId="26606"/>
          <ac:spMkLst>
            <pc:docMk/>
            <pc:sldMk cId="1956940539" sldId="259"/>
            <ac:spMk id="18" creationId="{CA00AE6B-AA30-4CF8-BA6F-339B780AD76C}"/>
          </ac:spMkLst>
        </pc:spChg>
        <pc:spChg chg="add del">
          <ac:chgData name="SOPHIE D'AMATO" userId="656807f8-e051-413d-8b53-0720951d2156" providerId="ADAL" clId="{0594621D-8AD5-4C2C-9B49-EE1D9483A4FB}" dt="2022-10-04T08:49:24.672" v="586" actId="26606"/>
          <ac:spMkLst>
            <pc:docMk/>
            <pc:sldMk cId="1956940539" sldId="259"/>
            <ac:spMk id="19" creationId="{75C56826-D4E5-42ED-8529-079651CB3005}"/>
          </ac:spMkLst>
        </pc:spChg>
        <pc:spChg chg="add del">
          <ac:chgData name="SOPHIE D'AMATO" userId="656807f8-e051-413d-8b53-0720951d2156" providerId="ADAL" clId="{0594621D-8AD5-4C2C-9B49-EE1D9483A4FB}" dt="2022-10-04T08:51:26.953" v="617" actId="26606"/>
          <ac:spMkLst>
            <pc:docMk/>
            <pc:sldMk cId="1956940539" sldId="259"/>
            <ac:spMk id="20" creationId="{231BF440-39FA-4087-84CC-2EEC0BBDAF29}"/>
          </ac:spMkLst>
        </pc:spChg>
        <pc:spChg chg="add del">
          <ac:chgData name="SOPHIE D'AMATO" userId="656807f8-e051-413d-8b53-0720951d2156" providerId="ADAL" clId="{0594621D-8AD5-4C2C-9B49-EE1D9483A4FB}" dt="2022-10-04T08:49:24.672" v="586" actId="26606"/>
          <ac:spMkLst>
            <pc:docMk/>
            <pc:sldMk cId="1956940539" sldId="259"/>
            <ac:spMk id="21" creationId="{82095FCE-EF05-4443-B97A-85DEE3A5CA17}"/>
          </ac:spMkLst>
        </pc:spChg>
        <pc:spChg chg="add del">
          <ac:chgData name="SOPHIE D'AMATO" userId="656807f8-e051-413d-8b53-0720951d2156" providerId="ADAL" clId="{0594621D-8AD5-4C2C-9B49-EE1D9483A4FB}" dt="2022-10-04T08:51:26.953" v="617" actId="26606"/>
          <ac:spMkLst>
            <pc:docMk/>
            <pc:sldMk cId="1956940539" sldId="259"/>
            <ac:spMk id="22" creationId="{F04E4CBA-303B-48BD-8451-C2701CB0EEBF}"/>
          </ac:spMkLst>
        </pc:spChg>
        <pc:spChg chg="add del">
          <ac:chgData name="SOPHIE D'AMATO" userId="656807f8-e051-413d-8b53-0720951d2156" providerId="ADAL" clId="{0594621D-8AD5-4C2C-9B49-EE1D9483A4FB}" dt="2022-10-04T08:49:24.672" v="586" actId="26606"/>
          <ac:spMkLst>
            <pc:docMk/>
            <pc:sldMk cId="1956940539" sldId="259"/>
            <ac:spMk id="23" creationId="{CA00AE6B-AA30-4CF8-BA6F-339B780AD76C}"/>
          </ac:spMkLst>
        </pc:spChg>
        <pc:spChg chg="add del">
          <ac:chgData name="SOPHIE D'AMATO" userId="656807f8-e051-413d-8b53-0720951d2156" providerId="ADAL" clId="{0594621D-8AD5-4C2C-9B49-EE1D9483A4FB}" dt="2022-10-04T08:51:26.953" v="617" actId="26606"/>
          <ac:spMkLst>
            <pc:docMk/>
            <pc:sldMk cId="1956940539" sldId="259"/>
            <ac:spMk id="24" creationId="{F6CA58B3-AFCC-4A40-9882-50D5080879B0}"/>
          </ac:spMkLst>
        </pc:spChg>
        <pc:spChg chg="add del">
          <ac:chgData name="SOPHIE D'AMATO" userId="656807f8-e051-413d-8b53-0720951d2156" providerId="ADAL" clId="{0594621D-8AD5-4C2C-9B49-EE1D9483A4FB}" dt="2022-10-04T08:49:31.080" v="588" actId="26606"/>
          <ac:spMkLst>
            <pc:docMk/>
            <pc:sldMk cId="1956940539" sldId="259"/>
            <ac:spMk id="25" creationId="{99F1FFA9-D672-408C-9220-ADEEC6ABDD09}"/>
          </ac:spMkLst>
        </pc:spChg>
        <pc:spChg chg="add del">
          <ac:chgData name="SOPHIE D'AMATO" userId="656807f8-e051-413d-8b53-0720951d2156" providerId="ADAL" clId="{0594621D-8AD5-4C2C-9B49-EE1D9483A4FB}" dt="2022-10-04T08:51:26.953" v="617" actId="26606"/>
          <ac:spMkLst>
            <pc:docMk/>
            <pc:sldMk cId="1956940539" sldId="259"/>
            <ac:spMk id="26" creationId="{75C56826-D4E5-42ED-8529-079651CB3005}"/>
          </ac:spMkLst>
        </pc:spChg>
        <pc:spChg chg="add del">
          <ac:chgData name="SOPHIE D'AMATO" userId="656807f8-e051-413d-8b53-0720951d2156" providerId="ADAL" clId="{0594621D-8AD5-4C2C-9B49-EE1D9483A4FB}" dt="2022-10-04T08:50:22.300" v="602" actId="26606"/>
          <ac:spMkLst>
            <pc:docMk/>
            <pc:sldMk cId="1956940539" sldId="259"/>
            <ac:spMk id="27" creationId="{231BF440-39FA-4087-84CC-2EEC0BBDAF29}"/>
          </ac:spMkLst>
        </pc:spChg>
        <pc:spChg chg="add del">
          <ac:chgData name="SOPHIE D'AMATO" userId="656807f8-e051-413d-8b53-0720951d2156" providerId="ADAL" clId="{0594621D-8AD5-4C2C-9B49-EE1D9483A4FB}" dt="2022-10-04T08:50:22.300" v="602" actId="26606"/>
          <ac:spMkLst>
            <pc:docMk/>
            <pc:sldMk cId="1956940539" sldId="259"/>
            <ac:spMk id="28" creationId="{F04E4CBA-303B-48BD-8451-C2701CB0EEBF}"/>
          </ac:spMkLst>
        </pc:spChg>
        <pc:spChg chg="add del">
          <ac:chgData name="SOPHIE D'AMATO" userId="656807f8-e051-413d-8b53-0720951d2156" providerId="ADAL" clId="{0594621D-8AD5-4C2C-9B49-EE1D9483A4FB}" dt="2022-10-04T08:50:22.300" v="602" actId="26606"/>
          <ac:spMkLst>
            <pc:docMk/>
            <pc:sldMk cId="1956940539" sldId="259"/>
            <ac:spMk id="29" creationId="{F6CA58B3-AFCC-4A40-9882-50D5080879B0}"/>
          </ac:spMkLst>
        </pc:spChg>
        <pc:spChg chg="add del">
          <ac:chgData name="SOPHIE D'AMATO" userId="656807f8-e051-413d-8b53-0720951d2156" providerId="ADAL" clId="{0594621D-8AD5-4C2C-9B49-EE1D9483A4FB}" dt="2022-10-04T08:50:22.300" v="602" actId="26606"/>
          <ac:spMkLst>
            <pc:docMk/>
            <pc:sldMk cId="1956940539" sldId="259"/>
            <ac:spMk id="30" creationId="{75C56826-D4E5-42ED-8529-079651CB3005}"/>
          </ac:spMkLst>
        </pc:spChg>
        <pc:spChg chg="add del">
          <ac:chgData name="SOPHIE D'AMATO" userId="656807f8-e051-413d-8b53-0720951d2156" providerId="ADAL" clId="{0594621D-8AD5-4C2C-9B49-EE1D9483A4FB}" dt="2022-10-04T08:50:22.300" v="602" actId="26606"/>
          <ac:spMkLst>
            <pc:docMk/>
            <pc:sldMk cId="1956940539" sldId="259"/>
            <ac:spMk id="31" creationId="{82095FCE-EF05-4443-B97A-85DEE3A5CA17}"/>
          </ac:spMkLst>
        </pc:spChg>
        <pc:spChg chg="add del">
          <ac:chgData name="SOPHIE D'AMATO" userId="656807f8-e051-413d-8b53-0720951d2156" providerId="ADAL" clId="{0594621D-8AD5-4C2C-9B49-EE1D9483A4FB}" dt="2022-10-04T08:50:22.300" v="602" actId="26606"/>
          <ac:spMkLst>
            <pc:docMk/>
            <pc:sldMk cId="1956940539" sldId="259"/>
            <ac:spMk id="32" creationId="{CA00AE6B-AA30-4CF8-BA6F-339B780AD76C}"/>
          </ac:spMkLst>
        </pc:spChg>
        <pc:spChg chg="add del">
          <ac:chgData name="SOPHIE D'AMATO" userId="656807f8-e051-413d-8b53-0720951d2156" providerId="ADAL" clId="{0594621D-8AD5-4C2C-9B49-EE1D9483A4FB}" dt="2022-10-04T08:51:26.953" v="617" actId="26606"/>
          <ac:spMkLst>
            <pc:docMk/>
            <pc:sldMk cId="1956940539" sldId="259"/>
            <ac:spMk id="33" creationId="{CA00AE6B-AA30-4CF8-BA6F-339B780AD76C}"/>
          </ac:spMkLst>
        </pc:spChg>
        <pc:spChg chg="add del">
          <ac:chgData name="SOPHIE D'AMATO" userId="656807f8-e051-413d-8b53-0720951d2156" providerId="ADAL" clId="{0594621D-8AD5-4C2C-9B49-EE1D9483A4FB}" dt="2022-10-04T08:51:26.953" v="617" actId="26606"/>
          <ac:spMkLst>
            <pc:docMk/>
            <pc:sldMk cId="1956940539" sldId="259"/>
            <ac:spMk id="34" creationId="{82095FCE-EF05-4443-B97A-85DEE3A5CA17}"/>
          </ac:spMkLst>
        </pc:spChg>
        <pc:spChg chg="add del">
          <ac:chgData name="SOPHIE D'AMATO" userId="656807f8-e051-413d-8b53-0720951d2156" providerId="ADAL" clId="{0594621D-8AD5-4C2C-9B49-EE1D9483A4FB}" dt="2022-10-04T08:51:14.871" v="610" actId="26606"/>
          <ac:spMkLst>
            <pc:docMk/>
            <pc:sldMk cId="1956940539" sldId="259"/>
            <ac:spMk id="39" creationId="{115719BB-48A7-4AF4-BB91-DC82E0DF727D}"/>
          </ac:spMkLst>
        </pc:spChg>
        <pc:spChg chg="add del">
          <ac:chgData name="SOPHIE D'AMATO" userId="656807f8-e051-413d-8b53-0720951d2156" providerId="ADAL" clId="{0594621D-8AD5-4C2C-9B49-EE1D9483A4FB}" dt="2022-10-04T08:51:14.871" v="610" actId="26606"/>
          <ac:spMkLst>
            <pc:docMk/>
            <pc:sldMk cId="1956940539" sldId="259"/>
            <ac:spMk id="41" creationId="{10973A55-5440-4A99-B526-B5812E46271E}"/>
          </ac:spMkLst>
        </pc:spChg>
        <pc:spChg chg="add del">
          <ac:chgData name="SOPHIE D'AMATO" userId="656807f8-e051-413d-8b53-0720951d2156" providerId="ADAL" clId="{0594621D-8AD5-4C2C-9B49-EE1D9483A4FB}" dt="2022-10-04T08:51:14.871" v="610" actId="26606"/>
          <ac:spMkLst>
            <pc:docMk/>
            <pc:sldMk cId="1956940539" sldId="259"/>
            <ac:spMk id="43" creationId="{A9682493-588A-4D52-98F6-FBBD80C07ECB}"/>
          </ac:spMkLst>
        </pc:spChg>
        <pc:spChg chg="add del">
          <ac:chgData name="SOPHIE D'AMATO" userId="656807f8-e051-413d-8b53-0720951d2156" providerId="ADAL" clId="{0594621D-8AD5-4C2C-9B49-EE1D9483A4FB}" dt="2022-10-04T08:51:14.871" v="610" actId="26606"/>
          <ac:spMkLst>
            <pc:docMk/>
            <pc:sldMk cId="1956940539" sldId="259"/>
            <ac:spMk id="45" creationId="{FBEC5A7A-ADE4-48D9-B89C-2BA1C9110632}"/>
          </ac:spMkLst>
        </pc:spChg>
        <pc:spChg chg="add del">
          <ac:chgData name="SOPHIE D'AMATO" userId="656807f8-e051-413d-8b53-0720951d2156" providerId="ADAL" clId="{0594621D-8AD5-4C2C-9B49-EE1D9483A4FB}" dt="2022-10-04T08:51:14.871" v="610" actId="26606"/>
          <ac:spMkLst>
            <pc:docMk/>
            <pc:sldMk cId="1956940539" sldId="259"/>
            <ac:spMk id="47" creationId="{82095FCE-EF05-4443-B97A-85DEE3A5CA17}"/>
          </ac:spMkLst>
        </pc:spChg>
        <pc:spChg chg="add del">
          <ac:chgData name="SOPHIE D'AMATO" userId="656807f8-e051-413d-8b53-0720951d2156" providerId="ADAL" clId="{0594621D-8AD5-4C2C-9B49-EE1D9483A4FB}" dt="2022-10-04T08:51:16.761" v="612" actId="26606"/>
          <ac:spMkLst>
            <pc:docMk/>
            <pc:sldMk cId="1956940539" sldId="259"/>
            <ac:spMk id="49" creationId="{8F7AFB9A-7364-478C-B48B-8523CDD9AE8D}"/>
          </ac:spMkLst>
        </pc:spChg>
        <pc:spChg chg="add del">
          <ac:chgData name="SOPHIE D'AMATO" userId="656807f8-e051-413d-8b53-0720951d2156" providerId="ADAL" clId="{0594621D-8AD5-4C2C-9B49-EE1D9483A4FB}" dt="2022-10-04T08:51:16.761" v="612" actId="26606"/>
          <ac:spMkLst>
            <pc:docMk/>
            <pc:sldMk cId="1956940539" sldId="259"/>
            <ac:spMk id="50" creationId="{36678033-86B6-40E6-BE90-78D8ED4E3A31}"/>
          </ac:spMkLst>
        </pc:spChg>
        <pc:spChg chg="add del">
          <ac:chgData name="SOPHIE D'AMATO" userId="656807f8-e051-413d-8b53-0720951d2156" providerId="ADAL" clId="{0594621D-8AD5-4C2C-9B49-EE1D9483A4FB}" dt="2022-10-04T08:51:16.761" v="612" actId="26606"/>
          <ac:spMkLst>
            <pc:docMk/>
            <pc:sldMk cId="1956940539" sldId="259"/>
            <ac:spMk id="51" creationId="{D2542E1A-076E-4A34-BB67-2BF961754E0C}"/>
          </ac:spMkLst>
        </pc:spChg>
        <pc:spChg chg="add del">
          <ac:chgData name="SOPHIE D'AMATO" userId="656807f8-e051-413d-8b53-0720951d2156" providerId="ADAL" clId="{0594621D-8AD5-4C2C-9B49-EE1D9483A4FB}" dt="2022-10-04T08:51:16.761" v="612" actId="26606"/>
          <ac:spMkLst>
            <pc:docMk/>
            <pc:sldMk cId="1956940539" sldId="259"/>
            <ac:spMk id="52" creationId="{75C56826-D4E5-42ED-8529-079651CB3005}"/>
          </ac:spMkLst>
        </pc:spChg>
        <pc:spChg chg="add del">
          <ac:chgData name="SOPHIE D'AMATO" userId="656807f8-e051-413d-8b53-0720951d2156" providerId="ADAL" clId="{0594621D-8AD5-4C2C-9B49-EE1D9483A4FB}" dt="2022-10-04T08:51:16.761" v="612" actId="26606"/>
          <ac:spMkLst>
            <pc:docMk/>
            <pc:sldMk cId="1956940539" sldId="259"/>
            <ac:spMk id="53" creationId="{82095FCE-EF05-4443-B97A-85DEE3A5CA17}"/>
          </ac:spMkLst>
        </pc:spChg>
        <pc:spChg chg="add del">
          <ac:chgData name="SOPHIE D'AMATO" userId="656807f8-e051-413d-8b53-0720951d2156" providerId="ADAL" clId="{0594621D-8AD5-4C2C-9B49-EE1D9483A4FB}" dt="2022-10-04T08:51:18.409" v="614" actId="26606"/>
          <ac:spMkLst>
            <pc:docMk/>
            <pc:sldMk cId="1956940539" sldId="259"/>
            <ac:spMk id="55" creationId="{115719BB-48A7-4AF4-BB91-DC82E0DF727D}"/>
          </ac:spMkLst>
        </pc:spChg>
        <pc:spChg chg="add del">
          <ac:chgData name="SOPHIE D'AMATO" userId="656807f8-e051-413d-8b53-0720951d2156" providerId="ADAL" clId="{0594621D-8AD5-4C2C-9B49-EE1D9483A4FB}" dt="2022-10-04T08:51:18.409" v="614" actId="26606"/>
          <ac:spMkLst>
            <pc:docMk/>
            <pc:sldMk cId="1956940539" sldId="259"/>
            <ac:spMk id="56" creationId="{10973A55-5440-4A99-B526-B5812E46271E}"/>
          </ac:spMkLst>
        </pc:spChg>
        <pc:spChg chg="add del">
          <ac:chgData name="SOPHIE D'AMATO" userId="656807f8-e051-413d-8b53-0720951d2156" providerId="ADAL" clId="{0594621D-8AD5-4C2C-9B49-EE1D9483A4FB}" dt="2022-10-04T08:51:18.409" v="614" actId="26606"/>
          <ac:spMkLst>
            <pc:docMk/>
            <pc:sldMk cId="1956940539" sldId="259"/>
            <ac:spMk id="57" creationId="{A9682493-588A-4D52-98F6-FBBD80C07ECB}"/>
          </ac:spMkLst>
        </pc:spChg>
        <pc:spChg chg="add del">
          <ac:chgData name="SOPHIE D'AMATO" userId="656807f8-e051-413d-8b53-0720951d2156" providerId="ADAL" clId="{0594621D-8AD5-4C2C-9B49-EE1D9483A4FB}" dt="2022-10-04T08:51:18.409" v="614" actId="26606"/>
          <ac:spMkLst>
            <pc:docMk/>
            <pc:sldMk cId="1956940539" sldId="259"/>
            <ac:spMk id="58" creationId="{FBEC5A7A-ADE4-48D9-B89C-2BA1C9110632}"/>
          </ac:spMkLst>
        </pc:spChg>
        <pc:spChg chg="add del">
          <ac:chgData name="SOPHIE D'AMATO" userId="656807f8-e051-413d-8b53-0720951d2156" providerId="ADAL" clId="{0594621D-8AD5-4C2C-9B49-EE1D9483A4FB}" dt="2022-10-04T08:51:18.409" v="614" actId="26606"/>
          <ac:spMkLst>
            <pc:docMk/>
            <pc:sldMk cId="1956940539" sldId="259"/>
            <ac:spMk id="59" creationId="{82095FCE-EF05-4443-B97A-85DEE3A5CA17}"/>
          </ac:spMkLst>
        </pc:spChg>
        <pc:spChg chg="add del">
          <ac:chgData name="SOPHIE D'AMATO" userId="656807f8-e051-413d-8b53-0720951d2156" providerId="ADAL" clId="{0594621D-8AD5-4C2C-9B49-EE1D9483A4FB}" dt="2022-10-04T08:51:26.920" v="616" actId="26606"/>
          <ac:spMkLst>
            <pc:docMk/>
            <pc:sldMk cId="1956940539" sldId="259"/>
            <ac:spMk id="61" creationId="{8F7AFB9A-7364-478C-B48B-8523CDD9AE8D}"/>
          </ac:spMkLst>
        </pc:spChg>
        <pc:spChg chg="add del">
          <ac:chgData name="SOPHIE D'AMATO" userId="656807f8-e051-413d-8b53-0720951d2156" providerId="ADAL" clId="{0594621D-8AD5-4C2C-9B49-EE1D9483A4FB}" dt="2022-10-04T08:51:26.920" v="616" actId="26606"/>
          <ac:spMkLst>
            <pc:docMk/>
            <pc:sldMk cId="1956940539" sldId="259"/>
            <ac:spMk id="62" creationId="{36678033-86B6-40E6-BE90-78D8ED4E3A31}"/>
          </ac:spMkLst>
        </pc:spChg>
        <pc:spChg chg="add del">
          <ac:chgData name="SOPHIE D'AMATO" userId="656807f8-e051-413d-8b53-0720951d2156" providerId="ADAL" clId="{0594621D-8AD5-4C2C-9B49-EE1D9483A4FB}" dt="2022-10-04T08:51:26.920" v="616" actId="26606"/>
          <ac:spMkLst>
            <pc:docMk/>
            <pc:sldMk cId="1956940539" sldId="259"/>
            <ac:spMk id="63" creationId="{D2542E1A-076E-4A34-BB67-2BF961754E0C}"/>
          </ac:spMkLst>
        </pc:spChg>
        <pc:spChg chg="add del">
          <ac:chgData name="SOPHIE D'AMATO" userId="656807f8-e051-413d-8b53-0720951d2156" providerId="ADAL" clId="{0594621D-8AD5-4C2C-9B49-EE1D9483A4FB}" dt="2022-10-04T08:51:26.920" v="616" actId="26606"/>
          <ac:spMkLst>
            <pc:docMk/>
            <pc:sldMk cId="1956940539" sldId="259"/>
            <ac:spMk id="64" creationId="{75C56826-D4E5-42ED-8529-079651CB3005}"/>
          </ac:spMkLst>
        </pc:spChg>
        <pc:spChg chg="add del">
          <ac:chgData name="SOPHIE D'AMATO" userId="656807f8-e051-413d-8b53-0720951d2156" providerId="ADAL" clId="{0594621D-8AD5-4C2C-9B49-EE1D9483A4FB}" dt="2022-10-04T08:51:26.920" v="616" actId="26606"/>
          <ac:spMkLst>
            <pc:docMk/>
            <pc:sldMk cId="1956940539" sldId="259"/>
            <ac:spMk id="65" creationId="{82095FCE-EF05-4443-B97A-85DEE3A5CA17}"/>
          </ac:spMkLst>
        </pc:spChg>
        <pc:spChg chg="add">
          <ac:chgData name="SOPHIE D'AMATO" userId="656807f8-e051-413d-8b53-0720951d2156" providerId="ADAL" clId="{0594621D-8AD5-4C2C-9B49-EE1D9483A4FB}" dt="2022-10-04T08:51:26.953" v="617" actId="26606"/>
          <ac:spMkLst>
            <pc:docMk/>
            <pc:sldMk cId="1956940539" sldId="259"/>
            <ac:spMk id="67" creationId="{F4F2FC05-7D27-410F-BDA9-ADF4831368C7}"/>
          </ac:spMkLst>
        </pc:spChg>
        <pc:spChg chg="add">
          <ac:chgData name="SOPHIE D'AMATO" userId="656807f8-e051-413d-8b53-0720951d2156" providerId="ADAL" clId="{0594621D-8AD5-4C2C-9B49-EE1D9483A4FB}" dt="2022-10-04T08:51:26.953" v="617" actId="26606"/>
          <ac:spMkLst>
            <pc:docMk/>
            <pc:sldMk cId="1956940539" sldId="259"/>
            <ac:spMk id="68" creationId="{9080D120-BD54-46E1-BA37-82F5E8089E90}"/>
          </ac:spMkLst>
        </pc:spChg>
        <pc:spChg chg="add">
          <ac:chgData name="SOPHIE D'AMATO" userId="656807f8-e051-413d-8b53-0720951d2156" providerId="ADAL" clId="{0594621D-8AD5-4C2C-9B49-EE1D9483A4FB}" dt="2022-10-04T08:51:26.953" v="617" actId="26606"/>
          <ac:spMkLst>
            <pc:docMk/>
            <pc:sldMk cId="1956940539" sldId="259"/>
            <ac:spMk id="69" creationId="{81D83946-74FA-498A-AC80-9926F041B5C5}"/>
          </ac:spMkLst>
        </pc:spChg>
        <pc:spChg chg="add">
          <ac:chgData name="SOPHIE D'AMATO" userId="656807f8-e051-413d-8b53-0720951d2156" providerId="ADAL" clId="{0594621D-8AD5-4C2C-9B49-EE1D9483A4FB}" dt="2022-10-04T08:51:26.953" v="617" actId="26606"/>
          <ac:spMkLst>
            <pc:docMk/>
            <pc:sldMk cId="1956940539" sldId="259"/>
            <ac:spMk id="70" creationId="{5060D983-8B52-443A-8183-2A1DE05618B5}"/>
          </ac:spMkLst>
        </pc:spChg>
        <pc:picChg chg="add mod ord">
          <ac:chgData name="SOPHIE D'AMATO" userId="656807f8-e051-413d-8b53-0720951d2156" providerId="ADAL" clId="{0594621D-8AD5-4C2C-9B49-EE1D9483A4FB}" dt="2022-10-04T08:51:38.520" v="619" actId="1076"/>
          <ac:picMkLst>
            <pc:docMk/>
            <pc:sldMk cId="1956940539" sldId="259"/>
            <ac:picMk id="6" creationId="{0A551C58-A9CB-E4B4-6A39-B61A8BF5B4F1}"/>
          </ac:picMkLst>
        </pc:picChg>
        <pc:picChg chg="add mod ord">
          <ac:chgData name="SOPHIE D'AMATO" userId="656807f8-e051-413d-8b53-0720951d2156" providerId="ADAL" clId="{0594621D-8AD5-4C2C-9B49-EE1D9483A4FB}" dt="2022-10-04T08:51:43.310" v="620" actId="1076"/>
          <ac:picMkLst>
            <pc:docMk/>
            <pc:sldMk cId="1956940539" sldId="259"/>
            <ac:picMk id="8" creationId="{5D3D57E2-EB10-EA7D-E08B-91D39C7FFC02}"/>
          </ac:picMkLst>
        </pc:picChg>
      </pc:sldChg>
      <pc:sldChg chg="addSp delSp modSp new mod setBg">
        <pc:chgData name="SOPHIE D'AMATO" userId="656807f8-e051-413d-8b53-0720951d2156" providerId="ADAL" clId="{0594621D-8AD5-4C2C-9B49-EE1D9483A4FB}" dt="2022-10-10T14:47:56.394" v="3681" actId="20577"/>
        <pc:sldMkLst>
          <pc:docMk/>
          <pc:sldMk cId="1163309211" sldId="260"/>
        </pc:sldMkLst>
        <pc:spChg chg="mod ord">
          <ac:chgData name="SOPHIE D'AMATO" userId="656807f8-e051-413d-8b53-0720951d2156" providerId="ADAL" clId="{0594621D-8AD5-4C2C-9B49-EE1D9483A4FB}" dt="2022-10-10T14:46:48.492" v="3598" actId="20577"/>
          <ac:spMkLst>
            <pc:docMk/>
            <pc:sldMk cId="1163309211" sldId="260"/>
            <ac:spMk id="2" creationId="{D325D54A-3A3C-95BE-C809-70D80E8EB0BE}"/>
          </ac:spMkLst>
        </pc:spChg>
        <pc:spChg chg="del">
          <ac:chgData name="SOPHIE D'AMATO" userId="656807f8-e051-413d-8b53-0720951d2156" providerId="ADAL" clId="{0594621D-8AD5-4C2C-9B49-EE1D9483A4FB}" dt="2022-10-04T08:59:16.692" v="713" actId="931"/>
          <ac:spMkLst>
            <pc:docMk/>
            <pc:sldMk cId="1163309211" sldId="260"/>
            <ac:spMk id="3" creationId="{A9051CA6-D70A-4ECC-EB04-3D318D08C0F3}"/>
          </ac:spMkLst>
        </pc:spChg>
        <pc:spChg chg="del">
          <ac:chgData name="SOPHIE D'AMATO" userId="656807f8-e051-413d-8b53-0720951d2156" providerId="ADAL" clId="{0594621D-8AD5-4C2C-9B49-EE1D9483A4FB}" dt="2022-10-04T08:58:59.895" v="710" actId="931"/>
          <ac:spMkLst>
            <pc:docMk/>
            <pc:sldMk cId="1163309211" sldId="260"/>
            <ac:spMk id="4" creationId="{E9DA05F6-2AD2-FDCE-6D57-616462333165}"/>
          </ac:spMkLst>
        </pc:spChg>
        <pc:spChg chg="add del">
          <ac:chgData name="SOPHIE D'AMATO" userId="656807f8-e051-413d-8b53-0720951d2156" providerId="ADAL" clId="{0594621D-8AD5-4C2C-9B49-EE1D9483A4FB}" dt="2022-10-04T09:00:04.776" v="718" actId="26606"/>
          <ac:spMkLst>
            <pc:docMk/>
            <pc:sldMk cId="1163309211" sldId="260"/>
            <ac:spMk id="14" creationId="{646DB6E2-ACD9-EB1D-BF87-47ADE9FBA44E}"/>
          </ac:spMkLst>
        </pc:spChg>
        <pc:spChg chg="add del">
          <ac:chgData name="SOPHIE D'AMATO" userId="656807f8-e051-413d-8b53-0720951d2156" providerId="ADAL" clId="{0594621D-8AD5-4C2C-9B49-EE1D9483A4FB}" dt="2022-10-04T09:00:04.776" v="718" actId="26606"/>
          <ac:spMkLst>
            <pc:docMk/>
            <pc:sldMk cId="1163309211" sldId="260"/>
            <ac:spMk id="17" creationId="{114C78B5-EC6B-4A39-8860-705100867457}"/>
          </ac:spMkLst>
        </pc:spChg>
        <pc:spChg chg="add del">
          <ac:chgData name="SOPHIE D'AMATO" userId="656807f8-e051-413d-8b53-0720951d2156" providerId="ADAL" clId="{0594621D-8AD5-4C2C-9B49-EE1D9483A4FB}" dt="2022-10-04T09:00:11.970" v="720" actId="26606"/>
          <ac:spMkLst>
            <pc:docMk/>
            <pc:sldMk cId="1163309211" sldId="260"/>
            <ac:spMk id="23" creationId="{977038ED-F717-467A-8D75-D8441BB92668}"/>
          </ac:spMkLst>
        </pc:spChg>
        <pc:spChg chg="add del">
          <ac:chgData name="SOPHIE D'AMATO" userId="656807f8-e051-413d-8b53-0720951d2156" providerId="ADAL" clId="{0594621D-8AD5-4C2C-9B49-EE1D9483A4FB}" dt="2022-10-04T09:00:11.970" v="720" actId="26606"/>
          <ac:spMkLst>
            <pc:docMk/>
            <pc:sldMk cId="1163309211" sldId="260"/>
            <ac:spMk id="24" creationId="{59653884-08CE-4579-8A80-F00D55BF077F}"/>
          </ac:spMkLst>
        </pc:spChg>
        <pc:spChg chg="add del">
          <ac:chgData name="SOPHIE D'AMATO" userId="656807f8-e051-413d-8b53-0720951d2156" providerId="ADAL" clId="{0594621D-8AD5-4C2C-9B49-EE1D9483A4FB}" dt="2022-10-04T09:00:11.970" v="720" actId="26606"/>
          <ac:spMkLst>
            <pc:docMk/>
            <pc:sldMk cId="1163309211" sldId="260"/>
            <ac:spMk id="25" creationId="{720D4FAC-7B9A-4A4F-8E53-071522870B7B}"/>
          </ac:spMkLst>
        </pc:spChg>
        <pc:spChg chg="add del">
          <ac:chgData name="SOPHIE D'AMATO" userId="656807f8-e051-413d-8b53-0720951d2156" providerId="ADAL" clId="{0594621D-8AD5-4C2C-9B49-EE1D9483A4FB}" dt="2022-10-04T09:00:11.970" v="720" actId="26606"/>
          <ac:spMkLst>
            <pc:docMk/>
            <pc:sldMk cId="1163309211" sldId="260"/>
            <ac:spMk id="26" creationId="{EDD2A13B-608C-4BE1-AC1F-62B2DAF76BF7}"/>
          </ac:spMkLst>
        </pc:spChg>
        <pc:spChg chg="add del">
          <ac:chgData name="SOPHIE D'AMATO" userId="656807f8-e051-413d-8b53-0720951d2156" providerId="ADAL" clId="{0594621D-8AD5-4C2C-9B49-EE1D9483A4FB}" dt="2022-10-04T09:00:11.970" v="720" actId="26606"/>
          <ac:spMkLst>
            <pc:docMk/>
            <pc:sldMk cId="1163309211" sldId="260"/>
            <ac:spMk id="27" creationId="{16226682-47F2-8958-99C5-237B446F1F26}"/>
          </ac:spMkLst>
        </pc:spChg>
        <pc:spChg chg="add del">
          <ac:chgData name="SOPHIE D'AMATO" userId="656807f8-e051-413d-8b53-0720951d2156" providerId="ADAL" clId="{0594621D-8AD5-4C2C-9B49-EE1D9483A4FB}" dt="2022-10-04T09:00:20.259" v="722" actId="26606"/>
          <ac:spMkLst>
            <pc:docMk/>
            <pc:sldMk cId="1163309211" sldId="260"/>
            <ac:spMk id="29" creationId="{0D7B6173-1D58-48E2-83CF-37350F315F75}"/>
          </ac:spMkLst>
        </pc:spChg>
        <pc:spChg chg="add del">
          <ac:chgData name="SOPHIE D'AMATO" userId="656807f8-e051-413d-8b53-0720951d2156" providerId="ADAL" clId="{0594621D-8AD5-4C2C-9B49-EE1D9483A4FB}" dt="2022-10-04T09:00:20.259" v="722" actId="26606"/>
          <ac:spMkLst>
            <pc:docMk/>
            <pc:sldMk cId="1163309211" sldId="260"/>
            <ac:spMk id="30" creationId="{8B068B58-6F94-4AFF-A8A7-18573884D6CD}"/>
          </ac:spMkLst>
        </pc:spChg>
        <pc:spChg chg="add del">
          <ac:chgData name="SOPHIE D'AMATO" userId="656807f8-e051-413d-8b53-0720951d2156" providerId="ADAL" clId="{0594621D-8AD5-4C2C-9B49-EE1D9483A4FB}" dt="2022-10-04T09:00:20.259" v="722" actId="26606"/>
          <ac:spMkLst>
            <pc:docMk/>
            <pc:sldMk cId="1163309211" sldId="260"/>
            <ac:spMk id="31" creationId="{21BDEC81-16A7-4451-B893-C15000083B77}"/>
          </ac:spMkLst>
        </pc:spChg>
        <pc:spChg chg="add del">
          <ac:chgData name="SOPHIE D'AMATO" userId="656807f8-e051-413d-8b53-0720951d2156" providerId="ADAL" clId="{0594621D-8AD5-4C2C-9B49-EE1D9483A4FB}" dt="2022-10-04T09:00:20.259" v="722" actId="26606"/>
          <ac:spMkLst>
            <pc:docMk/>
            <pc:sldMk cId="1163309211" sldId="260"/>
            <ac:spMk id="32" creationId="{BE5B028C-7535-45E5-9D2C-32C50D0E0E43}"/>
          </ac:spMkLst>
        </pc:spChg>
        <pc:spChg chg="add del">
          <ac:chgData name="SOPHIE D'AMATO" userId="656807f8-e051-413d-8b53-0720951d2156" providerId="ADAL" clId="{0594621D-8AD5-4C2C-9B49-EE1D9483A4FB}" dt="2022-10-04T09:00:20.259" v="722" actId="26606"/>
          <ac:spMkLst>
            <pc:docMk/>
            <pc:sldMk cId="1163309211" sldId="260"/>
            <ac:spMk id="33" creationId="{FD667E0D-E747-7D4E-4863-E022DADD9D3C}"/>
          </ac:spMkLst>
        </pc:spChg>
        <pc:spChg chg="add del">
          <ac:chgData name="SOPHIE D'AMATO" userId="656807f8-e051-413d-8b53-0720951d2156" providerId="ADAL" clId="{0594621D-8AD5-4C2C-9B49-EE1D9483A4FB}" dt="2022-10-04T09:01:21.167" v="749" actId="26606"/>
          <ac:spMkLst>
            <pc:docMk/>
            <pc:sldMk cId="1163309211" sldId="260"/>
            <ac:spMk id="35" creationId="{B43B9CA2-4B31-4ACD-9A9F-B8E6C6420386}"/>
          </ac:spMkLst>
        </pc:spChg>
        <pc:spChg chg="add del">
          <ac:chgData name="SOPHIE D'AMATO" userId="656807f8-e051-413d-8b53-0720951d2156" providerId="ADAL" clId="{0594621D-8AD5-4C2C-9B49-EE1D9483A4FB}" dt="2022-10-04T09:01:21.167" v="749" actId="26606"/>
          <ac:spMkLst>
            <pc:docMk/>
            <pc:sldMk cId="1163309211" sldId="260"/>
            <ac:spMk id="36" creationId="{33F94DB1-BC5D-454D-845C-7BA3A1F46999}"/>
          </ac:spMkLst>
        </pc:spChg>
        <pc:spChg chg="add del">
          <ac:chgData name="SOPHIE D'AMATO" userId="656807f8-e051-413d-8b53-0720951d2156" providerId="ADAL" clId="{0594621D-8AD5-4C2C-9B49-EE1D9483A4FB}" dt="2022-10-04T09:01:21.167" v="749" actId="26606"/>
          <ac:spMkLst>
            <pc:docMk/>
            <pc:sldMk cId="1163309211" sldId="260"/>
            <ac:spMk id="37" creationId="{5676B86F-860B-4586-BCAA-C0650C09B7B9}"/>
          </ac:spMkLst>
        </pc:spChg>
        <pc:spChg chg="add del">
          <ac:chgData name="SOPHIE D'AMATO" userId="656807f8-e051-413d-8b53-0720951d2156" providerId="ADAL" clId="{0594621D-8AD5-4C2C-9B49-EE1D9483A4FB}" dt="2022-10-04T09:01:21.167" v="749" actId="26606"/>
          <ac:spMkLst>
            <pc:docMk/>
            <pc:sldMk cId="1163309211" sldId="260"/>
            <ac:spMk id="38" creationId="{8C818ED5-2F56-4171-9445-3AA4F4462396}"/>
          </ac:spMkLst>
        </pc:spChg>
        <pc:spChg chg="add del">
          <ac:chgData name="SOPHIE D'AMATO" userId="656807f8-e051-413d-8b53-0720951d2156" providerId="ADAL" clId="{0594621D-8AD5-4C2C-9B49-EE1D9483A4FB}" dt="2022-10-04T09:01:21.167" v="749" actId="26606"/>
          <ac:spMkLst>
            <pc:docMk/>
            <pc:sldMk cId="1163309211" sldId="260"/>
            <ac:spMk id="39" creationId="{DE74FCE8-866C-4AFA-B45C-FACE2A6094E4}"/>
          </ac:spMkLst>
        </pc:spChg>
        <pc:spChg chg="add mod ord">
          <ac:chgData name="SOPHIE D'AMATO" userId="656807f8-e051-413d-8b53-0720951d2156" providerId="ADAL" clId="{0594621D-8AD5-4C2C-9B49-EE1D9483A4FB}" dt="2022-10-10T14:47:56.394" v="3681" actId="20577"/>
          <ac:spMkLst>
            <pc:docMk/>
            <pc:sldMk cId="1163309211" sldId="260"/>
            <ac:spMk id="40" creationId="{9166B19D-F471-75C0-4C47-1B1EF2EB2423}"/>
          </ac:spMkLst>
        </pc:spChg>
        <pc:spChg chg="add del">
          <ac:chgData name="SOPHIE D'AMATO" userId="656807f8-e051-413d-8b53-0720951d2156" providerId="ADAL" clId="{0594621D-8AD5-4C2C-9B49-EE1D9483A4FB}" dt="2022-10-04T09:01:21.138" v="748" actId="26606"/>
          <ac:spMkLst>
            <pc:docMk/>
            <pc:sldMk cId="1163309211" sldId="260"/>
            <ac:spMk id="45" creationId="{33CD251C-A887-4D2F-925B-FC097198538B}"/>
          </ac:spMkLst>
        </pc:spChg>
        <pc:spChg chg="add del">
          <ac:chgData name="SOPHIE D'AMATO" userId="656807f8-e051-413d-8b53-0720951d2156" providerId="ADAL" clId="{0594621D-8AD5-4C2C-9B49-EE1D9483A4FB}" dt="2022-10-04T09:06:20.392" v="830" actId="26606"/>
          <ac:spMkLst>
            <pc:docMk/>
            <pc:sldMk cId="1163309211" sldId="260"/>
            <ac:spMk id="51" creationId="{09C509D2-0C1A-47B8-89C1-D3AB17D45256}"/>
          </ac:spMkLst>
        </pc:spChg>
        <pc:spChg chg="add">
          <ac:chgData name="SOPHIE D'AMATO" userId="656807f8-e051-413d-8b53-0720951d2156" providerId="ADAL" clId="{0594621D-8AD5-4C2C-9B49-EE1D9483A4FB}" dt="2022-10-04T09:06:20.392" v="830" actId="26606"/>
          <ac:spMkLst>
            <pc:docMk/>
            <pc:sldMk cId="1163309211" sldId="260"/>
            <ac:spMk id="56" creationId="{A3C210E6-A35A-4F68-8D60-801A019C75B8}"/>
          </ac:spMkLst>
        </pc:spChg>
        <pc:spChg chg="add">
          <ac:chgData name="SOPHIE D'AMATO" userId="656807f8-e051-413d-8b53-0720951d2156" providerId="ADAL" clId="{0594621D-8AD5-4C2C-9B49-EE1D9483A4FB}" dt="2022-10-04T09:06:20.392" v="830" actId="26606"/>
          <ac:spMkLst>
            <pc:docMk/>
            <pc:sldMk cId="1163309211" sldId="260"/>
            <ac:spMk id="58" creationId="{AC0D06B0-F19C-459E-B221-A34B506FB5E3}"/>
          </ac:spMkLst>
        </pc:spChg>
        <pc:spChg chg="add">
          <ac:chgData name="SOPHIE D'AMATO" userId="656807f8-e051-413d-8b53-0720951d2156" providerId="ADAL" clId="{0594621D-8AD5-4C2C-9B49-EE1D9483A4FB}" dt="2022-10-04T09:06:20.392" v="830" actId="26606"/>
          <ac:spMkLst>
            <pc:docMk/>
            <pc:sldMk cId="1163309211" sldId="260"/>
            <ac:spMk id="60" creationId="{345B26DA-1C6B-4C66-81C9-9C1877FC2DB1}"/>
          </ac:spMkLst>
        </pc:spChg>
        <pc:spChg chg="add">
          <ac:chgData name="SOPHIE D'AMATO" userId="656807f8-e051-413d-8b53-0720951d2156" providerId="ADAL" clId="{0594621D-8AD5-4C2C-9B49-EE1D9483A4FB}" dt="2022-10-04T09:06:20.392" v="830" actId="26606"/>
          <ac:spMkLst>
            <pc:docMk/>
            <pc:sldMk cId="1163309211" sldId="260"/>
            <ac:spMk id="62" creationId="{98DE6C44-43F8-4DE4-AB81-66853FFEA09A}"/>
          </ac:spMkLst>
        </pc:spChg>
        <pc:spChg chg="add">
          <ac:chgData name="SOPHIE D'AMATO" userId="656807f8-e051-413d-8b53-0720951d2156" providerId="ADAL" clId="{0594621D-8AD5-4C2C-9B49-EE1D9483A4FB}" dt="2022-10-04T09:06:20.392" v="830" actId="26606"/>
          <ac:spMkLst>
            <pc:docMk/>
            <pc:sldMk cId="1163309211" sldId="260"/>
            <ac:spMk id="64" creationId="{2409529B-9B56-4F10-BE4D-F934DB89E57E}"/>
          </ac:spMkLst>
        </pc:spChg>
        <pc:grpChg chg="add del">
          <ac:chgData name="SOPHIE D'AMATO" userId="656807f8-e051-413d-8b53-0720951d2156" providerId="ADAL" clId="{0594621D-8AD5-4C2C-9B49-EE1D9483A4FB}" dt="2022-10-04T09:00:04.776" v="718" actId="26606"/>
          <ac:grpSpMkLst>
            <pc:docMk/>
            <pc:sldMk cId="1163309211" sldId="260"/>
            <ac:grpSpMk id="19" creationId="{A50943B0-FDF7-4C2C-B784-9208C945A8C3}"/>
          </ac:grpSpMkLst>
        </pc:grpChg>
        <pc:grpChg chg="add del">
          <ac:chgData name="SOPHIE D'AMATO" userId="656807f8-e051-413d-8b53-0720951d2156" providerId="ADAL" clId="{0594621D-8AD5-4C2C-9B49-EE1D9483A4FB}" dt="2022-10-04T09:01:21.138" v="748" actId="26606"/>
          <ac:grpSpMkLst>
            <pc:docMk/>
            <pc:sldMk cId="1163309211" sldId="260"/>
            <ac:grpSpMk id="47" creationId="{770AE191-D2EA-45C9-A44D-830C188F74CB}"/>
          </ac:grpSpMkLst>
        </pc:grpChg>
        <pc:picChg chg="add mod ord modCrop">
          <ac:chgData name="SOPHIE D'AMATO" userId="656807f8-e051-413d-8b53-0720951d2156" providerId="ADAL" clId="{0594621D-8AD5-4C2C-9B49-EE1D9483A4FB}" dt="2022-10-04T09:06:20.392" v="830" actId="26606"/>
          <ac:picMkLst>
            <pc:docMk/>
            <pc:sldMk cId="1163309211" sldId="260"/>
            <ac:picMk id="6" creationId="{EC4A6D1A-A1F5-3AA6-B3FE-6A4BB32FB1FF}"/>
          </ac:picMkLst>
        </pc:picChg>
        <pc:picChg chg="add mod ord">
          <ac:chgData name="SOPHIE D'AMATO" userId="656807f8-e051-413d-8b53-0720951d2156" providerId="ADAL" clId="{0594621D-8AD5-4C2C-9B49-EE1D9483A4FB}" dt="2022-10-04T09:06:20.392" v="830" actId="26606"/>
          <ac:picMkLst>
            <pc:docMk/>
            <pc:sldMk cId="1163309211" sldId="260"/>
            <ac:picMk id="8" creationId="{FFAEAFAA-5106-5267-6642-79ED468E7F69}"/>
          </ac:picMkLst>
        </pc:picChg>
        <pc:picChg chg="add mod ord modCrop">
          <ac:chgData name="SOPHIE D'AMATO" userId="656807f8-e051-413d-8b53-0720951d2156" providerId="ADAL" clId="{0594621D-8AD5-4C2C-9B49-EE1D9483A4FB}" dt="2022-10-04T09:06:20.392" v="830" actId="26606"/>
          <ac:picMkLst>
            <pc:docMk/>
            <pc:sldMk cId="1163309211" sldId="260"/>
            <ac:picMk id="10" creationId="{DA5428C7-B338-95E9-CB65-B0F69807E5CD}"/>
          </ac:picMkLst>
        </pc:picChg>
        <pc:picChg chg="add mod">
          <ac:chgData name="SOPHIE D'AMATO" userId="656807f8-e051-413d-8b53-0720951d2156" providerId="ADAL" clId="{0594621D-8AD5-4C2C-9B49-EE1D9483A4FB}" dt="2022-10-04T09:06:20.392" v="830" actId="26606"/>
          <ac:picMkLst>
            <pc:docMk/>
            <pc:sldMk cId="1163309211" sldId="260"/>
            <ac:picMk id="12" creationId="{50248F5F-E143-E9A8-18F7-873F1FF0FC55}"/>
          </ac:picMkLst>
        </pc:picChg>
        <pc:picChg chg="add del">
          <ac:chgData name="SOPHIE D'AMATO" userId="656807f8-e051-413d-8b53-0720951d2156" providerId="ADAL" clId="{0594621D-8AD5-4C2C-9B49-EE1D9483A4FB}" dt="2022-10-04T09:00:20.259" v="722" actId="26606"/>
          <ac:picMkLst>
            <pc:docMk/>
            <pc:sldMk cId="1163309211" sldId="260"/>
            <ac:picMk id="21" creationId="{B0DAC8FB-A162-44E3-A606-C855A03A5B09}"/>
          </ac:picMkLst>
        </pc:picChg>
      </pc:sldChg>
      <pc:sldChg chg="addSp delSp modSp new del mod setBg modClrScheme setClrOvrMap delDesignElem chgLayout">
        <pc:chgData name="SOPHIE D'AMATO" userId="656807f8-e051-413d-8b53-0720951d2156" providerId="ADAL" clId="{0594621D-8AD5-4C2C-9B49-EE1D9483A4FB}" dt="2022-10-04T09:20:08.357" v="1111" actId="47"/>
        <pc:sldMkLst>
          <pc:docMk/>
          <pc:sldMk cId="1258636644" sldId="261"/>
        </pc:sldMkLst>
        <pc:spChg chg="mod ord">
          <ac:chgData name="SOPHIE D'AMATO" userId="656807f8-e051-413d-8b53-0720951d2156" providerId="ADAL" clId="{0594621D-8AD5-4C2C-9B49-EE1D9483A4FB}" dt="2022-10-04T09:20:03.757" v="1108"/>
          <ac:spMkLst>
            <pc:docMk/>
            <pc:sldMk cId="1258636644" sldId="261"/>
            <ac:spMk id="2" creationId="{2AE40027-9639-9AAE-61F7-FDFC32BBFFA7}"/>
          </ac:spMkLst>
        </pc:spChg>
        <pc:spChg chg="del">
          <ac:chgData name="SOPHIE D'AMATO" userId="656807f8-e051-413d-8b53-0720951d2156" providerId="ADAL" clId="{0594621D-8AD5-4C2C-9B49-EE1D9483A4FB}" dt="2022-10-04T09:16:37.059" v="1060" actId="931"/>
          <ac:spMkLst>
            <pc:docMk/>
            <pc:sldMk cId="1258636644" sldId="261"/>
            <ac:spMk id="3" creationId="{A050FA31-466E-F25F-86C3-95D35FEC0F23}"/>
          </ac:spMkLst>
        </pc:spChg>
        <pc:spChg chg="mod ord">
          <ac:chgData name="SOPHIE D'AMATO" userId="656807f8-e051-413d-8b53-0720951d2156" providerId="ADAL" clId="{0594621D-8AD5-4C2C-9B49-EE1D9483A4FB}" dt="2022-10-04T09:20:03.941" v="1110" actId="27636"/>
          <ac:spMkLst>
            <pc:docMk/>
            <pc:sldMk cId="1258636644" sldId="261"/>
            <ac:spMk id="4" creationId="{855DDC41-FBDC-30B9-4816-7092CD37B41A}"/>
          </ac:spMkLst>
        </pc:spChg>
        <pc:spChg chg="add mod ord">
          <ac:chgData name="SOPHIE D'AMATO" userId="656807f8-e051-413d-8b53-0720951d2156" providerId="ADAL" clId="{0594621D-8AD5-4C2C-9B49-EE1D9483A4FB}" dt="2022-10-04T09:20:03.939" v="1109" actId="27636"/>
          <ac:spMkLst>
            <pc:docMk/>
            <pc:sldMk cId="1258636644" sldId="261"/>
            <ac:spMk id="9" creationId="{BCA42F7D-0BF7-B944-D6A1-890A964755AD}"/>
          </ac:spMkLst>
        </pc:spChg>
        <pc:spChg chg="add del mod ord">
          <ac:chgData name="SOPHIE D'AMATO" userId="656807f8-e051-413d-8b53-0720951d2156" providerId="ADAL" clId="{0594621D-8AD5-4C2C-9B49-EE1D9483A4FB}" dt="2022-10-04T09:20:03.757" v="1108"/>
          <ac:spMkLst>
            <pc:docMk/>
            <pc:sldMk cId="1258636644" sldId="261"/>
            <ac:spMk id="10" creationId="{9608B8F3-7124-605F-1FBE-AE08BF786CC0}"/>
          </ac:spMkLst>
        </pc:spChg>
        <pc:spChg chg="add del mod">
          <ac:chgData name="SOPHIE D'AMATO" userId="656807f8-e051-413d-8b53-0720951d2156" providerId="ADAL" clId="{0594621D-8AD5-4C2C-9B49-EE1D9483A4FB}" dt="2022-10-04T09:20:03.757" v="1108"/>
          <ac:spMkLst>
            <pc:docMk/>
            <pc:sldMk cId="1258636644" sldId="261"/>
            <ac:spMk id="11" creationId="{108EE47E-8E1C-DE6E-8E20-AB97C9E599DD}"/>
          </ac:spMkLst>
        </pc:spChg>
        <pc:spChg chg="add del mod">
          <ac:chgData name="SOPHIE D'AMATO" userId="656807f8-e051-413d-8b53-0720951d2156" providerId="ADAL" clId="{0594621D-8AD5-4C2C-9B49-EE1D9483A4FB}" dt="2022-10-04T09:20:03.757" v="1108"/>
          <ac:spMkLst>
            <pc:docMk/>
            <pc:sldMk cId="1258636644" sldId="261"/>
            <ac:spMk id="12" creationId="{F32BDAF7-FADE-27A7-F4C3-8DE18BD79817}"/>
          </ac:spMkLst>
        </pc:spChg>
        <pc:spChg chg="add del">
          <ac:chgData name="SOPHIE D'AMATO" userId="656807f8-e051-413d-8b53-0720951d2156" providerId="ADAL" clId="{0594621D-8AD5-4C2C-9B49-EE1D9483A4FB}" dt="2022-10-04T09:17:11.249" v="1066" actId="26606"/>
          <ac:spMkLst>
            <pc:docMk/>
            <pc:sldMk cId="1258636644" sldId="261"/>
            <ac:spMk id="13" creationId="{60B21A5C-062F-46C2-8389-53D40F46AA26}"/>
          </ac:spMkLst>
        </pc:spChg>
        <pc:spChg chg="add del mod">
          <ac:chgData name="SOPHIE D'AMATO" userId="656807f8-e051-413d-8b53-0720951d2156" providerId="ADAL" clId="{0594621D-8AD5-4C2C-9B49-EE1D9483A4FB}" dt="2022-10-04T09:20:03.757" v="1108"/>
          <ac:spMkLst>
            <pc:docMk/>
            <pc:sldMk cId="1258636644" sldId="261"/>
            <ac:spMk id="14" creationId="{DEF88D64-4841-A41F-3CB5-349F43263CB9}"/>
          </ac:spMkLst>
        </pc:spChg>
        <pc:spChg chg="add del">
          <ac:chgData name="SOPHIE D'AMATO" userId="656807f8-e051-413d-8b53-0720951d2156" providerId="ADAL" clId="{0594621D-8AD5-4C2C-9B49-EE1D9483A4FB}" dt="2022-10-04T09:17:11.249" v="1066" actId="26606"/>
          <ac:spMkLst>
            <pc:docMk/>
            <pc:sldMk cId="1258636644" sldId="261"/>
            <ac:spMk id="15" creationId="{8A177BCC-4208-4795-8572-4D623BA1E2A0}"/>
          </ac:spMkLst>
        </pc:spChg>
        <pc:spChg chg="add del mod">
          <ac:chgData name="SOPHIE D'AMATO" userId="656807f8-e051-413d-8b53-0720951d2156" providerId="ADAL" clId="{0594621D-8AD5-4C2C-9B49-EE1D9483A4FB}" dt="2022-10-04T09:20:03.757" v="1108"/>
          <ac:spMkLst>
            <pc:docMk/>
            <pc:sldMk cId="1258636644" sldId="261"/>
            <ac:spMk id="16" creationId="{D5EE9415-F303-5D12-EB9B-23DFE9727D8F}"/>
          </ac:spMkLst>
        </pc:spChg>
        <pc:spChg chg="add del">
          <ac:chgData name="SOPHIE D'AMATO" userId="656807f8-e051-413d-8b53-0720951d2156" providerId="ADAL" clId="{0594621D-8AD5-4C2C-9B49-EE1D9483A4FB}" dt="2022-10-04T09:18:05.948" v="1072" actId="700"/>
          <ac:spMkLst>
            <pc:docMk/>
            <pc:sldMk cId="1258636644" sldId="261"/>
            <ac:spMk id="17" creationId="{D880886B-02ED-4317-9236-CB60C22CF7F3}"/>
          </ac:spMkLst>
        </pc:spChg>
        <pc:spChg chg="add del">
          <ac:chgData name="SOPHIE D'AMATO" userId="656807f8-e051-413d-8b53-0720951d2156" providerId="ADAL" clId="{0594621D-8AD5-4C2C-9B49-EE1D9483A4FB}" dt="2022-10-04T09:18:05.948" v="1072" actId="700"/>
          <ac:spMkLst>
            <pc:docMk/>
            <pc:sldMk cId="1258636644" sldId="261"/>
            <ac:spMk id="18" creationId="{28C31856-6ABF-41FD-B683-B06E5FFF926B}"/>
          </ac:spMkLst>
        </pc:spChg>
        <pc:spChg chg="add mod">
          <ac:chgData name="SOPHIE D'AMATO" userId="656807f8-e051-413d-8b53-0720951d2156" providerId="ADAL" clId="{0594621D-8AD5-4C2C-9B49-EE1D9483A4FB}" dt="2022-10-04T09:20:03.757" v="1108"/>
          <ac:spMkLst>
            <pc:docMk/>
            <pc:sldMk cId="1258636644" sldId="261"/>
            <ac:spMk id="19" creationId="{43F35ABF-5F24-8590-0ADF-BB604E01C56A}"/>
          </ac:spMkLst>
        </pc:spChg>
        <pc:picChg chg="add mod ord">
          <ac:chgData name="SOPHIE D'AMATO" userId="656807f8-e051-413d-8b53-0720951d2156" providerId="ADAL" clId="{0594621D-8AD5-4C2C-9B49-EE1D9483A4FB}" dt="2022-10-04T09:20:03.757" v="1108"/>
          <ac:picMkLst>
            <pc:docMk/>
            <pc:sldMk cId="1258636644" sldId="261"/>
            <ac:picMk id="6" creationId="{29C310DE-DF0B-FF6D-A81F-9B7F50060CFC}"/>
          </ac:picMkLst>
        </pc:picChg>
        <pc:picChg chg="add del mod">
          <ac:chgData name="SOPHIE D'AMATO" userId="656807f8-e051-413d-8b53-0720951d2156" providerId="ADAL" clId="{0594621D-8AD5-4C2C-9B49-EE1D9483A4FB}" dt="2022-10-04T09:17:40.278" v="1071" actId="478"/>
          <ac:picMkLst>
            <pc:docMk/>
            <pc:sldMk cId="1258636644" sldId="261"/>
            <ac:picMk id="8" creationId="{A211A8BF-88C9-98FF-1A94-2F22D988705E}"/>
          </ac:picMkLst>
        </pc:picChg>
        <pc:picChg chg="add mod">
          <ac:chgData name="SOPHIE D'AMATO" userId="656807f8-e051-413d-8b53-0720951d2156" providerId="ADAL" clId="{0594621D-8AD5-4C2C-9B49-EE1D9483A4FB}" dt="2022-10-04T09:19:41.281" v="1106" actId="1076"/>
          <ac:picMkLst>
            <pc:docMk/>
            <pc:sldMk cId="1258636644" sldId="261"/>
            <ac:picMk id="1026" creationId="{3C13FF29-E829-4124-2188-43C618729686}"/>
          </ac:picMkLst>
        </pc:picChg>
      </pc:sldChg>
      <pc:sldChg chg="addSp delSp modSp new mod setBg modClrScheme chgLayout">
        <pc:chgData name="SOPHIE D'AMATO" userId="656807f8-e051-413d-8b53-0720951d2156" providerId="ADAL" clId="{0594621D-8AD5-4C2C-9B49-EE1D9483A4FB}" dt="2022-10-10T14:43:48.543" v="3462" actId="20577"/>
        <pc:sldMkLst>
          <pc:docMk/>
          <pc:sldMk cId="3835022210" sldId="261"/>
        </pc:sldMkLst>
        <pc:spChg chg="mod ord">
          <ac:chgData name="SOPHIE D'AMATO" userId="656807f8-e051-413d-8b53-0720951d2156" providerId="ADAL" clId="{0594621D-8AD5-4C2C-9B49-EE1D9483A4FB}" dt="2022-10-10T14:42:34.196" v="3383" actId="20577"/>
          <ac:spMkLst>
            <pc:docMk/>
            <pc:sldMk cId="3835022210" sldId="261"/>
            <ac:spMk id="2" creationId="{29B2EBB9-5D0C-0720-34F6-BB230B3F6DED}"/>
          </ac:spMkLst>
        </pc:spChg>
        <pc:spChg chg="del">
          <ac:chgData name="SOPHIE D'AMATO" userId="656807f8-e051-413d-8b53-0720951d2156" providerId="ADAL" clId="{0594621D-8AD5-4C2C-9B49-EE1D9483A4FB}" dt="2022-10-04T09:20:54.980" v="1125" actId="700"/>
          <ac:spMkLst>
            <pc:docMk/>
            <pc:sldMk cId="3835022210" sldId="261"/>
            <ac:spMk id="3" creationId="{1F019795-1E35-B9E0-BB37-B0F52ABA4796}"/>
          </ac:spMkLst>
        </pc:spChg>
        <pc:spChg chg="del">
          <ac:chgData name="SOPHIE D'AMATO" userId="656807f8-e051-413d-8b53-0720951d2156" providerId="ADAL" clId="{0594621D-8AD5-4C2C-9B49-EE1D9483A4FB}" dt="2022-10-04T09:20:30.087" v="1113"/>
          <ac:spMkLst>
            <pc:docMk/>
            <pc:sldMk cId="3835022210" sldId="261"/>
            <ac:spMk id="4" creationId="{352DA309-3B47-F5BB-A26C-14CCD30274D7}"/>
          </ac:spMkLst>
        </pc:spChg>
        <pc:spChg chg="del">
          <ac:chgData name="SOPHIE D'AMATO" userId="656807f8-e051-413d-8b53-0720951d2156" providerId="ADAL" clId="{0594621D-8AD5-4C2C-9B49-EE1D9483A4FB}" dt="2022-10-04T09:20:54.980" v="1125" actId="700"/>
          <ac:spMkLst>
            <pc:docMk/>
            <pc:sldMk cId="3835022210" sldId="261"/>
            <ac:spMk id="5" creationId="{2EB94EE9-798E-C5BE-B5CC-129B22B3F937}"/>
          </ac:spMkLst>
        </pc:spChg>
        <pc:spChg chg="del mod ord">
          <ac:chgData name="SOPHIE D'AMATO" userId="656807f8-e051-413d-8b53-0720951d2156" providerId="ADAL" clId="{0594621D-8AD5-4C2C-9B49-EE1D9483A4FB}" dt="2022-10-04T09:20:54.980" v="1125" actId="700"/>
          <ac:spMkLst>
            <pc:docMk/>
            <pc:sldMk cId="3835022210" sldId="261"/>
            <ac:spMk id="6" creationId="{20C8A39F-3B69-AA49-8E67-D10522B82BE8}"/>
          </ac:spMkLst>
        </pc:spChg>
        <pc:spChg chg="add del mod ord">
          <ac:chgData name="SOPHIE D'AMATO" userId="656807f8-e051-413d-8b53-0720951d2156" providerId="ADAL" clId="{0594621D-8AD5-4C2C-9B49-EE1D9483A4FB}" dt="2022-10-04T09:23:31.331" v="1127"/>
          <ac:spMkLst>
            <pc:docMk/>
            <pc:sldMk cId="3835022210" sldId="261"/>
            <ac:spMk id="7" creationId="{F33D86E4-EF61-A1F9-004B-D8276224CAB0}"/>
          </ac:spMkLst>
        </pc:spChg>
        <pc:spChg chg="add del">
          <ac:chgData name="SOPHIE D'AMATO" userId="656807f8-e051-413d-8b53-0720951d2156" providerId="ADAL" clId="{0594621D-8AD5-4C2C-9B49-EE1D9483A4FB}" dt="2022-10-04T09:24:01.188" v="1130" actId="26606"/>
          <ac:spMkLst>
            <pc:docMk/>
            <pc:sldMk cId="3835022210" sldId="261"/>
            <ac:spMk id="2055" creationId="{9D25F302-27C5-414F-97F8-6EA0A6C028BA}"/>
          </ac:spMkLst>
        </pc:spChg>
        <pc:spChg chg="add del">
          <ac:chgData name="SOPHIE D'AMATO" userId="656807f8-e051-413d-8b53-0720951d2156" providerId="ADAL" clId="{0594621D-8AD5-4C2C-9B49-EE1D9483A4FB}" dt="2022-10-04T09:24:01.188" v="1130" actId="26606"/>
          <ac:spMkLst>
            <pc:docMk/>
            <pc:sldMk cId="3835022210" sldId="261"/>
            <ac:spMk id="2057" creationId="{830A36F8-48C2-4842-A87B-8CE8DF4E7FD2}"/>
          </ac:spMkLst>
        </pc:spChg>
        <pc:spChg chg="add del">
          <ac:chgData name="SOPHIE D'AMATO" userId="656807f8-e051-413d-8b53-0720951d2156" providerId="ADAL" clId="{0594621D-8AD5-4C2C-9B49-EE1D9483A4FB}" dt="2022-10-04T09:24:01.188" v="1130" actId="26606"/>
          <ac:spMkLst>
            <pc:docMk/>
            <pc:sldMk cId="3835022210" sldId="261"/>
            <ac:spMk id="2059" creationId="{8F451A30-466B-4996-9BA5-CD6ABCC6D558}"/>
          </ac:spMkLst>
        </pc:spChg>
        <pc:spChg chg="add del">
          <ac:chgData name="SOPHIE D'AMATO" userId="656807f8-e051-413d-8b53-0720951d2156" providerId="ADAL" clId="{0594621D-8AD5-4C2C-9B49-EE1D9483A4FB}" dt="2022-10-04T09:24:01.132" v="1129" actId="26606"/>
          <ac:spMkLst>
            <pc:docMk/>
            <pc:sldMk cId="3835022210" sldId="261"/>
            <ac:spMk id="2063" creationId="{1A64B5FC-8E8F-E4F8-F615-6E7E0C8EEC12}"/>
          </ac:spMkLst>
        </pc:spChg>
        <pc:spChg chg="add del">
          <ac:chgData name="SOPHIE D'AMATO" userId="656807f8-e051-413d-8b53-0720951d2156" providerId="ADAL" clId="{0594621D-8AD5-4C2C-9B49-EE1D9483A4FB}" dt="2022-10-04T09:24:01.132" v="1129" actId="26606"/>
          <ac:spMkLst>
            <pc:docMk/>
            <pc:sldMk cId="3835022210" sldId="261"/>
            <ac:spMk id="2066" creationId="{D2B783EE-0239-4717-BBEA-8C9EAC61C824}"/>
          </ac:spMkLst>
        </pc:spChg>
        <pc:spChg chg="add del">
          <ac:chgData name="SOPHIE D'AMATO" userId="656807f8-e051-413d-8b53-0720951d2156" providerId="ADAL" clId="{0594621D-8AD5-4C2C-9B49-EE1D9483A4FB}" dt="2022-10-04T09:24:01.132" v="1129" actId="26606"/>
          <ac:spMkLst>
            <pc:docMk/>
            <pc:sldMk cId="3835022210" sldId="261"/>
            <ac:spMk id="2068" creationId="{A7B99495-F43F-4D80-A44F-2CB4764EB90B}"/>
          </ac:spMkLst>
        </pc:spChg>
        <pc:spChg chg="add del">
          <ac:chgData name="SOPHIE D'AMATO" userId="656807f8-e051-413d-8b53-0720951d2156" providerId="ADAL" clId="{0594621D-8AD5-4C2C-9B49-EE1D9483A4FB}" dt="2022-10-04T09:24:01.132" v="1129" actId="26606"/>
          <ac:spMkLst>
            <pc:docMk/>
            <pc:sldMk cId="3835022210" sldId="261"/>
            <ac:spMk id="2070" creationId="{70BEB1E7-2F88-40BC-B73D-42E5B6F80BFC}"/>
          </ac:spMkLst>
        </pc:spChg>
        <pc:spChg chg="add del">
          <ac:chgData name="SOPHIE D'AMATO" userId="656807f8-e051-413d-8b53-0720951d2156" providerId="ADAL" clId="{0594621D-8AD5-4C2C-9B49-EE1D9483A4FB}" dt="2022-10-04T09:24:16.596" v="1136" actId="26606"/>
          <ac:spMkLst>
            <pc:docMk/>
            <pc:sldMk cId="3835022210" sldId="261"/>
            <ac:spMk id="2072" creationId="{00577199-D9FE-4544-88A4-9B6F9A98B213}"/>
          </ac:spMkLst>
        </pc:spChg>
        <pc:spChg chg="add del">
          <ac:chgData name="SOPHIE D'AMATO" userId="656807f8-e051-413d-8b53-0720951d2156" providerId="ADAL" clId="{0594621D-8AD5-4C2C-9B49-EE1D9483A4FB}" dt="2022-10-04T09:24:16.596" v="1136" actId="26606"/>
          <ac:spMkLst>
            <pc:docMk/>
            <pc:sldMk cId="3835022210" sldId="261"/>
            <ac:spMk id="2073" creationId="{35AC97AC-0DB0-471A-A425-3671446F69EC}"/>
          </ac:spMkLst>
        </pc:spChg>
        <pc:spChg chg="add del">
          <ac:chgData name="SOPHIE D'AMATO" userId="656807f8-e051-413d-8b53-0720951d2156" providerId="ADAL" clId="{0594621D-8AD5-4C2C-9B49-EE1D9483A4FB}" dt="2022-10-04T09:24:16.596" v="1136" actId="26606"/>
          <ac:spMkLst>
            <pc:docMk/>
            <pc:sldMk cId="3835022210" sldId="261"/>
            <ac:spMk id="2074" creationId="{55AD70A5-3112-41F8-9B90-BDD3ADD8AD22}"/>
          </ac:spMkLst>
        </pc:spChg>
        <pc:spChg chg="add mod ord">
          <ac:chgData name="SOPHIE D'AMATO" userId="656807f8-e051-413d-8b53-0720951d2156" providerId="ADAL" clId="{0594621D-8AD5-4C2C-9B49-EE1D9483A4FB}" dt="2022-10-10T14:43:48.543" v="3462" actId="20577"/>
          <ac:spMkLst>
            <pc:docMk/>
            <pc:sldMk cId="3835022210" sldId="261"/>
            <ac:spMk id="2075" creationId="{A360DBEB-5B56-F028-AD4E-04E004722FE1}"/>
          </ac:spMkLst>
        </pc:spChg>
        <pc:spChg chg="add">
          <ac:chgData name="SOPHIE D'AMATO" userId="656807f8-e051-413d-8b53-0720951d2156" providerId="ADAL" clId="{0594621D-8AD5-4C2C-9B49-EE1D9483A4FB}" dt="2022-10-04T09:24:16.596" v="1136" actId="26606"/>
          <ac:spMkLst>
            <pc:docMk/>
            <pc:sldMk cId="3835022210" sldId="261"/>
            <ac:spMk id="2080" creationId="{D2B783EE-0239-4717-BBEA-8C9EAC61C824}"/>
          </ac:spMkLst>
        </pc:spChg>
        <pc:spChg chg="add">
          <ac:chgData name="SOPHIE D'AMATO" userId="656807f8-e051-413d-8b53-0720951d2156" providerId="ADAL" clId="{0594621D-8AD5-4C2C-9B49-EE1D9483A4FB}" dt="2022-10-04T09:24:16.596" v="1136" actId="26606"/>
          <ac:spMkLst>
            <pc:docMk/>
            <pc:sldMk cId="3835022210" sldId="261"/>
            <ac:spMk id="2082" creationId="{A7B99495-F43F-4D80-A44F-2CB4764EB90B}"/>
          </ac:spMkLst>
        </pc:spChg>
        <pc:spChg chg="add">
          <ac:chgData name="SOPHIE D'AMATO" userId="656807f8-e051-413d-8b53-0720951d2156" providerId="ADAL" clId="{0594621D-8AD5-4C2C-9B49-EE1D9483A4FB}" dt="2022-10-04T09:24:16.596" v="1136" actId="26606"/>
          <ac:spMkLst>
            <pc:docMk/>
            <pc:sldMk cId="3835022210" sldId="261"/>
            <ac:spMk id="2084" creationId="{70BEB1E7-2F88-40BC-B73D-42E5B6F80BFC}"/>
          </ac:spMkLst>
        </pc:spChg>
        <pc:picChg chg="add mod ord">
          <ac:chgData name="SOPHIE D'AMATO" userId="656807f8-e051-413d-8b53-0720951d2156" providerId="ADAL" clId="{0594621D-8AD5-4C2C-9B49-EE1D9483A4FB}" dt="2022-10-04T09:24:16.596" v="1136" actId="26606"/>
          <ac:picMkLst>
            <pc:docMk/>
            <pc:sldMk cId="3835022210" sldId="261"/>
            <ac:picMk id="2050" creationId="{D5CCA011-67CF-0BA2-346A-D975AE83C3CC}"/>
          </ac:picMkLst>
        </pc:picChg>
        <pc:picChg chg="add mod">
          <ac:chgData name="SOPHIE D'AMATO" userId="656807f8-e051-413d-8b53-0720951d2156" providerId="ADAL" clId="{0594621D-8AD5-4C2C-9B49-EE1D9483A4FB}" dt="2022-10-04T09:24:16.596" v="1136" actId="26606"/>
          <ac:picMkLst>
            <pc:docMk/>
            <pc:sldMk cId="3835022210" sldId="261"/>
            <ac:picMk id="2052" creationId="{DA3F3C6E-ED49-61FE-CAD7-9AAAED937BDD}"/>
          </ac:picMkLst>
        </pc:picChg>
      </pc:sldChg>
      <pc:sldChg chg="new del">
        <pc:chgData name="SOPHIE D'AMATO" userId="656807f8-e051-413d-8b53-0720951d2156" providerId="ADAL" clId="{0594621D-8AD5-4C2C-9B49-EE1D9483A4FB}" dt="2022-10-04T09:26:14.660" v="1179" actId="47"/>
        <pc:sldMkLst>
          <pc:docMk/>
          <pc:sldMk cId="1788071846" sldId="262"/>
        </pc:sldMkLst>
      </pc:sldChg>
      <pc:sldChg chg="addSp delSp modSp new mod setBg modClrScheme chgLayout">
        <pc:chgData name="SOPHIE D'AMATO" userId="656807f8-e051-413d-8b53-0720951d2156" providerId="ADAL" clId="{0594621D-8AD5-4C2C-9B49-EE1D9483A4FB}" dt="2022-10-10T14:42:27.709" v="3381" actId="20577"/>
        <pc:sldMkLst>
          <pc:docMk/>
          <pc:sldMk cId="3558496999" sldId="262"/>
        </pc:sldMkLst>
        <pc:spChg chg="del mod ord">
          <ac:chgData name="SOPHIE D'AMATO" userId="656807f8-e051-413d-8b53-0720951d2156" providerId="ADAL" clId="{0594621D-8AD5-4C2C-9B49-EE1D9483A4FB}" dt="2022-10-04T09:26:44.975" v="1181" actId="700"/>
          <ac:spMkLst>
            <pc:docMk/>
            <pc:sldMk cId="3558496999" sldId="262"/>
            <ac:spMk id="2" creationId="{9B0C1330-229B-9E80-543A-EA31034C4CE7}"/>
          </ac:spMkLst>
        </pc:spChg>
        <pc:spChg chg="del mod ord">
          <ac:chgData name="SOPHIE D'AMATO" userId="656807f8-e051-413d-8b53-0720951d2156" providerId="ADAL" clId="{0594621D-8AD5-4C2C-9B49-EE1D9483A4FB}" dt="2022-10-04T09:26:44.975" v="1181" actId="700"/>
          <ac:spMkLst>
            <pc:docMk/>
            <pc:sldMk cId="3558496999" sldId="262"/>
            <ac:spMk id="3" creationId="{CF14B231-A706-5028-135C-FC13200DAFBB}"/>
          </ac:spMkLst>
        </pc:spChg>
        <pc:spChg chg="add del mod ord">
          <ac:chgData name="SOPHIE D'AMATO" userId="656807f8-e051-413d-8b53-0720951d2156" providerId="ADAL" clId="{0594621D-8AD5-4C2C-9B49-EE1D9483A4FB}" dt="2022-10-04T09:26:59.816" v="1184" actId="478"/>
          <ac:spMkLst>
            <pc:docMk/>
            <pc:sldMk cId="3558496999" sldId="262"/>
            <ac:spMk id="4" creationId="{0D70FEDC-D197-0628-4FCF-B994120DC84F}"/>
          </ac:spMkLst>
        </pc:spChg>
        <pc:spChg chg="add mod ord">
          <ac:chgData name="SOPHIE D'AMATO" userId="656807f8-e051-413d-8b53-0720951d2156" providerId="ADAL" clId="{0594621D-8AD5-4C2C-9B49-EE1D9483A4FB}" dt="2022-10-10T14:42:27.709" v="3381" actId="20577"/>
          <ac:spMkLst>
            <pc:docMk/>
            <pc:sldMk cId="3558496999" sldId="262"/>
            <ac:spMk id="5" creationId="{38B2DD83-F7E6-0DF8-C361-AE2156C4629A}"/>
          </ac:spMkLst>
        </pc:spChg>
        <pc:spChg chg="add del mod">
          <ac:chgData name="SOPHIE D'AMATO" userId="656807f8-e051-413d-8b53-0720951d2156" providerId="ADAL" clId="{0594621D-8AD5-4C2C-9B49-EE1D9483A4FB}" dt="2022-10-04T09:34:28.345" v="1359"/>
          <ac:spMkLst>
            <pc:docMk/>
            <pc:sldMk cId="3558496999" sldId="262"/>
            <ac:spMk id="8" creationId="{D90A4577-6480-D904-9544-511477174D1E}"/>
          </ac:spMkLst>
        </pc:spChg>
        <pc:spChg chg="add del mod">
          <ac:chgData name="SOPHIE D'AMATO" userId="656807f8-e051-413d-8b53-0720951d2156" providerId="ADAL" clId="{0594621D-8AD5-4C2C-9B49-EE1D9483A4FB}" dt="2022-10-04T09:34:28.350" v="1361"/>
          <ac:spMkLst>
            <pc:docMk/>
            <pc:sldMk cId="3558496999" sldId="262"/>
            <ac:spMk id="9" creationId="{4373AD31-6C0E-DA0B-ECAC-A5E6C331EF70}"/>
          </ac:spMkLst>
        </pc:spChg>
        <pc:spChg chg="add mod">
          <ac:chgData name="SOPHIE D'AMATO" userId="656807f8-e051-413d-8b53-0720951d2156" providerId="ADAL" clId="{0594621D-8AD5-4C2C-9B49-EE1D9483A4FB}" dt="2022-10-10T14:42:00.963" v="3365" actId="14100"/>
          <ac:spMkLst>
            <pc:docMk/>
            <pc:sldMk cId="3558496999" sldId="262"/>
            <ac:spMk id="10" creationId="{E5922955-0653-CA0F-F410-3DD7FD1CAA54}"/>
          </ac:spMkLst>
        </pc:spChg>
        <pc:spChg chg="add mod">
          <ac:chgData name="SOPHIE D'AMATO" userId="656807f8-e051-413d-8b53-0720951d2156" providerId="ADAL" clId="{0594621D-8AD5-4C2C-9B49-EE1D9483A4FB}" dt="2022-10-10T14:42:06.964" v="3366" actId="20577"/>
          <ac:spMkLst>
            <pc:docMk/>
            <pc:sldMk cId="3558496999" sldId="262"/>
            <ac:spMk id="11" creationId="{BC09DACE-29E6-AF49-5341-390412FDE19A}"/>
          </ac:spMkLst>
        </pc:spChg>
        <pc:spChg chg="add">
          <ac:chgData name="SOPHIE D'AMATO" userId="656807f8-e051-413d-8b53-0720951d2156" providerId="ADAL" clId="{0594621D-8AD5-4C2C-9B49-EE1D9483A4FB}" dt="2022-10-04T09:31:05.526" v="1304" actId="26606"/>
          <ac:spMkLst>
            <pc:docMk/>
            <pc:sldMk cId="3558496999" sldId="262"/>
            <ac:spMk id="3085" creationId="{EB270761-CC40-4F3F-A916-7E3BC3989348}"/>
          </ac:spMkLst>
        </pc:spChg>
        <pc:spChg chg="add">
          <ac:chgData name="SOPHIE D'AMATO" userId="656807f8-e051-413d-8b53-0720951d2156" providerId="ADAL" clId="{0594621D-8AD5-4C2C-9B49-EE1D9483A4FB}" dt="2022-10-04T09:31:05.526" v="1304" actId="26606"/>
          <ac:spMkLst>
            <pc:docMk/>
            <pc:sldMk cId="3558496999" sldId="262"/>
            <ac:spMk id="3087" creationId="{3C012B17-4DEF-423C-B283-17831FBF5638}"/>
          </ac:spMkLst>
        </pc:spChg>
        <pc:spChg chg="add">
          <ac:chgData name="SOPHIE D'AMATO" userId="656807f8-e051-413d-8b53-0720951d2156" providerId="ADAL" clId="{0594621D-8AD5-4C2C-9B49-EE1D9483A4FB}" dt="2022-10-04T09:31:26.245" v="1306" actId="26606"/>
          <ac:spMkLst>
            <pc:docMk/>
            <pc:sldMk cId="3558496999" sldId="262"/>
            <ac:spMk id="3089" creationId="{70155189-D96C-4527-B0EC-654B946BE615}"/>
          </ac:spMkLst>
        </pc:spChg>
        <pc:picChg chg="add mod">
          <ac:chgData name="SOPHIE D'AMATO" userId="656807f8-e051-413d-8b53-0720951d2156" providerId="ADAL" clId="{0594621D-8AD5-4C2C-9B49-EE1D9483A4FB}" dt="2022-10-04T09:31:26.245" v="1306" actId="26606"/>
          <ac:picMkLst>
            <pc:docMk/>
            <pc:sldMk cId="3558496999" sldId="262"/>
            <ac:picMk id="7" creationId="{32016F25-AF22-82B2-152C-245049E15902}"/>
          </ac:picMkLst>
        </pc:picChg>
        <pc:picChg chg="add del">
          <ac:chgData name="SOPHIE D'AMATO" userId="656807f8-e051-413d-8b53-0720951d2156" providerId="ADAL" clId="{0594621D-8AD5-4C2C-9B49-EE1D9483A4FB}" dt="2022-10-04T09:27:01.493" v="1185" actId="478"/>
          <ac:picMkLst>
            <pc:docMk/>
            <pc:sldMk cId="3558496999" sldId="262"/>
            <ac:picMk id="3074" creationId="{6B9CAC8D-FBCC-D4B1-1AD6-D9DEF7D01ED3}"/>
          </ac:picMkLst>
        </pc:picChg>
        <pc:picChg chg="add del">
          <ac:chgData name="SOPHIE D'AMATO" userId="656807f8-e051-413d-8b53-0720951d2156" providerId="ADAL" clId="{0594621D-8AD5-4C2C-9B49-EE1D9483A4FB}" dt="2022-10-04T09:26:59.816" v="1184" actId="478"/>
          <ac:picMkLst>
            <pc:docMk/>
            <pc:sldMk cId="3558496999" sldId="262"/>
            <ac:picMk id="3076" creationId="{41DE3990-B06B-7FED-AF98-597A2CDA381E}"/>
          </ac:picMkLst>
        </pc:picChg>
        <pc:picChg chg="add mod">
          <ac:chgData name="SOPHIE D'AMATO" userId="656807f8-e051-413d-8b53-0720951d2156" providerId="ADAL" clId="{0594621D-8AD5-4C2C-9B49-EE1D9483A4FB}" dt="2022-10-04T09:34:22.742" v="1357" actId="1076"/>
          <ac:picMkLst>
            <pc:docMk/>
            <pc:sldMk cId="3558496999" sldId="262"/>
            <ac:picMk id="3078" creationId="{A3AB7F4B-89A1-7821-3CBC-A68E0476FEE1}"/>
          </ac:picMkLst>
        </pc:picChg>
        <pc:picChg chg="add mod ord">
          <ac:chgData name="SOPHIE D'AMATO" userId="656807f8-e051-413d-8b53-0720951d2156" providerId="ADAL" clId="{0594621D-8AD5-4C2C-9B49-EE1D9483A4FB}" dt="2022-10-04T09:34:16.513" v="1356" actId="1076"/>
          <ac:picMkLst>
            <pc:docMk/>
            <pc:sldMk cId="3558496999" sldId="262"/>
            <ac:picMk id="3080" creationId="{F88B00C9-A58E-D313-4CCF-F1679CFBF8D5}"/>
          </ac:picMkLst>
        </pc:picChg>
      </pc:sldChg>
      <pc:sldChg chg="addSp delSp modSp new mod ord setBg addCm modCm">
        <pc:chgData name="SOPHIE D'AMATO" userId="656807f8-e051-413d-8b53-0720951d2156" providerId="ADAL" clId="{0594621D-8AD5-4C2C-9B49-EE1D9483A4FB}" dt="2022-10-10T14:41:43.920" v="3345" actId="20577"/>
        <pc:sldMkLst>
          <pc:docMk/>
          <pc:sldMk cId="1969929006" sldId="263"/>
        </pc:sldMkLst>
        <pc:spChg chg="mod">
          <ac:chgData name="SOPHIE D'AMATO" userId="656807f8-e051-413d-8b53-0720951d2156" providerId="ADAL" clId="{0594621D-8AD5-4C2C-9B49-EE1D9483A4FB}" dt="2022-10-04T09:53:57.966" v="1756" actId="1076"/>
          <ac:spMkLst>
            <pc:docMk/>
            <pc:sldMk cId="1969929006" sldId="263"/>
            <ac:spMk id="2" creationId="{5B03AB50-1898-7CE6-FAB4-47525C2A516D}"/>
          </ac:spMkLst>
        </pc:spChg>
        <pc:spChg chg="del mod">
          <ac:chgData name="SOPHIE D'AMATO" userId="656807f8-e051-413d-8b53-0720951d2156" providerId="ADAL" clId="{0594621D-8AD5-4C2C-9B49-EE1D9483A4FB}" dt="2022-10-04T09:51:10.052" v="1678" actId="478"/>
          <ac:spMkLst>
            <pc:docMk/>
            <pc:sldMk cId="1969929006" sldId="263"/>
            <ac:spMk id="3" creationId="{76962B40-670D-2258-4032-2B8FB6E8564D}"/>
          </ac:spMkLst>
        </pc:spChg>
        <pc:spChg chg="add mod">
          <ac:chgData name="SOPHIE D'AMATO" userId="656807f8-e051-413d-8b53-0720951d2156" providerId="ADAL" clId="{0594621D-8AD5-4C2C-9B49-EE1D9483A4FB}" dt="2022-10-10T14:41:43.920" v="3345" actId="20577"/>
          <ac:spMkLst>
            <pc:docMk/>
            <pc:sldMk cId="1969929006" sldId="263"/>
            <ac:spMk id="6" creationId="{3CBEE43B-3FF1-53B3-B656-243D815A80EE}"/>
          </ac:spMkLst>
        </pc:spChg>
        <pc:spChg chg="add mod">
          <ac:chgData name="SOPHIE D'AMATO" userId="656807f8-e051-413d-8b53-0720951d2156" providerId="ADAL" clId="{0594621D-8AD5-4C2C-9B49-EE1D9483A4FB}" dt="2022-10-10T14:37:40.832" v="3207" actId="20577"/>
          <ac:spMkLst>
            <pc:docMk/>
            <pc:sldMk cId="1969929006" sldId="263"/>
            <ac:spMk id="9" creationId="{92088C13-A9B1-F91B-F11D-86A495A67061}"/>
          </ac:spMkLst>
        </pc:spChg>
        <pc:spChg chg="add mod">
          <ac:chgData name="SOPHIE D'AMATO" userId="656807f8-e051-413d-8b53-0720951d2156" providerId="ADAL" clId="{0594621D-8AD5-4C2C-9B49-EE1D9483A4FB}" dt="2022-10-10T14:38:26.323" v="3236" actId="20577"/>
          <ac:spMkLst>
            <pc:docMk/>
            <pc:sldMk cId="1969929006" sldId="263"/>
            <ac:spMk id="10" creationId="{F737D3FE-6533-EF85-A221-1393CCBE2EE4}"/>
          </ac:spMkLst>
        </pc:spChg>
        <pc:spChg chg="add mod">
          <ac:chgData name="SOPHIE D'AMATO" userId="656807f8-e051-413d-8b53-0720951d2156" providerId="ADAL" clId="{0594621D-8AD5-4C2C-9B49-EE1D9483A4FB}" dt="2022-10-10T14:40:26.096" v="3289" actId="20577"/>
          <ac:spMkLst>
            <pc:docMk/>
            <pc:sldMk cId="1969929006" sldId="263"/>
            <ac:spMk id="11" creationId="{90A4541D-1A08-9BC6-357E-2CC86FFBDECC}"/>
          </ac:spMkLst>
        </pc:spChg>
        <pc:spChg chg="add">
          <ac:chgData name="SOPHIE D'AMATO" userId="656807f8-e051-413d-8b53-0720951d2156" providerId="ADAL" clId="{0594621D-8AD5-4C2C-9B49-EE1D9483A4FB}" dt="2022-10-04T09:53:43.012" v="1753" actId="26606"/>
          <ac:spMkLst>
            <pc:docMk/>
            <pc:sldMk cId="1969929006" sldId="263"/>
            <ac:spMk id="4105" creationId="{7C9BE72A-4F97-4FA0-AF09-2C65D071CFF3}"/>
          </ac:spMkLst>
        </pc:spChg>
        <pc:picChg chg="add mod ord">
          <ac:chgData name="SOPHIE D'AMATO" userId="656807f8-e051-413d-8b53-0720951d2156" providerId="ADAL" clId="{0594621D-8AD5-4C2C-9B49-EE1D9483A4FB}" dt="2022-10-04T09:53:43.012" v="1753" actId="26606"/>
          <ac:picMkLst>
            <pc:docMk/>
            <pc:sldMk cId="1969929006" sldId="263"/>
            <ac:picMk id="5" creationId="{6D3583A7-55C8-97AD-71E7-50232BE18C02}"/>
          </ac:picMkLst>
        </pc:picChg>
        <pc:picChg chg="add mod">
          <ac:chgData name="SOPHIE D'AMATO" userId="656807f8-e051-413d-8b53-0720951d2156" providerId="ADAL" clId="{0594621D-8AD5-4C2C-9B49-EE1D9483A4FB}" dt="2022-10-04T09:53:43.012" v="1753" actId="26606"/>
          <ac:picMkLst>
            <pc:docMk/>
            <pc:sldMk cId="1969929006" sldId="263"/>
            <ac:picMk id="8" creationId="{BA525B7D-26F4-F54C-245E-82642D9824BC}"/>
          </ac:picMkLst>
        </pc:picChg>
        <pc:picChg chg="add del mod">
          <ac:chgData name="SOPHIE D'AMATO" userId="656807f8-e051-413d-8b53-0720951d2156" providerId="ADAL" clId="{0594621D-8AD5-4C2C-9B49-EE1D9483A4FB}" dt="2022-10-04T09:47:23.124" v="1666" actId="478"/>
          <ac:picMkLst>
            <pc:docMk/>
            <pc:sldMk cId="1969929006" sldId="263"/>
            <ac:picMk id="4098" creationId="{462CA36F-BC39-2281-7B0A-2B6347781C91}"/>
          </ac:picMkLst>
        </pc:picChg>
        <pc:picChg chg="add mod ord">
          <ac:chgData name="SOPHIE D'AMATO" userId="656807f8-e051-413d-8b53-0720951d2156" providerId="ADAL" clId="{0594621D-8AD5-4C2C-9B49-EE1D9483A4FB}" dt="2022-10-04T10:21:00.104" v="1984" actId="1076"/>
          <ac:picMkLst>
            <pc:docMk/>
            <pc:sldMk cId="1969929006" sldId="263"/>
            <ac:picMk id="4100" creationId="{258E54A7-9E0E-B0F0-9C7D-FC05DF646BE1}"/>
          </ac:picMkLst>
        </pc:picChg>
        <pc:picChg chg="add del mod">
          <ac:chgData name="SOPHIE D'AMATO" userId="656807f8-e051-413d-8b53-0720951d2156" providerId="ADAL" clId="{0594621D-8AD5-4C2C-9B49-EE1D9483A4FB}" dt="2022-10-04T09:51:10.052" v="1678" actId="478"/>
          <ac:picMkLst>
            <pc:docMk/>
            <pc:sldMk cId="1969929006" sldId="263"/>
            <ac:picMk id="4102" creationId="{C18FA6E6-4F9B-F3C4-07C0-503933997338}"/>
          </ac:picMkLst>
        </pc:picChg>
      </pc:sldChg>
      <pc:sldChg chg="addSp delSp modSp new mod setBg">
        <pc:chgData name="SOPHIE D'AMATO" userId="656807f8-e051-413d-8b53-0720951d2156" providerId="ADAL" clId="{0594621D-8AD5-4C2C-9B49-EE1D9483A4FB}" dt="2022-10-10T13:08:51.556" v="2631" actId="20577"/>
        <pc:sldMkLst>
          <pc:docMk/>
          <pc:sldMk cId="3317645951" sldId="264"/>
        </pc:sldMkLst>
        <pc:spChg chg="mod ord">
          <ac:chgData name="SOPHIE D'AMATO" userId="656807f8-e051-413d-8b53-0720951d2156" providerId="ADAL" clId="{0594621D-8AD5-4C2C-9B49-EE1D9483A4FB}" dt="2022-10-10T13:08:51.556" v="2631" actId="20577"/>
          <ac:spMkLst>
            <pc:docMk/>
            <pc:sldMk cId="3317645951" sldId="264"/>
            <ac:spMk id="2" creationId="{16EE42EA-5EA1-9850-19D6-D200EC48CCD8}"/>
          </ac:spMkLst>
        </pc:spChg>
        <pc:spChg chg="del">
          <ac:chgData name="SOPHIE D'AMATO" userId="656807f8-e051-413d-8b53-0720951d2156" providerId="ADAL" clId="{0594621D-8AD5-4C2C-9B49-EE1D9483A4FB}" dt="2022-10-04T10:04:43.735" v="1817" actId="931"/>
          <ac:spMkLst>
            <pc:docMk/>
            <pc:sldMk cId="3317645951" sldId="264"/>
            <ac:spMk id="3" creationId="{B5FD8DF1-E224-83A9-C4F5-625BB642AC76}"/>
          </ac:spMkLst>
        </pc:spChg>
        <pc:spChg chg="add del mod">
          <ac:chgData name="SOPHIE D'AMATO" userId="656807f8-e051-413d-8b53-0720951d2156" providerId="ADAL" clId="{0594621D-8AD5-4C2C-9B49-EE1D9483A4FB}" dt="2022-10-04T10:07:17.963" v="1826" actId="478"/>
          <ac:spMkLst>
            <pc:docMk/>
            <pc:sldMk cId="3317645951" sldId="264"/>
            <ac:spMk id="6" creationId="{EDCFD259-D8CF-7594-AEE6-32398FCDC4C1}"/>
          </ac:spMkLst>
        </pc:spChg>
        <pc:spChg chg="add">
          <ac:chgData name="SOPHIE D'AMATO" userId="656807f8-e051-413d-8b53-0720951d2156" providerId="ADAL" clId="{0594621D-8AD5-4C2C-9B49-EE1D9483A4FB}" dt="2022-10-04T10:09:41.736" v="1838" actId="26606"/>
          <ac:spMkLst>
            <pc:docMk/>
            <pc:sldMk cId="3317645951" sldId="264"/>
            <ac:spMk id="17" creationId="{B497CCB5-5FC2-473C-AFCC-2430CEF1DF71}"/>
          </ac:spMkLst>
        </pc:spChg>
        <pc:spChg chg="add">
          <ac:chgData name="SOPHIE D'AMATO" userId="656807f8-e051-413d-8b53-0720951d2156" providerId="ADAL" clId="{0594621D-8AD5-4C2C-9B49-EE1D9483A4FB}" dt="2022-10-04T10:09:41.736" v="1838" actId="26606"/>
          <ac:spMkLst>
            <pc:docMk/>
            <pc:sldMk cId="3317645951" sldId="264"/>
            <ac:spMk id="19" creationId="{599C8C75-BFDF-44E7-A028-EEB5EDD58817}"/>
          </ac:spMkLst>
        </pc:spChg>
        <pc:picChg chg="add mod">
          <ac:chgData name="SOPHIE D'AMATO" userId="656807f8-e051-413d-8b53-0720951d2156" providerId="ADAL" clId="{0594621D-8AD5-4C2C-9B49-EE1D9483A4FB}" dt="2022-10-04T10:09:41.736" v="1838" actId="26606"/>
          <ac:picMkLst>
            <pc:docMk/>
            <pc:sldMk cId="3317645951" sldId="264"/>
            <ac:picMk id="5" creationId="{DFE494C3-676F-D9DC-C2CA-03CF8AB5FD19}"/>
          </ac:picMkLst>
        </pc:picChg>
        <pc:picChg chg="add mod">
          <ac:chgData name="SOPHIE D'AMATO" userId="656807f8-e051-413d-8b53-0720951d2156" providerId="ADAL" clId="{0594621D-8AD5-4C2C-9B49-EE1D9483A4FB}" dt="2022-10-04T10:09:41.736" v="1838" actId="26606"/>
          <ac:picMkLst>
            <pc:docMk/>
            <pc:sldMk cId="3317645951" sldId="264"/>
            <ac:picMk id="8" creationId="{0D2F757A-FCCE-4647-3F25-0FFD92EB6B40}"/>
          </ac:picMkLst>
        </pc:picChg>
        <pc:picChg chg="add mod">
          <ac:chgData name="SOPHIE D'AMATO" userId="656807f8-e051-413d-8b53-0720951d2156" providerId="ADAL" clId="{0594621D-8AD5-4C2C-9B49-EE1D9483A4FB}" dt="2022-10-04T10:09:41.736" v="1838" actId="26606"/>
          <ac:picMkLst>
            <pc:docMk/>
            <pc:sldMk cId="3317645951" sldId="264"/>
            <ac:picMk id="10" creationId="{B78A5192-E32B-A5D7-124A-0509A101FB50}"/>
          </ac:picMkLst>
        </pc:picChg>
        <pc:picChg chg="add mod ord">
          <ac:chgData name="SOPHIE D'AMATO" userId="656807f8-e051-413d-8b53-0720951d2156" providerId="ADAL" clId="{0594621D-8AD5-4C2C-9B49-EE1D9483A4FB}" dt="2022-10-04T10:09:41.736" v="1838" actId="26606"/>
          <ac:picMkLst>
            <pc:docMk/>
            <pc:sldMk cId="3317645951" sldId="264"/>
            <ac:picMk id="12" creationId="{8F717667-3B2B-860C-9FF1-D90640CE4AA3}"/>
          </ac:picMkLst>
        </pc:picChg>
        <pc:picChg chg="add del mod">
          <ac:chgData name="SOPHIE D'AMATO" userId="656807f8-e051-413d-8b53-0720951d2156" providerId="ADAL" clId="{0594621D-8AD5-4C2C-9B49-EE1D9483A4FB}" dt="2022-10-04T10:07:17.963" v="1826" actId="478"/>
          <ac:picMkLst>
            <pc:docMk/>
            <pc:sldMk cId="3317645951" sldId="264"/>
            <ac:picMk id="5122" creationId="{6BBDBBBC-24D4-A71B-3657-783101C2CCD5}"/>
          </ac:picMkLst>
        </pc:picChg>
      </pc:sldChg>
      <pc:sldChg chg="addSp delSp modSp new mod setBg">
        <pc:chgData name="SOPHIE D'AMATO" userId="656807f8-e051-413d-8b53-0720951d2156" providerId="ADAL" clId="{0594621D-8AD5-4C2C-9B49-EE1D9483A4FB}" dt="2022-10-10T14:37:12.214" v="3172" actId="20577"/>
        <pc:sldMkLst>
          <pc:docMk/>
          <pc:sldMk cId="4180051332" sldId="265"/>
        </pc:sldMkLst>
        <pc:spChg chg="mod">
          <ac:chgData name="SOPHIE D'AMATO" userId="656807f8-e051-413d-8b53-0720951d2156" providerId="ADAL" clId="{0594621D-8AD5-4C2C-9B49-EE1D9483A4FB}" dt="2022-10-10T14:37:12.214" v="3172" actId="20577"/>
          <ac:spMkLst>
            <pc:docMk/>
            <pc:sldMk cId="4180051332" sldId="265"/>
            <ac:spMk id="2" creationId="{55B02BC2-5D7C-6B1F-7379-1779C46139CF}"/>
          </ac:spMkLst>
        </pc:spChg>
        <pc:spChg chg="del">
          <ac:chgData name="SOPHIE D'AMATO" userId="656807f8-e051-413d-8b53-0720951d2156" providerId="ADAL" clId="{0594621D-8AD5-4C2C-9B49-EE1D9483A4FB}" dt="2022-10-04T10:12:41.645" v="1904" actId="478"/>
          <ac:spMkLst>
            <pc:docMk/>
            <pc:sldMk cId="4180051332" sldId="265"/>
            <ac:spMk id="3" creationId="{D387684C-03F0-6647-1C28-AB43A74D41F1}"/>
          </ac:spMkLst>
        </pc:spChg>
        <pc:spChg chg="add">
          <ac:chgData name="SOPHIE D'AMATO" userId="656807f8-e051-413d-8b53-0720951d2156" providerId="ADAL" clId="{0594621D-8AD5-4C2C-9B49-EE1D9483A4FB}" dt="2022-10-04T10:13:02.906" v="1908" actId="26606"/>
          <ac:spMkLst>
            <pc:docMk/>
            <pc:sldMk cId="4180051332" sldId="265"/>
            <ac:spMk id="7" creationId="{1ACA2EA0-FFD3-42EC-9406-B595015ED96E}"/>
          </ac:spMkLst>
        </pc:spChg>
        <pc:spChg chg="add">
          <ac:chgData name="SOPHIE D'AMATO" userId="656807f8-e051-413d-8b53-0720951d2156" providerId="ADAL" clId="{0594621D-8AD5-4C2C-9B49-EE1D9483A4FB}" dt="2022-10-04T10:13:02.906" v="1908" actId="26606"/>
          <ac:spMkLst>
            <pc:docMk/>
            <pc:sldMk cId="4180051332" sldId="265"/>
            <ac:spMk id="9" creationId="{D5288BCE-665C-472A-8C43-664BCFA31E43}"/>
          </ac:spMkLst>
        </pc:spChg>
        <pc:spChg chg="add">
          <ac:chgData name="SOPHIE D'AMATO" userId="656807f8-e051-413d-8b53-0720951d2156" providerId="ADAL" clId="{0594621D-8AD5-4C2C-9B49-EE1D9483A4FB}" dt="2022-10-04T10:13:02.906" v="1908" actId="26606"/>
          <ac:spMkLst>
            <pc:docMk/>
            <pc:sldMk cId="4180051332" sldId="265"/>
            <ac:spMk id="11" creationId="{46C57131-53A7-4C1A-BEA8-25F06A06AD29}"/>
          </ac:spMkLst>
        </pc:spChg>
        <pc:picChg chg="add del mod">
          <ac:chgData name="SOPHIE D'AMATO" userId="656807f8-e051-413d-8b53-0720951d2156" providerId="ADAL" clId="{0594621D-8AD5-4C2C-9B49-EE1D9483A4FB}" dt="2022-10-04T10:12:51.282" v="1907" actId="478"/>
          <ac:picMkLst>
            <pc:docMk/>
            <pc:sldMk cId="4180051332" sldId="265"/>
            <ac:picMk id="4" creationId="{25A95522-427D-8939-367D-88249620105B}"/>
          </ac:picMkLst>
        </pc:picChg>
      </pc:sldChg>
      <pc:sldChg chg="addSp delSp modSp new mod setBg setClrOvrMap">
        <pc:chgData name="SOPHIE D'AMATO" userId="656807f8-e051-413d-8b53-0720951d2156" providerId="ADAL" clId="{0594621D-8AD5-4C2C-9B49-EE1D9483A4FB}" dt="2022-10-10T14:36:49.170" v="3140" actId="20577"/>
        <pc:sldMkLst>
          <pc:docMk/>
          <pc:sldMk cId="2703567586" sldId="266"/>
        </pc:sldMkLst>
        <pc:spChg chg="mod ord">
          <ac:chgData name="SOPHIE D'AMATO" userId="656807f8-e051-413d-8b53-0720951d2156" providerId="ADAL" clId="{0594621D-8AD5-4C2C-9B49-EE1D9483A4FB}" dt="2022-10-10T12:56:56.137" v="2460" actId="207"/>
          <ac:spMkLst>
            <pc:docMk/>
            <pc:sldMk cId="2703567586" sldId="266"/>
            <ac:spMk id="2" creationId="{DF619C68-D2F0-7043-5107-DE393EEBA560}"/>
          </ac:spMkLst>
        </pc:spChg>
        <pc:spChg chg="del">
          <ac:chgData name="SOPHIE D'AMATO" userId="656807f8-e051-413d-8b53-0720951d2156" providerId="ADAL" clId="{0594621D-8AD5-4C2C-9B49-EE1D9483A4FB}" dt="2022-10-10T12:36:01.277" v="2200" actId="931"/>
          <ac:spMkLst>
            <pc:docMk/>
            <pc:sldMk cId="2703567586" sldId="266"/>
            <ac:spMk id="3" creationId="{CD59A5E6-17E6-889E-45ED-D5282E9BE490}"/>
          </ac:spMkLst>
        </pc:spChg>
        <pc:spChg chg="mod ord">
          <ac:chgData name="SOPHIE D'AMATO" userId="656807f8-e051-413d-8b53-0720951d2156" providerId="ADAL" clId="{0594621D-8AD5-4C2C-9B49-EE1D9483A4FB}" dt="2022-10-10T14:36:49.170" v="3140" actId="20577"/>
          <ac:spMkLst>
            <pc:docMk/>
            <pc:sldMk cId="2703567586" sldId="266"/>
            <ac:spMk id="4" creationId="{00EAB64A-3EBF-59AA-A2E5-2028DD545E32}"/>
          </ac:spMkLst>
        </pc:spChg>
        <pc:spChg chg="add del">
          <ac:chgData name="SOPHIE D'AMATO" userId="656807f8-e051-413d-8b53-0720951d2156" providerId="ADAL" clId="{0594621D-8AD5-4C2C-9B49-EE1D9483A4FB}" dt="2022-10-10T12:43:04.047" v="2213" actId="26606"/>
          <ac:spMkLst>
            <pc:docMk/>
            <pc:sldMk cId="2703567586" sldId="266"/>
            <ac:spMk id="15" creationId="{09C509D2-0C1A-47B8-89C1-D3AB17D45256}"/>
          </ac:spMkLst>
        </pc:spChg>
        <pc:spChg chg="add del">
          <ac:chgData name="SOPHIE D'AMATO" userId="656807f8-e051-413d-8b53-0720951d2156" providerId="ADAL" clId="{0594621D-8AD5-4C2C-9B49-EE1D9483A4FB}" dt="2022-10-10T12:43:23.369" v="2215" actId="26606"/>
          <ac:spMkLst>
            <pc:docMk/>
            <pc:sldMk cId="2703567586" sldId="266"/>
            <ac:spMk id="17" creationId="{33F94DB1-BC5D-454D-845C-7BA3A1F46999}"/>
          </ac:spMkLst>
        </pc:spChg>
        <pc:spChg chg="add del">
          <ac:chgData name="SOPHIE D'AMATO" userId="656807f8-e051-413d-8b53-0720951d2156" providerId="ADAL" clId="{0594621D-8AD5-4C2C-9B49-EE1D9483A4FB}" dt="2022-10-10T12:43:23.369" v="2215" actId="26606"/>
          <ac:spMkLst>
            <pc:docMk/>
            <pc:sldMk cId="2703567586" sldId="266"/>
            <ac:spMk id="18" creationId="{B43B9CA2-4B31-4ACD-9A9F-B8E6C6420386}"/>
          </ac:spMkLst>
        </pc:spChg>
        <pc:spChg chg="add del">
          <ac:chgData name="SOPHIE D'AMATO" userId="656807f8-e051-413d-8b53-0720951d2156" providerId="ADAL" clId="{0594621D-8AD5-4C2C-9B49-EE1D9483A4FB}" dt="2022-10-10T12:43:23.369" v="2215" actId="26606"/>
          <ac:spMkLst>
            <pc:docMk/>
            <pc:sldMk cId="2703567586" sldId="266"/>
            <ac:spMk id="19" creationId="{5676B86F-860B-4586-BCAA-C0650C09B7B9}"/>
          </ac:spMkLst>
        </pc:spChg>
        <pc:spChg chg="add del">
          <ac:chgData name="SOPHIE D'AMATO" userId="656807f8-e051-413d-8b53-0720951d2156" providerId="ADAL" clId="{0594621D-8AD5-4C2C-9B49-EE1D9483A4FB}" dt="2022-10-10T12:43:23.369" v="2215" actId="26606"/>
          <ac:spMkLst>
            <pc:docMk/>
            <pc:sldMk cId="2703567586" sldId="266"/>
            <ac:spMk id="21" creationId="{8C818ED5-2F56-4171-9445-3AA4F4462396}"/>
          </ac:spMkLst>
        </pc:spChg>
        <pc:spChg chg="add del">
          <ac:chgData name="SOPHIE D'AMATO" userId="656807f8-e051-413d-8b53-0720951d2156" providerId="ADAL" clId="{0594621D-8AD5-4C2C-9B49-EE1D9483A4FB}" dt="2022-10-10T12:43:23.369" v="2215" actId="26606"/>
          <ac:spMkLst>
            <pc:docMk/>
            <pc:sldMk cId="2703567586" sldId="266"/>
            <ac:spMk id="23" creationId="{DE74FCE8-866C-4AFA-B45C-FACE2A6094E4}"/>
          </ac:spMkLst>
        </pc:spChg>
        <pc:spChg chg="add del">
          <ac:chgData name="SOPHIE D'AMATO" userId="656807f8-e051-413d-8b53-0720951d2156" providerId="ADAL" clId="{0594621D-8AD5-4C2C-9B49-EE1D9483A4FB}" dt="2022-10-10T12:43:26.723" v="2217" actId="26606"/>
          <ac:spMkLst>
            <pc:docMk/>
            <pc:sldMk cId="2703567586" sldId="266"/>
            <ac:spMk id="25" creationId="{B3F59054-3394-4D87-8BD0-A28DCD47F1BC}"/>
          </ac:spMkLst>
        </pc:spChg>
        <pc:spChg chg="add del">
          <ac:chgData name="SOPHIE D'AMATO" userId="656807f8-e051-413d-8b53-0720951d2156" providerId="ADAL" clId="{0594621D-8AD5-4C2C-9B49-EE1D9483A4FB}" dt="2022-10-10T12:43:26.723" v="2217" actId="26606"/>
          <ac:spMkLst>
            <pc:docMk/>
            <pc:sldMk cId="2703567586" sldId="266"/>
            <ac:spMk id="26" creationId="{2FE0ABA9-CAF1-4816-837D-5F28AAA08E0A}"/>
          </ac:spMkLst>
        </pc:spChg>
        <pc:spChg chg="add del">
          <ac:chgData name="SOPHIE D'AMATO" userId="656807f8-e051-413d-8b53-0720951d2156" providerId="ADAL" clId="{0594621D-8AD5-4C2C-9B49-EE1D9483A4FB}" dt="2022-10-10T12:43:26.723" v="2217" actId="26606"/>
          <ac:spMkLst>
            <pc:docMk/>
            <pc:sldMk cId="2703567586" sldId="266"/>
            <ac:spMk id="27" creationId="{BC8B9C14-70F0-4F42-85FF-0DD3D5A585A5}"/>
          </ac:spMkLst>
        </pc:spChg>
        <pc:spChg chg="add del">
          <ac:chgData name="SOPHIE D'AMATO" userId="656807f8-e051-413d-8b53-0720951d2156" providerId="ADAL" clId="{0594621D-8AD5-4C2C-9B49-EE1D9483A4FB}" dt="2022-10-10T12:43:26.723" v="2217" actId="26606"/>
          <ac:spMkLst>
            <pc:docMk/>
            <pc:sldMk cId="2703567586" sldId="266"/>
            <ac:spMk id="28" creationId="{98DE6C44-43F8-4DE4-AB81-66853FFEA09A}"/>
          </ac:spMkLst>
        </pc:spChg>
        <pc:spChg chg="add del">
          <ac:chgData name="SOPHIE D'AMATO" userId="656807f8-e051-413d-8b53-0720951d2156" providerId="ADAL" clId="{0594621D-8AD5-4C2C-9B49-EE1D9483A4FB}" dt="2022-10-10T12:43:26.723" v="2217" actId="26606"/>
          <ac:spMkLst>
            <pc:docMk/>
            <pc:sldMk cId="2703567586" sldId="266"/>
            <ac:spMk id="29" creationId="{2409529B-9B56-4F10-BE4D-F934DB89E57E}"/>
          </ac:spMkLst>
        </pc:spChg>
        <pc:spChg chg="add del">
          <ac:chgData name="SOPHIE D'AMATO" userId="656807f8-e051-413d-8b53-0720951d2156" providerId="ADAL" clId="{0594621D-8AD5-4C2C-9B49-EE1D9483A4FB}" dt="2022-10-10T12:43:30.525" v="2219" actId="26606"/>
          <ac:spMkLst>
            <pc:docMk/>
            <pc:sldMk cId="2703567586" sldId="266"/>
            <ac:spMk id="31" creationId="{114C78B5-EC6B-4A39-8860-705100867457}"/>
          </ac:spMkLst>
        </pc:spChg>
        <pc:spChg chg="add del">
          <ac:chgData name="SOPHIE D'AMATO" userId="656807f8-e051-413d-8b53-0720951d2156" providerId="ADAL" clId="{0594621D-8AD5-4C2C-9B49-EE1D9483A4FB}" dt="2022-10-10T12:43:38.217" v="2221" actId="26606"/>
          <ac:spMkLst>
            <pc:docMk/>
            <pc:sldMk cId="2703567586" sldId="266"/>
            <ac:spMk id="36" creationId="{CE56A029-D803-47A2-B79C-4527891BE671}"/>
          </ac:spMkLst>
        </pc:spChg>
        <pc:spChg chg="add del">
          <ac:chgData name="SOPHIE D'AMATO" userId="656807f8-e051-413d-8b53-0720951d2156" providerId="ADAL" clId="{0594621D-8AD5-4C2C-9B49-EE1D9483A4FB}" dt="2022-10-10T12:43:38.217" v="2221" actId="26606"/>
          <ac:spMkLst>
            <pc:docMk/>
            <pc:sldMk cId="2703567586" sldId="266"/>
            <ac:spMk id="37" creationId="{51D96995-5226-4718-9475-B918D16CF1EF}"/>
          </ac:spMkLst>
        </pc:spChg>
        <pc:spChg chg="add del">
          <ac:chgData name="SOPHIE D'AMATO" userId="656807f8-e051-413d-8b53-0720951d2156" providerId="ADAL" clId="{0594621D-8AD5-4C2C-9B49-EE1D9483A4FB}" dt="2022-10-10T12:43:38.217" v="2221" actId="26606"/>
          <ac:spMkLst>
            <pc:docMk/>
            <pc:sldMk cId="2703567586" sldId="266"/>
            <ac:spMk id="38" creationId="{3D7B82C1-B831-4DDE-BDF4-2C767EB4930E}"/>
          </ac:spMkLst>
        </pc:spChg>
        <pc:spChg chg="add del">
          <ac:chgData name="SOPHIE D'AMATO" userId="656807f8-e051-413d-8b53-0720951d2156" providerId="ADAL" clId="{0594621D-8AD5-4C2C-9B49-EE1D9483A4FB}" dt="2022-10-10T12:43:38.217" v="2221" actId="26606"/>
          <ac:spMkLst>
            <pc:docMk/>
            <pc:sldMk cId="2703567586" sldId="266"/>
            <ac:spMk id="39" creationId="{22EB6291-5B14-4134-B234-BE224349EF28}"/>
          </ac:spMkLst>
        </pc:spChg>
        <pc:spChg chg="add del">
          <ac:chgData name="SOPHIE D'AMATO" userId="656807f8-e051-413d-8b53-0720951d2156" providerId="ADAL" clId="{0594621D-8AD5-4C2C-9B49-EE1D9483A4FB}" dt="2022-10-10T12:43:38.217" v="2221" actId="26606"/>
          <ac:spMkLst>
            <pc:docMk/>
            <pc:sldMk cId="2703567586" sldId="266"/>
            <ac:spMk id="40" creationId="{97A57860-4E75-47A2-A2FB-36FAA8979E17}"/>
          </ac:spMkLst>
        </pc:spChg>
        <pc:spChg chg="add del">
          <ac:chgData name="SOPHIE D'AMATO" userId="656807f8-e051-413d-8b53-0720951d2156" providerId="ADAL" clId="{0594621D-8AD5-4C2C-9B49-EE1D9483A4FB}" dt="2022-10-10T12:43:38.217" v="2221" actId="26606"/>
          <ac:spMkLst>
            <pc:docMk/>
            <pc:sldMk cId="2703567586" sldId="266"/>
            <ac:spMk id="41" creationId="{FADADC7F-B4F8-4013-B67D-463D600E83A0}"/>
          </ac:spMkLst>
        </pc:spChg>
        <pc:spChg chg="add del">
          <ac:chgData name="SOPHIE D'AMATO" userId="656807f8-e051-413d-8b53-0720951d2156" providerId="ADAL" clId="{0594621D-8AD5-4C2C-9B49-EE1D9483A4FB}" dt="2022-10-10T12:43:38.217" v="2221" actId="26606"/>
          <ac:spMkLst>
            <pc:docMk/>
            <pc:sldMk cId="2703567586" sldId="266"/>
            <ac:spMk id="42" creationId="{3A8657D3-FF5C-4E4D-BF2D-FA413B67CF65}"/>
          </ac:spMkLst>
        </pc:spChg>
        <pc:spChg chg="add del">
          <ac:chgData name="SOPHIE D'AMATO" userId="656807f8-e051-413d-8b53-0720951d2156" providerId="ADAL" clId="{0594621D-8AD5-4C2C-9B49-EE1D9483A4FB}" dt="2022-10-10T12:45:17.018" v="2242" actId="26606"/>
          <ac:spMkLst>
            <pc:docMk/>
            <pc:sldMk cId="2703567586" sldId="266"/>
            <ac:spMk id="44" creationId="{9A42C7B2-7BD6-433A-95AB-5AA4F44B5819}"/>
          </ac:spMkLst>
        </pc:spChg>
        <pc:spChg chg="add del">
          <ac:chgData name="SOPHIE D'AMATO" userId="656807f8-e051-413d-8b53-0720951d2156" providerId="ADAL" clId="{0594621D-8AD5-4C2C-9B49-EE1D9483A4FB}" dt="2022-10-10T12:45:17.018" v="2242" actId="26606"/>
          <ac:spMkLst>
            <pc:docMk/>
            <pc:sldMk cId="2703567586" sldId="266"/>
            <ac:spMk id="45" creationId="{0ADDB668-2CA4-4D2B-9C34-3487CA330BA8}"/>
          </ac:spMkLst>
        </pc:spChg>
        <pc:spChg chg="add del">
          <ac:chgData name="SOPHIE D'AMATO" userId="656807f8-e051-413d-8b53-0720951d2156" providerId="ADAL" clId="{0594621D-8AD5-4C2C-9B49-EE1D9483A4FB}" dt="2022-10-10T12:45:17.018" v="2242" actId="26606"/>
          <ac:spMkLst>
            <pc:docMk/>
            <pc:sldMk cId="2703567586" sldId="266"/>
            <ac:spMk id="46" creationId="{2568BC19-F052-4108-93E1-6A3D1DEC072F}"/>
          </ac:spMkLst>
        </pc:spChg>
        <pc:spChg chg="add del">
          <ac:chgData name="SOPHIE D'AMATO" userId="656807f8-e051-413d-8b53-0720951d2156" providerId="ADAL" clId="{0594621D-8AD5-4C2C-9B49-EE1D9483A4FB}" dt="2022-10-10T12:45:17.018" v="2242" actId="26606"/>
          <ac:spMkLst>
            <pc:docMk/>
            <pc:sldMk cId="2703567586" sldId="266"/>
            <ac:spMk id="47" creationId="{D5FD337D-4D6B-4C8B-B6F5-121097E09881}"/>
          </ac:spMkLst>
        </pc:spChg>
        <pc:spChg chg="add del">
          <ac:chgData name="SOPHIE D'AMATO" userId="656807f8-e051-413d-8b53-0720951d2156" providerId="ADAL" clId="{0594621D-8AD5-4C2C-9B49-EE1D9483A4FB}" dt="2022-10-10T12:44:29.026" v="2225" actId="26606"/>
          <ac:spMkLst>
            <pc:docMk/>
            <pc:sldMk cId="2703567586" sldId="266"/>
            <ac:spMk id="52" creationId="{B43B9CA2-4B31-4ACD-9A9F-B8E6C6420386}"/>
          </ac:spMkLst>
        </pc:spChg>
        <pc:spChg chg="add del">
          <ac:chgData name="SOPHIE D'AMATO" userId="656807f8-e051-413d-8b53-0720951d2156" providerId="ADAL" clId="{0594621D-8AD5-4C2C-9B49-EE1D9483A4FB}" dt="2022-10-10T12:44:29.026" v="2225" actId="26606"/>
          <ac:spMkLst>
            <pc:docMk/>
            <pc:sldMk cId="2703567586" sldId="266"/>
            <ac:spMk id="54" creationId="{33F94DB1-BC5D-454D-845C-7BA3A1F46999}"/>
          </ac:spMkLst>
        </pc:spChg>
        <pc:spChg chg="add del">
          <ac:chgData name="SOPHIE D'AMATO" userId="656807f8-e051-413d-8b53-0720951d2156" providerId="ADAL" clId="{0594621D-8AD5-4C2C-9B49-EE1D9483A4FB}" dt="2022-10-10T12:44:29.026" v="2225" actId="26606"/>
          <ac:spMkLst>
            <pc:docMk/>
            <pc:sldMk cId="2703567586" sldId="266"/>
            <ac:spMk id="56" creationId="{5676B86F-860B-4586-BCAA-C0650C09B7B9}"/>
          </ac:spMkLst>
        </pc:spChg>
        <pc:spChg chg="add del">
          <ac:chgData name="SOPHIE D'AMATO" userId="656807f8-e051-413d-8b53-0720951d2156" providerId="ADAL" clId="{0594621D-8AD5-4C2C-9B49-EE1D9483A4FB}" dt="2022-10-10T12:44:29.026" v="2225" actId="26606"/>
          <ac:spMkLst>
            <pc:docMk/>
            <pc:sldMk cId="2703567586" sldId="266"/>
            <ac:spMk id="58" creationId="{8C818ED5-2F56-4171-9445-3AA4F4462396}"/>
          </ac:spMkLst>
        </pc:spChg>
        <pc:spChg chg="add del">
          <ac:chgData name="SOPHIE D'AMATO" userId="656807f8-e051-413d-8b53-0720951d2156" providerId="ADAL" clId="{0594621D-8AD5-4C2C-9B49-EE1D9483A4FB}" dt="2022-10-10T12:44:29.026" v="2225" actId="26606"/>
          <ac:spMkLst>
            <pc:docMk/>
            <pc:sldMk cId="2703567586" sldId="266"/>
            <ac:spMk id="60" creationId="{DE74FCE8-866C-4AFA-B45C-FACE2A6094E4}"/>
          </ac:spMkLst>
        </pc:spChg>
        <pc:spChg chg="add del">
          <ac:chgData name="SOPHIE D'AMATO" userId="656807f8-e051-413d-8b53-0720951d2156" providerId="ADAL" clId="{0594621D-8AD5-4C2C-9B49-EE1D9483A4FB}" dt="2022-10-10T12:44:36.006" v="2227" actId="26606"/>
          <ac:spMkLst>
            <pc:docMk/>
            <pc:sldMk cId="2703567586" sldId="266"/>
            <ac:spMk id="62" creationId="{6D22FA1E-E02A-4FC5-BBA6-577D6DA0C8C8}"/>
          </ac:spMkLst>
        </pc:spChg>
        <pc:spChg chg="add del">
          <ac:chgData name="SOPHIE D'AMATO" userId="656807f8-e051-413d-8b53-0720951d2156" providerId="ADAL" clId="{0594621D-8AD5-4C2C-9B49-EE1D9483A4FB}" dt="2022-10-10T12:44:36.006" v="2227" actId="26606"/>
          <ac:spMkLst>
            <pc:docMk/>
            <pc:sldMk cId="2703567586" sldId="266"/>
            <ac:spMk id="63" creationId="{05D27520-F270-4F3D-A46E-76A337B6E167}"/>
          </ac:spMkLst>
        </pc:spChg>
        <pc:spChg chg="add del">
          <ac:chgData name="SOPHIE D'AMATO" userId="656807f8-e051-413d-8b53-0720951d2156" providerId="ADAL" clId="{0594621D-8AD5-4C2C-9B49-EE1D9483A4FB}" dt="2022-10-10T12:44:50.538" v="2229" actId="26606"/>
          <ac:spMkLst>
            <pc:docMk/>
            <pc:sldMk cId="2703567586" sldId="266"/>
            <ac:spMk id="65" creationId="{4C3A44BB-E01C-4AA8-B2C8-32FC346D2ED7}"/>
          </ac:spMkLst>
        </pc:spChg>
        <pc:spChg chg="add del">
          <ac:chgData name="SOPHIE D'AMATO" userId="656807f8-e051-413d-8b53-0720951d2156" providerId="ADAL" clId="{0594621D-8AD5-4C2C-9B49-EE1D9483A4FB}" dt="2022-10-10T12:44:56.463" v="2231" actId="26606"/>
          <ac:spMkLst>
            <pc:docMk/>
            <pc:sldMk cId="2703567586" sldId="266"/>
            <ac:spMk id="67" creationId="{33CD251C-A887-4D2F-925B-FC097198538B}"/>
          </ac:spMkLst>
        </pc:spChg>
        <pc:spChg chg="add del">
          <ac:chgData name="SOPHIE D'AMATO" userId="656807f8-e051-413d-8b53-0720951d2156" providerId="ADAL" clId="{0594621D-8AD5-4C2C-9B49-EE1D9483A4FB}" dt="2022-10-10T12:45:00.934" v="2233" actId="26606"/>
          <ac:spMkLst>
            <pc:docMk/>
            <pc:sldMk cId="2703567586" sldId="266"/>
            <ac:spMk id="71" creationId="{86B8807B-7828-4E42-86D6-939A5397D890}"/>
          </ac:spMkLst>
        </pc:spChg>
        <pc:spChg chg="add del">
          <ac:chgData name="SOPHIE D'AMATO" userId="656807f8-e051-413d-8b53-0720951d2156" providerId="ADAL" clId="{0594621D-8AD5-4C2C-9B49-EE1D9483A4FB}" dt="2022-10-10T12:45:00.934" v="2233" actId="26606"/>
          <ac:spMkLst>
            <pc:docMk/>
            <pc:sldMk cId="2703567586" sldId="266"/>
            <ac:spMk id="72" creationId="{648F5915-2CE1-4F74-88C5-D4366893D2DF}"/>
          </ac:spMkLst>
        </pc:spChg>
        <pc:spChg chg="add del">
          <ac:chgData name="SOPHIE D'AMATO" userId="656807f8-e051-413d-8b53-0720951d2156" providerId="ADAL" clId="{0594621D-8AD5-4C2C-9B49-EE1D9483A4FB}" dt="2022-10-10T12:45:05.282" v="2235" actId="26606"/>
          <ac:spMkLst>
            <pc:docMk/>
            <pc:sldMk cId="2703567586" sldId="266"/>
            <ac:spMk id="74" creationId="{1557A916-FDD1-44A1-A7A1-70009FD6BE46}"/>
          </ac:spMkLst>
        </pc:spChg>
        <pc:spChg chg="add del">
          <ac:chgData name="SOPHIE D'AMATO" userId="656807f8-e051-413d-8b53-0720951d2156" providerId="ADAL" clId="{0594621D-8AD5-4C2C-9B49-EE1D9483A4FB}" dt="2022-10-10T12:45:07.243" v="2237" actId="26606"/>
          <ac:spMkLst>
            <pc:docMk/>
            <pc:sldMk cId="2703567586" sldId="266"/>
            <ac:spMk id="76" creationId="{6EFFF4A2-EB01-4738-9824-8D9A72A51BB9}"/>
          </ac:spMkLst>
        </pc:spChg>
        <pc:spChg chg="add del">
          <ac:chgData name="SOPHIE D'AMATO" userId="656807f8-e051-413d-8b53-0720951d2156" providerId="ADAL" clId="{0594621D-8AD5-4C2C-9B49-EE1D9483A4FB}" dt="2022-10-10T12:45:11.641" v="2239" actId="26606"/>
          <ac:spMkLst>
            <pc:docMk/>
            <pc:sldMk cId="2703567586" sldId="266"/>
            <ac:spMk id="80" creationId="{AD96FDFD-4E42-4A06-B8B5-768A1DB9C2A9}"/>
          </ac:spMkLst>
        </pc:spChg>
        <pc:spChg chg="add del">
          <ac:chgData name="SOPHIE D'AMATO" userId="656807f8-e051-413d-8b53-0720951d2156" providerId="ADAL" clId="{0594621D-8AD5-4C2C-9B49-EE1D9483A4FB}" dt="2022-10-10T12:45:17.009" v="2241" actId="26606"/>
          <ac:spMkLst>
            <pc:docMk/>
            <pc:sldMk cId="2703567586" sldId="266"/>
            <ac:spMk id="82" creationId="{D55CD764-972B-4CA5-A885-53E55C63E174}"/>
          </ac:spMkLst>
        </pc:spChg>
        <pc:spChg chg="add del">
          <ac:chgData name="SOPHIE D'AMATO" userId="656807f8-e051-413d-8b53-0720951d2156" providerId="ADAL" clId="{0594621D-8AD5-4C2C-9B49-EE1D9483A4FB}" dt="2022-10-10T12:45:17.009" v="2241" actId="26606"/>
          <ac:spMkLst>
            <pc:docMk/>
            <pc:sldMk cId="2703567586" sldId="266"/>
            <ac:spMk id="83" creationId="{34165AB3-7006-4430-BCE3-25476BE13322}"/>
          </ac:spMkLst>
        </pc:spChg>
        <pc:spChg chg="add del">
          <ac:chgData name="SOPHIE D'AMATO" userId="656807f8-e051-413d-8b53-0720951d2156" providerId="ADAL" clId="{0594621D-8AD5-4C2C-9B49-EE1D9483A4FB}" dt="2022-10-10T12:45:17.009" v="2241" actId="26606"/>
          <ac:spMkLst>
            <pc:docMk/>
            <pc:sldMk cId="2703567586" sldId="266"/>
            <ac:spMk id="84" creationId="{181A2240-0A57-4AEB-A34D-1479D19DA6C5}"/>
          </ac:spMkLst>
        </pc:spChg>
        <pc:spChg chg="add del">
          <ac:chgData name="SOPHIE D'AMATO" userId="656807f8-e051-413d-8b53-0720951d2156" providerId="ADAL" clId="{0594621D-8AD5-4C2C-9B49-EE1D9483A4FB}" dt="2022-10-10T12:45:17.009" v="2241" actId="26606"/>
          <ac:spMkLst>
            <pc:docMk/>
            <pc:sldMk cId="2703567586" sldId="266"/>
            <ac:spMk id="97" creationId="{E3E51905-F374-4E1A-97CF-B741584B74D5}"/>
          </ac:spMkLst>
        </pc:spChg>
        <pc:spChg chg="add del">
          <ac:chgData name="SOPHIE D'AMATO" userId="656807f8-e051-413d-8b53-0720951d2156" providerId="ADAL" clId="{0594621D-8AD5-4C2C-9B49-EE1D9483A4FB}" dt="2022-10-10T12:48:48.024" v="2329" actId="26606"/>
          <ac:spMkLst>
            <pc:docMk/>
            <pc:sldMk cId="2703567586" sldId="266"/>
            <ac:spMk id="99" creationId="{B97D942E-09EF-4107-98F4-74DB7F72D5EA}"/>
          </ac:spMkLst>
        </pc:spChg>
        <pc:spChg chg="add del">
          <ac:chgData name="SOPHIE D'AMATO" userId="656807f8-e051-413d-8b53-0720951d2156" providerId="ADAL" clId="{0594621D-8AD5-4C2C-9B49-EE1D9483A4FB}" dt="2022-10-10T12:48:48.024" v="2329" actId="26606"/>
          <ac:spMkLst>
            <pc:docMk/>
            <pc:sldMk cId="2703567586" sldId="266"/>
            <ac:spMk id="100" creationId="{95C8260E-968F-44E8-A823-ABB431311926}"/>
          </ac:spMkLst>
        </pc:spChg>
        <pc:spChg chg="add del">
          <ac:chgData name="SOPHIE D'AMATO" userId="656807f8-e051-413d-8b53-0720951d2156" providerId="ADAL" clId="{0594621D-8AD5-4C2C-9B49-EE1D9483A4FB}" dt="2022-10-10T12:48:48.024" v="2329" actId="26606"/>
          <ac:spMkLst>
            <pc:docMk/>
            <pc:sldMk cId="2703567586" sldId="266"/>
            <ac:spMk id="101" creationId="{2C1BBA94-3F40-40AA-8BB9-E69E25E537C1}"/>
          </ac:spMkLst>
        </pc:spChg>
        <pc:spChg chg="add del">
          <ac:chgData name="SOPHIE D'AMATO" userId="656807f8-e051-413d-8b53-0720951d2156" providerId="ADAL" clId="{0594621D-8AD5-4C2C-9B49-EE1D9483A4FB}" dt="2022-10-10T12:48:48.024" v="2329" actId="26606"/>
          <ac:spMkLst>
            <pc:docMk/>
            <pc:sldMk cId="2703567586" sldId="266"/>
            <ac:spMk id="102" creationId="{FE43805F-24A6-46A4-B19B-54F28347355C}"/>
          </ac:spMkLst>
        </pc:spChg>
        <pc:spChg chg="add del">
          <ac:chgData name="SOPHIE D'AMATO" userId="656807f8-e051-413d-8b53-0720951d2156" providerId="ADAL" clId="{0594621D-8AD5-4C2C-9B49-EE1D9483A4FB}" dt="2022-10-10T12:48:19.570" v="2318" actId="26606"/>
          <ac:spMkLst>
            <pc:docMk/>
            <pc:sldMk cId="2703567586" sldId="266"/>
            <ac:spMk id="107" creationId="{9A42C7B2-7BD6-433A-95AB-5AA4F44B5819}"/>
          </ac:spMkLst>
        </pc:spChg>
        <pc:spChg chg="add del">
          <ac:chgData name="SOPHIE D'AMATO" userId="656807f8-e051-413d-8b53-0720951d2156" providerId="ADAL" clId="{0594621D-8AD5-4C2C-9B49-EE1D9483A4FB}" dt="2022-10-10T12:48:19.570" v="2318" actId="26606"/>
          <ac:spMkLst>
            <pc:docMk/>
            <pc:sldMk cId="2703567586" sldId="266"/>
            <ac:spMk id="109" creationId="{0ADDB668-2CA4-4D2B-9C34-3487CA330BA8}"/>
          </ac:spMkLst>
        </pc:spChg>
        <pc:spChg chg="add del">
          <ac:chgData name="SOPHIE D'AMATO" userId="656807f8-e051-413d-8b53-0720951d2156" providerId="ADAL" clId="{0594621D-8AD5-4C2C-9B49-EE1D9483A4FB}" dt="2022-10-10T12:48:19.570" v="2318" actId="26606"/>
          <ac:spMkLst>
            <pc:docMk/>
            <pc:sldMk cId="2703567586" sldId="266"/>
            <ac:spMk id="111" creationId="{2568BC19-F052-4108-93E1-6A3D1DEC072F}"/>
          </ac:spMkLst>
        </pc:spChg>
        <pc:spChg chg="add del">
          <ac:chgData name="SOPHIE D'AMATO" userId="656807f8-e051-413d-8b53-0720951d2156" providerId="ADAL" clId="{0594621D-8AD5-4C2C-9B49-EE1D9483A4FB}" dt="2022-10-10T12:48:19.570" v="2318" actId="26606"/>
          <ac:spMkLst>
            <pc:docMk/>
            <pc:sldMk cId="2703567586" sldId="266"/>
            <ac:spMk id="113" creationId="{D5FD337D-4D6B-4C8B-B6F5-121097E09881}"/>
          </ac:spMkLst>
        </pc:spChg>
        <pc:spChg chg="add del">
          <ac:chgData name="SOPHIE D'AMATO" userId="656807f8-e051-413d-8b53-0720951d2156" providerId="ADAL" clId="{0594621D-8AD5-4C2C-9B49-EE1D9483A4FB}" dt="2022-10-10T12:48:20.933" v="2320" actId="26606"/>
          <ac:spMkLst>
            <pc:docMk/>
            <pc:sldMk cId="2703567586" sldId="266"/>
            <ac:spMk id="115" creationId="{1557A916-FDD1-44A1-A7A1-70009FD6BE46}"/>
          </ac:spMkLst>
        </pc:spChg>
        <pc:spChg chg="add del">
          <ac:chgData name="SOPHIE D'AMATO" userId="656807f8-e051-413d-8b53-0720951d2156" providerId="ADAL" clId="{0594621D-8AD5-4C2C-9B49-EE1D9483A4FB}" dt="2022-10-10T12:48:27.077" v="2322" actId="26606"/>
          <ac:spMkLst>
            <pc:docMk/>
            <pc:sldMk cId="2703567586" sldId="266"/>
            <ac:spMk id="117" creationId="{9A42C7B2-7BD6-433A-95AB-5AA4F44B5819}"/>
          </ac:spMkLst>
        </pc:spChg>
        <pc:spChg chg="add del">
          <ac:chgData name="SOPHIE D'AMATO" userId="656807f8-e051-413d-8b53-0720951d2156" providerId="ADAL" clId="{0594621D-8AD5-4C2C-9B49-EE1D9483A4FB}" dt="2022-10-10T12:48:27.077" v="2322" actId="26606"/>
          <ac:spMkLst>
            <pc:docMk/>
            <pc:sldMk cId="2703567586" sldId="266"/>
            <ac:spMk id="118" creationId="{0ADDB668-2CA4-4D2B-9C34-3487CA330BA8}"/>
          </ac:spMkLst>
        </pc:spChg>
        <pc:spChg chg="add del">
          <ac:chgData name="SOPHIE D'AMATO" userId="656807f8-e051-413d-8b53-0720951d2156" providerId="ADAL" clId="{0594621D-8AD5-4C2C-9B49-EE1D9483A4FB}" dt="2022-10-10T12:48:27.077" v="2322" actId="26606"/>
          <ac:spMkLst>
            <pc:docMk/>
            <pc:sldMk cId="2703567586" sldId="266"/>
            <ac:spMk id="119" creationId="{2568BC19-F052-4108-93E1-6A3D1DEC072F}"/>
          </ac:spMkLst>
        </pc:spChg>
        <pc:spChg chg="add del">
          <ac:chgData name="SOPHIE D'AMATO" userId="656807f8-e051-413d-8b53-0720951d2156" providerId="ADAL" clId="{0594621D-8AD5-4C2C-9B49-EE1D9483A4FB}" dt="2022-10-10T12:48:27.077" v="2322" actId="26606"/>
          <ac:spMkLst>
            <pc:docMk/>
            <pc:sldMk cId="2703567586" sldId="266"/>
            <ac:spMk id="120" creationId="{D5FD337D-4D6B-4C8B-B6F5-121097E09881}"/>
          </ac:spMkLst>
        </pc:spChg>
        <pc:spChg chg="add del">
          <ac:chgData name="SOPHIE D'AMATO" userId="656807f8-e051-413d-8b53-0720951d2156" providerId="ADAL" clId="{0594621D-8AD5-4C2C-9B49-EE1D9483A4FB}" dt="2022-10-10T12:48:33.179" v="2324" actId="26606"/>
          <ac:spMkLst>
            <pc:docMk/>
            <pc:sldMk cId="2703567586" sldId="266"/>
            <ac:spMk id="122" creationId="{5EBC18B6-E5C3-4AD1-97A4-E6A3477A0BB9}"/>
          </ac:spMkLst>
        </pc:spChg>
        <pc:spChg chg="add del">
          <ac:chgData name="SOPHIE D'AMATO" userId="656807f8-e051-413d-8b53-0720951d2156" providerId="ADAL" clId="{0594621D-8AD5-4C2C-9B49-EE1D9483A4FB}" dt="2022-10-10T12:48:33.179" v="2324" actId="26606"/>
          <ac:spMkLst>
            <pc:docMk/>
            <pc:sldMk cId="2703567586" sldId="266"/>
            <ac:spMk id="123" creationId="{136A4AB6-B72B-4CC6-ADCF-BE807B6C3D71}"/>
          </ac:spMkLst>
        </pc:spChg>
        <pc:spChg chg="add del">
          <ac:chgData name="SOPHIE D'AMATO" userId="656807f8-e051-413d-8b53-0720951d2156" providerId="ADAL" clId="{0594621D-8AD5-4C2C-9B49-EE1D9483A4FB}" dt="2022-10-10T12:48:33.179" v="2324" actId="26606"/>
          <ac:spMkLst>
            <pc:docMk/>
            <pc:sldMk cId="2703567586" sldId="266"/>
            <ac:spMk id="124" creationId="{B35D540D-9486-4236-952A-F72DC52D79BF}"/>
          </ac:spMkLst>
        </pc:spChg>
        <pc:spChg chg="add del">
          <ac:chgData name="SOPHIE D'AMATO" userId="656807f8-e051-413d-8b53-0720951d2156" providerId="ADAL" clId="{0594621D-8AD5-4C2C-9B49-EE1D9483A4FB}" dt="2022-10-10T12:48:40.166" v="2326" actId="26606"/>
          <ac:spMkLst>
            <pc:docMk/>
            <pc:sldMk cId="2703567586" sldId="266"/>
            <ac:spMk id="126" creationId="{1E9986A5-A7D1-4022-BAC0-885FB7A141AE}"/>
          </ac:spMkLst>
        </pc:spChg>
        <pc:spChg chg="add del">
          <ac:chgData name="SOPHIE D'AMATO" userId="656807f8-e051-413d-8b53-0720951d2156" providerId="ADAL" clId="{0594621D-8AD5-4C2C-9B49-EE1D9483A4FB}" dt="2022-10-10T12:48:40.166" v="2326" actId="26606"/>
          <ac:spMkLst>
            <pc:docMk/>
            <pc:sldMk cId="2703567586" sldId="266"/>
            <ac:spMk id="127" creationId="{D2758DA7-6A89-49A1-B9F5-546D993242F8}"/>
          </ac:spMkLst>
        </pc:spChg>
        <pc:spChg chg="add del">
          <ac:chgData name="SOPHIE D'AMATO" userId="656807f8-e051-413d-8b53-0720951d2156" providerId="ADAL" clId="{0594621D-8AD5-4C2C-9B49-EE1D9483A4FB}" dt="2022-10-10T12:48:48.016" v="2328" actId="26606"/>
          <ac:spMkLst>
            <pc:docMk/>
            <pc:sldMk cId="2703567586" sldId="266"/>
            <ac:spMk id="129" creationId="{6D22FA1E-E02A-4FC5-BBA6-577D6DA0C8C8}"/>
          </ac:spMkLst>
        </pc:spChg>
        <pc:spChg chg="add del">
          <ac:chgData name="SOPHIE D'AMATO" userId="656807f8-e051-413d-8b53-0720951d2156" providerId="ADAL" clId="{0594621D-8AD5-4C2C-9B49-EE1D9483A4FB}" dt="2022-10-10T12:48:48.016" v="2328" actId="26606"/>
          <ac:spMkLst>
            <pc:docMk/>
            <pc:sldMk cId="2703567586" sldId="266"/>
            <ac:spMk id="130" creationId="{05D27520-F270-4F3D-A46E-76A337B6E167}"/>
          </ac:spMkLst>
        </pc:spChg>
        <pc:spChg chg="add del">
          <ac:chgData name="SOPHIE D'AMATO" userId="656807f8-e051-413d-8b53-0720951d2156" providerId="ADAL" clId="{0594621D-8AD5-4C2C-9B49-EE1D9483A4FB}" dt="2022-10-10T12:49:09.734" v="2332" actId="26606"/>
          <ac:spMkLst>
            <pc:docMk/>
            <pc:sldMk cId="2703567586" sldId="266"/>
            <ac:spMk id="132" creationId="{F1BBBE79-C427-480A-88F3-4BBC7C8C3241}"/>
          </ac:spMkLst>
        </pc:spChg>
        <pc:spChg chg="add del">
          <ac:chgData name="SOPHIE D'AMATO" userId="656807f8-e051-413d-8b53-0720951d2156" providerId="ADAL" clId="{0594621D-8AD5-4C2C-9B49-EE1D9483A4FB}" dt="2022-10-10T12:49:09.734" v="2332" actId="26606"/>
          <ac:spMkLst>
            <pc:docMk/>
            <pc:sldMk cId="2703567586" sldId="266"/>
            <ac:spMk id="133" creationId="{95C8260E-968F-44E8-A823-ABB431311926}"/>
          </ac:spMkLst>
        </pc:spChg>
        <pc:spChg chg="add del">
          <ac:chgData name="SOPHIE D'AMATO" userId="656807f8-e051-413d-8b53-0720951d2156" providerId="ADAL" clId="{0594621D-8AD5-4C2C-9B49-EE1D9483A4FB}" dt="2022-10-10T12:49:09.734" v="2332" actId="26606"/>
          <ac:spMkLst>
            <pc:docMk/>
            <pc:sldMk cId="2703567586" sldId="266"/>
            <ac:spMk id="134" creationId="{2C1BBA94-3F40-40AA-8BB9-E69E25E537C1}"/>
          </ac:spMkLst>
        </pc:spChg>
        <pc:spChg chg="add del">
          <ac:chgData name="SOPHIE D'AMATO" userId="656807f8-e051-413d-8b53-0720951d2156" providerId="ADAL" clId="{0594621D-8AD5-4C2C-9B49-EE1D9483A4FB}" dt="2022-10-10T12:49:09.734" v="2332" actId="26606"/>
          <ac:spMkLst>
            <pc:docMk/>
            <pc:sldMk cId="2703567586" sldId="266"/>
            <ac:spMk id="135" creationId="{FE43805F-24A6-46A4-B19B-54F28347355C}"/>
          </ac:spMkLst>
        </pc:spChg>
        <pc:spChg chg="add del">
          <ac:chgData name="SOPHIE D'AMATO" userId="656807f8-e051-413d-8b53-0720951d2156" providerId="ADAL" clId="{0594621D-8AD5-4C2C-9B49-EE1D9483A4FB}" dt="2022-10-10T12:55:24.400" v="2445" actId="26606"/>
          <ac:spMkLst>
            <pc:docMk/>
            <pc:sldMk cId="2703567586" sldId="266"/>
            <ac:spMk id="140" creationId="{9A42C7B2-7BD6-433A-95AB-5AA4F44B5819}"/>
          </ac:spMkLst>
        </pc:spChg>
        <pc:spChg chg="add del">
          <ac:chgData name="SOPHIE D'AMATO" userId="656807f8-e051-413d-8b53-0720951d2156" providerId="ADAL" clId="{0594621D-8AD5-4C2C-9B49-EE1D9483A4FB}" dt="2022-10-10T12:55:24.400" v="2445" actId="26606"/>
          <ac:spMkLst>
            <pc:docMk/>
            <pc:sldMk cId="2703567586" sldId="266"/>
            <ac:spMk id="142" creationId="{0ADDB668-2CA4-4D2B-9C34-3487CA330BA8}"/>
          </ac:spMkLst>
        </pc:spChg>
        <pc:spChg chg="add del">
          <ac:chgData name="SOPHIE D'AMATO" userId="656807f8-e051-413d-8b53-0720951d2156" providerId="ADAL" clId="{0594621D-8AD5-4C2C-9B49-EE1D9483A4FB}" dt="2022-10-10T12:55:24.400" v="2445" actId="26606"/>
          <ac:spMkLst>
            <pc:docMk/>
            <pc:sldMk cId="2703567586" sldId="266"/>
            <ac:spMk id="144" creationId="{2568BC19-F052-4108-93E1-6A3D1DEC072F}"/>
          </ac:spMkLst>
        </pc:spChg>
        <pc:spChg chg="add del">
          <ac:chgData name="SOPHIE D'AMATO" userId="656807f8-e051-413d-8b53-0720951d2156" providerId="ADAL" clId="{0594621D-8AD5-4C2C-9B49-EE1D9483A4FB}" dt="2022-10-10T12:55:24.400" v="2445" actId="26606"/>
          <ac:spMkLst>
            <pc:docMk/>
            <pc:sldMk cId="2703567586" sldId="266"/>
            <ac:spMk id="146" creationId="{D5FD337D-4D6B-4C8B-B6F5-121097E09881}"/>
          </ac:spMkLst>
        </pc:spChg>
        <pc:spChg chg="add del">
          <ac:chgData name="SOPHIE D'AMATO" userId="656807f8-e051-413d-8b53-0720951d2156" providerId="ADAL" clId="{0594621D-8AD5-4C2C-9B49-EE1D9483A4FB}" dt="2022-10-10T12:56:19.404" v="2449" actId="26606"/>
          <ac:spMkLst>
            <pc:docMk/>
            <pc:sldMk cId="2703567586" sldId="266"/>
            <ac:spMk id="151" creationId="{71A784BF-09DB-448D-99FC-B49DFC6605D5}"/>
          </ac:spMkLst>
        </pc:spChg>
        <pc:spChg chg="add del">
          <ac:chgData name="SOPHIE D'AMATO" userId="656807f8-e051-413d-8b53-0720951d2156" providerId="ADAL" clId="{0594621D-8AD5-4C2C-9B49-EE1D9483A4FB}" dt="2022-10-10T12:56:19.404" v="2449" actId="26606"/>
          <ac:spMkLst>
            <pc:docMk/>
            <pc:sldMk cId="2703567586" sldId="266"/>
            <ac:spMk id="153" creationId="{917859B3-4C91-478D-929D-BB6433F90849}"/>
          </ac:spMkLst>
        </pc:spChg>
        <pc:spChg chg="add del">
          <ac:chgData name="SOPHIE D'AMATO" userId="656807f8-e051-413d-8b53-0720951d2156" providerId="ADAL" clId="{0594621D-8AD5-4C2C-9B49-EE1D9483A4FB}" dt="2022-10-10T12:56:19.404" v="2449" actId="26606"/>
          <ac:spMkLst>
            <pc:docMk/>
            <pc:sldMk cId="2703567586" sldId="266"/>
            <ac:spMk id="155" creationId="{6283FBD2-A663-469F-855C-06D86E3C1161}"/>
          </ac:spMkLst>
        </pc:spChg>
        <pc:spChg chg="add del">
          <ac:chgData name="SOPHIE D'AMATO" userId="656807f8-e051-413d-8b53-0720951d2156" providerId="ADAL" clId="{0594621D-8AD5-4C2C-9B49-EE1D9483A4FB}" dt="2022-10-10T12:56:19.404" v="2449" actId="26606"/>
          <ac:spMkLst>
            <pc:docMk/>
            <pc:sldMk cId="2703567586" sldId="266"/>
            <ac:spMk id="157" creationId="{8A1279FC-7441-4E55-B082-2774E6316482}"/>
          </ac:spMkLst>
        </pc:spChg>
        <pc:spChg chg="add del">
          <ac:chgData name="SOPHIE D'AMATO" userId="656807f8-e051-413d-8b53-0720951d2156" providerId="ADAL" clId="{0594621D-8AD5-4C2C-9B49-EE1D9483A4FB}" dt="2022-10-10T12:56:19.395" v="2448" actId="26606"/>
          <ac:spMkLst>
            <pc:docMk/>
            <pc:sldMk cId="2703567586" sldId="266"/>
            <ac:spMk id="162" creationId="{59653884-08CE-4579-8A80-F00D55BF077F}"/>
          </ac:spMkLst>
        </pc:spChg>
        <pc:spChg chg="add del">
          <ac:chgData name="SOPHIE D'AMATO" userId="656807f8-e051-413d-8b53-0720951d2156" providerId="ADAL" clId="{0594621D-8AD5-4C2C-9B49-EE1D9483A4FB}" dt="2022-10-10T12:56:19.395" v="2448" actId="26606"/>
          <ac:spMkLst>
            <pc:docMk/>
            <pc:sldMk cId="2703567586" sldId="266"/>
            <ac:spMk id="164" creationId="{720D4FAC-7B9A-4A4F-8E53-071522870B7B}"/>
          </ac:spMkLst>
        </pc:spChg>
        <pc:spChg chg="add del">
          <ac:chgData name="SOPHIE D'AMATO" userId="656807f8-e051-413d-8b53-0720951d2156" providerId="ADAL" clId="{0594621D-8AD5-4C2C-9B49-EE1D9483A4FB}" dt="2022-10-10T12:56:19.395" v="2448" actId="26606"/>
          <ac:spMkLst>
            <pc:docMk/>
            <pc:sldMk cId="2703567586" sldId="266"/>
            <ac:spMk id="166" creationId="{EDD2A13B-608C-4BE1-AC1F-62B2DAF76BF7}"/>
          </ac:spMkLst>
        </pc:spChg>
        <pc:spChg chg="add del">
          <ac:chgData name="SOPHIE D'AMATO" userId="656807f8-e051-413d-8b53-0720951d2156" providerId="ADAL" clId="{0594621D-8AD5-4C2C-9B49-EE1D9483A4FB}" dt="2022-10-10T12:56:19.395" v="2448" actId="26606"/>
          <ac:spMkLst>
            <pc:docMk/>
            <pc:sldMk cId="2703567586" sldId="266"/>
            <ac:spMk id="168" creationId="{977038ED-F717-467A-8D75-D8441BB92668}"/>
          </ac:spMkLst>
        </pc:spChg>
        <pc:spChg chg="add del">
          <ac:chgData name="SOPHIE D'AMATO" userId="656807f8-e051-413d-8b53-0720951d2156" providerId="ADAL" clId="{0594621D-8AD5-4C2C-9B49-EE1D9483A4FB}" dt="2022-10-10T12:56:47.671" v="2450" actId="26606"/>
          <ac:spMkLst>
            <pc:docMk/>
            <pc:sldMk cId="2703567586" sldId="266"/>
            <ac:spMk id="170" creationId="{B97D942E-09EF-4107-98F4-74DB7F72D5EA}"/>
          </ac:spMkLst>
        </pc:spChg>
        <pc:spChg chg="add del">
          <ac:chgData name="SOPHIE D'AMATO" userId="656807f8-e051-413d-8b53-0720951d2156" providerId="ADAL" clId="{0594621D-8AD5-4C2C-9B49-EE1D9483A4FB}" dt="2022-10-10T12:56:47.671" v="2450" actId="26606"/>
          <ac:spMkLst>
            <pc:docMk/>
            <pc:sldMk cId="2703567586" sldId="266"/>
            <ac:spMk id="171" creationId="{95C8260E-968F-44E8-A823-ABB431311926}"/>
          </ac:spMkLst>
        </pc:spChg>
        <pc:spChg chg="add del">
          <ac:chgData name="SOPHIE D'AMATO" userId="656807f8-e051-413d-8b53-0720951d2156" providerId="ADAL" clId="{0594621D-8AD5-4C2C-9B49-EE1D9483A4FB}" dt="2022-10-10T12:56:47.671" v="2450" actId="26606"/>
          <ac:spMkLst>
            <pc:docMk/>
            <pc:sldMk cId="2703567586" sldId="266"/>
            <ac:spMk id="172" creationId="{2C1BBA94-3F40-40AA-8BB9-E69E25E537C1}"/>
          </ac:spMkLst>
        </pc:spChg>
        <pc:spChg chg="add del">
          <ac:chgData name="SOPHIE D'AMATO" userId="656807f8-e051-413d-8b53-0720951d2156" providerId="ADAL" clId="{0594621D-8AD5-4C2C-9B49-EE1D9483A4FB}" dt="2022-10-10T12:56:47.671" v="2450" actId="26606"/>
          <ac:spMkLst>
            <pc:docMk/>
            <pc:sldMk cId="2703567586" sldId="266"/>
            <ac:spMk id="173" creationId="{FE43805F-24A6-46A4-B19B-54F28347355C}"/>
          </ac:spMkLst>
        </pc:spChg>
        <pc:spChg chg="add">
          <ac:chgData name="SOPHIE D'AMATO" userId="656807f8-e051-413d-8b53-0720951d2156" providerId="ADAL" clId="{0594621D-8AD5-4C2C-9B49-EE1D9483A4FB}" dt="2022-10-10T12:56:47.671" v="2450" actId="26606"/>
          <ac:spMkLst>
            <pc:docMk/>
            <pc:sldMk cId="2703567586" sldId="266"/>
            <ac:spMk id="178" creationId="{9D25F302-27C5-414F-97F8-6EA0A6C028BA}"/>
          </ac:spMkLst>
        </pc:spChg>
        <pc:spChg chg="add">
          <ac:chgData name="SOPHIE D'AMATO" userId="656807f8-e051-413d-8b53-0720951d2156" providerId="ADAL" clId="{0594621D-8AD5-4C2C-9B49-EE1D9483A4FB}" dt="2022-10-10T12:56:47.671" v="2450" actId="26606"/>
          <ac:spMkLst>
            <pc:docMk/>
            <pc:sldMk cId="2703567586" sldId="266"/>
            <ac:spMk id="180" creationId="{830A36F8-48C2-4842-A87B-8CE8DF4E7FD2}"/>
          </ac:spMkLst>
        </pc:spChg>
        <pc:spChg chg="add">
          <ac:chgData name="SOPHIE D'AMATO" userId="656807f8-e051-413d-8b53-0720951d2156" providerId="ADAL" clId="{0594621D-8AD5-4C2C-9B49-EE1D9483A4FB}" dt="2022-10-10T12:56:47.671" v="2450" actId="26606"/>
          <ac:spMkLst>
            <pc:docMk/>
            <pc:sldMk cId="2703567586" sldId="266"/>
            <ac:spMk id="182" creationId="{086A5A31-B10A-4793-84D4-D785959AE5B8}"/>
          </ac:spMkLst>
        </pc:spChg>
        <pc:grpChg chg="add del">
          <ac:chgData name="SOPHIE D'AMATO" userId="656807f8-e051-413d-8b53-0720951d2156" providerId="ADAL" clId="{0594621D-8AD5-4C2C-9B49-EE1D9483A4FB}" dt="2022-10-10T12:43:30.525" v="2219" actId="26606"/>
          <ac:grpSpMkLst>
            <pc:docMk/>
            <pc:sldMk cId="2703567586" sldId="266"/>
            <ac:grpSpMk id="32" creationId="{A50943B0-FDF7-4C2C-B784-9208C945A8C3}"/>
          </ac:grpSpMkLst>
        </pc:grpChg>
        <pc:grpChg chg="add del">
          <ac:chgData name="SOPHIE D'AMATO" userId="656807f8-e051-413d-8b53-0720951d2156" providerId="ADAL" clId="{0594621D-8AD5-4C2C-9B49-EE1D9483A4FB}" dt="2022-10-10T12:44:56.463" v="2231" actId="26606"/>
          <ac:grpSpMkLst>
            <pc:docMk/>
            <pc:sldMk cId="2703567586" sldId="266"/>
            <ac:grpSpMk id="68" creationId="{770AE191-D2EA-45C9-A44D-830C188F74CB}"/>
          </ac:grpSpMkLst>
        </pc:grpChg>
        <pc:grpChg chg="add del">
          <ac:chgData name="SOPHIE D'AMATO" userId="656807f8-e051-413d-8b53-0720951d2156" providerId="ADAL" clId="{0594621D-8AD5-4C2C-9B49-EE1D9483A4FB}" dt="2022-10-10T12:45:07.243" v="2237" actId="26606"/>
          <ac:grpSpMkLst>
            <pc:docMk/>
            <pc:sldMk cId="2703567586" sldId="266"/>
            <ac:grpSpMk id="77" creationId="{D4469D90-62FA-49B2-981E-5305361D5A58}"/>
          </ac:grpSpMkLst>
        </pc:grpChg>
        <pc:grpChg chg="add del">
          <ac:chgData name="SOPHIE D'AMATO" userId="656807f8-e051-413d-8b53-0720951d2156" providerId="ADAL" clId="{0594621D-8AD5-4C2C-9B49-EE1D9483A4FB}" dt="2022-10-10T12:45:17.009" v="2241" actId="26606"/>
          <ac:grpSpMkLst>
            <pc:docMk/>
            <pc:sldMk cId="2703567586" sldId="266"/>
            <ac:grpSpMk id="85" creationId="{E6D1BD02-8DF6-4A41-975D-81E0BA488641}"/>
          </ac:grpSpMkLst>
        </pc:grpChg>
        <pc:picChg chg="add mod ord">
          <ac:chgData name="SOPHIE D'AMATO" userId="656807f8-e051-413d-8b53-0720951d2156" providerId="ADAL" clId="{0594621D-8AD5-4C2C-9B49-EE1D9483A4FB}" dt="2022-10-10T12:56:47.671" v="2450" actId="26606"/>
          <ac:picMkLst>
            <pc:docMk/>
            <pc:sldMk cId="2703567586" sldId="266"/>
            <ac:picMk id="6" creationId="{F8012474-F6D0-BD85-A738-950B7F1824FB}"/>
          </ac:picMkLst>
        </pc:picChg>
        <pc:picChg chg="add mod ord">
          <ac:chgData name="SOPHIE D'AMATO" userId="656807f8-e051-413d-8b53-0720951d2156" providerId="ADAL" clId="{0594621D-8AD5-4C2C-9B49-EE1D9483A4FB}" dt="2022-10-10T12:56:47.671" v="2450" actId="26606"/>
          <ac:picMkLst>
            <pc:docMk/>
            <pc:sldMk cId="2703567586" sldId="266"/>
            <ac:picMk id="8" creationId="{88739312-668D-25CF-DA3E-083CD6694B8C}"/>
          </ac:picMkLst>
        </pc:picChg>
        <pc:picChg chg="add mod ord">
          <ac:chgData name="SOPHIE D'AMATO" userId="656807f8-e051-413d-8b53-0720951d2156" providerId="ADAL" clId="{0594621D-8AD5-4C2C-9B49-EE1D9483A4FB}" dt="2022-10-10T12:56:47.671" v="2450" actId="26606"/>
          <ac:picMkLst>
            <pc:docMk/>
            <pc:sldMk cId="2703567586" sldId="266"/>
            <ac:picMk id="10" creationId="{916362D9-BE01-6EBD-44A8-40C3CA118807}"/>
          </ac:picMkLst>
        </pc:picChg>
      </pc:sldChg>
      <pc:sldChg chg="addSp delSp modSp new mod setBg">
        <pc:chgData name="SOPHIE D'AMATO" userId="656807f8-e051-413d-8b53-0720951d2156" providerId="ADAL" clId="{0594621D-8AD5-4C2C-9B49-EE1D9483A4FB}" dt="2022-10-10T13:30:28.332" v="2818" actId="20577"/>
        <pc:sldMkLst>
          <pc:docMk/>
          <pc:sldMk cId="2117928183" sldId="267"/>
        </pc:sldMkLst>
        <pc:spChg chg="mod ord">
          <ac:chgData name="SOPHIE D'AMATO" userId="656807f8-e051-413d-8b53-0720951d2156" providerId="ADAL" clId="{0594621D-8AD5-4C2C-9B49-EE1D9483A4FB}" dt="2022-10-10T13:13:55.692" v="2673" actId="207"/>
          <ac:spMkLst>
            <pc:docMk/>
            <pc:sldMk cId="2117928183" sldId="267"/>
            <ac:spMk id="2" creationId="{633B4221-4A71-7039-4276-32A18E521885}"/>
          </ac:spMkLst>
        </pc:spChg>
        <pc:spChg chg="del">
          <ac:chgData name="SOPHIE D'AMATO" userId="656807f8-e051-413d-8b53-0720951d2156" providerId="ADAL" clId="{0594621D-8AD5-4C2C-9B49-EE1D9483A4FB}" dt="2022-10-10T13:13:16.791" v="2665" actId="931"/>
          <ac:spMkLst>
            <pc:docMk/>
            <pc:sldMk cId="2117928183" sldId="267"/>
            <ac:spMk id="3" creationId="{F1D41179-F1B3-3D60-6B84-A5CD783F5042}"/>
          </ac:spMkLst>
        </pc:spChg>
        <pc:spChg chg="add del">
          <ac:chgData name="SOPHIE D'AMATO" userId="656807f8-e051-413d-8b53-0720951d2156" providerId="ADAL" clId="{0594621D-8AD5-4C2C-9B49-EE1D9483A4FB}" dt="2022-10-10T13:13:35.669" v="2669" actId="26606"/>
          <ac:spMkLst>
            <pc:docMk/>
            <pc:sldMk cId="2117928183" sldId="267"/>
            <ac:spMk id="9" creationId="{CD1A8583-3949-5FCE-84DA-F3472705F6E6}"/>
          </ac:spMkLst>
        </pc:spChg>
        <pc:spChg chg="add del">
          <ac:chgData name="SOPHIE D'AMATO" userId="656807f8-e051-413d-8b53-0720951d2156" providerId="ADAL" clId="{0594621D-8AD5-4C2C-9B49-EE1D9483A4FB}" dt="2022-10-10T13:13:35.669" v="2669" actId="26606"/>
          <ac:spMkLst>
            <pc:docMk/>
            <pc:sldMk cId="2117928183" sldId="267"/>
            <ac:spMk id="12" creationId="{8FC9BE17-9A7B-462D-AE50-3D8777387304}"/>
          </ac:spMkLst>
        </pc:spChg>
        <pc:spChg chg="add del">
          <ac:chgData name="SOPHIE D'AMATO" userId="656807f8-e051-413d-8b53-0720951d2156" providerId="ADAL" clId="{0594621D-8AD5-4C2C-9B49-EE1D9483A4FB}" dt="2022-10-10T13:13:35.669" v="2669" actId="26606"/>
          <ac:spMkLst>
            <pc:docMk/>
            <pc:sldMk cId="2117928183" sldId="267"/>
            <ac:spMk id="14" creationId="{3EBE8569-6AEC-4B8C-8D53-2DE337CDBA65}"/>
          </ac:spMkLst>
        </pc:spChg>
        <pc:spChg chg="add del">
          <ac:chgData name="SOPHIE D'AMATO" userId="656807f8-e051-413d-8b53-0720951d2156" providerId="ADAL" clId="{0594621D-8AD5-4C2C-9B49-EE1D9483A4FB}" dt="2022-10-10T13:13:35.669" v="2669" actId="26606"/>
          <ac:spMkLst>
            <pc:docMk/>
            <pc:sldMk cId="2117928183" sldId="267"/>
            <ac:spMk id="16" creationId="{55D4142C-5077-457F-A6AD-3FECFDB39685}"/>
          </ac:spMkLst>
        </pc:spChg>
        <pc:spChg chg="add del">
          <ac:chgData name="SOPHIE D'AMATO" userId="656807f8-e051-413d-8b53-0720951d2156" providerId="ADAL" clId="{0594621D-8AD5-4C2C-9B49-EE1D9483A4FB}" dt="2022-10-10T13:13:35.669" v="2669" actId="26606"/>
          <ac:spMkLst>
            <pc:docMk/>
            <pc:sldMk cId="2117928183" sldId="267"/>
            <ac:spMk id="18" creationId="{7A5F0580-5EE9-419F-96EE-B6529EF6E7D0}"/>
          </ac:spMkLst>
        </pc:spChg>
        <pc:spChg chg="add">
          <ac:chgData name="SOPHIE D'AMATO" userId="656807f8-e051-413d-8b53-0720951d2156" providerId="ADAL" clId="{0594621D-8AD5-4C2C-9B49-EE1D9483A4FB}" dt="2022-10-10T13:13:35.676" v="2670" actId="26606"/>
          <ac:spMkLst>
            <pc:docMk/>
            <pc:sldMk cId="2117928183" sldId="267"/>
            <ac:spMk id="20" creationId="{F13C74B1-5B17-4795-BED0-7140497B445A}"/>
          </ac:spMkLst>
        </pc:spChg>
        <pc:spChg chg="add">
          <ac:chgData name="SOPHIE D'AMATO" userId="656807f8-e051-413d-8b53-0720951d2156" providerId="ADAL" clId="{0594621D-8AD5-4C2C-9B49-EE1D9483A4FB}" dt="2022-10-10T13:13:35.676" v="2670" actId="26606"/>
          <ac:spMkLst>
            <pc:docMk/>
            <pc:sldMk cId="2117928183" sldId="267"/>
            <ac:spMk id="21" creationId="{D4974D33-8DC5-464E-8C6D-BE58F0669C17}"/>
          </ac:spMkLst>
        </pc:spChg>
        <pc:spChg chg="add mod">
          <ac:chgData name="SOPHIE D'AMATO" userId="656807f8-e051-413d-8b53-0720951d2156" providerId="ADAL" clId="{0594621D-8AD5-4C2C-9B49-EE1D9483A4FB}" dt="2022-10-10T13:30:28.332" v="2818" actId="20577"/>
          <ac:spMkLst>
            <pc:docMk/>
            <pc:sldMk cId="2117928183" sldId="267"/>
            <ac:spMk id="22" creationId="{BFDEEC02-C231-D27D-F39E-2B615FF9CDBC}"/>
          </ac:spMkLst>
        </pc:spChg>
        <pc:picChg chg="add mod">
          <ac:chgData name="SOPHIE D'AMATO" userId="656807f8-e051-413d-8b53-0720951d2156" providerId="ADAL" clId="{0594621D-8AD5-4C2C-9B49-EE1D9483A4FB}" dt="2022-10-10T13:13:35.676" v="2670" actId="26606"/>
          <ac:picMkLst>
            <pc:docMk/>
            <pc:sldMk cId="2117928183" sldId="267"/>
            <ac:picMk id="5" creationId="{52199A91-3D6B-A354-6FDC-55BC372B0C3D}"/>
          </ac:picMkLst>
        </pc:picChg>
      </pc:sldChg>
      <pc:sldChg chg="addSp delSp modSp new mod setBg">
        <pc:chgData name="SOPHIE D'AMATO" userId="656807f8-e051-413d-8b53-0720951d2156" providerId="ADAL" clId="{0594621D-8AD5-4C2C-9B49-EE1D9483A4FB}" dt="2022-10-10T14:33:51.008" v="3124" actId="20577"/>
        <pc:sldMkLst>
          <pc:docMk/>
          <pc:sldMk cId="338870312" sldId="268"/>
        </pc:sldMkLst>
        <pc:spChg chg="mod">
          <ac:chgData name="SOPHIE D'AMATO" userId="656807f8-e051-413d-8b53-0720951d2156" providerId="ADAL" clId="{0594621D-8AD5-4C2C-9B49-EE1D9483A4FB}" dt="2022-10-10T14:27:09.271" v="2853" actId="207"/>
          <ac:spMkLst>
            <pc:docMk/>
            <pc:sldMk cId="338870312" sldId="268"/>
            <ac:spMk id="2" creationId="{E44E9D56-9F10-EB11-EE5B-45EB50F4A165}"/>
          </ac:spMkLst>
        </pc:spChg>
        <pc:spChg chg="del">
          <ac:chgData name="SOPHIE D'AMATO" userId="656807f8-e051-413d-8b53-0720951d2156" providerId="ADAL" clId="{0594621D-8AD5-4C2C-9B49-EE1D9483A4FB}" dt="2022-10-10T14:19:34.730" v="2828" actId="931"/>
          <ac:spMkLst>
            <pc:docMk/>
            <pc:sldMk cId="338870312" sldId="268"/>
            <ac:spMk id="3" creationId="{C684F443-9E59-23CE-F309-54177BF7D799}"/>
          </ac:spMkLst>
        </pc:spChg>
        <pc:spChg chg="add mod">
          <ac:chgData name="SOPHIE D'AMATO" userId="656807f8-e051-413d-8b53-0720951d2156" providerId="ADAL" clId="{0594621D-8AD5-4C2C-9B49-EE1D9483A4FB}" dt="2022-10-10T14:33:51.008" v="3124" actId="20577"/>
          <ac:spMkLst>
            <pc:docMk/>
            <pc:sldMk cId="338870312" sldId="268"/>
            <ac:spMk id="13" creationId="{3F2E96D5-5E87-44F5-ABE5-01AD73F1D094}"/>
          </ac:spMkLst>
        </pc:spChg>
        <pc:spChg chg="add">
          <ac:chgData name="SOPHIE D'AMATO" userId="656807f8-e051-413d-8b53-0720951d2156" providerId="ADAL" clId="{0594621D-8AD5-4C2C-9B49-EE1D9483A4FB}" dt="2022-10-10T14:26:51.116" v="2838" actId="26606"/>
          <ac:spMkLst>
            <pc:docMk/>
            <pc:sldMk cId="338870312" sldId="268"/>
            <ac:spMk id="16" creationId="{6D24BC9E-AC6A-42EE-AFD8-B290720B841F}"/>
          </ac:spMkLst>
        </pc:spChg>
        <pc:spChg chg="add">
          <ac:chgData name="SOPHIE D'AMATO" userId="656807f8-e051-413d-8b53-0720951d2156" providerId="ADAL" clId="{0594621D-8AD5-4C2C-9B49-EE1D9483A4FB}" dt="2022-10-10T14:26:51.116" v="2838" actId="26606"/>
          <ac:spMkLst>
            <pc:docMk/>
            <pc:sldMk cId="338870312" sldId="268"/>
            <ac:spMk id="18" creationId="{0990C621-3B8B-4820-8328-D47EF7CE823C}"/>
          </ac:spMkLst>
        </pc:spChg>
        <pc:spChg chg="add">
          <ac:chgData name="SOPHIE D'AMATO" userId="656807f8-e051-413d-8b53-0720951d2156" providerId="ADAL" clId="{0594621D-8AD5-4C2C-9B49-EE1D9483A4FB}" dt="2022-10-10T14:26:51.116" v="2838" actId="26606"/>
          <ac:spMkLst>
            <pc:docMk/>
            <pc:sldMk cId="338870312" sldId="268"/>
            <ac:spMk id="20" creationId="{C1A2385B-1D2A-4E17-84FA-6CB7F0AAE473}"/>
          </ac:spMkLst>
        </pc:spChg>
        <pc:spChg chg="add">
          <ac:chgData name="SOPHIE D'AMATO" userId="656807f8-e051-413d-8b53-0720951d2156" providerId="ADAL" clId="{0594621D-8AD5-4C2C-9B49-EE1D9483A4FB}" dt="2022-10-10T14:26:51.116" v="2838" actId="26606"/>
          <ac:spMkLst>
            <pc:docMk/>
            <pc:sldMk cId="338870312" sldId="268"/>
            <ac:spMk id="22" creationId="{5E791F2F-79DB-4CC0-9FA1-001E3E91E8B7}"/>
          </ac:spMkLst>
        </pc:spChg>
        <pc:picChg chg="add mod ord">
          <ac:chgData name="SOPHIE D'AMATO" userId="656807f8-e051-413d-8b53-0720951d2156" providerId="ADAL" clId="{0594621D-8AD5-4C2C-9B49-EE1D9483A4FB}" dt="2022-10-10T14:29:06.052" v="2874" actId="14100"/>
          <ac:picMkLst>
            <pc:docMk/>
            <pc:sldMk cId="338870312" sldId="268"/>
            <ac:picMk id="5" creationId="{F7B669C4-A77E-15EF-07A7-95C4C0AA3C57}"/>
          </ac:picMkLst>
        </pc:picChg>
        <pc:picChg chg="add del mod">
          <ac:chgData name="SOPHIE D'AMATO" userId="656807f8-e051-413d-8b53-0720951d2156" providerId="ADAL" clId="{0594621D-8AD5-4C2C-9B49-EE1D9483A4FB}" dt="2022-10-10T14:22:18.267" v="2832" actId="478"/>
          <ac:picMkLst>
            <pc:docMk/>
            <pc:sldMk cId="338870312" sldId="268"/>
            <ac:picMk id="7" creationId="{B905768A-F29A-41CF-FC5B-685CEF7FD934}"/>
          </ac:picMkLst>
        </pc:picChg>
        <pc:picChg chg="add mod">
          <ac:chgData name="SOPHIE D'AMATO" userId="656807f8-e051-413d-8b53-0720951d2156" providerId="ADAL" clId="{0594621D-8AD5-4C2C-9B49-EE1D9483A4FB}" dt="2022-10-10T14:28:59.641" v="2873" actId="1076"/>
          <ac:picMkLst>
            <pc:docMk/>
            <pc:sldMk cId="338870312" sldId="268"/>
            <ac:picMk id="9" creationId="{38BB4E13-272E-4CAB-AABA-0BFD84AEA74E}"/>
          </ac:picMkLst>
        </pc:picChg>
      </pc:sldChg>
      <pc:sldMasterChg chg="add del addSldLayout delSldLayout">
        <pc:chgData name="SOPHIE D'AMATO" userId="656807f8-e051-413d-8b53-0720951d2156" providerId="ADAL" clId="{0594621D-8AD5-4C2C-9B49-EE1D9483A4FB}" dt="2022-10-04T07:30:28.605" v="5" actId="26606"/>
        <pc:sldMasterMkLst>
          <pc:docMk/>
          <pc:sldMasterMk cId="3138378405" sldId="2147483648"/>
        </pc:sldMasterMkLst>
        <pc:sldLayoutChg chg="add del">
          <pc:chgData name="SOPHIE D'AMATO" userId="656807f8-e051-413d-8b53-0720951d2156" providerId="ADAL" clId="{0594621D-8AD5-4C2C-9B49-EE1D9483A4FB}" dt="2022-10-04T07:30:28.605" v="5" actId="26606"/>
          <pc:sldLayoutMkLst>
            <pc:docMk/>
            <pc:sldMasterMk cId="3138378405" sldId="2147483648"/>
            <pc:sldLayoutMk cId="4018184902" sldId="2147483649"/>
          </pc:sldLayoutMkLst>
        </pc:sldLayoutChg>
        <pc:sldLayoutChg chg="add del">
          <pc:chgData name="SOPHIE D'AMATO" userId="656807f8-e051-413d-8b53-0720951d2156" providerId="ADAL" clId="{0594621D-8AD5-4C2C-9B49-EE1D9483A4FB}" dt="2022-10-04T07:30:28.605" v="5" actId="26606"/>
          <pc:sldLayoutMkLst>
            <pc:docMk/>
            <pc:sldMasterMk cId="3138378405" sldId="2147483648"/>
            <pc:sldLayoutMk cId="109787237" sldId="2147483650"/>
          </pc:sldLayoutMkLst>
        </pc:sldLayoutChg>
        <pc:sldLayoutChg chg="add del">
          <pc:chgData name="SOPHIE D'AMATO" userId="656807f8-e051-413d-8b53-0720951d2156" providerId="ADAL" clId="{0594621D-8AD5-4C2C-9B49-EE1D9483A4FB}" dt="2022-10-04T07:30:28.605" v="5" actId="26606"/>
          <pc:sldLayoutMkLst>
            <pc:docMk/>
            <pc:sldMasterMk cId="3138378405" sldId="2147483648"/>
            <pc:sldLayoutMk cId="4137029697" sldId="2147483651"/>
          </pc:sldLayoutMkLst>
        </pc:sldLayoutChg>
        <pc:sldLayoutChg chg="add del">
          <pc:chgData name="SOPHIE D'AMATO" userId="656807f8-e051-413d-8b53-0720951d2156" providerId="ADAL" clId="{0594621D-8AD5-4C2C-9B49-EE1D9483A4FB}" dt="2022-10-04T07:30:28.605" v="5" actId="26606"/>
          <pc:sldLayoutMkLst>
            <pc:docMk/>
            <pc:sldMasterMk cId="3138378405" sldId="2147483648"/>
            <pc:sldLayoutMk cId="2527833946" sldId="2147483652"/>
          </pc:sldLayoutMkLst>
        </pc:sldLayoutChg>
        <pc:sldLayoutChg chg="add del">
          <pc:chgData name="SOPHIE D'AMATO" userId="656807f8-e051-413d-8b53-0720951d2156" providerId="ADAL" clId="{0594621D-8AD5-4C2C-9B49-EE1D9483A4FB}" dt="2022-10-04T07:30:28.605" v="5" actId="26606"/>
          <pc:sldLayoutMkLst>
            <pc:docMk/>
            <pc:sldMasterMk cId="3138378405" sldId="2147483648"/>
            <pc:sldLayoutMk cId="361606499" sldId="2147483653"/>
          </pc:sldLayoutMkLst>
        </pc:sldLayoutChg>
        <pc:sldLayoutChg chg="add del">
          <pc:chgData name="SOPHIE D'AMATO" userId="656807f8-e051-413d-8b53-0720951d2156" providerId="ADAL" clId="{0594621D-8AD5-4C2C-9B49-EE1D9483A4FB}" dt="2022-10-04T07:30:28.605" v="5" actId="26606"/>
          <pc:sldLayoutMkLst>
            <pc:docMk/>
            <pc:sldMasterMk cId="3138378405" sldId="2147483648"/>
            <pc:sldLayoutMk cId="4275364057" sldId="2147483654"/>
          </pc:sldLayoutMkLst>
        </pc:sldLayoutChg>
        <pc:sldLayoutChg chg="add del">
          <pc:chgData name="SOPHIE D'AMATO" userId="656807f8-e051-413d-8b53-0720951d2156" providerId="ADAL" clId="{0594621D-8AD5-4C2C-9B49-EE1D9483A4FB}" dt="2022-10-04T07:30:28.605" v="5" actId="26606"/>
          <pc:sldLayoutMkLst>
            <pc:docMk/>
            <pc:sldMasterMk cId="3138378405" sldId="2147483648"/>
            <pc:sldLayoutMk cId="2150944642" sldId="2147483655"/>
          </pc:sldLayoutMkLst>
        </pc:sldLayoutChg>
        <pc:sldLayoutChg chg="add del">
          <pc:chgData name="SOPHIE D'AMATO" userId="656807f8-e051-413d-8b53-0720951d2156" providerId="ADAL" clId="{0594621D-8AD5-4C2C-9B49-EE1D9483A4FB}" dt="2022-10-04T07:30:28.605" v="5" actId="26606"/>
          <pc:sldLayoutMkLst>
            <pc:docMk/>
            <pc:sldMasterMk cId="3138378405" sldId="2147483648"/>
            <pc:sldLayoutMk cId="675071345" sldId="2147483656"/>
          </pc:sldLayoutMkLst>
        </pc:sldLayoutChg>
        <pc:sldLayoutChg chg="add del">
          <pc:chgData name="SOPHIE D'AMATO" userId="656807f8-e051-413d-8b53-0720951d2156" providerId="ADAL" clId="{0594621D-8AD5-4C2C-9B49-EE1D9483A4FB}" dt="2022-10-04T07:30:28.605" v="5" actId="26606"/>
          <pc:sldLayoutMkLst>
            <pc:docMk/>
            <pc:sldMasterMk cId="3138378405" sldId="2147483648"/>
            <pc:sldLayoutMk cId="84538853" sldId="2147483657"/>
          </pc:sldLayoutMkLst>
        </pc:sldLayoutChg>
        <pc:sldLayoutChg chg="add del">
          <pc:chgData name="SOPHIE D'AMATO" userId="656807f8-e051-413d-8b53-0720951d2156" providerId="ADAL" clId="{0594621D-8AD5-4C2C-9B49-EE1D9483A4FB}" dt="2022-10-04T07:30:28.605" v="5" actId="26606"/>
          <pc:sldLayoutMkLst>
            <pc:docMk/>
            <pc:sldMasterMk cId="3138378405" sldId="2147483648"/>
            <pc:sldLayoutMk cId="3276774062" sldId="2147483658"/>
          </pc:sldLayoutMkLst>
        </pc:sldLayoutChg>
        <pc:sldLayoutChg chg="add del">
          <pc:chgData name="SOPHIE D'AMATO" userId="656807f8-e051-413d-8b53-0720951d2156" providerId="ADAL" clId="{0594621D-8AD5-4C2C-9B49-EE1D9483A4FB}" dt="2022-10-04T07:30:28.605" v="5" actId="26606"/>
          <pc:sldLayoutMkLst>
            <pc:docMk/>
            <pc:sldMasterMk cId="3138378405" sldId="2147483648"/>
            <pc:sldLayoutMk cId="3065605988" sldId="2147483659"/>
          </pc:sldLayoutMkLst>
        </pc:sldLayoutChg>
      </pc:sldMasterChg>
      <pc:sldMasterChg chg="add del replId addSldLayout delSldLayout">
        <pc:chgData name="SOPHIE D'AMATO" userId="656807f8-e051-413d-8b53-0720951d2156" providerId="ADAL" clId="{0594621D-8AD5-4C2C-9B49-EE1D9483A4FB}" dt="2022-10-04T07:30:28.605" v="5" actId="26606"/>
        <pc:sldMasterMkLst>
          <pc:docMk/>
          <pc:sldMasterMk cId="239651215" sldId="2147483660"/>
        </pc:sldMasterMkLst>
        <pc:sldLayoutChg chg="add del">
          <pc:chgData name="SOPHIE D'AMATO" userId="656807f8-e051-413d-8b53-0720951d2156" providerId="ADAL" clId="{0594621D-8AD5-4C2C-9B49-EE1D9483A4FB}" dt="2022-10-04T07:30:28.605" v="5" actId="26606"/>
          <pc:sldLayoutMkLst>
            <pc:docMk/>
            <pc:sldMasterMk cId="239651215" sldId="2147483660"/>
            <pc:sldLayoutMk cId="2656178413" sldId="2147483661"/>
          </pc:sldLayoutMkLst>
        </pc:sldLayoutChg>
        <pc:sldLayoutChg chg="add del replId">
          <pc:chgData name="SOPHIE D'AMATO" userId="656807f8-e051-413d-8b53-0720951d2156" providerId="ADAL" clId="{0594621D-8AD5-4C2C-9B49-EE1D9483A4FB}" dt="2022-10-04T07:30:28.605" v="5" actId="26606"/>
          <pc:sldLayoutMkLst>
            <pc:docMk/>
            <pc:sldMasterMk cId="239651215" sldId="2147483660"/>
            <pc:sldLayoutMk cId="1820455522" sldId="2147483662"/>
          </pc:sldLayoutMkLst>
        </pc:sldLayoutChg>
        <pc:sldLayoutChg chg="add del replId">
          <pc:chgData name="SOPHIE D'AMATO" userId="656807f8-e051-413d-8b53-0720951d2156" providerId="ADAL" clId="{0594621D-8AD5-4C2C-9B49-EE1D9483A4FB}" dt="2022-10-04T07:30:28.605" v="5" actId="26606"/>
          <pc:sldLayoutMkLst>
            <pc:docMk/>
            <pc:sldMasterMk cId="239651215" sldId="2147483660"/>
            <pc:sldLayoutMk cId="2780903263" sldId="2147483663"/>
          </pc:sldLayoutMkLst>
        </pc:sldLayoutChg>
        <pc:sldLayoutChg chg="add del replId">
          <pc:chgData name="SOPHIE D'AMATO" userId="656807f8-e051-413d-8b53-0720951d2156" providerId="ADAL" clId="{0594621D-8AD5-4C2C-9B49-EE1D9483A4FB}" dt="2022-10-04T07:30:28.605" v="5" actId="26606"/>
          <pc:sldLayoutMkLst>
            <pc:docMk/>
            <pc:sldMasterMk cId="239651215" sldId="2147483660"/>
            <pc:sldLayoutMk cId="754926071" sldId="2147483664"/>
          </pc:sldLayoutMkLst>
        </pc:sldLayoutChg>
        <pc:sldLayoutChg chg="add del replId">
          <pc:chgData name="SOPHIE D'AMATO" userId="656807f8-e051-413d-8b53-0720951d2156" providerId="ADAL" clId="{0594621D-8AD5-4C2C-9B49-EE1D9483A4FB}" dt="2022-10-04T07:30:28.605" v="5" actId="26606"/>
          <pc:sldLayoutMkLst>
            <pc:docMk/>
            <pc:sldMasterMk cId="239651215" sldId="2147483660"/>
            <pc:sldLayoutMk cId="408147682" sldId="2147483665"/>
          </pc:sldLayoutMkLst>
        </pc:sldLayoutChg>
        <pc:sldLayoutChg chg="add del replId">
          <pc:chgData name="SOPHIE D'AMATO" userId="656807f8-e051-413d-8b53-0720951d2156" providerId="ADAL" clId="{0594621D-8AD5-4C2C-9B49-EE1D9483A4FB}" dt="2022-10-04T07:30:28.605" v="5" actId="26606"/>
          <pc:sldLayoutMkLst>
            <pc:docMk/>
            <pc:sldMasterMk cId="239651215" sldId="2147483660"/>
            <pc:sldLayoutMk cId="3428564601" sldId="2147483666"/>
          </pc:sldLayoutMkLst>
        </pc:sldLayoutChg>
        <pc:sldLayoutChg chg="add del replId">
          <pc:chgData name="SOPHIE D'AMATO" userId="656807f8-e051-413d-8b53-0720951d2156" providerId="ADAL" clId="{0594621D-8AD5-4C2C-9B49-EE1D9483A4FB}" dt="2022-10-04T07:30:28.605" v="5" actId="26606"/>
          <pc:sldLayoutMkLst>
            <pc:docMk/>
            <pc:sldMasterMk cId="239651215" sldId="2147483660"/>
            <pc:sldLayoutMk cId="521829989" sldId="2147483667"/>
          </pc:sldLayoutMkLst>
        </pc:sldLayoutChg>
        <pc:sldLayoutChg chg="add del replId">
          <pc:chgData name="SOPHIE D'AMATO" userId="656807f8-e051-413d-8b53-0720951d2156" providerId="ADAL" clId="{0594621D-8AD5-4C2C-9B49-EE1D9483A4FB}" dt="2022-10-04T07:30:28.605" v="5" actId="26606"/>
          <pc:sldLayoutMkLst>
            <pc:docMk/>
            <pc:sldMasterMk cId="239651215" sldId="2147483660"/>
            <pc:sldLayoutMk cId="4159620758" sldId="2147483668"/>
          </pc:sldLayoutMkLst>
        </pc:sldLayoutChg>
        <pc:sldLayoutChg chg="add del replId">
          <pc:chgData name="SOPHIE D'AMATO" userId="656807f8-e051-413d-8b53-0720951d2156" providerId="ADAL" clId="{0594621D-8AD5-4C2C-9B49-EE1D9483A4FB}" dt="2022-10-04T07:30:28.605" v="5" actId="26606"/>
          <pc:sldLayoutMkLst>
            <pc:docMk/>
            <pc:sldMasterMk cId="239651215" sldId="2147483660"/>
            <pc:sldLayoutMk cId="487615357" sldId="2147483669"/>
          </pc:sldLayoutMkLst>
        </pc:sldLayoutChg>
        <pc:sldLayoutChg chg="add del replId">
          <pc:chgData name="SOPHIE D'AMATO" userId="656807f8-e051-413d-8b53-0720951d2156" providerId="ADAL" clId="{0594621D-8AD5-4C2C-9B49-EE1D9483A4FB}" dt="2022-10-04T07:30:28.605" v="5" actId="26606"/>
          <pc:sldLayoutMkLst>
            <pc:docMk/>
            <pc:sldMasterMk cId="239651215" sldId="2147483660"/>
            <pc:sldLayoutMk cId="1803862796" sldId="2147483670"/>
          </pc:sldLayoutMkLst>
        </pc:sldLayoutChg>
        <pc:sldLayoutChg chg="add del replId">
          <pc:chgData name="SOPHIE D'AMATO" userId="656807f8-e051-413d-8b53-0720951d2156" providerId="ADAL" clId="{0594621D-8AD5-4C2C-9B49-EE1D9483A4FB}" dt="2022-10-04T07:30:28.605" v="5" actId="26606"/>
          <pc:sldLayoutMkLst>
            <pc:docMk/>
            <pc:sldMasterMk cId="239651215" sldId="2147483660"/>
            <pc:sldLayoutMk cId="4093555331" sldId="2147483671"/>
          </pc:sldLayoutMkLst>
        </pc:sldLayoutChg>
      </pc:sldMasterChg>
    </pc:docChg>
  </pc:docChgLst>
</pc:chgInfo>
</file>

<file path=ppt/comments/modernComment_107_756ABB2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4E82CBE-47B3-4D53-85D7-2D2AB4A805F1}" authorId="{06AAF4BE-D653-63E0-CB34-DA4FBE61ED89}" created="2022-10-04T10:19:58.299">
    <pc:sldMkLst xmlns:pc="http://schemas.microsoft.com/office/powerpoint/2013/main/command">
      <pc:docMk/>
      <pc:sldMk cId="1969929006" sldId="263"/>
    </pc:sldMkLst>
    <p188:txBody>
      <a:bodyPr/>
      <a:lstStyle/>
      <a:p>
        <a:r>
          <a:rPr lang="it-IT"/>
          <a:t>The reason for such bizarre decor was dictated by revenge: knowing that his wife had a bevy of lovers, Ferdinando ordered artisans to make monstrous caricatures of these men to mortify his wife</a:t>
        </a:r>
      </a:p>
    </p188:txBody>
  </p188:cm>
  <p188:cm id="{A1803311-1B98-4F2F-84EA-1799681E0881}" authorId="{06AAF4BE-D653-63E0-CB34-DA4FBE61ED89}" created="2022-10-04T10:22:04.832">
    <pc:sldMkLst xmlns:pc="http://schemas.microsoft.com/office/powerpoint/2013/main/command">
      <pc:docMk/>
      <pc:sldMk cId="1969929006" sldId="263"/>
    </pc:sldMkLst>
    <p188:txBody>
      <a:bodyPr/>
      <a:lstStyle/>
      <a:p>
        <a:r>
          <a:rPr lang="it-IT"/>
          <a:t>Hall of Mirrors was built into the walls to distort the figures of visitors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F45B90-82CB-4956-EA98-E1E123394D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776A99E-A7A5-22D4-2DDA-3A1850EC7A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2271B1-EB95-8DAD-075E-39EC51C2C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6A17-8FB4-4A6B-B20E-FEA2D360D5EA}" type="datetimeFigureOut">
              <a:rPr lang="it-IT" smtClean="0"/>
              <a:t>10/10/2022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E405D46-CA4A-F366-7A64-2E0D64126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51A8C52-2E11-6C33-889F-3898CE186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83AAA-07FD-4039-B6A0-C360C1B1C3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8184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D4EFB8-99C1-7A1D-6D45-82C6E8F08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794E190-EC63-FA1F-A9D1-AE201A0688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710CAB-5A16-B204-3475-0DDC7C952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6A17-8FB4-4A6B-B20E-FEA2D360D5EA}" type="datetimeFigureOut">
              <a:rPr lang="it-IT" smtClean="0"/>
              <a:t>10/10/2022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6D387FB-7E5A-8930-E883-291DEA600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5039015-CA40-D5AE-DDD8-4895C8067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83AAA-07FD-4039-B6A0-C360C1B1C3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6774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7C1F3A5-CB35-EB3D-AE93-94A416AF5A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F09BF19-5094-87B8-C6A8-5AEBBE798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724F1F6-527F-8C31-2402-ED16A9518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6A17-8FB4-4A6B-B20E-FEA2D360D5EA}" type="datetimeFigureOut">
              <a:rPr lang="it-IT" smtClean="0"/>
              <a:t>10/10/2022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3E68940-4497-CF55-543E-0C42FDB90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2DB6704-B474-F24E-34EB-C657744A8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83AAA-07FD-4039-B6A0-C360C1B1C3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5605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9FD36D-28E1-0319-62F9-81232C2EC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C826B67-EA79-8976-BA1B-0C168A0F5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0EA07EC-B242-9CE8-0128-12EBDF964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6A17-8FB4-4A6B-B20E-FEA2D360D5EA}" type="datetimeFigureOut">
              <a:rPr lang="it-IT" smtClean="0"/>
              <a:t>10/10/2022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56F9156-34E9-B3B6-7F85-679205EEA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32896DA-E34F-6551-12C5-9145209C3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83AAA-07FD-4039-B6A0-C360C1B1C3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787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62A78C-5692-1CB1-48C4-F12C9C78A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DAEAFC9-C163-D008-6E05-FAE5BD1FD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807FBCE-DD77-CD55-0F90-90862AE3C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6A17-8FB4-4A6B-B20E-FEA2D360D5EA}" type="datetimeFigureOut">
              <a:rPr lang="it-IT" smtClean="0"/>
              <a:t>10/10/2022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F61E283-C38D-888C-C323-D408B8024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5AB310-DC3B-4B24-526A-439550F21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83AAA-07FD-4039-B6A0-C360C1B1C3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7029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BBAE71-88B2-3318-7C14-9C205AEC4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EB1A06-689F-A1E8-48D8-07505F4F12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D72A1C8-CC5B-F60B-89C8-23BA59F95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A78D9B0-9FCD-F13F-03AF-7845A951E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6A17-8FB4-4A6B-B20E-FEA2D360D5EA}" type="datetimeFigureOut">
              <a:rPr lang="it-IT" smtClean="0"/>
              <a:t>10/10/2022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A07507B-5527-9351-FC04-8C0279DB3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8AE78E1-B4F6-7AD2-C750-8108B2370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83AAA-07FD-4039-B6A0-C360C1B1C3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7833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CF6479-B5B6-C26C-B41A-C77FAC307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3421233-270C-FE6D-1432-13CE5567F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3364623-7A0F-B14A-B38D-EF37AE032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C6221F0-15D7-1783-830C-F5F6144C64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63F9792-7F0E-412F-22A2-E0D3F7605A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643E6C6-248A-D6B6-F41F-A580D93D0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6A17-8FB4-4A6B-B20E-FEA2D360D5EA}" type="datetimeFigureOut">
              <a:rPr lang="it-IT" smtClean="0"/>
              <a:t>10/10/2022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6B49A72-B1D8-5A3D-54BC-22D1BE093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AB2F3A5-2321-D91B-CD80-C1A6356F2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83AAA-07FD-4039-B6A0-C360C1B1C3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606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FA810C-D90B-C266-6DEA-9F0254DC8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7A6FC75-04A7-AF29-D557-F85AE8222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6A17-8FB4-4A6B-B20E-FEA2D360D5EA}" type="datetimeFigureOut">
              <a:rPr lang="it-IT" smtClean="0"/>
              <a:t>10/10/2022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324576C-AF12-76A2-E456-F6F0188F3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1681CD0-A152-F1FB-3CB0-ADBBD41C8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83AAA-07FD-4039-B6A0-C360C1B1C3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5364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2E6FA75-CF08-781D-5E65-33B9DC509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6A17-8FB4-4A6B-B20E-FEA2D360D5EA}" type="datetimeFigureOut">
              <a:rPr lang="it-IT" smtClean="0"/>
              <a:t>10/10/2022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93245F9-8E42-6FA8-2765-6C470CFF1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BFC2823-CCCE-2AC6-2F75-BB652338C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83AAA-07FD-4039-B6A0-C360C1B1C3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0944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915CA5-E9C0-FBB2-24C3-45E7AE417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C7231B-BEF7-31E0-BBA5-132997BA2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B6A37CC-8E74-1B72-B643-77F59B344E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33A825A-5EF7-F580-BCAC-1C54E9618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6A17-8FB4-4A6B-B20E-FEA2D360D5EA}" type="datetimeFigureOut">
              <a:rPr lang="it-IT" smtClean="0"/>
              <a:t>10/10/2022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61B1D99-8618-6B4A-091A-B6F94531D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D4A166F-A35B-2181-17DD-B22111827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83AAA-07FD-4039-B6A0-C360C1B1C3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5071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CA0C9F-EDE2-843B-F357-202485F83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A90ABFA-1D35-F26C-EB77-2D7B860957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D155524-98BA-B9DC-EF23-0F5F89568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EDDF8CF-3D71-3116-09B5-24AC1294E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6A17-8FB4-4A6B-B20E-FEA2D360D5EA}" type="datetimeFigureOut">
              <a:rPr lang="it-IT" smtClean="0"/>
              <a:t>10/10/2022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F24D4FD-DC67-B110-ABA6-C8CE52DB6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4CBB93E-BB39-F2D9-E13B-B3901AA34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83AAA-07FD-4039-B6A0-C360C1B1C3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538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CC851C9-C57C-6003-4E78-6396780FE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A580432-35C3-A7EC-696C-13E175AC8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FEC4BFA-1CE9-1F45-5F58-E1F11B1994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C6A17-8FB4-4A6B-B20E-FEA2D360D5EA}" type="datetimeFigureOut">
              <a:rPr lang="it-IT" smtClean="0"/>
              <a:t>10/10/2022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830D740-BFA7-3CD3-C4ED-9133D0AA3B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90F7DA3-9459-3155-64DB-0AD63218A7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83AAA-07FD-4039-B6A0-C360C1B1C3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8378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microsoft.com/office/2018/10/relationships/comments" Target="../comments/modernComment_107_756ABB2E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0" name="Rectangle 99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ight Triangle 10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9786FD8-3BAE-DEC0-5463-B3E7C10AEB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723" y="1089060"/>
            <a:ext cx="3855994" cy="3461977"/>
          </a:xfrm>
        </p:spPr>
        <p:txBody>
          <a:bodyPr anchor="b">
            <a:noAutofit/>
          </a:bodyPr>
          <a:lstStyle/>
          <a:p>
            <a:pPr algn="r"/>
            <a:r>
              <a:rPr lang="it-IT" sz="5400" dirty="0">
                <a:solidFill>
                  <a:schemeClr val="accent2"/>
                </a:solidFill>
              </a:rPr>
              <a:t>La città da cui provengo</a:t>
            </a:r>
            <a:br>
              <a:rPr lang="it-IT" sz="5400" dirty="0">
                <a:solidFill>
                  <a:schemeClr val="accent2"/>
                </a:solidFill>
              </a:rPr>
            </a:br>
            <a:r>
              <a:rPr lang="it-IT" sz="5400" dirty="0">
                <a:solidFill>
                  <a:schemeClr val="accent2"/>
                </a:solidFill>
              </a:rPr>
              <a:t>Bagheria, Sicilia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CE076D5-CF77-E95C-86F2-A918A8C5DF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2" y="4582814"/>
            <a:ext cx="3689094" cy="1312657"/>
          </a:xfrm>
        </p:spPr>
        <p:txBody>
          <a:bodyPr anchor="t">
            <a:normAutofit/>
          </a:bodyPr>
          <a:lstStyle/>
          <a:p>
            <a:pPr algn="r"/>
            <a:r>
              <a:rPr lang="it-IT" sz="1400" dirty="0"/>
              <a:t>Sophie D’Amato</a:t>
            </a:r>
          </a:p>
        </p:txBody>
      </p:sp>
      <p:pic>
        <p:nvPicPr>
          <p:cNvPr id="6" name="Obrázek 7" descr="Obsah obrázku text, hodiny&#10;&#10;Popis byl vytvořen automaticky">
            <a:extLst>
              <a:ext uri="{FF2B5EF4-FFF2-40B4-BE49-F238E27FC236}">
                <a16:creationId xmlns:a16="http://schemas.microsoft.com/office/drawing/2014/main" id="{21917D28-0E40-6633-CED3-6644D02D7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061" y="4917065"/>
            <a:ext cx="1717766" cy="1314092"/>
          </a:xfrm>
          <a:prstGeom prst="rect">
            <a:avLst/>
          </a:prstGeom>
        </p:spPr>
      </p:pic>
      <p:pic>
        <p:nvPicPr>
          <p:cNvPr id="40" name="Immagine 39" descr="Immagine che contiene albero, esterni">
            <a:extLst>
              <a:ext uri="{FF2B5EF4-FFF2-40B4-BE49-F238E27FC236}">
                <a16:creationId xmlns:a16="http://schemas.microsoft.com/office/drawing/2014/main" id="{B55A1098-CF80-3643-FD71-A8CEC6927C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479" y="1319461"/>
            <a:ext cx="6261798" cy="3292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754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D24BC9E-AC6A-42EE-AFD8-B290720B8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990C621-3B8B-4820-8328-D47EF7CE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107624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44E9D56-9F10-EB11-EE5B-45EB50F4A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329321"/>
            <a:ext cx="3657600" cy="1645920"/>
          </a:xfrm>
        </p:spPr>
        <p:txBody>
          <a:bodyPr>
            <a:normAutofit/>
          </a:bodyPr>
          <a:lstStyle/>
          <a:p>
            <a:r>
              <a:rPr lang="it-IT" sz="3200" dirty="0"/>
              <a:t>           </a:t>
            </a:r>
            <a:r>
              <a:rPr lang="it-IT" sz="3200" dirty="0">
                <a:solidFill>
                  <a:schemeClr val="accent2"/>
                </a:solidFill>
              </a:rPr>
              <a:t>Siracusa</a:t>
            </a:r>
          </a:p>
        </p:txBody>
      </p:sp>
      <p:pic>
        <p:nvPicPr>
          <p:cNvPr id="9" name="Immagine 8" descr="Immagine che contiene esterni, pietra, giorno&#10;&#10;Descrizione generata automaticamente">
            <a:extLst>
              <a:ext uri="{FF2B5EF4-FFF2-40B4-BE49-F238E27FC236}">
                <a16:creationId xmlns:a16="http://schemas.microsoft.com/office/drawing/2014/main" id="{38BB4E13-272E-4CAB-AABA-0BFD84AEA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893" y="311880"/>
            <a:ext cx="5199796" cy="3483864"/>
          </a:xfrm>
          <a:prstGeom prst="rect">
            <a:avLst/>
          </a:prstGeom>
        </p:spPr>
      </p:pic>
      <p:pic>
        <p:nvPicPr>
          <p:cNvPr id="5" name="Segnaposto contenuto 4" descr="Immagine che contiene erba, esterni, cielo, natura&#10;&#10;Descrizione generata automaticamente">
            <a:extLst>
              <a:ext uri="{FF2B5EF4-FFF2-40B4-BE49-F238E27FC236}">
                <a16:creationId xmlns:a16="http://schemas.microsoft.com/office/drawing/2014/main" id="{F7B669C4-A77E-15EF-07A7-95C4C0AA3C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10" y="307931"/>
            <a:ext cx="5711253" cy="348386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1A2385B-1D2A-4E17-84FA-6CB7F0AA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80023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E791F2F-79DB-4CC0-9FA1-001E3E91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5143137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F2E96D5-5E87-44F5-ABE5-01AD73F1D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106" y="4329321"/>
            <a:ext cx="6106742" cy="1645920"/>
          </a:xfrm>
        </p:spPr>
        <p:txBody>
          <a:bodyPr anchor="ctr">
            <a:normAutofit/>
          </a:bodyPr>
          <a:lstStyle/>
          <a:p>
            <a:r>
              <a:rPr lang="en-US" sz="1800" dirty="0"/>
              <a:t>Teatro Greco: V </a:t>
            </a:r>
            <a:r>
              <a:rPr lang="en-US" sz="1800" dirty="0" err="1"/>
              <a:t>secolo</a:t>
            </a:r>
            <a:r>
              <a:rPr lang="en-US" sz="1800" dirty="0"/>
              <a:t> </a:t>
            </a:r>
            <a:r>
              <a:rPr lang="en-US" sz="1800" dirty="0" err="1"/>
              <a:t>a.C.</a:t>
            </a:r>
            <a:r>
              <a:rPr lang="en-US" sz="1800" dirty="0"/>
              <a:t>, </a:t>
            </a:r>
            <a:r>
              <a:rPr lang="en-US" sz="1800" dirty="0" err="1"/>
              <a:t>utilizzato</a:t>
            </a:r>
            <a:r>
              <a:rPr lang="en-US" sz="1800" dirty="0"/>
              <a:t> per le "</a:t>
            </a:r>
            <a:r>
              <a:rPr lang="en-US" sz="1800" dirty="0" err="1"/>
              <a:t>rappresentazioni</a:t>
            </a:r>
            <a:r>
              <a:rPr lang="en-US" sz="1800" dirty="0"/>
              <a:t> </a:t>
            </a:r>
            <a:r>
              <a:rPr lang="en-US" sz="1800" dirty="0" err="1"/>
              <a:t>classiche</a:t>
            </a:r>
            <a:r>
              <a:rPr lang="en-US" sz="1800" dirty="0"/>
              <a:t>" di </a:t>
            </a:r>
            <a:r>
              <a:rPr lang="en-US" sz="1800" dirty="0" err="1"/>
              <a:t>tragedie</a:t>
            </a:r>
            <a:r>
              <a:rPr lang="en-US" sz="1800" dirty="0"/>
              <a:t> e </a:t>
            </a:r>
            <a:r>
              <a:rPr lang="en-US" sz="1800" dirty="0" err="1"/>
              <a:t>commedie</a:t>
            </a:r>
            <a:r>
              <a:rPr lang="en-US" sz="1800" dirty="0"/>
              <a:t> </a:t>
            </a:r>
            <a:r>
              <a:rPr lang="en-US" sz="1800" dirty="0" err="1"/>
              <a:t>greche</a:t>
            </a:r>
            <a:r>
              <a:rPr lang="en-US" sz="1800" dirty="0"/>
              <a:t> ma </a:t>
            </a:r>
            <a:r>
              <a:rPr lang="en-US" sz="1800" dirty="0" err="1"/>
              <a:t>anche</a:t>
            </a:r>
            <a:r>
              <a:rPr lang="en-US" sz="1800" dirty="0"/>
              <a:t> per </a:t>
            </a:r>
            <a:r>
              <a:rPr lang="en-US" sz="1800" dirty="0" err="1"/>
              <a:t>tenere</a:t>
            </a:r>
            <a:r>
              <a:rPr lang="en-US" sz="1800" dirty="0"/>
              <a:t> concerti</a:t>
            </a:r>
          </a:p>
          <a:p>
            <a:r>
              <a:rPr lang="en-US" sz="1800" dirty="0" err="1"/>
              <a:t>Cattedrale</a:t>
            </a:r>
            <a:r>
              <a:rPr lang="en-US" sz="1800" dirty="0"/>
              <a:t> di Noto: 1964-1703, </a:t>
            </a:r>
            <a:r>
              <a:rPr lang="en-US" sz="1800" dirty="0" err="1"/>
              <a:t>luogo</a:t>
            </a:r>
            <a:r>
              <a:rPr lang="en-US" sz="1800" dirty="0"/>
              <a:t> di </a:t>
            </a:r>
            <a:r>
              <a:rPr lang="en-US" sz="1800" dirty="0" err="1"/>
              <a:t>culto</a:t>
            </a:r>
            <a:r>
              <a:rPr lang="en-US" sz="1800" dirty="0"/>
              <a:t> </a:t>
            </a:r>
            <a:r>
              <a:rPr lang="en-US" sz="1800" dirty="0" err="1"/>
              <a:t>cattolico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8870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montagna, natura, nuotando, sport acquatico&#10;&#10;Descrizione generata automaticamente">
            <a:extLst>
              <a:ext uri="{FF2B5EF4-FFF2-40B4-BE49-F238E27FC236}">
                <a16:creationId xmlns:a16="http://schemas.microsoft.com/office/drawing/2014/main" id="{DFE494C3-676F-D9DC-C2CA-03CF8AB5FD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4" r="1" b="23004"/>
          <a:stretch/>
        </p:blipFill>
        <p:spPr>
          <a:xfrm>
            <a:off x="20" y="10"/>
            <a:ext cx="6095980" cy="3428990"/>
          </a:xfrm>
          <a:prstGeom prst="rect">
            <a:avLst/>
          </a:prstGeom>
        </p:spPr>
      </p:pic>
      <p:pic>
        <p:nvPicPr>
          <p:cNvPr id="12" name="Immagine 11" descr="Immagine che contiene acqua, natura, blu, scogliera&#10;&#10;Descrizione generata automaticamente">
            <a:extLst>
              <a:ext uri="{FF2B5EF4-FFF2-40B4-BE49-F238E27FC236}">
                <a16:creationId xmlns:a16="http://schemas.microsoft.com/office/drawing/2014/main" id="{8F717667-3B2B-860C-9FF1-D90640CE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3"/>
          <a:stretch/>
        </p:blipFill>
        <p:spPr>
          <a:xfrm>
            <a:off x="6096000" y="10"/>
            <a:ext cx="6096000" cy="3428990"/>
          </a:xfrm>
          <a:prstGeom prst="rect">
            <a:avLst/>
          </a:prstGeom>
        </p:spPr>
      </p:pic>
      <p:pic>
        <p:nvPicPr>
          <p:cNvPr id="8" name="Immagine 7" descr="Immagine che contiene cielo, acqua, esterni, natura&#10;&#10;Descrizione generata automaticamente">
            <a:extLst>
              <a:ext uri="{FF2B5EF4-FFF2-40B4-BE49-F238E27FC236}">
                <a16:creationId xmlns:a16="http://schemas.microsoft.com/office/drawing/2014/main" id="{0D2F757A-FCCE-4647-3F25-0FFD92EB6B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38" r="2" b="166"/>
          <a:stretch/>
        </p:blipFill>
        <p:spPr>
          <a:xfrm>
            <a:off x="20" y="3429000"/>
            <a:ext cx="6095980" cy="3429000"/>
          </a:xfrm>
          <a:prstGeom prst="rect">
            <a:avLst/>
          </a:prstGeom>
        </p:spPr>
      </p:pic>
      <p:pic>
        <p:nvPicPr>
          <p:cNvPr id="10" name="Immagine 9" descr="Immagine che contiene acqua, natura, esterni, montagna&#10;&#10;Descrizione generata automaticamente">
            <a:extLst>
              <a:ext uri="{FF2B5EF4-FFF2-40B4-BE49-F238E27FC236}">
                <a16:creationId xmlns:a16="http://schemas.microsoft.com/office/drawing/2014/main" id="{B78A5192-E32B-A5D7-124A-0509A101FB5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1" b="2"/>
          <a:stretch/>
        </p:blipFill>
        <p:spPr>
          <a:xfrm>
            <a:off x="6096000" y="3429000"/>
            <a:ext cx="6096000" cy="3429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ame 18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6EE42EA-5EA1-9850-19D6-D200EC48C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858" y="2761554"/>
            <a:ext cx="3618284" cy="1345720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000" dirty="0" err="1">
                <a:solidFill>
                  <a:schemeClr val="accent2"/>
                </a:solidFill>
              </a:rPr>
              <a:t>Spiagge</a:t>
            </a:r>
            <a:r>
              <a:rPr lang="en-US" sz="4000" dirty="0">
                <a:solidFill>
                  <a:schemeClr val="accent2"/>
                </a:solidFill>
              </a:rPr>
              <a:t>:</a:t>
            </a:r>
            <a:br>
              <a:rPr lang="en-US" sz="4000" dirty="0">
                <a:solidFill>
                  <a:schemeClr val="accent2"/>
                </a:solidFill>
              </a:rPr>
            </a:br>
            <a:r>
              <a:rPr lang="en-US" sz="2700" dirty="0" err="1">
                <a:solidFill>
                  <a:schemeClr val="accent2"/>
                </a:solidFill>
              </a:rPr>
              <a:t>Sant'Elia</a:t>
            </a:r>
            <a:br>
              <a:rPr lang="en-US" sz="2700" dirty="0">
                <a:solidFill>
                  <a:schemeClr val="accent2"/>
                </a:solidFill>
              </a:rPr>
            </a:br>
            <a:r>
              <a:rPr lang="en-US" sz="2700" dirty="0" err="1">
                <a:solidFill>
                  <a:schemeClr val="accent2"/>
                </a:solidFill>
              </a:rPr>
              <a:t>Porticello</a:t>
            </a:r>
            <a:br>
              <a:rPr lang="en-US" sz="2700" dirty="0">
                <a:solidFill>
                  <a:schemeClr val="accent2"/>
                </a:solidFill>
              </a:rPr>
            </a:br>
            <a:r>
              <a:rPr lang="en-US" sz="2700" dirty="0" err="1">
                <a:solidFill>
                  <a:schemeClr val="accent2"/>
                </a:solidFill>
              </a:rPr>
              <a:t>Mondello</a:t>
            </a:r>
            <a:br>
              <a:rPr lang="en-US" sz="2700" dirty="0">
                <a:solidFill>
                  <a:schemeClr val="accent2"/>
                </a:solidFill>
              </a:rPr>
            </a:br>
            <a:r>
              <a:rPr lang="en-US" sz="2700" dirty="0" err="1">
                <a:solidFill>
                  <a:schemeClr val="accent2"/>
                </a:solidFill>
              </a:rPr>
              <a:t>Cefalù</a:t>
            </a:r>
            <a:endParaRPr lang="en-US" sz="4000" kern="120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17645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solidFill>
            <a:schemeClr val="bg1"/>
          </a:solidFill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5B02BC2-5D7C-6B1F-7379-1779C46139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4988" y="1442172"/>
            <a:ext cx="8582025" cy="2177328"/>
          </a:xfrm>
        </p:spPr>
        <p:txBody>
          <a:bodyPr anchor="ctr">
            <a:normAutofit/>
          </a:bodyPr>
          <a:lstStyle/>
          <a:p>
            <a:r>
              <a:rPr lang="it-IT" sz="6600" dirty="0"/>
              <a:t>Grazie per la vostra attenzione!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51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FF4245A-885C-70B2-FB71-216367E43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3534320" cy="4480726"/>
          </a:xfrm>
        </p:spPr>
        <p:txBody>
          <a:bodyPr>
            <a:normAutofit/>
          </a:bodyPr>
          <a:lstStyle/>
          <a:p>
            <a:r>
              <a:rPr lang="it-IT" sz="5400" dirty="0">
                <a:solidFill>
                  <a:schemeClr val="accent2"/>
                </a:solidFill>
              </a:rPr>
              <a:t>Geografia</a:t>
            </a:r>
          </a:p>
        </p:txBody>
      </p:sp>
      <p:cxnSp>
        <p:nvCxnSpPr>
          <p:cNvPr id="26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Segnaposto contenuto 4" descr="Immagine che contiene mappa&#10;&#10;Descrizione generata automaticamente">
            <a:extLst>
              <a:ext uri="{FF2B5EF4-FFF2-40B4-BE49-F238E27FC236}">
                <a16:creationId xmlns:a16="http://schemas.microsoft.com/office/drawing/2014/main" id="{84BE430F-1D71-2F60-4CF9-09B449BB84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56"/>
          <a:stretch/>
        </p:blipFill>
        <p:spPr>
          <a:xfrm>
            <a:off x="4952145" y="1272359"/>
            <a:ext cx="6164089" cy="4313282"/>
          </a:xfrm>
        </p:spPr>
      </p:pic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A9143D4C-4974-B558-D662-621E94D67BAD}"/>
              </a:ext>
            </a:extLst>
          </p:cNvPr>
          <p:cNvCxnSpPr/>
          <p:nvPr/>
        </p:nvCxnSpPr>
        <p:spPr>
          <a:xfrm flipH="1">
            <a:off x="7407667" y="1099335"/>
            <a:ext cx="421241" cy="1777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090D69B-2092-041D-238D-DCB3C37C799E}"/>
              </a:ext>
            </a:extLst>
          </p:cNvPr>
          <p:cNvSpPr txBox="1"/>
          <p:nvPr/>
        </p:nvSpPr>
        <p:spPr>
          <a:xfrm>
            <a:off x="7006975" y="782583"/>
            <a:ext cx="1620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mia città</a:t>
            </a:r>
          </a:p>
        </p:txBody>
      </p:sp>
    </p:spTree>
    <p:extLst>
      <p:ext uri="{BB962C8B-B14F-4D97-AF65-F5344CB8AC3E}">
        <p14:creationId xmlns:p14="http://schemas.microsoft.com/office/powerpoint/2010/main" val="2292228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38">
            <a:extLst>
              <a:ext uri="{FF2B5EF4-FFF2-40B4-BE49-F238E27FC236}">
                <a16:creationId xmlns:a16="http://schemas.microsoft.com/office/drawing/2014/main" id="{F4F2FC05-7D27-410F-BDA9-ADF483136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8" name="Rectangle 40">
            <a:extLst>
              <a:ext uri="{FF2B5EF4-FFF2-40B4-BE49-F238E27FC236}">
                <a16:creationId xmlns:a16="http://schemas.microsoft.com/office/drawing/2014/main" id="{9080D120-BD54-46E1-BA37-82F5E808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3" y="633619"/>
            <a:ext cx="5457817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50698E1-3207-80B7-52EE-4DCF66156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978408"/>
            <a:ext cx="4607052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900" kern="1200" dirty="0" err="1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Bagheria</a:t>
            </a:r>
            <a:endParaRPr lang="en-US" sz="2900" kern="120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9" name="Rectangle 42">
            <a:extLst>
              <a:ext uri="{FF2B5EF4-FFF2-40B4-BE49-F238E27FC236}">
                <a16:creationId xmlns:a16="http://schemas.microsoft.com/office/drawing/2014/main" id="{81D83946-74FA-498A-AC80-9926F041B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5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0" name="Rectangle 44">
            <a:extLst>
              <a:ext uri="{FF2B5EF4-FFF2-40B4-BE49-F238E27FC236}">
                <a16:creationId xmlns:a16="http://schemas.microsoft.com/office/drawing/2014/main" id="{5060D983-8B52-443A-8183-2A1DE0561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6" y="2185416"/>
            <a:ext cx="4446484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D080D5F-22A5-95DC-39EB-5779FB015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246" y="2368296"/>
            <a:ext cx="4607052" cy="3502152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 err="1"/>
              <a:t>Baarìa</a:t>
            </a:r>
            <a:r>
              <a:rPr lang="en-US" sz="1800" dirty="0"/>
              <a:t> in Siciliano ("zona </a:t>
            </a:r>
            <a:r>
              <a:rPr lang="en-US" sz="1800" dirty="0" err="1"/>
              <a:t>che</a:t>
            </a:r>
            <a:r>
              <a:rPr lang="en-US" sz="1800" dirty="0"/>
              <a:t> </a:t>
            </a:r>
            <a:r>
              <a:rPr lang="en-US" sz="1800" dirty="0" err="1"/>
              <a:t>discende</a:t>
            </a:r>
            <a:r>
              <a:rPr lang="en-US" sz="1800" dirty="0"/>
              <a:t> verso il mare")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Area: 29 </a:t>
            </a:r>
            <a:r>
              <a:rPr lang="en-US" sz="1800" b="0" i="0" dirty="0">
                <a:effectLst/>
              </a:rPr>
              <a:t>km</a:t>
            </a:r>
            <a:r>
              <a:rPr lang="en-US" sz="1800" b="0" i="0" baseline="30000" dirty="0">
                <a:effectLst/>
              </a:rPr>
              <a:t>2</a:t>
            </a:r>
            <a:endParaRPr lang="en-US" sz="18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 err="1"/>
              <a:t>Popolazione</a:t>
            </a:r>
            <a:r>
              <a:rPr lang="en-US" sz="1800" dirty="0"/>
              <a:t>: 53,149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 err="1"/>
              <a:t>Frazione</a:t>
            </a:r>
            <a:r>
              <a:rPr lang="en-US" sz="1800" dirty="0"/>
              <a:t>: </a:t>
            </a:r>
            <a:r>
              <a:rPr lang="en-US" sz="1800" dirty="0" err="1"/>
              <a:t>Aspra</a:t>
            </a:r>
            <a:endParaRPr lang="en-US" sz="1800" dirty="0"/>
          </a:p>
        </p:txBody>
      </p:sp>
      <p:pic>
        <p:nvPicPr>
          <p:cNvPr id="8" name="Immagine 7" descr="Immagine che contiene esterni, acqua, barca, natura&#10;&#10;Descrizione generata automaticamente">
            <a:extLst>
              <a:ext uri="{FF2B5EF4-FFF2-40B4-BE49-F238E27FC236}">
                <a16:creationId xmlns:a16="http://schemas.microsoft.com/office/drawing/2014/main" id="{5D3D57E2-EB10-EA7D-E08B-91D39C7FFC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1" r="2" b="2"/>
          <a:stretch/>
        </p:blipFill>
        <p:spPr>
          <a:xfrm>
            <a:off x="6232007" y="3517646"/>
            <a:ext cx="5457817" cy="3337549"/>
          </a:xfrm>
          <a:prstGeom prst="rect">
            <a:avLst/>
          </a:prstGeom>
        </p:spPr>
      </p:pic>
      <p:pic>
        <p:nvPicPr>
          <p:cNvPr id="6" name="Segnaposto contenuto 5" descr="Immagine che contiene albero, esterni&#10;&#10;Descrizione generata automaticamente">
            <a:extLst>
              <a:ext uri="{FF2B5EF4-FFF2-40B4-BE49-F238E27FC236}">
                <a16:creationId xmlns:a16="http://schemas.microsoft.com/office/drawing/2014/main" id="{0A551C58-A9CB-E4B4-6A39-B61A8BF5B4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" r="11248" b="1"/>
          <a:stretch/>
        </p:blipFill>
        <p:spPr>
          <a:xfrm>
            <a:off x="6232007" y="0"/>
            <a:ext cx="5457817" cy="333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40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egnaposto contenuto 7" descr="Immagine che contiene cibo, ciambella, visualizzato, diverso&#10;&#10;Descrizione generata automaticamente">
            <a:extLst>
              <a:ext uri="{FF2B5EF4-FFF2-40B4-BE49-F238E27FC236}">
                <a16:creationId xmlns:a16="http://schemas.microsoft.com/office/drawing/2014/main" id="{FFAEAFAA-5106-5267-6642-79ED468E7F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1" r="12101"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12" name="Immagine 11" descr="Immagine che contiene cibo, piatto&#10;&#10;Descrizione generata automaticamente">
            <a:extLst>
              <a:ext uri="{FF2B5EF4-FFF2-40B4-BE49-F238E27FC236}">
                <a16:creationId xmlns:a16="http://schemas.microsoft.com/office/drawing/2014/main" id="{50248F5F-E143-E9A8-18F7-873F1FF0FC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" r="-1" b="27914"/>
          <a:stretch/>
        </p:blipFill>
        <p:spPr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6" name="Segnaposto contenuto 5" descr="Immagine che contiene cibo, pezzo, fetta, pane&#10;&#10;Descrizione generata automaticamente">
            <a:extLst>
              <a:ext uri="{FF2B5EF4-FFF2-40B4-BE49-F238E27FC236}">
                <a16:creationId xmlns:a16="http://schemas.microsoft.com/office/drawing/2014/main" id="{EC4A6D1A-A1F5-3AA6-B3FE-6A4BB32FB1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1" r="1" b="1"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58" name="Freeform: Shape 57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0" name="Freeform: Shape 59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325D54A-3A3C-95BE-C809-70D80E8EB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 err="1">
                <a:solidFill>
                  <a:schemeClr val="accent2"/>
                </a:solidFill>
              </a:rPr>
              <a:t>Cibo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tipico</a:t>
            </a:r>
            <a:endParaRPr lang="en-US" sz="2800" kern="120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Content Placeholder 13">
            <a:extLst>
              <a:ext uri="{FF2B5EF4-FFF2-40B4-BE49-F238E27FC236}">
                <a16:creationId xmlns:a16="http://schemas.microsoft.com/office/drawing/2014/main" id="{9166B19D-F471-75C0-4C47-1B1EF2EB24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056" y="2258568"/>
            <a:ext cx="2807208" cy="392277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 dirty="0" err="1"/>
              <a:t>Arancine</a:t>
            </a:r>
            <a:r>
              <a:rPr lang="en-US" sz="1700" dirty="0"/>
              <a:t> con </a:t>
            </a:r>
            <a:r>
              <a:rPr lang="en-US" sz="1700" dirty="0" err="1"/>
              <a:t>condimenti</a:t>
            </a:r>
            <a:r>
              <a:rPr lang="en-US" sz="1700" dirty="0"/>
              <a:t> </a:t>
            </a:r>
            <a:r>
              <a:rPr lang="en-US" sz="1700" dirty="0" err="1"/>
              <a:t>diversi</a:t>
            </a:r>
            <a:endParaRPr lang="en-US" sz="1700" dirty="0"/>
          </a:p>
          <a:p>
            <a:r>
              <a:rPr lang="en-US" sz="1700" dirty="0"/>
              <a:t>Cannoli e </a:t>
            </a:r>
            <a:r>
              <a:rPr lang="en-US" sz="1700" dirty="0" err="1"/>
              <a:t>cassate</a:t>
            </a:r>
            <a:endParaRPr lang="en-US" sz="1700" dirty="0"/>
          </a:p>
          <a:p>
            <a:r>
              <a:rPr lang="en-US" sz="1700" dirty="0" err="1"/>
              <a:t>Sfincione</a:t>
            </a:r>
            <a:r>
              <a:rPr lang="en-US" sz="1700" dirty="0"/>
              <a:t> </a:t>
            </a:r>
            <a:r>
              <a:rPr lang="en-US" sz="1700" dirty="0" err="1"/>
              <a:t>bagherese</a:t>
            </a:r>
            <a:r>
              <a:rPr lang="en-US" sz="1700" dirty="0"/>
              <a:t> (</a:t>
            </a:r>
            <a:r>
              <a:rPr lang="en-US" sz="1700" dirty="0" err="1"/>
              <a:t>più</a:t>
            </a:r>
            <a:r>
              <a:rPr lang="en-US" sz="1700" dirty="0"/>
              <a:t> alto, </a:t>
            </a:r>
            <a:r>
              <a:rPr lang="en-US" sz="1700" dirty="0" err="1"/>
              <a:t>croccante</a:t>
            </a:r>
            <a:r>
              <a:rPr lang="en-US" sz="1700" dirty="0"/>
              <a:t>, senza salsa, con </a:t>
            </a:r>
            <a:r>
              <a:rPr lang="en-US" sz="1700" dirty="0" err="1"/>
              <a:t>cipolla</a:t>
            </a:r>
            <a:r>
              <a:rPr lang="en-US" sz="1700" dirty="0"/>
              <a:t>, </a:t>
            </a:r>
            <a:r>
              <a:rPr lang="en-US" sz="1700" dirty="0" err="1"/>
              <a:t>acciughe</a:t>
            </a:r>
            <a:r>
              <a:rPr lang="en-US" sz="1700" dirty="0"/>
              <a:t>, </a:t>
            </a:r>
            <a:r>
              <a:rPr lang="en-US" sz="1700" dirty="0" err="1"/>
              <a:t>tuma</a:t>
            </a:r>
            <a:r>
              <a:rPr lang="en-US" sz="1700" dirty="0"/>
              <a:t> and ricotta) </a:t>
            </a:r>
            <a:r>
              <a:rPr lang="en-US" sz="1700" dirty="0" err="1"/>
              <a:t>differente</a:t>
            </a:r>
            <a:r>
              <a:rPr lang="en-US" sz="1700" dirty="0"/>
              <a:t> </a:t>
            </a:r>
            <a:r>
              <a:rPr lang="en-US" sz="1700" dirty="0" err="1"/>
              <a:t>dallo</a:t>
            </a:r>
            <a:r>
              <a:rPr lang="en-US" sz="1700" dirty="0"/>
              <a:t> </a:t>
            </a:r>
            <a:r>
              <a:rPr lang="en-US" sz="1700" dirty="0" err="1"/>
              <a:t>sfincione</a:t>
            </a:r>
            <a:r>
              <a:rPr lang="en-US" sz="1700" dirty="0"/>
              <a:t> </a:t>
            </a:r>
            <a:r>
              <a:rPr lang="en-US" sz="1700" dirty="0" err="1"/>
              <a:t>palermitano</a:t>
            </a:r>
            <a:endParaRPr lang="en-US" sz="1700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A5428C7-B338-95E9-CB65-B0F69807E5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4" b="3727"/>
          <a:stretch/>
        </p:blipFill>
        <p:spPr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63309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80" name="Rectangle 2079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9B2EBB9-5D0C-0720-34F6-BB230B3F6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 err="1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Cultura</a:t>
            </a:r>
            <a:endParaRPr lang="en-US" kern="120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75" name="Content Placeholder 2062">
            <a:extLst>
              <a:ext uri="{FF2B5EF4-FFF2-40B4-BE49-F238E27FC236}">
                <a16:creationId xmlns:a16="http://schemas.microsoft.com/office/drawing/2014/main" id="{A360DBEB-5B56-F028-AD4E-04E004722F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092194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Renato </a:t>
            </a:r>
            <a:r>
              <a:rPr lang="en-US" dirty="0" err="1"/>
              <a:t>Guttuso</a:t>
            </a:r>
            <a:r>
              <a:rPr lang="en-US" dirty="0"/>
              <a:t>: </a:t>
            </a:r>
            <a:r>
              <a:rPr lang="en-US" dirty="0" err="1"/>
              <a:t>pittore</a:t>
            </a:r>
            <a:r>
              <a:rPr lang="en-US" dirty="0"/>
              <a:t> e politico (1911-1987).</a:t>
            </a:r>
          </a:p>
          <a:p>
            <a:r>
              <a:rPr lang="en-US" dirty="0"/>
              <a:t>Giuseppe </a:t>
            </a:r>
            <a:r>
              <a:rPr lang="en-US" dirty="0" err="1"/>
              <a:t>Tornatore</a:t>
            </a:r>
            <a:r>
              <a:rPr lang="en-US" dirty="0"/>
              <a:t>: </a:t>
            </a:r>
            <a:r>
              <a:rPr lang="en-US" dirty="0" err="1"/>
              <a:t>regista</a:t>
            </a:r>
            <a:r>
              <a:rPr lang="en-US" dirty="0"/>
              <a:t> e </a:t>
            </a:r>
            <a:r>
              <a:rPr lang="en-US" dirty="0" err="1"/>
              <a:t>sceneggiatore</a:t>
            </a:r>
            <a:r>
              <a:rPr lang="en-US" dirty="0"/>
              <a:t> (</a:t>
            </a:r>
            <a:r>
              <a:rPr lang="en-US" dirty="0" err="1"/>
              <a:t>nato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1956).</a:t>
            </a:r>
          </a:p>
          <a:p>
            <a:r>
              <a:rPr lang="en-US" dirty="0"/>
              <a:t>"</a:t>
            </a:r>
            <a:r>
              <a:rPr lang="en-US" dirty="0" err="1"/>
              <a:t>Città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Ville"</a:t>
            </a:r>
          </a:p>
        </p:txBody>
      </p:sp>
      <p:sp>
        <p:nvSpPr>
          <p:cNvPr id="2082" name="Oval 2081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2" name="Picture 4" descr="Giuseppe Tornatore">
            <a:extLst>
              <a:ext uri="{FF2B5EF4-FFF2-40B4-BE49-F238E27FC236}">
                <a16:creationId xmlns:a16="http://schemas.microsoft.com/office/drawing/2014/main" id="{DA3F3C6E-ED49-61FE-CAD7-9AAAED937BD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97" r="-1" b="17861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4" name="Arc 2083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Image result for renato guttuso">
            <a:extLst>
              <a:ext uri="{FF2B5EF4-FFF2-40B4-BE49-F238E27FC236}">
                <a16:creationId xmlns:a16="http://schemas.microsoft.com/office/drawing/2014/main" id="{D5CCA011-67CF-0BA2-346A-D975AE83C3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12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022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9" name="Rectangle 3084">
            <a:extLst>
              <a:ext uri="{FF2B5EF4-FFF2-40B4-BE49-F238E27FC236}">
                <a16:creationId xmlns:a16="http://schemas.microsoft.com/office/drawing/2014/main" id="{70155189-D96C-4527-B0EC-654B946BE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85" name="Rectangle 3084">
            <a:extLst>
              <a:ext uri="{FF2B5EF4-FFF2-40B4-BE49-F238E27FC236}">
                <a16:creationId xmlns:a16="http://schemas.microsoft.com/office/drawing/2014/main" id="{EB270761-CC40-4F3F-A916-7E3BC3989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8B2DD83-F7E6-0DF8-C361-AE2156C46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3156" y="557195"/>
            <a:ext cx="9805015" cy="78046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600" dirty="0" err="1">
                <a:solidFill>
                  <a:schemeClr val="accent2"/>
                </a:solidFill>
              </a:rPr>
              <a:t>Lavori</a:t>
            </a:r>
            <a:r>
              <a:rPr lang="en-US" sz="3600" dirty="0">
                <a:solidFill>
                  <a:schemeClr val="accent2"/>
                </a:solidFill>
              </a:rPr>
              <a:t> di </a:t>
            </a:r>
            <a:r>
              <a:rPr lang="en-US" sz="3600" dirty="0" err="1">
                <a:solidFill>
                  <a:schemeClr val="accent2"/>
                </a:solidFill>
              </a:rPr>
              <a:t>Guttuso</a:t>
            </a:r>
            <a:r>
              <a:rPr lang="en-US" sz="3600" dirty="0">
                <a:solidFill>
                  <a:schemeClr val="accent2"/>
                </a:solidFill>
              </a:rPr>
              <a:t> e </a:t>
            </a:r>
            <a:r>
              <a:rPr lang="en-US" sz="3600" dirty="0" err="1">
                <a:solidFill>
                  <a:schemeClr val="accent2"/>
                </a:solidFill>
              </a:rPr>
              <a:t>Tornatore</a:t>
            </a:r>
            <a:endParaRPr lang="en-US" sz="3600" dirty="0">
              <a:solidFill>
                <a:schemeClr val="accent2"/>
              </a:solidFill>
            </a:endParaRPr>
          </a:p>
        </p:txBody>
      </p:sp>
      <p:pic>
        <p:nvPicPr>
          <p:cNvPr id="3080" name="Picture 8" descr="Baaria (2009) - IMDb">
            <a:extLst>
              <a:ext uri="{FF2B5EF4-FFF2-40B4-BE49-F238E27FC236}">
                <a16:creationId xmlns:a16="http://schemas.microsoft.com/office/drawing/2014/main" id="{F88B00C9-A58E-D313-4CCF-F1679CFBF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2492" y="2785950"/>
            <a:ext cx="2465644" cy="3514855"/>
          </a:xfrm>
          <a:prstGeom prst="rect">
            <a:avLst/>
          </a:prstGeom>
          <a:noFill/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7" name="Rectangle 3086">
            <a:extLst>
              <a:ext uri="{FF2B5EF4-FFF2-40B4-BE49-F238E27FC236}">
                <a16:creationId xmlns:a16="http://schemas.microsoft.com/office/drawing/2014/main" id="{3C012B17-4DEF-423C-B283-17831FBF5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 descr="La Crocifissione” del 1941: il “grido” di Renato Guttuso contro l'eterna  violenza dei tiranni - Il Mediano">
            <a:extLst>
              <a:ext uri="{FF2B5EF4-FFF2-40B4-BE49-F238E27FC236}">
                <a16:creationId xmlns:a16="http://schemas.microsoft.com/office/drawing/2014/main" id="{A3AB7F4B-89A1-7821-3CBC-A68E0476F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4280" y="2785950"/>
            <a:ext cx="3499233" cy="3514855"/>
          </a:xfrm>
          <a:prstGeom prst="rect">
            <a:avLst/>
          </a:prstGeom>
          <a:noFill/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 descr="Immagine che contiene colorato, costa&#10;&#10;Descrizione generata automaticamente">
            <a:extLst>
              <a:ext uri="{FF2B5EF4-FFF2-40B4-BE49-F238E27FC236}">
                <a16:creationId xmlns:a16="http://schemas.microsoft.com/office/drawing/2014/main" id="{32016F25-AF22-82B2-152C-245049E159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673" y="3063236"/>
            <a:ext cx="3797536" cy="2960283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5922955-0653-CA0F-F410-3DD7FD1CAA54}"/>
              </a:ext>
            </a:extLst>
          </p:cNvPr>
          <p:cNvSpPr txBox="1"/>
          <p:nvPr/>
        </p:nvSpPr>
        <p:spPr>
          <a:xfrm>
            <a:off x="1062491" y="1534160"/>
            <a:ext cx="2700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1988: Cinema Paradiso</a:t>
            </a:r>
          </a:p>
          <a:p>
            <a:r>
              <a:rPr lang="it-IT" dirty="0"/>
              <a:t>2009: Baarìa</a:t>
            </a:r>
          </a:p>
          <a:p>
            <a:r>
              <a:rPr lang="it-IT" dirty="0"/>
              <a:t>2013: La Migliore Offerta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C09DACE-29E6-AF49-5341-390412FDE19A}"/>
              </a:ext>
            </a:extLst>
          </p:cNvPr>
          <p:cNvSpPr txBox="1"/>
          <p:nvPr/>
        </p:nvSpPr>
        <p:spPr>
          <a:xfrm>
            <a:off x="5811520" y="2044089"/>
            <a:ext cx="4621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Crocifissione ("</a:t>
            </a:r>
            <a:r>
              <a:rPr lang="it-IT" dirty="0" err="1"/>
              <a:t>Crocifixion</a:t>
            </a:r>
            <a:r>
              <a:rPr lang="it-IT" dirty="0"/>
              <a:t>", 1941) e Bagheria</a:t>
            </a:r>
          </a:p>
        </p:txBody>
      </p:sp>
    </p:spTree>
    <p:extLst>
      <p:ext uri="{BB962C8B-B14F-4D97-AF65-F5344CB8AC3E}">
        <p14:creationId xmlns:p14="http://schemas.microsoft.com/office/powerpoint/2010/main" val="3558496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7C9BE72A-4F97-4FA0-AF09-2C65D071C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B03AB50-1898-7CE6-FAB4-47525C2A51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7" y="4600367"/>
            <a:ext cx="10506456" cy="1130994"/>
          </a:xfrm>
        </p:spPr>
        <p:txBody>
          <a:bodyPr>
            <a:normAutofit/>
          </a:bodyPr>
          <a:lstStyle/>
          <a:p>
            <a:r>
              <a:rPr lang="it-IT" sz="5200" dirty="0">
                <a:solidFill>
                  <a:schemeClr val="accent2"/>
                </a:solidFill>
              </a:rPr>
              <a:t>Città delle Ville</a:t>
            </a:r>
          </a:p>
        </p:txBody>
      </p:sp>
      <p:sp>
        <p:nvSpPr>
          <p:cNvPr id="6" name="Sottotitolo 5">
            <a:extLst>
              <a:ext uri="{FF2B5EF4-FFF2-40B4-BE49-F238E27FC236}">
                <a16:creationId xmlns:a16="http://schemas.microsoft.com/office/drawing/2014/main" id="{3CBEE43B-3FF1-53B3-B656-243D815A80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7" y="5816650"/>
            <a:ext cx="10506456" cy="752188"/>
          </a:xfrm>
        </p:spPr>
        <p:txBody>
          <a:bodyPr>
            <a:normAutofit/>
          </a:bodyPr>
          <a:lstStyle/>
          <a:p>
            <a:r>
              <a:rPr lang="it-IT" dirty="0"/>
              <a:t>Ville storiche e palazzi del 18esimo secolo</a:t>
            </a:r>
          </a:p>
        </p:txBody>
      </p:sp>
      <p:pic>
        <p:nvPicPr>
          <p:cNvPr id="8" name="Immagine 7" descr="Immagine che contiene edificio, esterni, cielo, terra&#10;&#10;Descrizione generata automaticamente">
            <a:extLst>
              <a:ext uri="{FF2B5EF4-FFF2-40B4-BE49-F238E27FC236}">
                <a16:creationId xmlns:a16="http://schemas.microsoft.com/office/drawing/2014/main" id="{BA525B7D-26F4-F54C-245E-82642D9824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8" r="28976" b="1"/>
          <a:stretch/>
        </p:blipFill>
        <p:spPr>
          <a:xfrm>
            <a:off x="203682" y="181113"/>
            <a:ext cx="3797398" cy="3717071"/>
          </a:xfrm>
          <a:prstGeom prst="rect">
            <a:avLst/>
          </a:prstGeom>
        </p:spPr>
      </p:pic>
      <p:pic>
        <p:nvPicPr>
          <p:cNvPr id="4100" name="Picture 4" descr="SICILY: Discovering Villa Valguarnera – E for Elegance">
            <a:extLst>
              <a:ext uri="{FF2B5EF4-FFF2-40B4-BE49-F238E27FC236}">
                <a16:creationId xmlns:a16="http://schemas.microsoft.com/office/drawing/2014/main" id="{258E54A7-9E0E-B0F0-9C7D-FC05DF646B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8" r="5984" b="1"/>
          <a:stretch/>
        </p:blipFill>
        <p:spPr bwMode="auto">
          <a:xfrm>
            <a:off x="4193167" y="181113"/>
            <a:ext cx="3815005" cy="371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 descr="Immagine che contiene albero, esterni, edificio, via&#10;&#10;Descrizione generata automaticamente">
            <a:extLst>
              <a:ext uri="{FF2B5EF4-FFF2-40B4-BE49-F238E27FC236}">
                <a16:creationId xmlns:a16="http://schemas.microsoft.com/office/drawing/2014/main" id="{6D3583A7-55C8-97AD-71E7-50232BE18C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3" r="21079" b="-1"/>
          <a:stretch/>
        </p:blipFill>
        <p:spPr>
          <a:xfrm>
            <a:off x="8190920" y="181113"/>
            <a:ext cx="3799289" cy="371707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2088C13-A9B1-F91B-F11D-86A495A67061}"/>
              </a:ext>
            </a:extLst>
          </p:cNvPr>
          <p:cNvSpPr txBox="1"/>
          <p:nvPr/>
        </p:nvSpPr>
        <p:spPr>
          <a:xfrm>
            <a:off x="598701" y="4049922"/>
            <a:ext cx="3007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Palazzo Butera</a:t>
            </a:r>
          </a:p>
          <a:p>
            <a:pPr algn="ctr"/>
            <a:r>
              <a:rPr lang="it-IT" dirty="0"/>
              <a:t>Il più antico, 1658, costruito da Giuseppe Branciforti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737D3FE-6533-EF85-A221-1393CCBE2EE4}"/>
              </a:ext>
            </a:extLst>
          </p:cNvPr>
          <p:cNvSpPr txBox="1"/>
          <p:nvPr/>
        </p:nvSpPr>
        <p:spPr>
          <a:xfrm>
            <a:off x="4226559" y="4079297"/>
            <a:ext cx="3815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Villa Palagonia</a:t>
            </a:r>
          </a:p>
          <a:p>
            <a:pPr algn="ctr"/>
            <a:r>
              <a:rPr lang="it-IT" dirty="0"/>
              <a:t>1715 da Tommaso Napoli per Francesco Gravina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0A4541D-1A08-9BC6-357E-2CC86FFBDECC}"/>
              </a:ext>
            </a:extLst>
          </p:cNvPr>
          <p:cNvSpPr txBox="1"/>
          <p:nvPr/>
        </p:nvSpPr>
        <p:spPr>
          <a:xfrm>
            <a:off x="8190920" y="4055961"/>
            <a:ext cx="3799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Villa Valguarnera</a:t>
            </a:r>
          </a:p>
          <a:p>
            <a:pPr algn="ctr"/>
            <a:r>
              <a:rPr lang="it-IT" dirty="0"/>
              <a:t>La villa più sontuosa, 1714, situata in un parco enorme</a:t>
            </a:r>
          </a:p>
        </p:txBody>
      </p:sp>
    </p:spTree>
    <p:extLst>
      <p:ext uri="{BB962C8B-B14F-4D97-AF65-F5344CB8AC3E}">
        <p14:creationId xmlns:p14="http://schemas.microsoft.com/office/powerpoint/2010/main" val="196992900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8" name="Rectangle 177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magine 9" descr="Immagine che contiene edificio, cielo, esterni, vecchio&#10;&#10;Descrizione generata automaticamente">
            <a:extLst>
              <a:ext uri="{FF2B5EF4-FFF2-40B4-BE49-F238E27FC236}">
                <a16:creationId xmlns:a16="http://schemas.microsoft.com/office/drawing/2014/main" id="{916362D9-BE01-6EBD-44A8-40C3CA1188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" r="4941" b="-1"/>
          <a:stretch/>
        </p:blipFill>
        <p:spPr>
          <a:xfrm>
            <a:off x="621669" y="623268"/>
            <a:ext cx="5477256" cy="3383280"/>
          </a:xfrm>
          <a:prstGeom prst="rect">
            <a:avLst/>
          </a:prstGeom>
        </p:spPr>
      </p:pic>
      <p:pic>
        <p:nvPicPr>
          <p:cNvPr id="8" name="Immagine 7" descr="Immagine che contiene edificio, cielo, esterni, pietra&#10;&#10;Descrizione generata automaticamente">
            <a:extLst>
              <a:ext uri="{FF2B5EF4-FFF2-40B4-BE49-F238E27FC236}">
                <a16:creationId xmlns:a16="http://schemas.microsoft.com/office/drawing/2014/main" id="{88739312-668D-25CF-DA3E-083CD6694B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8" r="7185" b="5"/>
          <a:stretch/>
        </p:blipFill>
        <p:spPr>
          <a:xfrm>
            <a:off x="621669" y="4088856"/>
            <a:ext cx="2689848" cy="2142307"/>
          </a:xfrm>
          <a:prstGeom prst="rect">
            <a:avLst/>
          </a:prstGeom>
        </p:spPr>
      </p:pic>
      <p:sp>
        <p:nvSpPr>
          <p:cNvPr id="180" name="Right Triangle 179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086A5A31-B10A-4793-84D4-D785959AE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201" y="623275"/>
            <a:ext cx="5141626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F619C68-D2F0-7043-5107-DE393EEBA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833" y="1188637"/>
            <a:ext cx="4218138" cy="15972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</a:t>
            </a:r>
            <a:r>
              <a:rPr lang="en-US" sz="5400" kern="12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Palermo</a:t>
            </a:r>
          </a:p>
        </p:txBody>
      </p:sp>
      <p:pic>
        <p:nvPicPr>
          <p:cNvPr id="6" name="Segnaposto contenuto 5" descr="Immagine che contiene mercato, negozio, finestra, fresco&#10;&#10;Descrizione generata automaticamente">
            <a:extLst>
              <a:ext uri="{FF2B5EF4-FFF2-40B4-BE49-F238E27FC236}">
                <a16:creationId xmlns:a16="http://schemas.microsoft.com/office/drawing/2014/main" id="{F8012474-F6D0-BD85-A738-950B7F1824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2" r="2" b="1746"/>
          <a:stretch/>
        </p:blipFill>
        <p:spPr>
          <a:xfrm>
            <a:off x="3410589" y="4088856"/>
            <a:ext cx="2688336" cy="2142301"/>
          </a:xfrm>
          <a:prstGeom prst="rect">
            <a:avLst/>
          </a:prstGeo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0EAB64A-3EBF-59AA-A2E5-2028DD545E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9831" y="2998277"/>
            <a:ext cx="3963699" cy="196466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"La </a:t>
            </a:r>
            <a:r>
              <a:rPr lang="en-US" sz="2000" dirty="0" err="1"/>
              <a:t>Vucciria</a:t>
            </a:r>
            <a:r>
              <a:rPr lang="en-US" sz="2000" dirty="0"/>
              <a:t>": uno </a:t>
            </a:r>
            <a:r>
              <a:rPr lang="en-US" sz="2000" dirty="0" err="1"/>
              <a:t>dei</a:t>
            </a:r>
            <a:r>
              <a:rPr lang="en-US" sz="2000" dirty="0"/>
              <a:t> </a:t>
            </a:r>
            <a:r>
              <a:rPr lang="en-US" sz="2000" dirty="0" err="1"/>
              <a:t>mercati</a:t>
            </a:r>
            <a:r>
              <a:rPr lang="en-US" sz="2000" dirty="0"/>
              <a:t> </a:t>
            </a:r>
            <a:r>
              <a:rPr lang="en-US" sz="2000" dirty="0" err="1"/>
              <a:t>storici</a:t>
            </a:r>
            <a:r>
              <a:rPr lang="en-US" sz="2000" dirty="0"/>
              <a:t> </a:t>
            </a:r>
            <a:r>
              <a:rPr lang="en-US" sz="2000" dirty="0" err="1"/>
              <a:t>più</a:t>
            </a:r>
            <a:r>
              <a:rPr lang="en-US" sz="2000" dirty="0"/>
              <a:t> </a:t>
            </a:r>
            <a:r>
              <a:rPr lang="en-US" sz="2000" dirty="0" err="1"/>
              <a:t>importanti</a:t>
            </a:r>
            <a:r>
              <a:rPr lang="en-US" sz="2000" dirty="0"/>
              <a:t> di Palermo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Teatro Massimo: 1897, il </a:t>
            </a:r>
            <a:r>
              <a:rPr lang="en-US" sz="2000" dirty="0" err="1"/>
              <a:t>più</a:t>
            </a:r>
            <a:r>
              <a:rPr lang="en-US" sz="2000" dirty="0"/>
              <a:t> </a:t>
            </a:r>
            <a:r>
              <a:rPr lang="en-US" sz="2000" dirty="0" err="1"/>
              <a:t>grande</a:t>
            </a:r>
            <a:r>
              <a:rPr lang="en-US" sz="2000" dirty="0"/>
              <a:t> </a:t>
            </a:r>
            <a:r>
              <a:rPr lang="en-US" sz="2000" dirty="0" err="1"/>
              <a:t>edificio</a:t>
            </a:r>
            <a:r>
              <a:rPr lang="en-US" sz="2000" dirty="0"/>
              <a:t> </a:t>
            </a:r>
            <a:r>
              <a:rPr lang="en-US" sz="2000" dirty="0" err="1"/>
              <a:t>teatrale</a:t>
            </a:r>
            <a:r>
              <a:rPr lang="en-US" sz="2000" dirty="0"/>
              <a:t> </a:t>
            </a:r>
            <a:r>
              <a:rPr lang="en-US" sz="2000" dirty="0" err="1"/>
              <a:t>lirico</a:t>
            </a:r>
            <a:r>
              <a:rPr lang="en-US" sz="2000" dirty="0"/>
              <a:t> </a:t>
            </a:r>
            <a:r>
              <a:rPr lang="en-US" sz="2000" dirty="0" err="1"/>
              <a:t>d'Italia</a:t>
            </a:r>
            <a:r>
              <a:rPr lang="en-US" sz="2000" dirty="0"/>
              <a:t> e </a:t>
            </a:r>
            <a:r>
              <a:rPr lang="en-US" sz="2000" dirty="0" err="1"/>
              <a:t>terzo</a:t>
            </a:r>
            <a:r>
              <a:rPr lang="en-US" sz="2000" dirty="0"/>
              <a:t> </a:t>
            </a:r>
            <a:r>
              <a:rPr lang="en-US" sz="2000" dirty="0" err="1"/>
              <a:t>più</a:t>
            </a:r>
            <a:r>
              <a:rPr lang="en-US" sz="2000" dirty="0"/>
              <a:t> </a:t>
            </a:r>
            <a:r>
              <a:rPr lang="en-US" sz="2000" dirty="0" err="1"/>
              <a:t>grande</a:t>
            </a:r>
            <a:r>
              <a:rPr lang="en-US" sz="2000" dirty="0"/>
              <a:t> </a:t>
            </a:r>
            <a:r>
              <a:rPr lang="en-US" sz="2000" dirty="0" err="1"/>
              <a:t>d'Europa</a:t>
            </a: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Cattedrale</a:t>
            </a:r>
            <a:r>
              <a:rPr lang="en-US" sz="2000" dirty="0"/>
              <a:t>: 1185, dal 2015 </a:t>
            </a:r>
            <a:r>
              <a:rPr lang="en-US" sz="2000" dirty="0" err="1"/>
              <a:t>Patrimonio</a:t>
            </a:r>
            <a:r>
              <a:rPr lang="en-US" sz="2000" dirty="0"/>
              <a:t> </a:t>
            </a:r>
            <a:r>
              <a:rPr lang="en-US" sz="2000" dirty="0" err="1"/>
              <a:t>dell'UNESCO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03567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33B4221-4A71-7039-4276-32A18E521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 fontScale="90000"/>
          </a:bodyPr>
          <a:lstStyle/>
          <a:p>
            <a:r>
              <a:rPr lang="it-IT" sz="5000" dirty="0">
                <a:solidFill>
                  <a:schemeClr val="accent2"/>
                </a:solidFill>
              </a:rPr>
              <a:t>Agrigento </a:t>
            </a:r>
            <a:br>
              <a:rPr lang="it-IT" sz="5000" dirty="0">
                <a:solidFill>
                  <a:schemeClr val="accent2"/>
                </a:solidFill>
              </a:rPr>
            </a:br>
            <a:r>
              <a:rPr lang="it-IT" sz="5000" dirty="0">
                <a:solidFill>
                  <a:schemeClr val="accent2"/>
                </a:solidFill>
              </a:rPr>
              <a:t>- Valle dei templi</a:t>
            </a:r>
          </a:p>
        </p:txBody>
      </p:sp>
      <p:sp>
        <p:nvSpPr>
          <p:cNvPr id="2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BFDEEC02-C231-D27D-F39E-2B615FF9C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/>
              <a:t>Parco </a:t>
            </a:r>
            <a:r>
              <a:rPr lang="en-US" sz="2200" dirty="0" err="1"/>
              <a:t>archeologico</a:t>
            </a:r>
            <a:r>
              <a:rPr lang="en-US" sz="2200" dirty="0"/>
              <a:t> </a:t>
            </a:r>
            <a:r>
              <a:rPr lang="en-US" sz="2200" dirty="0" err="1"/>
              <a:t>della</a:t>
            </a:r>
            <a:r>
              <a:rPr lang="en-US" sz="2200" dirty="0"/>
              <a:t> Sicilia </a:t>
            </a:r>
          </a:p>
          <a:p>
            <a:r>
              <a:rPr lang="en-US" sz="2200" dirty="0"/>
              <a:t>Il </a:t>
            </a:r>
            <a:r>
              <a:rPr lang="en-US" sz="2200" dirty="0" err="1"/>
              <a:t>più</a:t>
            </a:r>
            <a:r>
              <a:rPr lang="en-US" sz="2200" dirty="0"/>
              <a:t> </a:t>
            </a:r>
            <a:r>
              <a:rPr lang="en-US" sz="2200" dirty="0" err="1"/>
              <a:t>grande</a:t>
            </a:r>
            <a:r>
              <a:rPr lang="en-US" sz="2200" dirty="0"/>
              <a:t> </a:t>
            </a:r>
            <a:r>
              <a:rPr lang="en-US" sz="2200" dirty="0" err="1"/>
              <a:t>parco</a:t>
            </a:r>
            <a:r>
              <a:rPr lang="en-US" sz="2200" dirty="0"/>
              <a:t> </a:t>
            </a:r>
            <a:r>
              <a:rPr lang="en-US" sz="2200" dirty="0" err="1"/>
              <a:t>archeologico</a:t>
            </a:r>
            <a:r>
              <a:rPr lang="en-US" sz="2200" dirty="0"/>
              <a:t> </a:t>
            </a:r>
            <a:r>
              <a:rPr lang="en-US" sz="2200" dirty="0" err="1"/>
              <a:t>d'Europa</a:t>
            </a:r>
            <a:r>
              <a:rPr lang="en-US" sz="2200" dirty="0"/>
              <a:t> (1300 </a:t>
            </a:r>
            <a:r>
              <a:rPr lang="en-US" sz="2200" dirty="0" err="1"/>
              <a:t>ettari</a:t>
            </a:r>
            <a:r>
              <a:rPr lang="en-US" sz="2200" dirty="0"/>
              <a:t>)</a:t>
            </a:r>
          </a:p>
          <a:p>
            <a:r>
              <a:rPr lang="en-US" sz="2200" dirty="0"/>
              <a:t>Dal 1997 </a:t>
            </a:r>
            <a:r>
              <a:rPr lang="en-US" sz="2200" dirty="0" err="1"/>
              <a:t>patrimonio</a:t>
            </a:r>
            <a:r>
              <a:rPr lang="en-US" sz="2200" dirty="0"/>
              <a:t> </a:t>
            </a:r>
            <a:r>
              <a:rPr lang="en-US" sz="2200" dirty="0" err="1"/>
              <a:t>dell'UNESCO</a:t>
            </a:r>
            <a:endParaRPr lang="en-US" sz="2200" dirty="0"/>
          </a:p>
          <a:p>
            <a:endParaRPr lang="en-US" sz="2200" dirty="0"/>
          </a:p>
        </p:txBody>
      </p:sp>
      <p:pic>
        <p:nvPicPr>
          <p:cNvPr id="5" name="Segnaposto contenuto 4" descr="Immagine che contiene cielo, esterni, natura, roccia&#10;&#10;Descrizione generata automaticamente">
            <a:extLst>
              <a:ext uri="{FF2B5EF4-FFF2-40B4-BE49-F238E27FC236}">
                <a16:creationId xmlns:a16="http://schemas.microsoft.com/office/drawing/2014/main" id="{52199A91-3D6B-A354-6FDC-55BC372B0C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1" r="993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179281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283</Words>
  <Application>Microsoft Office PowerPoint</Application>
  <PresentationFormat>Widescreen</PresentationFormat>
  <Paragraphs>43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di Office</vt:lpstr>
      <vt:lpstr>La città da cui provengo Bagheria, Sicilia</vt:lpstr>
      <vt:lpstr>Geografia</vt:lpstr>
      <vt:lpstr>Bagheria</vt:lpstr>
      <vt:lpstr>Cibo tipico</vt:lpstr>
      <vt:lpstr>Cultura</vt:lpstr>
      <vt:lpstr>Presentazione standard di PowerPoint</vt:lpstr>
      <vt:lpstr>Città delle Ville</vt:lpstr>
      <vt:lpstr>     Palermo</vt:lpstr>
      <vt:lpstr>Agrigento  - Valle dei templi</vt:lpstr>
      <vt:lpstr>           Siracusa</vt:lpstr>
      <vt:lpstr>Spiagge: Sant'Elia Porticello Mondello Cefalù</vt:lpstr>
      <vt:lpstr>Grazie per la vostra attenzione!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SOPHIE D'AMATO</dc:creator>
  <cp:lastModifiedBy>SOPHIE D'AMATO</cp:lastModifiedBy>
  <cp:revision>1</cp:revision>
  <dcterms:created xsi:type="dcterms:W3CDTF">2022-10-04T07:27:20Z</dcterms:created>
  <dcterms:modified xsi:type="dcterms:W3CDTF">2022-10-10T14:48:02Z</dcterms:modified>
</cp:coreProperties>
</file>