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31" r:id="rId3"/>
    <p:sldId id="332" r:id="rId4"/>
    <p:sldId id="333" r:id="rId5"/>
    <p:sldId id="334" r:id="rId6"/>
    <p:sldId id="335" r:id="rId7"/>
    <p:sldId id="340" r:id="rId8"/>
    <p:sldId id="341" r:id="rId9"/>
    <p:sldId id="426" r:id="rId10"/>
    <p:sldId id="427" r:id="rId11"/>
    <p:sldId id="428" r:id="rId12"/>
    <p:sldId id="357" r:id="rId13"/>
    <p:sldId id="358" r:id="rId14"/>
    <p:sldId id="355" r:id="rId15"/>
    <p:sldId id="356" r:id="rId16"/>
    <p:sldId id="429" r:id="rId17"/>
    <p:sldId id="359" r:id="rId18"/>
    <p:sldId id="360" r:id="rId19"/>
    <p:sldId id="342" r:id="rId20"/>
    <p:sldId id="343" r:id="rId21"/>
    <p:sldId id="344" r:id="rId22"/>
    <p:sldId id="431" r:id="rId23"/>
    <p:sldId id="345" r:id="rId24"/>
    <p:sldId id="432" r:id="rId25"/>
    <p:sldId id="354" r:id="rId26"/>
    <p:sldId id="430" r:id="rId27"/>
    <p:sldId id="361" r:id="rId28"/>
    <p:sldId id="362" r:id="rId29"/>
    <p:sldId id="363" r:id="rId30"/>
    <p:sldId id="364" r:id="rId31"/>
    <p:sldId id="365" r:id="rId32"/>
    <p:sldId id="366" r:id="rId33"/>
    <p:sldId id="367" r:id="rId34"/>
    <p:sldId id="368" r:id="rId35"/>
    <p:sldId id="369" r:id="rId36"/>
    <p:sldId id="370" r:id="rId37"/>
    <p:sldId id="371" r:id="rId38"/>
    <p:sldId id="433" r:id="rId39"/>
    <p:sldId id="434" r:id="rId40"/>
    <p:sldId id="437" r:id="rId41"/>
    <p:sldId id="372" r:id="rId42"/>
    <p:sldId id="373" r:id="rId43"/>
    <p:sldId id="438" r:id="rId44"/>
    <p:sldId id="374" r:id="rId45"/>
    <p:sldId id="435" r:id="rId46"/>
    <p:sldId id="436" r:id="rId47"/>
    <p:sldId id="439" r:id="rId48"/>
    <p:sldId id="375" r:id="rId49"/>
    <p:sldId id="376" r:id="rId50"/>
    <p:sldId id="377" r:id="rId51"/>
    <p:sldId id="378" r:id="rId52"/>
    <p:sldId id="379" r:id="rId53"/>
    <p:sldId id="416" r:id="rId54"/>
    <p:sldId id="417" r:id="rId55"/>
    <p:sldId id="418" r:id="rId56"/>
    <p:sldId id="419" r:id="rId57"/>
    <p:sldId id="420" r:id="rId58"/>
    <p:sldId id="421" r:id="rId59"/>
    <p:sldId id="425" r:id="rId60"/>
    <p:sldId id="380" r:id="rId61"/>
    <p:sldId id="414" r:id="rId62"/>
    <p:sldId id="386" r:id="rId63"/>
    <p:sldId id="394" r:id="rId64"/>
    <p:sldId id="395" r:id="rId65"/>
    <p:sldId id="397" r:id="rId66"/>
    <p:sldId id="398" r:id="rId67"/>
    <p:sldId id="396" r:id="rId68"/>
    <p:sldId id="399" r:id="rId69"/>
    <p:sldId id="393" r:id="rId70"/>
    <p:sldId id="387" r:id="rId71"/>
    <p:sldId id="388" r:id="rId72"/>
    <p:sldId id="389" r:id="rId73"/>
    <p:sldId id="390" r:id="rId74"/>
    <p:sldId id="391" r:id="rId75"/>
    <p:sldId id="392" r:id="rId76"/>
    <p:sldId id="400" r:id="rId77"/>
    <p:sldId id="401" r:id="rId78"/>
    <p:sldId id="403" r:id="rId79"/>
    <p:sldId id="405" r:id="rId80"/>
    <p:sldId id="410" r:id="rId81"/>
    <p:sldId id="411" r:id="rId82"/>
    <p:sldId id="413" r:id="rId83"/>
    <p:sldId id="412" r:id="rId84"/>
    <p:sldId id="404" r:id="rId85"/>
    <p:sldId id="406" r:id="rId86"/>
    <p:sldId id="407" r:id="rId87"/>
    <p:sldId id="408" r:id="rId88"/>
    <p:sldId id="409" r:id="rId89"/>
    <p:sldId id="415" r:id="rId90"/>
    <p:sldId id="422" r:id="rId91"/>
    <p:sldId id="423" r:id="rId92"/>
    <p:sldId id="424" r:id="rId93"/>
    <p:sldId id="336" r:id="rId94"/>
    <p:sldId id="337" r:id="rId95"/>
    <p:sldId id="338" r:id="rId96"/>
    <p:sldId id="339" r:id="rId97"/>
    <p:sldId id="346" r:id="rId98"/>
    <p:sldId id="347" r:id="rId99"/>
    <p:sldId id="384" r:id="rId100"/>
    <p:sldId id="385" r:id="rId101"/>
    <p:sldId id="381" r:id="rId102"/>
    <p:sldId id="382" r:id="rId10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28" autoAdjust="0"/>
    <p:restoredTop sz="94660"/>
  </p:normalViewPr>
  <p:slideViewPr>
    <p:cSldViewPr>
      <p:cViewPr varScale="1">
        <p:scale>
          <a:sx n="77" d="100"/>
          <a:sy n="77" d="100"/>
        </p:scale>
        <p:origin x="108" y="3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C0877CB-C3E3-4D83-B76F-D15B16D96761}" type="datetimeFigureOut">
              <a:rPr lang="cs-CZ" smtClean="0"/>
              <a:t>9.10.2021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9.10.2021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9.10.2021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9.10.2021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9.10.2021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9.10.2021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9.10.2021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9.10.2021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9.10.2021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9.10.2021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9.10.2021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C0877CB-C3E3-4D83-B76F-D15B16D96761}" type="datetimeFigureOut">
              <a:rPr lang="cs-CZ" smtClean="0"/>
              <a:t>9.10.2021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samtkatalogderwiegendrucke.de/" TargetMode="External"/><Relationship Id="rId2" Type="http://schemas.openxmlformats.org/officeDocument/2006/relationships/hyperlink" Target="https://data.cerl.org/istc/_search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kunabeln.digitale-sammlungen.de/start.html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ncyklopedieknihy.cz/index.php?title=Pap%C3%ADr_(roz%C5%A1%C3%AD%C5%99en%C3%AD_a_v%C3%BDznam)" TargetMode="External"/><Relationship Id="rId3" Type="http://schemas.openxmlformats.org/officeDocument/2006/relationships/hyperlink" Target="https://www.encyklopedieknihy.cz/index.php?title=Minuskule" TargetMode="External"/><Relationship Id="rId7" Type="http://schemas.openxmlformats.org/officeDocument/2006/relationships/hyperlink" Target="https://www.encyklopedieknihy.cz/index.php?title=Saze%C4%8D" TargetMode="External"/><Relationship Id="rId2" Type="http://schemas.openxmlformats.org/officeDocument/2006/relationships/hyperlink" Target="https://www.encyklopedieknihy.cz/index.php?title=Majuskul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ncyklopedieknihy.cz/index.php?title=P%C3%ADsmov%C3%A1_ku%C5%BEelka" TargetMode="External"/><Relationship Id="rId5" Type="http://schemas.openxmlformats.org/officeDocument/2006/relationships/hyperlink" Target="https://www.encyklopedieknihy.cz/index.php?title=Slitek" TargetMode="External"/><Relationship Id="rId4" Type="http://schemas.openxmlformats.org/officeDocument/2006/relationships/hyperlink" Target="https://www.encyklopedieknihy.cz/index.php?title=Zkratky" TargetMode="External"/><Relationship Id="rId9" Type="http://schemas.openxmlformats.org/officeDocument/2006/relationships/hyperlink" Target="https://www.encyklopedieknihy.cz/index.php?title=Pergamen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cyklopedieknihy.cz/index.php?title=N%C4%9Bmecko" TargetMode="External"/><Relationship Id="rId2" Type="http://schemas.openxmlformats.org/officeDocument/2006/relationships/hyperlink" Target="https://www.encyklopedieknihy.cz/index.php?title=It%C3%A1li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gif"/><Relationship Id="rId4" Type="http://schemas.openxmlformats.org/officeDocument/2006/relationships/hyperlink" Target="https://www.encyklopedieknihy.cz/index.php?title=Francie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hyperlink" Target="https://www.encyklopedieknihy.cz/index.php?title=Typografie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cyklopedieknihy.cz/index.php?title=Edice" TargetMode="External"/><Relationship Id="rId7" Type="http://schemas.openxmlformats.org/officeDocument/2006/relationships/image" Target="../media/image26.gif"/><Relationship Id="rId2" Type="http://schemas.openxmlformats.org/officeDocument/2006/relationships/hyperlink" Target="https://www.encyklopedieknihy.cz/index.php?title=Auto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ncyklopedieknihy.cz/index.php?title=Minuce" TargetMode="External"/><Relationship Id="rId5" Type="http://schemas.openxmlformats.org/officeDocument/2006/relationships/hyperlink" Target="https://www.encyklopedieknihy.cz/index.php?title=Hodinky" TargetMode="External"/><Relationship Id="rId4" Type="http://schemas.openxmlformats.org/officeDocument/2006/relationships/hyperlink" Target="https://www.encyklopedieknihy.cz/index.php?title=Bible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hyperlink" Target="https://www.encyklopedieknihy.cz/index.php?title=Mis%C3%A1l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ncyklopedieknihy.cz/index.php?title=Sazba" TargetMode="External"/><Relationship Id="rId3" Type="http://schemas.openxmlformats.org/officeDocument/2006/relationships/hyperlink" Target="https://www.encyklopedieknihy.cz/index.php?title=%C4%8C%C3%ADslice" TargetMode="External"/><Relationship Id="rId7" Type="http://schemas.openxmlformats.org/officeDocument/2006/relationships/hyperlink" Target="https://www.encyklopedieknihy.cz/index.php?title=P%C3%ADsmov%C3%BD_stupe%C5%88" TargetMode="External"/><Relationship Id="rId2" Type="http://schemas.openxmlformats.org/officeDocument/2006/relationships/hyperlink" Target="https://www.encyklopedieknihy.cz/index.php?title=Tiskov%C3%A9_p%C3%ADsm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ncyklopedieknihy.cz/index.php?title=P%C3%ADsmov%C3%BD_%C5%99ez" TargetMode="External"/><Relationship Id="rId5" Type="http://schemas.openxmlformats.org/officeDocument/2006/relationships/hyperlink" Target="https://www.encyklopedieknihy.cz/index.php?title=P%C3%ADsmov%C3%A1_v%C3%BD%C5%A1ka" TargetMode="External"/><Relationship Id="rId10" Type="http://schemas.openxmlformats.org/officeDocument/2006/relationships/image" Target="../media/image26.gif"/><Relationship Id="rId4" Type="http://schemas.openxmlformats.org/officeDocument/2006/relationships/hyperlink" Target="https://www.encyklopedieknihy.cz/index.php?title=Interpunk%C4%8Dn%C3%AD_znaky" TargetMode="External"/><Relationship Id="rId9" Type="http://schemas.openxmlformats.org/officeDocument/2006/relationships/hyperlink" Target="https://www.encyklopedieknihy.cz/index.php?title=P%C3%ADsmov%C3%A1_rodina" TargetMode="Externa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ncyklopedieknihy.cz/index.php?title=Tiska%C5%99sk%C3%A1_barva" TargetMode="External"/><Relationship Id="rId3" Type="http://schemas.openxmlformats.org/officeDocument/2006/relationships/hyperlink" Target="https://www.encyklopedieknihy.cz/index.php?title=Tituln%C3%AD_strana" TargetMode="External"/><Relationship Id="rId7" Type="http://schemas.openxmlformats.org/officeDocument/2006/relationships/hyperlink" Target="https://www.encyklopedieknihy.cz/index.php?title=Sazba" TargetMode="External"/><Relationship Id="rId12" Type="http://schemas.openxmlformats.org/officeDocument/2006/relationships/image" Target="../media/image26.gif"/><Relationship Id="rId2" Type="http://schemas.openxmlformats.org/officeDocument/2006/relationships/hyperlink" Target="https://www.encyklopedieknihy.cz/index.php?title=Tiskov%C3%A9_p%C3%ADsm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ncyklopedieknihy.cz/index.php?title=P%C3%ADsmov%C3%BD_stupe%C5%88" TargetMode="External"/><Relationship Id="rId11" Type="http://schemas.openxmlformats.org/officeDocument/2006/relationships/hyperlink" Target="https://www.encyklopedieknihy.cz/index.php?title=Fraktura" TargetMode="External"/><Relationship Id="rId5" Type="http://schemas.openxmlformats.org/officeDocument/2006/relationships/hyperlink" Target="https://www.encyklopedieknihy.cz/index.php?title=P%C3%ADsmov%C3%BD_%C5%99ez" TargetMode="External"/><Relationship Id="rId10" Type="http://schemas.openxmlformats.org/officeDocument/2006/relationships/hyperlink" Target="https://www.encyklopedieknihy.cz/index.php?title=%C5%A0vabach" TargetMode="External"/><Relationship Id="rId4" Type="http://schemas.openxmlformats.org/officeDocument/2006/relationships/hyperlink" Target="https://www.encyklopedieknihy.cz/index.php?title=Textov%C3%A9_p%C3%ADsmo" TargetMode="External"/><Relationship Id="rId9" Type="http://schemas.openxmlformats.org/officeDocument/2006/relationships/hyperlink" Target="https://www.encyklopedieknihy.cz/index.php?title=N%C4%9Bmecko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cyklopedieknihy.cz/index.php?title=Minuskule" TargetMode="External"/><Relationship Id="rId2" Type="http://schemas.openxmlformats.org/officeDocument/2006/relationships/hyperlink" Target="https://www.encyklopedieknihy.cz/index.php?title=Tiskov%C3%A9_p%C3%ADsm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cyklopedieknihy.cz/index.php?title=N%C4%9Bmecko" TargetMode="External"/><Relationship Id="rId2" Type="http://schemas.openxmlformats.org/officeDocument/2006/relationships/hyperlink" Target="https://www.encyklopedieknihy.cz/index.php?title=Goticko-humanistick%C3%A9_tiskov%C3%A9_p%C3%ADsmo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gif"/><Relationship Id="rId4" Type="http://schemas.openxmlformats.org/officeDocument/2006/relationships/hyperlink" Target="https://www.encyklopedieknihy.cz/index.php?title=Peter_Sch%C3%B6ffer_st." TargetMode="Externa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ncyklopedieknihy.cz/index.php?title=Serif" TargetMode="External"/><Relationship Id="rId3" Type="http://schemas.openxmlformats.org/officeDocument/2006/relationships/hyperlink" Target="https://www.encyklopedieknihy.cz/index.php?title=St%C3%ADnovan%C3%A9_tiskov%C3%A9_p%C3%ADsmo" TargetMode="External"/><Relationship Id="rId7" Type="http://schemas.openxmlformats.org/officeDocument/2006/relationships/hyperlink" Target="https://www.encyklopedieknihy.cz/index.php?title=Minuskule" TargetMode="External"/><Relationship Id="rId2" Type="http://schemas.openxmlformats.org/officeDocument/2006/relationships/hyperlink" Target="https://www.encyklopedieknihy.cz/index.php?title=Vertik%C3%A1l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ncyklopedieknihy.cz/index.php?title=Kapit%C3%A1la" TargetMode="External"/><Relationship Id="rId5" Type="http://schemas.openxmlformats.org/officeDocument/2006/relationships/hyperlink" Target="https://www.encyklopedieknihy.cz/index.php?title=Verz%C3%A1la" TargetMode="External"/><Relationship Id="rId10" Type="http://schemas.openxmlformats.org/officeDocument/2006/relationships/image" Target="../media/image26.gif"/><Relationship Id="rId4" Type="http://schemas.openxmlformats.org/officeDocument/2006/relationships/hyperlink" Target="https://www.encyklopedieknihy.cz/index.php?title=Majuskule" TargetMode="External"/><Relationship Id="rId9" Type="http://schemas.openxmlformats.org/officeDocument/2006/relationships/hyperlink" Target="https://www.encyklopedieknihy.cz/index.php?title=Latinsk%C3%A9_tiskov%C3%A9_p%C3%ADsmo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cyklopedieknihy.cz/index.php?title=Minuskule" TargetMode="External"/><Relationship Id="rId2" Type="http://schemas.openxmlformats.org/officeDocument/2006/relationships/hyperlink" Target="https://www.encyklopedieknihy.cz/index.php?title=Tiskov%C3%A9_p%C3%ADsmo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hyperlink" Target="https://www.encyklopedieknihy.cz/index.php?title=P%C3%ADsmov%C3%BD_stupe%C5%88" TargetMode="External"/><Relationship Id="rId4" Type="http://schemas.openxmlformats.org/officeDocument/2006/relationships/hyperlink" Target="https://www.encyklopedieknihy.cz/index.php?title=Textura" TargetMode="Externa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ncyklopedieknihy.cz/index.php?title=Odpustkov%C3%BD_list" TargetMode="External"/><Relationship Id="rId3" Type="http://schemas.openxmlformats.org/officeDocument/2006/relationships/hyperlink" Target="https://www.encyklopedieknihy.cz/index.php?title=Gotick%C3%A9_a_novogotick%C3%A9_tiskov%C3%A9_p%C3%ADsmo" TargetMode="External"/><Relationship Id="rId7" Type="http://schemas.openxmlformats.org/officeDocument/2006/relationships/hyperlink" Target="https://www.encyklopedieknihy.cz/index.php?title=Sazba" TargetMode="External"/><Relationship Id="rId12" Type="http://schemas.openxmlformats.org/officeDocument/2006/relationships/image" Target="../media/image26.gif"/><Relationship Id="rId2" Type="http://schemas.openxmlformats.org/officeDocument/2006/relationships/hyperlink" Target="https://www.encyklopedieknihy.cz/index.php?title=Tiskov%C3%A9_p%C3%ADsm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ncyklopedieknihy.cz/index.php?title=Johann_Gutenberg" TargetMode="External"/><Relationship Id="rId11" Type="http://schemas.openxmlformats.org/officeDocument/2006/relationships/hyperlink" Target="https://www.encyklopedieknihy.cz/index.php?title=Minuskule" TargetMode="External"/><Relationship Id="rId5" Type="http://schemas.openxmlformats.org/officeDocument/2006/relationships/hyperlink" Target="https://www.encyklopedieknihy.cz/index.php?title=N%C4%9Bmecko" TargetMode="External"/><Relationship Id="rId10" Type="http://schemas.openxmlformats.org/officeDocument/2006/relationships/hyperlink" Target="https://www.encyklopedieknihy.cz/index.php?title=Lyon" TargetMode="External"/><Relationship Id="rId4" Type="http://schemas.openxmlformats.org/officeDocument/2006/relationships/hyperlink" Target="https://www.encyklopedieknihy.cz/index.php?title=Textura" TargetMode="External"/><Relationship Id="rId9" Type="http://schemas.openxmlformats.org/officeDocument/2006/relationships/hyperlink" Target="https://www.encyklopedieknihy.cz/index.php?title=Pa%C5%99%C3%AD%C5%BE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hyperlink" Target="https://www.encyklopedieknihy.cz/index.php?title=Anglie" TargetMode="External"/><Relationship Id="rId7" Type="http://schemas.openxmlformats.org/officeDocument/2006/relationships/hyperlink" Target="https://www.encyklopedieknihy.cz/index.php?title=Polsko" TargetMode="External"/><Relationship Id="rId2" Type="http://schemas.openxmlformats.org/officeDocument/2006/relationships/hyperlink" Target="https://www.encyklopedieknihy.cz/index.php?title=Franci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ncyklopedieknihy.cz/index.php?title=%C5%A0vabach" TargetMode="External"/><Relationship Id="rId5" Type="http://schemas.openxmlformats.org/officeDocument/2006/relationships/hyperlink" Target="https://www.encyklopedieknihy.cz/index.php?title=Nizozem%C3%AD" TargetMode="External"/><Relationship Id="rId4" Type="http://schemas.openxmlformats.org/officeDocument/2006/relationships/hyperlink" Target="https://www.encyklopedieknihy.cz/index.php?title=Belgie" TargetMode="Externa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hyperlink" Target="https://www.encyklopedieknihy.cz/index.php?title=Anglie" TargetMode="External"/><Relationship Id="rId7" Type="http://schemas.openxmlformats.org/officeDocument/2006/relationships/hyperlink" Target="https://www.encyklopedieknihy.cz/index.php?title=Polsko" TargetMode="External"/><Relationship Id="rId2" Type="http://schemas.openxmlformats.org/officeDocument/2006/relationships/hyperlink" Target="https://www.encyklopedieknihy.cz/index.php?title=Franci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ncyklopedieknihy.cz/index.php?title=%C5%A0vabach" TargetMode="External"/><Relationship Id="rId5" Type="http://schemas.openxmlformats.org/officeDocument/2006/relationships/hyperlink" Target="https://www.encyklopedieknihy.cz/index.php?title=Nizozem%C3%AD" TargetMode="External"/><Relationship Id="rId4" Type="http://schemas.openxmlformats.org/officeDocument/2006/relationships/hyperlink" Target="https://www.encyklopedieknihy.cz/index.php?title=Belgie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cyklopedieknihy.cz/index.php?title=Matrice" TargetMode="External"/><Relationship Id="rId2" Type="http://schemas.openxmlformats.org/officeDocument/2006/relationships/hyperlink" Target="https://www.encyklopedieknihy.cz/index.php?title=P%C3%ADsmov%C3%BD_%C5%99ez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hyperlink" Target="https://www.encyklopedieknihy.cz/index.php?title=P%C3%ADsmolijectv%C3%AD" TargetMode="External"/><Relationship Id="rId4" Type="http://schemas.openxmlformats.org/officeDocument/2006/relationships/hyperlink" Target="https://www.encyklopedieknihy.cz/index.php?title=Tiskov%C3%A9_p%C3%ADsmo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cyklopedieknihy.cz/index.php?title=Matrice" TargetMode="External"/><Relationship Id="rId2" Type="http://schemas.openxmlformats.org/officeDocument/2006/relationships/hyperlink" Target="https://www.encyklopedieknihy.cz/index.php?title=P%C3%ADsmov%C3%BD_%C5%99ez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hyperlink" Target="https://www.encyklopedieknihy.cz/index.php?title=P%C3%ADsmolijectv%C3%AD" TargetMode="External"/><Relationship Id="rId4" Type="http://schemas.openxmlformats.org/officeDocument/2006/relationships/hyperlink" Target="https://www.encyklopedieknihy.cz/index.php?title=Tiskov%C3%A9_p%C3%ADsmo" TargetMode="Externa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ncyklopedieknihy.cz/index.php?title=Gotick%C3%A9_a_novogotick%C3%A9_tiskov%C3%A9_p%C3%ADsmo" TargetMode="External"/><Relationship Id="rId3" Type="http://schemas.openxmlformats.org/officeDocument/2006/relationships/hyperlink" Target="https://www.encyklopedieknihy.cz/index.php?title=Vzorn%C3%ADk_tiskov%C3%A9ho_p%C3%ADsma" TargetMode="External"/><Relationship Id="rId7" Type="http://schemas.openxmlformats.org/officeDocument/2006/relationships/hyperlink" Target="https://www.encyklopedieknihy.cz/index.php?title=Minuskule" TargetMode="External"/><Relationship Id="rId2" Type="http://schemas.openxmlformats.org/officeDocument/2006/relationships/hyperlink" Target="https://www.encyklopedieknihy.cz/index.php?title=Tiskov%C3%A9_p%C3%ADsm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ncyklopedieknihy.cz/index.php?title=Majuskule" TargetMode="External"/><Relationship Id="rId5" Type="http://schemas.openxmlformats.org/officeDocument/2006/relationships/hyperlink" Target="https://www.encyklopedieknihy.cz/index.php?title=Typografie" TargetMode="External"/><Relationship Id="rId10" Type="http://schemas.openxmlformats.org/officeDocument/2006/relationships/image" Target="../media/image26.gif"/><Relationship Id="rId4" Type="http://schemas.openxmlformats.org/officeDocument/2006/relationships/hyperlink" Target="https://www.encyklopedieknihy.cz/index.php?title=Bastarda" TargetMode="External"/><Relationship Id="rId9" Type="http://schemas.openxmlformats.org/officeDocument/2006/relationships/hyperlink" Target="https://www.encyklopedieknihy.cz/index.php?title=Textura" TargetMode="Externa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ncyklopedieknihy.cz/index.php?title=Vyzna%C4%8Dovac%C3%AD_p%C3%ADsmo" TargetMode="External"/><Relationship Id="rId3" Type="http://schemas.openxmlformats.org/officeDocument/2006/relationships/hyperlink" Target="https://www.encyklopedieknihy.cz/index.php?title=Friedrich_Creussner" TargetMode="External"/><Relationship Id="rId7" Type="http://schemas.openxmlformats.org/officeDocument/2006/relationships/hyperlink" Target="https://www.encyklopedieknihy.cz/index.php?title=Textov%C3%A9_p%C3%ADsmo" TargetMode="External"/><Relationship Id="rId2" Type="http://schemas.openxmlformats.org/officeDocument/2006/relationships/hyperlink" Target="https://www.encyklopedieknihy.cz/index.php?title=Anton_Koberger_st.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ncyklopedieknihy.cz/index.php?title=Anglie" TargetMode="External"/><Relationship Id="rId5" Type="http://schemas.openxmlformats.org/officeDocument/2006/relationships/hyperlink" Target="https://www.encyklopedieknihy.cz/index.php?title=Nizozem%C3%AD" TargetMode="External"/><Relationship Id="rId10" Type="http://schemas.openxmlformats.org/officeDocument/2006/relationships/image" Target="../media/image26.gif"/><Relationship Id="rId4" Type="http://schemas.openxmlformats.org/officeDocument/2006/relationships/hyperlink" Target="https://www.encyklopedieknihy.cz/index.php?title=N%C4%9Bmecko" TargetMode="External"/><Relationship Id="rId9" Type="http://schemas.openxmlformats.org/officeDocument/2006/relationships/hyperlink" Target="https://www.encyklopedieknihy.cz/index.php?title=Fraktura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hyperlink" Target="https://www.encyklopedieknihy.cz/index.php?title=Antikva" TargetMode="Externa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cyklopedieknihy.cz/index.php?title=Text" TargetMode="External"/><Relationship Id="rId2" Type="http://schemas.openxmlformats.org/officeDocument/2006/relationships/hyperlink" Target="https://www.encyklopedieknihy.cz/index.php?title=Deko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hyperlink" Target="https://www.encyklopedieknihy.cz/index.php?title=Tisk%C3%A1rna" TargetMode="External"/><Relationship Id="rId4" Type="http://schemas.openxmlformats.org/officeDocument/2006/relationships/hyperlink" Target="https://www.encyklopedieknihy.cz/index.php?title=Zrcadlo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cyklopedieknihy.cz/index.php?title=P%C5%99edtitul" TargetMode="External"/><Relationship Id="rId7" Type="http://schemas.openxmlformats.org/officeDocument/2006/relationships/image" Target="../media/image26.gif"/><Relationship Id="rId2" Type="http://schemas.openxmlformats.org/officeDocument/2006/relationships/hyperlink" Target="https://www.encyklopedieknihy.cz/index.php?title=Vedlej%C5%A1%C3%AD_n%C3%A1zev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ncyklopedieknihy.cz/index.php?title=Souborn%C3%A9_vyd%C3%A1n%C3%AD" TargetMode="External"/><Relationship Id="rId5" Type="http://schemas.openxmlformats.org/officeDocument/2006/relationships/hyperlink" Target="https://www.encyklopedieknihy.cz/index.php?title=Vnit%C5%99n%C3%AD_tituln%C3%AD_list" TargetMode="External"/><Relationship Id="rId4" Type="http://schemas.openxmlformats.org/officeDocument/2006/relationships/hyperlink" Target="https://www.encyklopedieknihy.cz/index.php?title=Protititul" TargetMode="Externa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hyperlink" Target="https://www.encyklopedieknihy.cz/index.php?title=Form%C3%A1t_knihy" TargetMode="External"/><Relationship Id="rId7" Type="http://schemas.openxmlformats.org/officeDocument/2006/relationships/hyperlink" Target="https://www.encyklopedieknihy.cz/index.php?title=Tituln%C3%AD_strana" TargetMode="External"/><Relationship Id="rId2" Type="http://schemas.openxmlformats.org/officeDocument/2006/relationships/hyperlink" Target="https://www.encyklopedieknihy.cz/index.php?title=Horror_vacui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ncyklopedieknihy.cz/index.php?title=Incipit" TargetMode="External"/><Relationship Id="rId5" Type="http://schemas.openxmlformats.org/officeDocument/2006/relationships/hyperlink" Target="https://www.encyklopedieknihy.cz/index.php?title=Saze%C4%8D" TargetMode="External"/><Relationship Id="rId4" Type="http://schemas.openxmlformats.org/officeDocument/2006/relationships/hyperlink" Target="https://www.encyklopedieknihy.cz/index.php?title=Knihvaza%C4%8D" TargetMode="Externa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hyperlink" Target="https://www.encyklopedieknihy.cz/index.php?title=Korpus" TargetMode="External"/><Relationship Id="rId7" Type="http://schemas.openxmlformats.org/officeDocument/2006/relationships/hyperlink" Target="https://www.encyklopedieknihy.cz/index.php?title=P%C3%ADsmov%C3%A9_v%C3%BDpl%C5%88ky" TargetMode="External"/><Relationship Id="rId2" Type="http://schemas.openxmlformats.org/officeDocument/2006/relationships/hyperlink" Target="https://www.encyklopedieknihy.cz/index.php?title=Tiska%C5%9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ncyklopedieknihy.cz/index.php?title=Tiskov%C3%A1_forma" TargetMode="External"/><Relationship Id="rId5" Type="http://schemas.openxmlformats.org/officeDocument/2006/relationships/hyperlink" Target="https://www.encyklopedieknihy.cz/index.php?title=Vy%C5%99azov%C3%A1n%C3%AD_sazby" TargetMode="External"/><Relationship Id="rId4" Type="http://schemas.openxmlformats.org/officeDocument/2006/relationships/hyperlink" Target="https://www.encyklopedieknihy.cz/index.php?title=Sazba" TargetMode="Externa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Knihtisk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Dějiny knižní kultury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312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93021"/>
          </a:xfrm>
        </p:spPr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116632"/>
            <a:ext cx="7756263" cy="792088"/>
          </a:xfrm>
        </p:spPr>
        <p:txBody>
          <a:bodyPr/>
          <a:lstStyle/>
          <a:p>
            <a:r>
              <a:rPr lang="cs-CZ" dirty="0"/>
              <a:t/>
            </a:r>
            <a:br>
              <a:rPr lang="cs-CZ" dirty="0"/>
            </a:br>
            <a:r>
              <a:rPr lang="pl-PL" sz="4000" dirty="0" smtClean="0"/>
              <a:t>Hrací </a:t>
            </a:r>
            <a:r>
              <a:rPr lang="pl-PL" sz="4000" dirty="0"/>
              <a:t>karty (Mariášky) z pol. 16. století – o velikosti 10×15 cm </a:t>
            </a:r>
            <a:endParaRPr lang="cs-CZ" sz="40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545566"/>
            <a:ext cx="6066873" cy="519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6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8490" y="2364979"/>
            <a:ext cx="7745505" cy="4493021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EINBLATTDRUCKE </a:t>
            </a:r>
            <a:r>
              <a:rPr lang="cs-CZ" dirty="0"/>
              <a:t>des XV. </a:t>
            </a:r>
            <a:r>
              <a:rPr lang="cs-CZ" dirty="0" err="1"/>
              <a:t>Jahrhunderts</a:t>
            </a:r>
            <a:r>
              <a:rPr lang="cs-CZ" dirty="0"/>
              <a:t>. </a:t>
            </a:r>
            <a:r>
              <a:rPr lang="cs-CZ" dirty="0" err="1"/>
              <a:t>Ein</a:t>
            </a:r>
            <a:r>
              <a:rPr lang="cs-CZ" dirty="0"/>
              <a:t> </a:t>
            </a:r>
            <a:r>
              <a:rPr lang="cs-CZ" dirty="0" err="1"/>
              <a:t>bibliographisches</a:t>
            </a:r>
            <a:r>
              <a:rPr lang="cs-CZ" dirty="0"/>
              <a:t> </a:t>
            </a:r>
            <a:r>
              <a:rPr lang="cs-CZ" dirty="0" err="1"/>
              <a:t>Verzeichnis</a:t>
            </a:r>
            <a:r>
              <a:rPr lang="cs-CZ" dirty="0"/>
              <a:t>. </a:t>
            </a:r>
            <a:r>
              <a:rPr lang="cs-CZ" dirty="0" err="1"/>
              <a:t>Herausgegeben</a:t>
            </a:r>
            <a:r>
              <a:rPr lang="cs-CZ" dirty="0"/>
              <a:t> von der </a:t>
            </a:r>
            <a:r>
              <a:rPr lang="cs-CZ" dirty="0" err="1"/>
              <a:t>Komission</a:t>
            </a:r>
            <a:r>
              <a:rPr lang="cs-CZ" dirty="0"/>
              <a:t> </a:t>
            </a:r>
            <a:r>
              <a:rPr lang="cs-CZ" dirty="0" err="1"/>
              <a:t>für</a:t>
            </a:r>
            <a:r>
              <a:rPr lang="cs-CZ" dirty="0"/>
              <a:t> den </a:t>
            </a:r>
            <a:r>
              <a:rPr lang="cs-CZ" dirty="0" err="1"/>
              <a:t>Gesamtkatalog</a:t>
            </a:r>
            <a:r>
              <a:rPr lang="cs-CZ" dirty="0"/>
              <a:t> der </a:t>
            </a:r>
            <a:r>
              <a:rPr lang="cs-CZ" dirty="0" err="1"/>
              <a:t>Wiegendrucke</a:t>
            </a:r>
            <a:r>
              <a:rPr lang="cs-CZ" dirty="0"/>
              <a:t>. Halle/s. </a:t>
            </a:r>
            <a:r>
              <a:rPr lang="cs-CZ" dirty="0" smtClean="0"/>
              <a:t>1914</a:t>
            </a:r>
          </a:p>
          <a:p>
            <a:r>
              <a:rPr lang="cs-CZ" dirty="0" smtClean="0"/>
              <a:t>GESAMTKATALOG </a:t>
            </a:r>
            <a:r>
              <a:rPr lang="cs-CZ" dirty="0"/>
              <a:t>der </a:t>
            </a:r>
            <a:r>
              <a:rPr lang="cs-CZ" dirty="0" err="1"/>
              <a:t>Wiegendrucke</a:t>
            </a:r>
            <a:r>
              <a:rPr lang="cs-CZ" dirty="0"/>
              <a:t>. </a:t>
            </a:r>
            <a:r>
              <a:rPr lang="cs-CZ" dirty="0" err="1"/>
              <a:t>Herausgegeben</a:t>
            </a:r>
            <a:r>
              <a:rPr lang="cs-CZ" dirty="0"/>
              <a:t> von der </a:t>
            </a:r>
            <a:r>
              <a:rPr lang="cs-CZ" dirty="0" err="1"/>
              <a:t>Komission</a:t>
            </a:r>
            <a:r>
              <a:rPr lang="cs-CZ" dirty="0"/>
              <a:t> </a:t>
            </a:r>
            <a:r>
              <a:rPr lang="cs-CZ" dirty="0" err="1"/>
              <a:t>für</a:t>
            </a:r>
            <a:r>
              <a:rPr lang="cs-CZ" dirty="0"/>
              <a:t> den </a:t>
            </a:r>
            <a:r>
              <a:rPr lang="cs-CZ" dirty="0" err="1"/>
              <a:t>Gesamtkatalog</a:t>
            </a:r>
            <a:r>
              <a:rPr lang="cs-CZ" dirty="0"/>
              <a:t> der </a:t>
            </a:r>
            <a:r>
              <a:rPr lang="cs-CZ" dirty="0" err="1"/>
              <a:t>Wiegendrucke</a:t>
            </a:r>
            <a:r>
              <a:rPr lang="cs-CZ" dirty="0"/>
              <a:t>. </a:t>
            </a:r>
            <a:r>
              <a:rPr lang="cs-CZ" dirty="0" err="1"/>
              <a:t>Bd</a:t>
            </a:r>
            <a:r>
              <a:rPr lang="cs-CZ" dirty="0"/>
              <a:t>. 1-8/1. </a:t>
            </a:r>
            <a:r>
              <a:rPr lang="cs-CZ" dirty="0" err="1"/>
              <a:t>Leipzig</a:t>
            </a:r>
            <a:r>
              <a:rPr lang="cs-CZ" dirty="0"/>
              <a:t> 1925-1940 + </a:t>
            </a:r>
            <a:r>
              <a:rPr lang="cs-CZ" dirty="0" err="1"/>
              <a:t>Gesamtkatalog</a:t>
            </a:r>
            <a:r>
              <a:rPr lang="cs-CZ" dirty="0"/>
              <a:t> der </a:t>
            </a:r>
            <a:r>
              <a:rPr lang="cs-CZ" dirty="0" err="1"/>
              <a:t>Wiegendrucke</a:t>
            </a:r>
            <a:r>
              <a:rPr lang="cs-CZ" dirty="0"/>
              <a:t>. </a:t>
            </a:r>
            <a:r>
              <a:rPr lang="cs-CZ" dirty="0" err="1"/>
              <a:t>Herausgegeben</a:t>
            </a:r>
            <a:r>
              <a:rPr lang="cs-CZ" dirty="0"/>
              <a:t> von der </a:t>
            </a:r>
            <a:r>
              <a:rPr lang="cs-CZ" dirty="0" err="1"/>
              <a:t>Deutschen</a:t>
            </a:r>
            <a:r>
              <a:rPr lang="cs-CZ" dirty="0"/>
              <a:t> </a:t>
            </a:r>
            <a:r>
              <a:rPr lang="cs-CZ" dirty="0" err="1"/>
              <a:t>Staatsbibliothek</a:t>
            </a:r>
            <a:r>
              <a:rPr lang="cs-CZ" dirty="0"/>
              <a:t> </a:t>
            </a:r>
            <a:r>
              <a:rPr lang="cs-CZ" dirty="0" err="1"/>
              <a:t>zu</a:t>
            </a:r>
            <a:r>
              <a:rPr lang="cs-CZ" dirty="0"/>
              <a:t> </a:t>
            </a:r>
            <a:r>
              <a:rPr lang="cs-CZ" dirty="0" err="1"/>
              <a:t>Berlin</a:t>
            </a:r>
            <a:r>
              <a:rPr lang="cs-CZ" dirty="0"/>
              <a:t>. </a:t>
            </a:r>
            <a:r>
              <a:rPr lang="cs-CZ" dirty="0" err="1"/>
              <a:t>Bd</a:t>
            </a:r>
            <a:r>
              <a:rPr lang="cs-CZ" dirty="0"/>
              <a:t>. 8-. Stuttgart-</a:t>
            </a:r>
            <a:r>
              <a:rPr lang="cs-CZ" dirty="0" err="1"/>
              <a:t>Berlin</a:t>
            </a:r>
            <a:r>
              <a:rPr lang="cs-CZ" dirty="0"/>
              <a:t>-New York 1972- (nové, přehlédnuté vyd. </a:t>
            </a:r>
            <a:r>
              <a:rPr lang="cs-CZ" dirty="0" err="1"/>
              <a:t>Bd</a:t>
            </a:r>
            <a:r>
              <a:rPr lang="cs-CZ" dirty="0"/>
              <a:t>. 1-7, Stuttgart-New York </a:t>
            </a:r>
            <a:r>
              <a:rPr lang="cs-CZ" dirty="0" smtClean="0"/>
              <a:t>1968)</a:t>
            </a:r>
          </a:p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/>
              <a:t>ILLUSTRATED </a:t>
            </a:r>
            <a:r>
              <a:rPr lang="cs-CZ" dirty="0" err="1"/>
              <a:t>incunabula</a:t>
            </a:r>
            <a:r>
              <a:rPr lang="cs-CZ" dirty="0"/>
              <a:t> </a:t>
            </a:r>
            <a:r>
              <a:rPr lang="cs-CZ" dirty="0" err="1"/>
              <a:t>short-title</a:t>
            </a:r>
            <a:r>
              <a:rPr lang="cs-CZ" dirty="0"/>
              <a:t> </a:t>
            </a:r>
            <a:r>
              <a:rPr lang="cs-CZ" dirty="0" err="1"/>
              <a:t>catalogue</a:t>
            </a:r>
            <a:r>
              <a:rPr lang="cs-CZ" dirty="0"/>
              <a:t> on CD-Rom. London, </a:t>
            </a:r>
            <a:r>
              <a:rPr lang="cs-CZ" dirty="0" err="1"/>
              <a:t>Primary</a:t>
            </a:r>
            <a:r>
              <a:rPr lang="cs-CZ" dirty="0"/>
              <a:t> source media and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British</a:t>
            </a:r>
            <a:r>
              <a:rPr lang="cs-CZ" dirty="0"/>
              <a:t> </a:t>
            </a:r>
            <a:r>
              <a:rPr lang="cs-CZ" dirty="0" err="1"/>
              <a:t>Library</a:t>
            </a:r>
            <a:r>
              <a:rPr lang="cs-CZ" dirty="0"/>
              <a:t> 1998 (druhé, rozšířené a doplněné vydání).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Doporučená literatura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54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8490" y="2364979"/>
            <a:ext cx="7745505" cy="4493021"/>
          </a:xfrm>
        </p:spPr>
        <p:txBody>
          <a:bodyPr>
            <a:normAutofit/>
          </a:bodyPr>
          <a:lstStyle/>
          <a:p>
            <a:r>
              <a:rPr lang="cs-CZ" dirty="0"/>
              <a:t>BLAŽEJ, B.: Jak rozlišovat knižní latinková písma. </a:t>
            </a:r>
            <a:r>
              <a:rPr lang="cs-CZ" dirty="0" err="1"/>
              <a:t>Typografia</a:t>
            </a:r>
            <a:r>
              <a:rPr lang="cs-CZ" dirty="0"/>
              <a:t> 75, 1972, s. </a:t>
            </a:r>
            <a:r>
              <a:rPr lang="cs-CZ" dirty="0" smtClean="0"/>
              <a:t>241</a:t>
            </a:r>
          </a:p>
          <a:p>
            <a:r>
              <a:rPr lang="cs-CZ" dirty="0" smtClean="0"/>
              <a:t>BOHADTI</a:t>
            </a:r>
            <a:r>
              <a:rPr lang="cs-CZ" dirty="0"/>
              <a:t>, G.: Von der Romain </a:t>
            </a:r>
            <a:r>
              <a:rPr lang="cs-CZ" dirty="0" err="1"/>
              <a:t>du</a:t>
            </a:r>
            <a:r>
              <a:rPr lang="cs-CZ" dirty="0"/>
              <a:t> </a:t>
            </a:r>
            <a:r>
              <a:rPr lang="cs-CZ" dirty="0" err="1"/>
              <a:t>Roi</a:t>
            </a:r>
            <a:r>
              <a:rPr lang="cs-CZ" dirty="0"/>
              <a:t> </a:t>
            </a:r>
            <a:r>
              <a:rPr lang="cs-CZ" dirty="0" err="1"/>
              <a:t>zu</a:t>
            </a:r>
            <a:r>
              <a:rPr lang="cs-CZ" dirty="0"/>
              <a:t> den </a:t>
            </a:r>
            <a:r>
              <a:rPr lang="cs-CZ" dirty="0" err="1"/>
              <a:t>Schriften</a:t>
            </a:r>
            <a:r>
              <a:rPr lang="cs-CZ" dirty="0"/>
              <a:t> J. G. </a:t>
            </a:r>
            <a:r>
              <a:rPr lang="cs-CZ" dirty="0" err="1"/>
              <a:t>Justus</a:t>
            </a:r>
            <a:r>
              <a:rPr lang="cs-CZ" dirty="0"/>
              <a:t> Erich </a:t>
            </a:r>
            <a:r>
              <a:rPr lang="cs-CZ" dirty="0" err="1"/>
              <a:t>Walbaums</a:t>
            </a:r>
            <a:r>
              <a:rPr lang="cs-CZ" dirty="0"/>
              <a:t>. </a:t>
            </a:r>
            <a:r>
              <a:rPr lang="cs-CZ" dirty="0" err="1"/>
              <a:t>Eine</a:t>
            </a:r>
            <a:r>
              <a:rPr lang="cs-CZ" dirty="0"/>
              <a:t> </a:t>
            </a:r>
            <a:r>
              <a:rPr lang="cs-CZ" dirty="0" err="1"/>
              <a:t>Schriftstudie</a:t>
            </a:r>
            <a:r>
              <a:rPr lang="cs-CZ" dirty="0"/>
              <a:t>. </a:t>
            </a:r>
            <a:r>
              <a:rPr lang="cs-CZ" dirty="0" err="1"/>
              <a:t>Berlin</a:t>
            </a:r>
            <a:r>
              <a:rPr lang="cs-CZ" dirty="0"/>
              <a:t>-Stuttgart </a:t>
            </a:r>
            <a:r>
              <a:rPr lang="cs-CZ" dirty="0" smtClean="0"/>
              <a:t>1957</a:t>
            </a:r>
          </a:p>
          <a:p>
            <a:r>
              <a:rPr lang="cs-CZ" dirty="0"/>
              <a:t>MUZIKA, Fr.: Krásné písmo ve vývoji latinky. Sv. 1-2. Praha 1963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Doporučená literatura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764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8490" y="2364979"/>
            <a:ext cx="7745505" cy="4493021"/>
          </a:xfrm>
        </p:spPr>
        <p:txBody>
          <a:bodyPr>
            <a:normAutofit/>
          </a:bodyPr>
          <a:lstStyle/>
          <a:p>
            <a:r>
              <a:rPr lang="cs-CZ" dirty="0"/>
              <a:t>Ludwig </a:t>
            </a:r>
            <a:r>
              <a:rPr lang="cs-CZ" dirty="0" err="1"/>
              <a:t>Hain</a:t>
            </a:r>
            <a:r>
              <a:rPr lang="cs-CZ" dirty="0"/>
              <a:t> - Walter A. </a:t>
            </a:r>
            <a:r>
              <a:rPr lang="cs-CZ" dirty="0" err="1"/>
              <a:t>Copinger</a:t>
            </a:r>
            <a:r>
              <a:rPr lang="cs-CZ" dirty="0"/>
              <a:t>: Repertorium </a:t>
            </a:r>
            <a:r>
              <a:rPr lang="cs-CZ" dirty="0" err="1"/>
              <a:t>Bibliographicum</a:t>
            </a:r>
            <a:r>
              <a:rPr lang="cs-CZ" dirty="0"/>
              <a:t> </a:t>
            </a:r>
            <a:r>
              <a:rPr lang="cs-CZ" dirty="0" smtClean="0"/>
              <a:t>•</a:t>
            </a:r>
          </a:p>
          <a:p>
            <a:r>
              <a:rPr lang="cs-CZ" dirty="0" smtClean="0"/>
              <a:t>ISTC </a:t>
            </a:r>
            <a:r>
              <a:rPr lang="cs-CZ" dirty="0"/>
              <a:t>(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Incunabula</a:t>
            </a:r>
            <a:r>
              <a:rPr lang="cs-CZ" dirty="0"/>
              <a:t> </a:t>
            </a:r>
            <a:r>
              <a:rPr lang="cs-CZ" dirty="0" err="1"/>
              <a:t>Short</a:t>
            </a:r>
            <a:r>
              <a:rPr lang="cs-CZ" dirty="0"/>
              <a:t> </a:t>
            </a:r>
            <a:r>
              <a:rPr lang="cs-CZ" dirty="0" err="1"/>
              <a:t>Title</a:t>
            </a:r>
            <a:r>
              <a:rPr lang="cs-CZ" dirty="0"/>
              <a:t> </a:t>
            </a:r>
            <a:r>
              <a:rPr lang="cs-CZ" dirty="0" err="1"/>
              <a:t>Catalogue</a:t>
            </a:r>
            <a:r>
              <a:rPr lang="cs-CZ" dirty="0"/>
              <a:t>) - </a:t>
            </a:r>
            <a:r>
              <a:rPr lang="cs-CZ" dirty="0">
                <a:hlinkClick r:id="rId2"/>
              </a:rPr>
              <a:t>https://data.cerl.org/istc/_</a:t>
            </a:r>
            <a:r>
              <a:rPr lang="cs-CZ" dirty="0" smtClean="0">
                <a:hlinkClick r:id="rId2"/>
              </a:rPr>
              <a:t>search</a:t>
            </a:r>
            <a:endParaRPr lang="cs-CZ" dirty="0" smtClean="0"/>
          </a:p>
          <a:p>
            <a:r>
              <a:rPr lang="cs-CZ" dirty="0" err="1" smtClean="0"/>
              <a:t>Gesamtkatalog</a:t>
            </a:r>
            <a:r>
              <a:rPr lang="cs-CZ" dirty="0" smtClean="0"/>
              <a:t> </a:t>
            </a:r>
            <a:r>
              <a:rPr lang="cs-CZ" dirty="0"/>
              <a:t>der </a:t>
            </a:r>
            <a:r>
              <a:rPr lang="cs-CZ" dirty="0" err="1"/>
              <a:t>Wiegendrucke</a:t>
            </a:r>
            <a:r>
              <a:rPr lang="cs-CZ" dirty="0"/>
              <a:t> - </a:t>
            </a:r>
            <a:r>
              <a:rPr lang="cs-CZ" dirty="0">
                <a:hlinkClick r:id="rId3"/>
              </a:rPr>
              <a:t>https://www.gesamtkatalogderwiegendrucke.de</a:t>
            </a:r>
            <a:r>
              <a:rPr lang="cs-CZ" dirty="0" smtClean="0">
                <a:hlinkClick r:id="rId3"/>
              </a:rPr>
              <a:t>/</a:t>
            </a:r>
            <a:endParaRPr lang="cs-CZ" dirty="0" smtClean="0"/>
          </a:p>
          <a:p>
            <a:r>
              <a:rPr lang="cs-CZ" dirty="0" smtClean="0"/>
              <a:t> </a:t>
            </a:r>
            <a:r>
              <a:rPr lang="cs-CZ" dirty="0"/>
              <a:t>BSB-</a:t>
            </a:r>
            <a:r>
              <a:rPr lang="cs-CZ" dirty="0" err="1"/>
              <a:t>Inkunabelkatalog</a:t>
            </a:r>
            <a:r>
              <a:rPr lang="cs-CZ" dirty="0"/>
              <a:t> online </a:t>
            </a:r>
            <a:r>
              <a:rPr lang="cs-CZ" dirty="0" smtClean="0"/>
              <a:t>- </a:t>
            </a:r>
            <a:r>
              <a:rPr lang="cs-CZ" dirty="0">
                <a:hlinkClick r:id="rId4"/>
              </a:rPr>
              <a:t>BSB: </a:t>
            </a:r>
            <a:r>
              <a:rPr lang="cs-CZ" dirty="0" err="1">
                <a:hlinkClick r:id="rId4"/>
              </a:rPr>
              <a:t>Inkunabelkatalog</a:t>
            </a:r>
            <a:r>
              <a:rPr lang="cs-CZ" dirty="0">
                <a:hlinkClick r:id="rId4"/>
              </a:rPr>
              <a:t> (digitale-sammlungen.de</a:t>
            </a:r>
            <a:r>
              <a:rPr lang="cs-CZ" dirty="0" smtClean="0">
                <a:hlinkClick r:id="rId4"/>
              </a:rPr>
              <a:t>)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Databáze prvotisků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662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93021"/>
          </a:xfrm>
        </p:spPr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116632"/>
            <a:ext cx="7756263" cy="792088"/>
          </a:xfrm>
        </p:spPr>
        <p:txBody>
          <a:bodyPr/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sz="3600" dirty="0" smtClean="0"/>
              <a:t>Kalendář </a:t>
            </a:r>
            <a:r>
              <a:rPr lang="cs-CZ" sz="3600" dirty="0"/>
              <a:t>Johanna z </a:t>
            </a:r>
            <a:r>
              <a:rPr lang="cs-CZ" sz="3600" dirty="0" err="1"/>
              <a:t>Gmünden</a:t>
            </a:r>
            <a:r>
              <a:rPr lang="cs-CZ" sz="3600" dirty="0"/>
              <a:t>, </a:t>
            </a: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smtClean="0"/>
              <a:t>15</a:t>
            </a:r>
            <a:r>
              <a:rPr lang="cs-CZ" sz="3600" dirty="0"/>
              <a:t>. stol. </a:t>
            </a:r>
            <a:endParaRPr lang="cs-CZ" sz="3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310" y="1552056"/>
            <a:ext cx="7381106" cy="530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0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93021"/>
          </a:xfrm>
        </p:spPr>
        <p:txBody>
          <a:bodyPr>
            <a:normAutofit/>
          </a:bodyPr>
          <a:lstStyle/>
          <a:p>
            <a:pPr lvl="1"/>
            <a:r>
              <a:rPr lang="cs-CZ" dirty="0" smtClean="0"/>
              <a:t>Japonsko po pol. 8. stol.</a:t>
            </a:r>
          </a:p>
          <a:p>
            <a:pPr lvl="1"/>
            <a:r>
              <a:rPr lang="cs-CZ" dirty="0" smtClean="0"/>
              <a:t>V Evropě v pol. 15. stol.</a:t>
            </a:r>
          </a:p>
          <a:p>
            <a:pPr lvl="1"/>
            <a:r>
              <a:rPr lang="cs-CZ" dirty="0" smtClean="0"/>
              <a:t>Tisk z výšky, netisknuté partie jsou z povrchu kovové desky odstraněny rytím a řezáním</a:t>
            </a:r>
          </a:p>
          <a:p>
            <a:pPr lvl="1"/>
            <a:r>
              <a:rPr lang="cs-CZ" dirty="0" smtClean="0"/>
              <a:t>Používáno k tisku bordur ve francouzských tiscích</a:t>
            </a:r>
          </a:p>
          <a:p>
            <a:pPr lvl="1"/>
            <a:r>
              <a:rPr lang="cs-CZ" dirty="0" smtClean="0"/>
              <a:t>Na území ČR hojněji v produkci ivančické a kralické tiskárny k tisku vlysů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dirty="0" smtClean="0"/>
              <a:t>Kovoryt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146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201096"/>
            <a:ext cx="4536504" cy="6612280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dirty="0" smtClean="0"/>
              <a:t>                             Kovoryt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0988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93021"/>
          </a:xfrm>
        </p:spPr>
        <p:txBody>
          <a:bodyPr>
            <a:normAutofit/>
          </a:bodyPr>
          <a:lstStyle/>
          <a:p>
            <a:pPr lvl="1"/>
            <a:r>
              <a:rPr lang="cs-CZ" dirty="0" smtClean="0"/>
              <a:t>Do </a:t>
            </a:r>
            <a:r>
              <a:rPr lang="cs-CZ" dirty="0"/>
              <a:t>kovové, vzácněji dřevěné desky vráženy kovové jehly a různě tvarovaná </a:t>
            </a:r>
            <a:r>
              <a:rPr lang="cs-CZ" dirty="0" err="1"/>
              <a:t>puncovací</a:t>
            </a:r>
            <a:r>
              <a:rPr lang="cs-CZ" dirty="0"/>
              <a:t> razidla – tak vznikne žádaná kresba ornamentu či figurálního </a:t>
            </a:r>
            <a:r>
              <a:rPr lang="cs-CZ" dirty="0" smtClean="0"/>
              <a:t>výjevu</a:t>
            </a:r>
          </a:p>
          <a:p>
            <a:pPr lvl="1"/>
            <a:r>
              <a:rPr lang="cs-CZ" dirty="0" smtClean="0"/>
              <a:t>Nejstarší </a:t>
            </a:r>
            <a:r>
              <a:rPr lang="cs-CZ" dirty="0"/>
              <a:t>v dolnorýnských kovotepeckých dílnách pol. 15. stol.</a:t>
            </a: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dirty="0" smtClean="0"/>
              <a:t>Šrotový tisk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638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9302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dirty="0" smtClean="0"/>
              <a:t>                      </a:t>
            </a:r>
            <a:r>
              <a:rPr lang="cs-CZ" sz="3600" dirty="0" smtClean="0"/>
              <a:t>Šrotový </a:t>
            </a:r>
            <a:r>
              <a:rPr lang="cs-CZ" sz="3600" dirty="0" smtClean="0"/>
              <a:t>tisk</a:t>
            </a:r>
            <a:endParaRPr lang="cs-CZ" sz="3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4824536" cy="675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4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9302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dirty="0" smtClean="0"/>
              <a:t>                      </a:t>
            </a:r>
            <a:endParaRPr lang="cs-CZ" sz="36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4608512" cy="667507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350" y="321819"/>
            <a:ext cx="4410375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4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93021"/>
          </a:xfrm>
        </p:spPr>
        <p:txBody>
          <a:bodyPr>
            <a:normAutofit/>
          </a:bodyPr>
          <a:lstStyle/>
          <a:p>
            <a:pPr lvl="1"/>
            <a:r>
              <a:rPr lang="cs-CZ" dirty="0" smtClean="0"/>
              <a:t>Mechanicky </a:t>
            </a:r>
            <a:r>
              <a:rPr lang="cs-CZ" dirty="0"/>
              <a:t>pořízený reliéf byl pokryt černou tiskařskou barvou a tlakem otištěn na papír nesoucím na vrstvě klihu tenký potah kontrastně obarveného těsta a někdy i plátkové zlato</a:t>
            </a:r>
            <a:r>
              <a:rPr lang="cs-CZ" dirty="0" smtClean="0"/>
              <a:t>. </a:t>
            </a:r>
          </a:p>
          <a:p>
            <a:pPr lvl="1"/>
            <a:r>
              <a:rPr lang="cs-CZ" sz="2400" dirty="0" smtClean="0"/>
              <a:t>Vyhloubené </a:t>
            </a:r>
            <a:r>
              <a:rPr lang="cs-CZ" sz="2400" dirty="0"/>
              <a:t>partie zvýraznily vystouplým těstem, reliéfně vyvýšená místa těstovou barvu zeslabila a přenesla na papír i </a:t>
            </a:r>
            <a:r>
              <a:rPr lang="cs-CZ" sz="2400" dirty="0" smtClean="0"/>
              <a:t>barvu.</a:t>
            </a:r>
          </a:p>
          <a:p>
            <a:pPr lvl="1"/>
            <a:r>
              <a:rPr lang="pl-PL" sz="2400" dirty="0" smtClean="0"/>
              <a:t>Velmi </a:t>
            </a:r>
            <a:r>
              <a:rPr lang="pl-PL" sz="2400" dirty="0"/>
              <a:t>křehké na manipulaci – těsto odpadává</a:t>
            </a: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dirty="0" smtClean="0"/>
              <a:t>Těstový tisk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452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93021"/>
          </a:xfrm>
        </p:spPr>
        <p:txBody>
          <a:bodyPr>
            <a:normAutofit/>
          </a:bodyPr>
          <a:lstStyle/>
          <a:p>
            <a:pPr lvl="1"/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sz="4000" dirty="0" smtClean="0"/>
              <a:t>                                     Těstový </a:t>
            </a:r>
            <a:r>
              <a:rPr lang="cs-CZ" sz="4000" dirty="0" smtClean="0"/>
              <a:t>tisk</a:t>
            </a:r>
            <a:endParaRPr lang="cs-CZ" sz="4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2638"/>
            <a:ext cx="4932040" cy="66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93021"/>
          </a:xfrm>
        </p:spPr>
        <p:txBody>
          <a:bodyPr>
            <a:normAutofit/>
          </a:bodyPr>
          <a:lstStyle/>
          <a:p>
            <a:pPr lvl="1"/>
            <a:r>
              <a:rPr lang="cs-CZ" dirty="0" smtClean="0"/>
              <a:t>Přechodové stadium mezi iluminovaným rukopisem a ilustrovaným prvotiskem</a:t>
            </a:r>
          </a:p>
          <a:p>
            <a:pPr lvl="1"/>
            <a:r>
              <a:rPr lang="cs-CZ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Obraz i text vyřezány do jednoho dřevěného bloku</a:t>
            </a:r>
          </a:p>
          <a:p>
            <a:pPr lvl="1"/>
            <a:r>
              <a:rPr lang="cs-CZ" dirty="0" smtClean="0"/>
              <a:t>Námětově uzavřený cyklus deskotisků, správné pořadí zajišťovala abecední písmena umístěná přímo do kompozice</a:t>
            </a:r>
          </a:p>
          <a:p>
            <a:pPr lvl="1"/>
            <a:r>
              <a:rPr lang="cs-CZ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Většinou vyřezávány celé dvojstrany</a:t>
            </a:r>
          </a:p>
          <a:p>
            <a:pPr lvl="1"/>
            <a:r>
              <a:rPr lang="cs-CZ" dirty="0" smtClean="0"/>
              <a:t>Tištěno na pergamen, sériovou výrobu podporovala rostoucí síť papíren</a:t>
            </a:r>
          </a:p>
          <a:p>
            <a:pPr lvl="1"/>
            <a:endParaRPr lang="cs-CZ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endParaRPr lang="cs-CZ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dirty="0" smtClean="0"/>
              <a:t>Blokové knihy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3846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Nejvzdálenější předchůdci – pečetítka a razítka v sumersko-babylonské oblasti (3 </a:t>
            </a:r>
            <a:r>
              <a:rPr lang="cs-CZ" dirty="0" err="1" smtClean="0"/>
              <a:t>tis.př.n.l</a:t>
            </a:r>
            <a:r>
              <a:rPr lang="cs-CZ" dirty="0" smtClean="0"/>
              <a:t>.)</a:t>
            </a:r>
          </a:p>
          <a:p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 Číně ve 3 stol.př.nl.  - razítka i kamenoryt, kamenná razidla ke zdobení výrobků (hrnčíři, pasíři, zlatníci a později knihvazači)</a:t>
            </a:r>
          </a:p>
          <a:p>
            <a:r>
              <a:rPr lang="cs-CZ" dirty="0" smtClean="0"/>
              <a:t>Čína – konec 6. stol. – první zkušenosti s mechanickým rozmnožováním obrazu = základy deskotisku, xylografie</a:t>
            </a:r>
          </a:p>
          <a:p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 8.stol. převzalo Japonsko – 764-770 xylograficky vyroben cca milion papírových svitků budhistického kánonu – rozesíláno všem klášterům v zemi</a:t>
            </a:r>
          </a:p>
          <a:p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 10. stol. Korea, 12. stol. Egypt</a:t>
            </a:r>
          </a:p>
          <a:p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Před </a:t>
            </a:r>
            <a:r>
              <a:rPr lang="cs-CZ" dirty="0" err="1" smtClean="0"/>
              <a:t>Gutenbergem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362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93021"/>
          </a:xfrm>
        </p:spPr>
        <p:txBody>
          <a:bodyPr>
            <a:normAutofit/>
          </a:bodyPr>
          <a:lstStyle/>
          <a:p>
            <a:pPr lvl="1"/>
            <a:r>
              <a:rPr lang="cs-CZ" dirty="0" smtClean="0"/>
              <a:t>Vyvíjely se od konce 8.-9. stol. </a:t>
            </a:r>
            <a:r>
              <a:rPr lang="cs-CZ" dirty="0"/>
              <a:t>v</a:t>
            </a:r>
            <a:r>
              <a:rPr lang="cs-CZ" dirty="0" smtClean="0"/>
              <a:t> Číně</a:t>
            </a:r>
          </a:p>
          <a:p>
            <a:pPr lvl="1"/>
            <a:r>
              <a:rPr lang="cs-CZ" dirty="0" smtClean="0"/>
              <a:t>Od 20.-30. let 15. stol. do 30. let 16. stol. V Nizozemí a Německu</a:t>
            </a:r>
          </a:p>
          <a:p>
            <a:pPr lvl="1"/>
            <a:r>
              <a:rPr lang="cs-CZ" dirty="0"/>
              <a:t>Poprvé je snaha o syntézu písma, ilustrace a dekoru</a:t>
            </a:r>
          </a:p>
          <a:p>
            <a:pPr lvl="1"/>
            <a:r>
              <a:rPr lang="cs-CZ" dirty="0" smtClean="0"/>
              <a:t>Obrazové cykly vycházely z kánonu deskové a nástěnné malby 14. a 15. stol. </a:t>
            </a:r>
          </a:p>
          <a:p>
            <a:pPr lvl="1"/>
            <a:r>
              <a:rPr lang="cs-CZ" dirty="0" smtClean="0"/>
              <a:t>Obraz převažuje nad slovem</a:t>
            </a:r>
          </a:p>
          <a:p>
            <a:pPr lvl="1"/>
            <a:r>
              <a:rPr lang="cs-CZ" dirty="0" smtClean="0"/>
              <a:t>Na území ČR se nachází jediná bloková kniha – </a:t>
            </a:r>
            <a:r>
              <a:rPr lang="cs-CZ" dirty="0" err="1" smtClean="0"/>
              <a:t>Biblia</a:t>
            </a:r>
            <a:r>
              <a:rPr lang="cs-CZ" dirty="0" smtClean="0"/>
              <a:t> </a:t>
            </a:r>
            <a:r>
              <a:rPr lang="cs-CZ" dirty="0" err="1" smtClean="0"/>
              <a:t>pauperum</a:t>
            </a:r>
            <a:r>
              <a:rPr lang="cs-CZ" dirty="0" smtClean="0"/>
              <a:t> ve fondu MZK, z let 1450-1460, nizozemského původu</a:t>
            </a:r>
          </a:p>
          <a:p>
            <a:pPr lvl="1"/>
            <a:endParaRPr lang="cs-CZ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endParaRPr lang="cs-CZ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dirty="0" smtClean="0"/>
              <a:t>Blokové knihy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358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93021"/>
          </a:xfrm>
        </p:spPr>
        <p:txBody>
          <a:bodyPr>
            <a:normAutofit lnSpcReduction="10000"/>
          </a:bodyPr>
          <a:lstStyle/>
          <a:p>
            <a:pPr lvl="1"/>
            <a:r>
              <a:rPr lang="cs-CZ" dirty="0" smtClean="0"/>
              <a:t>Tradiční látky a témata:</a:t>
            </a:r>
          </a:p>
          <a:p>
            <a:pPr lvl="2"/>
            <a:r>
              <a:rPr lang="cs-CZ" dirty="0" smtClean="0"/>
              <a:t>Apokalypsa</a:t>
            </a:r>
          </a:p>
          <a:p>
            <a:pPr lvl="2"/>
            <a:r>
              <a:rPr lang="cs-CZ" dirty="0" err="1" smtClean="0"/>
              <a:t>Ars</a:t>
            </a:r>
            <a:r>
              <a:rPr lang="cs-CZ" dirty="0" smtClean="0"/>
              <a:t> bene </a:t>
            </a:r>
            <a:r>
              <a:rPr lang="cs-CZ" dirty="0" err="1" smtClean="0"/>
              <a:t>moriensi</a:t>
            </a:r>
            <a:endParaRPr lang="cs-CZ" dirty="0" smtClean="0"/>
          </a:p>
          <a:p>
            <a:pPr lvl="2"/>
            <a:r>
              <a:rPr lang="cs-CZ" dirty="0" err="1" smtClean="0"/>
              <a:t>Biblia</a:t>
            </a:r>
            <a:r>
              <a:rPr lang="cs-CZ" dirty="0" smtClean="0"/>
              <a:t> </a:t>
            </a:r>
            <a:r>
              <a:rPr lang="cs-CZ" dirty="0" err="1" smtClean="0"/>
              <a:t>pauperum</a:t>
            </a:r>
            <a:endParaRPr lang="cs-CZ" dirty="0" smtClean="0"/>
          </a:p>
          <a:p>
            <a:pPr lvl="2"/>
            <a:r>
              <a:rPr lang="cs-CZ" dirty="0" smtClean="0"/>
              <a:t>Vybrané scény z Nového zákona</a:t>
            </a:r>
          </a:p>
          <a:p>
            <a:pPr lvl="2"/>
            <a:r>
              <a:rPr lang="cs-CZ" dirty="0" smtClean="0"/>
              <a:t>Píseň písní</a:t>
            </a:r>
          </a:p>
          <a:p>
            <a:pPr lvl="2"/>
            <a:r>
              <a:rPr lang="cs-CZ" dirty="0" smtClean="0"/>
              <a:t>Gramatika </a:t>
            </a:r>
            <a:r>
              <a:rPr lang="cs-CZ" dirty="0" err="1" smtClean="0"/>
              <a:t>Aelia</a:t>
            </a:r>
            <a:r>
              <a:rPr lang="cs-CZ" dirty="0" smtClean="0"/>
              <a:t> </a:t>
            </a:r>
            <a:r>
              <a:rPr lang="cs-CZ" dirty="0" err="1" smtClean="0"/>
              <a:t>Donata</a:t>
            </a:r>
            <a:endParaRPr lang="cs-CZ" dirty="0" smtClean="0"/>
          </a:p>
          <a:p>
            <a:pPr lvl="2"/>
            <a:r>
              <a:rPr lang="cs-CZ" dirty="0" smtClean="0"/>
              <a:t>Otčenáš (výklad určený pro nižší klérus)</a:t>
            </a:r>
          </a:p>
          <a:p>
            <a:pPr lvl="2"/>
            <a:r>
              <a:rPr lang="cs-CZ" dirty="0" err="1" smtClean="0"/>
              <a:t>Planetarium</a:t>
            </a:r>
            <a:r>
              <a:rPr lang="cs-CZ" dirty="0" smtClean="0"/>
              <a:t> (astrologická </a:t>
            </a:r>
            <a:r>
              <a:rPr lang="cs-CZ" dirty="0" err="1" smtClean="0"/>
              <a:t>úublikace</a:t>
            </a:r>
            <a:r>
              <a:rPr lang="cs-CZ" dirty="0" smtClean="0"/>
              <a:t> vysvětlující vliv sedmi planet </a:t>
            </a:r>
            <a:r>
              <a:rPr lang="cs-CZ" dirty="0" err="1" smtClean="0"/>
              <a:t>ma</a:t>
            </a:r>
            <a:r>
              <a:rPr lang="cs-CZ" dirty="0" smtClean="0"/>
              <a:t> zrození, život a smrt člověka)</a:t>
            </a:r>
          </a:p>
          <a:p>
            <a:pPr lvl="2"/>
            <a:r>
              <a:rPr lang="cs-CZ" dirty="0" err="1" smtClean="0"/>
              <a:t>Salve</a:t>
            </a:r>
            <a:r>
              <a:rPr lang="cs-CZ" dirty="0" smtClean="0"/>
              <a:t> Regina (základní mariánská modlitba s ilustracemi)</a:t>
            </a:r>
          </a:p>
          <a:p>
            <a:pPr lvl="2"/>
            <a:r>
              <a:rPr lang="cs-CZ" dirty="0" err="1" smtClean="0"/>
              <a:t>Speculum</a:t>
            </a:r>
            <a:r>
              <a:rPr lang="cs-CZ" dirty="0" smtClean="0"/>
              <a:t> </a:t>
            </a:r>
            <a:r>
              <a:rPr lang="cs-CZ" dirty="0" err="1" smtClean="0"/>
              <a:t>humanae</a:t>
            </a:r>
            <a:r>
              <a:rPr lang="cs-CZ" dirty="0" smtClean="0"/>
              <a:t> </a:t>
            </a:r>
            <a:r>
              <a:rPr lang="cs-CZ" dirty="0" err="1" smtClean="0"/>
              <a:t>salvatoris</a:t>
            </a:r>
            <a:r>
              <a:rPr lang="cs-CZ" dirty="0" smtClean="0"/>
              <a:t> (zrcadlo lidského spasení)</a:t>
            </a:r>
          </a:p>
          <a:p>
            <a:pPr lvl="1"/>
            <a:endParaRPr lang="cs-CZ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endParaRPr lang="cs-CZ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dirty="0" smtClean="0"/>
              <a:t>Blokové knihy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569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93021"/>
          </a:xfrm>
        </p:spPr>
        <p:txBody>
          <a:bodyPr>
            <a:normAutofit/>
          </a:bodyPr>
          <a:lstStyle/>
          <a:p>
            <a:pPr lvl="1"/>
            <a:endParaRPr lang="cs-CZ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endParaRPr lang="cs-CZ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dirty="0" err="1" smtClean="0"/>
              <a:t>Biblia</a:t>
            </a:r>
            <a:r>
              <a:rPr lang="cs-CZ" dirty="0" smtClean="0"/>
              <a:t> pauperum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499758"/>
            <a:ext cx="8102588" cy="524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7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93021"/>
          </a:xfrm>
        </p:spPr>
        <p:txBody>
          <a:bodyPr>
            <a:normAutofit/>
          </a:bodyPr>
          <a:lstStyle/>
          <a:p>
            <a:pPr lvl="1"/>
            <a:endParaRPr lang="cs-CZ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endParaRPr lang="cs-CZ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70156"/>
            <a:ext cx="4532880" cy="594751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570156"/>
            <a:ext cx="4525765" cy="594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3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93021"/>
          </a:xfrm>
        </p:spPr>
        <p:txBody>
          <a:bodyPr>
            <a:normAutofit/>
          </a:bodyPr>
          <a:lstStyle/>
          <a:p>
            <a:pPr lvl="1"/>
            <a:endParaRPr lang="cs-CZ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endParaRPr lang="cs-CZ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Obrázek 3" descr="https://www.encyklopedieknihy.cz/images/4/44/060_b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4176464" cy="6408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https://www.encyklopedieknihy.cz/images/9/92/062_b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818" y="116632"/>
            <a:ext cx="4069670" cy="6408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579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93021"/>
          </a:xfrm>
        </p:spPr>
        <p:txBody>
          <a:bodyPr>
            <a:normAutofit/>
          </a:bodyPr>
          <a:lstStyle/>
          <a:p>
            <a:pPr lvl="1"/>
            <a:endParaRPr lang="cs-CZ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endParaRPr lang="cs-CZ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99247" y="620688"/>
            <a:ext cx="7756263" cy="770612"/>
          </a:xfrm>
        </p:spPr>
        <p:txBody>
          <a:bodyPr/>
          <a:lstStyle/>
          <a:p>
            <a:r>
              <a:rPr lang="cs-CZ" sz="3200" dirty="0" smtClean="0"/>
              <a:t>Apokalypsa, před r. 1469</a:t>
            </a:r>
            <a:br>
              <a:rPr lang="cs-CZ" sz="3200" dirty="0" smtClean="0"/>
            </a:br>
            <a:r>
              <a:rPr lang="cs-CZ" sz="2000" dirty="0"/>
              <a:t>https://digi.ub.uni-heidelberg.de/diglit/cpg226a/0006</a:t>
            </a:r>
          </a:p>
        </p:txBody>
      </p:sp>
      <p:sp>
        <p:nvSpPr>
          <p:cNvPr id="6" name="AutoShape 2" descr="data:image/png;base64,iVBORw0KGgoAAAANSUhEUgAAA3EAAAOkCAYAAAAIh73QAAAAAXNSR0IArs4c6QAAIABJREFUeF7svVmMZVl2HXbe/CIiMzKrcqypu7rYHKRuihQlGiRFUqZE2myaIkgDtOVPmTRNW6Imw/BsyAPgL//436D9KQsQbBiEYcAw4A+Lf3TLgEXBbFqkmtXNmnLOGF68wVh77XXOPvfdeyMya2oBN5rFyHjDveeeca+91t57dPfOrd1ut0ujNEqTyTiNx5OEn+12m+z10SiNJ2N7f7fbpvV6k9brdZrP5/bexcVF2m43aTQap8lkYtfY7VLabDbl++OxXRPX22w3abfdptlsZtfBf7PZPI3Ho3R2dp7G47HdbzqZ2r9HI7Rll7a7bZqMJ2m9vrB7jsbjNJvO7P3NZpvWmzVuYG3C/dFWtAnXQLt4rZG3Y5s22639ezwap9XFyp5vNB6lCdo6GqXtZpufS32RRon9gP9tef3pdJqms6m9jn7Ava0N+Hu3s35EX+ga6AO9ptfx+dK2nbXrKj/6TvltTc/Xwn3wgl3fLxjvhee1d3a7NN4l9r2PlY27/402d/3o833tzf0XPhTbsf9dtXZn/ZnQmz52GAHMIYwT+p/jzT7lmOu7LS0aj23s8tzG0+fn9Lnh81TzNWE8bZ50X7fvns0xshnkl8LcV982P4d+XW82abPepOkU62picxbzji1iv+AnjhX+1tpTD6iv8Rv3/DhjqfvF3zafsR68LVibGB/NDazXq/ywD0r/YN3rGZvfz/3m99J4Nfuz7b62LppzEfMppdw/nFv2lFw/o2Tj4ROyZcpy78Azow0a27im4joq85/7Kt5rznXN7a6+653rPhZt39Wzad00P9Ncm2wb/+tb7/pMXju5DWVM29rDJd61x2hvLP2jflR74t+aP7FvYr/r31hP6AfMMXtth/vgnMD5Z7tEmkywB6Z0vjpNz549SavVNo1wlI0XdhZdrNc2N46Ojuz306dP7VyzeYS1u9nYusUZoT6xdbzZpNVqZe/h8xucg5tNunbtWjq+ft2ue3pyksaTSTo4OLC59Ozp03wuzeazdHh4aK8/f/7crqEzDvuD9QvuOx6nw+U8bS4u7DPHx8fp7OwsffTRh2kyndh9T09Pbf4dHh6k+WLue+MmbS52aX2BZ8B+Adtgkh6cnPZsrldZ4cNnhh4YemDogaEHPskeGN25/aqdnjDmo8EBQwf/GSiAcWKnF4GYwB3+xoGEnxok8TMAXm5nZkMb11wsFgXEbdZ2yBmYWp2n+XxhhygNVjcecBEDGQBKAEU01vPBhfvAGB8VIx3Gr9ppB/pIhjiN/gLyaNjKhjDAis8bMNil5XJRDno3SvRsuAeAkN13h/7aEQhOJgRxAJ/ej/qt/sPfuG8Ey1cxQJvGp42dowICuKuBOPYJwd0IQGWXDIBH44eGTv+5fRmIazPsmsCyxSL2l9pBnMBaNEbjfToXCAAfHqdpL3qfsTdgwIWfK4C4PpCLaxELFCAtFAdHQQRiEcDg33AKwBEw9XHAvOda4xzmDw3kOJ62TvO7ujeN4SaAqfuqG6zH/t0HptoXyp0jEOi/p1ogQ78Y/D2+A1tvfHyfw4152jdvK6dC+D77R31Q90U/0GA7sA9g/WPvMAcNjGkHg01AGoG12toEedpvX2bD71+3nAvaB/v2lLjnvziI2x/Ttme5rG8jwNX3NTfoNORY8XdZD00QnD/nzju+r8UiB4LAO849gNaULtbn6ez0hM6j6SyNJ0u7z+nZmZ1ZcDjiTMNeCJA0nc1sDkTnBeZDdDphhU6nM3PQoA3n52fmzAQgxLrHdfC6nSV+Lczb+XzmZyQdrdr/uQ/DeUDgZWdR2qXDxSItF/N0/fr1dOPGjXRxsUrvv/9eOl/RYYr74POHB8s0X+DspQM04f82PGvpDEzpgyfPBxD3Motx+M7QA0MPDD3wKfXA6O7tW0RIAHFg4hwIAUCVH5mi0XAUqwWWhEAPPwb83LjSNWhQwLDhgYDDA8ANBxsOEHlFcejBy2iAxw1cMXxoG96v20XjtWmw4BDEYSagVh90NNPBrOhQjUxZZuPcoMfD4Z4ApMZbBeMHXlvDe3g684ASzMKwgMsWXdjGxBkIdBDXZE3U1quMd9OY7gVxziKKTcz9hte3KZmDObCVuH8E9V3tuQqIK4YgQWYNVtqu3M3ENce6CaB6AVUG85yrpV0+r0MfeSsJ/slXtv5o7Lv6Jxpa/WNbsxW8LtcW+hhGGdYKxwSGHR0Z7A8Hn5nNYWvqvuYT9I9XN4iLwGd/3rENAnoZYHmnZJDCDm/pqiZTc7nxzzUUmToZ73REdPkecHuOCcG62MM4NgIVAg+cU2Kh+hhZ73Rf3+WaZO/Ls4vdK4CjCWTagF2z48Tctc09jrPmhT+tzw/OKYKDOFZxbcV/l3G9jImzAQ4Ohqusda3DrhWkcebjsPf3x7da9w7MyYqyTWXqadx5jR28Ou7GzKyrHHMJDsptWq3O0unZcwNx08ksjcZzA204t3AmnZ8TEAEEPXv2LC0B6CZQjazT1hUpnHNQrpAJBzMm1tZY9zXPQVwXP1CW4AzEc8lZibNCCpiTkxM7kxbm9ExUy/hZxfMMipdd2m026ejwwK4Ltg2qEbB8+AxULQBzmw2ZusgSwnG0XCyNCYQjE0D16//49wcQ1zVNh9eHHhh6YOiBz6EHRvfv3jE5pQw8evlp6OBgwAEXWSQZSDikTELobJsAgDFSMA5wgLgMzt5zI88Ol5RMeiR5GAAg3sfBAnAn48L9qjTInEWQOW2CFxxyBsjohdQRjzbF92hAJZOQiN3Ds6ENlF7Kc741cEdwRosBh1dhy6KRVgz/dmYHbFzpO4E1GUQ8RNeZyYxe48vYL82TFwFxkgPyuYpEzICpM3EcwzIL7W+XmXXNzb62xmeqWcY2OizeoR/EAXzLWGwyUn2sj40YDDSBVZfdmqTKuFOOeexX98/3yL2KR7ytjyivpeFp/1//zgZpe89qnkiayPkCJmBiUi5zlpixyetqjuJ7keVpSi/79pi+sexn4tyh40AlMiIyuGtjugC5y+ZPX3slmy77F+RwTkf30HhqSz0nOe598+eq63K/zT7YFXta1iD2S2xEEd7mudjTAX0OC4E4gTQ9l8ZGDFa9fgRsony5qC8uY+IElAR6Od81HvbuSx1xxioF548cF3itzPty/Xr+85aRhasdCe4EMYre16n/czTCfcGoAcQBNEHGDecjgNXUgA+eCUAO/b1cHqSHDx+mxQLhAWOTQtt6xJw0SeLMAB+eB5/Beyt8F7J/c6AWdYmcomornYM8lyx8YE2JMj534dLMiSla4DAgi7bbbtLc9wvILgEMZzNKO9F3BG1QoZDhA2CDpBLn4mJOVhASzGtHR/bZv/s//a8DiHupGTx8aeiBoQeGHvh0emB0/x5BnGLC7BBATBvi3HL8l3tXTZIIJoBAx+Qb8DRu6aE1wwGOTZcRVkYSDlzzLG4ZIyBGyw9o83XD6xgAFAEkjVcc1ia7zPF1jMMRWMzxKH6AMfbOD1CX2UC6wmshVmGajTYYxvJ64pBUDCC6nN5Sl0qaPVL+zp/zfpGxYH0HoDEa53i4JogTgKNktTB8LzLMLwziGtKx/H08p7OIxqgE+WqTnWs1UDsaHWV/AjMywKKh133Ntjghzj/1tdgSgfgmCxSvvYtMnONIxjc2QIWMOHn8OTk7h6ZP9rcP2grLRCBatTD/IYBi89FAG2Ns8G8Y4HHeRBZM8YOMBxVLV5iYIhd8kZlWDGQagAKkjXEoUNXj9CJLyGvYeHHw3JgUK1o6QuTJ5aBJsVpFRlz2h+7xqp0AAtZ8LuwPMnILWChOhe5eK6wXcUt5riaAaIKMZp+09XHbffvmXb1GBGK0jxP8R2CtNmldvQwTpzbmNenMNhmveg5dfR8pTJyceWLjeA2xbFxL8TN0IuVWNf5NieDINAgCcrZ6HPB5KAFiISGnPD+xe5mTcbPv9MRdsC5XKwI6KS3wOs4d3gzMHeNgZ/O5NR3ACneHU1RnGe5h8eXuRAMYxPpfHhwYs4d9QHHkOEckKxdgxnV4vqzTcj5Ls+mUskmLr4VTElLfrb0G8Hbz5o1048axATYAt9l8ikPc5gjPXMqM/97//L8PIO5Ft83h80MPDD0w9MCn2AOje3duk4lzICL2JMqnxFIQvCmhhCcccWmSHSQWD8LWmlfbWToe4i6nBIgznX99uOoeYgAB5iQ3yQlAPN6Eh3UBPow3YGIS3B8gqoqJG48sCQrAGryWOEgVbM7EKrPsqS2ghcaDDrAISMUU2kHssrfIRFqcoMlSFcNXJzYR8xcTm7zMGLeBOBIR9MYqCQaBQJHe0cj0v/EbAM7GrCSSIRggMJdB+KJtbDPCS1wIpULtP31MXGyPkswo/vIST39fTJwDtr0reExcJ6C4xDiN38v/djAdloADnGjoKlEO5VSKkTOzM8bE2bXqODKCvcI4im0GwO2TU5IR6hiRYL61gTixSRGg5JhFf6zC5hXJXQFd/FAEeH1tLddqsKdqfoeekqQ+Y2cJ3mv+CwbunlxP49Uzvdgn3DPwb8WXMnEGpdbxXnH9cRNpZ+L6yKsuyWjeWesJ5n3r71pza+dFAQF1giD19eVMXAGyetbstKnkpM051iN/dZY5D2vDn8I5Upw9ZeyKg4HfjQ4TxXVzj/Pdz5rs/j6XzYNJgxPxPF2sV2kyHaf5dJrWqwtLQILkInCqgBV78vRpevzoWTo4mJlz8WKF70H9AdUJziSpNgmgAdrErNEJykRY6GOcTTqH7flcLWJJULIzx2MBdykd3ziu1DIGIC+QAGxt8XA4b9eQcVqX7NLZ2ak7Mifpzp3b6Y033kjXj6/zXEbYA6SdYxMteGwnQwn+/v/yfw4g7kUPweHzQw8MPTD0wKfYA6O7t1/dyTuvbIU4SBS7VhuhBs+8OfJ8KiEKvXUxxssYPgdXOXtjSmk+m9mBJY+qjAQdXBGQlZgyslsAhubJRFbIKeQsCDxHhkx4Dj35SmBXDIRMmMkSIO787NziACCTpJxlZf+2JwssnCSkODgzoA3ZKfEaJCf0uJbkLmIiwfpIltrMTqnxFBvXBDOdgKExEZrGtJRk9jpYzBDHJ5mZ4vpyohcHcWbcunRSsUYEfy5Re4lJuP8cBUxGJ8H+pftAXIllLIZzCcDvBZyenVLxizbmHv/CuU8jLpvTHkNkMidngJttvYxh4NgGIzUnOGnEwLlBXZwFZHEpMZ6Y0ScmWyC9sFkxkygzLIotV6INgYmXGMa9r+yDOBnJTVCg+LQSExYBAb4VgVrNqlLu1bUWFPMqp5IGjw6p7vHSOhfTue9IiMZ/AZX4fN/cMvmb75toswxx7iOSJwa2KGe9dODjQC53toNzgsr2n759ottBwmu17TnmNHPnT7z2VUGc9u94fYE4sbAdT9IZw5jHy/tH6034s2b7y1rDfbWPxWctrCgTf5iiBOeGx8aZ4xGOEnNCrnNyk9lskq5dv5aOj44sWcjdO3fS0bUj22chp3z0+FH64IMP0oOPHhi7drGi3BFxcmgjGLoPHzzmfuMZTHG2YJ6QTSux3TiPANaQwdLOOmS8dOWK/s2s0MzyrFi2CLLNUbje8Kx1UHdweJCOjg6NfQNoQ6wbEp5A2nly8twyVUKhslwu0wSB0nh+m8szO+v++7/3vw0g7pPYQIdrDD0w9MDQA59QD4zefP3+7vT0zDZrbOompYQn38sK5CBpl6qIUVNsTvaIZ+kMDykYVUxOooQZMC6ZyASafmn8FYNnwHG3tYMH2ny8j0xaksgo8NsYiZD1Uh5WedZl+OG7i8XS5CEAefB24sCCF/LkFJ5ISjFxf5O4yOXtLJ/69+BgmdA/uD+MabFvdkgjrgDxA8ulHeYAh+hHeDINoloKa/aB5DXqL4HdPjDTNJabY958n4UNiiHj/6oSAsgo0rUMqHlmvZqto+EtoC0jI3r/BdLtWg4c83h4OvJ2tkCxN5TLZhlUNi4J9nI8VZTw5Xu5QexlEiR5FXMa4xgl9UV/IIqySGfJymi+5v5tMC5ZFOhsiphgNeVl12I03NR/MQFGYZvsTjkVPcE1DW6+k0dzL3GMmK3LwKbNUXeslHgqz67q6xIGqDlDXM5ZHDEEBWLjc5ZP7y8arWojNxKxh3ivALJYogQGNNP+c3zomCjp+CMg2h+BfoAT2tL4amYG8XqDyeoreVAypbpyLji79LzsI4JTMasxu2+ULnP+Vj6zPbb2Ks6eNgDTBGhlT/B1ac/Oh49rU3Owa77ruvU9fY72JJvRfI6spdQC+LbKwTTHA+/ldRDay4EjOM57k49nBqSWtESfk5yyrCTGDEJRwVIDt269kr7ne78nHR0s0/HBIff43c5AGsYKWSqRZOS99983wIMwg9X5uYE0jDfOhtPzlZ09z09OTBEiJx6en+V5Jjbn7cz1rM+2Ll1yb8lQ3LFh56eSianEChwGfjbqOQ0Qrlm+4PXXXzPpJM7Ds9NTd34iE+ap/Yc5DACH+8xn4zSfjMzxqbJDv/l3BxD3snv98L2hB4YeGHrg0+iB0Xd/1zu7J0+eGGAyvb8fdsiCVQAcPZYAMYwJYzA3fhtLkGvLMX4Nxh6kGXb4ygpw/T8MaHj+lPxEBzEOTXgBEfiNDFomi0TQtRvwihcwb7fqFoWEFNT6K+UyvKNrA3DwOIJ9g/4fBxSyelmdOY/TUF07Giw1kyC2SrWEMhjwQ5Ne22TZyABM0XYcxHzd6815Nk4e9PSsEggz6L021Osh7gNx0RDLnwPocvZTxks2S1rqxfEzBpXsnyVjZ4l7IgNRGJUmiJPRS09xSYKAAVT2zq6Ja3X0rFyEyzth7LfUBms+azb2cptLrTibB5ZYp9QCM7AkFq45zkpmUlLf7TUXclMtDM2RMjYxRq+y/K+8Xiuj2i3nNvmdLtgPyFxu2XGdvkYpgUSRBqtEBn5DosmssmISMqvhyY+UaKVmZFQSQX1D2XNMtIO1anUgLQ6ImTeVkl2OBfVR2Td6tI0t2QuvOhh9wKgv6YlKHbTdR2yUnB6WvdaNc+4DjKcq/V7AqlLM+3BWQK4PVKode44eX8CF0WI/xs9xT6rn8lUAYxz35n7au8+pvp5KysR6j1azs5uNJCDW8izAs5ZzllHJ82eEfQfnk1w0io0rRxaYuJ39t0m379xKX/3qV9J8MklzZ12x5+Oswp4FYHQABgtnKOSUnrVSSU9QOuf+G/dtjK3WqjkzSxkc9I9loRwxUyXBPc86XANAzFg3OBIBskJMHVUlTCgW5bcYj8Uc5RA4vher8/Tw0cP0+PFjk4CenZ8ZmER5A3zx6No1A3lWg+78LO02FwShXufuN/+HISbuqvvI8LmhB4YeGHrgs+iB0Zff+dIOaZFZfLR4zCkHqot+2yHtMWAySARsZJRkQ8fj4AweOGIyaZHVvfJDxw12JmtgDJzSNsfyAJKJ8NDz7JdEDLmPAC4ZCzTOWSiZHnnp9Xp2dhgBzJF9Yl06A6QIXogyumDU4IBG2QNlqTRga0HfbKvFGXnMAYAwAs6BB5DBTMW+cT88uyQw6itjH704a3OwXxTA4ftj9/Rbl3u/C8QZqyEpX/gd70sQ1yzZEFmx/diVCsS5pSkwJ4li20QugI/xNxVb5oXW3fpg2oGAHtlvzCipOlySx0Wjt7qvzd2cKpLX05iHhAhtbbXsnZmc2I8jYl1Aj2vKbB0/F+WCzWuz3iFf1dqy2KhgQMfx0L81b66yQbyIMa72REaIDDnjxzROinGN8Xn23QDO1DbJENU/AjvxuegsIiuuhEmMK63BXtXHPdk9871aO0jz+Sq990l9pkg0zWGRZcteg8vjHEuBccYb5yRQ3ozmc2UnWUszBZrKmJW1rT08Shz3QJzv8/jM/p7Q3i9NoBdBvhjU1vXlSXiaTiBdLzrXmt/PzOkeE1c+Ga+Tn30Eeb4zcQbklIimlKoAiAN3j5i4e/fvph/4ge9Pu806rc/O09Eh6rkVR5GUIgBXkCVa0i3I9c/PDXTdvnM7TafjBEmjHKTlXKPTgg5RB3keIoDXdW7gTMa1cK6hZADew7kd+11jxd+MX1d8OMDo02dP04cffpgeP3qcHj1+aHMMZyRi/CAPRfZKfBcBBlNnTzEX8Xz/3d//PwY55Se1JQzXGXpg6IGhBz6BHhi98dr9HeLC8DMHAEGNGtS3URKELKPMZpl7jhFLAMkk43bwY0AMnlGXZOYDxbMJWpyWgZmVZ9ljzIvKBeA9sGcnp8gElkyegnYgKFuSt+zR9UQAOlUgX4HEEYDrYHlg14T0C9eH1xOv4QCEBxIHG57x1Aq4lpp0AROGg5HppHF/xefZ4TsZZ2CH58b1YpKUNQqleqFvfbcNxDXZuOaBrF5v84Q3gZ6BOHfFls+XWlT2Wo7Jqr3vymbYZrARsHv5gSrJQ0m6ITASwRna3sWXCERRKhQlcw7QVMy5wRII8EhuJqam9vSX9O1qjxmsIaGLQJNKThjg7EqG4Q/RZAllKIlZaWNWu66J54ixh2V1EQzye3UsXV7vDZakuQ9k49kGQCPgbKvWYsvmUZhsGYD8kABy7EsbBzAoikONDoTcjy7G9UUqUj7OMbxmca4O4pQ5Uux325DwOj3JMFx22QE1euOv+kB3H5joY+LyOvBxa4KT8jxFZsx7YZ8h08SB6FtR9dNKraAY2ChPjHNvn1kudnp83r553LZHFQBXM31dY6KdoreP279cKSjavl+BOFc/QCZpTJwFMQvEhWd3aTrCpVcX5+mtt95IP/zDfzadPHua3vvWH6c7t+/YgFhoAOTF7ohAEyGdlBIA8xhp+5H9ETFmN25cNxBmQG9D9hnnoX1uPjdHKpg6vKZSAjhf8TnGvwHI4b85pfsenlDGsSStwlpCXTsoROCoxNmAM+rxk8fp0aNHxsDh+2zfDQunYBzuOk13ozQ1R6XXn9vt0m8OIK5jBg4vDz0w9MDQA59PD4zeevP1HTJZ4dBXen8DKwiod2MpyunEmCjpgqUr9hTt2ZMe2AUzO7JMxuUuodi2QkdkIOP65+cAeSieOrfDEEHhAGUmnXHJHs0Zr+3lhr4FiHvcDp4B3weQo5eTqZLPzlCnZ2vyF4BD1fqhEqXBslh6aASeb0p/5BgsGtr0liO7JROc2KGMGDwihhzPICZOhy0THtBb22d4mLHcYsk2ARxNfsgpS8r0CAKil78d4FEWKGBSQkpKApum4Yw+Y/rsYGdmSSUTOnTBOBtLl0qJ1WXMjb5TA4DYZgILfk6AIPdjI1tjBiE2mb0vxTYG+WcbeC3GM2MDI4iJnxfw0L3yTLokGUaz/lX8fnkun+nRw3CJXLD6qD8Ep1CIE2rZb4QRyjjvJ18psYah3l6DpSxzsxRVj7crgAIp/Vn8uCl/4/jKqG66AroBnO7T1gdhlnbutpKGt32gr3yFQHfXhWP/5/We52H9fGp7iUnVVZvP3U2MlPuVvi3rxnu8Yn0LU8dnqfclPd/lfVCuXeYz96QuINi2B/I1tr2Ua9jv3XJNP1sCI9fuAFCZBRby5hyLMXHcgwBkRuNdms7G6ez0JH3pnS+mH/uxH00PP3qQ3v3mu+ne3bsOolC7ceogzrO/elw0zyPGmS3mSA4yTjdvgO0CW3di5wWZN4Ym4HXVbgPogtQcDkicU3h9ebA0pwnOZvyN2Dt8H2CP/RWyoObEOIy3w7XOzk8NuJmTdrtNH374QXr06KFJpW/cvMF6cFNPbILt0ksHaZ8eQFzntjG8MfTA0ANDD3wuPTB65+0v7iArRNFRHARWm8bj3syYc4kUDE566nmo6sCwQzTYWjJQijyOWbLE1uHzil9jUouSyp5eSGXqIqhQxktJGE1E5we1m/lmIOAAFKDE+/Bkovjq4eGBy7J4WJ6cnFpHmzGa6P1cnYOJjDWnCiuD+ABIVtQuSuf4TJLuEQh6QpgxZZqGX0I/ShajtvclNonGTte/zSQPVgr+XTFxOdaLxnsNOgSQhLaj9zbIrty2zAZYiKuL41xRGyHOr8+rrlgWGSCW4MatPprvMljLbxn7hfFidkmCaUr+eF0agDKCs4FNXWYF/gW4VFy5bRUyJq5Of18AcgRGnu6eg+PAr4uLbBrmbjh7H+yDOG9pLubdDpD07N4EBT3mBDV9Y9JBRNo1yFBJ/ss4t1JvjcZ2kW62AYLSszkG0iXNfGcfYEpamcFzSJ708XbL7jHpY5z6+05goL1lfOZmHzJzrhxY6j+BOMnZtcFmYOZbbl9JCHO8eUmWNjBcSVPdGcI5Q8a9gCgfHQdhfXUG4/yJ0s9+QK250wSyJV64jx0toLvMv0hYNsFsAYxMWlKBOGflrN8tLg8Oukl6+vRReue73kk/8RN/Ln37W99K/+8//r306iuvUIliSgJIFpnCX+yaWDrEhh/fuJFefeVGOlhM0nLBuE8CKcZDWk1TLy1gIM5j5jCjGEvNGG6oVEz14WEDyNBsKo8cI950nMFJUmrSIXnJs+dPLSbuyePH6cHDB+nJ08dpuVimL3zhLQNy5jydz9M0jdMkIaZuYdks8fp//d/+j4Oc8uNtPMO3hx4YemDogU+0B0av37+3E/iBAVOMa0gYlTELweXU7eOwkQGHf4tRQqsE3HAA4vOWbcvZKMkzLXVzKK4sw1yGBq6HxCc43CA/1HUFGlWIes9AdxCl1N7wdJpXcbHMsTwAdvB+wjOK6yHrZInpK4WIcxr+BHCIFM1kG1WCgbJKZKvke5YxzGrC8d9MYFKDuJjYBM+EQ7yAkcuNyquwcRMY+AK4blHpezF2sQkA3U2eAXvNKkQmrk54kr3kEceL3XK2tWu2EnjRSNEYq63qFxlgtSFWG32RicMYWeZET5hCB4EnZvGYQPR0zG4awW1dqSuAjkwoBgdC6F+xRjLUY2ZNGHXdPw5XK/Ske0TWxQFOrC/XYxmLxCJmLeCigIL2Fu0z5vR/AAAgAElEQVSBpsBMM5lJc7wkCVXyEtXfKoyuAHZc5wXEsbi2mL8mWLORDk6B+L0CGDtnWGe3d4PV/dT79UUuY7662xJlv5wTdDgYS+KMdXROaI2qbp3y7sTx7GPFHHoFBiw4Q3y91mwX5wnnCCd8Aa3RkXL5XsVx4zrVGF7l1Go+W5vcuOs63fcr60jPa/vCOMgps6SSV6f8nZ8BiHv06KP05S9/V/rJf/4n0z/9gz9I/9fvfJ0xcV7uhioLsGWs6abszjofb9++k77ve787HR/O0sjT9meJPWLfLByBzk3JKXM4A+SZZ+d2XqDEAUBVdpB6gixbY15WJ4+ZM++jETIqL9LJ8+fpm3/0zfStb71rIA4Sy/FklE5PVuna9QN7vldeuZlVKzePjtP1g8N0cHBoiU5wDv6Nv/PfDCDuKhN5+MzQA0MPDD3wGfXA6P79e1bs28BZSCSgjGDQ4FsmSmRhXAIQQc7B4p/wIFN6SaOEhwsNTsU6yavr2kxmQISEBGn95X2cTpjhy0AbZSWSPGb5JqQnxmy5PFMGZkMGKemnZFr2dyrsIs5rMYFIcoKfw4PDfAgy+YpnuYQncrnMsW3Z4HfwOo015NxmwfMzzm7DWD/P0InXlJbaTCRP8sLfksH4qLuSjOew+EYaRGQ+C2shwxYM6njHwt38YK1khMefSUD0/eKf3452aZellM5Chpp4MZe9GCsxZTYPaH3n9mk+0SFQpFlV0yDXyS/oGb1kUwALTD4Qf0ZpOvYi695PkthahkPLbigDlNpSe24rJXGRRpPCIPFZMI+3ZM44WQtTF+KuulLbq3i5WtgECCNfK/kJghkU2T+bW7LULU6slrFyerGfqx5xYzm+lmGb2t/owugI4VQRg8jGWf9FI179nKcWGXr2l612+0+PZs9i8XKlf+XMwaWUQIdABqB7QzbKDU+1gfFKcS6HzsuyW2+/2paNV2dnA9iVk6CO/avtUgFwXs4Z3bw/Ypo4MPH1nscl/K2xlkENRgeAQM8l5gX9Hg1ygQJ8jmsVYIL7l6TA0cFEpi1mhI3rBMwQkwZl54jGtA2HxRqY7njQTCurMzH+y/Y0/pt7MrPtTqfzNEpUKjSDYWug0djv0E6TNpYfzsHCgJc5w+flPs0zq6x37pc6YxSXRtDm8zGX0sDexLhuewa8HkrfKDMzCnw/f/48vf32F9OP/uiPpPf++L30O7/zOwZq6NSgygTtESgHoEPcGoAgYt9u376d/vQP/qm0wLa1u8ifA5iXygProBT5Zj/Ys6WUTs5OrJ7ptevHFre+WBzYtRF2YLVS0RDbuhjPht8YG2PtLjAuM2vH17/+dZNQon3IqnmxOrf7vPLqq+mtN9+0wt+Hh0emXrlx/WY6WB56dkpkzRylX/93/6sBxFWzdPhj6IGhB4Ye+Hx7YHT/9deNidshu5zJaty49jpfAHErkziO03y2SKtcWBvsk9eqMcsVMWEXpuHHdZAK2apymRGl3wQhAD922EBzb2nFWcTbipNmnT8PR2Vyg9xzMWW6ZNWfk1HEeD4Y6jQosjfSDjfVpGLRaklFccArg5iMHLfhM3NHqUpKSFJioNTINZrI+BtyFtw7S0UdN5nRgDpEwVNrhofaFowQA3FVhkoYJfIeh8xwI4/LynFg/pwed2V1/bYOBNri6Nxwy8Wtw3G8gQPZKoVzMpb+oAFIFsYvIIDprBBsWhbPZnxiTkBjYwsDtBhZEcQhmYD9zw1RyluR9TOmHSQjUNoDyeQ4bdcOSN1poJgZfFXgvZb28bnWWxbBNgmTzS1nnkPsp+YUn1fxM2ZRsW9a1iudGkGS6qwfxHNbAMf8ngATpZZ85tLnEbRbAeIA7CIjlRNcROAnMGYGNI13/URQi/Wsd5r3pjyPxjO/30BvORaxZqzGY4w171bYG8nbOD/Q12Lt6WgBGAB7ATkZ43/MAFftqy0YETL5Sp6COWOjgvUO1YCXCfE7O/h0gVzDuBfLg8dSFs4K4Pj8hoFbmN8a7Ww2KyudggQQtk+5Q4uGs8fnOnCOoHw83qbJjHNboC0z4+ZEkDNsk6XnBCkpbS5scRZG0gFSZl70t/Y6SU7H6zSebG0fRptNFeHz0pJkIG28HBwum9dalzy87WjCPgtnCCR9ApBQOABQrFZIUMM6nhhPJazRnkJwzz5Atl/VULP5Y8yY+odZSlWGwu4VsbzYWSTjmtPhpxjtXFrEUuqvTKpojJ6PrwFOY87gSORKKKzY2u5pAM3OGcS7TezZEAP31e///vTgo4/S//OP/pGXw/D6hQ64cB3rG6spyiyP+Pvu3bvpB37wTyVUBVABbdwXbYMzE2em5gbnpDvb3HFztjpP67QxUIUsmgdLZMYEi41EYNcsHGCXoJKB4xD7GgAlQevJ81Nj79COf/Db/yB9+MGHaXWxS/PZKN27dy/dvHnTft+5cycdHx+nxXLhyVPmaTyZlbIz41H6t/+d/3IAcZ+vvTbcfeiBoQeGHqh6YHT//v2dgRmxaUFqY2n03ToD2MJh+fzk1JgyMwISygUgIyWL8ppX0vT9MMhoBNMQdi+0JyJhzTkmGsE1VezXDDtjsHgtyuOYdhlGwXSMGjzFUDTvrgMiK3wa/s7GqBgMYwqDVzqAPauP1/DYk7Eap7FJJmuZmO6JWAF5Y2nAsr4TjMTt5gJWQLm7vSlD1z/jAI4gTu/B6CVQpB0vaRpZADNu8Bwe7yKwYQHunoGsGAL7MS7RkBTLh9ExQU/I3qg4OhnIer7KIHPgkEGcGWE851kIuhEvGdzzo11gBh3gGvjwZyb14CCuwBE35QI74e8RqGTiMuOcSAnM5owhUXwiHQoANSPziEdvOgxepvvfpY2XtRDANGAaYzMDYKrYNchxw3XQqIptccASV2Rmb7DuQu29JrWh2n70wAd4bAY0JIpl7sTrK7ZTjHUEXm2gprBJPq4C7KEcBYzH9WaVGRA5VAyouNNGMu0cc2NrDunNZ8bEkblXiQGiswmMSOsjsaf+rCaXRUFkrBvGAQkgZpbGs57GZxIExxzFmkftLqRqVwIk7GMw/PWj72rNoQDycjk3wxlsBQAx9ikAPzkbynottRWRWn42AyD1jJ6e1VPybCaRIrjA+KANcFrBqfX48bO8r+gZVX5AdRjFKDOxFAHybDZO0xn3WYASJMGwPdedZpK656y0cjw4iOg6JwFYVefM1pzXSCOj5OAtgCo5qNAu7eX4jbYIxE2NNcr8cXEk5N2TwNvOBncu2nMgfszAZCnnkh1ilkGYZxb2RfWdKSIsNT+SW9ExJhCHvpcTQTU9MZ7Pnj83if+bb7yZPvjwg/Std7+V9xCAI/wnRg2ZJ1HQm9kqOZ6vvvpq+p7v+e70yivHFmeXnSpx2fp+WZxsBS+drc7S+WaV5vOl7VXz2YGBOTj7IHfkvbF/AbgjSzSANB0CYEYXi6Uxcb/927+dHj58mK5fv55ef/319JWvfMWKgC9RssDnh+YDN+IyhzEf/q2//V8MIG4wIIceGHpg6IHvoB4Yvfbaa7vsIZfhpyQfDqJwCJpBNuWhiYyPMEx2SEcML/qWcS3m8YU0cscyAgJxlFISxBCgJQOBMJRx2DEuhp53lAjI8Xdg9Ay0ECTC8FemSyZbUIFpZgWjd5+GXWTkkGVsMiGrIHtbxh7aLWNMzJwAID6zWktqV7I3FlaEoC0DGzB0nqUybclI2k+WBvFPeElhWMl7vEZNOdoi9l9mHoqaMmsjCWzRZgIk2e8kTkqxc9zHyDVnDtlGgboCZtl4HNgA5QJB5f0cI5M9/EWuZLIlMUrWECUZ8bINQdrmHZHbm7ZkWDJzBwAnxor4yRncOJZkibJM04w3ZzID0FZSEQLxwjutzs9yUWVjThyIKD5R7IgYgcxmAUzl5Cn77JkxWOEnM4fmeK+zL3I+UBoZGY8m0+YphPL8svH0OV6YSTGlxXs/GY+s+LyAChgPk705YDQWK8S6Yswk6UWJjmLsEiSZU8aljpLjmhFuac5nXrdqma5dP7T1D+kW2BE4OPi5mRmN1g5nPgGcyHbAKWGiY1dbcw3r+cga0pmSOdDobPEyDQRynCdKhASwwfGk04PLkHOUsnBnfZyx4PCBOUE8a3EICHxgzZ6ePLM5KXluzPgaQXG5F69qscVwQBlQo3Fv7fVah3H/ENOofQzgofwUVhqvMUZZ9yjZQskIOTBWUiPJpYNkt5q0ATBFh1bzM8aweVIorV/tpSarVZZEX4/aVIpMlWNA5tKVGVOAzIXv+wUkSuEAsGeSRY8ltDEBCJxM0/OT50We68y05Jwm1XWAL2dXlkDidZdZ4vo2Zi6JnC8WBmo0n54/f2ZADfP4yZMnaTafZ2CosTbwvV6nZ0+fpqfPnqXzszMDV5Ds4/O3Xn01zU1iyXFRfHmh4ovTJcvevfMB4s4uzg2wWQbLMRyLUB1sbF6x7hwyTFO2i3NHbCi2Hzgr0L4/+IM/sDXx5ptvpnfe+ZKBu+z0EED2UgamavG5ozkwgLjmahj+Hnpg6IGhBz7fHjAmTgYkDRs3Ml3ehsMMxt1uuzHvMz4LQ2cKCcyIEkodSLC1VDOrMAdi5EqSBUhB7FD1Q1See8nJTJLiZQ/c+rKDfz7lwWreWAEAT1RBrz9lmZVBbMYbDjhnJ8YxJsdNN0++YjIfN04NSBmyZO07eY2Lp71Iv4pEqiTrGOFAVWyRGW1KnIICsCuLszA5DerLXYDJyMSdFzyOsS5FmjaZAiwjfoLgljYZmTl432MMWTTGxFhoutV9hEGnkUkDE1LWIoFFfIfkiUVgRwCh2MkihcLh78WhQ8kCx3PFQAYT57E+bFtkY8ToKU6qSDzNQbBhym30AUCDjY3Laa2WEuYCGFyXb7GHUDcQkmCycdmjb0kMNiaZkhQK8SeK2STjNkprj39R0WtjEma4L3WEikGhg2NqRiYkf8fXr1H6Zw6OqTkvxEhAJibwEcfDDFzE9ike0sEmHCS4H1kkpiMXkLKMctYPFkHlkjXek2x5STKU+0dOEI8vUmyP5oH+ziyZtwPXwnNYX5tszFwztNd9zLl+ONvI/qmWlhwurHHlZebCLkjAyVgnl7B6fJhBXwM+jGu1zI4GYkoyGBrVXG9xXcrYrn/zu8XQ31oNL9yDDp0g8bP2AEiwHqSxZ+ZQ8P41o7cG83n97QASOE/q9vpem+McyV6XtZTS6dnTilVV/+IztkZDwen8HpJkTJZpZMoFxjcWhopzQ8wou08xVWw/s2W2/4i1quarjQucXcj4WCf/sf0ylw4hFs/OEb8FnHNpy/i0th+eFXR8qH+0D+O5yo+PpdcdRH/kOpAxNhCOti3OBGZClhLDZPlWxkYSee5DimdGgo/nJyc5nhlrEc4K7EGU6VL+b2eXOxXA0uLf2EPPT1fGjmF/QWKRs9OzdHp2yuzInoCJbD+dlppPF5sL2/MAxpBx2eaSO/zEHqpPt1tkmVZMHPaahSX3stju9caYZyt5sFgYO4fzGtfVuMqxiP1HNQqleBnklJ3LYnhj6IGhB4Ye+Fx6YHT3zh33T1PqwyzYPJRhZKG+Ddx+FueGA219YcbzYo7DD2wCDMqZeUUl7VK9OLNBDWTQKLCDdzxJB4sj81rigC2giYclDhNJviJwMvnPrmS2rNgSB4M6bCJ4wWuz+TgdHMCIpYFIg5ogSF51GedkEVh/B4f6teMbDuIACsgSmMEOI9uNSjxjZjc8U5i5ShsxcDJ8ZEhmJs5KMDCuBimhnz1FGYRSM03PA083xsNAgBVhDd5bk1LBAIxZ5QpTVxhKGrkFsG3T2el5evrkuRkhiM8giF6TKXSpLTM+lr/tWYLRziK0BDCMLQxGtCUWoXcgg/CE/mQSEtZCQixJqQc4myKGh88k0EMP/CTduHnTAQxA0YxgCqzNCPKiAwMA+o7NCfZmujg/MbYS98EzgiERGKIxDwaZ7ymrJO652aW0AgsAW9fbo3lChomJUzSXxP5YOzBfnP2QQcvFEEB6SE7BfrUbwdrObGEBJEwKhILCxkbnMiAlpfzGnq20R3I73JbF7l2i67LQLM8LwMuj92rDOtj2aqeYF5OJERNl1lg7GoAes9KSxVH/YG4ZI+9xkJRKc05j/Dws0Y3ayKZZlG1OhSHnj34rzlTPqb1H60j7jIFZ/09GsFjZDK4d5OD909Pn5syy63npFXMWmGSWzx2dPIVVnKTdZpqN8ryenQ0GyJbMT6CEfbJL0ylAioBKSEBjew4TcsR9hXMMrwHA5UDFHA9njhcfBz1zSXjEoUOdy64fsWMRxPE6kC8SzOf3Cn+a16OuG7MpQj6+2/h+RpTn5wXng4GjDP4a8wByyvD5nPglx/IS0Gtu2DoH+B1vEMWd5ZQCamK7BWpwaYsLX6FkzcLOLcxZ2z/jPuoMZXQQqX+1z08nSPxCxxeuA7buFIzd+bmDuFhzkw4L7LsAfU+fPbW+wFqC0097F9qFPYgxpwCfYJIZC4kY9tdeeyttNgS/ULkgMQquCcku9k2uRY95djAvRcsmqBXw/V//2//5IKf8XMy04aZDDww9MPRAew+M7t+9Z2YjwQm99fRkA2TBqtqm2QT1YmZpdXpiWcS+8ie/L33P976djo4UVzK3w4HfL3Ixt1Xd+yrGCIcLs2vxgGRsAw5FHHao4wZAg9fgMVTsBiWP8sQTILCmHSSMbjy5UWo2sBuGzPC1SdsdDBP3cgfDF6e4gZc1Y/kUq8H2bM18qg46l3jic2dWONXjNBzcSQppBqLHNLlVVULzPYOaMQDmNY7Z2sCozWkMSs7idg0eCQVbFfBvYMxS+btcLhjZSs4gQyICW8WQKJbNZKyTwsSZ5MsTE6APUCC2ZoqKoW5skQMbq1vknmyNrwHnhpzPEl0g3nJEowX3ALhgOnUfSydyCPxjbGDJNsrYwCK/EzgucrcQxwXJ7/YijUc7A0EwjPCjBAQqgCvjXU4CM+qQAW5Kb7Xmq0CigBEBh5LXcDyN/Ru7VMvZAUtu4wlN4ADJRm1mlNi3ZnaGmJQMUCRDc8OLsjxm6hMrM/UMnMoOWQSlAAXTzGqIpZD8jEXqnYCO9/Y1prERK6J1Awwzn9OJE5kSjQdYBzE/eM0YPI9XsppXTsfZegBi9n2BWWXpCdJvzkPL9eHGezH4y1wvjgoxXxFcZRbKY1jJxHEdA5yr3bqXnA9gOfQ5cwyERCVlryOI4v4jQIXsu6V+odg/jb2MaK5Rskm85zbN5nTMFPDDf0nGnNsqwCS2dATAUGJ9FS9nTglfbxGhh7DO3uLaJXGQ2qQ6n9YizzRKQB/3nOhU8Q5mKRCA+gSGGfHFcvIUaazNuQCS9bzqD8uMnOObi9PHElgJsJnMXHPInVxjtFHlLRSbLQku91MpTCCHPDPWCmCbgDLXU80sJB0qmjOmLPBzCW01KahNbc1pPruxul73Le7VBhJ9D8ZnoNwQow255mYNZ8goPX2KmEkyxljbSExy7YhlARbLw7RcXDdpLdY2nZPudDApM5KTMX5ZsYXYqwEK15412ea4x0n+2t/8OwOIGyzJoQeGHhh64DuoB0av37/vNJl78h3EwSCEwbtZr9LRwTyNkbBjdZbu3H4l/eRP/Hh68607aTQm2LK4NTfUZZAw25zMjZBlEQHZLqeMhpWYIXktTdroXnq8x8PEvfPyhAcDXtcq2ck8TbcYoBB/IiM0G0Yun8IpKyPdDl7ESEyZvISyOn4DB7gZgmJTPGYoxsi4FZMNLuuJYJASLDvrEgww3GSNpCgGHpXUhLF8+G/laaFpAAH0uOTLABEzhsZ+FaPiQqngG+fzmFQubdPE05HL8Mx944ZWnrMZXNKIXisOz5kf67ccoyRD12O2KtYALS2xTgKkZPEor8yxhM5EcB6A8WNgP3G6kqc4G+CJMNheGmwCOpPRJk19zEwqKE+6G0vZQHQnQE5LDrnUlOysnArZePY4rHI/l0FpshgLoPET4OBvSTFzX3ubOWlKfFieKzkBTFO4F3YUA4syTgtbq0/YHAwJViKLI6NbfRp/ZylbSA5Ep4o4MRVOFvte73IyqjGmZjyalJNOGbHOZIgECuCkETAsYI79nphsJqalD3I5GZ6SChYJMPcjGb0x7Tw3Ky8JwsWawa7mIaTMjGdiNk1cV+CIIKEw33ku2WZjAlfvkBKXS1YM7DvY0RJzW9YenWlliuu79XyKPa09xjJ52n1raaSAgp63Ke/U3/Xolb+iMydLNG26eqbisE+WPY+ATvsS2a6CB2zPznJzB38h8RTPFK1ntkVfh3MvJ5Py4tlyNmQ2V4oBfwzu51u49vxaviZcCeJ3yrGgcDpYeRL3UOJ+2ps5H7AHc687OTmxWDOTYTo4w3y3PQ0Bat4PeV/y51QWZvWv2FJJmTWfdA/E2uFe7733fnr33T8yh+cNFBV/9dV06/atdHz9OM2QTfoC+w+TJFkcqjuQ0F7IK/Oe5utRwJHUYDh/Ukq/9jf/swHEdS2M4fWhB4YeGHrgc+gBK/ZN1meMcx/5JsqBiYxzaZOOjw7S2fMn6drBPH3/V/5E+uqf/L50cA0JDMYWtK1Mk1Vq5OCFJCvhgfc40Ez2UWKgMpti8XZF7qXDXgdcMYR0kIckGyrmHA7/DOwsIYo8+myLsgvqMJVRoWegJx1M4czSaVvsV/C829VC0pDm2Nlp54Z8No7d8hDz0Jbh0OSQifXyZDRELzkSydSJW5ROHpIuet8LWGSrcH+TfAXvuJ7XvM1bZBZcOVAuciZrt0sIY9ZFv5CZQCMUuM1gvUi7zGijzRyAY+glm2h8j89HBsbkRpatkKzc/g8kQIfJJqtAnFt1uIzVAPTkCmI0JHUDiBur3IUDmZxkQiyAg/3IugHApfEsGI8xMYzYg/jspSaYFVnIcq8axPWu9wDicqxQLqTu/dV1AZf89V1fczKyJfHf0ciuWaXACuX5zfgxdVBmonxcLHNsxw9mSY5B8/gmAzQjZb0Vo1UzcogR2uwobawS2ehvlcDwvo/MEPe78r0M9kRDdraVzPdVf2SQG6hU+RMuwrwW9/efeo5QXlkDP90/jlFbm2pnTr02+56hjjOrPxmBW3w+tpF1IQv4D2jLRfv0YzkWcFYVa5K5Z4rcOjoXfJDz1+Jzx31NbLicY3E49R3NcfB/O7B1IQGL9VeVBKetlygZ1d6U15GP67e//W0DUgeHBwaSbO8F64z4zx1KCfCaeD3HkocNXv0bSzQwAVCR/uPjYNYePniQ3n///fSHf/iHVioA971x42a6dnTdQhzSCMoYJBCiM6ewkc7k+jyM6zWvBW3P2fmY0q//rUFOedW1P3xu6IGhB4Ye+Cx6YHTv9i3TNVqtLRgaZjzyQB2ldZrggE3rNN6s0v07r6Qf/qEfTG+8djfND+dpvoTGHjFJCOz2eDGnjBTbYp5vD5Rn/Imnffb04LiTwBrjHxhszjgjBnhnu0fyRD9YeCu/r7y7OUmA8ANOI3hCwVIVwz/HsznjxlCMpoSRhokV7/aC0JJwxna3DhQVUZWkiHZjAAChrXoPyQF2OwS6O0HKszfYPYqPcRYvl2/Acy5S2mEs/B4kF+xH2eHM6FB8iTNxu915GqfzisHLpmrwoJdMj24QGtDMusc8UGaY2ve88RzBGpOZx0Csjdg0PKezZzLQs9GsFiElPeoFBnDEzrO7KEmBJIaZPjUuBNI9MUZFmsvYk0ZGU8RleXA/4ji3npiiaQz5QxeJYo6DdPbBZ3CrYdu3wmFgZmlcNQE8xq/LKb5Lu40yYnbfIAM2Z5n1yXxVXwv2erxVyLSaAY2D5vi5DFw96U53S0qZEGXBJIgrhemZqkWsK+Y5qjDGqLhmsowCetruK1aosGcFVKnmYNv3wPx1gria7uOMz+w/1sI++JMzKYKmGvCDzSmlOhx65vHYc6yERnNvbJTdUAmOHhyqJCi6VAT23IdroJXnjdGQcCCVuK42kBn3P10LaxL/yWlUQFiDRcyUZBnvitELbYtqi2Y7eP1J2u78rNNt3IEZts2WaYBOLCAu3gfXRbIQFMzGfiuHJPYRON8MxLk/o61Oae5blZ4JMdXmDFKW5jHPyadPH6cHDx6mDz54P12/fpyuXbtuGSwPDo7sXKYkG84nJcAq+ySeMc87OTX8uOCY78xPls+lNIC4vu16eG/ogaEHhh74PHpgdPfVV8iZ2Kk/TjsDQ9jskchkl+aTlNbnz9JymtJ3v/1m+rF/7s+mo8NFmh3M02y5ZCpxS1xAkFRYNV5PQAYHg0nRLGMYUyzHuKkiVSmxJnhNYAtGtgFCGcU5qYdAHAFYkQ1ms88yLwrcyNCMxohwgti3WqLHhCsy/KKcTl7gtoFDEpZ+EFcSl1SGEGSNYzJx5QAVIGKBWEl3ShIBgEx8A3WEAojLllhkDXldtd0SeADEOROX5ZQZPZf4wtwvQV6qPiuWfjHy3ATwVhQ5Ki1cx6nBgOC1GAtUjGVHw/kqiI1cZGSrZspQk3Rp35OPS8MT7hZbZgNcKpvjEmX40ivP5BGsyeQDUmKeysAV6WeQyNqUzQk2m8BCDoX2Ze/RgdnBUYH/vp3CNLLOULV9LrNAHISmfG6PgWtcQ556+3ZklAzQlw9nwBE8+a3rBFg+GN+Unka5XWTgtKbB3dSASsxaXvVuiTPej+hFz0YJcTsT17em+3i4GHu31zdwSCBzY+iLCHK5t7X2Ttpu+PxtbFwfE4dU89ofsh8kJwepZZ/1nZvrt3ZEVWMuyTCfzFQAysJZz6PGvIhMnO3oAHGsD6r4tsicxmWmfSav+6AwIAiUc0uy5hKfmMfFnExITMUY8MjS6fm6+7YwcYolzWcOysN40itLkoTSPMbuIb4OSVS4/+Da2TGouRkAlO1dKkPhiobxTnJdxAiyDaenJ+np06dW9gAxcJBPInkKMlgi4ZPVOLeY3LIwm6BXc87jWssAACAASURBVDL3fV7XAHHxDBpAXN+2O7w39MDQA0MPfB49MPoC6sThUEOCCWz6rvtniMhFWs7GKV2cpIN5Sl/93nfSj/zwDyXkMJgsD9NkccAU54gZsiBpGWBeoBfGrzx+OODwGfN2MkW39P6Fiauzu6lDSnp+Ggv5UDfNPhOIVLFcwUigfTFJYzMwyndzdrQMC/NVM4NEu50HrmSFGcRdoqpCvJeB0BZ5Z2QAstGQk5jgkHYjMxiaADcmozG5qadyZxSPB8CjQZDQUE6ZD2sHXLH2nIU7eLIAemPBfkoOx36o4qKytNMZM7E3KlAbrPcoU42GfDT+8vVzCnmOi5wHNMTq1OFZvpRgfMHL7Fcp1JGDWwAuJYpx9s8/s9teZAlmBBylbWbmlfmV+5HsT9Uv4QJthpF92PGDLljZvNkp3s6oEboSSCpRS25Y79zbWWmLdikqvO/xyw7iGoywDLs8JhUVxweLMUoV4eqNjAxOn0Gcs+GqczIb7lK3kNSE9xGV0faMGiN1bmB/QyO575T5U8eFtY+HPXWZBnko9sYkfJ3GOOYyY1ez/DfEcprjKUyMiumzbLz4WinXENm3PhBn1UdGSnjjq8UzahrO7wSOtYKgABWfN/ol4O1p/9kPLqf0tVEDawfN1WRxhwlAXGhPJVFs9nRjEVVyysAUCszxTIr7PkEpWLhuENdCq+bjAe8VqXc1dnJUegZQvCcZrZUCMLDKtsRkOrnAtittrX3uOLR1vLUIYK//hjIGuC7OApaqefz4iWflRezbOB0sDtN8sTQWdxs3uuB44VIqShftfOW8GkDc/iIfXhl6YOiBoQe+s3pg9M6bb+4AUtZWiBamMwobqzj3Os3H23Qw3aXFeJP+zA/8ifSDX/0+griD45SmB2m+mKfpRHJKJWPw3zi2lBgjgzgcoMzyJhCnBAM69LLRaydL5NZYdDmfp0qVHpMaBMmNpC48yGP6ZkpJJNupAE5jfCxmx19jRsyS0KQvPMYMb2Nwaos7sn0ykOLzxNtX0irzijKZSX0uu6Fm9ylGVI7XaxqInrQDHmOYh8q216zXJSAoINqUblGVCcDQkLKZgUhvfsHSPoYR0LpZUgMGp08qlqVprI/SttFY9mmBjNmLr5gPex9jvmbexxaQa/3eAEcyqM0LnhlgAU6fhzEuLwwex1YsCt9ogsU+1ofzjgYos8Pxfs1na9tOMtvY8maU7jWBtdjmtvnYBlTL3K5ZxnrOq+ZfW0sJcOr57M9qiTlyS4J81kfCWZe8V7QgZBvnOCYNh0qbnLJrezaz3uTmXaDb40cdpNAYpjOBDgnsrEU2HOd9eYYyCdmHQo37c62w8e3tMflmo9yI7imQ0PWshZnSnK1rv8nQLyxum3w1vuaJWFqktSahxV5xiVNsf5wJAJXZWOurZuALqx6f1Z7fHIw1wCtrtE+Oi35lOZi4pnX9mIhEzkmLu0Xyk5ydkuePziBb4zkhk2e4zRlKqVgYbeHQwfNAKr1N4wn27rUlN3nw4EE6PDg0tQD+Ozq8npbLw3SB0jXBGSa2TW3dSzCTs+tyzx2YuK4VMrw+9MDQA0MPfGf0wOgL9+/bOYosg1DWId+EAQDUKBojI+VJevX4IE22Z+knf+TPpC9/6a20mKY0PXo1pSkkHHOLiTM5ZU7GUNLAq5CuMVmWbh6H1MqYOGaSVH0zGiM4WJguvRjvio8zptD7TQZaPIjM7GmRx7iNn3u86ekEQ8ifhuTP2RB3oZfaY5Z8w42yjnG0/sChGox3tVlAjoQJoUIBbCjkWrI2ltcpcWUbY/yWe9kzS9AAKXoyr2uEmzE2kYwG+trABvrAEw3IQFS2TTNYBJiDtxhtgbKnMk5DzbMoXc1GlhKHWJ24GhDxWcnClSyjNYgzs79DmtY01OLfBkZd2xhZSnt+RZk1WBRzgsObztQAdrkKWF+6hovzIAObEIMWC2LvX6qAuGJUtxuO9Xej22H/qlXSihgP1yAfOFcD6GjEzsXnyTGWYa5pvHENOgzafujQyfMt34+TmUan9XpJ1uPS7xHWX8OQjoY1DXzG1hkWyokkFIOr64ZETiEZU7O1bEYPiIsOgyhJy2tKoLSgFQE1lkHR2Gof0rqunVacg6XtdcBi3erMpssBQER5teQswRnDPYftyQlaYrZfXxcoMk3G0cGz2ql100w2o70PThLb87p/IgAp4NHb02TgfOJEpwTXv+SaVJzkvwuvn9vencAG3yITV8asOaZ8DjnAOFpMrjUZsayIZbW0DLztZ5Z9xgonMgRvvMOejbmKe28gLjEHHCSVH330UTo6vObZXsfp6OjYQNwKRcfzmeGtDWvGSgKFLidDqbEeQFzvhBzeHHpg6IGhB74DemD01v17JmQxhyh1dgbiSF6s0+mzR+nuresmqfyZn/pz6c37d4yJm1+7lcbzI9PhW10zkw+W/2R4MWkEs3RRNoKDqNRbIogrmRNVP0peShUON3Dnkib1W5ZvAnT6OVpLUzxlOLMl2w/tmJJ63riSVu86DVjHWTnZig6+bMQ2vP1+etMo8TZF4GmGUDCqdB2xSUzowFpe+TkNQLljPmdeVJxeAVjGo+ZYwSAhMmAl4FenRVf2u/FYBWwZdWh13JytY+ZBeacdaHnHONTIbd2TU7oBTWkhDR9jXCW9pYWTjZ4CUnPWk0CR8ftm3ERJWpRLNQz7CtRHBs5bHD33TbZJ76F5XuWrLt8gI7RzIbO4vcA6518Z2Kacqb4MWecIpOy7eTI1bhrmSykOvd8wG++CjgLbBRmvmNAgp/U2yKCM7a/WQCVzDM+ZWQYf46pJXibD44TY/5q3MV9/naGSU4axVLFPbY9xqRoMZCvEPvFakjCa16zdpcLwJcazGLgsSt8cCd8HTKWQJ077qDfnYp4jBcRFEKJ9EV/T6xGMcm90hN1gfat9q5B1eZ9rOsjovBIYi0xn81FKxlUBuLJPUV3Av8tkZPuLzJBDWQPQpgMkzx/LHFz6PXexNyv2TQah2u9bYuLomMoHQmNvsRnjM6jsizanlOCLPdixqiX1FuiugbFArtqp+EvMOSTYsnPBVAHM6JqzugqIFvFJ2Ss2iOpGtlaqCSB/x7+RLAWJVB48+CgdHV2j42M7TofGxB0YiCMLTOekusTdAx6GwMfkmErVEffecj7+m39rKDHQudUPbww9MPTA0AOfQw+M7ty6uTM54wSxVARhvq2n7frckkHcfuV6Wq+epp/+qR9Pr927lUa7TTq6cSvND3hYTKdzJn7YAZCRkSsp4v2wV0YvT/Qgg00HdAVmwgGabd7MEDJGSHZouQ4NwGgI7jMuLT2MjJiNRBDGHhgbyULiXT92QDurlU1P/9ucqA3vfG3EqKh6qVUUWUX0H5KOGOCxmnksio5g+fJTt42Ob3rBm55ng+gN5qsCFJ5F1F6zzIyYE2TLmExF/VsntJB5G40rN2+C8eSGQI6lw7cAOOv2yziMAF5JLmQ0snmcY7mOXmCM6piveuSqcLD4VtNqbAw4CULPUApAh36BU8EKbQv8dM2S6OuuPxMBZmYhHRwrgc9le0Ix/Itx2qH4s0v1pY9HDJXFWHoBZbRJrG0Eu/ttUk2yyBKVTs32tOanMzSlPe191JQfVkNm+0ks9FwSWBjLsdlwDrtTCm3geOH3KI+hDFhjPLxWFq1a4skyRnhGT75RMW1sVRzLZv8QPHUlLynf1/fU11z7tQy87gP2WxW/mgc/gqzGvPM/xbw0l0Lbnqe9o/85uvfK/bne2Ecky1b7VROx08nGVhMklbkm+b71XVOCER60bz73jWVkJSOrqb00SqQjGCcXB7UDgSP3YzqkWAvQnYbGgOIzcmgwN+vUnKT67CZNJtiXL8jEPfgoHSwObF+EMw6O1cODoxw/bY5UA42UWzKjsGd8tWNboJ3F2pE0iLXlSs1RdN2v/Y3/tHszu2yjGt4femDogaEHhh74xHtg9Pr9O2Zj0cAtmeFwplggdlqnm9cP0nZ9kn7mL/x4unf3VpqkTVpefyXNFtessOl06mmMA4jTQZX1ILm2joo881miBxAH3H6cUDEMWF4Xhs20MqQvLjaWWt4KcPsz8GkIami4dXtWcz0x794IDHnP7p/6wKflp9eU0bAJniSHYlFr94uqrEIudu0pt13CFJO/dLXGDCz31hs4tg52Y8nYSB3cPIsziJPMytm6Yrwze1sBgE3DvJGApJF+PoLKECDnHmG0tR3EZQYsxDyW9tbxjeprGWww3rt+bKJnI7dmCSKgbX7fRbHZYCzAxotTi+ZtubFY17Y2sTluiPuAVRnvMu3TNwOjBLgwI71zpPVNZr0zoJJjGl8ExDUARQs7WoMNNmILjfRe4hS+x7IYHT8O4qIxXtads72hqHQGRob7SiF1OQc056Ph7f6MEI/owKiSoZLFuwww9IKfOGxSCmTGjHta2w/3BO506m7NpzrDa/1tjVRm58Pb9v28LMVQ8gPWh5fsh53DlRM3lTlvfe33Un02ZaeMsdSTaTeQzf3qm52UFn0rJu8lXQ66FsY+Xq/sm1R1eOdwHuQaAv5eSBrUBuKw3sCo2QCaE8H8RX5VcyfaNknhI+XHkFOy8Pw6nZ2dpIcPH6bF4sDhPBx+cys1cLG6SNMpEwS5X4ZSfYAzS2oiZlkKCQI4Jr1hgfp4vg0g7rJZNbw/9MDQA0MPfLY9MHrj9bs7i1tzuUWpuwbNB2rbXKRrB9M0n+7Sv/jTfz69dv9Wmo5Tmh8cp/HsIM2t2DeZOINnzsTxoFOOddV0Ir9ghxlPPju0cpIRxLmEpBVNuZB5yt1FDkCiYHCyIR7/opiZrNGjBrPLSDezzL3ktQKHYOwyEFfYsyhVEqNZAwUNbQaXQeKow5LMZPHay0grj9Nt2EYQ52d+Nr5oFLeDOHv+vSya7F/Vl5NMU89QjGcatsXuC4afN9WezRtUjCx+T4a9DLpsbDcTkOR1QSY2x006W2I13caeSbRjDSFxj8PsGjzRPuo0UIk12UdmMpsR5EAYc6+H+upNXmKy0HYQx0e43PFdM3FcU33t6QUTVqurSBQzQFah6k5WukjzmnFY2WDeY4x8B+ghqPpqtlmgkJeiiIw3c/gpsU6Ro5Y9BrYyVQdmFHvsLec6RbNqM+diVAX6e00g4zi0TqNSJiEZr44HlZPF/Qu2KnJ9MNQ9ZJH5tp84t8qYKxV9d0GEPhCXwWiIbc3grZnE6EXOqhb5c17zyhCcWTiuRe3LbRLXvA+BYZJDSoDQQZgkwG3NpLOkw0EXayTufbnEB2YnWQZyKuUS9pPLQFxaW/kB0/urDqozcRzTsU117kGYR8gkHEHcaXr46FFaLpacq+DQpjMmNlmt0xwgzphgLBdn9/yMzjU+Pb7PYpHhWLTfHmQdAO0A4l5kwg+fHXpg6IGhBz79Hhjdu/Mq0wiaZ67IKe382KLY9ybNptt08/oy/dzP/gWTU+JgSJNl2o0B4GbGgpmvEHIOM44EmmRIwLvPkwiHkT5TlDPS7Lun2w3YDGDcnsXBS8PSk3Jst2Z4IfaFRxxFK/x6NKlKopDWAz0YrsVouxzE4XCUB99NUruvATtrx+VGeDN2g8AWYLYwerp2j7IzP1aT9YvMQu97QbdKwFbkit6hdapuj6HIbFpMUx/+zbjFmCDDpTuNumK14VzAnR4st92ZVsvu5oEejN8jiOuTv5o8Nc+tAJ4uXWd0j8v4Lfk3BE27L9AL4ryAPKer1xUkmvS5c4X500z378xMV4u6QVwpYmzz2h+yyW61X/fjgrj25+wDo1cBcbGtORMgXEgTAKNSZByfwziRyffVFrJLlsUV96dLJ035QJAG7n3L0/3LsaNERwJys+n80n0k7pPl3yrEuN/Oy5g492l4ooxYN25nEuuX/elMtOJZPDPr49Ohjx2vxykkwsrZXCnp74BpOaFU27Pkseh40KhgaAK5PGezdLw4uFqZOIE4x1dc/gRQ5iyyhCgsM0D5JaTt28DEnToTt7TW4myFUxUgbm3laDwW2hlosmuUSmZ1h5Kf+NkjEEfHbFEvDCDuZWf+8L2hB4YeGHrg0+mB0a1Xj3cAQvDeiUWzW1lMwSZNIbHanKX7t2+mn/vZn0p3bt1Ms+nIQRy+Axnj1H4XECf5YgRxntHLQZwZ90igEiijyIpFWaK1Z5TSerM2QwvAEQecUngjE2TxvqtGXQEOBBJdxkeseSUvazHw+5g4pvsvhyGNQcYFZgAntc2Vx68YiqwRxtM9sg2XXSob3soql+MwauASjRHdh99tZkwrsU7BMs3JDZqSIs4f/2QoMKzX+Xln4hzJZwaOmkcSVIEdK6DWnQRg1Rx8C9ijv5DKu+vHow9b346yoeYH7D471HjyBDyCgmYw7peRiN/PMrGWuxrT0MXEmROiL2NfkVE2jd2XY+IopSwS11qiF2WLe4+iTJKRbbuinLJZhqG+dqcJ7vOH+0uTidOWUkn/8lySs4rAkyU2ON+RyAe/6RtwhjkwcVkiHp4tA6IeZqdX4hfkzgJPaAAdFMmSRnU5gxh3XOSJ8d++bbTPdd9QO+WUvv+r3ZEZjED3sn1ofyy9wH1Y81nz7U43gqKi0LA9tTO7aZCLy5kR5OTqw7Z2Srbc1UFdrCqbF2SlQUKuc6ra53qZOMxfxD5DIslgcU477vk5Rp3bj20VWKOQPU9MJrlOp2dIbPIgLZcAcXQg4nxEyQHUFN2sVw7GXUYMZ6uVySmqGUsx7PuxAThjQRk/F/2QA4h7sRk/fHrogaEHhh74tHtgdPf2K5bYxP7zhBG8KVizdZpNUlqfP0tvvXHXmLhbr1xPwHCj2UFK04UZsQRyBIGmpc+2l8szPPU0q9DBW6jC4H6nICmK8VdRYmgH1GRkQG69BgM3tkLjAJDF6BIT58ZCzHTXy4oVb3PFdsXwkJaRgHe/gDZ+QMwcU5u75M7dtfnaQbcp4kQvwbDKsUAhG12TRWubGLHsgT4vYxQGjQyT+j1eySIkAmisgUAAVpUs0uWyLTFCal/V7j3vdJH+RTml4vqyoRVAJa9HayeQh9l+ssLsHT/0QNNQigwl/k0Dvh00mfG+BQvhcSTO0kiC18lu2fh1AxFrQweIk5SqfwPYB3IVe90xZ7uuKRC3N9ckret6lhLaVDF4uk8GWWL3MpVZDNZWQ7unIDWfs2Q71dorGSd9G6LGLK9NGMiQUGYptieswSjBkcHsgjEpUQFJZHY85UxOo+9rvJFyv3qeHqlu+3M7MN1JTtnOVJai9jG20nqCSYM6iNzLmTiXrVdTl3/0wereuerOGardtS9+/Ji4fM+8xxZVR6UA6F9IL/RulIGyU1oiBXuZODo0R2OcjwRx2UEQWHhzELqiw+I4LbMzkmmlNJ1gnm4MxD16+CgtlguXooxMGXOwPLBi4KvzUzbRmDg6M0djOEGhXPCY55yVli5L+/9iBEPPDCDuhabJ8OGhB4YeGHrgU+8BxsSZR1rxH/RGA0jsNhdWTmB9/jx915feSD//tb+YXrl5Pc3Gu7Qdz+0/WAqTDOKQRjmmovc0ygnGD/9tmn0cHjz7cvyH5E7IwhhZODFDMHaXy0V6/ORx+vDDB/a94+PjdO3a9ZIyPEstm4wTD7HLDGL2QTBTLgFxkh3SKPH4GotPR/+BnST7FwFDPPTt2Wh9hs9sPbV/MdALmIUB2v0gknfKoNW9BYaaxnmTiRMAVf/r+wIGUapFL72DOLfuSlKO0oftII7mdzP7oHm4LcaMhl5mAFxaGpO7VJInjyG61MAMUl8llZEhrIyTXUY1apKJhTAp55bAj1kqu+7cLWnTPPh4II4d3wQdfTLe/vkDJq4l06Izud3StBJP+KIxcX1MnFiytjFhZlLndH3Naj2JYRPo0Fwx4OahUDJgGS+kZC51YqWakR7R2A4sbJyDmLedST8uAXF78r1Qr2vq0s+ueanX8z6ZEWu39LMPxFlh+UaZhbhO11V23Mv21PB+D4jTGsxs+AvIKeNeh6FhtkfWmbT9twPIvkDL9z66L6e8OojjWqUkklJHB3E2B6UVKEycgThzCELpQhCHuc8i59t0dnZqZ+JivuD8g4JmMrYYudXqPK1Wp+7wkkQTIG5uZWyUCMxu4U4RaWe4pOrOG0Dcx5k1w3eHHhh6YOiBT74HjIlDPar1emPSHRx8yPC3WMzTbDJKs8kunZ88SV948276pV/42XR87SBNENs2P0jb0SwkM2FMnInAIM+cMAU7MmghGBtafqr9S3ZKGeX4/fz583R0xLTIMjSVcRIHDF6bzmfpwcMH6eaNV9Jv/dZvWVKVn/zJP58Olofp7PzMPJBg+SIoKgZLDez2JWd1bSTFVvUBAzEzlSHhbBwNn245XLfkrdv4ImPUHZNSkpCo1IIb126EC2w0QSUMt6kZBWWCReBYXo3SU5rIoSKFGxHFoP/kpyvNimxktni7o/QrAkUbDzNOu1iNDuAZotMI8mF4FcaVc7Njllj9s+5e6JM9KqNclHnq2QhgSimQCOIu6/O+7J0kOS+FwnulKnrvKSlvrHnnzAWex9brJZZ2jmfzWE322yWJO7o6PscclbUhIBzX8b7jgk6LnQO+4vAojqhukOvyyFYkJnYFiZmY3MLklBbzmczhleXFVa3GWka5d2mPc2odG7HYYW5Wkkllg+xYX13jjT4psYdYbmR6ShKRdjlllCc210TtrNGYFdCUP5/bWu8/0Sln09sdfZUksvFAew6i4IizXa+Sa9Rf1tmla9TXEpMPwLZOm+3K5I5bMXFeeoB6EnemIi5uMkuTKeSSuwQQjftDhYJzc72+SA8fPkjzBWq1prS6OE+zGQAaM5een52k9cU6IYMzmDg4BSZQ0IxnaT5fcnxUy5Mz3P5HJUmp34qn/Df++n/yKUDiy3as4f2hB4YeGHpg6IHOc/etN+7b0XFxgaxXNHIBpOaQKo53aTEbGRMHEPeX/qWfScdHy4QzfjI/SluTZcD4QEITgCeAOBaJRgA8DB54RlkEllIkGCXz6Sw9f35ioAuHEg4igMibN2+m8/PzDOLIdNAQwHWQahrplO/fv5+++c0/MmP6zp07aT5f2HVM3tYF4txQbEoK2wGKkm+UoO7WDuyQO5IReHkQV9ufMYV8WwmG/ZYVQ6jJ0rRn6YTxiJpanz2Ie3GbgCAuJAGhVZVlXn0gDs6KFwFxMurdLx6KHJtZnTNU9m4vPcZ0P4jTVUtsGsdH0lb1XT3Gl211MfNp87N9gLNmqOuEB70iu48B4iqGOzJgYmk7xH17zFZ4UPZaDYD5djujGeWpxREVJblV+sr27u9LbOLzl9K/ClW5s8BjfPlQuaSA5mbneL8siPM6iN4lGYAJoPYBGAMEnnCIzjzP4hrl8l1yysZWQJDlq1X90iLb3gNxjf2Af0YJLB1cnx2IK3FljDOjYNGcmwbizg3EpVwoncm/mGSMMdFgzsYzxrwJJBLETeys/uijD9N8PjVHKc7Sw8MDqyN3cXGe1vgPZ+wFywZMJwuCuMnMnLaWOCWDOAJgALkYDqD9dQBxl+2uw/tDDww9MPTAZ9sDo3t3X7XEJhdrFBBlkhJ46+fzWbo4P00Hi0narc/SW2/cST//tZ9O144WaT4ZpcniKO3GSobCIqMeWZUzG5K1YHkBSEeyUbyjHAT3ePjgYZrOkBKZ8g/GuNFkKGwQZDI70/8/efI4vfrq7bRYLOxzp6dnVhNHUsJWEGfBBMUYbhry2UaQLC8yBQA3HWNCg9gZPmNHSiISAeKu4exj4qIt12fotxrh0eDJz8N2xmvFf5uh0GBDJBVVfFpkK2T0cpC8dzo84d3T2VNYt32gjqff+4SRFRqVRmKBnOjC25PlfdQJKqJp75oZ/DUSRRiB5/8r9yxYMAP21gfdpZ2K3Le83zu2OblBHUMUgZzGocnE9YOxnhHpwdT7xnv4cC9gINPEbLE+sFdk4qIzom61jOE+1rD7Ycp6NxOfeGWPXSnf1+eRCh4OBDg8kOkU8bnGjsPR1FfTLpTvaOt9h+X1tpRBzKcB4iRnDis5txGxxw5yW5i4zrT83LA9nT2SABHEkVkMctuQNdg0B16U29h1ZwjLGi7nQB6pBpDTHJF/I+4L5Tv1eZKVGp2MWiObbnN+9DFxAozcHKsxVf03ODW3G5QWOHcQtzIQx/jZrW+pZOPQj8gCPZkf5HhNXFSqmdVqlT788H0Dcag3h+teO75m1zo5eZrSDk5S3IulNabThf2HuDiT6iIxk09KAWdTMLQ4FX51YOI+W+tsuNvQA0MPDD1wSQ9YiYHxdJqZOIEoxKZtVmfp8GCWRttV+sIbd9LPfe0vpmuHi7SYjtJ4XkAcvjNKAHHMaFWBIoubQjC2xzp5kDUMn0ePHqbf+71vGLP2pS99KT1+/IjeQfc6q+2uMErrzUVabyn7RFkBMHnn56t0eHhkwBM/bSCOgKpd2ljuVeSUlbynER8S+zODOPcuGxiC/MU8m92sD+2dLiNTMWFuBDQ+2+cJj/JOgRLJm0pfBtCZ2UkySwJqRUpWA7/9uRRivj5BENcc//q+8Z5usjVijqyPWkAcs7J1ySkpk2z7IfzomD9iBjsWGrLPdTFVfSCO41GKOcvcFogrbf3kYuJexGFQPe6nDuLaoU+PLd277XENRYa7/LuvJARi4qAGwGew38CAxrVMxt2zT0QQ80InUo5LKgxcXBu943XJmIjR9WVfsnwie3AfiOt5gCyn3LJESo5hNTQVAFlA0eZ8Q3mHsWcY9rhkOv88aaMz7xkKNkChNSk4c6oItb1yJ9gCmFG2M4ax3uSZt/GKk80CzDu2djpbcPEaxG02K6/Jqrhx+sZs10Fb4SydH4bY70mazRbWx1CuvP/ee2l5gHNzZ0Du4HBhcZ7Pnz1Jk8nO6tCBBRyPUA6ogLjJGCAOKpfywBIpN+OV8Ylf/Y3/+MWlJ3warwAAIABJREFUEy804YcPDz0w9MDQA0MPvEgPjO7fvbUDE3a+QiwaYq6mJtmAtzntLtLhcpbS9jx94Y27xsRdBxM3HVtM3G40S2Owd0jiMZrysDPSR8yOjoQI4pAwhdnhYAR961vvpuPjG+nWrVvp5PnzNF/AS0hGq5KPWTFUPho+8/TJU4sLMI/kiNeChLMdxEGSyeK+wZ6wf9PhWO4l8JMP7T7jTIKfnNY6yp1eHsSJ3WJphBpIXSZnyp7pyCp6Pbuc8yCycmi72x1NuR7vrelUn9+F8PNEK58wiOuVGnrsyL73nc7vLhCHudoN4oJRF4waSrE0nyUjzDapzaluA57ipM8axPX1XX9MXB97Vb9X2bSfGohrn3u98k3/ytVs7maMJ0uENPcIXhIG8iZNrISIM3FrZBXkntnLxDkY6dyYzX9SQwpJQpnr4hMGcQJH7iwT86W9Jc/nFiauydjHZ8KegDPEsuQGEMd8G9xkmnNTCgrJuau2BOCXlcSCXr5GnejzISpOHT5iUQlws3d1hxeE7061GcYisMZlNnavE8b/6ZP1mLqo01i33fYibTerBACH3yapRMkIppFkghLmDGbYwvwwoWYgAC/OWvwbtzk/P0vvvfdems0A7MAI79J8DmXNKp2dnaTpZGsOB2S3BGiTnHLkZzYcRWiXxt7dG3v7JJ74VwYQ9yK21fDZoQeGHhh64FPvgdGtV4538+UirS7grUsWXyZZIPT6iInbXJykL755L/3Cz/8LltgEckqUGICHkBJMpixW+m4d4DyQnYmzbFz0ggJ0bUy+OUlnZ0xIAuYP937yBN7Dku7d5DZuOOF6Dx4+TG+8+WZ6/uy5tRMgDtImHFRdiU3AwKjGFw20mPmRbaJnvlFqwM/qLtHWvrFcDm2TWHXWputn4ur6ZwXEKZbjsllRATk3KgoY1NPIWKVpUTNxpVZclosGdrRiLw2kEKfIgLmah7s7yUgTuNbPCyNxne/Z9M7nPnpRJi4YX01DLO081XcEtSHOp9eAH70cE+dRd8GAF3CsYyTbYrm6SiWg01RbrH0OwWjs+AnP3sYGWvHttp+PERNHA19rpcxXSvBKCY/92zb7qHyiJvn32bgo4Wyynay4zJFBGwBWMG0oPbtsVXa/7xiuYoYk02XSnE8BxGnNC0Dm+UxmrF7TZUX3ssdKbOIZZtuYuOLgK0lKitQ7gOrQXXbPSjbdaE9LrFzVfr+W7XPuFCNZ37Gzt1xPIEfgunM0mwAugPNC0oFxw3lLIIcs0PZ7u8YCdSCXgxPSBozZ7MDYN4Q+mCxyMrMQgxWYuA/eT6enz9NiMUvXcD4vp+lidW4AMSXE3jGpyXgEBQti4uaW7XIymhHA+eTNcsrGXBYr9yt/7T/6GLP85dfH8M2hB4YeGHpg6IH2HjA55WK5TGfn8ApuvbisM1S7jWWnvDh7lr741r30S7/wtXTj+kGajpPJO3YTHAoEcgAsOBhhdCioPcbEwcjL3BSyrjnjJwYN2SnBvoFlQ6ZEeYMJ4pAsZWIZKP/h//0P05/+oR+ylMqoCaZsmAr4VqHtyFjx4PN0/26s50PZgWUBcTzco2eyf/K4nK1xXRRcxTN228Rdsj4Yh4iPiDGBl8kaeRcZkzIAde8me5efLdAVmaekzZgTd0TPe5RZ8obqpyJfvLJ0bPdxQJwDoxbg2AnieuLhvPfyUFVjb0wcQBzjngge6AiwOQcjvjMeirWgXoaJKwV/raO9bcXIbb62P5/bZ95lTO5V0Mj+/EEnvAiI0xrzRD0mPd7/sf61kh3scxrmLOVBgNCd/bVf/uasq9M7hYFmRsV63USHT3HyZEdDZn6v5LrYe0ix7ZYAygAbF6AAEPbkTwPEVWDE1xEZ7E8AxHlcmCWlMimk9omO7JRyoLRMg7qdYtpaQOUnmJ2y2sMaTNylIC5Pnn2n1sZ1ixb7BhCH/wy8AcQhuUkAcX6OYn5sxtO0my4tmyRUL6zxBsXMLl2sVumDDz9If/zH37K4uHv37xiQQ1ITKyS+PvOMoS6nnCCpCUoD4RpMTEa5KBtuWZmVUdSfRcB9AHGDGTn0wNADQw98Z/XA6N7dV3Zgs5DYBBs6WDWwWlYi4OI8zWcjS2zyztuvp1/8ha9ZdkqUGJgsrlnAdTGmiqdc3mnIj959949Mt//lL3+XlQQAaJtNCW4sOcD6wn4jOyaMmKNrRx5bB4ck5ZhgtQwQTbbp+cnTzBbSvGXCCmamVExabQ1st14jB4ZfiG9ggXPnoNwop+yHrwkUVVKe4LxFHympRDGiJYGsQUpk+cR02n0kafJTNLIPMuRou9IQEkjRv5UlMb5ejL7CkLXJLHVd/La09dah7Dv1S5/nXZ8rbFgxsvat1fr6hWkqn6QnmB0cmdP6WtJ+FrDNulBkRsDGdv20h8Np3upbYe54TFJkBuukGJctZpVg6OJyu79vrXBws3/Pcr022WDfmEWWtwkEfeTbGxW7JczVMGU6HybXplNeE3s2fhxrsLN3XIK3Byy1Ri2REL7P+oJlPrIkSVyTOfZLc0xSvbAnCDR6y3w95F3G9iOBLEm+tdawh1X3u2IclY1tpQks3YhxZN+FNVlTiT0TSICw4yMVgA2JetRRna6Hy+Z8+GLMD+Jfa+K0q6yM4sJoubfmYutb7Ve3M6DvMRy4maTfQgRQ7oF7r17r/HoAxNGR4CeKr2lmbLa1iKyUSD5y4cyZgXk6PNFK+w2wZcCLhbwB5vAbmSlxtr777rvp97/xjXTj5nF6++0vpoODZbpYI35znE5On7kjhEnLppO5ZaaUcoZqEdxF5QR4VzgSKQUvq+9XfmNg4q4w+4ePDD0w9MDQA59ZD4xu37q+m87mab3ZmEwjgziLiVun5XxsIO5LX3zdmLhcJ252yDpxjZgtO3r8YAUIefr0qYHCu3fv2qGDIOsSdxJT3hNoWXIOyyYpQ4xyRzBxs8U4bba4BovzqkBzBDht7aHtRa+wpFAy+MT4sS4TmZVoDEaDOIMM/wy+G8EZjVJPC+3JVCrpYVUQ2MEeb1aYP2ce9RzZkKis9UYh8MY12maPasgV+R2NTrEQJDtqE0vPfpmESvdr9o9ej9/v+rfmTdMQ7rW13HjPrFhMj976xTbDNvPDwcyMiMWlpX3ZB3ssus78NZcscYK4rg95YfmWtyVZ7vxmTDDhhqLmQf84y5wrcy+yf90MXndb3VPyUpsdgBuN6noNxhp6WNPqDzk59JqWU9wT8J5iBnNfhDIi2zX3Ha7NwpTb+g3ZIaLDhA/n9HbHePWxn80+7k/6E27QF6foTaJsmG6TuNb7WcyXGq6SmbTt633Sxktu19vWRpzhlVvu+2J24pkzMUox+6GnradG8XclRxrtAAzpDOB5AxAHxgznGmIsKafUb1L9EwNeSOaFOHAAOLQNZzaYuP/vn/yT9I1vfCMdHx+nL739drp+fExqbZTS87PnzKg6QfIdAjmxefwIk34x2YsyiQLEobZrza7/6l//D9sp8yt37PDBoQeGHhh6YOiBT7IHRnfv3DAQB08yvHKRiUvbtcXEbS9OM4i7cf3Q6sSNpgdpk2oQJw8nDhiyeQi2ZlFSvPb0yZM0naGEAWKayJrpPaXkxwFIFobJRpQB0gDTCGm9V7kmHJg9GWfolHKt+qzhWQT5CA32JmvGv1mQl5Ki2qhRh7eBlD0QZ3V9kIacB20Blewd3qpfehW/1wSRZkpHZBDkPn0GXjRu1ebcHjOIy7RqGkZ9mfdqw7+ORZLBqys3QULz79KuvpjB4iSwsQ9AzubOpYlomgbY5wfi+gxQtqrdZoqgtbkZYByjJLB/s6jjQFlIvs9O2wdwnI8CeO0Wencx9ML8vuimFh1FcQ0KlEUmTnM/Fg03ZsVr/VnyiCZz548UxwAgzngK0mf5uT1kKz/CAOL2RzMXMm+dIj3F0D83EIdxdun0JwbiohOR8eJg5EZeRN7YL9RW3UKVIiCHHY4KGZTVwXlKpwEBFhyjv/eNb6R/+od/mA6PjtKbb7yRbt2+bYnJVuuLdAG5Jk4/hBQgmYn/xrMx9GEAcS+69wyfH3pg6IGhB75TemB07+7NHeK31gBx44nJLSSnBIibT1ParJ6nt7/wWvqlX/i5dPP4KM1QYmB2ZExcBk5uzclwzyn/3ajG505PTtNyiVg2gjjKxVQst5itPGgYY8eDjmBovT1PKyteyiQmiwXknBNP1sD6TWbEVYiE8hDExCmGRvIuA0tjedHr2LY24NEF4poMHsEivZss1urZDRke0gBxAhXFeBYQKTFo+0aytd1ZT9x/u9lads4uNiV/3h6sgFV6mEsysgikNJY07l/sp04OEkBZSAzRB+K6wBiui2cVGyJQrnb3sUl0CLSDuBps10ycK3ZfrAO8n/uYuJcFcXn8OlvUDcRiv3JtkSnDbyQX6mPUxF7FdnOO9IG4nvTstuRfzrkfHTG4u0BYZNblnCllP0JslrNjGncB49g/hZ3i8xWZG/+Oz82+5IAMIG5/YnL/6XBKhBjkF11knwYTJxYtx786iONeDvDTEf/pje9m4orDKO9FnvgLYM4YOK/1RkDH+UoGjWet1CeaYwhP+N3f/d306NGjdP36dVO83Lx50z57juQmlowH4QaYr4wNx286WunI2GfiEBsHOWW9V/7Kb/wHL7dYX3RQh88PPTD0wNADQw9cqQdGt28d7+Ddu2jKKSdI5rBJ8+kobVYnDuK+ZiAOtt5kDhBHJizGbrntmuOTcMjAW3jt6FpaXaz8s/LoxzOBBxyLxBJwFQ87gdk2rU1OaSUQxPLBo+ggxgyoThBHZkwGH60txF6pvID6y8HcnuzM49JCFkOxgBn4+PXYdo/6ygDOnzXH8yiTtCcTcCRVwEQZvwhYZCSq53DM0oDdOgt12TmrJCTx+oyJk0HUZMT62a32eca+oWGbgVWQppkcrmHUxfv23VOSOAGO+L2+Wd+e7l/xkjIy95m5SzBKzy1rhrP5wX4Q12XyCii031Yxml2NKv1aWDiBOKypLhAc5wavXbOu3eC5O1Pkx5JTNtYnDWuyJ0ymwXWhxChky0pSlMLkeRF4xFS2sHEVUMuxSvXa5J5SDN4BxF3p7PlEPvTpgDjGwNm5lpUbTPhimZVRCqBv1XfIKblf6RxA3Jvk3VgjlFWCiWNdtw2TjCAm3KSUiFu/sLvOZ3Nj5PDsJycn6etf/7qdsbdv37b/rl27ZjHtq4uLtEXyKXMs8Fn4f3DWiIkTqxzllM4SmiS3/Pzrf20AcZ/IpB0uMvTA0ANDD3xCPTC6e+emg7iteemKnHKSdptzA3Hb9Wn60hcYE2dyyvEupSlj4iyhiMsl1SYZQwfLA/MGri/W6dr1axaETc+9G1tOcajsgHm7ZYgFiRNll5O02V1YPEGRMylZhhtsDhiqbIGGWVy66YBNXvcYLyNwJJaDRplLavzBmkwcgU9JOqJr0IgU+1YSetTMAEGOjL8Ihos8y5M1SPYVs/Flt7+b1CI0eyR4Mr7b5g7GJIOikC0Ore8DVNGIajIylYEVAJzAb7MdhU3rlwQ2maAC9jE3ujMWkoV7GSauPwamey32g7i+NWymXsdtLyOvmNGw/UfxqE0ATI9/vwOghGXWqfl5p8ucBy3t+ZhMXGbRcmIT31eU6t4LRsPwRp+ZUWz7Dx1EEeBZfTMvUq2WxvlsTqQ1Mgp2j1ph7tgXZZ4OMXGXzY6XXmF9A/KSMXFKZNKUgHIejT4BEJeT+vsidxBnpQDAxkFSSZYc+7JJ88dTCyPApoBEZLMZs1OenDw3EHd6epbu3LljTNz16wBxqImZ0gUAoa/P4hbC2QNmuZTvkONRWz9TTDVB3L9/2TB+QmbJcJmhB4YeGHpg6IGr9EAAcY3EJsi8uFmlxYyJTd55+w0DcdeRnRIgbnJAEAfmzD34kenCgQMNP2SVm/U6LQ8OLAgbhcWh+ednPTukSW1C3SccMPCke6IRADiwBND3w9DEv3HI4R4WMeAe0wyiGlYu2SDeCz+WxCQkPVCsXPSgN+VZMsqiTFAgztKDK8bG5ZNRvqmBkHyNxicMyS4QR90l43Y8oD4A5Qx2+MAOoms24CqDXz5Dz6v6Tza57n2VxAv5uzERRJAddRu4oRU5A+clcV2mI+X31Idt47XXBw3PcnlfSWbkKQ+2CiS/nd+7rJf7QZz1SZdZBCdCr2Xb/WZnDFpQL8oRUsBGKavR/lSloRGcOLH8mYM4n/q5xmPldMHyCaCskkzuthYfZGvRs6AaQPM9IT773pz1LKjt/VOA2sDE7feQjcE/M3JKng/mvApnSSn78HGYOCyVwNrCUZgzpnrWSpdR0v3Iz4K3Q7gAQw3cKbHdWrbnb3zj963g9/GN4/Ta/fuW4ATnLM5J1H/lGtd+GdbxHojjHGZY+ADiLtvdh/eHHhh6YOiBz7sHRvfvvbIbT6YuuZiY1ILxbDsrQorEJrPxJn3hzfvpl//lv5QOlzOrE7ebLAsTlyVMXmPG0/XH+BT8Gwcj4m5keEdgZbW4TEbpxxad5tlbTiYO4M/rckkuFWNQ3JSMxpdMK3geTQazYwIUto2+RnlYM9gKyTKMFbNTMMopyURECVlk2XjtWpaXP+sMQLke7ypDk2USdHTX71UJFHSdGJvT43nOgMwzYVrRZ6txRoPAGE6hN3VEAGRtxq3a3ZQzStJqfeLGwx5L53LKOq6oAInStw053ihZHUFJ43jvEo/UtqBkh1FeV/zSPqwhlb+XqMjGpuZiMWgqduYqq7cHAJaMoS0XctYoGmDqTBpk7SDOuMZK2mejlG9QbFLFdMm4E3PUlD8Gg9O/XMfGeX/mC/ssuqrP3koMeJbEPFdiLYLuTuaa0fpUO4nwKyCrOEynGSS35Pxl/xSWnddp6+LCjpZ5qrEQmNU63h+39g7B/S1pk98wgmJjD7Mj5LJ+rcdTZnjrelAsrZcviMqFLpb8SlO9j43t8Vf0TOcSv9vZgO6JJqDe3gelv/J8Lp6hnIV0b+00MpE2ry1Z794zeT3SMtfFxlF/4gHOdKblUhb+sst1GRPHcxI/uBdA3De/+c307BlL79y4cZyOj28wodhkbKWDssTaGsU9zVaJ/930JOnczcpP76C/8lcHJu4q62D4zNADQw8MPfBZ9cDotfuvuq4Imnlq5WmAbNPm4tyKfS9no/Tma7fTv/rLv5gOFtM0m8CSBohTnTgHHr7ZFykIXxeYozyEJwiTUxBM4WsAUkhWUowvegRJVtAjiuKlSi1ujaxirHgqRWBVwBzvgbgBfF+pmiWrbMoFzWQPAIT94TFEoSYVn6c8u/4mSGRcXzYxck04Hp4x/obGZMxkWYafHuyXTwARJ5KSrKCPwY7iDFcymEtoH16mIYlUu5tGc+6TED/YnNBFOlkS0XS9pv7X/ThnSgxTJdvsWjlutQhrFLaETy4AS8dClGR6sWLVbNJ4+JgQMvRRZj3v9Ri2NurZe+7Aok86lp+7ABjKhTUDHfD0Ncc/SgNU97Q/XBpYG8wRvDdZq7gOOzczc8go9jUmBiFz3jeuTafA1TfMnpIHlUNIDogCak1el8FWndlzfw2rr3piAn1Zaw8Uy69nI4jrm1v1PlG2CdybNTZbf2JK/1CIO/fpVQF44+L9X+uZ7JcMXnRK7H2056asM9r+E6WSmmdX2kcuaasSerV9jDURvfyAqywo2XffkpxwtvbIwmVA5fMO6wKOUPzGvc7Pz9K3v/1t+xsSS4C3w8Oj8hln9eik0PzlXtCbn8U+ys5Vv/yVv/rvveTMuPrqHD459MDQA0MPDD1w9R4Y3b/36s4MYmeOWCuO6fg3F2dpMtqm+XSX3rh/O/3lX/5FY+IWM2Q2WabtmIlNmgabpEkxXq5mVigjNJmkF/uF/BAgDrVvePLWTJZhKoul2zdcaGbW/sSqTU5hIaulQBzutccg+RlnrzeKB7eBuGi4lSQelAJCspUa8Vk6DAXMorGc+zEX+OVzNkFcfP7mMPfZ+AUk0jA0Js4D3q0k4JUAQp1OPgJYGvoF6OG9JlBtM8CizCqCZ47ffkp7vG6F6JU8wA0eXbv7McQYlX6lgVKzLgJxhZEoDEgGgJ4gwK+Upajty67bCO/rcwPcDSOqzB+tj7Y71oBrjwHtGee4ZpqSyTgWpa95rwg6Mhx2hqt3K7IlXifUYZhsXc+x1SC+yvU7bt6XXbBO/MILqC/kkuHfAnHcfWomLjoB4uf2G1TGR3Odi+hFQWrFEDtl2AXisLfh8xPstxcX6WK95p5vaeeR5bYvrvTqh0v8pJJqvMy3r7o37e2H32EgLol1znLJcsoZxFJMtz9I2T/lnGQ8J/Y//CD2FUzcBx+8b+AN/2HtLBZL+wzLCHB/y2edn62XOggGEPcyU3X4ztADQw8MPfCZ9kAAcbgvsm+hlszYwBWKfU9GmzQdb9Lr926lv/zLv5SuHc7TcjFNu9EirVPJ+Fgd2A1WKXo6KaWkxMMKj3r6enoYZ+ZdVNrj2oh3GaWDuCbjFg/6fTaO3ndJXRDDZyArHm4NyZUOvcgi0psZAJ4V9masXWSRVG+rlp0VuRoP4jptP1mTwjCpP/dBXJ98qBswRLDdZFAQPN9nKNl7LSycQYkeVNlrfHkmTxqs0eO7b/TG+YPPRgDeHPdiYJcZWb7P4s+x3QJxBkY8AU5uk0t6rYC7iqE3559iNzuXbf+YdH3N7fAKRFwNxNWA/EVAXFlvATxLguigqR6rUsfxSsxb82EdxGkdFjbPRuilmbimc+ZFdtS43pvAVWMS5yOvXfqrOEuac7q/FXHeNlnNy9rf7DdOcALNth8rleBgACBgs92m5WJhfQ61wkuDuB45d2+duMsesOf9S/etju9GULk/ni/foD4Hwc4zANv9gtIDzgHEVVtkuJQru52NCxQrGEcq9F3ZEs4bZKD86KOP0mw6tdh0/BwcHNj5QrCO357UpzEfevsuzB59bmDiXn5eDN8cemDogaEHPo0eGL12/5ZnzwBo8zTDbphM0tZA3MRB3L/2rwDELdJyPkm7CYp9k81qs81kLUeAUz5L6RRAHAxy/oBhYQYuyhDlDaaBZJ+3KuM1cMhGZTY2C8iJBqeSpOC1WPgad1Yqcksn7de5EogLYLV8niUSGLcQ2SQ39ASIGiydQFxuj3qlIad8WdDUBEoCKhyftvppZVTzuHXKKdunZr+RUEoMNIEBrmYSszAW+3eowV7bNZqAjllRxazJyC6e6n9WQFwbK6b+2WdwajlfP9gqbFB2QAQQ18z82XQGvMwGBcFbHhOV4/AL9c2fF2Wqwmy+skRR/ZzBMy7SkLjqugVg7ysTLuuXNsfDxwZyPSBOsgXcF7JqrLXlcml7OTIIQ/b3Uj/fYSAOh0aXC+XzAXFixPhb4bI21g7q7OzwPQoAjg5PgO6dgWtJ9LX2APQeP37MEjHO8B0dHdmYrlbrNJstDMTZ5/1ct9O2irds212LC2AAcS+1GoYvDT0w9MDQA596D4xef+02VX0AFZYVUoExQE5k4pDY5DVj4n7RQdw0jecoMTD3g6PEHuBAUuZIZfMy4GQHE8X/YkNY/wZJVWg8IpXy2fmZsVs5pkznWwBxAn2RVaHRqSM7BvnTo4/ipTTS69izKCuxs1Ts3BXklHYQ98TEFYFnbUqoHfHV3C6AygCMm0xcf+xaf8gCD37qa2QQ0NDpy6JIFjMb/41kJ5nhy68LdF+WXr+AqQjAzGCIsY6hL2RMKCauyYA0DeoCMgo46WLiNHU+Szlln9feYhU75JT9c6At4Q57hpK/7jkS3ysAqh0Eqm/jGmiCyz4QZg3ytP9tjhW2t4/F9Au0bJERXL7sDtr6/DmOaf+qsVQIHTKqP1n2pL62CMhpb9MauKwPu9elJ8touam5lpzpwb/pMOnarV62B+vvfR5yyqu2XH18WV9f5Xp917CabXYWlZhT3wU9eKDUqrQxMlC2TZst4pc3dlZm55aPF0AcCn0jEzQ+DyYVTBz299X5Os1nSzvX5cTkuity4Hb4hojKmNGSc3hg4q4yA4bPDD0w9MDQA59dDxgTxwMdGzU8fUxhDCNyu1kZiJtPtul1j4k7OpinxXySxjMU+2bBUXkAidMcNHnNpQo0ZRaKDwgQB1mjpejf0pg4Oz+311RWgLIqN22oaeM5lI3RmLBBcU8yVBXATY+mQGX8vpjC2OVXTWwSn02GoxmkiFnwMgl1W735Afjxffv/Dgj3CwfzbWeOeqLRmWWuy0iXpJQxh4iHkfeWwLr/e80+U3/pezE5TDTwu6ay9Z0XZs9gpSOhDK4RSzsg3oPsbBjvFhBZt6M/Ji4bU59hYpPacK97ymS6nSCuyny+18XNbIcCfbxfH4jjpegPcb99do4047QKWK/neP1671Y2SiYZY+ysZwZtxsh1XKCPifs4IO7/Z++9o+M6r2zPUwiFDAIgwJyzRJFUpiQqUiIpkRKVJWe53e62n+22O0xPd795M+/NWzOzZtbMWp372dOWgxxkWznnnCVSmSIpiTnnTIBINeu3z/fdewsEIFpSv54/ClpaJAtVde89X9r77BMSh0KmKE8CzE+IxKVFityMWTv2/zCpEOMJmul+cGKFTVLVzvcRH4+BSZzuK1SmpEgGIXlHDh9WODuNoj+pmfWAa/qTBntwH9OAn/60hU0GvZ3ML/89SVzY+eW41BkgRxs8KyX/3T1d1tPbqfHxMPy0qjINwDds2GBtra2qTtnR0aHcuIrKCrNedpBKreUiEhcmWf8RGE7wnMRlQ4JLJO5E51PpfSULlCxQssB/LwuoTxznhbqE0aBaDb/LFWNfpMQNa7GbbliqZt+VFbliEhc9i0Ft8yDCtEBBJHa6EEAoJGbjWVTFLjU29fcrnFIk0slkBk8GdFMcDtdfGF3fUCQInPf96S/Uqe/3ZUNevHdamgeXLT7g4aDk8HGJSkHiAAAgAElEQVRoklty5MhhHaS1tbUOptwIXn0sQzojVNY57Q+eKoRmKu6SfiZFPlH1SCeHg7543Pdt1pwFJ05WvaAMf2eM03samMRlcwCzClm8h77KJq87YEgJQ5aApUUgot1T4Jn9XQS2x4UOxskVRsbvIx3DvoAs+++i8Y9mDfbLqrR9SuToWWIwUn/kYRBx6zg1qcgWn1SdMhi57zMl6me2ymB4b/K7Pp9N5kyYLAMWvQggsq/a1/d7fV3GXMrjdZyBFIkw3ePdei5Q6JsoUp+QzGLCefz3DVT8wz/nc7uYiCYhor7wEudQOpfT/oSRYCcKf3Aa9Gn+kZo1tLmIqmJanCREyg2gKma1xsQpoSmdiYjob4L1+T49b1Hl1EDk+jlJvCiQk+d8Pm+HDx+2devX25gxY6y2ptZ6e3oU5q6wykzFxCJFPhOomOw/n5Kk9Z2bfW9Z+0n86TN/nfx8tp9kfWWDL7MDU/T1bufiOM30zemwZL/AI1CgRvxX5ICK56S+0+esn5NpYAmkuqfQq9YqFTo7Y9N6r7i85uM12rLahg2TY5RxqyI8FrP1hr5v4exN0xyy7Sv8lPM1Hf+e9siL9vn6d/7ys47wZxuo0qdLFihZoGSBkgWKT6SW5oaCQhcB9RbK/QclLkcIR1mvlVmXDR/aaNdfu8RahzZZZRkdBuqtx6iGFXuiRTCdKnFSE0KMfzxDdJQVovc9NOAOeMvD+hzIZUFjqrik18qqU0W4PqPSpQQvbard3/hnr5VV5mJz7uTPzMnNPQJ02tuPqqTz0aNHbfv27erT09TUnIBUv4fi4h3+jIEcBrLj4M8BCUTW2wGkeYEAKOyQ5hD6YZuAhgI5ExlWoHPenzuSvwiS/XkDsRykCW+CmwYJaysuBFGsmEW7ZolLOpZxvgywIuOcyKptYWwHIgiftLYH+9xgyo7u9ATDEPveg7zdCSAvdgh8sipW7AnPKo9xniZqXgxZPg5gFt9R9jlEwjJegOK535/KWfxdfD4WC/qkEE+/lqPErJMlkxmZhtEGqJgF6MerJYHw9WndkXWKRKdRvHb8DtaW7r0fIjRwYRMnPnHBOWlK3AeZwkapEhfXvuPxAfBvP/eRtXJiK5+EKakKtkyo7nG5s5Jz+l0SyrGynBxQ7Cd79+211157zS655BKrr6u3zo5OL4xBhIZawTi5TedHX3Ls//Yel5+0Cgf5feIUyKw39WVLSVx2HumanzJ/b7C9IM7T/u8Uy3m+c5Kz288aStZVjBCAxOW6FdYfiVpfZ2Pcp/2shOyFvF9NtHIr1xlBvAxe1x4r6P9e27Fzh61dt97GjRtvjU0tlEGxmro66+zscmIYiFl0oCTzMtNfs9hpwViG6soZR9HXv/MXn2V0P8PEKH20ZIGSBUoWKFmgX/4yrLVZyUuF4A3X5q0fb/adrzCryPVYa0u9XbP0cmtrGWL5ijLL1w6xQlk+6SsXD4ZYVU7Kl0LTvF2Bwx3Pl+vs7hQgSFsQpIA+JRjehDrCJD/gMiQuoIX+wPXxh+OnJ3Fe5jk9UKMRuQYKHOSNHATu7+Chg1ZXW6fX3WvtJFVPnjQxDwAoWjmEaMXQQtkIJS6qEiEn0ENisiQuq8KlJc4FF5OQNA+hdNu5LRPbqLJmSjAHIymDAZ40Py3MmgwwjqBEvwlgJt5HsTo30OL8fYpyDLzAT4z0Ha/MJGMdqpAOdIUTtZ1j8BMLN+w79x2zp6A8VSr9rlRBM4zn4GS1WNk9URKX5gz2+XzIsxwIvEdAPBCJS4ulFCtrfUl1fyQuVbtSWTWaKHXgpJVXT4TEJWslo3AnHLyIxMX1FGZFdMwkQ9RHiQnVcI+bQydA4hIymlwqhJCztjOv6Y6SdT5wsSI50XJlUnEgcVQ3fPrpp23u3Lk2ZcoUK8+Vy5EU7UVkACGNsfVMdn6lyk0MARxQwhpwgTohDgS1j9NGZ9OgDc0+3cGeOD/6+fgnkjjOSMLlA3nrbw0dT+L4CLltfpYke0umXUlK4mLRpiyJK1OpLxU40ZnhTcHJl9uze491HOu0hsYhym0vr6yymtpa6+rqThS9uO+k8yPdi9K9Jd0D3YESiks5HLCvf/d/KJG4TzfdSp8qWaBkgZIF/k0skBs1sq2At5Uj3/ubecVJ9RHr7bLqynKrLO+1lqZaW7pkoQ1taVR1yuq6ZuXEeR5dJAfuHYdseDNvz3MJMDPxXiYhVAEcZ6tFeqllDquMShcOET/70nOkL1lLDsY+BE8H2GBAINPrrliNCNXBYk+oTOPdSEKp5kZSOQCnq6vTKvN5HXixD160TQIzY/hkGi3jIDxzD0XkJzPsvB5bExQDqegZj73fQsuDTGNZv4hgb1DhfFxSReHTnc99lR2/3f7JVwLM+6hsfWd2QvQySlHWPie6EopsJC3kE55xgF8P+rk+hV763lvsx5fINkkuX0ryP+l5jicwxfmAjoHjOhw8j6rveH0eJK4o9qs/UJwoCscrcewfPg/Ttd3fuj7OBpKg0n0nnXeuTSXqfFAAs3NhMCWOao1JWGJG3RLHoIdlpgRIdj7HdRVJTTZ0U88zEInrQ877mo971X4qZ5I7Yzy313u6JVZL7jUudPbR/gkVnyNnSiXoy3K2fdt2u+fee6y5udmmTp5qjQ2NChUfOrTFmlta9MjsbWlrlqiqho053LTvsQOQuEHU/N+HxMX3xqU6WHGgwdaVsr4GC3Ed8H495UBPnlG44nPH8yMlt8E5ockSwymLSZw7+NKIiUSBK1LinORC3sp0RnozcBx+e/futWpC+HPklHdZvqrGKvL0cC1TnkSq7MUzIKPqhlvpq8QVRdiENfQH3y2FU37SXl36fckCJQuULPDf0wK50aOGOYmjYmFSGp9oDQpgdImw5csLInFXLV4gEleTr7CquqZA4tKCBF7+2KGDe48z8fgBbvA7VYrMAM9sFUsO5YT4BDUqgjruM81/crDS12OfEJNMCFw8FAczbBY4poDRQYnCEmOeQhGIS0OSQI093T2ea4byWAg95ELBhvTaXgjG2xoU5+ilODZAlCyQCMQ0lp9OHf6ZMDVdKw1FyoKBBHwmRC5z7QTx/v5TL6t4pEDa/+bjWIyVom0HU68iqI/e43hXvy+RywITrDRY/kx/8+hErTGoEhcC6fw92fDIgZW/vtftS2ASFSGEUBY7Sz6pquOnV+KicyF93lQxGCycMpmHAflm11qor5EQ7Kwtvalx1mZ9C4UcH3adzK8+dOJESRwKVN89xO8pDacsJpyRRvVR3sIgJg6JAXO3Bp8HamzfS1hjSiApOsWe6XtSLGCS7oV+t0qI6ncKs/dU5ivlaON79+zdY8veWKY2A6NGj7ajR44qjLJpyBBrbWuVkypfmTdK1+O0GuiHYhwDEcdg1H4/WkS4B1PiMqQ67oNul9//57ORuDAnw3wuUiNjD7fwu6xDwNOk0zUTIzSyOeMpCcyocfK+8eFeFTyByOWkpvo5vW//fkWDdPcUrIeiVbQVMLOq6hor9HjRMI8miZMy/JmZsseTOO4ukxOp6pQlEvf7z7TSJ0oWKFmgZIF/OwvkRo5o1f4tJU6hj54LoeOmu9PyFTmrKO+x1uZ6u/qqRdba3KjqlFW1kDi8fcUkzkMoPRRS3xt61ARYL0xGonZSKCKE+EU1jhAfDw0jny7TmsBRwHHE7XgSkZKYBBAO0i8oqkaDk7gY1tKnelxZzpuimwkMxcR/z1vzXAQPk8wk34fwqQiIvQluOsDYLCoFRbAwIWcpwUvIsj7uXvrjn+P4KoJZMpQFDQOCs4Fi5Y77QApIs6qh45m+gL+/IjMpyJAzoJ+cJc2CE7ifFJRkQoQGqd45GNH/JPI4KInLgNK+KtiJfC7aru+fTko9b/ITFcbMOPW9hxNV4mKFwL62cLt5yPFgP3pfALbpHC0TWSga04yymS2+czyR9f2gmHwfT4j6ziE+NagSF0hB37GRjtJLm5Kwk2WUQ38lhjT7O6IDw3OnBsmJ+4S93cOVAeJp6KSPe6Zqb2Y9pPc9MImjGiWbM9/NXrVv3z7buWuXDWtrswkTJtqRI0ft8JEj6iHH97G38V7InCtfxblv8ZoVmov9K3EnvGZDDpbs54ZMFMfsPIlzvqjoySfYsvjXXmik359M5du+v3dfTNyDs04Ff+64n8b1mt2PRdb6hkWHZ4wkK56b6bpSpnhicwIcIXAKp1TOc68dPnTIysorvHUBxU/y1VpXFNnSvElI3MAOg74krm++Lr//xvf+6tOFa/xe41J6c8kCJQuULFCywIlaINfW2lQQ6epT2ERhPD3HzBt+d9uw1ka77uorrLVliKpTVlY3SonL9tVKerv5cRZAWwpqYnK8V+hK1a2sKkeVRw4+kTo8zhkFI4Z4FB2M4Umznsbjfv8ZSFzMh5NvO6pxAWg6CCq3ru5uHaZU2+THQx4BH5FYHV9BLYJhLwaQhtNklYdEcaHkTDbc8rhKYm6E6K1Pgfbx+Vfxd8U2GlwNOBEAFkFL9k9XJE90KvZ5X3DP91XuPolQxW+JtvNKfH4T6o03QEjlvxWJ8+b1UTHydSEbWSE4APrHRVny0ZfAZEO3sg6C+AyDFXv4bCSu/xDQWP21/5GOamz/hU1if7UIgAOmlZ2y49UviSsKqYzq/0B1N9O7G4zEFZG+on0jq8TFPS0dzyyZPG7sRLpirvHvtx6cHPc3R2KBmL65hFG5HESJC3m4vn9V2ptvvmkfffyRjRk92ubMOTUpZZ84eIgcCKGcUfnyeZSSOc3xQZS4dC/v5/kTUnT8HOmbE9c3X+1E96a+Vx1MqRw8Jy4b6RBWcgirjHM467BIbBScnUVhtmGya6sLzr3jSFwk78GhyZZahhIXmoAzHlQXhYz3FnLW1dNr1bV1mm/kxFVWVPYhcdn86WJVvm8YfPFeavaN7/11icT9fsu39O6SBUoWKFng39QCudahQwp48VyBixXvvfJioeeYlVmPlVu3DW8bYtdfs9jaWpusggpZlXXWA4kzJ1pSBIIKlwDi0GeG1z0p3kMNPaQkrZwYDz8HDSHMkG/Wd6YhU0nRgkAQI3CSl7yfymbxxAkZY/0bMikxn/WwOpjw5+jpoyL5wS2QycGqw7JT/66ursqkWQSgB9CRAuQ/buPgm6epuTPYxJPvCl0m6Tzm0EWyF6v7hXwx/674/SEnJVNxMksEE3sF0HSihOhEgdLx3ly3VRHgC/fW73vDY0TLFatEwYDZ/EW91BeIRDsXF7Tgetk+gQNOhk/KmxsQg6azLR0RVxOLiXNGrYx5egqL8oqt/SlHWQKTkNpMOf6o1nR3E6bs7SOiUhfnXICbUrijb19KeahUmBEXkt6PyfxQJFdaIIfcKP6tkL5enDG9uv+i4ciEbnHN7p5uz8csaiMQ15KPY1a94pW0IFJUcdP3Kxo5hJl1d3dZZWU+aSNSrO6loNWXHXlgsXVJ2PAimM6QCQnp2XyhoDjGF+O9RdAd21f4nuHl24vWeQX5wx7W1h8py+5VmjPhnrzIkc+L7Pzwlin+Oo4knjkl7yGSIgm1jJtPGKIY8lcoSF174YXn7d1337NZs2fZwgULbd/+g95iJrQ74YF4H84q8t7ieo50OTqYuilYFfYrr/mRenBoGROXVtL4OzNH4h6TzO8+BT/cdmEnDweVC09Ojj2MP1XDFJYfx1V52vG+43vZ1/tX4pyEhe/qbz/IUpmMwqxxC20ZkvvNhK8T6RL3/+Q5YyRGbO2R7P1p/9VehXSYoXSWc+Yo6RrHYY/U0oMHD6qlAL6qI+3HrLa+wfJV1VJUq6tqvKJp0f/pPIjbWf97d9g1gt2/8b2/KZG4/g+O0qslC5QsULLAv4sFVNhEqhFEqCcFmIQJ5qzbcoVuq8mXWdvQBrty8WU2vK3FQyyrGorCKf28dKXDwZiOGvGdhHzF4guUwu9zKMdDk144CSELveNSMhdAbiRCRWW1U0RQDAiKw5z6s3IKnDOKVOKF71PeOlNkAPAUQ2s8yiZLOosraaaA4pPEqXC/CQBxchlPTyrFOSF2AJ31jAsPJP3Q+xLDVPGLoYpJvs4AIX9Zz2xWucuCqeOafIeKbX77A5/5UX2M4D9LsCKRjcA+3kcR8AnfHz8HIItANoKwvsUmIslJFIYioJbOE913UAIjYS/2kEdi5vAxfU8oKNPHnlkiJ4+7MxB9DPBPMRxComhVEZVo7oHfRaVKsDLkUvKskBa+i/BjcpX4zkOHDsmRgLrC99ADLOZqZgkAn/NQRbNjx2giXKGx4jt4PeaFMb+T64fPdHZ1Kv+GvKm6+jrraO/Qksrmskq1DqQvzoNDhw+pamtdbW0oW+89IV1ti+GHaTGjCPSLHDQZVVdhx2V+r5s2bbLx48YJqFdX1yTKBM8ikhkID3/y/rh+4jxwR4M3HI9zxOeVj1HsqyaaEMY2VtblDazBYmdK3EciqaBiIFELOevq7FKBkKxzRaGNgYzENQ0xwjasD/WhDJUkY1uAzs5jGmeep7GxwQ4dokelV8XlPWr2jV0zecUxWiHOBezFd3+w4gN79NFHbfz48XbTzV+w9vZjspnmj5kq8DY1N9mePXs19rIfPT17ejzUMt5rd5c7tpJiLNglFmLxsExIYHkFTsNQmEXEJ6p66blQvNYzbK/PBi5VNbQa6OmhNUuZ1hNNrxkbFesqL1cuH/M82s8LDnkBL+edGcU4Q0DjeRaYYkZHz5w3iZKW6XkY1PY4L7jPivJKb9sQK39GZ1smhDghWyEHk3vr6vFID61tT4RLwilZ5/v371chGoVU0t67qlp/59nJ0077z0VSFklcaswighxejq/5HlCwb37/fyqRuH8XmFa6aMkCJQuULNC/BXLD2pqlxEXS5fHzoQoaKlyuVySueUiNXb7gIpG4mupKy9ekLQaKlYa0rH5BSlzQVTKVKnsKFA9IZZfsQZmCTad1/C4F+GkeSNZbnQ1l+qQcmb5miKA6AslIylLPZShuEsjJcaWjM1/owNufP4aOps/vgD+SgQEnZAyriW8oIqo+NvEaEaBGoJxtmVRsBwfZHvYWK9ylzdTj51Plyy0fyUeqiBTfdbZYSFY16w8Q9Pe82fsHsELgI7tJgVUG2AWPgEK7grMgFpLReIWwyUge04p+rk7Fsun+++NJv99jCtSTCqnhdWyXVAQMilcCRsMDZh0IkTwk7SOCQsNbnfwWBM5psIyaCyjvAgiThyQlITx7IHBZMhuJCM8EeIfAtre3W1V1lYBsBPlxHuer8nodMMvjx/lJfqoqyvZ63hPfw3fzv+d5RmBqCWmoqsqLNKDORELI54q9/WkpdQBmDCvlGpFIpWQ9nR3ZvSQSKf/eLPD0MN3yCm/xsXv3bmtoaBCZjQSC7+nu6gqFhrhml+Y+c0yzOzgY0nBpX7tFBSCS+eAKXm+vq4msB1dU3DbYMjt3oh3CHYugxcK2vB9y3NFxTKAcEt3X2ZHawEl2TU217h3CnlXfmJ8QrQMH9ltzU7NyjVVWPlM8o1h9dnIdi6UwDhCb1atX2WOPPWZtbcPsmmuulYrDPFFOVWhrwr/r6+s0L48cOaL7YN5yLRQ6zRmKIYrQutoY53icU7wOSeb62M/XI/OtIqx9J8xxzmEnn5OxeEn/haziPhWJMeMRq8JC5nCOxLHi3zxzvDfuJ93n0kqpOg9DxEQUF+M40Y9T54ZIrJ8PKgpW7nM77qdxHOPe5LWb4zyOZ6Ofc91d9JDrVYh1onQG9Vc55DmzKhwBav3DPPScuK7OTjtw4IC8d4RQ5sorrKqmVn9yNSdx2eJS2dD5jLLZJ1cvXZExroCcuP9YInElJFmyQMkCJQv8/8gCudaWIQV5RpXPlVaTBOMobNK6rarCrKmx2hZddpGNGNZidTVV6hPXNyfODx/3rLsKl2k9EMEOjsQQxpIFbFngXXSAxCbGAu1++EeS4LQoEwYZaV8C0GJY0cAW57sAeNmebjqgA5gASHjopx/W7rF3r72Aa6LmpEqcA4RiAtv3XgdUqfr0jSp+viwACBXHQIfBk1vOgCm0NAXQgULr3uU551DPmXIlYiiSnkthQGkIlBeo8bsWCOknuS0Ji3LuU/STJXX9WT+qIITZuSLlIbeJQpf0GSxuYB6/S3MAMhLUz0jGGSsvhR5skVGEROoy6pvGKcPnsl5wf/JAusPzFTsrgq2CzTx8y8miA89uAWonWfmkSXuWGHOf7UePBrDsAJdrZNWwZF3Iu1Lc3DgSyKg4MY8BxJFocl2uD/ivrPTwuGyOILaCOCbOh7KcFDZALv+L8KEUVqDwuCLNn5A3no85A1HyvDwHvX1zUyNh5F5RDSJx1/gkSySUbgiOnrTlSMyRSud9tAe2EpELpMy/HwWpYLU1NWmeKmHhhYIdO9ah36E8xTHQsIaiIR6ZWea/V4hohsxH1TdAWD4DuYJ4u1MF0uvguy/h1HiijHZ53zXIJnblf0hnJFKRMMd74vkYT8YHe2/btk1jwt+PdXSIsPGZlpYW27dvvzU1DdF864R8MT6Me1B8IBvMARwEXI8m0NiKz/MZlJzNmzdbVT5vEyZN0v1GhZ39gjBL2g/wLKtWrbJ9e/fp+kMaG622tlbKFzZ3pu1OAFd3fX60d3QkzxzJPPMA+7GHErrJPUc1jM+x70IiozPBt/msQ9D/7u/LS4GFoPPMvK2OpuWdnbZxwwarb2hQ5c04p6PCGNeGQlajAy6o39gmjinzhvcyHjiKqmtRuyuMENG4XhkXSDn2jPsE9xfH1XOmXcH0MfZNJb43dTjFomBOZuOe5U6uMm/w3dMtwhxJ3P4DB9w5x7lUkbeaugZ3HKDKdvu+4T/FCnF2rvo9xTcyp33fTffVgv3R9//nEonr7zArvVayQMkCJQv8O1kg1za0qaB8NnmT07AWDjA4QW9Xh5XlumxoU51aDIwcMdSq8xUqbEKz75gH53kRnhfn51P04KUhhhx6vNpTSMtC62DuE04iW2ReS3K5PBugmMSF9wWfYpJbkx5Kgxft0MEmIpQgNAE4D5ECkFDK23N+HLA52YjgIjn4RCjSSp0OgjK92BKu+Unn4OD3K+JVRPSiXskF3AqRcMZwVhHyUDEzeooj2ciqJ9k5mACRQHKK1YUYfvRJzzL4rI6hY7JrOfkenjMZK5PGsE8n1V6hjx+RlkBUoyIX708hiGL6aRgXv2M8ITIxXykCqNjTMAL7rAqSdRhEYuHhaRnFwDx/NKp8kRjz72OdxwS4abxLifYERCnHzBUID+/y+QTJpjgO4xXzujzkK+0TFsP4EgUwQ0KjYgFgRS3hh/dRTp7vRanj75H8REB9tP2oADzWBfjyd0CpqxTpvHeFo1fvieMQ1xm9syIQ1fIN4aCMGcAa4AyRQMWDKKmtSSjOEGdJtsE9jyWi1ickMLoZGIWOjk6Bc8JIIRn8yQ9gGZIBAYIsuS0gcPmwdt3JEudFDId0kgBgh9xA0rozoZL6hEjSkSOH7dDhw3b0yBF9fyTqPFdUUbLziGmLDSAaEyZMsJ07d+r7UV/kUFE+n6vkuqfu7kB8Ouzss+fqmQh35Fnj+kaB4b7PPOsshVO+9OJL6v3Ge/ge7isqSexdzC3uE/LNRaWiUtnwyBHZpKa6OpC8XvW0E1ns7NT3XHjBBXb++efbu+++aw8+9JDnxZXlRLIgbzw367G7EzXZq1jG/RGy6+TaCYnIjBxIUekKRaxCOGtydGid+9mhisVJjlxxGxV+z30wr/y6FTZ8+DA744wz7OOPP1YTc9Yn8y/OQTmLzPMImcvYRu7HRAXzGQkR4vs9DLdLobDMq+rqfOLI47vr6xusra1Vc3Do0KEaA+7FnRson1y/Un0GFXoaHICMh6+B/vb8sK+HtgQcJc7beixXYJ/wSqDMA6qLdqMIqtF3XjlxOGV7elwtPC6cUkYOXQsS4lZ8rrp3NIRwh96t3yyRuH8nmFa6bMkCJQuULNC/BXLD21oUX6cOP8LIDkp10BW6rbPjsOV6O5PqlKNGDrPKchOJs/IqEZUILKVShXL68btiXpNAHQQvB6DpSu+mLw9I8hOKS+/7oZMpSJB8Q6Y/UsZTG8FlCjIHJxyRBAiIJp54BysCWAmJQylx+xQrO8U5cWk4pdu0OORzkPL6fcYpqzpGcBxDI0NcWACOroJE8psWXvCE/6xiFY7nxEPrxDTaNhRVSUL4HNxEMJ8Nc4zKQ7yvzJB4iF5Qj/qbelHdjG0ZsnlKej71QXK1JgkrTJodp4Qh6/XGVgAogBnAjx8R7goHY8pvCnmE0fOeAnkHt+lcdkAfMQ7vi2qGN7J3kCeyru/Fm+9KjhNmf43nw0MfQxU9nBaQDbjttCFDGhOy4uplwY4ebQ+28+szlgDfGAbmBC6GcjnxiiFs5KxhNwA993Ks45jxGl/dcYzQslqBUYX00fOrULD29g4bO3asQC7EAFBIxbuYk8d6rcp7efmOjna9Z8qUqdbY2Gi7du2y7dt3JAogtpHTIyh33MPo0aNFsBI1KV8lMAywrasjJC8CSm8/IvVCJI9iHXG9uQPHX++xgwcP65qTJk205cuWS23hISPR5Lr8bN26xbZt2275ykqrJdwSZVGE2kP/eDbIWgy/i58HtEPm0vBZs04Upc5jAs6MYeoIcaeTA3SfE5EQSsVBAVdOU42NGTPatm7dqut3HuuUiqUm2bEibwjjQ8GC+M2ZM8fq6+rsyaeessaGBo1ZDGMlj/Kcc8+1GTNm2K23/tiqqlCbcAikamyWmGT3uLgvxhwx3RDrp7bOrKxCcx2VvP1ou40cOdLOPe9ce+7Z52z79u1W31Cv54OEYmfs0N6Ogltm+UpXqET2uwhh9TBdfmLoIfbHoRIL3UD0uVb6Pp8DqWMlRgUcv5N4HrafKXEtjxkzxq688kopjHfeeVeiDotsquAMqjkOnZxUyTjG0TzTk5AAACAASURBVFaRtHEPfh9hbLXeKc7jER6xzx43wPpgXETqGurVMJ3QZl6vr6/X/3U1rliixrJPxeftm2+bhvj62aF9oczVakgcrtBKPKwFJ6EH9u+3bkUZ5BRGWSslzh1WKHH6XPDoRcdedGKFYQ/Dn4ZTeH2WLPnvse/95f/22bx2/R0EpddKFihZoGSBkgU+tQUSEocXLxIvDxGRDGddx46qOiUtBq5dermNGtGmwibl1Q1WKKtSdcrYfNZ7VrkaF8PUPHsphsKEw7yPEhfVOAdWabNvJyJpRcfBSFyaM1N8zjgQSAng8ZZy73dW7eA9fqCnuWQOgLi3lLRGT7d/Z1pFM3rjQ7BnURiQA9aYLzLQuBWThwi4+BOPuRcU8NyLCDz8+R30Jq/p0PcqoA6IvS8U1xdQFlFy8i4SoupnrlJkQ3kiKIuhcknoUQgfi08xoKo6wGPGYh2pPVDM/D4B+NGmSShn4rF2tSQCvQScUtykGwWmwqugirB5GCBAk3wY/m/vaBeABqgDinlNREjlvD3ESXNaYZlehAJFAjLE5yJBjKocYJXPoHZBhNQcOe+qT1RuIyhGkeM1rsnvJ06aaDu271BeS3zmQ4cOKmeK93BtwCf5SFSg436iysf1eFYIEmNJ0RDUE+5xzNgxIlk7d+y0bdu3yS48G88FaYNYYsNIWlFaIBiQkDfeeMNWrvzAqkOIHECXe4XYoWoBQK+99lqbOHGCvff++/bqK69ZZ6eHC0bg6ypDr0IGL7zwQoXrrV69OlQ3LBPobm5qsp7eUAwj5JUxr7leVAmjihKLrGBHxuHwoSPW1tpmp59xhkrkS0Gs8vBRQukIM+S9EEeIps8pJ29xDfB3D3cLih/qXmhmHedkVN3588jhQwoPjPlV7uxK86t83+Q1V5k8XA+1zUMq3ZEAaW4XIaVICGOLTX3P8L2BMdLcKS9TMRFsePjwISk+qIyEv/NsEOqzzjrLRo0abY8/9lhS0INxx0ng+Y9eaCSqynKexAq3mf3Dw3rzNrStzQ4dOap5pNzKEDJKzt2OnZD1chFiVysJ060UWZEjQ4VFfLFDxiOhVx6hirl4RAP3j43SKqIxDzvs92pp4E4cKfNJNVHthEkkhhR8nTXuaCPsl/FraWm2q6++WuvizjvvlJ1diXfCyT10daGuhXDFEJYblT+/HkVuukKumlcA9dBjs/b2I1rj/M8P67+jvV1zMEuaozLt+2654kga6mtt2LBhUgvJQWxra5OC584lQjGjA8D3ZNkoV7CyilB/UyQOtZkWQD1SOSHzHsiK4ywnIu7zrSxT2CQN/47OqRh8Es/YbLilogF6e6Q8Y1Oe7W/+69+XSNynhlqlD5YsULJAyQKfvwVybbQYyObEZZpzo8RZDw2/C9baUu/hlMOHWlW+wsrzddZjEAIHqjq81NfNVQ9XabIJ1YqL0mHfTYGAAC6yykcWyMRqcbGAgNOkSDRD6EdUaSIpCUUaYkn/FJR7Dlt/PwLf9NiRghDC9QBRIamewznJMQsRounzFSeCxdcdAGIH9xJHcBavL7AbgONx96RqeCHcNORbRS+qwBHgKagEnm+U5uJ4kQoHggB2POUxLEwhUzU1iQdYACWE77nnuVuhdpCMqCRFFRBwF9UxV0TTEKj4Hj1nnyIsafuE/iyflmKPyiLKg0L1gsrhQLVDoPdoe7sqIQJ0sAfgBbICyNRzhtAk/t7a1ioQz70ePHRIKoEAn3K4ur3cfSzFH8B2vEPsqwID5R5ShicdW4qohVBVkaiQ14TCgl298IUTZt6IDcn1cQdBr+4de0PGIEGoYdh75syZ9sEHH9iWLVt0z3jpAZzYnGdHSeMHoBzDNrlH7r+hsUHX3rt3r2xCSBefXb9+vc/fXE6EzUPYPMdt67ZtIgkobzFkkuIgF118kY0aNcqGtrTYq6++au+vWKG/87s9e/fq2bl/Dyc8YosWLbLTTjvNDhw8aC+/9Ipt27pd9xlzSQkJjCpGTW2N1CvGkO+EAOzdu0eKBdAzErVsbp+THxNhkMJU6Ws02p25xvdDXCHAFK8YMmRIIGw53XdUwLP7URznqFhFkh2jDzx3MFXOfX/yMGnG01WNghQ55l90jkQF1u3uxTi4VzkIugjDK1htbY0KwgDa9+3bK2UOIoY6KmKhvCufm55jVS2lduPGTXoP83joUB9jCArk9Ctf/rJCLx9//HHNrSFDmrSGINzRiZAlFiJboa0EcxfyxkMp8iKQzSPt7doH2Gd4BpSzXbt22tgxYzWGHmbuuWj8RMLOrsOc43cVKsKB+ntMYyEyjKJvJmdFVEP1fs6fnFerTPLURNACgQvkNzprsn/yvTwv15GDq7vbmpqa5GTYtHmT3XP3PSJNCiMPucD8nVBc5Yvx7GV+v1K6QwuOmEfme7VXAeZ/7gnVV0VNUFBjq5dAPJkj2EwhoFJ9PTcQQtZ1rF1KWlT+cJK0Dm21tmFtNnrUKN038xjSzvi7Eu55vLlyxcrouihx+Fi7uzoVrs31RGTpE6eqojVWoTzcSg/Zde7ril629UPmtUjgosOMdc4e67mA3XrW//S//1OJxH3+GKz0jSULlCxQssCntkBu+LDmgnv78P46KRMwB9x2tSt0sraq3IY0VNmVVyywsaOHKyeuvMr7xMXiJRxY7pUmrymE5ikzOuch+U5lPIQvhFolICvJd8h6ZAOQyhCZ7i7Pc+H/SIIU6tfrpbL9wHNiA/AXGCJELBy2HKyAzHjQk9PCvQJ4AJ14sPn9ju3bBVwphgBAUA5Pd4+ROxSVHrzk9XX1At1cd8+ePQpXA/xwXQ5ovk9AOVwXwMkBHQsUABz4/urg0QXs5KsqraamSp53wq74/Jo1a2zq1KkhdG27ABHPQtgbgJrDf9z48bpvAK2uX12tqnbki/Ae3su9Tp482VpbWwUiCYPzML9u27Jlq0jB+HHjNUy7d+3WiA0fMVz2Vc+h6mrlmQDeUGEIraquqvY+RQq365HHnefcsXOnjRs3LmnWDiAhjwjCAeiAcAgId3bKTjwruWMx34wxAvRhW0CqSu8LAOaT1wXiFSJXLnJRV18vgAgBaG0dKhth64MHDiaFJE497TTl9nCvKBsUPojFOxhf7gXQpWsXeq2lxb+nu7dHdsQWgHLGjO/mnluam6U0Ea4nVQyvfz4v0I9ahrKGSsA85DPNzU2anwB6vP8AfeyIfQi3GjlqpMaY62EvlCkIANUAmd8xt4mQrcYA8vkeiNnmzZvsaPsRaz/WIQAH0QB0Hjl8RCDu8OEjCRlqamrWeDFnCds755y5In/r1q2zN15/XdfSM1OhMJRpR6EhNGzrli325S9/RaGSDz74oPV29+o6hLDF/DTm4pHDhxNQy3jxWc2L8nIbMWKEyFlzS7Nsxu8YawHVTEVL7AU5RkH9+KOP7cDBA1J9du/eZa1tbTZ27BjZEhBPFU5CACG3EHhdv7NT81UhsZ3dGqeW5pZkHTrYrrSa6ho5BbA9DiAAONdlrQPua2rqdG/cO/sFY83eGQvBeDhvlR08eEjrirXLPNu//4Bsw++xJ+PHeEIeWAMO2J1EMddiBVHWVOxzgLK2b+9eAX7+DmnD1qecMtPOP/8Ce/3112V3xoPvJ29LIYZJXzdXHaOjjPXE/sM8Zi56iHtOToNaioJIgenQWopKEr+HTEI8k7w6HC5lKKsooPF3rpZBvkUyOsnP8/A8npNrQtx4Tv5eW0sRElezd+7cZRs2rLdTTz1VexnODRwPhEjSRgLborRhA0gt5I2xYtyUD6hnLLNx48fZwQMHbOPGjcl5gWIVxw5HWbQ3ex2fYZ9lv4Fcc+/sWV6MpyBlnPHAKUIYJmSZvQh+yTlRTQVRVGScSqqEypnkVTL5PuYS8wQ7ME/VpqO9XaGQkdQpdzZfKbLcNmyYnXzSSSGYg5Xbq9YC9ImjzQB5cZ4v22N79+xV9VOK5ygnrq7BCkEVViuIUFQnhkdHx0MMpcUO3Le3p+h2pVg5u+6Y9VD7nP3gr//PEon71FCr9MGSBUoWKFng87eASJzrSd5kjIRv/StHDshRy1eYWgwMqa+yKxcvsHFjRorE5SprrDfnpE8KXGzMraauif6kOP3gCHQPt1cmSfKc+ssVi57z+LhJuFyPFwHg8AdoJR7PXM6o0LVr504BKwAFVfbiYRpVGIAe1wOwAXgpTb5hw4YkvyWG3eh7KS5w9Kg1NNQLMCjkCoUrNPEVeQw5WNEbHBUPNecNRQqiUsUBDsiI1fHiQcr3QPgcyKGqFexo+yEpEJiOPJjdu/fIy84zAsq5T8AURztENIa7cS2Bs3At1BsAA/cPKUQB4foASMAn5CuGRMWy365QeUgs4ER5QQrVqzN6fcXcuqNHj4iQSx0Kvcr4Tuzb0NCo60XvtcgOapUKZ4Sy7+VORgCPgFnIA++J4bQAZ8gFag223LN3j56Z+zh6+LBUIcLpsGO20p8KEISKiShAECSpMgUTQePfkNX9+/YnjeWZM9wj5JP5BRhlDEXCKioF0MoqykNYY73uizwh7MLfsQtjG0MdYygdIE9hahSuUDnwLo1ZDM+E4HH/lIgXAA0KJNdVpcHgCReoJPyRUMLOLgE9r3hZKRIH0fO52igCV99I+N3hRGHmuwDNTKgHHnhAgHTO7NnW2DhEnn96gFFpkO+NNiMMEScFqmUSFkYocSg2EZ0HEB+eA+cG4829slaYz8xX5t+OHTuk7tFQetq0qXb99ddrnTLeLXIo7PNcq/p6vbZr9y6bNHGSg/yQ4wiwZC5s2rhJz9UytEmOCNYeCmIs6qKeaqEKJvON59q7d5+IBOsL4nvw0GGFv/HszHcH2tV2JIwV7+W+3anl4XLYePWqD23Hjl0ijaecMivt0dfTI8LDRuoEijyoBoW5QVL5Hp4XIA9Zl2Lt0rWeEfsqVzGEajJXcU5AaJmvOGnYp1Bs41rCScG6fuWVV+ziiy+24cOH63r8yb6BAl+Z91BP5r+U23qUT1dUmWMKk1OOXbXWHzb00GlXraNKGccB0qT5R3GaCq/yGQsl8b0UfIFkskfJOXHMbR4jHaLapyIo5KyipkrVpuANxUCqRSDY67Zt3WavvvaalOply5ZpblBgRUplOGtiGKL644X9LEYc8DxRGef5WdNyBLQf1b1XVOIIOxaKl5SJ+N999z1yUrHHEbqsIkNlZTbvvHlaM6z5Q4ePWFmuQnmYH6/5WHZ1tc1039OnT7MjRz2fFCcaDhxXhdl/qCDaJYcKYxBDrlGpWWfMEwgya2rEyJF2/rx5mvMeOq9OrgpXreCoVoVnJ127du3WuPRwHtXUWXVtfdJ3kPPWq956Di97aYzYiAVdFAFxrDMJt9Y5pnnr55haHBQK9mf/8f8ukbjPH4OVvrFkgZIFShb41BbIjRhGn7hyj6fXuRCLO+Ss4+ghq6oos+p8zhrqKu2qxQtt/NhRVpUvtzKRuFjtrYLMbyeCMYCQfxeCIhcAi0gc7/CIs6KwpeQtIZTJPcYKXkryOaqqamzD+o32/PPP64DmPZ7TQsGFDpESqq2plDMgPJQTjzlMKnaQy8mjPXvOHHmBAZeAgZgvEfMaKHnd0X5UAB7gwMHOoebJ+l5mPZJNgRPlgYTm26HsOKQm5mIIyITqbDx5zOcCPIqkhqft7AK4VrjSGKI1ea8O+UAcAYux2prUhVCqO4ajxRAevhUC4cTGwwj5Tp4JEJfmpMTwV/fsot5xTcBHUvgg572MqISnJrI9Xm2vPISjEsrGvWATFB687jybF4dwrzd2BGwobw8yUO7Nj/kcRAL7QA4YS0Abnm++F0AFGEI94T3YAZIrb3ee/md4kr34Bh5lng1iwBjxOraCfPMn3+85Rq7QMAewAwCM13lmrsmaoKCECnzQ1N1yAq+A3MNHDotsvPP2O/o7YHru3LO9Ol4o6hC960xewKDKk8emzqFYye49e6xpyBBvoIwy0QGgdxVKvneKKoRqiy5gezl25feF3C2FiAbVkvd0dQPGfD18+OFq27Vrj1TcSZMmC6RCBCB73/kP39H4eOgm6tFBgUSRUULUaOpdXZOA9DgHGRfVWSgvk6MEwnPkUFT3OmXfqDZR9p7vgjy/9tpr9uGHH8p5cskllzgJpfl3fb1UbH4gkNjq7XfeVi4fijGEidwhXy+9InsjRoy0fB7A26H7iM8RdpSksEpcp9iVsUXB+/jjNbZ+3QbbuHGDnXzyyXbuueeKPLDuIUs8N4TYHToeNghZfO211+3DDz9K7vXCCy+y2bNmeeVRVd7slIOBjYDQ2VhYRZU/lSNJDqKHmHqVTldyeQYPV/YQan/Nc9k0Z+nvV1Zu77zzjr399tseNdDTY7Nnz1aY4MsvvyziMHv2HBFNQnK9QiVqMCG9XuCF9arqlyHnkzXjKltOhBPygBKMI0MFMYJqx/Mz4D5HDuh3jGcMe/QiK65OQxJRerkWzhCFH4aqs/G5CSHmFGCOQFCYvxvWb7BVq1bb5MlTbMqUKcrHfPmll23X7t1JfilzafToMTZhwnjdy4oVK+zMM8+wGnrVhZDHWPAFQowttLeGBvZxD0HNhqDgoHKl3nPdiDRgfTAvKiurrKG+QZUmR48ZYxddeJH2Mb6fokN79+y3J5980latXqn17uHtXXbaaafajTfeYN3dTsr4bmwRia76FNILsqtTpJ59wwv+bFXIbOwD6ASw1s4++2wpkJ6i16u9FidfmZygnNhO4mj5AOHPlVVYTV29VVRWqbk847tr5y7NBc5E7KYzM5Ay9t7Yw5Lziz2IecuYeFGmUGQoOC7/x//8dyUS96mhVumDJQuULFCywOdvASlxHGocCyR6o8R5YnfBjh09bNX5cpG42upyW7pkoU0YN1okLldRY4UyD22MfYW8B1UU9Ug4j/3SgrTn9cgotBUoXMijShlcAA+xEMrxJO69d9+z++6/X57cSMrkMSakh4puvE6uRgDMfEM8HAFLgHO87IRU4Y2H9MVwRn6HZxqwDYnzQh4AZ7dJLNMd8+giaYrgKwKV+HS9PU5qROBCdUMdlqHxNL/jsEZxkRJUV2eQOAAqh7Ny0+h5VFsrEEE4pHu/IULlCeB2Ekj5cy/9jtIWw7MAo/LGh7wwgDmqjj7Ty3N62J/nbdBjrUxqQSxRH3OsAHlz5pya5HgAePHQAw74H0IXC59w/WgDV0jcDjFcR20ocp4DxOu1NdWeN9QD0aqUpxpbRLsCNACvkCvGDODEPZOPpSbEdfV6Drz6yjurq/c8uBBaS0gtHn4IPGNNmB1hiz7erlzu37/P3n3vPTt86LBNnTbVQ/PyeRF8yAYgiWtw76iMgNR777lHpGLsuLF25ZIrBfwhZoSB8XkpfOXltm3rVn3P1KnTRFS2bN5sb739tojmyBEj5eEHkJP/hB1UQCSEP6oBumxEVbtGjQ/3zPMBKFEoVQClt1egFwLfPLRZeXGAbkL5eL7zzjvfVqz4wFZ+sFLK1R//8bc0x5nvygVSTqsrOPzEEGJIGkSAZ49hWYBAXgOcQnqXvbFMv2PObN68JRD/cpEiCm9AIAn/g0CeeuocqSuEqaKIon45CetWKB3FT3ifKzKuzOE4wDHAWtiyeYuUJwpC8JOMuwraeCi4l+r3HFdIIfOPPYHP4rRZu3a9xpC9a8qUyXbxxZcotBO7M3cBv5EYsiaYw1u2bJb9XnrpJQ8BrKvTPZx11pk2YcJEKWnsScw/5hvjGFUoxid+N/PGnT+x558XqIAIcK/MWa6t0GoKcVR4awhUHdTRjz762DZt2qRQSggbNie8cMGChdoXCB1uam7WfBNRUe5lXiSVOUPRFyneoW8ZqifzFaIMUeJafE98L2cDP1yH4ia+V1WK9KN2QYr4THTYiPQpFxWngGnNMk+igwfCzPPzGeYd4w0hYo+GAFGkZfu2bbbigw8U3qg5RnPx8nKbNHGiiJVCTjs7RcInjB8v8sn1IW4xnHfUyJHaX/h+PsPeiSLMvCY8FzKKHRlbqntC2n72s5/Z2rXr5DTi93zHzJmnWHNziw0bNjwUz6lS6DnzeeOG9VLMiErYvmO7nXHG6fbFL35Bax5l1smvO8uis9FTDhhzKh+72skzvvLyy7b6w9VyusUwZiqvnn766RoXGs1zDumALfRYufLBvWIuuZGEZnKWVOSrrUvFY7z4DLaMocFEfChaIKrrENzQfoG5573h3NHqRM97X6owWFlZSYn7/PFX6RtLFihZoGSBz2SB3LC2IQWABSSOvjJlZV69UH2MOjustrrCqitzInKQuMkTx1kVsf5llWr2PSCJUxx9qFTJLQZl7YRIXCjOoc/ExPHQ/uDdd96VEheBQ1R4lMcC+AyheypZjXpGaBoV+0I/IIBNLCQAuCFckT8BkSg5HLau6uRdeSknvNBVwajueW4DBzSkMFTnDP3bvCQ8hMhVTW+iHT3gNGz1A57cCkCYckwCoIG4cHg2NFB23XNKYj4KoEX3Fzz2AtaEEamvlHvxpf5Q7ppcHFVgc4+/EyhXLh2s4+UPRVzkaY/37BXSGFN++Px7772n/wF+FAtIy3S7F7hSIDlWEPVKkCJpoSqo/+nFIZzEhb5IhAZVlOk+8c6/9977qi44edJkPeOB/QcUVge4Gj5iRCizX6FW8gLW3T3Ko0NtAlDPOmWWQl+V4xdyID3nkgI7oeR9LqfPQJxQI/kOQB8K0cZNGwXqmsh1qcrrviBzkBCPAHYiin25Pvd1991320cffSRv+aWXXSpyTr4dZKG2rlYkrTxXJiA9d+5clcPnGqu53oaNPraVTt4nT5pkM046yQ4dPGgfr1lj++n9FAoKMO6EIc6YcZJIGmHAmzZvFmBnncZm4jgkAKyvvv6qCO0l8y8ReN20abOI4rJlb9rrr71u4ydMsEULF4l8sPZFcA2VANt5hTzGAiLhDhLvu8YcUHGZXlcuDx30MFRycljXPO9TTz2tPKYbbrxBdmF9AfixFUSAKpiRtLI2eH5INWFs2BJVBtCqogwC/70af74DVQF1bunVS21oy1A7etSrd0ppDePjIXtpnz0pXISUoQqVlYlYv7n8LXv9jTeSYjQzT5lp5503T6QMIgbY57lGjhrlY9DdHUI5N9pvf/sbD2vu9Nw5whrPPPMsKUSAdb7DVXdvpI3KyPrh/kePHiW1CRKxZs1agX9UUuYh67uttVVzjfFYtWqlnClEDOCocMear0nsRK4XObCMBQR0/vz5Crnk3rE7ZABQj71wNCxbvlxEkjk4beo0EWTmEdVFN6xfLwXspJNOUjju1q2bbe26tVonanHQUG/Lly1TUZVZs2bZqtWr7KMPP9R8xCHAdRnLiRMmy3nEfaEQolLyecZbkQ7Kv+3RvUNssRWVRV96+SUbP36cLVq4UPmR2I0wWOY4a5P7Iy9u+vTpCotcuXKlHBrcCyScsGp+//LLL8mJwPXmzJktNfeNZW/oPtlnsSmkc2zIrVu7Zq32R/LvcMQ88MCDCtclzNbDWJtt5MhR2rfIFfbQd3fuvPDC8yKN5513rtYOzgGcFn/+53+aRIRwr3W1nvumwjk0pCdqgqqwodCLWkvQRH31auU1cl2cEeT+oXiedeaZNmLkcKuuyct5QBhlAUIX+sQxDyFqhAjX0WYjV24dhKwr3JVCWK4EMlf1efYjeiB2+3lHdElSWCb0hGS9l5U7eYvFcdj7vvWn/2tJiftMcKv04ZIFShYoWeDztUCurbWxUBG8f4UCeUAOiCgIkLNuq6+tEomjQuXVVy6yKZPGW76yTJUpe8wreil3RGW1YzVKyEvMsaOwSSy/X+Y5cb0hUy5TVjt5rJihp6bK+BpDJcpCQQn3zz77nEqgQ8zw6HNgHwn5Wa6g5aUKqWJXppy4hx06KVm9apWa7i66/PKk+EmsXKZwyZ4eARA8nwXzsBLAJqQQDzXEaUije5hjOflITvTcKtkvupo0Dlclt0JBoA4QhrJz5hlnqJJizAMTSCNHrDwNZ4L8yCShslrMMxNxCr2K+Ls3UHaCBLkDUPK8rh65LSEf3lOsoOeR5x+7dHclYXqx+TX3C+C94447BOYBXFdccXmSR4SSAZACJABCvDWAV6aLpDBW2oskzommqyS7Q47b2rVrBf7fevstkdphbcPk4QcgkcNI0ZCJEyeqZD4gamhzi1Qnvhvi9/777+v+AIE0RgYgQ0wUahcKo8Scxbfffksgj/LjERRDLB566CHbsWO7VACI2+5duzROU6dNs1NmzoThFtlX6mFdrT35xJP21ltvyTYLFi4QAcQjD9HR+ED2GhqknJGrxDUJK/zoIw8rJASOMUH5ADiOGDFcSh6FFii8oHGibUFVXqBWSqwqlHZLwfJwuyq9B3IHUQAE33f/fbqP6667zoYPHyE7ok4+88yzdt9990ulGTNmrM2aNVv3gdKF157S6UOaGjWGhEpCJrhvbIm3n+vz/cwh7hHCgNJCIYbNmzZpPD74YIXt3LVLgHzhwkVaO4D8O+64UyoXZAnVceTIESJWAFxAPAVLmD8U22FNXH/d9Xp+QPiZZ5wpxRHlc+LESXIm1NW5XVmngGMK6XDfKJaQQuU+EvpJeO+QIZ4XVkaho2qF7jHmUaFnrADghHlCstdv2CAVDGLE3IP8sL5WrlphjzzysHLsvKG457LF0EjUoJknn2zjx4+3GSfNsOeff0GknnA57ZFmNmr0aJs+bZq9/c47Iq6oN6wdwoWnT59hw4a1ST16//0VIuSoTRAVQkgp5ML8xRGFHdjLWD9cF+L2zjtvi/yqsmk7pfaHigAzdoxP3CdQhKdOnaJ9dNt276EX9z3UYHJysR+OsNNPO017LM/BJkRhJPaZt956U/dEIRVCEAmTXrr0Wtu9a6899dSTmteQfkL4zp57tlQ07I2D4uWXXpKKjormStJOq6uvFcHEccXavvTSACCN5wAAIABJREFUS/UcEDb2AtYj+zY2jyGe7CU4WQiJfeGFF0SkvNhIqOoYWoMwfl6wKORnF6jKeUwkFwcQ4bOolzgJvO2GK7qKTlB0AMVX6jQHOjoIsc+ruiq2XrRooeYA84kw5iWLF9vOXeRmH9aexBmlKr2Q8452r9wZ8g8VXlleLicixYSef/45KfDck4f152zatOnW2tpiw0e0iRDmFEHRbXn6AQZnK+uNXoiQOEIq6fPHvamPJaHmRGiol53bBocB5yfPJcck1UJDjiO/x4HDHq3cuXB2cwj90Q/+S4nEfb74q/RtJQuULFCywGeygEhc9NpRpCSf9zwZwssqy3PW1FCj4iaV5b129VWX27TJEyyPx76s0go54ue9uawUJylngXjlIGoeUqnDU6TMSVwh9O6Kh2r805GvatgH4uFpYbE4CF5Umt4CfkhEp/8U3lgdeKrY6H168ELHimgoc7HgiINJJyXk4gBQzps3TyCGgwwPMCFoeCLxVJNf1NvrfaEAajt37rRXX3tV6s3Mk2cK4A5tHSqAHPspxdy3Qi/qE1Utu0W2uPf9B/Yr1wOv64wZ0+2CCy5QHo3AZCgY4YqVhx/xw6Gv/BTyyAAVodcSv8uClUievCqah/BADjionTx5/zX+j+GXHjjjDJHXlSNSWSGFhe9DIbr33nvlsQdQLly0UPereyPBHrATKi7GkCl+kebVeTsAr6JGaGrMb+y1LVu3KhSJsCRKgfODGgWoZGy59qzZs2zvnj0qiAGwH9bWJtVjxPDhUrcY948//khglDHhHgGzl1wy3ws74JwIvf2WL19u999/vwDf5ZcvEuhETaJozCOPPCKgSJgeoIvvVc5Ofb0rmEG9jIUedLM5s5defEnhdRRzIJwSAB7DUgkJBDRRoAPQhlOBcXz11ddUqOGSSy62M888M8mLgTBH4sx1R4wYpuUEqATkMmdQbE8+eaZ6y/F9zHPUSlS7SZMmeaXEygp78+03pXBcvXSpqtxVlKPYmt137326Ns+EEkx4XHNLi40bO1bqkhOJaRqnNWs+Fsk668yzZNudO6lkWm6XXXaZQPY999wj8gAhJDfsw9UfSulQpcNQHZQqlJdffoWtWrXKHnjgfgH+efPmaZxQdVB7nnjiiRDqa1K1yBNCOVqw4DK9PxYLQX0H6GIbSDMRA+RInTrnVNu8ZYs988wzIpSMKQpM3BNQt6ZNm6bP8vvzL7hAKtjdd92tYYwKHesUQkw1xaieE8o2/9JLRQxZd/fec7d9sHKFbH/BBeeLzPG9AOVYxU/qRkW5femLX7KHH37Ytm7baq2tbSKSa9au0RrDJuwzjzzyqIgxThfmPKQJxwjhjUOHUj3Te8thRwglIbIoXPz7kosvFtl89ZVXNB6TJk/WWmBe8wzet8+dKrHip5q/HzsmknnGGWdoLuzdt0/7ECGLjEV9Q50tWuQEijGGtNFOgjkAUYH0s4ZYM4RonzP3HM2bF198yRZfcZXGheI5EGLu64OVK0XoUdEgZC+++KKcQzw3c0UtDPI4k7rljEAhglD/wde/rjXJ80Jq6Kv23HPPiVyee+55mqP8G2fA9dffoHtlf4b0sh4gtyiU7DHc93nnnSdVEicKEQTszUQmxtxVbMLnDx8+qv38lFmu5KEa6gzqdUeZGa0FOG+8Yim24xxgfrN3xz6KEKWpU6bYFVcs1t79/nvv2Vtvv6lw4rlzz9GZEx0LnJ84DwipjMVgCHPGQcH5VldXY01NjVZfXysSZ5A4OeHKNM9R4lD3yYfLV9VYfSPRBFUeNdHTm5K4kLPrDe7pgedFpjgLY1EpqXYUcSJ0k+OcPG7t2wX79p/91xKJ+0xwq/ThkgVKFihZ4PO1gMIplQwjAuYhkFJ7KBldW2UVZb1WVuiyhtpKu2rJQlWnVGGTfK2VV9YIaChsI4DdpGSJFBnvr6QfKVSuCJkUo/RBorfPQ9+Ke69lH5ffbdiw0Z544nEdUOSyTJ4MePUGz7FohlcV8/LQ8kxXVirfAG/tRx9+pEOJohWoKXyOkJ/5l8y3latW2fvvv2ezZ822KVOnqmpgTQ2VBXuk+Kxft17AEsXjw48+FLEDrJx80slSAyNhUW+eXLlV5T33hHwW1CYAKACHvCQ8yAAzEbGC9xFTwRG8vcfagze0oNA8yAFeY0ANwxR7QQH2AO2ADg5lvh8QEStdApKUq9PjBRVi0Q1e5zsBcAARvSeE3GBjDnaekXvDA79ixfsiE4suXySACRi77NLLBKjWfPyxQuYAdhADfrDbxk2bRLYA0NwTnmlADp52bNIlwNog8E2FPcgTYBEiQAEH7LBgwQKRUHJjADyoGzVVXp4bQgNJg6gCMAFxeKMJqWQ8+SzeewoWQHAef/wxgVSuwb0y7szN1atX2dNPP61nueCCCwWQ8dzzWfJ/UGIIvwJcAaIJx4TooJp4OOWHUjxQhwCH69at1/3yPsKXCEk799xzpDIyByCckNKFCxdqDCiYAUECQEJ+GF/AJsoequILzz9v69dvkF1RYAjvguAA0tavW6dwOLzo5EWdc865VldfZ++8967A6jlz50qJg2wARt988y09J3Yjxweb7t2zT4CUOVFVRRuEbs0nyC/jyTri3ygZvJ/7BvA+9NCDys8izPPss862V1951T76+CO76sqrFC5M82nCNa+88kopz9ifsLbrrrtWuV0QO3KPHnv8cYF2CCFrgu9G7WIsIRLMEeYPShyqbKywt3fvfhsypFlqIwCZ76TNA/mLasgdQqvZA6RMHesQQfr6LV+3AwcOar6ozcHw4VpX2IfQRhQg5gMqIyGGixcv1vpg7j762CP2xhuvKf/vB3/6p7Zq5Up7/oUXRBZmzTrF3nrrbZESClJAAH/9618LnJ80Y4acRZCOdWvX2g033qh59Y//+A96/2WXLbCPP/pIDgwIDtciT4tnQgG6+OKLVA0TpenZZ5+RCrd06VKpx48++pgcbl/72i0KeYS8nHnWWbZt2w6rriJPtaAwPSkwhGWWl9vwYcO0b7HueA1lGjv98pe/tMp8uX3xizdrLvzmN7/RvF28eIn2qDt+d4fI5ZIlVyqckDG88sqrZN+77rrL5s6dZ+VlFfbCiy/qcxBD1ibPgoMEZxD5b9wL48oPzo7GIbQ2GWO0/2BvYM/hnnB+PPzwI/qTUM+nn35Gewt7MCoWCuMVV1xhUyZPtgcfekjzDCcD40mLjGnTp9lJJ51st912m/YEisGg5qHUbt263Y4cPmqNQ4bYvPPO0+8eeuhhKcJEciy58ip9P/dL71McOKyRnp4u6+ruENllP71swWUK7cXJwDpmLvPsrHEIMOOGQ4T5RMETCBStPFir3pSdPnxeiIm9kObusVIpduW+W9soVpPHJWpHjxy2hrpay1Nds5MiWFU6E9kjqE7Z2NRs1TX1ar1BkRnCs5W3XFGhvZf3q4BUKOCkPE6iKULbGs4Jr35MkSEiUTyChfd8/69KLQY+X/hV+raSBUoWKFngs1kgN2J4i2slgcR5OpF73upq8pYrdFm5dduQhmqFU4rEVTqJy1V4f6NuErdDVT0OPM/ad+UtaTdwXE5clqx5XgCH+4BNsEPeFmCXkDBCPi6+6GL1A/IQGC8gwg/5BBEo8DoE7Mknn9LvUHjoQxTBHQcp3mVAAp5pQNRVV12lcEsPT+xROBQAjO+86OKLVWhk3/79IkuEBOERJwSTXCPKfENAqqtrFRIFOCQfiutCAjioAQQARg57lCM8uYAdFAI8zniXCYdbvWq1EQJ4yqxZdt6554XwpLwOfIgOz4UqgaIDkOS9gN+YDA+hoPw9zwbQ2LNnt4AXifnnnHOOro3XNTaU3rxlsz326GMCNPPmnafeVr/8xS9UwhrwDzEBxKFoYGPGYsK4cfo39oIcAVoBmwBqqt7hgaeXlYflUbSlUoDm7XffFShCdeHZeYavfu1rtnbNGhFdgAMAjZwbSBXjxd+5JuocygWEizGBVGKPMWNG2wsvvKjcI8if+q/RWDuUiOffABTUo1i4ArIGMVXYI2FG6jdVo2kLgGbsJlMxb/Uq+2DFiiSsEHCF7SmGAHCDTAB0UBYZC0Drc88+J3BOSX0UAkgQwJl5hkqG44OcPirTcQ+AU8gpVRRRC7nHZ599VsDrggsvNPJBUd5QoAGuqGfkH61Zu1Y2WrhggZQ15uNzzz+nkEfWBqFrOAkYJxwdPB8gGeD3zNPPaNyYI7/+9S+tqaXJvn7LLRoX+r8xb3kvAPyhhx+2S+fPl/pArtLtt9+u0Mjz552vuUfBFnLeuG+1MZgzWyTy3nupirnSLrzwAikLqKIoMkuvvlqhnwBXbEnYHflJLzz/gsaTMFLCEynIgCLAdwCUUSjaWofbkMYmm3/pfDkdUI8ffOhBzVGehTVGBUPmCHOL0MM3l79pt3z96yJzEBIK/HC/AHfIxKhRI+1v/uZv7NZbf6IwWQgqJAUb4PC555677N133xGpoJAIc3HZG2/I+cJc5xmwDaob8/KXv/qlbAxhQ4FEtVu27A2pQqhJP/zhD6XI3XTTzZqjrGvIN+uUfRXbfvWrX5UTCJWVec5zoGTOPftshd5CUFD1sStzHgJ80UUX636GtrTpu373uzvk7GFvwoFFk/YzTj/DXnvtVQH9P/jGHyh89kf/74+U/3v99dfKgfCLX9wmh8KXvkRD8Xb78b/+WNdmPuPAYK1ff8P12gd//avb7eSTTlERG9YvDhKKvuAMWrlylc07f54NHzbc7rvvPq0tHASEbvLZ7du32bTpU+3mm2+S3chNg0xTHOh3d9whJfScc88VuWZ8UZ4I6/3iF7+ktQYpYY5t3bpNpJu5i7OEsFXI8w9/+N9s6pSpdu1112o/Juz33Xfek5PxS1/6kipQ4mxBTYSM0gpg+rQZIjDvv0e4NsVeerSfzJt3jlXXVsrZRN4u9zlm7Fh74P77RcL/5Hvfs/qGRvvRD38kRwnzCzuzH9J9p7OTliftIvpLlizRuUc4JWPz6KOPqjgR5wtkDxtCBEeOHG4jRw1X+CR5lEPqCSHOWfvRI3ovpJQ9gO+tUouBOmsZ2qq1jmeRiADmEy0g9u3br8gI9iyFk9JEvoOKm3vk3OE8jIW2amqr9Xm+h0iTH/z1/1VS4j4b3ip9umSBkgVKFvhcLZAbM3pYQRXdlM+GEpbu0zT6zvV2WUVZj7U01dm1S68IJK7McpW1VijL6yBUtatCQfl0Ko8eenrHwhJeR8sLXkDtVLQ6hNkplC/G3Uuk8yId/f1AAACTAAE8h/QNAqSpD1bIyeMAAsBxOPED8MFDTj6JK1Oe20AuCqAa4I0ihheXsBuqt11//XUC9SqWUsDjuzMc7o1ScqRitB+1Pbv3qGodwJzHgWSQS8jnAFQUeABgAGo5aGNopzyfIc8KInfJ/PkCxXjp+Tcg78UXX5CHFXKEt5Y8i1u+dosNaRpiTzz+hPKM+PGy/IeVnI5CwLUgA5A1PkcuGSAbVYHEfzzEADq85OPHT9B3xD5pEAHlzXV1Chx94eab7YknnhTwwRPP2GEXvhegdMoppyikElKMykLJb4A/ZAGSCMmEvEHkUA95H+OBWnC0A9XOibsaond3C9jg/cYTT0U4QDEEDxI9YrgTI97/4AMPCFxCsFArUAMBXIQu/e53vxNR4xqAb96HrRhrbBnJEveoNgPcR8ih4VqQLcKgCF/kXiH4M085xV56+WWpACh7FCxQeNG3v23//M//LHvHe2Nuoip+5StfUcgeShqqCY17UYkgJ0899ZSUEAA/wP23v/2t7dm9266+5ho9D8Rt0aIFNn78WM1JAO8PfvADe+DBB+ztt96yhYsWyfbKOTSTzcmV+vKXv6z5sX3nDrvv3vulkFAYg8IP3C/hezt27BQYpUE0Ct2mjRsVjsa43nvv3Qr5/c53/oNIxY9//GMRvmuvvUYhWQ88+KCIGPdNFc+/+/u/k9J9xeWL7D3lfm2TagTw5HOuXhy1e++9T+vk2muvU9NtSvVTIORP/uT79tAjD4uYjB4zWvNk4YKFXrHwqScV8nfRRRd56Fl7u/3ohz9UztzFl1xsc88+JzRBdyDKWvz17b+WTW688UbbvGmzPfTwQyricd311ynsFYD+hZu/IHUE8g2JvnzR5bZs+TKpmiiHf/iH37DHn3hCYXzMFxTd2H7kpRdfsDfeeF05ReQ7MTe8Cugh2YV8PxQMlNjRo0aL9PI9qP7Tpk+XQsSaYN5ec/XVdtsvbhOBBcxTGIV5ivLEHnjyySfZ4isWC+AzxhB25s6LL7ygvLobbqCUfbeIFgSM/QcVk/thPuYrq6T2sG/84rbb7PobbrCTZpxkP//5zzV/Cel89dVXlKP2zT/8pkgDShxK0y23fFXrn3nJesMGhEg/+thjmgdc+/4H7pfNCStF4UGJmjRpqpTiBx94UK9fd/31msvcMyo3Dqp777tPa5HQ6Usvu0xh0T++9V9VzAZCREgtTg6IqMjhr3+l+Y9DACWZvRjn09KlVytXD1LDmfCb3/xWhBGHA0TvtVdf1d53ww032s9++lMp1/yOa0PuIXIo6DgwyA+jiAnzjnBnL1xFDlmVtXcck31Zu+zrf/EXf2pV1RVybhEey31StZewc66PY5Fc03/4h38QUbri8sX2zLPP2tatW2zfvt3qr8OehJPsjDPOlEOAaAiqeaL64RiIFSpR6Ng/sdv06VPVPBz1ra66WiGV7OGciThpcBYwL8srq6yxGeXOo2QgcMzf2M8S2zCmE8bjpPTG9ziOcNThqMDBRcEket15n0wqK3sofKlP3OeKvUpfVrJAyQIlC3xmC+TGjhlWUNVAJUwDFzyHTYX4Cj1mPZ0icUOb6+26q5fY2NHDrbIipz5xVu7VrtRvjCbRIURNBC30jVNxktBCQCSOdCpPdEtvPpA4FchQWcf+fgo6jOjZdP/994kA4OUE/EDi+B3AExJHkjrgeM3Ha0QIAFZ4vvH40m+Jz3KgA8TwZhOyCHCASAFeICB4JL20d61AA+QA0ES4DsU38MgTNsR1AJuQGg5IACWhqCAvCBnNmGMYJqCW9wOYCA3D7gAQAD3vxXvM7yGVAEuS3Pk7B/xTTz6lcDNIJAAB4ky+0u49u422C3NOnWNjRo9Rzh7gir5l3Pubby4XqECdAFBCklDqAM6bN28SkAH0QXr4GTFyhA587gvA4/fqvadQxiB88rSX5ewPv/GH1nH0qMA+SgOEGsWTsWBc8OACdFGSyF8i9BFSAtg5e+45tnbdepESgAoAJIbFqmR+oSBFEjK8adNG/Y7ng2wQjkruE0AUDzdjgdIIeP/hj34o8sZ3cq/YEwUAxS3mQhLSR+gp4w5hdUVlmT6DsgAQJfTy2WeesclTJtvpp59hTz79lJQ6iAZhuTwj6wTiBwBFFQBUocQRikvuC+rtivdW2C23fE3VM+kpR3VIXidc8rRTT9Nz/+3f/q3A6Pe//30R/6efetouXTDfpk2dYo899piqAVJghTEiDOraa64RaeZ5sO39DzwgEvKd73xX82LDxo3KHUVdID8QVYb59Zvbf6PCQOTAEArG87AmFy26XArYnXf+VmHHrA3ILESHOb906VWqZsp1ZkyfLlUQleTe++6V/SEkO3egfiyz0884XSoPBJLxhijzPRB/xgeCRx7iv/zLP9tNN98sVQ7CDLBFsWKOMTd5blSSkaNGqjE7qhnkgHVGSCcklnUPuWArAfByHcYDVZRxJzyO0FeUpFdeednuvPMuhQZCdm6//Tea04uvuELgffmby5W/+Ed//EdyykDGmbM8GzmPODd4jXxctjPCa3EWMAaEsvK9zB/fgzoFhu+791577/335DjidfYT7hPiiKPmH//pH2ULSBHKPPeBGoOqf8211yism4ItzHUUM0K9X3zhRRva2qp9iDVy5x13SAHCVoTOvfjSi7oev6MCKcTxqaeflh1wjEBueB5CMvk+7h9VMTpYIHgQbQgI4zB8xHC7+eabRaT/9V9/rO+D1KFc0s+NHEMK2zDv29qGaxyJNsAhQ5go5J7vgXhzFjCuOMC4f74HdRJiyb7J3kZ468uvvKLwVOYsjhCcSKedfrqUP97PfswcVV4oFYYbG0WA2D/Zy3CksU7Yx9nr7rjDHTuXX3659kTWH3shYfBzz5mr9U4lUJQ+qpZ6fnB3iFDwqrrsO5CtG2+6weobqvUcOCZOmTlLBZH4LAVG2AfGjR1vv/rVr/RM9BNEXd26ZYsKokybPlnzjLxWyG+sAMue98wzT2t+Q5z4n72vuanJWtsocDNDeXA9KkJVZtbbY500mO/tFfnfvmOnzuCaOqr5jlJrcNY9i4N9ivHjuVDICZWGvKnoSajazHt4Pq/kW1CVUuU7034oROaUSNxnxlulLyhZoGSBkgU+VwvkRo9qLagiocIoUxLHBk8NykIgcW1DG+26qxfb6JHDqLloucpqy1VQAt83eVXComl4D6per+XUANsrVLoK52X6IXDocV52P2TQJdUrY6GN/p+R0EhCzR64/wFd44LzzxcYic28CbGU6lcoCEgAevkdTVjPnjtX3nlUCwAeqhmAEmWGXB7C8/D8RiJB2BDeSfprQZYefexRvRdPK6oBnn2IHyFP3/rWt0QCNmzcILCHCsbjnnTSdH0nQBWgBsijIMCOnTsE5ADseOa5D8Kmbr31xyoHD3F7+RUnXNw/JanxzANweT7CxlBCyPmg0Sve9xtuuF6hTABriqf82Z/9mcjMrT+5VWoEIWUPP/KwXvviF75oP/3pT6TeAJwIxcI7DTABIAGEILuAZQDYx2s+FhECdPE8kDjycL78pS8LHEDiqAwJiaPCGsAU5Y/x4hrYhOsQ5giJA2iPHTdBAAG1ETtAOs8662zdx3PPPSvAeTmq5/BhAt8AznnzzheBefihhwTmll61VCST76RS3nXXXmv/9M//ZK1DW5W/B+DGFtiNvK/HH3tcwOpb3/6WgD+hjpBReqnxneMnjBcYB5S//PIrmkMoABCcu+65R2Rt/vxLpVhEoE4RBQghxIFiOpA/wBdKH9c/dOCg3XjDDXbqaafqM6h7hHyeOmeOnXveuXKA/MPf/73I1y233CIVh1DDJUuusLHjxog4EGoFKWDsUVYunX+pSBbXw7YAaOb6D77/AxXqoNAHCipAECUiVlDkNfKKIOUqZU7/u6Pk2Y0UiXj77eW2e88uKVDYmvsgH42qgYRaoQTh+KBoByGOFNV48aWX7Kwzz7Ajh2kTsEahswB41V/o7RUBJ7eKdbpkyWKpq6hphO5B/JlPb771lsgejb2xNZUb9+3dazff/AUBdJ6DMFcUTCpLMp7kwqo8erlXMmW9/vJXv5IjhlBX5iWgHhX1mmuusddfe015U9zbzJNPsTvvvDNcc6zGBTKKo+erX/uqPfcsVTzv01rAUcR6AMS//vobIhTMV9Yd+VSEOrIvsA8wZ3G0TJs6Vcoh8xjFJyrcPDshvxSn4f2oTIQA4uggJJI5THjmuvXrdW3mFc4XSCf7JyQPMqr2JCgmhw5pf8BZQaEclBcIA8SW8V28+AoBe9YUiiv3AemBvLIXMUf5TuzH87F+cUTRE5JiLJAg5hmOAsaMfDxCsfk9yhXXnT1nttYb+wX7KiSO60ACIVKoOewvhHByHeyKE4f9V6HkI0bICcX8pVgUiiW5n3Nmz9E+ftfdd2t/g1zwg6JPCCpk7LRTT7ULLrxA9mCsiTRAKefsomUABAoHHlVZqabLM3EvrNnnX3hezjEK37B3USkWW7CWCC+HyPi5QtGncjltmCeshfPmnW3vr3hfoZZEnqB6Ut2zu6snifTAXii7zEWK/lB45LTTZtnNX7hRz8UeGEO9mcNc66moxIW2MLyPtUuRo1NPm215FenqthwVOstwukK4erTHatyOdaqoyagxY3XuMkZePZgzuLilDIqqF/PiGb1yJQ4bntEbfscerQU5LHj/n/+n/6cUTvm5wq/Sl5UsULJAyQKfzQK5kSNaVEsk5sRBsfynoOqU1utK3LCWRrvumiU2akSbWaFbzb7JiaOiJT9llDwuD41NQ9Nop2upEsfBQqNvkbjMj+hdaCmgynADKHHcEzleEDEOHMIEAXN4TdXnrapa9w2QpTIcuVdUhaSXD8n1kDJANuF5hCfRJgAlBlVCveN6ewU0+DvgCa/ljBmE100TaduydYsIHZXgKBYAYaHoA2SHzwJ+8aQSjnXkyEE7eHCfQrdmz56l0EWAFZ7ybVu3Sd0gnA1gCoi76aYbBSxpeIyXHk8xnmeKXwDi8MQTkkP+DADizeXLFdYJ+AJUcg8AccK98AoDgHkOKjJCAEnwx1sNuCK8DzBFcRaI0EmhHDqkFHsA5nhO+mc98/TTIh2ATsglhTPwjmN/wvcO7N9vP//Zz+RZnzJlqp4BgBhLb5OzQwEVCBZl7QG2q1d/qNytc86dJ2Xi9l/fLiJLzgok5q677lZRkCuvusomTphgd919l/JqUKMgq5AxABdKA2Dj2eeeU7jlRRdfZD+59ScC/ouXLFb/MlQzlE4I46OPPCqS/s1vflPeAzzYAD7mDzYjnAhvPTbiuSETgE+Ks5CbA8lD2cLLDrn53ne/a3ffc4/t2rnTvvLVryg0jJBDiAyha088+YR98P4HtnDhAt0DYIom3xSFmDF9hsISt23fZj/60Y/UnuDmL9wsFfXZ5561+fMvtilTJ9l/+5d/EYGCXBw8cEAhbuT5ALAp4LN33153DGzfoXugafOatetUuAOCRLgXBNAdCI/a8uVvSn0j9Jb1CoiLjduPdXZIQEdRJ6QUFYhxZt7CyqhySBgchTkA7BS8eeedd62ZJtFHyVvs0nqEsLFWCCMEnENUCF8mlw+iAwj/yU9+oubnVyy+QkQQosG9oJhAVMlhYr6xriBr5PJA5MkzhSgeT49kAAAgAElEQVTNmn2KqvV5Dzt6IJrIPjmVDY2N3mw9tAagvD15P+S+ecN3b0HCtSBg6vvX2CinEGOC0wUCD6BFsYBgsR4Yhz17vCIlBAYSglLCmK5bt1b7CaHRY8eMka3Yi1jrzGnukVxTr6zp5JOWAMxjcmFxerAuyWEjtBtgzrhhNyp5xob05E+SB0nhIOY5JIuQRb6PPY45Qk7knDmz7Pzz5+lakCbWNu+jmi4KMCGdEENUKeY+exD5ZNiFfF9shsIEYeO5+R4cTjh12I+ieo96Om7cWI0L+wl7EHla7EnrN6xX0Rtew5aQpkcefkTXYDz4LLm+jO0HK1aK/J12+mkiP8xJ1io94qhey77I/opNIHWEEUK+IN+8D5UTIoetWa8QdwouMafoN8d3Q5xQJNlLH3vsERWG4TWcCdOmz5DazPvXrV2nMFPmswpTVVPYxptyU+5/6TVXKaoD8gmppVAOpJLKqjgx+RMVDHVP4YodHZovra1Ntujyy/R8kGnuCZWV9ch+wlmA484rRdJn0Nfm6DGjbObMk9Q4XNSqu9MqynMiyBA5vof73bpthzU0Nduw4fTBrBHh7aHicKjQTF4f56wXLPFWJapqrBYx3tIktl5h7rKmqG6JcsqY/dV/+fsSiftseKv06ZIFShYoWeBztUBu+LDmQtrTDUIWStDTowrGFUjc8NYmu+HaK0XiCj1dSWET97jTd6xS/6tSJeGVcDGqUeIFzIRTcnrkQqPp+CSRxMVS9wOROA4VDjtIHKCAw5fKg6gxgHGuzWHDQU/1vLVr16kQBx5ZwiQJtSTnhIMecgTpwJOOpxWAgZrGYYb3ncP+2DFKMffa6FFjpEIQ9nXG6afb9BnTVbQC7zMAiXBKQBGe1VdeeVU9lHp6Oq2zq0PkBPAGSINoAg5RqpZcuUTPAskiPwElh7wKQD19sbge90LOBirOW2++JWD+pS99Uc9FPy7UEoUSPfWkKqwRYvbIo48KaH31K19RXgSkCkJKmBvFCCBjXOuhBx/SNch3wvv92quvKZxn4qRJqjAIOSIsC0AL0ANsENJEkQEUO1SCL3zhiwJZd915l9QRek/dfbeXnieMqa2tVc9HHhZVCgkxhBACxudfusBOOmmmAPFPf/YzqRc33XSTSPCvb79dwAMFi/wfqvxt27pVz0cYFSFkNMumAE3s0cRz4ZWnoACqDOGKEA2UOMgA4ASQhE1RvMhFAcwBYlB3UZ0Iq6RoA9fGbuTCMG8o0094K3PtrLPPUo4Xc/ZPvv99qYCA2yuX+HgClClEA1h/8oknBLKiignoR6V9+pmnbdTIURoXCpUwl7h/xhrA9Owzz9q4caNt/MSx9tKLLyrkivmF0g1QJaSRZ0L1wBnBvNkZmjzT227U6LEir5AhgFtzU4ty1Vgf2H/9ug1yeEDWIdiEzkLeAKnksKHQADJRetT0Pp93kBcqPo4bP14AEJLI57dv22ItzUNEzCmmgv2YH14B8WWRZeYDOVo4HVAdf/qTn4iAXDx/vhwnlOKn8AiOCwA59wDIJxx5zOjRmovk3KG2QD5PO32OenbhmMFhAGBl/kIGAdD03INU79u/L+mLhxqDkodyEwnV1i1btX8wt9g3aqprdP1169epbxhqJ6SA8aqtrbeODkJQcwqdpcAKtsFZhOrK+DMmPDuvM3fUIqTbc4ZZF4BzlI2owhBuSC88SNQF518gG/I9jAkkhNBw71mW02chgzEnlQIqkE/2OhxCqIyQGwjPrNkzva8Y67imVoTq1ltvtcmTJmv9U9CI4i3sFdicuUmUAWo+a0V7uCIofF4wB8krI1+K50LZoVgOnyXfmP2YuYtiyrzCvjhRICHME0j98mXLtb5pQk/kA2SQ/YsoEBq3Mz6Q/Gib2DSdc4G9G4U79nxUrnFVlf38tts8jyxfKRUO+zPvIHxeibVSJIcwUa/+mpOiSCEemtvzbIwXbXZwCjrhpJ/o+3JSQKbZR6kAS9EtHF4LFlyqasSEu1N1F2ffsY5OjQEOC2zR1NSifZ57UiVcM+vsJvw5LzXvqquW6nWuzz3y56OPPiJSyvX44ZlwdFDYpHFIvRwT9Ifr7jpmFWU4I3xdMi9Wf/iRrV23zlpah1lTS6tCpvkeeihSgZK9A9IX+4xyVrMhcHYrJDn0VMXRxHPymkhcb6/sCKH8y//lb0sk7nOFX6UvK1mgZIGSBT6bBXKjRrQWvLQ/sf/04fZ8OHmLcxSz6JES19rcYNdfe6WNGTUsKHHVZmUk3RMymdMhgQefAxcAoCqT6hFHhcqABtRiwKwskw/HdWKopYOGeE7EPwkb8W5meCLJibvvvnu9iezZZ6sRrrcW8NYIfBzPsfKRVqwQmEbZInyHH8Jl8HSff8H5ylPiwAU0EApJHy3+jkrGnwDHgwcOCVhBNlDfyPchRObpZ56RGhaB/4SJEwUOUJnwXhPGQ3inN1am8MUl8vreffddsg9hYwAaiCAedL4TtY9nAEjw91jkhMR2clCee+55++53vysPPkn+kFiem0qEKD9DQ14dIBAFie+CsBIuB2CiaiQADEUEMskzYUPunR5TFD05eebJqkCIDQFMAFTCNxVmWl4hu0COAJaAcJS4jRu8Ah+EivcDlgjBAsgCuHn97LPPElBFEYCIEL6EMkdbB+wI6Jgze7b6RJG3Q8U/VCSqMN7+m98IuKLEYTfC4shxQ/0DnFFmHSBEOB4hfdgSYg2wRmUghAo7QaCwDYAdtQCyRUsClADC0GIhE7zmsd8TBANwiS0gWvzJ8wN6r7rqSoUxMS7ktAFIIRCeS1mj6nW8F6IPCaNwA4ASRRTb835eR60CtMeKqoDfY53tdvoZp4k0o0KigJJLA7mQCn3++crNJEyUnnDMdZ5p8pSpNmv2bBFUQguZN4TvUXkRRYd8LxwNPAvqLQCbz/Ic5COhoEAMIU44NlAVuK/TTz9NuZLkeAFMY5gpxApSjpOCUF1yuqhsSP82lBIcB5R1v/ACejrOVpgjRARizrqYv+BSb0qfz9vGTRu1NiGCkAHmC3OXOYcCRYuJ7du2a+xxiCxfvkxrinmIbVEfIPsQwCEoOYF8EDaG0skc4bOEz7YMbZFS4nmBOV0j9gdk3XFPaoWhViu1qvxHyByfARzHsuusC6qWvvnWmyLM7FoUI6HR+ALZNy8Flufml3xOzcHLywXYcbqwh3ge6QSRXdRnhedBlKtrnCAdPaL9yJ1V3kuTnEMKMRFZQPgvcx57qbJwXa36t3loXJmuQRgw+yAqFfZm/8EBwbxHhUNphvhC8GOxIUgs5IviQS1Dh6oICI4exgIVlLw4Wk2wLnCIYTtUOv6PbQ24B+Y4ijGk8tvf+rbuUU3lUXk6vKcj46YiW729CltlTMiLhSixpngmzhPmGfODfRQlk7xn9i/1slywUC1BWOusMfZ/yBKfiVVpV7z/fugj2qt5wOHCmLKHqfF1eaXGnbnI3kTFSArQ8MO8njp1htYr4eHjx7uqhqK7auUqjQu5lMwZ1hHqL/ah2nC+ssw6u45J8cd5NnLEcP3dC2HlPf915SqRZVo1MLaQuGHDmi2X67ahLc2h0iTsqiBHVKwujH0JwyXHeUizVxDGOUlkC+H47BPe0LtXe7kUNxQ4HAy9pEN43zvIG5EsfmTn5OCIjcH/5K/+jxKJ+2x4q/TpkgVKFihZ4HO1QG7U8NaCJzSjoFHghJokZTogcrleK8tB4grWNKTWrqewyZgROlByZfmk2beaSJMDp1BI+p4VAqHyf6vdgPrFkTxNk+gMUeSgCSoah3JsvpoN66TgCod7RWWZqpOhPHAoQ1QgQACjWEmSsuSEgHhVSvpitdu0adP1Xg5zyB3gFtWHELOYWE6lsSef8B5GFBUYP268AGJNrYMoDmPCGCEAEydMFPBF7cBLieeXcuRck3wketFBQvCAo1ABRr3RNl7g5wSYY4gL1QAhRzwfoA1wTWGB7Tt22No1a6VcUE6bMYGIQWK4NuCc++PwJ4cE0EU4EO8jD4k+QQBJvhciApni/Rzg3tCZVgwH5e2luEb7sQ6vytZb0P1CLmJ/upWrVtqK91fIG47nnxwYCBL3StVFVCBAF9ek+AjhTlRyhDDilQfQ8fzYGnJBsRVAB2OGp57wLcIIIavkBQEkqLZG/hUghip6gCS+g3LeAB9yTvg3+YkAdEAV6gsl7VV0pCynZ0FBgxS4OuLeeuZOQ2ODQuQAitgd4oZ3HsAFQWOcKfwCSIQcQ4IAf3yecEnmHYB5z969CmFzewy3puYmeeixId+5YsUHuteZM08WmYQUETIF6OTZAZyoQYwFr6PcUnodAA6AJRwLokz+FcoD3n3AOwSQuYrjhHwVFDTIMnkx+apqOTMga2vXrlFlQP4kBA8yjK2p+uhOAF+bXnSjUvOZnmyAfV4j9xKiRisPiscAumP+KMSSsEzIHqoUaxdHB+GEzBFII4ov+ViEvk6e6CoPWwKVIiG6S5YukTLHs3A979+XE9miwfuG9Ru0ZgHt11xzrQptALpxFtBgGdWJNc7aWLhwkYhQJN3sSTwPfdEgbsw5gHwkOsxHKWU9PVojXFt5Ydu2Ki8KVYfXsBlzhBL05BMytyA6sScYoc+QY8aXucP9ssBiPziKUVB9lOdjHjGXIffYB9syF1Cr2dvYk1CxmH+My4aNm7QX4OyBNBBG62GOvl75LMoiewphppBD1FEauLMPY0scSuyRP//5bZr75MpxfUgnajlzHgKGs4Axoa8h7+OZyQOEqKFCu/PGdH9UYI0EGIcHJBXywTOgXrEmCDvHscIehAq+bNlyhU/PnHmKnBncK+HbzGmeBSUaYs99QMAYH5w/hCvi+GFe4XDieZiLw4YP97YMr76qfonshaxLiC7ODuwMAeQ67Fvsq+TFMQ/+P/buO1iv6kwT/TpBR0IgkUEBJILIQQSBBJhkwCZHB7LJ4Bx6umem7vTM3Fsdbt1bM9U9Ve0OdhvjBAJscgZhcs452WQwJiMBCuecW79n7XUku9333ir48/uqVJLO+b797b32Wmu/z/s87/PWNjATck8oCLDi3mu9W7utjtQxqRHsb85pZETfxNUzP+xrEkbGiZkQGaZzcx/s046vj6AaywpOhwvbfgY0kyavUqZNWzd1ov7tXt92263l8cefTI3d0qWA1kASXTNnTC0Txpfst84n9WsdEPPvyhw/nz1IrSTjmiQt0h9xSX32qFlvCdXOqMReFCavY+Ksq3aenuX5d3qwjst8OPO7/60H4j7V8Kt3sN4I9EagNwKfbAT6pqy9xmgydgFf/sR+JJm51L6VZWVwYLSsPnnlctThB5X115+Sn/UNjC+lbzAPGgChb6CybpFPAoScLaOjrDVxfu69QFw/45P+vgRQAIxX2LsOxNXj1M/mlZpsbQqGI90h0fMQVlTPwc1DVM2T9zlmy7hjDRSVe4gJTAQe6tVI8U488cSaCf7wwwAgjA2GC5Mi4PcgbzUYMrwA3B23V1MBD2d1MoLue+69N1nXGTNmBigKTtSbycAL9AQ6Bxywf6RkAnWZba6IxpfMDogDEDFCAIiaP66CzgFQE5CqMRLQAoVhiFaaEClTJFerTo5NvrElv8LcYOlSSzF9ejLwF154QQIlWVjBikBQsCoAIiN8NUH6zASONbhblmsR2AkWZYSNk+8GfgQOAp63336rTFlnSrLXJDvG030THAKWrsHna8PziXEYBDjcWiCNIx4gIdgS/GMgq5vlhMi0nIegTJCCJRTYu+cYAUE3kKTGZ+WJK2eaYPkE0mzKsWtxSBxeFpMMgQhwtLw33XtVSvnee2kEbWwFqoKVKifEYAzkHo8fGpf/60UmuDMuQATQCii2xvKkeECR78Ck+H9liStLYVwAYfNT0Kqe7Jprro7j5Re/+KXcK5M4DerVv1gj/bLj2j6Q9i6t9SwdWwE4ceIT0JnDrMK5zA4MjMt3cFQ1H5nmAEGOD9gB2YJMPdaMnfe6v1414K/N4a0b3wUgmJ/mVF3v/QGj5rL1mwbcpdbTmCNkfuanz5I+v/v2O7HLZ7vfHO+sEZ857IjDk/wxbq4Du/Ob3/4mElMvc4jkT5KEfFaPN+81HlptaMWRHSvysgkBn+Yc6a42CnVvwao8m3pYY2iOWQvmCJkwliXtONZbL3ME8DYm1op9A4ggk33mmecCnq0Rv8fy+P0bv3uj3HX3XTHmIb3EMgLe2EDzcdIqK8elUWJMPaNWIkABsyUGN5gQLLkgXEANtH3+c58L2Dnnpz/tgvnpSSCY8+z7119/Rs4ZGHYujcF3vyUf7F32UT3VgB1tDEh/ARIg1vq0bwNO1oE6TfvV88//NomUPffYI30vJarICjWztxYBLKA15jFD48KCqQveY889M6/UCWN+1ARaK/YaSSNtXjQjtx4lO5w71hS4WnXy5Kxtf8hH3b8m6TWfzH97sGsMuF9rzcizN954VmrT7CmPP/FE1AXuGeUF9hfwlaDC5uujBsBjlDnE+j/W0N4pMfHtb38n+6nz57bJgdUcIQX2XFLrefaPzi4ffby0fLiQHHalXKN1ZP/H/DVnZcd0HgcdfHBcKa0BiY4kwVZZJXvWzA3WT0N182dgsLJgHFIfefjRzAey3cGBoezJm226YVn4wVspDaggbnyULrW2sta1GnvrBNCbNnVqEl2Y20UffjQG4jxNXYskUDMxsSfV9jG1FtZcCNurfQ0AN86+uWrm2Elf/U89EPfJ4q3ep3sj0BuB3gh8qiPQt+6atSauNukWjFVjEdv4aEDccBkHxK06sRx5+MFlRmPiVgBxAWdh7liW8K4czQPNw0iQK2oXqHng5AExzBGrZokFbX6f2rrhkTxwGhisrQ46IJiscilvvvlGufLKK/KeLbbcoszZcccqB+nklIIgQbD/MwkgJxTACaxlSMnFSJZk7gE3/Y0EdeSVAnO1Zx6U8+bNTZDghZkQgApwHEugJoDzkMdu3HbrbXnQRep3+eWx6fce2XlmB5wpBdketkBCZR4rWwl8yswam8mTJyWYrkXytW4GCHTu1bK9WqoDVa09AGCEGRHsspl/+aWXkhEXRJKACVIdG8ukdsP3uzZj4Xg33LAg7pzH6jG26qq5Xg9yMh2gxTkIHMkjAZJaQ7JybMAfuO/+uLvpkyS4FWhVsFKZlSoPnJxrAmDJ7BzL/TKWAiHBJiC7ztprRyKLUarZ4ZHOlXBZjgdcGAOBE/DguNUeu7qvccwkDyMVEyQBZQCaeUZmh8VK4+v33ov8FKAR9GNaXfekVSYFRBpH98b4C5qAFU11BZpYAyAEWwFEADVv/v73CXRirhDL/5UCagWfAp/0UVy6rK6pvr4cVx0XAKwnFYCkRmnPPffI+AIRAGqV8i2JicXTzzyT8wXKzStsjXt+9913lVdefbXMm8smfWrqPbEwQK62CKSN5i43Up+1FtSoqckigZU02GfffWIi4lxdu7EVwVXjjwm5V6nHGqm9ogSi7gFpFmBXr30kgaAg0HrHPAH6mF8SPoHrIQcdHJYgtvDjh8pVV15RPli0sJx2+pnlpVdeiVTT92gXcdddd+e7zCkBvXsmKaJe0XcwCzEGAAaWFkPHLEU/LjVfldVmsjIrc92axco3kxb3D+ND+gz0WJfWsnmSmt2+vgT8zn+//fYtm2+xRdf64cYAKd9trqtLNfetKckQBkpAsXpK7LnxBQKWLDamdd1ykfTy3c7zsMMOTcAMkNqTnNfPfvbzyMSZE116+eVhag859JBIDl0vkOWzkg7qAM05+4EklXkAzJh/5or5BZycfvoZMX255tprA4itJczRjnPmJOjXvy1SyGnTkpiy3pgeMYcB1IA99+Ln7ufkSQHvxs6mbA2rVbXfkZYCqoCzxAs2nlmQ7wPcnedn9/5sWDrjZF4CSA8++FDkvA8/Qq67KCYvkjLPPPP0WM9IPwf8jO3ee+1d5uw0J9cOVJvPnCxJIgFOSaCf/OScgKnjjz+hfP8f/iHXcszRR2f9M2IhSbZP3nX33enzSF5sH5H02Xe//bIXkWrPnDEjCYSzf3x2efllNctzw+jVWuFVsjeoOQSC7W/AK3mx5J0aOc8rxkOSbwsXvh9X2hOOP668/Y4G25jg2t8T6Lzzzrtr64xhNZQrxR15s003Kr/9zZNZP9g1e7GXfa8mzZbF/AXTOXXKlNoAfXQ0+9SyrraxPW/IRJsUuKpD+pMY8sxwDpJLntHcVYE4c5aM1fo/5Rv/Ww/EfarhV+9gvRHojUBvBD7ZCPRNWWuNynPlgVCBnFe1dB4u/X0jYyDuKCBu/amlr7+TU5bKxIXJ65g4tFuyePrNdPKMZMpjBz5YBtIrbjhafNlED6Fk94E5bGD6xNWf/UF9nF5QQwNxaMReCDqZOHA/82oyzFa4XeuxmFcsTJZSzRNWi/xN/ZgaBbVHAkqZY4GZQMSDzLEBDp+VzUxtgBqMkZEEr4CXIFpxuzolNUkCMMyZ4GH/A/bPOQmSWOST/mB0SCPVGMjUNsc3wMDDuLqC6YU3lGApIKi/cyCLk1jNmAIe7VWLzmsDc1JOsiISTL211DEYR4Gd4FKgLYAXKPgudUTYOdfKZEVgpIYDC+tngpE0yN5wg4AQYGnypMkJGG67/ba4zHGle+ett8NoaOOg35RrrIYCtWGufwMD/i0w9N3MNWS8sZeHH35YBx77EojXnl9qN0YTRAnkgTXXAuCQXgqGAB7n6HeCz5/97KdhB//8z/88ZhZVCjQSQCdT7146LsAmsBU8xgnxjTcqaB3oz+eNMSmS8wS0yBnJRccN9KduDxgVqMt0A9fGG0CewzFxm23KU08+lboxrnu+6/LLNev+KLJa9wuL3GStzoecLlbr666bsSLh047B9y+48YbUIjF3EVhyHdQqAvv8wIMPhNEByAS3gm+BW5UhrhuWTfD99FNPpS2C4F67CffyP/z5f4hF/o/P+XFkw4AvuSQjF4DJPTQXgWpjbC015zrn1erFGvOaViFcIoeH8zlglkxPC4fzzju3bLbpJmkITnKnMT0Gh3MnI4gzzvpGef31N7LuMCL6IZK7GQNAhnGFOacWzvwBxL3vqCOPyjkJukmjMdLzz5sf0wzMEBMgn1c3qQaRoYlAHEC2Xo855pismXvvvafMmbNT5kHYlOHhBOAMhDTxDvMxXsPkoXLppZdlHwEa2dv/4Ic/DKONodK7UnIIcFMHKGlD3uveuzeMUCQu9HNTM0UKSp53xhlnRApHcgcoMVuSCDI3jj7m6HLe/POjDrC+AOpnnn46AXeVjS4MgBG02xP1O2N4w5nX/u08rXcMnF5v5gl3WH0B3QvN0cmVjdEvL7wwgByYaYw2tYHef8DKLvPmZY/zfVpC6JE2d+68gGXMv+O771dedVVAjLlR18rENKcHrsjg1Zm5tzvNmRNQZO9iuqMBvFpAjJo2C6tMmhQZ7JZbbZVaOveN1FibD4wlF9aTTz4pSRbryVgweAGusI72Dr0AJehOPOGE8nd///eRKB9/3PFhTSk0yOatl/PPvyDKg1NPPTW9/dTpqov2DLru2mvTLJ5dP2MYe92OO8wJi3r+/Plh9CQm3G97J8BjHUsIeDbZezGr2nFIMmkvM3vbbcoXvviF8v77+h8OlWVLl2Qv0qPx9tvuTH16GLYly5Ik2GLzWeXtt36XxGGdj+MDtFJCUCRWlmR9mNeklJ432jt4jRsaX4UsY3XoNbmW2nGNwLH+UY2M7+T0mLrhKncdHMw+Z034ju/85/+zB+I+WbzV+3RvBHoj0BuBT3UE+qZPWXtUsFtr5dW1VXnjH4O4NVZbJcYmM9afkjo5csq+fg2POwllJ5mMrr5jYUbTD642/m7vS/+50WqfDNB4eWCFPeucsTwMWw1dvdrKXJGfPP3MU6ldw1oJtgRgldnC4jU537JaQ4cZ6FgVGXHmAxznYtzSSf80Em7tAQ497NBk1QEmD2aSx5gKLFqUzLlAz8OW/E29mMAuwGzpkoAKwZPfzdpkVkCqgA5zIZiRpW01P03yKZiVdfX/N974XbL8662/XgLtZEjHDZa333orgYrMf6tZkrkV2DkfQME5C6qAFYyTa3Zesqg+41qco3GWlW/1Hfqh7brrbmGOZN/V2pGhqdO6+aabU9+ib5rxUhtjnDATv/3t8zFeEVTtsP325eGHHk5zXvUbtXfXYACg68LaCfwENgIF5/Tkk7VXmmsCbl588YXcQ4E2plHgAnjX1gn75bN6nKld+ew++ySIF+jfdtvtuUds3kkT3W/HjAywjKbvlECU05xjCZIF+wtuuKELUiqIMoZYNYEiy36MKpDAaEOw9/TTT/Fsrf2SliyJ1E1wKcDDfGFtGBJo4KteiBnCwkWLIstyvYJiIA37CTiQowHVztfxyMMCYj6sLI9kAuDLrc44HHHEkUl4nPuLX+TecDHEQpEVavotOMbKsOv/xS/ODUt4wAEH5j4DHYJmphd///d/n+tW7wjccsEE7nxf3P4mcGrtDztpzpvf1qnvsV6YXphLLUg3n1ugyMQohi4Txtfan5UmlF/fuCAtL3bccfuy+267lsUff5T+guaIVhtA0kknnxUZt+DU9Xs/Vsu5CNQBbsc1dyQkrD//ZsiDtTMvBN/GFfOonYY5L0EwZ86OZfLkVSM5JJXGbEmmcAd1fx1X4IvhY48PhJiXQBEJaqv5sk6NhR57F110cYCY+6w1hBq37bffoVxz9dWp17MmAPdqR79WTIS22nKLcsP114UN1N7COemdJ6A//rjjMr+Be9JD9xNTpI7ztNNPK9ddd0PYVMZI7tHtt90WgENSSZYtsWAdA62YdkwfkxP7oXYkrs+4HHvMMZFqazOxzz6fzTUCzCS51qBG6eYG6aP5RV5tDgCY5hCZqvcJ6DFqAOhhhx5aZa3XXVv23GPPNCHXf9J9w3JJAJBJuyUEnpIAACAASURBVC5tVoyLz3ETZWxE7ms+uRbgTjsWJjnqhtUZA2PO/9I0Xp9eDjzooMydH//4nLDAJ5xwYoAZ0P7Ms8+m9Qfn1kMOPTT32fHJC7Gd8+efnzEBYJm5mDtHHnlUEmrf/8d/TOuSww47vFxw/vnp6YYJBHqZjWil4vsvuOCC7HXkmq6PSy15f9yZBwfS7Nv4SCq5drLio476QtyM7bvuOTffrbbeshx//HGRtI6WkfLRRzVZCJy631i4lVaqrQm2337HsvGGM8vCD97OOXhOcpm0X+b5pvH8xx/nWUBOKfnI4ZO8nZQUiPP8NG5AenWbHZ8kWxQynUKgse3up+eIl6RJfebUmtBv/+e/7YG4TzX86h2sNwK9EeiNwCcbgb4Z06eMyrwBLlg4IC69aOjkY2xSmbg1Vlu5HHXEIWMgbnBoYkBcMyBJ+RsWrnXwHpNFVvfKMWOTyrdVJq6zLVf306+uLuCtPSeW94sj0XJYIA7roUheELLRxhuVHbbfYewzzWEr0hHumF3DYT8n/8EysF1fcMOC/DuZ2DffisX3ZptuFnlOLK+HXXs9Dw8xcr8HH3gwD2KAzIukiLulINhnAB5yHkBUvQgWQIAlSNBLSNAsAFUb4xj6tvmZa2sucVg1mXFgpdl5CziapMj5kf2pA2GEAByRIm22+eY5Z1l6v/fdMsakS76TGQDZH8kS9ozEyPUDPO4XZs0YMFrAhqn7A0wE8MCggNV5yHgLSgXxmp9rhTBnhx0TMJGiAqyANYAFxGyx+ea52yRf7omASqb8qaeeDDjBHAG9JFKVsZuYsWSKYtyBWjUjgimgUTb/+BNOiNQHu6AdAwbXsY2p82q1hoCtY/ub7E0tj+vAZHEodT3qTXyv8zWfACg/B+KwOxgA7OrOO82JMyYwB4DN22WXADK9zkicuGhiVkiGsVqMc9RfkaPpCaXfHEZNHY9rASpI3YDzG264PiDg6KO/nDFh1IHRWXXVSQnmARpMj/vguzG/+n8JjgGfXXbdNcGrQPaUU04uP/3Zz8vLr7xajj766NwTLAqZmDn5z//8T5FyBqittFLup+/CUDX5q5VmHQowXU/qYzupcgNz1lWV9lYgGsV0P7t0dZE+M1oG+vvKBRfML2+88XrZe689yuxtt86/Bb2OIzhfvGQ4IO7DDxdXefHIcMZfPZwEAFlcQNeCBZGtnXzyyZmz5q7vffKpJ8s1V18TEAYAqkUDNrBRzGdaPSY26aqrrizHHXd8mMLrr78hxi6uC1spYMeS2Y8AYowqwAfQW59AI8ZG0kAy4wtHHVVWXW3VfDfW2zy6+eZbAl7NW3ONCYkAHhNEXnrLzdxyH48LJMMacwBr/8UvfjHnDhBYW7vttmvnXvp8+e73vhuW64YFC8Jyk/KaD1i4nXbeOXOC5M28ufOuu8IYMrHxHvceU/XCCy+G2TvyyCOy1o0DQEjieulll+WczRXgzhwwD8n4IqedMCEg7orLL4+hEPCnHuvBhx6MDN28B9avvfa6gC5r6IILzo8LqaSB6wM6jaeek+6jZJjrpATATpGjA0WSUNgw52t9HnrIITHzoZ4gEyZZ1PvRHgGc2XfJNM03YPyll15OYsN5Ow+AR/JEYgb4BxI90yTWzB9/gHz1kCToJMjmAcAroaYfZE0eXVeOOPzwNI3/wQ9+kCTEdtttX7bdZpty9TXXZA06FwC9KgY0JFcT+lH2fwkfiZfqTPyrJCU23XRWOeHE48voaK0dri6jEwNEr7v2+rhErzxxlex/c+bsXNabNqUs/mhh9nHPyvYiLfaUUtOLidMCx5wgTa/S6CV1NStl6B/o3CwHax0r46fR0bhwAm0Sg0nkdv1asXNkls0cx9w4/Vt/2QNxnyze6n26NwK9EeiNwKc6AgFxqWmJdr5f1+4KYILG1BsNl6HBvrI6EHf4QVVOyexkSA+ioc58pDpQNillqJuulq01+17uTtlXBvq63jTVRaWrpeuMTAIGK/tWLVbqqfgzYaWhctdddyZI4WQICMm8exilzUEfFqgaQbQ6OUfyMAaUZEsV6wMEgNzpZ5ye4J+Dnsy+AJ9dN4DEVQ3gEJDr5aVPlIBMRh8oU6guwANMgCJsCtMIQYTvJ/vklicIlclmZe0h7wEqAz93550TTAEJTBM8dB2LO9rGszaOFEegLkADjDSmZbDgIeu96mzcN6BnHvOFd98rDz7wQGovmrucWipjssceuycz7LplcmWmBR5VFjda7r7n7nLf/fcnYy7wIiMUDKtpAWwEyRzqOMCpZ3GN2AzXggUzd2TEgUoMITDqvAS/zh9rBfACXmR2mDbBM+ALwGiUDDgKvDCsZHaCYJlpv5fZJpvD6h1z7LGpbVF/I/CT0Xcc5+rlGvwR2DDXcB5etf5mWuoT1QE6f4ALGMAssA73Oe8zvq6Zs6U+c4LX7WZvG5OCK668MgAMMPrRv/5rVzu3VtwfyZ0ElsZh/vnnJ8jdZd4uub+YIoya+VkbsG+VoPsnP/lpJFcCaXO09UjDNJD6aWWh9QJbd4wEM5UDDzggc03gBYQ5f4zu17/x9SQ4nnjyqQAIBiHMeDAYxv/73/+HrCNyX424nZf7ywCkSSZrmw5Z/oHMjVZz2IxOmpyySlAHct8//GhxWXOtdbJwR0aWZbECcr+66MLywfvvlkMOOahMnzalvPn7NwLimOQxl7DlnHzK18rChZVp8x3mKCdCQBoT499YJqBJYG8t1Jq8wYAlQTbnT8CeFT5pnnVlrTUDGQz8VVdeGXbSOtBrjpGMeewe77brbgmyrekbF9yY4wEa6i7NjybHJj+2N1jvwDim03l6r7UqWQCYu6/2rm223jrgQA/ERx5+KDWMJIlAGOYYA+2z9ic1WhIy2ChGIkxevvylL5fXfve7NDHHFNea05Wyhoy9+W2eY5M5Qho/zDM3VNdp/LQxsO6wSdxe1Shiyswvjd/Vff7Zn/2HSAVt2b4Ho+5vYMj+eO2112SvmDfXulqcPUsN2vT11osskzGSOWxOm9ucKZ2L9UCObb2QIOtLWV0kx2Vd2ycBLfOF7Jyqwj5nf0/d6ZKlGWc1w5Ja6gXtLxIIQKA/9kFAA2sEyElcWQtpf6L+9aabwjphP9WXOi+MoTUqKWceeZk/ztOzxH3FWCUJt3hx5oaxACiNgxcgrl+nOlpJFvPQPfF75wyYSeDYD+zr1olaR+MpSfflo78UEPfRR4tyD8lOAVrzb3RUS4rxZeHCDzPXNtxgRpk4YSjunACZ6/dqTbt9p70QQLaup06blrGvdbUafFe5PhWMsUq/wUgkl+YxK6EK8HlWAOW1xUGt1fOMMX6O0QNxn2rs1TtYbwR6I9AbgU88An1T11mz+VGmr1uAXGQWkJSaOMYmpay+KiautRjQd2aolL4qp0w/uBUkk7XVQFrZBJDVmpnqThlQFmOTP37VJF9cMvNBDEAnw+zaFmiUyo1OMCDjiA0hI4s7pYLs7mHVZFD+/9HHH8WNUjDoTDT+DnC78opy1JFHRu521dVXhTVSY/fcs8+lNkEQc/BBB6eOzPeROck2CzoEBwCHAMkDX9Avs9+AHFmLc+dwhhljRqDAnawGWBCkABcYA2YTMsiy+bt9Zrfyi5//IsEnQCFYwgYcduhhYz3PmKZoSitQkP0VYOiRhXUSsN9w/fUJKphlyPpyo8PuCWoEGqSMgrtqqV1rfsiHmEL4mQe2IECt1P/4H/8jttxkR84FS6J+Rs3ZrbfckkzxfvvsGzkXwAVICQqNx5SpUxPMXXLJpQlkyM4wW814gGzNZ8jLgFwBrloh3ydQF4g1tk9Q/U//9E8B0fsfcEBkuCRjHEOZcni/uicASC3YrrvsEibSGGHiZLs1IVf3d9yxx2W8gThBsqBN5l8wNnfuzuWXv/xVXDSP/vLRAZrmxv7kk1tuERMErACQbRzOjXRxSQwZyFEBY1l70iaSL3VXm21WAzz960hD3ffLLr+8bLThhpE9keQZH8DaOQukBYOCUsG8+yK5wMBHDZb2BWST7j3prHnjeBbZt771zbLgxl+X++5/IOAOC0FGnIbx222XukFra+ttto7hjjXRepMBa2oBGdr8qVc1KCoJ7pr0yrqrpiB9ZfwEtTNL83ks3Dtvv1Wuu/6aMjoyXL74hSPLuHH9kVMydrA2SI8XLx4up53+jfLhx4AP45wlmQtqO5l3uK/G1P0RdGN3sDZevkc94u133B53SHMOyFE3Sfop6aKXmZof65csDjDAxpA57r//AWHXzBtzAMABQrA8rst4qQ8zF9S2kuNyVAUcN5k1K/Pb+KpndH8E++aLwNpeZ11juaxFkuMXX3g+5yER4xzNC4yz+4O5kcSQ/LD2uTeSNWtgzl3w3vvuyzlix81n3/voI48EeFhPrl3bDjeIhE89FMbI2hCcAzp77rVXwISaODJMMuAq5V2rfPWss8pjjz+e8VBn6V5sseWWYTNJo4FYaxUAVxsmyQPMCvgxW6R7c+fNyx7qOPZExza3tCAxHpknIyOpIVPfaS8kIXRsc7nNw4UffFBeevnlXCMgZE8BtNSFui/2eyDINVOQYN/Vv9lnAZTs/Z3TovMiIQVWjF11fy1JCmEqSTvdP/tGu5fqGJ977jfZ2809dXmAp/lnPOyXJJ8vv/Jy+jSaj+6fY0nAGSdr3PdRithHG3tM6uzZ4f7vf8DnyyabbBxwB8hhHRn2XHPNtVVi30/COz578uabblKfwWusnvVn/2vOzthr4yDBpJYPOAc4V19t9TzHU5feLehWJ2ytA3GSAEnedHV1zazIHCSrdL+WtxoYKd/8j3/dY+I+ccjVO0BvBHoj0BuBT28E+tZda/XagrsBuIC4+gWklLXZ98iYO6WeNa0mTosBbpSlNezu2DDHavLKyshFeN8xbqOlL6Yp7dFSoVv+dM5wYdacVWc93mSajE0YYijW9xDfaac5CYZaPU+VhywNM5TM/shwAjxgRu8nwQtZmYf4ry76VTn8sMMC1hgWeJirc3Assh8BGPmbvmYCO7UugBX2gjsYlsXDX+ZZQEAW5T0CBQEA8ARkCvAwCY888nAAyNZbbR1gwH6eLE7Qg32Qqd5ii83H2C9umQI13w8wYAQFsyyysUACluuvuy7Oe34P6Dz04ENl/nnnJbtPGiTwUDMka7zjjnMCgMnY2IEDBR7kAqNHH3us/Pqmm1LXxtUQY0V6KdAmg9pv3/0SgAq2sFIe8hzwBBuHH3posr4CWLUs3AABbOMqcJPhFzwDaBg3gdEXvvDFnAvW75RTTk0dFBCEnQRKBHdYCgENowo9r/7hH/4h10XKKHjFyAquuNQxl/jJT34SQLXvPvsm2BfYtabjmD3yNed15plnRpboHpx4wom5ll/+8sK0ccDiuGaM2Le+9e2A1p/+7KfleDVQ22ydIPfnv/hF5GEH7L9/+dHZZydoJ72qwf/Ssvvuu0dKChzs//n94/539VXX5NqBbeyOWrfqcLhWJFZkZAADsOnn1Yl0aWRdxkCWHRDH6gITAmDBt/cJJG/89Y2Z8ySg+hRedPElCRytAUEiQ57NN9s8wSYpnFYUWALJDH+MgffvvsfuY+0a/niLsbb8qct5uey5AjrNJWvmXuAnEfDM00+VK668vGyx+WbloAMPKCPD5Jdc95gi9ZVf/fLC8sGij8qpp32tfPxxDUq9sKqPP/5EWBLSX9dNbsiIyLUKUB1fnY55VXv5PR0QwPSCXNS8Nj7WOaDh/rvnzYgI4+IcmBMJvn0XcOAY5qRgfKONNiwzZ7Lpr/V6jklyqL6SJFJwHXfUZctyPiSIMVfqVAEMXJyjdaBOkMOpmjNMnXo/NbXG0fVGfvfxx1mvwGBreh158wcL835sIpAv2eD87A3O6TO77x6ZsPlvPCSGSAdJfzGsPkvya41YH2R3gJSkiZpEx5NEcJ6SOoCaczEepIvui+sCvIBD513Z0nsz160FTKBxMt/MJ/8m6VZH6BwroB3J2pZY8b42zuTbDKbU4KnVbC6+pJwMQTDwTSIZu/3NNuvqRxclKWi8gfZIewcGAlpds3kIrDiHmmxgHjKxPtfUzI6MlPe1KFlzjcxf9wsYav3xHLc5PLoG12+M1Cm7Rnu++rPmkmuOkKxbf35uPtQG6CvlmO49QAq029vWn7FeOeLww9L8GyOHKfScuvKKq9LbTV2cViH242222rwsW/pxJLDk4tah63K9LZHifCgvgDgKEvLMgMHBcWN9W9VaNzOx1h/ReGDiTNtVJq2SPVI8oLl8bfnRErKj5dv/qVcT9+mFXr0j9UagNwK9EfjkI7ACEyc6A75W0Nz3azhQ2bjVJk8MEzdzxrT0jesbGCojpYK4yC/HWLMK4GrAt9z0ZDlQG0mfuH/7qkBOlj6tCUaXM3GpbYu74fjy61/fWB56+KFYyMuWe7DLJDaGwLmkh07n+CgA8BD2EAU8MD2Co7PPPjuOah64AnBBvIJ7Rd/qIryf9E5go6Bdpl7WVTAInAjcOXdd9KuLEmB+6YtfSiDs+xkROAZguN+++0bOpJ6GEyNGT4Avw7/XnnvFTARo9P/Z284OABQQAGbADRCndo9z3sUXXRw2EOsnGy7YJeMShAnGHn7oobhGkk8CnJwcGZTM3GBm2XmnnWIsQA7K8IDsyrV50BtPdVutaTk5DTvy886bXwHLAZX5AQDJpjAE6mwEEKefeloC5dQy3XRzQKag0r0XfKvDYiYwe/a2YUME1MbVOApav/SlLwZoujeHHHJwxthxSZX8DLD0ffPnz893A3FpwPvA/QlmsZJ66J3z43My9gJLrGMzWBFgk5qpdQJWgGpjLog85pijIy8VKJLACZhI4jABQJXzZ/2+9VZbBmBr9MxVEVvA3AIAAF7XXmedZNjTty9NhTcMmBfkz1h/ZgJ3dXcCRoYbpJVku/5tDNxL4JbEzPWmcXuX6BAA+6zAngmF7xBocfKrEuXRzC/30jxYdbXVI42N/Gz69NT86Mcn2dEAgM9zo9Sw2Bia61hOoMl4/OmXNVldYBuYG+vnGCdVtYm116O+erfdemtZsOD61GKpJ8TCDaQ5ObA2WubPP7d8sHBROf2Mr5cly4YjTW41dq35tmtuDDtGRd2fF5DhOFVsXevz/MzYC9YZ7/i/axT4Os/mlpjjDfSXlzTRfv31alzU9YqUgNDbTe89QXhz5KzX21cu+tXFcQXFHgM5PhuA5/y7+tlahzccBsv1xAJea5GJtU+gMRKASzIwO8q1DAwk6MZuWZ/YdWAnRkHjxgVsvvf++/msZIj7RxEAEDAf2WHHHbvPLAzTDKRhm4H6zTbdNPsRAFOb3S8KM4UVN88kriTEsOkAMHk0oIIxjMvihPEZP0mFOOP29cVA4/rrrwvLhEGyZ9XWIGTsI9n3jjziiPLKq69kfbz80stl4aKFqZVrrQrsj7UFiH29WvLbO4B0jdmtVUkLiQy1hACOY1vf9i5SbjVhzpEU0b/tywBJzKlGzMXaUiTARDN57VsmrpR54355Nrh2yThzCOAyf7y0vAB6vQJGAZ2u56DxcH7AoLVjHB3D9+Z8Vl454wE0cYBsypAJEybG2ARLuvY6a0W58eGHC0v/QF/6e7744kvlqquvKcuWjmRfdp6SbzvN2b70jS7NXKsJ0XpOAFYDccZKTR055eprrFH7Rn68OIlQc762IhgOsA1TOTCYf0cWnfY/AwG/nn8ces0587i6Jtf6uZ6xyScPuHpH6I1AbwR6I/BpjkDf1LXJKbsnQzz4loO4oSEmBcNlICBupaLFwMyZ08rAgOwn6+LaG64rbOuklV3PtyKAqW0DGhuXJLUHSF98K//o1ckp+2pNW01oV/au1sSpe5iQwFD9iIcUWdgfGJt0D6PmFunB1OpTZOEV6MucYj5++K8/LHvsvkfYHWyRzD3WR3CAbZPZ5A7HzfLcc88dM8VQc+QlG+/BDVxwSzz5pJMSZPu8gBpD15z/gERGAKecekoCn/nnz09AyhENgMEqHXPMscnuM8uAidmDAzqCF+BPgAVsYBG4DVag85sYYwCUwNa9d98zJs0U0L/00othGcmPttl22/LE408EjAEKjBE88I0RudbNt9wS5pBsUPDMRvwXP/952WeffeO6+Pxvn48UUyAmqy9IFCQd/eUvJxtOWmksABWBBybDWP/N3/xNGEcgwRioK+JGJ/gBCsnmBPUMDQBqjYk1Oyc54gbo/ABockTZ8m1nzw6QY/ainxgWEGAVXGMnsCf+L5CM2+JAf4JooO3WW2/Lz80dgacEAMAVqehjjwZIkEAxu1Gb51hq72S3P/5wUZm1ySa1bvHJp8o2226TY2nUjonYYIOZCbyYuzCByP157jcBRe6rOiWATU2U6wDKjYkAC6gEQCQlsJCAJ1ZLEBnTnw4gRR7V9dCrK6myBYxN1EIedvhhqRP98KOPc1z3h0GB6xdgC5abCUzrWSgYNd/q+/9UcuWP12ll5Oqfui6r3WvnROvtafJ9WRihM04/LTLNpYsXd9difQ+XCy68IAHvCSedsrzP48hwGMV6/SNjjpWCV8EkICHBw03V+b7/3vtjTAc5nDEjSyTRAx68D8g35gJrDEpqyfQa1JrhQ/VWtU1Fc+00ZwT+5qL7qV6p1toOlPvuvT/tLRhbpLfjYDXVMZ8Y0rguNv/uvT3AMewHWA2wIefOIXD8+Mj3AKT6s+pS6nudo2MKptVuSXpgwIB5+wmpopo47BVga3/SNqUG2yVmHfpDAmXUAs6J1BB73VwNn/vNc0kGkI+S/dlnIkX+7N5hegE+cx7INC5mmrmjZtDvsPKUBgCXc2oAwL7dpMCSYoCaNSmpoyYYaFabidHCgjlmA+HANum7GlQ1j1hx+5D5YI5LVt13370BJvZqTLj76toBU0DNOJPHu7euAzOrZYOkifmups64NrYPs/7cc8+mSfuKNY7as7z2+usBeNpDkJ5ad+MnTMhngSHr1/Vjh8nLJbGs1drKZCgg39gzDrFPSBQAZ/X+D5XhEYmHDyOAwU57CAO7TGIkMM1/z8+0M9hpuzLQLzGZ7q15JtZ1631VTeF5ZU90/e4pJhOjFxDXvdc+EJkk52a94YY4THcGXoPY5Ak5prrHdi/NfRPA/7/2Z/9HT075aUZfvWP1RqA3Ar0R+IQj0Lf+1HViQ1Br1wCmmqX0v4GOiRvoH6kg7oiDw8T1948ExBXulGSPHi6txUCydj7dbCoriMvvS38gYpeM/xMgrjrheWgjIsYc8zoGYHCwv1x3/bWxfa+W41smYG+MQAsu64HrGQjMBRaCpGuvuzZyMQBDE1cB+05zdirnnHNOejodfPAhCRzI3bAs3/nOdxPsf//73w/Loc4IA+XhjrXyIGXNLWA76aSvpOi+NrZ+r1x73XW5lkMOPiTACfuGXWMYgk30YCf7I00CYDz0BRrq8Vjjyzj7HBmovmCCViDIQxuQIM177/33ypVXXJkARKC03ezZAaoy5SzS1bXccfsdOQ5pGSt5LnyAKKko+RJggXkiTXz2uWcj5/vKiV+JdJOLpLEF2mTKZdOnrKuR+SYxZgDC3nnrrbgbYssWLLgh/Z4YkOy3335hNwVy7LybSQTQBSA5X4yJwBwzqqYHGNIomKkLYw3BuKCWTNX1+z7sxKxNZ6WnGymducYW3UvzbIGz83UvBKYkimaecZNpN1bugZd6w8jAhqr7IMCD4QUaWjsHs+jDhYvK5ZddUiZNnhxW0u9i9NEFPA1kxNSmC/Zk8oGEgf7B2q6if6BrR7E0AbxAFrCQcIgzI6fWjvGpAKYCudiDDw7E5RS70FxTm3Oc79avSlB51Be+kATFO+++lzXnWlyvedUke+qufK9g3Pw0d/0xNkBPY7f+BHTrnCqXSylTY9P1n3JuCQ4HByM9O3/++fmeY485NuNUzU5aH8hSLrroVxmXY44/rgKlfmyU+sXFXaPxlXIKztHHMUMCdYGme9XYSqDNGBhPax7L5BzUJqmvsx79TrIG+AECMFoAhbkUFm/xx2FerGvGGmoVfR5wAsAF65IApJ0uV92YxIexZKzjXCR+zNWwoauuWm6+6aY4GsZg49134k5KUr3GGmumsbvaMt8hMaKZuO9mTGSdStQwT8LI7bX3Z7Pu3V8utECFwFvdXDPMMZ+Co/sHcr32ByzcrI03DoOH5XPeraWCSFwNGwaLM606T0kgrRowOsAI4CKxgL2jBjDfkgQoJYwW5qvVIht/c8z1+4xzkdSxXl23Hoo77rhDWF+stDHBVFMg2Afsx9qLqNG0P5EDAlJ77b139iiSYGuOnNVeZq76s9tuu6Vm2RwgGWV4BBj7DsfHPOv3dtlll+deYh2tD3NI3SWJKtZP3aJ90LVLYtnj9KuzV9lL3Cdg1bPGerr3nvuSJHCheo4CUI8/8XjmnVo0tY72O3uHe4F9fObpZ8pbb71Tpk6ZVlZdbXKZuPJKZfvtZ5e3334z89bc9/033vjr8uGij8qiRR/lWTx72+0C4sZ73HZlC/4GyAPc+/pqn7jXXxszNgH+mywUkPOSLGhSSqYtxsD9dG/t60Bf1lBfX2qZAT8/i/S0e/6e+s1es+9PGG/1Pt4bgd4I9EbgUx2Bvg3Wm7ocxI0y/++YuNGRMjqyrPT11Zo4LQaO1Ox7vSmlr29ZGRi3UkBcauJqd4HKxPmH7B7gpkSkna5eU30DCej0ifu3ryqn9LBuTFyrvQkoHBktff1MKK6JE6AssfoID/JkEztWwINKwCHIaFboHq4eclgvgWbr3SbQF3SQ7PguVtSOKTMNxHloC0yeefaZMH4yv+rxPMgFIn4nMBHkNVlSaoRGR2L84RjAhsBKMMDl0nvXm75e2B+yJVIzNT21Dmejrh5qWdg2QAYDJSDxfQJKrAvwob8UA5J3gbCXXo7RylprrpkAS1DhgWyMgCRZd9cHAIFDHAAAIABJREFU7Mjsq3txPjX460vGX/YVaPJgl8nFAgm633mHCUGtOxRU+hmpYhiIofG5Ru57gmxSWEybgRf0mA8CMCyF8SdXjAV9X38CSwG7eyvr75zV6GDysFe+rwWHMtcCZc3II13qmqE3ECTzDYg0N8IKfjpJr6RAstUkbrXuCljBwDiWP4uXLE4Q79Wafgte6vmNVmOUX14Y5kx9YM3kcz9k7lMSRNVgx5iQYS1NgCsrv+rk1WpT3gRC7RyqVNjvgSDGKP4NvDl31wIINzbNeBozslXfg0lq3+H7sIUCeq6MaimHO2MgQTtw4HoZogh8zQV/m3v6vjl378NumG9jPYH/aIGGcVuhp9Qf/LqTMLtn5s+zTz8T9lpNlv5hjDUwUmWkJJAUgF508cUJdk876/RcjzVlnCRNzKmVV1k5yYs777ozJixbbLlFgkrsLEkcgyDjg21RF0qqqyG2OeZ4xs89f/iRh8PiuDCuqJtsukm55OJLcn9IZrFL+qWpG+XoabzsB/rBORf9zdwXAMP1WAPYooCz99+PuYyES1s/5qA9hZur75fgIMW79pqrw7hhyYBJ69u+4L65322uGWZ1Z9YCFue0005Pc2rjD3iTG5NQrjtlStxLMe3WOmWAecp8xTwFTNQ+ksw1Zs+4qJUDMt0nNVr+b82SgttTXnjxxaw9QFIw77rvuvvuyP2OPOqoJLGmTpmSXnU+qxeiscDkq+8zRnrVmc/GDwAl5bUfYO+0WNlyqy3LxhvPyj4LKEnGkX2rbdt4o41SC2fOfH5/TcI3CsMGiNm3Djro4Oz/kkjmcuuTSeJsbpnTnFzthdou2Js4EgPBbP8PPeyw7HscXacxX+r2p7rexmWsnKvjOT72XdLA2B5//Anp33fueeeXDWZuEFkksIrRl4Cy73uvuW492UPfefud2ifu92+Wt99+N0kG8um11lqjbLnl5mXpsiWRMZv7gORvf/N8GSTlXLysDA1NyHzeblutWqrstvZCrQZg+b86wMWLk5RIi5nJk+I+Wu/9cFm46MNuTXt+An+VCWwtXOx9lWldOQA4+9aiRXEdxTzWmrjKAJ76jR6I+1Sjr97BeiPQG4HeCHzCEUiz77pJY9AqkKocFtmjPnFaDJSyxqpA3EFlvenr5mcD4ybUFgNjhigJNbuG4dWtEojzYEu/7845MiCns2keO/e4Yba+bEPVIKCGjGMtBgS7Q+MGyzXXMon4bQJTmeaAuDT7rj1uUpCuqD11KmQjgwmeap+n25KRle0W6HhIA2YkdQr9OUg2Vz9SMA97tVyCONJEgc1GG22cLKwHLrAj2yu721gND9Zq9jCcrLE6F+0LtCxwfA93D8vaV21Jbcw6vKx8uOjDZE8dkxSIZEmgBbgJ0loWtvUiwkoAc2SZAvI0aB0tyYg3GaljArOAMxmYAFQQwMFO/YQHv9oqrmetb5xAiGuZAFm29o477wxzQUImkGv3RqYW44JRVJvjusIo6Tk4Ui2snbOAduEHC3O/Wo1QtemuzWrDUvV1dRuZM6O5hlbH4Z56jxdZGAmZID61IMuW1s9qXNuxv76/9TqqnS5q3UiTBxkbAZlxAGbMiyoBm5j3NFmagNd9FCSqX1twgwRACRPnvY4p4I9Rg0bVXUNqzIXsvrFzn1Pa1teX+jOyW5+N+xuDi5Vqg+/0uiuVjRPMvvDiC2XfffeJ5Xw7p1pvVNm6NnaApMCT5Fb9oMCd1NR9BuAr2G6rbDTXbGybnT/5GiDuZ8ai9VYMMS9pEjlz1+LDGaZWtePppX66nlLeL2AkfWOOoKfihRdckKDXOZlP4wYGK0MPnI8filvo7954vXzlpK/k/+a16xdsW4uC3Z123ikMttoitYzWuvVv3nGONefIlkkMSYF91lwRqFszGGkMDXYZs6xW7OCDDoqd/TXXXhsAwugo9WUvvlBOO/W0DJYxb42esSPWPWMh42y8rXl1nYCARM6BBxxYpk2fltrZ1Imedlq5+JJLIl92fS+9+GIYo2rK4t4vDhPWGL5LLr44daPmB3MMDDq5Mvbvm9/6VgAdkGq+tWSR4wBJfm4v+va3v5371dai61djRYK41VZbZ/9i8uTzr7z6asCj8c75LLG++sKQO9b6689IS4Jf33hjpL4kzMbYvmvfIQcm4bbosFQSQuab+wac6e8neQScus/2CGwUMMYwidU/pp6k0l5qjyWNBnYZAblvVAqSauamY+ntZ+/mumv+6keHcYtJTSmRM6oFAx6xrpJxEl7W46mnnhZW8MYFCzI3JC1uu+3W9LlUi8x4qiXwgFRjZN9SN0i9YN/5/j9+P9eFSb38ssszNzGGl156SYClsXHP9OnDPtbG9BPjRKy/pzl8xx13ZQ2aI5yWJQsi1V78ccCSOlb72ORVVyvDy0by+e23275ss81mKviyVtOXsav3a3W/wCI5tWeW8za/JT5qH9Zaz9ZKE8zvWm6wJMyfEgBAmtEWZhmAs1A9N5qUu7H/Z33vv/fklJ8w4Op9vDcCvRHojcCnOQJ9U9ddK5ZzFYB19W2dX+Rgv6hraRnqmn0ffsjnA+LGDfSV/nETwsSxQq4Nv6sUk8FBgF1rNSf46xszOc65I+KaVHLFv2sB9XIA98cX6oFMnscC2sOMA5qaF0F8bQi+Qp3OGGvQwcG+0QTaHnTN9lmg3owTwm4s4Qy3WsCBjLGHKHmNwFC2moFGmm3/rhoirLvOugEAgmYBVjN9WBEMVBZGQ+/XEujod+X3AhEABKBoPZ6cA/ZJYCj7DpAI+hXy1+wytmQwQS9mhbGK4KA65I0bM1Nwvj5HOoYpyPdNUIfzTv7PzZBZgIw5ORAGxgNckBAo3sl19EQTkAuQmb6oEXIsoNic8d0BkEuX1p/FdGLx2Ji2+9dkV7WPGJC2pAyNm5D5Ynxqb7TJCTpkttnrC9Dcb3NCQC3gEJz4nnHjauNarEbrY2ZcOEBiCNZcY41cHxnixhuRYg6E7QTYtAdQc+ecBKiCL2BANt39Bx4EwqSqM9afUbadvW0AF1dUQTHXT+fMAAWgF6AC64AesO76uUmaY3q6CUwxiAAGGZ6GvZgLQbZ7RjYWedTQUGVR3/hdQKDAGCtZa3uq210CMO9PL8S6plx3q+lyXhiF1iOxBl91TQBcwGLmaNf3Y0yunPeMViOGjgmva4PZQbXld4zWQ864em8SFh3wlqxpnwcQbrn1lvLNb3wzAWJtQ1DNh5LUGR1Nfadg/owzz8z6Mu8r09AfUAWUHnHE4ZlzgmxMsyBafRPpLVMgx8b4+fy3v/WtsDPm9l577hmABKiZu4CkHnI333JzJM3bbb99jun6yR8x0AL2o75wVO65+QbUXnjhBZmbhxx6aLn7rrsi+3XemBoyv9oy4L2cl6SQmlDH/MpXvpIWFhi77373u2HvSTt9Jsz+M0/ne80fda0Axc47z819xu7Yg6677tokffQPlBBQVyvJc/AhBydAN04SABpQmwPHHX9cQKOxA1rVeekDZy4DzvYddbXmHoBxzdVX59qsY/fHeWPznn32mbByGDVyR+d+wAH7x2jIODLJAbhOPPHEjP+VV1xRZm+3Xeare+Hefu1rX03i5o3fv5HG7RIhe+61Z4ACxcEll14aubf1pkm6RBV2zXdgae1d5tpqq6+eemDXzQ2TWU6k26utlu+yht1n5278MZzaeei1N2/u3HJ+B6o1iX/g/vuTkCJDx3abX2pzff5f/uVfso4d+8fn/DiqiyqrvzrrXdJP3bTWLMxILrn04rL3XnslYYEh3GnOzkmAMJ760pe/XMYNDkVWbs4CcfZY33Prrbd3LSZWzV4kebjpZpuWe+6+O/JFQEwSryWxzEH3asMN1y9LlyzK/qeOuZUNJLGHKRsdTa++Jx5/PL3t7G9qIu2d+sTZg9zn5kgpuSdhMHnS5KzfMUXCxx9HmhpZdepvq4t0e3p/8y96LQY+zeCrd6zeCPRGoDcCn3QE+qZN7Zi4sGEVxLXgr5BTji4t4wf1iVupHHrw58p6U9cp48cNlL4xEMf5Spa9uluWvspERVLZvQKuAuRqXUx/qYYnjSlpmb7KYP375goYpcuvuCLZX9KyLbfYMr3YUkfXPrdCnU5qcbpA1ne3mqj2fR68AgsP9QoulgaUjDmcDY8kkJUJj4RuGfcztVUTOnCxMECv1TQJUF1fHOty7AnJbAquBHGyxvqYNfapsVXkXoKt6pT2Ydg55iOK9tVSCDIFAZo0kwk5VwFQdfGsjW4F2QCQYnUPaxJCdtuCekyIbC3QA0DpV2TMBJLAC3nPm2+8EdAggCMBBS5/ce65yQyTlAm0gFXXxpHO2GICNtti83yngLCxWmrOOOKRLK47Zd0wfySQggfspz8rrzwp3+Ml4ytYca9efuml2vh83XUTRABmgPdvfvvbssHMmZHVkSIxSnBdXqSJgDBmBNBWCyZQlikXtGFUWes7H8fGpDB3wCwaa2Mv8BUst15dMvoCGrI3IA8oeeThR5I4IA8ljZ05Y0b57Gf3CbDgJLr1Nttk7mNe9M/itgmM/vCHP8x9cv8d15gL8DB1SWpw6I+7a2WU2wsTQ44muy5IFjTXejYueksjAyUfw3iQJkrCeK8xcN+AvUhMSRk563Usa2WqMRyV2TNfGvPp/47HrKG16nBelVmcUCavOjnjZmwE0eYwMKH+T4BpLqi5NB9OOOH4ZPQbg5d5mbq+kuCXBO3rX/96Pu/7673sT4Ct/9tJXzkpa1PNqnt50sknpWebwHj3z3wm44Hx89njjz8+QJ9D6nbbbxepHBYPq7XZpptlHl1xxZVll113KTvO2THf73zMD8DCOQNf5oHrcv7aULhf+klirvX2I1/EyGHfAV1ARVsLIADz475oY2G+ATCnnHJK9ivXNHXa1DDwgDj2BiiqIO62sIzWOOm0e+Bn1puG9M4F6MSUfe5zn4/brH3IeWqJAVgxQrLuHnv8sXLnHXemcTYTIr0BJY80r1e/W6WXB3QOvIsyn++9595I5/77f/9v6W/oPDCf6vruuPOO1OgCYcAjSSRwDITZKzBRWLONNtwo7TLefe/dctaZZ6XOSqLphgU3JBGA3QKGMHo///nP4u6K1QQCtUnAvpnDGD4ACshUq/vVr341n7vzzjtjkqJNizn9q1/9MmNAxkoWC5xKeJDbOx/7FWbUfvy1r38tpkaSLRxufe8113Dx3SNrhZkUwxWuvlo1GDvrDOurRydQyc1YG5nVVptcLr3s4hg+OS/uxCSP9hiA1J6qHk6ds30DU+o+WO83LrgpSU5N4DGH6oyNNeBtfdvnzLcqE64tWszH2bO3KlOnrBmpJJlj2HCgjIS7lDC79iSf9x51ePYBb7M/WOfWnb3fugXcJCNr4m8goM0axcybUy2Zh/23L2EP7SW9Zt+fNNzqfb43Ar0R6I3ApzsCf8DEpWl3J2tMDn9kSRkoI2X8uNEYmxxy4H5l+rR1yoShgTI4NLGUATbHfwrE6R23AohrAC5/95W+0Vqb1ORatU9dff//G4jzcLvs0kvLk089lYBS4M9uv9Uj5ZyZonRjFHFo5+glqhUgCcAEH47FmYx7mUBRgbfgQWCouN6Dfu111k4NAbaHEx6pkYfuuuuu07mQjcsDsgb8H8ZqHrsGwLz37nuRWLm2m26+KYyWGruDDz4oYKu6JlYWLbVRnbNb7J0/+ijW6JgcDocXXnhhXOf0gMLSkOFghQT5AlJBquvGUAqS9tvvc2lI66HOFp/pBMBFfmP8BRBrr7VWsvPkpEDruMGB1OQJMn2/GjfABPuA/QJWBQGCC4GA4P3Nt94su+y6awIj7Q7U+aUv1RprJABVD6cOiWmCl7EnnxLwYLwE3TLPxgPj6dhqegDmXXaZlyBELzwAUDCj/k8Ny3777Zsgzdi5bmAIgGRW89LLLyUI8X7H8d3qeoA3DIpgXcAk4AOmjKmm4u6vPmma+6qVdJ4A1EEHHxQzCf3ajBsZGBD19DNPB7ydesopYW40NReIm5O+TzNgkjvSv/nzz48EdMcddsy804/MOAmg/HEd5phaTi/j4X3AteBTDYs+Uq6TNbjfARCtVs69qDJJhgXVJh14TI3e+PEJ0mrA+3Hmo+DNPTXHnUf6Q+lBJVjrbMsXLvwg91nCAcgC7MxRawSQF6xjW/zOe4yJsXY8gANA0dwcS1jrU2vgCRj6jssuuzS1nECc63fMJpslfSRf/MpXTowc+Rddbz5mHbffflsMbBgLbbv11gm6JUrOPOPM3AeumBhRa/yqq69O43eun1i6n/70J2Xf/fYLkAM4jJFjMhOaf9788tWvnpX+eeanc7n8isszz+fNnZd7gcFjJGTufOMbX0+9qvPRdxFQZpxkzLGEGF7vc/wK8u/JXANczS0MIVYQ2NPGQl0dkw/JE2PtvksuGANtIoA169Ln7CPmgO8CVAEgDB15oPWPVcTy7LTT3LTWEIgfccSRMWwyzwGhm266KSAAyL3u2mtTm4lBYzDifqgvBED8XyLDepO4ue322/NzklHr9YJub9I6xT7lHpx0EvA9nP3SuZgb++//+Zi5YDQ5k5Laqv3DMM6bV91m007l8MPLtGl1nWISgXP1infffU8SYVwpyQ7P/cUvwupKlpxw/PGpHzTO2DOgToKFpNWYffc73ym33nZbrtneQRJ55ZVXlLlzd8q/z5t/Xuov9R392c9/nrYMkkhq9nbcYYfsmWSW5rO1e/U1V5RddtktnzV2G8+aFUdbgBxYnThxlex/amaxmdaCdfPAAw+VVVaeFJBpb8Ee2pP06ZSgcr8l7uwDtTH9aExv5u68fZk40ZqtDFkSX022jy3rK5HK2pMAzrQj6aTvy5bWvaECMox/dUclAbe+JS1j1ISxS8uBwW6/sCcN5/vcd3+f+d2enPLTDb96R+uNQG8EeiPwyUagb9111qjG/3k4/CET1zda2ws0Ju7gA/YdA3ExNhkDcQNldCTNA9L0t8ozGy5z7K63QFoL9JWBNAlPdfZY3dv/HxAn0BOkPfHEk3mIMerwwJZp9moyk+V2KvXhIyDlDKfuBUgRsLaHmuBZTxxBEXBGhiTgkhWWYRUQqqcQQAic2fWrMZF5x2Zod1Bd1xYnCOAaR4Ik+67WQ2DGNtoDnhumZt/AlEBJAKJORPAhMIks7oOFqXUjnQREgC+yLVInLB5QI8CdNm16gkTnv89n90nmmMxJ0HXcsccmaHFegmogDSAU2DJc8PCWGfagJz1MjcTijwNCNBR+7LFHA04FGaRrDFQ23WTTgGBSQQygaxGQkoedcOIJOSanOwX8CvmBKs3VSZDcJ9dL+kMyRFpoTB1/r733KldfdVUCcU3MBYEYL2YH68+YEdAu+HP9emi1upO5c3fustC1V1erEZJVx3jJqqu/8d233HprWCKSVKAccBRwMycwf7Bsr77yaqRTAiABKHnXDTcsSA2cecEUpzEeCbwefbScf/78csYZZ6ZOT73NLrvsmvoXzAapJvaD3E5w2/qWkTBhRWXLMckt2Eqw1N8fhu/RRx4Na7PhBhtmHNUsYoyNIXMHjKo5BFi778sNUKoxC9D7XnqNfZj5337fmib7zrRf6MxY2ntaIkGmPrLLjultdUlAT2XxluW+m/+tFYCAHniXOOA8ySREvVks6rvA07r0foHjZZdelqD1rLPODIBgLNNklxgwyQusBrMM4BwDCxxhZLCon9l1t7LlFluEVXa+6tlIWvXMAzokYwBvDI3A25z2uwMPPKjsuNOcNH8316xRMmNJDwkdexKwbU6pt3P/HF/tKPdabJbPCcQ5WQKi7qUxZoAEpE6fPq28+dZbWXdkidapei7gy75CameNSEDdcfvtMRgBktTjAtSSO08+9WR5/LHHx5pp+7x5Zl8AFABmcx7bZG8h6dxq662y/q686sqy+mprhLVznVh7LCPnQ42mGeD4XsAHK431cz8/s9tucWC1D1kXwJq9ybrwM+/FomGZ9L/E3tkruUvqebjghhuSMHJuaoCdn3VjvthbSBEBcJ9xrDSFf+bZyBq14AB8gFkJF6yZZBrwiVXVyBq4tyeSXAK/QFJz88RqUR/8+qabMo/cE+yrtayVAkBpvgGEGt+//MpLnaHRuCSszBPnZ6+O1L2/v7z6am23YC7Y67jkqlW96647onJoRkkcSrV6cB/TEDx1k5vm+u0hmDLPQ3PDGpI4k4CzBiUFf//mm7kO80rripbgtE4xonPn7khIPVavW90pNfHGri2NTNlcxBbbD7Bw/q512osim7T2sJZxplT/umxZ5r1rIFtvbQtI9YG2yt4Nd07RXGhHyjf+/K96NXGfLN7qfbo3Ar0R6I3ApzoCfVPWXTM1cRVRLQdxtZ/bSOSUgwMjZY1VJ5ZDD/pcQNwQrDY0sfT1a3jqAaDua7mcsoG49jAKiKtuyGMgrkNwHY5bgbX79+zxOlZNBlV9kwcUQCUgSZ1Ax+I144U2SgJILmps/WvwylTkjc4xkLSrP+0FuHORLXJ/E3DrO4bFkkn/l3/55zzIFfwLarAqu+6ya5kydUqAige8IMsDXJZftlsQsuZaa+Z96mjIrgSqlR0ZSu2C9gYe3AJT0jiBOvav2nxXsw0SF8Bn/Rnrl1NPOTXSMvV13/jGN8sDD9wfsLb3XnsncFLzcvvtdwR4erg7LlDi3Eh7mAtghjjQCSJqX7gtyysvv1QeevDBMAWCil/+8sJcixoetSA+589DDz9c7r/vvjBYfse04PkXXyhnnnVm7itjA3UtgkxBtMw38CVYM6bAmIAYSLnmmqsj09SbT7CsufhZX/1qbhtQN2PmzABNLRNkh+fOmxvg9MLzL5Q5O+0cdiT9xEZGEhw1k5Szf3x2ZF8apGvoLJgT1Po9+dSM9dcfM4rwO8E46R7QIFhl3OC9gneSLUYFQCE2lfvbAQcemGDu4YceTl3OGWeckSD1iiuvCOszd+68NE+/ccGNkROSF/7d3/1dMu6Obz4Kjt13gTd5IrBkPsuEm9tqyowftqnKF2uPLoFbY++W15KqVavAyisSysFxSSqMgTLGKosXh5UQ4DWTHAHuWJ1bxwi2usXG8pETY+gaeBOYWkOtPlJwH+dEkt6RkfLrX9+UtXPiCSem3YPvFNQ21t3ytg4xG9iq008/fcx4xrG99D584IEHMwfNRwwDWdjs7WZHkisYx3xhTCRojKVzELhiUYElhhGPPPJo1jQDH+uAHJF0TxALuEi2WNcAhu8yD7QgMSddl/cAUoCDeyFxg52xdoCCMO0s2d9/P3VPfoaZxGK5TgxZah+HxkVS7X3GyTqXEAHUBfKvv/Z61gczDvMR6FQbyUXT8QA8cwPgAXCsPUybz6rbk0iyjp0ndl2ChGgdq3XbbbcnEfPVr34tCSGyTgkSrJdEUzPKkCywHoyhawV27rn7nrRSAGrMefPV3mCOGk/j/PZbb0UZ4ZwcyzHtX/ZRn5E0woK6T+6N35l/5rE15rwx+dhJPReBCOtdfZsWEJgw94IZS2twbgyAajXOknLqabGa5pnkiUSCRA3Z4oMPPRQ3T4qB37/xRmTZmNlZszbKflKdemfmWQK4mAOvvfpade1dc83MR2NqbquL3mvvPTPfmJe4Z9QLkkOSb1qmmLfAEYBu3d7465vKq6+8kt6RZOVYN8fmSOu5AQyaLNahumX7vvvq5+T49vK58+aUkWFtSjj71to2skpMWWskbhyAeWNjzvmuofETstdp4O54lAzWmPVnXUr2UI7UOuOaCLN/ZB/pShFcd8oFRkbKmd/5bz0Q96mGX72D9UagNwK9EfhkI1BBXFixBuBWaPbNFXzZ4jJQlpY1V1ulHHn4AWXa1HVKvwbgQxPLwOD40j8wLjVutb+ch8xAGW2Z906GUbFhxYp9zE86sNjRZ8vbEHRA7d+7JJlBcqZnn3suGUXW9wJz/07FXdeE+I+ZOCCOlEiWmxGKQAZrxh3toQcfSq0DRoz8au7OO4eBE8CTLn7ve98rf/VXf5XAatYms8qtt9yaYJCbXFwjB/rTbwlD5AF+xJFHpAGs2gwPZoGPDPK9996XwGfrrbcKYGSNPmXq1GRwBXQCRoGTbD8J0iuvvhIHPhlajI/6sb/8y78sP/vZz8ZaAbD/95B2/hqfK6j/4Q9+mKBCUEMyBoBod+C7sGKAIUt6tSh7f/azZeeddgrr9OwzzySYYqpw3nnnZmzXX2+98pOf/LTsvDPp137JbKtHckwAEAvw2BOPl7/8y/+aW+YaBIpNcsgZj7TTebrmah6zJID2jttvK9vO3ibHAXhJ8L70xS+leN9YkjwKkNS5AaEAnWBo3LjxkV/ttttnatAB/HRNogFh1+8a1exgGIF0YBKoZeSiGa4giIzLfGF6IHATsJI/YlEEc4Los390dgJ6Nvlka9gc7AbG45abbwk4V9tDprjghgVln30+G1MFtvg3XH99+da3vh2Q0EAcaZjXFVdcHtlorbFZNdkNcxhYIlFVB2muYBGBLwEW1qu1XHB+lmwa8XbzfixhMiZJXtGRrjJg1k/rqdhAVatNdQ6OV4PE2gaiAbfUbjJTGRbQ1ZpVctgqyxw3ZowhMDQmPufaIu9caaUEuK0NiM+6P1gxcuaTTzklyQ3Jigkdo/6b3/4mAb31yp3PnCHFBZqwCvoD2kVY3fsuwWutU9shyQrSZsDDtfi59QWApXn06Ghs2QXi1aJ+cqSqavpcvzkB6PpOoISrI8bc8XwXkCOR49ywYphGRi/N5XPMSXXypEjUas2qGs1nAloYWdhDSDYlGiRo9CszBtgpwE7w7/slrJibYNHSuuHZZzv2Zt3MFfMdAMA4q6u1V0iaAJn2G2Mxffp6AXFzd56bWkEst5pWwf6tt94S0LrlVltlXbtG0j+1f1wLjRuzDGtB70YSQ2vHeQDoVAcYHSZAGEmgx3x27nq3Ne3qAAAgAElEQVStYeq4bWKaXD+QiGnCllnb6n5jhz95UgyBMKkSUeYfRQTJN0dR91NyBVNnPCQ4tt1mm7QicDz/J9k139IPbXg4vTopNBpgrEZPVQZeW2mMliVLGT95T2WeXRv22vvcZ21QKAyAK/ONzBVb53x8XiKjudkuXTo81pz85VdeSQLQGnlCawMAfdNNY7qU3pfvvVemr7deefGFF5Jg8L0SGqktXaRh+cq1TnTcuCSG9thzt5Q2hNHu5m+rIbWvOQfHUS+qNYexModJq1M7qdXAwoU5D+Cv9sBcHHfc5u5Lwul6JAuoQrCdebVn+ehoOaXXYuCTRVu9T/dGoDcCvRH4lEegb92116jc17+RU5ay0hAXuo9KGVlc1l5jUvnCkQeX6VPXLqPDS0v/4ITSNyhzqCauMXGklFVOmaCtMy9pGLHKqsgpq7HJH788GNtD8U9dp09wTBTUk0Sq55DxTR1dLM8FtdWNb/nzpy8g5ZZbbk6m3IOMbbSMN8aDVPGwww5N9hS48XMA4lcX/SqMBhc2TJzmu60OQbNrQG+99aYngAUMGArcf9/9CeqxIr7P64ADDkyABTjqjwSoNIlZC/A82P/6b/46wMvvgQBsFYCD7VM8L4AXzAFmQA82zIOeVAuDRnYzNG58+fE554SZxCCqu+DwxtUNsJPRF0iRWV580UUZP02/33n7rTikkVCRuv3rD/81/3adf/u3f5uMPiMHMrA777wjhfrYBiYIvA6//OUvZ2zYqKvLO+aYYxIsYQJ9lgRTQAlICNCwdQsWXF/22OMzCWoxFkAcJz/AmARMnZ/sNZbOZw4/7PCMC5vuXebtGrYgBi9LlyRr3HrLcZfTGBtDJnAjaxM0GytMmEBMsAlsyNq73+R5zz37XKSv5qggyM8BDQH6tKnTErizVjdm06dNT8Bpzrg+cwooJEvChgj8ZPndI2YxwD1GqdY0vhvG0v8BQln3VtuXNhwy4V2rCIY11a2z9tSLcY5rHag243GGjG//8kbAK9qPNyDmPd7rc4K0muxoZioVuFRwVnscZpXG9a4mRrya82qTmkl6eH91Je3LvDEXOfQZRz2+ABTztgWcpL+Og4ky/mTBpLgMOfTwak2FBaDLW0FU6bExjYwsbF1tZUE+B+AKypvZj/NtjJ7gNYyFdhRLlyaoBRYF/I25dSxsqUDe/ARA3KObbvp17rU6M//3/uakilkT/Au4ver11TE1DgCdNQ6cCdhZ9JtDakSxL5wWgUDzAfOibopkVz814+V8gSQs2nXXX1dOPunkzFnXb77EVbIzgWnuuOYeBqv9Pn3mli4L4zNx5ZXDOJENkh1Wi/mlY8CFxNI1AJGALZOMsHqrTs78c2GAxaK0w+gPCMSoOVfjzRGSRNo5zJy5Qdlt110DWIwP4Owz7gUG1357/vkXZH8yT6xL5xxH37RCWSkuraR/AJrkCbCq5YH7hBkyN2MOlf2+1oe5v7W9x7tZb08+8UTOebfP7FZmbzs7EvXWmqN+jssuMMORsTLUWTtdGw/suPpE39nmCgAHLDlfP5NMsR4B4tdeez3PAceyhy1eTOZYkyHApZ6CTJPWXmvtXLN1XuvN6po3X6gB1D7WXoqVvSYj3n33Xcv4cfVa0wZEr8uWwOpaurzxu9+V5194IXuXZ6Pxx7ipiatSTj3jFuUZ6NqcI9Mrv2vrxXhj7CIJHXB91bW0Pkv7yhk9Ju5TDr96h+uNQG8EeiPwyUYgxiYy05i46nZYA0KB0fDSxWWwb6SMGxgpq02eUA4/dP8yY/qUyCzLwPgy2jdY+vvrn77ClRIL14G4ALn+BEfV/L/1uaogbkVGoEo36oU4hxUfHC2IrIBnpfLzn/8iwaIHjyapgI+MawLVFcxRAggFvOM0+n69XH/9dXl4AnAebuRtpHcvv/RyOeqoI3M8NTQCCw2BgQqZcyDuR//6o2SpBewecJiyRx59pBx6yKG1j9vqq5Wrr9L64LmwOY1pIA3ynrvuujNGBYJVx3CeHsYe4II1piDcz9Q+HXXkUQnyZXPVumGgsILO5S/+4j8m+GXeIahRTI+ZA+DUAanf+M53vhMAwhVPwCTYxTQJCkimuHmGiZo/P3b7X/jCF8tbb/6+PP3Uk5FHCUJ++tOfBYD484Mf/Es59tjjAto40wHRe+y+e9l+hx0C9hjYcOMTDMVivIyWz+33ubAm6m4weM24xRgL/ICn62+4tszZcYewdiShmEv1Q+YLkPr5z30+7OE55/w4oOnAgw4K6AbItt5mdhzzSKYEUFotNMMMNXHmEuZ0u9mzMzdItbRsMAYCOyyROXDjjQsi8WSk8Mbvf1+efOLJzBXSJPIwNXpkf4xkSLsE4MAbthJriXUToAmOsEEkluYVmSjjGXWU+31uv7j0kbg5NgMXTKIEQIwD8NJd8gHwra0DKlvUmLHlS3x5gqL9bEX5cPt3WLb0cKvrqTpC1u9p8qv8foX+jO14kVf294UZ8u8mlwTW2pqtBjlVxtnWHZavMULm4gYbzEz9j7VgWeY4HRh0Dy695NLy6GOPlm9985thbNy/5l5pnEmGsWiaPZMYr77a6mNGLbHE7yRftc9ZlXQCafXf9XqBGoG488D2RD4q4dNXqnnQpMljTbbtDeaudhIVkA/Fct76A/xro/WB2jy726MCnAYHI9cDJutYlMgHSUq5UDYHVvsUoIAVw44BahIqJKIkm9YEVQF3wTTzXndKkhsSIVxpMZDN/bYBeL0HHQdQqnv2YIBTHAbHTwgAwfiZzxIS9gW1ogCc8WmAV4LCMbGVWC1rmQPpO9xoMTdDQ+Wtt97M/uX5QBZqL8bmuGfGzrkC5b7LmrRvSiZx9HW/2lhjnAAwSSHfSWbp3rK8N78aUMZMkyUzDLInH37YYQF22DHfiynCVLUm6c1dNTW1jzySvQpoMiesR7JozzQOtamhHcLiVymsz9rfm/FPdamtzbWdoz8AT0uomOvpwdY9K9WoAk/mWfpSLq31v3p4cs11fLLopUuw6oP5HvfMuJmH7kUDlOedd17qGs1F4+jad9ll59LfV9daA+9NWlnX4XD2FuvGtTm2z1pnQJz566N+h1V0HM8CO8R666+XhuTWNICXzwwP595ZS8CnVjr+/dU/+997cspPFm/1Pt0bgd4I9EbgUx2BvunT1hlr9l37tNWsWxypyCbLsjLYP1xWnTShHHHoAWXG+lOL/nExNunq4QC41l5ghFySLCuZxuTw0l4AiOs6Mpcy0r2nk1uO+R7UnN+/C+I8AGVxFXF76AoqWFJ76P67IG5wMBK1BQtuSDb2oAMPKjNmzggboN5LUL7f5z4X+cull12avmKYuIsvvijHPPiQQxLI+zmTCw/eWI9/8EEklcw5POQxRh7IQJoHMrDlwU0SiYXD8pEh6rlkjFsGnWxSvYzzECQAAc1mWpAnuBFYxklxn89Gxkdu6FjA41133hVAIgBkl88EwrHVfQCcGDBgRTDpIU3W87s33oiUZ5NNN81xmJrooySoEQDIZsvi10BPALNKMvOCEUGY8RbcsgDnUigodc2y+EwUBKvqX9wfYKe1QohT4YBi+4XljjtuK8uGlyZIBFgFGu6pc/b3MsxJ59AmmPdZoK2/T1++9/N9stSYktqAeFGum5xTQCwIY6yx+Rabl0ULF6aOB+PJeEQw8+ILL+Z4rqNJAknBFiy4MazbWWedlfEA0NKvb+WJkb4ypnB9Al5AK0GhOp7+gSqtG8CWVBMSs16wKfgXYBlXoB1wbMFXA1c1AVH76DXQteJKb73dGlAI292cZMdCq+UxVgvyGjPXPld7QdY13tijJkNuBiit7sbPY0jTtf7w/5g59FWThgYmMA7un4bMgknMLFkqNkjgDEy1rL7PAHZXXnlVwHq19V9nrE2Iek1g3f3BVvo+xya/0w6gGbLod4hxBUha/V5jBRtrWI1U9FpcOUDC3MRK1cbqTCaavG4w9VXq7rRW4IxIXqYxNObEOZAWWt8kzwBbrdN6pbz+2msBXM7VdZEOX3zxJTFkwRZja5y/9YsBT71rzCSGksAgfeQoaS6aY1g8e4oXhsx5Skg0E43KKi5JTRv5pGSQMTEP/c45VBazAgqSxJtuvjkulc4HwMYIYq69DzNrfro2iYbY1E+aFHdYcsnmmArYSwq5Hgy9pBLJqzW61ZZbptG2MbE/SF64N+5Z2Of33i333/9AefqppwJurJ0NN9wgRjLWNskq8xFr/6knn4ySQ9JITeP8+efFAIhMdMzIY2Aw42eON4mk9e+cjAkgCqRQQADNGDKScA6afl/nx0j54IP3wvB6f+1RuSgSQ+vKeyQLzaFNN90s1+aY1rjzrIZCgOBAJKXglXpd17fJrE3K2++8U55+6pkw8hYMGf0mm2xUNthwZuaSsW/rTa0a+ar7Jynnu+xJ1hgDqV13nVdWmtDqSmtNXEvA5Mk6PNw5L78W5UBrQ5K2OEtrKwrzqiUdsJmeBcoFKAWwb97rlXW1hNFVlRMDu4737jvvlu/9l/+rB+I+1fCrd7DeCPRGoDcCn2wE+masP3U0dQRhAFrDbwqakTLQp8ptWWriJq88VI447ICywYzpZdxg31iLgTEAp85ttK+MqIuLLKzWHeRPVw+XujhNwYdr4XRlC5a3F2jB5b/HxDknmVnZXplgvaPI/pgYpDFphwbb9zqeIETPojvvuiMSRa5p6i0ESuqtBFYCMAFeleSMD2jxf8X0ZFPVlGO1GhCuPDGBkQc7AAD0+FoOhFzbNOZmU86MQYZTcT85oeCWo6Sm2b5DgIEhEtAI4NQBkZ/N22VeHqCCIQ9WAZpeTiSMHtAABeMHtuMbbrRhsv0vvvRSMvVMNQAkwZjzZ+8PpAkamDgAWQIwBgmuCUgktxJwK/oXbAJegIjaEyCG/IpxAmkVMwUSQsFlq7d56JGHytSp08K8aavw8MMPRXbFpGGTWbNyba3eSvCpJklwQLojwMJsCPYEt4A0eSX2ALMF0Ko7IlUVPG2/3XZlwkoTywP3P5jvN3aCndYsusmyZODN6diwd42tMbKYC5IujIExaPb4xoixAcDWZKzOeyyYSr1Mqz9b3hqjBtRATnXQd2xzP/b/o7X2q7IW2jMsDfiRPJDJr4xR1wKjkxE3t8gG4lasWxsDXhV7jWXlV5zrK7LWJFq1xgvYqhn8ep6Nse760nXjs6JssmX7/R1Gu5OttZ5RjZ1ozTwEiM2SH2glE12xJ2MLVptksbKgN8YkBGNj7lRzGrVBz4eVBUIwYYJ168eawY4K1FOvpj1DzqvGleaW+2EOAFkAGvDoO5vs2H3XYHu1NVZPQse9MPf8/r7774s5ieNfcuklOTYWRNBvTWnuDsBgMtjXY7pch4QBpnbHHecE+EheXHTxRZHGqYcFiLgsSrCYBxgdx+O0ag1jpMx3iQA1TbWP4FZl1iabhGkHnABH68mcJ3XkmljX5KpZrxg2c4V7JfYHMJSI+OD9hWHp1Y5pF2JcGIm89eabOfc5O+001o+M5Lo58K651loJ+Bk5kUYuWbo0x9TwvvYvqyY65MXGBMi0h2oZYN9gsmT/uveee8o+++4bgKhe1nWmt+CyZZH7MZQB7oE1+4zkGedK90MSyuf831pkZIKJM/fU8a47ZUr2Pudmr3AfJEo4P+62266x/wdItRxwHPPCtTfTG3VtagLty9QC5MGcJDGjnHgxqRrEu/9Mnaynu+68s/z+92/lWu09klf2aIBIgkfLCd+1//4HxASFEYv7GZnt4GDZdvaW5YgjDusSChU4WV+SjNaQf2Pi3MtW/0oVsuu8efi2CvzMaQnSzt25JVrsn67fezy/HDsS8zTsLmMgLc/EwcpeS1hIooVRL6Nl1U7GjIlzD8LcDQ3lfFzH9/7L/90DcZ8s3up9ujcCvRHojcCnOgJ9G8ycPro0PWKqU2PL1As09YjrK8tK38iSMnnlcQFxG85cL82+B4YaE9dkVssbfgtkMXGVgakPCBgvDY3TJ65+T80mLrch+f8CcQLhmH68/HIylx7uzCrUizj/5YHq8n5zgjHZaplxmXPZ1lkbb5zAQ42XIv0wVJttluMBOx74+q89/9vnYyuvNksAhh3gODlr41lljTVWT+AqoPG7u++5O+yW6yKxxMIJAoApLQk8VMkgZ2+7bR7q5JoCAdlxmU69sNR3HXvMsQE03A7VqJANVte9lRPY1lqMZantYUoQQPTBB53r2MTI4DBbsrNrpB+eYHcgckEPbsANW+AYHvDGjkQJG+d6WpNZ4+TfXj7nd86jmV2klmt4uAIWxhzja5Nx/xdQC7oFptwEm6lFBSmy4CWAFJB33wAxBflkZKRSlQlSSzI+Dmo+QCra5H2uOUX644c684iRfJ+fNcDhPc3xsdbi1aRCC2jMJQDLWJNfuT7mFrvtulvkV1WWpuaqGnfk3DtmzfyWzU59Z9iMOg6tViaArXu1OjfAvEneapP3Wh/aHCLHgFO3IJLI6EKmrJkx1rqTJ3ffX2O55ey146zI5GEvLD/nKfjDNrVjtc+uKMls593A4XJWq/6mMXuNZW896QKE7rsvQJ9hhZF2f+0Bvrc5cNpXACDrRS0Vx1VyVsxSGNIXXyiXXX55xv2Uk09J0sSx1cypO/J7RiSAlDozAArbIcg0RwCdVtdmHWJZ1GoK8t1vwI7boHllTe25515ZP+SGAJ17SP7MPbZKdPsyJ7UiICt8+qmns+a8z97Dpt/3M2ABRMwjwEFAzRTHuesRaZ3ZJ1otk+sA4sg0mzOgRAPGw/sOOujAADb7E6ZOfazjYy/dU3uDJBDgx8GQI2y77ltvuzUATgIKkw9YSP6oD1XXZayN30EHH5zzMi5AH6b62Wefybw3jkAXM6RqlX9D2MRNN9mkXH/D9al9Nb5AzuOPPZZxsCYALbWtvnP+eedFsg1Iqu9zLRJSxo6L7rx5cwPcNMnGUHPrfe311zOPjDGASqJujUjUpfxzdDS1rRJo6vwuuujinD/WHdMN8GP/SLCvvuaaKBy0AGCGY4/ARAJhL7zw21wz0yvmKsCfpEIDUNxgJZWsa2DHOHEilkzzvJDMchx7JOCq3rDWo00KY7fow48CzOxhTSUwMrKknHLqSXn2uFf2CQkn84ssG7iSDDRnqjlkf5JwO+88p/T31VpPyQvsXxZ1l7R0nLR0eeWVrPPVVq1MYfauuNZqDD6QZ5G9sLK1/QHA1qX5JKlGJp7k7WCtuXU/a71ufXZ/4y/+ugfiPtXwq3ew3gj0RqA3Ap9sBPpmrj9tVJ3Iv2HisA/9lYkD4ib9AYjrL/3jJpTRPnKSwdKvNi61cCsYm3RNtqvvQq1DoeQaA3EdA9epuv6kQ2Wr23CJNeO4NHVrgoHa1HRyJFZTpkwNaFkRxWF8KovQmT+oMwpL8lEe5gEciz/OQ8yDygNY/YZ6hiZFS53C4o9r1n+g1puQ23ggCtYwL4IW2W/NgFuQQW4nIPVgdfUejo4VxzFNxn/zXLn7rrvDLGDqXKemxR68AhSSPf2VZNi5xfmu1Hz09+X8mnysSfH8H5hsEilBGPDm78ouVnMJEkXBtd/5v1qOmGcsXNgZQCzNzxuLYoyaS18zpxCcGQvBp+tJI+dONisYaJnfgJeucXSV9VRgE2lezDMqyG8gSWZcawDH8+/UlizTfLZKz1pAAfwJQDIm4wbHghCBobkVcNrZYmfelNqbMCYgjFBYd5NM9fXVMRs3GAaR+Y3aLNIt3ykwFKDFFn6llQJEBHStWbZrjslC1xOxMsHLYytj1GSI5qDviuujMcm9quY+5miYrQ5s/aG8shmK+H13HaSMnQPfiiY+K8otG/tWAWIXhA30J4svkKvrqbm5VqaugrbKZruW2iC4fj6BoN8D9IuXJIHQGowbHzV/rkFwKymBTcVyubdVJqterN77WKmPHx/reUz40UcfE+BnLrkvMUe5+JK8T4N74wageZFRm+PWoQbsXEOxXOSX5L5kja4BU48JwchIzGDvsVkSGBI3r7/xuzBqH3/0cUAKRgugdH5ca++4484xa3/zDKjADAGgAu7nX3g++w8Ag9318nsMlOP+8sJfBjwccuihmUNq3jA+6gTNa/3kyICNmYbiM2fMzFrXfuCO2+/INRkXagH9LUmkd91t17LD9jukPYWxAiAxP5xv7SHaWZhzxs/PXCvzJbW4GKkA8OHh1Ja2+8LhEUgG8Mxv/TcvuOD8gBpJLd/tGO4PQyXSaC1dzv7Rj2LVz7oeIKY8MF9uvummHO/kk0+JO6Sea95Drk6uzQEzhkmbbVb+1//6+7BijqcG0dpidsLUxLzg0smBlsmR3zUnS+CYfJNTJlnoueeelzm6y7xdAgAlZKgdNt54VpW0T56Ue3zTTTeXxx59tHx+//3LxhttlHW/cNEHaeMgEeGczUngTD9RbR+Mv/soaeB+O/YXv/Sl8ubv3wprueOOO5Sd5uxcHnn0sdT/Av6bzNo07Kl9EthKKw5JpMH+8uFH75fDDjukfGb3zwSDSdrFpKarV7O3zZ8/P21gzHNsKLXJ9tttW9Zac/UkEZqUsjHkSYSl/cGbaaliD1pj9dXT708NsPkah85B9aFVbUIyaZ3bC/3O/modSwr6mf/bLzGmSYp1vSbP+PZ/7YG4TxZv9T7dG4HeCPRG4FMdgb71pq0bfkKIuGJNHHDV5JT9o0vL5FWGUhO3wczpccriTsnYpK8DcExNAuLUx/nw8k4FlYlLXdzoWIuBP5ZRVjaA1KsydC3gX1EiJgjh1vbYo49FjgN4ab4qYysQCcOA4Rjl4tWZLnS9sxwSSAu46ACC7xDQYOoE1kBibZJaa0QE2o39qkE/kDOQB2IymD6XOhQsmWBODzhugxU4NaMKAMhn2+dljJlAOKZMtB5w5/z4nICFk046KSBO5lq2fYMNN0jw3UBgK8BvjmIC0eWufZX56DBVgkSfJROsNRbDYTAF23l46xk0cSI0kgd2dUqsrnX1+2rBvmCjGnBU0FHvUanNYwG07mHvOtMgNuDMNVewUuV0IxmPemNLWbZkOGAaqAnQbC6Cy5blswCo7zImtTB/tEyeNKkC79Hh/Dzs2aIa4Hu5V9VaXuYY2Kt/GpgKG9VJA4Gm9FZLnRdm76OME8bHZx0/dttDtQl7A8KppyIJS5KjHo97nvvQJEiuF1hynNyboXHVTVGypJMqNUYzdSddf7QGuGpN0+J8b2uf0NwjGwiuxgodAFSfhuEcA2OdlVA35pWZq5n95a9qkrIcQDaXxv6sE+CkGoT059gCUWOA/Qyz191X5ykAVNfjvh98yMFl/fXWz/gBb+rifK4Cx5owcY+wSwLWI488MoDBevN9r772WkyCGF6oLZQQwbio3wF0BMC333Z7vo+TK4kkB8P99/982WKLLXMfAbV7770nrpDrrL12alpJ3wAOzA6QqcUDYIXxIr1jyoNZ+cpXTizz558fRurLXz66vPX2W+WSiy+OZHirrbbKe376s5+mDQC5JRbbNboeSRlJF6w6IHncccdGdu132Dq/MxcefOCBstXWW6fe7n/+z/8Z5vewww7PugQmtfI45JBDwy4BC66PpI864Jqrrwl7xHXWHFCHRSbIrMdcYkBy2WWXR9apzsz3+n73wNo86aSTs6YZx5B4ppffhx9Fcn3f/ffHpXbtddYpW2+1VXngwQfLdtvNjmsmoIXx23PPPcI0Ou6aa6yZ1ibYKQCISsI9O/3008IiXnjBBZF8M3XR8kCPSf3a9Kn7p3/8p9SrYkI5MgJ9xsD8wEZpIH744UcURkWkjlx+N954o/Lkk0/lWlKT2t9ffvCDHwTUN6dM12ieqLfTAoVUnDGT775hwYKAyNZ3b5VJK5errryqPPHkE+Xb3/p2vsc9uOuuu8dqAzFwZL0km//8z/8c+a9WLiS3QOgBBxwUQyQ9M5vZiePbv8hE7W3mDCD6xhuvlK232TJgNYnCTpkyto5HRnLO9jsJQvuSJMB2s7cpa6+95hiLm4SL/adzTLXuJQyBT79rhk/2n5jYxEWWS+vSLjE2mDVOJWHcJA9IU/NsYRozTr1kda31TMj+N358Oe2b/6UH4j7V8Kt3sN4I9EagNwKfbAT6pk5ZazTyDIzCSCnKZyL7EvyOLouckrnJGIibMS01cf3N2KRzpYTaWq+4VNc19zt1OZ2xSYJJTFD/0B80+Q5Q6zL9Lej+UyDO+wQ0ZET0+5zcSGfUTnn4t6C5GkRU44UWPEbK2WUU1csAW36P9ZHh9CAEHnxHQEnka5VN8iD23grMMD3V4MH/PfRlTIEhwRA2wecF+I3dSPF7F3Q3pkWdHhMO7xPwXvjLCwO4zjzzjM74gxHKJmWTTTbtrgEA+ENZoGyyz7f+X9VqvhpPuB4vNWcCyv+HvfuO1rNKrwR/blBEJIkghJBAZIFEFjmJJERGiFBQBQVFUW1XuW23e6bHM71mPNMue/Usj9uz7CpXGSqSiiByTiLnDCLnKHJWurqa9dvnO1cqT9n/wJ/fZbEk3Xu/N5z3nPM++9n72U8Dp2rgbps/P+DKuLmXDSdsUN58440EuZ9+8kn68DFxUR/EulpPo9ojrB7Tn+4nlvEr2LIvy99rnWO1po91u95ay5fH4awZLhhLjODAgPtZkQDM9wJcSDEZaahxYm/Nuj5MH7fEYbXebBF77gqo2+cwNQIfjIpgyXgmm9yRJAYoMSFg5f35F/lZNTCo9SG5z45xheAFKBe4eOb+3fpBOVx99pwAa1DEBKAyXEsjxxTcA17YKQEggEfW1uYQ8JMsek9vrdUZNTJAxXojb4rUsqc2/q6sYmXJ2rxpwDR/doCUe0vgFYlqlX26pmaGsSoz2VjmypSurIF1b2R9jT1tDGyTAAagjhgeZqXKucoQoGNOof7HPFQD1epsmCa01g8tUDUO2Crz6rzzzotrIKmg87+9m1oAACAASURBVAPhmJZbbr2lvLfwvbL33nsHyKivuviSi+OSB/Bp9o09/t4ZZ0TWp3H83LnHp67R8f0cC0QCCXgBBcChthWMbdRTASLqvNStmQ/Agvo0ATtgYB4xKSIxBKxIAmfO3D+SvZ///OfZP77znW9HdiiAxvbpIzlt22nldxf9Ls//2GOPCSPkPFiofffbN2De8TB+jDb++//933Ndfhd7iFVUH3vKyaeEYeMse/111w2NE2bKeiYLBKAltTAop59xegJuoO7Gm24sY1ZbPX3zrHH1h8xDgAKutSTmmSNhe9QPLols3N6qtousdPsddihXX3VV2WHHHQISL710Xtlrrz3TZ9P1333PPQF46h/N3SefeqpcddWVWa8avZtz519wQUDiYYcdHvWEMWDAhGH98V//OA639hlmHtbvt751UgCxujDGJ7NnHxbg5BrdL2mhvnNYaTJZ6/7cc3+bZBO2zd575513ZdzUPmPimLMcP3du2FMSdv3yzAH7k2s1DwA0+6791XN3f94x5LDbb7d97kGt5k9+8pO0T9FW56qrrwr7esABB8Xh+Oqrr+k4v/bG2Ic7LdYUqDW/NS+/7PJLytprr5neo5INNalXE3xtjbtme6L1R65Our/rrjuXYf3VfbSx2X6/gq2+7M2ffPJxaqPdF+Mk6za5U++vpQN5J5h72ZeHS7xVQGfvaKoCbp9NJRDQF7fcwdRmrrPuOuWH//m/dUHc14u3up/ujkB3BLoj8I2OQM/EDdaNL3bN0su6rzRN4ELZ28MGvRqbHHv0YTE2KSsGYmzS1892m8yvsR1AYEfA1gkQmxyjyRu9WPrTYiAwbcgUooK4lUxcDTab7KtKvmQ3Na5+7PHH8kITJO+3376pZ2hsQ7MXb0yHs9RjrXTLBDxqo+TqUtcAVgtwW8DZmIPKdFVLa+BIgI2JUfNQ2aXao87PYoDRufAWgLuG5kbmJVyD89q/R4DPZOG8c88LGPzhD39YPvn00zAhsc8fXWvBah1VfZHHtnupF38FqhzWBAUCB/cpmKls0LJIjj7+WJ8rzYGXRoamJuYVZgtrrV1lgosWJXDw4vY/Oc/649dPIApUAcwNFDdgDKSn5mxQD69F+d/PKtNVx7U20a1ZY8flDIjFAlYEC2EKOzV+VR45LIFobO47tZKAoeATYG01VmHQOtb8zlevqQYnTWYUkK3OpI9stDZ/Tv1eKam/Y6He+oK5dkxAK0ITtAnSh2SsAW9cOlcP6DL2nkuV5y7u2ItX0wX9vwBFGfTGQHnmxhcD0lg6gScwEwlpx4wggdsA9q8jf8191unUWLRWS+e5DZkSrFDnUu3cjWsL7lx/NU9g5f5lGTtubMBPNYCpQLwypsvCnADBrkFdKPDj95IIGBiITM84+n7Y0S8+TwAYoNhTEui5TgzJzbfckr57gtlYlkuKdJqFNwdFtYhnn3122J199t0nyQhf6pS4r6rH0kYDi6Hu7fIrroj1ujo2XwLX0049NayboBuDTa4IcDdLfdcKBJIqYza0/+CiyInyzrvuTM3r3OPn5rhYJM2wZx86u/zt3/5Nxpu0GYt1w403lH323qccfPBBYVewJY4HgGD7BPGYKqy6e7GW33zrzbTacE2cUYGY2bO52y5K/R0wijH6xS9/EQkvdkbt1bXXXJu1ieUjG9SuQJsBbJZ7AR48txNPPDEJkn/8x38KkMTEqRNT+4fZAt70gDTfSLOBGEkRIAoT5v4w7BwjAR8gwP7a6mKrMcjz5YADDoz88KKLL4pRkufFlOlJibS11grAMxbAN7mhtepazGGMpD8rqHkttW/ui0wRWFEbhrVicAS82ccl2OxjEiTG09iRzVtvqVXeaefUBppXJOzAtzkMxJGQci/23IFA7WgAujlz5uReAGBAEPBs8x5wfe65Z8tZZ/0g89r8V//nXriH6kMqEWM+k3lica0xjKAkwcyZB8Rh85JLLq0Jnt6+sseee5aHH34kiQjjgaF1b/MunRcG9fvfP7P09+sN91n2kySD9KQbMbzMv+32JC0iv+7tSyP2GbswrqnGJm0frompKrH3JZEAqPuyRrBxkjJffrFoSO1g/NQdt554gLP93XtUEiv1pEvU6i2N66j3updUelQODpY//1//tgvivtHwq3uw7gh0R6A7Al9vBHomTVhvRWWMADCmCc2CPLYLpbeX3yQ55Yhy3LFHxNiEU1ZPLymczH0ttF7RAJd4urcnUo9VjVIilkwzg3SU+zclk03u1iSV4XSGGg6vKHfcfkd59LFHApbIgdRpeGFHupiGxTKsVcbmc16ENXtZjSiaqcPvnWcVc4hVaw68uLB97Ltl4FtNm2AcwGr21qs+glXZn5XueSuqCciixWFrZEQF1wIcAXfN5F+RP9W6sMSujIu6sOXVmGB5rXnLCz4gbmmtSxoYyHH9TmXDakPkxsIImmvNXzUGUM8E2LSAhTyx1S8Zr2qUUpkzYMv4Oa4/A0SH1eAh9tq5PsCjZpKBCi//xoK5PgGYcwGaDSSKBMyPMGm9vaklcUyulphNwVgFap12F536uhT19/WX0aPGVFlsB+g3QGe8mitlZSd7kgk3XlzWMIMkRDFFwZ6OGp3gJMYZixcl6PGljgYoqnUttXeV2sHmyue42Dv3A7R91jE1aH3GtH4AXAWjAidZeOPDldC1YE58398FT4wImpwYUDQGK+sdV5ldnXlakww1CWD8Wj+2MKOdpIRn4PpjGrNalfu2RIfAsgHGJtMVAAJ6apGAUMFuG5vUPkaWWhK4N8DVTF3ac/K8JRA4f/72t78tp5xyclgdc7iNYwOpxu9fzv6Xsv9++ycYZvKBCcYEaYnBhEODdywGo5Ff/vJXATHHHz83lvkP3Hd/OenEkwLwsG5HHnlEmDRznLMgmdxBBx2YgF6gr15u1qxZsbu3pgXq1jRnQpJMLNH48ZxaJ6Z/3UcffhTQK1Gj3kjNnXEkddb7y/qvwH5MrhEwAWCBU+yYMWNSUtdU3Y9q77bhQ20GPGMJA8BOIA3U+BzAZ3xauxHHbGYq5oa5A+Dsu+++MW1xPdgtrOazzz1bbrv1tkhcsVXTt5sexoqEkyTVujZOZIXOozUKoIOR1Drl0UcejRGIOl7gBABxLo6hJKjuh6mTBJGx96f1bS5QNbhOTrmt7xvJ4U477ljeefedgDjqA/un+2x1p+7now8/HGLYjLOftTHWxiEJhZ6esuOOO3ZcLQcyp6+77prsieamZ8zp0R4IIHuuwJP7ffudt8s7b78TAOh/gMka4KB5/wMPlK223CpJDO7CDzzwYICq39PGhOEK6e3f/d3fRT7rvcMkSy20a2Qqc9tt82tLjT599YZlT7C/2Pc8Z2P01pvvlpkzDyzHHTenLBsgW9QEneLA+6GqPdTuqXWMi3MpZaOJk8qMGTuVtdeqLQ2y9iUhO8oS+4x9x7x46y1JvHou7VJq7WM1WGlN1Ung7TdArPo/z2yDCRNiFqb2Lw60Wev1/PbEVov9gz/9r10Q9/Xire6nuyPQHYHuCHyjI9AzecP1q7EJh8rgnBpwRBM/SOa2ovT1DJTVVxtejjvm8LLJxhtVYNcnU1dBXDb81hOuYqXKTHXq7JqLVuSJWL/4J/zhurfG5FTc1rFG75igCBiqnPLxgBJF38wLttxyiyHjE9nlMGVMPQaqmYYXq8B11dqDJjHzu4LXBnaqbbyeUhWcyFZ6EXsJylC6L4XhTDAYYgimm4yzMXkVNFZDiVaH5XwAk0xoNbmo4FLQ0xqtAk3YMefx8hT8AWmCFYGJl7PvGUfBoIDM91pNVerBvITT2Fktmv8roKtyOYXu1Xqde2ZrsNyAcoBRX2+VhY4eNWR4UKV55gTwVrO/AcMBYx05pxc+meIILGCnLrLDgtbaQPV5QOCwISktVs5nSDgFF5M2mpTgaDVSoFXmx0rAVvsYLvqq1gGuBPqVwW3ui20OVXChwbWASU1QNSKpX7/fOFvwIsg2PplDqbEsnSbFArHezAFAW3AdKWMC13otWDWBPwZJRvu+++4NAyoQlPlWm+NZtPo8YBqT5XfJ7QBXEtsGlqs8uLU1qOugfbV7N08FkbU/XTWh8bNaz1dr5iLZCotZGctmztEYZPMbC4eJ0ZC5MnASDNWMpj07gal50BhXcy+1cp29w3ysveDqec4979zcHxamyW8by+oaXSsmTp0YhqoBTgAQK6bWEaPj2vR4ND+4UQJL2oLo08jpdeHC9xKs6zVX6/DUMFYGurXBUOvEQZAxClMNvR85Eao3C+hYc40E5Ngk84KbLBDlWZNICoKf1b+slMgqa33Te6nF3XKrLbNmgY4qT64SbrV3mlXrywgkPfHEk5lP2CxGI9gnLJe/Yx6dV99JzZe54Loucj0AhdEJkGusuEtqGeB5Ahw2W46MxlYLE3PJ73OoBUr223e/zFstT154/oU8s0NnzYoZlL6Y3DaPP+H4sIFACmC72257RKYuseLZcfI0Fxa++2555dVXA4o8b6wf8ACoa2L/9ltvl/vuvz8uvdOmT4spisSOfa3Ne8DR9QCsr736alhRBit+pzZ33yTPEjDF/lpjN9x4YwCpZ4LZVDtnfzUHsWjkkJ4PEG4OL3xvYYxjJDXUq5HXkqbvtdfeaWcBYFVpdGXXfanxe+jhh8pBBx6UsefwibW2HgBHiQitW4yDazQHMHsYdizg6mPWKA88+GB54fkXy6effRqGvZqKVIY5yZIvl5RJkzcOgzx69Ijy2eefFEscoFw2oO64BAwCyyOGUyQMBjDuuMP0sv74cZmHjXmr+1hVhVCAfPrZJzFhqYmrkUW9X5rTL1uRa8Pyei94lsY0bTiWLomRzKRJk8v7H7yf121LLnrvUOVIXtV6w1K++x/+py6I+0bDr+7BuiPQHYHuCHy9EejZaMK6K6pJhwxfZeJalq+3R+CNWFtWVhvVX445anZAXF/vYOkftlrp7WMiUcFIauoa2xZniVpjFyDXMRzhYOlFUpa3XlUr+2Q1ICEYlV0MyOrcW4L4vLR6ItV66qkn87IRYAqOZbPZ5jOmSC+ywdoywQuuBsX9Q06AlXXs/C+Q7zRXls1s0r1V2bhW3C1gSENUBinqsTQZZv4SsFTNKeI+2DFmaUyYWzCetTFs7DlTNyXbXHuF1Uw99q02LR8MmyVIq/VgNdgQQAMKeZvmmPW8DdQ5jsCi1kNVdrSyjvUjDRQwm/BN7KKMuEysgJMjnX/7eWolBOUdyWOV8A2Vuv1ebVx6f3XsqNNaYkhKWmsIMZBYw8o8VRtymV61LYI0Dn8ywYKJVsvmXAn8OkxcY08bAKtgrI5l65m26u+oSVvV5MPPPDtguLGUgJpnWCWq1UWu/azZyrc6FfI8RhAvvPhiZIOC1g0nbhg3QoBXYKwmTJC3x+67pxeZAI9TI7kYxgLb6LnXZ4j1Hoxk1jkDYIYPG+pLNXnypCQLUle5Sh+3VWsSWy2N+yALNCbrrb9egA57dN+TjY8EdGSV1/oy7wTRfr+6fJqDg5l/PscivUp0sSorGwz7XhvDsK7Dh3ecT7EDnZYeWerV1Y7l+jm/OCf1UcCNueles/Y6jqFqz9RccRZs9YHmJRt94Ka1xFh77Nphw0gtJQmwK+aU+jzsi30gjbEHB9NLEHgRuAMknpUg3DME9raeOjXnF2CTzAEGDDOYeWChMDhYNwYhkjvYNWOmPYh1RWYokCY1dhyBtfXiviWNfJ8UWY9ILLSxAfDMPbJIrU4AZLJC57H2zBtgH2gjiQTKm2yuAdNqO98TQE7yhvHE7NpnqglGX/nyy69qQodxUEyFatLF8dKz8PPPUnfqHH4XcOG86VzG1FrACgJM6vR8JvOwT93uyByzthYZyOeb06H1LDlFLt3Ahfv2c0u09UMDVswL8u3xG2ww1GcOuyUZYh1is6w/dV233357gLZrmzhxw0gUJUQ0/q778fDcuyQNCbrrlpiqaoNOcnHFitQYMkXyPD0j4NS6IDk0j/Xd8zNjjFn3p/pLiRVzi3yf5NbzMR98kdlic8lJPbvmDgwgvvPuwkhQvVNff+PNmKqoqRs+bGRZtGhJmTPn2LLNtlsXSmQmTeYROaVaX3JKIA6LZ/2PHbtO2Xbbrcuaa9ZG8NZsk9VXx91qaiQJA8TZ2yUZgTif//LLxTlGEo4rBrNuJEQyl+LQvCT3pE45a5QJkZrntAap7xxta/z+qWf9RRfEfb14q/vp7gh0R6A7At/oCPRMHD8uNXHVTpL9e+vlRYoIYHCpHCijR/aVY4+aXaZsMqn0MzbpI28Zls81CWFj3hLMDxlcNBDn5dPnt8uK9KT7w0xciu4jGWmGDpVNqfKyvrzYn332mU7GfWky0yNHMdBoDZlXJCBu0j0BhKxma/y7qmthA111RCubE/fJTpPgNtKC2Xa8JtMcqg1bxQlxVdDUWL8wHsBexymx1uKt7OWVYBhj2OnFI6gm9WvSveoStrJJc5MMNhv5sBwd0NIYmgYWGwpudWKur0nxXJTsrFYH6sH2339mgpra08tY1qDffcbZchXb/saMCd4ElO2rAakKyGsD5iaJauyL36m92Z4q64wbl6DQdfhT8E3O1po219xAixsaIK3Z53auBsirIyVDkMqECM793+SM7TiefwX5akyq+UdrfwAQCcLZpPuc4AVThSkRaE/ZdEqZssmUAAIOgsccc2yYGqyMOqewMxtMCBuHxWGMQebmmgRpGCJfzaAASHHPwIW6LkE9dgf4Aj4aG7myufdK9rA2xn6lPProY2Ff3A8mAjvtnhYsWJAAjHSKNNLxmoQ2vau++jLAWTBLPgrU1JrUWutY6zvr2LR5Vdsg1HWS3ExHntycMf1+k8E6JpdHmfyZBxzQqSWtssrMx77ecs4554Tp2G3XXYfcSGPW09eXeiLjibHBvjAwwaipKQKGgRES2dQCLmOI8m4Ce2PXAJA/GQ55puaHccdE1DYV1bmvupnWOtVVHUBbDWptUL0slu3OCxgK9MNKdqTJYSMx8j09cc0lb9aXDDPWGs9LMnF7lAQACPUjnHnAzHLLzbcENBx66KzMxyRsWp+ujvsoxgRTaOwaYKyS4Gq0VL9Xa1ElgJqpUWOe3WNzTrU3khQ39p68EUB2zt332L2jLihDc8WxgVj33UB4S4qk19hSMsDlkS2r0TO+rqv2QVsaMBbpd6fnmP2disG68negoRl8AGT2P+exB5rb119/Xdlk401Se6gemsSVBNa6AYyXL69scR0LrVVWAlfP2PObf/v8PC+soXtRrwp8keG7fyYtgG6rJ7Vn7brrjOxF1hHwjSUEEv1vndrDqEFIKe1lJJAAvqSCfUNiSkLEfkOKyZ3zuedeTHsCfRE33qTKJNdcc/VaLzo4kHfm/Nvmp85z+DB9NkeUCRtsWKZPn1rGjNFPcGVShRwy9dedPdr8Uodpfdq7Vl9jTAxYPv74s8gkMYZ+Znw8i5ZsI2FP7XWHvTd/0q6HsqHTa7O9s077wX/ugrhvNPzqHqw7At0R6I7A1xuBng3Hj1tR7f5XcZdMQ2bIgXsVOeJgWQ2IO/qwsumUyWXE8L60GBhcAcT5qkAtjBstf1z+0+53ZcuAjrV/zvXvgLgmIWtSypW3V6V0t8+/vTzxpIbcI1K3weVNkDcEakoFc3nxCNwCyPrqi2uVmrhcdQcgRH7ZcV9c1bFv1aFtjEi7s9prdeU7bVWGr157s+YAeDusSicoa6BKkFGtn52/BrjtmM2dsQVbjYVpzFoDnh1ibuhSG3hsbMeqtUgyt7V30OKwBDLbwIfMPEkQRrNZ+/ucQKr9uwXGrZeY8a3PqoL/ISDXxrUTGAsQBIDuKxb1w4ZFdqQGg8mCoErw8sbrr5f3P/ggrAggkp5sHSYxx259zTSg7wC2BkobY+Z6ABsgS9CFATF+WDMSTU6fao88Y83P9YIS5Pk9X4JCzwSwIGsTtANjEgckfEx0OP4JOn3OuGGQgCNAjKwLYFJ3pdG75shqglwfOZtaIdl9DIIMeEx++vvLvMvmhZEh5cLucUQUaKo9al+rPuc2T0g2599+ewJSwSX2R9DpC3sBuDU2Cxs2BFiWD5RnFjwTG33f33bbaUP9Dxtoa20RmmEMEKCuab1116vN4ZfWdhyN1YvkCqOwuDaFFzT6GZMNfbswvc0ophkLcafE/jLgiAlOx7XTejCGG4wfH8an2eMHKKQdRjW+kUAwF1K/2QHINVlQe2ORxwIS1cW0stb2AQY/Aat9vVkPtX/W0kjXBPNDzO3SJWln4Ho0pgZ4m2QVCMYKNnbSmIfB7rSL8Kd5RaKpJhKzApSaN+rWXn3llYA892381Z6lpURnLwrgGLNax9mU/fvItFpwn0CEL2yhazJXGM2E1e/0J0xtU4dZs5aa9LoBxGaWZC6S1jGzqfWLAzkHIFDlr1UVYR2Y5xI9AHTAeOca3n13YVm6ZEnmEhbS83n2uedyjZqDA3bmkfG1vpipPP/CC5E4cu9stZoSCdZuYxdds9pKLLG94oEH7s+ej+H+8IMPYgj10ksvZk1jWyUAMGHWoeejhhJgNeYxbPrk48wZ68Xada+OAcSOcr/MPDqOuM6NOVSjiXFb8MyCgLPsEf19qZNj8uK4rpkM2DNe+O57eW72mo0nbxxQ2syPHnzgkXL77Xd2jLGWlc23mBKwWN9fdf8np3z6qQV5bwK4G4yfUHbacbuyzrprDTlJ1hYfVTFTFQeDuTeyWl/m5GpjRqd36yA8FhObZUO12OZ9U4FQI1in6nhjPjWKlL25HNekX+3xWMoZf/y/dEHc14u3up/ujkB3BLoj8I2OQM/EDdb5PTklMNeaIwNxw4f1lL5eTFx/OfqIQ8tmm04uI0b0l75+AVVtWOx/wK2CpCoBS3PijulJraHqBPteCHqZ/RtMXGNYIp/sIJYGkAaWD5a77rwrIE4wgoWTCd14k8nVAj/ySKYr9eWTDDUjlQQ2lQGo/69scOzyBXJDLQCYsnTqGBrQGwJGq0jB/KxKJuu9/mtZX3DHqr3vOv3rWlPnVltGepaRE8R2WKRWrxXGoNOqoJ2vgbnWu6vKTmsj6Pys85ptUsRm5uJavazJF5MF7+sLWGC7LQgiUSLHk4VtTohNsrcSWK+8p1qyaGwB+arZrFI5StoOmyOoVFyvkewY5hpLw55oyksyFwndyJEJyphXCLpk2BOYdI6zEsQ0dpYbaM0ktzlUpbAVVAKlAjt1Ho7H0IB7oGBVTYz7Z7rAih0owUY1QOJ+BanAV5MfYlg0YH7iySfKobMOjawrhf+ZV7UOrQb9wyNFS+uCDtvoXjw/QeUdd9wRy3zudu4vYGNZZTGZ9QiSBeeC+UhPMWCdTHtLPuSXYxVeTW7IAdmYc10k6RKM3nzzTTkfZnXPPffssBW1JhEoN67qyYDdBc88E1kttstYxZ2uUwtKGtfmgnmj/glQPfjgg1OXJjA2b4CeJu+Kq2jcRMm4vggDwLBn/AbjY25hnFsTer9n7gF7p552aoJr10fWxlTCvRwy65AyJhK9mtwwX5rjqPnm+iooaa0vau8/v1vbJdQm61V6XRMlzVDH3iLo9/wNqucHsDhealD7ejM2LOgFt5wq/awCo69yPMkGhjASHQJxiQH3wVETkMSoeJZVjjgq68O4kH2TMpqzLZFhfbhuAMjP1Hhhb9dZd93MWVI669XzMU8c1zx3XA2smXYAjHqvjV9/fPaTF194MeYl5LxYJY6YbV9KK47RowLKfU793p577FFGSlx88GFqDTVIBx7NM2yScVEPB6QbE8/INahfczzzR99O63z+bbdlruqv5xl7BvpeklIyEsFQYp032mhS2XyzzWI2Q0IrseTLPWv3gK31WXuEPcO+pnn4TTfemNYlY8euFanz5Mkbp2ZQo23z1PqR2LCetBS48YYbsy4wbxIt9jvJCJLUpxc8nf3AvelrJ7mjrm7ihhMDvDVPb4YyjgsEqsW23t2z87z11tthI0eNHD2UCFDH+PTTCzJOXDU/+/SLcscdd1VnzAGSxuXZT3bbfbe0RPA8mNL4jGSo5Faridtww/Ujk6x7T1UdtJo4c5mawjiYQ+Yp+atVMXxYNWSy70pgkFCahxJm5o5EBImvtSxZEpOysqL0dUxU6j5c99ZuTdw3Gnt1D9Ydge4IdEfga49Az+SJ66+ojnYkQWnw1umPJkgeDIjrWbG0rD56eJk9a2bZasvNouXXYqCnpxY8R3qReq9aBzeQhs9VkudlUE1OBF21H9wwoKqDNlZlswKIAvAqIBwCcR1A5GV03733lcefeCwvnLFrr1323W+fBBu1BcFAGTWq1qhgslp/Li++xYuWhJ3R70agnuvoyOVqpnRMXnbNfMGL0PdJhaoMrVOcv2Iwbo7O4edkY4K6ylwxz6g96prphEA9Y9ORFzq+IKdmyqv8LKzByBGpS2gtD1pdHkZE4GMMgc3abLraTQeMug9swtIlQ8G9Yzb5ZgusW4CMGYuJy/KBMDd6aLkm5hJYotbTrkl30lx7sEp0EmR2TEpiV/3VojJ69JgEQjLXLYAWZKiFAzYi3evY62OfSDUBHbUvt9x8c47pvLfeems56uijy9ZbbVVBePr2VRlnZFLDhkWWpWl8NZOpwLf2VKvj4ffvuOP2ct9995ddZuxSDjn44NTKYESAKX3LGrNY2RdSwRrwN0YUyCDBA3Q8C89eLRYXwP31JBy/wZDktslYnbtKJEtkiY7N5rs9gwcfeihAEADi9Ef6lGz5amNS4wNMesbGwXrCqjDLcJ+NFWkmIwFiK0rmGiYNSCIv23bbbVJXxJBhwdMLygEHHBBnPUFbk5g2FqnVa1oPpH1YOdejoTTJaPaDweWZV6SEAl+OkG+9+VY5+ZSTyxabb9FpSFwbAbf2AYJDx27SW39n7b5gwTPloIMPChAxzgAOJql/AAAAIABJREFUYKbZt2fDct2KN38E4Q8++GBAErkqps76cA0tAMf4YHTdG6B05513BKCo7VELpzn1euutW15++ZUAIT9zbKAVA4N1MA+sW4CJ7Ja0bqNJkzrGPNXQQ2B81dVXZ97tuddeGQ9zGRhwb1hTTpYL312Y2kdMmZ9ziQSMALHNNts0piTWhzkJeJK/YlBJcz0nwDTravlg9ii94oAmhijmh/t2rcCHxAC2FYNkHwAyOHYCPXfedVekh9wyPRMOnRhGIAMwML+ci+mGRI79S+83AISjpuMzwVDvpXYNQDEOzX6e0YdJ3hg5wIZbJwmh+e+69t57ryQQ7r77rjTNxiaTFQK42OF33n475kXkpMxXHMPeAzBJ7nh+5gCp5ffOPDOtCIypFgsSCeYW1YBecjZVDdXtHcaI6YwEgLmj2bdaNuY3LP+ZurhnYFUtJfbX2Gpw7vmpaaVE2G///SMpdS/mjHHVRBugb8ZJEibul6TSPWHugU+Al2GM+3c9mtYvfO/9GDeR/fb1DitffaVHKUClz+XiMrhiedQHs2YdHHCu3QN3THWTgJxEwQ7bTysTNsTgV+mvmj6ArK+3J/u4Z8TIh3GPL3uD95lET1mx0rE3OSCS84GBmC55t3iXSWpJlpiDpK61brkfUqzy+45K5cwf/WWXifvaIVf3AN0R6I5AdwS+uRHombThegFxzdhkVRC3AhPXr3H0krLm6iPLrIP3L9MVZOsf1z8qNXFVatGbDDc8B6gtWbY08g3BMQkKbX0FAHE6KcM6TFcl41bWxiVL3HF3+0O3uGygsiIPP/JQ5JRecDK/3MyqVKs21R4+YlgCnNpyoEpDHn7okUhiyEWAuOYkh1EQlJDGhK1a9FUML9TWCDAEQILj2nNreF6uggGB5brrrRtpkJ5BsrgCNS+9ZnICqPi7oMJY+LygtfUza/VHApOhWqFO3UsFe1Xe12rEBPWCT8BKNtx1pnnyiOEBzICrgEmtDsmTl/iq9TWupdXHOLfj62/lGEcddWSy4smad8w3BGiC6AY0zRG/6ziul9RtxAiOgPoFYkoWd3qXVVDVaqoAgip5q0YuDRR++NGHCRDuve++1DthupLlH16fXwXjzGl6I3USRCr+HzGi1oa4/pCAHSYGwCFrwp4IsLG0AlXjU/v4AWWj870A8I5DZ1oJ9PWW1ceMGbJRnzJlkzRfBjgF7epimJZwLjSJBUHml1olnzeu5svzzz9Xnnv++QSlgjv34POAiXnWQHRzywPErSGZc8dJfc1LL6bJL8AniGw1W43lMofMc8yMABYQwLphee69975cq0C3WdYDFGqJmDWEJfzg/VyLtaDXlno8QTbguO20bXNuhhdYNgydAJE9PFnsTjvvFDBANlmd60bErW8VRe3Kpbui1iZq3s3Iw3EbE2QeXPi7C+Poedp3T8v8ePqpp9OYujlqjhs7NnJB92suGidrl3RuyiablMcefSxgx734ubFe+N57Zbvp24UtJDc1n/29PodXyqTJk8rsw2ZnrO+5596wJOYH5snPjjziyCFZ87sL3w2jBGykKXIB7D5P4LzeuusmUSG4x5hjvzApTz7xZJm6zdSyzrh1wt6OXXtsxom9vzlpTWCv1PgBEcCfsbEfWVcYUu6cAILG0twv77/v/rhp2qMAc8wt1mXrradGrorhPfyIw8udd9wZRndffff6+nMcUkss4tVXXx1Qc9yc47KnOf4111xdpk6t7otMZjzf1g7EfE6d2ICG05uG7X3t9deTNACK9bUDUtWLAjLmsbnHMfO0U08rL7/ySrls3rwyeePJYa7s/eaeVg6MRDbZZEr2DAyhXmzArfEjzQTuJTW+e/p30/fNuHDLxNR98cXnAXTXXXd9znn66d8NU4jpBuIkXMw5rB+wDAjvs8/ekSZiJs1FaxbL57juWQ3sgw88GNm0ljW77b57ZLSOpY2D+3Ru0mhSWPWagJzzmMdaV4R9nH97WXutseXQ2bOTkNMg3Z7p+QLR77/3Uf6NhVxjzTFljTVrywrvsmOPPTpyVmOozQBGz3uVfHTq1luUyZMnpB60vh+ZSeknqXa6tiYwLuaEL8+u9rrkMFtVIkBfZJh9envWpuafdFqZWHsYX7Wc9nX7qv2yP2x2bxIB7u9P/8tfd0HcNxd7dY/UHYHuCHRH4GuPQM8G663dUeh1zE3CqnE3JO9bmpq4weWLA+IOPXj/st30beJYWXpH8EGMpM6Gj+2KO+XgitScLGkgjqNW+iRhjkKk5P/AtyFJ5apg7t+6J5n65XlZP/74Y6lhIFs68KADO32LliZAWrxEjRKW6KsEXrKSyW4++OAQeKjnrj1wBIjkXFgCATbwJMBr5gvux+8IuLzcMF7+DpwKAG6+5eYwWpoNN7MTL1bnbTVAXqbYFaxRqx2KYUgMU6ocLNK5FZicDujoNOPFIOV3vbA7bGADdkPS07xol+UcrWdT7cFWQa3rlMF3bi5mmDPBsOMkYFq8OH2iMBnNKdG1rqzD69RGME4YsZJ9MQbc1nwBaLK6tXdcZQIFgYL9Zp8vwNwwdUC9AZq1r9ioODz6HBmUwAgj1Ngc5wCWBMtYTQH5xx9/WJ586skAPUHuuLHjhuqR1AlddtnlCTSxAgIewRpGJiBTGwTtIT77NIYXglyyKkHK/Q/cX554/InU0xxz9NFl4403ybgK9NXFbLf9dmXbbbZNcKiGyDWzMicL4wx39933JOCR0AA4jQnpXGXVSPX6AqxIBvVE48rYEhnkW+7dWDi2cwpABZFAtXuUPPAsH3zowSQPzF/A0fmtBQwfFiVmPiOqEQIQ77gkooJ7wa9j6x/GgRAz8crLr5Qddtg+5iAPP/xQmiFLbmg6fcDMA/L5W2+7Nezk2HHjkiCwVqxpNVCaIsf+fBWJdPu7NYDlAKb23W/fzBV1WxIOepTpAXbKKd/O/EyN04svlSeffCJj5P7dO/OdzTffLPb8AnbzlATvissvz57yox/9MAyO4Jc0DFiaMWPX2PhjZQELUjt1hyzyjzzqqKxNjJf2JNgTkjkgwHh7lu7PeNx+x+2R2sWpcHB5LPn1WJPswfro+Yet3HXX3SLdA0JJK53v0nnz4orouh966MGMl2cI1JA5AtfmwSEHH5J7smbUV7H+f/mll8sf/dF/yLW5t2uuvSbuiDvusGP+TvJ41llnlfPOP69M2GCDcsSRR0Zu6PqAenPgiisuz/o68cST8hl1p8fNnZtrBh4AwHHj1olsVSNqANL8cp0CesYaxsn8+sEPfhAwc/7552VstSkA6iRMWrsTyQrn/fM//7PsidiyyRtvnHGJu+XAQLn77rvzPNdYc81y6qmnhh2350g4ARPm7+WXXx6Z6xlnnFF+/ZtfZ58EjJ55ZkGSJ84teYHR0xAegAFYJTIkQJ595plqDFR6khyaNm16gBzG0Tp2HZJ/TGjsL0A298jfnvvbMmOXGQFl991/XxIv++6zb1g1SY3vfOc7+d4TTzxRjjrqqNShcZ6cM+e4JMB++tN/jnx01qzaMuPSSy7NNWBGgfCPP/68LFs6UD7/4rM08FYTd+9995bFi78qhx02O0wo9hIYrD0sqSyGl8023bhMnQrITco+kmRYqfb/9rVVQZw92zOQhPT8li+rNW3VuKdEQmxt2tccR82gBMz6663XcVFdWtn1SDJH55k4vnnQBXFfO97qHqA7At0R6I7ANzoCAXHVxbCam+gTV2tQ2OcrlF9RBpZ9lT5xhxy0X9lu2tTadiBMnObIndqk2NCjRarlvP96ezlo6SvW+l1Vg4r+jkPjUNDXUNUqwO4P3aWgXYuBp59+KiBu4kYblQMOnBkGxVe1SO5PVpeDHJkMeZIeTVM23TT1KgJY2fva/HRE2WKLLfNCJ6X0omusFlZDFhQQAXiAH5IYQVaK3ocPTxCknmLdddZN1lzAXPvsVHdJARvAl2asH/l8/Zx+YCRanNu8IAXJfiagEaT4ElA5nix3M4rAoAAZMtE+R8qlkB8wEMSTiskmY2IEhAJ3PwOaZJs1H+bsCcxggoAUwQ+51BFHHB7zCZberofVuuvRo0n/NoGnL8GrrDWzho03mRJJazWfwDgOBkjI9AOKF1xwQYIpjJiAVyCz/fbbRW5Exga0YXrco0BVgOXZkVVid2SdgSC/pzcg0CJTLiveZJ7YPA6MDG7WW2/9BCfYAmBPrQkg65kJ/gVjlW0YGRZXEMZsBJNhLqqnE6z47KOPPhIwMPuwwwJebr75ltyLQEoA/tprrycIx5YdcsghAaVXXXlV+lAJ/GTx1av95V/+ZYCW83tmAmyBlvlnuay5xhqRxF57zbUdqdjsBMuCXc/DsX0BCldddXXaMjRw5riZY2uukedgrKwvsj5joc5GcGyekEDOmTOnzJ9/W4AN+eU+++ybueKeMTn6k/30pz8tp59+ekCeIBzDhCW6916s1fsJSLElWEZB9EYTN0qdH9DaatdWrVc09zAEPo9JWn/8+I60eFnmnmciEK9S3t7UbwHh1g32x/OSaDAfgXsgyfG3mTq1PPTgQ+W9998rJxx/fGp6SO8eefTRsvNOO4XdAQiYp8yefVjGncRPgHzit04KiAci1W8C8EAN8Go+Gl9yNDJINYbu17UIgH/6k5+mITqjHGyShMAVV15RNt9s8zBa9huAwQb6O+M3foNci2flXsl99YMzp93bAQfMjLmHYNx1AM96YVoPxsV8wvxccsnFZedddskYzLv00uxLJ5xwYrnhxhuSWAE8sFzmDpbMOr19/vzsWXPnHhe5H/ChFgywM/88ewmMKgX9ICwQGaVEArCuXs889HXWWd8Pe0h+TXVAGgxo2Y8lYwBbrL41QapInmdcyBrVs2H0yWjnzbsszp3qU7FhmODUVHece7CUN9xwY/Zyc//GG27I9bp3ckr7q+tqNXF//Mf/Ic/5qquuzPcBNev6iMOPCIttjrmmU045JWuUxBRI4RyrDi8upyNGlIcefrhcfNHFZa+99yqzDz00zphAvvvCRD/yyKMBshIDrs+1258l8YzpNlO3Lf/yL2dn3//jP/5h7vHaa65LQ+20pFk2EGkjIyhM3OzDZpUtt9ysXHDBeUkO2H8lKu6/74Fyz733pr7OPj161GopYZiy6aQyfv31O218av0xECdp5L0FyJJlp0xg+LDsK1XeX51mw9h1pPd+Xutye8pH9pDPPk8ywbi0diSul6TSOTwfKpCz/mO32fc3Gn11D9Ydge4IdEfga45AjE2qKYfYqoK4CunUt8iaVxC3xmrDy8ENxGkx0E9Ct7JPXBwpO2CwNV4OKOzorGK/ock3EPevjENWYriVL/M/DOIGy/U3XJ86G3UBkyZPDgCrLzOmCf0Jdp1EUCioU9sgYNhqq60TSLhXAZAX949//ONyxvfOSABcX1TkdiMjrcL0+D65DyZBkOgzgjBNbElrBDSvvfZqiuq97P28FdXL/nsRC5TY0Kdf2ML3cp2yvP5OGrX9dtsHpFXJ5bDUD5E9YVq8SNXqbLPttmGdAAFBItDh/oBIvZ92ayzA/NvSkFetFbmUbLBjt+ws4CPYBvCAxu233yGNgQX/mgJjMR588KGhYLraty+LdOjEk06M9M21G1NMnZqZffbdOwE9MCmIdI2+L1DQW0lwCnwJFjX2dS1c2wQeGC0BmmDLnwCJ4HnX3XbLeDNrAP6AsFajpJmvDPWee+1Z9tl7n9TPCHi332H7gGn3Jphk0rL3Xnsnu+wYxm2PPfeINJPMadq0bWM24NkK3AEIkjNsGxDw4x//TYJvgSFQK7Amn91l550THElOAAGOKyDEVlx55RV55oJWLQgwQ9/+9rcDOsjOXJvjVZa2Nl0XAAMswILG1kcedWScOwFaLIl/x7p90eJy8cUXZ1lg1DR8ZrkuW6428Ptnfj+Z/H/+2T8HZB92+GExqpAUAIKYAB177Jz0f/vVr35dWewDDwyzIBDEJAlyuQFuM3WbrCvjIZEhaPd3iYVTTjk5a8X8w5yZX1i4ZmffANzvscQDy+Iqa31EOtexOAeaARvBeoDEhx+UN15/I6xHZZBOCCP3P/7H/8g1kNRp/O2e1VRdd+01CfYBLNd09z13Jwmxz957h/0xL0hFd999jyQtgH8Bsvo8gEnCw3ElEbB0l1x6SZm27bRy6qnfyfHUxKldw4p5DtpHnH3O2Wlq7drMe3Pz2muvSwJlxq4zIg/WuxJAAwQwjOriaj+yd8rlV1ye42D6rJU/+ZM/ybi4D0klNX7YLWvXde60405xRp03b17mqfmZZMPiJeWsH5wVCSWWE+BzP1hazKjkhP3JdTm3a/U59WcklOatf3NhtfbN8Z/85CepwbTvzJp1SNlllxnl/PPPzx5Aniuxd8H5F5TPv/gi46ZJt1o6Ml1mI7/73YWRDtsbrAHPgzEHd1LjYB9gZoNpxrJaS+bJZptvHpaaNLcCsquyBsatMy7zFyD0kqr1oaSCY/Ns7fvbbTc9zDkzkgbcAWEJGPuWueZe/RuQllix72y8ycaRVdoT7DPYPwBG4uPgQw4J4H38scfLccfNSY0aGeWf/OhPwtZLHkhm+ALqMG/20r/5m78Ni0mVIaEFFGo9UOuLJUbVgvcGcM2adVDZcqvNA+JGrzaqHHrooTk3Jg5gxMCZ+5i93XefUTYYP27oXYqdlgS0x9b64w6Ie+ftIdUGBth46xbQQJxr8hmgn4rAnKPuoC6RFLUXmZdxeo3xTzUHanXEf/Tn/3tXTvk1A67ux7sj0B2B7gh8kyOQFgMdX8mAOP+v3KkBi54yOLCorLXGqDLrIHLKysSRU/b0VjcrL6j0dQuTVo1RNPuOZaWvDkuXn/k385IOVGxyslYe1ySJ//+brKYpZEGAhy8syEEHHVhGjybVWd6x+14cSSWrZowbZu2oo44uY1ZbPdlpMiFgwXkc67unnVYAAyDKvchIk2wyjai1a4Pl/fc/CBtXZWojQieqc5Dhxci0gBww8oIWyAukBA0p0u/rKyeccEICJQEa6ZSstABFsAmAeJkqTBeIjVtnndRUkdgpyJfh5zonmBR0t2J6mWnBDNYK6ybQ22mnHcvMmQckWBIMC16xAc4tMAEYyI4efezRAC/gSJDnegV8gl4sGVAiUJk379IwdjLP5FoYKpbogjWs3uzDDg0YiOX3Rx+F1cMWAbXmg4DNzwTBMr7AEOdDQaGajCuuvDKshrooNUueDbZBhlxdDZmb/mcz95+ZAPXOO+7Kc3EPwLlAGxgC2sg1BXznnXd+QKDAyByQUd98i80z1u75Zz/7WaRzmCH36/h+H9ghscIuGRcSU+MmkJF95yAo4G29qJoxB+YDCAS8AFJMDPYXO/Bnf/bnkWwKmM0/4MO/W7NsAThA5LmTLx42+7DMqzvvujPBPjAlqPL7gtvnnns29uWCb4zJbbfdmgSF8SOxe/iRh/PcsYECV89ECwN2/UceeVSCZOAT4NMX7O677spaaIYOwCSDBc/08iuuSNLj6GOOTv8qLM+xxx4TBgp4UXfDyGUlgKvpn1Vllc3ZFTOJwQRi05dq9Ohy7bXXpAbQXADi/K4AG3tingLHfu+v//q/lZ133qUce+yxuXbn23effSKn9EWW5zqMoaAa2NMKwnwnKTQPSBEBds6IJ5x4YhI55qJ5aiyeeurJcuWVVyWQPvnkUxLgYibqXvBiOfHEE2NWQzLn94EmiRLMEXYP421OAp/mgs+T/FlH06dPy97yyKOPhEHCmllTElLkm9hO+4/6P4DNfMVQTZy4Ue5Z7aO55XrsP+a5dX3ccXMDBN2nGrA0pV/4buSH9katNSReACh1w5dccmnGWQKFwYkaRM6hzazHXDFvP/mE6+PYADVM5TPPPpv7MRclFjw3TLv79WWP1eDeNRsv+xHTFm0EzDftTLDvmDsGOQCufVayB9ACBhkXmRf2TM/RHiJBwKDm9dffSB+zDSdOjCTUviLBpo2Bcdtp5x3DhEpMGD/Py/VKgElOdF412WMd1xwx16ZP3y7jwbjkmquvCXCmwCCNrLL03rLffvsP1cRip+0f9mCAj6mV5AqWWLLv9vl3pKzggAMODHC7+qqryyeffpZn4TksXPhBQJxr3m+/vctmm08pV199Zerb7L/qcAFGPeUw6EsWL43Zzn777l02nLBekiyuu0rQvwrwbTL8L778PDLgKtvWzHy1/Nlq4gBxNZwMgbyffBYD771tXjVXVmMed9bevjJsuHfdyp6mf/yf/o8uiPsmo6/usboj0B2B7gh8zRHoGb/OWrGDrH3V+tIWoAZisEptMfCvjU16e7UPYBZR7bNTaN0xaKigrvZ8WtEBcSs6dvCt2XcaBg/5U9YCtfZ2iF3/v/GleenV11xd3nzjjdTUCLi8/LA81e59SSRP6iAum3dZefudd+Jcudaaa+elJHDzom61RbKSnMq8tIEywQ6QBcTIeKsVEqjFmbG3p0yeNDnZXmBGMEBeJ7D1AgQKMH2kPNg4tVKbbrZpZHIkX98743thMkgKsXhqZgS2wAPJlPEn2cQSNZZEUCZzzCIbu/D6G2+Uc397boKrAw48oDz37HMJeMj/fE+Qz5hirz33ShbetQtgyeGAGT8XBMoUC/yABewb4MXhUNCvdofhA/nkMcceU/7mx3+TAFVQ71oESH6G4SJxnDFj53LU0UfVGsLenoCem266uey++24J5gSfxvOHP/xRiv1l7snUBLKAsUy/TPlf/MVfBMQCxezo1ZUJSgRX3CIF/2+/9VZ54cWXyrvvLCw77LhjNbT45NNk7FmlY0AAPDVFZJTqJQWMnoGMPQaVBFDWHRhzX3fddWfZcqutYvJx6aWXVqneNtvEpdH5XMf0adOTgRc9zpixS1gcQRIQJ1sOxJl/WFdgC1Mq0XDhhb/Lz8jvWIcbM2AYQAljnJqdrzIHyAQ9D6xSe1YBrzNnDjGZN954UySBjBf22H2PBIO/PffcuA3OPX5uMu7qyW655dZIvMxJx1RXJClAUmZOkUkCAbvMmBGWUl2Ma3Z9WExB57Fzjo25A9khQAgYMgbSyw6IIWN1XgGfdfSHki+t7YW5ITgHotSLkdgJFm+86cbyyMOPRO5HGu36Bf3WoDESNEt4YAetLc/Bz4FH7PPDDz2UNSQQB74/+vDD8tRTT0fq6xl6Fp6Jde045jmHSuBVQslnyWMnbLhhxkkrDGMCPNfWESWg5rHHHk2SxB4CmNsvJEswGwAvdvCzzz8vm07ZNPsI4OaeyYk9W9dnrpKBC9KxpBg/8xvT2eqObHv2JuuhybYlHnxPssbas4e5F9djn7DeXDsWk4TOnHrhxReS8Nlmm6kBGMZbgsB+YN2bqxtPnlzeevvt7HESVdQEgN4jjzzWMTLqy56z3vrrl48/+ihsvaSOcbGmXJ99RwJGw2iSds6GGDRgy1oHpF5/4/WskWnbbhvgaB5Y4z5vHqnnq61RKvj3HgBSsX1YeW0qrAfPUPID+HP95gMTIb9jLmGj7KFk9GTzUopMZYyL9w32LqZMw4dlzDCZno37WXvs2rnHs88+J9dAKmqMfTmXOa4mVC884BYIMpdafz5j3d83LHMY86bOTs0fJQJzpCol1S/O+3RE9kkAbt11x5aHHn4g93/44bPDtD7y8KPltvnz83uSU0DztGlbl40mju/UU1PH9A0ZWpmjlAkNxDWn3rjjar+xvCZTvS+pObwfsW6tVjZAbnAw45y2E6PqO52JGCWN90WcpQcHyx/9WZeJ+5rxVvfj3RHojkB3BL7REegZv+5aodDCkvX2D8kpY+Fe2Ix7CSyJnPLw2QeVrbfavATE9ZFkeCF1QByL7DSb1VKg1sUNMXGtKXanB13fv66J+1dNs9sdViC5su237GSVw7yeF86ECRvkhetF7sWD1fByErzJCgsG9RISnHnRqR0SHLoz2WHHUyzvZVl7dM1I0CZocFwBj8BWlpWMkpW24FDgLdAVrP3yl7/IC+573zszx8aUCLYFeQKwiy76XTLJgBOQIsDGvKgbE3w4jmACUHT9v/jFOZH8MQTw4n/l5ZdzLQAIcIgd2WrLrSKLcq2ywgJC0tJrr7s2gRG5nboiWWm/J4gkESWJU7umlkYwJQgh89NEV9AviMAecNXbYfsqX/vxj/86zBu2RI0L2Zkg1/WrI/LZM79/ZoI0wZomzbLxzrn1VlsHdAiWT/vud/PMOAoK4MiYBESK/wFfJgYYO0HFFh1LeDV8zimom3XIrNRteI6XXHxparqwGYDgq6+9Wl595dXyrW99K8+mMhkfBcCa3Ndec02eHdZWjYreU2qksBcYMiwNoPurX/0qtXU77rRTro10DOjHhsSc46svy64zds0cAxR+97uLAuIxQZ4fZsc8NJbYk3PPPTdmCMA+RlHG/6gjj0pg5BiCd2Y0wBApKmkuMC1ANIaYUUkKsjHr030x9VFTJUFAQub6BaYYPEG4uff4408k2QBsm3tXX31V5pjrlHxQW7flFluUbbbdJnPc+bhuvvPOW7lP823nnXcK+yghgrEwr5k/APrmjWchSDbnawuO2vOusXDNmKY5sGJ/ACpfkhiCTIZDEiLAtgSJ2jnjiPkm2SW5wzpboy+9/HKCY2MJCArKAQYtR4CDZu5i7QJ6AIa14Mt525oV1AtY3UdNRDwRSTJHS1bvXAyHGsuvWBFm/bHHHk8Cxrp179Yh4OOc1qUkzcsvvRQgyfjG3MHGmQ8knG2+jB07LkAMI0tSLLg378gtGdGYa9gf+5HrxUz505wCHNRSNVY2ibK42vZESaAW1Z+SA56n+YSVw/IB867dujNfJTvCDn30ccbK381FdYvPPPNszqHmcOupU3PfAJTf8Sw8Z2DGHutLyi2Oh8ur+cVaa1ZXX9fMWMM4+LnER2vCDkwBjxwRm0uwe/F9oDDs0JIllXFaTHZcbfLC8CHHAAAgAElEQVSdzZ5dHYD7k3wgK6YIULeIXcLAmiOO8/Enn5SrrryyTN9uuyRf1Pup7UobmRh91EbmkQ729Zef/OSfympjxpRTTj45v+N+gCLPKSw/iWJ/f9YsVosTsD1Nksr42o/suUDd2mPHZr5KfpBJq3tbumRZbRXDXKRyXGXR4q8yBjNn7h/ZvMQJCW+TKJO0b7/dtDJl48lZa8a1tpnRDocaphpJffXVF1nbacfSD+RW46FSGGPBsXoocg3WzmZk3jGu3RhhObHA9reV7976/FrLHWqTH/3n/6vLxH2j4Vf3YN0R6I5AdwS+3gj0TJqw7gqbe9i33n5Kx7wkw7CtGEhNXE9ZVsaMHlaOn3Nk2WyzjUs/0q5/VFnR02n0XEpewF7kmBAvRCCuNgmtNXZ54Xdq71rz6CqhbC0G8o+cuwWCv3drmJ6+vgSypHwCGuzLwYccnMDKPchQCgC84Fz/hx99lGAaoMPWCboAOTUB6gBIY7yoSZIEPkALORfQoaZNsKd+RNb2Zz//We5F8KvvUDXv+Lycd+65OeecOccGCArwbr31trLbbruWqVO3Luedd26y2Cccf0J+nxwMC4ch1GdNZhkjJIOvZu1nP/3n0t/fWzaaODEvUNdD0lMd7V6K5IvzIrMGttX33HN32WmnXXIMNSlbbLVFAnquelgWMib1X0xerrn22sijTvrWt4ZaBWClSMIAP5n2m7AjjzxaZh4wMwzMX/3VX+X7pFTnq4f5/PPUx6m58dL/P//qr+LOBjQICt58680EIg1EeF6kat/61sl5JkCn8QZ0gJRf/PIXCVQxlVwosTHV+bA3YwOkCBzPPPPMBCsCbzJY8kp1LeaY4wO0DBUEMMCB4BTDwykVUHQuVuvYj3PPO6/sv9/+YTOuu+7ayBO5LF70u4tyr569QFpQSxZF3glssEZXJySAFZhjIpmEqP8RcPp91+7fgmmsKrkYQAssmFeAI0CFMeVa6ZmTgJIVCrxJ4Kwfzx1QPOKII5M9xy4AUu5NUO045GgArGbmrgcA/eyzL8ozC57L+gNwPZOvvvwyzw1TIDjGrjk3kxFrRqAOiGiczDlPjRpQdcedd6T+i2RL/ZBjeSbaLmCaSVQFm+1LQFxbS9SgXtBdpdaDSZx49iTC+++3X4wzHn7o4QAdgJ5TJjbS+O240445X+tVaI0KnB0D0xKHviUMHZalpQQnPmPcehy6V9JXY4J98G9f+sMJ/JsxjIDXfgM8GSvnsDe03oquvwGqKqvtjYz11VdeiYwOmAR4zE/3qBkzsGX/wphhvsybBtYwZwCjNgSpNd18s+wj9o20ycCqsOKP/Lx0GqCPzN+b0qCCucUJwgXwvh8w13EcjFNwr7qrz5JwIecWwJPcmr/q8lrSSDIBg29tSCAxMQHyGOr4H4gmV7an2ausaeYbZOAklABVNYPCGtXG93UXL5UFaq1TzIvUKw8EnAM6jD8kNLRjAK7yrDrN4lu7EmtZXVcDsn7H82I0BEQ5lvYungUTJIDPu8BeaR1bc1jSU79zavb+NIsfXtuNMANePrA05wRgMWYSWpJD9md3EcC6lOtxZaScX12v56NusL0ngaq88/TGTE/L/kg3DURtnL4w7KX3EOkk+Sr2FDC0P/hf/1LPReJRokuCz2eYrxw484Cy0YQNM4auwYsU89jfpw0AQyk1s1+G9TTfm8IkSdX+EWXxEqyyZKx2Oz1JVHgW/m3da5dhTFJXrj8ckDhYn2GTfdun/vR/7rYY+HrhVvfT3RHojkB3BL7ZEaggLj181LL1ZfNuGV5MHBDX17u8rDlmRJk758iy6ZTJlYnrH5kWA00y6aVWs4DDkoGsxga1Pq6BsgbimhNZxXC/D+Jav7T6O6my6xyrAjzyQUGFl6sACGsgAGP+kP5mpcQtUVBRba2XB/DpLybgZ+wgqHv/gw8CRARSjz7yaHnkkUcSTApoBZf7y4xus20ZM3pMajuYSgjSDj/iiLItNm7RomR1//Ef/ylBABYIyyVQZzagn9aOO+4QyR1WaO7cuXlpk1OSJgo0ZKwdFwDDdHGf/OU550QWpR4Iw6CuQjBV2ZDny/XXXxfp07Rtpwcw+R4wgi28+ZabypprrRUXQhIwtTqYHACxmTxgVgAmoMU4OT9Z0s4775jaO3Iv2WPXBywChocffkRAB3mYlzzjB0ENZ7Pzzzs/PeZk6j0yQas6OPJHktTbbr01TYjPOP2MBNuAjpoPjpU+o3YPgHb/mCQZ4TiE9vcHQGBesabquchNfT/Z9enTA7DN1QcffCCsAmAoQAcWzBGBnOvEggmQyOgEe5wmBXvO53OYOICZ9BPr5TPYx/Rl6+8L4JE4EBSanwJ2rRJcFyMCATDpqPkvGw68G3eMmMAK+4K1EoDJkFeGaeOAowSCyaYvj4ukL8wcRkxQpRbLOQWygkfGH4CbubjttGlZa9gnoAEDkefy4Sfl7XfeDiARBMrmY68F8FO33jpBHDCMVRAssmUX4Ko/YiSLCWVDj7ViwGMcgEs1eJqDk54KPJ1LMoR01Vdrng74rMrENaklUIG1YEpD3gnMqwtTW0Uq6Z79jmvGLqtpsp+oU/J8Xn31tXym1XRhbo0ppkVNlPXf+kOq/ZH0+eLzL/I7WAz37F7sHe7bWpB0AsCtUXOCRBUArSwNSXjdG91rWmf090Uq6Dh2J3uJpBEzocZaeFbGkyPs+5o9f/ppefnll8Js6LlmDmNxSPbqntk/ZLaU3odF38BRmRNAXW0k3xNVQWt+DuDYcwGM1gge4GkGT7ZV7AkAQQbLwdX8cJ/mq7lkTUgEVKZvZNhECRzNyq1l+yuWRu3tG2++GZYNe0suTeprT7L3ARv2Njv55ltsETkowxqMpL2Z5b81w77f87/xppuytwOFaufIMe3VHFVbbbI1A/RoD+C5tBpF16ouTmsMskyMrLn49FNPhVUij5dkIFvWX08d7emnn5GkWKW/qr3+isGB8vlnn4b1lSxxbu6rvpjLAC9bb71VGFIyWHMHm6+XHQbRnmXNYTXNUXJFY5zelhKag1QsAFHPUA9Nz8OXBAO3YuuiMnbDOr8/LEkr+0ASPIsXZwz322efMn699YbWmHmXZvf9dS/yrKyR1994LXOR/HzNNVYvywcriJPYce81yTAywE8fPnWkEheSC2nDsnhxkj/2SDkFxiaeCzAIlJ71H/+3LhP3zcZf3aN1R6A7At0R+Foj0LPRhHVXVGMCvdz6y8DyFZ2MKIC1PKzbsP7BsvaaowPiNpk8sfT2DpbSO7IMljicJMgU+DgOVy2BThg1Jim/J50ExDqF0hXB1cztKnJKAa3j5GXSYeUcv4K7wXLXXXcnEACg1AscfPBBtU9YJ/gCpAQzzWBDkDRypCbdw1OIDiSQ9QjQBCBeuoIUv0/mBYDIXp9wwvGpfXEPZHbPv/B8GviyYme570Xqxf7rX/0qQRazBMGGQB+IkKXHtmEaXCtzFcGcn8l+c6bELGBfBHMAFACAGVo+sCyyLNJELpXkL4xZZMffeuvNZJ4FcP73oq/GBMNiLPrJp592pI6fDvWkAsYcG8AEhJhEAFD+x/gwK1Eb59+Ox1nRcwIOjRUTA8GjgFWQKQDGgrlmtSQMGFpfPY2IAWKBuYy2rDuGhYGEAGLBgqcTjAsgBYmpmfn8izJp0kYBosAiwGNOALma8376ySepszEvSEllsTmUCqpkzptDoyBTtILt0dsLCxswD5gNHx7grhZou+23T7bb8yMhFWgKYgRfAJHjY9MEPoBLZYTU6tQ+bGSkW265VZgocjm1L85j/ATwxgKjxBFSf0LmKQcecECkd5H8dno1YV9aP73GMhp/8wmQBkpYpUtCAAAeSls/jfUyt8zlZsQAmJv/+b3lsvJsxgc7RhLjkheRgFAX49z+jm2xhgSigyuWB/xhWYFJ68dXA2J69bnuNLYvNbhrze1bQ+cG6ASYDeD5nvlz2/zbAtiwnYxstACQiAG4GTcA7uYPUKCmC/CwDq1r0lDPx1oHxAA2ASjXUOPtXJEk9velZ6HnYDxdq/tpTebdQ5p395Rcv+fepIuOm1qpZUtjghTWblh/gm7PBUDAPqaXVvakul/6Sl9AvRGXLMl6cW32lfRf+/STBM7kf0Cw/cg6AuhbUos8bsKEDXNONZWrr7FmnkHcAkuptbmdfQfrBLCYF8AoOSE5KOBnnAX4GFu1i+R9pJA+b28j39tkyiYx22Bw5HqAXLJEbP+WW26dJIv5Yc+QwDA+rtUE0sJDAgVD/fprr6XNimbmvjbZeOPywYcf5vmpXZSgYs5knkkuYXLtB21Pb/3j7MuMhuwJ9mAsm/PbQ601x20yQLLk66+/ITL5GbvumuugIDDOkjtkje7R3nvH7bfHFEqjeZ+3TqzTV15+qTyzYEGnTchGUTsws3rzzbcCHs0j8lf3rfek604bmHXWiZqjsmuf5ljqe8OQlRWRy/vTfWOb7R+eNbbVsQBc+405Y660/qPed1hxyohaK71O3hsA4167717WX7eCbfuLvUIyKHvWwLIO8/p5ef311zKXPfcxY0bnnTxm9bXKRx99knen599ksM5NIQL0OYe5yPES42ru9/VXAxRz0l7ies/80V92QdzXCre6H+6OQHcEuiPwzY5Az0YbrLtCsNULxPUN+30QV5aXvl7AbEVZZ+zq5bhjjiiTNtog/eNK30g/DRBRBxfeLDLM/jBeMpG1Jm5VoFZZuRa0/KE+cbXJ+B8GcY507333Jcjzd8HWgQcdlBe/l1uTvAhGNF6WWZVtdEwMi0CUbEXGFNtDfuVzXnykeK5LgALw1CB8nQTE2BpMi8DaS41lOQAjoOd+J2gDKAQOHMYq4/Bkgh5F8wJTAR4pmL8L5F3ztOnT8rIHDgWpgoL77r0nn/XmlB3GXkEQ+pphJ5xLGwKAQrCNmRAgyYrvutuMSOCAPNev59bAsoEyfoMNApISID/6aALjHXfYIVImgQCwpKamua0lUB4YiGTPy11AJdvtdwVYrh/LNnHDDfNy9+JvoKL1RzOW6rYYiPgMMAesqv957vnnEyCTwAlMBLoCJGBTbQl2x/03t1BBJAZBDaSaF2Ng7AXUgjLjAKglqOnImMxB1w20CuoE1QJjgbVx9dyBaqYjraF7k++Zl+ZS6ymnngfjIagRfAK2lW2qMmQB+s033ZRgh2ST458xBQavuPyKgEXGIVxIgSeJDfftGWGfZPqdo60H4FdiwdhjFMxP88DxBV/OLyAFRKqUqo6/QNJ41Oa+wN1gmBSBvs+1WqLaUF4jZ2CmvzaS1xy+rzdjUiVnPQEr1amuyscE3GRXAlPX3xginwWS/L515TyAh7Eypg3k+DdAa+5jqQX7JKzWTeu7JSi1mQDH5ox7w5D7rPlrTXqG5ovz1xYTr2Y9AkA+TJ5n7P2O4FkQTtYLJGy62WZ5Huap83IizfV/+WXkqmStaunMTcDH3MT6LHh6QdhI126OYkB9zs+BdUCzyW/VwpIlGmPHcQ+erXE2p1jXO79n0uR8zm+PkmBxX/fce09aPehdZz23GjhJF7WDb7zxZur+Jm20URw3SQzVsNlz0h9uNS1EpqchN2WAtaVOV9IIs6K2056DFbffGSPjFjZsYHkYoiTTli/Pc8fku1/MGJbb9aSm8/NaM+yZ+7kER5jP1dfI+tx666k5vusm2VbnquYLeDGO/qznrr0pMarYdyCVzNN5maboHbnhhAmRRzuHml9AEZsnAVANqZ4MI2pdOZ75LAGFpSKNt25ST3zYYeXRRx4u995zT+arvRngIn20zqgIfEm4Ob/90nqyny5Tf9Zp3WIPca9+H5vnuo2ZdWXfN44SMBJQXGkx4l99uSjmSmp4AWm1mBQX9mmMJHMlYBKAtO68V3beaYey3ri1s4dZu0mkjVkt7yKSYnvdl199kT3RXDMf7YeV9Vsrz1VyFKuY92snuSF5Fllmf39Y1jhiLlkc8KfZN8aOTNc71J78n/7yb7sg7puNv7pH645AdwS6I/C1RqCCuDBxvQFxTU7Zx9ikR13LQBnWN1jWHbdGmXP0YWXihuPTP06z7+UrqqlJdaiUrVNoj9HrXWlIsmKl5Xjq4zAEHQfK36+Jq++HFG6Tc2DiOrdWs7YVEHqxMiogJyKlOejAA+Og5t+fffZ5eeLxx9OfSDZaUCBIEBC/+urLkU5V1rD2w0mw2tOTXkD68QggvVwFhoIwMrsXX3w5AeJ+++0bqZGgRXPedcaNi1xL8CUIf+vNt+Kmp6lyWhmkPmPNZF0xQ2RVgKAgDkMEPACTCWI++jAvYtKZAK84wH0chqv2wBsIy7dw4fsJ7B3bEAoiyBGfWVBt5w89bFYyxTKxAkRBpToXFufHHnNsHYfXXo3hh2DnvvvuzZipc5E1l6lN/RLThOW1vkmAQzYoEJChVb/Vsv1NviZYU8MkOFF/pVbPfZCNCp5knwUK6okiRwxIX55Az/eNifMK1gSsmqGnfqOvN8GyQAvbZk5g4FyLAFudix5nghqBU6vB8fsCD9cvkA7DNDgYmar7BQgFnQAB5hToDlP0xeepf2R64ZlXUFRrpCrTUo/jHgTAgi7PAwNEkkiWa97V2qHNA/oBOn2oAErnjIRsypROrU1fniVQ4VmOHTc2gL5m3L8s773/foAR8M+FU9BsTmHeWv2Ra2QyguVxfT7r3iOPWrI0zCdALviuJiO1Xss9mHvuh3TNn65Lxt49YR6ZXHg2O+y4Q86tnqz9nGQLqAKwGTUI5AWVtS1Hvb46TsMz/pI9fg8zqdUE9sS4csMEbuYeNzdj6pp9Ps6jn36amlLB78SJG+Z6PE8JF8Eq+Sv2hUmK+Zxx32LzAGNMaxjyE07I79x++/zMIQyTa+Jya/0deuisssGECeXyyy6LOZDxZuwDKO61555JGi14+umwqI4DnDuuezP/mcuMGzc2PQftS37OTfalF1/KurbuzAXBsTULeFiTG03aKAZB2ikAF67fZ2O8ws1w2bIydeup5bunnZ6xNIaacTM62niTTbLOtOAAGAHJxx59tGy19dapN7T/mdMHHXxg2XqrrdKvEONG0uwc9gUMtGTBww8/lISXsbO+b71FM/XezElziSmKvU//PeMPHGOBmszdc/AsrSWtB4DQPfbYPbW/2MuzfvCDoVYiEhnW7QUXnJ/np/YS229Pd41ANlB69TXXZD4DVhgwz0K9MtBqnZjbl19+WcYYy+Y4emaa53VPqL3u7BX+BLD0jLQPewdJIFxz9VVhIt2fuWFN2FfII7/3ve/l/rTbUGt7xhmnp5ed/nCaq5ORSw5wxWXQAsSR5btfMlIJg8qWVfWC+UYW/d57HxZKBQDVWrJPHzr70CTngC7XcMnFl0QJYT5IpDCmmT5tall33FoZY/um9W2tjRwxPIoVaxdYfPPN1/PcgOO4TKbOsCeyeQCu7e/WV3pPkk8uX57nQ4Zvf/TObX3tuFPalyXcjOmf/pduTdzXira6H+6OQHcEuiPwDY9AQFwtKAfiGJto0M3GGGs2WAaXq3lZHhB3zFGzy8QJAJNm36PKwGD73epIGQexFbWOyPHCuHXaDNQAsjJ3ca5sHN2/klT+QVOTBuZ6esrDjzySbLKAb6211k7t0fj11480REDyxONPBMgIxGWfBcMcF4EiMkYvSkEBUOTvasPU/wgqyKbUfLUAWYDN7U8z11b8zxhCgOVFJ5BTHyOoU/hdmYcKDOHYKmuqdUfO1f4OdMgSA0OC5ATia66RgEOwN2b06GSbBf4CF1lZ4MZLn5U5Qxdv28+/+LK8+MILkUD5f/U1Vy+jRo9MnyIvXcGR+wRIwvo8+GBe1uqirr/hhkh3jNN3v3taTC0YFggWATLMCoc312isBQRhazogvTI3AHtPrk1wh2UBkFKzNHx4XCexRYJ0IFWvOI6VGKxmDBCJWtgpGd9aM4JFSGZ/aWVIWpG/8fDsGyvms1tuuUXuAaB3HowEKZIMtYy561VngzmTTWZDf8011+YzAj5N3RncuG/SNSABgxgp6RK24JUFcS73K3PdZJCuW1DcjB0EmCRcrpeZjCDZ8/IF8OjpxmyHPT7jm1qHtn6YZc9KJt0cZf+/eMmSOC8CmZIR5o9z77LzLrXn2cMPheEAEATq7slYqfubPGnjODoCM56LeanGUeAuiAZ+AG0JiZaAETRyMsXkGBMSOGyRYxoLATjpmLmLJXOtPtscJIcMNuwbRYPgavzQTIzME9sBRgZ7LPAF/jXyVh+HiWM+hGFWF4TB4iZ65VVXlWefebacdNJJSX64J82jOaFizbFmGDVgiATWfiCQzlh/+GFkzNpF3HvPvQE3wMquM2ZUcLZgQW0FsumUSKbzu1M2KRdceGHYXTI5xkHulTHPvffVpIjm1p6R52wcmXQcdNDBmSNcRYFjUlA1qeaZsZNssP+5fv+rAZXI+fnPf575f/BBB2cvADzIpp3TGJ555vfDdPu7e/R9bSus53/+558GQAGY//RP/5RaTD0iSf0YenAY9ewkbi6/7PKMoWu+4Ybr09cNaMLqXXfd9WXWobNyHVphPPzwo5lXninZqzl31913p70CE6Nbbrk5+xzJNFbONTkux1dzHmjSTw8Ix0xbI9dcfXXZdbfdMpe5w5oXc449NuY6+rZhBPfcc48yadLkAHvybq0RMMmSIZwbyW7tgQDKBRdcGObN+Q6ZdUjqZO33QDpQY7wuuuji1CA77umnnx6jGetBwm7+bbeWF194sYwdu3bmyYwZu+Ze/M7JJ39rSI4JvEoEMIahVvjJT38aybpEGHAr6eBcjf3z91/96pfZgwBPbDLXYLLoV199ozz99DNJ1tlr1JdiuuYcd1zcfblYNiWI5J35ov3M9G2nlrXXGpOEoGfifT2sHxOuht07enn2L/PQvahXNEYjR40qo0atPiR1rYmqL5IAAODs73p2ArNMf/zbXPP+tl+SVCap2knsff9PujVx33D81T1cdwS6I9Adga81Aj0TN1hnRXWSAzxqiwEvlgCxwm1rSenrGSjj1lqtzDnmiDJhwnpluLYDfSPLwGBlx7zQgZ/KnHV6znVsSZo/iZd2MzpZKads1/77feJa4+8mxfRbVQo2LC90gbyAyUtN0IYV4yzmJSxLrYGun8mcC1jJ6ASIAhovedciGPUyBbS8AAVtzuF/8h4yJN/zIiVrEvR5WcrayxILFDRiFfg4z5NPPJGaHqDB93fYYbvaY6fTTBsokjmWWQaAfB7AJPeRTZdRJjUaMXxY3O84H5JXkgKttfbacaNUt1RrGnrSCNa5ARcgisEJoxPSL6wJUMg8Y4/dd48EiLEC10h/N46YMnIfY8LifTU1FBw+OyYQNcCvbnA1KFoWJgOo8W/3BrTIyrcgszY9r32VBDfMNEjm1Nw4zi4zdgmoJOEzro7VTDtqE/Vae2V8Ij/VFHq10ZHv/eY3vw4AYDgCjAjUHV9tjnsI47ZsWQJozJ8suPwAdso4NQnh5VdcHpaG3X4zIxmquez0s3APMtrVXGIggZ9j+N+8khBgEuI6/B5ELYjF8mEzmqGI6/YsBLM+x/RFqwrrwL8BF0H0pfPmJVBW6+m+OYECoO5DPVOrJ+Q2KtEwc38NiF+J26B+VDvtuFPABYMawbmG3Fhj57MWBH0ANvAHmPz93/99zq9+yDMUMD/+xBMJNAF+bS6eXrAgtZ/Gwv27BgDIWAl0rScA1LM2Bs2O3Ri5Z6Bt1Ro5+0kD5fNvnx95mfXnXKzxGf949gJR7q6kd5GVLlhQLrzgwvKjH/0ozxdIiizvk0+ztj0jsupIhHfcMaDTNWLSjYnrxnrZ0/6fv//7uMSSMLuHBmYAXEyO8TD/mSeZR0ceeUTcL/2ufeOdd98p5517XoA29h7owiABTbNmHZJ1YB8C3Lbffrvys5/9PMmfww6bXd1z+/vDeroHYwnoqwnkjEhabd+zfzHNOfe8c5NEOOOM74W1wfo9+uhjAcAAYGOjMF+e6y/OOSfuo4fOmpVWFtqJ7L33XmWLLbdIAuGaa67OXCDLbg25tVQBwBj9GDv3g8EztwAo85pMe7vp0+N0e9nll+c56O1IfnfIrFlh9TyzY4+dkwSBpJaFBxSrt9pn333CpDIX2nTKlDJ1m23KOeecHWYIoyoJ8N7CheWqq7nubpVkA0mh+TPn2DlZx1p1kBz6fSBOEuXmW2r7BvtSde59MaAf2DIfMUiSVNjxE088oeyxx57lo48/yh6D6cSq3XP33TFxMU6SAr/+9a+yTwDz2CxMXG3TclgSGNbCP/y//5AEl0SZfdv+0CTD9sJ33n03IFXyyrvJnJFEnDv3+LLoyyXliiuuyjyQeABuzVfn0rrGvPVuc/3uG8AyZttM3bKMGa2me43s/+7N+7ZKI6sRiQSPemlr2bq0Pu2fA4MlzdvV25Fgu15r1dyS1LIP2Kfsy768+5LU7evPe70lK11bt9n314q1uh/ujkB3BLoj8I2PQM+G64+Nu3VVOLKt7qtsS4eJW7F8SWriRo/sK6ecNLesu456sv7SN6y2GFjVgbI29+3JS1zQVCU3la2rDFtt8f1vt/Ou99dAXrtbx/J5ASKnQ3LHWoe2fl6UjC98f/PNNksjZC9b/bSq/PHzsB7vv78wRetquXbcYcdI9sj5mq11Zc+qrX2r+xIcTp26bQKd+zuNnGU+vQidW28fRisCeJlrgYQaCrVfAiTZUIEngAHgsRaPvGbE8BSRe0kKMB0LGyiAAN4efOD+MuuQQ/I5YNLPsSsNVLWG6sYSaFDPqFbpvfcXppk2Ru2Qgw+OBEj2mNvms889lyDAF5AYl72B5Tn2XnvtGQaQNE42f5NNqoude+HSKfh23UATVlCW+MGHHgroBArco35xrk8Aq25IMCDAW3e99cr2222fe8HAZT70lEh0PEe1eoJ4AXxt7TAXoVcAACAASURBVLBVQI9nMGnypMhTZcsZBmCrMA+C0UjMOi6B5oVgrvZBwgLXBrjux/PEuAmKgAbB5J133VnOOP30NHkWRJG6CvA0ayZZwnp59gJmgaKxcH1kp+quBGXmDeYB8JIRF9AJfh0POyR4bzJMQRs5G6nvnnvuFQYOqCIDU6Op+fZpp55WXnr5pTBG7m+HHbbPczz77LOr8ceMXdKsHWA4+qijMmaCcQBLUO+Ygl3jB7gYP02fzSOS1t/85jcxjdFa4fwLzo9ssBoyAN1L41IqkARQLrzwgjSWP3TWoVlnzZiGLJeEWADYzEwYapgnQD82FKtl7CqwX5bAkXy2yZh9jiQN++Z6fvub3ybTP/f448MEMC8xviRvQLK1d/Y555Qzv3dm7lESx5o3Dq4LYJx92OxIE429L8wxZ1DAIyBuI42be8pvfvub1E9Z/6SON95wY5hu7BDQpIG6ABr7IrjVeB1Laj4edPBBaeWgBpbsEnMG3JljkjhYTMCbXK46p04Nq2IsDjjwgCRIBOCabt904035HQCHu6uEhGb02lcIvBnNXHHFlZ3WG2dm75N8wRxiWM0hawJjRUZtvgBW1gHm67NPP43r52abTSm77rpbng9QZR5tudWWYa2sY6wtGTj5n3FwHpJrY6WWzdwYP36D3AuXWXPiuDlzAuasM26wxoq5kfFhSGRvt9Z+8+tfxy0SC2mtYjSxbEDYvffeE+OZ7XfYIWDGvgf8ml/2Hoyj73H8BVSAMWPHJdf6TNuMr75MXdzHn3yUpBo5ojo/KovUQ642OkBNvSRAau27R4DXu+2Jx+yzDyaR4pj2posvviR9ATkDY9IwjmokmWf5nISUxvPuy5qzVoCnqA1S+ynh82755S9/mXl51FFHDYF251m6dLBce8112ReMn30CE6nfoTrk5p7aQKHniZHeYvMpZWyHiSNjXtSRlA4bVpk4X0uWLIpJFGkkQGb+6mu3ZCkDlS/zTuVO6Rlrz5BatyVLcp3eRfl+Eg19kURj6rhWu8661vu6xibfePjVPWB3BLoj0B2BrzcCPZM2XG+FgDf/NyDXAU0jhqthW1ZB3Ii+cvJJc8rYsWuW4cN6St/w1UrpYQ6yahsBvWg6LQHSLByA63Ts9mcH4P17ksl/D8SRMQIGsuxeKgLl3XbdtTzz7LMJ8PbdZ5/U23mBcSsjMRNoq3sBUlj4A0sCJcGpP4Gr2I4vqbbjssqMArApgrsxY8gclyZAxOr4nJeroMBL9/zzz0uWV0C88N13YwNeM6b9yZ4rWAcKHBuQUbsgAwtQCjTidLlixZCjncDh+eeeTYPprbbcMuxOmEL9oRYtycvel+AKiyJo8JJl3sFg49777okNvebaAh8BnGDXtQq6ABqgRG+4Bx98KAG031NjISgVHHqxY1FSSzV9WoK4xx97LGxfbZLen/NyJ1S3I/gXXGPKjIO6rUsuuaSsueZaye47voBR1j2B7Msvp76GZNR5PEtj4bpJzDjJAXSejaBb42HBPamiayHjShb7qy/znIBGgbRnw/xEMILFIr8TZHGPNFcAQIGv85F8kRA2t0PsIMag9e1yHsDGmJpjmqV7jkCq4z73/HPpo6cOkMsdKRdjAHPT/R933Nycm4wUqMD06GnFoc85sA2AHzv9X5zzi3LWWWflWrBAZG7qK31WVl8ASZrFtIYphj59AI8aLCCHs577mTfvsowvueH9D9wfh07siGw9IC+BoUZLICoQPnT27Dx3c+OG62+IAc5JJ54UkEfCePLJJ2ccmUakLcY2U5PRJ4VNyofJyaJFq9ja93RcMtVSVqt8AWEs3Tt1sOoVSaKZKgiOf/3r3+RZuicyXnMIW9kYVyBJEA+cWINAtXnMQVAQr87yxBNqD0Z7DTYES/fyKy/HYp7jrHlnzf7DP/xD2W///crOO+0Ue3og2PM0RhdfcnHukQsiJtB1kB+Ss0rO2EesG7VeAmvSTef0DCgATjvttCQMsIN+F8urbsuYAlnu17NR83bxRReXyRtPjpyQXJu7Y2uzAPC4N1JMz+j440+Ms2pMXB5/LKZGpKiOZX6aK/Yp6834SFjVVh+PRHas5othEaDG4Ialv/nL9Ml8V2P1/HPPJ5nCIZIs23MFiAAj+1QY/9RerpX1eNFFv8t6cF7ntPYAN+ZHWHH7X+s5V98PPQFawIO9pcmnPXdM6hQ1fou+yjp1/9QOJH8ASmv/ANCTHEpWxSSmvz/ME9dgRlbmof1VAs3z5J77wP0P5DokrAB0agdOvv797IJn41zpWhhVOT4JrjVKjug+rAuJI/fjnULZwD34vQ8+CNALiOu0FGhmSMZCwsTv+7k5gRHHdPb1Diu33HJbZI7mmSQB8xD1jOodsWj2cs8Ji2nsMLPTttm6bDplUpVtd/q5ue4VZbCzzrDeA2H1JTQ1LJdArM3Wh5VPP/u87rGjRlUWLiqH1ZOYUgYB9Ncm5MOyn6pd/XJRNThpoM4edvof/ZeuscnXi7e6n+6OQHcEuiPwjY5Az+SJ668EcXrEDdWwKXDuLb1loIwY3lNWG9VfTj7xuDJu7BplmJq44aNLCRPXMTLp9HNrIE7GvlJu1Y0yfw3AE/ytbAD+h+7m32LiZKO9lAXNji/rKkASXMkykjF6mTMawJAJuATjmKbUDywfCEMgIJKV9SIEct5d+G6CLFlhmWLZZT8TOGMpSFeYCGBdBFaOibESLMq67rfvvul9pTDey1ywL0vq5S/LLjNMwuX4jiGIYkaQBswTJybgw6AIhH77m19H6njsMccEZAI7XrSbbbp5GAHBGMcy2XjMgMBOoAxIvvPu2+Wpp5/OeMhi64MmEMFiYS64SWIRXBdr8Lvvuaf2T9t9twBVUh5BE0ASmeirJHtvl1mHzAr4ky3H8GAdBT2YOVnpb59yStoGYJcAJVIe2XqmMwKWeZfOK+utv15YIRIhgS4JlUbkQJ5aJWMsSDEGgvTGAJHJAYlMCTg9shx3/rfeejtjCLzsvsceybqrB/FzmWdj7jlpHH3XnXclIJqx64w0/hbQqDXRqwuzIaAR/D711NP5nM8AWIJtfQVJxYAzwRiDAnOGEx3gZawBNH0BAVpJBsc85phj4vAnOWCMjZ3+TwcdWN1UL730kki/BHtXXnVlgkJMLXC4z977JDjHZJ1zzi/yPIA/QeYdd9wZKahg2Fpwz9gmcwVTx+QDiAP4gG71cn4XyDbH9t1v33LB+Rdk3I+bOzeg/fXXXi8333JLwPNhhx1errjyivLcs88lkWCMGzDxecCg2upXBqAF6W0dA4yYN19+t9bUlFXMTYalh93dd92dsVRnZe6YrxhefwdksQnWhjlvjNUg+RNoAoCwEZ6XeyNLZILBaVKyxNxRb3TjDTck2bHPPntHCgy8AvkkhdaxtWguaVMBNDmue3Pvvsxxa5QkrpnwuHbPFLCWRAHyPCdzkPmM58eR1XqRkJHs2WXGjEiKPSPrEFvOQMd4Oh72S50rsOn6sEBYxBdefDGGHH4PY27tSbz4PXtY7Uk4NZI7vSz9HGAm/bPfAWrmDhdEzovmrXkfyfFbbydJ4jrMTUkOQMMYv/vue2GJyPzU3Mq/bb/9DhkbUuLa9+6VJBKmbLppxhtY0VZlk40rIIuB0IcfZm8lAwdWzFVrwb0Yu4UL301CwJylSlBvzCwISMbscgRVV0vSaf8EJBqwSP11mrGXrE3XYO+1l/q7teq5ecaeBbMSSYKY7PT0lsVfLUrdp9/1LDFPzm+/l0yxd3q/WCcYUPeMybz2uusiPWZk4l6xvO4n/VGHD4+z5Lnnnpcxtpc6vj3FOqd0+eqrxWHBXOfpZ5wRVcRt8+fn+J6dMcLUMXlyPNew4Ybjy6YbTwpj6LkDYWTVaTmizQcJ64rBNO52HPsvIEZVw9gEePas7K+ei+dunwVA2/uKa67rTfPwgYGyOC6/VTnjnM73g//4X7sg7hsNv7oH645AdwS6I/D1RiB94gKyOgBuBUllxV6piespA2XkiN6y+uhh5eRvzS3rjGVF3FP6ho0upbfJKauErbJutSaOZAVoa60HUm7UYemamcK/den/Hoi78847UqfCJVGtmOLy5lyYnk59fWHSZDe5iHnRycpiAARbMsheujL7AhZW3ut2JHRcvAQygJcM9cz9Z5Zly5YX55QBFzwJjICEI444PGCUFI5kCFAEuARSggCBJaczBhSCZIG2zCyJlcBQME3KRK7lfr/znW+X1ddYo/zuggvLO++8Vfbac6+wCo899njOufvueyYYEfDJFh94wEFxPnS+V195LdnkCRMnxGlNL6q5c4+L8cs777xd5t82P8Gi6+ZCSQIn+BbwGgu/C6zMmzcvwQZ5mqAVELj+uusiYwL0MJsCbMEMoHXllVckgCAVEtSRwWE+BPLXXXttmTZ9ejLfMubMFwS02DcmCQJex2AII9ASsAs0BU0CdgCAwQVgjk0QTDq/QAawc/0Ci5defDE/F4xgpQTtnh/5FqALDAHl7tU9YD6ALEyZQAsYM29cNwmoMQO2BVLz5l0a9pXsEZgVsOsTuPDdhak5AuJks+ddNi+B4A7bb99xT70/9VQYgVpr2hs5pcCSzBW4A2wF4ObmeeeeG6AoiBJQGydgWEAHIAp8scnGV6Yf+GF+oWZHoI9dc65f/uqXkUY598OPPBypn3kHXPos5uPb3/lOufCCC+LAiDEicVNbBxySJDKuwLyZZ9/+9rcTgKqnYnXvegXOLUFTZWHksdXN1DhidjEo9gBfaT3RqYezRzT3TMyRGidMh8D31FNPS2ApsAeEmTwIHj1b6wjQFnR6DpgvAa654FkDENYtQNacI8klgRxB9Babb55eWECyzwL6agn9G5jbf//9Il3lMMpJlH27r/+PvfuO1rM6r0W/dlUXqoAAiSJUaKL33qsQovdiDC6xnfiMm3Nucu8d54z8kXHuuc4ZiRMXXOgd03vvvYPoiF4FEiCB+t77jt9c3ytwRvKPjf/7dgaxpP19b1nvWut95jPnMx/zA1MH6EgOCbyNqWdprvo9MOIcxt/aId8DSAARzLa1Xu39t861ke1hAd23gFuPu6/iFqqWdmJZd9KkyHyBZ4Y7JKpAnR/1sRJH9gvXjRUH/oy3wN7zNUbmb1dXNQqyZ0iAcHmN6yyTisKEqj8A2Jq54MILAkjMB2P5wQcf5VmPHTNmFUjHKj/55FNhKK3/pn64trQYqOZHnV3Z780nCoQ0iF+yNGyvezeOzGzMFdfhh8lLbWEyJSxfVABMcVoJAs93wpprRvpnL5cEaupumUcNGTIorrK1h15Hxs0eRS7vmZFKm6ennXZaDG7SNiHtNwZKb3c1p5IQIuGU/CMjXXddILi7BZjItGsD7yThXpiTOk17vD3F/GSEZL57tsbv3HPPy/15fq61qbGNW2vPoOxb9lffnTptWsvoaUWeLdk+dt9zx6YBwEMGDyoT11kr+15qf8kf49Y8EJbW2Hi3YeKAX+vIeDCjWrDgizJs+IgkEbzTMJxNHZ97NCe8Jz079dXmCWDI5Iw83thV9+qOtjvlnxdrtb/dHoH2CLRH4FsfgY61Vh8zUBGY/wRkX0sgOzu88FeW3p7SYuKOKGNGr1Z6ejpKz6BhpXRWy/5aF9c6BqDWWQPXHBOQa0mpGpD3p4I4L3aSOvKmWDyPHRsGJdbJ/UxJ+vMSJ4eqDVurhTJAxfYa2yRYXbhoYSzNBVnqspgWCEbUS5EEuXYZ5+233zH3BTzIYnOFExhgA8ipvEAFzgJqTIlgzvE06CYLrLVmy8JwCaZIpgSvAq7DZh+WbDj2yvj86Ec/ivzu/vvuK888/VSCPv+xsPZ9mXBBFpnhddddX3bYYcccT10H1nHf/faLXIh1+ocffFC+e8YZeaJfLPwiQIUTmyBELQ7JKYAgUAcYgLhS+ssNN9yYwEW9B0ZSYCOgJ6sTzN58y80BRGSrgE3jiEgWxAAAY4PBMuYABkCEYXJMEiVZd0GZYwpu9U3j9EfuBUwAjRg6DnuCFcdgXc9d7oknnyx33nFnno9zC4SAYOdULzZt6rQqWx0+LGYgt91+W45tbmA/fA+zih0xXqeffnrGA6j2vPfee6/IywQyAnNBGemlwAdIct1aMpDcMaPxPeOCrSA/BCKMi9pMhgnMEYyhoJXZg9545H2uQeB+8003hzExruaQuewajSO3OIDA3PGcsKmY33ffey+AzDEExgAfto1xBtnVhRdcmNq+tdeaUO3UOzozDzF/xgCoMYecY87zc3LONMnu7kp9o/WpD5/AnmwRE1VZlYVhEIGpph8g0OE512BeUF4blzNZqK1Gaj1s0/DbZxsDmQD0m26KlNhaANqOOLLKTJuG3QCOLQVr5vNY+Fob25n160ciJz2sli0LoHJ8wbYEErmdbUdygiQQwPSsXK/PWseNFNQYeE7aBbhXbJVkgmM4n6BX7y1mHH4vgFd/hPnzXX83h7U6MSexPeorBdTminnQAI/0ivvss+xX6fU1iDMrpnJlWh7Yb/y9sifub3lYFK6CldnsTj2YuVpbMQyOusD4ArbWmvlbm8CvzOdcs2twbCxMrY3qTD0t1tGeJcEBOGB3XbOWCQAlmV3TIPrCCy9IUuP444+rZlYtoFPnAUOilZmTWF+A2tqve/1A9uKmjtI5uQkDZ/pWAnIACuAYkA8wb7BB2DfAVKLKnkbO6ZlLvkngbbvtNmX+gk8yHq7FXkHSTmYKOO+6267Zb819hiyeFRY1AKi/I4Yefuz1ziFxIInAdEbPPSDWvXnu5MGembUiSUYCC2BVM5za1qPWm5E1fhTzJHMKu+3+OISaE+Sn3iVUIcA5gxxsm2N7P2HEXYv9z3y3JkaNHFmmT52aRJefgMFe/e2Wpb4a6PVclQLYV7HrEoC9gwaXTz5ZkH3YjznEnItyw8vBvLberKdqZtZderkupw6uN0DOemrW+U//7h/bTNy3HoK1D9gegfYItEfgTx+Bjgmrjx5I4FA6y0AAXJU64tC6ur1/a5+4oYM6y/HHHRkmjsyygjjZ3UZOKSFf2bfmRdOAtubyqslJA/D+84v+z5g4Uo+7vOSeey5BLmAkcPZSE5A0khwNYb38r7ryyrBb5FQbbTQ9mWmgCbA56cSTAmIefPCB1BQJ6LErZERe9l62MqXYq0suuSQveJligZR6IQGKwPXKP/whAcRxxx8fCZgAwzlGjBgWRkn2/NJLL0sQpdAd2wWECigbuY57UUsmGMVK3HXHHWlwvOsuu4Q5uPOuu8qMzTYve+61VxwuyUQ52HGHwxCSSwJ0222/bbn5llsSxAFmXO2MjV5y7hXzESfHWOMvSE0RGQ3jBe6U1117XQJDToGCADbe2KeTTz454+M4mAjHEfRddtnlCTyOOebYgDvs1x577plA/pprrk3NE5ZOptscA5QBCaYLrg1LJFvPWcd43HjTjWHoyPgE2Ky5ATE1QHrxkTIxpeAmJ5g1tldeeVWksa4J68jEgxspsK+uSjCHdRKsAGAAuECVEcXUqdMS8LmH2bMPD7MjePcD4Pz617/OM3FsJifqjE499bQExZdedmnAnSw8Jg2QF/ypxRLIqpdj8W7OOz72tDHiWH/99RLwmpcYIZ9/Yc4LmdPupZplvBEASt6FRd5nn30DeARyTabdWGIdBHx77b1XwB+HyvfefzeSTHPYc9E7TUBsTKz0fVrGIC/MmRMgoeGw+8amMm9QgyiQxypgn/SJW338+Nq7MYy61gG19rXW01bjkqqf/jpp07BiTbPr+hlBKAONFzNWgn1JhiOPODJ1WU2TcODRM3NvNZDGpDPGqfuLazDP1Z0CZe7djzkWeVkpAd4CYucBaDEsgMSMzTfP85WEAVIwM8aUHI3rIhDq2MaECyIQZS5hWz0bINefnbdp2N2AGMG5tU5a3TSTB+wkLgIyGfCsWJlEhORSbUNSGUyAqwGWPltNJXpX1acafAG2+WSc1TiRHwZkYeeWLU2A7h49i8Yavo6Zv5c4EmJlHN89Apr+3V4EzEkYWUOHzTqsNCYaI1erxkPMVgT+1q3xstdhav2b/VVfy2uvuSbs8d777JOedeqVjRE21Px9fe7cgBhrCEh2/fYL9Vt+7z+MGEbYM368JStN65IVK/K5BohP2XBy+eDD93JPrke7CM+VPBnAlpwjM2UWteUWW6adjH3Hc7XPvDH3zfQflBCz3zHC8g5wDNJQCRbzv8okX6+1cWPGpO2F/VQCcbfddv+6NQqTkBUrVrWUaVx8a3uZrvw7xkw7BWvAnkrG2oBwcxxjrmYUmDIPGR+NXm21MmMTyo5qluT5+qznJ5nj36yX999/N+8r45c+qIMGlc+/+LIMGazHps8sSWKvMuYDmaPp9SlhMGxY7tM6CWhrtQT6JhP3w//y39sg7k+PtdrfbI9AewTaI/Ctj0DHWmuMGVhlQKK3GzBXI7UwbgP9y0tvd6nulMdzpxxdBg/qLh3dg0p/qZnqr5m4Cv+aRrBR1K9yp6wArmaaG+bvP76f/wzEMTZ58okn8gKVNVx7rbXSLNVxm0DSd9U29PT2pgZGVnS33aqsTuCCbZNtPfHEkyKrA1LIIQXL99xzd2R/AisvWRJGL2DmErVBclccCsWqAJWXoXMIVs/47ncTgAhOZFPHjh2dQM2LVq0SmRAQwaRBUKTWxb8JrDmiARGjx4yOC9wD99+fLDP7a6yJF7uAgiOeYOL662+I6yMm6LHHHk8PKPLQzbfcovz85/+SgIw8z4s7gfwjj5annn4qn8G0CADIos4666wwmo4jqwusCoKNjew0EOP7mDmA2bUDDiy3Waiz6xdYAXkkko88/HBkiTLdrllTdHb5eiI5rmeEWQJCBbrqr/x7WIRBveWmG2+M3brjAeU3XH9DwAfpKUbS9QLWrqexkWfgoSHuDjvuEJc4wRyJKnYH+FCfBCQJ6AVdb771VsAqJlWQpzbNvPJ3gZ/p2zir3nDD9amF5M7puWJjjj76mMzfK6+6Mm58ngvW65WXX879ql9SuyZAYnaRfk+tpukkeJhUxyGtTV1ZR0ltnnliYgnanUugKcDGdmJ5TjvtOy12hTyR/XdPZFVA5iefflomrrNOgjDjC/yRt2E/MAPYC2MMIERGN2xYZFV+BJ2SDxISaoQkSrbbdrvIFoECY+vP1pVeUoAVEOHvPttI8xp5Xdi4Yg0CGtUp0nYSRqaV/Qea3J+kAGketgTLLYGCSeRcCLwJeI2ReyQdrAH/QMt4py9z1ppsWK5mjgEVWHbAybjOPnx2rObNAawDh0UmFT5XWyHUZu7MgzAaGDA/ZMwCbnI/z1wQbQx23GHHANwqo5wUQK4OqbJOHanRkizgUDsZu/ryK9kbzPGm/cToUaPzPKyDpjE6FYHv+XfzXMJlyRJ28MviNAjIOKc6UGNqn/JvgIZ7zx7Vch3kxmvN+negU1ILaMQYWcP2AE6rfiSKHn/8sTJ37hsBFvZCDJN7ce8SISSn2iG4Nsy78bj44kuiePCsnAdDLLliH/Fvo0eNKu9/8EGYoQMPrGY09993f+poybpJ99SixSq/1Wzenug5kT8aVy6X5o26OMckeTa+1kiV0E6OiZXEHeWCsbDHWw/UEZh6SZsmGQDckA9OWmdiwLP91GfPOOOMSFzPO//8PH97ceoy114n+4g2F8yxZh12WHnrnbdjBKQee9asQ/P8AnYwo4MHBywBpo5fa8A78xlrJGxeV2fmgjXod9hZv7e2AGBMJiAdtnbYsJQIbLn5jCQSak2qZAozrK/nD8MsSSwlAcY29W3dPWXepwtKV2d3zsEURSIE6JVIMBZq5yRsjE9krz09eRZJtnZ15Rqae/juj/6+DeK+9RCsfcD2CLRHoD0Cf/oIdEwYP2agAWKklEBcK9VdBuJM2REQt9rIIeXwWQeVietMiMRyoKunlI6qqRdINbb3XkotDFh/t0qe2bQxAOJqLzpZcP/b1M1Vw4Svs+0N4EtQ3dGRzPmtt90WqZcX/5QNp0Qy0zQWT8DYPxCpjs+SuQlkGRdoByDok2nFqqlnIonBjhx04EF5KQqgSMZcl+w5sKAm7pe//EUy3BgZtS++I8gStAls/K+aNkHJPP2nbrmlrDlhjQSo6kP0kpIdVVv229/+tro17rhjpDLYJt9jViEAx8BcTy654w4BGYIMAYP+SoAGZ8dLL7ssAaXsMhv5RhbppcxdDsukf5TzCIoffOCBBD5pDL3RRjmmIK1hKvRa22yzGam3AmwxUqRNTXNh88G/GWeBLaABZGId5s59rey+x25hkdSwCc4Fn4JGwaOgDLDT4BrYBXiwTu+++15ZsEAD9sqsCRqARKDbWHG2FNR69OzQHRewxFZgHQVrAK6eY/o+7d4ykxD0CEpvueXmBEKAgQDn+TlzUp93zDFHl1tuuTXfJXdVa/XAA/fnetQ8AvSMVLAoTQ80vbMEs8AL4IkNE/CYL9gHQNOzExgDVwCc+en85lxTgyIoDWvUYjBIDQV9gKs/G/NGuiZwM9Y/+6d/SjIAy2c9CNzfe/fdBHfmQPrQtfpKueawMAMduRaBoXsAbAW5pGac/2T5MV4MJWrfvyrl8r+rjVqtfLagugY6HxMeLRlclxrROg9q0E1qCnBxCXVMsjOgybW5jqYR+jdbLZhLFVAuDrOD9cA+m9vmuGMDp45DBuY4wOSihYuScBC8GwNAFXvrno2ve/TvDfth3TErkQw4+aSTM06AV9ixCWtmPbt+wayA2njbK5yLrNHvHMv4sYAn0Qa4MPAxqZkzJ+uXPBWwaeroJCyAUk64p5x8SrZSeyLgbo4DzZGHrqimEhgU537xpZdizuOZCLQdE3h68823MvaSSxxiSfm4Oe6y6y6pl9XMGlOtdx7TCteMfX322aezL2HNjDfG1roh2ZWAAL61BXAeNbMAEHZea4ak8lUbuQAAIABJREFU4lrP2PibZ+owmSpZBwcceGAA2rWcOqdPD/BTG2x/0CIAGDJ/rKdag7Yy3zEfJKjMRTWeTIaMs+tjECLJZG0B9/YMx5Akcx8HH3JIjJnsA1ppAPR777VX2G7MGLMrDKt9AXifpGfegQem7509Wu0Z85xPP/kkfRk33WTTsvVWW+V94ln+5Mc/DhPpHiku1l1vvYA/4+OZYxwlpuz/Eyetk73KuAS0LV6cPx8yc2bWARAXVkupQekI22WdDfR1BlhJrpmX3d0cIbvL8hXLAq4lKu69575y2+23lzGjx2U9mSfdXZ1lp512KJtsuknGsq9PL0pyx1KWLV0a8Afou0YA3Npg4uJ9/tkXCyt7CYx1drQkz5JF3blGCSFrwufda9MbE4DriDx6IPu2Z3Dq9/+2DeL+9Fir/c32CLRHoD0C3/oIdKw5jpyysmkBcB1cJavrlZq47i7MxMoyYmhvmX3oQWX99dYuXd0DpatncBnorCAuL/0G/CUAaLFzq5i4b+79FcQ17F3zfceomcpaRN0EEg2A80+YFj2mgBAZXwE6oON7vuN/vZygQvr/c845Oy9HQdv06dOSXWVjj10i81PXhJFyDEHYLTffUtsKjBge+2ls1qJFX5VLLr64jB03LhIbdRCYD1l2oAkoBIYEWWRywKwaCOzJvvvunRcr0EemJnDAxKQZbX9/MuWCxNVXH9/qy9SdYJSkqTa23jRBg8ysIFQQAhgJTLCGgneujo0cBjBjC77pJpvE7KVpNu77MtICRkwAkLLf/vtljNVCAVMK+r3UP3j//dxr8zIXnGErt9t229TdaU0g20sqxQ3zq8WLyqSJ6+Qa1J4YW+yD4M+4+AFyBDo+IxBm5PDW2+8G7DOVCcszanSCcc9W8AMUYtSMA3arMYoAnHzev22yycblueeej9RR/ZbnaDz9/plnno5ZhTlCoghMGUO1RgB+7SnWEQaFBIkhheBZewDBpudTa8nm5foBAKwpQOUenBODqrUD4Ak0Of7mW2yRQA7QFXCaVwI5gNf9ck30fMn/SEn9ToBH1sWIJUGv3lM9mLTFca7beuutMg80e2ZewJU0rS6GDI6EzDwx780HUrkKyqqkUDDWNHG3RhrgUg1GBJu1rtWYYQ09W79zP4I6rAXZpdo7wZxEBjDl2jwjz1Vg2jB9EgFkp2TMTDcElFOnTmkxC/2rAkXufwAqW3n3YlybvnDmm3Vi3NVKYV+YSeyy885h5vyONG7nnXYKwG9aDwjCsSeOY/3de999ua9Zh87KGEeut2J5mE+tI956862Mq0QH4IOBtP5JJrEa2DpJHfPC5yVbJBjsGxJBQJa2DQwsjDfmkL37Iw8/kpo5MtUwQP19Zf6nn2Z9WGvOKYmDMa/jvDRzXaKFTBmjY45ghPSOY8YDPG+x+eZJEvks+TX5qYQPwHjCCSemvhUz7j5JSJkcqe8jjcR+kzHOnn1YagS5X2oKzxTD82X0I2nyhz9oq/FFEmT2E+sRw+d87PxvuvGmtIPAJBoHc8C+YY+pTPRGkShTSej9Z255XvXZvp0ECiCi9UKtsRwojz76SPZWgNN9krACpuabJuaOcdjs2WXM6NFpC0KOrX2AJNkBBx6Qa3KvjJTUnZHnGoujjz4qZiFqW4011uyTTz5Nk3cJlkNnHZrjAH1///d/H+MhyZ+TTz4lz1myTN2cBJv1f9nll5WddtwxgFzyzXVJDCVJ09uT9hwSApIgAJP9IO+0VhuVjtJTVq7UykeisjJcAwOSBRXIWiv33Htfeg2OGDEq71Trc8yYUWXG5puVSZPWaUlkBwo/Ierk1KP29ZflS5eGfeYXY+/3rlyybFlZ0dcfhtnn6jvVe772jLPO7Q/Zp/SfW7o0Et0kUru4W3a2Qdy3HnK1D9gegfYItEfg2xuBjjUC4oSS5E5YuMrE2ei7OgcC4kr/8jK4t7McfthBZcrk9UpPb0fp7h1cCjaufrj2mKPCDPjrrMxcQGG1KW4sL6vE0u+qAUrrF63jtFoRtO7vawBXQZ2Xjhc0ECNQll1NYAf4ORLHwm7ykEUBdephSMFY4ZOYaKCsSbKgZ7ddd418SIDyyisv5yUvABM0CiwxPDX47amMQHd3XONiz//O22X6tOkprhcIc6WcM+f5OKzN2GyzMn/BgrJ48Zet3mHdCY4EZey211t3vTJ23NjUZujB5mWqrk0AKtjVKqDWJ72xyu5fkIC9kfE2QoJQbACAg8UQdO2z9z4J5oFAgaEMLiAmwBUUqwsxNrvssmuZNm1qxl3PKoEpQwBSP/UqghWMl4BCcMkV0vExSxg7gZaAS+BKFrpixbLS1d0Z9iR9jLq7A1LNASCXSyAnNgyH8YwMcOWK8uKLLwfICBiYMwjOBEDGhzU4GZ86lSrnwfzoMVVNDQTkngOwDYQ2csympqPKgSqbkEz38lpDJJBRf+IajI3juK+GQZKR56Qp+HLeykaV3LeAzTgChUAH9pO5iqbZZFY+OH7c+ADkBix5Thi2r76sxgtNz6smYdEEU9hAxxB8JWOvA5TG6C13R/f6+BOPxwzl6GOODig1duYFs4ea/a8MmKQFIOcasG3V6OKras6wYnmu1zry3bglCu60AGgF//r1+Xvze9cKnFhz3AkdF1MB7HgWnrVAHkDB0gB4WmQ0bJJnvd+++8Y0o9bU9bfqdsYmuYHtNd4YUIE78AQIcnA0v32HKc6rr76WsRWcYwdJwgAL54skedGXqxplC1Sxu4Jy1zVt+vTyybx5WRMAoRYd2Afz3Jib69aJgNsaMo4vvfxSQBSwZU+IacXKuqYkRABVDAcGA+gHOF2fOUG+LHmDnTHXAF3jBLxZw8CUNbTJJpvm/vxHXSD5g9nDht54w4053+mnfzegSPIG0PKc1NVW0DsjrBcJHndPbFbqr5ifLFlc7rjjtnyelT3JNfaZFJKbo3tgVmNteG5cV81TLJhm4xJYjHcc3/V7Puotb7jxxnL0UUdlvV5xxeUB5RJq7o8z7LH6DF58cdafPnjmk56SxvDll14K84XFJhWfNnVq5M2XXHJxWWedtVLji7176MGH8nljpy+bPalRQbg/DKs5gmkzxmpgMaXqU+3jvq+lySEHH5I5f/5552dvIhvHOF/xhz8EhJo/5oi99Ic//GH2adJ3NcFAmTGz1qksJDd+97vfBRiusebq5fLLLq9JjZmH5Dl519iD7d2R9C9fniQLsGiPwZZ1dPSWlSv609+tlofWhE3eeoyBurvTDuW++x4oQ4cOL/191Y1T24np06dmHfgeZs53OyRZu7ty7E/nzcs7A6AbM2Zc7s87Wb+3ocOrCU72xZbJmDWXPbKzM6BTAgeIA+YkEVIG0QZx316k1T5SewTaI9Aegb/ACPw7OaV6lqT38mLRYqC3W7pwRUDckbMPKVOnrl+6u+G3QWkxkP5vLSBX3w+15k0Q7wgNgPP3Ko+sdSP5XI2068uk9f9q/5/m718zcv6tqWkjOcR0AD0777RzfTmFidO4uhbIY1hkURcuWpQaOHUZMr/qn9TrCBAEM64L0HMZq7fcDCNz0ofqhRfK+HGrp2jfS5x0RuZSxlMwp8agMh0rkyF3DqCo1kAtjZOZQLD2bJqfmhD9rLxgAyDioic7uyLZcdIygYHB8DL259QetYLt1FYsW5aX7MMPPZQMN+meYBR7htXCTGB1uLuRhb38ysvl3nvuDaukHYOgorHLFxwJWLeP1LE2qk6tz9KlCUC8yDFegkuOm2RQa6y+ejl01qwErdgr5xLECo4nTFirMjRjxqTPkUBeUNu4FlbJbQmT+dKLL62SbLmGhk3UNkF2HEgQsDduiI1MLz0BBw/OfwJVv3efxpOc1v8C6qSIgIBjYzw9Ayyc72uIizFwThIy0k1sido3gIn8CUsjQAVQmtqRaspTJXGOReKH+cm1tIBSc71qrwAtkj9gk3W9Z9D0eXKt5qpzOKf6N1Iof5YYEHwKdoF9gZzrvviii9J/TtsFNTcCWgyvIM8YC0IxPYI6zxOgN6cE784LZAArAMbb77wd0xgMJYAVtnLF8tQvmleCV4DDvRsbq9X3JDAkHcg7/c5xgFdgXR3iMcccExMLdTbOpZk5UFGliUsDJhO+DvSXjz78sJx9zjkZvy023yIumxIHtZZzcTn7nLNjfU9mpx7SWJ9wwvEB0JIi2h5IJPz2N78JCySoB/AY7AAJWKQXX3oxDoHO4Vk+P+f5rC1g3BzRl46sdpNNNw0jo5n6iSeqEV0eQLzBBusnWeP+/Zv7UV8HgAIGmKOmT5r1NW2amsi7cx0k0ZEtv/teeeDBB8JMAh2kt8aD9A/o8OyMrdouSZzaKPyaAJyf/PgnMdzwTPbdd58AUQ6rQNUGG0wOILzu2mvTOqIaX1TG116jabofNaYkhYAW0yDr37kYOlkvr732apguIA4Acz2AOvZMcunFF18oxx9/QoATUKUu1L1rwcFh0VhiB613tZvnnntugCDlgGtiIkIhYN4A3CSj3CKBO7V45o3aQhJ1a955gGnrE4PIiGr77baL1NL8kVAAmrjbGl8OvWSQ2223bUD5I48+UmZsNiP9EjFvF150Yea1GjnP0HMGYrSJYTjkHPrI2SPU+VFpWDsArc+7D//7b//2b+XIo45IXbS6P89dLadrNtcAT8/d3+0N5rgkg8SJ907HQHeab5cOZQP61ZE4avFWpcneHY89/kRceIcMGV7VKqWzjBs/tmy88fQyebLWKiUsHCkmIBdTmJ6eyERJ7cn/rfmxY8bFXfKzhQuzTs0J9bFRulAgtNpoeMPaMzyfpUuW5t+r9JLRmZr4tpzyLxB3tQ/ZHoH2CLRH4FsZgY611hj3dU1cWDjgK9rG0te3LCYmXR19AXFHHT4zIK6rs78MdPZWOWVAWwVj9f+wb1UaWfvEAXTVkVLz0VUmKt+4/FryVoFdUz/z74GcvwsuBAFvv/VWgJKXpjqPrxmXyjw4d2N24HdNMXiT9RbYq3fQswwIcr0AmcCebM/nSey8/JYtW9EyiVhSjRA6OqsZh/5XXV3ltVdfjXQKk+VFKPBlAw8IAJVYJudwTAFGE2R5wavHaRgmAa/zAVECTUEAqZbC+oZZatz9AA+Oj1gLgRFWQbBJEgm8koEJstw7NkOhP3DEsVCAIWghS1TrIQsvMNp7731yLaznFbcDGQAFVsf1PPXkU2ncXSWRIwMGBeH+zbkwBe4d2JoxY7M08nZ+NXZaKWAhZOUFesCMx63Hk2nimlynINv1YCUE7IJ+QSvA4DsYVjb/8+cviKGIoM7nPXNBX2O93TCw5oHAlaU/qVzDzADwJJEAloDQdXu2ntnWW22dzHwFsR1pzeBc/gPeyDQFb0whNCkn39J/SpBNWmWcBfmuCbhW5+bPmALz1Xl9tqlPrPWdnWkP0QAFv3/zrTcin/NsNV3fZONNyn333ZegFTgQLD780MNZRZo5W7TYI8kN4Izcz7lct0AcQ8BoRQ8q7BfAarzdk3vFIniO+mABMua2Z0Ci6n8BfIYY5H7PcHyc+0YArSC5GXfjwkRkvXU1za5rWoIiDYaXLAlgaSTPxtvzPP/8CwIkmG4cqMn70mVJsJAvYlDUAWFUADrXd/BBB2eucJUF1LDav//d73OfmBUJFvVfMzafkbX51ttvl4MPOigskSD99tvvCCAWqJubasAYDgEiXGUx/T/565/kWTY5JjW2ld0sAXakiOSDpIoabbtXc8s1qDm76+670q6A3A9bpk6VXBMwSGJioD/Nzq2T/fc/IGD3k0+w9Q8meaF3IKbs1VdeLd/73g/yZ79nDkK6q2+l9cpc6OGHH8nzPP3072Q+W1/V4ObTctNNN+Y5YqCuvubqBPpMiYytOrimXs44WK/2q6uuujrJLT0D/d76MEdPPPHE8uSTT5Rbb72t7H/A/mHX1Yhhh7CCWNqHHnq4HHfc8eWxxx7N/e+2++5h1jw3/1UQeHPGkUlHZf1rrWtPb3fqKwEQ9wGkmjPamsz7eF6ehWMAl/ZJoM3c9VltNFj6G0dz0Zq31jwLwEVSCAgDjo2H/dr1M2JRo+tZSA54EWA5sbgSLMbd3McCkoYDboAhsEiiaRzNzUnrrpskzNcGOVxll+WazZuqL+koA33cRgcFuK1YvqyUFpNmPmAIgTjy8BtvxE4PL4N6qxpi+IhhZZNNNspcAgBLP0bY/q51Q3VxXbZkSfpXelcMHz6yJR3vL4uXLovLKDBmLIA+69I7MInUzo7y2YIF+UxA3LBhtZegJGwbxH0rQVb7IO0RaI9AewT+UiPwNYhb1SPuazll/8plZcgQtsMrS2/XQDny8Jll2lTSor60F6jNvmuw9ke94lo242HmvtHgO0Cuo6ul6KiW1zVQqkCvytCqFK7+rOL58jfswj13313efuedBBwTJ05KFl3g2gC0NJVdtiyyEEwYJqN3UE9e+Dl+X18YMy/Lb7I6WA+MRAMCvXhlUIGIsGV9pJWVURCAyn7q7XT1VVdFbihYwZIJ0tRF1Z5OtU+W4NzxjVG1EK/F516Y2BODiK2QHfZ3xfyCDu5nHNhcC5Ao6MV6ydpus/XWuTZglGRMwIhx8n0sGXMP1wrUsfsXAOm35hpSl3X//QnqBcRvvPFWrLJJpwTr7i91hhz7hgyOfBPTyBIfSBOsGcuFX3xRVl9jzUha1SwJ8humSSAkoBQAAsh5frHN7gt46OnpKr29tbeT4F42ngOerLD7dI9q5wBgphfGSsAhUBFAC/QFj4JnAJKsSTAjSNN8W5BGnlfrmz5Mlp/xiufkfP6sv9y7mUuljBk7Jo2BjeM555yTIF8Q+Puzfx82yDU4/x233xHGSp0RcOzHuAADgkiMlkBVi4hxY8eGRdlt991iQKHXFcYIgwaYkW0J1PXHczw1fkCC58NavTa5Hh5pLzDf9HESVD78yMNxPRRoY1uNgfm82aabpc8eV0UgnxzQGGpQjSUTEJPfMfox3z6eNy/H2WfffeKWp1cg9hU4IqVlkAPgYC8EsgwurKXzzjsvAbOgGqhxzQJFSRWgGQiYtO6kmNgI1l2fGjLHIm22DsgR/3DFHxLcc+vENKnREviaS/qSATme3e9//7uwPuSGPs9shfOoZ8lFFfgxH4BURkCbbrZpGDDjzI1SCwjgxnrxGWZGtfdfdZGUvFHf6nl973tnhtG2Bpv9wHpt6v7cL+ktEKf+VJ2e52vdMfypDcznlj332jPgWx3pXXffXTZYf4OAYmvon//5n/P8nReINUauTYII22e8APG//T/+tlxx+RVxedxj991T9+j43Hax4OokrQEsJKbGXkiGDByp/TInJAzsEQCuOW0tSX74d/MVUANW1PSqJdYEHUuJiSPXrX3N+rK/2T+AF/uVMbFuJEg8T0AOE4n5JT1Ws6dWuJ5zaJIvTzzxeJVpv/56zim5A1xjsq0f1wSAxYxn2bJch3HwzNTESbQ1zLZ7sJd41kx7SG6NZdP03LyRoGFy89rrr2cfJxGVGLHvxelz9fFhagEkJjK333F7lBoNyyqBZB5jO9VYAveMsuxrGFXXi22zr7jPpuWC52jvlCyp9W5DShng7NoXEEcSuWLl8rJi5bJI9Zv3xJw5L5SbbrolbQEGDxlaVoZZG102nDI5bFx1gV1ZhgxmnFKqQ2tHR/lq0ZfZXwYGOqIsIHc1L5e0ZO7eXxjoprIhUvGWsZi5gu2PQY9m69xa23LKv1TM1T5uewTaI9AegW9tBDomrD621sRF5vjHNXF6xA0dzCJ8eekqK8sRsw8p06dOLh0dK0tnz+DS0TVoFQj7ZluBWn9U5ffJQWLDWgE2SV0jmWxaGXiZ1Gv4ZmPwP75Hn8UOadatxg2AISPbZeddwoA1/arUgwkmOYQJ9sh6BEqRVy5ZkuBFEIPR8DJn1828QqCl9k1diUDIC96LfN68TxPkCGwFGrV578gEhbKapDpqtTRtVYMk8Fswf3554825CXCxIYJe16LWi1RRELPhhpPjFChwEwzo++bFKqOLOQFkBNmVQehuGUJUiSMQIGAE2rA2gArA0vQCI0167bXXw1QJQjBvJFSy3Gq+jjrq6AR5AIL6pc7O7kirZPkFsrL+QJ0xcH3u00te0MlYQ6AreMF4TFxnUmRKgIbATX0X+Sn2BZAEZDAsN1x/fYJI16jH1qDBPWEUsA6A0yUXXxLQgmGoxjAjU+OC8ZFB9+N6m2brghdyOgGsekTOn8bL8wdEAFEBm/s1H7ndAW6OBcxedNHFuRbnIQnceKONyiOPPlpOOP6ESM/MRVl+ASmm7YD9DwgIuPueuwMkTz7l5PLM00+nBcFhs2YlSMT8kLg9/PBDCV6nTZ9Wzj3n3PK9738v0kqBI3nZ63NfT90OmZZr/vnPf57gHuAKMzZ4cGoY9cbDlrq+2269LUBFL7N99923dd9zqpyYjLinN/U8W261Vdlzj73y3Iy/4xorvQQ1lDde/nNugTLQrv3E/vvtn2erkbxG6AJTYMXc05oBWCCZAyBJGD0v9W7HH3d85hBgbx5i54CUXXbdNfMfSwZoYgwEqNaOOaJW8bDDZof5cFzgT687Qbjkycsvv5TfYZ8AFm0+JIw0UTd+JMJAEinn2Wf/PvMfeAXMBOJbbblleeedd2OaoU4L02mMAG8sJpML4IDk0PeM7S9++YsA2qYRPGbafvVNUwjJA3JJ4A8oPfiQgyPb5khpPzr00FnlqaeezBpxP+tOWjdr1FrBlltnGJG//7u/Lz/96U+zhiVbgK0YIH36SeadZBbJ8X/9r/8tkk/ssr3E5wEg+4hno07XvDLm7sFeV+ud+svcN+aWd95+J+vavHNsAT7W2rw214AXiQPrpRqtDMpeiOEPszhlwySQsHWACuAtEWBssNEYP/Jl5kxffrk4e6drcQxsFpBmnqmZtc9XA5iVkbiTD0/ZcMMkRzC25hPjpcivWzLyNKTuAvKq4Y61kTkyaFDaQQCTjaMrEOgz9jaJMnu05yXZILllfprX/jMWkhuYc3WN9oHPPv8sDKLxVCNmLN2b+XLbbbdmLnhnbLf9dmXNNdbInHc+YJFU2d5E3aFGUDLPeV2ra6iJyp4yf/5nYdNGj16tfPWVFhHzIy+1twFa1sgdt99Zenuwl0PCkE3eYP2y1toTMr881yqp1JzbMaNNzjvkvXfeyTWOG7d61lhKB7hb9vZm/MnwvYf9NEoNkv7qTllBHLWIMfes2jVx31qc1T5QewTaI9Aegb/ICHSsM2H1gWT3JOk6afb9VyWRy5ctLoN6OwPkVi7/qhx+2MFl442mlK6u/tLRNSRMXCPxW0WatVoKrGLZWg6VqYlrGZm0es+u4tr+qDYuUszKwkWS5Y+tujkvVsHo888/lxcj2SDZjaClYfPUbfmdIPCRRx5N8OglT7rkZcWQwA8go7bh8cefSFArgyrY2HGnHeMqJ9jA+GA0ACBgqjoaqp1bPezLlClTy/nnn58MMaAiA+z4svAkj0CJQEgQKIgjPSShBPS8tHfaaccYbQhiBWQkZf5e+wSNDAhRoC+w0XsMQMA8Cj7V2LhvQYTAQ2ACHAlS3Zd6MN/FTui3Bvgy6JDhf+ONuWXmzEMDMrhwsudn9iAguvqaawLGvvOd7wQE/uM//mPuG/AlyxIQkoYJXATZAhYBA7aNjMk9nnzSSQmE7rn33rBpzsMI5rHHH8+jNPZrrjG+/PZ3v0kQxdXtij9cEbMUQNFYyZBvPmNGXBEBaIGFgMj9YkE845132bncfNNNycADkn4HqP7qV79Kht41ul7BmWeqhmfSpHXD5lx++WUBcePGjV/lRChQVuOikbdEAPCGSRI4A06eESCINSEvM9bGxncwDIxhtt9u+8jMnMM1/OY3vwmQdg/Jzg8elHF5Y+7c9AYUmP/P//k/V/W/I2XzvNUh3X3PXeXMM78XJuTqq68qxxx9TGRk6pdI27ggkgICE4Kuf/mXfy577rFn2Xbb7QOq9a4Dis17TJG2GuYak5QjDj8i89jfX3n1lbQPYD7D9h0LyQRIkAoUA4Zhv+67L4YXANg5556b8VZjpUG25AjTi5123CmJE0ElwHLZZZfl2ZjPQEpq5Lq7U8doXLifAu2YVAkZgWQD1K0D64QkFcAkIQYKzAPrFdNOOirhQbaM1XUPGpNvvvkWrX6BD5XpG20U2av6NfOf3NG6wLhgKNdfb73MC2MrCAccsSrmWNPfy/GxhNpZmH9kmfac7XfYPoCK1FVSBsMHMADy1gbQ4UcCw15ZjVrWDJjdUV3hsOGttgNduTbPH+Ai8dMQ/a//+m9yDPtRDHx6e3P/kj3YHc/QfFyyeHEZN3586nYF7/ZPwKj23Kx1TZQDzh/Doy+/yvhgPLFV2CzXJdngmdkvt956m+wx1rUkGNBlrIEJjeE9H8+BE6i9kEQSiGtaQBi/eg0ldcMAifUSdpOioa9vlRPqsuVfGx81bWaqcqOR2DMLkeDgporRWpHkBRbL352rOXak9MuXZT+rNawrUyfHhdO8kBSI8UgLENr31bAC+U3CrAGMgN+VV16Z+WAPMNZcjtU6m6fu74MPP0xLmpqsWFJVA1plrFhRr2vxV6Wnu7cMGTysXHXVNaWrqyPOmB9/zMTnjST0GqdXgJ2ckiQSkAOE1cStvfaEGFL196/UFbWMHDm8LF+xtPRzkiylLPz8i4BtY2StYZI5K5NEDhoyJDJlyhC/NzZaRFC2SNSRrTuPGuPVRo7Mv3WlYXxnq0fjarmv7/31/91uMfAXCcPaB22PQHsE2iPwp41Ax7prryleTdAaJi7mEwqqWSOrB+sIiFux7Msye9ZBZaPpG6YmrqMbiOutUrlWT6FaB6P3W3WnrPirafjdNPlu6t/+4wtumgY3IO7rY9TPA3FczhRgywwzApBV9FJuXpxAlUy2LCfnSHVUW2wxIyADW5M3AAAgAElEQVRGVpU0jFkCwPabs86Km+Tsw2aHvfDSFnQCQr775aKvIl1zb0ASCeFbb79Vtttu+0gdZd2xcwIDwZvCf9nMESOGxfUSEGP4AXj+zd/8NEEsdkJgfsQRh+cefvvb34V1OuXkk9P7SWArcBU0YB/JkNRjsLYGgNzXeeedX7bZdpvIKtXyYCJJqgSCwNezzz6T77lH9S+CNezLQw8/FIYGYAL8DjrooATGmFgBHtaOff6pp5wSG/d/+qf/HdYNQAVMWKULiARs6ocwVGSSxlTQJTAHrNWosCD3XRI8sq2zfnNWQBVZ34QJa8TOHFDS7+5nP/tZatK+e/rp6ZOk8bb6K0BCUCTIFHSrZ1GzBqyRQQlEBX3HHXfcKiYXa4P1OOKIIxNoMsIQlArGAB5B+tlnn51rAiJJbgWygD+HPOM/aeKksCzuQQBkHAV95LPqJf/hH/4hAF5Qd9LJJ2WMzS2tG665+uq0YzAvMXGCWn2xjAvpLQtxc4XhhADvZ//fz8IUmpNNEPjSyy+Wa6+9Jg6C662/fvnlL36R8zA9IH00joCDGjHz0rn/5ef/Unbfbfey7777ZU589NHH5cCDDiwvvvBigDGGSX2juscjjzoywMb4YZUwbIJgMkkA1dy67NJLA9A9d46uzo3xEnBWxvaTXLNnSA4LpM08ZGZAAlbwzDPPKP/0v/93njeJpBojMlu9xBppohpXgFRPRqBbEsM4AwcauUsOYc1J08xhMllgzBz2Y50Cz+qe1E1uv/32keORvAKxasaAHm6QO+28c67DOsfWqLeb9/HHkVZjToBTSR1jhpm1jgXzXFNFr4MGD06tqkDfcwfWn33u2QT01jGjJet9/OqVpceqWFOOLUFgHpCSbrHFlrlWwBCwwo4A2tYPVYHgn8wU4/7d754RkxfJD6CtqhVqI+mkujR9ZuoziKRcA+ha1+QagWlzEJAwngCgZ9ewW4AxCSRm0+8kWuwfroPslbwX8wbchK0ZjrEakWO5JgY8r772WouB7SxTNgTkNg2Ydu2A5ciWEqHK2WuNWGolyTOxQ0xzOjqyzwFoARktFYRjmAvu0TWRXwKUvud4tUH14ABf76/UczHQWb6smomEferP+JqfklMkouZZ811jVBtr92dOGCvHqY62Gr5/Wq655uo8V4mvxoDE761VLKsEie9Ifniu5K7uSd/DLxctKmusWfeYK664qrzz9ruR7+611x7l0/nzwpIPGTq4ush+tbh88OFH5a477y5Dh+gXqL5tRNwwSSq33LK2rFi5YmkYOVLMoYOHROZKCk0Bojl8rb0cF2ms9zmAFmDWArfmC4OtuNouJu9fUZuPLwbiVstn7ekiAiyt+etZfP9v/p82iPvT4qz2t9oj0B6B9gj8RUagY/2Ja60CcXBcf39tvh1Lkg4yrQri+lYsDhM3fdrk0tXFDnlIzE0qE1eb/9asbwPi6r9//fP1n6uJyX/800hp/j0Tl9q70lHuvOuuSMDIPwSPsveCK9+T7eV8KBhj1sGtMZnUq65MUI+1UB9x8SWXhInAkv36178K2Nl4442SaZaNFsAIFFkuAw6AoyD5jDPOSNCg1sTxBQNAgtqhI486KpKo22+7reyw444Jdh5//NEyY4b+SO+kx9Lp3/lOggMZ9ieefCKsBQMGgT4JpICYBAzrQiYlsBaACPQBAy9jgT9WBKgT3LoGJg8CVeYEgjEvXayCLO8OO+yYIENt0OnfOT31U/ffd3+CB2xEdahbluAJe4LZ4jR4xhln5gH9689/XnbeZZe4UwJ9wDF3R2OEeTGGAkMBEjkgUOdZPfjgQ+W2229LQDFr1qwEOcwABAPHHnNs5EGXX3FZakwYuFx26WUJEl2TYJ/skTxMQ3aBG9mge9MWAfBQ7wRQCP5IxBrjDM8AC6VNRCOZFSwD0oANYAro6PmUnoDDhud4JIJYDMciyfO8a/+61QLayM6qJfkzMdcB2qvsdWGCNRIzx9bUHFP5wYcfBPwB42p4PANtE/bbb98wh44B8AIzQIXmzfvus0/m79uRzz1TFnw2P0yd2hZ9+YADsi4MiXo33wMedtxhx1yr/lnDhg5PA3VsETYUaBLM6Y+o5pALKqt4pg563GGhHZMcVQYfiCMpNv8Y0kydNjX3pA6K7T2JpFqwiy68KGwz+aD6OY2qsZEnnnhS9gJ1dz/+yY9jy67FAKb3rrvuzP82LJd5A/xjlYHVCuK+WnXP5p95DRR69kBm4/5pfxDg+omtfhoSdyYoxaap5aqBPKZhWdZOAv5FCwOABK6k1Na+wFzNIXBCBgjQYzKwkM5pX7DPmcOAGMfVhlGXjFl3vXXTsNvE12cLC24OSTyop3TNwAHQa76SXzc1atYccxAgAQgL6z18WLnrzrsyv77zndMTWAuqjYU9jqlTBXC1PUT6kZXaJiL7sXrW1EstX9V/LPW5/dQN9b8KnHqztsgzJW6AGG1PrAmJKomtpgbYfmhtxQAoRiW9kawbBwke89t924ftQ1qtpE55YKACMfvGwoXVuXHRolynBGCtg6690oAvwMJOr82Cc6XvY/9AQDnWCdNnLF273zUA0J8rW9m/qsWK81NvAOOSDub6rrvtGvMiz9ratt9j+z1biSFjbC8xphIH1jWXSnOVMyyWU1sTY4XJp/bghuo4p512WjXl+fzz9KhUs6gmTh9CSc1zzz0/Umwy4JkzD46D8fIVy1ITSGJPxv7xR/PKgw9iwIdkTwaIgenVRg4vY8eNqaxqlyTpQFm6dHFNBOh/uGx5mf/JJ9UIZfjI1Hd7Pvq9OXdNcpYkDdyj51lB3OLKcA4ZHBBpD/gaxNUelm0Q9xeJvdoHbY9AewTaI/Bnj0DHpLXWbHUdLUXdc1rJgGLBWX2ls6OvDBsiE72iHDV7Zpk+fXJaDHR0Dir9HeSUXbWdQNoS+F6tq6uSyQoI/50/yR9ju393C4KheqxvmppUFs8LS/DLPU9Q4yUqkGdnLxgWDMCR/o5daxpO33jjDSlG33e/fWNHra7pzDPODGhgYiEQI2EihyFtESiktm3BgtRV3HjjTWErWI9rQ6COZp11JsbEgNGFmrkzzjwz4PL6669LHcX48WMT8DreueeelyAEwyGwxCJgUQAB9yBwVjyvtopBxo033ZhaGgG/AnUvVUBUMAdICAoE1IwMGE8AkhXE7dlq4NqZBrgCRg5++kwJKkkV3avrF3yrQ2Lfzbhk7tw3c/3sxj/44MME0oJnP/vvt18CSpbngsgNJk8uW26xRZryhh0ZOTLPW+Ag4ABcBGx333VXxsbYNj26gDO1bJrpYv0EU1wryQvJwXyXhFGADTxOnTI1wTmgKeOu/khWHTDi3ihoq1b6Y1r1ZEMCQtU2CVD8DkAXyAmQa1+rrvKLX/wi9WLYOCBO/YveUOqQSAn1DCRPSmPrpbXgXxAs+ATKsaxAPlkaMCawJV/VPsJ5sHrYBtb5fkeSa14zgsDmyNYL5AV/5hr2qLFVV8eH/dX/CpD3fNSuuBaZf3VOwJt/c58YCuYpgmMJB7E9VsNC22rrrTI3gCzzCBuofst3sH9No2ZrBcgTiDNtwBRyP9SL0b1XCeNHuSaJho032TjAUI3eRtM3yti7J+YkpMdAgWCVlNd4WAu+i8HZe++9AqoF6eYcwNf0iauMAdnX8jwDZgzuy0911OPIt7Q21k4dT605AuKAZ/O7cUq15q3XprUDaV0jIWvkdyTeQEsj1xW8V2fRzzMOHD+Bcc/Q951PMM88xF4DyBozga5nCTQI4M1t64eboeeQ9gQjRgTYANjYYXJQ89k9+13jguraJDIka4466pj8zv7XgBZBP3CAPVF7mib2K1cGvMVRd/nyVt/BwatYKzVrgnpzzzN3bdg1Yy2gx3gL5NV2ffD++1m3m202I/sAkGx/DQsUENmZfcwe7TrMa89fHS71wnvvvpt5bp2Tqn740UepUQPggWgGImR7XFWBj/fef6+88cbrAeXOX41Zvijjxo9L/z+5QOOE9ZRosU+MGT0mf/dsSJU9Y/ug9a2Gk2uqNg3m6ZFHHJn9W1sKyScJmznPPx8wLclx+x13RA4pYeG1g6HE2qqrxMTpK7fWhAnlkJkz0wMQw2p+UGIwb/I8AVX7hn0uLRq22SYyS3WzjLhSw7dkWXqy2Q933GmHgDB9NjfepNbemefW1O2335myBqYmmqKrMR41CgM9JsC9pxu71lWWLF2cPwO31snHH36YfXLkyFGVUcN+dnUn8WbfronWkjGi6jAPJKg8U3swNs/8SX/Jnp70mTPnAFhruC2n/LPjrfYB2iPQHoH2CHyrI5A+cWo3IqcLE1eP70WtT9xA/4oyZHBX6ensr+6UU9g0D5TSNbj0l57UHdRaNz9aCVRQ1zQNrynjr5m39J/LX//YebK5q6aWrrJ6raO2msh56ZAwPffss3HqmzRxYgwUah+cVj+bzs4wcwIUjbRfe/21WG170QvayZrI8TRwHTFyZLng/OoEyTZb3ZTAX2AGvHmBLV26PNIwzAyZpZff7bfdnuw7KScwhoVi8f3mG2+mTopUhXxu6NDBCRQuvPDCBEEnnXRSAIHMt6auZGrACmkkoKFhr8ADY0T+h0VT8yLTfdHFF6XPFGkaKZ0gcaONNyrbbbtt6nMEYzLggjPBLbmg4A6DxKzCMY499phknbE8xxxzbMakSpNW5tkZR0zc3ffcE0CBGXG/gnLsG4fKymCMT90Rluz222/NvToveaXzMCoBxoyl8XA9QIPAEDDefocd4trHUh2jtO222yWg8KxIugQNWAugxZ8dU6AkAHS9AKlAo7l+14o9IcdsAm5shjF3vQLNRkJW2zUMlF+fdVbZequtYuDSuBAKVl3rNwNcmXeudmEOukhOmV3UP6vRMh/VcwGyGAP/3kh7Bem1D6Dxrb8z1tpM1GMNJEgG5gSBQAKApH4RWPvo4w8D7kjQjIM56l4E6ZIdGKHakF5Db1n5IVlVYVU/nR+ATpbasEDOYU4AWALldddbL8vQ9TTZeomQcWPHtZiKUQEQTaN2Y+la1Q9tteVWCQo9J8clySNpFKxyVTWWgmJsXm1QP7y6ZD79dBjC3ffYPeyqwNtcltDgmGnZG9+mYbJ7i9FCR3WnbVxmXTg23N/rs3g/8lz3hGHAODZmGOr2gHXjYW+qgKzWp3lGGdMWkKqywdo0HegEXFNzCwB2dbfMRWorDTVe1193ffYaclBrVYBsTQNXwCRgDyS63hhjLPwiCRYA8ZBDDg5QksiQFCCXtG6AF0yy+x41akzcB2sD5pJ1QrLeGIW4bgAN6FH/a7/xecBHnZn5VxlFpiM9Gatqxd8R4NAYjQjiAQG/84zt//Ybx/d8m0b1ngvQZ03ah8wPe4R5/fHHTFmqnFDSYMMpUwJsJQRidrPLzqkXtgdjwSSY9B20L9hzPQ97i33Wfda18VHWGOAjaUKmba1LCpCoMxZibkNKHun0iy+UQ2cemmdmL7Uujz/h+Owf5MCkx5Iu5iFgZ01h1jDC7gsw87sY78yenfHDxAHplBKk1u+990HGlCW/teg5GaPUHa5YkTGRbJOgcKy61vUwHVy6u3rKZ58vqM7F/Svi4HnU0UcGFANx73/wYbn1Fg3Rh7YSkiOToFpt1IiyBTllb2/p67P+O8qy5Uuqs+VK7+n+JHesfS6uADHWTa84YM7BAE7z/quvvqxMXM65MMkm6/OrxYuTsHGMnt7exAPfZOLaIO5bjb3aB2uPQHsE2iPwZ49Ax+pjVhsQHAFy/QOKyFPYlpdMd5eC9GXpEdcNxM0+pEyePCk1cZ09w1o1cWroKkirPeGqRKbVf7vV1LtazLfouRaA+49BnAAlx/ojEFeP7yV57z33xM7ey2ydiRPzQm6MTbAPMrYCHkGKFyOHvZtuvjF1YgrDScswL3vtuWfqum644fry7rvvBbTI0I4dMzYZYuYSAhVOh7K6gpnIwNTDzJ+fIELWmGxR8HDaaafmc5hCVt3AE0kQFoWMkFRo1112iUxL5pk7IXMD7JUgRyAgUCFvEuQKpgUOes4J1hmQeOm6TllgwecmG28cIxFOfQIANu2NayX2TaG6IAboaRzYZPcFm4IMQVId61qnKBATCKulOvGEE1KLRd4GbBj7aoVdWw94Plz25i+YFwMXjJQA1eeMHcmXQEjgIGAT1DpW83vzDUAW4APb1URCQF7rKZsamlrno6eSvnJDAg4ERqSJ5JKC5gTk6oRknVNrsyz3hLEQDBpb15177SdDWpqmxsZ7n332ztx3DPVEPlbd5ICJOrfda9Pw2p8BOd+pNT2y2/0Zy8Z9z3W4ZvVNag/dox5YAlmf99wdV7KBLBRoFzxOnz4toAEwmjPnucyLg4CD8ePLl199GWkttjBzPPKzapBjLBxPkOsz9V6qRBZYC/hZuSLntm48C2PpWQiizSuB8T333B1XwmOPOzZN3TFKPtNI77DJjbW851CfXa1Zcj7zskpQR+VegRjPAmsosDReDFueevrpsvtuu4UVUY92/Q3Xh7Ek8XTtDfh2LPfnXisb1xEA5pqwUGqBMGMArt9LXGyzzdaRt2I0gAXuiYxnJGUqiK6Sw2Z/sS6NmfFofmdONUF56rNSq7V8FSAngVRLxc1WggcIFvBjP8w1rJOkj71MvWk99vLMLUkCLSiwhoCfuk/nJdms2yinRqDVHtwVoAqAYRitY+w6YL76GmvUej3ui12d5e6770mCxN7TOEKq13UsyRj7oWO7dkBH0E8yq67UeHi2EiCkteaDvQ6rKJlQTZbWzTUbD+oHrLg+hWoSt9l22+xn5q5ElP2LiZA1ogZVfzqslOSOsSK1XrpkSWTWjz/xRMAyObnzAc/Akj29zqnPwoRtusmm2W8BKiDpyCOPzDo2lnq9nXrKqbl/xkP6KJJM2ncxaVpGWEtXXnlVwLw6YOMJuFE7YAjPP/+8JPXMFWybRBtgCISrDTV2zJ6oJj788OOsVywhYxzP19zfdpttk/Cg5AAWHd86CQv95pvlk0/mZ8329nSXGZtvliSf54Lxjkvk519EBYFNHzx4WFmxHDgcUiatO7FMnLh2nm3LNDItBpYs+arOmf6BMG16Wtov3Y95pp1BJ2djpiatZIU9mUpi7JgxmVvmMTWDPck8izxT4qp3UOlr7ZWRU371ZfneT9rGJn92xNU+QHsE2iPQHoFvcQQ6xo9ebaDKkXoip1RM7ScgrrsjRdSDejtKb1cpRx5+SNlwg0mls2ug9A4aUUpXzWjL5n9tjlLNTRow1hibqGerDcF9tu8/vYWmL9N/VBPX2HszZvBSImnErgkyBHpNAXd6spWOyIc4MTJ1EDwIGgU4XuACDS9iGUmZY5bTJF4kTWqbyHa8UP2nDuq9996N5E7NFCkQFmjU6NHlwQceiDU9xqQBmrLKxg/gEpgLLPQ/c2+CI/IYwStAJcgRQLtOkjs1dEABuRUQ4RoFLW+8+Ub6AAnA2fJjQoBORivszN0TIMHYgZmI4MvxAFESRsANY+Dvap7W32CDmpHvqKySF74xvPnmW5LRlw0XQKQ+orv29msCbP8rWy+jO3nD9cqyZRVI+c88Su+iVcwVS2yBeW0yK2gRaHBeM9ea+qK4DaavHokWOVg1DlArJEiS+a7gY3DG0rESMHW37LtbNUvuhXkMUCnAwVA0pgjAgT8L/u68844yfMSIsEYYCOd2jU2wAywIZpp7911sj2CwyuqWBLSp69Hs13VidExwQMn1s3jHqAicHU+gJyDyjASXABagxHBFvSZ5q+M6BsmrOStgBgC1GfA8mWgAFA07xpgFGBUwv/Tiiy2mr9anctWsTO6CnB/oAOTck89/+eWisKECfQHrvffeU+64887Iz7bYcousa8+/AT0NOPS/1ljTT7DRRxt7wSh20NzCflTWZVQCWUmFd95+O3NPzzTzmnW9PobWHemhuaGOldulewDKzCk1V85rjKxZYxqDnkULA2pGjR6VtgfVNGKvMHFqBMnXgAXsGgMLa8568GzVh0r0WMvuE5gwtzDckh4CeXPFujdPHQtrZO8AGo1tYwTi+iUMXLO1YT0CIvaAxpgFSCJZvOXmW8LeH3TQgXGc1eLBeaZNnRp2TJIJYy+Bo24xAG3+/DD8zmvdAVW77bprwJS91lhg94CejTbauGy++WZpr6D+do899yg77bhjpI6AmLVjr3CN5qPxwsQ99+xzOYa1aF+SEHItmCDgB4tm/LjCqvWTwLLGyLgZyHzw/ofluOOPzzwlBzXPJIskhZhL2dvUzWLnmVNhyNSUvf32WwFxniFWDQNvzhg/CQ0Jqeaa1Y2ZD8cff1wZPWZMuerKq9LiguzYPHRe+x9m97rrrg2w/P73v5/EmXW23rq1pYlnS0VhfXlG5557bpKLFAqSRPbPAw7YP+N/zrnnhHX70Y/+qvzbv/0yro/6IJqHrovUHFP7ox/9OOsacJN84N67aOHC7O9SSAu/qOzstOlTyyknn5T+pR988F7+17o2bph40taRI0ZlfwTIvC9WW214JKpet709kkva6HxVhg4eVGsGly8rL7/4cq5n7bUnRj4uKdfZMi+xfwZA9vZmHyL7toYBOnJMe4N51TihBsTFNGdZ3Djtp2f+5P9qG5t8i8FX+1DtEWiPQHsE/twR6FhzHDml7D05pSLzpq8bRoydsZq4ntJZVpTZh7Le1py1lN7BI0vp6M3Ly/8JcskyOjtqw+VVfeNazFwFdS0Q178yWfxvkG0tCZCala4cy4spQXKriL/K4DpSj3DnHXfkBe/lwvBhbF6mgCdzE3p+Tbm/ttgWRAh8MUZVQrIojJcMvuyvDKQAvVp/r5bP+o8cxrVwjHz7rbdiVc5dji29F39egl8sTM8lAAsDIJiX/Xf8moWvoEPw4aXKJc/3BY2kLJi5AJu+/jgXkiZhF/xOoC2jKthXu1ADBBbfa7fqg4Dulbmf2vdtRK7fdZFSlYG+OJhpKmts4gxXyHiwS97HnTEmAAi85AXJjm8uVGnY4tTkCW6AEj9VGlgSzGIxd999t7L1NltX9qt/ICyWzzTmAw1TFkYrNZO1vrFh2yqY+DLSpobRbQwNgN4tt9pylazLPRjHprG2+649ogYCwAWjviuAwgTJzAtCgQesJaBtjNxvXO6W6SVl7tT+VQAIJz5gFqCrrFtNapgPsYBfJGiuLJ0fz1dALegEusxRcxjgBBTVmTiGoNzvBMZ+b9wbCbCgEbDbe5+9I+2yNjAS7sOP77Lxr7VgKwM0jTVw65rNpWqG8mzYPZI0xzcXAA5upmrOsNHui1086RQjA2wNoMuJ88knngwreMopp5R1Jq6zSh4ac4kYVAzKumpYyYDiVn2U8XFd2AnPxLoyJ7HcWgg0DJ2ayQ03nBLQ4jNz575R/nDlH8Jc7LP3PmEMrSWuidYfh1YgSO0q1kwrBKCKGYr6xVoXx+p9ZYAjMxFGKgxLtBL4/LPPEgi7FveNiSebBnCN10cff1R23WXXPDuAVpLD+ewv+vRhVTBD7k2vPucSTGPaBPbmeYBxT3dAr99LAmEyBfmSQLUx9zqratoklYApLJD9QhsTZix+SIsBUw6mGExOqsxhAAHuh/YWiRbn1UNQ4O1521vsYSTN5ph1yUzpmquvSW3ifvvuFzMlhikcGu111pzjYgONo3kAEGGQHBM4c52SRcDOJ/M+KZdceknaWDiGWkaJIccnpX3//Q/jCItlY3rkmVM8eKYAnzV6zNFHlxtvuikA/6ijjkyCTAILw+ie7NEUDUcceUQAHWkxWaT9B7jzfIwxabj7PKfl/opRx/6re5s2dVrGHIiiDjjju98tL770UsaCXNU+QT1h7pOgS7T9/uyzkxBi/W9eSaIdfvjsgBvtSKz7U089rVxwwYXZV9zLwQcflH0AOwcMq5l2nRImkoJXX31N9hl7DNn2a6/OzTiQ4n/ntFNLR+dAmLCB0p8aP/sgEKfFAOmlPWDttShIppSxY0blmXGl7O6uUsy+vhVZQ9a6+e89ZC/TdsO+bQ8aNmJk3h32qab/m7Yv6k0pILxzJKKAPkoJ/UDti1xJSTHdN8MXKoXv/PD/bIO4Pzfian+/PQLtEWiPwLc4Ah1rrzl+IACLCUkYtY4As2pWsqJ0dw2U4UMHlYG+ZWX2oQeWKRuuV7q6B0pP7/Ay0AJx5EjkbAJEmv9YSCfYr+0FKhsHwNX+c4LgyJlaZig1qK+fE6gnw9+qVxHkV/BQTUtef21uJDTcHwWxsswCMi+0ep7qvuZ6BLrNccXiTfNeAQPQVCWBtVdRI7USXHppcf679pprkoHGggmIuQIKZEnDZPNr4PN5mEDW+/4eUNEyIahudguTZfVvJC/kcLX3VNN+oY6FcVKPsHDRolW1K1WmpjdarQuqdVNVbgocqAvEINWfjtLTPSjAd8niL8uQYWSES3WLKh988G4CTQGJDG9HR09ZuaKUr75aWh579Iny3vvvlJ133iHBsToX9wSAun5BribWwCY5apofl4Hy7DPPlMsuuzwBr2AyDdf7+gI0BPYCIkF1bXrL5aw2FG6YN/fW1CUFPH71ZQ2IucsNHhQ2DpMquDHmvu/+sQeszas8c3HO5TkLRs0Dx/UMAmSXLc/nSfgE9ep1SGgFisZOsNLUXjWyS88GoBXUCKyBvnxmRbU1N9ddh6DeGmnqtQTRkSsGDFdzHvON5I8MNc2MV6zI+AI1W2+zTRg0sj+SPCYc6rlIJzEumvS6fgDenEwj4OfnJKmAtahGF/X3nqtgEbPlvgVtYTE+/SQ1W56nujA1amobXavvC9QBCswLJg47gTXWD1CtDqfHZr6l7rWlgPZvTQ+spqdXlcMuKy+9/HIa11tDDQA1Fhg41yf4bfYHY+XasCBqwxgLZY50A+ufpl/f9tttlz6GF1x4QXn/vffKjjvuFMAngbHD9dEAACAASURBVOA6/M5+4PmkDm/K1DB6WI37738gxiscI92zdWrOAE4YfEDM/XMpxdKTxpHScTC0vp9+6umwauR39qzLL78i94CRueuuu8MouX/gAhDgLOoZAar6RmJhtU/Yeedd8hlzgGEE5h+Y0ipCew2BMsZJi4Ztt9u2bDR9etgnAPLUU08pP//5v2a+cVUFZNXT2sNIF90Pkx+BvPtnimQMMF6eJwCEzdQ6g6kTMyL7kSSNNW79JlER+3+gem4s9clVtap4MYqAzgAfcl2yQ70Qgbibb7k5TM3e++wTGflXXy5OS4SmJQqpp9pHa8p4AV0zZx7SqjF+uxxx+OHluecpEt5Ij0z7jwTBzTfdHLmksZaEYMRjH5l56MzINq0hLr0cUy+95JLIhrGtPkOaq4H4dttvn56HxkctsmdNXglA6eXHSfX55+fEDRfrqP2JmmZzq2HDSSuNlflpnv7whz+MKzAgSdppzQDOGD5A96QTTwpY0uvNnLeWzEOAeo899irPPP1cue66G8ra66xVfvD975WVfcvL/AWfJgmldYZni+28+qpryrBhI6sUfbXRZdI6a5dJE9dOAjCKk0Heif2lr9/7uSuydmP82quvBciuPn6NsM7W0KjRY5K48K5sHKTtJwBcZKBffFH74/V0pyVEjHGAuMGDM//cq2SEdXnq9/+2DeK+xeCrfaj2CLRHoD0Cf+4IdEycsHpAXBqyAjoJ1IA4IKM/7pRDBnWHiTty9syAuI7OvtIzqIK4Ro7nW7L01SSlI9lXoG2VjLIF4qLhbxmbrGoIDsT5PVavg6wNS1Hlew0TJ1jq6uopTzz+ZLLDglWBhjozBfQr1ZzIacahsj/BvRdcI+0MYOjz4qvgzcvdj0Ch1rGsSBAD/HlhX3H5Fam5A+IYk5BQChzUSHjJeQECUBpt+xyA5tgZB6xkC3SRBzYW40BNY9AgCDNOkbaMHpMAuF5rZRRj+79sWTKmjYyxFsP3J7gWLADNAgByu9RjLW/JBZep6ekuy5Z/Vbp7OssXCxcEFDE9GDJkeFm2hLHGoFIGusojjzxWXp/7ajngwH3TtPzyK65II2YF/yQ3WhMwYmCXvdvuuwdcq6UQ8JJfCZLZs3N5a5otux73H0Zm2NAAFcFBc80y1cbC7wX/xt54Cs7I5PwZwDAf3n3nnUiiuHyqa/JsPTvfYyPPstv4VDZieQIWgVdlOqvkze+xLo8/znhjcPqDydYLfDRlFmiR5gJnABZHu5UrVsQZDnupN53PY4YEva+//lqZvOGGAQWOSxpYEwkrA2KBftcFbK02ckSeI+ZL0CzYJvMTOAIOn8ybVy686KL8TiJg8mQB6HYxoPli4aKADUDCNb773rvl1VdejVw07R5WYgz7kqFnkmPe3H7H7bl2fQytM/eDpSOJi/HJQAkzKRu/2YwZmYPMRwTppHIA0R577J6ERVNHJbA2phIS5p57BTqscYG6Z2u+MgxSn0SOqfbGXlDluOoH2fzXXmYNuDO25vNvf/ubSO2c17P1jNyXukXjpKE2hunll16O7FTN6rXXXJs5hoHBZAIAt956WxhRLqzYEoYp5gA2DwtrfgEom2yyaRwyuUoCYtgZ4/f000+V66+/IYAASCHhxBiRPToXMGHtzzpsVgCR9RhmtKur7LLLrpHsqU/1b+ade5D84RwK2GI6SJSfe+7ZmBFhR/0nqMb8YGnIe92zexc8uz/Mm2SExJW9yxrB5jM5MreNP9acNNczACiBYvWOgKF72X77HeLqyiQE2AHyjMk33SdJTpne3Hf/fWX6tGlZBwCVhIAkgGd5/gVMmDZOWwtjR14c19/Hnyhvvfl2+elP/0v58IMPyyWXXppr5WxrL1ZbPGHCmmWbrbfJuL7/wQeZ24A5IMMpVXKFaoLElgMoIALEYbQBQ8DJvAOyrBESP60DKCqsB702mXvE8KevL3uzeQ+MMlC65ZZbI2dl2GI9YbH23nufyC8Zy1B5YBaBYWzojM1mRAZ8wQXnZ/3+5Cc/Kb/4t19k7xkzZnSSNearazKP1Wfbv42PZ0HOav5Zc5Qbn322qLww58UyeHBvgN3qa4wv60xcK6/DxpTo+eeeL1dffW1ZbbXRUbWQjq4xflyZPnVKmbwhyb52FUAc5UttfeFenYe5EOA1Yc21ktiZN+/T9OmT1LG3hUEnQ9dXsLc3kmFMIBMTiSb3GBCXvoODS/cqEFeNa077wX9tg7g/N+Jqf789Au0RaI/AtzgCHeusCcRVeZ1C5jBx5GKplRooA32Yic7S0zlQjjlqVkDcQP/y0kNO2dmb7HzT263WPX0NvFZJKlfVw3WuAlrNPQTTBbytQnerMoaCyOp0WQGiF4tGqOoV/M7LTBNmL9uAxo6GbeOuWe27yY/IGdUX1KCrL8HEuuuul5efwERQpdaN26UA7Nbbbk3xPRkONzISNccRKJI3YRlkLZ3DSxwLJLACCgQUjttIIAE6EhVv8qXpV4WpqVblggj3BXwI7ryIgUrHrC50tb7Q3wVSgmgBwTjyFnVRS8kga61VDdCrTHH4sCFl4aLPSunQ00mt4/IEHmSjgwcJnI1rbxno7yhPPPF0eebZp8rBB++fjPaFF15QDjjgwHLQwQclIPLyNwbAi1oSQbonVV0W+1K7BAiZA8A0cxX1Iu9/8H6CKAGp5ySQkK1eMH9BwJB6JBlgAY97cy8CZoG2axXUOZHAXV+zGSRga6yZnnLaKwjWp02ftsoRUVAqyMUYCogFiuSnAmHBos/7O/t+GXh1UPoMqmkEmJyzNhauID4Nc8eOzecEVoI7wRqGwJ+BUPVZjZSK5M7358x5Phlw7B9gs9NOOyRAwnC4V9fC3RT49VwF2AwrNtt0s/RbA9KmTJ1S3njjzfLZ558nyBSokoBq7J3ap9dfC7jUW07/PrU9P/jBDzM/brvt9rBSpInkxqmNfP+DVt1of+Y6MAz4NQ6gsu1YB0DhsssuixENiahECQdWQJzMk1yLXM06wGBgNRizePbuBUshaD7ssNkZH/PDehB0x4wkzno1kJRsMYcE+ueee07ZfIstkpDBsNYkxtIkT4wZWR+GBcAQ3DMfwgKRg5IYeraeG+MKa9M8ba5VcD179mGpbSIvPP+88zKmnp2ekRgiiRpAj5TUfCZt5RZrnkhiHDbrsMwJbJP5D5C5LrVz6tvsIWq/nBOrqum3/cT8+ujDD1PnZv14LhgX8x/AVB8LxPkBMu69974wQerrPAfjoEE7EGNOARRA15NPPRnwc/AhhySB07hputZHHn4kEmTzCpgybgcecGCZsNaEtPEg8ZM8YKpifUlsYT6Bc7I//eHURpIybjhlw9R7YeSBS88NiMGuaRSP5ZMQAKxJzt9/78Ny1JFHxfiJIzAwblysLf0zF3z2WUsZ4Z1BKq7m7dPMW+fGKAElEibmV6N0YGaCSbNvSyTp3UYpASj7jFpGSRXXZH42jorOqy5VHZznXVn5F/MsrWuMqwSUukK1kU0dNvkxaS1gaC1aP3pPSkhiaDlmkp5SD2w4eXL2mLlvvJFjpH6yuzv7B8mm+k77m3fDJ/MWlNVGjW4pUfrKWmutWQ6ZeXDAq3pa3wMkr7/e2DEe6ik93b1ljdXHlc023rist/66td64qxQCDDLMSLNXrgwTbx/xTho/bvUweJ/OX5AkoLVY20NU+XMSK13d2S+tt0bK6v3A1df4AYNd3T1h4qwp52iDuG8x8mofqj0C7RFoj8C3MAJpMdCwVQBcBQLVpKKzs/+PQNxxR88uU6euX/r7lpWunmGlb6A7QZhgwwseE4V9ayRYlXKroLD5M9Dn5RMJZSOzbDmnNffjmI17XFMnlZqcQUPSQ0cg62VGdrfjDjvE/IPEDjjq6CIrlIldGVkLd8qXX34lLy0MBnOCLbbcssw69NBIv7zUvaTUXpDOYXwAOIBK81bgSLAnYFH/Jvu99dZbJdPKgQ0LcNBBB+dFrTeYoJccSi83fZOwNeQ9Dz/ySK6ZfMpL9ZFHH0kgA6x4AfuprnLD80I3ljLCAj4vZyBFgbtgS2DFTYzU0EtbwODF3N9XYtbx4QfvldVGq48bVt5+560yfPiQXN+8eZ+UNVbXl6yvLFqo3m1kefaZ58vtd9xajjrq8Iy5ILSRm8nkaxxNcqa2hJmB88Q1c+ONyut6wK21do4t8KvW3MwdapNfbA/WZvbswxPICfQxQ4AUsIXFMnfINLFtAg31NbLvAiByR0GgwAgbJZhTC8O0gtQR2wDAkOUJzIEofybz9HmZcZIyc6hx6SStUssjqDru+OPiHnn22b9PxnqP3fco1153beaGgAdoALrUwpF8CXiwF+YLNu3HP/pxGB81M4AvphE7gQWrNuwLIqdjuiBIb1xQH3vs0YBaroHG59prr83/qpFyzmnTpoclAi7Z0KvtETRqNh9p4jvvBCxiJsxDgIa0S92f47oG88p1akz/8bx55fDZh0fOdvY5Z6e2idmDec2N8rPPPyszD5mZRuoXXnBhpJSAnrUhQAfEjLNjGjfjBzhp+o0NwYCYA1gfge52222bxuRqcwR/lRWvrJz/JFywvJWhWx6wJqgmJcRUWnOuRUNxgEZCAfh67fXXywnHnxCgeMkll4ZVOfGEE8Oek7UB9xhjoE8vMoE+EIdZM772Ddc+Y/MZqRFrWGbj4jOeKSYNUN9qqy3Lfffdn8QCEIgJ8pzc93HHHZv//fjjeWG3gDNN7gXs9gSslWswtp6NdcMMpCoDOmJE5BlhZ8gLPTMAkMIAOPQfWaS9Um9J4NieccwxRwcYqVkjJTz5pJPCDDaMn2Ng2oBItXUazuvTB9SqryOb9V3rW/2lnnGeD0CPpSGBZtt/6223RGKKWX/0kUeydQMvwBOXyS8XLcp6AroA9MjxIhm2Zy3Oru+ZW5/6Saau2Frv7Cxrr7NO1oa5pbH6lClT836w13gOageBav8mKWivkSADxkaPGpXkAvMWa3HipIlppeHcnof17xmYC+aqufboY49mHHfeeafstxg4dYQTJ04KALT3ulZgGBunZtoal6ixH5n7lAJYaiy3deb+rE+slXF1HudUz6xe2buIFNw+7nowrBJkBx00s7zz9rvpxbnRxtPLZpttnEbvDEokHAEoShOJhUG9Q0pPz6BW0m502WqLzfNukvDT6LurS41xY8hExr44c1RSUD2cxIG9YcjQYWHYkkCJnL0nygDzkBunOWDPtD9/qdH80KFJMEpcdvX05H1Ze3CuLN/54X9rM3HfQtDVPkR7BNoj0B6Bb2sEYmxSa8mwZEBcZ8tQ5N/3iRsoxx49u0ybun6YuIHOQWX5ylonk/5D+hGExavHqj70X7Nr9YJbrQgGvnYq9Nmmr5FPfNPspNbMNa0IOlLs/dCDDwcskCapBeG6JussoFAPJ2BwUV7spCLc1ji0kafIZHOF83LW20zmG8g77dRTU8+iZqI6EtZ+P2RpMr/33H13ghzBB5mZJt+CJwGAugc22xgo5xE0ApWC+6efeip1SaRMXuQyzl7yXqZkmQJNgEdfrnfefTdBd2R1sTBfGBAX+/GlS8saa66ZoE8th4BeNv2ww9SBjI3pygMPPlhGjxqTmq9LL7ukbDB53bLFFjPK448/UjYkw+mogcfOO+1aFi78sjz80GNl+rSNkvG99daby+ZbbBZmRqDr/gVtWDHNmwEaQTzJonEQ8Bxw4AGpTxEACWCBrjrmCzPGMt/AvMBX1t/Yy4BjO9ZYY/WAQzVPmInvnvHdgAcBD8kqBgnDc+9990Z+pWH13NfnlrPOOqv84Ac/SMAEeOy0406xxZc53n//AwJwnBNzZQ6oRXI/1VRlIKzV3/3d35Xzzj8/jCBWBztHPsbe29wBTg+dNSvB62OPPR4gj5146823MufUrQEggMf3vv+9yFQZNWy37XYB01ddfVUYJfcv8MbUAYvA6kMPPhjplvmrNcS+++yTc2oGj4EBZp+fM6esO2lSEgBA3wknHF+uvfa6ZMSNjfkF1APymDtA3vUBPpg6v8MYNccTtAPFRx19dObZpZdekkQAoCITz1RDgIoRMt/8ftaswxLEX3DBBTHxwIAC8ql9HDIkoIJxBDkzW3PJEeMA1AvqydWwGSSKegy6VusDaAf2/PfKq6+UvffaO+ys47GQx4ClXrQMZE7fdNPNCebdC6YHYw8gYecDqEaPKkcdeWTuR0D+r//6r2GczEfSRkYkQMqxxx4bcEdu+dDDD5X999u/Avy5r6d3mECcnBQgMz/VXs3YjLvjY5HOStJI6gCp1og5YZ16Jta/cwDg9hKyQiAEQNco3Lx1be6hutuODNtiP7CfAFjmjTmI8QUgNthg/Rh+eNYAnXuZ9/HHATDGTmICcPBdwKcxncH8mu+aVdtDpk6dln2Z9BMjjg30rN1nUwvquWDWgG/ns0dJtLgmYFfjbgkostltttk2iYo5L7yQvmIbTJ6c82gOvsmmm5avvlwSOadnvukmmwQ4Aw+uYZGm3a19GQBkCjN/wYIkrQB35j1Mo7wP7M9qgWufPyZVtW7ZseIK29GRMTVfmxpQIK5hnHzO83JeANN37RfqWWsz6ypDrPWsVdHx8iuvlHvuvqdKNbfbLnOxkWST2dorJMEYltjD67uqJjDtrZIUlB7OWxNZX7fQAQjJX4cOGR6J9Oef1frc/tJXlpDYDqlgzduRdPbRRx/P+0rSEvgbOmRw2XyzTVI36B0Xd9ludeIrWuzhQK7beNVa1UGRzgNxQ4cND6Bs+lWmNUdqsgcCxF0vBlGttoQMdUjk+kOHRvliHQPSQNzpf9U2Nvm2Aq/2cdoj0B6B9gh8GyPQMWH1sZWJy0uc4r66TabZd1oBrCxDh3Sn2ffRRx5Wpk9dv5SOvtLRObgs76svfiDOS6K+t742KVnFvq260o6YUHBL/Jrtq4Ym3/ypxF3tz6UGy2F9Boh7/rk5CSi9fMaMGZVgWaAjG19t4quBhBe52ggvJmBDEKGXkyDDd8mw7r//vsiPOKFFAvfCC+l5JEMsgNdIm+zPC3HCmmumsayXL6MDcikBFec4GfZjjzsuwRMpnwCR+QnXNYwBJmbkiBExBgDCNIkWFAh8b7v9toAjEkTMoBoT2V+BBacybMvkDTYod919d0AQCZGAUQNvgeHMQw4pb771VoIzgf/sw2aXhx5+sLz22itl1mGHluefe6ZMWGuNSINYV++/3wFl1Oix5YrLryyjR9dG3rfcclPZZpstI/dUP4V98nkW3WqVBAvYL3VyQIJgk/yO6ckbc98om83YrFx6yaWp8yDfERh7LoCm2h7BIDAG2Hp25F8CQqyfgO3HP/5x+Yd/+IfIJn/845/EGZGlOiYEmOQ4+NmCBeWiiy+OvOzhhx5KsEfiBaQIpjGkfgDJ888/PwGacZy/YH7ZYP31I418Yc4LCcCxqn7U8tx9193l4Ucezt8nrDkh7BIHRNcmWOK255kxnJHBluEWEAM4/+N//PewZT7rmXjmZHLkteRggiX3j5WRzb7n3nvDTOiNJXEBHAhe/+Wf/7nstdfeedbcNAEA5hfYuyOPPKpcdNFFAZDf+/738z1W8ebWHnvsmfkAFGIqPHvzBys6ffpGSS4Yb8kC7pPAVeN0iGETgPou0G09YMh+99vfRVq42267lj/84cqMi+tyPTvssH3Ap2D35JNPSrD34EMPBuQBNRdffFEYDvPf561ZiQftErCTQJwfjezZ5u+55x6Zf+eed24cI8nb0kuvry9MKmbqlVdfDSjC6tlrXItxtY59Vi3m+utvEHApCcNdVcAsqLVeBPauzTyb88KcBNuOh+Fz/67JfgBw2IYYS9h3mJNgNMwt8xtwJNVzXVhD/wFhzzz7THlhzpwwF+4XqJaMwPbYI+q+1RuGyXpNq4+FX5QXX3gxTqtk3daJQB87ha3HxDb93Kx9c05CxT04DkYNWHM8IAzgcR77lL1PO4okflr9woxBYxNPjokJZ+3v3kiS9ehzbAkF14pBdj3YVK1WGuk04MR8w1iQ4DHbqWimSuq9N9S0YXgaE5kqn61y+G+aa2Dl4mbcWc2sGodYLBYZYVwX9Xfs0yRb4+lay1wNg+qf69jWHojeJ4Am9q6p+XJp5gGgKPHVSHrtrRphY/HcJ1BsHri/pl/g9I2mxyAGm+v39ij7oPeI+YLtpIIADEmdnRMwbcytAEAgU6LFeBmHLz7/sqyx5oQ8mxhxdSlbAAb7V71Hr7r6mvLsM65lRBk6dHhasQwbMrhM3mC9rJsKhAHPrtLXv7IURl79A5lTlAv1GQ6OPP/TT+dHYbB48dKWodSKPGdzpOkNhwVexcStAnEa2Q8rPYMGZR/WygHQboO4byPkah+jPQLtEWiPwLc3Ah1rrzGuulMCcdwp+yugqvVY/aWz9JWhQ3pKV8fKcvQRsyKnZHbS2T20rOz3Iulb1WC45h5bDb/zdqqAcBUr1wJmMquVsWtq4b6+oeq22GLs+qssLy/s0pHM4JznaxZbALfaaiPClG280UaRNPWwXscndpRVPcQEAvfcc28+L2i+/fbbUqskmL/+uuvKo489tiqrDpQdf/zxYQ5k5M8888wEbTKRghK1EAIMAV9TQ/Wzn/0sQcaPfvSjZOI1deUE5998V1BPgjN1ypTIVbAkzz77TNi6jTfeJIEhGdApp5ycAF7NCpbEPZNmMdwQ5AmE1fYJQGXUH3n44QQIM2ceGoApEL/rrnvSkFZg86tf/yJM3dw3Xk+2WlAqyws8rTtpvXLppZen+H3ChLXLzTffWGbOPDiZa8YWJFyTJk4K8yUAFqyS+an7ahqVA3EYHoE2IwnMlHsyVurRZLIxHL/+9a9jkLDP3nunNx5QodZGY1xj4z7/6kd/Vf7X//u/ErgKloAvDOYdt98R5grziUU0Hj/84V+VBx64P4EfYIAJISU68cSTIjUSLP7yV78MowEwGTMBtZ5+xveYo4/JMxD0HDrz0MwlgGP86uMjo5T5V3+D7cNwYfsAI8yEAEnGX5+9iy++JGBe0G1+YYjU9QB0nC/JF62NX//q16nbFLw7jySBIE3Qx9rd/55/wQUJyLfacsuwJACC+h3zh8yR9PbjliOf+Vclwi+nPhAwcy8CMw2OBa3c8rDT5o2+WfpwmSfcMNU8+szJJ58SVgUgJPkkR8V0nXvOuZGiYeZID61VsjjHIel1DM6Qnr9rl+zwPTV9ard22nnnMn3a9HLHHbfneZ5wwom5Ht8T1BpLEllgS6ApWD/rrN+EpZI8SLsLPar6VsY5j0EM4IFxcrxaKwosfJhkiLniWQvQAWLukgCt+lZgDuCxJ4wYPiLfnzx5g6xD85uMEDgylta+vwM8jGzWnbRu5h7AyHnV/uN3gn3nkZQgnyOxBtrMY/uCe9RMG1gEFH3eOmCmI9lj7zF3AZGvWLq3zF0aaal9DMuF/U5N5/j/n737irarOrNFPXaStgIZJIFIIoMBEU3GIDKIYJITLgfsso9ddoVW9+He1u55P0/nnnMqXNtlGwfANsbkZHKwSSaJnA0mIyQMCJC0tfdtXx9zrL2F7XK1Vlyfl7VclKS915przjHGHPPvf+9//zeOqQyG23V4f2upICBv9ab+rkbLewXllW2q3+N3XsAelsg6du8CKNaY88N2S2IYW8d3T2GtWj2vYN85qmMDiBwzdVZrxmKws2r16gCu1ouQ2sD5VqfW8VxPdVKswC0N6Fczv6qmp0CF/orkftacl+N5vfDii1n/jIaYL/32uedyju7vMjCea8EYazzvvqVoaM3sgUJ7h3mWLHNvAXz2F8k993rku0uXJvEiefWrX90WuaZ91p6BnfQssA5JaL2sFevfmnrk0UciO5TgU+coqcaNtTX91svxjaXLypIlD5fdd1tYttxy8/Lsb58pM2YA5fPTDqaygoMx1JJ0MQRYtHXXWa+st87sssP220ZOv3p17ds5Mm0oLQqMpfEHRo2J/c99xV3XuXKnlGyxtwfgBehW4y3PNJ+pxiYj+TuJMufj0RkzOxC3LHue9/dB3IcXePWP1B+B/gj0R+DDGIGBzaaAOH3DJrQB6GSMI8NCl7EyOm2oulOeemLZYfsK4gaGZ6QmLonY2OVXEw5Zx9ZWoBmbNFD2By0GOklKO4iHOXDUCsx7tXFdKwIZxrvuvDvBsODBA2nREYsi3fGwHplWrfhnzByNPK5lVbFWggZsCWkameQ3vvnNcs73vx9ZFxbg5VdeSQBDMqY/FFkUYKUGpbrqVbAqyKhOmdV84X/+z/9ZNp8/v3yJCcpPf5J6AqyGB6TMOkCjV5KG0JgoYEzvKAErO/mLL7kkdRGazAqmGSWc/aUvJUsO5AhmMQ1cDAWk6gBl4/1eYAQgYjuMif5GmJtVq1eWH/zgnNRTCeAFOJttummAqWB9o402Kf/8z/9cttt2+7LzLruEcTvyyEUJ+LA4zkXQjbEStLGFB+JcF3Ch3xQHQnVZ2EINlgXqzEcEgs6FHA+rpZZpr732zjzde8+9YVDMsbpC9Ubqtc4848zUCLmmz2qCO0IOVU06OBEefNDBMfPglIdxA1gFrECjYwpEmXwwfAGWMHECGecgMBGoqQPyOYCSScd666+XINF3CibNDcZUACigIyNiUU+yZk3JsEeuNTo9gfLVV1+VMTI2+k3tuddeMWRw7b4PiNWUnXTTSwBpTQBXgDuTDU2qyZZIB61VAF2WHzBxLezqzbUg6uVXXi7777d/xo7rnXorP99yqy1j6CCAFDC7HvMMlAhYrWUss55WEgJMaphznHD88WFuMLjkYsA9ORt3UmNlTgBcNUScAAFPYF7w6vwBfefsuzAdmD9ADxizHrGb7kGy24t+cVF+LuAFXA495NB8likGaa4ecNhN7B/DHgCo9edrrSL8uzVkd5/2mrMPDYX9xpa4XufXgEsLSO1PQHjtTVcdvQEa5QAAIABJREFUMVNzhdEZ18ZjZe/n3tN6vgGn7nlBP7BuH+NaaFckRW1tJcxZqwMGFoBAtUaYRmvc/cvkBMPoXFobFftIZcBYxFeWpH5X7VNZ7d5X9tiTnuqha+dQ24nUXo7eT9KsTgxr2aTFWCrj6d+kdIL1uJOuWBHXWEyi+8H6Nn4VbJIGVsMMIMFc2WskhzBR5tscpA53vErXnVt9z/TcS84HyPUscC/ZR61/YBSQB3ixfNQJvp9Dr9+7FwOcZ8wIOFMHaY2qg2NCguWzD/q3e2yvvfYoP/3pT3J/GT+1q9apxIME1JIHl5Tbf317jKm4XZJKWmvucbJr95dkjPsCYD72mGNyD5HLW69AnD/d640xJWt03zs/+7vrZf4DTBk3tab+xFpbd5IawPyrryyNwY594dFHHi7zN9807qODQxU4Gyt1oBg0temk7kDcnE02LrvstEMSEKtWqVeTyABwGZsM51koSamx+Jo1FcS5t19++dX0UJW0aOszLXfKQJKe3Cnr+phssSOhGJnqjE5OuXxZwKt5+dLX/89+TdyHEXX1j9Efgf4I9EfgQxqBgc3mbFSpq675c0BcRVVlmmxfGSvTR0grgbjFZcfttymDg5WJGx+oNvn5X49Va58PhGM9Wfm53ndUY5Opr7WeDJ20cqrEsuMGy8i06eXOO9Sd3B1QRcevtxQ5ZYxO9GBbvSrNUFtfMUEo4CZAxiRccMHPE+jrhfXd7/5bHBRJIT24H33kkXLU0UcnEwsQfenLX06gIfgR8JPgeGgKiPTbEmAIBASogkcMmwc2dtDD2781LQYMgQMBDGAm8Fp0xBEJ1n/205+WOXPnhsnhlIgJcz4epIJix/nkJz6RoFidDIbhlI+fEqBAEuWaZPxl1Tkbnv2ls1MHeN2115ZTTzs1RgWyywIbNT0CFsG+OiTW+GzmsUcHHXRAWBD1M5hADYtZqmMsnDuAeeJJJwVYCEw//ZlPx/lQrdiee+6R+iVBzvzN5yfDTU6JIflv/+2/RTpKfsT9zBgAf4IZgRojBsGgTLJgmLwLSBJomTuSM0GwYIv8FVPGzU29mKy3daKGRxCKsVMTeMcdtyf7buzi6vnO27lW9Uy+0+dJS7kwspvHSHGDBOwYtQgmATPM4VmfPSvBt/WURvTj2m5gZVi6L0+gCERiawRFWBrGIcBWpG+vvJJ1Yv2RWTpPRjuCSuPqZ65d3Yrguxo6YL9nxNmQ2UELtjA0QI5MORMDQb5zdf7GQRAt8HY8Aaa54OBY66N2CNCTnHD/CNacE5YEG0c+rScbR0aM8xfPPjvGNBqrMzrxknwQ6HM8JMETiGNFGWCQzF70i1+kZpSJBKbS+R177DHl++eck95iL7zwu7ATAmn3UGsIz1hGkoOjpgDeK61CSkk/K2CpAekeqzM82b6AxFfjavc+ExH98NQtClCBRC+gxXpIm4/BgbB9TZZnLEgIBb4NnDSm3ZrMfMycmfWOpXevYxOb+UVrUeKzwCSDFC1JsJAAh+/F9JIQphenNdRZwwveMVaauWOj3PfNqAiYrL0IV2du7ZxxGExz5hlJLvk+DLB7Wp2gPWX/A/ZPIgQ4tG4dr0kKXXsa2k/UPZg01jEAIGCEfNm9aUysG/Nkf/Nd1hTW0X5rTCR07KVAu30RK3n/fffFeIc027GAK5Jd7zPvv/71ryK5VBdLqo0Fxag2WSlVQWvPYm8ATF1vc7CVuHDfk5Nil77whc+Fofed7gV7HSdY360m8zvf+U4AiM9gIjHz5MLWJgdQ/RnPOOPM7MtUAtZ3Be+DMVsyx0ASsG8MjGUzijFukk/uowMPPCBg0zlX2e+uqfe0X0q0kFo+8/RzKVlY/qZ7d2b+01Zj4cLds2fXGuJLy9Kly+IuOTg4nDW59VZblp2237ZsudUWnVwScCOdXB2VRVjdFSuytwLVADNgj4kjI3/7nRVJRngFzA2USPldi3vLvW9Pk0iwj9lfpo/OyPOWQdd6666Xe+nLf/N/9UHchxR49Q/TH4H+CPRH4MMYgcgpiRWra2Rl4pqZJK+SMr66TJ82GCbujFNPKjvuuE1aDwwOzQiIq8xbJ5lkjJI+UPXfAXEdKGz94gIPuwCisneT7QV6T4j22e5Emrvl6OjM8qtf3R7TiWSWpw2Xjx12WKSC1XlrqMqIhmqzcVln8ho9mTysGEdgJbB2CxfukZojDAMQ5UHMfl0gzfmNZOib3/hG6kKqdHHjBK3qokTaAEEA4sUXp7GsTK2HqCBA4CII8jl24AwcNt5kkwRozRmReYFA48UXXkxgvu8++yTwueXmm1N/5WErq4+5OfTQQ/M5tvVYrc9//vPppaSuiLHL1gsWRFaobkoNF9ZMT7QjjzwqwQ5mBWt59TXX5FjNhVLQTv7GzGLBgq0TnDqOOqODDj64/OynP0smnpQNgPRZ5yVQIbmrNUZDZbvtto+sEpgkQcPguTbZaXI4xibmRaANaKkVAnYAGq5sHPzUCMlQq0MBGtSXCcoxGswgZJfNpXM3vmn0PTgYICSYNN4AkQBM0IYF8nuBnQBHEFiD8RmxDzd3DCysewEo6aPARgAk8yw4UxuJley5q3brtbbfmOwRJrAW9LummAT4O1v9kZEwwNiGxqq0ek3j4X2CZ+xPfj59WpU1r1lT1qjzGRgI0CTtEkiSiwG8gslI1dLfsZr5CORieDA01HMsNCZVYjWe62f0IwgGgIEW4IscT7AHrKhF9Hn96syfgBCgA2a9AGvrG2gGaMKqvP5aGEUyWvcP8w2gXjICu2JN3HjTjQFXaUVSJiKlZUDi/hRA/vQnP83nmYu0hunGobUjaOxU6zPo567bmLnGANe3KnB1XtaU8wc+rIkGOMjaGOnUFh4jscJncOO6sU/mpMq01+sZyDhne4Mxv+GG68POGoe/+txfBaA5B3Vwrfm5dSVBYrwxRWR7rhMrjbFXVwucq3sUaGOmgSfJGGCNORKQRHLMFAXI8V4gUE2nBAqg5v0Cf3uCxvGYWy0WrA8JmPSTXMHoYlVqJ0kDMatcXYEn12TdXXTxRVmzjsdIyHfusceeYVaZuhhT0lrnWvvuvRUXX/fM0tdfz/4I1ACV2Hh7nHNoIL3VBPrTeABYkh/AkXOwf2Ce3EN6JGJuJXEklCQFuGG6XsZIxtt82mtJ4dXWnnraKWGS7fHmG4DVU9D5MbjB8gKzFAjYN+sDALeHcLsFLsnEMf0YY4ZXALHPm8u77r4r87PzTjuXffbdJ+skLOKMGakP9l2SQpJjVAnqMt3X9lB7mFYLEkuSPVdecU3uPbWfjz32SFm+/I2yaNHhZfeFu6WNge/hTEn+ODAwnH0SE7f+euukxUD6xA2QUAJjjE1WhZXzzJWosldKEmBDzZdn3QYbAnHvdCCuGj+5t6yL1iMVo+uDVTo8M4BTjeew+shly7P/honrg7gPI+bqH6M/Av0R6I/AhzYCA5tvOqcaaX0AxFUmbCwgbnS6Au415ROnnVx22mnbMjykE/do5JQNhKXg3H9rasF5bdLdauIal1ZZucbETa2L8/e4VE559fy9Ojnl7NnrlltuvjWsE3woEDv8sMMSKHpQj0/U5sczZwrs1tQ6gLE1yTQ/9tgTadC6zTbbxkpaUC0YU1+EVVFvwLyDGQLg8sQTTwa8bL31Vml+LQjzYGxZdNcrIBHYCLpIXbAjLfuMSfBQJRd8/LHHApBI/sjgBEaOzbRAcMjq3INXYKH/022/ui0Pe3VDvlOwAuwBNWRCmDLBkuyza3AMtVRLHnggciP1LJzU9t3no5F2CdYEHjLFHtaysxgugTPWROC6bNnS1OiR3xlDvb60XcBYKfIX2AtMfb/AUzCIPXpwyZJywAEHJgAANA468KDKjt3zmwSWAjwAGjBmdy6IOPjgg1KHI/NrrLE/Pq8uJwAmbNdgsszeU80MqlSpSXQrUNKwvQb7zZ3O32NyME1tTe1b2AL+ZnbyT//0TwGkwH8NmCro96d6It/DfITxAQkuYOf8jKNzcjzASnBpHgBD5+mcsCeCIN/N5GVVaoNKTAcakMSCpMH56IwcM8BlVPN111llb8MDA+Wt3/++O6f6nRWwjeWana9A03+ut/2+MVXpsdjVRPm9c/Mea4qsDCtB7kVabH5ce2sNMXvWrNw/gnFAjWTMWjMGmIPaPPnlcu65Pw6D4ljkZ47hfYJsDCKZnMAUI2tesCQCeL93n7QAnzkNMHn4okUJNgFqPc7cJ2qGsBrWrsSJeXYvkaw5P4FymsYDZa+/nvsGcHr8scdzj0sMCMbdq9hA8w44c1sldwZyMUkYYIY5HP2ADYDguuuvi9QVoJFM4YTKPEjygfRu5fsry2abbRopqjUg0QGc+D5MuTUuyUA+qH4VqJAY4IrLlAc4c69jrskYscCAFKDJHMZxMPBkupIjr732arnv/vsDutxXxprcj3EOcA0wGDP7ubE2vuSSAMjZZ38x586IhizxsMMPS6IDiGP8c9zxx5d7fnNP5LH7739A7mkSQPuKc2Vvr6YWqLT2uLhaI9g6Yxqp+M03R61AFqtO1DxTSGDF7TWYMXNl/wZkDzzowLRC8N6nnnw613j44YuSIMFAUQKYd/uiRBBptxfm+4orriybzd+0nHDCsTEekiCyfzB6uebqa7JOALof/uCHWSf2UGvQf9aMZu/aHnDfZHiFfQL4/vEf/7Enw/c8UD9rzUpaOX/Ph5aQkWS7/obr07eQXFlS4Ec//FHqytTSOgdKDbJv98lll14RtpJb7Q3XX1d+98JzOQ/PGGtt6etLkzxkaIKx407J1GadWTNTE4c1dI+uHsOuukfVPVYDsOZmbG/AtM6avU4YvfXWX/9Pyikx+9kvJVf0Me16l0omSprF2GRZlVPaJ774tb475YcWefUP1B+B/gj0R+BDGIGBLTebGxCHQKPDx5wFXHk4jCs8X1Nmjg6XkaHx8onTTwkTpyaugbh2DpNBZK2Nmxpwe0/q4boy9mY+0gLy1i+uOVK2mrham1etnL3Wmb1uzDvY6ZO7aGSNiWMHHqnRGgH/eAJtQWU1NJidoGbVqtpI1hUynvB+0rzmIkbOJKDON01MpG5EDzFBueAKsMBeyMCSYJ7/k59UOdW0aWHSBDayreSdgpHa4LXW2gCJgpeMAylL1yhbJl0gFuODXXapjdDXjKf4n6RTgbueTNgGgAArwj3ygAMPLPvsvXe+L03N33svD1oBHQtswA4DxNhBbydGAM5JZl4QT1rE8AR7iYUQ8JH3CfQFqK5dICCwdt1hcX7/Vg84YLbMb2MLSTW5LwqAZXgV1ZszwbJgPz3tZITffjsS0fvvv6/suNNO6fHXHPy8Nz2nBOQjI/kugAUQ8V0ARLUMH4lEzFzFqjxOb1VqZt2RjVWr8crQNEldA99c+oyhABXzEwe8zvzBn2qeOKIC1daGtVSZruoBbnysD9I349NYN6DM5OoNJYgjw33l1dfKOuutn7kTDLXrcn8BgFlvHSvt+L6/1haNlekAmp6HI0wqVgZsCoR91r+NsfFKXdLEeBiC5vgK2Dm24zTniJgDdcmVBjSNdZVjVVbL5zEgbgJ/Ck7rzwfCYmA7OJLuvtvuSQ5oq0BGmcrZDlRi5txLgkDvxUJp0ux+9L2kxOpGA3jdhwMlwAEgUt8JwGkyb/1btwCMWsy7f3N3Egbb77BD1vd9994XQMFk5tTTTot88pxzzgm4W7z4xLDAWBJ1QgJoABDAsdatbwYhapsALMG6wBqjhmUEdE479dTUEEryqKUE8oB6x7BWgYKWeAGiWj0pWa59wfzqPSfgx0QCtGouJQmuBjI2WD+tDsjVLr7oojBMGDP3sHnZZ5+9c3zMEXdS96zjtZpUIAE4/ta3v5WaSGuZLJrcszHpgvILLrgg993f/u3fZi6xT8YeKAJISKyBLQw5AIytW7Bg23LA/gfku4wFwxwASe1hevrtuFM5+pijM3bGJs3VH3us3Hqbetdq7w8YAyj2Oudl7zzhhMWRdWO5SSw5zWIIf/qTn5WHH340Tcq1BbG3SzpJkAFapKnGzmftBeZS70Tuq4uO+Fj5zne+nfsA+DZPGDVJhJNPOjlrwnnqL0lxseSBJVENnHbaabl+UsxDDj001+T6rDX7h30eWLzkkouzD2PrrBfg0l5kHu3f1q6eioAuUAcIunZOvvZy1wDEUStccsnl5Zmnny1f+9p/KRddfGF55ZWXUhO3cI/ds8fY52+4/sb0KZ0zZ9Psc9rG7LbrLmWjDchIt82e+N77K+LM/P771AhVyaJGEOPmOWsOsKXLl/8+Sb0/qInLHlJr4pIcUyIwPpFkHjmle3E0LQamxxXYHm3t9Jt9fwgRV/8Q/RHoj0B/BD7EERjYYtM5UUAK5BqIC9jhLgnEDYyXWTNGAuLOOO2ksv12W5dSVpfB4VlloozUPm4xNqn94arTZXtNuk82EJfOb+kTV6Fd78+ubq7VatQjrO1eOTp9ZuQmv7799jI6vQagBx9ySGzHU3I3Ue2svQTvzquyMs1WubI5gkg1R7L3aiQEWpHUramyOAFBNVgpAQqy5x5kgJIHHfAjANCQl92+B/YhhxxapUxz5wR4pPZG0Dw4mIekwEZgrWEtxtL3CUbUYZDlCAoEYwv32CPBgIcsYCezDeTqT3b++eclM4t5ZIqiiavv9D3OCXhwbck6j1WjAQGn6wckA7w0idUWYloN9Bu7VB3PanNXAQygUFnNWT15FOmRzLvvw4bUgLaCrlofNNp9Vl0i4FVrNgAI3+9P2XRspACRYYZAwlgYW2ydoL8mEMarJHG4BvutVgljZcGmr9T6G4T9EywZL2DTZ7ymApvKyNVifkyfbDgADHiYT2Cs1VC2JsMVdFew5rMVBNY/W11Sgp4Zo7kuCQFsjCy2ekljIWh89fWlyYq37yGJtEiNF/mm5uzt+Oaqso7jZdz67VxczQsmjykIqVldw++FsTA+zt991wBgk2xWdq2CaWDpnbffyTiRURnjNN5etTpjZZ0neOtAa/pTzZwZptE95Lu0AxDYYkjUN2GTW88t9zWAi30Oqx7ZVpWqWud+Z7x9d6t7a/0YyXP9DMPsPXp6YZ4F+gJwJir+FPyr69v/gANyLZIBpHhcBTXnxs5IYlTzno3ColijwIL1pt2D9WpusDuYlRdfejFtJjSZJy9W2wnIaQoP8GHGnAuZnXtLPSCGWQN761WSpEpPOTOuFwb/5xf+PABYLajrAQ7CWH3s0Mj3rr7qquy3ZH2Ccv3oAHQghqzY/aSeCvvBSASbA5yoGXQdAC1gsPVWW5errroycurddt01eyN20X2lZlFgz+3W2vvKV76SPfHaX16b/Q7wskdpYK3mSe0iqScQoX8kmbV96dZbbs3+St5pr2ISoiULN1Xj9uBDD6a1hVYsalHDfm69VRg195B9khGP2tn99t8/iRumSlh87CbG8aqrrikP3L8kzCQwmpY1IyO5btez6WablZNOPLGu24GBsHMk2/t+dJ9ywuLjyg9/eE6YT5JdySrj7QWQAVESNv/1v/7fcc7E+trPT1i8OOubGyRZvTXhmrTeYJoEUAFprt/asxY0Znfe+ji635wHVQKnVPukNQCUc4wFTt071rDrskauufq6MGyLTzyh3HXnHWXJg/enbYBWMJ5VngtXXnFlDJ323HOf8u6K95KsWXT4YWXOxhtmr4mOZXx1mb3OrPL221g7+08JW+i8BwdIQUcC4t58860K4tzDUTHU56FHZL2/Z/Rkr5KX1oMaVHth7ROHiSOnrMYm/WbfH2Lk1T9UfwT6I9AfgQ9hBKqcMixAqmwqEzc4WGUa4+pyMHFA3ET5+MnHl+2326qMr1lZhqbNLgOD1bq6PRwqO0Oa0RkTpPl3x+ylSC5IK9n2QLQP9oebUgvXaujC0vUCwmnl+htujPkGwBIQd/BBkTuNj5OEcX6r0rLGkgiqSTzDVGBKxmoPOcG54Ebw2gwOBJLOycMN6KpOXSsStAFM6uHUOXkfRohphZ4/mLTaRHV1wEdc3YaGcg7Ai6w8BkLgbHxaw9pmly4wfvLJJ1KPsvzNNxPcHHTggWlmLngH5AAqAAggw6YBEi1YjjucOqEEzSORBmF/wh51RgpspGsjcxJTRhGYo8oskcPJyPpsNT4YyQO9Bd4e/H6npgrAq32Ypuc6m0tgfQ9m8/2ADBn4CuS47K3TAx2uI3bqmtJOGwljI9vr3NmHez9wEZame5kfY4XxHGlgu7Mor4ClBn2CD+s2YOLtCj4EamoFgSzJAyDQeTf5JNlmW7+NCWvgB/MHIPp56rm6+jOMEpluAyH+7X3WU7Ve15S49u4awQjG2ruaSZhPa9dL7yWf9TNz0RII6oS0JzcPxtN1cfpzHGyqc2mtONo5OzfXHiOhTofsfcbbfLXA2PtbDV37WaubizX96toImNTTGqhJkPrzds3cTrmlyvi7XnNW5746OFojpK7GvLLqtUdYSzhE6jw0lKDTvaVXovtIGwQBp2ORK2JtsWnf/MY3c5/qcefctQExxwAI0HPaaaeWnXbeOayLsWNU4ZzU5ZFRYu6AH0Yz2j0IrPWExOxUKfHy1H1xjL3zrjsDdABKgABTJVjHBLleRhmSJF/96ldrreLY6p481b7HzIgEmXulJuPOk3TTeTAkAsI1gNcg/VOf/FTGCfgivVP3Zaxq4oNcfFrcFjWDJ5fUygOwAqbIBpnVqMFS83rQwQeVX932q0hfsXjYQXvXBRf8LLVRX/va1zLmGCz3gPYadnyf9/rKX38lNa7ccbfbbsfI1LGKzIQOO/zwgMSf/eyCNEvnxAtASmIBT+rBmNZguACNM844PZJFe4o98YYbbyhPPvFEmsiTnX/ve99LogrINTe//tXt5aabbi1777N32DSg0t4LQNvrrQcM+i4775Lki8+aJ3vqIYceFBm9+mN7ur3WdQI12E4OnO5D4N94Wl9z580rRx91dNYqwybXEBC4YJucjzWNUdYDE/huTL99TB0fMOeesr4xjOSh5Otk9eZTDan7FjCXTNAKxb116aVXpG/pl7/85XLZ5ZemrnnepnOTPDCXkXHf/Zty++13FKUD1uZGG24c5+D5m26aY6v7xtCrB3/7nd9H5dBcdhkRDQ5h8CkqZmcPnDG7KhNaUsU1N2VDW2fG2jNZLakxUjMOPE4FcdZ5X075IURc/UP0R6A/Av0R+BBHYGDrzTedEFSlTcDgMFFa/icAl/ED5KaNlDJz+nA59ujDyq677FjWrHk/IK4MTq+tBaa6U3aNw50jENGKxGsQXHv/aFJawZmcYO0UVJnA6liXVyel7P1ZSpk2OqP88lpyvPsTxHowkqMI4GStFX3XmqFawJ2sYzrNxo251tx1wLGxMy2AD5vVGURgz7yvBcjtWPWaOACS12G5RjNOQDDZYT1WdQmcZCOqzM93N2lo2Ba9erq+PaRfrp9kzQOXvKkVKjYpabOJqfG5seop5XrLoRrJdD32ej+tQM71tPEA4gKiwyz5/XgYusZ8troqY2w+EsR0fjWt5izW1mNjFVytXJlapjBSAFpMOyqz2cbXsR23U8aW8aKJe10DTZppHJsTHMDTDCwCtNIweDzjVrq6yyprrONY57PatwteKivXsY9TasZGZwDB+mnNzPx5D6BNBlrruozLYNi0mIyYb8AzoHwkAXuMRbrvBi4EQMAlsA14MQUA5mvSogTQV7ZtTdfvsEo0zYNAydporpcx8ej6Z/l4Szi0cQRagcsG1Joc0+fMZXUxHEzSAltZP18Z2bpOnWutjzPGzts9CqQJDAVrU+s+q818TYw4f9/R2on0WMOu9rBKqKu7ZgBsJLm1NnGt+7FjOJ27hAlWxftJ1iRZXCO5I0ACsAAgjqN1hOs46aQTEyD/6te/LnfdeVekkJtsvEmMNdrvyU/VSTFbkVDg/uq+AiZJFjE8kiWSNSSTmEXN6jErAmnABOjDBpEE+46hweHy7W9/J4CSPC9mKKtXBai5xyULGI9wVLSWPv7xUwKGr/nlNbHZxwyRCZ53/nn5LOk1QH/brbdlnrTEwHo0wGt8sUTYQbJnzKG6KWOCbeO4CrgCcerLqAIAVIAQoADW1NthkoBOSZP07NtsfjniyCOSEMBuCuKBp8cffzzy7o98ZLewb089+WQa1Ds+5g+raa64O7oO+zDWy3eZ+0cefSgOwfq5rbvOOvkcmWhtRv9MWbj77vkZCeLrS5eWnXfaKQzVCy+8VJ57Ti3fRM5tv/33C1NqrQFZaU2xYkXqFIEd+4txxvDuu+/eOSZG9YXfvZAWC/Pmzo0rcEsSml/rT1IME44Z85maUCPHHouz70MPPxz5PYCtLtG5M94h28XKqRVUA+keA87s/fYIbKP7Bsvq3Li4GktmUdYQQGVtYDH1q5Q8uPyyy7Jf2H9ckzG1BjCFaoTTl3JsLEz9IQcfnLVbXSSzK5WBgYn0iauOp+Nhpt95661OuUClMqO8pyehpF8nf3dvul7AT+JGbaW9jQQ90m7tIkie3wPiuJ9Oz9hL2kjgfP6r/0ffnfJDDL76h+qPQH8E+iPwnx2BgDhBToLrgaHUxgkQa2A9XsrE6jIyVMr0kYFy7FGHlYULd4mxyeDILF1qegCuEm21B02VVAr6JuvjaiDYBeJrNfuufeZaTd0kA1OBylRAB8TdfMttcXwU+A4ND6YWobYYWFWGhmr/qASTLegXQKoTGBxeGxh2ze0iAw2gEQSvCcicDLorkBBAOv8AhtXVaCPylE4WKajuARBB+xSwmFqtjoVs1/jBSasBbidBmygVyACxYUfr8ZrEVbb5T73a+PfqCDszjADBTtqZILuTFwrgE+h02LaBrsqW1sC7Biq1GW9YtG5s4/45Uuv8yAIxfVX+WHtMNXYmY9b1mxK41nEeL2PAEUfIri8UICjzLPiWCcY+mY+aVk+yAAAgAElEQVT2+bBn2EbgZ1Uz4gBaau2cY1bQVc/bnJIfOsfKulWWVjColYBzkd137sZNMC4T3QCloJuEVhAD9Hk1S3x1I0Cr8xSgtfpK68D3Jos9bVrMBrwiIcRwdSytcwoDumplzgPwaOu+soSrcwzX0eqryFuNCbkacCYYNTZAj3XSW59JIAzWgGwYE7wi1y/oNKfq1dpnmo0+djmmJmFOar1h2MfOGAjzmxrTbj0lAdAZodTER9cjMox5Tca4rlobOCOgx/pIc+rUwdWEif/mzt0k5h7MVBYtOiLnUZMNg+lHJ1j/3Oc+l5+dd965AWQnn3JyJG033nRTmLLPfPrTZfvtd0i9lrFbfOKJGR+ySCwQ1ugLX/hCxsKYP/vMswmy1eB5sZrHdDFtuf76G9JcffEJi+M6iM2zBo4++pjcA0AdNs13CMbdK/YC613t1u/feitsHDYGQ+x8MehqTr2fUQtWGyBS48pt1nn5u99zDMU2WUj333d/EiTGQI0XuaB7jBMhps0Yc61Vb6nNgBpY6xcQMz/q6AA4TL/16PiCc2sB42QtASiAmHtFg3NAhJwSsGMIZSwE8Gof1eDp1YgN5LYLCD322KMZH+/nuLty5XupjZWc2WnHHcsOO+yY+4DskvQUkGQUZY34nLWob6Xar5defLGsu956kTWSZNbWGhXoxDq/awZuXVMFVLZyONdU7/+aQKh/r1LotE5Yviz7DIbPvOuTuMvOH0mvt5Ykw0rZe9wDGDcHd26MRrj9klNiZl2LOQDwsMfOr32/84whyMhwWFBjErOirOmqzCDlxo76NzMUrK36WVJT9wlpsTWdJNPoaNYUySlmuhoZDZahzp2yulRW6fmKt99J/efQEFXCtMqkqz0dnVHeevudrka9dOoTyoj3O3lmVS4AmRbdVGm57zNH6p2NZR/E/WfDrf7n+yPQH4H+CHy4IzCw1fx5HYirssVKuqjx4UjJxnxNQNzw4Hg55siPlT333LWMjg6nT9yaiRrgT9bDVRZvEpTlt93v689jLNIBgVoWVyWWDXisLbGcBHI+S5p2x513pYDeg0tmUkNdWWKBfCU+gJ9qQe560rgWuJyo9UFTv6sFpZMgDlNUrz2gc7y6CApyK9Mh8KxBZjOpSHCPzRjCXFag066hHreB2smJawzGJIuCqalgthl09KiW3vjVsaxuZMizKvNTR+HvCZxHNIHtHEBbbVX3vjZPzo8stF1nas1WrYxEs5lYCDIbgBNsGFvX3YxHBMoAj0COhIcZiKBZawTnHTkdMLZyZXWtZI4xNJRAUuYYmHgXUOsMYVqfLQErGVIMOcJ6NulfZWixNmSJE50czzw1RS62znrwfa7DGDXrfuftnDG3rlXwKnBiQCDwbVb/ApgKhsZ7kk628lxHzWNjsLAlTXIFLFV5Y5UuVnZzPNdcpa+1vkbgDQAbW+eHFQAGnA9ZJcDUGEffU2VN1bSlyTObeUjNyFeWuQHvKmFdnfOeNXN2LPyNQRoPDw5lTsh/a30hQMqFczAgw5zVRtNru3TWua8gPNfYnaO/G7Mm6axGRrV/YqS6HQMLxPju2ruxOmkG9K8eSwDs5xqMkzpyClVXWlspTM96ufSSS9NW4pRTTg5riqUg29tjzz1jQkICJygnQ1Qzdt2115U3lr1RFu6+MAGxzwJAQItEj/HCdmFtsF9q+gAdMkBgGajDzGG61Hxi6jhEpon2Flvk3nr66WdyHwBa2CosirHNnHL7S03fm5HKaWXhexcs2CpgSpICWPRZxjAMXJw7ExnGJ9WgaN3sN4COczKfahAxVizu9SDEMgNQxpsLLKMl4JAiwdpxztbMFltsWev2Xnut3HvPPZF977zLLtlanHPb/8gT1c+RpVuz9VVbdQCf1iyQSBppTZov4wvI6BsH1M2bNzctXLjWOp7jAMGYJHWXVAYkpSS0XELdE44DgGKZNtxw40gTrVlGONj06ia7fmduVJOADeSTJQK2GHTrEQitjra1RjVArmsJ0hq2A8vkpMb1zDPPLBtusFHnDDsacFbl6pIvb+d+0E4BaDVXZ575iayXugfWdU1ib290H/fqUcfGUm9dNyaJlJEkiux5jmm8fnHhheVTn/50ZLPWiNrnzebPD4BSx6n/JzbVsWtfumMyDg3EDQ54LmLcq/pAku/dd1bEzVZvOWMvCfTOinfLDLVxGLrslTWJ1RrfNzm187B3e1Y6h5QLTKuN580PKbfz//xX+kzchxt+9Y/WH4H+CPRH4D83AqmJk2kNi8OSvAM7CZDLmjI4MB4WbnhwTTlq0aFljz0+UqZPHyrDI7PKmo6Jaw/LygStbWxSfU86LR73ywF1WxX81Vf3uw9cx6SMcBLIDY5MK0sefCi1MhU4TiRLuc/e+yT4S2ZyyDm0Gr9K5QFwA+SUXd1WM8royfO6h73gvcfkdHJKgWqTejaJZHUEGwx4I31LXyTsVhiEZhJT3QBbfVUyxILbPHT14yv5nKBPcBy2jznFBLD0fsfM1XGaWsdUezABNxXg1MxzlbkJuiuvWEc1dv2x7F8TuQ1QJTB7H6hZsyaAygkDODLoTU7YQJzfu6ZqRDOYjHiYrdWr83n1LTLLgjiBSwNtzewjMtLBgQQHZINhYgT/jDIEQiOVtRMwkH6FpWkOphOVZauArAJDzJgM9UCAk2NPrqM6N2TAw3ERFAgLmO66884AAvKvFSveLi+/8nICGt8pANc7jIufQJokTxDoHPXlktmWGY/b2zqzYzzjdwJRsja1Uqk3mzZSNtl447Byft/m3PlUpztundUQxUuQLVgSwAuYBIOCwgrKJCNqiwTz0MxFjM+yN94IK+B8BGLAJODQGoJbJ+aAuUF16KzuoJGFDQ5kXQlCBWaC1gDszlWSpEoyRECXwDDscE1m+CyQlrqaTrLa3DDrSqvvtfIEe63GtNXhYPdqbWy9N9q8WneCcLVPXCjVpIXlHqw9+C659JJIBM2TBt56DpLweWGF2PY/9eRTAUfkgAAcWZyxA2AwT1gooI3M1c9Y6zv3Rx97NAzTLh/ZJc6r9hTX73uefeaZsJ6YFwG/wBqI0gNP3eoLL74YZmannXZMEiA1qUmk1PsSY6Qm6/IrriiLF7PGn1VefPGFnI/5dG3mDdPlfb7HWnr4kYezn2226Wa9pID3kkACoqee+vGu5QYjn9W9hFHcTLXGIOldpe6VlBlDVL/LPVRNZWZn3q0f81zNfKZn/dk3Ws9CgLk6+nJhrKAOU+Pn1qh5a4m65s7aElfpPbZ6dSR8zYHU96elRgcccw+9/Xbs731Hkx7bC+xv2qzcdffdATJcNK3Zui4ByyrvbT8z187HeGQfNQbde3xna3WR5MHY6nLF5VdkDI455tjcz3o41j5o1azK3wMC17iX3i+XX35F5kkdHMmtnootCWKeJdFSM9qt8ci6Symvvf56WCxz7joaU26+fT8m1Nr0ncywXLt1QnKp3YCxIne072CoMdX2GcwjxUlPUhmsOFHef/e9JALcZ+aJHPmtd1aUmeusW97kstwlURqIa/c+4GqfcR5RBIwYP71hpychFZZ3Y/WNE+VzX/nHvpzyPxdv9T/dH4H+CPRH4EMdgYHN520yUdklzoVkVZWxAobKxFiAHBA3bXgiIG733WV7SxmePpv1Qs129tiiCgoakKg9uroWAV1dVgU2k20DGohrrFw0/h0M6ckpAwMHyvQZM8ujjz0em+wwcYMDqZ+Q2a21VTX76dwFah5ICSTXTJRxdWxAWpel9aAS/AluWv8hD/KwQB0zGBfKLhsuUHDuzeBCQI5l8R7WzrK2XkBAHrEdU1jNHch8qkSyBbYYnBoQjcWwQwAoGEhz6F4tF5BS65xaICYAahn0SUavjpianVpnWFGcgNr5AXGpe+yYLcDTZxsz1hhMAXUrfJ8ErFX+2GqrGkhxnUDcnDlz00tLXV/quRJEVuYHqKk29qM1e40VxUZhdRRadjWRradZgnxj1MlHW3a71eEJPn0WE9d6ClbQUGs6m4RKIMn04NrrrutqWTRj37xcfPEv0u9Pxprki/GEz+rvJSjEmghyMDONQcPG6CGIgZGJJzdzvqRXmITnn38ugZ2fkfaSaDVWprZiAEgqQweoAW9qsvTsYnMO8FaHx1Y3JxlQga/xxE4Arz7H5ON5PQa3qgySWhUMaKtdNK9xmxyfKDfdeFMcTdO4e5tt0gts2fLlWQPeZwwwDICusXAMvb9c71ZbbRlwCtQLHN03lTWWHumqZjvnS2vLr1rdZ5XnTrLrSaL0/l/9S5Ub131j2fI3YqGv3gmrXoF5lcIJLNXFCUCBGx974IElWUO1B9uGSSIAxUC6dcetEisjeMbWAWGkiwBvq4lzzgBc7pnOJIb5RwW7g2GNmoQaCwc4qqNify9Q1qKA0yHgBAh5Nea6so0DPedZ50ge+MSTjyewBgYF667t8ssvKy+++FI5/YzT4wp73XXXJmA3B81Mw56kRQEQynUzEuHh2gpkxYp3IrlT2+b+AhDdM+5Bv7eGK1ut5rKa65AAu48awxsZdAwt7DskdmpJqzmRe9deZP2mtUaZiDFH9rjBweriCzB2fR3NWRh+kurBoSTWfI9zd0/Ue3swNvb2Jedq3MnijVMDjeoS1bH5/r/9229mPbs/1cBJQG2/w/ZJwvxW38vBytw5L0BYraS1ACC5z/SK4xTqu6wFUkV/MjaZM3deuf+++8oGG2pKv2tqY50vwM0QhdJA70DJAc8YzsEkvtYGYxl7x29/+1z2QffhU08/lYTikgcfTO86Ukyg0B7pnCRgKADUDDof46hFxjqz18kzy1piJMMohaTTmvVd9hXXBcDZB4aSRPT86wi/8YnM65vLlpcyMRBJ54yZswLegLhly9/MWPqvgTjPHX/H8JlragPPQfefuapz3AdxH2q01T9YfwT6I9AfgQ95BNJiYA0WJ3K0kdTEBYAkc05buTo1cKMjA+W4oxelJm5ocDzGJloMNLYp4Vkn8UrPq4nxMjRQC7/9vTFFLbP/wfqwdpxILZupyZQecTXiGi5PPfVMalg8zMjruM0J8MjwACnyH5IoxxeAxnxA0+LltZZBcC/DWnumvZOAVp1Q6nQ6KVjLKgNeHs4yuFXi1zFr5HJhucaSnfeAFRhUJ0ZszHAewv4eoNTsnQcGwhC1a3X+LasMUBqjFlQ25qKCsSrjrNK21d0S6BqoT4mQq6FKZ+bSGLzumkh6zAOwU0GRzPtoJ/HDrFY5XJMG+hIBWnqKvV9bLjSnUD9nQS3DDKzJ1nro13q5yib59ySDWQP2CrNqzdRYVxdX100Fx43Baj9ra30qQFOANdIBnPb+BjD827mZ/1turdbg+++3X2Rv6qcEpAceeEDMILgNCqxk2c0dmR1ZKPkdls05mpPjTzg+WWlgYs891eosSIDY6sysKe6DAjTBN3YtdYHpaVfrBEnPXJ+g1rp75tln0lfrYx87LIyfNSogti6bPLMlBBqAFTwKSplv7PKRj+QeVTMEbMnsxwhmrDpROj/ABXNQ6wzfDcuEGagyrVo3ZA2/uXx5xoAs0Xh5nwbwgKP3VRa9GhI1Y5p2D7caxCrzrQmbVsiaBMMUI5up93szNTJfasEkZbhD7rffRxNYWuvGD7hwD1k1EiXGCVDxqg6mZKx1vjFj/sSINACWhIKMU8xl1BLVQLkxuE2y2oxqfN5cmTPfW/uEXRKwzpRkxx13yvdzpwRwjavPNhkuMEnCGbnoypWRFRrzxYuPzxoDQrwi7RwcCMNGSsvW3nXffPNNabJtHNzHjiGQB/bMh3lp7S1+/9bvM/+SAK0GzfybB6zVo48+FhmotQ9wCMzN75y5cwKqgF/3g5YlWD7n5twBWU2mG/J2H+tVZ31wqCTHNC4vv/RS2GAW9rUliQTQYBwyyRE5TWoqbp3Zm13f4088EcMgCQigkIHMCy++UGbPmlm23W6bSE0xTtffcEN5+OGHMgZHLFoUSahx5AAp0UR2a8+9/vrrAuwZxFj36hWtA4253SuSFDtsv0MYXuDZOTSjGoDcfP3mN/fEIfW444+Ls+Wtt96WlgSeDRIBZL/AHGBvrJ2H69ZA3XJ3nvrEGSe/s6doym5P1GrAPW3uK5M9kPXnGYRha/Ja+4AkykMPPZw5893VOKX2odSKgrw3DFySpJJW9vrOZMj98P77ZfkbVY46Y3RmWh4se/P3Zba63mXLs04lHdTqWb/ufYkcANPe5PpaCwcyZ3Pqu7D/xqFfE/chR179w/VHoD8C/RH4EEYgNXG1F1aVU0pQk+GlBmhIQP5+GSxryozpg2XxcUeVvfbcrQwNjVdjk4lqjNGrAev6xDU5VWWhKisVgDCodqzKqnp1Cy2zT7bVOTjWaH/tRt8JJMtgeeGll8qFP78wQZ7s46bz5pXNt9iivPLyS2X5m8tSkyGQA5ZSPxUUNFEm1kwk0HAuk/U5aniq3LDV9AQIpN6H22JX49acPxp86lgE9UxHHXV0MqWAi4eyhydZSlitiZLz8KqywGpV7z/nUQ1lar2XQDDX2Ll0VqOJzmVmSr+8AKVOLtmKDCdr6WrdQzWGqMdqwDRGMJ1NvnMJSJs2UmsYa0Viz3UwjoxdnVbL2re11qz5BdCxlO/kssbPNTV5lV+kDUEnpXLw1lIhLAMWLvV9k06iFQh0PGzklLW2sUon6+8mrNWu/18FcRwrOV02MDiYAJaM8iO77lp2/chHUjult+CnPvXJ8sAD9yUo/Zu/+ZvyyquvRh4neBTgPvHEE6lXEmQL8PS+OuH448vvOlt3gaBG14L8CtRnJ7B0Xcws9Pvaf//9As7IzwT8tS1ClSsJ9KqsaiyMku8gCyStanVVTbrajBrMmV5Xzu0zn/l0GlC3AF7gyphC0KlXlboWc4J5UDOlfxqnPb2nMAKaLYdZWbMmPeGMX+0VVRJoYgAE1T5/wAEHhCVI24zUlw50QG5SJlzXa3XDNP8BfV1T8daEuJoZVdarvup+0dg4BjI/+9lP4/y3xx4Lu/q7mlCIMURx39aG41VWXOWaaQ7/Poc9rTOqJFmyRvIkMmVy4e4+832tvYE16ZzS5oJZS9ffjqRWbzZMG+An4AfqOFwaY20NrBPmG7YDLF+VGmOJagJG/SRbfiBCL0fBODnr3DmbxESnybidj/kGKB566MGYrjz33PO9RACmSRLNOZD/brftdgEQ2F/z5HweefSRzBPDkblz5qZHnbGxNh568MEYq7QEkXXK/VDTbdeAGcQuPvXUk1nvgKO5l8DQlJqpC4YPwH/4kUdyXr5XAoCDKPn0bbfdGqYdIAP8McA33XRL+uSZH4G/dS05Yk/Arj32+ONdn0a1W7V+1T3FrXjFirfKQQcdlLo57JzfkWhjiiWMgGvATcLCZ4AlzqMMTnbd9SNlv/32L0seXJKWBMCI78Ra2t8BcDWNjskpVN8/bSjslY4ByEnqkJuef975ZcONNsp4+y57equRUzMJqBnfTebMCWB87rnfZp6xeOZUItG9gJ1zPVh+SRIst9q5B5YsyV6QJtuDQ9kfgCprIy0B1NMV9bySP+vFafPwRYvy87oP2jbtmXKaihdqXay1v/yNN2IyhE31XW8sf7NsuMmcsvSNZb26X2vavuQz+jGS7nomS1xVKWmV0doXLPQqCd2oD+I+hGCrf4j+CPRHoD8CH/YIDGy3YMuJ2guruknWXnHNiR+iW10GyliafZ94/NFl7713j9nJ0MisMjHASKOT70XJOGlTX38+aXlfkcekE2J17epq1rp6piq/rExNPYfJmrIweSMj5YknnkqdkuBmGmlJ15us9nurzn4CvjgJ0vgPDZUD9jugTBueFikZUOUhyiSBdbnARkZy0RGLItFa8sCSBBtbbL55eerpp/Ne9uQeehrrksjI2HoI//7N36eJ7rbbbZdMcLVtJjGtTb6bueYkyG1Sx8nr6zlzNNaxSVn/xEw3OWaGs5MQTgVxAVWdZHQt9oNZS5urDxy7MqVVoljlcFPe0DmVVgatwsfqtlnn599zy5z6/WvNKXmpusWuJUNjHev767L5U8UX+TkpavodVflmY14ATMHMBRdckBq7E44/IW53d95xR2rFjjji8PK//tf/iu23Zs7kiZrymjfsgkBPBpzJi/UB9ABVv/vdC5F3CYDYvJPlWQ8CqyqZrCwitkzNi6y5a5HdFuDV2qDqYOjnWCeStSuuuCJJh802m5/AmjmFczMezeqfJFRPttNOOz21M0CjYwCmpGECTf22OEFeftnlscZnzy7wxsKoCdKUWR9CUk/1ZRoMAz6mGqMUljBuoyMJ7gEXgTKGqIE3w96TAk8B2r112Bxmu6VTEwmVoUvtaeca6r6IGU+cXfXzWlZ+8pOfhE1Rj2b9ttos1wi8YjhTT0buNVBBcMBcajUH4sTnPvVdAIsAuBlzNCbTz1t94pqxWp/os0ksDA5EPufzxkePsJbcuezSywJadt5l53LIIQdnrOw1FurvXvhd1oFaO3N72WWXhhUDPgFo68m5CoRnzJieMeAESdrreCSvHDTNH7BgXwOy1PdxxaxmG7MyL0xCqgnLXWn2zUny2d8+GzBufIAQ13f11VfFMfH4447LWgGemNvY9zbeaONcI2dLf95EpjltetYMR0uMsvd98hOfLFtusWXktxhd52F8rQ1re/P589MywM+BYyDOeV5//Y1lvXXXD3jDfGP1jj7qqDB8JMrs9ZOc6xh/bJWec889/9tyxRWXxVhG8uHKK66IhNFYq10DlryXXPLxxx/LPXvKKadknf7iFxeGadR2QtsIbp2cSvXNu/mmm8NqbrHllplPxzTmrknSwH3IHZLZCfMc9825555Xtt9uu6y3u3/zm1y3+9y//+7v/i5M2UUX/SL3lnMzZnoOnvXZz6ZdQ3qCvvde7vu9994rJiX2FnN68EEHle99//sB9n/z9a8H3KmbBDoPPfSQsnDhHukLKGmzgSRBB/Y1Zm/PnDyhFXjHfKw67gKD2guoBbZ3RMo+c3Z5W0/JadMLpU3q3LpeppWtHe2AeZVsklM24FZLDGZlT5AQ9RyVEP3M2X/Xr4n7sCOw/vH6I9Afgf4I/CdGYGD+vE0mEvSrG5M1n6j27P7f6PThMjChpxuHyoly4glHlX32XhiZ5dDwzIC4qWCri+wrO9Oi8bXC8SqqC6uiT1iHcppMr4GdPwXihqdNL3ffc09MCEiC3lmh2e5Y2fUju5YjjzqyPPvs06kfId+pzpJjYTqOPfqYsslG1YBAE16BELnNN77xjfQsEnwL6gVKjz32eLK/6nMEvzfddFMe0M4JW8M2W1Bxy623RHrz1a9+JRlqWX0BkAdotb0nRW1itEmZWUPICXI7tFxr0yeZxxT6/5lXxVPd8buB1Oi1MmOTvwuMnsKW/rHDVplcDYj/GIiTqW0Arn2+Abl/7zQbiFv7sx0wx8Z2QLAdozG2bU39sWNj4cLGdYC0utVVECXoe/WVV8rPL6yBHWmjcW4Oehz2br/9V+XTn/lMDDAEV95DSoaREExhHLgBHnzIwXGNk2H/3e+eL88++9sewwNwtHNtdUg+Z30IWNXJAZeCQjV0GARry3liO4A1jBHbdXIv7IPgFLAT+HL5wwb6Tg2YDzn4kPxcIIsBJEO79957YkiBGVTbd/U1V2cd7rFwj/LIIw8n4BakAqXOSYDve7bbfvtcN6C0dXfNrqHWP72XgE0dkF5VejBKbASody07PrjmzG1dN2vLoBuAa4xwA3G59zHzqUcbDMAQRGNLtt9+u8j8BOMkjMAPAIVlUpNmDIyrn2GczA92CjOF+WIQIug2375nt913ixzadUUS+MTjZf31NiiHHnpYmDT3qZYATz/1VLnq6qsjq9ZvjWR2o471EZhL6sS+fXgwTaM1hQYk7BvPP/dcJIYYJ6Da3APABx90cAL5555/PvOt9uj222/vtW/4/Oc/H/mkxs5AlLouzJxjY0FJLbGLX/svX4uxCjkvoILpsl71ifvBOT/Id5111lkZI+Omcbi95+STTw5Ivuyyy1PjBXCYE8kJv/M5e5/3ApwAGemoNXTiiSenPgpAnBV5eG2JcEHXGPyvv/KVgE4yTwkOAAQovuXmW8sBBx4U9vu8885PMm3PvfYqr7z8cmrHNAG3lr7zb98pG26wQdYcafCyN5YGyDnOvvt+NMkVSRP7rP52jd1VL/bww4/EyZQc0nX95Cfnx2WW26Qx8mwAdgEfgGvX3XYNK9X2Ndf84JIl5Ygjjiq77rpbgOz99z+Q9QW4mBP3CnArYUMa6X4zP3/911/J/vKjH/84iRz7wO23/zrr7+///h/KkiVLMn7WBSktmabkCpZ13332KYd+7NA0bpe4OPvsL0Wi6pokbg4/7PDUrmLVL/rFL5J8sobNw5FHHpW1iSFO3XfqU6keagsYyhnGVZg4rLiauDT7fmfFB0Dc9K7+toI4CSfsm/mVnHT99nqA1+8lJqhNIsWcNr2c9aW/74O4P/dg7v++PwL9EeiPwF9wBAYWbDl/Iv3IArx4XjV3SWwHIDKW9gLTR0qPiUut3OD0Mj4x0nNbJC2qTM+kxf0fMHEdoPNwr69Ku9QgsEOOjYnrAIVjNjMSPW+efubZ1MQ1YxOSwA3W36Dst/9HE+D+8pfX5GsXHb4obm9MN7baYquy6LDDq5PfrFl5yPrOY489rtx9113lyquuLMcde1wyth7yssGy21iSf/qnfy6nn356jBewbVWCNjMZdEHC2WefnSxnAx6Coiab6oHRDqxNAqBKdVYPiMpWrsVa/XsgrrFpPYA4xb0z7QW6VgrNcCZF8JNmM38UxIVlq3bVkwzq1PmZZP2amWgDcZPmM3945A8ycT3QOoCJ62Z/yjisZWTTaMwPHjZFfdXURrDR5KpNfgec33D99eW000/vyQEFvTLmT6lBWhgAACAASURBVD/9ZAI8WXWMiF5U6gLVHXEpFLz5ORCAIXCNZLF33Hlnefutt8M4CC4ZnAANgBDQABxhCawt8y+g3m333XvBo+8DSPSneujBhyK3A8gE9V/84hfD/L308svpXyaIaxb2ekMxSmBgIkgj+xUoPvP002XrBQsSUH6UXfuM0Xzu2GOOCQgVWLK5P+aYowMgJSPU4HDf5KzIXAGLxEwDyAM2BfXGgkyM46OAXhCNHXGdVRLZra0pc9KSNVWWO/nKqu6Ma5o0OAY2cWBtbMxgauIwcZiQWrf0bgJr7RD232//zImEiYO77+Kex+p+5fth4NyjwLHPxqzh3RWpO1TfCJhvOm/T3Pf3339fglZgc8MN9GvbPHJI7OqjjzwSsOrayRvnzZ2XOlvsh71BEG6tkNsBxwxFPnvWZ9P7Tl0WlYBkkYbQ73JlnDYttV3mwHHVYQqWgU9z7jzIeY2xtaMeizTS3kPCak4vuaQ2QD/rrM8mOXDFlVeUQw85NOybNbThhhuERbWufLdkBKaS+6K5InsEAgBDyYAzzjwjLBq5oDpP5jhYK2wxVkug/t3v/luZPXvdKA8Yt8R5NbWyJXVcahfVp3n/hhtulIbVzDwAVqDj6quuKccdf3z2Tj373AvArvuJDJXTJBbzhz/6UYBHY6YZxQC5GEL3lQbfN954U87p61//WuTI7nMgzf2NBZOgIGX80Y9/VPbea68wke4Nzo7WAlCkyTgGLIk17sUDA+WXv7w2YBcIdG9pZu6eBiCBH4BZuwRzQAKZvoF33J619PWv/03YM03nJRxY/5tPzwG9DO0dmFzH06QdcCZzvummm9Po/Igjjyzf/ta3Aoy+8Y1v5v1XXHF5xvLExYszj/fed2+59NLLOiOZkj8XHX54wOH00doWBICD5YZHyJgHY9rlPnlz2bLco9OnjZaZs2anxQBHZ/ebhKb7OC6ag4MBZRIhmrIz02qsb1VXjEVOKzEZJm7a9MzFZ7/8D30Q9xcMzvpf1R+B/gj0R+DPjcDAFpvNDZ0TV8oEYmm2Vl0eB/1irEwbLmV02kA58YSjy9577R6zk/GB6ekTN5lxJ52qNVkVjv0RKWVj5dApPde6SQDnEy3Aa6Co1slxq5sog8Mj5eVXXy3n/vjcAA6OZltutWWCEzKU119/raixkX096cQT4+TngX3v3feUA/bbPw9tD/Tb77gjwZVsqoDqissvj921OgtBAhZO8Kcp9C9+cVF1hjvyiJ7EihmAGhJBhFoZWUy9rapjm8BnWs9uvQKonj61Z95Rs8uTI7UWs/bvzFqra2tvaUCx1sdxFJ1k4qpT6J9n4jq7kV6T8ik4sTdPk3LKnudBrqXW7f3xV2Nceuc4Zc4Zm/hfWz+NTWt98FpN2B8c2bh1za1r7zcGKhVgOG99ncjAAG8GD15kr2phAAaASYDC0l6QDoQJqhiiuBamI8cde2yCT4DCAF5z9TUJ9hkkvPLqKwm8T/34qWHmgEPBe8wOdt65LNhmQUCA4DdB9rI3Aso0OmaCIIhVRyloEpSeddZnwj4JuDEvZH2YNFJCkioMVe2XtUGCRVl/MkfjdO9995WPHXpoph7TxHiFU+CNN1wfFuiExSfkc87fOetNhVFyDeqo/ElKDfjJxpOhzZu3aYJ350aS2QL+1JT1ki9rgzV7R7vvp87X1IivNo+v78vcdk2yly59LSDutNNOTb2fwB5bZMyACaDtkosvCQAS4AOdzuXuu+9O0AukAneAuOMAMkCFWic1jyRmAIwg/Jmnnwk4eO+9VTF0mDtnTufOubycdPLJXZD/y7SkOOXkk/OZC37+87J82bI4SG46b2457/zzMtacRUlgSXfN5QEH7F8eeeTR8vBDDwVUO3dr2nkBcILtpW8sLb+85pcB8Gd+4szy8EMPp8+bOZ6/2fxy6WWXpqE3QxqJKtfG1MKavfjiS5JEIMW77/77yuITTihz585Le4brr7s+6/3QQw8tP/jhD9Iy44wzzsi6+eW1vwwoP/744yLX+9GPfpT3YXoBFjWQ1rL1Apxgjj/zmbOyTtWCpc6Vbf/YWPnxj3+UvQ5zCKycf9555aWXXyqHdQkyoFTtnVqw8847L2yUa8FWvr50aTnj9NPjBPnP//zPcZkEdq17e7LatkMP/VhYSHvwdddem9o0+6u91fmpJ3MPkAMDUOYYY6kmTgN49XA33nhD5KrYRvcKhtQeA+T4k2TVzw8++JAANUwYtvXEE08Kk6+H20EHH1yOPvqo7CnkqZIrQMwXzz47wMv71W86XwlBPwNQAdX5m28eCStDkL332Sd7Dkkwxh3jCXTaFzCx7klrHdsGhG6zzbY5N8f3zPEslIA4/LDDIkXV6LvKKTU5HyoDeT5XN9+0GHjzzcgbSB+5U04FcZjSCuJW9WTExgRIdN32N3+3V9tX1dWl7+SqlQF8rr/PxP25cKr/+/4I9EegPwJ/2REYmD9349qCO+CLbK6CJps57X3rEzc6fbCcePxRZa89disTE6tKGRwt4wPVaTFOll2W3XE638Q/XhMXoKYepQK9niyuu27/bk2wm9Niq/EaGplennr6mSo1GhosM2fNSP2FDK4H5fXXX1teX/p6OenExWWvvfaO8YG+YpiIZ596tmMmNooJxW677Z4HItnJtdf+sjzy8CNltKt9UPsimPUwI99hQ/3JT30q7J9CdA9DwYIMqu8W1GmWC0yqb/KgTC1OV19WWc4GdiaZs3btUwFZuMzOvOSPLYWp5h8BX73Daq1Q5ZQ9IFy1bhXIdTVKfwJu1caxbT56tXMdIpzSiLw7ZA80/XtM3FRzmgZaK4OH8a01cQ3fNiln5t/M/Ck2Uo1e54Qa+/Jp7NLHwn6y+r/ggp+VvffeJ/Un76pRnD49x7r/gQfKDTdeHxaq1d4IUnzWnGJvAAeBDTkjcOj3zEc0mAaoBDqkW+qVBPgC4JdfernM33x+Amx1lMaZqyI5IAbFiyQytTWjM8LynnTySZGYydDrIzZz1qz8zvcJqPShI7u88447s6YY52y+xebl1ltuTW80zniCWZI2QTLJl5cAUn3nlVdeETDDRt14Yo0lM7BPgmzjgsHynVhKvfIA0WXLlpePHXpYQJEA87LLL8t3HXLoIbW3YSZ/KoCbbBVg7+ix6R9wlW11cW2O0xICEB/STPiN3M9Ah5o/7nnqVDEAJ59ySgJIQTHpGeCz2aabJjlz9VVXRXqnVxuWAWN63vnnZw4xeGnXMTKcGihBP+t+YOvb3/5Oef+91al3xOioSzSWMZYZqz3IOLkCRcbLuRjnUz5+Spk3b0656KILy1133R2QZs4BF8BKDdpDDz8cNghTe/YXv5j2JI43MjIUOSLWBvMFxH36059K0uCHP/ph+fgpHw975Fgko0CWvzOe+Ku/+qswj8AXZ1JzJNAHeoE45iT//b//PwEIJIQVPL0c8Ccob26Ln/rUp7J2zz33xxk312adAGqf+cxncn4XX3JxnA0POvCgsuNOOyVJVtsGAPpvlfPPPz8AnzRQouyqq67O2nM85hdqhoEma5LUkoRS4oN897e/fbbss8++qcsiO2X+0dp4bLvtdmE7t9lmQdlzz70y3hqum0uMqASD1xNPPN57n4QDKS5ZsWSc97nfgCrAR00cpnnfj+4bC397OSBzw403lHvvuTcJC33i3Kf33X9/OexjH0ttMymjhJ7axNSWLlkSMCoJQVKp2TpjIHJt68f3PfbYo5k/9zhJdPaUlfU5EYZr5swAe+DSc8q5MJCRQLS/AM7uywVbb12eefbZqEmqMc9wZJTuP/vP4NBAmUjtMtMfpQy1hUxqg99fmXvf8zv9JWfMTE3cwPBIErNh16aTSFZDIwC6tYuw5zRH1uZy2xxHpzJx/Zq4v2xw1v+2/gj0R6A/An9uBAY2m7PxRA2uKogjp0ywFnldB+KmDZQZ06o7pWbf42tWxp2yDGKcJuuo6jGqdG9Sljc1H19Zvh6Im2KHX0FOlVc2wNOMNvx7TfoPTSuPPf5El6l/t2y40QbJzqtnUBtACnX5FZenoBwTx63Peax+f1W5+oqrUt+R+jWukkceVd5+5+2cq2y1AnTfIzA79thj4jKJORDknHPO98tOO+1cndXe+n0+Q/42f7PNytx58xJcyPiTNB151FHJjmpdMAnSOrA1iYD+gPUyUU2a1loS/OnJmwRvU1kuBe6VSe3MYaawgH/K1KR+R2B7T9baA9ZdXWNq9uoJTongJ1m+P3WeleKdrPfrATZzTA/U9RqbZN0aKzsV9K599DhTTgH/Vf6zJk52GgQLJD/3uc8HULGlbxbw7LuB9dNPr8Fvaz4c4DQ8lNopAE7ASDJlbZBrqnHacqutyp577BlZ38LdFybwB34ET7vutlvZd599w1wIPgWFgmznJGh2TIGmABYwA5AYWQCEPz73xwmmMUKSERhe3x+jmTXjeb/Aeqcddwqo8G+ARPB/+x23x2JeAAtUqs/B3GAS33jj9dQzcaYk05NNxzz/5u7fBCRinMnLAEqNrpnAAHSXXX55OejAg8uWW24RsIAlAIQYxDA9YI8+6Y0zJQFTCYEpjHNdf4CaV5pPa4LcSaRbc3rjx8Xzwgt/HiYEQHU+GCJjeeaZZyTwvP+B+2PawmJfsCxAxqBwASWPrYYlM8r3vve9yCg/fsopuS+B6UsvvSQ1bkccsSjmDf/2b98tM2asUz5x5icSPAvCgUT7SOvlRRqLyWFMYq4F4ieffFKZvc6sOFCSrmLisFHGyJx/4hOfyLwDH/vss3cAtGs23gJoiQBA2XoCVD//+c9ljIEuTJxj2We0MZAYIkc0Bl//+tfzOXViGDDyRY6q2C79/PQvvPjii8uiRYsCoMI0Pf5Ygnh1TY4BKGB+5s6bWy742QVde5ZZWcOuzXE4I5LYahRvLQMZTEE22mjjsEIapmN07anYUHJRTC6gs/deexe29JdfcVmOpd4QmLWuPrrvR1O79uxvf1v7dHZOxdZfekYOD6fEq7Z9GAhwPPzwRQE4xrImCQciH5YoA4K9F0Aib6W+sM9Y5+ZQgs64Wn/WhLFUKwlMA40Au4RAbXROjvv7MLsYQLLFO++6q9x7zz1J6O277z7p42de4yA8PJxjkUeTj+qtx9nS710H5l+NJjBnP5q9zjoBt9YrkOzed32k2RxvOfc6zs477RSJ9Zy5c8vvnn++XHnVVTFocg4AoHYN2hhg7LQV0F5getf0O/1LSyljq1bnuO5D4M/9/M6776Utj5sWgK11bvoaAnEarr9Tpk3Xe3M4e8S66zAHq47M3kuyTFJprL3/rLP7NXF/LqDq/74/Av0R6I/AX3IEBjabs9FEZbx0DgXgKogTSGLh9ISbPjKYFgMnHHtk+sStGXu/DDI2GZw0NqknXSWUkYaFTercK6b8TlQfJ8Suhq7HvHTAo9mUV8v76nDXmLiZs9cpSx58OPbWHr7MIgS1O+ywY6QmsvrnnnduIIcgS+CahrcDQ+WOX99Rbr3llgTvW229Vfn85z6fIMsD9wc/+EGvCa7AW72F8/PQVd9AMrfinXd6mfr009GbZ9WqHM+/gUMSPECuguDqvpnrNB7+ZBGdca6wqLFS9V9d4AsArmq94P5wKTQwNhVUderX7rhTeNCOHW1jvBYIm3Lo+t3muwKrPyDiuvOdNCjp6vk+UAf1wbOtZi2TQK66TnbN3s1rN7dT+7xVB8RJh9IPHhOI69S4CZxIxgQe5oAc7cknnixfPPuLkRS1fniCKM6B6m5q0+hqgiLIi3PixHhcRQWyghfBrcbLnAbTaPqgA2MYIgDEosTAYIP10wAY61KbtA9nnajDEZBjU7wYLQBoQJtst0bH2C3vl3GXnV+69PWwiHGOXLh7ZR468OuYABuZHdAh2MToSFgAbQJabB3AgYlQj8fenOkJRgkbM9VwB3vxysuvhB1JMLruumEJyEvvve/+rPOP7rdfrgkLhc1YtOjwsvHGm/SYuCbRbRLWLufTrZ26mlurDGMQYDo+2cOw3uP2lqGy4t13ysUXX1ROWLw4MlTBO7bE+TFtafJJ52JunC9Q5B4hYcOI1lYg4+Vb3/pWzhuz5H7EEv30pz+L5BrbhaH61v/7nTJz1rrlgP0PKAsWbB3TigeWPBCpHwAFCJJunnrqx9Mf7Korr8x9Lik0b9O55YILfpoWFkATxomToBpF0jnjL6A/6sgjIwUEkgEgAbKm5oJl71fbCJC98LsXsma8j+ySAY0XMMlhE6tjfVk7zbK/Nop/IuOb/nZlIsAWO0ZVYA8EEMwbsGJ/AtTIRfV5I5OlHMA0qXkkmQVaAUBgxtompQMajjziiMj4SIOdi+P4LNCKkdtj4cKYcTApIRVlzrPzLjvlHnGOwLPzx1RycMQyse4nv9SWAQByHO/bYfudcr7e7z6wZqwF95Pedtw4vfwboMSiMTgBSkjbsWLuATWCQD+AtP0OO0Ryi323B9hbfB/Qb1yWL/995sN3YjGtNa+lr1cHWEkF79XywL3reeDcjBO1RQOG5q31DLV2ANwXX3opyRD1ZGooJfk2m8/gZoM8U9RS+g5JHEy7NeBlHwDYnb/WCu4V3ykpNWde7fG3ZmxVGR7mrEp5URM+GLl33iZ/LbmvANRJEMfRdU1ANVCWezLN3d9LvWFr92APdR0BfDNGkwhqDdjNR78m7i8ZmvW/qz8C/RHoj8CfH4E0+67sVyepHFDXVuHYxMRYWTO2ssyYPhRjkzNOPanssMOCtBwYIKfsmn3HaTH1MpWJa2V1qXPqAn2AJl1t/LrrJVX7xflvUspXm2o3448KSJpBxugM2eOlcWXTW4jTJNAliykofu31V8stt9wcwwfn89mzzoo0Ro0ICc3NN9+S4wkoWbbvttuukUZd+POfJyAjp8EMkGJi3TSMlqUXLAugnRsZnCDMQxL7h5kBFrnQycRiBQUMsrQe4MCC+gjMnR5CgiEBmiCC7AWQ8NAnf/N+AZP+QHoHNav5pmHzYE+PrPTPqr3nWv+32kyd62fHZHbGJ722AR1QbE236xB34xuejbhxEsD1WMSmqJwyV+Ysx1VUz9mymdN0663r9NZrAE3OWNtJTO0xxrAms9tjXhtRGaAXMPdHXnFSrQxHen0B0mMVSDNq0C/w7C+dHQc4L8HxPffcG2OLQw46OEGu+jSfJfUy/gI7YOfJp55M8IvxUU9lPNXZMAVRZ0USdvnlVwQ4eA+WSCBtTkiuuFr6N+MHwAHzJaAVQKmfcq7eJ+D0PowT5oIjoeATy7LeuuslqHQ9Xj7LnELwaq0LJGXfBayMOEjFsGQCPo2UMcgCsVqvWPszpmfWihXJqEcuuHp1/u07Bdh+LvmAIcI06aFlTFi4C+oXn7g4IBJ7guFxH9Rm20C0PnL1Pk4wOU7iOj3rgzwxjc/DRtXEjfOq7RNqiwEyyHPPPTeAjPMjcIZ5YvAAbGIa1aMx82Ba4XheWDbmEgw4gFZs6Q/OOSfMCUAC9Gy22ablttt+FcaIZX5lQjaOOYl5dizn6Fr9Dgu/ycYbp6eg+ZEkAiaBecE2AHnbrbeWrRdsnZoqPSrtEffdd2+YXG0ssPfAlGtTV7voiCPCoAAtxgYIAt4ANeYkvktgTcJLwkjWbX/i6ujuZPDCkAaQsY9hR5a9sSwtAZwPANcMm7BuLYHmz8cffyIAxxxj+6xB11rt5qfn+n3mPet/5sysl8pGM9AYqm6FU3p32i7Mjxo986fWzx5W9+fxMpZ9cTRjqja4JjdGqgvo798MGPUzUnUvLBoprOvgIEnmm89oh5Kk11DOTwLMGrZ2mKD4jO+ZOWM0Y6TO0/y1voDMbaxFeyrg3EBKq6F13Wr7Lrro4pwHE5hY+K9Zkzlszd+nOqoCPJhA69i8ukYJQO/1HGotK9JupNubMWn2oeoyOTumOvbC555/rvzrv/5L7d24+PgA6pYY0RD95ptuSU9Vao7Zs9Ype+y5MGvF9wBuWLjxmI8YkxIAB3C9t+LdnId93DPkXdJOrViGh8M8tqb05tC+5x7GxLlOz5bal7HuG8bbOvFfUzN8ps/E/fmIqv+O/gj0R6A/An/BERjYdJON0mIgQA4IC4gjYSHLKGV8bGWZPn2wjI4MlDNPO7lsv/3WaTkwODSzTBRZvIFaw9Wzsa/BOUwoI1iPW+u00oi6oqg82KYCtEDAwcEEik2K2UBeq/2aPWvd8vzzvyvfP+ecMn1alZ2xAj/2uGNTS+L9P/zhOZHDAV4CYbUnM2fOLldfdXVZ8uCDAVKCV7btX/nqVyKvYlyw+MQTw2IIEDzASHkU1x940EHJcmvA67t/9MMfhtngeiYT3IIQAbmHnYyuYEDwp5cduZNMLVAn01t7ig1GbuP8BTgtyx2TjfffD0jbYP31I9VT8wMw+hwmSRAGDAj8jKmfC7SwitinSBS7huFtTjKeHyhe64G0Hss2ads/tbapTlcnhcs81tYQDcSRuWb1TOrsOmBmPgHKCtKbAcrajpx1pU+VhObf6Vn4x9ssBArm+6u9tvUCtAjisDWCR9I3Tm7OydyaG5nuffbau6x4+52sC8E0oHCMHkzWyuzZ5corr0qQBtD4/taAm4xRXy9GFNgCc6w+xrw5B+eP0VF7BoABJJi673z7OzHOYM7g+wEx0k0tMfyeMQSGSyCu/YGAl6kBmSEplhYAPoeR+M53/i0OiSeffErmXBAOkArA1Y0xQgE0BPRtLhxHIClAq4Yia9JCgEzUWgN0fE4Nnqa/1haHROAWeML6cIrcZtttu7qisdSZAizWs8/7zjlz5uWYIlFBX00+SACN5fua5DVyym49RcI6OhrjB3JA8kWBtJ/bBwCVtH7YeqtaUzQ6mvouQN1363n3zDNPB3CQmrpPGL1c+PMLc++RGzomORsw+vLLr+Rn5H+u/Uc/YuIxN9dM4ijZo7G7+SN9Uwu7ww7bp+71152N/AbrbxjWCJh2HGAAi3r/ffcnSSMoFrSTxboGoEnPMbW7jf21Vqu1+/q5JsyNMTPeWDx7E1mg/auBHvd7nE/H16Q+rkqBR7t6tYkE4sx7rCEgxHswk+o89SXz3RjoAw84IMdwfyVJMrWtSdsfIluvQHmtmtvuJ+7pphSI2mKK4mDC/b7Ww2tS9m3tuQ6vyYbWpH2Y2uFOzl/fX/eI1q90bUfUqXtT98SqLSu63pgBJGPYpLEkX+wTrQ+i97hvzBOXSuCc3LIxcH4HNJJpWszeZ+9yXxoL97uxb43V04og/UinJXFnPfiZl3GSzKjSRO6uE+Wdt98Nw/mDH55T3nrrzXLQwQeW7bbdpqxcZR8ZDgOqSft113qWUAkAyutH1jlnzkadYyXFBLfJlWUEEze+Js+rlQD+e5KDY0nIAnHvr1xVVo+bz5HctwCtsQboKAIAP+yc8WvGJ0nAJsEy3ANx6hiNQb8m7i8YmfW/qj8C/RHoj8B/YAQGtt5iswri0qh7sEx0IK4GW6sinaxMXAVx2227VRkYGOv1iQvgExD06uo6Y5Q8yIC7Js9sIG6gDEzpSdYCfA/nWhcxCQialLIF+kwIsQX6gC19/bU8KAVfhxx8cNnlIzuXl196Ke5sTsdDSC8uxfIf+9jhYRRI27baausEUS++8ELMSthmH3zwQbGcBgBkrwXbss3cBhcvPjEP8/R8eu65AAUZezVIgk7BgnM///yfpBZPwTx7cM1tPYC33GKLMDdkR4BmrQEZT6DU5IuCXfI3ciVM4NKlb6Q1QmzrZ88O0yhI9VA3JoIhEiGGGCRz5F5AoQf4VBlbN5g1qP8Pgbi6YiYBWWXqGoir8/DHQVxXNbfWkqvzN8mktprHLj78g2bovQ935ix/bP1WQ89UxUWeWoPIGshgwjCY+lExfKjZ5vdjEgF0zwdU3n0vmX9ghyyXY5+/C26wNu4FIMZ8C+oENb/+1a/SD8t8COBJ4QTg1oX3+Ll+ggKizedvHtMD8/w//sf/iDRXDZx2F5wJMbWCe+sGeAHwyam486lDAi6tAyBRz0L1MN5/7o9/HKt4a5Wkksui9Qi8AlOYP4E+ySfnSe/BOHFxJC0U0AriQG7SNOBQQIrRwRaSfGKH9FnEYqiHElC6LiwKsAOQja0eC4iqbE6VN6oTImnWTFpz8ZjNjK1JYiHMzGpGPw2UV4AuSDfmgvt/+Zd/KaedflrW8C233BpmVU2ZFgtLX18a9sW9whCDY+iJJ50YdgrYIgnERBor/djuuffeSMTcm0AoqWnuvwULMlaMJdyb5tk8Wi8MOBzH2KgrEtT7fWV6V+a+Ety7Xi6Sy5Yvy/xhczC9gnTMHqZQDS2ppe92v+/30Y8m0QCstkbhrk89ozEFxiwy8w7Aq2kE3kkOnXeVj1aAbF7seQJqc6D2CWiwHxiDCiQkFTRMr32+uOu6F6zz008/LedXTTPqXvtH77FeGfPazrr1vp0IC1XdRSdbmgSoV/H0H+wBfpCWIGvWxBQE0+ZlXNOsemio29s+2OKkHmpSYv2Bg9uLun6c9TlU5fytrsv8NWay1Vwbc0zvm2++lTWrpQNQY2+qLFbJ3mrt9gyqBge6hGSVvQOG7dpdC7msY7j/GgPuHFyXPQKTiFWbO3fTALQnnnyinHHGaen55r6fMXM0CTj3zZIHH4rD7vTpM6NckcAjUZ07V8/JjXN+00aqWc4662jIvToJPcm/lQFxFaSHiSOHXDMeExMA1FhbO86p9YEDQFvSL6oCY9qBuBzbfd4xqn13yj95y/R/0R+B/gj0R+B/ywgMzN1og155FSbOf40tmT5tqEysARiGOxB3Utl2my0riGNsMlDZjgbiWk1cVwmVICMMQM9oAxNXm5UONefGKaxRz8Uugfqk8K/Z22sz8P57KwOknv/d83m4cOwCnDhKklLef/+9YVoEM4cccmjkawJtn1OTwSzhpZdejnGA4FeA9hisjwAAIABJREFUq1GsP2XoNR5WW8AtbJ9990mg1iRzguKHHnww7QZk7GVyBYY+d95554YVELByEgMAAThBpOBegIURaUFO63+XIMW1Dla7/hZsALSy/Pf85p7yyKOP9qSjXDXJs7xPJlUw4cFcm4tn4OpCmmJq8kFjkkkWrtaoNWOT3qd7h2hy1hZcVbOKxryZrxq4tXq+tddwgqoOQH6whm9iTQv4JuvrprZEmOqCOPWoVWpJllQBrQK5Jsdlgc684fjjj03QbU7vuvuuWLADzgu22ioF/+YLM8FsguGIoEZg9dqrr4Z5AQBIHo2LIJmkDcMjCOJKyArfZwQ85IUktwLGzeZjh55JCwCulSzbzZW1IqhmMMFlksOimpnnfvtcxg4byIQFGMSIAVVq6pyfwP6AAw8su++2W/mXf/3XgAVgCzPIUCLGKffdm+/922/+bcxSgDiufBhIoBLgAM7I+LC5++23f0Ae8AqskpEGpEyrgFRtFwABYPos6aaxBIglQQS3r73+WmpqMGaAgXu9NjWfnxoe8i9BujH0u55ZUSeprOYmGNo1kVNyDK393O6PrPTN5W/mWGFVp4/GGZG80bgIsCU+BKJcNB997LEE0AxYJGgc13GWPLgkiR37AQaE7Nnv1IVF8trVIQFAVfL3Vt7ruipeqbXBJKs+9+6KaotPDu2+FhhX5gc7NpbjMqTYfeHC3I9Y4B123LFjpGsfRtfiuyYBIkdSphij5ZFHH8m6wfxiITFypKEAqP2hmkyw5a9ul47jPKyx115/vTz26GNliy23CGiwN61cWWW311x9dRxIsbjWlvc3Nq3tBVOZ9MaChzn9QIuUxni5n9rvOy+lyCnVubbXVNas7e21HpoBU5NFV4ktkB9VRxQak3WVjpVedXVCpkivq85bQjC2+6k7rixurcms7JJ/G+v8e81YpNS3/eq2svtuC+NQTJmRPnKSDgySZs6IOUkFua1/av3e1HJ20nBJowaE/byCtsHeuPq940YOOjSU/+684+7I9z/1qU+W+fM3LcuWL83zK3Voq8eSEHjk0cfKVVdeXaZPr0ycy5Og3H77bePeunpsFXlMQNzs2doArCpDA4NZd4AcEOdz1uyKd98rq8YnouywVo2z85KY8KyyfiQDWn7P36sb6UQMjTyv+iDuf0tc1v/S/gj0R6A/Av+hERjYav6mvfh6vGPjJoPpNXGinDk60gNx22yzRfrEjUybnYbfYUTUYnXP7lqTVZ/Dg4M1E7omD9rO9ERQsJZTXe0Z5TtbHU3Fdx0AmFITN2N0VnnllVfDYJAaDQ0PJiCfN3du2XW3j8RyWmZdEIQR0HuHaxmZHCZl4cLdyxFHHJkglSucBraf+OQnwySQQL6xbFkaRe+1994BYQKeZMonSiRnnN9IXo444ojKTEyblmMxmWCRLXgVsKvtUauTTCZpU2ygh8K+TQ1mPbwbKyEA6BmddMGTnwkuyMM4YGJiPIj1KAJcwxR1mepa/zQ5bmsHX03WVCemslmTBihrgbj6y4YDe+8Pq/ZHmDgzGzfFANCObekCv565Tfd1rbZxkp3rnc0UOW6itT+5eBuIa/VedbFNJLD//ve/FzOBk04+MU2XARyNrzFWmKb1112v7LlwjyQBABRgC1DQb+rV115Lhh1wv/aX1+Z3QL4ADVDAAnFCxLIIuAGELTbfIrWS2C5g3nxwLtSDi2EEQCGoxlBZGwIugKdZphsPzAv2R82SBAIAAaCp4VIHRaqHOfrCF74QJ0VGGCSMAnzrwtrF/H33e98th33ssPTtEhAy2fF+8jxrl0tgeiTefnvWLyDou8yR9+iHJYBzvaRWHDFbHVgzJiEZxQoCueRZ2DgSrmXL3owhA2DhWCTOJJjuBc6bmJvmSClQB1oq81FB3k9/+pO0AMAmSqAAU3owAqZqTbdZsCDAE+iStJC8aIH5+T85P8CHVNJ/gnJAye+BrSeffCo1cU88/kQs+4G9k086uWy33ba5NxuYaMybeirXZ72ru5MM8r46Z7WecBLwkLWtzrUbW59jSf/b555LEmi9ddfNdwLKJJXWCJawyfusYcygvUxdlM87Hoklcw5SVzbw2F9zTN7pZ1hHexOAYA+yVzEVeeLJJ7Pf+bl1JmGhTQNgirFn9KFucgONwrFPUxM93d/dTfarZkI0aXQ0Cc5yH9tvCsl8BWH2gNXATG9r6ZIz2Wdq25iAQ6ZCHVDr7RdNIp0+gvX9DUT7Z9QLPfemJiqohZjDnSy0IrrO/Xi8AjIy/yqnZOxR9yaGWGoYJQQBZLVq1XSqsoPNYbKxhW3Pq3LwmsQiSbUeHLPVjKU1yDtvB8xbC66jrVHnIoFz4w03l/33PyC12Bxk11m3MmlxmBwYCNOtJlLrhtHRWWHinBfZ/jbbbBUJ7xgQN7EmRl7W1NgqTN9QVWSsXFnGVrv28VwX1QoQN2PWrF5iAuPX6llrvWx1jjVO9ZrMfQV7VbqrvrvWT/aZuP9QTNV/U38E+iPQH4G/2AgMbD5vk+oEHglbrTJocTzZBiZu5owK4s447cSyzYItysT4qiqnLJWJkyVuYXcPxDUJSienrL+PtcnacsoEA9WpMcfJs3gq0Gj2/J7ZtR5DXymBmaw0UxAOapzoFizYKr2UuHsJgv76y1+O+58gXAuBAw9ky71V6hh+cdFFqYX55je/mWP6ToG9RsveR9qlnghYE4SRnakXEtiTxAnIBPDqbVodFSZCY1p1Sg2wuOqelTYp0urVCT4aoIuMtHOsbLUdnMMC/jiKTZuWB6pAnL22xrIAI0aFzBIrJOiqrEEFRepdmlSzi4Z6zoKTAO2DIK4B7bXr22pQVednKogLA8vYRNAXRqX2k5pa01Lr/yabuTcDhFaDaTW0V1sD/5GVj93NuQQ4cj2sdTPf/e6/pXaR5FDNCVlsZSzWhEWaMX20bLfNtmHrMDUCbQGzaxPcOQbZ5Z133ZljklWqNfJv8kCMCLc7ATT2zecFVqS6TBTSA+yNZfmZuhpz05rphn0ZIaGVrV+VOZUgsK7afD7zzLMxOxC0SzqQEwomf3bBBeXExYsjD8ZI+R7uccYccIsM8sYbU9/jOgTUQCB7fetF7ZfvO+bYY2KOISFw7LHH9YJaUj5BJrYNm7jLzjuHQTcnrluGvgK9a1KXZ4wEdpGKST4MMC7h9Lo87qCAF4BoHLBfwCCJmnq3SVlllemaP0wcZhTQbXJB1+icjBvQDKi4d/y71fO4AGyjHnjAJYmze1Xg2YAckMMdEKj5zW/ujgOlPaCyErU+CCAlz5QQ0g6C8QbABJw5j2Zs9OCDD5WXXnwpdvfV+fbtyD8lCQClXXbZOcGz9zeZNcDFEIcphYQBiaW/Oy4Tlmp3/36YS5JHc2mu9CCUWCL1VCs3b97cSCzvuuvO1N/pS4fdZ3pDMm7PAvAd17643nobpDYYs/s33/hGgJ21CMS1OsVGmvXYuFa/TLfee02Ct5r7qUCr5zAa45CByCSBuMbSNzVHO3ZjeGrD90mQ1pJaDbw19m6S0AOGat1pfXXutjHKyuZTfxrH2eqyXBneynymfjYqB0xfZeqM0QsvvJg5xEoaR2tfnzXPIGvbnGCiXGeOPTycFgP21sZUSkxguKwxY17dbDFkjE7Gsgern7YeH3zw4XL5ZVeUf/iHf0gN3arUwWEkKxsNSPqOBx5YUq6+6poyOsqoZbisu856MTaZN09icP1uvwNg1drVHpmeqWHNqD1SD1gVAm+/s6Ksnihl1uzKLtufc9+uWtmrFawJhdUBixIMjud7K2NX3Zclp9y7n/ni3629GP4jm3X/Pf0R6I9AfwT6I/D/2wgMbL35prUkbgqIq49K4IPkBYgbjrHJ6aeeVLZZsHlA3PDIrDLRySkbS1Mzrl3lU6Qx1cQjcsruARwZZR6okxnaP1bM3h7M7eFd5SwTZXhoJEHtSy++EHAhqN5q663LHbf/Ok1R99xzj/LEk4+X8887P02VP7LLLuWtt96JUUFr4Oqhy7iE1fNXv/KV6p43Ph6WQsAUY4r1109A+NKLL8ayGxhI8Dw6muCPIcVxxx2bB9z6TApmzEhQZwySae6ARQtaqgyJtKwGGk2ak+vrAqNmtQ+4tT5zySKPrckYRlY0URL4Cc4FJGR26u2aoUTqNbq2Br1eAVNkSGsxcL3se6xn/oCBa+sAKGgSpw/KKce5o3WyuB4b2F1PPY8P9hOrrF01ZKmyqvp/3cL5M0u9lwxIBr72HDRGrvt73/9eLm+fffcOI+INpG1Yh7vvvqtsufkWAecCcXJC56CODjDHGgHmAjsBHJZLXRo2jzmNdSYbLQi/8BcXpp/ZF774hYD2O++8KyYbxkh2X32VtVMNEkrnGFkbkwfodgyGALA522HwHIProc8DmaRdvpfDoDpJbJ11izmMOc7MmWFoGjv00f0+mh5iTFM2WH+DfE6NnOB9kzmbpImzYE69FtMPLCCmT5AJ3CxcuDAAUL2WpEGTrLpuYBMoENgBS+6DymKRb7VERa23UdOHMfJ+4BmDhsUEUASIzYHWvrFy5XtpZI1Fw2CmXvXFF9KAGeDEKDbwhkl337V2Be4d97Ckzf4H7B/DGOOmZ9n/x957B0l1Zem+O7OyiioovPfeew+S8CAECEkg71tSy0z3dM+d229evDdx379zb8TExETMTE9Pj3yrW0LeApLwCCMECIQ3AiQQIIHwtvyL37f2OpmFgJ5204roTAVRiMo8ec4+++y9vvV961v6zq5dxZxjSQ+jZUFwjWrE6M9FjSDyUeYtjCbgnF6AAB/GFeDKWFEjBwNLnznMVXi+J02erPOiBQG1qcw7gAqybprN00ibewYgprck0licJZl/nBOAERa/SdMmciRlfdF9ioYpyMDvvPMOraHeZJsaPu4nUlb63CE//Yd/+AcxNT/84aNhzpw5qq3DmIfxfu2113W8Rx99TGwfaxWMjRgqrb/+ypFA+kMf2TE3P8l9pwEZY3wAIpwj97QCOWUO0HPAV7sk16SO2RLd+ETLyCTX2MR6l1qtdDbZkwDOyLpp8sXEn7mfWnKA+kGHfc4kk8xxabwzaJwI88XAobUeYY4wTqzBLv/kGO6uqt9XkIgBjJXp+zD7IXmnOk+koQUFen6t+XeVWN3Fi5fKBRmJ6+kzOFtmQqbQHCuVFEunw2ebNoWFCxaHTIa60mpJ80eMHJ4Ym6jeWwoNnCVpMVCjliuAOJgzrlGJjuK64fTZc6GyJoT69LC8cEHnZQCyXIkrkjOMMdfCd3M9nCvXyu8At9RvIrMGxN3z0N/kQdyfLBTLHzg/AvkRyI/A7z4CqfZtWsb4mfXZGn77q6YGC3tcD0OoX7dILQY6d26nFgOZotKQTiPny2HitLFGVi5xGIsMTgRxlzJxHiREwieWxuc6kmXrEsj4A+KefPLJgOyJMyZDTQC2Y+d2MSNNmzZWIPniSy+GHt17yDQCCSZZdQIbNUwNKbEFBEezZt2iz8NgvP32O2Lt+H93BaROATYEw4STJ04ocOo/oH/o36+/mDgCmtxssmojIogjwJV8KEp1lJ3FmKAgI1DGe83cwaRlXojP353FkhmAbNytoJ7PEYggHSVIJlAcMXy42I4LF8okycJSnMaxMHRs2O42lyujzInVIrAwswlnzhLJWDQZya2r80DN2gCakY1lv60+znd6r2/JKZOJDKUFZu5Alzttsyxd7cmsI4syNqYRCZHL8ciCw6YgH6TZb/0GuNKlwthxY0Of3oD4U2HXrt3hMEzr1q3qMUVtGwCOHmHUjdEzDJMcgABAgvODsUIexX1GIktABnj51a+eFyAhcMY6fsGChQqSqaPjvXweJgUZJfeIeQcoANBwDM6bgJpjUS+JiyD3ifo9pFgE4UgsYYYx0aGXFcB9xozpCn65To4JIGM+Aixbt2ktkIIcC1YIFg9J5zdfY5F/QmAQV72NGz8TCMNA59133xNrBICCJYIppAEwYAIg6+YMBHWSjNarq+PBZAKQvFeZtbewNgK5joVfHTgglpIkCM6JAGfmKewXc537xpg8/fTT+h0MGYwizBXMGSA1sUIvKhLw5D2MlT8v3O+5c+eF0deMDmPHjJEx0ebNm1S7Nm7sOAFVgI2ZghiLAkAXuyBDjapw9Ntvw4Tx48W0AtJgAGHVBg8eIhMM2PnRo68JAwYMVJsSxgKHUtYGTHNgETlXWMFrr7lGbQUA0ABAJN0wriQRuF8kkkga7Nnzefjgww/VC497jOwSGSznBMhEOv3QQz9QzRsOk4z7zJk3KhkF8KTtAs2Z//Ef/1Hy6vvvf0By3JWrVoaJEyaGfv36a33r0rmLemZyP0m2MO5uynO57YJnlWfLWPdYg+aIyyXYSbuRbMsQkhMVkkvaUR3AOXOW7CmRQc+VTHuCy/8tC/6y65GDrFxgKHUADcQjG6c6Y+olo7Ot0oQCJ8h3jT0UeKUhNs62lfTjxM23WiAHgM0zIHdP/i22bGCu+PdyfwCArK3MMV783UyWrP8a89vllBzDas+oQaOWszoUl8BiXxCTpn6JGZPSI9PcsmVbWLJ4qRKWgCqYs7ZtWocePbuH9u3b6j31S+uG6ir2hCo9QzT6VnuEaGzCeBSX0NbiYiirQk5ZV/Vy/ryajN9cTfleQBzzAtaQOcg1ILtEjgxQV8KmpiYvp/zd46v8J/IjkB+B/Aj8SUcg1bZV8xoTL4K6qAuITpMKzCtCpqAmFKSqQ4PS4nD77JkCcbQYyBSWhnSB1WRZAZzDAj6fbMe2SSZVTvGbpME38Jfs+jFocPmeMz65skRUPmxqTz71VDh75rQ2SmRljRo21OY8bfq0yGxUSPpI8DllCjVw38qgxBsDsznCmv385/8umRbBIbUpb7z+uqRaND7GgKJly1bKSJI5p4YOS3dkS8i+cI27msNb4uIYG32b3BEghjSnQOwamXk2U5g3+nwRoWMR7vJAK9a3wBMQI+AS5T1s2phhABKQkuKuiWyOeiJAJ4GHF9yTFSZQyc1o1wJO8Q55oGJSTHtHbi3KpTNRme6CLIgV4+q1I1HGdOXZa/c+G+zVbjVg9YHx05Gps7lg8lMLpqjfqDEJ64ULaub86muvqK6FYIcGze3bd1CgBBiY995ctRhAcouF/5LFS2QmQR0RQAgGDLC1YeMGBb/z58/T58aNGy9mimw69+yzjZ+JsaNu7tixb8PadeskX2S8YYJg72D2AGOAAFiW66+fonuNS+GRI0d13WTqGUPAAEmD/V/uF+ggq8/3EsBjxrB502Y1Ht6+bXuYOnWqQAnzluDqzNkzoUXzFpojYhQ07hb8Mqe9vgt2jHnHs4JUd+7cuaq5mzJ5igJMPkgQx7jDEsEQMr5qEFxeHj54/wMBRww3eD+um7g0MncJOPW90a2QekTYKc7v8OFDOv89e/dIpsiYYOySZTlSMmPBpIW+brgp8v2APcAlIG/VqtUKnGkl4M2/CTQ51y1bt8i4hvt35513igGFBSOA5fMwV4B4pMcw7QTV9NIDIMOCcb8BODD2HTp0FOiE2QPQAfR5vmgUP3z4CLGk1FPCvOI4Sv0t9UsOCGErYRNvueVm3St6wN1www2hTetW4c233hRAmD5tuu4tLN9//ud/qtfdXXfdrSSAMTwVkkXC3NHLkrF++523k7pJTGh27tgpcMh8BQDThoHjWj/BT1U/2KVL1zDnpTmqTbzvvvuiI6FZ3buc97Igjh0gMfXINTKy9d2lhJf7LMYmMPN6shPA97uSN7YmOIOfuz4kQDBphxBCkRgr3DJtKzFXVGss74ytat7iM+H7CYYigCtPwMG8Mf8BM16TzVyhntOVDS71VA242rvkqCr4f0/exbVW9eBJEg6DljpKcqIekGNJij+W9DL5Z0rulEuXLAvVVTUCYvSLa9KkUeg/oF/o2LG9mD9AXFUVLCH1d8UCcKy7586eNdVG/CzP+QV66pVgZFOWtKFhfHgfzzYvQCt7Jc8UjB5GWfy/STA5j2K9/4HHfva73sw/afCSP3h+BPIjkB+Bv/QRSLVt2UyVVPbH+sT5K52uFojDg7B+vaJw26yZoXOntiElEFcvpAuKE4OMaGlprQp+C4hLx3oGQJzXQvhmmthJRxfEXBBXVVmjLOerr76qYI16Ajk+1tSEnr3MoZLaEjZO3Cs3fbZJGXOADRlGGgKL5Yqb+r/8y7+Ek6dOKmvNhkXgSnAM2ENCQqDJ+9kAX3jh1zLHIOsOaABseY3ElYIhgVSYrGgCoGAgglcCXLcIJyPsJiCq3yC7LKbOGrcqaKi2InqkMVi+Y5ziFthIynAnw40TRzKMXggKjbEyZtWK16+wB0cPGWfhssGSYNwVnxHFTYA4x1oRqF7azuDyB8iCuFqAUnMjC+Ac0GZltRZMAmjNDtsy2fxbZUV5ePKpJwXaYMgmTJwgeSOgAPOLTRs2hAfuf0CZZ4r+GXeC/R07d0hKB7tKLdQna9fKGh6g07pNG/UUdNOOBg0bCGTB9lKXSKYa4MZ48z2AO4Jr2FCCIlhdABAOqBwDgIikCqt63sM9BZQhsULOiDHHlq1bw769+wQuAKTMSQDU62+8IYMSkgkAduYp38u8RYZFPRoAlT5lzFlc9phDnA/g3ySsKTE21OEBeuijxjxnPAEXgBvYbRIXnC+yPpgh6r4ANTx/gBUYbp/fyK6oQYMV4NljbKz+yHptEUyuW7tWUmXMNWACnUnDqOE3L/5GRi3du3XXsw3A4fjUJAKIqZnj/XfceUdo0rixphfjBsMCs/jBB++HPn36SgYNWF20eJEahZPUoeE6zNsPH/2h3CI5DrVLMH4AP0xeYB7NdCOEo0eOyhEUYM3xYOhJCMG+j7lurM7l0083CMQBYOe8PEfX7E3NcTd95OGHZUYDaJx6ww1hwID+4c0339B301ia9zIuTz31VKjfoH64/7779f2cB8CBXniA31vV/65X+I9f/EJSzttvv13rGhJYACr385VXXpFhEw3a58+fr+saOGhg6NqlW3j3nXclNX/iiSe0VrBmMp/MGRMW6vIv6+9Y23HWQdmVEkEc6WrulFfbaC3Ble0LqZ0ogi6T6MP42XNf6yeACNBSaXVrYlqjwsETYMzRLOsfrynK2tV0PgJC9hGYNUCzt8Tge2GskSjybHirADUeF9gFzIXI6AXVlKEIAEB6g2zV41JfB1tYk1tbZ+u7tcMpkGwRhQZza8mSZaqJExgrLgm9eveUO2WDBqX6THEdateY/5QryFlKQA5G38yJYM9KQgWJwvLKUFy3rhI8vMddKfl/b/DOMy1lQEmxAB3jxfnDxBmIK8mDuL/0SDF//fkRyI/A93IEvgPi6BNn2yWZRogWQFylQNytt9yYw8QB4kqybEniKmaIwNwqTV6ZC+pSBAeRTbpcljUJEnIa0frIFaQLVZ9EcG1VdjVyISRzPGHC+NCnT6/YOBaJiLENEydNDOfOnleQDlhzZgsm5p/+6Z8UtBJAtWjePDzw4IOhXdu2YrjY1Ah62LyRSRFMTp8+LWHOVBCOXPIKL8voWraXc+G62Kw9Ey5nNZrqplL6Lt5n/XvqaDPndwSHZIJ9nLQJFxUpcAcE8hkCCt777jvvhKZNm4Xrp96gWhuBRDVPr0oy4w6ELj1lC3QUItVi4HLd4y53mZcDcYJ9MTC6GotnAVlWuuufU8AWz6P2+USoKKbJemGZjJOaLIwBCsSarlq9UnVNAG3AC+0gGHsat98040axaUghGWu/L0hskdERlCFvw+GRGirACrb2GBUAaHg/TAvBPwAMNpa6t0WLFitgx1wDYIXsEBbto+UfCQgAKoYMHqLjUZ81eNAgMVqALOSMnCegC8MJTHfoL0gd1TNPP6OasGuvvSZs375DcxXmhqbz5krIfC+S1HPOnJcls6SfIIkLWC/mAbb3MMeAQIJT5IaAEiR410+dKoanYaOGGhdvOg0oXbPmY5lqILOEfaQ+7ZFHHhHbSeuEQYNwS+wh0EvACRg2hicjtpznhfnKsQlkaZdhPedOhcmTp2h8MHEB+D73/LNiv+mJ98brAMwvJR0cMmSoEhZPP/2MJJz33H1PIonku/g3QBrAD1BD3RpSSOSOyI1hLXGnxLyGcycgZ97gegnggf2kZQFsJWYPgCjaMCxcuEAy1alTb5ApCrJH1g7mxgcffBh2UHc2Ynho06at1pjJkycpIQOAAnj//d//ve7F+vXrxDzyPWvWrA7btm0XyGf+cF3r138qsAgglBlKVaWMmqh7XLFyZZh6/VStP7jiMtcA0dQaAvJYM1hPeM5xPGReYsrCXDQpdlqJCq6NRMKggQMlsWatw2RGvd6ujqwMyLlWIsfQ5Eofw4U4C8WiuOO/sO1l6+Oyb87KJl3IfQmAI7nFPlNVE6orY3sCNR+3XpaMgbuP5srIvScaS4+7QrI+OIgjMcd9YPy84TXrMGsE85p5R6Igt37OZJppa2XjIC6uyyRIZJJSWRXq1S21xuEp6rtJEJYbW5i2HoDca1jepUuXh8aNm+r+0e9t7NgxaknA5wqpQRTjWB7q1isOFy/QwiATqisr5bYsaX5Fldg3gOP5snIZmwDaXCrJvsHzjOyaayWBiZMpkmDWCF7sM3IwDXkQ91+Ywvm35EcgPwL5EfizjECqfesWCRNH+FxdY4G1fCrTSESyIO622TND184dQkEB7EfdkErDxMXzrgXisnJKr5ByQwoHcfqOGBjkXnlufx7/dwcFRYXFYhCQNAFkLJNpmdoZN84IQ4YMUvDLJs6G9f7776sB98Wy8vD57j1y7yMYUo1CYWGAiWvVurUy/xyDfl04z7HpclmYQfB9b731pqRNzZo2NfcvbJh1/rVBSO51cG1WYG9W124r78OFtA0wotqjKiu4lyV1jfUmIzjjvQQBchUrLNLGijSMnleAADZd1bwVFCiwWLkI7WSoAAAgAElEQVRipRzs6AsEoPE6IGsWnO2796cGcQbIHMxdicmrDeKymf9Y9xbbTJjkNldqaTWFBEXOHFLjQbjJGB88eCC89tqroU/fPso0M0GR6X344YIwYdy40LVzFwUmABWklsjzqEf6aPlySdCYL1jE/8cv/kNBDmPMmCMPvHX2rWKM6Lm25uM1Yk0ACAAdgjgCceZk127d5BpJvR3ZeZpVA/DoMYhLKnKmYUOHKbgHTHBM2CkAAxl0kgfcUxww3Q0V9gxDk1tumSUwyDwEPJgRQVE4evRImDd/vvrI8Rnq85AS8t2zZ82SPBEA9eabbwlA0MQeQwzuE0Gc173g9AhrRD84EiMEiMgLAXh33XWXgsElixdLLgqwZXyRIfIHQMvxCISZ88xtl6nxLAAyvE0BbKRJ0lKB/n4AQgAPdanUfCFx5vxwcKSnI2NFk29mMQALmSWMA3LVd997V/WHDzzwgOSl1BDiKoob55cyWNkT7rv/PoEXnjk+s2DhAhmYjJ8wXsw10lESKNzP559/Xt+HzJFWB6+//kYYN35cuO7aMeHXL/w6bNq8WdJO1cEtWBAmT5ms+wagAzgD0qmxAlCyTgF0hw0bqjlHnSU1unzWa2AZBwAAawC1gQB6kgq8eB8ADTYW4AsLy/XALnbs2EGtRjhvgneuC1YSFpXng3WN2kLm5x233x569e6lmkfWAiWQLvtyN+DajbvNbTIrnb7cR3ObfV8pYXS5z7lAIDfpkwvi3GzEaufcCdd6qBUXRjlh7DDAnHAZpRl3mNpDq1CUY9vuRKsAU0AArEwNYS1xWFNZk8U+yonTasi8NxzzWo691BDHtYm6Y29PwPeYeUyUU6o/qK13fn4kzazRuYFUnivu28erPxaIa968pUoAmjZpFiZPnhgaNW6o86CODmdKACBNws+dPRPqlQC+KtTs21hq3ldXbsXnLpaF0gYNxLBxXdTBIY1k7frtIA6X5aASg7yc8s8Sn+W/ND8C+RHIj8BVR6A2iEOeouI2C7wBcAXp6pCqMSYOENeta8cI4nBkq/MdEOcbpoM2wUFn5djykH7EvjhXZeIuc9oUhtO0myCN2iKXirGxY+QAY0GdCjITsrD0k2PjleSlolLyKqRmZLAxOiGDj3U7EjeCRUxOkLkhPSRgAEwRwMJ4UGdCAMWG7xlad5O8fCxkvcvMwKGOWAA2ZZgKbMgJ1I4e/VaBNa+uXbooU+4ucmy4vNyMwQJemLxq1VKdO3demWgke7Ag9UtLw7r1nyoIJWMPy0MAXa+0VD85F5dWfud8/wA5ZU0tl7vadW1XZ+KsbisXqJMld1mV5kY0zck9X5l5qim9Gb0QCCGr9aCRoPuVV14O02dMC4MGDhLzRbBC3dTBAwdCqxYtZTLBfSRA5vMEZSdPnQoP3H+/zCxgcZCoXn/9VIElmCjkje3atZU7IuwW4A/nP0w0GGvMQ3gvAK1njx5yxaQWjCbWc+fNlSTz449X67MA9datWoUJEyaKFXzzzTfDPffcrcw72XjGgHmzdMkSsasAQMAe5ib33nuvGDnYGt4LiEOGianPv/7rv4TmLVrIRh7JIAwdcjzYH+Y95/hvP/83GbtgduGulpwzjBxM0rp168INN0wNU6ZcH44dPxbeevMt9cQbOGCAmCnqaJYvWy4XWAfrXPfXh7/ROJFgAGzItKVOkUBsGcFjUaEAzuLFSzT3YeOQPpOEQZKIAQ1yZVgmzIWQLVPHxt9J2sBYwYQjVwTESeZVXCypJy6MnNdNM2/S8wPjR5LkxhkzxGDSaoL7ILBdkA7fHv1WkknGDskt94sgnXGnyfhrr7+mHm+4TCJvpUEzDCuSTZ61t958M/Tp21csF66igEPmEO6EHBMQDsgDeFEzyXPL3OH4WzZvCcuXL1M7Ac4Zx9u9e/bqc127dhHzynxF4ka9Zreu3TTPYAlZE7huW9MM+CHDwymVdY+G38g4GcdWLVuHDRs2an0xx9QWCbukGqorbgvfBXEO4FzafKWPss7rTw619l8Bc5bwsWfY14zs3mD1cfbK7T0XlQNVsFg1kvbmGrJIhZBT8+bnnF1zqtU420Cc1dc6qM4FcLlmKXLBTRdI/cGc9vpAk3taywrAvJJmSoJGVUsEzYBO9jCulZo8er2lYOWqKwWymM8keZBTAt5oEdCiecswdux1oWGjBpJO4mjJLg2IA9Cxr6A6qCizPnGsmTR55zyg+M6cvxAaNGyk35nSw1xlYd4BZ8jRLyenTGriQo3WyTyIy0eS+RHIj0B+BL5/I5BqBxMnaRqMFhnL2Kw7YLhRICAXaspDaUlhuHUWTFx7A3GFBuKMgHMZntU56RiugrkUxLHhUcQt5zAL1N2O30HLlYYJAwWkkbgKctIEgwRmNBSmoH/wkMFh6LAhyriyWeHORkBOrV+3bt0lt2LTxsVv9apVYd369ZJZ7dixPaz9ZK1AHpbOBEcEnLj7YRKC7IwgzdkisVzRUfJK56pggYCriPqFKh2LGj3MDTp16qxAjybhau1QXa3MP3VAMIV7MCs5ekQGDATgBHG8rKYBZgfmBGlPRVKXp1qki2UKkjFrgHkhwFNgkyuLuswJuzTVA6ffxdjELFeSECnpauAB/pVq6ozFzLJstZg4s7+0OpcckxU/plmbG5NgWXczO+FMYJmeeurJ0LRpE/Vbo75Lzbk3bQqLFywKPbp3l0SS4J4gD3DAz6PfHg2333a76pe2bNkqFoX6JYD7mTNnZRJCgM39oU8hzaIJjrkGmCz+IHWDRQJ4MMeQyTFHqXMBRCDz4w/XiuQSCSBAYMOnGwTCcoNO5hgMUI+ePVSDh8SPTD3HBKjDssE24lAI0AfQYTH/v/6//6UaPM6F93J9mPhQswYIhJ3G7Ad5IEkKBxLLli5LZL3UiTFmixcvCocOHdbYUK/G8wF4feXlVwTUABYe2Ddq1ERjA1CE/YLFZp6TQIAZ5h4BnAE9gCwYp5EjRygIpc4MoArjRN9FnhWTpl0UQMW4AzMZDHwAtfQBbNqsmepWqdnjmrhPANbjx0+obxzgmDEF8MKA4cwJ0wITMXLEyPD5ns/FWnJPMTHhnjCGYukWLNB1cA7MFVgtGP6ePXqFa0Zfo2vY98U+md9QG0v9Jf3guA+wtrBf9JIETCFlNAfaKknVqM/lWQUUwujzzMKKwJhisANABQzXL60vJo0aTEBalql3N0bWvwqBY+trZnJYWFkZ5sSemgAG5g9jCYBlPQCAuDLgu8uBA6nsb7KsmJlgXO4l1Tw1aQbtI8Cv/fNqa+Wlta+uHPhOoscoNTsULpMB2Tn1ZoAmM4FSbzfvlZlFb3HPiT00AzXGZQY4Uya/V9JBfd1QP2BEYn/neAAlDgDgsfrCM/o7azKSdW+b4W6Usv6P9cicF8dqUL+RnkMYtBJk80Wwddnr4T6ZnHJZqF+/ke4vSZERI4aH5s2aaO4KHKasv2JJCXtAmVoMSB4uU6x0BHHFIZXOhNPnzgvEcf+txUVdPbOsV8xvrulyxiasry4/Zq3Kg7jvX/CWP6P8CORHID8CqXatkFNaI22BLy9gSwWBOPrEFWZqQr3iTJh18/TQtQtySpzs2AzMYtlr4Kx582WMTXKYOBWEu4Ne3I4tWxsd7qLD13dujTbVonD466/Da6++qvoh5CWwDb1791HAiYwMYwcCTGp3YOyc2cIi3AKqQtmdIytj40W2ZczLWgWBqgG6eFFSNgICenPhAEbwZWYktklyzlb8XaYNXsYRmG1gQKJ2AVmmiXqgd955NwZZhQqeCRj79e0bWrZqpbqgnTt3xBq8ugpMaWcAi8Y5YQ/PTySgyHaQ/rj8DVMJd0lDZrj7889V80MAy2ZNwEEmm6zwpc5yXitiAMrc0XIDNg+UYI5y60p0y7ljBAAKmLIGNR5dZTPwBtRqe6q4kU687QKZbmcep1CUqmaDuGzDcQC02jQoYMOh0hr6EjiR1cbtkDEnyMc4Autt5GdYcY/D/OXcObUAwNqdQBzGaemSpRozgBn1YDhImlHGKdWgnTp9OgweNDi2FFggQwzkk+bkSJbcpFMnThzXXAJodejQXmCOYB4gTvAPcOf8AQ6NmzQOq1aukoNhW5iaKjLsVgPJcVav/liNtWGVVq5YoXsIc4T5BiANW32+myCMY1Or9uMf/1ggiWPcetutYonMaKFQx2NeP/7E45KaMmcJznh2kPjBHDH3cDME9O7bt1cMHuwh8kzOBRBHcoTvBagBQgCiMH/cD54fgOGO7Ts035EwMxe83hNmCBdFgAcgk+t9/vnnBKZ4RmHYkTAfOLBf4AYwxD1BQko7DWqTqClzkMeYIC3evXuXJKAAOIxieF6uve5a1f4A4mDEcJtFBgow4x4wD2C97Dm+qGeS5wXZKs87Y8Z9sp6R51S7aFI6e/Fe3ETpyQeDyT0hOOb9JIFgMJDKcoy27dqEY98e03PA88yYsHZIopcpEDPi7Jpkb1FeTSLGGq4XJekSt6M3e/iKWMtUoTEGWFtfPUv45DaWh0U0xogklLnV+vPlfd+M8QcYVWo+uqTQwArrWmEC0DiG5OWV9n1ch1BJNCqRU2JUNdga4CYjsRWAegzaMTjn3Pe6IyRJN/XxrKrStagBNYx3ZNnSwVqNUNMmMBXNqPg+rznWWhTllt57jjUDNsvBF9fP/uLSTYA31+rmUV63zH4COwv77kkXP3++x9Zbeq9RB23rLi/VKYa0TEJIMDHvGjVqoLnif2DPeO6WLFmqPnEoE2D+KRNo3qKJ7i3rNH3iYPCsCXq11C0YWyExZk4A/tizUumCcObcxVBSr9RMnC5e1HMjA5YLF6I81JQIgEtvn6C5V5jRnFQNZYnVvt/3yN9ewRkrH0jlRyA/AvkRyI/An2MEJKc0CQv1cIJYkQWhtiUVzp89FRrULwl1izPhlpk3hG5dOwRIkExRXUzJPeKOpApbiDEi1mrV+t8oSxuZF74hk7J6AQOP5qblkpTcwCJXvmMbcU04feZ0WPDhAgXlABoAG8wTMiJYEIJNDA0+/PADZfQJpAigp1w/OZSXlSuzTcZb2f/BgwSkyJyzebpDHAEjmfdpN9wgN8ikmWxsKk0AaGwQgOy8zAgILAh+JB+TOx+g01iwj1askPHFY489qnGgUTcbMpbQO3ftVECL/Gf9p+sVNGNCcPjrwwIPbL7IL+ljNWr0aG2oyOVoVsyxCSA8IOP/yfYvX/5RGD16lAJtzjV5JU3X7XYlkqXY9+lyEzDB34kzXNYAhSNfpHGsMvy5AaGBwtw6PA8W/SdJAzl3RhlVQudFVk1ZbHfIi7901laANM4ZWXTH0AJpEADirbffDJ06dhQD8tVXB8VIHj50KHy1/0AoqVMsUNWtezfZygMMzNL9K7n/tWrdSu5/BOTUxwHmYNb69u2vmq19e/eGbdu3q72A188wbj6f+U5ksy+//LIAEZJBZICdu3SWYQfGGbCrBHv8HmAAePLedAwKCQrcNAGaOGYSdMO8EZQCogAf+/d/GXr1sjYDzDecH+lLBsPDOWDGAriC4SLYI4A3u/3T4caZN4pB4E5yToA+pIvMuXp164Xx48fJOr99h/aS6b762muSU2I0AqP13ty56qlFXdumTZvFBuDiSdC+fcd2PW+jRo6SBBSgC/hTc/toy47pB4zk7Nm3iq375S//U0BnyuTJkv3i+njiJKAQtqFuUvOlNQIXxHgsXx9Iopw9d05BKNJU2EfuFT9dFkagSnAKqHVHQp/vSmIkDrLUQFndlVZD5nWyVpmREfeOsaUOEakmzxjzh+9i/HH83H/ggBIN1A1S69i1azfdCz7ndazeeNp6K1ryq9ZPz5Zooaz9dJp8wgAXL1sDYt0VrrbuihsZKt4j6/3YL405wzEEjsrKwrnz5xW0y723IKMgHzDgyRsYVVhHsTdx3Uaizr+5SZBJCM3OnzF0cOcAzqWL2mvETFYmbVAczLnUk/d6baWuLzJeNo+yzcJ9XuXWyvlIea9N//5cZ0uOIeAae8qZ1Jw90JqHKylEO5h0gQCNOQS7Y6fdDAc7So7VGGiEoWN+MTa85BIsGSQgnM4C1QJMgGTWMdQWADXk+iQZYIKRfjN+zG+riR0cGjUpDaX1aOuTDnUKi/S7Knc1VnPysnAhGvdwbJIdsKLnLlSEgkyRzh8mDmUD3w/zy17FnOWc2Sc5H/YPwKQ7qIqhLMZwqSjc9YOf5EHcnyNKy39nfgTyI5AfgSuMQKpdq+ZXBHFFhelw4fyZ0KB+cahbJxNunjk1dO/WSW0HAHEhRQARzT1iEThBAptYlbsMRrlk1F0K1hWkbKPPBXHSr8RMrW+6l4IPNkuCMeROB7/6SiCOrHy/fn1lmLB37x4BKxz8CJDJwnMuyLauu+4a1Z/wNQSZ9H2jGTRMDEEV2Xuy6QQvACwCLrLoBL2yq84QVFg9nEkgDcgRKCLLYgMkG01Qc+zbb9ULCAcyHMMWLFyoJtC33HyzGB3VwezdK+DIsE2cOEnADpaC/k/IyghG6VEFEENWRRAzfcYMydBgljgf9fPJZEz+E9kxgpJP16/XNWIWobonjbUzWZaVdrmi1Z5d5ZUA8CTkTWSQ/EsZ9Y2JjXeU00ZgZoDNj35pFY7Jdj1LbrKm2kGss3MWvMfjxMDKgL/ZwutrYl0NAQf93Tp36RR69+olBgVZEEYRB774InTu1Dlpmg1worYM8E+A++ijj2rcqPlat35duPaaawWkjn17PMy8cabuIcE5luHde3QXIJdJTpHNC76L+4qckM8TDF24cE7SVhgpAiXmZZu2bTTHcIRTcHXxooKupH9XKqX5ePzYMdVeHT92XH3DcKoDJKk2sqpaAR7zDwDBOHA8rgfGmXvvLLR9B3LPL+XW2btXb81rjgPLBmsEG4gLIvOLc+M4WPwzV5cuXRJ69OgpJ0fYmE/Xf6r5CkMGIObvMN/9+w+Q5GvhgoX6LGPDdWA6xLPIfWScPl7zsZw7med3331v+Od//mfVjN188y1i37xpuIE+YzLUSgTXvMLChOlgfvEdqhcrKwvHT5yQZLR//34aK2dZTHpLoAtbUymGNvfF9wjYwa7XqaNA24GeqaLNUINjkERRDeXJkxpDGoHzEzDKnODZb9a8eWjapIlAkNpbHD4kUI1DqAfNrBW+nhkLDli0xAZBuAEc3GetbQPPMWAZ5l1MWxXmTEWyheenqxm4DN5v/cmM4eIncwuwBUhx6TUgi+M5w+XMEmsZ/+7ujawzVpdmDbPVqoJWKFoDDZzzW8w5+KxqyzATiQx7fKqt5YmcM7XC6xao3UvsLwi7JoAOgKbGrSAjlQGgw1ktAVWXYQdMec7rO+2cfE+xJBJzwN17vd7N9hwz1Enk/LYTJWsoYw5Y5X0uheQZ53s88eW/U5sBsY1mVAJD5wwvyR+ccjHOGThokJ5PB/DI6WGQqc1mLaPetF/ffmKNcUMtKrRm9EqCjBoWGjUqFYvHqLHmG2NYpb8DGK8E4s6ep/+dt5WwHqRcH+fI2PC8YnaDZBLAyvmxhpKAcHDupjt5EJePI/MjkB+B/Ah8v0Yg1b5NyxoLpGNNXArZhwXGmUwqXLwAiCsJxYVpMXE9enSW2YmBOGu4m8gpYdsky8zdEkWtxE07mlWwifJebfTGxCXbeo6kL4ENkZFh44KFeuvtt9Q3iQ0OpoBNhs0HNmDlyhUCU9TSEDTDgGEa0a1bF32GVgPUncx/f364+aabJWshWMJkBPYOWRiueDTPdjki58Fm7SDOXNoIlqw+hevFuXL58hVh5apVAmMZBQkWMMC4IY2kvo5ABqBI8E1WnvPhHMjAUsN17z33hJ27doV169bKmINr4vNrPvlEAIBAEBaIzC4sDMciYIJt4rwIJGjDcPTIkTBm7FiNC99L8GbMhY2qYW6XQf4WFGeRT9bhLSfo0Z3Lac4bhZYK8LKGBDYOtY1OzAXBgJoFUXYop9VsDnnTdz9DrpVgSuYzsIzfYeKKFAghy7vxxhkKYpEnbd++LfTr0zdMnjhJbC41dIAPWgUw/tRF3nTTzZLnPvvsc2KGkEwCZmBTbr/9TgWnBw9+pbosJFAcm3tAQAbTt3XbVgWOSDABjbgHcjmAJIwlsKSn1o7P4XaImQdzmpoz2GHYZYKqRg0bCczAVvHd9DKEnYWxw6yiT5/eCmytF1WhXB9xw2O+b9u6TfObmsp2bdvJxp/nAQaPOjCAKdcLu3D2zBnVoHEs+qABvpAXM88wOYEx5NwBr1Y/2CDKxAo0d5GGwpTByAGe+BxgkDo0josUmcQIgC5minR/uS7YOBjmxx57PDz77LMyeqEvGuwIAIJZAJDyoN1AlRlI5NYrMS8w9aAWjusnOJWkENdWyc0MADL/ATs0dHY2x3pqISk18ODskMv6HLy5ZNBkZ0V61mi4zb9z77kH9PljTACtjBc1k7CDvAD93GdYe55XZG/83eqn7Ll1Fk1ybJwGy8sUnIutgzVyJgopYWQKOXfMKahzYmzEuiuh4aYaBj6zkkkDxWp/EvtRmgmHyf0M6Fh7AmvdYZ9l3QPcKuiPNXhIu7kjfN7fp2QXxwFQRfBtz60xhv5Z66+ZSp7t3PYrxmpZPZkDPEA3/59l8e26DGxj2FSghJ6BOEuucf4uEXSAZ0NjgN3cIbPAz8dBgDICYV8nHbxasqxG9YqAaGfmbKxsfvL8s6ZTC41JD7WcqCLGT5hgbWMqcSu2xA0GOzDoe/bsUyN55NqoNmhpw3dwH0jijRlzTWjarKEAO+f2u4C4M+fKEhDHnGL99BYg2XYgZ8UIcl6oVbx9hQB+hf0/z87dD/00z8R9v+K3/NnkRyA/An/hI5DqIBBnEOpSOSUF1OVl50KD0pJQlAlh1k3TQs8eXUIqTbPvkpBKUx9hYCxBBgYBE3mlUyXWLs7klSkF+LYpm6yldoDmwbw2bc+SB2vwy+Y3f968GPC6tKdGcq/rxlwX5s6dp5om2C02aQLGRx55WHUIZBapnWGT3bt3X7j//vsVBBDQw3Zhz03dwITxExSEwWRoA68mO5zNylpmmh5NSBtPhYaNGoUVH60I77+Pk2VvMQzYV6/5eHX45sgR9e2CScHAApMHB3Xt27UL7Tt0kKkJQS+ggs8TsI2+xmr4MDlhdGA8fvWr5yWVxI6e2h6AaoP69aMNtgVjBApcH8Hz9VOm6LMAOwfKufM9F8R5kH3p8yDTEEkbI8zy7DpspGSzVhtnjcTjfc8BivybS7+yQM7mW+4xo24reuTYfEoYkhwtGffqSiDOAuDycOLEMbUBgCnivpENp//fxPETQhPqlY4eFQOL6yGBDACHYOqaa66VvPGZZ57RGMOY4c6I2Q31WoAFgm+AAvMFlgVmBiAIcELKKyfMRQuVDLjmmtEKwmEGmUv0TONS+AwmNsxJglvuA4ESsk4MOmgTwfGoVaOZNfVcNHNmDuCaCSPG3FZ7iupq3WvqrLZs2aKgjx5mB/YfkKskrpOwawCyZ555Wrb5BKwc/+tvvpZ0i98NGz4svP3WW2oiT0IBuRXGKwSTsN1c76rVq8Ri4RzJ/OO6qbEDvBCoUnPHtUycOCG89NIcjQfniMQQYMVYcJ3IPgGJMFg33IDhyzr9fsjgwWIbODf13SoqUmDpjC7XSlIC8JRIWUkIZTK6J5iZmBFFpdYZk/rRv87+DTDL72n6TRIAAMXvVGdVUa5nxA2MPIBnbRKbVVGhhEEucCcR4xJCzG949pCu0grEA3buE/feGUOAm/pylRgLa8yjSev4rFvTG0NuNW+SFhYWauyMFSlM5g3A1aRwxmgJ2EfnVYA6AEefkVOo9fDjvS7DdobRmrPbs+V1XNkEm4FCwJlq1DL281Imztl0rfSRFfPnWPckZfeU8/LPupNjrQSTm17FulgZlSTwIdbtxrSPr2G5AM/3FGf8bN0xplU7jf7fWgg40wsQMzbN2DZvU5BlIOnjyRypUuLGZJfWZkDHYDmjNg15eSoVDnx1ILz+2uuSH7MXUR/LvuHHZ+7BtrLukPzDMGfY8BFyQ6Y0oLQeyUV7TseOvTY0a94olNSlDj2Eooy1TqiurtQ94XuvxsSleT/S97IyAWMSL2qjk07peSYRwfNnIK5Mc8TrKcXM1aEJep08iPsLDxbzl58fgfwIfP9GQMYmFsBHEKfeNxaMA+IqKy6E+qXFoaigJtwyc1ro3atrSKWqQkEhPeIwNom7a2TbnKXSdpnjQOhySo4N1+dmHFkQZyxMbsbeh8v/zeVBZDgPHTxoWeCaGm1A48aOlZyJYO7ZZ54VGCNAIpC/+aabQkHGpDYExbB1BD4PPfSQgmAytsjByIASxCI5UyE7GfGyMmVdVeSfTlm/NhXAZyRzQ0YFu/KLX/wiDB48VAEzwfSOndvDsWNHZCNPUPvqq6+JfUDaBygYOWKEwBsudx07dFSvMkAg8iBAJKwENUyYQMA+3nb77Qr+AA5k+5G5tW7dKsyeNVvufQSRBGlkgAkOAAQmjasba89iIJMzB5MAKGFOrzRBswnYXLCngChHMZmwaPEwOU7j/i8JE2j1cJal91f2fKI5TpRI1gKegWDVjA4IXsQoRsaTcyPgwHhg9epVYcvWLQqaAMvUSTYorR/OnzUzC9wE5859T7VAyC4JOjGZ4V7weYwxCG6ee+45BWHYzcOK0UOMejRYNWStnMD06dPDgP79FXBt3bZNgRh1YIDspk0bC3itXLVScweHVBhkrpUA0WrA6iiAQmLIPe/dp3c4+NVBPVpDhwzVfAK4ATYBiCNGjgyNGzUyWW9NtfoD3nnnnQJ9JBboS+YB546dZPr3hIEDBuonrJl6xp0+FQ4dPBRWrPgojBkzVgDoxZdeDB07dJCTK+NIdp7ebwRwzDuMTpCeqkdjTY0SCJw/UkmAnfXNO6D2ATCfsNuAO+4VxwAYwhpt/GxjWOYjmYUAACAASURBVLJ4ieYwz57LSNW0uLpK98cMKEy+Z/I3q1ny+cdzSy2q12QBJB2Y8HlcSr3JsrNcDtS4Tzb+JuvOTWbwvIgZI8DPOCtlzI6AY0WZrsEDd9Yb/p8xYb5wj1gzqL2lTQHPLICFY3H/+RwAjnPk3vF7gJeqidPWYJoA2nuSaSyQK8fxsHPOGgnxWTGOehZgWQCQJovjjzHiKAcArZboEQCAmVeda+0/zCnWDx8X8eHUgsWVHsDs8k5n4AReCwoSNtP3Ex0jPuE+1mY+ZAyon4vA4SV963L3AQGVnKJZ7o3OO42dvrViiVmfWtfjK8ul5ip2zcZa+jlm1yAbX2dhGQ9z9TT1Bf/OuFqCyRKAJrGvEUMrKWVpfUmTSVTQ9mbs2HFyDBXDHBOXMIu4USJxZl8YOmRY6Na9hxIpPKc8L9wHap/HjBkdmjVrJMmj7nE0l6EmjnvN0FwNxKWom6ypUV0s7+e55hpUf1tk0kpYca4ToyIlAooKxcoh4bXEQZ1wz8N/k2fivn8xXP6M8iOQH4G/4BH4rSCuuqpMIC6TqpI7ZZ9e3eHEQqoAiUtk4hhAl0yai4n+32oXsnJL4+LSYuIuBXHei8iyrrZX5II6Nkk2F6RqWLwTAHp9GsHkLbNuETgiSIJRwyGQzRiJHM53fB86f0AT7nqwXDROtmyzNcZduHCRpJQYpbCBeRsDDwKS2i/Yx5qUTE8wxsDAgbo42BJqjKjZq1uvONx15x2qaXr55TnaODkPMq84CcJ+II0cM2ZMePXVV0LPnr0UwGOcce9994ZOHTuFfV98IVc+9QxbukQMDUE4ATaGEvQdQ74z5rrr1B9MsiUy6QUFYvZgZ9TIWMxFVkr5HdB0FVkl454EXHZTaj0uKQLIWsDQJZGWzc7KN2t/juDyUvbPg+fcMjrAgjtn6utzQVysxckFcRbghnDk6DfhjddfF7Mzftw4uSaeP3M+dGjfXownPQLJSNMInKAe9pQaFVo0YEyhYPximcw+Zs2aHbp07hwWLloYdu/aLUBNgEbbAdwgqaMDIGASQm9CDECYQ8gPARMAIRo0kzzAwICsPIBFDd1TKQHuzz7bKJaP1hFI/gBduGdy72lKT7sD+ogtWrRYc6dz5046BnJH5hzSRY5DPQs96ZjP3lsMQ4PXX3tNQSRzDoaN52Tr1i1h585dYeDAAarn47iAD9oW8BmvYyM4xVSBF8CIAA/pJ8834InxPHT4kOY3zwH1bSRDOAcYiQ7tO2j8z50/J5YIifPKlSt1DpgKWV0h7Uos5LfAOiXmwS3ecxkSB3OwjgSjnBPyVgGqunVVj8ac5L7yh3EGODEe3hib9cDAkklSJa2jxi6CCwdxzkoxlwFcOBpSxwRog/HGtIT+cTh1cm2sS/SZQxoHuGcuI4s05qRazC/BOSwkzzFBOuyHzfOsi6KBqLSuyWtFjex2JsqeJ97nEkwHVfzU9UQjJqvnStu1RbZJ6ZMIREhQuSySU2CdtUfdwKzW4Sh7NhbP3ChdBqnfV1NPSP2eseEcWyyV2+zHc+G+cH6JfDEaGMl0xYFq/D7OwVu5CHTHumsHloyZt0qwoYngVj9xn6yMpdZZ2biX4xmjay7DuWA+d23MnqMZxsRi4giKzVTK5isAtlLGMKwbgDLaXnDcBx98UK1AkNhjBgTzyz1F2kgt2q5du8V8T5o0Re0EXn3lFdVNM56MMcqA68aMDk2aNtA85oLYxwTMq6u0PqDcuBKIQ05ZINCX0nNiIA4mzoxtMAVi3alXWk97hxsAMa4kIwBxSGlJNOVB3F9wpJi/9PwI5EfgezkCteSUajMQa+KciauqvBjq1ysOmXSVmLg+fbqHUJML4myD84beajNA5hgZVGw5gOTOArSUetrUVGXtrU3aonckgY5nbxNmJ8pg2MTZAN96++1oUkJthNX7AHCoYyIAwVgCu3UCBgKpoUOGqOCcIIMN69lnnhHAQeaItIc3YjM/9725kqJ16dJVm7M2yNiHzGVHagpcXaMg7IP3F4iZ4AUgoFYKiZllcSvDnXfdriCCgPXHP/6RMqE0GUbiCVjEEh13zKXLlsoUAvYCM5Mf/ehH2kyp5YK1wSwBMwjOHRnb3XfdFRo1bqzMP9LRzp27CJRSB0SGl8wpEjvACN9BUCVL/lhX5DJGD4zUU+mSpt25yCw3C551eDO2zPvEXa7WLpv5z6l1iwitFohz+aUC1ySpXsusweuhjD2wdgkm38pxp3TGJlUTPt+9OyxbtlTgGNDCcYsLS8IH89+XXAn7/e7de4iphEnFmh6nU64b8xDGj0AYYAJzRUAH6EE+W1q/NLRs0TLMvnW2GFpYXySPmzdv0f2CfYKVIujS2Gcy4czZM2LaSARMmTzFAFHZRQEamDtq4jhHgnqklvSzI5Ai2ELe+cADDyj44r3U12E0QiDqIH/U6FGSRvKdw4YNtSblFy2LznFhxWDAYPgArC5/JHHAOXONXCu92GDdGjdponMiWIRFcFkhIIR5QzDqwIr34wTL3ITh69unr74fgEm9G88aDCSyTD4P4wygbd26TZg2bbqkzcxlvotrNumi9ZUzdrWOALE1ZzezC0wiZGkvdg6ZZYXkrm5oIimmnCWzBhxJMiZG8i6zy3U2JMh1R1dn8Ox5RkYHO1IeNn72mRo+l1dUhPPnzoehw4aG5s2aC0ADWnbv/lxgmSDYTC6weDdJIABObFzdEgFUPu/tQvx8vBbUdwxnhWRWUmWOjgT5ksQ5yIoNp/mM2gNEsw2ugTHTGFEbGF0PHbjwUxLJ+Mf6qxnTDcixn2aU4rJPY0YLtNbyk3WH3pXMeeSrzgJ7Io6f3Dts773uLutKzF5gclE/V6sdjn0idX6wk5mkDjQ3uafrSMCbME6US0aZvtaIaLISJZUy3pK81toa8F2sj35cZ35lHEUNYKGBIDGQAD8lIc1wR9cII3ixTC6PBw8dUm0pCYz27U0BwDzn2rxlAd/DnCYpQGsPgG/XLl31jJJcMoBpDqk8l2PHXRsaNqqnJAHnYLJWY5DFgEY5sLlTWtLN3ClT4fRZki52n1gPOA/YesmGMeqR+RLyXrs37JMm3S2KDcKt3QV7570P/488E/e9DOPyJ5UfgfwI/KWOgECcSSLJttIeILtO0+gbEJdJ14R6JZkw/YZJoV/fnqGmujwU1kFDj9WxZYxdLpnURUWdmyRf0e1NLmIEVvEbLzfo1qPITAYc2Bmoc+OLtJwbv/hin0mI0mkFSUjekMDxWSSJ7703V/2e7r77ntC3b79EbkSh9ou/eTGcPHUq/PSnP9XmxoYOgwC7AvuBSQEvyyyXR4kim7f1NKINwPz5H4Rly5aHYcOGK4g48NVXsrOHxbAADunjcVml9+zZI9x//wPq/fWrX72g4BazB1w16YkFELzpppkCAWRsp15/vVgeXMpkxFKvXmjRsqWASbv27ZWd7dO7t2qkDh46qJ5WBNCS/ChgKhFwpH9V9x49NP5cJ+ev2o14T7hG3Y8cAOcmI1mzEctqX+4liRXubFd4epxpy0qzLLPubnwuxU0YORERxkbkthCvfXiy/tHV0uwcckoyrU6E15Kli+XaiJS2SdOmkj2dOXkm/J///X/U4B1TEQItgkuCF1oKAOT8XDERILhhPuACiZRw1aqVYevWbaq/BFTJVKYgHWvDVohRwcAA1kk1QwTbAblvSTh95oxaFyCNRK7bpnVrzR/mMVIygBByO2SY/GH+06qAc4Jhe+KJx0Or1q0F+jBLAFDw3FFDh7MdsuF58+eFkydOam550Ov1YwAFrpHP84IBBrBxDj179QzXXXtddEu8oHo+WEkAIteOLJegk3kEA8exYZYt+DUgxVgfP3FcCRXAHzLAPXs+DwcPHtJnGBPv2wZzjTU/rDKOlAl4cbfShPD9rtzPQQtmJOp7FfunWX6iRkDF2BVzruRPYpyUMM7GWHvrACUI+O8SGR2BsoJ1jC5Yw7Qm1QiscL8IhHEvRTZLgI0DKGDSEj627rms0eruzFXSZZMCTpJQFibnyndY7R6mEhVSBLhZhwGqeE3V1hqAueuW8C5zdFmpgyhPhvk4+/qaMF9RUmqg1QxOnAFzCbsDQ2fgDPS5y7AtKj72enqTe2l/N5OSSx0kLQFjck8zSXEwybmbPNx6+HFMHD4BJ9xP1lzVTsYx5KcxgtXW/zC2IsBIBIDJs8r1WxKCGuFKSWOdJfX7xTHMiRjgiKS4rhhc9daTJNUAMhJaGE7OxVlZ5gRrO793gIvJDXVxyIY5Dn9gjS0pUU/3nvOhofuWLVu1Ppw5e1bgijHhuZ150/TQokWTpDZbYxkTXlrT1dKgIly8cE7nw7WR0MC95dSZC6G4xM7f6y9JOLIGMy6w2YwVCQdkoCdPmtOyGzepFUVMpDzw2M/yIO4vNVLMX3d+BPIj8L0cgVS71jT79sImA3L+SoWqgJwSsqq0pDDMmDY5DBzQR0yctxhg03fnsAiz3PrQesSpP5FJhVQ0j0TnSlF/NOEgW6wG01EWkwDBCEYAcQAfC/7ZmK3WCGDDBorRCPVt1CXccsstMljIFJibGpnxN994Q9KuJx5/IilUx+xi+bJlcojs0rVrlAFR51Cm4fCsPhlXNl+K1quqasLsW29VndvHq9eENWs+SUwf1q1fGzZuXK/vA0Q+/NBDCnJ++ctfShJK3RHGCN98/bV6kyHZW7hwgWr2YGG+PXZMAYE35r3tttvC++/PD4MGDVaQBXt06623ytKeAKVtmzaS4fF+xoX2BZwzvc44Bxv7bK2ZB5qXgrjEbCRxjfyOgjKZH78NxHmTcGdh+aACSe+LFc1N/N/1U0e/ygRhTqktkzutGDA1wE/gjAFBmcxEMBKhVpL5QaZ52ZKPwofzP1ADab6BwAfmC4DRtUuXhNUgICQ4OnT4sEw4BvTvF1q0bKGaM0AcPchwvkRKS53cmo8/DnXr1dNp8BPmD9AD0BKYoCF5TVBjaLL0GJrwvbB6nTp3UtuDV197VT9xd4QNAtwjswJ40bj8Rz/6sdgbGYysXKW6N2ScX3z5ZejWtav+Tp0fQIpaG8aAmkvmFrJI7gEBIQ6SJDfIyvN75H8jRo5QI2rYZW9L0LdfX30OEInJT5MmTWViIqv68jI5X+oFe1ifpsUNJTPcs3dP6NWzV2jXvp3mG2CAa4Bpoy8j5/Xeu+8pSUHbBVz5jGmKjLwmldULZl+eSIjm8rrPxjgQbH+ydq2eewJSEjisH9TfnTt7Tg6RMEXcUzMGMZMGARAUBPFLEjl3DNLjaSTvMclimRhXgAzPlJuTuCW7sVXWx8wZQu+B6a6H6osY69S8oTfAQNJOWlWIaTRmygAa9vrmOmssZBYIJcwVbo+Rbcqt//IWHdZTMduPU+6XsU9cbu8zA3kmQ7Q+bwYYJWnl3xgDsf1Z4xJAkrcxcGZWks/IUOUm4oxds/6PBooN7BqAYuzMDZPPAsQkaY21dryH50JtPaLbqGzwy7HNz7askVQznit/V6uD6KLJWkfCxEE+CSCvdRZQR26qjKFJJZkz3kvNWVRzpTSWL5GgJqlPb6SOA2WB2DlJ/mNdoZhj3CULCyVDhgHn/rKPfPP1N2qRYWx0kc6Lk2HOXn/9pNC2XcvfC8SdPH1BZlqAYe8DqObdas9wQaoCxoNkAaDYWuqkxGi7SyrnTELzgUfzIO57GcXlTyo/AvkR+IsdAfWJq83EGYgTnEuxkVSGwoIQSuqkw/QbJofBA/uqJs6MTSyLqI35kpo4Y3fIsNIzzvroWI1EwVVBXK5Uxjd0k79YwEb28OU5c2Shjk6/TMX7VWp8jDySDRa26u233xYogqGYNm2GAjcyp9TgvPTii9rA6AMHC8GxAUNIWzAhoekqvycIh1GzjGulagO4qi++2B9WrFgpZz1soj9c8KHYOeSOrVuZk19lVUX49ug3aipNHdydd96lmqM33nhDduxIzAi8CTyRmZElXbRwoYAYEhrYQEAeGdWlS5cpuCHwApCS3eWYEydMCLs//1yf7d+vn4IVglSCPa6HgBNDDgJOgiGxJpdl4rLAPdJgWTDl0ezlHhHdYguSLvfy3luJLNbhmcB3/M744Swo86j6Ss9kdLX0TD+0brSe53QIhOndRQ3htGnTQpcunTVnkEQtW7w8LF2yTOwN40gQBdMJW3rD1KmhSdMmunxqsZDLEfisX7cu7D+wX7VQZM1xWiQ45LMAuI0bN0jGSxKBujIaZwOOYLqYi+mClGRW3EtaXFDPSaCG4UH79h0ELue8/LIYgVmzZimoou6O+9e7dy/VrGHQ8sjDjyjIorcdRikASV4APBpJwxhgeAODNnz4MLWZEFOYTmve8Vnvgbh586awecsWJSpgKdu2aSuJL9fGfCQwpn6HXnPU7NB2gecGdhf2jMATsOiAA6bNs/XUx3EujAGMMWODEQzgcPBgmqcfkSsoLB9JiIEDB+k6LmVu+DfO3V4R2icTzeqtWA8A2cs/+kiOrwTegGiTlFk91KUvr50y18uchFXsh+i90hzUuaGK1sSUOb0yjpwT9w/5IG1AMDFxp0JzqbQ/eu6iWYnXluWaJCHnBgg5aHO5sn/OassM1CpZFk2njB20+mE9X/F5MAGErbMGjoxBtGcxOxruGOvg2WvyZDyVziTmI1k2EwaqJspeY51cbGpNcor3qXVBrF1ziTZA2ev4JHuMtbnO7PntFfhMZPcGqHTtSgJSS4ik0a7HcjZWY+h1aQ6qAB6wmJKAVlbmsK2sjXUSl1S5Q1bSysKAIt/FZ20uAjKrrNE39xDXUNouyEnZ2j14ewp3TEYaLUBbWaH3wuQD4uy47FG2B3obC/6Nvau8zBxSeZYAb6z/vM6cPivA2ahhwzBx0rjQoUOb3wvEwcRl2PsKjdHk/Hi2mauSUdbl7ymBOFhCkh/cCNYLACu9FZkrjH8exF1pT8r/e34E8iOQH4E/zwik2rdGTqldMbJw2cApnaafW7WaexcWVIdpUyeFwYP6hlSovCyIowbO4vNswKHN9RIQZ53oLv/yejh+64XsytKyKVdXK4h45513xGa55AfQQ/BCXRn1Prw2b9okwERtT5/effU7QBOZRgAewaQykqrvKVeGGTB10803ywzEMrH8zorBeQ8SMb4fULV//4Hw4IM/CPPnzRf7MPPGm8LLL78iQIW08drrRocFCz5UAEzvrh8++qgYE8wxqAHCzY9ebnv27tXmCVgDfCHNQsIGACC4IItK3y0kdQSsBL4EyDiYcQzAClId2B85aVZWCnwe+eaI2DzGQ72o3Pb7CiAutxYtC+QUVl1VTvlfAXFXvtNZt0EPnmwmeouKy30yt79cBHAe/FH3VlxH4H3Xrp3h7rvvsjqaOkW6pA/nLwgb1m8QEBo0eLBAi4GM/XKwZFwxgQHcII0i8CKYoefcJ2vX6GSuv36KpE7URb3zzttioejHN2LEcDFXa9etEws6Zcpkzbmy8osyIEDyBmBkTjCg10+5Xm5zX+z7QnUws2fP1vkAgkgCAP5xP/3kkzWqlXnssUc1P48cOareddRhcU3c71atWsoUgfcC+pgXAmNlF8Ou3bvFsgEymU/MNZ4BEgkYonBM5jWgkVo7arY4Fxg4JFXfHvtWjp0weBi3wFoCrrwWFAkzCQeSCgSs9DckKIW9o10GCRFqEAF+3hicPn5Ii++77/7QsUOnyMRZz69cOS/SN385S5Qr1eM85sx5SePDusH18eyIEYpsUbbeK8tiuRTwuyAupXXGmUCrt0JuHOuPMgS+5/V9XA9zh6AX4xbAuJuRSOQbQVPWNMOlxK4wyJptwJLlAs6svNSagBtmya6ZuWy2ATwYRVM7GEj1tgy5skYDxSZdzJoVfSd5EmuTnUHzusCEIcPMI7JlpmA1BtXbxPi5ujw16SMaz82Bufo8RodMHUe1aVmZoNYD6o+j4QsATHJSWi7EnnCs2VIexM/zXgGsyPK566nmkVwmPZFFfRsgH3MWl49SM1hu74v95gwgA0LjmhQno0sMXZ1BAobnkPcDjJh79erWEyhkTpsk1tq/OAsKSFSvuG+PGQt3/KSSQDybZnhkgF3Oy+OvC926dfq9QNzps2ZsAuur5t2VFdr3AI3sVc7+Mlb8uwNOJJfGPps8GSD74GP/V15O+eeJ0/Lfmh+B/AjkR+CyI3CZmrgsE1dTQx+aGskpC0JlmD4Vq/UBIZ2qCukMTByZ16ycUhtvdKNU0OFNsaMJhWrikL5cBcR5kOEZaJPImbGA1QAdD2+9+abqBggCyPrT34v37dv3hUwhAFFLliwOc+a8rCCVQv2CgkK9l02fgJTzU61YJiOgs2P7djEHM268MTRp3NgkJuVsgCbj4QXLsWIltU8VYt4GDBio78QE4+/+7u/Cv/3rzxXMEthOmz5Vkj4C8k4dO4aZN80MDRs2UmNmpGzUWhFM0rOKF0CDoAXZHqyHGw5Q98Kmjtzz+eefUwPw/tHlsnOnTmHpsmVi2pDhYW6iWo/yCtU2ECRg0pJsxAQnlwFxClqiM6CBKbuTlhqvHcDkziLMbPTnCg+X17r5T3tbVhp3aeCqXyf6tis9sVH6m1NzY+YmFl9kMmkxPefPn5WjI5ltrm/zps1i4jIFReHA/v1h1KhRYqgAyMyLZs2bS8ZKIMM9xF2OBEDPHj3C0KGDw4WL58WAUZODgQ3B1vr16wSeYWBhVqlnBDwhO6TBM46RRXWspxP3l6w2kliA2M033xTatm0Xnn76ack+p0+brvlFvRjsMcciMMRs5N9+/m9iDpEwAqSoP+Pf+S6YRqRPZP6RXxIwOgMEKD169IjAf4cOHeVCiekE48F3UR8Ho9aqZSuBuNZtWotJxnQHaTDjQ+uNQYMGCZgi1yQg7obpSmwM/eX+LwUQ/Xv5LuY4LTKaNW2qOtFly5dpbgMKGTcMHzD/4DkZNmxEbFxvbAGBvOSVqie0CZEFdl4viSQtoxYJr7z6qlpCMP60SuD+AKwJSiVvVMPqEJmOQpO50S8rR5YYZQKJO2WujDu7DiGLrQjr1q5NempxvrCVbt8Pq+a2/V6z5EyZJ5y4IneN5FmF0bE+jlYDbHVmZtxj9Yzm7ustBnLBnBmNWK2ZM3H+0Iqcu6S2tBawqjWuueMMKGS9M1DoBkSqvRLTXWQy9mg2pSc6soHuRpubiPOn2CWmcquMPdUkq46SW2vhkGMWEuWhjAvXqKbnMhax3miMIQkHbz/gNZFxydKY8VlUFKz5JnU1MyQHnuAzwAzrO79n3VRNXGJaYk3FsyYxWRDMmurXLbBWXR1rCe39gC+Xi/J7vwbWZBIB1mfUgD/XcfbMOUmoqcsmgVRaH2Y3pbk8YcLY0Klzu98LxJ09XxFSaTOhAaSyBpFwgPUjAcG8AiDzTHjdK0k/OWGiuUFeHNvrPPTE/50HcflAMj8C+RHIj8D3aASuysQB4ooKU5JThuryMG3qhDB82CD1icskckorKE/klF5fF1sMqGCdTG2sicsAqHJkTJeOBUGLbZyeVTa5ngdTBLfYuKtXVWTmmjRpnDQ7Rlp24403hpdeelGbIvKvEcNHhg0bPlMwmxSm17VMI5I7GJAnn3xSErk77rgjOvpZKHL8xNFQWmq9o9hgcfibMmmKpFRrPlkbpk+fEX79wgvqF4ftPxI7NsOpU6eEgkwq7NyxU4E+LAT1S2yW1DMxZmze/D8BBDVFsHxcJ9JPXr7Z83fABSYYzz77XPjJT36ijC+tDJo3bybpEIE9TmgE9/Qvw7jl9KlTAnYYQAgUXgnERaezrJlJDpD7LUzc1UCcS2M9cErqY6JTaS64S/5+VVOTCALlSBgDT69HUazLmJapvqxx40ZhxvTpSX0grQPOnjofyi+WC/wgjX3k4YfFggFokDJSG7Zl8xY5m8LutmrVWnLJkSOHi1kFfMPyMZYtmrcIQ4YOkfkIwIr7i5wR0AcDSs0Xc/m2225NmtRzfvT9Azj+1V89oaDxH/73P4Sf/c+fiQ3bsHGDmnTDGMOU3X333WLmPv98t2ohqacEfAK8CPSQe02YOCFce821yrDjfsm84D2wi7htNm7SWMdcu25tuHX2rQkoYs7BMCYOqMeOafxIBsDQdejYQQ3SkWVSV4ncknpNmDmkuy1atFTC5P0P3pczI8kS1amGmrByxQr1LaTNAiCPQJFEg2pwSktl4sP94BqQqAIcYR5xUqVWiMBccjY5BmaBvd1ys7zh/D+K7DRswqRJk8PgwYOUAIGNNfm2JSBcji1g6PLE2FLA8wYun3RGxWV8DiYZm1OnTgjgA5yZCwTBgwcNij23TCpotUxZKSjnaeYd1uvMgRQXIZlj7HXo5+tsnrNliVzSw+cEhNiayBzLBV0cx4Ef3+GgL/sM2r8BFl3C6nV0znZKsujtBWI9nrN7BtSyYDrJ9MQ1+hLNZnZ5z5FZ8o/+nZ5MU/2abPN9r8gyhmoB4YkmrtmdNJMEX1bmmKwj8XckNLhQpIv8TnWREdAAyl0SLBBXUW71iLGZtk03qyWUu2Q8DxgzB4jMUYAZSQNnOmGzYLLsXqasbs+K7aLTZqHuPc+/WK50JmQAVefPh7fefEtrR9OmzXVMznfSpPGhW/ffj4k7d6FCLpUkHJjbxrgVS6Hgje0BbMhBGWfOk/cYwLQ9yqWtj/z4/8mDuO9R8JY/lfwI5EcgPwLWJ07jEGvYclgyWLg6RQUhk64OVRXnw9TJ48LQoQMlp8wU1q3tThlr4hJ3S4G46DomuRA1drixXR3EKSsq6aRlpl1SaZ+nR1FleOXVV8L+L/frlNmkccRz9z2Cd5gR6pAINAFMkydNCUeOfCtXy2PHj2sTJ2ighm7U6NFh2dKlYk969OwZbpwxQ+cKaML8pLS0RJIYGI1XXnlVbEL/fv3D3n37Qs8evVSb9NTTT0syieFJs+bNlO08fPhgtY8KLQAAIABJREFUmDhxvKSTSB8ffvhhMRtixWJ2l2CE4B12kXMi68mmzYbK5k+AYb3qKrTBlhQX6xpo4PzEE08I7Lnk5YUXfqUg+Yc//KF6ehFgwhIS2Hq9SpYZy9aWiBWIPak0DWKQ7O/1+pMrPSpXA3HOquYaGJj8y0CYM3HfAXNXAXIWDJk5ggX1ZmxiQXhKDCQgrlfPHgI4Xx34Krzz7jv6rtMnzgg0EJQAbpmL3HeAPuAFcLd3757wmxdfjKY8NQIosFG9e/cMd95xh4wyFi1apHnC3CPDTd+/9h06hO3btoWu3bopCILNZZ5S10aNmgfrMFzIC5EuHv76a0kR77n7HgVwsGGwfQSSAERcHrnfjz32mMAm43b77bfLeZU+gDTo9gw6899d8pjXOKQC7Pv37ydXP6SfNDYHrFpD30K5UJKYgL2iNm337l3hq4MHBUj79e0nQxLqYjBcQarJcQCVAC3GCpB26BBMZr3Qpm2bsOmzTUosMFcBogSLJDd4L/3n9ny+R8ccOWpk+GTNJ2JACYgxV4GxJiCGUaNFAsyjG0dcbu6RuMCgaP2nn8rQ6MEf/MDqWKPsTkYiOWuZs0cO6JyJS+Z5kgSwFgDMMsnzIgNltXEkU8w0hj/UOQJEeWaZC87+OevCfIQJlBGHmBqz0Xd2xwEagBBm0cGYGnSrr2VBItPTCn2JpNIMPSyudlDkDL5/h8shk5SHridrTGKPvNPfzmPFWD3nOcx9Vu0ZjpLN2HA+CxKdFc+VYUdaMJqdeG2Yu4b6tRkjaTJLmCJezsRl54DfEyz7o6FLBH5WG2smMJyfNVKnFtoAjAB1PBD7C+fMfqM2CZi4VNA82xwxZcqD7DSau/AxtRyghrGqytbo6GiqurGamqTvo1n2lyRjRDKO6/LG9gaezMHS3CmtZQfP8Lx587UGNG3STEZY7AGTp0wIPXp0+T2ZuPJAXkFOywJxFWLtMT/yHozUxSEFRzIJWLY1pdhMZagdrEB6WhN++Nf/bx7E5WPG/AjkRyA/At+jEUh17thW1QrVbNiSLfqmbsYmNVVloaROQcikKsPkCdeFkSOGhKJMKhQU1g01avYd5W0JEIysnLMt8WIdKGrjU1M52w8UyNhf9P8W4NfoXGop6yTZKZCdPnLKk6dOJpno8ePGh+Ejhok1oXYMt0jrO2SmDjNn3hROnz4rd0HYsnp166o5No6PvJApUpuAkyH27AqWYsNZgqkLF80g4qMVK2R4MW78eLF2nCN9tmAu2BCpkQMEqO7h4sVw8MBXkozBCv71X/8kIH/EgYzPWi8glwaZnMflnZT483eByHqlCizY+LGlhg3593//uRoM33HH7WpwDgPw3LPPicl79LFHVbMF8KDBNCygDy8BpTu+WYBkNQ/ci6TBb6xHSwLG38KMXUlK+dvmeG7d25VYOAWLsSaF94ghEC0b54wHr4HrQlaWDrt37RRou+eeuySrBXQAoseOHRd2f75H95A5xBwhOEFCSw0Y0kOCP2odYeIIxKivoj0Exh8fzJ+vwAxAtWPHdrmfYr1PwD1k8GCZocD0AsoAOcipPvzwA83Jxx9/TG6UuCUiS6QvII1+CZqmXj81jBlznc6JOTZ33tywb+8+9TcE3ADsADb8fOSHj4R1a9cJeMK4woRxHrBk/B1QhMkI5828B8gTrFF7x4jRbw6Ax++Yf4zpl19+IVaJ72B+EQQTxPGCqUPeSOICNg/QQsKB+ctYwChiMIS5D2CG8aeelLlJYoX3MW8BqPyhOT01crCcPDczYsKEz9JfEcdVWAi+AzA8YviI0KdPb32WsZHEsKoq1C8tlQkRLpf7DxwIP/jBg+rFpeRMZE6+2xYjobIua3ji89Vlcc4AsgohQSXA5nl1gADjBvspFkMgjGA8C6Z8bbP6Kutl58DKAb2DuFxwdulzQyDN/fDrNwbIWrtwLoBZju0JEz5vz3IWgF7uWTTHxMi4RQmruygmbKSSZiYFJKivKDdzE2SjBPu2flhLD/XblATTWiQIgOLKGlUE/GS9BCw5I4ZUHKDiDBbvcSmiN3F3MOTulXyH95Xz73CZpI2jAVHOz1tQAMoAMLT5YC0FiPN8M5bcP0A41+zj7HtHLkOptTlKcGHaHDByPFhmPuN1tMx92HImGjJ4PksipG7d+tZO4DRS6XIBq3rRWIR1mPpnnGcXLFgYGtRvpL6iJEho9t29RxcByChLkZyZpVHmLezfVZXh3FlTp8gErDATiuoUh1NnL4SCDK1yTFoqCSrJpzomT/X7iRxaYDf2IaSmj2N5nSD35qG/ysspf9u+lv99fgTyI5Afgf/OEUh1aNfaygmUkXWGxELzwoKaUFNVHkqK0qEgVREmjr8mjBg6KBRmUqGwTmlIFSD78wL9SIcQsCR1UtGEolb+DhCXzZJfCuKywZMNgwX4IIlUqFcKa3VSII4Ak6CDjP+UyZND02ZN5BB3/MSx8NFHy8O2bdsVQFLvRi8qNqkVK1eqjomgAZt5GoQTNOIYyAaOoyB/vC4CcHSh3GoF2PSRZ2IqAUtALzb6+uzcuUMymwH9+6tX3WefbdRm2LNb9/Dx6tWStv3iF/8R/vZv/4eywrAefBd/l107gUx5uaSTbVq3CRfLywK5crKlbLber4sm4dQ+sTkT1BL0jh8/XmzIzl27FNwT8E6ZMkUbszWXXh7GjRsfre5N9mrSLstUe1DM2Ep2lJPtvzTr/8eelJ65z7KDtazzknMxQO0GCibjQpLr7SsIGgmWnB3Ytn1rWLHio3DTTTeq5gxgxfhSZ1ZD36TTp1UTCdD6eM0aGRBMnXq9ZJENGhjT9NJLLwmE4CYJuBvYv3/YsmlzNB2oE+67977w9Tdfq+cf93fGjOmaG4AQ2DGADCwrLS42bFgf7r//fhl9EESuXrU6rF37ie4R94DfAWpOnDwh1o9m77/5zW+SwNICssLQq1dPyQ3J0gOeYOoIimEBAeoY4iBnxGyD2jgAlJncFKuNAeYL/B52DhYSsMnvAfurVq8OgwcN1meRhsKuwWa3bddW10P/KMxgvHZm1+5dqivE4IO5jnyR+lDeD+DlngLuSJZwnZgI8SwCYMeNG6vgnz5xmPSQjME5FOMX7hNyTUAsjdX5XLt27QWWuQ/IJj3YROZJ/SDXdd/998vFz+s3zeSj9ozNBXVZ4im3G2GswGN+ZWKvShor03w8Oi8CJGAO5dwXg26rAiYJFmV3MQEUV69YWuqmI75G5q5ttRm2S58zlk6SSIBxGBOuFyDEgdXPjXYsckG1fnO8qOV1qeWVnltnxNXEnabeqr8zkw+vQ/Z2JSYVhLHKiBk6d94AEO7AzmybHf2FUFFepoQGx0c5QBLA+rwFgWwSSfTTY/3zNcjXfJIWW7dtEyiFGUYO7MDKmXdL7EQm0U1dcIAkKRb7zInZou5RTHlh0mIDNhhAjjsrzwWSeDdMMfBujd4dsPka6O0dDGRa03OSJbDHJGt41khweE/Ad999R+wz18CaYAmjqjBw4JBQt6Qe7dtCQQaATCLFpJrMRMZ+7SfrwrJlH4WS4rrhYll5qFNUHIYOGxR69jKHWcafe65SSbZReUsbY3h5EHdRUk3OGXaT+ySAJxWHgTiSSf5cyTymqlJ98MxJ05J8eRD3x94B88fLj0B+BPIj8IePQKptG+sTFyvQsgwZ2VXq5SvLQnGdVCgIFWHCuNECcfy7gzhvMSDZo+oWojGBIqV43BzzC1g4ZJZXYuK8mMU3dncnM1ouLQkYkq3DXx9WsIH0a8KE8dpMrYaMTHRheP31NwLB5pjrxoRJkyaFixfLFQDzh82W2reuXbuovm7duvViFmiyDBNHAKQ6jExBqKB5+EXqBTJh+44dYdHCRdo5eT9AAKMGglkCABpAU8tEPdqwQYMl+cTABKnjHXfcKQkd2VWCGurWCKgJ3gmQYWaQc/KnQeOG2lw5Nuwhv0fyhzEKgfK///zfBWJL69eXfIwMMOd71113yWiB4IIXgHPatOkCjlZ8H90cc+RQ9m/maPffCuJi70APo3MllT6t3dnO8usxEK5JqabSuTg5+0WDBIIhAjTYL4AZJjE0xiaD3rdfv5BG8kZvuAbGKCFJhNGiHhFgQYYeG/158+YJnHTu3EX379TJk+GrL/cLTOzcsUOBKXVd27dtF7NH8AWodpdR7gX1dADwjRs/FbCGKYNZXbxosVg1l+AhbwQoARRoCQFTDDCDTYNJBFgS7NarV5oYXfBoffXVgXD+/AVdGxb+ZOzpcUgwCYDiBaDCobJNm7ZynaNeDNaAAJTr4vlBXsw5DRw0MPTs0TOCyF8LACMxbdOmtQI+wB5zl/pRruPC+fPhs882heYtmqumjZo45il1gUiEzYY/aG56c2yeF55FgCpAmjmtpsiZAtXs8BkCaPqunTl9JmzdtlWgl2uiHQi96xo2aKhxWL/+UzGSuGXedtvtej4BOC6jrD2fLsMXR9+eS5MIjDX3z6SRsBaFqi3lOZULZipIIsrzJCfMdFrgwWu6vIE31570aYv1vZIgepPmHNOQqzFxnnhxC32roUqL+WIdITC3xuZmAML3c+4yc8nktg7Jbhb+fVbrBcvGMQpUu2VSW2NuzDjFetaxXvMd/GEusk6r1lamUcYWrli5PBw69JUSAP369Q29e/cRi8s5czyeLxIPfA7gznkYIKV/51kpGj75ZK1YPJQSPE8k4QYNHJioI3w8NL5e/6dzsybcHJdrUq2xWhNkEpdLxgsDK9prYNZD4oNzl6NkypwguWbmOcehbpbnBqaV9zEujDVSfdaJ7Tu2SwHANfJcjBw5QvsLEuW77rpbjDc10sx/ko316tJYm7q4dDh/gfrnKrHfdYqLEgC44dON4eOPPwnpNPO5SvOvX7/eoU+/HlbLC8vK2ik3TwCtDYSamp/LMnHsR3WKSxImDkDmIM6ZOI7BGCEr9/o7rh+2DpCrJF903WR8fvDE3+XllH94zJU/Qn4E8iOQH4E/2gik2rZuUVPjvYbwjfRgXtt2VaiuvJgwcZPGXxOGDxsso5N0YUlIpeskfeKSGgkV8LPPWO0FLI/Uk8kLCIdTyuXllGz4ufLKXMamTlGJQBysFL272FCRsmHxbrUmFhAQwADOMCFgs8b0gKCZAAEnSTasxx59VJs0hiaYpbDJIn3Ent2ylTjZpcOZc2fVPBwZI9bosF3IxVTonikMH3zwftLDiEAFZgagcOr4iXDh3Hn9DublJz/5qQJXrofvx3gCIMHGTHCDY6Gkak2bht59+6i2DhCA+56MH7p1VTBA4LVo8SJt3AQlBO9IY7A5p8cdbpSwGTSShu3A6t6kVtbjyqRclsn2Op/c+jQP8P7UTFwyHWJ87VbnDuouDWyNeauRFJc/ShrEzDj/7tn5TZs3hU8++TjMnHmjAMZXBw6ozmtA/wEhgwtbeYXaOeA+SeBFkGhBXFrAnJYNBrQNIMmFriaE/n37qhchGW9YuCaNm4T6Depbg+s9e3RPuZfcb4I8QBB/f+bZp0O7dm3D7FmzFciSgABIOcv64x//WIEi95WAj/kEUwazRXsKgmhA0anTpwRmYIA4P3ePI1gFVH19+LDqzTgPGsk7mLceZRndd+YPDpTLli4L3bt3kwSROYdLJcwjbQuUOFi0WP+OpJN/h52EofvmyDdh5o0zE1Md+urdfdfdui5+D9OHpJPz5CfnRiDIv8OyEDQDFnEKBYB16tRRbAjv53sIok1mbECbz/K8Ir1EKgyQg3VkXBctWiyWdciQoTL0caDg9ZZusFHLaTVnFarlfJnUV9rsA9TkOhnC1sMi0hIE1gV3TuYG4B+WUhLA0tJYE/XdhEhucsRdHy+tMbvSiu4MEYG1NasuEGt8/NgxyWUBvwAhEliMH2w+42k9tS8vdvY6P6/jY2wB+wA0+x2skNWOsm4y/woLY21ZBUwN4CIjAxA3vuD/v/hyb9i3b49qcZlrAmCDBtn5xOfVQQFrHvVZ/D9zbvXqVUoA9OjRM7Ro3jzs3bdX6zJAn16XtXaQuF85u6om4aq3swSityvgM1wX8wXwY8/Xh0o2IOVFKg2oNBfQdOK8mSupZT7y7JAs4xqQSX60YrnqOzlmvdJ6SjjAkt15552qXSU517ZtmzBg4EDVzzaoXz+MGDEydOpEvWyFgBuMZUhVh9L69STR1/ytrg6ffrpBbJzKGqpxYS0K/fr3DgMG9tG9YMxt7XPjL2PjTE55NsopYd1MTnn6HLVuBsphskl0kABg3vgzAxhknYPt9d5wcqqEXY7JAa79wcfzLQb+aJFX/kD5EciPQH4E/ggjkGrXpiVRvYmCvHF3BEI1VRUJiMukK01O6SAuUxJqcpp9myOagUBAYdYsJf49AjkLwK8O4rIBvrEvZuwF8MiITQDEHTiwXwFNr5491fOLTGNJSZ1w5Mg3CmYxeTh1Cqvm+mHG9Bmhfv2GAlNr15qc8pFHHlEw/dRTT4ZGjRqLcSCQZLNFmqMmvEhNijIKmmHECAamTLk+OTYg4J133xWQJKgGEMIMIDtq27p16Nq5i5pFd+rcOYwaNVJBCbVFbKhkmrk2y6ZbwTzGETR2PvTN15J6EkAARpHjyGK+Hf24tgtQssny/QAA+pFx/di5YwqBPA9GkGBq/PhxtYxLjDEwEGf1Ot5o2Ub9zwHiElFbrL9zBi7XXt7PSxyc2NxYtyiDAmMU+LNj53bZ+N9yy82SDDLmZMcHDR4UmrdsJYC9evXHMup4/PHHjQmij0TAFbQoLF6yRI6DBOnMD6SLzZs2C61bttJ7CKq83gaW7Py586plsYDIjGm4b1ZnWBhefnmOWFPYIo4JiKNG7eyZMwKNs2ffqiASpocMPrb8MF8EmoBLvgNASIN3mB/vNZWth9Lja26CaRwUT+nzzCnOn2vat2+vGp5/ffhryYVPnzmtwBMpLs8J38vYjR07VkEg4Gvu3Ln6TkALIJU5S8BKvSVsJwAQOS+gEAdW2F9YcYAEIJfAHFMZxgKGsUmTpmpFAID+bNOmsHjRIj1rjAWBNNeFZLJZs6Z63vz6AADMZcxgMK0ZOmyYwMGKj1aKCeQcRgwfHt1vrdbWHSGzrQmyhj0233Olu7mSSoJmWCczE/KaNb4fdpTxpI6I5A/PO8E3fycoHz58hOorARB+fO97ZuYj0dAkOmRyBv78XW0d5z3e0Jog++Chg2HVqtWS6XGfJIBIpZVoQnIL+9W0aZNYf4c51HdfzhpybADH5s2bxbQC3GBBL0guWal5h+yc+/714W8EZrp365GwrCbJM5bNDD8qQ1V1pVx0Ab2wsLCWMMSoEBgDaoUZF6SVF6n1S6XEYr/73rtK0MFwA+SkTjh7Rn8nA2WNtl01YDVvahwe6+zkKinpK8DQ6wYBcThOGrvK8ee+9144+u234eabbgodO3VMjFO41y6jNNYxtndQv1JjUBlvpMa//vULktNTG92lcxddJ0mWoUOGSv1AIgj2m3EBOMLC4y5bXKdu2LVrd3SNbURVcmxvYGY6fCf70+rVa/Q84+3FGA8bPjgMHNRPc497phYLsWY77tyhGjnlJUxcEWZH55CV5tbEYd5ioJYX48UkIjmEpNlrA5kHqkPWdxZoD873ifsjRFz5Q+RHID8C+RH4I45Aql1bmn1nQVyWIYPmqDQ5ZREStoqQy8RhbBLSbAQO/pQKNYbNIosrMHHU110ZxLGZunujGuZGYKGApyatOoH58+Zpc6yqovFrgezeqcuhzoCNuFXrlmH4sGGSy23dui3cf/8DyuzDpLHJ1q9fqkbDsA20B+jeo4c2VjYtJDFkdglK+K7COkWq26HOiOAAt8uFCxcp8Lj11tliBJDLIRWjuTggi2CjS8dOkuQgBerTt2/s3ZUWwKT2iQBmy5YtAiAE8xhbANToV7Zy9arQqnWr0LlLF10rjBzSOgJlAklaFdDbi5oimAqaKnNezz//q9C6dSsBBgIJAr0JEybEeharictlrfT/zoTFn/9dIE6BbvLdCS+SOJbrPNxURcpcq+eTGLf60kbJ1iiYwO7w14fCa6+9KlaSYB/pIPeuT98+oXHTZuGLL/dL3so9xumROjDGBLMMAhikfjCyjDVzQtbjF8tCtQwkrLEx9SIy24iBY64UCUBIgIWlOQCMtgEAFtpekBhYuGCB2CeYK4L+m2+5WfOdukbmw5DBQxRUw0rggAejBlggkIIZA+jw3YwPARhBHjVNyOBgho4fPyHmjGBTPb2ibBWp8AcffCBmBPC2avUq1cFxnKVLlwpsTZ48SccD2DFPafgNu8i8hI0h4fD2228raz9r9qzQqWOn8NmmzwRkGTPGh5pQ6sYAk9zAfv36i3WmxnPihIn6Hpg1nr2mzZqKESB5gpSPBvU8RzCRPO+8F5DHtZGcWbd+fTjNc9Kvbzh08LDaH0yfPk3MI2Ph1vCwCVIUuB1/lOK6pX4Csozyj55KJtBVj7BoUOJ268iyAbLcAxJDzo5yfTBx7dq3Vy9IgILk3wC5qDWwmk77Dv/+3L503rfxSmt6YqgR+5ft2btXgJI1Q0F2dbVqz1q1bh06duggAx1jdq359OVenhiDlWFtofaQuQ+jj7SOF8CH+0JPRBQNJD4I/ocPGyHTGcD4ubPndZWcC+PPkPMTQE7vvrWfrA37vvgitG3TRr0tkQ0D3ng2zOSFNhL0yjwRli1fLjBEyxc3zuH+y7UzSvRzra5cVsnz6S+TfpKQMWaJa4IR5j4h8eRFAvDz3bv1PMKoeqIoy04W5NTqmTwVIMN6zXu4rhdf/I2ucfLkyZqrnAvPpGTEFy+EjRs2hg4d2mt+MnaYCZEo3Lhxc9i2dXsYO/a60KNnd2usXcMYpGVUwpxhzJYvXxGKiopD2UXMRuqEa68dJSaOBJRksmn6EbJtm7RWhmRXMDY5cz4L4oyJy4I4jiXnyVCjf6ctAveP55zEFF8hd1Ba0IRUeOCxn+XllH/E4Ct/qPwI5EcgPwJ/6AiIiTPDv9i5OTEqqQmZdE2odhAXKsL4saPCcIxN0iEUFpdaw293p4wBUdLs+/cEcXI9i1p8Nk02SP6NgBl3yrKyivD6a6+J3SAbTlBNsA0DlSksEFtRWGTuaTQnxlxi6tQblKGmHoKML8HJvffcG44dPxZefPGl0K9vX8kpyaaOHjVamzgZdskXQ42y0zAoZOQtQ1sgOdqWrVtVGwQQuPfe++T0B5CjVunC2XOhdauW4e6771GwDqtCQICMCDaR3l/UuHG+XsvCd5AdbtGqVdi5a6dqsKjf+OD995U5JbhmvGFIGBdYNoIVjk/9xRtvvKnM+t/8zU/D3LnzFHDS8JoXm7Xbkbuckn83YGLBrAPm3J/+nj90ol36+Vw2JPm7M3FRLuVS2myQlhYLV11pLpu8CIJkbBLZRVjUl+a8GAYMHBBGDB8mEM/Y0fcMedGGzz4LL7zwguRP7vDJPANUuJ0548t4EdDArKkGpTIGi6mU6hkxb/D+SS5TdXMYgj5AJYmF48ePyagEoM/9x00SZgKABLAcO2aM5guuqswRQDpzkcBpw6cbJEEcPXpUeO6551TfCJgnugKEAiyYswTHjRo2EuBCBoohC7JMkg4AP3fgw8AHEAgzsG7d2tCzVy8BUmS3Vj96XWjevIUCX8570eLFSpAA+rx26LnnnwujRo4KI0YMDwcPHgqrVq3UOAKsCEABzVw3AHLc2HFiVABt7dq3E2uO9G/+vPlKOgC+GAfkoAMHDBTzAkCBcWY+G5t4NtStV0+GDrBQaz5eo3PDhAmWBWdR6vHMTt6s4ZH7WdInNqyOP20umwGJgwD7aXb5Wmui5NjnAv8PAPC5SOANYw7goNZUzKzWpvj8uEmUbO+zjaL5rdhiORxagsu9FK8ke/Rnj/EkyUOdE2wJ8kd3oPRrAbwYm2QJkWiKednHFokcL+Y264eBpUIBE2P94u9wpkylJYddsWKl5hVieJJLJAM6duiYuJmaHBGDDJg260uGrHvz5i0CMjC0MKYkJQAj5gxZx3oIRudSWKpZs25RzZ0x5A6o6LWXvU8GXi2pQtLEJMxnJSnl3jC+hw4dFqtN8gDWGRDWqlVLsc6frv80TJ4yRe03AKas4d7eRTWNBQUCMtSaAmpbt2mTmNkgp3z99de0FiPJJIEmF8dy6zHH+NncqKefzH+uGUb/7bfnCvjefc9doUWLZuH8+bNKKLr0lecUJm7J4mW6jjOnz+n6xo67NvTr10vzSWULEVwVFNg4w8IB2i9nbCIQh7GJ2Mna7pQ8K+pVVwvEVQqIwrjzym3xkAdxf+xdMH+8/AjkRyA/An/YCKTat2ulKrRsIG/BjEKSmooQqitCUUF1yKSrwshhA8P4sdeEosJ0UhMHoJENfASCyoDD8EQJpFi+XGMT7J9TBByxz1ACJGLAFfsyGdCwjdszztRlnD93Qf3aTpw8rqxk3ZISMS6jRo8KRUXU/lhzXTZlHLfmzJkjAIfsCvt4mAQ22x/96Edh965dar48bPj/z959R+tVXVmi3zcogESQkBAgiSAhIREkkTOIDCJnAzZgjAOu1PVGleuN1/1vdY+qUdUV7Cq7HDFlE2yyCCaYnHPOIJGTkFAApRve+M39nXsv2HS7qab++q4HRuh+3wl777PPmmvONdeurWbaC8NG6M8VkwWhFhvv3p5It9Q3yLAKfAR2WBvyL2MgMJ81a4fIiLzQ33jt9fLawoXlkIMPKUfMm9fKOncnYMBSkPRst922OQ65H+bDS/Xd998rXznrrDRJJgcEOPUK84IXEAiojjzyqAT72JZDDz0stVOCBDIrgQrAADhgNfy51uHJlA8Gms2ySQ1i7Mpb7pSfbjHwafnZ71lvdb0MJmkHTEhax/p9S7QJXIcCtaF/HqiBa66n9W8s7rDO6tApwKh9nlq1MJFd9UbCCGQzqWn6qW08YUKaNkDtAAAgAElEQVTAwLvvv58G1xhMTNk+++wbJsL4YSWY5JD9BXRz6oudDuBYA1/sqvsL49YaT9chUMSCCLIYYch6175gpfzqV78KeCINJOPcffc9cl2ujyTW3P74xz/O3Mrmq+XjuCpwv+qqK9PL8IXnny/HHXdcgjug57Zbb8uawdYJ5LBwM2bOjDmPej3HkhRwPK58wBpDFYyZurS777p7wFhEfzhj4p7J3oArNWzYbuCM1b8A37W/+OJL5bjjj0twqyYNeyiYrS0Vbkzwi7nzTJLVYQYBu/322zfBuTnWesGYM+IBWD1bKz5akd50GG4sJJBg7QOUA7U7HR2ZJy0a3nv3/YyvMZTsEFQDBek9lvqiCuSALJbuwE/DtmA9JIrcU2WE+wP8BLlaFwisHdva8mvsC4v9mHOQUWJCYwhS+zRiohr5rT9LCJhr9w3AGldGMp5Tx7VnAS4VMGAcK5ACXPxjDO0FzmGvGT1qVPbkJTEw6k6AbX9r6sCqe+ags6L7Sr/N3p4E/uR3jbW8NYz1xN5Yd00iorbU2ChN2msbhdr2xDU6HonrJZf8Ki6s5t59Brxvt32SCM7z2qsLwq6OHTsm+5rjc8o0BsyjauJk2+xJ+m4CbZ4nLKK6Q4D+oAMPDGhy3nffeac8+NBDGX/stbUs4SaBoq2G70jgSTKQ+D777HM5PqOR+txvWvbaa+9y9dVXZ57UKwPhaj49U+rt7KEAqmf/wAMOCLMG8Fnb1rsEi70EowyMGZvLL78sa5t5iSSc52ry5pNTNyd5ocbUswPE7bP3PlnLL770Urn011fkeOee+7Ws1YULXy6zZ89Kssj12TNeeP7FcuONNydZ6cVp3e25l1Yb0wdkupGSxqWzil4wqoro1P8Zb2tGgoGcctmK1aW3tcbrGq694syFMbb+rWfvTfXV5pHk1WclizDLMa5Ztbq0m33/x4Kt9rfbI9AegfYI/N8egY5JEzdJ6rYmcCtoyp+8IPp7S2d/TxnW1Vu6O3rLrjtvXw6cu28agHd0jYycsgazNYjO91vGJr2NsUkVfgz5kcutWeMEKq36ucEAvnWcFgOXYvX0vmGj3V2WLV3eYrtIyvoT5GEr5uzIwaxm2gUwTYNSII0k6IC5B6QoXY2Zlxi2CgNBDskxT2D12OOP58UuMGhsuz9ctixmI1oJ3H77HWWrrbaMPO/1199IwD97zpxIUX76058lAJu57cz0BHriscdKZ38pG47ZsOy7735VS9VyQMMiciH0Mn7iyScjN5M11jCZo9i++++XbKhrEJSogfv1r3+VmiPsg6AA68JivQGP1R1xdOpzOCP+7Gc/KzvttGN+3zi3NWzbJxdRBXHNvNe5H8LKyfqm8frgz1CZVkDgp8HaEEbtMxds6zODdUsVxDclkA0m/B15Z5+8QjVc8Ds1OJgv9ygQHr/xuNQvqiNU42WuBIzaP3zw4Ydlwiabht3RM02QJXgTpAIh6rjIuciflq9YEekXNitugB0s3KupxKOPPhJDE0EboAdECGSXLF6cwBs4FAALfNZbf3QSB9YGxkB9GMODO26/I+cRmAqISUCxUOutV9k0NTTA5L//4t8DyKZPm57Eg9q5iy68KEGYxATwI/g1BwCVwFXSonHek3gQhDnW22+/lbVhXbkOdVRs4gWswJEgFUBSO+d+WNpj4nbbfbdIJu+6666sQcGwoF8/PYmB4487PoHjlVddGZA4Z/acGMfoPUcW/OILL5a5B8yttYQrV5VLL7s09UNY8tNOPy0sopo3Y8QtVBAsSXH00Ufn3+YVKGocL5nXPPzQw2E1dtp555j3cHclAWscJZtg1fiym7eezIdnUNCNsXY+iQ5GJk1SxpoCLmsw3BOQwcAGGDVPnwSCHBz7sobMkXEGPAX9ALgkjzEzlsxXMIbWmHNUA5cq98MeSwBI7lQn0lFhJW2c5sBaA3odF4h/7dVX8/yT50qgVaDWnX83jHsD7CLVXrY0oM25fEZyyzlq/eTwVs8wfdDqPlBboEhAVCCH5fJnMvLbbrs9cnDXqdWAWsdtWuDmkUcfLuPHjyuHHnJI2Sy1wV0BM0CctVfrLbX72ClqBOtWGwqSb8/N3XfdVQ486MC00rA3WxPmz3P4+hu1vtKeawwwyQC3Z3LCxhPyfecCquzlb771Vp63b593Xgylbr3ttowf9QNTHQZWAPlvbrghSgbXZozVADrndddeG0C2+eTJMVkBvhmXMCzR79BzgrFvWndYt1hhCTn1pNarPQpTJ1ED2D/55LO579mzZpWeXqC9O7LvpvegvVIvy5tuvKl8jEHrrK0Adtt954C4Zm9uTJyqvByIA/j6YpZibvV2C4gbMbJg4tYmsVEGQDuwZwwbBtl+aB1bEwFxqzlSj0yyyobsHS+xcM63/6otp/y/HYG1j9cegfYItEfgPzACqYmr5UmDbFwNnPtLF819R28Z1tlXujvWll12+l0QFyauMcgICOwK8zbgTvl7QJw+cZEWNWxcarNaFvJD6jhq8XqtcwuI6+iKzTfJIrDmowK3XXbeOSwYxsyL0Y8gzMvHS1VB+wEHHJgA77JLL0vgcu7Xv17uveeecvc996Q+AiMge4tpU+uT+pbSX5Z/9FEyxXGK/NUlA/bvAllBOIklpsVLTuDEOIJhg+bQG6y3frLOTzz+eNl+hx3ykjSu2IyLL7qoTNhkk4AsdtW+L9hjeHL4kUckY0vOw+YeKLjwwgsD9r797T/KtQma9UMzjs6ZegZ1MKUkICedO/nkUxLU14bAtb1AEwjUOR6sB6rgqUYFn6il+T0g7tPrrYLAIX+bd3/LkOYzFmdzjoE6oYHeXq1auQEg+SnwKB7p6UuA5Byy2Ak+Ww5rMu1MGkhbyQYFduYVMN937tyMgKBOgAiUC6xr4I/F7Uudi/EUyFg/Ap5e0so1axPQC2pffuXlgAv3DRD4R6P43ffYIwFkeqSNGh3zA0Fm0xJDIA3YTJ48KQHxfvvvV7bbdtsExlisJENKf3rXWTeuCQDEwKq/BDC1P3j3vfeSbAAEBYjYVyBEMEpGiZHQHoDbpGcMwFdnJ8A1bq6LYYTgHBC46847I5VjKgHc6I2mvuqVBQviZFnbU1RpINdPgbuAGtgS8GLegJPf3PCbuFc6BvCw1957hTEhXzvyqCMTGApmH3nk4bLLLrvmutQeAmGY6QcfeCDMCYbFc0sKjFXxvDYN752Pwcktt9xWax233S6SUWxCw4wlMdTaT+whglrBsB/3/POf/zyAsGng7c9Asd+dccbpMeMw/55XbKeEwDbbzEgdo+cd2MWsvvnGGwFqept59p1TQPwnf/InkaU++sgj5aqrry4bjR2bsQDs2OibM/0BPc/333dfzFoE/STWWmJM3nzzsvXWWwcQGvubb76p3H//AznvkfPmZc2SJJpHY0hWa4wwqE2/MvXC1r77cq3u8ZZbbykzZ8yMZNu8pkn83P3LXnvulTpRc6jOViLBGgaMrRnjMGbM2DD9F114cTn0sMOyPu64484wc+SVxnnp0iVl2fIPY9az7cyZmdN77r479Z5777VXmHBJNfucJANzKpJcpk/Y4+uuvz7PH9ZSj8tfX/rrqA723GOPHIOD5dZTtw7Qwrw+9PBD5aWXXs5YSWzZRz3L5LjMfBYt+qCce+652du/973vxd3Unxkf2RuA2ksuviQMt/o4hiXjxo3PXnH99deFZTzi8MOTrLAv/9V3vpNzPvXUk+W+++/L8wrILVywMImXv/iLvyzvL3q/XH3V1ZH3m19r2T4hcbjR2PFl+YqPal+3vp6y1161x+Sq1SsDwu29L7zwUrmpxcQBcZ7FnXeeU2bOnFbb3qjZbBUyUwKkxcXataVfTzcgbs2arBlrY5j61o9XJ0HrK+mJ19cboOfea0/AWs9XjcEakL86zPWnQVy72fd/INJqf7U9Au0RaI/AFzACafZNMkE6WDWQg9F4J/esjt4yvLu/dJa1Zac525aD5u5bRo7oDhPHnVKgW1mcGMCHiRuM6D+7T1x1E6wuW83nG9lk427RsHW5Pv1suoaXt958K7b7tcakpHZNrYWXZk+vou2WjKgll/KSJ8k59JBD89K69NLLyswZM8pBBx+cLLlARpZcrRGJXcMGNL2Pho0cXlauWp3vCrIwdwIFgYpg/Mc//kmsqgWyMrmV6egtl1x0cXnvnXfKX/7ld5JhFgQwTRG0vPLyyzEnCZPU25tAUKDIDe64E44vEydNSq85L2MARQAFTHz3u99NsIJVEXCRnQkUBCSCCUEoAxd1f2+9+WYYBUFd4yAX4NSYg0SqOqRR+5B5Hwriap1NzeRmieT/Bi0GapuCBgy2VugfwMQNBXFDXSgHLOE/Y7F3alDR0VUDFw3pW3JKAFZWHPOlUbRarb332TutFzBNgqkly5aVFS17fwE1tsGYGaN5846MlBAz07Bygvw4DLrlHomEWpvTuN2lhmhtT4J4QM13BcEx6li1KjVBnAIFn/fed196nAFn6iJvuunmNCA3nz/60Q8DzJiaAIdNS4EPlzDR6AjA+tM//ZMErgApQIFFEdxjFgBDbDKAN2fO7MyHYBnDgTnzXGF/sWMYpX323afssvMu1ZylszNMCRmwYFbQ3khd3d+bb76RpIPvAx+cUAE0axZwcR2AlmvTYH7qlKmRrGFTjBcpsHFwXHMBtC1a9H7Y8dPPOL3cfNPNGW+SOM+fucAu3nnHnZGcHX30MQEvwEpkgq2+X2qtgAqSY2CvqYmLPNBe0V1lgO6R4cnIddaJBO6pp54uzzzzdEA2BtfeUvuqdeTc+vYBPiR85H7kdp4xwMC51FSRRXKjXPDKK+WRRx8NKwaYkKCaL83gtbW45pr5YcaMjz0jfc2wcGvXhnFU26fdAtaKrM6YOqdEgKb0O2y/fVoXPPnEEzFfktTBJko6Yfx9Hqh8+qmnU7d7+OFHlFk77JB6Smw0IEyau8H665eNxo2LhNZ8Yx6zJ/RVttjxXnzpxRjLGK9DDj2kvP/e+3HKlVAAfvbYY8/IDv1zysl6bE5N3a391ZrGOD38yINZk0A5IIa1lih74803UpcMQJF5AxBALOMlSQegmaMuZYE9ktzYOvFcaC9gbUvaXXnFlZkvoJ35CZkkNg+rdsDcuXEKtu9hxh997LEc44QTjg8g+clPfpzjTJiwSeaFwgFgu/yyy8p+++9fDjrowNRH21enbb11knUAWdOEHrBjUrX9Dtvnefa8AMdAp6SZJMyXv/Ll1LEy0Dr99NPzGddXpbQbl9/85qayauWalqnJ6jJhwvjUNTftTKxBz5q9YfXqVvP1rmFlx51mlRkzt07SwVpujL/ShFwNuQRCC8R5Z/jHHtPVPaysWLlGTUDezklMqt9bvaYea1h33t+endQorlN7w/l93Clb9ZXeqXrltUHcFxCBtQ/ZHoH2CLRH4D8wAh1bbj6xgrhWtm4QxGk+0xMmbkS3uqA1ZcdZM8uBc/cp64wcVjq6WyCus5FTNg6Cn24x0Ar8W9gQCyfDmDqsFtPWXH+TPU8D56gPq+SyAXH6xAFBF110UasuqZpH7LrLrmW33XfNi97Z1Hykn04n++p3yi233Fr2339ugk/1OP48aeLEBMQC2CPmHVE233yLBP+yt+qKYhW/dk3pTsADQHYnONXc+aEHHyynnvqlBB5q7kjImIg8/MgjcakTFOoT9+477yaox6TJwJ999tlhIgAH7pKCVUGQzwsMN954QhkzdkxZxaK+ccgjl0qWlLX7U+XKK69IoCm4wUQAK5gj7meyr8DfT3784zA1ZJxNw95qEhMe7lOmDi0GFoBv5miAVmuBswEjyVbLh8Y1smW/3bB7A/NYbSWrK99nLc7mF0Pd3lvfa2rqhupwG9hYQZzss15Iw2Jmg3Vt+h+pE1Ez9vDDDyU4EeBV84CuctX8+QH01hlgbH2plzK2xx57bJk2bXptGt3TEybG8dMvTL+sbs6Dfal9U08l2AMS9O/DdDIswe4JiNU6yryTNJk7Do6y88CI36tj4xQp8ATCmJZsNWWrMu+IeTk34CQAFviRfmEeBMkYLrJe7BMWTJAYo4OOjnLSSSdFFqfBPJkl0NOYQ5gCQIOs9Je/vDCstUC5MQ4iXeNoKfDTDkNfQhOoRsYP2am1Zp1Ldng2MFTuH+MJlDB74cbn+gXLPkMuyV1y5512ChuOUXSNLOzViwGNgC+wIah2Hs+wZtCSK++9+26uU284S7L2bqvmDu+//0HYTIDX88DUwjNvbuwZYVb7NSvuDSgzdq4H8AEU9OETuFojGDVMpbpJjCfpnPEQjJtnyRkAXw2UeZMQcE9A63PPPld232P39Kt74P770wCa7I789Jlnnw2DD6Ri+IF7+whJNwBgPWDrSGSNG/MJbJXPAY8CZ1JLAOzwww4rDz70YMbxBA3iJ07MHBhTQA4g2ndf9Vc7Zg0DytaO3xlzzqDm0NrSdmXqlClpQYK15tRrDZGpuh9JImzdA/c/kHHAtJ180snZR7V2kBxi5gRsPPX0M+Xggw7KGn3qqcfLZZdfVvbee6/sscCEdfrM00+X3XbfPazzlVddlf3vnHPOSW/Dyy6/PHVogKJnCLhN/7b+kpYtgLP5tfcCStaA9S0pcNNNN6bWTu9OiTiyc8891YX5Nn/OIzFy0UUXZl3qo3nTjTeWzbfYInMKCHqejj/uuFyL8cESY/XsyxmLLbbIejSeX//6uUloWEueWe1rzLEECbdbslrvlVO/dGp54vEnyjPPPlOOOPyIJC1++pPz0ybnq189K3LZZ59/puy+2661IXmrhOHll14pN93027JqlcQC10ogbnYFcSMAr2G15ULMkyoTF1CnSbd9sEezboZMw1N+8PHqntLRWWs/mxpQ+yWpaFrbdA+LCsQ+JSHa11tNWhpWu+kZ2JZT/geirPZX2yPQHoH2CHxBI9Cx5RZDQFzouMHoWp+47s6+MnKYvqRrypxZ26Qmbt2Rw0vHsHVKGcLE1SC7xcRxtWrVyA2wNw1AEIR3aljaFGfXXyRw15etqyuBWDXcqBK/CAH79PGqTbEBp0ZGJ6OoxmjnnXbMiwunWJtgV/dAQRgpkuBTLccLL74Y9kOAK3iV/RfAq3Ugl+Jm6PeyxmEGWYG1GCuBAfYOMyJ4ZyTxg+//IMGv/nDq5ATL22+/XdlozNhy9513JbiW3b7//vvKV7/61YEeYrUfVbXkFix78fpZuXpVHOzYxpNJxXlwwzH5XG1GfXsCRUGd4FAwgdHBfABxV189vzz22KPl7LO/mgCoOtkBtE3d4lC55KD1eZqAf8qhsmHtGhu9Zo4qyBqY2ZYRzqeNTYYQsn/o4v0MQJczNRKi0hljk0+ytv0t57/OBL0YWeCCbA8TpUn3Y48/Vm657fayfpirrbIuBL4AiJ5tgAK2wfxVQ4faW8ol9WpKvGZtAPgLLzwfZkZgCAg6Ppc7DI8gDytKIiu48gNkAg4ktyRkgk3nxpQJ/q21n/30Zwm+/G7jCRtnHqwHwSAH1ZNOPCmB/rPPPBvQQSKrTgr4AYJ2mLVDmbHNjIAy8y3A9eemmbP7wVxgzTQjBuyPP/6E3KvzaDHge0CU2iUslQSFZ8u1ulfjfdhhh8ZOH0Po2FpvLHhlQXnllZdzTsfDfmAvF72/KOBaywyN1huwSeJnXJseX1gc89AAKtcDQAN5Ta0OULP//vsF1NgpHIvxw/XX/yYB7Eknn5Rau+oOWpvZNz8Zy576WayIwJ0ZkDEEmphkYMRuvPGmXLuECLBqD7EXAUrm1fV5fiVw7r3v3qwVn3nk4YcDuuwngDOADjhg1YE/sjz1R1hRYyRp8IMf/FvWiAQPlljjbu0T1CkCIPYPc2uvEcibByyh+ZF8YkxDOkmmyYRDgshnjRFpZDVt6QzocRxrkhT30ksvzfmsOUYz5MSAjtpDjJC9BUj1ecd65plnwzADwQDsxRdfUl5d+Gr+TNIJ1D373PNlrz33DNvEqOOKK6/Ivc074oiswfsfeCA1pHvuuVfW/0UXXpjn6E//7E8DSNX6YuIA2ltvuaXstPNOAVXWnOTG1KlTylFHHZ21q07NvR111JExn0pLl+efTwIA2GJuggnjPAnEYmox2PZljLDPGNtrrrk27wcyTDWj6pyPO/a4AEx7Lmm0hJz5P/mkk5Io0NqB3PLLZ5yR2mrjgo3EOqrNkxw0nxjYW2+5NWMKEHIwJm1mPnTlFfPL8uUflfO+/a3Mz1NPPZGEgjXr+WdssnDBqwFx6j3tyCOGjyy77LJjmb7NlAEH0RQ7KCdo1S93MPIJeAPi1AdrPeKl3VlWrulNn7j63FQjE8+lREXTBB1osyeQHFvnAHPtAZiAoEqZrevz2jVxf+irrP259gi0R6A9Av8ZI9CxxeTNBuSUiKzBPrj9MTYZ3lXKCO+D/tVlzg7blAP236esu87w0vSJ+52auFZj0NrjrbYtiEpz4Kez9rkZsIxu2dzrddM/KPkYyhwF4vVpxFuttskpV36sJqkjWUyZXHKksRuNadlD1xqXpj7Ai1nvKkwLdk6QKtMoQ0zmJkMr2yqQVbTOOnvK1Cl5ibIAwwwIBO+9594ANlno++67Py9p1+P6BJ+CI0Ggl979994XNu74E04IYyJQBejIIgFSQK2R57mWxrSBpGXFxx/H8AQoA85I8hobcJloNRpeuuqHBEgCKEyNIFTtBybx4IMPGZBr1ube+j990mKmmZJWj4kBqeUAeBsyaw071piPNPbtA/bqQwB3lUe2QP1nrOJPtlj+5Id+X7PvBsRpMdDdUW3AqwxOXeTwgHtMqvkhTbUuMCZNrRQA/tGqVWE1pk5lcLB+gL3vybI7jkBzmxnbxEgBUAAMzNdHy1eU1xa+moy7RIGaMAAZmBNAn3nmmZl/cka1kqSBTaZchpvc6vIrLh9w5vtoxUcJdkkPBdey+DL/rocUjHTr/gfuT12Q+kqBoskRYGP5BLKC3KeefDKfBRiALQy0xvON7XwaRff2xE1Q0Gfdq61UE4jdIAeWkNDeAEiQiPBnATNwii1qTD+ADywJ1zp/53m67vrrAjDUkHp+JBWMA1bMs8T0RV2V4zV1dYCeY5s79+iZ2WTChLgiOgcGEiASaDbATKD99a9/PYyqHmPWhyD0uuuuzzicesopAVTqh5pkhaDWM2YfIVcT8AMgM2bOCFAKCP1wSZj9N954PVJIdYUAGTDt3pvWE8YdgDrjjDOSGGADrx7Wd8ju6j40LA6hrpk7I7k1EMddlMQZSFKz6Bw/P//8rMNzzvlqjlubq19XuIRag1o9kFNKVplX4+35xsSQ3QLCGF2MlWBbXR0pIZDC3ZHTJpBA+nn33XeVQw45NGvI+sQWY/HtU9au//Zn0uP77r23XHPttWGE7SH2LGDFPqWFyi9+8cvy/nuLYkZDGnztddeXt996OwZC6toef+KxMn/+1QE3J55wQtbjAw88GPDsnmZuu2254IKfF+tf3aB1iP2yHgAq12d9MyEC9P7pn/4pgBqQWrxkSepDjRWmk4HKRRddHKYRaHTvgKxnHlO39MMP057Fs4kdu/GGG8IWer5J4jcePz5j6vzk9UcedVT6vwGW3gcSfPYEElUGRt5N//iP/1jOOuvM8u5770QG7HnhzCrhYH0dd9yxkcM+9/xzGUOgXvLo2GOOzX549VXXlqVLl5dzzz0n+88rC16q7pS9jEnsYyPK66+9EYZz6dIVeeeRAe+2285l62lbJvGZdjQt9j3KE8y0BvctEFdBWAVx3l9A3LDhWvHUNizOk3YI3bU5unuLyQ53Vq0IWiCuMnH1feFZMe5nf+sv28Ym/xlRWfsc7RFoj0B7BP7AEejYfOKk/r6+ngTwailYtHs3MBHxstCDhqRyeHdv2WG7qeWwQ+aWUaOGl/5O2XTNYQEydXC1NirARxXRQAsBIC4QoLpRtoCdf9c+QOrCar2Rn4H+Tk2WsXUjjitgEUTIqgoUvZQEyQrQd5wzu4xeb3SCd0XjAtc4THZ2lNdff7O88PwLyfJiT/wIPjFvJDnqW7aeOjVBH4c/AcSuu+6al2pHV3fYGqwAW3fBDmZMcOSFKCMtyCMbO+200waYjVUffVx23223/N4LXrCtfgJzABQ2ReW1qTEnslrDsxoztPKjBNMkkQJ07Ihs8sRJEyN3+eUvf5HrFzyRO5EikVHJAN95153lj//4j+MqKHvKYr22XRhs6TBIVDSdqoaullZT7U83Ch5wkxzKdFS56yddTQYmrAUZG7fR+veNeYq5SSPqT2om6xpgcd7RWW3UWy6l6ncEIgKWbmPV1ZUAvjYo7izXXHtNAmIgCpgFCAS7zBNkpwFvEipytU032STmEY63ds3aSGpvuvmmmp2fOrVsOGZMQA3wBYCQao4dMyaswLStpwUsACOCtP/5939fjj3uuLAigJoAlPseFz7BN2aQU94VV1xeZs+eE0ZG1n3+fFn55QlIMaxAnIAaUyRw9N/kb+7fusLICnIxFumRlbErub6mRxXJHkONpony0Ex6ArsRw8vFF12c8XEdZGjGiEEFB8qJm01MXRKjFkwV85P0uHrrzchIMR5AMpBlrNWDHnTwQWXbmduGucy67mJvT3o82AvMWGAZSAx9V4LF70kG3SNWy3OAbeSMmWbP665Tnn+uBuj/9M//VE4/7fQE3WrVHN9eINgVQGNAIr1OnW012RGADu0JB7DcdtutkRJOmjgpbANAVeuH1mk1J6+GSOYJ6JL4ANS4DRrjr53ztXLDjTem3YO6MfWF5JD67XEcxOo1bQW+8uUvZ97VXzm+1iXqsbBtWqQI4r/5zW8mMQDAxvzm7bfTE5CElBT3F7/4RSTU2CMmRe5bwgG7hzm2b2kLgHHCpkrmABUSF/bHRnKrZlALlquvuipAx/cAVesNQJY4sN/deustYeNIxR6onNUAACAASURBVLH7klTz51+TMTrxxJNyXq0d5h15ZKS++ldinrTpIOV87LFHytVXX5XrAGg4Md5+OwOal9IKgtrB+rLXYyuff/6Fcu1114aJG7fRuFyPZIDr8exgLDHN5Jn2L5b/nmXJBHMMaJlD4Nk5ASjjaU1yJPVcY+EldTQrt66AdGMDpHNxtS7M8ZZbbpGkjFYG7oVMU+LH+sdskd/aS4BNzwdzFOsDi2e8n3rqmQBO8lZA3vVIZFB2SOp41p968unU2HHJXG/9UekVN2fHOZFCNnJHcn6AfuXKNaW3py9ras89di9bT9uqlfQDqmqdrnd13riMfDQkX7kyNZie+7SP6CtlTW9VktRkm+ejo9WztDuJzNS7tRqZA3GR9fb2VGOTlCdo/N6d5+LMb/xFG8T9gYFV+2PtEWiPQHsE/jNGoGPzTSf39/atLYia7u6O0lt6S19vfySP3V0jytpVa9IvbuTwUmZus3mZN++AMmo0DX936ezSrLUBcYqnSfbUWJFVVvvrBFQkiZFztEBcb4V6ZFeNk1wTcDaMSwL+T8miuruHR7oiqMKQeNH74e623bYzc3wZxlo/05MgV1Dpxcj1bdvttstLXKBXA9ElkRRhVQSLCSSXLE7wwzxC1nbVasHviEjHZN0BK8GCQERtkdqnn/zkJ5E36qmlxsKLdM/ddyvrjBgeyRE51nHHHhvWBTAAApw/oKTVC6+5X33p1MQBcWqYmCKo6xN4C84BFywEGdqkSRPLVVddnQBJUMW0BVjhEGiAsXuRlXKnbMnQGhOSoW0B6pinK17FY5+qZYu5CTOTyFxdacPoCQ5I2D7j3d4yQGlksfVjLQlnguwWiBswTam1dAHymjb3rG3VRbbaXmAU/X0ssEcE5Fk36hGxBCRMZK6CYuOr1glrCzSov8J0Yb1koGXlU/eYsb49jo4faRi8amWCHRIqLIjAU70TdkHgbW6xtb4LeAu+jzn22Hz39jvuyDUAO9Xwxb1UOaXglkzNeQEwtXmuRbCvDs1cC5itRY20uf6R7gFQDSvUNBEGzH0GA2Ze0iuqpzfA0nPBobWCyBHVtXNNdZcU2F188UWZAwmN6dOmhVVioa6uyXGxvL5H+ibJob7QeAFqzDQqq9dfXn75pTRU3mXXXfJ3jcENkEf2aM14Prms+rz58Mz4J+zexx8nqFaDBcwBFtg08kVjYN2S/gETP/zhDzOmGBKAIuYcI0ckaSHwZu0eE5rWftHIfptnyv0YR+yJOWW5z15eQkeAjel2nTf/9uay6P33A5i5IpK2Ypou+dUlmTMS1Ntvvz3sLWt464xcEWsFeFgz9g7gQv2rZ1YNayNFZYrx0osvpW7MvnTW2WeV9UaPTi2h3mOSWZ5rnxNQA3FcFoE3rRRiUtTbmzFStzV166lFz7srrriyPPvsM+mvpo+aBAXpONBq79lh1qzIbV0rAOI5AE5qjeXzqdl17UDn6lVrApa54gK6rs26MyYUDeZPPZ1xVBNon8SmWqMPPnhfjE20ZNA2Qs0YkwxsFNBtfUp2ODcWC2i96+67y/Jly8qWW06JAcoHi5jgjE/dXZxNH3kkvee2mb5NJJKuR6LO9WBRJSFI360L07/ZZhOzToAmCTrz6qcCv1r3SypsfB3D/agrpqggi/YsYjzds/u1vmbM2CaADyizHwPqAOXDDz8S9tl46kH6waLFYZ+9E5jTuKAVyz/K3/nR789n31/0Xtl88qQya/YOMTcZPoJZSTXvWrpseepne3r6S89aZiPrlL322rNMmzY1QMoteE93xDtZ/SeVDEKur3z80Ue1v1zpyPPT09tfeuIu3D/QjqLpZwi8YdWb5EstV2hAXK3BHpoEwsS1m33/Z4Rk7XO0R6A9Au0R+MNHICCur58TVj8Tq2T3SOGBs+HDRpaeNT2lo39tGd7dV6ZvPbEcfvj+ZdQoTifDSlf3yBRqd7SAHBAX+WR/JzqlZsUDD/pLf0dfGJP0uIm5SWfN+vWR/nC59N+f7Ef2CflfjDc6y+IPloSRYAqybosVqHLCGSEDa7uD/oEmtlV2tza1EoJGmV7g0flJs5577rlkakkT01ahqyvZ6PQMmzev9HfUpr7VhOSlgCSBhaCC5Onaa6/Ji/wv/uIvUsMkqGAosmTR+8lUA22uCXhkskG6pOE3gFUlLMaRmYZAu7/+ua83rIbMb/pIrV2bdgSCHdcgCHI8QQwXOtKqO++8K2Dvm9/8VgIIwXtjzhGQJiHbak49FCA3ILqCuPrTBMOD/wbOq8V8Yz7TfNb8f9bPUED+SQfLWn03lIUb+GxLhVsZ2ZIxIhVq6vKsk+FdXQmoBBrGB0CS/cbIYOiwU8aLFTjzC0GwcSehEtz57/XWXz9BCwbj6aeeyhh+vHJlGDCg0HEFhMCDOW9c/QTw2ATHeXXhwjTSxioI7rGl3PBk80lhSQ4Fx3paAfNqLzlJ+nGNV115ZYK0b3zj6+Xuu++JLO7UL32pVdPWm3Ya3PyMjTUO7HhWBMACbevSHAssSQZjHT5q3QR75qq2olgTsMvAQODm2XE8dUfAEpZYAoAcDgN90cUX51z6KrpHQETywpprxqFatnNK3bHMmj0rAbHPVua7Pn/Gd8niJQFsDQsQ5jPtCki+egKuXSMGxt87h8AdYMZ4YFKwzJdccknG6/TTT2vZ7qvfGV5uvOnGBNnkdqSiEiKN66Ixzv2vWZP79Vx9sOiDKo/96OOsAcz9Zptumn3AutG70fOshk3QD+Bpm8BN1nc23XSzMC3Ooc4J6GShz4yIGsA4AvXY95NOOjHPo1YfWGGMjUTRxys/ToLGmOy5x54Bn8CN7zm2ufV966Spwa31l2PC5kvY2MfIriVn3COHR3MkYYDJxeSZK9dXzY/uyZozvur/MGA+hwFzDnWXWg9IgD315FOZGwYg1oR55UjpuRP0k+lxsbQ37LrbbgFw1p91uGjRewGO9jZ/t//cuQGpmDjOoO7NvJo766Spw3QPXH2BNP0tnYdctak19Sxuutmm+TzXTOve/lebbi+MWkHSwfrFLnv29Z+T8DOmxpzza5UZVqMqf44Et9XwHZs2dqOxkVJjEK2Z9Ov7aMVAza+5IhH1DgMmnRt4dV/k9Q89+HD2bT0QMZukmcCdOSAdNa+nnnpK/jxu/Ngydqxxq8nIJlG2bOmyctVV80svAJZ+mJp97/EHgTjjw21UEmr0qPVKT19/WRsX0mpq4hzVsbW2R7FH1R5wepK2QJwG8Um0YPLq+7gxPznrm20m7g8PrdqfbI9AewTaI/DFj0DH5E0m9ZeOPs4lpaNTWE22JsTuKsM6h5e+Htm+vjKsq6dMnbJJOezQ/cvo9SoL14C4BPIQYEAcSSbA1QJxaeYdGJcgywuwS7tvxdKral8bWXFuWbXuq5pWVKPCxkCj1s35phesQFTgsc7IEQmCBVtqKbqwWi5BoTer8RbTVd3mnkm9jZerl7Fz+b0XsToKGXAvcIFMbJ5vvLHsuddeZc5OO8eW3rW8/NLL6Usn+y2guuPOO2NXrv5MkOZYAgNB6FVXXFGWLlmSzDcpleDrX//lX1MXN3XrrQdmtqkpa/pMOX8faWurhs19ACuuWQZYfZ1Mv/MDC3feWQNCGWfXIfhR+yNrL1DCeBhTrOhQwmyQ5Wwklb8L4hony6EtABqQV7+PLfs08P4/W7RDm30336y1GDXw8OM+/NlY9Ai4Y2yxOgAJkyAAVuOl5ghQEYjGsn+nnSKTEvg5YhPAkeT5EZR/uGRJxsja5BQJLJgzQTCGwtrxd8D+hI03LltsuWXGmxwS6yqYJ2u95OKL07CZTI1jqiDWehOgA4pYECCE3BGdaR1h3/7hH/6h/Nmf/ZfMLXBIOsYd0vUKoOdffXWMS0455dQEW3o5+XuZd8kIAXPTM8/4CLKBpDpuLVDT25PvAXRArfvTt4xDKoMVyQUtMiQnmF+Q5JHrAe6AKHbFesP+AF4LFi4oV1x+ea6JMYbjkfqS8L7+xuuRtGnpweFQTVyVP1bmubbuWJWxJmPzIyBncKH+j9EQBow0jf3+PvvsXS644N9zXE3Fgas8u6W/XH/d9alncx3GGdDAZjVgMjWBLbc+zwOJJuAjgJc0Eajqh0aiPHr0qLCfekEKbO0HattuufXWJF3UDgp8gStjacw8A8aM3Nl53Ye5wLg2rQSAzAWvvJwxwxJzwVULqD0B2a5G1QCf9UryrX5MGwXjZw1iq1548YVIQNWOATS1lUFNLtkbJJwwo/YAew8DFWMEhJDQarZOdQDEAazMaCZsMiE1mWz0gduGlWLQ43haSQjyJcAYhjiX+QFAJJL0Jpyy1ZSyfMWKjLH5te6BIfMACDaJmQrkyWxrHas9I6ZBjXlVR2f5cOmScv9992dve/rp58rBBx9QzvjyGWEs7ak+L4khOYDNo2bArKr786xJpNgPrFnnsH8C15hP+0KVCdbzkpnbD5s9RXJLjZ/kB7CeurOsU03Ph+f87j9S/V5us0+U37b6PALiPiuJdv75Py9jx2yU/d0aIE+2lwHt/pGQIJ9etnxpjoVRsw69H8Nmd3dlz7j6qmuihunp6QuDuceeu5fp07f+bCbObtnLOXdZ+fjjKmnW668BcbZTc2KvdT/kpK7Ls+za3Z+5ME/mBngbMXxE6mn9OJ6xaIO4/7N3W/vT7RFoj0B7BL7oEQiIA946OgCt3jBmwFh/X+wD2EyWblLLzrVlylYTyuGH7V822FD/LICnMnFh48LIDAFxpfaBSwlcA+K6OvxtPWZA3KoK4jBqwyqI83KuL/8WgGtJ8lIz0CXjvyLBbkDcOiMT1JBckbxUNqnK9BrWyAB6AZN+PfLIo3ED81LH3KQubuHCZP8PPOjAyHL8vUykAv9FH3xQzj7nnIAVZhL6NAnmZH0F+AIINWlezK6f/Ob2O27PfXX09ZUvn3F6GBhZctdIcnXN/PnlrLPPzktchpMNehi41AcCwP1wcIIldRzqUqodPnnkqrATXvyy8Y7JPMHf65N34IEHV6CTIKkeX1AlKGzAV7Og/nAQR47T9In73Wbhg0Y4n3+pDmXsamBX5ZkC7uoU2ZV7iBxvLWlvldEaZ7Vm6jf0jiKB4gJJSiuIAYywTZgQtvZfO/fcBHqszAWCO+60U8ZSjWOVnq4TiRRQ+M1vfCNrS8sGIIVMTuCu3u3NN94sf/O3f5uAmdGB7wAzgDq5rWORXgJAapvUbgmE9Y5iNS7QBA7DJt14YwLXs846q/zqkkvCjAhUBcRYP0wYO/uvnHlmAlAsIbkZ8EnmS6IF0Kg3A1KMgfsFWhrGw7oCXAAV8tJnn3km0kAMjzVr7WMJAE11n9hE0mPBvey+9UtWir3zoyaVyQhQB8gCGsYK24m90W9L0MeO3fMSBuX993NNnnvPo+83RkZLP1yaZwu7QaK3w/Y7BIBy4OSI+Xd/9/cJOLE4wKedyV5BjurcpHfm1TppnvvG4KQxZcDIYGo8L8bRWAFGvgcA2jf++q//uixbvrwcfNDBkUj6LibGc84ufscdd4qzJQCtthJgNu4Y+UaibV+IK+7SZWHmPH9q/QBrMkOJIuzyK+51+fLqZEraNryyqkCVGkygCrgANpraJcyOR8N6x6Z4zhvWS82hOjB7LrBkzwLGXAuQE6aH5G7lx6k7dG5rQhsV/fuAdOcjJSTFbXqEOaFxMHdUBlqhOEcj715/vfXDPgUwr61BP5BknavRMid2DfcGRdjfA4Zaz7bnHVjQnBybTc2wxRb6rx1Sxo0fF3DlXNddd22YUgAV8+XZ83yr6SNRtgaA1uy9rXGTLLC3pg5u1crIikeNHpUEobXf1GQbR+tNUtEeEAZuxUcDPSQbQNdY7z/44ANxM/3Sl04NCwhI24Nvvum35bnnni/vvf9+nkttFtRBMmRxjPPO+3aSjOqrx4/bKO/bajpV3WjNxYdLlpb5869NXfqaNT0ZL3WSM2ZM/1+DuL7+8uHiJQGhnvsNNhiTxMKaVu2sBIR3jfmtKpCest5oSaoK0PzOGrR32u8pRDD4frxH2iDu87/f2t9sj0B7BNoj8EWNQMfmm03u7+rClml8S7YGCHFO5E7ZFb19N5liWV222nLjMu+IA8pG40aXjo7hpaOLLKY79XPkk5gyUsrUxZWWI2ILxMXxsLOkxxc5ZZMlF2R4kaS1QMvc5JM3O8jGcadcsvjD1MTJLAt+vGzIembN2j4BziAArIDDfwvaVq5cnSCBEYAss0CMnEovN4zajnPmlK2nbZ2gDEtCAsPx7YCDDg4T4sWvlkYgI+DF4jAp+Lu/+7s0GxYQkn0BfoDBtClT4pqnrgXAcM2kebLY3NOmT59WX54tABcJqMAGiOso5cmnnoy0j7OdDLGgQjaVE6eXsGBfcOLfAr5TTjklL271f1tsvnnAh6CpBlGVmazmJnV0PwniKlNaf9U07h5sDJ5juK4hkspBMChg/KyfTxqnDAVr1YCi1aOusUBp2gi02iGQB8bYJHWOLeOKjo6ycsWKBD23/Pa3ca0jUwRq//t//+tyzDHHxrRDjzFgTY82TJkx4yqJncNkCIwFWi++9FJq59QhpY6kpzb0JsdS8O9zAIAst4bLZGGMKQTBsv96Rl17zbVl7EYbZR1oX4ARqQ6LtakuEwRB+5dOq3LASGfT86w/zZw1NSaDElgBGr4vGN2wBcQcQ6+ubaZPD9tnDVqfTT0OaaVAUFCm/ggr41rcp/UG/HjGJCl+fsHPy7vvvBPzlJdefim1S4Jg90xaiXXELgqgzR62Sg0gBhEzZC1Yy0AqNk2Ajd02Hk888XiY8TdefyPnaq6h9lx7NNIzTDpAZj7UJk2bPi3X4FlQk/b8c8/FPdT1Yo7887d/+7d5ZgA8xjW+z+EQAAbKBPD+Ls9/qx0JoOCYb739dsZA7R0m0/wCyEC+c0jouCc1Zdii/efuH4bKeFTJdjWdIXdl4HH4YYfHAAlA8gOUAVD+W89HoBIzh4URBBsnz/166wHbNTEh+STANmf2JoF3w5wB2oCf3/t3A76sJz/WvfNZl7VXouRG7Z9HUmo+gEtJggpoMVO1ttTfA5yvvfpqnhtrzjmwntZQZS0ra0tuvuTD2krCc1ElxqPy92zz1UsK+KkBJEo8f8uXrSgbbLhhZL32m4F2F/p+kuvpXdbRmbUCTAJo/q6/3zugI9JYbQ2sR+eUuMHkAkHWO/Md38eKW/vWN9boS6d+KU3u3dO66+jN2Jfx8Tsgk6waA2rNNZJCclSJHdfpWGSSSQL0VjdT7wAMlD3eOve5BgRJ6lir+jy6f1Jd1wUgLVjwataL5Mgbb1T5s2cJi2yMrSn1vCNGDiuLl3xQurGWPdXSn8IDUA+I61fLWht+A3Ezt+Xo+vtr4hQteJ+pJ9TCAMi311nrFcTVvdxnPJ/GwRxJXlQQtypr87NBXFXNtN0pv6gwrH3c9gi0R6A9Ap9vBDq2mLh5P7er/tITq+Oo7jq6Ss9aMsruARDX3/tx2XLz8eXIIw8s4zdev5SO4aV0VACnqSgmLiCuxeJVEFcNKjBxQ0FcR1i+FpBIIF87jScAawXyA1YZaUVQwQXAyJ1SEClA6MTsdXamT5GXeD3CoCxwcEiq9A9bIsgib6zynu680G6/7bY0z8WwNbb/rmf+tdeW995fVA5lOb7F5glwWFfLpLsm1tWYNi/9MRuOSZZXMCbA2Xfvvcvc/fZLY3JyKSygrP8br78emVksvN98K0G87LKg3XG6hw9PMHLf/ffl74EOQbzAhwmLDDKgIPhUq6KOBIiJEcGatWVtmhuPGmgeLOATmDSmInUkm8bszX9VQNH6608AOffZsBqNzHEQjDUg7PcbmwhSh7asaL7n7+JUmrUx0El84BoCOsk0tQ9gPrJ6TeRmgg21S68uWBAgAkyz1B8zdmwCJ2Ds9DPOSCDrB2sJ7DMl8ANAyeJz6LMO9IMSgGGJ1EoKvknqSAmrTf5HMZZQIyXQBZ40an79tdfK6WecnmDp3//93zPeDQvHHGSo/NQaYz6DNeAyOUb9UIKxyib5vDlkSsNUx3+TPQowuQC6/5tvuikJhNGjRifotQawcY1JASkpV00sEiONradNLTvO2TFOpUChRs+CYvV7l/760jCLkgHGV8A8fty4BPeXX3Z5ZHYHHXhQ2BvPmHVJwstcYqstt0xS4Z5774lET3LjvnvvCxOB4baW773nnowTSaZkibnAmLlfa76RDQNYAJjgvwGBakCNA5DLMEOdosD+/PN/FiYSGCOdJjcFNjGm7u+0074UsFnlmlU25nyez8Z90Fg1himAkP8mq8XsAwPG3HVg2Fjr+z1gRsLI3ATY2XvvfdLyw7HdR7N/uF51ZqSdrkFAbkywolO22qpM32Z6GTV63bJq5aoKwoZVZkNCqUr/OgM8mtYQzgWUNgxqmPRskVWSbv8BwJwjzFNHZXKavn+uyzmcfxEQsv4GA3Jsx5JwGjr+gGaVlxs3jdQXZQ4xRsYXGADKuZ86p6baan0d3/ckkczJ88+/mP51nkvssmsjIfRdeyIQtN222+XvJVis7dSqThhXXn7lhQBza4QyQuJG0mDiZpu1QPTdqVGWkDD36mQxhsaKOyW1guORKLsmSRX7pmeHg+bc/edm38TmAbZxxBw3LqylNWAMzTfAJ3mjhg6jeO0114Rtc51krXk/lI4whpJD6vaANUwcN1cMmudFcog0FbjzrHme/BugY4K02cRNWqZWtW+bsfHZgLhrrk1ZAhBnPvbYY7cyc9sZnw3i4k7ZV51Ol6kVXjf3tnbtEBDnLdxX3S4xpECZ91Fdiy0Ql2bf5JSfZOIaOWUbxH2+IKv9rfYItEegPQJf1Ah0bDV5y/4E22Vt7VfTQc4mIwkPVSOSbnLL/tVl4qYbliOPPKhssumGpaOT/f5wrbsrgEsNFzZOENVZtCJt7Oe1GBCFtMzBSknJTm0+6jNeGrUvXAVl1eRDprr2svETWV3nsEjM1PEkoB/WnUx4GvTOnBFJTmOL7J7S8qDVr8wL8vU33og07MADDkiw1tTOacQtW733XnvF9c4LboP11y/Pv/hiueyKK8PAkInJbrousiVBNVkZMIA5EbhwEROsC0ImjB9fJm66SXnt1dfKn/7Zn8WK3GcEAjK23OaASgEHcwDyPrV3cTfr7QmgEGjUcapOh8CHcxlHgDOtDdZdtxx33PH5fWo5OrsjHRLANNLEGvxVo5AK1AZZtjoTg+D3kwxdq4efAKMTU1rlNc31hKHrY4aj5qL+HmA0L7UXXjWraWHwVpBYzS0z3wF5VT5JskNOFNksc5dWTQ0QagxJ2gT0I4YPK4s/WBRjmVp/NjKZ7ZdajdFZ4wvujOuvf/WrBHBaCmgTccThh8cxz++ry2d3vi9QFfxjZ7BGAndsCeDNVp3cEpsiuNebTS2aZsiMK8y3+RN86l1l7RiLNO/t7k5w9vOfXxBm7sQTuSiqy6oyKWvVtZhDTN91sfd/OWuxyqw6wwqZT/WYnpNdd90ltunWkp5lJLcnn3xyGbfRRmlQrNfY4YcfFqCmRlMQDWx5ztwrdrkx+SH9VGPmegXlpJEYyX323mdgvwEONLdOPeAWQNx6qSHVX3FXcsr5V8ceft/99k2Ary2AcSLJ9Oj5PuCLeSE5VksFqLougaa1pyYWG2UeMBwSIq6Na6T2B088+URYPe0/SEsnTZoccKKPnqAXC218G5MK9wNgqEMyHlOmTo1EE/MXZrclu7QGPb8AC9v3Z597LqYdpMzWj+cZK7hixfKy0bjxcXwU8AOTABgJIgmoWi33YnzIXO0txsn9SwJUsDqmBYw+isvnVltuVZuetwChP5OIS06oMwO0gB9JCG642EPX4jOLP1icNQoAS14ARQCo8W+kfxh68//iSy9mfa0zcp3IOj17xt7aUycM2JKoYqPUZQFb99//YACBscH0AciCe8zi3P33jwuvuWLkozejObC26DUWL/4wa9G1AfABtSNGBDgY78Yl1f1KEjj/rNnbl+eeezqAjOTcedUaW+/nfPWc/FkCS72vZIu1DXAxs1JDZp4b+av93XH8Nwmwxt7+2/hh6TlgatBOsqzuEdsNPAOG6kElbzBvrh9zppbxnrvvKfPmHZE9hJpDo3Hry/qQuOB8DGwddujhSQ7efc89GXvJAe9D92o9SfQAc/fce3fZb799yg47bNeSvrbk/wyPPlxarrvuN1k7nCZ9f9dddy7bbocpxahKVHi3UkbUvdWzbX6sCy6bo9YdlXtgyrVGjWirvjxjP2JkGH9JInOeOsaVK7NfWz+NgyzWNi1eWq2ArLGvnveddouBLyoSax+3PQLtEWiPwOcYgY6pW0zp9zLo61sbOWUfg5N0oekqPWv6yrDO7tLdpR6tt4zfaJ1y1JEHlc0226h0do8sXd0jah0c8NYx+E/YuHT0qowPYCiYDZCLPPOzHQ1r4bV+N2sTBMuuOgaWqRtr8f4HkX15qXR1dyZjrZEsWVb63bX65nySVao97AQeMsRezoJJUhcv1xdeeD5ZU5Ktpo5FVttL++577wvY2nKrLSOn4rYWQNndFSc1wY5ABUPB6e7pZ55OQNAFmHR1JVBwzJdeerEcccS8AC8Z0EMPPSQGKoCZwGuH7bdPxn7YiBGt5uiVqfEjWwwMNf/2shUoM4PQ04r5g99XhqvKFCsL2urL9iknyAaoDbYZqCB7AOCFEW3Bu5blf2UF6vUAmsnY9va1nAdrv78GiAsGSZkCxDs6M1buxbilf1GreF7Q7TNYAQEFxi0mJsO6M98NE8flkCW/DPcy9UUA0rBhkdYBSwIux9eXz/H0AhNMA/tPP/NMJHnMKWTCDzv8sEj6sA+NZM0cGpPJkyaV115/PfU/DFNI6TBUjz/+WFmwYGH+270bB9dpzgEDGXkgR9DZAOZqpT8izO2/fv/76fWlkPTVUAAAIABJREFUnirj1zJO8PmGTVt/vfVisnHTjTeV5194oRX4rc68CkLV1rk3dTYYxditv/RymTR5UuqDgE9skDXCzMX4z541O8kN4yooc48aJAvwjYW1aT7Mw5NPPhkDFi0DJEWwRq7Nc/jgQw/mc9oMNI6egu9NNt2kXHftdXkGPR8CQSAgLor77pO6MGDr17/+9UBrAiwnUAGQAeFq02Ki0NNT3nnn7fTnYsNuXJs6NoGmsebyOXfuAQHLgI3/BsZPOfXUHMNxq+Ssszzy6CPlkYcfybEkPDyDqT/FSrcaGAvE1Zx+sHhx2WLzLXIfGG9g1jOGQcd6MRyxJjbeeEJ59NHHIudzPA6Pam0xfkC+dQYgAC0YYqwmgOFZBfo4h2phAKSffMrJYVYbG3cMElClpYP1bh0BIpIE9h9zp8+kMXn0sUfLnNlzAiL0iMOMfvu8b+cazRcQyiWScqBhmoAevwfkpk+bnvYE6vwcV/sNz5914Lsk2ZIR6s3Mt/Vtfm688YYkEE4/7bSwyUxDbrjxhgAGoPvVha+nPpSTJiZ2/jXX5H4lORxfcsv57LP2eCwpJ8mjj55XFix4qTz77LNl7gFzA2Brfdy95cyzzspaZCSkBti6U7tpDtQTSmbYQ7lX7rfvftl77RPm56CDDgyQlAiwLjHh2D3rnCGN+7ZWrUG/P/9n5+de1cVpOcKcxJidf/75AYz2f27AmC7vEWsLmDa/GL7TTjs9SbZf/uKXWUsTJ00qL7/0ysD7DOu90047pon7dtvPLAcddEAZMXL4gFOvPRcbef31vymrV/fEndIeNWfOrDJ7zqwA74C4CFyqCZmNGohrjE2A2lGj1F6OKMPUN/b0lp7emiC11sxxaj1X1DYs3kWeIfNrjhoDmNoSRHlFR55d4Pacb/+/bRD3OYKs9lfaI9AegfYIfFEj0DFl8pb9gpv+/rWlj7FJaDIArKv093aU7q5hafbd3dlTxo0dWebNO6hsNnFsjE3SJy794LQcqDVxMUVJs2//XRkfyK06Tfb9b0Fcrb+qZh9hfcjuWvVTjo+J+ywQB4x+GozUOrnAk2T7FaXL5HuZNxlSL+H77r23zJo9u8zYZptquCBYZxLS21d+c+ONYcbYiJM3MmWQ9ax27DtG3sneXjAj2CDvATRGDOuOo5smuoJvASZpGTZGMCurDHyQcy589dUEN7L0I7joqRUcpldf7efDyACDISgT2AEZMaU48MAENoJN7SAiYx0C4pqFM7Qv3O/+uZrBNLLVwTGrfv81mK/Axd80x29Yp9pQfFDGCjTUBrMMcmpNojVGAgagOY5A1sQIIjBNfgQsMv8AuiCicU4DIIBBjZZvuP66sn5LakZu98zTT4dpWbZ0aTn4kIMHetYJTLQeEOw5PzB0/PHHxZzCGtGeQe2YgAy7Y/yG/vzN3/xN+dKpp8bgQ5Pk++6/P4EhiZlsuyBtxx3nhB0RoMeGe/WqLD/X7QcQIKvSm815BeHu2XquEtW+fG/Z8mW5DmMoeNW3ylrCmAAVWDK1d+SdcWHEVsfAZm1qcgA0Y2cdOKYEBYdHjIEfxwVwrHMtC4yHXlpAR6B6f3/kYcAaUw/BcW0QL5GgGfpDkQha+wAvGaM+aMaYBDSMQ0ftvej3s2cLOEtMMAS3An21TdYDmSQWUxsPRjGVvaxN6QWW1rU9w7VP3nxyef+998KaAITkofOOmJcxIJUFboBVoEK9ViPXBXqZH/mRLKnSxLqGjf2HSz4M8MLoAD3qvUhmOXSaO+ZEkggktBhZDbcF84cccmjAvHUDWEgW+IwWCXpGkri++urCgBFAG0MoqMf0e6b23mfvsHiPPfpY2NMGQLsGxjfGCjBzjcC8Gt1ddt6l3HrbreXpp55OPzxyYLWA1pykAEBO0stgByBy3f4O2JiUnoO75T6Z1Eh2AFKOoWclEIX1OmLeEWFTUwe44qOMFdCnPQLW+LTTT0/96D9/97v57le+8pWoEV597dVy3XXXp1+lGkuM3C9/cWFA0dlnnV1uve228sTjjydZYDyAY2vEfZD1/eynPw3beOJJJ5T33nu73HLLLble6x5IwoKTso8dM6ZcceWVZbNNN8u1YuY92yTw537t3NQdWztqI7H/9mPsLnMU+871112XmrozzvhyzkfKiSmTRCBLtz7eefedHOewQw8LIOR8SbprjzYOAPm+++xbnn/+ucyzd5D1edSRR+addNlll5czzwQ4V5efnf+zgChrXZ2kcTUnnh970He/990yadJmSRKsXrMye0JYWYmyNWvLFVdcVVas+DiqCs/fttvOKDvvstNngrjuzmros2LZsrJkSSO75vg8oqxa21N6Wsk0e4O9S1Jt+bLlmQvPkufFGpQoAvxrso3JSdPsuyvP+tf+qA3ivqhArH3c9gi0R6A9Ap9nBDq2nLgFQ/7S3w8A9IaJo8cPG9ffFdasq6Mv7pTjxq6TmriJE8eV/o7aZkADbjLHxp2ympp8BohTr9ZXRZefbhA9NMXHOCDBJflNSwoYqVRfdayrIK46nzX1SFisJlM5AFxaLh7VPKSyPvfee08MAAQKgl8vSdlbL3YBpX5xjRQRE9c1TI3a4tT+vPX2W5FlkRN56d1ww43lzK98pfx///W/lm9/+7wEqpdfcXmClOVLl5YtN9+8vPTii6mxEPyQXwp6BQbc22Q3Be/uRVYcaFN7t+FGY/NyVecmiGxkX03bAQEIq3O1KHqZ1fvuiBlN4GrqzVoNsluwtpG2DvZPb2oNM9KfYDCb8ftk7dvgC72+3PsTOJMDAnOCJnMluNMuItdkFXXVeh+fAdCc6rnnn4/MzN+rkUn/rI8/TsBlngUy1fCgNiwXUAA9t992e7npxhviUCkDf9ihhwZQsPQ2HzVzvn5AgSBUIA+8kMEKIjEyGESStB/+8EeRwAnOjaOMupostTDq7374b/9WvvHNb4R9wbiS3DmGehZSWEkAgF/gVQEsSVQ1kmmAESaO3E0zcb279ttv34HkRAWtvWH3MJGSHIAmBgW7Yn5PPOGEmGhYn4JALAzwQnqpoTMGzjphGFIBQVeAo8eLmtjajuy4uxphMO+4/PIr8r0TT9JTr7bzcP233X5bAO8Jxx+fnl1VmlhNMZjDmBPMJ8bozrvuKiccf0LOJ+hjTe4ayV3VD22w4QYJEmX2AQiJi0hX1xkZUAJMAD5MREgnm/FyHRITxhDAFJhjWYwbl0tAE8Pj98Z04cJXsy4wKhInxs/vzJXWG2ohyfMwbmTSZGbWEzB73fXXRd6pPlY901133Zl/a9bOQEXNn3Xkno2L6zrxxJPyvAFR5kkNlNYmWloceNBBZROut6tWpvUBxsvnSUIxWpIwhx9xeJxNjYeaSgkMSZoKlB8uzz73bNl/v/0zpwCP8fvmN78Zx1Ws1NFHHxMVge+rvz3i8CMCmr/73X+O4y020TOG4ZdMsuccd9yxkRwCCcbql7/8RWTD6iiBOOBG2xOJqVrPKfmwbvqbcX4lH5WgAhr//u//PjVv3Hg9b6Sev/nNDem/OPeAA7KeL774koADRh5PPf1Uufeee8see+6RxvQMSnyGE+uGYzYs3/ve99Ji4djjji6LFy9KAsOckfiSnV95xZVJkulHSHWg7u2oo47MNdmvx4zZsJx88inlwgt/mfUBGEsSmR/vDsDSfWO+PNtf+9rXAtY1AceoGptZs2bnO2qVNU23HpyHG23D4GIgN9l00+z9APzmW2yR2lJJHYkZyZurr5pfDjrw4NTi/dM//XOVrPeXssceewZs/ub667NnSLr92w9/EKnnsccelWdnzdrVSXZh+e2ZJKCLFy/NOwsbt82M6WXnnXf8bBAn8dlqMRAQN3p0GTF8ZJi4j1evGXiH2p+tt1rvOQjirHMJjrQhaZkuRTHRSmxZN20Q93nCq/Z32iPQHoH2CHyxIxB3ymoGUtsLxIQkVladqYmTDWxA3PiN1i1HH31wmTRpvC5epaN7ROlO0+/qUhkZZZp9VyA3UF81lIlzdMYmg84lgwwQ1iCyy0+qNiooiTq/Zj0vv7ysXrUyEj4vLLUG2wBxLVOTwWNXQCO4FsgKOgUugj3BWdP3R/D225tvTr8wWWPBARAEfMFFMu4s0L3YBdOyt7KqjiWIYH8NFHrpCWSxGR+8/17q3PTYqrVtJS6EAMXUqVPiAOiHBE5wLuhQN8SeukPvnjhX9kYCCtwJCNyvPk+K9I88cl4y5up1BkCrMW+xlo3LZGMs4rsDMsqBAWrmYZCJaz5TvWYGHSkbt0UA2DWpNSJxE9S575hFqGGMi95gnz6BeaSSa9ZEskq2J2AS7ArS1Xyde+65qcto+vQJvJoAAtAABIFAAOK9d94pjz36SDLdgBxmgTGH2jkuoK7JcV5ZsCByykMOPrhsM0O9ZK3nAzoAA/MiaD1y3ryy0bhxAT8CNOYVWFmOpf/tv/238sAD95f5868J4PZ5tVNf+cqZ1ZACU9VqIGx8sVVNjZNzAS4CcD3B9tt//8jjIjltYHPLiMP6bHqyWUtkdT4r4AsTO3JkmJD3Fy0q//Iv/zJQ83PAAXMHHDXTqwvj2NsTxtd4NLJW53MOEsbLLrs0wEZ90IdLPxzoAcVBU3PkxqqdpKzpuQaIYb3mzt0/1wJEkKFh84A7gNk8AC6AhfnGLgrumT5gWPbdd58EpVhF0mLBOtkmQA3IkpZit7B+alcB5oULFiZJc9ZZZ6dWjhTSOdXk/faW36auBzhzTmxQZdvWBiBiq50TkMHA+wGONLu2loB/wSmwaL0Bap7tM888M4C4AXVaHDjeAw88WM4++6thqoDJ5559to5xyyBJAghTT8oK2GBQ1VGRhZJQC5LNJ9aPiy2jFrWawIeaOiycsXF/kgq+wz0XGLLv3H77bWWvvfdOI2lgCCg/5pij4xQ5/+r55c///M+rHK63JwBUI3T71DFHH5Na07Fjao0aVtjxjzzyqHL33XdFhmt8YwYydkyRjxCwq3dzDWTIGtB71v7H//jvYZ6Nkb2UC+kVV16RWkEmPJhhRk5AApBoLzT39lTjAJhK1njejbnPGmsg3LMNqFEsYGg1ML/yyqvyTNurf/7zn+d+jjr6qDjPeq7Y91uvd9x5R3n6qaciq3Wdv7rkVwHr6igZ8lz4ywsjrz38sMOyP0is2HNdo3Vs3Iy9/QJItBeowdtp550CjH/4wx9Grm8usNXqcZt+gvOOnBeFgWvF1EqAkGVK/E2btk3eBcDTxRddlGTLbrvtWi644IKy6WYTygEH7F82Gjc2z74aYHuD9YSlfued92JMIpm6/fbblp3+FyAOM19B3PIkLCKn1Ndu+MgwcZp9R+4eEFedoK3P2htzgyTiPDfu279jgNKqj6sJoTaI+2LDsPbR2yPQHoH2CHy+EejYfNPJafadPnGtfxRlYb0qiNOauzb7Hj9u3XLM0YeUyZM31p60SioH+sQxIMHeVQCXhuEDfvYtOSW7k/7a7HsooKggzQ0AXL0D9utYCBIsACb1Qy1jk6EgTmG5mjD269Fqfqq2q8nyu04SyfsfeCCsAemiIC5ubz29CdRSkzF3bpgyAXj61nFHTH3esFhuP/zQQwkiAQtAQxAgOHv9tdcTdDFGELA8/NCDZb999o6z3e133FH+6jvfKT/+8Y/LI48+mmtUQyNg4yJIGpdzdXeX115/rYxSjycQHzY857rl1ltSq2IuBImCSeMleMZqxAiEnfQaxi7VKGQQjFX3x/ROahmkZKSHIt1PMHENgK7ArjI1HPcqa0kqBQyw1QccDjro4IBoQBhQEjyQ1wnCBQTGiGTrzjvujKlM43ymZ5brl83+kz/5k4Fmt9Vtjwyz5WgqN51m32SlbNXXlvlXXpnaowGmsKMjwaHjCFDdJ+ZEoK4eZ+qUKWXjCRNyLQC6gNxcbDtzZkw/HAcjgCEkj/qf//APYXb+/M//n7Cn99x994Dd++w5c5LBJ6eVdW8CnwraKqtiHGpNSV/57ne/mwCetMu1CNjqPHQEdDGzSf2cpsKrV4UpA3IOPPCgmFVUk5QKkAXsAmvgCBADQDhSqkESyOnXBXw5h4QACaJ5tkaA0Kuvnp+2AkcdeVS+b/wxAdht9+lZwB5hzLBWnkXsgPpCwMSa9Q/G5OFHHk5DarJg4AezpdbxkEMOjnkDQGVcrV8NrMn3ql29PlyjY/ZhCWJzgXnrgemCYP63v70lzyJ5IwBg3gXS5LKYO8BATWCToJHQwHIIUskvNV5WK4jlBRbIxCQenMuaZfOO5bHW1KkxxhHUkz5inayh+dfMz/0AcRIPZHFqWv2bVBH4MG7GT2LGnHKJnT5tWvnev/xLefuttwLUyC2xXxhRoALLB1ToMYbJMweuA6BybMDCs/P9738/+8g5XzunPP7YY3HtNBbqqtRoYZG1uCD1u/POO8t5552XeXZ/1o/ehOoUjzv2uKwF1vvmAVhXy7XrrrulXs/c/fmf/5eBXpCPP/5EkhaYOfMi6bHVVluGnfJ5809pYI6BTyyjBJn+idhGcnXPRNO3ERuuPYYxvfWWWwKu/uIv/zJJmMsvvyxjfsQRhwdYA1euDfBm2vPggw/lGXAfd991d+aKnJakWQN4rORXzvxKWEf7CzWGdhXmy9rbdrttkyBQY6o2z1pwP+r5JEesQ2ueLFWyABADIL2tHnrwocgtnSOtYxYtirsl506mNRw67V1f//rXs1bVmn7nO39Vxo/buPz0pz8NA02+iUUk3TVPnn/s3t//z78rm28+qRx//LE5lrXhx3UN6x4es6IFC16LNNM7YPsdtktd3GfVxA2CuJaccggTt7avP47FwFhMp1rOpZJ/3jlaQkjEWDdUH02T9iaJ43v2njYT9/kCrPa32iPQHoH2CHyRIxAQ1zT7Lp21WDpMGhDXklN2lt7S1bGmNEwcEFcioRw+YGiiBm7AnTJmJ7W9QMBCy9gEUwZndQJ46UdW/xkq9ZMF/CR7VGWB1e2wu7z3blMTtzLABEOxd8PEcesaQuINZZWa2i4F7V7IZDBxTgt70VtefumlBKdesmohHCggMoE22ePIBJOCEC9lgZMstizu3nvtXQ459JDI4mRlsQNXXnZ5WbN6VepHADCZY8EmGQ8rcryiXm56upEPkevI1GLdljM3WLI49y0jjjXywgWKXN9JJ58cWV9TR4HBqDVkv9vUuzr4DwK7oeBt8M//a2OTBggDKeRb5HQy35inxh1w1g6zBpqKx4SlqysmDYwvuBsK6pteV44jcBX4YmMAFoYxWARZX2wj0Gh+ZKibXoIklpiBKy+7rDz66CNpPk0GiUFjqPBHf/Tt1J5hHDBHAkifxw6yJhd8CrwSFF92WcCP4MQxMKtYIMHt97//r5FiYVexBc8992xMKEjY1DhKGgh2KjhaOdCrK0xpGi4DncMCDH7wgx+ELeasN3PGjNxjlbrWrDjwCahJClg7l11+WdaXtgBN/za9nYAGGXxrTjNksj+9CgVlkhKrV62KU54A17EFh01SpNaqLSqXXnZpQINav0032yzXKjkB8GJJJk+eFLBFVtUkMXzXNQOy77z7btgIPz/60Y/ynAiyjQGZMpApKcHJVR3nVVdfFeAAEDoucwhMFgbL8dM+wrpuyWcBdHOOTTAvWF4/8+dfnaBZgO3Z9Y9nxr/Jco899rgE+p4DUknPOHAJDAEWgnUAOU2+R64T9u/qq64Os2P9+XtBtnUkiSMpoS2ENap+79HHHgsbdt63vh32x9pSd0Wqq8ZKsK/+jzPnM88+mwDenKhRBIbUwekLCYRJaFx73bUBmJJFW289NQBG3ewrryzI2Km5uu666wJojjv+uPLYo48GRO+9916RWLsWa8v4k1a7bmth1uxZkS1ypGTeoa5QkkLPw+132KE8/NDDYTABKACR7BQbe9CBB6YPoPVM6YCVUpuIaeNQaJ4wXJJgZ3z5y3mGSMDtBZQEL77wQkx5Npu4acAcuS4VAgCPNcTIWePmXC2cP7s3UlPAFYPEtGTc+PGRXwKW2DfX4ZkkYZUYsXa2mbFN2W3X3VKb5rvOZc7T5H55NW+xp9qXAHfrCUuqrlJCzTx5hrHGXCWteXPueeVOCZB5Fp3D32NvrUXjiQ1VT43F8o/5I/UFfD1fJ510chxK9ZEE4pnwkGt65uz/9ndmOBdddGHmfbfdd8mznFq0Hsmfvjwrt93GVfXlsHCeIy1DZs+ujqK/z9jEXvtJJm50voeJ6+kvZU2L5ZOUcZ+eafuO/Rno9c4dAHFxpKz9If2d/7BPtUHcFxmGtY/dHoH2CLRH4PONQAVx2gp09kFXQ0BcNTfpjkHJIIg76uiDy+RJ4+NOqSYussumBq7lUFkBXQVfUWbGXASzQrnZn4xglUdW98qmZ1haAuDxNAQf6DHW8sWPwUZtMSDg8hJCaFQ55b5lm224U9ZzDBCAQ2WZGMCurjgNsoYXePl8NYXojZRMAfwWW24ZG21ZfdIxAtNVq9fku9gxgYimypp6y0y/unBhgjYvdKwcWaAs9btvv11eXbAwwTcDjheefz6ual867UsJwPTcmjhpYo4haG/603G26+/ELK2M9EsAI/iV0cdAyAwLeEjEvIyxPBgG15aBHmDhqmgP+B0K4uqUDGkxkEn4NIgjia2yVv9LK4bWWKkN1PhYTcuUraakNsi9nHjSSemB5rqATZJFgT1QKtACtgVdAm/HI3PaZsbMZOErk9gTZ7axG41NwFBZ0vpPDTLUO3WWjz/6qPziggtiaHHqKafGZVFQK9A/5NBD41AZV9G77krgJWhUr6f3njEE6gSJAuwdd9qx3HbrbWkXgWFY8MqCLFnMxSknn5K6NAxQY4CzePGSXC8wYX4Et7LoTa1ialjSPqA6wEkMXHLxJa1A/9A0HDY2YRBbtWjmy9gAVJhea1ugz7JffabPqgkU6KshwvxMmTI1gID0GPABJgaTH6TDXQFGMU5p2dirfcK2YTnUQAGSgjrjy4lPjdHsObPLPvvum6DferSWBe6C2kXvL0qtESZSgH7Bv18QCZ97xpqSuJGamUP9xBzTOnc+Jiv77L13rblZuzZj7LkQ3BqKJuvv3vxgfgEMAEzdG7dB0mdJA6ykedTQXR2ZuT/+hOMDxNnYc1YEdLViwJBh3ewnxgjYNE4SJLfdfnsSIYJsLNHd99ydwBuYB/gxWQJrYJGRBlCTexk/IQ607s0Y6cHGgETtEzbf3HluJG48n9UBcHQ54ojDwmh5BlyzNed5OfKoo5LAwA4DZHEiHT0q16Ju9lvf+laknhISgm7yY4kcewnWnrQa0DBGmEtzCKxInABhmL9pW0+LiQZQ5Xv2OoCNckBvRYDHWlcPBiQyb3E84ESza9cBMGL/MI3YWUkD+yNXVWwwVm78xuMiESX7tae7d/PI+dH5aqP7nowlFnnLrbaK7FXSZZvpM7IP2d8lDbDNvguIqWPjwLn55MlJbJAsYmwff+KJjBMZK0Cpjm7XXXYJ4yXhABBiz8whyaDrsDYlbwB018wYqGlL49rcs3WiTtfn7AXaEJAFS0hYy9hgrKHWF5xEgVp1fptM2DTgh8ye5Nbe53cSXE88+WR5deGruTe1hOS/2DCS31122Tnz7lmXcLj55t9mnYxat9YpbjVly7LjjrNarWC4U1JVtN6pnvHWM+h5qnLK0Xm+gLi1vYMgznptniP36Plyj8Cj58oz0sjYmz0vSVYs/8qV5Zxv/1XbnfLzxVntb7VHoD0C7RH4QkYgNXEVYFVnSpLKDsBMw+/VfWFUhnWVMqy7r0wYN6ocfcwhAXF9pcXEtVoMxI2yxcalYzgRZkuOV0EEoNiYblRgEOlfAIUXRTXjaEGPgZ5mQ5tBjxixTlm0aHEypl6AglgB0gFzDyjTpm+doHRoi4EBuR0Wr3RErvXY44/FnhwrU5v+dgag1abENyQgUq9G3gbAcfZqYOTvzkB/glWBm2zze++9GzmdYGDVx6vKmA1qsOCeSGU0JN9zz73Clmy66YS4CFZZ5PIEIeooSF8++nhlxk7d2c47V1tqgdM18+fn2JhH8ijX7nPkLlWm192SSVZgXMFXbU47FM9+mo2rbpQV7Jlvv8c0mQ+Z22rc0ZHMODc6zo6aS8ukP/TAfWXCxuMHaokAUowmoDRl6pSy+267x8UNQOIwx/gE8J531FFl+gyB22CD96atQWOI8vtWPIBHeiZ4BMKAJcEiG3h1K42clANg+uqRkq27bqsx8eowEMBxte2vDZUjsVuxoja97Vc7tV6klILqxnmUTTkJ5RlnnBFQhgWug1pZzsiOuW7qdddXQSr52A3X31C2mDy5HHPsMTGyaAxnYoDST+rUU5m4zs5IDC+55OJk+ffaZ5+y6+67JRgjT7vj9jsCopK0EPjtvEvtu+XZbfpA9fYFUCUpknxJNVoB6vTZE1hKKAwmAercAhCC/gMOPLBsPb02JgYqm4bWju8Yguobb7opbMczTz9TzjzzKwGUKz/+qIwYNqy8suCV9NRq5LTaG0huGC+gsvZn661GCx01MCR9BG4ZhAhYJSMwRUAOtvuZZ57NvAgqjQUXRS6P6kqtM+DrkIMPKbvvsXtAHIkjFkzi4LN+PItvvflWQI3A3nOkVQeQ9M7bbwe0kC2//MorATNYKM+b9W/PsFeQowIYTEOAvv323T8g03X+27/9MHuCv8f4dw/rLBtttGGC5WXLlmYNAC8SCcYSG2kNY5KwUsYdmGcmcvZXvxqGNvvD4sVlzNgxaazdgEhsojUfBrirMyDaevTfgI71jKEz9oyXHOPNt94sM2fMzOesOYE7gOmzkhMMPrCHkhSN/bw16DyNYysQl2eHi27rGWwAunGvfTrrfu/ZqHs8CXqVGjuuZB4Zrd5mAHzMmbRKKf0DqoemMXqta9TCwj77XgCdWte6f2v7UV1Gs9bW6qdWa6HJJD1BrwSsAAAgAElEQVRP7r9hftPDcVh3rsWcSLo4b9OGoxoUdVametjwsJXvvP1OnhssLFm441vveuIdfsQRZfPJmycpEVOnvr4ATNJ7CQffs06Ad+8L60n9oXcFgJmWIK1xNMa1v2Ed/5g/bb9t2WHW9jUhqr67q7PVg7I37qEMejTsXPZhZR8jTY7R0bCyttee1NNKhtV+oVVWuibvHa1RAEv7HxaQdN27JAw8GWbefpydPyrn/nEbxH0hUVj7oO0RaI9AewQ+5wh0TJm8Vdwp04G7U/GUgL027e5ZU3vQVDnl2rLxuFHlmGMxChuX0jGiyim1FQg6qy0GALm4U6Yurkr5AsRaDJngNxr+Vq1VA7Siumy1E2j0lE1QXwN9so7heUkBAxiVvv7eBOj6A9UA/lMgrka31fadNGX48PLQww/HlICTmV95mTu2wOzmm26KyQWXQ5/VYkCj8s8CcWR/moJ7AcsgCx5JubzcV3+0qgxn/DJsWPn4oxUBa3MiP9sl2c9119UcV5Z0dV7CjU18euK17PqxIwIJxf4yuhz3yLwEdzLF2CMBp3sAuirr0oxt7VlmTONCGPfEyoDWn6HmMsaXjHbQAKaaWtQXuIAbE4QJfOihh/J35FvDh3WXV15+vmy5xRbJRD/0YAUD3O/23GOPsGScHoEHYyOTD3TLym85ZWoZNXq9Vnb5d/vZtXja31nW7mPt2tW5hibIqbVo3NXWScAG6AjUgDD1ewK/2mx6WH6Xnl8TJiTgwxwIqAEkwNMYCLLU12GuBDcCcXU3jvnlL3858weIpNFuay0bd4GrteAY62+wQbn+2uvKnbffHqaS5A84bOrhKsOoTYAAq9aPYW/0VIuM74C5Zeddd8l8NVJKbJoxJE1kllPZt8HWDgF1gJyAsEuQWnvVkb5dcsmvwjwwlcBkOAfA7vys+5nOHHHkvDJx8qRIhB2rYYdrUF6fZ6wQ8GTMSOckGdYdOaKsM3JEAMSFF10YpsJ6cI6GRQQ2E2xKaKzWy60E9LDvJ4UlN9VnMUw8gxzN0Pv64vYKSKWnWn9/pI6YlnXWGVHuu/++1EJh5TA0TS9CYAzL9ft+rGigCID088yzz8QgpamltD6ZX5BPY14BNw3k/R3gb034LDAMTFT2eFzYcGDFuGk9wlyEtBfruWr1x2XZ8iVpFO/8++27bwvQtpo8t55T363ztSp1VYDHeed9K/Jiz2B9nktlhZ59JrV8WlFob4BpwgDZH8lVBftY+223nZm+dR8sWpQ1yZ216TlpzdZaXHu2cdEbkMR3ZYAVB1AJrxkztkl/OOPAfdR3gBwgpAEE6VGp/yH2XGsRMr41a7J2cw5tSnq0FdGNxnuiSvaAdmvWd4DMMWPHxn3Vvi7BYQ06LlCBQZVwwIhJiNhfrAV7tQbrTeJKb8cYe+hDKVGydu1Avapn1PqqYBJjPizgXf1o3I7XG51nx1y4t6aPo33Fc+G6gSzXwaVYAgFzik33DvF598xBE9C2lzR7E8mlvoL2b3sQ+a+kofHwGdfrBJIXnrPGJVmj7x1mb5ex8xx1JbnG6bcvAAwTZy9atvTDjJGxcf8Sf2vWdpS1PRJ8FdT6N2BqTOxt9kB7gLWNEbffmLsK4pq+q42xSbvZ9+eMs9pfa49AewTaI/CFjEDH5E0mpQN3R2dvJdDS7LvWt/X29Af8dLb6xE0YP7ocd9zhZYstJ5S+fkYmwwLgKpBrmLja/LvfwcLuxHw9WcSwca2M7FD3w6F31kjTaq/pCp+aGjnAUGDFjU1g6oUmcBfYTZ++dSugrefI9wZAHC/NWpN1/wP3x/1PRtnLM83ES39kWIJTkimSKplhwROnyM8CcQ3wBKC8hL2QNQ5XIN+7trfM2m5WAj3B+dqeNQkCAIKtttyirLf+6Jp59hLmPln6cwzjJnhRB0WCo0XBvvvul1oKxxHcCUDdixcwN0UZf8G8nn4NIDA2EUO2MuJDb2KoqUzgXNPLL+0cKivkeL09WMiaSSdBvfLKKyO1IosSCIwcMby88/YbZYvJk2Ii0BT7u0f3xGCAfJWsDTAG3hw7921SA/5bkDLy2sF5q+B+CJRrfa4yuGRBssmV3XE8gKBKiUYlWPRN4FYgIuMsS16z0MPTp0+G3uetJ+wLoKlG0TwInoC1yy69LM2yBcnc6BwbE2eeGyY5DctdU1+z7upqEaBe+utfl6eeeKJsPXXr2lB53XUHsukVR9cGvIJPcw4waJ/h7w4+9JCyw+xZLaDWX/7hH/4xwb1aIgYawEZ1tRyUDwfUAd6tJuyCcnJSJiDc/ayXr5791Zwr5+3sTPDGAMbaOuHkE2N00DQEDpPbq860AlTgy9gA8rG5HzUqwfaYDTYIE6f/FCkfcMp8p/bnq8xL02DY8+aZIKmzHjBgzFwE4vvPnRsWkGQWI+D73DjXrmGT3le2336H1CM6nueTpE3AyyBIfzH30rioYld+348ehtgUEmjB7vLlyyIHdJ0bj984xiZYS2tozz32rEF2Z2Vl3O/55/8sAEfNXXo66sW1CkgBmut+9Itf/rIsXPBqOf6EE2K4tGrVR+Xe++8uDz7wYGrwNJQ2lyRsJKZh7skTR1R3U2POBt8+xdgEyPH8m7NXX3stEmBrBUO54Ya1sTY5pHvCmBgDn1X/9dbbb6e5d0BNQEk11RH8A3xvvflmgOD4jccnwQHMABvcLH3XMwyISxo4x7vvvFPbT5RSFi5cEPmlOQO07V/2T+BFqw/fARTCyk+ZEuAC6EiuAJMSbxI+9h9Mlb833mTpJLvmpalDXsKYZtS6ec7tsWqFMak+O2f27LTcwM4/+dRTka7rHakGTVLNNXhHmGtMGGnoZpttEgYOCAd+sczALAMX8+061MTqHwdckqq6FokUcl3tIDiFqlO0B1Vn4tfDmLp3clF7qWci7GJ/bcniWvwAj75jPrw/qjNltf/XJ/LJJ57MO8B6mLntjDJnp9n5nvcFc7Bh3d659fnMG7izsyxftjRjb28Iq9ip1ynjrsrANb0fYxDV0xOgiUnEpnqnWLuNc26V6lfpc7NPnPPtv2zLKb+QMKx90PYItEegPQKfbwQ6Jm68WYxNOruq3LE6PLb6xA1xp+xkbDJ2ZDnyKC0GxpWubuYH63yiHi5Arr+zArhWTVwLhoXRamixoWzQpy970EFRgNr8tvXn/s7yweLF5aorryorVzU1BOsG5DAO+Ewmjjym1Gzuvffdl5fwaaedVqWiscQvefnqxUQepl2Bl2wy4HlZ/v7B9ZnIv1IEvjZslWOziZ82ZXo58YST4panT5GAi7RRtlVRO/mnwIasRhDTyIVGr7d+WdV6eQp2WbcLIAQrgiDmFliTGqxWeaAarWkJ1EYOyIhcMRAjuBSwVWv7QYlTxRCDoKkC7Gq4Udkkv69SpTWr15abbr4pNT/c0/ROEwB+/PGKsvzDxWXChPFhAsiGMCpYN4EwSZmGx4wFAKdGmhNJnUpLgCNKz8YAp/65NoZvpLaDIK+ZhSYZ0DBFYRuTdV4b2Z4AX0Dt9wJQgRH3TD2UXLcst4ATI8MdUtCltsnnI9EdvV6Zs+OccuGFF2Z8MRGXX35pWDAtJXy+Cdz8uyYkKiPWrF/XdMHPLyhvvPZ6AnnAS/BUex9WsCVT7j6BOCDhjTffiGsiVuKQww4r07aZnnnGZv74Rz9K8K2RNqfLet5qAhQGm/scBjesc/076xFbw+gCUGLS4buc+hzXeaz766//TebhxJNPDosDHBo3PwJM90R+JeC2jrEJeojFyGf16oC4DTdYP2yY+sNHHnk0AaOxEhg7eAOwgA8yV2tDoPz1r38jtYsMJXyeK2iVlg0LMFBXiRkSkAM/JLyCy9qD766wIlwr99lbkL485xOURsL3e35cLyOXgTmQBGgBVK0qsJSAtM9IjpDDqbczsOqs1M1i3fU+22XnnWPn7rNvvP5mzEGMq6b0wMGXTjs9JhsfLH6/3H9/7clGXmpNVeOeEhmoIN89+S6QY4zcO6AgAWCcOOACvcbp+t9cH/Ao2USCue3MbWP40biRehasBwy0e2GuNG78uPSoY7q0IjVsb8fgBXDSIsC9ArWA0euvvZFefwANAIZ1BQAF/FiuKlXsLUs/XJo9bNr06am1kxTBgGqPYs2QyDqGht+77rZr7p19PqBRWxqMTSsNrOddd3LnfCkzRiY9cbOJORdwu/TDD2NeAtQAY2Soxhzzry2MfXzPvfbK8UntydqBY+MmeWONa/cARElEMU057LBDsj8CrCS56gftt43BEEYOy0ZuSyJurM3BT37yk/L6G6+X9dfjILwm7x012cCivd/8uS+GMtaHer6mvizGUy2n5ZoArOwqSWTTGsYa0OKE+6sECSA4fZtpZc6OsyrAzzPeyN45TpLLc5DEZFYQ55xYRiCup7ez1WKgM+vMwpCIsVf8/+y9d7SVVZbuvXY455CTgOScg+RoQIIoURARcy5tq6q/qr59u/rrO7q/7497R//xVXVXdd2uZELLHFByEAERJAgIAiqKipjJEoQT9/7G75lr7r3Bg906hrfrj71rUOA5e7/7fde71nrnM59nPpOxsZo4kggVAnGujPFz5n6oFvn06XDXT4pyyu8XZhU/VRyB4ggUR+CHGYFE+9bt8NEQiDM5pTEg2UwyZKqzavadTCDhqAzNmpSFSZPGhtZtmoayOo1CWVmDCOJgV5CCmAzTWgzwM6d54OIIci3odJlfvndZHiW5PM0u92wgx3fAmL34wovh69OndByyjrA8ZD7PB+IUMAeToJB1RY5DYMPDyYBKSsYMGCX06t1bjmE8MJEdJb4FxPFQJigkoAFg8aDDjQ2XuelTp4fuXbrrQbx9x3YZb3A91Nbw1EV+lkonJc2iHxGBCdlRvrNaskaOXak6CrLwgEvGk8bTn1KbE1sScO7IpDCOGDRoiI4PMyRbeuqhqBehgauklLEBeGznkANxAiCAipSBjCi7xEgGFmDPnvcU/BAkt23XTvOD+rCDB74MjRqQLQ4aM9zZCORojktNB6wDtUOMEUEiwRjARWwA0rOCOX02sI9NywsMWJxRNLlPRkGv1bORLeZeVSloc/DCe6wGpkrBIUHxwQPYg1tzb0ABvzcplNXGEXzCCBHMkKWnoS9BXPv2bcOu3TvlZDcdFqwBciUy1dSz2Zia9NSAsDOsDz7wYDhy6LBcKQFxYlwNdeXAm9WHWf+/zwBx8+frXCZMnBg6q5l3Q81X3CP5KL3aLhowwDLmYiWt/sjGJTKCsabHf0/Ps61bt4WZM2fI0ZOaNaRTBIgAC2S7GC1cOXmyAA1z0OqDrIbJQTKMJvU2gEBqtuw49cJF/fopZcMcgCnZvXuX1gC2/4ALycAI+o8fF7uMrBLAb6B0gNYzsmNkkS5jA2gwFrhKAuhgm7hvXDCJl5qaKvXww4CEwH7cuLECe1Z3Vygb/ubGyXyFhWBeeLN0r6MiiOY8t2/frj+01Bg0cKAYJpows8ZZm9ddNzs6Vb4pQARQOHXqtMYKAOesHJLnrl07h1fXrQkHDnypMQUgwPrh6Eh9G2sDe3wYYWR6ACdYIyTLBw4e0Hy44fobJJ+GwSRJBFC48cYbdc27du/SXGYPAVjxWWSPJCtgmGGSYdJhW5AgchxLcNQRmGZtwDjxO5IZu3a9JfCkJvQxk0abCYxM+G8YSQAvoIq9ifq61WvWCOwAtBmf1atWhaHDhum7aMkA48oeyf444+qrBViXLF0qOSRAd9HixQKAgBnmJNfH9bzz9tvaM/r376e+gcgmqS1mnAD0mP8wHhhAUV8GgwnzyLmxZpgbAF/qj7H7hx3HyZRWGC47xGgEsxfeT30aks61r7wiZhgXUQDVW7vfkpEPbrWwnfSTQwbMfGCPI1HHXCKRQWIBsHz9nOv1MxIjgG7ulfq0pZmjeSktey67B/cEQAsgZt9nnJn7Xbp2Foiz/dlKBDA3Ya0C4pRyTSZyTBzzq6y0RG7O1TUpiPlc7S9zH4dWvo95zj3hucP8F7gDFMpd155tnpjiOn/01/93kYn7YeKw4lGLI1AcgeIIfK8RkJyS2N6YOFVOIbUPmWwi1FRmBOJSSf6uVk0c7pRi4lJ15VDpdXDuSKmaONi42AtOphn8EYCzOi03g/CA18Ca/ZHbXY6COxvEpVP0IDuiOhmc5cimI4ujZgx3SmNDvimnBJcC4vhmHrDYU995510KwPkqMrLIyXAmu6h//9CmbRsDcMgKo8lm7aNrwbPJVJIKsBYsmK/M/cTxV6o2CCkOD9+tW15XM1mkiKMvHh369OmlIOudd96WxIaMKHVuPXv35omrYJjrQaKIiQsBCPVd2FPjxgZThOwMaRsZVd4/duw4udchjaKGRpLKKNnj/PMgLjJy9kNxXxHfGbigtoUAoKo6HDp0RPVgyCgJDho3aqLsNXJWMsiZmspQv16dcPfdP5Kj3JNPPSXLc8ATmepWF14oJpCGwrhswpQBWJh0tVnG5O993gTnLPlnNivzEF4uheUzZJJNekVtR32NHdl62ENs0AlKm1/QUkCXbDm1KoB/AicPaBVIVVfrcwS8gCeAfZ261CymVWNERp+xBuRYrY3JorzU0EWg/O5Pf/pjOH3ylJgSGjO7VNj/9kCOAAxA+MUXnwvQsAovHzcu9O7bR4EcWf4VK17KNXiGybF6uFizmELy7CAuEzI0CUZiWlIiSRpgiHGZfe1sBagEZDBtfByml4CR4HPk6FEhEfsfit0zC7zcWAPiOecvv/xCc5k6TQAI8rV+fXqL2cQNkbYFjC+1dvxMzFpkhbt266rxwOUPkxKCcVhbGiXLjIRa2WxW1vI4ocKq0ZCd+iPuiddaMf5vv/2WahlhSZDwMi+8numsNogFixdwBUjavHlTeP+DDwRaAC+Y3eAOSr0aAIjj0r6Ae0Vwy1zBvAhQTxB/xx2366j0tGvTpp2aQm/avFnJDZqVd2jfUfMMsHLDjXPCmjUva17hiosDK+sWtgkgQtsRzoE1BTBgP+A7SDRwnfs++ihcO+taSUY5p1WrVwtEXXbZGAEYEiYdOnYQ08J3AryRnnIMGCzuCcwkTo3IcXHS9PkDmw87BtDBMGb0qIsFSHAFZd+xvSAl2SaACBAEmIOVYs9i/6UuF2YWEHf77bcLUP3rv/yL2EpUBPS4oxUFgIaeeXPmXK/PwRIC4qmrBBzRt7FJ06YyE8J9laTAI488qgQNLT9IEDFGvBizG2+8QYkCgDyAhMQAoJXvRDqMhJiaRGr7uF4UGzQUp3XF7NmzNJ+4PncDnTv3EY0x486eR/0y54Z0mDnzj//4j+GRRx+RU+ucOXPCjh3b1fYAIDp37sOSjZOIIMHBuqXumr2Y9cBeaPsvLslWT2iMMoYulixhb6RNCGuS55TJIstCx04dwqDBAzSXtBeSuNH6pCwuGhnFmjiUBiR+AJFSUVTR5JtHSkpOtqxmEi8chzHjnjC+ADnUElajy/OnRElEex5gbFIEcd8rwip+qDgCxREojsAPOAKJTm07ZmUelrQeNJlQEzIZMnwhpJOlkqqETFVIZCtis+9obIKpSbLsLDMTABx/AIAAOTEEamxsTBxgx0GCS8AE6chKZs2UwevDviGllDywLBw5clTmAgAYNzaB8THJU+0gjkLwVCIlSdjq1Wvk+njPPffm+nsBachI0+eKoMKL0cmgUrt1vpo4rotAgKwxAS625djKY3XftVPXgM8KgTQySh6KZIlXvrRShhA0EcZpjiCKWpatW7eoLqO0rE5o26GDgi0yy+bgt04SLIISGEecNXGlIzAB2G3e/LokTwQUAy4aIJCI/JKAVvK+wt55BU6VeXBkrKc1ejVnMh76Xx37Kux9/4Pw3LPPCayoJqXE7O4poIe1qqz4WoYUo0eNCh/u2xd27dopwERwhfsjgIHgjmAKOR8sBaxLklqyOLEduJ37t82RvATUAhibK5yvFd6blJDMMUER3wlI37BxowxsyH4DWKiFKy+vCtVVGdUzjR49StcLECGoob6HwBUAilyV+iCCYM6prCwtIDd02NAw6aqrNB8Iovh+gKOzgp6I4JwE4v74x5CpqlZwOnnKFF2tgq5ohuLZdzMdyIgtIbAFSF56+RgZm3AfCBYJKkkAEDwy37xVAWPC8XIMtlp41FjvNaSYB75UUE5/K+pABaCjayXnj5QRt73xE8aHfhdZtt9MTcwMoZAZ53MEekgcka3h4kpwvW3L62HThg1yjBwydKhYJlYNAA5QoabhqbTGFNBCggQwQg0RII65TpNrACLBLsH68mXLwslTVrNz7exrdX8lD61TFs8tiIHCtRP3RUAF11yYVKlt3wRQAmzkBHnypJo6X9jqQgXakvlmsmJWAKmALcAZa4w1RUsN+uNxjn/z3/4mHPjygAAEyZqhQ4eFDRs3iUWhRuuuu38UHn/scSVqrr/hunDixLHw6rpX5aQLyPjNb34jGTR94V548UUBMKTI9IvDsZP1c88992icYcpmXTsrjBwxUmCLBtvUoV111ZVqDwAIZjxhWZEUcj+p52Ksly1fLmB59913qVcc/+Y+mokKrHM9zS2SHUgA6U+IOyXmKcwfGNHOXTqrlyNyYnookjSivQcAGyAHm/P8889pvQD0SDL9+te/FrgGWLFfw2Jj5w8IpJk8L9hQfo/7LnXO/S+6SOuJe/93v/g7rW1kxMiMkXDTAoEeb5wv92TqlCmhd58+YeGCBUpWYKYEiKM9B9f1+9/9TjWO6197TfOY+jUarcMOw6TxrJGBSlWV6kYfnjtXLRuomWPNsN7ox7j+tfXh0MFDatOA/T8gm7nvCTQA6uLFi7SPs14BcLiQMg58nu8x1QCy2Wr1heMFSELujAzck0kANxJHa1avCQ2iQUm79m3DRQP7S6rsrrZK2qiFjDlIsy8e/+qY5OKAOMaYPftMBckeM3PxGjeTaSYkv+U75NJZXSNwDtDzWnHVaMeaW3OnLDJxP2AsVjx0cQSKI1Acge88AgJxxpJVCcCZU6XJIkPG5Hi4UyZCRWhxQd0wbeqE0Lp105BM1w0lpfWjrb0BN/ucuVXy4DCWxxSX1mbAwAKBUs6N0jSXORMSPaQKbOcLJZUcE6BCphbQBYNGMfuo0aMUGInpi4yfAwBlkmEFs9QInQlLliyVTAR5G9lgM3hIqXn1nnffVRBCUT21BwDQVIkZm3iA7uDS3dWQ4vCwx8WNLDNsGjKcRvUaqj7Q++7UrVdHkk2yuvR3ot8YDVxpN0AGl1oeMvn0B3rnvffCGTFHzZWNpraFuiZYtttuu1XZ08JmzNR7EegRYEhOeKZcgIMgkTodxsVNKfg9wS61H15/xrUYq0QDZhxAj0nadOTosfDb3/7vcPLEKfWFU1B36msdn3tWXn46NKhXJ1RVYsVdoqCYGhlANYEZgRdSvgcffFAgm/onWYbTdoHecFGC6ODNAJvNGYfO6hkYJYuqWZMBQJTqFtwXN/kgOCH48Ea/fIYeW8j7ml9wYfinf/p/xabAtBBgU5NIDQl1SARnBsqwfC+TrJIaMJID9RsYG4PjoLFK1rwYIOT32FsFAIA4h4cefCCcPH4iXDL6YvVfy0tGCxlncwTlOz/5+JMw74UXtDaQU/bq00fAh7YDsIKYSFxzzcyccYW7t/pc19+4AlZUqEYGYPLqOqSUW2KTcqsb45iMI5b8BPkEn4Ds9p06fCNh4fOeAJT1Zk6Zj4lVuuHGGySFYyy++PRTMXowFjI7adpUxhqAZOY3iQwkecxl3mP921KaoyNGjNT1m3NhMqxZ84qul8CRIJw1BWvgpjjsD4C5jZs2qJYK9oM6J+8J56Y+te+GJnklqcJao74M+R0AavmK5WLOZ8y4Wv0BaboNyGIMqU0DiCxeskRJp1tvvVX3nv0EWV6PHr2UTGEesWeSKKA2kOTK1GnIVDNh/bp1Ar203njowYfEjE2ceKXqXJlLXAcMDAkaasWYV489/pjaDgBguEaMOQBtsEeTrpok1ujRRx8Jr2/ZEqZPmy5ATGNpWGNAFAwXeyVSQI4rK/lo/iMgV1om4Aj7A8iaOfMa1U+yL7F3AHhhn2kDQc3YAw/cL6bbjIqaiq2HPSP5gJoBJo46sX/+538OPXr0FLsK6AJkW9JgjZhOxoe9kPkE6/bCvHmSlNJMHbbsmmtmyTkW0Ay4gHVjHrFnIw3GKReQSwKJNcPezvWypvv3v0jA5JG5j4TLx46VORRmPjTvZjwAuOy/7HWlZaViKVkDTzzxhAA8oIx/A6gwp6Gdxu63dod777lHrDbAmfnCumLf4VrY41i39933YyXennv+uYCJDkkX5oc91/JtSQqdl5mn+f0rqbrEJUsWqwaVNUeLFhqDMw4keFjbvGDQMDhRS5aEySlJmnDeDuJOn4EFR1ZuDqE819zghgQb58Vex/hxX/054H1RacvD2NFTrlgT953jq+IHiiNQHIHiCPygI5Do1K4jFSvqE6cIUC0GQF1ItEpkZ3wuE9eufXOxcKk0dTUU0SOBBIglA5BJIC7X7BswZwYWZmxhJhB5liX2MIuMF0F7HrgVyimxPa4TTp38WkEBvY54lhEwEgT27983hv58Jn98MRUhEdKJtIJCPkvgQI0NJiMEFoA17L/pC8WDnsyy2BGK0LHgiOAifyfy3JyZPlSFefNeEOtBkTvBBFgYKSovN9gAEFD8DrMCEJg4cYKCLgCHO6IdP3kyHD56VNl0su4E3TATsC9TpkwVgwSQKrSWtwdulZgc6nj4DoYaJoEAmD9ck4MlghaCarf2BhQZEDFJq1n1n5LLJrIlpFQEezAVmIPAiAAKO3XqEI4fPRwqK+njVSpwMH3aNLExnD/swLat28T+ENRff/0cHQuXxgrGXeYcZ/OcOeatoB4uF7xHRpEALT+XDGDL1COyc+6uSLBC3RbXQf1T0ybNlVpyQFgAACAASURBVP1mHmCIwDwgE84cIMghuCXIBSTzb+YD5wpD3bxFszB+/Dixo34+5vhmBipchtdY8jPmxNyHHw6nTpwMl15yiZr6euBmVt8moTJQmlaNIzI8ZGmADNwp+/bvp3Oj7QDAk8Ae6bAbmhTuDG6UoNXDMSXRqglraUi/f7+CTmqM+BnjwncTjC5dskQyQrG7bczin1euxi7KnPmZJ1gef/xxBfQ4dQLUszBtsR6Qnlr0YNu6bWt4dw8Nstvk+vFxXwhoW7VuJYYLtpi5TBApQFxVJdCDXJBgFAAAWEAah+08EjGZQXCvEyGsW/+qmLRx48eF4cNwp6RJvM2pvEHS2fsnv3NXU9gS6tw4D9xDAfb7938Upk+/OqxYsULfRz++Na+sEYjD5OT+B+7XWrrzjjslU1y2dLmuCZnuSy+t1FrFoRMAyJziu6ZfPTXUZColD0VOCaMFcIP1578BKoBi5iNMGqZLnCefxxUVCTmMDkYhyJqpYSRIv2bmTK3V5557XuwNoJpze+yxx8LAAQNDu/btwsIFCzWHbrv9ttCmdRsBDdYqexG1ZvQGo13BiuXLNXYAoxUrVmoPQVoIuGF8qKuj6fm69eu1Xw0aNFAJDdY8yYCly5YK3NLKo1PHTuGj/fsFkgBs3muP+eMJg2ZNm4ZH//xna5NAwujIYdVqDR8xXEkk1AdcCy/UB1OmTNY8YgtABksij72aOQ2ABJRjRMLvJDsMQeAOtm77jh1SbijRdOpk6NixU7jkktG6b9Q68nNao6x6eZWSeMw7mMXmLVqoFhF2D5fO++67L8x7YZ5qewG7sNi8YOX+/OdH5YL74x//WM8kTJEwGaF2kiQRL5I1nqD0+lWkw+7irLrkZEp7FTWCgDE+075D2zBk2BAlLtg70tHhN1NTbU6hUVJ5FoijTxztbb4FxKGYMOmktbVgz/NWB0oGUiMc98diTdwPGocVD14cgeIIFEfge41AomObDnKnTADeMDbh39SPZSKQA5xlqmRs0vyCuuHq6RNDx46tQiJVFpKpOmeBOLlaxobfDuKsJi46U0YgZxKNyLpEZ71CNiYvq8sDP/5VWlpXrNDCRQtljW0GIXVUe0GQYS8L8DwQVTBKQ1dMUQ4d0mcJlHDpcxaFBxngh1of7MqRjKlPTk21mn0HZGUyrLASIYJoHqZ8ngctEiqaYONqSbAsuVt5dSgrMctw9eQqSUlaiUTsvff2KOjCFGDs2Mv1IOXhSaYccJGNPbk++eRjnRcsH814MTIgywsQsZ5wZGPtQU5wi2kHBgs4zhHcwgoAUMmYI8+CMWzXtp2kmYA4vtMAiRW+qy6jqkqOctQMPfTQXP2b1gVu5U/gb32WasJNN90Qvvjsk/DSimUKJqkNmTZtuowJMDDgM3znJx9/rIACM5l+qm0qVw8+UHhtIM5/pnOz3hQ6Rz8H6xNnr8L7QRBEIEzAYU5rQUwg7otmXJEK3br1UNApS/ESjFtqZDxArzDOlQAb+SdyNT5jxjXV4YLmTcWi0HcrDxrNUMAYQqsdcRDBWM59eG44fuxYGHPZZeHSSy5VrZcz0f43wJjPcC+Y0/M1bskwdvz40H/gADkKzp//osABQAMgYX26nLH2uR5rCBmvGks8YHABsED2OnXaNJ23+ksp858Jn336aVi6bJmCTmr2GtBHLLpsng3iDKD6eVKXyT286aYbFQhnmIOxLo9xIPBDagYoQi4HUyFGPG3sJfcUFoHEA2wDoICMPywBbQOoAWT8Yaa6dO6scfMg087d5i6sDswLTA6SShhisbaxVrD2HZF1S8LKjB2Q7uFIOW36tPAibNKBA2HWNbPC4iWLNW40QF+2dJlaTcDY/f73v5M0FSafc8Bpky0CBmnjxk259ggE/4ePHFXvybHjxoRTp46L7QKMMc9gy9q2axv69e2nOlrGGyZE5kFt22rMaBj/7DPPKrHANQLKkEMyRqx7gA2ADLMm5JCTp0yWSQ/yRVg77s2SpUuUILjyqqvCgIsuEqBg7hS2fwBswIqx/8GAvb55i9YG7opIEWnJwP3gPHzecR/ZR2HdcWtFVvrxx/u1ZqiJ42+SOMga6aF29NixnI0+a47EDqCEfRWHWI6PcQ37b7u2bZUEAsy8+957WtPsYbyH8YJxBUB5c3XWH+wfvezYV/mcMUylYlKpM2SOsXey5x45fER7OyYm9PujnnD1qtXhpZUvhQuaWQ83wCbfC1Dke73WDvBLb0POnQQESR2ktow5n0GOSWIOtvTYV8c0lwDBXK85psba1fgMMabbheW0Dkirz+iiRYtDvbp1dZ/adWgXBg8ZmOsbx9jDvLEOYOKQQsLOnTjxVTh65IiANQkIySnLaWZeOxMHU4g5ioN65h/yfv6b8WPvYy2zl7Gn3nFfscXA94qyih8qjkBxBIoj8AONQKJj2w5ZWbbHRt8mRzQ3EoCc/Y+HRU24oGlZmDplfOjUqbXVw6XKQioJmIh1cM7E6WFlRdxid9Qw21sM5N0pC2uenFlx843a2Dhq4ujRBJuGNJGgmYw0kizYJrlTitjLm5vICbA6E0pSJcp2L126VHIZGC2CMJexAFp4KMO2EHDK2ZAaseiwyXdZAJnNsVhIXQiun376GT38MFegnoLgVL18kpZ5lctXIqusMy+kStTzULsFKBg+fJiOS9NZAhOkhsauwRqdVg0KY0WzXZOiYqlPjYMxUgQrBuxKVXMG00HGnmsCkBB88Rneh/wKxzgy2IBNfk5gImv2agCFFbxzTbjuDR82Ihw+csRc1VIpHZfzYaz+9m//JjRv1iT86pf/n4BMt65d1a+JmsP27drLKAEWgaw22fWrrrwyjB2HA6Eq7dVmwNk/B90W5EQL/pT1rBNYO4shMtbNX34PnYEhuOFF4L/y5ZfFsqrxdFk9ZdAJvD/48AOxEFwTTADAjkCL2hiCdQApgbEaAZ84Htq1axOmT58uAwpj3kwWzBwAELkjotWQGdAAxB0+eFB1UGT4866J5iJJ7Ync4BIJ1cUgR8Mhj2PQ7HvAoIFh585dAhSM1C233Kp2DVyLtzbIj4MBXbVrYI6EIMdBmCbWBkwgwIug0BzoEjLiQYKLBJbkQ4r2Agoo843gLcg0gMi1Ms+eeeYZjT8GFTJ4YX6rmbe1JyDgw6GU9XbXXXfrnJmrhc2DBRJlje7zLql5t3DhAtUxDhk8OAwaPFiBLIyAA3TYY84R+Re1YYwZbBYGKzhZehsNY2a/+fKgGUBKsgP5IuuF4BvAT5+xe34EG7VCQAT2C5nzyBEjxDrSJ47m2TgyApIwzbHayLoCB6xZ5LQYxQDi3t2zJ4yfMDZks9VK9rD2vNcegBOnTtbiqFEjtdZpYI4LI2B9zvVzlGxY9+qrAjrMS1gpmFWOBXPizOLhI4fjfE5qvTZp3ETgnPNhvbLGkTRT2wYYJIC3tZUVYCOBsGHDRl0LySAYSExw+C7kfRyH6+UPEks+h2wRuTdzgvkI+IbF5txJICB7RBLJea54aYUk7+wbXBPgHsksIJzvZI4gLcUlle8HSMESf/HllwKLmNgACHHh5d5Sp8b+BFOOC2avnj3lXInDJ+697Gcwbnz3mzt2aB8EFPfs2UvrhHtPOwvOCZDG72H/9n20T/skhjeAWxJrAHySErDPyC1pG8N5A1bZD2CKd7y5I7yx7Q0l0XA0pQUBNaK4cjIm1pIk787sGSjtYlpg2gH13Zwb68ANlACZgDi5g6oGDhBHrsZa1oh5V42bySm55jp1SkMqXRrKK84P4qwGOqtjsPf5WuPZZzWo5ZqrSDhPnzkT7rjvvxfdKX+gQKx42OIIFEegOALfZwQS3Tp2pVMNor9YE0cfGjMmUbPvRDKkkyGUlWZD08YlYdJVZBpbh0SqTkilz2biAH9IKxMCcd6nSbAwMmQup7QG0+ZOefZpn9vsu1Btl06XSgK2eNFiBduqS6tTpobXMDyAODuutzawWB8iMJ0kyNge1q17VVnt3r375FggApS1a1/Rw5EaCtmcI++CYYnHMhbOZHs8jAnSCZJwpyMQpH/XlVdepaJ13gPzR00cL3MvzEu8+OzRY0cFsg4dOqjsM0wZUjQBioqqUCMgY/V6DmQAWPSCI0Dige+sgyQ1sa8bQAybaq6JoJ3gB1YOIwfvS8TDmmxxj549Q4f27UP9BvVyrqEwWGS5AXHTpk6TVPXEyVMK/hkfAtrX1m9QgDN58lXhhjmzw2N/fiRs3rRZA08Agc04IIggHvfNPXveVaA2YvjwMGXqVJPzyaAkgjPHYxGEeJ84N+xQwB8tuQng00zI+PKaLbf4d4t67hFzBJkrUi2B75qMsuK4y5HNx5AC6SssC1Iomuzu/2h/uPKqK3X+jMN7774XjqkX3oWy6CegdDDmxiYGIg38GIjLCBAjpzx6+EgYN3asmBXeL0YLZ85Yc+nOlvyNlHDhwkUC0mPGjpXRCD2sVr38sr7/+uuvV1BF0FzIlPlYSDoM2IIpra4O7+3dqzos2CQYLYHc2JiYz9Bna8PGDRoDavb0u8iSF9bvGSg1IwzmFXMDQDdr1rVi15J8JsouCQCpwYJp4pqQ5zlr7Kxpvi1CSvWZGOaQfAAEEEjTd4xWCkhvAZxMD7EPsMWY2YhlPC6mD3Zl8uTJMiNyS3QzN6kdxDkjuO/DD8OWLVtlaNOwUSPJOwnkCZhxqEQCiBslcwbgArNFgL1g4YJw7KgF9zgP7saO/0y5Ej4Oqkg01atbX0kSzq//RX1D7949xC4BrE9/fVrAjYQKzBuJHxh95I3MPxh4HBTZXwAAyLQxGqG+ELaKpAwJBmTZLVq2DIMGDhKzSU0ea6dXz15inqhJpC4NZoo6REAc+wznBBDDdp9zpCE8ew2JFqTGJMv4Lu6fGXIYAGfu5WqD2eNK0uHAgYMCDp07ddL4cG8ALFj0b379dakTWB+cL2oCGEzcLDk26xO5Ngk5eiECpgBF7E1cI+cNuEWSyZhYIgtJaELjwfc2btQotImSSEtupa0NBAmS2A4BKSUKB/ZFpMucJ88KGCskuKwnxprjcc9h/WiADpNGYoKm5STrOC5zgTHg39xv1gHzG5DNdZAYIbHQt18/3QclRXLMsNfEmTHSNx5+0XEXRtP6RZp6o1PXTmHo0ME5EAfrxrXCkPGc4vjngriyOqVi4sorAOm1M3HsUaqxi1Jm2jKQHEGJwvhRl21GQjVSKtz5k18UQdz3ibKKnymOQHEEiiPwA41Aokfn7tlMltqcaGySyKiuDTBWWVFNr4FQEkFc44bpcOWVY0KXLm1CSVl91cQVMnEup7Secc6gSDgWjUtc6hhZg2/Umplsq1Y5pUwPSuROiXMctU7k8pHCwXIgFQKt5Q1TotSO6jzaJVTVSIYEqIFRQf7Ew5fghYwjDXqROQFA1LdHkWYi+l3mIIMxd3IFywrI4B5H0IIssmevXnoowojxwaQcOs0d0tglbwhtdYB7976rcyIYvHj0xerBJYe+2OxY55c10GhgsFoPcowOCEgAXLKqrjZ3M0wZyA4TiBFsY4zy/gfvy/nt0OFDuj7YBVzJOGcCkmHDh8tKm7vE2BGoUc+xadPm8Pe/+PvQoWMn1cfBmBDoAIQJ4ps2bSK52c//r5+EPe+8LQMGxoQs/I033aT+ThhCWGZ5n+IY7hOOeoDLNIFUgaGNLjCCOAtuaIJrzKoH8GK8aOT8LSCO8SaYJ4u9/+P94YnHn5BEkmsk84/0DDkp78H8ATmV9WNKS7qKDArZKtl13ktg/8EHH4opwEEREMjccKYU0OJ27YBkl1dyXx5+6KFQcfpMGHv55ZL84tZIYGa9zKyOzvqw2ZwH0MPE8Ro3YULo1qN7WLlypWR6Q4cOUe2NJxK8MbvX1PgMVc+oaG5DkgAmFFMJmA0Ff7EPHPODa6XWh/tC/VMibW04cgy564c19wzEEVxj+sCYYYaCXLcUxhRznMoqzUnqqbgOEiuTJk3WWLsU1kGAbrecNc1MB6dH6pyoz2O8CIL5vRstcH8YK419MqX+adjr83MkioARc9OjxtD6cNX28ksiKCfBgMshzB/jC7gAWMmxsLpK50TCBODOfQYAACwI/FlLOPtt3LApfPD+B6F+g4Zh2NBhWp/UjiFb7NK1q8xcGjdpGFq2vED7DAE+YwijRp0oAI33cp0wKyRYYEi8bpH600aNG2nuGLAmGZSKtbLHBECZq4BgkkCcJ/WrJCn4m+8ASNA/Dob8q6+OS8bJubBf4GDJuTBeFZUVOhfYTgxLrPE79Z3WK1AsEAwN6yu2r4ANpd0Lcl32BBYsLBUGIrzYY2hVwH7bsEEDtZZACQGrBgDiXtGyhD2CecN5YtoCAMKABGBHMk0uv0iwUQ6Ul2vs2ef4POdk+wLJrOhyXFqi2l2bN5bYYty4bmdjGzTgPlcrqeL1rQBc5raZ4xibz1ozWWFNzpGW+6C5KWbb6mLdlp/z4ho0jtXmRgnLagy3lxFEC6fIwLnyhO+BqaTOj59hTtSle5cwbPgQJfDOZeJgHElSsuZPHP8qx8SVlZWIiauoPD+IY01bP1GrDac0gZpG7s1ZTFxNtfbsIhP3A0VhxcMWR6A4AsUR+J4jkOjaoUu2JgOIqxQTh6wylaK1QEnAP4J6skS2JpSVZELDBkkxcd27dwipknpmbiJjE3entJo41cWpNs6YFreEt/8yOWC+1ulsN0JnAHK1Us7WIDUpoU/cUTl3kTUFJyJHuuTSS9QM1uqL7EFZyFQQ2FaWw7atDZ9//plMHHhQAVgwUzh+4oSOSTaeY/EicOEBjZySQNkYw/yx+W/aFRDoI4fEKAWwY7VY9OriAYxVP8wLx6u0HjwK4k3GRNBGY2RqZXp0765gurK6OpQiYaGOLzaF5ZvdCZFMqclsaDZdlTNxQYr21ltvh1GjRuu6CD72fbhPjcYJpMiswzwRlBGsESzBPCENw24bZkBALpkMTz7xhIJ/ZGV1kRwmqY/A+KNe+Gj/xwJGyO/eemt3uGrihNC4UUO1P/ho/0dyK4ThIwBu3aa1mBWYB9opXD396tCrV0+rSYKxijRsYT0k16qAiuxveXlkgMpiTziTKdr9tRmfZ+JMqkTw62NNfQz1PNRWIWPDwAGjCAIuAtwZM2dI1nXmtDVpBnjhQocUDoaEQBbZGoxc167dIotwgb4XVpKADybYQZwbnnCfAS4PPfCgAixYJQJXxkGNdKNLnGXTsd+3tYIUCxkVATXGJm3atRWwgcFxUxsDKpbEz7EihXS1ylqzmovUOdGnDwkYwISaM16cH+wEvwekYgyCJI15bqay+dYOhfsKc5BzfPTRP4utwHmPADedTMhsQQx0Oi0jkLWvrA3XXXedgBxzJw90ja3071AtYSIpIwwkmDS/Hjd+vM7XJcP5Wkhkexb4f/LJfgFF5jbsjvW7iiCvFsMcvw4HwQTLMMU0omat4foJgCncNyRNa1Bf0kTWKiBVctSMBeccAzkliZg+vfuG7t17CEwCRGF7sfzHSKNuXcxzKrTuMO8g2GesCfKt9xf3pEZrlibszAnmIv8GwMCCeE0if0tGTR2ren2d0HjCtDP2gDnYKkC7HD9jDRbzEcAFA8d6IIEB04QEEHkl+48cefV+q/Xk3vI5q6M0JYEkeJmM9g0xRvMXCHhyr0lCca+5DtwjAWG4ScKasSexx1B3x7Uhf+W4Wq/MaTWf/iq8v/d9yThJBtnaYF6ZlT5j5mwweyDnlpNbc06qY66RbF12+rEe2WSlltjxNje2BwcBf9QPGOcYy23H5G/mAtJIALT3aPPfMz4k69zECOBHYoDjwoA5W8/ffAc1eGWldSOIs7V77oufcQ6AuHnznte8BOh27dYlDB0+VCCLT8G+pdQX0tabAKzklF9p32afxnWT86iotNY8XkcrCaZq3kz2TbJCRlcxQcgeZS0IkuotqWek5uaZojvl9wyyih8rjkBxBIoj8EONQK7ZdyKJbAmmDAkfmvsSkwMSFIaaUJrOhGZNysLkyWNDx06tQjJZLyQTdayBqUAZfxOc0TmczKYZKJxdDWf6f2OkCgGRMVNnw7l4yQXPumwipYc0PXyQrhBAE+gQpFLYLvMLgI9c/5COGcMBE4dLIMX3PNwJ+ggG+EYegkiPqLOjPgLHOMG12IcnSTPnDA2hCRIIOKqU/SawJlvaieL+yy4VAFSvHwVCJhWVZCa6rFj7g5znioCtvvvIEckxCa6o7aM1AFl03uk9sTyIJWsKCICJo3aErLrMKkrSyqq/sf0NMXowLjQIxsUOGRgAhmCJBzT3AxkRL4IF3sMxYKQIzHmfW55jREIGGXkNgRYsDrJDei3NvGam1Yy0bCFJE1b1FP9zfwkArpp0lQJEaimQCfbt0yfcc++9ZqbC2BboaM8FcZyb1Y9E5pJ5FWsSHeQV1tL54jBmh+CjXEEJbCJBG82N6Z1EkEWfK9hcap1uvvmW6ChpAE5yMBziUuZkyryAvUPO2KdXL80bmA0COZnaNGokO3+XcQkExWASxgVXSViXmTNmaG4BDPkOkxeazT2yLAc1fAZnQTLuV8+cEeo1aCimF7bmuuvmaI47M2A1cVaL56BO10+Tj0RSbAhBO7WfZrke2QwlOpLh4MFDAogE+tSDdeveXdJhgbhadhur6bFm0jRghpm86aabFezzfZibeECNeyXyvZ/97GdRumbMpYFzq2nLMSiSudYokQErCMBA8uffxzURcMpFNoGcmOC9MuzZ844SBIwnkk3G2WRy5rBaCETz0lALnhWwRhAHkAUAYgpCIE5AyzxhfXP/LxtzWWh1YSsBdj8nZ3c4J8aYZAH1XAAjNiF6RZIkArSopqjGZLS8n3uPAQbnDuCDaQL8dO7UWYyxAzquxWstjS0xJtzrZBkr7jH1bhyTekA2GI5Hkopjcf4klZQAqqlWfRsGHoBJ5L39+/XT2mSdwGb6PVLwzxyHgZN7ocloST7AXHlvxE8//SQ8++xzAow333yzrpX3UFdGSw8ACLJk+i4yTrg+UtMGyKTWlLozZ7ckuJfJUKnd4/JyJXHYq5T8io3nYds8EeGAyeWevm8D/o0th5kzwyGAiAF4MyEyJ1kzGbH1aM8jN3vy8fdES55BticaDBnfwz7liRjvh+jAzu8ff3P+gCdLvGHSxVxFBVKh+cGY810wjpjAsAd7wqB9h3Zh9CWjQpPGNl58N+uWLVFMHMA7kwmnvz4lNp/9ul597jvv47FMD81K++9qWsmUiGW1ZAHtVEpVkwvw42fcRxQ47Pl+zlzbrff8bVFO+UNFYsXjFkegOALFEfgeIyB3SjX7TgAyqAEzOSUgLFtTCOJqQrOmZWHK5PGhY8cLQzJZXyDOwFesURKgA38gy8rv9wTsOcOSmIE2No632u8KA63zXUdVjWBmePqpp5XRBeRQTwP46dmjR0imLOCTfb6s21NmIBES4ejho2HFiuV6YM24eoaxbMrs0kD8cFiyeImazcIcuBRLx4jZXQ8QOCYBI6we9VI4kw0ZMlQPX4GRHDixYLK2F8yDydaCAqWdu3aqpgzmCje0Ro0aCAyStbcgwk0hjGkiIHE2ACaCLDNBwvLlK0wOms2qtxhBJPWCSImMobIHOPImqx0rDW+8sU21QRi6YIABU/jv//vfJXu64447wsEDB405wNq6JC2nSdhHAkUkrQQBBK+vvLJWgIP3UsvEz2j8jZEBoPTaWddqrJBeGcuCzMkMSnyYnO10NlVJAKv8P2sYCyV5HrDnA7gSZZBxWkOixYug0QHG7373OzEDt99+m/quqUYqBnSqEUHeGNkywB5M6UvLl4fuXbtKZgmIs5YPTQXKGjVuLKZEgRpzj5rEenVVJ/Uv//ovAgZjLhsjEEdADWjjPtD3D+BNwARLB5OKHA6bc94zacqUUFqnrhIF3C8ANZI0c9k0tjLPxPkYmZSyprIqbNnyetix402Z7XTv1s3q8WSYgwtpRg6i9M8jSJ448QqZQFQr0VD7nDWJIg3Jv1CASZ0SLQb4WSmN1qNRBvLDp556WvP27rvuEnvCuaohcWScCNa9No1AG3bv5ZdXipGbeOVEGYhgNENAbwEwNW7mBmtsENe3RX26OrTvEK6/4QbdC+S9Ys0BBAWOfzY39P+aSwS0BKXcb0xjGEf2BAJYmCOCaNwG2aEwTaH+TeunukpTkbGQ42w6rbXw+pbXBU5IFnAsxoi1xzzkvnKN3Gc+R83Vtm3U4u3X3LBWHZ30Pe6sCmvNmVL/S7ANE8g6c0Mb3ofJxrFjR1VLhmyaYJ61Brhu3bpN7AuJBBQDl/16P6wzElLmNT3ZYD2Rz3HOuDKSuIDBBQTw4rxY77CJfAeBPveAWkTGm3vE2qb3HyYh1JHxfTBqAEjuE+ymubeaCysmOsiSfTwkf6XuN5WUQylSTT4HsLYax6z2CySv7HOqaSsp0a1kHvuYcH+s/xlKkGiehQtqBCoGnrL6LGCF/+Z8WJOSTVaUx/6ZsOI219gfeb+SD1lrG2Jss0miXYLpLsdco5lNWfIyl8yLzzh+h+GJsY7W95D5xp5hknhL7JEco/dfvbr19N7WbVqpTxygXyAOaWmsr2VdaVZnYGxP6z7DRFLnnErzrGDum5KC/RswLxDHcyRTk3OgzIG4TMYMuDIh1FSZCzK/4zl6y4/+WxHEfY8gq/iR4ggUR6A4Aj/UCJwF4pBTSlKJyyR1bRlV2IiJSyerxMRNmTJOLQZSqQYhlaybT9t7Cp+sfOz5ZmybAToC41wYFd3zBNyiNM5B3reBuWS6VKYpTz/9lKzAS0vSCpjpzda1a2cFCia/qYkSSJ7mQUzBZx9/KraIDPXVV09XwMgDHokKjBQuhgQ5MEY5iR4BIWAjGowQ4BN8ILF7bf1rAgfIL7t07qJgxtk6HnjmjF/7M88zwAQEHA8w9NKKl8Khw4dVuzVsPpljXAAAIABJREFU2BA9rHnYEjDAElnGmIyqSbqQwTmAgh0j6Fm0aKFkSPSomjt3brjzzjtV80K2XtlVtWkoDV8dP67r5t9kzF94YZ5qomBsqK8hgOB+AFoIygl2lCUuLRFDQQBHi4bPPvtU50OTYECB7suXB3R+kvNIcmhmALAysAS83N3RAdr5QJzdB5ceOSjOSylrBcjJpAI7k5NZ0GWmJtX6GRI8AkyaNRMkA3AN8FvtjDkoMk4lAmuwCMuWLA79+/YN06+eroCTseSakKNSR4UcDYbJahjN9IB7gxX/wUOHwl/d+1dyxuNiXH5H0IhDIPOE+8Rceu/dd8OChQsle50ybVo4dOSIgBb34u6779I5WuBoklJ7GZvgzCTyTVzqXl75cqARPTJMQAgvNychmNy+/Q3JgbGzp06Rxs7VWdj488Vp1p6AdhdPPvmE5tl1c+aIiaxTWhYqVX+UCnv3vq95iAsgFviMiwLeKN8i+GTd8TJ2okRs50srVkjSCaDlPlkjYmRtFki6nJjPcV95P8Yt1KJivmPBvPXGY5zc2OTsRIoBSmoqqQslcAZIc970BON+cGzAAgwT9wQ3VWz7eY+1j7C5ApvFd9JsHECJFHrwkMGS3vHd7DMEzZi1wCoNGzZcAfS85+eFPe/uURJk8KDB2jdI5ACmuafeiJ09gaQOcm9YQBwLGQtk0Rzb+hk2FONHjZ7ADcYzFRUCPA5+mW8knJgzv/j7v9c14jaJlBRA1bt3L9V8wuJPnjRZ94q2FJKS1quvmlrGnuQQ5jG4neKui4zTJazUwrFumPMYnZBcQ7rYvPkFYvq6dOmqsQTwMn4/+9nPlQzx+jSrx8Ul1xwzuY+oDGgHwLWwbsR2x/0P8O0yQtyJjV31fo3IczF9wvXUklZSXWSDwAj3ls9znex/zq4ybjyL2Bc5Jj9nncBGwT7m2d2g49keFs1zYkKSZeiMsbkZezsB27sAhZJWygXYJPWsD1cQ2HMmqbGn7xztN/jdha1ahqHDh4TmF1xg4DLW+QlMAhBVdJ0RiMM5E4UKMmDb0zgPW0caP0BcKm31jtms5pbLUEsxMamuUWKTfaRaTBzPHLv+Ioj7ocKw4nGLI1AcgeIIfL8RSHRo3T7XJ04gLksQCzOG7p5m3ymBOPrENW1cGqZMwUmxdSgpaRiSgLjcy4I/M6uI3InLLHM1MIBCnjfeUNiCUA9I/WF2vksRE5cNcr47ePCApJM8cLBPx6rfAsNYhxfrf/TwT6TC3nf3qqEtUq3JU6bkMvFk72mqTRNbGD2kh/aKuVSaJhuSEGvIQw/p5SeffCoGg/eTUSfoNHdCGwdJ5M4TEAtYxP5APEABlLgEwohdeGGLMOGKCaGhMtjGPEjSVFCLQ1D/6WefylABuRzBB9nqt3bvVhBFz7yNGzeqTs9Bn4MZN0zg/YAxgiRkfzBnHAuA8sILLyobfO+9JlNzqREBBEE8waM3KecYBJYEJ7AXjCVGEASIyET5HcdGJgcYBTSpXgXZn2rBamfidAeiNO5sxsnMbxzA5OeKzSm5PcJSyf6fFg8wL0jxgizIacTM9dg5W70P1yVGiXsRe/ZxPbj1vf/+3rDypZfC0MGDwoTxE8T8cl8JbmAt5CTYvbt+xv0ieAXgISeEsaqsqlTD6tGjRof39r4X9r63V8CJMWKsAQCASkxLqGt6/rnnVdMy9eoZ4d29e2U+0rJFC1n1OxiXwYPXlkYwB1BVHQ4GKQcOhBdfnK/7ZMYtgBBrpk1wS5C7cdMmzZFu3brKHZX3ZJm758Fw3v8N8Ddv3jzVO1ETx7ynvrC6AllWSVi3br1qCGGWMAvhPnA/JKGF65ezqwW/vu5fXbtWUkokjcgKvZ8cwa45elrNIDJh5gLSY3p6wXbOuvbaKEO0tZfvoWhNHbUXxSyBg11jMi3INrB+XHOS+8Z3IWuFASVIHjt2nFwVmUPMCX4HGFPdmWTVO8O69esU7ANWYNo4Fgkh7hN1o4AduaD26i1Tpo8/+Tjce8+9+i4kkYCyNm3bqEk6oAnWi/nB2L719ls6Jn8AYDhM4p7aork5PJL42fnmTjE6OFFag2xrO8L4YcRCuwSuF8dL9g3OFTYapuvqGVeL8ad2lPViIMJYNJg9Ei+8j/9m7+N+4CDJ/sB8Zw20bdNGZkZ87+OPP6F5SjJq9OiLNV5cHy0OnnnmWd2Ln/70p5pmvlb9HrOm3OyHe2PJFetPKJMP2KMqW6uwtDK60fwCLJl5lM2TlFhn20PMpAWGz7/HpPRW94wMkeNiSMP9MFbNEjlyBlai0RIgtu5QQ5g8EXCnQoKYoDSWjqRfjb6T+cLYsQfw3ySNqEXm3DFXAsjaOsg3Aud6MXqhlYWzdq1atwwjR49Ugo37QD2c1wsKsEa3nvIzp6Ocso72kGQtIK4SYBtBHF9sbqQG6BgDjg8IpOMQ84TnThHEnS8iKf68OALFESiOwH/tCMRm3zxIjIXL0GstMnEG4gjAkFhWhCaN0mHylPGha5e2EcRRE2dRn9XE5QGccFoOxOXr3woQ3tnxYjyOPxBrG5aaLPKYjEAcEkiCPR68VvfTL0o7zYTEQJKZJtBeYPfOXQqIaRbrbQTMXjkltgULbBrXUnfEgXhIEvCqn1nWgABBHZnt1atWyahjyuQpoXETq1MwyVhaD2w1Bo9W87Vdh6SJaQtMCcywdqbx8tpXXw1fHTsqdg9Zp9VxWGDAdSI7QybIA5pMOIwgtV2AAs4Z5mj58mUCDbjuYRtPkEFm3GtCCOZUa1Lf7LUJPAjKCTSpkwF84IaIfOh//MM/mDNlZFHIwFPjRm2GAIPcAwEupQo4zYRjh+RYBEI4/V18ySWSugJuyLzzOYAcLxmcfIucMs/U2b30Pw4qbe6ZRM5/x/kg7QJcWvBngNrAWYVc7ZDzuQmN6gwjIyzJX+zrx/EYY2qvAP9DBg5QewSCZMknowzsnT3vSCrYrNkFCswIbgEDHPeRRx9Vg3mahGMjTx8ygrrLLhujewIY55wAXMgeuccE+bAzU6ZND7vfejts3Lgh9O3bL1x//RzVsXHvPZj0ceCcHcTReXr/Rx+FBfMXqAaJ4xK0utmCrdUQVq1ercCdJARukHXr17P1+x+AONgU2EEYnBtuuEH1h8gplV0JQeePBJUaPoB8vDvRyMiyO14bSvDNnJ0/f77GdMbMmTnnUCRdQDDdQxiD8nIBLtYL1vXMfSzy6fvHvbJ6tqSCddaLX0ZsanIOo2vBPgEs8x0AyfwgsSH5WGWlQBMsNHsFewbvAZCdPHVKbBsBNY2eCejXrHlFn+nZq2c4dPCQAmmZ55RZUMzvSDJNnjwlbN22VQ3cp06bKjk2UkxqnNh7AN2AYOYEbVDo9/bcs89Kkti+fTu5NyJZpNUErRAYMxxIaT7NdwwYOEC9GAEXjBNSQeYjdZZcFwkZAOiQwUMkzZORTOs2qmcDWMISMocvHzNW84N5TJIME5zLx14e/vCHP4hNmnPddZKh8p2oAPjM5EmTdEzmPOOKORByy527doXRo0YJ9M57YZ7G/ac/+anOgzH3+jrWOvMf92BADIws95P2BzBPLuVUzWpB2xW5SyYBMibl93XAPqMWLbhXxnUN06W1o/YmlvTwGliSeTwLJL+Pjenl/BvZfGONjQlXPVpkDNXf8+uvZRIDeOX+w/Cy15FkwBCE43C9J0/QqsVqYv17XapO7TLgmLmLJJL2JOxVnG/zFs3CqNEjQ+s2bQy88WyRG6etDUAcyZuKijN6RjDv6tevWzuIqzJzIJg41haJI51PwnquqkauzECcMXGlORlxkYn7rw3Wit9eHIHiCBRH4NwRSHRu18mYuCT1MJmz5JQ0+wbEpRJk+CtCowYpMXHdurUL6XT9kJCxide2RVMTejRhnR7NS8zz3wCeAkjZIZuOv7aXyy5r/SUuiVXV4dlnnlXdRbrEHrqYgQwcOMAyovRji85dLq3iGrZt2SbjjSFDBofhw0fkitr5HtgjzAkIpMi6ExQCBsQAUFcXHf0IwAmyPvjg/TBixAgV7RM80CiVhzFOmXI1iw/489XE8Z2SrNDv6sRJ/ZsM8MZNG8PON98Mffv1kS28yy5dVoh8kfchZSNLjrQRMHjRRXbt1K4sXrQoXH75WGX46bFEJp0gw/rNAU5xS6uQRTpMEzJIl1sBEAHHHrjcd999oeWFF5o1fQIW0gJpAJkYGLnAVepvQBFBITb9ZN4BENQK8j2ACAr4MaHhc2bF760kvsnEeU0L41QI5Py/jbHNZ8DVxyw2CGd8rJ7GrMSdHeXfLrOkZxQHBtgwFsrEq1WA2YYzbwBLsJSA0vkvvBAGDxyopr8EZsgTAUDMJwJXpG98H30CAS68mDtIWjF5wHiD2i0aFHMOl11qdYt8D6YWr29+PfTp20dSJuSeMB7UxG3bvl1NhqmTBIwhs4K9s4bv+RVSyDTVVFWHXTt3hldWrwkDBg4MF19sbqXqlyh2OAgQMU8+3LfPesRdQt1kXQG4bwNxBLGvvrpOvRbbtmsXbrn5ZkkjWc0kSghiF8yfr5oyAB59yrw9hpWkRddD0xrrXLbv2CFQCCjCIRJQQfDPuYpxwTZeLoIVYvz4jpdXrVI/LthAxoU56M6SVjdX2CcuDlSuPtWkzjgrkrih/g6ZGaYfsLRIY9u2wTToK0mWYdSw4AecIg3ERIlAG1CHVJlWCNSzci+p9WIuIE9mDVw0YIBcKlmn9JFEgoy80huUEzDLbGTNarHVXAvNqrdte0PgmjkES84cwXIfAM13q89ln96aLxwDIEorCppLT59+tSaGWKES2sRUihFmTbAmaWzeskVL1WSptu3UyXD7bbcLeK5YYW1W2D/Wrn1V39+pE4zgGe13v/n1r1VLTO0sa5k6yhdffEH7AW1bSCYB9DBugYlFwskxUTgwhigYOK+f//znZgpSjS2/mdFwT3bv2q22JLRl6Na9W5h1zSyBMNYkiR+XW3IM1htyQ5dA5xJpAPi4/2NCxfxkT0bWzdxhz+NvsYCRweK7uQbWMvMQ8Mo+Z3J2qyN1po/PkfziDwwu84SxdAk1yT1AJp8HTLGvIHMFqJusm3KFhJJh1E5yLvQIRMpO+xK+j3rvhx+eq4QRyTDuP3JK1A+8SlIkKbLRxIvjWWKmsqJcIE614vXOBXEVYicBw4w995HvQlrP36pJrFdP0l/OG62DgThj4ngVQVwxgCyOQHEEiiPwlzUCiY5tO2TBPskk9uJmboKUkpq4jJp9E6LVhES2PA/iurcLyUQ9KockZfE+OwoSo2mHJIiKusnu55szS4qWpnboPCDuPHVkdigakFbInRK2orTUasQGDhgYho8Ypgen1ayYLbVc4WAJarJhw/oNCrwJRnCgdMtoAgJA3I7t28NlY8aEDh3a69xUT4GFdIHc8/MvPpebI9KYSZMmheYtmgu4ESjwvVwXUhpnSM4L4tTzzqQ61EbxEOV8OD/qrMi6E6g58HJJJMECWfcrrpgg0LR//0diDAjEeeCT8cW8pV379uHUyZMKcmAoCVCcceKYBBKwDMg3YewwzlD9R5U1keZ8AIkE1cjJzJ6ae2i21mbigQuoMRoEKjRHhunk32SVaSXAvwFvBP/+N4EhxzMgVrucshDE1TZL5Dx6HhAntgYnPay3I1voLJ2DQIJb2DivWSGo4R7KJAD5bJRFAqZglQBxvXv2lIMfgAgA+sADD8hEgpYOACDm0JnyMzK4YLz5/ueef05St9tuuy10794tfP75F2JTqPWBUeH43FtqjQiyASrI+AjskFO+uXOXQDEBMskH2EWru7OcCNflTc4NI9FDqyK89uo6AYeRI0eEwYOHhAYYaBCQMSZiGI+rbu2rY1+FkaNGaf5ozhKsfot1Ae9BIguwbNSocbj99tt1H2hDUlZSEj7++BOBQ8aIejmBaWrV5BZod1KsaFzjnP/TzzyjGi2YPer3vLkwrLZ64EXZqNUkJcMXX3weVq1aLdCBEyvrWWYPkg8i02UcrDbOzUzypiY2bvyhLo02CKNGjwr9+vbVOnj55VUCtLCmm1/frHsHYAEssu6RcVInSrC/ZOkS1Z8xvoArvo9WHSQIXnzhRQEmag0BDQAxjoOkmPuJqyPzBhAI2wsTjhEKDDrg4I3t2+WICaDiszAzBPLU8cFO0rh95jXXqGaN9cRce/jhh/Vv5ijvtbYgFVqDS5cuFdCjKToyTQAQCQHMiACUt99xu+7T88/PE4ABCHJNJJiGDKWHZFAz77mPPCLwy++HDhkiIx6a0zMvqfFr365deHH+/PD665t1b2g1wl4NQEU6CPhnn/rJj38itsfkj1H1kLR7i8QXJo4xHzFiuIAUY4uJCxJ21gpgB1YRoOLzn73E6tiqVAuKRBnJKO9jnTHv6terp1ox9lpqCSWfxKxFxlGYkiB/rMz1nGNcndVVzV9sE8M8k/Iindba55qo/2NNKDmHY2usI7Y1an1H2Z8BrrBgMFwoG0iMwQDLGCtKhj/77LMw95G5qrdljDjnQUMGak6xdnROOdfNKpN04qxZUa4G6pzDWSAOYxOtQwNxrEe5a5aWiKnVHCopUX25GnzDxIWEzIrkyFwEcX9ZUVvxbIojUByB4gjEEUh0atcxm4AeCzURxCGTs5q4mqqs6slSSeSUlZJTTpw4JvTq1UksXDJJHUFsaK3sujFubmzCg1WNUAVaYo1YFhBnNQl5vJaPHL+NvUqVlIZTX5+RC+JXx4+pCB0GBlkTQS5gwRV23lcIFqmqsjpsWPda2LplSxgUmQcewlY3UqW6FoJrgqx2bdsKoAgIyMHL5DWcF1IoAlgCrrGXjzWHtSiLlHQz1kb47HIG7VzEmuuVF107vS6DBsZy6UsmxMSRzfcghSCDAJe6M2rd+K4TJ0+GbVu3qa6J4IyAhwCKIIjaP9hFWCMABMdCckYPKyzQMUrYuXOXAj3YR4IUegwRqHNPP/vs8zBhwnjZyBNY8nPvP0cwYvUzCR0TAAebQkBGBr5nzx4RYJj9vXraVVcpODJwBftmckwHVhHx56V28UaeDejM1MQZttrYKI7vva38faqMYg6KibQ+SWZAYMCHPy7ttP57ZglPQAgYWjh/vtwpMTahPg1TCOoG//qv/zpXb0WwCOAjo445Bd8JewNbd9utt4lp4zthcwjSeD/niSkOLIXVIJ1UQE8AOn3GzPDmrt1iSpFSEgjzGTPXMBDLtXC9FiBGAJ5KhZUrXhKrAYjDUMPZBGsindZ95nsAq7AuvXv1MsBEnVhBKwdfi4yPWLGSEtVXwUIhc8N9UvOFdgmpdHhz506xO8zFWbNmaXxh4nxdyDlTwNqYSsYDxoHrBUhSY0oQzTEBnCZJpum79VdkvGDgYI5Z11dedVVu7ADgBOM55iBK5txV0+RrJpfl38x/epkhWwaIUXu2dMlSJSBgxABpAHOkh7BxgFf+G4axdetWYdGixfq+ARcNULsA7jmJF84RIE7AzRqGmUP+zXrk9yRdSNQA4lgnsDkwVLAssE8YrXy4j+byLSTj/N3vfyeH2DGXj5HhDd/FC+DljBpAAqDGvJo9e3Zo3LiR9QgTiCtVCwHuCxLOkSNGijUCeMHecU0//5ufC1w8/PBDkmvPnHFN2LptmwDe1ClTQrMLLtAavv/++/XdP/nJTwQaDh46KBMUmDfGCKC39tW1Yc+edwU0MYuhTheQArCh5g9wRmNw2DaO27pVK0lgJREMQbXOzDUkmswFrxFj/GGZOrRvrz6CXr/KvWSOkZSC2friiy91bcwbwJU5NTaQIoE/3n/Qiz9tDzCTEfY1WGBYMiSknBdrjuOpFi1FDXapnGkZ46ZNm5mBSNJMshjD/HPNTE3EFNZQZ1cTKivMEVNOmrBfUo5Y7SZzne8ANGE08/hjj4k1lWNlSSr0H9BPiTGShvzxZKXWhurigs4dcM4aB8hT4lDJMzyNY295dKe05AZ7YDKNkyjuqSnV+rLGeB8gEGa9EkCnFhkA3Kpw273/vehOWQwdiyNQHIHiCPwFjUCiS/vOiNFCJlSLhaNPXJBACrlLNpQk0yGVxKa/IjRtXBLGj7849O7TRSAunaoTGSVnaQyZSZiZzfd3qqEvD5k/BVE8Wozx8Feuri7WNNQ+PjAFJqekHcAXX34RayESYdjw4WHgwIsiK2hBmrKfkZ3IVNWE1zdtDhs2bJTV+8QrrtDvvB4DYLZ373th/LjxyvQ6EEhiBgHgCLh4lYdX1qwJH3/ySRg0aKBqPhQUSqZWUPOXvyqrB/Jarmjd7k3OxWDgWJbr3YPxRHVYvWaVAj2TIHUXoAC8kUFt1LChMt3du3WXwQEySeR+AClMExjHDz/8QFJKmEIACAEB0lMCPbLsuEcePXpEWVkCAGRbXAv94AjqyIZbvUdKQdCdd94l5oiHvbOXDugADgCaV9aulQyMAJjz9ge/31cDarE6qYCCLfy9v6cQOPgckV18ZGLO/cy5cyXnGFfLJPq2z3oW36zkzcGNOYT8bdHCBaFH1y5h0qTJmh8ACUDrj398n1g3k1idlvwOxoFxo76JABeJ6axZ14aRo0aqTx9ZeGReuBsCYjCoIHhU7dHp0+EJNVo/HCZMnBhWv/KKgqe77rpLx0TmBEuHtKywjxVzhPnEcQjotm/bFta/uk7rQg3kK60+ysBqtQLl5557XvcZYIEMT5JUZnpB+wKXbTqI4xxxJwTEITflvJQMSZdIfgVgRW5JUgVWChABI2EsmslfZWoDSKP2rKIiPDz3YQXJ2PPDROWbKRubBkMBi8iahFFZteplJR9ITmDa0qZNa123td6wtUKtmNZkoWlSTLAYIx3EWCxeskRgY+KVV6o+7amnnhILN2PGDDFIAGhMgkjuIC8kWYERSJvWbQQkkcZi4ME1MzbIKQGHgDbk3TCLrBuORbJn9rWzda2LFi8KI4aP0L1hzjzzzDNiLVmf1FAhX0SWy1r61a9+JeaPcwIoLlgwX4wujqbcA+ppufbly5arbcUN198gBk9tSWLj69df3yKQx3Ugr2UOUV+5du0rAlzUxKEgWLhgoVxKb7zxJoFFQCGulN6vkmNwnYBcGWckUzKxAQgCjhw4ASS4j7gpAqDYx5i7mPjAoPIdFzRrJpaPpt/efsDAvjkm8m/MnTgmnyN54Pb4jA3sMu6dgCwkjfxNLS4AG0ku60VAKTKV1uLC+qmRSHAWsJAVdhm8JTFNyg1Tx1rlPABPMl+BHY7zy5g2gJq1fVE9tJCh1X+6IYrV35lbM9fmZQjqjxddKa3Ze72w5513wtPPPK29hiRoWd2yMHT4YDWTZ58CNAq88QzB/CXKpE+fPhWOHjkquaQ7AZdXYNhUR3JSmcHEPnlIPN3YhPNRbTd1deUVMjZJJ5LhzNeno3uvSdFv/6u/K4K4v6DgrXgqxREojkBxBHIgLguIQ05J/ZtCslTI1litSyqRlZyySSNA3OjQu3eXkEjSg6hOlI14fZMiwJx3CQ+qKnpvxZ5kyv6pMbCaDuTr5AooFXd3/EZwrioATEZCWLpsqdoCWI+hpMDDAEBcPKRgVwRfqo+ryYZtW7aGTRs3ha7duqn4nzeLiauqUi3a/o/2h/ETJig45KEmpoa6nGjAQdaZQIIg9NJLLg29evfKARMPUC0La20NvMVAoZTPr8mZCdgfzsGaAZscCOC1YcN6MS8DBgyUhAcXPOuDVCp2DTkWjacJ+qmpIWgicAbMkY2mrmrGjJnK5gPoyPzDdiBD8obDsDHIjpBBIUlD5oV0C7Aow4HSMtVmXHvtbLl/Fp67GWskZPoBUCELTvALq0OW2g0BuB6/td8HxBkDmgfCXgvnffxqW77fBuLOZUoLP38+ELdjx/awZPHi0BHDh8vHhPYdOoQDX36pdhWDBg6SYQWMATb5bdu2kbU+AQ/B0vY3tisYu2LCFWLxrC9cmb6WgNMbC1s2PCmJLP39YEDGjp8Q3twFU1opsETQzBzgHn/y6aeSyxIoc48BzfyO7yXw3bHtDQHy4cOHqf2GyWGtrxXrgfYcgAEAKNJcNaonuAUsx4RE4by1GiNzB4TRIekBoLj99jsU5KnZd1W12CpA78WXXBwuvfQyY0SR3cbebawnZ0DFFJWXhz/88Y9aUwAMkgn8W6Y/uONVVel6mZNEjxh9PPnkkwJCsFgTr5hodUMZa8fh8kHGwYwoAHbmxgerjlyVseDgrBsACHsF/dK4B4ARGDPcH2nRsP/j/WHI4MEC7+vXr1cN3S233Kw6uscef0zMGOsOcMM6njx5kkAZzD5ukePGjdcaxbilSdMm4fo51wugkACgfgwp54cffChzE4AIx2C8SBhhCnTpZZeGP/3xT2K5AE6cO+wh537dnOvU2415wRxByoxkkpYI7BfIBSXTKy3V/eIc+G9aXXCtsEaMEfsCwMzVAdShtW7VRvWbtIvgPsPEsw55L/MAsMl9oeYWpgiTGfYSDHyQjTJOAEUz1SmTyyHMLefN/sZ8op4YsxP2B69FZQxQRDCGJJe4btYzklQUBnwvEnFZ6R8+lGu50erCC1WjieGSzKi8fUWUDwN4TJprDqcm73WHZOyMLemneZqTKcMgW2sVl277/lFVjXmVV6K5rNkkk56wsL3F5M7mDGx9OXP2r5EpLlxn3F/Gm2QBTDlybU6zQcP6YeTo4XI/9XYLaoxekjYHVrXsyagHpxJ0qXRo1ox2LolQUYlTaZnmHWugEMQxAsxPAeZGjaRqIWECe8maLj99Rskfq0GsKDJxxXixOALFESiOwF/YCAjEiYGLckqYOJqDCsRVR7tm5JYZXAlLwoTxF4c+fbqGZKpOSKeRVMLaxX44wD8FbZbVt58bpuHnsE40Ea+piv11NBgmkTNQF0FQrYMEE1cSyivMyv7zLz5T8ErAB9gh811SSi3f2ewXD9tMdSZs2bxFwQaB9tTE+hoAAAAgAElEQVSp03KOjzygyKojc4OVQHbIy5k8QClM4vt790piRcacoFy9wWLNVS6zWgBGjfWxGrLCl8v3rCC/Rg9MmXLETC9M2LLlS8XoAE6V0W7eXA9TXtQwEDRSJ8W5YDG+5509CiYJABht6mMGDxmi+iz1OVu2VPUaSB3J0hPQE0hS54OEjYwvdUaM/8gRI/Rd/A75Urt27cOPfnS3wC1jZAYgGTUQJjAkA07tCs6WHNvaB3zz9V1BnI+p7kUMVLwJuGW1a3/9R0zd+T5nIA6nTWuK7vV6BORLFi0MXTp1EvPTsWMHBWYEuQTOABGCM1oWAHYJTPk992Lfvg/Dv//771TvReN0Al4zgTmpYEoslgK7IPMDap7mzXtewLtp8xY5W/R/+If/IRkXYw34XrNmtWqpuCdjxlym7+b7qJ3CdXT3mzvD6tWrtC6YQ1wT18O5UosEw4KTKIH4FRMmhFatW+uasyLU8y0/fJxdTgwbBkMDWKMlAc2+m13QzOzIyyvCSytXqr4Np8I+fftq7poTnznUIKlmzktOmQSsnJERBuAO5hi5mPUAo27TmnxbTZK19oCRwTWRMSTxAFOl3yt3ZA24Ye7M+ZCkCO6fgEKzm3eAyPupJ12yZKmkgEj3WAMffPhBOHb0WM6IgjmLYyC/A1jAzHGeuJ9ue+MNyR0ZQ9Yj9xSDCvu7kQAVoIm1y9+0cQB4ct9eWfuKHCphcwD2gBfvE0fShuulblNJsMoqJWkwMoHJZf1zTwHfXKO7G9L4HBMR5rG1CxkdZZVpOUgCrJhXXJPm4KmTOh73mO/GsAX2BpknY8Z95DPUwNHYHYdZ5vZbb7+tfYCkDQZL6nuGA2dVla6TMWD+c7/Y4wAbAkL0ZYuNo/lOVAXIFgH1jCfXCaPP3FIz7xCkNrjl1lslbeR7OD57AWNs0tiszpnzhWmCgSUZwfWxhzH/nOUydQFJDJyDE1bPixRYSccItGqs2b2xZFYWwHeY86Wx2OznjLmeXDk5uPWi9D3OfmfPIc6H7+I8AFPeOsHr5Hw/Mra7Rns6yUbcP7k2mLs6dcvCYK+JkwuygUslhLIZk3Fms+HrUyc0VwzENbUaWYG4PBNHg2/J9+XGmY6tcYIYXfYk1c5i9JQuDVUVFaqTAySytopyyvM+doq/KI5AcQSKI/BfMgJngThJKXGqTBA4UUuWie6UxsTR7HvCBOzvuwnEJZNlJg1xF0EeftTBZbNqBaCHph62xs7pYa4m4oWqjHzz5m8LwNV/LoEcq0Ygjv5c1lS2NAwcNMhAXEme+VEAGkFhTWV12LLpdbEEjZs0kezJ5WWcyQpc2k6eFMjhwWlOZ9Tv4NdpAJTPYnxATRR93JAE6QEf7etdgpN7KEdQWvhgt4c7chqrwSIggPECxJmLnz0sMSchQwow4r1NmjQNDRo20MOUMSVopC6POiI3O6EujmAMIEUWF6aHQI/M9oIFC/T+adOmKxCi6J3rQbpnLplJBVIAw86du4hF+P0f/iBwCHuB6yIsFPeH4AxGcseONwWiYXtgUciSI+/kWBawlMaCfgNc3w/EmeSWcbIMd5QqRWlqbSvm3PH+z66qc0Gc309A8OJFC0ObVheqxgmQRICEGyLMAgEP4wIjBliAtXC2k7pCGqfzXkAcY+2yPwJB5oC76jFeJ04cD8uXW83Zadg86nqaNAn/zz/9kwJ9ru21114TSwHjwTgTtL2zZ49YLBgH3Cnf3v2W2iLg2kqvLmtobiwD14nElmbZjRo3FlsC0FBNHeY10TDGZGL2GV+XzhQvW7Zca4+6N+YVxibUzwCKYMivmz07XNiKeh6zQ2f9cDzWijcq59+Y5zxw//0aNww5OnfprIAUUOf1fs5OADyRJSINBvhSD4fjox+Xxc5cJYDNBdcFe4A1eDZLe5kQlaTD9u07BM4Yy779+mpNbN2yVay090wzpiIhIMPPuD7WyhUTJwrEAUwBHhte2yDZHawmDBJyWiSYAEDNmwb11SeMY8BaYb3/xrY3Qvce3XUfAXXUi1Gf+vqWLeHTTz4NgwcPElh2GSNrl7YKyDQBj2JVqJmSEdGpsGWr9Rzs07uPAJBAVCajNQ+gQUYLQwf4x9jluWefU6IGWefPfvazQE0uZjeZmqwYOyTWyKS5BgfjOI8yd1n7vkZgkGn4jWQSlQDfwflR40mNnbmFRjl1lLkDqLlPJCcAo+7uSLNq6urolYcygvvPdzOH2f+QOjPP2Q9xikXG6A222dM5HveafcrklFG+GPuXOivmjJkx1MgSKQEwyaMYNz3D8n3hXBZs7zGJvVi0CN6cUXPXS5dU+nusJQlz01QreSbQXFq9/QHzBsMZpK4k3khoYP0/cPCA0L1bN5O659aH9cOUiUpk4tR6J5XS/dCaqKIm+VwQl1WiQm1foosvyR3mk5toocCpOFOeA3HMn1vv+duinPI/+0Apvq84AsURKI7A/4ERqAXEWVabmriqihq1A6DZt0Bc07JwxYRLQ7/+3UIygQtXaa62zRzznInLhkqCpljErSwmWU5s3VMlIWSiyYn5juckd2LuzhOgA+Iqq2rkGLls+TKZcxAQ8oAD7PTv1y9k1V7AHrHOIkgKVpMN27duCzu271AG8tprrw0NG5AxxmUxaSYF1dVquEwm2Q0gkIJWw7Ylk2JdcIZs07q1TAaoU1G+NkrUnGHze3bWdRTIK+UkJvdMM5Dx2jixDTiIpRLhNUmZ9iowx6GM97Rq1VqHJniGkYB1ATwxeJgHNGnaVE13Ca6o/SOYQlJJDQqsG1JK3m+BU5mCN6zHP/v889C1SxcF0ZgrAGYBJEgyCdYnTbpKgQPOnbt37VL9jzF0bUPHTp3CmMvGiAlCUsm51KtbT8GbWYfnG/B+dxBnwRUvz3K7tOnbgJpJPWt//UdySuYA520mIXZvkEkuXrgwNG/WTNJTY2otCDM5bGyGG6yexCRsSBsrxJrgYskxcXKktpDAmPOQTDDKpwAoAPcvvvxSx6DnVMBFNJORrO6WW25VX0KkjBe2bCl3VdgVc+LEfGVHGD58uBIABF+bN20Ka1avEXigzoz3Wb8/mJtS1dysfHllaNa0mcAILoliUEnIYEAU5ZNnSc5CVnKsj/Z9pH5fMNzIDGFjaqqqJL2C3UOCe8vNt6jHlc1tGhmndA/F6MX1xB1irsEa80IejBmIsR1R+paiLpc6tzpqTs48JlCHrWCt4uLqLSSUBIm2nd5iAIBDDSLHdEYPGd57770ryZrXnbEe1SA6lQq//OUvBaaMcSFJlQi9e/cJLVq2CLt27tI9hb2GwWPsYacAhK9t2BA+2rdPkmJ6uNUpq6P7iPqAOUGy5aOP9oUOHTvKeRLZ865dO8OgQYOtEXt1tZIrABbmCP9NUsadGVlbHJPf83Nr/F4mKSXBNyZP7loKM1y4DtgnkZt6+wzGk/1j/oL54YP3P5C00Yxo8jVb3jqF6/V6t3p164amsaUGx/B7xX5CkoGfGTNIGxMDaZwv38/PAF2wPxwPJ0jOk99RA8h6MDfbM7oO5jL3gDnKOsFkhBfnwLUBPngPY2FOk0mNmyWSEhpLJYAiOItdDGK9mhn1sLuQYPD5zvu9Ls8TLMxFdwC15IBLLu155nuTzVkzR3F3SlMTeJsUe9bZ65s11Cb1NfkwewFJMuY567W0LB369u8rEx+AKUycJxrFqsW+iGdOG1PPWFDjZg7NGHgZiMvJKVF9lPLshqlDXmxKANXnRdl0MpsIFWdOSwbLGBZB3P+BaKz4FcURKI5AcQS+4wioT5yZmZABx6GOh5Q6P8md0hqJ1khO2bRJqYE4mDixcNbrzLOSBL4YmAC4yJjyksW//ttkNXKmzJgRimfM/7MSuKoaAslSZabp1cbDEttoTCNoem3SGT26I4iz7wAy7npzl4JdHn6zZ1+XA2s88LAE54E7afIk2XZb3zdcCqtCFQFJVZVADVIrArRLLr5EDIkcFgXk8s1mHYhatjV/NySuLDBAcZkPgZAeoqWlklbhEkbDWxgXHtowbBhdEEgSEBDEvv/++wKUsGBkyTF64PuQUVFfd+DAQTWJJkAneMQIhgw/ki6rrTO3skcemSsnyylTJkuexvUSGPEdMFD33/+n8Itf/EKABoMODFcINGAD6F0G48B9JpDIBcpYXVdaM1x3fdMd+U7GJmaK4/OisHG71dCcX075bQDv2+aZuyU6iGN+cg4YPyxdsjg0qFtHrqAOpp1thDUjOB84cJDqnHLMUCJI3vXb3/5W4zpnzhyBL4JdDxphZ7hX1DmSJCAAlbMlzGyg/USl7suNN96gn1OzCPDAAZOgysY5oc/rXlRVhSaNm4TlS5eG19a/JldS5k2P7t1V8yJr9EQy7Ny1M6xatSo0b97CWmXIBZXvtH5duXGP4+xySsaG+UJdGvcbkAgDTsYeEIdsl+uBdUQmTIJFTp+SJJtLpY2PgTuYxwcffEhADcMQzpXjIsGzfQMAmBa7hPkHYwdgQiZKA2lZwIsJDZLj8W+fG+Z+agY9jCvMhPcy3LnzTX0PbA3rB3kiSRnqzQDNyKq1dyENj0wWSYqyOnX0PZz/e+/t1fXxeX4GEwYzC2MES88+Q+LEGMdTqm2lZxzSTQAGLKSdV1MBTRhIY5xjmB8NZnifGpnHcwGwcZsIujFC4p4I+J3+WjVRsGG8V6YwSObUGsR6BPId7rJIk+dFCxepbQJzAODq+1B5eaXuie3twQypoqMh4NHamQCqLAEnB0XadFTjDmo1vgAI9hFZ30eJqLmNmvSQMbSa2YTmCPsj94+x4lhIUpH/0rJBa0KGJJy/zQ+OBaPI3uhzCqDq46R5xFhFBUiexTco5aybAzNn+r1u1PYcA2qFzypL4EQ2TvfKN3l32jWZppnq5NuAaH1JbWFMX24vKqiN457RdHzBwoUyT0LdAEBLlaZCv3591LKB/1bvxNgHMIssm3meTKhW8OiRIxqbRo0aKHGayZC4qYWJI8mWoP9ipZ7fjF2sRTAWmv3nzJkcgCe5VGTivmN0VXx7cQSKI1AcgR94BBKd29NigGcLIZzJKWHfKJCpoSYuUEeQCSGDsUlpGDt2ZBgwoGdIptDUm1GJ1X7x7EqFRDKth5ikiJ59V+BtIC4NiMuacUHu8VdQh+MP3dx1630GiHReiaQy/u+/v1fBENlfZIUYTFjNlD1Y9fDVcYN63b21++2wbetWPbSunT1bwRPueDzwsAQnOIRZIGCiEF/ujQQN6ql2Ksx74QVlj2ELkKgRgHvQ4g2v8z27TCKDHIcgBqBDcOeNj1WnF4NaAhwynQSISIqoB4EtoNUAgQxADfAEQKNuAfklPZNg46hXQ1JGrQtSLQJ+mWrUVIelS5cJNJCtBxASnAI0PHDieh9R36ePlYVn/JCqknlv1uyCcOTwkfA//9f/kosegAHbc8aSIGPwkMHqgWX29nanePDLirrS+hDlgqeYfXZmMsfuRLmp3pi7xy4zik2h47xw+VEhCPPMd6EsyVmZfL2JHcdAZGHA9c1VxbUwN5AVUePDvSIA3rfvo/DS8mViuGAlGXNrTVEt2R3gFpt4XBKHDRsmgGVmALSEqBv+9V9/oxo0WlJg8Q47RM0WAALpJXWF1GcRGHMOsFNkzevUqx/KqypV14j8FzdBAmeOhYSRAI/AC4kcrC0ugjCkDes3CKtfXqV7DqOKCyBs0RUTrxA7CLjatHmTjDouvLCVGC3eJ2YxBpkkG2zM3PzBGFUlGk6dFIijRxi1ocw/2CBYEAxgOH/aUpCMcEmt3w+TU+bltTAzf/rTHwVGMBui/YfAQwxyWZ9cJ/LC559/TlJWJKDW76yDvhfmh9Um6WZst+B310EjYInxBSAAeAEJjD/nipyShuyw2Ny78ePHWf0gpiwRSHKvWb8cB8AFewUzCihj7FhzrCsMaQCcMITME9pqyGwl1kIBoDgP26OMLSrsmehzWq1ZopmEAyKvd2Ve+nooPD/+zXuZE1y3MXGWzOLc5LRYba0zAFpcO26i9IwbM+ZysT7sP26wBDsmZpfG0OmSWLtr5jaAKBJdMGc+xsxNN5JxV1kHkkgcrddY3uTDXV1ZJ1YrBhjErMMYQzmbRjMeu5951oufc67sBzCofI4kgc9ZkhUkm0ge2PaTB1TqhxnZJ09AmsTS5rrvzSTueLFeOIZfC5/JZE3CaZuK1YMby20NvQWCGOfojskzkrXg7+VvjqvWA9U1Yr8AyhyNfZkWOkievU6yrA4lAxeFnr165ZwoZWxCX1SBOBwrSRp9HY4cOao9r1FjGqFzXfSzg7GtCCn6Y+paa7TPsV64DuYgjpSMIL8Xs0eda0VllM0m9Pmb7/6bopzyBw7IiocvjkBxBIoj8F1GINGlQ8csEr5MtjrUZAigwD5s9iHUVGYVvKZTsHH0iSsJo0cPCsOGUQuS1kMA4Eadmz24CRZ4GJHBtf1eD0qeCHqeEsojU0NGk5fa6eGZy046ECvMZGYEdNLJEgEyTDjeepv+Q3UVaCE77N27Z16WGR81Hixx7HfeeVcNbHlIzZp1jXr86OFfUyMQx0NWcsoGZDBN/qMHdiJIFgUTR+DXo0dPucrxoOOzBD8ERB6weiBhTbXJlJdF2ZzJ56zOKKGAkGav1D0QIPIyuVNGYBHZIjbo1CyRbaauqlOnjvo8gRUmLTyAsWanLorWArAxHoThvEc9CrJHan06duwkYwVqhvgcwSROiDvefDPMnDkjjBo5Irz55u6wZcs22ZlXV2fCr375q5wkknOmwJ4gEMvwqyZNVJbWukPX/mz/zzCsHpDm6kSi9NTMBArNA/K0ZjptYMD/eHbbjU+8Fsjkl5b1NiBxfiBn7OQZBaa8AAgEVMjOli1ZGk6dOCnwYJbomAlUq4cXskb6ohHAc39hNIYPGya3PK7hwQfnhvfe3avxR4bL8WGgAF8AMtibTKZaDC9jC9CAPa0kEK2uCpdeeqlksTBBzDFkfNTauTSUn3fr1l2sLYEtF7l4wUI1jh89epTYLWR7uEW6q+DKl15SQ2l6Ik644grVUVrjdtYvYxadGWLwbAE0AMFq25577hmxj+MnjJdDJ3z0iVNfq1aV9UhtJUw14MyZkbw0Nl//Cfj60+//IHDK+WGuAaiATXITFsYCJ839+z/WfUQ6fdlll9o99R50UebmrIklcXzuRPc+MT/Wm4v5D8vAhkFLANYS6xjjmkIJrwNO7gsOl5iBEFB/feprBbUAWaSRuFgCeE4cPy4HQcapRcuWSk5Y8A/YgamqyslLbVwiyIr9wgp8kXKJDd7DsUlW5fYWydOp8bOeY8wZ7q2ZJZk5T+FY2AMhv0bFXFZVa74AsJAj+pqxXpsJSRyZz+ammsgZKxmTZmvJ6x3dYbKmhvYR9nOxbsj5Yt2egzRL5hkjqz1WKgbrH+jTzc6FvdkSHjI2QSVwplxrlD/UH1pfNqsv5lzZN42Byx9Le3lk7jyJwPtcQSE5ZHSmzH/OGGl3D2Y8uEbqE82pkzlsSUlLfsA2p1Q/BmMFuOL4gDAzWamjhByfZx4gfSUJwL+pwXZZqhp5l6TD0089HT797FOpQmAMOV6ffr1lXsVzx7KfGNSUmjzZ4KGYWDM2oSausQH3Gtaz7flcBNs14yYALplzJpz6+pSeLxxWvRb5DuYmjclLSqzlTmVFuOnOnxdB3HeJrorvLY5AcQSKI/ADj4CYOEBcNlTpgVsI4rLV5t6VIhjOVoRGDdJh5KiBYfjw/gJw/CELKCMUd7TMJmVA4kFDDsTl7P8Jqgkyzs70n1snkAcA+QxsOmHf9/LKlapVqt+gnpgr6oF69uoZpS3flNrxsCR7jqMgWWjqbwh0zHr5tEAcgSPsEg9OBRHO5KWS4fgJAskFYhswQBgxfLgewOaeZwwUgRYBkNW3eF1WVmwMQSDBKN/h9UGAA5zfyK4iuyJQcWc+/saKG8tzGjYzFmT4hw4bpoCEsSL4hMHBJY4HMu/v27ef6psIMHGRQ1pDgI88ExlX167ddH7cZ8Dq/PkLwubNmxR0jxo1Isyfv0iMzw033KQA6qEHH5I8zrPPMAwE3HzH7NmzjAXRff/uIK4QtOWAXC74NvfCWkGcXA7NKMGlWWa+Ya5zkkopqx5d5mJk7KDc19O5sksCH+6hgzhjLdLh8JHDYcXSZeGro8fC+HHjQt9+/UyClM2G3/z616FL164C/7iKwmy8v/f90K59ewHq01+fCa+9tjEcOnhETYEJ6kzilRWIZyzJgBOIIctr0bK5wBr34ExFeaisrhaDijyR4E5W4gms3o+p9oysOyAd1scB4JpVq8O+Dz5QYH/ZZWMEApFmUSOJsQ3nvXz5MtXcUAOJdFA2/WKNcd2zup/8i4DWGRTAf6OwcOGCgCSRBubUWZbVqReOHPsqLFy4SJb3uL+a9X1FlDSauQSvPEtqrMdTjz8pSR8s5sSJE3MsjHqTVdeoDo7G04AY5jCMHaYbALj8WeYlbTkgRN4oSgndHdCTSpbtsbogrpu1yXJHcunnrDBZJhzmTsj5sw9gL4+xCvJLbwJN8gUWFFAEmIaJ5d98Fok0CSP2AbHvsU5M7FhknwrZZCOO8uuJfQFApIQJQTZNpxXIZ+XuCPh0SbbYSMmQYyuHWOPEz/kOgnNkmJZgskSVQEhkY6yBtLF2sKDU6PIzAB/f40BSYBGpeXWV9izmNJ/BsEXHSCPHN6DImgKYo0YAmCPj5uUsogFT5NjmWspxdHz63FVV69wAEJY4saRb7tzFnJ3dhiR3jyOTTCLNWXX7TmNt+bnWk7tWaj+3+3z2uFivQ8AM8ln2YVeAcDx/r7e10X9TGyeWuDSchlUvs76OUpMkU1b/V1oqVhkXUcY2LzfPhMcee1zSYU/IpdKJ0KtPL/UnhdVVYoq6tgjiODBP8NNfA+Jg4pKhSdPGWsb/EYhjLJir9PPjvLkP6oXH/loI4ioqwk13FUHcDxyPFQ9fHIHiCBRH4DuNQKJTu/ZZHvz0iUMmUgjiEhmklKmQVsxTERrUS4QRIy4KI0YMCOlSmncbeDMQR2DBcWBQ4p9CJs77nwrg2cP07GDRApfazSdifVm1ST2p5wGYSLIVQRwBpcU+XseQB4k8bD/at1/25ASsmHjw8CJ7zcNy/osvKkjC8Y4aO4GKWMMGJFT9yKJFks3hGDd48BCdKxlWakQI/N3kwmsvOAZBDiAYoLd79y7VTFGHRABB4Ii5ASBLDYrp4xPZPR70gLT169fJiZDeVTjpjRs3Nndz+V6a+CLvhGGDWUES1rpNG2WDDxz4MrzxxnbVrx08dCh06thJ9XUugSQgo3EydUC4cg4ZMig89dSzaho+bNgIBUcPPzxXzcGRq7711m41PoZNOHzkUJg1a6YkpTA35wNxdrLnSd7GWhCfAwpioqxS5i9RCuVgPh/kUE9T0EYiNpI+932WPc/LAk2+ajLPwnnnx+X7JKcsNfdCd2YEMJE0+PKzz9UoeeCAgQqiAWH/9m//Fi4fMyZMmTpV/ZmYl9wTAFTTJk3CsWPHlQUvK6srcGIGDzUykujRs4d6vcGGXtC8eXSONDMVJKlfV5QraDxx8mQYN3acepCZ5BMrdzN3cKkctvV8P9JM3AXrYapx7JhcB6dOmaL7v3jxYjWIZr3QZ5HWCd26dhUTxzpQAiFlki8LTK3ux29hIoFpQ6UA/LZtW2QuRGPl8eMnhJYYdRw4qO9AigtjCUvAufJyYMFUIDh0gM3aoCn5+nXr1F8PJowmzrAujBcMGRJoAAC9z3ArZL67DNqlfNxD7SYF9UX8N2Aiv5+YtNZNM/hu7wvG+mSqyAkROWJ0NLREU2zSTE+tM0j4DIAAqgnUjc0q08/M2Y/A3mTBgDn6S1IH7OwW75cdPnWE5eUCKQT0fu6coO0/tue5pNFYHWPjGD/aAzBOAAISO9wzzglWje9iX2Oc5BRcbQw/QIR9zh1VXRFw8sQJ7VVmhBHr5iKYgSGj1gqDC4CItRAwYMe5eUKDe2zsmAEvT5o4EOG97HFcG/MaAyQ3EZFcsw5ux8a+y4UyzgG/rqjryD0jjDHFLZdEQaFRiNcic4w8K0fCydxhKQFIhIaNGmosuG/8zGuFOV+APKwq48v9h3klSca6b9myhfr3lcW2HZ6AYtzcqIhk0vGvvlJTduYw18DvYOL4oxYjMHkhhIGDBirZwrkA2AHOTz75RARgVmNYUpoK/Qf0E+sNcEPYwufTKZPNerNvjE0AcW5swtStyZyfiVMf1GxG85rz+v/Zew9vKcts3XfWqlqBnDMscs45JwlGVBBQ22x3a3fb3rvTPWefcf+As88do3vf0zlpX21BQQUDUVCiZFDJOWfJsGCFWqvu+D3ze6sKBLfuM9jjjLGruh3AWlVffd/7ve/7zWc+z3wmfw/mTuoqFAE6rpu59IMcE/e9gqvcm3MjkBuB3Ajc7RGItW7RUiDOYgHE8UAkE4cCEmBGw2+S8WVWrdBs0KAeNnQoD5NCSSqdiXMjFABcAHHO0GTJKdMgjkdXAHHfvLzbg7gIClRxLgkBD1iq6tW9iL//gP4CO3cCcTygDxw4ZAsXLLDmLVooWHT3txpiNWDZCJJgAggmQm83hYZ5GEyU2rx58yWtgxlD1sKLgB95DVn2tCNeVVXkHOfZ11DnQX8tZHdk6gloAAEE2s2bt4gCHvMH+Y0beijTiwk3QuqZkJBR4wS7g/SNoIVjfP75Gn1mxIjhtn//ATFjFPszWki/li9bLmaHQAWWjjEKhiGMycaNm+zjjz+ye8bdY23btLZ58xaKRWnWrLmK4WfPmq0WBTTxxSgFEAMG//KLLTb5sUcVWMdxG70TUPu22RsBtvRbbvn3rX0DbwZxngDIZjDCcZTRj4xmgrFACJBJOtwEGm8xXOGzgA+XrFLvx728aks/+cT27Nxlw0eMEOuLG+euXXbIiGMAACAASURBVDvVAw4mtG+fPmpTcfTIEcEebMIxpJAcrCIl1iaYxmAEQjPpli2aqxffosWL7OWXX1bwf+DAAfXnosYRl8gevXrK0h7HORore11XiTLyzCvq9WA5kGUeP3FCFuQ0pz5ykATAap0rPdv27N0rUE+rCEAkbQwISpHnTpgwUU2SAUr5CaRzJFmyTR2CUyTmJC7VI4Hw17++LvDZr29f69y1qx07ccrmzftYxi+hXjIgQGezMoDagR11PHm2f88+1QC1b9/OBg8eYs2aNpWDLLWGJCEIqGnr0b17d8ktdW/zXNYp8Bb1+vIGzl73xVqELeN7VRcUMVGh1o4xIDjmsy5BpAarXGtKUruolQXv43heh0bDY2rEvHaSMRATFfUW5HjO4sUkswSI81kk08wn1onMaMrKXD4XgTRnwioiF8WMq25If1y6fFlgELDG+6hrDJJQ9irquxxsOLPo89bdBGESxSxF0kWYOCR/7FtuVuJmGMHIKdTVMb4AHo7nYNzr35zhw3UyI4fkPPkc71P9cTwudrlaEfXKEWiKez9E3scx3YmyQN8fklwAUHcIdRVHAJPBoCYjnwawRu0AMHgpoNVB9JyJQLcnOMJY+hwBKOqa8vPTzb59/mSZjET7QWgv4Q6a+Xb2zFn745/+pHspJ8+pU7SNBIAKa8h4MxeYn1wriRxqVZG10+jd+wFetm7dugsgeimCKelCEg2nX5h5jIM+/OAD3XMAHcoNjtm1W2ft//xcCQjVrjmjKlmrmd24EWricKesrVYRVSkSQ7eXUwow63M3rDrzK5rvjBNP9BRAETllPKG18YMX/8+cnPJuR2S54+dGIDcCuRH4HiMQK27eQnJKHCrFxMW9l1uKDB5gS31oCO3KrSi/ygYM7GEjRvSXEQcPB4xM8tjyY8iDIhAnNi6AuEzZlNfE8V3eOy7UrGUH6DwYQ02Lg0B/QMtpLkXgFxeI27lrpxgJgbj+/a0rcspYCOyzhFZR0fn27TsFimgofN+996X71gHCcLuEjRg/bny62JvvVqY+qr9atGiR6nIATASUgeXhgYeDGvJE6ki4FlwwCfQBbSpil+3/GmWxqZkK9R00g6b/FBI1HwOvseD6AXhcJz/DlGLb1q2qqxgwoL/eA9jb+tVWmaAgyZGTW8l1yetCPR6tBr788gvJdTA5AXx6SwQPXHD4xPWPYF4OZfECSe7q1qlnJddvqCUDkksALmCQ4Lxa9SLbvHmTPfvs08pmf1tNXLiv32M+BqIhxP83sWniIBR43aQ4yzi9RRKuUGeTYVJ8Dvncir4iq1dTZv55YEagGjLymNqs/fxz2793n3pvYanPvd20aZMxJ+gZF5wWMZbhviFfJLM9VPWKl1WTGHprPfvss9a2XRvJ0X7xy18KvDz++PQ0IDl29Kh9tuwz9Ym79/77FLR99tkyW7VqpYJv5hLAnYCSRACBMexL6zat7Uc//KFc5WC3li9bpkRLkP3hJClznMJCW7Z8uc4fwI8UFJAkI4dUcBT18ZU7XyR3AwwQYGMBzzz+4x//KAkWLTeGDhtux0+dVN0o8s/x4ydkGnWrbihzv7SmskDcwf0H7ZNFi7TWqP9kLq5du05JC66V4JHavZ/89CeSUKoZMTK2yHTFpYLOvsO8EEwzLgTRfJY/mbswYIAn9hECc3dXdPkeQAbGE6CNJJD1Q/CcloRHySiX8fp3hRpKjhFAFt8tZqyqSt9HLVO9uvU0tpVJr6NyOS2gwg1DmJehMTaggWvI1HWlJMVjrfO+UC8IWwlwIMEAwAqmOJyTM9opuZFyXsy7UAsYzDeof4IpVg0UjqV5ca1xAA4/C9JNvlOJKNo8VKumc3BZoMsfQ8sCZ1Z9PycZoVYDhQXaq2F3uG/h2jk++08AZeGcg5FJAHFcR2CbXSYdOQ0D4qMEAOctZ8vIDdLnqoM3yTqjnqVpCWZkgAK4dTAL85z5DGCd9zJ+wU01JOJohUESj/k5bdpU3X+XjTqukdwzMpbhR7B3tLFgHqOUgJXbt2+/DRo4SPWi7BPU19JjEMdZ9g6eIfR8hNFH5cH4iiHPz7NOXTpZ//79xGDKBEVzENa3Umve3SlL7AJyyjjulLUisAsbfXsQp0SCEoK4UNbwHnyVSXc4VWse70HIfzkQ972fYrkP5EYgNwK5EbjrIxBr1ax5CqOIFAbjgLgEdsU8HKiDS2gjB8TFYxVWmF9pAwb0sFGjBlih2KdsEOdMnDf25r9IAEMwGCnunD8ByjmICC5mDphwOvEg+laWxXt25dEFAVsUW7JkiW3fsV3SK4wGyOB3pmku539LrjBk29etW2/8h+nEqNGjFNggZwPUEHwSCBFEEkR4gbsHbOUydMiXWyQsCTVGSA4JwggiCMAASvycLDnfv3nzFslueDgrM11YpAbOBN4uxXSQCctFHzicDQkgeJgSAPF3gsBNmzepCfDYsWOUxT158oTswP3hnrTjx4/ruGR3ARY4Tfbq3UsBBACXoAFJJmPHOcPgODB2toV6t7/97U3JaQgGpkx+zAYOGCw5LJJMPv/OO7MUMCTy45JzNmzQwFauWmHTp09VoMAcuBMT960g7lYm7pap/m1MXBi/YEKR/VGCHjcz8cAqGMl41jw0D48ka5FBQMjIB2MUl7C5ZBIQt2nDBtu3Z48CNgIwWCWYr9BDi/dOnz5d0srde/ZEzdYL7e/+7h+ssjKl2kJ+jgQLwA0DTNJg1epVsuinHgzH0UaNGmqsSTZs2LTJpkydagMHDhLrM2PGW7Z9+3aBDu6V17E5oKC28uGHH7HnnntWYBNXudmzZ0uS27VrF7mp4j7q/biq2/p169V3DcCBTLO4VXEkYUx6/ReugNEcURAe9fkiyIeV5txpd8AcxZhh3IQJdvbc15IcM+dpPyG5V+TueLOs1UF4AErIVD9dulRM8uhRo6xps2aShbK+OAZMOQCD9g7I/vj+YK1PEA1II3kBCFDNVWkkUwSUKrjXbqI56kDUDYdYQ5wD642APBhQAIgJjmXoEJk3yeZdYBmprZte1KldR82xYaMZx7p168m5MzhQ7ty5S60bYNJ5aa/M2pyCxb7Yp8gl0Fk1zDlcHsmZw/Iz1jCyXTp3tocmTdJ1wOLijtqmdWu7Z9w4zQeuBZAOe+K1bdS4EYQz9zF1cTBEsB7MPQIYDk6QDoaRX3rdG2MYjFUy9WJubKL7GCWE3KaevcCBkDsjkhj0fd2ZPExIvKUKP3fA5Hu+JKxpCbQns4KsOST19LMsW2P2sVDnFhKCIQukuj71e/TkTTA40neo3QLKE2cqg/pDPeWiPobhZ5wjQO7tmTPt6LGjUkI8+eQTSmSgloAN56W+jxXlqlnjnrNGNm3aaKtXf64WOEePHBWLzvnSS/CTxYvVe3PFihXaR3EIxTGZHqHr12+I3C6d3a1Zq4Z1695F0kuO726sSC0TYpm5pnSLgQuRO2VtjG5IwnDfbw/idO/zYlo3gNryCgdxgH+XU/qzLyS0cu6Udz0ey31BbgRyI5Abge81Ahkmzip5/Hqj0jjWxaCvuBplI6dM5CWtIJ60/v272ZixQzwzS2AiFo4/Yd+Q8kQALjsDTyTl8bMbmgjEef1PqI0LGW6CjcBGKVCIpHG8Ny8Vt6pklYLcAOIISqn9aduubZSRx1XSLZ/J0vLQJHhduWKl7dy1y0aNHGmDZRaSp8CZh+KMmTMVjN5/332ScoUXD/LrZaX62YoVy23b9u0KULt07qLjA5SQvtHy4JVXfu7BSVWlwBQPcR74IXjgZ7gK8t0uc4rLmAR2BQDGAxkQyDFDNp66Pwxchg4dpuw4DFiQgkoyefWKrV+/XvLHHj26S342bPgw+/rsWX03meO1a9eqPgZXTWfx/OqCWQoNv2Ef2rZtbZMmPWINGjSya9euW7OmzVTfNWPGTAW0AMyRo0ZY927dbMXK5fbAA/da4yZNJLu9M4jTHb/9hMwGcVntJsLRFPBmuVOGwxB4kWwI1+CBcaTVjcwows8EPjBCUSCXEIgLMjyfi26awzlmanjcdZRMOAEUoGDjuvX25ZYvBCIIcK6VlCiwZYx9HlS3p59+WuCM+8k9mz1rlo0ZO9bKSit0H6hBk5lOYYEaFnPK1EZxv3/0ox9FUjis00ts4aJFduz4CXuKJt/16iqohvUjq885kzWX3OrG9XRfPwJWWkg8NmWKnTl50mbMmKEg7umnnrKOHTvqnLmPXOumTZvFDAPKqAOlzkzNvgmoZVbkVCdugGA5zltOk5FkEbnYsuXL7Nix4wpAx00Yb5dVNzrPOnTsoAbwMF3B+CEkDZyt8MCZeyRGLZm0We/MUkKC8wuN0gVilDyg+TWsWpmAiteduY1+5E+i9cl6Y/xZz/w7NJ72Pmpe8wSDwfXxvV4flZ8uzYW15L4g6/NjRxtWxDIhWYP9AqTgeMh4wLiy7xBUs8YwvUBK2LlTJ0mdCeaLi1spEC4vT+r7g9mKM2a+OmQMQh1dtEG61M5ZL9xLSTKd+/pr692nj5hTgBB7DhJtkgKAimBGwqCEuRzGkJ9lgIqzqzKsApxG/efEUkbNrwWuohfvUzsBes5FbQy0ZmBUo71ZrJnMTUL/tyBRjCS0QC/1kvT3IKUMhlDcT1/CDjD5PwYmXH9g1bye1e+39/5zMO4JDQfo2a+wxgVwovdm13qGZ09g97x/nTN/4dpDxTbfDTD+21tvaY6idMDNl7kN4CIZwlxQ64WqKs3B/v0HKDGzY+cOW7VypZjpM2fPSmJKiwueFW+88f/ZkMFDbP2G9dpHuI/MU8AdbBwAlkQBTc5r16llnbp0TJtYeStUdykWCy21DOv1upIejBMqCZeUOoBPu1NGZjrMf2YC58zveJ4rgaC9r5rFqI+MrouxZ7977uV/yskpv1d4lXtzbgRyI5Abgbs7ArEOrduq2XeKFgMp7xVH5i6eh31xzCrLk1aQH7fCBA/uG9a3T2ebMHGk1ahZy1m3FA9bBB1uWCJgJwMJwJwH8Oo7FZmOuCFyCJDuEN9nSd0CY0dgiWyzvKzCln1Gi4EdCgYI3sjgI3NB7kQmkYcOv6N3Gg9Vir2XLPlULnjIypClYEpAkA4oeOutGXoII5NBasQDkqCXoBEQR+0LBeqYi8AItO/QPm1IwIOd5qwEy5wLD92zZ85IakbjZcAZBg8wdjBvffv1Vfaa76OFAC9AnD8oPfDl7wSTX335lazi6cVFLd38BQtszOgx1qRJY3e/S6VU18YDdszYMbZl85bIfMSZGqzs+TzBJjLOAQMGRlKopIJcmLh3352tFgYTJ06wvn37SUoL+1Srdh07dvSY/enPf3YDmzyzgQMHCAhSD9anTy9ljt0s5Ps/29MSqCwjh5sDsYyUNhuwebCFhCoDHr/59zvNq2B2E5i4DCOn4DpiuQLzi9QMA4o9u3fbpvXrxYjxb4Ierv2pp35gMC5btmy2F154UfJEzuWLLV/Y/AXzraKcbD+GIAAkTyzwAgyFXmX8u2bN6mqTgSHIsWNH7b3335NRyPgJE1XLCNv0m9/8RnOZY7lzX4VMcrAqp86KuUybgyemP25NGzexd955R+NE78MePXooiCYYR1oLgwMDwBwgAdK9ezevA4zHdXzMOLhWwChGJjDdfDcMLww8zDJGPTScBwh269HdimoUydikbbt2cvFkjAjUvabJ54fXq3kAzvnKtS+ekHyM4DbbgIOkjTu7hvoslwry3Q0bNpDjI+DZnQI5Jwdr3uDam0jf7uXTJmgCvJl1YBrDPM5mgTKg32vXCHSRtF24eMF279otdhoppmq4ygEkMbE0zCFYQwAv50ViJoBXnVtglSKuMDDGgPHgbkmPv3dmzVKtJPsCAL24dWsln+Z9PM+2bd9mEydMFBDHKIn7ybHd8CXqmxaZrGi9BdAVDYzOh6BeTCsADBWGN2aHhSbAB7yxF4XG6bCFyETFysG2RfJYDiRpX8RsZY9bSKSoJjFSOASGLjBlJCSYL+yLAGKSKMxFkkfcF4E68zWU7faIEU1I9sipEp/lcu6Ts4nMacaOaw+uwZJCRsBNAv9orki+GbHbAvO6hyTWqtvKFSvkksrey3OCpByJFeTDjDvyZOTKqDK419Qxk+AgcTjunnECgDDe9O985tlnbNmy5fpewHm79u18nV+9agsWLpTxCeub72XNwsR1iWriWG/aS6KkgurhSIhizFNWKoMj7hsgjntWVkZ/x0Kxr84iOzgOLqVXS65qjmI2Q8KKewXYxP0StlLMXywmlvn5n/yX77/R3934JXf03AjkRiA3Av+pRyAyNqHOgGclhdBkS10WSU0cIC4/kWcF8SrLs1Lr26+LTZgw0qpXx5I4gDgezVGbAVg52cNnATX1nsvImiSpTEvZsoP18Iy42bQiALmY6vRcSsTDEplVvfp1rX+//tala2c9/DA78abE1xQMEfCeOX3WFsxfoNqSSQ89JGv18JDngYf0jADkgfsfcFkJLnz1G0h2k1RdUEoSLxgVitCDpXuoFXjttdclpyOIJ9BD+sTv+DcBQ6jtgCnDIRLWj2AEW3J+hxkE44O5grNFyI8KFLzBpMGUUPdHfzx6tFGbhTSHgGnX7l128sRJGz16lN5PkE6dnXoZVVXZrp275OQJG9Ord29/+CfdihwZ2vvvv6eA9PHp09WCoKSE/lBJD1QvXLLXX39NvYcAHWSXYeOo+evdp6fqrRy8/zue7YGJy2o1kc28hVqT9KHTCXfPmKdjcf/bN2S0t1vVQd4Z2MhM7aUHsLycxXCJFSCIe7J7505bt2atgizmzaWLF23goEH26quvqj3FsmWfWY8ePQWIsMHHBGbZZ8vs6rVrVlRYzVq0bCEARO+n1sXFml9l5e7sR8BaUJCwBx58QDV0JCdoAXD5SonVqlNXcxmASWDFufF+AmxADgmF4uLWYqc41uzZsxQkF+bn28XzFxS4EmTSSxC2dd/efXJ45DhvvPGGGAYkxCQWQDMl10sE8Fg3rCWAHMAL50gC1DAuZP6PHjtmK5avUICH/XnTls1s4YKF6nd3r1oFREFjWmZHL7BKsWAw4+4KmLBkWbnGFeaQZARgAvaKxtsAR+5tAHKSC1JvlZ/v7STEyrj8mjnt9XF3YH6jCRFAXNp1MuoB5qVkzhIBHsQQRcyUzwtvRYD0GQacoJ1zwzwmnEOQJpL08LoxgJuDCIjFDK4MPE9m7gY3VLlIRjJUEknvzp5tx44fkyvqffffJxCLjA8zJmpqn3zySTE/nJv3qnQZq1xAo4A9aB99H40EprK7D7JjZ6MDAONcAFX8GWrqRJblkSTzNJzGJCTbIjdfegkyFnx/qG3zmjgHiawnxjbIJElEcd7s1TgAi6mURJ0ElWlfAjQC7ujVifSURBlsJwky2nIgf6X+VDV9BW5WE2Se7P2sB58RJCkczLGm3YzFe0LCGvN9wcxINvsCfnkCUyTkqF1j34NdnTBhvJhs2mw8NnWqzEloX0NNNSY9XBdz0RUW+XJDFogrbm0rVqyUmoL5Q60szwhqrDt17GjnL5wXOMdNViYwqlFMCcR1piZuQH8BrpAQ4lmDQ6Weit8C4vLzcU+ucMAdgVeAOAzdt4E4uVMC2GOoPq7ZCz/Ngbj/1NFi7uJzI5Abgf/tRiDWoknTlGpACpwtq+J/qu0mGKxmVRW4X9EGuEIgrl+/rjZu/HArKqqRroGTSYkRTDmQo1gaEBcYEtXEqS4kOJUEd7OM3XiQuHgGNzNOLqFxqU2yrNJq1qipBygyQo4H40RReIeO7RXAqAFqqkoPaPptAWqoZVu8eImAyNSpU1W/EuqpYL8AaBcvXLCHH3lYlvo88KlFulF6wyoqK61O3TqqSzl46JD6VOHy6PUWeVazVk25iVGX1qZtGwUsHIMAgiCDwITAB6e2jRs3CsBRN8R1AuIABS0D6IoayHp2OqHfY24CWELGuWbN55LSkeUlyCZAoD8ZbBssG0ESBfTU/J0/d05Bzd59+2zTxo36Tpg2ziMEvARaXDuyzqnTplrbNu3s+vUyjTHBFGDurbfeUoF+fn5cNRm4HW7avNF69uxuDRs1/FZjk2+b7brPkpBFbC13OMvAICIoIhe/TPuBAN7SAXFU9xS+698K4u90TkFaGSRhAnFIjSoq7NCBg/b5qtUKxAgWyZ7TC+6pp56yBQvm26FDhxTQAz7k9li3jn269FNbtXq1JI5PPPGkbdy4QZl7AkDq1E6fOi2G98SJY7L8p56tX99+NmfuHLnh9ejdR+sLM4vGjZuozcT58+fEmi5e/Im+6/4HHjDYGsAP8xwgBAvYp2cvgT3mBveaeh3mFGAcN8lOnTtLtoU8buyYMeo/CLg/eOiAGGPOj3Hg7zR9P3jwkOZg+3Yd9HPmbFlpuWrgWAfFbVpZ63atbdmyZQpckfypJipVpUA0JDFCTRXz8tSp01andi1LlldYo4YNlWTZvmOH1i5Jjfvvv0/tCmSHr0C7PGoJ4M6FanIcMUcOVqLWIpJgZ+qcbr3fnD/3lLo/sVaRdDSYWYQ2AUHWrX5ikQum28RXF6MO60mdIefKC2DN8QAYXifm0j+vbfOauMDwZUuaAxOWmbcOQgBrAGrmDKBm2rTpkmkid6PROv3zmEOv/PwVa9G8hcyVfG07y+599DKSTVcsBkbLQc2tzozZzFyoLRXzE9WyObvqZhoBXLsrr9ev8XfGiPMVi1ZWqlYIzCPGh9pbAbbLVySR9RYU7iDKPaVlDMxPcKrkewBpUifE86SeoDE1fwbpI/cJ9QTPAdYAJlHUIjJ3wrz3+ljvh8dL4C1ipYLkN9xjHRfwnXbJTGrPZW5Tk4riY8yY0apnJTEDQNu/f79+/8QTTxgGKKxNrunQ4UM6h4cefEhgtUmTpnJV5tkCk7d48SLt2yTYWANfbd0qsMhYwVRzPXy+tOy6derc0QYMHODsdCS1FWBHDotE+VtBHExwhVeGkiSEdY96ml4tuXZbJo6sA3JKJZHy8nTfciDuf7v4LXdCuRHIjcB/8hGItWzaLBVPUCDuhApyyiCPTMQLVYMWj6G4pOlpmQ3o393G3jPECgtrpGviBNjUNgAGzqWUXodBoKTObWL5FCTw0I+y3iFwCRIg/uThFwL1mxmWmFWUVlitGrUkvSKTef1GiR7INBzu0rlTVJfh/XqwXccVDEMQJG8rV66SPGXa1KlWr359sQAwUZhTIA+k/gsbdwAY8jOs47Hpr1Wntp07f16W7Vu3blMQTt+0YJoBaESmSc837KclkTl3TufgAZ6zBEisqIvCUID3EVAA0nhYt2nb1gOHiA1yFqhSD3OkZmSicYYkc4sj3UMPPag/yZLzcOXcWrUqVtNwZJ+PPTZFATuMCo6aK1auUA85LNoJSGBEkBwhRaO2Ztu2rfboo49Yhw60P6hQw3OkqNwL5D/UH3IfGc8pUyYrI925c0f1CfMY9fszcRmwHoG4rF5PLjeLesGpniYjf2QeBQCXLZm7k3wue32H77xZaRfV7cjAI9MoPtRE8bOjhw/bqhUro75+HXQPt2/fIUaXYIz7RbDFfacNwyOPPGqnT52yX/ziF+rDBrDDXZL7BEDCnIZgk2PD6vz3f/nv9szTT4vFAjS3a9vW7pkw0aKlIDkeTBo1V/SEo78fwV9oBE8wTEb/l7/8pUDTM089JWktQSIBXsdOncSkAepwfiTgZX4SyFJDOXz4CDEnx44flUEQEi6MbdyMIm7Hj58Qs4bbKrblzGeAAm03mMO169W2lsXNJb8E7MFWCywlvb6GAB9JlzMeKSUFaIzepHFjK0jkW6eOnQT+MDg5fOSI1mnPHj3EdnpfspSAapBJB9YMABZYltCbLQOa7jAnowQRklavB3IzpAC4BIQqklr7JIG4PtaYtyXI1/mwLrmPrYqLXbpX7qBC1uxy8OQ6/ZoFl6hfinvNlNd0Oq0c5mxoKs6PgyEJSauP530sCTcszcOPPJJ2U2QfQN4HCIcNdsOZsrR0W/b9wVgqs5lmSZBvNfa5+SnIOLu5SVLslySqkSW+ZKKlsPU4bnqvOBhD7i3zE6kngEV93mjdoGbfLl0HGMHwe51iwmpSN1y/gcCKO2l67aK3eUnp/exFQXrJvqXm36VlYonZAwGEKCwCo8cYB7dQwFy1oiLt9+yNsHjB3CW4rgIC2UfZ6wCbfN6ZRHeA1PGKilSHjTQSJQXPABKD/IcMnTlEMuyll35sv/jFL5VUbNeurZQTyBvppch54y5M8g1Gju+inhq3W1wpAeckJ7m3jClsHmuCc+Y5161HVxvQv3+6T5zaQUQuuiyCbwNxPD9U88ozOaqBlKQ7P1+g+HZyyltBHOvhxZ/+1++/0f8nD7Byl58bgdwI5Ebgbo6A5JROnKnM2VKArRjudPSIi5vJ2ATBRrkVJJI2cFAPGz16sCXyaTzr9sUEenq/6uASVqk+PtQveIG+JJqqZ3Dnu5sFTxkGhgslGAoZ4+xaJxXS0/PG8iQxpPk0wRPHHDVqlHXs1FHMHAEMsseZb8+0p596Wg905JfU7yC7oflx+w4dNKYE4BgHEDTwkEZCg/vglClTZLvOk/HLrVt1ztSXYSQwcuQoGzRooAAqwQ7BA7UPfB6HMYARBiYE+khvCMz4O0E+34UZBGCRAIEgESOLjh07pXsxeZbbpZU8+PlOrvPBBx+Qgx/1bVOnPpa2lyfIwHUTuQxMGxlhQJ7HbjGBUpw1CZQIJpCoBZaErPfixYtt3bq1csDs2BGZ5nX1NNq5a7cMBvbu3RcV/SetVasWYjIPHzlkLVs2V5H/vxfEpSd1aPAdIatgVa5Alxq1yKUuU2MTMbrpA2SklBm52O2XjCcIbi+3C8AgzYikGWCzSxcu2oZ16237tm0K3AHD9IA6eeKE0ccLloygD9kqDBggjsbov/71b/R9uEMC8snC40BJISLVPgAAIABJREFUTQ01dUiVYJQ/WbzI/u7v/k7ges6c9yWXHT5ytJWWVSigDA149+zZK+dLjjl16jRJa5kbgAVYAuobB/Trb6NHjlJ/KkAj827qY49Zl65dtbYwycAgBQBF4E/AOWHCBN3jtWtXC4QSSPt3et+4G9dvqOVEnTp1ZZUf2AwSI4CMvETM6jWqK7BDUI7jJeNBoCoDBfVJ835lX2zZItkvoJKA/vTJU7Z/3157eNLD+j1JheAciIQYKTHGPQTfnAfsaDCoccDmTbwBGzBwabeQO9TEOajyz8HIiS1UHR3jXGFnTp+xk6dOKvkBgCuFjazEtc/bA8DEwURi8FO7dh0B2xYtvNcj+wG1Rjr/qMYs9JlzAxFXHkQGl+ncR0guONjz/RHJJPcasDJ9+jRJnfksYJr9jGQNigDYYL5DbTHy4gIDngyKvieSF2bLCoObi5sTEth7XVX2ymD4Qo89rj2Y/ADAua9idlI46noT75CQAHywDtlvMOVhzjDXUSAIqBW66YwYt4hhkwuo6jHLNOcA8eyZXIdfGwAaJpO91MFlkNKSVKDeC/aPtYcSAVdWEmt8XgAJ6/yqKrXzQHqKQoI549fgzegZV/ZigVZ6oIaEWiym86Yemb2X+tFx4+6RZH7J0iUyuWIuL1++TOv+j3/6oxKAyF/ZI9asXSOZJYCS8fR+dVFz98oqMbdXr1y1AwcP2u7du4w1TmKRWsRGjRuLXa1Rs4a1addatdwkdNh0Yc4Byf+WnLK83GvcpRyBuZajJWsobgmSgHcAcZpBUYN45iXz8Iev/HMOxN3NaCx37NwI5EYgNwLfcwRibVq2SuHmKHMTF1NKGilwlopbLBWzAh7yhkMZLQa624gRAyy/gD5xSC0oAI/q4YwAJC6rYjK1XlDuTYJDUToZXYKFUH/BwzS4sinEqfJC81CIrwqOSGKZ4HtSMQGbL7/6MrLgLrThw4Zb7z69jZoMgom69erY0iVLbMeOnao1Wrd2vQJoHqAAKOSIPLy9ufIe1ZDBeJFJ7tqli016+GEV1gOA5n70oT006SEBLhoQY4wyZMgQfQ8PQgIH2AcaKPfr11fsG7I7ghtAnAcIFQoUeS8SKYJ6wB6BGg9HsrEEQgQLypgSYCoQrLK169YKKD74wIN6uCO3AQQ4gPXaE4IL/kPGhmFFr169FViSPb186ZItWbJUWXhs6AlCCcpCppnrBsSNHDXSevXqY6XXy2zP3n225vM1Cp7cbIXgMJku6qfIvXbtGtaqVat/N4jzoDJIZyObPil6s5wm0w5+mRpJ5rf6GkYg1ef796uJ80A+c8wgpQo/D6xOYIhLrl61dWvWiH3jPtLXjaDU7cc94IOFA6CsXLVSQesrr7wiq3DklhgaYDRw+NBhsRYTJowTe0wi4p133pZMFYdKWAxqagCHo+8Zbx06dlGCgACTwI85hrwWIDh27D3plhEwQ7///R+UvKhRrZp6gBEYkvWvAfs8fboagTdu0lgJkJkzZwpAAUboHThp0kNabwsWzrerVy6rtg/jEL6X+498DRMVmARaJjAGzE9aUHz00ceWrKqwvHxqivJ1vgSzjAFrgOAbaSDBPfMM9oR2HMhSqXeqVb2G1gQglxo/pL30xWOOEfQiA8b0hVpDFi3nLGOKODbxUR2cGpdEzoYA9cg58c57Ycb50NsHxFXXBHsP8KWWkfMlUKYJMqCDfQrwQFCNA6BknnkxOQhyjTA9rH2uOzBLHFcyTdnt38y+hbkW5IQBXIYWD8hvYcG5/meeeSYC6wWaZ0s++cS2btum2kPuleo4oz5+6o1Gn7Sojk/STrkA+4u5zr6hesTQyBzpXNTnjJ+xdzOnMF6i+TTgnPGAgQM80VfPnTozLQPYu2rXrimnRcASwFs1ZtR0SZ4NaPLnAOfktv9+H/h56LHGvEBFsHvPbrmjIlvlnDBmoq8aAI/PhPo6GM5gTsJ2AfPHPst/m7dsVqKO48NoBcfH/gMGKPHiTccLNQ8BgjI7MdN1YmAkUJ6fb9WqV5d0eN++vToP5JSA0VPq/bZP11lWXiZXVhg5FAusq6/PnbOlS5bawEEDtQdwTMaedU5dKOd6+coVyaQxmWK9BvDIXCRBoDrQagXWpGlj47yZf8z1/Di9Ep0p/TYmDhCHezQAmTmCcyvJIplrFRbcEcQh2VRNXNR7MAfivmdklXt7bgRyI5Abgf+AEYgVt2iZwtUxHkAcVtFRvzeZlSCUJAioKrX8vHLr17erDR3Sx2rVqWdF1Xg442TpQA4Ax2fLKyqtInoAkOlNAq5SXrCfl4iLAQgF8O6k5tlxFc1LhummBaFuTQE37F4yZfXq1FMgikSQBxNBE/25AC2169S2ZLI8LW/iwUsAAvghiAL4dOzYwR588CE9vE+fPqV6H8wfZr3zjh7gZFHvGTtWD6/f/v53NmDQIBs6bKhhxU8QDwuG3NIzxw5UebByTgS+HJ/v44HcuFFjBd9BskUwAUMCiCTY4fuRLSLNwqhEpioU3efDanomnOMC9pBTEpwR2D322GNiBYIUiPqilStXqD5jzdq11rRJU0k+kfJwjrRH4HwmT56sGhOCIkAqwBHmDjZo1KiRNnzYSNW4iR36ZImCDoIIz2Qn1fsOVkDtHuIxBdbUTv575JTZQWW2jDGAs7SkMgjmbjKsCBJMB3D+Gf97prbozqsnALjsGiWC2mBbHgwyvDaRQK7Atmza5AH+lSsCRW3btPE6GwWz3icKeRU1TARgL7zwgnp4/epXvxJAQcYKgJYcrKxUIP7S5UuSav3Lv/yLgil+Tk3bx/Pm2Zh7xtnEe++PWgpUl6TxD3/4Q9psZMqUx2zYsKFid2GvYHhhltREOg8jlCLJhbmWtm3bWCOYZY1TnqzRCf6Yb9TjPPbYVMkEb5SW2FdffmkrVq6UPLN5sxZ2/Xqpde/WXa6TaqxsuC/WlgnKlcuX7Y033hSIu1F2PW3iAVtLIB/Blqjf23nNXdYXAW5wPsRZ83pJie3csdO69+hutWrWstNnztjChQt0rQBBAnDmMwE0f4el9pout9PnFSRw+nfUmuR2M8ABQCSdjSR7fM+mjZtU54RhRstWLSWVpYcja5tjuxGGO1+SpIGJYf2whmGpGBuYEcxiYOhw0KSWsVHjRmIna9as7esmaq8QAFX2fHVTnZj2Hu4pCZlHHnlEfcXOnDmtPQuWadWq1Xbw4AGZmgBseKmBdsqZHsaM9R36o3nPP+eg2WfZYzASAehjGALgYc/iT/aJIMX2HmFeX8i85bjhvAGqXB+SvxYtaKVQrHsjOWlZqUx02EeYnwA8wCbJKkA+iTwkkcxNB+Tu2sqLsaR2eN/+/da7d2+Btgvnz+ucuCcYCAFKS65dUyJAhin01Yt6voVjMa4wtzoX6oI3bRKz6pLXhMxEcNulTs0dMM1qa147o+dr3/sIcv6AM0Ac83D8+HH6PtYQbPrFCxdV48f+w31jrTHH2Q/27N2j+8+1YhTFRoUxEmMKUAbo84zkOnlWqb67fXv71a9/retnTC9cPB81+8bYJB95QmS8VKFzjGe5U2KOwjxinFnr5RVKmaaZOM5XjczTIK4kS055I3KnrG6pqE8gjCBjwbm++LOcnPI/ICbLfUVuBHIjkBuB7zwCsbbt2qVSVUmzygqL8WAioR3HQjphZUkeFgCzShmbFMTKrUeXNjZ25CCrXb+hxRK4oRFA4EgGI0FWFBc6N0bx5DgdYd2skocBWdNkpdc1BcbNs4+ZGpFw9v57D855VVVUWWF+oQrJKex3o4EaqjEiID565IiYMsAcQReBIbJKgieCGhkGFBTa1GnTFHQgj4O9wJBEzYtLrsu9D4v0115/TYH39CefsJlvv20bNqxXwEI/H+ygebDzCgE/wRwBEMEBLQ2uXLpkTRo1Vv8dUCqZXs6JvkHI5bAKh22gmTfyTkCZj48Xn3NtjAsyuYMHD4ql4AVTg7sZxfwEAIwM30vAh7kKMiQCTFwH1QC5rExjRS0VABTWkOAz9NridyuWrbBOHTrJqhzb9M8++1TnQUDNuBHoEQISxD788MOq5yJLP2jQYNS2UWN3v1fZTFr2LAzBavgzZJyzAVV4P78jQHKmLqp6ygJxDu7vJIu8szthcES9dXVo3G+q08zYjofA+uuvz6oOiSbf3bp21T0g+Cf4Cq6EBJaM55dffWW9eva0l156yQ4fPKSG7Js3bVJwGK4H5qZzl85yHcXUgPvkMrrTNnfOXDt/6ZLdd/+DAgOAaVpJbNm8WfVtgDPuJ0CNwJpADraWdgP0i/rRC89b/fr1bO7cuZo/sCiwZ2qpUVUlgCaWrKBAAePEiRPFGpdXlOmYBH8cv3btula9Wg1JbJlrfF5JkQvn7cjRw6rTw6GPGjrWO7VFJFumPDZFzeUz9Wkc75IACKBRhhMWk9GFmK3z5zV/GVPuPWNKLet7770bGWXc0DXwWaSsJGxU20Ogqd5jXsckeZ6s173mMzRvD2MeWg94H8Bquh8w2IANjk8bD/YPt7r3ht+sQ+aGm8fU0lojsMfsCBDL9wMOAEGsPZgfmDqCXq6ZFcH1UodIDVLDBg2tbj3G1Vl3wBBj6m6zQeJHA/ejcgT82c9+KtDqDJqz7qs//9yOHD6sZA7umOE8OS+uwxk2r6nlfPk8rSs4hiSi1LGpzi8lMIdklHPkZ56YimufAKwjv4aJwkCHnwGCYFZxXEWqGEAp8y+cBwkvJJq4BgewsmHjBvWeJNHEuTEHOReAGPOKhwSs8dfnvlZt2LRp09L7FPPoyy+/soMHDqiVCvMDgw/GOygiGDuui7XMODC27HP1GzSQ+yk/D/caNpPxpnfm9GnTBKxIMOrZlHR3T47H+DGfC4uKlExDhgwL3qVLZ6kQGDMkmNx7kiwAVq7JG8m7tDa0LeEByHMRAMs64fv4PLJ9WLbmzZpZ/Xr19Zn169bK6IdnjVjQG9c13iRAeCYVRM6uDoLptYgTWZVq5GAuuc916taWS3RlFYkOf4RKzlmQr7WhhvCJhPYW75lYYDfKSr39QD5sX0pAjhYOAs0lJfbCT/+vnJzyO4dWuTfmRiA3ArkRuPsjEGvVunUqz6osrv/g0jAi4Sd5Vl6ZsjhNchN5lp9XafmpUuvaoZWNGdbfajdsZHkFRWJu6A2XiJOxQ+JBolDm3N7ANSJqXNJDipy+REFa5BRKsJP3YDoThN8K4vJjMH5x1Q18/PFHClaQtRHIAIxguXAKJNAjE8pDnVq1zVs2qZ6LII1A+J5x4/SApK6EBz2fnzXrHUkmMT7BlZJmvZg+dO/ZU0CQ7DABB0Bn0MBBqpHLrqUhICRb3LVrNwW31FG1bN5CtQ0ENMhneHCvXLVK9RGYm/BgJFhD6qbsqPrpwVziR24KNHfv9iCTc2nfrr299dbfrF+//gpoYSJ5EXRQF0dAyHh89NGHMjwgkCAQBJQdOHBQtX6tWxdr3ALTufTTT23V8lWWSqYU/ABM6jeoJ3CBlIvAdcYMGt0eFXibPv1xuS8ipRs9ZoyVE0QLSt4ZxKXvaVaD74yc8lbQFUlpvZVWGqzdPC8yP791iXwXJu52yyoAuQAOg+mES9VikhlSi8T8Qlr47HPPpkF8uBbuA/OLXk8E6S88/4LVqlHTateqKcBw9OgxgQIAFtl6gl5vwO0BKAws30dN4uYvvrTP164V48By4Z7hQgg4//Szz+zkiVNifjDhELuQiKsNwZjRI23QwH4CRrNmzdLnYEHI6BNgAvBJgjC3YN8AQ088/rg7QRYkJC1DQllYWM2OHj1u69dvVNA3aPBg9aPDLAXZdY0aLp+j3vXY0RMWV+KH+XZF7BF1qsw9xsHr2OJaHwSZmD5ITllBH7BSrSUCa2qLWFO8+DljRi80kjEwfzAugIoOHTtaq5YtNdcJ0pHrwYzAMCmoh42MU5vrLQdckp1JuAB06HMHe8l4AGCRt5KkQYIM2CBw9ntjYlo4L86RdXf8+DFJ0wBkfB/vo7bp8qXLSnQAgGGAdA0XL9mZs2fcpbH0hu4XCR/MNpg3J0+ekCSX4wO4ODfWMX/v1buX5hDfG9iwL77YYps3b0lb2HPufIZgn/PgT5glmEFke4AV2GJYJl5I92rVri1GBymfwFrNWpL7Btt+GHbOge9kjCU5rCgXmFHvtNJS7V2hpQHMlpwkq1e3eR9/rMbWL774ouSC/I595cjRI0pOsDcDRlRLXKe27pnv8y4DRfZOHSTjSAIRgAeoJDGGGQ4qCMxFuC4ADDWeOBN37NBRAIg5xb3nmkkE8T3MPfZcfobhEAZTO3bu1PuoNXQjHsoIqN/2xuRsPcEFlf2b/RUm3mvzmP81BKoBfW6Q40yl14C6OzJjytzEdRMFRGFRdauBmUuDehprNZcnERczTzqoNj0mN+GPP/pILV1IFNwoK1NvUp4Z9MhTHaP63tHDFSUMkkoHcagy2MPYq9UioTJmjuFiun4HcclbQFyR5o6DOPNa2MilU8m+WExz7MVXci0G7n5IlvuG3AjkRiA3At99BGIti1uleHjkx1KWgDRDbpSKiWGpwqxEdt1miVhSIK57p2IbN2qw1W4AiMO9zqWUBHEAN7FwtBygpo7zED1DfxoPvNUjLjq/b7Z0urW9wM1MXGUZ7Q7iKlpHtgIAI9AgIEVWSfCB3T6BNhlfHvi4fa1Yudw6dWqvOqI5778vBuTxx59QUE6wgITlww8/sjOnT9ukhyeplw/BzcR7J9p7c+aoySvAjECAujMkNQSHXnCfr/PggQ8gox6CAOPrM2esTXFr1VkQ/BCUEfQABnkg0iSYrPehgwcVlGqoqPeiViUCcQQfBJk0hkWmCWPyq1/9WkEwwXxgWDg+boQEbT179bJ//eUv7eevvmr169VTsEXNEYAVpgOwK5e8SIYG8F37+Toru16mYAqWY/iIYWKbOF8Coz/96Y8KzgnaYd9gkXAiHDN2rJXS9+lbQNztAJxmQlZNWpiuCuai2qZ0n7ho1mSIt0xbgttP8zszcQGY+fffCgRD/6xMTSbvUH2RmNRyZeIJMgkUCVJx/CTAJmALVv6nTp+yt2fOtJOnTgkcDezX32tWIsc/lgPGCQAijitwrzl0XcCG4yhTX1jNVq1eYxs3bVRtEMclYGf8uZ8EtXyeINjtwx2Ev/j8c1bcqrl9/NGHMvNhvmKI4NK4uGzPZ7z1ltYGBg8wDA89NMnatmsrOSZAY+eOXXbl8lU7ffqsnTp92i5fuqKhxmCBZscPPnC/tW3XWmMCI/Tm395SWxIYElidIUOH2uTJj6qmlPnPLSX4BIitWbNW50ETcdYNkt+mzZpat67dNI6sIzW8rl4tYhrLxJYjYQQAAgRhuACaXG+QLdLuorZ6iGGaQdNvb1LMuHPMIBNUvdXu3Qq4sYKnfpT5jDEIzp0ch7kPgPD7mhRwPHTosH311VdixC9fuSxzCI7B37kODFH4k72hU+dOkioS5AdZHuygy13zJZuFHUOCRzKFOcRnATqAPNYsktwfPPUDrVdkgZwL37VyxUq58waLfWS5MLOB1fN9KRkx7S5L59rZHwFi3hogTw3KGXP2FH7HeQY7eYATx8DgBaUAQIj9EBDBC1aRvQamLtTusk5ICuBYSr0Z0lfGWg2ry8qURGC/5TxJJsE48/kMS1wh4IEME3DHeWO+g7TWTWEqJSNlfFl3gGT2fYAd7sKcE/OcZATzDQk0Ywb7xjOhR88e1rULvQ5jShp8seVL++LLrwSS6PXWpXNnNXLnczDLgDXJEdVKJmb79+0T8JPBjnrooZxgby9UfSlrlzkrMJ1ICCgjmQesqfauqMjKyqkJNCX12G1gkrkn/Mdn+G4SJDu2b1fbmr59+sg4iWN26tJZ46+ETdTCgvmkPn6Y+ui+w8SdciauDiA8rkSsHr6YwiQrVAeXpG0Q9dSJhEobQhLhetRYHVaO46UqmUfeYoBrfvalf8gxcd89tsq9MzcCuRHIjcBdH4FYy9bFKTFwsSo1CQDEkZOEiYslCq0SUFdVYfFUucWrSq1Xl7b24IRRVrN+A0vFCQx5iPDAI0PpUkraDOTFvb9TAHEAOWfiAHHB1j1jbJEJqjPPiW8wcXkJaEKBJZrd8rAlo8yfBEHUo6gW4obXHHXuQq3ZNdu5Y7v17NVDAdiSJUsESH7605+pVxZZ0t69+9i8efNkbIJUhjo52ATO9de//bV1695DgSPF5zj5eR8tByIEPjzgeNjt379PdRsEWLjutW/TVpldzgV2hUw1AST/UVfBw5MgA0kb8hYFfIm4lVNkH1mgYwSxZMknuo6hQ4cpYCFLTvaYQJAHLAEFwRT1bQDSd955R+YpAwb0Fxuyfv06yfFoIwAbiawmNNzFVW3VitVWv24DBQ0EjfRCIjhhPDg2sra2bVsrICNTDEO3d88eGzJ0mFWoH9XtmbjbAriIjbs9iPM6SP0vchcMfeSyV4K7C94ZrN1p1dwM4m7+fEbW6VM2yD0JTjFR4BL379tvmzZtFLChMTwMFyxLkG8hPSJgpYE6MsbRo0fblEcm24njx9Mgjvo4ZLTe/JgG0pciBuuqNW/RQpl7guqaderayVOnbfXqz/X9fI57zHcRgFFTFFwTm+PeGKenXJk1qF/PHp30oKSU/Ju6KUAKwXKTpk1swYIFNuf9OZIgd+naRcEiQIZ2BbxwKyUJQe1Rs6YtbNOmzbZx02YxdAS5D0+aZEOGDta8qKyskFPpJ4uXSP4IQOGaYGqff/55BbAYPrhzJD3EKrR2kVUGY5PCogIlDjBxcBmgOwkCxDK95tySnrlM8H/h4kX10jt79ozafwAckYaKpcCpMpFQYO31thhnOOMnm/u8PGvXvp21a9tOEjWmEZJC7i3jTo0Z74GBDtb4vAlgBbvFugSksHfAuPXp01uAiesn4cKaoZaJdcTn2It4hTpXACmgDEAKMKVOjD2HteW2+VdUO0gd7D/84z9EMkp3wj118qRqVWn+XbdOHckaqXHi+hlb1qzAgZp1uwSVMQX8cz7sVYBeklLbt223yVMmy7Y+JKO8QXml5jRgMQCsIENl/KjDZL6wH4XEhNd10aYmoXkHMOR+0x4AwBrkqSQeMFKiNpe1CKhg/JnTGObwPSTdOE7v3q6kALSwTyKlXLd+vYypYLXS7QJipqQdzCr7M/V57dq11z3nHBlf5gBtUZAisv/BLnLvMB7CbZP5Sh8+7gHXxHUqARDzvndI4hlH5gDy3xul17X+Qs1cqO9mn1e9d9Tg3cFnVVrWnl9UzfKiRvA4mPIfe00A+wJOlrJjR4/a3DlzJM1HCnr+wgUl+mAwAa76PrFsMHH5AlxqZVPhII4xrV2Hdgo8S1ASuFRUTrZFhXKYhaXjmeOsu8+j69FcRU4Js1clh1rqQF1J8uxLf58DcXc9JMt9QW4EciOQG4HvPgKx4jatU9TC5VH3Rt0FjwPspmnanZcvKVcsD5YuaXnJEuvWsfgbIM7bESBFAaCRfY6rri6wS7QtyIA4l1kGNsQD/QyYC/25HP/dzMTduFZi8VhcAdDCRQsVcICmCFh48BJMAXD4d3BfpFAdtg07/EcffVSgadlnn9k//tM/qVaJoJGg5O233zbqngj+sO4mEHn3/fft4pVLNn36dPWRA/AQgGSafXtTbkmNCgtVyN64SRPJZE6dOGltWzug04M/slvHAhtjCQAZAQfn0Lp1GwW1BA1AIkAcDJhLdSqVwSbgoHYPt0lkNjBxmKIE9oJrpK6IgB35JQHwc889J8klzCJBDMAUAOb25y5dXbr0U1u5fKX17tHbHnjgAQU4ZHQ5HmOKJO3tmTOsb7++sgwnu04gxHnTx8tUu/YtIC5LQklwEUCZ7vstOCw0+w4c2U0RQ/ofoU7ufx3EhcRBhhEOhinOYHiT4CqXZsXzJO9bsXy57d6zR7I6GAXNM7F1gWeOqY8brB2yvGFDhtiRw0fEHAgYpkzMDu0uGF/mMn8ideRFQgCGom79BlaRrLLTZ04LCCC74lwIbJH90bAekxUACIkFWGjm2tw571vzJo3FoiCho90EiQXmEtfw+ut/taNHj1jnzl0E6jBS4Vo4BoEvve1++MMf63j5iQI7eOiwLVq4SICDewYLPGLEcGtV3FLz+sCB/TZr1mwFuASDMDYE/9ROkkTA3ZAg3QF0SgE984vzIej1tVMQ1YQ5a0dgCiiRA2TUqDnkg/gTkEejZdggpHtfn/1abBPXH17BIETGD/G41axVUwYT1A1i/EMwTFALo8wagv1hXmOyArMFkGCsz359VqwbEr9z58+JFaTe8b3337cO7TsIVPj74/qTBA1jxT4RaiYZV2p2qZ26cP6C5hOg5/CRw0rusCZ79uqp86KuirpX5LaPP/54uuYLuejePXslH+TcJ0ycIBlkSDaE2lzVk8bjdvTYUTUlZ15NfnSygCVjRC3f7FmzJQnF0IY1TbBP7SsJI9Xtrlpp+w8ckKS6uFWrqCbwhmzwYaSQlLds0TJd40zSJbR7YS6wj7APA+6QCTJv5XCbrJS7Ku6OYnhoqE1bhUSBwATnjuIBqTb3j7plkhyhJpD5wH0AWPB7AKLs+i0lueq+/fs0Rowza4o5Se3affffJ6kx/S5hOhlvEgcXL1yyz9d8blu2fGFjxoyR6zD3XA6QUc9SpKmASJdRUhdM242U1/GR7BHQo+2BqzJCDW3oPahEQlRrV0G7Hkmo6fGWjNh45LhuIKYG9jETOz171izNL76fOR6YOJ4tgEQYbp5dOi8cnalcF4g7re8LcsryiirLS/izGIAJ0KctA1/EuXAdBQVFGlOYuLScUs2+3VWZa2BNP/+Tf8yBuO8eW+XemRuB3AjkRuCuj0CsVeviFI8ZmLgA4gITh5wSzqOgIGFF+Wap8qvWuW0zu3/cSKvVoKFZosDieItTQyeTOIIwb0/gTb95kveOAAAgAElEQVRDA/FsECfhfxrE+ZuCeYUDt+xA7KZecRRm5yXs4KFDtoB+UpIFVoq9wCiEBxjSHyywQ12CDEVwGCwssOHDhsl9bPXqVfaTn/xEmX0emIC4GTNmKJMe6r54YC9ZutQmPTLJmjRtZvPnz1OWGOkZ2foAEkNfO4IU+rghKcK1jQbRLZrRJ84NQUITc86PQIYMMcwXNtjNm7eQ86Nnp5MWiztz4QX/ploMGBF6j8ESEvzS861Vq5YKwAjk69WtJ/aH6yGIhK14/rnn1LMOd0rAI8YmnLskPVGQQtuENavX2qgRo8Xu0afq6rUrAhpBKjVzxlvWrXtXye8IsgAA6zesV8+louo17gjiQl+sANgz99ltxv3OZ4G5tImNN9nNNknJzItvB3HZ8+dOq0esW3RSzsCl8wo+ZeWMmgFx3GPuL0wM7S2QpnJPAfrIVxknJ5nd3APATS0mgKxls+YKxlq2aCG7eqRVsAjeK8p8vkbNimHbAAEABcx/rkcNt5kHgBCYPl6DhwwWQEJWiZwMMAk7jAHO3954w0qvl2juMJex+yfpgNwMpvg3v/mtnCO5N4wxYK9tm7YyyQDw/4//8f/Ys88+Z3369LXy8qSklAsWLFIPPALzLl2R912X2RHS4e07ttnpU2fkxIr0CxBAHV+Pnj3VdD4AIs7bzXrc3RI2PJiLINMliGfsghTQe8vFFTwyrsEi3gGtG5iEuROMOgCEoe0GTAPyND4bAuuiah6shto5frd3315r1bKVxpeaO8atfoP6ugb2B0AewIF5wv4AsOGc6L2IbBSwRWAN0PCkU0xOhshYZaiEScvFS9o7ADVIGGH/UQ3Abuw/sN82b9osiTesGAkXJNf02kM+p3EpxECqytauWat5BegmscS1hLkZ3HcZF1g/An0cGZGdU58IawyIA+DA5tObkj0IIASg4tyo/WOMUDkgZaQJfACzSAUBDrNnvyvmEHMnpLfIAEOrAcDP2++8o9rNIBeXHJnZkqzUdwOsOH+kpLh4BtYLFQfyQpQLMIuYtzCu7GPI2KmDY5/kfN39KaY1yRizhtivACW0jfnyCyT1B7VWSCJQBzxhwkQlJnbs3GHnz/me36pVsRJv7McAbZQarBnMr5C/cj58FUkImfZIFs188jo4XqEeLiQoXBlRJdaaa2b8ZNPP/K+o9L09Ro1rhVXC7MbztBe4vBKw69LFN994U3WfrAckpV26dRPry7yhaysGRjCZ1MRp70ExQ03c6dMCxhib8JwlEZRfEClUYDarFXm7i1RM9XHM27SxSWmpzjM/v9DyYOJooaJWGg7ickzcXY/Hcl+QG4HcCORG4HuNQKx5yxYpWggUxGPpmjgCyCQPrEShJeWKFrPCRJVAXJd2LW3SfWNUEweIA7ClcMBSdg/wkZCU0q3nbwZxksER6FCIfYdXdp3crUxcKlmlhxiZWoIZuT5WVChjO2LkCLFoBAk8yAmOMCohk8sDmPdSi0SggVwMJouHLQFz/3791Lj18OEjAjmAHXqrUaszdPgwydqWLftMtXj33nufdevW1VlAWWKTDS6SPBGZGAERcsQDe/dZo4aN9BAkMOJBzgMzmK1QL0H2F0DQtEkTSbsADzA2ceocIikO4A8QRnA/8d57FWDMm/exrpu+VJhBEKQD7HjQwsJt3equmyNHjhCwRJpFMEF/Od7Pi/NH6rZo4ULJKQcPGCxnPoJ9BLVk5qnFIlv+1ltvqoaqadPGCoqQ+fA93Xv0sHoNGn5HEHezy2SQaJFFznahTE+LQLRFjpdpcCbDEw+gbvf6t0Gcg8Bb3SjDvzmmW8F7sBWCNAcOcTGQBH240mGKALtLkOcGDAndByRamJucPX3Gnn36GclleU8wwXCJpvc4Y34QuBIgkymHKV68aJFdoc4pWaUAFdYABgUZHvfykUceVt0ioOJvb75pzZo3EzsH69KyeTM5Ce7csUMAhB5V94y9R7Venyz+RH0Hn3v2OQVuBPVcCzVZMGfMfdYVhh8/fPHHauS9e/deNb5G7ghbx7wgqbN06Se2fsM6wXAAAUCBeUctV3B/pL8Z161tQPfNrdFZB96nDHbQGTq54GJCkjY38nsUGo+zrvk7wI/Alveq6TcHzyJls8G+s/rIwaO2A5EhRLj/BNIXcZFt3ETSO4woAHjMTe4nPes4cQAqMknGm7nPvZgzZ47GDIbH5wzBNw3R62gMAYID+g/QGPPfuvXr1KoBQBiSI5pfqZTt2rlLMjjY+blz5wi4MHYYp3BMuXVeviQZLEwdJiwYM0l6HZ0v5wBIVqsFudbG5Cq7ds0aMfZBHsq+ACuHURLGHsxFwICAixprJyV5BKi1oIUI7ozUBsL6JPLFdsF6wczDhnoLEtg2fx9yWXolIvfEvt+lppdUzwczjVkLLpQAZO4la59nh5ujeK0ux4HFZNxIHABWmS/MG/ZywBF7KpJItQAp4LMuT+b7qB/9dOmnmtcoB7jfgG1qggFyXB9S3wEDcfZMGE3rAbyMC2MLS6bxVMNxbzPgzJe3MmBOBdMbZ5WZjz4HGH/fX90hlPfxMwG7JM8/6sWjpJG2MTexorE2EkZdX2Wlvf7aa3Ks5HXi1CnVWbqxSaESYCThAojjHqkf4S3ulLyPmjiYNvbM65QcVK/G12jewTCKnUNOmW1ski2njPohkozJMXHfK7bKvTk3ArkRyI3AXR+BWOOmTVKF2GnHzWI0geZpBAjjSRMvsJQCH1OLAau4Zj06tbZJ945RTVxl1E8uleKh4gAONk6mJsgpA+MRC2YUUcCeJb9zO49sOWVg4oKzpVtcSG5SWaXaHAIqMsyqdblRaq2KWwmAIAUUE1ByXYEYQS1BzJYvtii48n5AZHATkn0RqMkiHlcGMwFAAvOePXrYxk2b7MGHHrTS8jJbv2GDgmskbPRTAzQSgATTBLLlBLd79+5TbUH7du3syKHDciYkoEaSGBpI8z0wZmfPnBGQPHT4sM5HsiU90nEE9UCA6yOgQZoHG0f/LbLH//qvv1RWGmbsyy+/UGBIdpsH8upVqxQgeWAV+ZJF9tJkcpESMT78nveRiT539pw1btBYdTP0tQJ0IPUkACL4e/2vr8s0oFGjBgroCSYAcc2aN7dOXbopSA5Z6iAZ5JoVX0cGJun6uOheuitp9Ap4P8hsYYmivk86RgT0+ASgUvfrDsKeUIfpv47mlp9IxkEzAgrZBi8hg+4MUF5U0I8DnGfdQ5BGI+75C+aL2QTYPPnkE3oPnw8W6/TwIpAn2Py///m/KSAlEEUyiwQSNo7vkUW6LL0dyBGQI5GipcX+g4clZeasMexg/sps4uQJSe8ef3yaZJE07gZ80CuRfnC8Ny9lCvbpkwi79oMfPKXg9X/+z/9Xc+XRRyfLfRE3RUDc7t27bMiQoQJisI3r11ErtE3zpLS03JLJKrkKAlpSKQJTQE6p/fZ3v4mkmZ2NvnUElu/PeV/jgM0+TCV1PNTqcH2cP+uSPzlPAnuY69CIGCZCckCkiddKdM2YicBisTaRco4cOUrjFwCHN+EOLQbo3cgY+nECAAxseADPcoDF/CPhpkQcA+MJ/k0AzTkCIPi8zCASLpMD6LEmGUucP8eNGyeGMDBSJIkAB0s/XapgG9YOB0gYKKSNuNoi54TxwmI/1KwBcmC2Wxe3lnQahgxWiN8HiR6JqQ8+mKvedYAREkwwjZwP5wpT5jb5vlfyWV6weJh3IGPlPLhuTGXYy4KBSTCZYSwI7JFTss/06NFd85x5G1hGQCD7KtJD/u59Mr3nJEAPRQBglz2O8WLstb8VF6sWEdBLooO9h6cB+y/3GqDhEknfk3khbaUeTSwVzFDkcsr9QabJHKb3oksCC/Q57gXziPFGcQE7LPOfZIVqA2EwAawrV6609u07ik1GRvrhhx9ojXu7jWZaB+4A6Tb+oUUH383edqvUO9TxBtlo2P8AymLvItdmTKtY46wVNRdPVfk+UFll1entRx/VG9ft3dnvpgEsNZB9+/UTi6skhWec5Car81BFQpUlK8qlvECWCRMXT+QbEk6YNcZPdePVqwk08xHma7om7hYQhzyTmrjgTsn6ey4np7zrAVnuC3IjkBuB3Ah8nxGINW3eLFVUWGCJWBXpQxmbiEnLi1tFVewmEBdLAuLa2EMTR0tOWQVoo8UAAC6GuYk3+xYbJ0D3TTmlnjfqIZfdFy7DjIRgQR+N5HXhzwTBV0WFgmIy4Ty8+Y86MB6+sFtRpzI9oDCQwJkMMxMyvc2aNZU9PEE2x6AuCUBI8AMDRtBNzQDvIeh49f941T5ZutT+8tpfFDgi60FOCdiRHTiGJsqyphTMEQzzAlCdPHbCatWsITaunCA2kt8QXB4+dEjMGsYXMAHIhzp07OA9r8jiKlBGbufW7MirMCOY/Oijdu7cefvo44/sheefF0NDPQeNvmEJuUYYGTdUwDGzSkADAwjPSGPd7o6eXI/6IKVSVq2gmpXeoIdYShl0Pv/SSz8W+8Y1fbLkExs9muC5uh08dFAyUAw36tarZ/0HDrJk1DxZZgBR3ZckbFHdXQBwYloi98nsSRrYk7SZCaAtYm0EbAWiPDB3OdOdjU0yTEyop3QgySsDakMIdnMfumCkwTkSuDGX3DTG3dxkXZ5MKoDH5REQjYEHgY76WB08oPvK2DO2yBT/8e//XrVL3GPOAiYWZ0o3KHH2CbatUePGmtuYGGDisHjJp3bqzNlI6pSv93NO1IHVrFVDc6Fpsyb217++LlDx+BOPq6azAU6DKbOTJ07am397U0EzbCGMxu9+91t76eWXdV5IN/kZzOK8+fMU4D5w/4PWrCkmKXH7dOlnNn/+wsjF05uHT3r4YevYsb198cVmySiZG02bNrGaNWrYhIkTBf537tolx0sYb3p53X//fTIcQZLFGiF5AEOG9BkJMaCrrLxU9wZjEQJQwCO91DDfAKQCIAcNGiigBaCHjWzcpLGAoEvXaLJdJIDP7wEuLuv03ms1aGdA0H+9xA1AIgMk1oIal5dcU9sS5lidOnUFPgAu7Cdq9g2bQkNqmh5fKxFYQLpKE2kAleaKfndN0jdAA+vQHQ6R+zmQY77wb5JNACDOHVMNnC9JSvEeXrBwsKuANF4AS+ost+/YYcOGDlNNrLduiWldc1zOK/Rd4/oYS2R5jKWaYkO/iL2kp2fCrpWUaD4j7aQdBfPbG6mXicGlrxzAnj0TNopm9DCWJJTYMwGo7CGwVUqwpTzRwXeqfUXt2hrz4CAcpLEkSDgn9hLkxYFF9QbuPjYkJ5gjzEmOB6DijZKbVzgLG1hbWlxQ73zu63NaRyQFtHdaSvv+urXrBHBRaTDfOcZDkx6yo0eOSakBo8l10Fyetduvbz+ZQyGnZJyCGsTZNK8llstn1OcUMJbd49Rr6WDhvHE716t9hCRGZcoqxMBXSO6q9jORPJP7HNf1kTSpsA/mfqB5Wq9uXTtx8qR17NxJ+zH3TGy1WluggqHpOLWFJDjLBOLYs1TryH5VRQsaHw+BOLX88P0QM6A7gTg3NqEu1Wvi2M9yTNz3Ca1y782NQG4EciNw90cg1qxF8zSISwHiFHwnZGxSQZ2CpELeYiCvskRM3APjR0U1cThQAuCQR/KwIpjxujj9LLAt/hyzmBi5CMRFLoThEjMP5vCTiEvJSnnykONQZJlxYAw1YwQsMHFkt3nIU2NA4M3DkMDmvffeV2CGgQjB79wP5iroo14FgESgQqDlshjcxMqVre7UubMdOnJEQQBSMxgBXP3atm2XbswbHNrIdFNrQsBFH7eTx49bUUGhZDxky0NdjjOEZ8VkUVMGACCgRcqjgIfAnoL5yJ7cndW26v1k6AEKBKI//vGPFSxQ47d0yRI5rw0ePEhjQrNdvpPrYWwIDvl+avWwVef8kXwSDDAuF85dtF3bdymIIXBA2jVy1Eh79tlnZDE+94M5NmXKZEsmy+3wkSPWt09fW7durTK9w0aMTIO4UBfmyWGXzunvWWzcdwJx0fuRA/l8cZt/B4kBxN1+cdwsp3ReIjPHoq63mZ+kpZUEuQKOERANwa47HJqVl7nDIQH8qtWrbMXyFQKpOJvCJG3auElyJd4POMFAAYDy6iuvyHiDgJ8eVSQXYJO5P4ATLNM5JsE/LSEIHpFzLf1sua3bsEnz2Jsae+uB0jJnjmDe7hk31n7/+9/pvP75v/1XMS4NGzSwkqvX7OCBg2pgD5jg3jH3MS2hVgvQx7UCDKmfhDmCHZo+bboVt24jRvmLL76SDTtBntcrVQnQYABy+fJFKy93i/4pj01WbR4JBQJ7YlrkaTC8XD/zesL48ar1ZB7C7AIYOGeCfdUAld5QXSv1lqxfWA/kiAsXLFSAzdoG9DCnCHw5PgkVGEnmuFoSFFVLN3vmHmAjD7jDSITvof9bzx49td4ISIOcl/vOnKTJNOwNgAaWCvdY1lQA5LyfoBnny8Dgbtu6Td8J2GM8YctgoJBJq8eXei7Wt+PHjmkNk/zBPIUaVtggl+SllACYPXu2jgWAICElV8CEm+Ywr6iRYuxh6GgKHWoFub+AWnpD0j+Of8PMIt0U8I3aX8CS1amNpb/PUYENHEajZun0rUMmGZqEz37Xz6dH9x7WslVLgaQAEplDrEnYVvYpwKYMZBJxGbVwbECPWLUa1TV3+JlLQ6sJoAG0vz57VkAf9o9axyClBUyybyFPZw8HWLtjrDPA7H+sGRhsajqpT2QPBaxi4sP8JpHGGsMkBokvknOksNQ206aDul5MnUaOGCElB/cN51bq9Lw2ro72AtYrtWG8OGfGx41pPGGl3p4CsRm5ePh7SEjybzHvKEkE4qjTdhCnPnE8MmHqKl3iznUtXLBA34WS4/iJE9a4aROXUxYVWQLpMX1F4zHdv/wEfeJSliwvtxMnT0QJEQdxtAsCxGWYuOrRufo9uhHcKW9h4qoAolELA8ad+fbCT/8pZ2xy92Oy3DfkRiA3ArkR+M4jICausCBfTBwgDkklIK7qFjklIC5edV0g7r5xI6xmvajFQFZ7AWSVqncLoC5i21SaEoE4/kLbgpC9zKhDgktlRvZ261VI3iE5VoXNmDFTDzweajABI0eOlEU7WXCyvNS98Z2wHm+++ZayxwROL7zwgu3dt0+NaNt36GALFy60p576gX366Wd62BN4uO17XIHC9bIb1rpNW2W7CSowHKAWzd3YvLCewJuHOo25yeqT3T15/ITlxxMClqqlkPOYP/hhADDIQLJEthnDiaFDhtpVegzR7DgvJmmkF8UnVAPo1u/XxCZgQjFgwAD9m/+QnPXp21f9k5B9/vGPf5RclMw0300dHFlcWDlnK/3FNXIulRVVYuPIwNNOgFoa5J2MKX/ft2+vvfjiCzJNYYz69etrO3bs1PmOGj1WmV01VpaVaTCnccB1RzllMDWJXEg5nzQAy3a0TCOwbDzmc+V2r4y7aSZbH4DczefjnyYYDfI7B2wEXF6vFiSiBJmQf/yMjD5A+s9//kvatptAikAXFoF5QF1QYEJZUzAY4yeMV/YdwMIxguU3gT7GGkjXQiDLGB4+csKWLP1M9ukEjcx5JdzJuCcrrEnjRvb8C8/Z7t07bfmK5QLcnTp1VH+yG1ev22uvvSbmAWc+mDeCRXohcrwf/vCHsponAYBV+qJFi1THN3jwELtxo8x2bN9hFZgy5OXbtZLrqqEhsAaE0RuuWrXCqElxSkASx8IBAwdKYhfYXeSkjANrBAfHAQMGRj23vLEx3w1ow1EVU4rhw4drLRDg+nhXyuSDfmME5zJ/iNHf7IpYZ2TUAKLQz4t9gLXAdZKQoZca0mHAAD+XEcmQIQrumfeAPwc4MIMxMRQAEJgcNaKuXVu91HhhlR9qI+mVR22ipJXJCvvow48E4qkr4rsaNWooQxCAI+AK0Mr5rFmzRqBi4sQJmm98N/MNO3+cCJkHXB8AghYGfD8gCiZn167dcqUcN+6eKGngJipIn+lP96tf/UrKARICnANrlKRBr169BKJZ44AlAJC7D8Lyu8yRucX9CKCWc0Qazp9IpwH53sOwluYA94PvRonAmLNHcixvJZEX1YfCquHgWO6mLJVeA8rf2Z+Zw4wP4wCQJVFA/RqJMMA5e7An4pLas9lrYbJQPeh8Kyp0PgCL+fM/1vwApLHmYJb5kz0Y0Ma8RlYMsEMKD+O6Z89uGzVqjPoCIvfls8xb6hFpg0BdHPslyRT243Dvec54os338bD/31xfG7kqk6TUww03VZfTw8RJQ4DCgs9HPRRTVZW6BzJqicWsRo1qtnTJUj2jaKeAnLJJ06YZEBf1zWNucI5i51QfXqa14ax2XSUcklWoCgokeefcq9XgfrEj5ilheENtHL5ZEweIC0xcYFFzTNx3jqtyb8yNQG4EciPwHzICsabNm6eKChKWgCUjoCFaFRNHIVy+esbRYqAgr8oSVTese6fWdu/YYVa9bj2L5ReqTxwtBrxYmvcGZ0pnYfQgS4M4D70J+oNMJVMTd3Oj78zVZ4J1MYVRPRNukjyUyNQTTOC+5lbqHpzxO76aYOOtt2b6QzSZVIacmjecJ8kokwHH3W/D+vXWpm1bZZsvXrigAG3X7t2qTwNQESiQoYcNwwmQYMO/w+3oAQiAOGRqsFhnT50WiKM4nQAkWCDKetpitmHjRl0ijYWRoHH+9ASiGWt5FKgQ1OA0R98gguLjx08IhL388ssKIgjGsECnTouAlutevnyFjE8ItmBfkGvhJAewVVNogRQPqng/537x/EU7d+ac6qgIqr3OKCkJFeMNg/DSyz9SPRZyHQIf6l6OHD1m4yfeG7FlkeFIRH6lpZFRP71Q95hlQJluN3CrnNLRVeRcGU0Ez9LzjzubmjgwdTOLbMmVH9+TyC7NdFlUAG3qmwdzmJb4ei2dQh2AaJWpUW9oIIwZzbvvvasgGADXsVNHe+ThRyKTh6R98OEHaitA0FwQz5dMEqtzAkUAAsEXwRmMC9l1zEYwzwB0aH7I5CRpH328QMG/GBmBTQdyMGIwxVOmTrZkRZnNmj1LQAgW5/jRY3bs8DEdZ9z48da5U2cBHdgLgAdupAT01L8R8CMjRhqI6QlulBcvXhZQaNPaJZfbtu20kms3FIgq8IzHJH+sV6+O5gcsAMHn409MVzBMrRPBPjWfnDugEeAzcsRI69ipkwJynClp+n348CHNT16cI8YptOgAvLDeDh86LDDD3IW948VYfPXlVxpHxo41wBqhbi04W5J4AJCRyOBeU+M0Z85c27hxg/38569GdXgVOhdAFvcfEMW5HD16TOCAhAVrA6l2cetiyWHZQ2BfA4vmZjZxZ6QwhypgP0SFwPpxR1NuBHOEccb+nvPGHZTzphk6Y8w+Ant2+tRpgTzk3D5/XaLIfOJ3yCwZD+4jazeAU8bmiSeeiMyT3Ml0+7ZtMusAzGAwEpqFM67nvv5ajDr9C2F6mcdc5yBahkTGPoHhRBap1ieYjsg8Iyk2j/NVr7NISs3eQg8/5hlgH7CMCgHQxdhxjgA29mpqANW0OhGX4yYSccxXAGkknGBY2fsA+dQAcp9CPSXnFwyBdu5y2SeJNea0WLJk0vbs3aO9DKabNfvpZ5/a/v37rU/vPnKqXLz4E8loGX+uGQUDIArDEz7brVt3uWu6u673cXP2z4F+It/79nl/t1vVBsi+/fdhv3FDFFrHUMvrn8MxWQCPvT5ZYeXM+Ro1NL8Yh1UrV2rfYJyOnTgheW3vXr3FxqNQ4H7AYgOQWZfZII654yAuP5JTek0nLQRglz2BmmexOGY8twdxAMvQJy6Y9uTcKf9DYrLcl+RGIDcCuRH4ziPgckoxcQ7iqImL0ZA0FrdkKs9Zs1iVFcZTlm+l1r1jsU0YM9Rq1K1v8cIiSyRwy0qoWDqAOG8uGoE4RQUekLuckpJpf2XLTbIlKNkmGKGXFx/CRRNpGUHFjJkzBXrIyBIQAYJgmrKDd+L2o0eO2AcffCQHPTVLLixUcLt8+XLJv2DEhg4ZIoMRgujNmzdZ167dBA7/9Oc/y4aZejUCXR6EZJ5hDAhS+D7+TcDhPad2KHggm37q+AlQrbVs1SrNMIVzI5iBvThy1E1CYLpwpiOYA8QJ9EVufnwGRgPpD4Elxg70WQrGC7hP8pBF7klwTL87Mv8wZwE4BDmP98zygIQAkXNHprZ65ee2Y+uOtGSRMaaeEDBBAE0rA46HzBI2EhZQ5gU7dtiDkx4R+6oi/Qg8SVaJzOhbGntng7RbQZxqbPhfFrNH0OENygmSAsj65jyXHFU1dRkJZgDaLoPzrDjjwHjwCm6HHtxkmMTAyiENJlkhg4SKCtVjHjl6RHVIGNkMHzZcJjUl10vEEC1YMF91TsgmlU0vLFImHAkVY8rPAhOD9A7GU658RUVijuVwl5dv8+YvsjVrPo+kaaVWWQVrxDqrFIh78snHrUXL5pp3zFsF9leuWoO6DdSUuUWLlpGDHbUvpQIpgPA1a9fIgAOjCQJCpI+7du2yBvUbyTBnwIBBWlfbtm23uXM/tK/PnvfAuSBfgezlKxdlxV6tujsTwiIS9MKusG4YI+4Q47Fo0WLbvWuXmASuk+MgYUb2h9EO84trp1UCDBDzO7j6cQ+pvUSqCTsVmmHDMsFw0xCae8fcCK0+AMqw7jBTIdDmfFifBOmsVXqsBVMizpOaOYAHVv+sB9YSoAvwQUDO/GctwWgAQLhG1QldL5ENfnCqZZ7JqKOkROPCMua7ucYA8GDKqWODLdu7d48NGjzYevXspesHfGF+osSBmfc2275dSRn2JFqAqPVIaZmAKzLdmW/PFLhj74L5C42mSSDQy278uHE6d4J1ACCyw2XLlunv7F9Bnsw+wpqg5tdVA5y7N7nXWo2SP36NbkzC37k+5h/1xUgrYSkBTCQIuG/de3SPesElBHbFALywLpgAACAASURBVMPupqps67Ztqt1kD6xVs7Yat3MfkBkyX1A/AJQ5r8wYu9ERJ8g6Yx/u1bun1h1rm/vLOXGvQ70byaf58xdYg4YNrH+//trDkLBiaALrRvKA72WsMZBivJDNs14YA54ZqieLDFzcXdKTQCEZGZ5pyKidofP9CpArkxPqkSuS2itJWKjGMjL7QabO72vXqilGk5+vX7dOwJI5QdsAEhKAW5IVIZHpIA4VSJ52TIxNAhNXv349B3GV5GRdAhyYOLFwuO9+C4jLNPt20KgWAy//Q05O+Z1Dq9wbcyOQG4HcCNz9EYg1btY0VQ0Qh6Ud7nGAuATulAmrQEKmWqSUFSYcxHXrAIgbEoE46hmK5ExZmURSR/DuLQYkqQxgxBvZuBZfLQacmks/ACPL92yr8WzHygDkCugbVYJZQZ69++5sOb9hGkHwyAMbyQzHJIiCDeB91OusWrXaxt0zTsBg585ddt9996rfGtln3B1hK5AGEpwRzCJbIiNPXUjf/v3Vl4v3EwyQveWBRsBJEESwCANIgEdNze49u+3RRx610ydOqG6huLh12nbaGTCXi8H4bdq4UVbdtDaAIQQ8qQYjAnAEpgQOBHzz5s+38+fO2dNPP60sMnIjwCCyRgIy6pMIRP7whz+onuPVV19NM2+h4THgLYAXAh2y1wT3x48et2SZBx8Er+fPn1OvKMaDYJCWCs8887Qy4wT82JPv27vPtnzxpU165FE3fsAEQAX8zh4EMHQnOWV2W4FvgLjIpZIssxrqRsESwRsB0beBuGAWEhi3bKaUvxMMcg+ccSD4r1KAT/COVJWEAHOH2phM01+iWO+/RRD8+uuva44B6mBbAOqACsADIIzmvGTRkTlRV8IcBWyEGs7Wbdqo1gUZLPeYBAQBOufOPQSIXrpcYosWL5XUlqDvWslVKyzMt3giT8Favfp1bfKUR61Tx/Y6BwA2DEE8FrfqhWTbPdCE7WAcnX10C3RAhPcUvJCWwxEwN2/W0hrQOsRiAnufr15rW7dt13US9HFvMespLb1ujZs0ssFDBhmyK+zoqddyu3eXKAKUCfaZ28uXLxOohS1krKnJnDZ1avpecq8AIDCSAwcMvElWCVOFNDK4WnLvsL7v0rmLnB4BxOE7AXMAPEDE2HvGioUROC50SR7XTZBOqw1q9NiWnOVMyWxow4aNqr/DrEXBd2Wl1gfnRm0XbGlolRAkkbAojKu+p6BAYIlz4LtgKgF5MJAE4cwtsTOVlXof7wEwMPdwpYQ5AoxxjcxTWDOMXVj/zz33nNZ1kGVzLOTPrEdqHgEk7AnaV/NiYoyQYAJGQgN2QMm69esFtGCgAqsHIGfvev/9OfaTn7wcuX+6A6zXQhZFYM7VEowL18ychpVGfo4JCokFzht5KXMLh1MSPvyc+ROcP9ljqIGcOXOGDRs2XEDs2jV3FGYO0R6A/Rh2EdaQREnYW3TPZDJjqv0lecA+zH3ifQBczo0m3oBj9WQsKhTTDHgjGQCrtWrlau3xjMOjjz4iOSd7MqZFNF0fN36cderUWYkY7j2glfF1RtKNlYIjZUhGck6wk87EOXsps6qonrdCTK4z1wJi0fNA4DMeV502PToBjRs3bLBLFy/KPIp5ggwSaSwssBJmGJokXE4Zj1ppOIg7JfAYQBxtSgBzjD3SSY7DOonLQfrOTFwAcTxjuL5cs++7H4zlviE3ArkRyI3A9x2BWHHL4hTPxDzJ1MjAEuwhicSJj9471C3kWUGc9gM3rEe3djZ29GCrUauexfMLLREvVAF1LJUnJs5NTfJcjqlIUmGLeo95fy+ygP5guLUGKgSa2YG/HoCRoyEPOjKuPEApQie4ITAk+w2IIyDidwRs/IzglyCDXlf33Xe/vg9pzT1jx6reA5kV4AxWILjmEURTO0OWl/fg+oekiIcgxyWoPHDgoGRinBsyIerHOnfpIlnQvr17lc3++hzOggUCeZ5N9uxsOpApLRUb2LZdO0nPCODEFFKPkqxUsAjoQopG9n/mjBk6znPPPW+7du+yNq1b67wBcQSdZL1hTl577XUbMmSwTZs2PQ02M+NJdr3cmyCnzwWa1Pv84a4HuMN45b3335NciwAD+eQPnnpS4G7vnj0KfCigx0hh9Jixkn8RzCq7LMliJJcNrGtWP2+fEgHsuamE5kGaAfNpE845gJEwsTVHCIACn5vlXRJkk+nPRkmEMNe8yS7MjcuJuDbee+bMWbn/AdAJvAiWYQyoMUKKRl+rshtlMsr4YssW+2TJEhsxfLiO8/maNQJsyABpzkvgzdyAPa1fv4ESAJjD0F8LQIwcl3YNW7dttSuXr9iDDz4UmU14s+WtW7dL8kQtGkEm50wQSpDpwD0hsAnQGzN6lA0fPkxzxF3wTBIopFVcp4M2QIpLwgAOXC9rAyY3yNQAOTBvGJgQ3CGXwy2RpuXu9lho1M2qgbGSEPmqc4NxpgYUtoC56UYPWPsnVJPKcXkBUnAKhKWGDcCUZeSoUVoTRUUFOhdYnMWLFgvEwMx4E2jTeQEwMA2BSSluVZwGRKrFUlPzOprrXCtjhoyQHokwkbDT1CoShBMMnzv3tfXq3VsmHnyeRAXra+7cuVr33bt3836O9GtUwJ0Q63zg4AEbPMgZSsbN174H60xe3sc5IBENQTxrnT0EcICREDJVxoYaJI7hNXlJuXlyf2GEACIYW3AsgNnvf/97jQdAQ4mActYvssRqdvzEcZ0b5iPMO5IM1ESyh8D0szdQB8b3AfoYeySuACvGLCQ8WHvsq3/961/ltgpo0Z4V9e5j3vn9dJAYzDcYU9oRoHJAcs31OouaECOGfJXzRCKJrBKHU+aWX2OBjHdIXngfOH8msJ/C7C1cuEgOuSTHePEe1muw/mdO79ixXZ9hf2Lf4pwBnN4rdL+1a9deQJVzYpwAyrCiNLLHvGfr1q/EutJyA+MbmPU33nhDY4lKg32OdcN6BKhyTWHMvGaW56Uz+urPF8+LnDQz+1cA3ZynCERJML3lidNavlaRV3priBKrU7uWZO2sC5I9JzFtqV1L58QYsvXxGRp9y7VXmQVaDHgLEtYoCY7CwmpWWu5OxygBGKP8Qp7ZCak9OKcb1B8WRPNDNZMuF0ZOSQIKaacSo9dL7MWf/ZccE/d9I6zc+3MjkBuB3AjcxRGIdWzTPurmhnSGejiiYjKFsGvehLSIDH9ehVlVifXq1dFGjhxkNWrWtfx8eqUhDeEB7D3ikFGGfmceoIMRMiAON8t4rCACZtnOgS5I8donpHRep+SlSR7o84D3INwUdCMBItsPYwIIcjklNv0E+t4nigAJxm7C+Ik6xrLly6xjh44KPsngE+QBOtTkOgp+yQzjYobxCE3EeZiS6Q09f65cuSbAhiQHYwEeiACqivKkTnfy5Ml25uvTVlitQAwNARvZcI5BEBLq05CKYaRAsBbqUYKzJsGwB3oEUNcUXBCgPPPMs3KGJCAky4wjJrUnMCmffbbM3n9vjk2bPk31Vpx3CMRczhrYz5iy8dS1UKODgQRMCfeLYOnkKQxeShUUEFwDFCZPflQ/37N7j0AI/ZeQgFGH1bZNGxlVhJ5CDuKcbU03fc8geg9dkDWGQCaqE7xT77dvzn/vlXTT/Aj1lxGLGYBgSAD4vHImVKwh7ElkOEOwSw8ugl3YCoJTgiGMb2BfGjdsaJcuXFT9DVIwxv3nP/+5xvf3v/udNWjY0B544AHVoRDorV27RvKtUaNH2/1Ia0+ftr/85c928dIFa9+ubdSXrNDuv/8BBbnLli23Y0dP2LWr15VJr1ZUQwE5oITEBIHb7j170o2fWQMEh9RBEtwzT5lbqgmqKLNYyhsNizUg2DQTcOO8AQfMKYAKQWfoX8h8KCysbtWr1xRj8Zvf/FoyQkAVbTr+f/beM0iu68rS3enKw3vvUfDee9DAEYbei6ToJFKaeFJr9F6/edF/ZhQzEd2tN0+tVouk6CQ60ACEI0ASjgaggTeE94bwHgTKZuWLb+17sgoUKakVIXb/yIwgAVRl3rz33HPO3Wuvtde+eOlC1KDbXTrpkUbrAtaPajcjN8Lg2Mdc9ZYW7joIY7Rg/nwZ5fTo0dMef+wx9YkDEBL0IwEmqUFQDbNN8B3qW1kHBObMTQAKgIPfsfZJdHAMQIb3LMuXYcW58+cU3MOCApBgrRgDDFRCQ2YYI2SAJG7o/UeNLOBCTaip/6pxIxuYuCXvLhHDzhgSDAf3WAaXa0bquWr1Ku0tuEICGFnrHGPf3r1qoE4QznX5/ItJLsd1YFqEKU2/fv2vYTExolmz5nN74oknlQxirXKtnDPjDqDcuHGDu0bWq6dm2syZ06fPiAlD0giLLqdejCqQsq5bp9pFGokzpgBJxv/0mTO2ds1au+mmaRpT1jJ7ANfAOfNvrpH7GpxFke4BmFERwMSy1pz181YOACfmEkkl1hbfxWd5cd0wrCNHjXR5pFF3WqH7RXIOMxJv3+HW/kFGLUY4qunlHiFz5/4BIrleQPXatet0r6ldDgwyjBr7HDXE9FvjHtIrjv35vvvu03phjs6bN0/3k3kPixmSgZhXAZ5VP0vSq87aUi1tVAPneMrPNySafA/yxBP3PagUvMebS78F8li/lRUab+Sg7FUkk/ZRV1qvvvZdABmJGsYPgyFYOa/brbF0BOIwH2IsCguLrawibSmBMoxVqlXjnUrmyYyLV3kFz5haEMeezXMxAyCvQmkQmLgciPsbxmG5Q+dGIDcCuRH4q0Yg1r1zN8yNyQc6WwaQw2WSnm/VPBwylp+KWyJGP6CrNqB/qUBcUVF9S14D4mBhvE8cwXnI9Km2C5YPICc7bxqDA+LIPDpAC03B6zJx4We1veICe0JBd8JWrlwhRoxMPkGRwESnjt4kGtlc2pv5AtqwqB46hKxqwtauWyuJEL2FYEt4+J49c1bBjtehFOhB/e5779rNs2ZJuhjAj7uMRdeAw11VtX340cdyQJPcq4o+cwU2buxYyyvMs0ZNGumcCH6895RLPF3KWCAAxu+QduGkRsAYHvBB6kfQBgh9ffZsSfyQeiIXwyYb1znkajjiASKpP3rvvaU2a9ZM1XqoaD0vT0wOkrhsw9wowx7qaw4fgfGJK4AisJs7d46CdgJ+ApdZN8+0cePHyUAFuemQoUMEKFauWCmWADARTB4i1O4g7hoGrtZchNvuLFgdk5I6ZpOcVzAG+LZZLWluVHNXV44ZkgDfBuL43tpje40lva8ImsaPn6BAaePGTQqs+QICzzyaPVdVSzYaasuo3QIcfLBypc26eZYYNQXTxcUKlAkGf/TjH1vX7t1VOzh79qsCZAMHDVBtIz3O+vTtaytXfGCzZ79uo0aOtpYtW9uHH66yvFS+XBgBEwSnAAfmGMcnqASYBxkfrArAB6ChjPlXl+zM6eNiBwE0BPyMPEEf94b3cl/p6QbwZ50ylnIJLAMQFdiLL74oxuqOO+4Q0420lnPu17+fNWxYXyw414LBDnJBAIMs+PPcgt3Z8CoxkowXDC9MJEYlgwYPVtBN426kdDjqAQCoXf3ss88V8MOgsF5gbGCWkPs5VetSPpIpoV6R7wHw1ispEcvDdfIe5ilJBv7eoGEDBevIplknrCkAIesQkIIhByCLZuZcS2hcHRJBgHWOh/RZBiqwkSnAJ46ZnhgBAADchgwZHNWf0XOt0mV+UTKJZAtgLUgxOVeOi7QVQAwoJbgG3HHMX/6/v9S9njxlsnXu1FkMEecMS8haVe1hLKZx5vthS9hXAKK4pdI8nDkAkAlukkh4uf8oF5hfjAOgC+aLsWEflfOu2htkxL5Sm8f7+F7WHPsJoJ/zpsYPsMM9UisOnCSp/0wl7cL5C5IMM0dhhkJdHdfE+QDiYD8BfoBSXuxxqCfYG2fOnJUF3N64HbbNXYGDMQrHwSGU+YoJCjJ3QB91j4wRvydZxXrgXGEiYWgBxbDDzIXHH39c95I9AAaM88RACtk97w0uwcHEJF3toEvADMmkDFWqZGBD2xqVAgDkorYD4TkH8FdLi5hLQgFdfA4ZNC0GOBb7E02/cUvmOYcscu/+/Va/YUO5jfK9fI73oRBAUknrHY1ttTNxzAsSSvmFRVZRmbEkffNg4qLed+xjXAMuyN4ovQ4TB4hL5aOjdSYu6nVI8urhJ3+eY+L+qjAr96HcCORGIDcCf5sRiPXs2iMDe1Vj1LFUW00AcRa36soai2XY1OOWSgCKKm3woN42dtxQy8/DSYv+QCnX16utANIt7y2XjvovBSZONXFEADXAN7J7te6VCsgjCd3Xg/cseyRXMh6MbhABiNt/4IAe2mQiBw8ZbF26dNEDkt/zICOQ+GDlBwoKQ20ajWRpMTBq5EjZUcOE0EC5S5euAjA8NMlkExRhGED2W/2cYqYHntdBpRTY4DRGlvvkiRPq47Zn7z4vPI/HLb8o38ZNGCcpEYGhZ+Dpc+TGFQQaNOGGBeKhT7BOoFkr93PmkWsA6M2fN0+yMOqBCGIBfdSo0UOobZs2+h39s6j/IxCjZQEvMTqSz3htEA9jzg8ZGfWFMBsEMARHnBv9oF6b/aoAG+9DwkYNEeYVJ0+dsO3btotpYKCR3MFaUqtBkJTtCxiZ2rgtaXhdC+KcYq11kfy6fDKYjvzxtI/VyikDiIsC/CyLW2c+1WXiyGwHV8pgiMGfH374gaSo1BYxD7Dcp5YSMEnvtSaNGtusGTME/ucvWCB5IEEtyQKs6WF33JwkLdDE53GBxIyiQ+fO9pEkZ13tnnvullQNaZaaSCdT9sLzL9qevXtt9KgxNnz4KPvtvz1lJ0+ecaMOM2varJn6gp05682MuUaBizyX3PE+QJ6kr+oxx/x0O3bmmZt7uOyPz8JiEZgTpALEJk68TswX8kJMig4dOmK//vWvJf/jPbCP3BsC+IkTxyuJ8C//8is7sP+A3XPPPTL9AVxSX8qcwmWQMZszd46khAT0bllfrfolZM2szV/+8p81ZsgeYWwIoJlrN02bpu8LgIUER6OGtAm4HNVaupkG38X1BBmdB/neCBrg6X3U3AkQuSRMO30SGXveFxpOIzMDVHz00YfWrFlzGzBwgFvYF5foWFybDIdSSYEEb/7uklymWZDLAV4Aixcv+D2C7WTs6fFGrROMFUkXFANsJoA7gM9LL70sWTdtCdi7OB73C5aeWkJYEZgz6ibVYy8ZAVh6jkXjgAU9bRAI3DmnukwfAK0+ctMrXnPGHFq69H3tKUh7kRXyM0AN9bZcB59Rs/QrV8S4A/ZOnTyl+UDCiD1Pjb4rK+WcSQsLDEzE1l28pHmFPBEVBGCGc2ee8j0kIdgL2RNJlHB/YJKpVUOhQLsBwDeAt1+/vlHNaoUkjdm6yKi/HYkMlVtHTc9ZW+zLAFD2YTUWVyLK+6RdvHDBli5dpi0FYEnfT5IftJ1hb6Qmc9XHqzR3GGtk8SSorpZdlcSQ/dtNrJzNl4QZaaPchD15wLoOz7Jrk1jeZ07nbBk9o/ge2jcwV+R4KlMmr49bumypvoM5wnOueatW1qcP7R2QTHsyUa6tMpDyRu6ASNQSJKZYM/m0laiqA+Kon4uYONYVkmz2/T9qMZCXL5fqNAAzYuKYCzkQ97cJwnJHzY1AbgRyI/DXjkCsR5dScnhWUwNTUwviCMDTVRmLRyAOJq4gP21Dh/S1MWOHWF6qSCAOOaVAXMTCZZm4upbtSDRlbOIsn9UA+OrUxEUAzom52p/X/buzNyHor1GDa2psSuq5UxxSJQAF30MAS4BDFEzwRM0G8iE5yl25quBi/PjxMiAgUEMWBEPBZwgwyI6TIcWGPVhwKzDSuXEmsIkwamn76soVBYgAJUxTyDxzXJi4ZF5STBV1KQQgoTaOYxIAELAgvSNbDBBCwsM5kKnnJbvyOOzKFVu4cIGCJIIbarVgCAmKkBNhWY5l/Ruvv2EbNm5UU2Pqa1q2aqlght5kqtOR7Ie+QSkF2zT/xXyBgHH3rj0KWMkWA8jy8l1GQ8BBprpt29ZiYzZu2iSHN4JsGDvaGFAf5fbjXmPmRg+m4DgasKg4sjaR69npPwZxAdB/OxP314M4ghs1bI6CFy6P7/l8zRpbsXy5HCYBxxhCwMaF+42JxqTrrlcrCIA/wRoAOhgXcI/p3UdgC0hYuHCRWF4aEQ8aMlT3q0vXLpZKuRQsvyBPhgnUWiL9Asj17Nnbxo4ZZ8uWrbAdO3bLPdIbfVeJ+dD8j1ohMM4EqgAN7i1ANfRy6tK5g3Xu1EYy3dDHiyCWZuI0c2cNIl1EKseffI6g+84777Ti4gb28kuvCFQRYNKvivsRQAwGJhMmjrcVK1YI5Lpk0n8vtixjVhSBK8bnhhtu1PVu3rxJweL06dOtFNa2slKNz1948QWtA4LYgQMHqUk2QIG1FhIf/J6/w2J7HVJGa5R7hwyZNc4c59+ADa/zc7ZVgCiJLDyttae5SXsHXEArCaZN18n6ZU9A+gfbzv3mPJD1cR0dO3ZSMC+5tRIBGEN4/Scv1hPfK6YlXSMQSZ0l4xOYMOqvCPRp/REYKebK22/Pk1SZ+kmSXNwrQOfs2bPFWPrYNpDkD6YsgHaAuCTR9erZ2XNn9SeB/IULDpQ4FoweY8I8RjoazFKooTx86LCcT9lTmfMkwBh39hQ3hYqJDeLYAALADj3tGLu7775Hc5IxYO9kvXBuJDNkqJFI2pdfHpXcHfYWxhfVAp9hrgIg1YPz6hU7cvSoTJK8bUKe9gv2JeTgAZAyR2E5uQ7WmEuFaZFSoPvKGAFgkdTyewCH7x9esxxaMgRnVNoIIF+nsTvS2wcefEBriX0f4Mxx+Dzztf+A/trrkScyV7gn7LUc181LIulkJIm8JmkVSb6jnFIWxIVEI8BaZkr5KakwCqj7Q/IYj6ulDHOXdYycsnnLVnJjBVSxuTK3HTDWSPoo5UpNjZg45gb7ByCusppEXsTEAdwERL0HH8eifc439YlzY5NaEJdr9v3Xhli5z+VGIDcCuRH4242A5JRi4jJVsi73dqRk9wj6k1THWTJByrncCvLSNnRoXxs1apDl5Re7qQlulHVAHOYmqomLCqdVAxCPWLhYRsxeJu3mJ0Fm8nUm7uvgLThVqj8OYCFdLbaDQJmMKaQe1txklrkWSU6QJVVV2eEjGJi0sfr16md7xZHlHD9unKSIAcQRpPFgBJzAqhF4IK1zp0XvF4b0UoFcFQ1yaQSbH9XvuWubN9StkBxo977dduHSeZ0HtXrUjcCW8R4CK3cqzMhuHdCHPA8QR3Ci+ghQEAYgNe6eSM0WAVbLVq3slptv1rWRZcZVDxaPB/Fbb81R7U+jRo1txPDh1rFTR11P8AkXo2icpwexBHYcG0OPo0eO2rbt2xW4knEO1u84pT35oyc0zhcuXpC7H7Ie2izMmTNHNWMwLGR1ASbcH7kypgFz3jPLXyqOzM5k2XRHDb+9BtLniM+FAJa/feL/NXJK5o0DN5zyYG0wTMDhc5uc7ggAATQEn1w/Mi/G6cK5c+IUYUVg4JD+IZsaOHCAjHEIfpGUEQgDyN9443UFna3btLUHHnpIbGgYBjHTViMXS8YM6dKvfvUvdvLkaevapZsdO3ZCTq8FBciy6HP4lYLeYFQiYB8xUG4cUttfkZ/fcP14u/POmzW2BLcCgfkEcRnJcvkZcwrwTz0V9577xrU1b97Kdu3ao7VSVk6NY1IBPSCqOl0ly/169Uv0eRlRMCb5+c7EVlfbF19s1boGhBCEP/Lww1pLyDNh8ki0DBww0Fq3aSPw9o//+I8al3vvvVdsIMkLzHOYywSv/BvGqnWb1nbo4EHNW86HIJ0xZw6oTi7qPcY9Zb6HJAjHDg2ls1I+zJHKy8WAEIizJiX/g7VMxNWPDTBH4A94atOmtYx7NIO1rzjbx71z6303t+D9W7/YqnorzpF1D/PCCxt9xoEG0qEXIOf86quv6bvpU+k1aG6AxP4BG+XgOSXZ7n333yf33dWrVosZwsWTc+P9oR4QJkqse7RnBJMe5qQzm5UCvlwHxwUMc/40uEYFwDwLvelooYFJU/8BA5Q4IgkGuN+6dYvqganFDLVzJHdwM6VlQhgLWDRcSMP4CuRGdWOSa8rUJl/3mrkB0GauBsVAk8ZNdB8wzeF3nD/gBNdNPgsIDMy7GnDHo5ppFXKb5jxujMibSVYI5Jpp3lML16NnDwE3au+Q0XYv7W5fbP1CDBifZ8yoqcSlsmGDBlrPsOzsrbCNPNdC71Gx5rGYGDSAV3b/Cq0ZtKf5nOH6gkNwdbQH0zwch0n140unJaulOT0vZ+IOWuNmTVUHzX6F9NLXIMwd8n43SRGIO37Mqiox+6kFcTynOG4lTJzOkdpyNzyRUQ4sYCplZRW0aXATGVoNASjrMnHff+K/5uSUf7tYLHfk3AjkRiA3Av/uEYh16dA5owe3VXlNnEAcIWvckrE8PVwS1LPVlFlhfo0NH97fRo4aaKkU/dGQMiZlghKYOEAcEqUA4uTeJo8Lf5CpFi6DCco3M3E86OuCuCCzU+AU84cggdSSJUuyII7zR0JIRhlJKGCAhxUPdwIjpEY8yIjag/MeQSY1EgQyBEmANuqQACcff/Sx/kRy4xlL5Gg8nB1g8GDjAQiopO5MwAgWoCLUbMTtxKnjtvmLLZKjEeARdMA2ABZ5SKtJcTIpdofGrhhj4DDJddbKAj1IZEzoTYZDH0EgmXACUTL5ZMKRi3L8efPmy3gECRSBB9+h5sS4C+bnRyCTOrl8AQsCIuSUhQXUTlQqaCIQkENmVaXcEpFJ3X//vVGW/oKCHIJRmpSTgSc+mTJ1io5JkMUQqfg+MiuI7EkjAFc3BvDC/7p9AINRie6/XP++7fXXGZsQ1HNdISBX4JVM2q5duyUxA8DCjjJWsCMYTSDjW7FsuW3ZtFn3jetDEkVfP5z166mtagAAIABJREFUANZLFi+WZA23Rt4w+7XZtmr1at2raTNmRIEdIOpi1J+vUFl9JIitW7WRmclrr71ux4+f1LorLqpnjRs1kbscBjwALQLfYMjhVuwJ/SzYvUvKVVhgzZo0stLuHVSLyfd7mwgSBqa/E2gS3BK07dq50xYuWqj+Xaolq4b99XoxGTeo75ZbwxNoEgg3bFBf6wTWlmNwDbNmzdLY4C6JVJnzmjVzpt1w4432zDPP2K5dOwWEWGdcA+0wqDWCzaM1AsF+165dlNxAgsk5IhuG4WQeb96yWfVLsHH0PcPR1UFxRvWhrHO+EzMTQFS79u20Nl1+50YsrF9ACnOcNhHeyD6uGjWSIMj1uC5qSFUfSnIoYo1Yk8EMhvsWTFU4X+Y3+xHsDLWDAMzRY0arXgmQw79379mt7+bcg7EJYIqxYc6QfFLSJmZivKg1xV0RYEtTbuoCMZnxNQ+LWiFwBFACVCDZDqBGDejV0y9P8w3LfaS4MGicL5LQMH9YC6xT2EfWL+AQ6SdjhgkIeyJSTq4fgIgigOMCygcNHiQLf47BeDH3YJbcdCctUMgFIT2WvDyf/S7lvcoKC7RvUsPXqGFDvS/UGQIoeI/Y8soKMVR8P4kuJO7MIQBwp86drIv2vUIdl/vCOYrxi/q6sb5Vy1de7m0SzPR5ADLv6da9my1ZvESJm5kzZyiZgyER404N35rP14hhBMi1btU66+qaSpG8dKbXlRPeVkCJgKhWLiSv/PnFWvLenyQKvEk4ukhPSMoZ2aeznl+NGjSQvJh9Bobx0JEj1qhJU7G4rMcA4tx5Nq2aOAdxGTt+3Jk4EhDUulWlY3r2haSmmLgE0uO0epIGOSV1ctx/JbZSMKYZy+RA3L87oMp9IDcCuRHIjcB3OQKxroA42f9XS06JsQlOk7BwmbRL4lIknWvKrbgwYyOGD7ARIwdYMlFgiTogLtTDfZOxiZ468ajNdwZQGPUz8mjagUsEkbIPwWgUomq5KNj3BtKVVRUKmE6fOiV7dYIG5DHUbTkAqG3gTOACa6Ym0FHD2nlvz7Prrr/OdmzfIdkUjB5GCwRWTZs1taXvL5XMhSJ7ggCOQdabmhqCVgKCigr6QxEken0I50XWn+8X8MtP2MXLl3TsQ4cOSvoJQKAdANJNgFfz5s0U5Lz11luS48H8+OfdOSwaHgXLWKDDssHoYaJB8ERAcvz4CZm0EOACbHGZJMDArIXAjuBIJhHU6kUsDieLFKsQUGIuSyOIw5Rl5oyZ1q59WzF89EwiWLv//vuMhrQEhTCgBNcEdwQanAMBO2PE9blcE1lQcDWpC8Zq/65eS8FhMtzrYARAVhrmM6p1C2MRWLpvbTEgN8xIoqmgyAOncBx3Mbys+xaswgmqtmzerLEj2EM2derUaQEg7kmLFs1t88ZN9s7ChZKqdeva1Xr36aOEgbshFkiWxrjfesstMj+B4QJQiyVibsQwECiL3DFhvd0IgVqgW2+9TSUte/bss8WL3xXYTSbyFIABLDinc+fPZzP9wXWSyyNZgnSY++3AosjKrnIvzYqLCq1V69aScgISxNpFCQIAO3MKmSOyLe7n4UNH7MsvT9j58xe1JlhLuPvBSPAeAsMbbrjO+vbtY5cjJ8Y9e/Za40aNbPKUKQr4YTW2b9smp0TkyjDZ//t//3+qt0JSzLzGhANWiusCeLF21O6ggh6JeWJ8GC++g356rVq29PXZpbOSDtxPXD0bNWpgO3fuEKvCvSrtUarm17hfwtoA5ngv8xqQAvCBxaJWi/Ph5zCGuBXiKAkQAgi4AVGJmEBAGPOa+8w5IKUNEjrWqfozdmgvNprAnP6A69au0/1gLXMs1jfHYyw5z8Dsc96YvTzy8COa3m4wkZIkm/o8kk3UkuFEC7CD+W3Xtp3Ok+Mj69uwYb3m5COPPqLfUScptUJNjcYZkOx1chmtcT7H50kkhUSR5L3qo1fhbExZuUAu/TPHjBkrRhqQJgOUsqsCXbSe4N/MkWA0wvxTLSIgLWolEKz3A0A9cviIwCnXogbV8ZjBuDVv0dyVEtoTcEx0QyYAHSAJFox2AvybRAIgj3vHvGFewTqF9gahXQHnw2cZf8A996pN6zZZV0zaMwzoP8D35sOHdR9I4mSloWNGG+fLnsu4oaag/URBYZHOmT2FliNIH71Bt7PSauAtZs4Zf0+GRO6TrL/gThm5BctwpMqZScAYDD2SVOoFYYtxyz167Ji1bttWNXF6JkSsGyBObYGitCvf48YmDuJIAgHiSMzwJurgPHHlII69inXN+9QiI3IOlWEP+2hkDoYChbXxYK7Z93cZm+W+KzcCuRHIjcCfHYFY1w5d5E6JsUlaLBb1JBSFpyyNsxWSryR1bGVWXGQ2Ynh/Gzq0nyUSsDmFeh8MWaaGPjg8mHGodM7KXxl3vIyYOJiGhF0L4gJYcUv60GogBN9eA8VT0WuCqGO5Yq+/Ptst16n5iJsNHTpMxfENGzWIakMuSIoDCEX3T3aRhxxZ6XeXvKsAnSw+WWEYOUwo+PPo0aMKCJDSkD1GagSbJllWXsp69ugpRk2mI8mUAkuy4h5cu6mAGBJLq985D2cC1gMHD8oUhIcs10BQ0LdPHzVznTtnjt16222qBQngIgTrBBA8bHE73Lxpk2R7mCPwewIzAi7kZgRBBCDU4uBKh905QQvfBVuEeQLBZuh5xxjCDsCoEAhWlHtTW5od9+ndy/Yf2K+m1jgUjhkzWsCDzwAmkcX17NFDbpgEmHfddWc2uAIoqj2F6vq+DuDqtpRwEPdNrwDcAyNLwCQALjdLl7Ze86pzmLpNxD05UNuDjmkEeAp9vGRKc/KEffzxx2KAcEakxo/eVwRvyKzUE+/IUVu0YIECbWqT3AWvUECDMcPZj4Cd1hIEwgSOAB+CwnMXLwksA4K5B7CYWIOvXLlStu69e/UR6D196oydOHE6asvghgkEz96brUZuiKwB6hUF9CNZHwwQhhnI6Gg6npeM2aGDe5QgUC1QXp4ADvMbACpJl6S6Jvv6jz78SI2xd+3crVo8DIqobYIhomck4AUwz7jdfMvNVlraTWADad2zzz6n+0KCg2ughyLBI3+2atVSTCZOlnfddZckl95kPWZvvPGGakdZY7QbQFLM98C63Dhpkpwm58yda+fPndN6evwHj8uYCAOizz79TKCzU+cOkhgT1ONEyDokQOa7qW9DXk0dIkwYQJd1QU0g4NLNbdzhkzXJOEy76SaxLTDbBPzcX5JD3E9ccLfv2C4LfxgmZICALaRrSPJg7GFs5P6qBuEVWnOsFyR4ADqug3vGNQJkmB/I41hb3r+vRsAN8ET/RdYYTbIXLVqkn1MPBXhlLkl2V1Njq1d/ouNwr6g9E5DIy9M9ISkB23jdxOsE5PgOgM/x48dUfwfbxLUF4xlqhZFM02SbMQCwYjzD9fGeUO/Hfsn5cb0wWABkwBL7LO9jr+N62ZvdfTYmcI4EGZaWmj8UB3wGR0rAKAkoxtANcJBUIuWj5g0jpityLSVpwjwLrTEY4w8Bu1euikUToxjVTHJdSIAPHNiv/ZvvYV9tqbqy/jI0oW0GCQ6SctQf8jwgEeF76AkbN2685if7K7VygGJYcaT5gwYOllSd9ekJFDdYCaYz/jwLDrvea1VjEbUZ8N5u1FX6Pua14hkBwitfXRb7vOTdd+XqSs334aNHrUevXpKxc43e3JtnS1QfjAQ/aiKfrYlr2DAL4nhAyvgnajuivnHsz3FPOCLx53lWXklvRmcUqbPD7ZL5FHpMfu+xn+TklH82pMq9ITcCuRHIjcB3NwKxbh27RkxclVXXeF2cHk70fauhHi6pwJCauOJCk5xy2HBAXIHklO5MSX0KgbaDOJQjHnDXgjhJ5VQTRy0c9TQuAQk94ELA7m0IvP4sNNINw5HtaVV2VfVYBEpkfwnOeeDSJoAA4tTpk2JI5JZ3zgvRQ+D+/vtL7fM1n6tofe8eQFyhUehOITj1OAQ7PPCR2hAAAdAAOwTmyHl4mAPiCBI5Lg9DHqySVxIg64ENFK6WOFUVUOqbBpi6ZPv37zMYDKSQmJNgr45LJIwMY8ADM9TxEBQxHjxICYYJZmbMmCE2joCYc+WccdVDVjR37tvqAYQUjJ5bod8VwQoNbglOAaacL7IjMuvUt+A0uGnzZo0ncqp+/fval0ePqn7k5//nfxX4UAAeM417j9JSyQlfe+1VOac98MAD1rxZM0kyJYdVLR+M2LeDOAdw3wLisi0qPBjyQKe2XwEBZTS1sr3isj2ZvOisTg+5WibO2QJAj/cu45i0F3jvvfdVb0R/PQIo7vVvfvMbjTu9w3qW9rCN69fbp598an379ROT06F9e5mKAGYADYMHDxG4lplGIiGAR2+3Je+9r1qTvLykHB+xqeeeYg4CcGnYoJHu3+HDR61eCY2JM1Ze5jI3d2L1nnYkBiIax53oov5vzHGAHd/LXEomYvbVJTe6AHRyTwnKkAxif48kixojWAMs3pcvW5Y1aLlw4bL6xLE2cCCFCWDuc65IIm+44XqBDpfd5dvTzzyjJABzA2DLsakL3L9vn23ctFFghvPG5ZWkha7BMrZgwUIlJMZPmGA3z7pFNWAw6yQYpk2dmk1aEOCzNp588kmxiTAygF/mf8tWLeytt96wUaNGSl6J6ybgihpCgA9MMawhQT/AkuCccyDRE4Js5gDGHW++8aauGQdRvgNmh7kS6gc5v6ZNm4p5AhhzvxhXwAHGSTSEx9UScAV7x1rExASGRmtQa8EBDZ9/8603tf5IkKhlhNxD45pLMHTcN+rk2G+4XubBiOEjZPySZX3ykMJV2NNPP60976GHHtR+4GzaVc3pcD8AWrg2Mt9hKgHQsIKwd25xnxITGvpXnj13TnNjQP/+Aj68GAuvN0xL2ggQU52ajGRcwsh18HteAGRdlyTnVwU4WTeAnwb1G2TbBTDetH3BTAa20s18XKLJ2NHGgHEgeRXcKbWO65XICfSVV19R4glpJWyiEnVnzupzPA+4xwBpmKR169Yq2ce8Ys0CigCHzz//nO4pLrzsg6s+/tgaNmwkENuhYwddA7XVOB0D3tu2bWddOnfWfKKXJM8aEg6SK6dSGot0NftrmcaCBAw7nVrURPue6uIExti5KFfIWDIet7KrVzSu7N/UoBYWFdiuPXusW/dSzTHexziwB7jjLI9VZ+N49sidsrJSz628fOSUnIEnArMgTgYqqGP+BIiTvBoQ5w3OSSTkmLjvLjDLfVNuBHIjkBuBv2QEYt07dQNZWSZTZWmaBGeqo15uSatBT59IupwyHTFxIwbY8GH9LQ4TF8kpVQ+ngB0Qh509dRbXgrgsExe5Uzpo82LuUAPFv1V/QxYzCmyiCF7HBIgRiPCQJygjqxwy5gAVsrn0naLeiwch2VhACQCLgJnghcCaLC/HIoAIBglu++8/JzsbLMMBcgTfPJABhAQ3SBiRa3Xt2s3atW+vmhUekgBamBMe+hXVFRZPAYLdxpmHdXDzQ4K4YcNGo90BL4IxmBLqcwgMgoW5mwEkJKkhkCY7i2QPwOq1GGkFraEZLyAORg7J2Jo1axXUIg+ECWnVqrWCHAFMWMVUUiCF7+IY69dtUABJsAbgIEhF9vnDH/7AiooL9XMZyrz3rrVr21aMBoAOadVjjz+mNgfuCOr31U1M/jSIC8DrjydqZG6iaDubCwi4LWotWNsnzuMiP5rXiQSDFP+sN513mS33wYNBlzQCyrkO5tGddzJOrfT5X/ziF1nDi7vuuMNaNGsuuSCBNvMEqS3zFIkSoGLY0KHuUkiDXBm7eMC2e98+9Y07ceKYXbqEcyASVnd0pE9cn97UucC0LjCayNekTT2cZEdeVeUmGvQWpAFzXkoyQN37GsC9uyICHGQ3nkioT1zc0la/Xom179BBc5medI0aN9ZcAIwwpPR0IxhfsGC+pLfV6RrLz0N6nJbpw6RJN0pKCogDFGFaMmnyjTZx4oQoUM/Ym2++KXMgJHoAWJgj5iuMyqZNmzWuzG2YvUk33qh1SR8ufsca4HyHDx8hGeT6DRsEpFu3aiVZolp7JJOq72zfrr1MZBhT2HN6qhWXFNnChfNlqgOgUB88i2nN0xty8KBBqrtjjsPmPP30U3bHHXfKwRbgRjAMgKIOCmbm9ttvV/DN/AF8cjyMfHBmhN0gyGf9hlooBy55chflRb+zkHRhL2HNk2zgfgFigpkObUCQkzLGs2bOytY0Mj83bNwgOSb7AMzg3DlzBUa4x+xvNFhXokd1TUmxwL/4H79QPTBzUAY2GVMSAhkmbQuQb8PAIc0NSTG+n3kIE8h1cB+Y017fl9Z/SKVpgUJtMOw084Z5x7lwDgCywHz5mAC+vAE7awtWlL2PvQB1AwkhzEMkl1W7GOT71DnHbMvWrVqjMKwhCeJSzISt/OAD3QNcIpGAc8+opQMYcR6vvvqqQBUAl+vkflNDSY863GZZ40q21aRtw/oNAnNcE/spa2Pq1ClKjgHqaJkB0/rJp5/Y2jVr9Nzo2auntWjeQnOM63hrzhzJn1nDJAe4nn79UacM1bG9ptuTTtwLf5Z5DVyF1rP3iZPCQu697irJM8lb41Tq2j5ZvVprByOhrdu2WbsOHTUHOA7rwqXRkWFKVmKZEYhjnycpGUAcJQ7OBHtrAmSp7B8kh/4UEwcbx57mIO6qPfD4T3NM3F8SVeXekxuB3AjkRuA7GoFY53adMrhHmhF0wh7BxPHwTZqleRAnDTUlxiYlhWYjRw4QGxenJi6BuQcmJdeCOEkfIyZOXAvGKDJM4dkHq+cOXp5J9AdcsL8nEKjtbeWMS7YwnM+6slJGB2RoASoAtwEDB+ohx3EaNKyvB3oICJCMnTnjDmwEI0hpyK6TiUUSRCBHcAAIJEhs2rSJQBUyO85lwoTxYhrUaLe8XIEbFt2lPXrahPETIklNOmpc7uxiZXWFxXAdC0XsQRIoVzGCvAr1JqPFAMEQWVyCRGROZNAJuLlYAkCCfMDjsmXL7Pbbb9N5O5sU13EIPjnPxYuXKMsNMEH+xcMXBgapEO8JLnx162FC3zuaHb/88ssKXKmn4k8MK6ZNm6pAvn79EtuzZ7cteucdBVvXX3e9zV8wX81zf/iDH0jKJxDHbKCdQdwd0II81tFYHTllNiv9xzM9zIVvWwPZY0aMW+13uHxVcyZyuwwATuaYGeReZcrMY7EfGFRqkAjqCIYBrswBJGPeIzBpvXr0tJtnzpSxAzVUgCYSAIBn7hU1ZApuzZsdS6ZGbQyBflGRfXnsS7VnQN7FfWjcpJEbK3TrJjZ20cJ3bOXKDyVpbdq0uVVXY8DzlQJjwCXHg8EJPQYJVN20Jq6Ajp/DLnDt7du1sVEjhglQIf1iXvFzjkGwyLwJDnrYwMPYIJ9jTowdM0GMIJJFpIjI65AE8nvOZejQIWr8zjxlbABxHA+nQgAYf2f9sj4BDQTGixe/I1OThx56SOPBZ+irqBqdymox95cvfSU+Auke18u1EvDjZAmQIFFAYMoxAbd33nGntWvf2jZuXK/7SAsAeswBdAFcJGpYl7CRAdCT9OF+w6xS91pRXq75iRyRutoxo8doHIODYujhhWyQ93ndWKXqt86dPae/cw+of+Qess68LYNb4DOeXEvYh0jEUDfpLFyVTZt2kwxeABisS+q2SKIAPpC3kijBvZK5A8PCXIGNCr0kYUCpeQMU//znP9d1wsDzJ4Bp3959Yqhk+BH1ZqP+i32FfYd72Kt3L++nKWl40pkiauTy8jWfkFTCwLpzaXPtndQmYhQF6wtTJMAWsdpKKrBHlpVLIUGCA8bxxMkTeg8sKPuNO6Z62wz+vnffXrHnXCPvA4zyWaSXSCbZDwYPoa1NyutuYzGxj3z2lVdekfkSc4V9irmOgyZzH5Am05uqSs0tGoJv/eIL696tuy1fvkzM74zpM8ROvvSHl8TqAgZJ+OHUyz4A28dap3l6yxYtZIKE/JzxAzyyzqidY1xQO3Ts0EFzW/XR6tOZ0j1hbbgaxR8TXgMX13ORtUXvN4HeKFVFnS3JB0A459yidWu1dmF+suZ9z/M6c4HCyCglgLhgbFJd4woZADFjyr4EC+9GK9/OxFkaYHktE5eTU35HUVnua3IjkBuB3Aj8hSMgEOftvABaNP12y2zAmdzqYmQMqVEos5Iis1EjB9rw4QPExMXpE1enybfAH/JKMrPZeieviauVU9ZpMRCxcHUdvQILRX0AxwkvNyXxGieA26rVH9uWLVuU+SX4IugbN3acaggITkMtx5q1ayQzGjZ0uCQmZN3pb0Zt0uTJUxQcvv46sqxRYriQdVFXQ9BJUED9DnJCGr8SDAECTpw4JSaNmjQkNzS7dVmlSx+VLc9LCBCTkVdtVtRzLWTy+XeDhg1tx/bt9sEHH0aua/liepCODRkyVBn54Da3ZctWAddZs2ZKAoS8hQezB1FeRE+LAUwavti2zQ7s36/gBTCKDA6GzgM1Dxr4foIzAiYyzhs3bFLdHQ59GBNgMf/3f//3AioFBc7arPxghQI72MCJ111nn6z+xN55Z5H3kQPEVVYpAx9AnGfqwx28FsSReUa6+00vB/UEOLVsW5BVhoCx9qgO7LP/riu/jH4Y6uII+Jk7zuZWObDJZAQacKUD2PvPk2LJCLZppl6Yl283TZ2mmjnYANXd1WQUFAXLe+6ry1dpbs2crNTvqsVK0wS4wK5cuexyOH2e1hFVqhN67dXZhuNdIp6ykpL6ClQvX75o6ZoquQtyfWID2rYRA8yfBJgE8ASYYpu+uiKGYeKE8TZ40EArzM9X5j04U3KdrC3OCYkia4sEAyYuixYt1Jz+yU9+Znt27xWDxrpibThL3FMMwdlzZ+y//JcfZxnlX//6XyTJu/mWWzSOkpGl0wo+Mds5ffqMWjfAut19991iRTAVgtVmTdFYnFwPIIhaJZImfJa/w7ZxPYAQmKVnn31WwBGQBNgeNXq4NW3W2Ba/s1igBXkd9yTIqoP9O3Oea6Edx++e+Z3mPZb5gBAYSmrB+D5YLYABrCTHQmLMPVOj61OndIwWLVsKUIX7yTz/eNXH1r1bN5keqRl0KiVmkfHgvgD2WGOMPYzP+g3rtTfBXgOCMIFhmrMvMf+4ZhgkwB+NtI99+aVqxjgO0r5mTZtpD/ry2DE7dfKkgAO1m3JzjMxRsPsHEA4dNlQyReZ3w0YNrV5JPbHBR49+qXEk0Ocz3LPQB5O6PeY9e50AeTwmMMWfWs81GZ1LNjEQzSvYV9UZRomcsL5gj2EXmQPssSTuqMFifJhfTO7t27cJnKIWUAPtyGwJ4Mu+s2LFSsk/qU/l3nHOGEWRjAO8A9gBnSFRRRKLY7P3BXdWlBlIX5lPqB2QK3KOk6dMtsaNGtucOW+pRnXqlKm6B8wTwN3WLVvENmOEAssLgFX9XSRJph6RNQWY37lzl02ffpP16tVbiR0Z9lRWZnsFIjFl7whMnEBc5LYsdYhYNpdKkhw7fea0XGZ37NxpTVu0cBCXiEsdcy2Ig9HE9Rl3ymO6dgCqWuAYChNPJgYQh4GV1OmR0+431sQB+KppoxM1rb961R764c9yTNxfGFjl3pYbgdwI5EbguxiBWGnn7lkQB+iQQ6Xq1hJWXVVTC+Kqr1pJcewbQZzXw8Gq0Wsp9WdAnDf7luQuKgD32jj/X62xSSSBi+yTefIpsKcHUEGebKKpcQBkYBpBMAO4AXwAQggyPvr4IwVIw4YNlyPa1i1b1eeMbDQmFDxM33jjTbkuYlgByINhW7Bwgfow0TAbRouaGdinUaNHyeWR4P/AgUNqhtu2TVsbO26sN54tr5RkjOAOOSX41hsBu4wGsMTDNLgJkp0lWOLfXA/BKEEGZiEEgAQuDua6S872u9/9zr7//YdV70NgxrGC+xmF6U8//YwCQIJ7TDXUJ6p+Axs4aJDkZY2bNFYQSiDgzmlICqvt3NnztmzZcgVGBBnU+mCk8PDDDyt7zTm9/sZsO3jwgAI8GkPjnLd33z577tln7bHHH5fkLRgghPvk9zg8978G4moAeEFye+1Uz9ZHRmxaXYBWF8R57eS1rSp4b5hDXzc2QcIFiHPTGK8pceYMG/KySEJ2WowTzAogHTv1I4cOWfu27eyee+5Whp9AGLkS9w0jCECfzElOn1ITdYJrDHSolaqoqrajx44qSO7Vu6fACwY2zL2y8gp768231HAY8EYTXpInZVfLzWJpa9ykgQJEmrdPu2maGFlqb0LTZGo5qfGEKQMowOJgvjCwf38bN2asdS8tVaCO4x1N6UNAq8bXNTWSWAJUqAukrcbdd99nS5a8J6MRzg9QAvty//e+J7OHBQvm2ZNPPCGmm3X429/+m9oDUL8V3ERhYgLLAuj6YOVKMd233X6bZLswYowbtYcExyR+YLkfeeQRBeUwY5h6sD7FMhfka80hb2Ws1Rw8L9/uve8uGzCgX7ZxNAE291sW/qmkGCBJz/IcVBFUq47tq8syw4A1AjziQgkbBlDjHjHerEPWBcE8MtUgt7vttlvFKgIISPAAMALo9DYeebZy5QcyUGFcOSfmV+jXBnvGmifxg0kM58HxqeHCjRC2lr0KRQHtRDCUAfwgVcV0ibosxgJgyb2cOWumauXYCzhfvgsgyu9hQKlDIyEkN878fDFizJHx48fJUIm9kePwOdY9TJBkdlJJxAVClDzL1KjfGkkfl2OnVQ9K3SdAiIbd7Ju8D3OYiRMnCuiS8GCv5RpIECFJRHYKOCP5xL3cvHmLxhH5rpqUR0kfmVYVAfa8LcD8+fOUFOD6GFtPQuXZrJtnybCJ1hGBibx08aL6N8KosW8zJ/bt3yd2kv0RwIiq4ejRIzZjxkwlRY4eOSIzHcxrUF5wGmqYne/yZc6RWuovjx5TkgWFhAP803rucFw43b3IAAAgAElEQVTm2O+eeUauqiQTYB4Zx9D/L+qEmQVxqmPTHlxFIYIklbBseamklBeYS3Xo0N52791rrdq0cTklFeURE6d6OJ2pP6f56/ETx7TeGQtAXCxOuxBXvQjEIevPL3TzmCiZ9ZeAOOZ5rk/cdxGS5b4jNwK5EciNwF8+ArHSLt0yTnil5U5JTVwAcRibyEUL3X76qpUUxWzkyIGSVMbiMHGRM2UWxCUsnkgaxUc80L1xQGQyIf2+1yfhT3ltvZSfcDZ411udvar9D9mlgxaylYAe/mvQsIEehGTTATdqVJqI2+uzZ1vjJk3UGJvg78ujXypIB+wAQgjiADqAOIIqsSxlZfoOLP+bNWuqzDGngq0+feAmjB8vcJhMETCfV4aYIGPGjOmqkaLpLg9t/Zd0qQwMAOwaLoFkgPk8oI7vD2OgOog8d+wkkCWIBBDgqkkQ1IlGyDU1tmnjRkmqABgEFt5M2xu/kjV/7rnnbMqUaWLHCBgJ0GBokIAhh+J7YWGUeU8lFaDI7ODceQV3gFg5HaaS9v3vf18BDYBFWerTp1WfAUuJJA0QR+b5hRdfENjD0IJj8VmwmTsgflNdnN9rbyp8rbEJ7+YnLqf0LHXdtwSpm+RqPmEiSW4tkAsOppp1rl5y/ZLc3OK6vlCbCFtGoEjfNO4LWXay2N702GuLkJUuf3+ZnTpxyrp266o6JrL/mNTQ4oI5RLBLwAXYJSCmGTCAGeBEfzXYFoAx1wMDRI89GIV9+w/Yxg0bBfZgVhm3hg0bCyiUlnaxQQP7i60FcNFmYP36dWKOkHwiXySIZM4StB4+ckQJA5IKecmUwJfYjooK1RxRDwpoADwgW9M11lCbd9WaIDHeuMmSqXxJ+Fhz3EeklAAb5LjM1yVLFks62aVLZyUaCHppRnzvPfcIADD/AUVeO1UlgxCMOZjTt99+R5ZtIghFWkibD0AtbBpGOYwDdZ9I4+jBB6ACFMNKAP46d+kkA53du/fY0KEDVaMHA0RQDQBgXjD+Xt/q/RW5FrGgV69oL2PM+DkAC2kmCRcYEoxakMlxjAMHD3iN0xX6ZrlFPO6lJHQ4HvebYwHaAAEcHyDFeP/hpT9477yZszTneC9Okdu2bY+agFeLucYhkvnC+SMLx+kVad51110v0LVjx3Z7/vkXtA/96Ec/0ngj5WNeA0K8B2CJgDbXzPoHEPoe5lJO5JaL3lkkl0OSFrB7SDiRJnLOADPYqrqN09WHUwDL23BwPPYFrk8Kg8htl/5+gCrMYLgWWCOA5sYNG2T8hCwRoAc7D+jlWlet+tjbuDRtGpmAJO3M6dOqXQQIAWa8CTVmWb7+AafMa9xF2YtkIBWP65hyBK2pcYOreiXaPLzGy3vCAaZRDlB7TLsNEnP0I2Td8yw49uVxu2n6NO2D1MIyV2FDJ06YoP2MucA6Zj3jCopr6rbtO7RmAY08V2i5QCJj7949cgkFuK1YuVLM4OhRoyT1Zew457RbiLmcEmdKtaWhFYLX0VbTaiDu/RjZ65kXuLzu2bfP2rRrZ4NwRYbtjXqWRqbNYuC0Z5qJiSNRAIijTUk8iZGV96dTL8gMII7xiVl15CxaUFAkZ01aOzDuJIv4EM/VUHvIPHjg8b/LMXF/eWyVe2duBHIjkBuBv/kIxLp37pLhoYmxSWV1pRpzY9BB9o6aOGrY4tSz1ZRbvaKEANzIUQMsFkNik3LAEjFkFFDr4asaCQJ1Z+iCD2GQxOHCFUDb16/wG5m4rESOHmQpPVx52K5du0aBIscl6Crt3l3BJw5iBJy44hHwEEgB+LCLpparVetW2do27L7vuP0OKyoujhwQM2Lwjh87bjNnzbKC4kL74MMPVWdGg3CCb7LhBKoYBJDtffChB1Xr4dKZgmski6pn27BejmFk1IOFNgOErIkgjWCMhyRBGA9agB9ySKytCd4cgHiWnAAIJgdGyM1SChU4U+eCYQTSJwJWxpF6LbLQO3fsdCOJZFKBmwrVy8oEgBR4Fxfb+LFjlClnjBhjpEsAttffeF3yL5gUgsFXXn01csobL0nXvz31W5sxc2a2Mbr3dkJC6sX73/QK0tKsRDYq9Hcm1oGbg3eH/V+fK18Hf3W/I/Rkqv2Mg7kgP+LnDn6vbVXA51yOlud99aKCfu7XypUf2SerPhUYbN+unRp77961S1IjQHG4DgLJNq1bS1oKYKeVQDzhzoQwAYBCAk6y+QTUfh5uOsCfEydep0CNe1ZUmK8+TQRkuEEumL/AtmzdosAPwNKjR6kkrcjrCOxkxNOggX11GbCCrNnHHrkldUPUoQGsmD8//OEPFbgCIACPADQZnezbZy+/8kpkfpCncyXBP2P6dAWzJDf4+/Dhw+zU6dP21ptviMUeOXyYde/aVcEnhkQ4pHLvAT47tu/Uudx4wySxVMibAdqwcj/72U+tW/eONnv2a/b5mrUydamsqLabb77Fhg4drmsn2KY+iFffvr1VL/b23LlWXFyo+jyuWW6gl3HWdHMXJKsAX+5XqKNyq/Qg93NzH16hgbonQrx9g2z6zQEw65fxUR+tq2UCIwBApiVJDtYeIJIXhho43t57770uY42yEpgMIW9kbQNWJk2arF+xHvlOWDjksTAtY0aPlhTuow8/tGXLl2n/euSRR/V+apmo5ePcAsMDWOO8xM5obrurL/OBujTmHHsU0mr6IQKAkY4yb2H5AcuMG9fHnEdyzLgBKpxFBNAlxYgGdpOEAKCHOc75qy9mMqGaxdWfrFbS6x/+4R9cekxiR8d2YA1zBavFvIS5IjGCnFHrndYPcrNEKp4UMCPB5A6J1O35euH+ss/xZzCOUq2Yao3dIdddgT25RWsKmscDXugTyTEWzF9oRw4ftf79+4o55BpI8NBeZO/efTLSwUyF/RJgy7WrHQO9N6vStm37NpnOnDp5SnJWxhBjmt69eguEU+uMbBGHT0mZQVIJd6nk3AJzDXBVnzhKENI1VlVdaS1bNLdPV3+iBBHMI5Lr4nolNjySk3IQl8S78yV20IGV4zOwZsxLnmnxBONU7ck1mLdqEogF3oOvusrKlcgq1vqnJQVgv7CgyCoryow0JM+zsDbufzRnbPI3j8hyX5AbgdwI5Ebg3zECsY5t22XIKCeSXrsjBo2MZlWNpRIFMpWMRSCuuCBmw0f0s1GjBqpHHA2/le2GNRHxgr4jHv3nBdUcSy0HZLPtcC4Pd606zJtnFJ21IdhwMwrvk1W3ForAiwCXhzwBIZlmQBAPeGQzBEiwLa+88mo2Sw7gIxjEoh95FAxSsPSmXodMKuwW1xCkejRBRno565abraCoSPUQH338sfXp3dv6Dxjgmc6SEjFRvPfBBx8U4EGe5Y6SDjzIGnO9PFg3bNxoN027SQA09Nk6dvy49evbV3bWztQ4WxRaDFy4cF7ZbYIeglQCSh6oLnPyLDXnjJST4JLAnCApME2l3UttytQpqqvC5Y1AHkko4I4HPZIdsspdu3S222+9VdltzpfvAUTixMYx71dvtCZie9584w0bPmK4xnHf/v32m986iBs5ckQ2iy6H0a8BuLoSxzA/XarldY5hzML76n4+zIEA6NxJ70+9AgD09zibFzFz0VwL8y36TdYB0s1wnE3lRZC6aeMWW7Jkqe6RXOUE4p3xAURzHwj8qWEcNWq0Gsdz7ysryy2VB3NzSfNa9u9XyySVW7t2vVG7hEkGATGs3W233iaDHjkEsg5q0pK94cCHdBhWln5pBKLI12g6HuRhwZnPo0SkshklBTBsgckKphvMHSz5YdeaNmmSNV1gzhw4fEggffz4CbZ06fuaazB1Y8eN0drC+AY3SJhr7gHzkvM6feqkFRW4+QVBJ0kggA0BNeMzYMAgsTXIJ99dskQuf9R53XffvdapS1v76jJtDD6w5ctWWkm9Bva9+x+wBg0aicFC4iumpbjIOnfpqHW+dh21Yy0le5PJyqWLYtRgjEhgnDh+wo6fOC7AS9KF5ASAlXXiTF1CjCb3g3nAvkd9GuuXf3NvCf75M8gOA8Bz4KciYncPVQDt6x2JHvf51ltuzbJGJAT4+c6duwUIxk8YL9UA50sihR6U77zzjiSio8eMEcvONVEfCLij3u6RRx/1xAJsSXm5WnkAmGGRYSq9BrNCcjyATwADgCL+Dphjvb/88iuStrLOJUWcNVN7AdcawCygwsfFwVQwmaJWjibX9E8ErMA60fMO9oYxQLYKg8daeOqpp8QeMn/ceKo6u0ZgPwFEYTxD2wBv5+j97xhfzg+mi32WeeQumi4DD+ZFQY6OhJg1zueY90p4pau1j3L+qDVgxgCI4T2bNmy2999bqnk0fcZ0ycGZO8jHMeRBaokrMQY/rDuAJuNN8iGRRIESExOJ9BhAynpiD8N9FIMU7hF1laWl3TUvkTJm4skowel94bz1hMvKA4hLp6u0164hQXjosLVs1VIAH0BIjSP3gASFqxEcINMk3FsNZGSEcw2IS+ZbRWVVlm0NII79ib9znrQVkXnSlSt6VjOfKstzIO7fEUfl3pobgdwI5EbgP2QEYp3bd8wkkzwEaqxazb5BY4CvuOUlCzCWjEBchRXmZ2zYsL42evSgqNG3y5Ec/LhXFm5zWTCHbDKDUyU9cvzBo75nEYgLcqfgUqmgubqq1hI+klMGwMd3kE0lYFm3fr0CSAAcskEy2Fiqc8xf/epXNnLECBszdqwCEaSA77//nqRDgwYOFFvAOWOWQDYZeSAyOmcUMyokJ/Clb1ijJk1U30RQRSA6btzYyGI9JgMV2Dj6PfFwD+YAnC/XFNgzJEVIEl2W5q6C9MkiyEACSpDFS86BiYRkNASeBA8EnbBjBMxI0AgsYc/ImAepqYJ+2VTXuMNhs2aSTZEx55rHjxsnl7djXx6z+++/X/bmMIfUB2KbX9q9m82cPl21KowX8k9qWGA5brnlVkl6OFeAwvx582Spjfx0+44d9tQzT9v0GTNs3LhxWZMVD6gA6rVW/zK6iaz/GeOsi2Sklwygid/VZdpqAZwDfcdj39xfzn8VtSeIAptaAFf3M7Ugr/b7Yll7eTeMoaccAWSFbdu205Ysfk/3BzYLAAOQ43eAA8GmRFJujkgdu3cvVeAGE9egYbFdLbuiICm0ziDYBbRQCwerQxYfoH3d9TdoLhLcif3OuDHOb3/7W8mkOC426NTFLVy0SPcJxhS2BrBDb7du3UqtrKxCbDFMLjVmsLAkMJgnBLMElPRj47O6foAJ7Gx5ha3+9FMB95UrV1hFZbnYCaR7AA/WEMYNo8eMlmsf95B+hxfOnbPjx46o9oz72LRZc9UptWjRSkGnWo7AMlRWK5nyxRfbFCgOHjzI+vbroYTLmjXr7KMPVxnSrv79B9qli1/Zli2bJWOWKyd9tZLI6IrU2Lpv317aZnBcxPSH+QZTDkDevWe3wBAJHxh1gn/s9JE58j61y5BUjCSLy71hygmUYaD4NwwQgDSAlMBWESCH/Sq4WTJfGAv2DBhxAAzAkr2KOjbkoufPX1RtK20CijDAiZJYSJ9hxzjXKVMmq20JL+4bta0YMN19113OdqVg7twxMBga0eQcye1Xly9r3wXchTYaFy+eFwglUYBBk2r1CgsEomj7wLmQtAsGL+5yGxODyp7DdwK2YG+RFzIeK1aukPvkpMmT9KfYoLx8yXMBYjBDL730sn3vge95A+usCUe0fjUXkOx7wsr3SpraV0WAs0QSZoA4+y4qAJqVY3oSpOp8hu9r3aa1ZODMUc4h7Idq4QFjGbWRUM1ZIqFaafZT5uKaz9fap6s/s1ReUv3kYCS5n7B51CYC5LZt+0IyRBJ9cg3u188aNWqsteVycVNyhNpoxo4aaiSjqENKe5RKEon7Mb32tM4oNVCy0JuZsw+o8XfEQKrVQA37TrGtX7dezwHA5cFDBy2Vn6c2Jny/1AYyywoul98O4hJZEIdjbo1VionLt7xUvlUoWYGJTYlYYUAsN5HES2X5VYFE+gvmmLj/kNgs96W5EciNQG4E/uwIxEq7dIUnk6EJNXG4UyLHSsh5MmmZdIYGAhaPVVlBXo0NHdrHxo4dYgkAXiyp4IUMal0QFxkfu6wrxqfJdteCONldBGfKiAELPYzCw/HaejjBuKgmzuVpe3bvsVWrVyuwJgDCThvgw7+f/d3vbMbMGQo8OA41Zqs+XiXHQYJRSRavXBGw4gFLYOqtDby2iuCaptzIKRs0aqReVbiPca0wLaGXFDUaZF4JvINphJzwrlzNMj8hUEGKhhsmARGfw3SATC81EwAzzp06C2SiBJpInag34nrIzBPMY1EPaKR2h3GCkYHFodcWAQhNxLd9sU01cDTgJggkc65+cFXVkkQ9+OBDCiIlO9223d5++20BvjsjZgaw+smnn0oShGwO5gdZGeNCoPXmm28IGNL0GRD322ee1vV7TyZ6TDk7GDL7ASR41rmWjRXzqcL+SAoUzYfA2EbkxjVMbJjNfwLDZWWYdcGff6+H63VfjitDbZ6bOQDmne0FsAHgttn27bvs4IEjAkGqK4mSEbzfjWVwZqT2xF1Y6WsFAGzSpJH17lOqPwHWgDgHTEn1hSPgZ8z4HpgPesaROFB9ZLraTp08ISDOPef+MndIBAD8MCNB4gu44P0E3Z07dbJhw0cocOYccQUEtPFZQA3fjWU854zNOg2uyfQTqCHhzcTiksj+4Q8vCegQHEOsw4Zgy8+awAAIJo45zHdw7JKiQjGHoYl6FgxJTi2Rn0Ds2bPnbOWKlZqTXAOGEiUlXk9GrRRSSgyVqDm98tVVSbxITMDecO8KC/KttEd3sRt79+6yI0cP6foYA47Xrl1b3QN62ZEcCW6JjBVrlz2C7wo1c/zMXRgrxUhQ+wR7hROo18nhKOoAnGvlpZpcmCrcGqv9Z17LVS1ZI+ZDN954g/Xt20/XrprAzZutuKhEtVawp95PLCYpHnWFaridTOl+4ATKd+GSiwQcgwzkmWpDcO6saus4f2oiSbLA2pBcYexJ+midRlJO1hCs5+Ili/Un+zTgmc9hRgP45xwBDYAeAOEX274Q8AUMwq4hxWT/mTpliup+mXM4XWL6od5jMEzRugYAwc4fOXxYUl/GxxMeSPl87LQuQx+1sCdYRvsT8xgmib0d9prvC66TAK3OXbqoxo77xnu9ppD91k17GMdgWhQSOqxH9jv2ZOrEGHOUEVs2b7W9u/eJCUMqjDEW+yBzyF1bT6nOjdo/5i3AskXz5morg3kL4Mz74hVpbGmdgRkP58N6xTxmx46d1rx5MwFQrrka8y/VGqJcQaJJv0dn1DwZSmsU7832xdatqiWlHpo1yZoi6UJyyPucumxWLFwQwXwDE5dI8eygobvLWdnDAXEyc6p0Z1LvIZiwK1E/Q5l08fc6vU0Bezk55Z+Np3JvyI1AbgRyI/CdjkCsW6fOGTKDaq8VN6tO8yDkmZOwWCZuNdU1lqTfWaza8lPVNmRIbxs/frjl5eGq6CYiXoTuQIuoTyBOdU3U5viB5YZF9lIPfO+hkwVqEXgiyA19h3hDaATuAM6Pyd95gPGAo36BAIMsKMEONSU8fF94/gXVw5GF5hiAsBXLlwvUYU+uBz0mBH/4gx6Et956mwJVZRyrq1XTQXBE37hMwq34qcshcMA5LxTPY1lNthQmjhcMGccO2fDQD4mf0R6A8wO0wapgKV5a2kMsFw9tWBWCTbKgNKD1TLU/2FVHV4NlecrOnTsfAYttCt7IzPbp01u21vwOUAbz+MQTTyjQg21D8sPxYIruvvseZcsBKgBGpFwNG9S3Af366XvWrPlc9XYE68jxZMJC3UWMeqVKOeYBhgF4m7dstedefF61XGKQyPQqyApyRC8KqsuG1ZVLhuCvNoMeauKcTdPdzpbS19bI1QVoX18toY6u9nP+jm8CcuH7+ZNjumNeQhIw6gt3794lKdP5c/SfwuXNG/VyboAXAkev/3OmKRjFhObOBYV5BiFJi4Ze1ELdeKNqamrSGdVtLlr0jmSH2IgDvhs1aqL6GpimK5cu2meffqJg7uSpk9leZdwLaoEw3YClgoHBTGHU6NFiVWWgIBlZQr/zWiMHURcvXNB9J3AESFK7h9EDxhKdO3exvIJCO37ipJi/4KhHEE5wTuICowrAe49SmMYGDkyxoOciIyMRb7rtrqywwoBDgkJYOpIKsHCcIwEwUuhmzZoowISpOn8OMAIYpEYopfGVoQ6AIuVN7+nXhenPrt3brEPHtjZ2zFixVf/6r/+qgB/wBkAhmA4SPPaIF1/8vdZuv359xeIwPrqmsnLVGh48cFBAkHXPGOGWiNyR4Jpr4aVG01eu6JwAcbCM7AmBqeA61q9bp752JEyQSAIY2FP69O4j5st71/mcJLFz+NAhgVQCadYQ/eGYZAHEIXekPcPnn3+mWi364F2+dFmJGpIpkydPigx1qhTgBxk6EkOs++mHxt4ydeo0yafZi2jfgLmNO39S+4ajaJ5s97kWZJ1Mc9QFgHn2KhJKADPMfLh39IzE0AOGSvM/mlPsy+xpAEr2rNAiRdb6avJNwtBVA7xCrSLzCPMSABAJBxrN4xpK/zzu65dHj+qcu3TpGjnKev0bzCKgD+k5Y02LB0AWa4JECowoSRXmAs8Gzo/3lV+t0H1A0QCbDIhEdoksHGdeb25eqb6QzFeYWeT71CijyFC/wabN3FkyHte+S984Prtw4SKbNm2a9g7mIUy2mEaeY0nWkjOQ9IZz4Fmt+6C2OmLX4rZ/336xgYwv31lYXCQQxzVVI4/kgR25U5IO+zY5ZRIQx56M2U+0P5McAcSJrczQ9L5Ec471nUhQA5pn5RgBkThR2xRvyZIDcd9pbJb7stwI5EYgNwJ/dgRi3Tp2zqCZTKXcURFzk6pKetYghUxYTVXaUL0k42lLJaps0KCeNnHicCsowMTgWjmlUCC1RFlreR4DDvBUDRfVxDkT58FwyMx6PtHdxbI/i5qAh/cBFt2FrVg9fwBmBJIcFxkb2U8Cj6effsomTJioeg+CUYJyauhw2+Pn2JtjHrB82TKZjtxw/Q3WrXs3BTP0ZSLYGTFyhLVo2UryEx5uPFABgaU9ekhGxBURGFL/NHnKFMl6YMYIEPheAnqX53gvMr6fgJlA5MSJk4ahCkEQwQ6BxGuvvaZzf+SRh/UZd9vz5tQEnO5e6UEHv8MZE3kUAQDsArLQNm3a6dypi2vbpo0cJo8cPaJgB9c4Htp33HG76pEwRyFQRB5VhIws7iAGeeBdd90tAEhwwnWQMeb2EHgtWLhQ9VEEyzAqgDiCPmpkeL+bHJD1De6itZb/dWdjkNKGfoLqcxQ5bTq75cYUAeyHzzI3ghTzm2a3muxm59a1AK62pYEHPQHYBRAn44LCAgGNuXPnCpQib6MZ9eHDxyJH0LgSF0xqsvuci9uQ0w8sXywYgT4ZeFoyIKckKAOAIIWkboz3VFa6m+ilSxh8/J2cCAnSMcvo1LmT1VRV2q6d23XvkICp91NJPWXkxZxcpYlxlUwbRo8eYz/+8Y/tn/7pHyVLxIWPa6KeEhkZ85b5Q+Ns5qmaImOmEhnmcC+QyE6bPlPrlbkI68Z9ZL7hsAkgQV7JS3VF6bRcLbku3DBbtfBm0AR9jAPzWvb1FZW2ecsW27hxk4An65dr6dOnr+o1kZyyOQDiaG+wc8dujQ/N4qmFA4BxHjB/DRrUiwwortqgIf1t6tRJAi6AERqU0xqEfQDJcJgjuLPi+jhv/nwlUTCCQTYG2wZoQ7YISObfMIxIIhk32C/WQGCaOB7znfkHqCCBAlAiuIXFYYwxhqBv3meffybjG44fGkNPGD9RewwLifWNPJrAn7EkmQNYHjNmrCSLzEMs9QEc3BtYPdZvs+bNrFu37roHyEZpLXHrrbeoLQFr1Ns7eM9ADGRWrFwuEHr9DdeLsUdSSS9NpM/U7hUXFWnP0U4ci2ks+B33j3Gl1ovxB0RgIoXhjAP0pFh4ZL1cD4wY6wn1AHslUlrJveNxsZlIUrnHam2i9euskOr4KKambUx+nphpmLgpk6fodxyrTes2+juACHkwiTUYRE/E1ajRNuAT4E3S6fyFC1obKC5gNTFxkcy8okLXx/VQW/bFlm22Z5cbrFy8dEHJAFjI8+fPZpUGqBFIcJLEQ2Fx/MQJmUTRcqJHj56qD9X+WJ22Dz5YqYQMQMtlx9NlXEVCh72yEqUH8t1ITqmdLZKWionF9TiBu7OP0Ynjx23lihVi/E6ePi3wxrHZ+91wBzMkmLsawyjsW0FcHnJkmN6Epb8G4khS8FxWT9UMLU/KBO7E0uVA3J8NnnJvyI1AbgRyI/AfPQKxXt1LM/RZo8WAxXHR8hYDOFjFauJWXVktEAcTl4hV2MABpTZh4ggrKCiRO2XdmrgA4lRzpj5kFKq7ZC4E6wSOtAj4NjalrpxSmcY6QA6Wiiw4jXUJkBcuWGjFJcho0gIW1NggFXrqqacVxD788Pej4vyErKapUbj+hhsUKPEisPn973+vWhkysNQlffb55/oMtW/FsHNmcqfk+6h5ILADTNK37cMPP7IHH3wgMhzxxtb8nNo8sr88WAFgBD2YNJBVJchEnrN16xbr16+f5JwEcwR1sF9t2rT2vk2RBDDU2wT7dL6bwJLMONImAhiCBYADgINsM+fP0xkLd0AjAGntOi/Ah6UIMjKaOhP84sOCLIdA38FIgT3wwPds0KDBylLLjjoKEmF7qO3p26ePnTl3zv7xn//Jho8YYTNmzNDnAZX+J1Kzaw1Gvv5vAXuih6guJtTQ1WXo6oK32sXy7U7XDshCguBaEEfQF/F7dRg+B3Me9DtziJsjoJ2gFUv9rVu2ydiE8WOceQ9BLvJX5hJzlDEDxDMHqD+7/fbb7bPPPrFVqz+w5s2bai499uijCjavXi3XPKXJPIDxf/3P/5njQ+4AACAASURBVGVPPf202D/AknoAkguJ+nPx2dDU+9FHHlH/NwLr9997Tw55ziCMkrkOyQ1kuwR5NGPHtAGDG5kVVFbIoOf9997XZ7p07qJrwbqedhbff+Rx69Gjl/3zL38pYwfmgnsVuSwSwNKwYX1JZwk0L166JCbh4P4DVl1ZEbXPcFkl+wIBNAwLLMb1N9yoZsWsg527dtpdd94lBlIyM2S41RlbvHiJbftih6VrMgIC/PLw4SM6Rqgdwr2PGqlbb5tpvXqXas1ybcy7f/3X30hWChM0dOgwMXQcHyk1wA3jGMBSYE4BQuwL1EPBJMHGIKd78823NH8x/lDD61hM6wxgSkDO93NgpLY42Xbt0lVmFgT7akheUmxNmzS1l19+yVatWq3eaNOmTReYB8CQmMF8ifGEHb3r7rt0H1lvLVu2UHIAwAVLh/MooJHf3X33XdprAPHUrf36179W8oYWH9wnJKnsn4wxzB0Ohffff5+dOHnS5s+bLxbwRz/+kYAs14TrKfcJsA0opXaS4zEnSGh5AgqjkZTYWRhB5g1j7u0MygW6zpw+ozFnTiOBxDxHNaCR3JjjAQyYKxyXuRnaGkhGL5VFRlJbJJzU8PKdsGjUn3Ecjsm96t2nt5IZoaXEU0/9ViAY8OmGVTFJOjesX691APjiviBrBfQyHigm1n6+zj779HO5QdJe4qd/91M9W5CsI2MFhCKLxaUSmSx7LkkK1j8JOVqM4GopF8iiYhkB8f04EJMwmDwJhrRMaxIpKPfdkimrVlkBsmFXmvhc9Dpw2gtwv3EJY0wxAaI1Ans6jrjDhg8X8GYvhpEH8P3lIC5p6UzUgiNFTVye5JOMPSCONQfY5j5RL3f1ymUxcaFXH9d/3yM/ybUY+I+O2HLfnxuB3AjkRqDOCMRKO3cVE0dzYac9CKqpc0tYJk19RaXVVFdafsosFa+0Xr072aRJY62kXmOLGdnA0MstuFJGckqFOS6llOGJXCv9K1QTEGVgrw26g2wyqp9SLZ5/tlbu5nbVBDE8OGEqAA3IJAFIHK9xo0YKcAAXFPAT8PIQIrjhQQuQCXI42CwkhDBJOL3B7o0bP9769u3jwc/CBZJlchzAI+dNEMCxADNDhgzWgz2ATwwmAJsEQwRr3gQ4395+e54CHdz1qDOBdcEchMDhmWeeEUtDljm4aXqT8EoFWN5/jL5b7szpkjnqIhhf+iHtsKVLlwkceu8zjDLKBSYBmQS5OOTxvfTII4BCCvba7NcUOCGnTOO0lyHrnGfnzp4VM4NZDDVTSDapKyFzizQTG32C4nXr1tsXO7dbhw4d5TQYenCF4O2b6tDqrr6vm444sK9lyb5tpQZJ5jf9PpgskLlmnnGvACHIlXgFli+0EGC8AMpcG4EUNWhIZ48cOaogHsBy9Ohxe3vuAjFZBN58hnPlXvA9nA/H5V4RKDMOABRsxi9eOuvNjdPVdt+990luha03Do4LFiyUA91/+3/+my1buszmvj1PQSsZcdzh+vTqKWDPXCWoR0b4ve89YN26dtXPAHswozA2zt567Q/JguD6h6xYvRPlIJux5i1a2LvvLlHA3btXL9t/4IDmMkCuY+fu1rFjZ/v0s0/lPHjp8iUFnMGynnl8+x23KcHBGgz9r+hblaHZdFWV5iqsCQAJ4x/6KSL1xAHWmzbPV1CK3JdzZOxoSP/Ftu22aOFiO3PmnJUU17PGjZsqAGbDwJijadMm1rhJI4HLxo0b2d333G5du3bSOABAcKFEBg3bwpwFaAAIAFPI8wBfSCW5T6wdmJ8NGzYKVJPE4bxZN/xHQoU6WmrrYG4wTkE2fddddym4Zy0CSGhSDlgCfFMPhZwSUESNFWAa4MR5Y9QCW4YDJv3GYCWRTrPOJk2ebD179lBtLXsJLBOglkQCiSOAEtf72KOPCUQiT+V+cv7z5y/QXP3Rj36sxAEAdc6cuarfJclAEosaV2z/aY2BGyq9LwGV3H/mDHsB8xVXRvYP3BiZK5wbg48EG2Yf6TnMFGMA4yiXVtijZEq1Zkg8uZfMGdYAyQh3N0Wih1uk13qRSGCMGXfcHdnjHPDFZPCC9JAX+zXrCQBIPTX3k2PjEslxGWPAOXLxxx57VHssoMlbLlzVs4HEBvvw2bNnbO7ct7W/uhtnle3auduWLV2eraMjacV72YJgz7Zs2SKTEiS4SIj5jNfCmi1Z8q7O8brrrxeo4vrkMJpfIDD/ySef6jOARlhvEowqJ4h5mxhYUICju9UCpOjDmpZ7qctSE5KPvrPoHSUEGEN6nqIOqV+vvqVxw1VdZmTyhNKlBvUMjPYF1U4yZ0ikJvNoeZPR+2lzAHBLSjKZr8b3NARHtkqCi7pQnim0GKiuqkB6kZUSM+b3Pvx/5EBcLnzMjUBuBHIj8J9oBFQTh7FJAHGZGJCLp0PC4pmkpauqfTNP0nKg0nr26GjX3zDaGjRoopq4YA0d6uGUVRVwqwVxPG1C3yp5WEZFIV9nXP7YEMMleQHIZdsYWEYsFIwC9SYEr/369dcDlGw6DyseoDzgqS8jqOA41IZgWgJ7gskBLx7O1DoQRLh73wVlU2HUsLhuj/lI584CMUj1PDiuknQmNNclgIQpIThBikU2noe/JIXxmH6++J13lMkFxBEUIoPjPWT9CcgefvgRBRsELgRWBGuSJoohMkkgAYWhXxLnzX+B9QIMIqUj2GTkZbFdnRa47dyls1om0JAXBoTjExDCAL6/9H0rzM+3vGRCEjds8rGCh2XiOohaGjVupEbMBIrUMfHQJwjlWqtq0ta+Q3vV2gFWAjALAfq3Aa7aerRauaUnBEK7iW9fJX8KxCkwivpMBemlTDMipgimwHtb0SOpQiDj0OHDAlMwHhgZcJ8BzAQ6AuNllXbw4GG3F08kxOAOGjRQQIX/eIW2EEh3ATfMj959etnNN99ky5cvFYvAnBsxcqSYUYDxggWLBMCefPJJMXIwy9w75kAeToxFhfbEk09q/j/73HMCBkj+YD0JVgmsqKtiLZCdpx6IoBhGkD+RYgEuCIwZF66b+UGASlKCQBo2CfADs5BIFVnzFq00l1VPRrJAxhQJl3ClknbjpBtVD8nvQv809ohUwk2OmKOwBow34BAZHizJuLFjJe2F/QV0cc3MQdbusWPH7f33l9q+vQfEUhYWFltRoQevgFLWB7VPNIYuKMwXc9GpU3sbO360WDDuM0DiuWef1dwMfb9Yn8hPVXcVjwt8wzYQQJMYYs2wf7E+AR2wIABdEjuMFb0nYRWRUcJa9e/XP5LMepsJzg/ws/qTT2zI4CECiy5VTWhvgtEhsXTTTdMj0xFnlBgX9iLm2g9+8ENJbD/95BOxTNwzDFbmvv22jDWYg1wHkm/amzC3Aoij95wDioz16NFD+wtgkAbqt9xys5JXgItgboObY5BQcu9Hjhppw4cNd9lqYYEkxLghIuft0L6D7hd1lchhAYX0mWOPQMJ5+ozvVYBozEYAu87k4MIal3SdweXnwXmWZBfjSk0wn2/ZoqXGTLx5PCZAsytyZGTdwaoCYjg+AI4ER2ifwvyfO3eO7sOMGdMFdoOZEsciOQVwB5RSx0edGuvA29Ak7Myps/bG629aXn5Ke3uHjh1s5owZ+h6vv66xExgLbdpo48ePzybjALqMMXsA8kbmB9+L6yqgHnk9CTpYPNjVc+fP25DBg9Xj79KVMktKpVCl55QnVtLewy1do3lZVeUSfNrBvLvkXX2v5L8tW9qw4cPEmmmtS+3iII7xRvLCk5caQtZvAHGFRSXqE0fSBQCJmQljxn9iTCUVBcSZam1ZF2qbwt9xkqZnotjCdI6J+08UuOVOJTcCuRHIjYCend06dakD4nAjcTc56uEyNPwGiKgtAP3dqqxnz0523XUjrH79JhaL57ksLTIcUem6QJz/J3MUauvqgDi9P7JnDsF4kFYKsEk6VXtzQqF+YGn4He8h6F7y7rsKpHj4ke0nYCKwINAhoIFV4aFPFlrBWmGR7dm71xYuXCCDEZqnEgwoCMeYIRZTNpJGuJgNFBQWWTIvpd5LyKoARgQABM8O5uj55hJEzoOAkQw2QTWF9YDFYFVPvy5YG2o1KN7nHPluzEVm3XyzpG0ERIAHgi8CST4Py0VAoYc5ZhYFBLFucc85wAx4LRtGDmkxZVw3ARCfAZDSgPaDDz+ws2fOitnhnJHoYXogdpIguLjYbrppmrLXHBe2hBoUnNcIgjge2WSugQCCYAGwTFBCnSCBnYruq70pruRDdVoMfH25fZPZSa3ByZ9enH/KnZLvDlbpgC7AvBptnzypLDPjG+zZYU0JJmFIHJQXC5gQ3PB3wJ83d8+zPNWWVNjx4yfEplGDtn//ATEmMEaAEY4RWAUAw9//3/+XNWvW0M6dP2vPP/ecGIIJEyfahPETLJ3OSGpHDzicRJlfb705R1I9TEZOnzxuV7+6bHfedaeMR+gZhjEIrBFBK8E0wfmrr7yi2jTOCbMSQNeOHdtlRgHzhEsrdXasA8bi+eefF8AjsaFm3lpzJFlokg1Lnu9s7PlzlpdKet9G9ddy9hyWD8kvbIzq0fLzrSCVJ2Mg2F1cVrnvyMxgfue+PVfrhvNj3XJezCXApbc4SEuWDHtBHVzZ1XKrqoJlZv7EVH+qesB6JTI1geE8efK4HTp8QMdDLgyzBBDi2pBQSh6ZTuvcAQAhOeTuohhRuFkJc+UYgOLUackY6RNHUA4QA+SoeXk8rnq8s+fOCTAiYSMAB5Bw7djQnzl7ViCV5sqAxX376LH4ls4dSfPYMeOiWsBKAWiALWtZYPaJJ8T00xcMpgtreoACSZ9t27frfAH89IubMnWqGGU1Hi8rsxdeeEFgUHP20mWZ5iD3ph6LezV37lsyO+K6kfeShOG6uEbWNnsFSR7AKoE8+xagnlq+Dh3aC5RgoCKQXFJPoPKdxYtt+k3T5awb9j/2cW/m7bLkUAvMPOA9ADc3bzosd00SCYAg5gHzhe/neOxpJCqoKwbM4l4KS8u8JQmC8kHycNXvVtvateu09jCW4ju43+yDPBtgU91F9ZJAMD09uTaAHUDu+LET9u7i93gY2dBhwwTUYV6DnN2TUGnVTOMQCRPGuMEefv4ZiYmxksKrXUW6WskUkivUQMLkMQ9J0DA2JO7UpDxdY4U0D6cvYXmZnq1cB2XkzBueYwCp/Lw8gbjly5br3iJbbh2NExJljE0kHRUv5s6WgEGSo8xFEgvUgapJe1FJJI2NGtjTWDzhzdMvfXVZ4JLnIiCO8WNvpZQiXVWhVCzPQRIbXON9j+SafefCxtwI5EYgNwL/mUYg22KAmjhYuLogTgYnGZwpqWOrsbxElfXs1ckmTBhu9eo1krGJHiMBxHnzIzFxju4cxLmUMpJdqg4qLSv24PheK8msVWtkA/qoCaxnR/0YBJkYkJD9VKPfRFLZdx62AaDgVkYTbf7k+wkiCKIBJwAq77E1VFCzVetWCpRl31xD9jGlgI4AIL+oUPI2gmDYFgLKUN8hCVrHDgr4eVgTHPIAJyDgWABFHn78noDd+1X1VzBOAI28rF279jp3HuwETQSFPPz5PKAU85Pgisj3h75kPPyDCUxgvXD1A7wCAJFPnjxx0uo3qK/aO4IgpLEPPvSQghqyt8jmAojDYRDnPkwUdE1FxQJpsjZX8f9F1VFcunxZIIf+XOvWb7BEKqm+YZMmTY5kst4bitvv8qNv7ukWgPu1kssgpXTr/7/mRT0mRgYElQRd77yzWOcLGIMdIAAGXACiOb/i4hIFVLwH+W3rVq1s2bLlYkppaC6r+hgBqtuOf/jhB8r6k3Fv1qy5ADfyJUwdmFMEjzASsKATJ463Pn172oULZ+3Nt95SMARYmDjxejEngMT//t//hxgCHEFhiQmoGJuadJWlEnGBQ+YiUk6CawL6gQMGqNaNf7/44osC+sgmgwENc56aPowaJt04Sfef66MJM9eN4QPsFrU8zDMCeGrPtmzdZRcvu1wXNq9lixZiQrCMBxySrAj9DzH1EIArKNCWkYjFlf3H4IM6IhgWAMihw4dsw4b1dvjwISsrv6oECfeFwJ1asMuXL9pLf3hJ4Lh9e9ZvgZi45s1b2ob1GwUIkJE2a95U9UwwwWVXr9iBgwds1eqP1fuQwBujFljR0aNG26xZs6Lg2A0fwhSsmyQIskrWOLJF1jTzgesGRAN4+G72E0BvYNUAxvwMqSYSv02bN4nJAVTDmAA66LG4evUq1eUhx4Ud5Lupc1qxcqXmHwAO85vvf/9hBe30vQQ0EvADDBYtWqQaXsAaATnnhgMvda8AFZIrrHH2KmSEXCQW/Lhqsh9Quwqzz54HWBaws4yAJTV1KBhgfpkPGMFwjVwX4JR9ydsgxF1u2qql9g5+Tw0x53fPvfe4C2/GjU5IQgBAaFcBoAoqB1hJxufMmbMyUYJhAwwjL6aVAed48NAhmzJ5skARn+U+cg7sZYwbfdI6tG+vtRhqM2Eo2SOoo+Q8Bg4aKLMdEimoCNhze/Qo1Z4Nk0yCbcf27bZ33z4B0ksXLssNk/360UcfMVhN7smdd96ebSXCXMcoivnF84E9mwQc659Egcv8TXLaTZs22k9+8hOpG7iHrA3uM2wzgBQlSkV1jZp9sy4AbexF5WUoLqrEMtLHDpaOz7LmOCf2YfrlNW/ZwoYNHaa9myQCnwX8ZZk4lSfUCGSyXpDxwsxnYp4MkWSS+49RViKpxNRXV6/onsK8AeLUvF7GRSm1DKEul3NhP+Uc73/073Jyyr/moZT7TG4EciOQG4G/0QjEuneOmDiBOO9z5Uxc3GrSALiEGg/HrdKS1MT17GRjxw21evXJ9DmIi4rpPFgSYAvyScyPnYlzp0Gn7Zy98+D+GqYtYvVCsBUcDMO1u6uZZ3vJ1gJA6CdELQIBN9lPHvIEpWQyYdBUh1HhVtFkbslSErwSoBHA8pAlOOVBxYOWBzABPwwXmW0K0WNRAbnXU3mLBM6BLDB1Nb17k93tI8DIQ49+bZwXQQcPRH5G7Qygi+MjcSILTYBGVhsJI4EINWa8jyw1zCLsRqgFZJycfYuLgeFhDUCksSzXIWMOONVMRgEMQd6K5SvswMGDOg59jrDEJtgn2CaQ3rhho4JFQHVVhRtTwP5RO0IgjpU2Y+M24Iy993zi77RMeO/996xJs2Y2fsJ4OfR5vzNMPnBs8/5Rf+71TSDOEwPf9tmvm6Vc+w0wHIwHQS/3gxop7g0AlWAXJpPaIIJ3gmPADXJCgj2cOxnPF154XkzFT3/6U93DK1cw6sDd8ZScGxlb5gLsD8Yv1DtRZ0kgR00S48AcgsFp1Lie3O9k9y/5VI1aCdBvEKMPpFmqaQMsVCDTLRcYaFS/nlVV0kw5HjGEXtfGd8OS3HvvfQqsfv/7P4gBpcG0z09YrJiua87cOTqPqVOmioXAnAKb+2nTpuoeAkQI6hmTs2fP23MvvGKXLl1VIM+5jtWa6m3z5s8Tkyn2OY10Ll8MDXb36uOWzLMaZNeRPTpritqrwYMHar5gHkFgCdjdtXun2iYAkjCTOHz4gIABMtdpU2+y+vUbWSqFhLCezZs3X6xyZUW5pIbcH29k7Q6hhw4eUiKHoB9GJ0hZb7/9Do1RrblOaFfhSSBJjdOA0mqtBf5k7IKLohwAKyuybS6YYbBQGAhxf5g3rDHqctu2bSOnQnfRTNjRL7+02a/N1vHuu/8+saC4JdL7Dtk2LBzgHcDA3HrowQcl6yXJwjkh02W9AQQBDATxGFogJUX264Ye1Wq2zubJ+mTgGW9krsxx5jMgnTm/bPkyfQcJreAeK3VAvRJbu2atgAb1wOyTofE8dXuwuoAHAIM76DpTDXv96muvCqRT5wjTyZ7KfsQ1MUfot4bdPveDOkmYIu4RawUJeTBt4hxhHVmjgDC5qKaieq3LbtLCvZbrpnqbOSAR2L7ylQAz9ZfU/aF84N4y72GrSYB5PTKGKt7Pz11eK7WO165Zp5YWNJF/4sknstLTW26ZpX2PtUUiZ+mypZIecx/XrV+nJtw33jhJ58q14jQ8b97bWmd33HGnDFQmTBgv8Mf3Uu/I84a+g4m8fKuuyejZAusGeAdECtTR2gTpIr3Z8vNt7549YmcZ+y+PH9P9gzXlOVFbEyd7Sj1XYeF4LrHOqGEk2QGLVlZeZbFEUvV2PBuulpfpOQIIVhuR6O/8jnNkfPk9ckoci5HZAo5RqDzw2M9yIO7PPdByv8+NQG4EciPwHY5AbU2cpdXo20EcD4e4xTLYHqdoaGOWLrdkotJ69eqsZt8wcclkQYThgiGFm5i4OyUPXDUTiDoEBV9Ak0wrvLIsXNxr38gGEriGZqYB/HFWZCsJGngB4t597z1l9kvq1VPdDVIvHoD0hQv1WUjlkKMgHSRYG9C/v8wdCLr4rib/P3vvHWR3fWX77nM6KbW6FVpZKLcSEoooIZQjCkgCiSAhBA5gc+1xGU/V1Js7fjO37r3z7DvXvszYHmxjgghCGFAOBKEMkkA5oIQAgXJW5+5zzqvP2r9vd4PBU+/9MaUqna5SSeo+fc7v902/vfZae+1I8sjvwKARYCCVIRgi634NxqFOjrKvACm1DqgA9CX0Hkin9uzZbYWFXd0Nz1ICWUiGeNADigiYCcj4PGzOaZgNYwMImDXrHvVE4vORxpGNHj8e6/Q8PWTdStqDT4Iv6iwAiQRcoSaJwI7fI3Bp07qtXkdWHCbu3XXvSkZJ4TpF8TNnzVIvKt573/599sbrb1idnGzr0qmj7pmgiICCoJCAn88gSKBuA4AEQCBwobaJIG/GrFnWuUsXBbZyxYzsysn0e9+jv+YkWdN2IiQDQl3c/18Qx5wAjqnhIggEbPIF20VdCa0VCEYBbcwVduEbN26QCQx1R7AjSBz5/mOPPybzj9JS5pus/Ie2du1bYin4IitOQElDdNgODGb4PYJpAj8ZJOzbKeDC3HNtgPhPjp9QAuDhhxfIzhyXSoAcZieABALqsWNGWW69ulrbfA7jQcBLph925J5Zs1RHtGjRq9oryGQxzlE2PZWUMQfBMfJDXDZhZvg/yQ6kjCFAZq1QB7pt+w57/4Nd5OEVIBNMUwsEeFq8eJEYL6RXyWSVkgwAQQAUAbFYuLx8WeAjmWP985phwxxYAPzq13dGmzF65+23BUae+C8/tGvXLtuf/vSM5ec3ttmz77Oc7LpK+tBLj3X2/HPPWzKVsDlzZgtQVlSWK4hlTxGs0reQdfjA/Q/IOZHX8zqcCd3ABHloltYEjDJzR32pTE5SSTGmYtEznK2HzeT8YR5gXgiECZypRULWB5vEGURwzT127tJZoEsJqpjZ6lWrlQBA4gnDzvvA0DN3gCus4zvhUHvhgvr00RcQwIg0l3HDeAMzkWVLl9nmLVt0FsHmIZcEIDLXSDI5X2BDYVGQSqJCoI4WEEHygL1LU3TWLIZMOCQynoC3UI8Fu8jYwNT6mQbTj7wcVUFc+1193pIJsfCsGcaIdQTbD0AhqeWN7ZsIIDG/fB77DYALkGGNwcgit4WJBsTyud4LM27bt+/QmqY/IvPBvMlBt3493TdsHqCS8yWYLwUjKda7Gz953zeuD0kyc8h1M2+wT5xtrDneCwZ144ZNavjNfsf1k3sgoUVCjVYwnI+wrNevXVXChaQPEllk78OH36lzjecJxjIkBzEyYRxPnPhUBjXIK5Gy8v6MJXunXcdO1qJVa7XVgJVHlg4ID/W6SGVJ8gA8jx87Znt27xGj9knELFLDCHDl2SOjJgxRSGpGtcQAOvYEQI5nCwCsqKRc8mTWsZ4hCUoAvNl3VZJx9lpWB3GJSHqcbVUVZQJx7vyaUIJj/veeTIO4/8TgLP1R6RFIj0B6BP6jEZCcUtK1WFUNiEs5iKuqTFlWRpbFUglLJcosJythvXt3sTvvHGj16udZPO5NcF1W4n9AOsg1yPAhfxSjF0y0Ivv3LJl1OFgkEFVdTgRUcH4Lki3YAAX10e/zL/rtEFicPXvG1qxZK/kTkjgCRjLiuDLqQZ/jchsCCOoskD4SWJFBdhYOgwt6VlVUOxciFaRGjR5r1KYQFFTxHpEkEokPD3Okb+q7Q+PaZFJBE8E9AK13r17KBm/bvs3at2uvOhfugf8TPMFywTwcO35MQfLo0WMk81u7Zq2C3OnT71ZAFBwPecAS6FDfhUSL4Jy6kJYtW+k1/C6ADllfaWm53hOgQE0WrAzfJ1ONxIhxI3verWs3jfvhjw/LobKgSRO7e9o0MVjUv9FSgT52XAt1JQQZoT8fIG/ZsmViEunzNfSOYZKyhf5swYlO4D3qC/hNi/CvySl5fQjS/vJ3/zoT53JbnOowVnDb9cOHPxbYYJyw2x9+53CBHYJmAlKaBWPmgNSVbDfAgIAOlnT8hPECFlevFtlrixfLvhwHQYJ4WDHZ6ZNFz6kj0EYQSY0boDozizoz5GnnbeWqlTLSmPvgXNXNAL569+ot4xJ6XdH4G9dCAAE1UtOmTLbuXQv1/t4gOmWfn/zcXlv8moL3B+fOrXYYPfHJCQEoah8JWGEgWavMPT3CqMHjPrHJJ6lAs2fqgoIxy4GDB+zC+YtWURm38sqkS72yMiUtBfAePnJYgRx4nP2CO+bP/vZnarANmCCgrJudI9MR9iNzwD4EMODAyh9koQTQXNurry7S/Xzve9+haspeeOF5K2ja3KZMmWZVVUkF7CwdzhN66WG68l9+9ISapldKzpxpp8+csw3rN4phBEDDJnFtJBd4b1xYCWLpTQfg4HXe5NsBGvsEB1rOGyTK/A5ABrBCbVDR9SL1/oIRh4UJpkLMNesoGBAFcyG+D3hDHQC4m3XPLDFQ/nnlkspSDwiLhhMtclfYKnpbOjt0XoYf7G3mG8MSkgt33jnCJk6coGCd5BjjC0sHc4c0EVaIvznTqPXlbEKocAAAIABJREFUHqdOnaYm6gBYTC7on0ezcfY3YIXziXME4NR/QH+dS4yVwJNawyQ1HowzY88X6z0YBrFvSApglESiCsku8wsQuHb1qpQRnKPNWzTXWcO5xnsiteTfnG+0ndC+qZOjsxNzJNYv9wFwYC95v0BvjM3zgppDHhuSueeQWHNmvajYZayMo6TItWqueU1gEnUN9eqKMdy6+X07dPBja9mihUxgmE9cPAFdJMMAQgDgwq6FAkSrV61SvdlD8x6KmL2YjJ0++OB99d8cP25ctQQXYM35AVBt3aaN+umR7IOJGzFqlJQbYt9Ua5rhTbbj3h+OewDkwTKTVGSsMHvhukmsSfJPLTJ7JOlyd/af6uNSKZ1zXDtjD2gtq0CRcE0JC7V2yMqStJK1pGc1z1iLC9DpDI+TzMi2ynKStjFJYQHi7Jn530+DuP8ooEr/PD0C6RFIj8B/5gjEenbrnkqmqiyRqvQeSs6lqZYNAi5ZlVRNXMwqLJ4qtT59utro0UOtXv2GqhVysOH1YATPZNG9RM5r4eR0GX0vBO5kDqOGXdUAzWvkcHPkd/7yi6AuNJDm4U6WHJYFG3NAHI1XqUGTzTqZ2XLMGxrogU1dFE14Cci4RwJuMvM81HjQunmBm1kc2L9fhgKAHYI7wCDyMgILAiIkj4BMGvOSMUUKRZAAUKQ3Ee0JMFLxGrgMBZi8D/Ia2DbYOsAANSIAhKFDhqheChv1+ZG0Cnc/jFaUcc3Oqs7i83Cefe9sBceqRbKYHs6qRykvl9QJiRQ1T1z/6TOnFajBILz91ttqakz/unkPPaTgB1Zv4cIXrXXLljbn3lkKQngvHti//e1vBYDpQUVNCKAQtohmyMjoYDruHHGnajyq5zJi3bj2SFtb/bOvz2iYY9aPM6/+nRoGzrW1NQYo4R1cTvtNTJ0H/mT33crb21mQ7XYnz7fWrLWDBw7a3TPutu7dumlccOSjHgzLdZlntGmjABnmFVfOsWPG2ODBQ2zf3v3KxBMwU/9HEuDM6TMyeqDey1s+xFWfRk2WGD96GCYrlf0muGdNqIl067a28MUX7dzZc/bkk09al8KuajGAVFNOccmk3BfnzL5HtTxHjhwWu8Ea/MMf/iAQN3v2HMnlAOfMObU+zBsyYtxGMYGghoq/CfwAECQPWDO4lQI2AeL8jktfzQqat7QZM++RiQrAh2CPmilei9wRmRV1f+wzGAkAnDPCcauooOEzjZw9CKQWkx5ojAnW6DBDmMqQ8ACYsWfmP/SQZWXGbdErryihA/Bi3EN9GjNOHR/AlpYEkoumEhp3enVhEw+DBgvJvoLdJsHAXurVu5fun+sHIJOIQPLK/G7btl3OkLiFEqCr7icKiHkdNWOvv/FGdQ831gZnQEW5M4CcG+w/wARfOD4SaG/auFGSR64VeR/jy+/SOJ36NQAFSaSRI0fZokWLJJ0k4QKQZB4YTxwkOT9g1PgdEgskU9RT7uoV3QuJFFg26rIYR0DZa6+9ptdMnDhJnx3YNMYMcOkOgzD0FTJyYa+zNjhLYLI4F1x+GtVG6VxPaB9x79Rqcs+ADP4mIUBTc0Aa/TMBGTBcAg7lZWILT586pevhbAcosn6DxJKm87D3gEmYrFGjR6l9AOPPc4TPYPyoi+OMA/QBmrgfQC4ML+wmn8cZ7+0IapI/wSCLtR0kqJxtnPckUd55e52MXBg/2qMwT9QIc01Ic2EpOZL69e+nBADnHmAPSXosFRMoA+RxvvJv3gOXVVg8rufQoY9llKLnB61Ali2zw0eOyrn1u9/9rhg2nlGeIIt68ml9J3Xvhw4e0nnLfZ06c8qaFhQoGZLbsKGcLAHYQeTA8xQACBNH4gYgh9yZ+66kTVAF7T8qqvv3AeTZ2yRVAG5qWUPrg3Kv92a/AaIZQzFxVQk9XxY8/rdpJu4/MzpLf1Z6BNIjkB6B/2AEYoWdO6cIjJJGIEcGlj9qRWoZ5lK6GLKLeJXFUqXWrRvZ3+HWsGF+1CfOwZUc3wBxkk9GtXGAQWriooauDg49Y1hbZVdjN+8tBcKXs3A19Sx8htixqioFjxiU8KDnwTt27DjVQqgGR9I1txGHAdu7Z6+NGT3WuhQW6oFKYBykSDzACK54uCPXhGnBtW3ypElycOTBxsXyYCUwQlamwvuLF5VFJ3NPLQF1D8uWLZXUatY990juiSU3QQBBFddKsIahw6uLFom9oj6NbCtGJwA4Hp4tW7ey4yc+Vf1Nxw4dFLSQ1Ub6iDwLBqUazlAHQSP16OHP/RKccv3ItHhYIyPiAc+DfemypQrYeA+kgwR0v/3tbywnK8tmzZghqRMZ7XPnz9vPf/5zZYF//vN/UGCNbAi3NNouUPMxc+YssTUV1FFEBf7humpqB786z7XXYm0mjmAhZNzDWvhmpq56ZQRL1L9Y3qGJcM2acmCHkQtmOKtXrtL6IOjv17evAjQs4pHR0TdJMqyEM7SS3/bpo+CN+QQ4EFRz/7Lkz8iwzz79VHbwMCRkrMlcYx6D1Iw1Uq9Bfbt67bokg2fPntfnTpo4WY6Mm7dstjGjx0iOun/ffsnKJF+ToUyF3dKujcA+5g8AkkcffVRNogFSNCEn2OR6SRLIOOPCRd1jbr36MlMAnMB8sTZJQCDxwiAFExEkiXn5+VpzwW21O+ti/AQFrJgqsJHr1KGnV55AOwCVz0f6h/QzGOvk1Ilb4yYNFOAiBcQYhJpKmMVNNMPu3NmmTJmq8YIVBTjTEmTC+HGqxTxy+LAcRKdNnaagFRaR96E+kTo+6ra+/9j3rXWr1gr62WfsD+rmkCcCrJHKAsrlFFq3roArc0UfvIMHD6gFxsiRIyWpBFRzj8iYYUPZvwA3xgrgTSKHoLtP3z4KnElaYGLTqlVb1S2GejQCeFiQk198oVpWgHL//gNs+rRpOgMFjpNJtfEAyDHWM2bOEGBgLgq7FAoAcZY5SLuqwBuQsmv3Lntx4Yuax//+P/67fbhjh9hbam0ZO4xKCLB5z1//+teaXxIuyBgBrjA8nDGcnqHXXGhazXVz5qmNhHp2mpg4zkmAGeACKSJGGwA9GCCUAJwPl69cUVAP+MC2n5rCSZMnq+6PNg/U7sEwknjAdATnSIAisvZ1695T7RiyQ5QAyL2Zd5w3uU9P6Lg0H2AajE1INpFY0WMlZmItWUucmc68O3vKoJNYIyEnF91Mr+OFAScJ4vL0DPvy1Cn1JLx08bLlN8qzh+bNE8vH2mQvNWnaRIkRavtg5ta+9ZZkj4x5new6VlxUbO+8+67uuVOnjrZnz16dt4DliRMnqrUNIA1GFlDENbBneQaQROD7MJgAKM5YB84AOq+NI2myb99eJQZZK+cunldfvCEwcXl5WlMupwS3kWQlCebP1QDiWrRoZnXr1beyCq/j5rOoi+YcdHVHhgAo5y7PNs4A9fTLJBnrBjc8e4OckvWZBnHpeDI9AukRSI/AjTUCsQ7t2qvZd4pm32I+OPR5HmBqkqWHFnbDWRk8LMqtdevGNmnSSGvcuEAATbKMSPqEhJInC05X3hcutBjwp6+YOaKbrzkPkqlV0I1pSNScQAAuklqKqVGW32VWBB8EemSDeUDzsA9Z9RBYEjhQTwF7woNr2rS7xQQgbaLeh8w32WO3xEc6lKXgGQOHre+/r/fjIeeBgzuK8dkExryOoAnGgsz68OF3KMhBDkUGnTonMuWwX/2iZrGwLDwUYepgZXg4Iq2ETcSpkKw8Xzt37bbtH35oPXr0VHsAnNmC1JIgjbo2srUOlMIfDaruA2fJp59+WkwJZgE0uyZQYww//HCHpJUEM9Te8AeLfGZqwfz5qp965eVXBPioAyQIRoKKWQeNq5EJAWCQohEknTp92hoh/YyCK66/Nniq7UDqyz4wax6MBZbN6x9dNiVml2Dua/ukGtTRDkK1Gz4vYX5Ck3D1XoqabwcDBb1GaYmYgDXzRjB3//0PCGAgdwLQEpgSyABymCPAHGBgzpz7lPl+7rnnFWQTmJLBJ2AExGM//+6774p94DNnzZol4E4Qfb24yJatWC4gwnXjCjdo8CAZNdCsmcQEn0HgCQhUfRZtNixhTZs2Vn8y6qeo+eR6X1j4giGfvO+++xRAegLF7f8ZT1ihZFWVBpdAjfXuTnYxyTb/7Te/0ffDXgC4hKbx9XNzZbzgffXc0IbrBJwNHjREEtE3lyy1T098qt/h8whChwwdYHcMv10BJ18w4aG/IddGAMt4EEjCWuKoCdiYN3euQBwSPEANLohIP4P8jSAWUEFi4bvf+64+F5kabB62/T1v7SW2iqCZPe3GDCbABahm31ObyTU88MD9YhBZMzCu9KXjfejhxldeXq4AEnJTrPu3b98mNpF9CvDlfOjdq6899tgPxIQhk+b3GV+SMIBCgOf8+Q8LXMPSMR6sibVr14hBRGoNi8u+BZwCKmHqeR/OFBgdguU+fW5T8uV3v/utAFnXrt00hsgYkTdTb8n1sCZfeWWRGHiYTuodAT/cr2p3JU302l+uk/MOIxvWA2uXMxqGCzD75z+/rvuiXhKgwT6A+UL2GWTGgEzmhvOE/QJby5xQt0ebCz6P92cMmTsas6MI8PWVUuIDUxQkrpwfJN1grXk/1jGydQAkCTiul/FD2sz9sP5ZawAOAMbRY0ft40MfS0brZ0dKSRfujT3Ka7gHGCmeA7wmyCyRJa9d87Zdv1YkgHn//ffJ+IO6vexs9kqGJMSDbh8oUMQZzVwhdeX6Nm3cpJYFMMwYz5CoYPxJKI4aNdpefPFFOWOiiOALCSPX8NqfX5Ps8oNt22zUyJHaX9wjew2lA3tYUsd4XImHLVu2iim+dOWSNWhIycAwjT/Ajf3Fc0AgLpJixgwmzuWU7CXeqwI1TRJTLGoKS7QHefaF/c1ZAPhGRksdNYnM4OTMXgl9+XhOPvzYz9JM3I0Vv6WvJj0C6RG4yUdAIC4Wp/maGz2kMDdJ0t8bx6sMq1+XZqul6hOXGSu3Jk3r2+TJo6ygoIVAHA8oZ8vc0ATwpx5xAcQBEWozcQrUk9/OxNVi3qpZuVp1cXweDxwkKwAmHpyALYIbgieCYIIBuatdOG9Lly2zDu07Cnh4jQXuW26JTaBDhpj3lFNXRoZAIdJHgBnW7kSqvKcaAdMQtbxMAQeBAvItZDcwATjNkUEHWPLgGzxokPrYAaqoa+F1fC4BEgEOmWdYM66DJuVcGw20aaw7asxYMTYEHTCJfJ96P/qDIVlyoONBewAzgDQyvjAZu3ft1s/79ukraRPjxZhwzStXrFTvI7K+rVu1ErhomNvAxo0Zo8/EkY37JsCCpVq6dKlkUWTmCYIBKASwBEkqlieTH22iGtDkYO0vJZI1wC3IcIPsK4C44P5ZA84crNVm5ry3UgBwzu6G13g9T3RB1UpPX6GZyIaqEqpjga2kdod5a96smYJQ/oZdZA089dRTCqS5TuR6gHKa735+8qRkUli9V8LWVdFCAtlhsQJOWDOcI9XPKiNuq9asseUrlguoyXo9FdNaK6/u9QTzB/PGmqofSRIzrHGTfJs1a4bW6D/90z+pVu873/mOPoN5IXiF0ZC0NJnUdTAnedi+C4hdcyt8GgnLQMKb1BNI8x4wi2rQXMZ69mQAaRyYN8YXt0ytm6qEmDj+ZjyQoskgIu6M4W239bH77ptlmdkE6VcVALIPeF/WKkCILxhgxok+YXw+QfnIESM4aMScwbDhRElyhgAf6S9zBXNDsoOAGHCFfJR+XLTCYJ2SlMBgRSeQXDmLdP0w6yE5w/Wwd3Ap5Wfsb/YjgSzy1mYFBQKAnCNHjx6xhQtf0H7nbKD+UYYbiYSdPnVW9bCw/jD6LDPWESCOmjlYmH59+0X1uCm9Zs3aNdpjmM4Q6NPOhHFBFgt707ZtGwXWkuV9clxyWBI4jB8mNkgsYVCaFTTTfNN3jnkDoLz7zjt25OhRmzN7jvXo2cOQKDL+rFl3iK1UvRjjGXrhMSbBMIn7Z344L2htMmnSZIEe5pFFw3UBHmEZx40f7/u+qFhrinFmzezatVP7hXpgzIHUlkE94U5q3SDbZO75ndBXDrDEnHBP/G5o0RKSL0EaybgB2qdPnyZ2jzWtptUyJTKBJcYcQ6vQdNub3ZNQO63rZTyQ3DNOsK6wYADu7dt2yHwLd8q7ptwlxpEkF8wiv8819+l7m23etEkg+YEHH9D+PXr4qFx/AUiw4YwDCR8MgHjmTJo00V56+WWxi6guAN7OxiXtmT89YzNnzIzaTwxUexnWDc8A5orXYLrDYibhAniE0bt6/arlN25kg4cM0TohSaMkSSwlM5rAxPHkDcYmgDi5MFfSi84Na7THEwkBfQAb6gP+z34mQSfQVreO9/orc6dh5Pz8zevmpVsM3OThYvr20yOQHoEbbQRqgTgQgdcyef0ZMkp6/NBctEwgLiNWZk2bNhAT17Rpc4vHsM+nzYA36FZ2PrhRBrMTy1DdlAfZnjGNBJfVUkmYF32uXNHI2vLlfeTcLdO/cKwjMOU1SJACE0cGnBo1AgYCOR5sfMGWvfXWWoGPoUPvUIbT5UMEKAk94HmAKltKfVxWlmpbME0ZOGCgGCEHfDRIpRaGRrbI7LyXDw87ArU/PfusQNm0aVMl8yJDzQMcpz4ymzBt1M7xIOV3MQ/h9/cfOCAASA0MZgW79+yx2XPm2G39+nmT48pKyWqQtuFAR1ASvgKLFcZV4JQGrjygy8ps3/79ypCLcaxbV/caxoTggICZhzoBU1lJiQ0dPFiumNwTzBTXAhuBcyFub/l5NK2+rABaABPnP+ynxajV1K59dYHXrnP7an1bqIEMYO+rIK5GhlkbwPHvEOgF2ZX/vAbEfbVWLupZIfKXpvUpMUuwNEj9CL4JOpkL7hGWk0QEkiXqY9xkJy7Z6609e6pGBWAOY0Mwz/dodM57fHwIZ8oPrEXLlgosWYvM7+tvvm4DBw2SNI3XwXYgq2RZAyiwMwd8EWwrIJPUKcuaNy+we2d7neILL7ygoGrBgodVPwlDAosKQ8J7EAgTvBLY47aa37ChPs+z9YDDupo/QHeoJ4VtxfKeAJXsPkFc/dyGVti1q23fsUPOfbAhYWy5JrE50VoqLioRWMGM4r7777GMTN+bwV2TdSBW3DwQ5N4JaNesXq2+YLREaN6sQA3NAcOwLATOMHW8D/V3gGB6eiF1hGF48aUXdd8TJ0zUz5kfzGWOHjmiIB05HPVUSOCaN2uue2M/MKYwGuwfrgkHQcAi837fnDliTbg+JGuLX1tsOyIWjt+5rXdvySoJxJFSLlmyTGMLyGXfUhPJfgG0T5k6Ve64tCZhHbK+9u/fp6QVLJlkhDESQRX2yisvi2kHWMIAc6YxdsGwhHrMrVu2KonCGYEJC66IfDHXvDcAD6YLVpPgHlaVWl/WLPdT0LRA7wnoC8A29DbzVi1xASvq84YOG6oz78tTX2rdwCIDZgCAgB7mhD5lAADOxADKWEdr1qxWEgO2lTENdcCunPAEmMxTcI4twbDEpXyAMn7Oucp1AWRIrLhbYlJ2/ryehFpYT6HvG/OMuoGzlbM2ADxYdPoSAv779u2n3yPhx1pnTEiYHTx4yLZu/cBrL6uqxKhxrq1YsVwSSt6L8wCWDLMY1sG48ePURJxnDmsfdnjs2DF6fgC2US70urWXjRs3Vmc565m1yrjraZZKaR/zOcjxOfe4L+aS+Qp1uwFsAaTfXLJETF9xabG1bNNK9wnTDvgK7LqepSRpSGpFxiYkL93YxEEc/UNhYdmLqAsCAGf+5bocj0UtHDA9wR3W1Q5cl3+OJ5oefPRv0kzcjRbBpa8nPQLpEbipR+Av5JTuGul94uJGU1BaDCQsKyNhsWSJ3dKumY0bd4fl5zWxzEz68OACGZgX7wknMVx1s++o8bfYNJfMxeSGKQGcQJoCb+E4t/r2p17NvIS2B7wMoMKDEZkL7m0wC8h3yOzz4CYAcIOFDNU4bd60WYHKoEGD9TrADAAEZonAAeAWTCloaE2xO023YfVCryhJjywmtsPlbi7/I8iBYaHv1db3t6oWaODAATIMIYgkOOYhSG0dAYr3WPNicoIT5C0YCuAGCQCg5gK3x+tFWGZXSOai+qQNG+3R73xH7AIgJAQFPnY1gxUeumSwYSdgkMiyyoY6M0O1PGTaYS8xjPDxzLCS4iIraNJYUiDmc+OGDXbw0CHdG+CUYPPzzz6zDRs3ioUaMWKkroFAj2bf4m9rOcIFgOWAKpLK+kVXr5Wa2kc3s0ESxJeYNFZgdW1kTQPw2ovi67WTvloi58pazK2vTdhl5Lr0OzSNCX2t1q171/bvPxAxYTBC7toGyJM0K8PdBalxDCYZgAaaQ9NrjkDLEwL0HUuqfQX1Q7AbsFb/8r//xfoPHKBMP3VYADGYG2RSBE+ANsYXcESdjmqRcJ5Tb8Esmzhpghg4mCNkbTQTfvbZ52zf3r0K0tTrqazMLl3GXMSbVdMTMBvWmHuNZyhAZs2T9cd6H/DJPcGK8XmseYJt6kQb5tGT6oy9+cab2gdMnzuwIvMElCUEcJl3zEMAcczT4CG3W7funcXesuZxdoRBJgiGoWG/EvzjkAkTx/+R5VKTWL9ujvYg18Scsv+JFEOyBhDCGAO6YF4ACO6YCouQ1FwSeLJ/YOpgZagzozk0BkUwdZwVvKfMG+T+V0/BMaCX+Ro5aoTeB+OQ3/zmN2J5i0uKBI74vM7ULyWT1rRJga1evVZBOwYWrLfgVIn8OjRRB4jAGFJXx/XXq1dHDHaw12eMfv1/fi2mHJke54AAczym2khAG3NG7SBrjLUH+GBdcG5QWwXTBDC87bbeOgNhMvkZ18N6gJUbePtANT8nSQATj/SXsWdNcO2A+iuXL0sayPkJewZjqPOJ/mUyTCqzkye/0NlF8obvA1A4S5gj3g/Z5NtvvyPHXeSwsMReb5ehWrXg0sn+dcmwzxtzwWcBgIKcnr3EWstvlK+6NJq6jxs7rrrvJEknfo9zgpYN1AkzVgBE1tjOXTt1TDBvAE2AGvcLgwy4ok8dzNzuXXv1rCKB0KlzJ3vsscckewW8sY9g7C5cPK92GKwRmDbOTVo/tGrRSu+LuQogFykqwAmA1qFDR/vss0/Vn3PQ7bdXGxUxX+vXb1AzdmpKmSsclVn3rOVw3IXm8oC6Ra++Kpa6uLTkL0Ac9wwIU305Z3EtEEdP1BbNm6smLmkZVlxSKmdQJQAqK8Sm6lkSgeqQ9OQc5/P5CuULPDeIAZifBx75cRrE3dThYvrm0yOQHoEbbQRinTp0QJxnOFTyt2feM7zezTL1QKRfTGaMIv0i69atvY0aNdga1M+z7Jy6CgyCNI6gkfYCNVybZ1i9Hs6rkhTU4xyox0FwIKwJ7vXdCODpd6J/RxhAASfMGE5gMFQ8uAkqyGoCvgjoFFjjNpdIivlAvtimzS3KhDdt0iSyxPfifOQrMARI1JBSUQBPYEUQAsNH1rw2YAhMEECQ7CY1JQTtZHfJ9hJwUbTO68jYw4SoBq+8vNqmneCRseL2+JynnvpXyS5nzZxl5y5csAzG1Fy6iZsidXEEMsi6ePiHnlQB+Lq00iWeOB7CIgEw773nXgVqLtdzmaHsqDPiyvIT+EpuSc+jsjIF5V4/U6YguP+AAQpWYYuo0Vi2zGWBs2bN1FhrXKhnUY2egyUHUl9tA+BAygFnAHY1tpU1oNjLJf09Qp1L2DCBYQvM3VcZt5pt5TbZuLVFJjrRj8QIWNxSOPCRaaYG6dhxW71mtQI8rpkgleCP2kYCnW3bt+t1sKCMA59NjRGsA+PJGAPqWEcEfdSOIRNj3lg3//z//LP1HdBPsrnAKJaUlGnckcjyHtSZcUFIc2HDrl29pjkDOFHzBsODex+yO4xN6IOG5JbAlLWDOyASvaZNmopBoDH2lydP2vVr19Q0PNTAMDfMY/t27ax7jx4CJmpmr5pQelPl2BenztrSZSsk82U+vS+XGxcF7S7jyB6CleUa+N1YLGW5DesJ9EyePFlz/Itf/EIMxk/+5idas5s2bxJ45b5gRAB4DXNzraBJI10T8i+SMI2p+YlYSgWT1PsZ0sRi1W9iygPg4FzhdXJLzMmRGc+LLy6UnHHsuHFuFFFeIddG+n2xz3ktPf0AUZimkGwh0KftA3sY5hngxVjxfc4V7mnsuDECCbRhePHFlzXnJHmQzjJn/fv3UwKE8VAdUkW52p9gdEEfS+aHXmSsDUAQ5wL1lSRUMHNhv3lSJEPnGfJlGB+MagAG3Xt0FyCiYTxgHkBAg3lAI2uV7wEcWSuACvYjJi84HAKoWJuXr1zWmGO8xHsBVAMLDfDjurl+ziWdncmk99y8clU9LnlvzrXgHsmcBtML5ij0JeQMovUIbRkYb8l9I3dKgXSUEmriDUsHqPbrQcZMgo7PJtkR2kPAtiFphdVq07aNXsMZRY0utZe0N3Bgmql1y94AHLdq1VKJEq8Fo39lSnWQjAXjd/16sV28cEl9BzHG+uEPnxBrevXaFWuk5NUtOvO2bf9AwJTPBtQuXbJU9cb00GP86YVHooBEC/XRSG1Ze3yPuWAPwI5iwAOrDohcsXKldevaVQkVxoCzQuxjtA9DewUYUlxwrxVdt7zGeTZ40GBv9k2vNyU+UCYkLZPnrh6lXhMHO0qdoxjhWJYVF3uPPL44mxgPjFxICEriHRmrkHiSEkAg3xOprAnWFmfqg4+kmbgbLYBLX096BNIjcHOPQKxTh47ozNSvKRWjSFp5PS+GjmVbopKeNGY5mYCvYivs0tZGjR5iubn5lpWZEzWj9qbeAmwyWaDE2v0tY8gjkcHpoeCgLRLZVT8oak8BtSkE4AriqxmVwOa4WyUP/C9OfmEbNqxXQI00h6w0gVXt/m0EDZgGEAR/9tlJPdiprSDbTEBLUHTm7BmxKrhE0lsMAIehMqjdAAAgAElEQVT7GwExQQoPNR6qyLoIStR0PMrwkrUkAArSIoJAgmYe1PweX0jd1GOLB2XEIHpDZoLkEgXIBHuAI4JYeg5VqCeXMxMyVEmmlJlGOkVwxJvBdkheaCm1TODBi3Pm2++8rWvitZ07ddbDNwAeAqAQMBIw0Aic5tS59etJ1hbspgkA5s17SMEILEaXLoUK4t9+5x1JRQnUsbeXjX8k2XMA50G3G20Eu2+nVGuDrsAehu9VSyYjt5Ov1sD95e8H85IA7AN4ZO5DVjvITKsJPXCImDgPIh1AJwS8SQbgWsg6gjmS4cPlywrqCP4xMkEqFmRPCoLqYZfujXABJkEOxvqUfKyqyv7PU09ZLDMmZ0XWG6wKP0fit3bNW0oaMOZk9WFOWAPIMWFnkVwhByYIRQ5Gbzcs5QEye/e5gQryLRk7ZMQlBVVTXhiUinLJfFl7YX1jzsF1E6jBCAFmAK2hYTNszuq179ju3XtVI8r1834BfHMdrMWQ3GD9MYhu9FNp1NXy2ntm3aO6z1/9+lfajz94/Afqb/f6n18X8INxZV8R3FJ/mayqsERVpRgAGCj6MyKRgyljvNWAu6pKgPnPf35NjpqYQzSon6u9yHzDKobaJM4XahKRLGNOsWnTZjkmcq1dunS2qVOnSxbJPW7dskVzPHfuXAXYyDWRZMJYAnBgXJGCdurYUSw+9Ua7du3R9Ye+aXwfcw6SMJxFfB+AjqMsn4uba/fuXbWGMFRBNstcwbLBkD388Hy7St+z7BwBGJfsvae5mzptmvd01DlQJZMU/gBiA3CnvpBxhwnkjAC4wtDUqVvXFr2ySEAUeS/zz3rltUEOyT2y9gBke/bukeQWia56H2I/X5WQKy71WZyvAFkBCJIMCe87xnWpV15Ottj699avFwhjvQK+gnKBz6B5t5JJkZEUktDglMjrWC+sR5pkcw2sI+qekXhyLbhGtmjeQmc6e6lfv/7V5iCsbdYI8nNvmE4dJ9b9nsQCuGGAw2dw3zzf6BNHbRhGKkimYQF37Niu15AsOPHpJ3IFxYgIZ1aeF7CwQ4cMEyhr3ryFzkESgEjUuYZBgwer1pNzE8k6DdaR93bq1FkmSpyfOJUyJ4wbY+isMnVx3sLC+5smbMmSN9U+51rxNUl9MZnijAogLjg9s6d4biMNBcBRDkBbmOycOlaViFl5RZUSjmwYrpH7B2Cy55TcgjGtqKhupcMccfZjXqP1or6vGfb9H/19mom7uePF9N2nRyA9AjfYCMTa39IuBc7CDQ8wF89QGKpi6OyMOnp4ZsbM6uTEzJIl1rFjSxszZqhAXCzmenlkZ7B3yFO8xQCe7sgxo+8LSARTC1PfueBcGNwoXYHpwYoYvciZkgdPMF5w846kHj7UtWDRTgsAMoXD7himYIvPD/2OGGuXXp5TMIfMkECKGjnPPtfVg5n+bbwOlqVRo8bV2UmX/dRXAEcgzQMtZJN5sMGyYX6AVMldIL1GLvTfCRK3kAFtUL9BdX86HqQMCsAOyQwPzEuXLlpWTh3LzMpWwBMkRqGmhMz90KHDlP0lmHGASWBeIrc2ggbqgOhrNmH8eLFsQaYWGEQCMQJ2WEbkQTRHPo/cLJWKZEoJy89vJMdPgEzoOUewQfABG0cNEUCOa45HVteBrQymIrXdJ79pzQd2jp/V1Lf5K7/+XtWSzGojF7fJDt8P7y8GNgIe0TvV6HLFKMdl+uEJBQ9mAVT0e6JGTiArahZM7QktAghEMb8gACPoVj0PbFtFheR33pIgobVD8oF5lRNeKmnPv/CCHTx8QIYWAwfe7n34qtyBj9rJhQsXKsj88osvZdIxe85sARgHEC6JBZjzRYNo5HH8zpHDR5TIoE0E0kHmX+wGWXPqPCvKBFgDA8v7AQhxraMnHgkLvsccIxUjefDRRzvtyLFPrbjE1wz3Kue7TBoy1/GxunZNgWLderTbYJ7cFZP1T4a/Tes2AkQkJQApmHDMuPtu+/3v/yD2itfBBnHNPbr3sEuXLtilC+fUtJjgFgkn49+5S2fVX8F++nngtVsAW+qvevTsqZYhnBP0ooOd4Pp27d6toB8TI1gZWjbAbMFmAPIAZ/fNecAuXbqi1wM4mPtxY8dYQbNmtnzZMsvOybIFCxZIpooz5p69uzWvXAfXQMDNeRD29NixYyV5RXIGMGTPLF5MK4Ai7SeYuA4d26sHHvJobOn5bD4XmSIsLWMMKGIMVq1epXNp6pQp1cwuAfW6996TGyMJIsC3z0mG2CXuC5DBOkAmhxSYdUp9HXOBk6nXvzrY9QblWZLjet+3HEn8qPmEsUGq6y6RbqACEGTP41rKHmO8WQtBtu7MGjJxTDOuqRUC5+x9998v5h+pqPc/TOg9kN1y7gAsYGEBl6xPwEdgq9iXsIYkyAC+/vOzkjxzNnL+cd3BrIpznzXN/LP3cAJlTDi3YSG3fbBNbC+bn9fRO+3I4aMyFgE8k/TCnZd54ZzFBOXjjw+pvg5ml8b3rGHklKNGjtL+4BxFAUIihjlnTwNmh98xXMkIahIxEHIzFk8Y0aKhZ48eAnV8PzBw/JzrCsk71i31eDzbikqKrFnLZjrX6T/JM1lMXEbME1Mx6qEB3ZUCcbTEaNfuFoG4ikqeMTXGJiQOPfFRX2vAQZyzm8w1IJF/+xgBdjl0EVxk2OM/+Yc0iLvBArj05aRHID0CN/cIxG5p0yYltiZWJRAXAFmiChvjHEslMDRJWZ0sflxqnTq3FohrmNtIwM2Zl6ixt6STXhOHmQkgjqbfwS/eA3xaF0RmGFEwHYL2YFwhFgUQF1mghJomgThq0mIxGZBQMxHcDQfefrt16dxFwS0PuVDn5tbSXlNDEISpAgGe+uUoC1quayJrG6SAsnCmdk4ZyUoxJDxUCezpI1UDVGJ6mMKeqRdZPK5gAxBEphOQBJDrWlgoJoBgOYAqApqQBUeeBpDE5YyeYV26dlV2fudHOyXjQdLFA/azzz5XkMS44KYGm3H+wnll7wFsfHZhYVfV3wRrcQVXWPLHuUc+MzOSAFaqiJ+A/r1337UEMsrSUjEHBHstW7aS/JS6D4JKMuMKVl59VUB0Nv2fGubKnTIYwAQ2ivov9TH6GgNXe6sFEFdbqhqY12hZVL+8plWBsz3OXtEDymvuvH7KAVToE1fzHjV1g5mxDKvERpuGttRCSjaWUiIAuSvjBxhBaodTHbVHyIUBFTC4rJHQx8tdG3OtY4eOCtxYE7wn46x6xtyGdvHSRduweb2kksj9CIapKUO6hhwLSTCBKQEVDZ3J8KvnYN16dunyFfvD7/+gZAPXRQNpHDL/+MdnNOcE2XwuQS8mC0gnaZY8ePDtVtDYbcgx3witM8j0Mz8AAmSkAH7kogRt1NGdOn3GLJZtlYmUrodkBKAL63WCbcaVWsHQ7Nn7kGFY4a56t7S7RQwR+47+ZqxH6tPYO8eOHosYxcvaYyNHjRRb0qplC50tjRrlCcDRxBuHxgP7D4i9wPkS91DaIYhlLCvXdSMfxK2Vnmw4rIa9ioTw6af/XdJL5hPAiDEJsjICaED6uHHjLa9hY+0P2hN8cuIT9WNkjZ38/HMlLX784x9pjL2W71oEuj4Su8YYKoGArLSgQAAfeaRWYiolFu3w4SOqLwsmFvSknDNnttgUzh3GjnYCrC/ahvA51EoioYQFp+YUtlS1tJVVYva2bNms+kn6MwbQxPth8c/+BFgxN+wLDJG4JiTeXPMjjyzQeoM95ncJ4n2feG8wOSKaaSxoZ+GtIpzBh1nEIZEvWFzcG6knZV3B/AHqkS1yTnLmwcySLKN+kSTB+Anj5f7JmQHQBXh9+OFH2hOMD+sRton9C+O2auUq1QZz5gGIvcG4NwBnjmD5gkSSNeEW/XzP6+LYK7BigJlgj884cfZiRMN49Onb1/bu2W/Hjn1iyUSVlZXThL2b2NQLF86JNb/jjmG6j7VvrREDhoGP91p83boVdtX5y5pCct6yRQu1LQEIMwc8C/g82ED2c2lJicaHtXNrr1utf79+USLNzV14PffHWPjzKilDKfohMrclZaXWrGVzGzIEJi7PklUJy8E1kud2BOKyOQ8TCQFhkgPt299S3SeuspIkk889cl7AMXscljmYKVErxznIs0uAsqK82tzEz+iUPfxYutn3zR0upu8+PQLpEbjRRiB2S5u2YuLkTAmIk1OYM3HxVKabYsRScqcExBUWtrXRo4dYfn4Ty4jTawhQ5n3ILEgnIzmlG5nUAnGRH2VkXfIViV0I5smiCsR5MVw1EIg8MvQAJ/BGUoZ7mQqxY2YDVb/VpVriwwNLgabaCiDLyhEQIzO7cuUKSXao+cC+nGCEwJ6Amia1BJQwcOrT9umnkmZNvuuuyMLfm8i6iUiGgmk5Gubnyy2NhyUSNwKIN954XcH97Nn3KlAi+KOQHhlitSQwYvcAcdQRzZ03z/oNGCAJ6BtvvqEmycOGDlU2mmAAWRAGAtS0eZPiBhpHHsoEqTjYTZlylwIQAhyCLQI17o/AFaBDQEHjbpgd5Jnr33vPtmzaWO1gxzjNnTtP97Jj+3Z74MEHFWAABmlPsHHjJhsyeLBNnDzJikpKVCyvZu8yiXFZUJDqfFvt2rcDvFAn+RXIV/0f1lmwGeezlBRQHzyXSQaAHa2cGsBtZnXJTEdMGdcFS8Lvqf6mpFSSScYHA4QN69dL/qdm2ImEAH9OBBYBR0FGKVfH+vUE5gjQ2rdr73U91FLGY9aydXMFpzg+EkAC7FmTpSUYXtTXmqQPHXI46iupVeG9ly5dbls2bxHIIpv/5JNPqi7pV7/6lRISWktVVboH5pk1SECNCU//Pr0lCwYIsN4BnMw9Y8PoAmpY47AhgA3AacOG+VZekbLLV4sE3DwJglwyW4CIehv2JmPPmLAeJMvLzpKTKkFrfqNG9snx41rf6ttW6e6egU1Dpgo4BGQAHHt072ZjRo+wpk0a6z5V91VUpBqsPXt26/5YnxMAAs2bC9BwPzBMMOsEtIyJfpf9mJUpZgrQRJA9bNgdAmWsf1gV+vLhcNuxYxeB833794pRAXiox1wqKcZzyNAhMuuAcePaATswSIsWvaJzg7EEuGA0g3MmoIikBWZAAC72IaDqBz94XLVxu3fvknMtLCvvRaDsRhfrbeasmTLPWLFipaS89GljL8OqsUap21u5cqUSNrwHtVpck9c2lVUbUXCt3CfMEkkC9sT773+g8yFY3ROLs16ZN+6b+Qk1xAT3yLJ5fWlZqa4BiTHAGeClfRYxhoBB5pXPB/jRNw2DHGSisIQTJk5QLe/ixYvFPs6cMUPsG/V1JIOef/45u3f2bMklAREAfow3kLO/+eYSOWVSf8ecso9cPXDF9yItZLSuMsQY0jAckA94AhDRIxD3VlhbkibUwMHA8TxZunSJxgaW7KUXX7G6dep5u4Si69VJHc50wDJKA86XRa++ovsiMcb5wtlQXloeGcF8oXnu0aO71i31lCQSpt99txgz5pf/hz5+9CQMMm7Gj3Xn/drcaTUkofgckjcwccwHIK5p86aRnDLPEpWY1GR+BcTVwSU6lbTTZ87YZ59+au3at1MiqbQc9thVJiS/vMk7IM7llCHZqbYnOLQ2buSJrah5Oq/hmnndA+mauBstfktfT3oE0iNwk49ArB0gLtObC38FxFVSP5Sph1/cklGz7zLr1rWdja7FxIlbk5GF178FIxOXVrrLJVXX3hDaneeQ7n09iK8N4sKceHevGuklDyHMN/juRzt32vZt2/SAJ8AeMniIAjq+VIOGxCRigwgEyIATIFOATw0UD3mcFpG6EZjRIwz53DL6op05bWPGjFVz1f/1y1+KDZs9e44CbvfycAtsgBEPRR7G1NLQ02jixEliGZAe0sAYYHnPPbMUDIWMMcExkieCtAB2jh07am+8/ob99Gc/U78urpGAFbmW13dgR+89jMhwIyfdsnmzwEHfvn3Uiw6LbAL8eXPnKXBB4skX7Cq9mQjgqPcg6F+7Zo2CMuR0ly9etFUrVihgJGjHXIN6HO6LYB+XSx78zAfBJzb3BPoPPfyw1aWeLmoiG9oYwDISpIS6wG/bY7WdNb/+mq+CvxoVT2A8g2kCn8HYqr6EWsVozoNT5VdY3qqEgIAzviQLcGms7yxDcbF99vnnMsH56MMPtXY6dOwoy37YVxoU09QbZzvvSYWDZI5+n3vlewSXHTt1jOoz20h2eOHyeUnLchvmCYwxxhgquJlDlrVu1VrSqmA8AMvx3nvrbOvWbdasoIWCeViFJ554QtJOXEVdDkctGoYOBIDlCmBxm6PG7PrVywrcsUDvWthVoJKAO7CXzhbnCyxRV8q1Y0OekVnPiku8ybcz0972g39LiQq7l4V5Ea5+Pt4hUcIpwf4gWeF9xJAx5itI5Y/Llb0mS731kKueP2etWhZY504dbebMmdXOsgSc2OevXr1GiRMkZQ899JD2ukvOYjKw2LRxs9hBrcszZ7R2CdqRs/Xq3VufAVgBdHMtsEObN2+xOjmAVBgpGB5Y1GRU71Vl//iP/2hViUqNO2uAHoqcOTjh4i7IvXBvgK2JEyfIfIRxYn1sff991UfhVPhf/+s/6D0J7AGkWM+TFFIftexs/YzgnjranTt3iXFkDASOykrFxsLUwTxyv4A0kkP8rf6WZQTj3vOL2jK+z5xzRly8eElAhrXJ+wL4AAOsOYCUwFASF1TkfG4UxTpi/zJe3oMxprMENgxQAyC6dv2aIQnnM1kzMKKsDxhY5pWaOO4FAALDCJhFXcC6oa4Mt0Zku1zbgkcWSEacl5/nYx3V67I/qItjbwKQOOxDg3LWVWhTw/UCkGAJ1S4hE5ddlxVzf8w380pNGvtv7959SqJw3jOHGzdutu7demisqaNzJr/Mcupki0EePWqUznjmAJk764+6Rc6H9evW69zExGrL1q1qNQK4PnTooGrmuO6HH14g4ISjL2ZTjAkyYlwuYXx9b8Dse/uXoHQISgL2KEwcYKukrMSaNmuqejuSH5xhWRSqS9HixiYCdWaqffzkxAlrd0tba5iXbyVlVQJxrLfAxPH7rIdQ48j5x7pkTVFOoD2K4UnMdM+sP/6fbjFwk0eL6dtPj0B6BG64EYi1a3uLmLikwWp8tSYuK6OOO1+lMDypssx4hfXs0UEgrn79hqqdqwFcgLi4gFxoMaDG34A4xQRufOIwrqYvnKM7hdxfcYH8ppEiaOHhzUOG+g2CULKYgCkCJKyieR8eVkHH77Vg3h8M1oE+X9euXrXxEyao9xIZeT2kqqoE8ABi1BPcPf1ue/+DD9RQ96dPPhkZuLjECAkLQSnmATz8kC69unix2IhROFsmqvSwRzZERhdWgMDHg1hvrAyA8ToSHqi5sl/n+3fPmGGHjx61tW+9JTCARBTgRh2IenBlZimY4r34jH1799nkuyaLRSIr/fs//MF69uxhD9z/gJoEh4wv7mmYJQwZMlRjRvNfWLXx4yeo5cOmDRs0ntyPmjlnZCj7TW0I7CAsINewb99+9d7jdYMGD7GRo0cpkKupRXPA5ZKvwLl++7oP9WnhFd8E3mqcTB3SB2YnyCgJMJx59YbC1WYmUYIhMFCsZQCtGMPIkAGW6csvvhCzi7SUmiVc77Aax92TrD2A2wOtUhmQnL9wQTbiAC4m8uy5c9WsMqAClqBN69Y2fuJ4635rV9XBsEa5dv6WQUpFlUAcDAQglDlm/RE0Hj16zBo1amKTJ0+VqQROdxgtsL6Q3bnbnomBAOAQeMOWAEyuX7ti9epmq20ERiHUh3Xv3kNzgaSOBEConYJlhp3i7yr1VoTVplYqO5KFeVN5GD3kWaxVflcGJ5Jnmve4Kyq28rJKJQeYA0AnASxgA1lYqK0K/cCYL+4F6VqislRAiYQJjJtkqWrUnVTbhbVr1gpMIK/EJZQgE5YgKyPLSiIZH26OyDBh5Kh3JVHBnlbjZ2TQDRy0wTzS/44emIBazgSxS8mqqMXAVRsx4k7JZ3HJLChoqp/T0Prdd9dpDweg+Nhjj3uNZNQag3q8nTt3igGnvoogn3UK0KGVBffWf0B/KRu4zhMnPpGckxYXzBHsOTJkrps1yM8AO2qJglz1llskM4Q1JiEVWDQ+g70NiKfeiZo35gGZLW6JjAGSSAAV8xHqjuUaGdWQsnf9Z6a1CLvImcn9UV+FiyKMGmPpa6iJrVq1Wu+L1FCGHJFTKQ28/+3f/lXutZx9uJLu3bNXa+bWW3vZbX1uE3OHCyz3xPXpXuT0e8l2794jRlu1XzjN0nA6YvhJxsFkc10ALe99Zlp/ADXOLWSbfE99E8vKdC6yf95+6231wQTU0nsvMzPbxo0db1+e+kKtCjjfBOjNAT3Pk8KuXVQjR4uXe+69R797+svT1WY5JM6YG8Ak8kvOcZKD1LKyx1FgsF/kFHrokADlY499X/PDsxAJNOd5aOHB+RDmhcTim0velFqktLzMWrZpqdpL2DWYuGoQx7lHQkhlDTHJgE98csLatm1tubl5Vlbp8lkSEbCezsRVCWi6KZG79SJT5fnCnHJPJH7cndJbyKAgmf/9n6Vr4m64EC59QekRSI/AzTwCsU7tO6QoW6PFQDKVULE07FlVJcAtyzLjmRizW9wInHgQd5KckhYDqneLrOO9IDsut0IYOHkVIqukG7RMS6KfSyrplvihmXeQTjqjJ9eTrzT5Dj+PS+bp9W48FAloA+ODNLCwS2EkuUkqSBdojJwST586LXMAHOMGDKR/0lDvcxYarVZRe7JZdWdI23j4/+53vxMAw1nu1JdfiukIAIX31S2mUgruCAxwZFOfrKIigT/YAVgsQB4SMmqoCJL8Ye2NcLkXgg/qOJAiIRvb/uGHqvmbNHGSMtV8EezT/4mMdWiaSx8hwAbBEmPUIDfXPvjgfTEGBHyFhV00Xt4n6Yqs7XHepO6Ga1z37jr9bj0yxuvWKeBS4X9FuQJc6uNoJ4CZCkER7wGAw1iD4L5xk6Y2b/5DkRzVGzoDyrhG1TF+Vdv4rfvs626VQUcbwFs1iIvAvhqbZ2YKIJAlZy5gGZ1d8KbmDpajHnHKGSQtUVEp+StBDEEv2XECR4KsM5gm1PNm7ASP/M18YUiCqQn1g8gfATJu0R6XBJM6QkmYPvtM4wNQ5nuwug3zcm3Q0NutXYd21qVzZ70exkogRU5xZapjQ6oH88p6JnhjD+Q1bGSdO3dVTdaePd5SgDUTZJxt2raVnT4MLsABpz5q8I4e/tjq1smSwQnX0jAvz6ZPn6b7AJRz7eq1VV5hZ8+dtcWLX9P9w/ZevVZm8YwcT4JYSkAMaSK1Qsj+WrZqoZpCAnKAFMEjUrjiolJLJJxdZ1wwUCHID3WfAZRx/9wHa485zsyMW+O8BtanTy/tO3p+hfpP6v0YG0AQDArgGIA2evSoyGWRJEimyz3LynVfsAsAbcY1yEFZA4AAXB0ByNeuFVkqGRObgTSPNepnCPNZHPUvK1fvMphM7OeRGwPcGRdaPcx/aL4HxUrGpFRjioySNQC4eGTBAqNXV5PGTezosWOSVY8aPVLzxRdy6M2bNqlmDcCH9NVdCgEepVIY7Ny1S20+AE3UOVE/htzSQU8NaCIwh1GkjpN1w5oODDF7FBdRzheCdzfg8TWO2QffYw69hrd+1NvTquWKzB/sM26pYvNycwUgYZRhEEePHqPzzuvAOOsTmhvauhw4sF/XzH1xnySIYFcByXv37RO4oW2KZH8NcnVub926RQmQO4bfofOMc5WzjqQAgJY5hhmEOcRdFeaRL+4Llg4Ap2ROBoydJ9wwpyHhd2vPW6s/e++ePTZ8+EipJJjzj3mWfPihXC85azjH2O9jx40V846clfpgXEjlLnvlmpJuJHEGDOive8GpEsMpl65niYHkvEAlEXqPUkPHWgPQk2hgHv3L++cxxtwjzy0SdUveXOL7paTYWrRuKQk7CQCxjZlubMLzlxpxtC60ikECTm89akUBleVVGFZ9M4hjbgBrnlRyOWcAcTo/ox50yKPZLwseT9fE3czBYvre0yOQHoEbbwRihR07p1A+JlKwGVWRD0ncqhIpSyWod6NnHM5+yCvLrFevLjZm9DDVFnjlmpuQANwE1FQXFzX4TkUmJ1H7ger+b6HBN+NRi4XzQu1Iahm6fddq+k1funLZMSfswP79ykCHeiikOrjZEaDyICRI5yFFHRNmJtSYEWxRW4JbW7Cf1gOsslIBONIn2AuADbIoekz99KdPVsu43CSEACpTwMzZiJhqlzCuADjxRdCFiyO1UjBi1CvhdieZmmqNHFwK9EQ1cWSYu3frJoOTJcuWqYaE+jYAi8ufvFFxMKpATrbtgw8U+BI4woJyHzAtzz//vB7O06ZNV3DDIHMtMurIzrY77hguAwPul/qV5gXNbHPU4BsjE9g2WEsys2R/J0+eJMYSN9B33nlXrA/mEXzm6HFjxTB4zygcEb0eDqDkwP3bF/1fgrcaB9PwezXGJ+GNUqpRY/yQXhGQ8Ro+n/EEePJzBehJZz0FLmiFQP1NKT3cyrxvXxW1bt4YmzHy/mwemDOWSMgA1oAyPh1AD7vBV5A9hfljbRBAw+YRxBK48Rlk0Xve6gEkkisCbBgF5pGAGHCPi+KmjRvFOHGdquHMxOggoesgOGZdA+jc3j0haTABJO+D9Iq+cMePYyCSYbEoMAv3DitCs+gxo8e4O2ZkHc5+wIQEp02uq6i4wjKychSU8r6AL9wfYV5ge+mH5uOTlKSSBEiQFFMbx7hSVwXg+eUvfynXVdYIDanJ9O/avcv3NwF21ObhyqVL9tOf/EQJCmpPx40fF5lZONhmLcHY4XaJFBCGy+3uASMOaLjeUO/K2PIZRcVF+v3Q+wqAhQTZGVHk0BjaOPhwgwfvNTZi5AidKYc+PqTrUZ9FxqyywnJlQDHZuZ0AACAASURBVDNdTd2ZNwAjn09AD5BmDVK3xn50+bTbttMaARZn8OBBMp3AyRAGVfVjEyZoTD2xcFXsPckWavmQKfJaxiDISQMLHe5XtZ0lJQKwAAPmhft3EEvfujoC88hMAc/s6U8//UzAnf0CKIKpxEkRBh8wwriGZBn/Dr00g0SRNU7iAfAJwIIR9qRGSTXDRE0pzpvB/RBGDxBz6NDHAk4Abc4qxoozmUQJ96RegarvKxFgQdoOk8a9MYY6d9Vg/Asx1xMmTtT9MhecN4B6PhOZK88HwDt2/jCAyBipU8O1knpJroFrZ/xhUddvWC8A63vadG3sgyNHjyipRTIE6XNVRaXG1Hv2YeffWnOHygGDH85WxoPPYp5JprFHuTfUE8wnYwerHFi4cN6RdPCzkxq+pV6PWXTdGhdgtnKH9hSPRu5TPtCxmPYh6xcwxxwzt3n5DcXaVSZiVlqGWsTboQAyuV+YSwfensQI32eOwxkYknBcI+fGgrSxyY0XwaWvKD0C6RG4qUcg1qVdpxSkEiCOP7E4vb+QeKCJA8B54+Q62XFLVJVar55dbMyYO+SOBXYLdRVeqwCgQ6bD+yGqdFZOBTWR25m60NXqXSYcFzFwIXtae0YkX4zYvszsOlaBXM5itm3bB7Zr50eqHUHuMWTwIDVQpWbHJUklevACzjZu2ijTASJx5D5kcIOxSKhzI6vKv6ldoTh+0auLFOR///uPqcbE64m8fw8PQ2qoVBtSXq4gDhaOIB/jDOogCMSoYaLvEmNEgO89lag5ytG/+YJhIBNOcMoDlEAHpzMClj59+kR9erxhLkFHGA8CBIIcAqXgPFYFE5WdLRnl0iVLrEthoQ0dMlSfw0Of4G37ju02YfwE/c4rr7ysbHrrli1tx7btAh/U+gCA33zzDdWsAB7GjB2rvkNI7xg3ZEmSs27fZi1atZKVOL33CAgIEgkcg/W+Io5v+RITyUKLgGx4meSPQYKrBEAAd+o3oZpK5oIxYLwYB8B3sNRXHz6JeiNpLUJBpEO0hJCDpUsG6VNGwEPADWgG2HPvSM/EVlVUKAM/asQI279vrxhI2Bk+C4YAQO7OKc4gu5yzSkEnVuckM7Ky69nlK1cVmOK2SGYeO/vQC5FAkKw9nxsAOsAdZovXyOhHABODmhLVrfLZrCNE0IA2vgjC2IING+Rag3r1VRvI+HJvjEvPnrfKth7w4rbmKdVS4YAKWEWGd+rsOUk8uR/GFxaKoJB1R4KEtYFzX2Ch+Rngoby8RH0mGQPYh8AiYJnPPSEfgw0ikHcAi9NlkfZuaVGZ2hD06t3LVq5YIbaJtS83VdU50uIgx/70p2dkPMS1sP7ad2iv9gtIQWGGYLDUAqDMjYOoA2LtqW+g7sfXYdOCZnLgBOQFEB8kuDRXnz//Ic0jDcLfWru22j2Qa54+dYr169tH78X6AQSx/mDhWHPsRZqoy7BCboReS0SyBEazebPmtv/AAc3VrJkzxfYDEmEUccwleRJs/ulbBnP6xz/+QUYrJIg4W/hskkT79u+3Sxcv6To4Wzg7AIWcQaHO1t1IvfaW/c+/qZni3ALYM64wdSS5TnzyiXrwwRK5EsLXFGuO8ylY4bMvWLP0OKT+F2ACEyhZXrRuTp78XO0Spk6Z6m7CSvLRM/OC5IkAOcAfwI3zkbovJJt16+ZUJ7hY30g4qVFGdsjazcrOFCMUmofTDHvGjJnWuEkTSVC5Rsae937n3Xds967dar8wcdIk1fJxrvI8gP0saFagpE6ojyUxh9sxbOHnn3/m2cVIaaFenHXqWKuWrXRON2nUSOcDSRdAInWAnPWMJ6oFfoZckbHeunWrwKrcai9eEHjEwZT1jyqCNeASSm/TwBd7kftYu3aN7z8ccxvnC9SzrzkXqIHjurxHHM9m+qvCImLwclX7FxY+kYxbUXGpgDr3y1jy+/zf+TvewxlO9irXzXoJQJKEhoxOKirs4cfScsqbOlpM33x6BNIjcMONQKxz2w4p9ZuJJSIQl5LLJJL4eCzTLOk9aLKzyJ6XWfduHW3cmOGS4BFcV4M4L3zT7xLXVhFshz5xajvgX7VBXAAkgY0LgM7/rmFlwutiGdlG6Q4sE6Ye+/fts3w5k1XawIH9bfCg28UGkP3Gtp9M+uYtW/Rgpn6C7CwPJRoqX792XdlRGCqy+jzMeUhSq0EGl8CLB3OvW3sryy4zgXKkZJ4x5x7JKMM8ELB973vf1QOQwGrJ0qWq3ZD1eCqlIItAFrDBe/CQ5/4IgAmoyERPnDBRRhEE1oAF5FxI3Fw+VSFGgffygCmpzDO29NRKBWtxcDcP/NyGDW33rl3K6hPwYkzAe/CQhtGgIB/3N/5NTQtMHCCOoAMLdgAeTm64UBKkEVwItFRVyVwBq+6XXn7Jjh0/LmOTYXfcoSw0gSIAiTF2V79vB3AhQPomEBd2SW1w768HtySUdSaYo5bl1OlTkmUBMvlsgn+C87CWVN+huo+Y5WDXHZw669W1T0+c0D3CusJq0VaBQI8v6qEIBvndEXfeaXcOGybQCIChNxRBszdHd4AAK+sZ8hw5GxJg0p9p2vRZ9tzzC6slezjy4VJHEHn444/1+UiDkXICNKk9CY3Sg9TPASJGKO5uCthE+gwwwsynQYN6CvZY4wVNmlqbVq3lqEeCAMaEpAH7AakugTnrjybvmHyQ0EDCCOjcd+CQZJ7cCAzCvHlz1eCaJskEecjLaGQMwwPrwpqQU2UVFvNu9gKzgaTr3Nmz9tzzzyuZEgCUrjtJzZE7EXKNlWUVNmzoMJs4aYKtXrW6OkmAdM/NVcxOnzlli19dLDaP1huN8vO1P2AIQuNtgKjXmPqa+/KLU5KVEdxTm8u8AFC1pxJJQ17Nvg39y7iu/v372r2z79XaOvnF57Zi+XJJVBn7wYMG25hRIwUsYfdhGM+eOSNjC5wveV+k0zAcfLE+GPvAGAPUCeIZe+TZzFuw+odhhY3Fdh8wD2uKpHvbtu22YsUye/TRR1TXCGjAmRNWsXuP7pK+MYbIYkm40FQdgyfqOHHhDKYlBPZcF/0ykTkOHDBQYwHTyjwzt5zj9MlDas55wT3TB401xPlEQoyzi/uB9QVEcp5xPiDPRsIIC8i5+vnJk3pmwFrzO2LOo1pUkl80YQesklSCpRo+fIQSZ0g6ATPV7Vxy69vzzz0nB+Gu3QrFCgN6nXmvpxrHjh07qY0EAJXvIxNFGQG4B0BzDrFWAIw4ZjKunJns69D/kHUDyGbfUdOGtBkmHam6ateKi3UeUGPXKC9fRib062PsSPhgDoQcm2cbY8JzhHWJxJXaWRJ6gDXOcFxQuZ+DBw6IGaY3HWvBrf2D+Y8pEbJxwwax2gCteg3qCczTTsSfoe6O7PJR7xEnMBf16uO+YeuTqYxvBXGOUv0ZzhpgPQCoa85MN/EKyoT5338yXRN3w4Vw6QtKj0B6BG7mEYh1atM+lZEJW5Z0c5M4UMDllLhTAuaor8mIw2xUWJfObW382DtVL0QeTyBOPQoiCWUkpXSFWnCr/CoThxVy6P0VAvXQ3DsUs9eelNogDu0n+v0N6sf0sYIIbMv79uljA/r3k7Mc9ub8DnVpSH8Abf3691fWlMAHE4Vnn3tWASZZWeRC3AcZUx7oPMiDAyEBE45qsAMqbD99Wpl33BkJdqhZ69C+gxV27aoAm4cvkim+CNhgt7iOBY88otcjA0KKQ1BBAMn9u7lJA4EsgiACRD4/1HXxbzEX9eoqWw+AJdgCUHG9bvleaQlLWl4+fZwwlqirwJxAccyY0RoP2CBACsEFjNCSJUsl8WrZvIVt2rBRn4k8kwBAIKTS+wkBcmAiYBp69OgpmQ8BJ6CTFgO3tGtn48ePk1GBt4Bw4OSMzTc/9x2kfxsT54F4DYirMUiRz2kC22wc5jYqUJ9972yBca/9KdPn87uBMeL/MlrJzpYUNtS9EbRQi7V69Srd84QJExXMEbgBXAjQaPx79vRpmzF9miRpfB8pFMYXZMwZnyBxCzJZAvGnn37amjQpsO899kP7H//znxWA88X6btWqpXXo0FGueKGfFcCIPUEwDHhh/JSZR+6XmSkp44CB/WVXj3slY0/TYNYALCigXixa0tRHSrJF3E+j2i1YI4AM4wAYWrfuPQXYU+66S3P2wsKFtuOjnZbfuIncSQmuf/zjvxHwAGDwme07dJBdPIAFMMh6ckObKovFkaB62wGYLQA97pLUehIsEwQDYGFCAICwZ2ICEgnJEx999FGZmLC/pkydqvXLfmD1kBQhIQEYhDkCLPTo3tWGDB2sOiTuO7joMY4E9Lt27raNmzYpkcNZ5MAk04pLSu3qdXrgYSKCHNQ/g15hBNRz5z4o6SRGGIw16x7H0enTplv9unWsMkrCMHbsJc4KEjacK/wu98gcq24pO0tAbs/u3ZLqcU/0gMO9lvFh7Fgr1LDi7EgbEdYwjCdnEUwMTpc0CgegczZs3rxJ5xDghT3Auem91CptyRKcERtKDu5mPNmS2NE4GyBGgog9Pnz48GrX0ODgi2SWhveAT85Ur3V2J9FghR9qeLk3rpP9sXfvHoFF3H1heZBjkszys81P8aCkYCxdleD1eIAb+jHm5TXS/CDlJrkkuXNZmZitd999V6CH9VNU7OZQMEqM3dvvvGNNmzS1UaNG61oAnABffpd2DshkYWtxB4UF5MzlDOOsDQCPewUYwxySxJJJT+QgSmKGvcAeZ4/R15Hfa5SXJ8YN5pOEFXPMWoC1DOYgmJ7gFMp65DnF+kUOuX//Pq05zlnOUJhcABxJJOSVPAuYA857FB4oBXLq1rGsnCyd+TQdD31TGB+eOYA4kgvZWeoVFPVzLFez75TRLP2bmTjGkTMHcxXAL5J57pUkabVMPKop57rmffenaRB3M0eL6XtPj0B6BG64EYh1bNM+hcFAAHGxDAJoB3EZsWxLVCbkkBWzhGXEK61d2xY2YfwIK1ADWEBcVq1gnQI3r4NDRkPtiVoP8L1qsxJq7ZwpUaAed7kmAXBwTqs2OIleoyDAYPdcrkmmnOzniU+OSwZH5rb3rbda9+5dJeXjQf/+lq0KIDt27GAjR41SgMRDulPnzgq4/vWpp5QxxYWMYJxASNIahGEAomRSgeFHH+2yrVu26D1gsDCf2LRpoxoNw2IQlPBQlsV7To4Cb/7vvYziCkAJEP7+7/8vBS6AMDL4o0aPrg4gQ00Svy8DgsBi0cMsMlNhKAg+YAhhhB6eP1/giWwswRrZ4goYqkSVssEEeIBFgBwZca6d6wFUkpGHTYLJou6uaePGAnGAh0G3DxLuoqYJ2SWNcmFBCHoJsGQGcvmy2IHPT35hS5cvk2tlr169VfcFAIWBZA4ILAGi3/QVpLPfxMSFJt7V66BWYV3UeVBBHECAIIjAigCJwDfID5lH1lV103gkQsg2qR+JzADCeJ/84gsxlwAq5ILILAnOYeYYy09PfGK9e/a0OXPmKBBmjbF2MFYJtvnqlxin3UGZXbly2Z566ikr7NrdHpr/iP3L//6VglSCXRIJjAm1j/l5+ZIBwua6bXupADkZdF5D4AoDRBafdZDfKE8gE/MaQBX3jSMrbRAIWFk3JcWlNnrEaH2Pe2U9Brmtg1fv/1ZRjuQUC/Fs27Bxg9wQO3YutGvXcck8YX379bX75szROmLNrFq9Wu6EAFgFqE0aq1ZQ7pN1sy0nx3snEuDzNzJOgnYs1zFmYZ/R0oMxgMlmTwBiT372qQ0ZNEj1m4BFgvHRo8dGbrBx27B+g61YuVKAD6kmRh+si6HDBtno0SOsQW4DMa+wLW5ak9TfSNxwl2U/sQ6RwgG2r6tVxBV3BpWawOW63iokW2zj+XNnxY4WlxQJ0BD48/uZGXGL05OxQQNZ/xNkMwacTwAYwFef2/pU70GCfhINKAEYE4w+kOLyObAy7JOVq1ZpTYRm7JwpSCcx1HjmmWckaf3bv/1bgV+XKR4WAAjJmxBss+6pD4U9I0kFkOQc4g9zhBKAZAwsJmegt5WgPsrltQAQxo2a0uAaGeaTnwdgw3pgTzCWqhWsqBBbydoiOcA6Ry7M9fIZrC8SJ4xzqOlljcC6AVCoHYb14hmBo2afPr215mkLUVFRpiQcJjG3Dxxo+fl5GlvABmzeyhUrbcGCR3T+MYdr176lz6SNACwa1888A36pEwa8du1aWA2ykRTSmxGpLnudZtqAPdxI+T9STNqOHDp4SOuSPciZURLJiFEfcLZyBodWD9TIAey4l759+0WtDlKqhWP+cFh944039V5Tpk6RozDySs72kSNH6exFZsy145TMOsiuk2NZdbJsQP8BmhsepgLSJBUqK1wujMMoJQ7xuEAc54o3SP92EBf5RGuvXYl6YsLEBfMkRQIqk3BjqAcf/UkaxN1wIVz6gtIjkB6Bm3kEYp3adkhlIKeMY1hQZTGaescyJFuMW5aVl1WomDqVKLfMeMJatmhkEyaMsjatW7kjVkZGJLlgGL3+DRDnlUIO4gKw8wwiwbUnE11uVyO5qzGxqGFhwuTwUmpZYnGv9cFJkuC6RfMWqm/p0a2b+gsRICFhQRqEeQKSw9ZtWtuhjz9WNhrpCg1byTzOfXCugjfugSAk9IZS8+pYXADxF7/4X2Ic7r//PrE82EcTuNHQlQAFx0pkmQQRZDSxAA+1czyoYWTIvI8dM0ZSMAI2vo+kB9BExpzgxqVpjHe53oPRI8sqsxfVjMUVGP32t7+1wi5d7MG5c2WWQpD2ceTc1rVHd0mruE8yuQTMmH+QiSaA9Nqn6wKiyIo2bNgo8MM47dyxw9q0aasghwB4+fLl9nd/93cCN7A0XAOfRYBCc+rBgwbZshXLbd369xTUUtNCgIKczoPCsmhuv42J8xDim2vinAXw9VBTm8JaQEqZqMBswWU/3A+BMnMAsMIOPzhUBpts1T8qYZAh11TvNxVT/QhzAMjhmpHNIsPCDdGNUtyYoqy0xHIyM9Q7r22btjJ4efSRR/XZBM98EeQG6RH/Zp4KmjW3+x+cZ88+97xkq/SxonegDDsI5ItLFJRiOgDoRMpLDR5ufUgnCexZe6xD3hNwSDAF0Dt1+ksFuLAerBuCMBkWNMi1227tI2dE3hsjl7DPYO8I+Lg32BmCT2RtgPmuXbvZvXPus9/9++9t/4H9upYHHnhAa/y999arDurM2TMK+Ki7Yv3Qgw53SupQKyvdpIcv1jJjQ7DP+HG/wbwjrE1et+iVl23f3l02auQImzB+oh0//olkch07dtb97tj+oZo/Dxhwu+zZYbgB2SQn7hg+2KZMnRipAFz+yf6AZWbe3nj9Tdu2fbtLzRIpjROBOOxERpYbDJHMARSz79kbMCeYw2Az73K4hjZwwADVQXFvBO8tmjfXuAvAlZXJLZPAnyAdW3zqQ2FSuOff/ObflDCBpRo9ZkwkfXVDCa6FulX2rhJIURN26gMB5vQ1+/3vn1aPyTvvHK57+/zzkwrau3XrLlYeeR8AlnkmsUWChT8YDeHky9gTlHPYcvYgqTxy5KiAIeOkxt4lJdqDXAN7iDWGvJZzicRUkKbTTgVWj/YbSGEBCFyDJ+hSagFB8E8LDjWhpyVJXb9GrpmxQj5IXSP34hJOBz8A2qws73uIuRby2n79+6nVC2cjsu9z58+q5pmxJXmDWyW9AGfOnKWkGIk4+qpNmjTZOnTsIBltMOhp1bqVPf/c82pd0K1rN10L+wrw+MILz9uUKVMljwxmWFwTe6L3bb2tR/ce9v4H79uunbu0tnHDzcttqIQPzDxGN7wX64W55lpDKw4SfewjWEnOY5qf0xi8Xfv2AqAAQJIinDnIbWlTgHGKj2+22logzYYvQ055+6BBAocZ1MomE9r3nN0yZqLXoRp+uxSTfcme+Osgzs9WzkfWDWcS5wdnmsxNkn4Gh+fyA4/8OA3ibuZoMX3v6RFIj8ANNwKxzrd0FIhDSomxSTwT624s0GMWS2VYaXGZ1a9X3yorSiwrM2FNm+TaxPEjJT1yEOc2/dSdCMmIzUJaGVcgAYhT37hqYEd2L+q39ldBnDNztWvjEvoM//7772+1I4cPW+NG+Qo0AEWYDly8eN7eeedtu3DuvB6QPCiPHjuuxsu4AxLwLF+2XKwA/0euRDaaIAaQQqALkOIhysP81VcXi0UAiNG/C4kVznFknJGNkeEmIw17QkDkoMszlwQWL734onoMIXMiqADEUcxPVplACUkMQScSIsa5br16AmewKAQDyHEkAysuFrOIpfysmbNU38T1EkDR5JvapQmTJ9ot7dsroEeiwxcBy9tvv6XXAtgIkrHyJlu/adNmZacTlZW2f+9e1QAyJm+8/rpcGzE9AYyQkWZMCIoJzGlaiyPbH5/5o2VkZcnRr1v37tayRYtq9o3sONf/bXVxoWnvt9fE1cQLQU4rV0SxR7gJOoBzt8dyW7hwoWRmAwcOEKhEUiu2QHVrnk0ur6qyOIYfySD9c6YCIAdzBOtyXc2jvbYNaR/jfvjQIfv40EEFpdQMHj121MaOGVtd/B8YC9Yl4waD+9JLL9n5CxftiR/9jf385/9oU6dNFWjD8ZQ1Q20MbC31i2pZEKOv1GytY5kMZCOTdcdHtSaIthfMAsAENo3gUM20K91dEoAmNqo8ocAQhg8DEAIysvMEm7KXv3xJ65HvrVq1UvdN8Ltzzz57440lui+azMMK8buAfmR8QDRAIczILW1vMdp6sBfatWur4Jt9xJxzLYwrbpIwLryfG/kAnMu0hlTfWV5m//w//5sNHny73T19hgyEchs0FNi+fq3I1q55y7p162FduhTawoUv2dEjxzQWfLVp29ym332XAAcAGHbGezHWF8vHfTBGAOsvvzwtECcjlob+/oVdu8mshf3MPDM/t/XuZT//v3+utc2aIOAGwHkdXx3LVOuHPDUNpw6O8UHOumXLVgEIZNkE4gBoEkXUgXH/mFlQtwXjHgwjkD5ivEFPOmR0ABPOBfYlr4FtZ5/OnDlDckLOFfp/ATSQBYaeg3KDzcnR+sFhkTEgYcCaKioqEbjg2vk9mp/v+HCH1g2gnYMKFp2fUadIII8clMQWwKCktETMJ/PFmQ2DHSS5yOmpMQ6ukDDXfAEEkQ67HDyl++LcA+CpgbTqxnJ19nGfIYFGApD1np3tCRZA6YiRd+oMZ31TY8mYI0enHhA5KdLCsvIKJRoOHDgoR9GZM2ZG4LW+zlYZ/sRikvbSaBvpu7OQZVonsMwPP/ywJIScccFlE8Yd8Ne/Xz8B1nXvrbNlS5fZncOHK7lGIgFg275dOwE1ziAk0q+//mfVmwKQkcDiCMs6Y+0hqSRR9NBD8+zddevs+LHj6hGIdJn6VBjqsOf4TJJFx48ds1hG3BrmN7Q7hg+XjJu17sytyeCEseKpyziwVgHJ1E7/RzVxjEswd2HeeOZxNvEVpPy165LvX/CjNIi74UK49AWlRyA9AjfzCAjEUdKWssjYJIOG3zjUxSWn5MGGvKOyvNgyMxLWOL+emLhCNdb2omgAh7tPiu6QOYI7iUdMXATgxK7oCeHPguqWA4C1SE7Jw94DVm9fEL74FYAlDoO8D32W6O+DpIQH5MAB/ZVN3bnzQ7kD9uvb18aPG6eA4pMTJ/QAB9jwM7Lvd99N0HhRD3qAEu8BQ+N91TL1QCNgoI/W/PkP66FMPQO21gTyZN15YIZi/8AcEajABhIk79ixXZb8jz/+uGoNkGiR/QUEyUExOG9SP5OT465glZXV/eskZ5FTYVKSLIABlv+wgt5oOMNoMkyQzWdS8zV6zGg9iN09z50Aqdmh1xHjQ8Nd7oOAkdq+sWPHWVlJiR06cFCZ5WYFBaqHA8wgQ+O6Z82apWCfTDrBD0E/JgOViSqbOn26de/RQ5l4godQYxNsqr9tcwU5ZW3pZO3XBuAVGFvGRrVuJA6i3lAEp8jYCKxpnkygBhsHwA7Bpi80X094XnhTaxIV3hLD5yAp2RUAhfFm/Bgzsv4C9vG4Xb18WU2bCa6ok6MJe3DhBJh4GwhqiJj/HFu1cpVAb5OCFna9qFjupQRkGGG48ab3T1QAFo/JuRCmD6aKL4JZkiveN8rdRQEwwZDBAy2XGTMuOBnyXiROtmzcrPomTC8AJzDUXrfHWvJaO/4t0FPPzXcAMi+/stjOnruge3niiSdUC4ZRDywc183aBIgAZuXQWlKimlAASr/+fcTGhj5bYnlK6XsVSalx2cRcJjIICrboz/zxd9bntt7eHLsy6b0nkU5XJuzs2fP2+edf2pbNW+3iRZibLO89Sa1fdsq+8935CuZhtQiYuXfuY8XylZKF3nvPPdpnJGKoW+J6cwlSY3FrWtBU7Bt7kvmnHgsQc+LTT7SeADdTp05RHzMlVTCXiWdIpo0KgFqseQ/N05xzDr319lvR/eL0d0nsKomW2sCMtQRwph4Rdhyre1oMcKbgYki9YecuXTQvL7/8suR3jz/+mMuYL1/SNbBnOWhxG0XSypz7WRpTw3oAJCAPkBTOAOaXtYrUki/umdcDptjjrHVqZEkiuTupKTGlBEciobMR0MI4ce7QXgTzGhQJsG6wd+x7mCjm21tYuFQXpQL1dmomrZYGl/QzQAZnLbWsjGH9+rnWtbCLxh2gw+uaNG2ia6RuE+ApA66U140C7HhP9QLNyLCTn58UIIedg60KfffYAyQdPtzxoZJYajuTk6NzjXo7Ehskf0icsN8Dc8z9wiCiTmAcOfeeffZZ61pYKEks19i+XXsZxZAoxHkWgxoSF8uXL6s+21kDY0aPrgbS1CGTQIQFRmrMew0aNFigDGUEbQ0waeJ+AfK4mSIZBsRxtgGoGVdvn+JN2gGVOD7zfU/SXLaqqgprkNvQqhIxKyktjwx8mL8iPe9CKx4BuWRSz0nOU5IdnL1KgCXdCTqUPKRB3M0cKqbvS1Un2gAAIABJREFUPT0C6RG4EUcg1qF1O9XEwcDBxlUmsLF2xgsQR9CUQ+avqswsVWaN8uvJ2KRH927V7pQ8FFz2VlMT5zbxERMn5i2ST+KGpWbQ3zwcZHy/8YuAF9WIctApySWvENjIkvm6ZE+wWxs3rreCpk3tvjn3KUtMMEvQjfEIEhgK0KkpQaJWmyUi805AEGziCR6WL18hhou6C2y9ke0RqPLQl4V7VKcGeJGsVNItQCi93bLktnf23DlbsGCBHowYFfBQJGAlGCZIIoPLz8iYS9LCA5pAJdP7hfEw9bqJ9WJt5szBxKOBy/zKymzVypUaj8mT77L3t2+T+yJGJjykeW+YPeoldu/eI/A2fvwEvSdSscOHjyhrf+3KFTt+9JiCReqeXvvza84OlpXZd777XQVwZKaRotI/jgCLscIsZsKkiXb12lV3/8vMqqm5kumCs6bf9OXg6VumOoD4mmZxNe0CFFjUBJlk2pGfYnYDQCfzL/MCXAIV7OcoGGFt4pjqwNhBTGh7wYoK1/l15jAkHrIz3JGRRs2wXRgnEACy9gDK7jTo9Z8EQ4DuPz7zJwN2Ymt/993TxXwePHigugl9YJllNlJeLhCNnJL6H8BVRmbUAyqyx/fRcnkTv8NnYjwCC4JJAsEbNaxFV4s19rwnUjxqFRs1biQHw8ZNsIv35taSr6WS9uUXX9ibS5bYtaJSu3L1ukxUZs+eo3FGhrd2zRo7cPCAxpgm40OHDBErzLqDbaYBePMWAJbekloieQR0BiAuZiXhyRH2DddFYqJpk0b29L//qwyJkAh6WwrYBWo8S2zVqjW2Y8dOOS2K6U95g+/y8krr0bOT3Xf/PdpzBLzME2wqa/rVV1+VAQ8yOdinFxa+aEePHBW4aFJQYHXq1ROA4w1JqoiFKUeaWCVgxOumT6e5dn8F8mFvHz9yVOCcfffgAw9Yl8IudvXKVQXAS5ctU40X94fkkHpGkj2cFaphkrNshWRzAABALlI85pxm4AAZTJZyGzSQuyNSy/MXztsTT/xQtZ7BqRNgjJSQz3IjJq/7Yi3SPsX7NbppizPEQZocJOpxzSttSL788pT2LRJRFAisJ8aEZAFnGkku9j5/JB3GsAhGNVJIRJr5SDERF8hnvXCGcT2YJgFwOK/YlygCzp09p6QP7N+1q1clr5QxTU5dAWmYTN6HFg+0MeDnvEfv3r2sVeuWYhzVoDo6qxkPaiWZE5JZsOSwxKgHYEbZi6xVEjOcdaEGlTVDcoK12advHwfDMRN7zWtYL5yTyMsZS8Amhk4wV6NGjpIhS+gHyN4DmJG4I5lCHbJq50pLleyiVpL5Rt741ltr9TMMbqjrRiILOMM4haQhRlowe7wmtFDBAbh+bn0l8FgvqvUNLBzJmajZNzWbzCHnsfeWbGCl5QkZ+4Reo4w7/+b5AOAL9dMkP7SeOMPEmJcLvEntEZ0/c7+Trom7EYO49DWlRyA9AjfvCMQ6t+2YUvI7ajGApFKNu+OZlpWRY4lKelFlWiqBC1aV5efVtZF3DraePbp7ABH1rXG5pIM4SR4J4OFMkFOKmfNggge/iqW/JYAPvXL+YkoiJoX3IZhYuuTNCEzEBGjatm4VyXhKbdjQIWIPyXrz2oG3365AAQOHC+cv2JixY1RLIslk0XUFjTLCiCyaCVT4PTLmMFc0x8YUAFfI3rfdpuJygrvQKDXY9yOXA5zxICfzj6StY4cONmr0KMl6YNJ4TWHXQv1ftthyxiOjDKPiLQRCI2nGlH+TCSeIA4AhrRKDmJOjOj8e9DBsPOBhxpavXKGAgWv2tgCVUR+ilFonEEBSz6TMdpy+Stl2/eo1++zEp9alS2eBDwrv+TnsERJLJIDt2+NAOUG1P5iJECTcO3u2gmKZztCnSE3MHch6fyFvnP3/9ctZKi/W56s2QOZ79IkjEx0cMFWDV1YqJzmaI/+/7L1nlJZltq47v1AJilDknLPkJElyFkQUBROGVrvVXr27d/fus0afP+f8Wj/O2mevvTqbtRVBBQzkHCWDgpKULEGQXFVU+uo747rn+1SVvdp1xmIM/n01BgOoqu8Nz/O8zzvved/zns2aNbcpUyYrqJLEMZFQjYjc50lORExUsPLnOlWrKSMQDDo84+/fp+E9ze4dOAEuOC9jDGgD7Pp9O2MqY5k6ddVr6q23/2YV9BTLybX7Z9yvvnqsu8tXrigoZu5ZB5p/7jOZEBNHWwgMeTg+4wo4JujCOY+1zrXBeiAHA4TAsJCNR5oah0E3Zxg59ujRo2zatHtVKwmbOmb0aOvbr4+YHWrZcEWkdyBmJlev3bTs3Fr2zNNPq2kx6xH5LvJjrM6dEcyxX/3qV3bh/AVbumypmDoAJ+uWABLWBUkeNVckQmA3mAfqsfgewDGMMezBhvVrrHOnjnqmqF3DcMWluJVi1hYuXCx3WH5GAE1gzjiMnzDKJkwcYydPnZQ5BU6B/Oyzz7bJ/KdFi1YC8zwn8+bN1zgx/ewFg4cMUXC6detmsWDsATxnsOuMN88nTbu518B8woqtXLZCoA2JH26CuCwCDgBU8+e/p9o4xp37B5C1aeOSazcXuSIQjwQcmV4wxSA5tHDhIuvVs6dq2Qj0T508qTpUzDmeffZZJYQIuFlnYl6iJuckpVi3ADeeV9XWqfFz1P8sasei5BS9AaMWJS57TYk5AqiQlICtImFFogK3X/YxQGeoZ+TYrEHOLxDA+WSsUVEloeSzYmfr1tX6gWXEyZRjUHtJEgn5IOxTqLmDtSoqumUdO3QUmIKFIikSDIIwv0EBgCyVdQtw4vw8w1w34xUUB4BPJJXMKc8ZiRaSFGqE3qKlxgimnNplN366qBYfmD5RL0cdHfsF9wAgpCYPExhAEnJTAPj5c+f0LMP68azCXFG/yFyT5GK+161b5y6TBQVi35GaD+g/wPsPfv65nimk0+y11N8ibUW6izwVZo8x4jpgZ6m/TGQlLTs3W8k/QFyoFA5tNmIY9grM4X5bEe1R5ZZFP9JUTPXtNUEcc6ixiEAceyOJQhQWOL9Klk09Nuwz/eii93YGxP1X32SZ38+MQGYEMiNwZ0dAzb7h4GDhwh8xaPGkWgxUlHkG3SrLJaesVyfb7rnnbuvdq6fqjggOfiCnjHrFUXcioxPJn9zIhCBCEsyE23pXfdV0H/xRJo5ednEVeZM1JXt95bL3fZNDXOR4Rs8sgh/AEgE/dV116yGpuSSmhqJxZJW8yMjyEgyEOpWQ0Rf4sLQCtoceeligQJKyLVtUZyC3zqhmzQGGN3kOQIygi4CSrHyPu6jDaKd7x4WMzDHnxnCEQAqZk6zTCwsVLLRs1aqKmSNwIvhDKkQwQX0MICnYWvOSx76aHlLUpUmSGTN79915CorpN8U5CCL5Isgm+4v8DBZAL+lkUvWDFy94xpusNYEGtRnIKGEuYd9oIYC06OqVK7Zu/XoxP7AyI8fQ46mxstXB4Y+AgX/f7hf3yFiGOioHVR6giF2L5oyfM0bcI5lj5v3VV1/TteFQB1j1Ohx3UcWdMiVmwsEl18xYOpNc3VQ+1IOopgrAh2Qxmt/wuwRrAFmv7fMgKdT9kN2GyVizdq1t37nbCho0kMQTAEYNF6wETAUW60EaRkBKAMV1kUEvKKgn+3xAEIEqgRVOeZe/vyxWCwDBGvdz0zrAQRvBXC5JiahhLy6kM2bcZzt37VB95twn59rw4UOV4OD+6MHGv789e9ZWrV4vR00a3NPPC8aDNUZQinQXB0xAGw6O1FKyLkkiUDt1/Tp1fNnWuBF9BeOS6NGHrX69erp+6oJwQoXRYN0pSGTU2VficW/GjjV/Kpqr8gr78quDtmb1WgXVjRo1tm++ORb1I0tYm7YtrFGjArEOAEoCaGTKgO53331P48RYk7w5fOiIGKJWLVvauAnjrUu3bjo/7DIggQbqznGatW7TWmYigDMBnPJSrYF1a9fakUNHbNCAgTbynpFKCoTgds/evTI6ARQh75wyebKAIGDTGdNSySCpgWMdTJw0Sc8kJjzUyK5ds1YJE3oHAtRwQ/xQPdDa29NPP6V1FsySQlKE9Y4UPJj4cD/MvxjFVMpKSjATAVg768nnwnMCQArSP+p4Q5qFY/K8IJdFnso6Zh8DvLEOkQDyM9wm2QORStKAHMMbnDgBJSSukMrC/M6a9ZDuEYkhNYKMP8AOCSb3wz5Ir8QDX36lNgENGxRErLnX8jZoUF9zj7kHSTSYSZix7t26C7iiMgD0s944prfnqFCdM5/zfSQmhYFLPJ1x59yAO8b6yOEjYpmZ74L6BVFyJqmxxBUWxYLXTOeofQEOoCQHmCP2zm7dutquXbs17twDiReAGewlLCwgjGMx5xyfe6D/IE63zAv12yQ3YAmRpaKYIOnC/bNmDh48ZLFETEwc/TipOw5JRsm5Ixde+sRhbgJ4leFNqtySMvABxKX1HMCo8Z7h/URtNGPF3LKWL128JFAaFArB3CskFHkfPp5xp7zdV1rmc5kRyIxAZgTuyAjInTIWS6vZt3rExVKqPeMPII5m3xg1VKZKzdKlVrdOto0ZNdR69bzLGxAnopq4tDtSytAEsxMZSBB8O4jzlgNeD5dEuykJiH/9mOTuP9xxlE0m0Pjwww/s8veXqmofeIE1a9rEpk6dogCUoIOmtPwN8MI6G7kicpJNmzbq+2RAkUJRI4I0ChlOMKkgkIdBwOiDYIBAgkw1EkNYiZMnTyjsu3vwYAWxFLPzIu7YoYPVrVdPQUaQE3pz75gy3ASENIYFHFG7QbaYTPHiRYuMBscECDLWyEUiWGZr162tshWHcSMggOHAZY6XPFKo8xcuuLHLwAFWUUmGvdB27NihgJnsbQhcQg8hAirkpDAKAIDz585aqrTc6tWvb++9N0/ABGdCrhUWrn///vrDS5+XOgEK9ST0aMNIZeKkiZEjn/cHIxgkSHUp1z9uMeDL4cdZOpfjRjWXyPEU+GGZk9a4YM8eLPMB3wSo58+fs3nz3pNstlnzZnIfZYwBTwQxQU7pUrNq1zXVlaUIlP16BOxITqjejMWb0nkDYAu1jKHon6BQ/cbU889d4wB5zMv89z8QcIfZgOkEKH/77Vnr37+famKQQBJwklgIbn2wFCQbCLQAh4Bv79XlNu7ci0yDvNhPgZtAEWAomWVpmR64FLPHXd1l9gKI27N7l7340gvWsWMHy8pOahy9hi/LPl2yxPbs3W8z7n9Q10YQCZu8dOkSyfdgT4YNHWabNm8SqKcXGQwGc3382DHbvXePS0ujmiPuOTDIXDfyNupQg6kL0szatfIsK2oQzboCkFOXeOr0GTt08KAYDlw0qRf0mtSDVQ3GKyvLrXsPb53BfIeGyo8++pi9994CMcawJ+6y5zsJiYvWbdvoGeF4m7dstq++/FLP6bXrV7VWkL4BngC2YuHyctVOgARO5w6d1XbDWxKUaA1+sX+/ZNawcZi8YAgDm8TY0UuS68cUhjHkHgGaGLUAftgX9u7bJ4ktgCeoEOhFyPUTpMP4uTzb651oBQDzxFgDMNxeP6afMd44E7KeYOOkqIhqJ2Fp5WQYSZG5CfYHPs918Qyxxnh+kYzzs9A/kzHk2gJo5Fw1G3irvrXS63ZhsJCQcw2MBfsjEsHlK1bY0CFD5PjIehVjWJkSkNm+bbv16dtPLC6gk/OwtqmBU+Pv2rVV+3r06GGdA6ab/YhEFfWmMGus1/Ae4VmAIYNFwhClabNmWlchueRMXlz7JOsRaSTup3yGHo6wh5yTPRzWk72I5/vo0SMysbn/vhlSNAC66Be3d+8eSSEfeOABvfe++fprJem4Rsx6kIWS9AAEM5bUWSO/JDmI9JLvIfGnBQ6gj3cAiTYSJIBXjE0KGhYIxLHfk8T0xuDuahrklMwBzyNrhD2KxEhFJZL8SE1jadUzsj/xbHgSEQfRW0rOAOLCGAbm10EcSQCzx37yy4yxyR0JwzIHzYxAZgQyI3B7IxDr0LKtm0nK0ITIOaXas1QFrFnCErGkivQrym9ZZQqpTK6NHztCckpnctxZTyYRkZySFxlAriaIC+G6As9KZy+CbE5vhgjU/WeAjlI9wCAB/QcfvF8F4nip5eXm2MSJ42XiQB0CARQMGS87ZWkJfONxMVtIlQYPGmyTp0y2VStXqS8QASYv8NDfiuDCL4s6HW/c639ny9EMk4suXbqK8SHgIqv/0EOzZEEPU0KQwzkJrKjVQ/LGC5N6DwwI6CeEEx3ZbjLHvNjJUiOrQRYEwwkIoA6DN+ishx7SS5aXMy9Y6pQIzGBajh45KqvysRPGW5NmTQW6kUfRHgCWrGevXnrRE3gSvAJ2OC7F+NShXLty1XKzcySLIqgAWMLirVu7TuBg/IQJshOXkUsJ5h+A2m/t408+thuFhdaiZUsbPHiQMx+wtpHxSKiJ+kdLMwChH1u2LmX04Ik1QeDK97JZbzo+xg0wUDRMvikZFdcOiGjYqJGYMIK8e6e6KQIBC0ycaiojAFlT6UkAC7ATWIz6yAlm8hnkoRFriVySg7Ae+IJt8jpOZ+348gAoJhnlwcOHbd578yXTgy2CiQGkUS+E2QwAAaaK3mAcmOAPK32OkUxmKxhnPXDlzCtJEQAQ8kLWl6TA6bTGh/sBuKXKqbN0EEygj5Tx3LmzVtCgvr300guWl+fjxjEJZg8d+sre/+ADa9+hiz0x9ykdC/kaPclIlpA4IMjEiRE2gpoz7pUaOBILjDPrG1YLqS21Vu6s6s85rCN269TmMWcOOspcDpuOSZrHuNN0meQDoEwMFgFpiZujAARJqiAnprbvytXv7cEHH7Aed/VQUAv7sW3bdvvZz15Q0/DiWyVifjCX4doADr/+9a+N+iLkafTFI3hHkgYj37p1KzHdrGGAQ24efedK9RytWrVawGH8mHFWt04dgRsCeJ7hBfPnq8UJNX0jhg9XvRfJI7nclpbZ+nXrVN8FqCfBQ8ID5sXXdlKNvsXUTJzorr1mkoOeOX1a53aTouo+a6wdgurguipWKWpuTw0TBwj1kqwrjIowCJFbYl6tqIk65h65OrZcTaN9HFaP9UMCg+dYTaTF6pUIpCkxo3pdb9qt57zC91fOyfGQD4YkFfc3cOAgrRXmhzXO/saegtyd9wT7yOZNm6WYwByJNenHdCfLynRKgF6SyJYtNFfbd+zQ/so+RS829vmaTBvPDucE5Jw9d846dezkhixF3sibawWkktwD1HDswFIyFqG/Hs+6G6l4rSv7/upVq+y+6ffJSZJaVBJhsGVyOJ0+TfNMcuuzrZ/ZXXf1UHKLJCF7La0dAM3ImgcNGizZLQ6kXDuqAVps0BeOYwLiSJQB/uPJhOXXzbfhI4arfx1FbsGsRgYnvGsSCUtXpnSPgDj2nxy1LsnSHqVefealB+xdzL/200g1QQlAkyZNq97LjL/XHSaq6iozIO72gqzMpzIjkBmBzAjcqRGIdWzVjuofsXBSlSWQmpDdT6vFAEFjMDaJpUutfv08gbju3bpWMSVIrcRSqBYOeSW1cGRnq5k4L4ZXflXsnhs0VPeDC+Dt/w/EKZOcStmHH7wv8EMWlpdtt65dbNyYMS5Jq3Q7a4JesoxIughZ+RwyGEDXU08/JTkaYAYgRYDKlzdc9sCGwJGXHC9msu40aCagJNt86uQpmzxlisANjmMEsrIHJ0sNCFB9lTvzEURTt4P8hww/ckXMHwjqARgwg9TsYMTAS5+XOl842O3auUtmF9TyqHltMhk5MS6XsyROdATABKUV6ZRNnDxZrQ7IJjM+gAKAAyyDm52UKYDB9YwAc/LkKda0cWOrnZcnUwjYSpf2XJNEDBkldXHqNxa1lOD6AIcrVq60vZ/vc7OAPIwJ7pZTYWixAMj4sdTtf8bEMebcK8GtzDCq2gVgaBCzCqRRlfTHSmkesOI+d/asApyZM+9XMIKkkmDYJU/dxAA0a9FSLQaUua4h23Vg7MFxYNOCQY1qPoFX1OepbpFarXjENFZqnQXw5vV3cR2L38NpLysn1956+221p4BhwE6+adMmauy7du0aAU/W3z/90z8J7BAMAp6Yi/PnvxPjBvhnPuScimRMNU9uWsH/PVmBlArnHxIIpVF/NBgPX9PIjCdPmWijRt2jwDjIqooKb9qnSz/V+E2fMcv69usvtpqAHxklZjywtvTjgt1k7Ghgv3PHDkn5CNRJZMCIsSaoGaTXGswU65L1jSyN9R4s35lPMd6ptEAcXzDcp06fsm++/kZjQA0frTLolwfgZE6ROSLppYchiQjkvqxp1gtfJEK4lnXrNgg80Bbk/QULbNu2HWKG/vmf/9nOXThvl69eVj0hUkyukfl/4onHBSK4Lu/ZmJT0jTFg/LCKb9uqrVwzvdH8twKLJ0+dUuJo0qTJMoYguG/atJnmH8n3gQNfVjHhPFf8YTxRABBMf/jhQtXNDhw0KEpWlGpPgu0kGOfcrCOeP9Za6NWImQf3HlgSrhmmh2tAPp6XW0uGH+w9JOFYo27qEwxPorVLnR21dEqUIL30OQsSTMbepeK0AMCBNUiI2U8BE/48ABIAe3yW41Azxvggy8uvna+6T6SAD86apT0OsIjxx8KFCyWVnThhomorAcAkp6j9Onz4oIASexLMNI8sMm/2MmS+KBHatmsvYI/EUnVykaGSuwTnRM/OVTmUkhyAbSOBAIghacZ48T2YPuSGoWekJ6t8LTi7Tv/RU5JCTp40WT8jAYPSgfpXfh9DEp5J9lySGTC6rFdqAdnDYd5A2fQ+nDx5suZvx47tApHcA/05kTD37dNHex/7L8AxKyfbsvNydK7QJw68TqKB5AQbLvWlSCpJ+LhZlklOGU96zSB7BHMceufRE47P8QxzLp559vkgOdWcx2ORCZnXB2dA3J0KwzLHzYxAZgQyI3B7IxDr0rZTuiJVrh5xsHEJEqwxiuDNshNI+qKMemW5ZWdVWkH9PMkpO3fqpBe4LNj1goCNS1hMNXJRg29q4SKny5ogjhedrIsDsIsCasn+fkR+x+2pxkEynEo1Tf7+0kVlvHmRDR480HrehcTTLa5h4tTzByv+ZFK1dIA6JCpcM8EeL1uyoveMHCnw4Zb69N4q9x5GykYnBfb4d5DJ0dAV6Q9GHzj7wWLQawiwSGACG8R1IldD0sL1ElQQCCBFJIDkpR36fL35xhv2+BOPK4infoTr5h54icOOIdMh8AnmBAQ+/JsGwgQgBAYE+B998rE1aNTQaBhMDSDXTqBKPyKkfA0bNlKQwIsciRqyLaQ+906Zag0bNBALwhzQFw+DCCSkTz75pCRBnpENPddicrFs2ryZffDhh/bNsWM6JsEIlup8niklyPuxEsfQxPsfLVsCCUAGwIVgg3GhBkdrANYgERdT8fHHnwiswRr16tVbQT3rofBmoa4FMwrklWTvAaBt2raT7Tt9wABTjNtVXPi+99pKAkeYmGDzT2DGOsC6G9mfGDECpsjBjetxqarb9rusEnlaQowu5ywpo5WE2euvv666Gf5N7R5uohgcfPLpp2J5fvmrX4qdCOAfB8YNGzbZ3j37lFW/evWazkVgTlDmQNFrfFRvqloyAF3cSm8VCjARfLrVeqn17NndnnrqSSsquqlEh5jEmAecy5YusXoF9W3u3GesrNxtywnsAMEkHGBZkSISCAIUCCyp5UEWSvDHWuf71B7xJxg+EBALBBNgqiGx9xkj6YKJBAkY8kdK7UROrAT3PGs3b9xUz63DRw7Dx0jOiYSTurwd27fLJIZaPyR7MJNc59Kly2zixMm67rFjxknOxhrBtAUjGNhEgOLxU8c1PswtzyTfB1wxH+o7l+Z5LVOLENwOkcxhPFJRViEbfkDFa6+9pmeTBMF9983QfsCahY1iv1i2fJmC/JAMYD1Onz5dx2cuqXdk7FgXSCw5Ds88P2NsGWPqY5FOA/oCa6J9IJmQ9JnxC5b5gRljTbssmCSa9+2TtDLmhlLMPf+BveG3lICAyY0SR8gpPUHgCQ3mzvdrlzZzj6oTrTIH8gDfa+5ctsdeQL00UlPqkCXty86Wwy/rF9kpIBagz/712GOP65mkTo+EhljzinLVC8Jede7SRXsqexXjQuuLDu07yMAEW37AGeMKwOP5Dj0iYZ0Yd5JsACkcV9nf2X8xeQLAzZ4zW/eJKyXvBerDBIoS3oqAsWZOGHfmnbU1sP8AzTPJPJho7ovnPtTQwVazd9JCgnNQT81apE4S5u/lV16WYzHzvWvnTslrMY7asHGjGsNjhALDtmTJEplX1cqvLSDPGmWPEjOoWljUIRW+N5K4LCuzUtVAumEWzrg/AHHxmD93WUnVr7IAwnzBPmudkcjCyVctSX7IxGWafd9ekJX5VGYEMiOQGYE7NQKxTq07pS1WqZq4dJW5SQS+0gkFWXXr5Fu6ErlWiYxNJk8aI7MONvuaIK7amdLBltwpvZookku6XMhFbQqBoyA//O2ZYoIGl9N5MKLssZg95DtuF4+cEokYkhkATL9+fWTVrCantfL0gnTTEazW3c6fF/RHiz+SBJHaJOobPl3yqdzGyJSGgAspCYGAS+SSkmMFFoxsLMEdMp67evRQrQfM12OPP66XOVIrrp0AIgSxclmMYSxSJnkM49anb1+9qPd9vk9yQLK4ZM15yTMo3545Y5u3bJEhBAEANQxcE1IdatrGjRtv3bt1U0AM6CRYwTYcgMnvMxYUqwMUkfOcO39OQQDZX87HyxvwQ20eYzNwwADJ2TAO4F6R+j300ENVpig/tgBhaucvWCDDk8KiIgVJSIXIJiNVky18MlHVmBtwQ2CEpTimBFwHAZsy9vn5Coy/PHBAQRdsDPWasEIEedwLLnAEhXv37FVQRbZ42r3TxGoy3gCvg4cO6rzUghG8k7EHyF2+clmB5vkL5wWcCEj5CkEmgQzudwTVMEsBeAPKs9WxAAAgAElEQVRYMSOR+UFBge6LoA9AjlU9Ab8s9BPOGjqD6Ow0Gf9r129INkZbDEA1AR+gn7UEg0rg/NOf/lSZcAAo94S5CcEmdXPU7iDtI3BnjVK/Etzm+D+BMdeCGx6/x7kBQ7guEiTToHjI0CER4Keeq1jXyXokyEZWiJtij7t6VjGMMCAkSgACkyZPFpCTGUW2N1cnUKeeb+euXTIgKS4pFdhVz7a8XFn1829Y4JYtm+tvAnIBxJJb1rhxE8tCthfH+RZ5Wx09ZwBS7p2x/+tf/6qx5blq2aql2mvwbIM7tu/YZnv27BLDx7H27d0n9o3nj7YiU6bca506dra9ez+3tWvXWeHNIu9Nliq3vNrZulZkZrQmmTBxosYMxoo1wfMPM07CB7kxDrWAGez/WZ80luc5poXAhAnjte7USDw/X/cMMEcCCGtCLRS9IpFUIyfkdxhH5poEBM/fjBn36+eA10sXL6ofGQH1nEceEUtWUwIsl98INAU2m3kMBkbOWrv8F/AWvh9AsljoyEmVtR9apTCnfLGutFeWkLDwps88U3yRZOD8rG+/j5TbzwvseYuBoELwhFeFJIIoHwBt/A7PAfuOpLEDBqhNCc81zw77M9cD0MQJknGnfpPnMrBigDjGGgVCAFasYc7DmsRoBDDH+LJ3U4+4bNkyGccgU+Q54XzUsa1Zu8Yee/QxMcgkVgDVJNGCGsJlownJ0MN8wQK3a9NWbqisD/YY+pAis6WtBb8Pe0vCjDGC3WX/4WdIf5H3ck0/+cmzqqtjD6NukHUDaJs2fbrGHwZw/nvvqZbb26jk2dAhQ61jp46RtJs2KQBz7WB6lhjzstISyXtJGNXOr2vlqbgVFZe4lL+iPJInJ7R/Mc6MOyCYc7J3kyjlvqtBPOUEXnM79/lfZ2ri7lQkljluZgQyI5AZgdsYgVjHlp3SSCljmJroD2BOnleWMK/ryJWMptSyk2krqJ9rkyeNViZUsrJklptAyKWvZpsB6jNUbFejh5xfYaoG2/b3Mkpe1l4vVX03LruMm4HfuMR43BYsmG8XLpzXywljETLZ48ePVfBB8EAQGJg+ABSST4AVQAXZI2CGQGHv3r32+OOPC9QR9BKoEAwEo4UbN2A1cqO+WpX6POwFFuQEm7QNgFUDOPEiDmxIAKNyaUynlUmFXfhs2zYFGhimhNo2Mq99+/ZVnU24b170x48dt9FjxihgCf3z/vbOO8ruEpCQpfd7jEuOJie+w4d1fTAUvJhDgEk2mM/Rx4trJLjAqIVrIIgnO8v3uQ8AFLI4+s3hsEfg/WNf2Vk5dhr79RUr1QAY5hPXSsYYiamzHVkKGpgntwQvVVBNzRfHBmgT8Bw6dNBWrFihWiACbiSAXm91XYYNgBeAOWwbYAJ2CPBGkEdARGDFPSNDJZiHFWI9AIAZJ4E29diO6RzBSpvsNQOP+yHsAPdPX0HkVhyDYJi1QpA58/6ZLrFNwdA5Y8X9qb6mqEjPRJBleq0O9XHYoZfa7j17JJ8CrDz22KMKlKgv43i/+MUvtJ6CUyrzhv0/LC8SM4AjwJx6KgI/glGulX8znswdQSgsGOuVrwYNCjQmNIaGeYJRBYiQbWeckOyp5tJi9vBDD6kBNgwfQTZ1YBs3bJApBAEwgIRgLtRjcQ5vQF5sF767ZJ/v/1LJAoCys7YuO+TnPLTMcZA9Ml4wJk8+Mdfq160rFhHmUaZHsHMWE/CBXeNz9MLj+Z775BM6FsFrZWWZXbp80c5+e05rCylt4yZNbfWq1WIwZ82abR3ad5SL54IFXtdH8iI3l3ogbznB2FCLxnOHsQXPBuPOOGI0hKsosjcCfMYYCWdoJTB2LOzdUAEC5kyNvIsKbcP69bZz5y7tJzyjJGZgg0lCkBxgvXMswDWyUeqeHp79sLdeicdlbsEz3qd3HzVqv1FUHEl/PdFVXc/pjBvPrdftInN0tYKYecxwspC7YjTkjpWsV/Zq/q3fj9pacExYHL5YR4A8NY7Hbj4WmnenxfjA2HH9MGasX44T6lcl2RQj58Y61GvCwDKemLfAfjG/X3z+ub3085ckB0eKSBIiyJJZU198sV9yVRwcqa9kvXCNrB/2fEA6SS/Gnj2QNYb8GIaWvYjj0esQ+eKf//xnzcNzzz7ryRu1kUjZ/v1fSCo8d+5cJRzYQxoUeI9AkhyAJsaLseQdGCTuAHj6kJKkYr0D+FAi0DsR8Ei9NfJRmFmeVYARjB1Sc2p1+Tlj9uhjj6oem++zvnA4pf0NtXGMHcAZwBjaNmRn5yoJ16ljRy9jkKsusn2embhVVgCo3SGZ/YxkYF6t2lYZy/4BiJNMVCY1vkcwZ5zXQRx15F4TCTgH9PH7zA3z+tKv/+8MiLuNICvzkcwIZEYgMwJ3agRindt0kTsl4E0AToycgzH6xN0qLpEFOExcbk7MGjWsbZMnj7b2bdtbLB0Ty0LgoOCC+hY5KnifODNkH9VMnOcMTS92l9lVM3HhBr2+6D+COAHEirQlYt4E+/3337crV7632vn5ahpbt14d9cC6WXhDmUWCNl6ABPGyLlcLAs+MwmLxswXvL5BJAtlyTBq4ZkApL7SiokIFQFlZOQIRBfXry2lu8+ZNCrZh86hze3fePPXVAqQR7DMeIaghWOBaxVYmE3byxEk78OUB1aFx/9hbY0gyccIEzypfvSIQifslVv+8VMn0E5SQoYaZIuifOfMBMaGAIs4JeJNJRDwmNgGw8N2FC3bPyHsEmmBlqOejxQEMU6uWrZSRDa6ZFy9eULaca+Dn1HPAnACQvL7ix97dyG6QEiblokaRPqCPL45FQOJGHs5swnwgBYKxW79ug5WUlluDggKBVIK3RYsXyiyidauWNmjwIGXhYW8IJK5euypmEev6EyeOiwUaNXq03T34brFsSNcwCyFwgr1h3KnD2f/FfgXXyGXJjvO1Z89uZfm9ITVuoRckL8MhkvslsMYlDrCDGyEgnTEhw46kD8DN2AcZFvcHSIJl5Au2BjCA2yjzQ40lARGGJZ98/LHs/AG5ACMCNT77i1/8t6rWFcHgQoY3C97XegBYPffc85GDX7nGFPCxZctWjT1BKGub/oAABs4Pc0iQD5Og1gN5bk4j18XcXDk6rli+3O4ecrfs0fldgjXu45133lGd3NBhw9Rzj6BOwX3kEqrWHnIEjFut2vl2/ORpW/zRYtVuifFSf7ukmq4jk7t587qcHrt07qwx+vqbb6x502b28xdftNKSMsvNpW8VwDjXdu/eI/aMZ5QxxnShS9fO9vxzz4pJY2tB9o2NOvPnNVxpyd7WrV0vm/YpU6ZZmzZtJZVFZnn16nXNQ0FBXSssuqax57kDqDHOfBaWF5CBjJP9BqCGUyMBPNJcepoxzqwzmEv2vNA8GqaWZwigAnvOeMLqwra6iZDLjHmWePYACOwr69avU2IgzMnZc2dt0cJFenZ79+5jt0rLouba1WoF7aMCff5chjomrp3vyVgHgsz9S6O92GuJ+V0lhKJkBnteaEcRgnpPogG8qw1VXCoMy1ysxATPN/t02FtDC4NgiKILi2qe2fQxP8HchD988ezRK4+xAtByTPYpnhnGEMZtzpw5UZPx6jo8nntMpGBdceQNTcgBxySjYMe8v52D2qByQGpd0zkWdnfjxvU2cuQoGYxIxs91KvnnUnDumffRlSuXtc5IkLz6yitKCPLO4D3DHAI4cZTk5/QWJfFDMo29G+YRNcBdPe+yM99+qxrAOXNm63gki6iDZv+h/QT7LXJJnk3u6+OPP9J7rKzMeysOHTpELSziMaTTGIpFIA7jn9ISvbNq5XkNHzV+tWrlW8qyIhCHYqVCz3ZwGuU9zL8vf/+93hPhfRDKGnDCpRYRlQEA+qX//n9lQNydisQyx82MQGYEMiNwGyMQ69auezodo2aiwir5YxT64wpmAnFI3sTEpUotK5myhg1q29QpY61DO2pHqB1wFi56BzpjFpmbOICLbPJqWFxQn1ZtLFEjOJHxyT9+T0jjD4iLuxsm1vfXb1xTY1lYGl58M2ZMV+YbloQsMMwIdVW8iJCkUV9FHyuABcEVwRpyFTKwADwFF7k5Ogd1WHxecrhr1yTpI0DhBUkWWMYeK1ZIVgWLwosf9opstYNUD6YAXwA76nbIthJgjBgxQvIiivN54fft28evL5IywZrBSt199xDVj7hEtLbABQEnTppu4e+1KARcXCemKQSqHIdgxmvFekVzFBPbsGnjRsnHJGFSvRIgMyn7bNgsAEoAvDgbugHGjzNxBN4BpJBBB0wBYrh/mA6yx4wtTBQgwgOsiqp6L/5P4EL2HnksPchwdSPIBqRwT4w1vwco8cDpmsAvC5UgjOAJZsobcPu9YCIDWOUYzB9MDQweTW0JnAFnLn+7pnYNRHB9+/WLZLQmBuC1119TgDlq5CjJqd566y0xlZMnYzPvtWisf19nV2ViwHxgOU+NDsGhA5McAVhACXOOjI5x5b6oqaRu8vnnn5c0M7B4AUx9tHixfp8alt/85tduw19SEiUaiiWfRfoIE4v8jrXEFwEYizIAM8mQoxonavtYp4s/+shOnTqpmkvGh7UAU7d23TrVYxKow3bS74p5UK+9iHXi/oNkuOhWiW3cvMX27N4jFgBDB+6VQJl7ZM3CoHXp0lkJDJgVmJPPtm61Z556yurVrW/xOO55cc3FqlVrBMy5ZoJrAGGzZk3sZy/8TA3K05ay3Bzk0bjwOdspxjg7R82bd+3cY/fPfMDq5NexDRs32flz5/V8EDgXFt6whg3r2RNznxADAhtNbzPcKTHYQELKuXEabNSwkcAHATktBnJys8WGwp7Ixr/Sa8AAcAAPGHDktjRy5tgAaWqali9bbqPHjLa7etylz4T+hiRtYDsZf2ds42KsaAoO+9mM50KK8uo9saarq7fKkO2OxsrdFL1FRhJZXOQOqkbQfC/pe4acQ5Vo8zUsh0P1UHPFg69tr43i+87EVEp6h9SUtVWvfj2t9dCWIxgCuYQdJqfSXSslJfcWBPSeYyxw53U5b7mSRjBYMGrODsXU8Jo1P2H8BCWoAHyAD2S6uHniMIyEmkQKaxSmDPCKMQjPF/cYJKY8CzzDAELs+b+/fFlzBBPHM9uvfz8l7jhHqIVG8sya4b2CoRXrnOQQ18cejLESdZLscxjZ8HNkkMwFSTSOzdwD3Hk2+T4sHPV0jN/Pf/5Ptnz5Mq1H1hLgnz0bST/PNvs2iRcSlawzry2OKwkA6EUqy3MN6QqOJ+VaUV7mjH1Olp5Bkkf5depaWSSnRIZcBeKSzsQp6Sim+4r+XzsfoxyX63IdjEcAsoDkZ178PzIg7jaCrMxHMiOQGYHMCNypEYh1bt1FIC4WWLhYhVg4HCpxp6ysgMGqZZUV3ieufv1cmzZ1nHXs0DEyJPAiawUDfCdyqqQxt/cpils6smD3vlZO2AVji79n5DyrXP1zv3EdXAJP5JR8YX3Oy5zMrV6ydevYvfdOVbYfKRfsBueQuUNWUsAs9CUK0jNME3jZXvzuopgWgmj9/+JFvZx5ccIQSF6ZSOglx0u3f7/+sv8ngOZYsCpkRgFxvCwJ3HlhUiMS7Lq5Dl7ovIjbtmljXx08qGCRjK4kocXFqtMBVPKy54tsP0FKkCi9/fbbCh4opueF7YEZNWWeddbrXE5l1EEUK+vNudq1by8mhuDqy6++FFPx6COPuJNcGdb9/nnYJ4KMXj17aRwJ9GCxflxOSS8yaii8TxOBHtIhgqngTAhIJfAlaPOecX6NZ8+et4UfLtL9kc0mi0xPLO6tceNGqh1bt26NAmy3R88TMMKuHfaNrDXnRB6FLA2pKCCPoIN7ZC6bNW2m+/KgrlxzA+PCsajBk1lElksCmR+uhfsFzLZr207MG4CMcw2+e7DaOpAJn3rvVAV3MLUAbIAHawazHNbivHnzxELCMBYX09w9u0qeduP6DTt56qRq0WAdCZ4Imp56+mm5FMIeBpdLgr8VK1YqMCVo++1vf1vVWJ57oMcZtYu4KHJdNIaWfA5pLf2domfH2W1YNAcKBLjIrd7+29tiJwERBJHely/L/u3f/k1rk2QFrq3MP4E/xxaAjGpmSFbws8+/2G8rVq+RaQLMFMwdRg2sV38GYpqb0aNHCRByz7ClsOCNGjS0enXrWXlZyr6HNVu23E6fOq3AnDUEM1qvnjecfuGFn1qDhgTtt1R+y9gz7rt37REY4/r4G5A6YMAgo4H6/gNfWl5OniS11IwCBqdNnyKjFKSofAEg+ByMJnJpkiz0tQP88z16QALiJ0wYp36SsI3IMZHNUaO6ZfMWSVORY98z4h45pHIvrE2SRbCtSHMxvmDsAabUUGG4Ahv6yCOP6D752fYd25UIQeLN3FTKG7WaceOzsKKAK+bBd0d3ww0sK88XNVKpcjdKYYy4V9Zs+yrjnurG18GAyAGhG6BwTCXzqloYAA7dpIbxBWiEhvf6TNRYO0g1wwvL13LCmdlEUusDoxGkwKFWGPCM8yJ7RUiUweoD3ABgtIrgvi9d+l7jCdghuRVMWyTBN5MRCskrzjl40CA907jwcu/sKRhRIW+EGTt+/Jh1795VUmPYRZgvzoXR0ZJPl2iN0g6BZB5rkeNyzbxX6MXYsWOnKJniZi+jRjmjR4+89evWa+9m/jFfQa6J6+rGTRtt8JC7beqUqfbuu+9IUsx7FFDLngswdjl2WnsSDC4JSMaBZAWSzU6dOwmcsx8kkjGxcV4WV2m3iosEuJEfowypVbuOpSM5pYM4bxfBu4rnQaxsPC4JNE3cJeemJQ89B28WRm0M8rR/8S58/NlfZUDcnYrEMsfNjEBmBDIjcBsjEOvQsqOMTWKJqCaOpt+4k0UgLlWe0ouvMlVisTRsSI5NmTzaOnWgTgvDEZi2SEpZ1WLAGTi1E6gCcWR4I0j2d1LK/+hg+EML+CCvzIpnyS0TkIK5x3ffnRc4IAAiQzlp8iRl/EMgEaSMnll29z4CP6+7Mb0oATLbt8N8HVb2m+Dk1OnTki0SkLVv38HOnTsvIMF5YIgIAAm0CPAINKn5CHIjfgeTD4CjnC1v3VIASoDA9dBEG4kngR0vTYAJUkM5YSaTChxh4qjPAeDBWpApViPd3bsVcMsBT5bb3sbAZVQYuAAYnDlkXMg0wxQiHSQYCfbbq1evEvPHsQgECaw4D4E1UiUs0gEg3DMBGN//x18YGriUNlidM84wLDjTBVAwftw469S5c1WDYH63rCxl774zT1JFMto0Wx43dqwCH65n8+aNCoCQuBFk0wOMYAx7fgwlevfupWCDe6JGhto5WB+YVFjPqoA0ERdYoB6mX1+aU5dpLBhP5g2mksCGQAXwDauC5AnwwvEBIvSnokfTju07NI/MYagNY5xhhcnu03eQYG3FiuWy5Ceo84eDdhVILWPeXLe42I5+/bUAIgEg9/XT5593YFrq1ubu9JeQ+c6SJb5WfvWrX+nz6n1YVi5jBthPJGbUbgEUOB6fZz7JtKvfk4C217m4hCqupMXy5SuUgKC/mfrxxWNind56620B3unT7xOwdpkoDoPu6OjSUcwuXOq4ZOlyO/L1N2JeAG29evdSQuXf//3fld3Jr1PbuvfobuPGjhGj6EkfZ/Fzklmqj0wksmzZ0uVq8O2tPXI01vQdo78dz8ZPnn3GWrduabduFRkSYAA918t94vAHYDl8+Kj2JD7P/MGg8G/YBoD+tGlTrW271nr2eVa5BiRrtDPAkIQkzfBhwzQ/1DyReIEppp6tefOmbsoU9Qk8ffqMWkQACALgQW4LgAcU8IvIf5GGEuTDUDKWjCHXQsID9g55ndpHJBO2a9duAXxMhZo2a66WGFGY7rks2C81X04LaHDt3CeumSSM2HtIMJ09c9rOnDwpGTLXhuQckxTWiACOnGZdDs1+qVooyeaRzTobx1dg+12W6c+7G5sA4irEACrxFrF6fI8LDXssazUYBznoq9Tnkevyu2q/cvWa9qH+A/qroTzXGXoFbtv2mdY3+xpmL8jIqbkVAIRlq1tXP2ffoNaOtic839Q6NmvWVAmWC+fPCxzjSMvaRTbdrVsXtczA4Ig9g+eGfZbnYvee3ZJHtmzRQuNDQog9AXa6efNmSsgw3rwXaeXCOurXr6/qIEmcATQB5qgDeLaZc9YJSpAxY8fK4OTjjz6yuvXqWZPGTfQste/QXmPPu0JJlqIiGZ1wXXyeNYyckp53zFtWkvliPlweqxaBlSk9j9QZknSIJ7MtmV1bPRNRkjAX3m4goSRdqMMMIA61B8kt1cGVuRlYlQKlMmWPPZNp9n0bMVbmI5kRyIxAZgTu2AioJg7gk45XqNF3pTqquZwyJ6uWlZWUqWdSOlVmyWTK6tfNsYkTRlqXzl1qtBbwJrO0GKAxKUFHSjbX7lD5A3fKWFTvFgE6DxZqJPhkhe1mHSrkV5IRiQfZ5Sy/npwcyVGQohFMEwxgOz1y5IioDqe29zWL7OAJ8pSdjgAf7EGQNfH3J598rCCZQJjAEeaDAAuJG4YLQboYJJJqDVCK0533UCJgKyosVGCEGQMBCMExwAD5j2d1vfErGWSy9gQL/oLG8jlbrCJ/B2MLgsauXbpo4jnPqlUrZYZCwT51HlwDX1jtYyhCAAbA5BoBHYA0RpU6DM7DsRiD0NZgwfvvKygi4ISJ88ArocCDa+Z6AVgwktX25X+/DpH1ZAtQEJwTWBHIE6Tt2b1bbCPjy5hyHpgI7tdbHxTaa6++LskRQT9AFrkUNY6f79trmzZvlDkL90KwhNEG8/Tr3/zGWrbwmi+CHeYfiRT3VVC/QME5zBQSWTXwRi70/fd2+swZ692rj9YRABvWlOtEikkAT+DSoGFDfR52hKAbmROsWq9ePQUaCa4BtwTYfDa47WFuw9oZMHCAsvCAT2pwAMEEvTAYJB7UBD5qzovck/Ow1k4cP677Aoh6QE2LAoBljtgFEgq4Fz7//E81FjwbsI/0rOJvAjLOhzQNVjm0tXCji8hwyItWFZTCunFMbNC5FwebJjki9wJ7QeCKsQT1dbC4AIcAjLgu1gXHOXH8hH24aLEVwjjm5uhZyKc/XlaW5oHjIPEiKO7YqYMCXkCHHABhHStp/ZFrJ06cUp835Nus3e7de4hxIZDlFnguHnvsEevQsb1q4ahN3bhxg4JV1inNtgHhy5etUJ89/s1zhxyPTYRgmyRNm7atraIChuqqQDxW/8wBzy2M0JNz5+qZ+dvf3tb64jmghxnrMsgAADyAA5haWFuxm+Vl1qZ1a5s9e47uzRMYJGWu2/r162Qbj5ssQbQng5qrfgojjkfmzJEclDUME/jRR4vtwQdnqXF4cUlZ1IOzWnbukkpvtO2tT7JlKESdIZ+nfq8Qpj5i00gacOx+/fur4TqgFJaS6+Z5DcfhvkITccnko56crFt+h/2NczMurEc1Fk9TO+YwE5ASgFpohxJqdQPI5fuYAK1ds8bWrF2rcWDPCnWkXbt2E6MdWnaQFGCNI8VEHhvqOrlngIbuPytLCgZappC0Yl8DxHkSKi4jIcAyyTHumVYP7nLrEk9YJ8Ad9wbzzX1MGD/eax5v3VLS7Nuz39prr74mtYRaLdws1H7FOdjX2O9Z65jYsA8PGzbU9u7bZ+fOnhOoouULLQZmz5mjsQfo4YDatm0bqUloT8PzxfnccbnC5s+fH7Wccfkj8nrqhGVIEwE4R/b06qMeOlusGkkFsb7lKcvKyfeauFokf1I6N/J+SVcjMx2Nfa081WMH51nmhPcXe5eIvnSlPfnT/5Fh4u5YKJY5cGYEMiOQGYH/+gjInVI1cQJx7k4ZWgVYJRbEWeLTLF1ulali9YmbMmWMde3cVQExL0UCVWfk/I8CDGm5/k5OGRXUy/1KP69uNcALlK9qt8rqf1dJL2kenvJeUytXrbSvjx7Vywfw0Kx5U71I69SprZesM0vu1kUmkyCGFxG1Bs4uOTgj44ksksAB+2a+v3jRYslWeveid5y7K4bmt7orokqkKPQGS6X04iMwQRaInTXAgGDp2tVrygxzbJgavpA0IZlTY1r+hgm7dUvF8ydOnFSggSECNTlkjDnPiZMnZVNNIIzshQCGoIXAk6CZMQMowepRu4SLI5lx6tEIDqnRoOaJWkCCKMYHG35ACdIxZEyhFosIATkbPxs4aKAy45yD/nJkoGXmkZsj2REyOEAcY4g8x5k+7yuF3HPVanqJfav5ItgBMFBzxf1u2fKZbdy4OWIlGgqcIrtEjoRxCbVaI0YME2NB8EFGHqfGbl27CUjhnAkQ8l5YqSqXPq6VuiYC+zZt28i5EJCDfBCHN64ToBqCMQLUjRs2CsgiVWVNwDKwcN54/Q1l5Wls36lzBzXsBtwFKRfr3gOtq/bkk0/pOjg3oBTJrfoTpry3nru3ev2RZEyJhORZuN2RPadXFvVsrD9/DuIaG34Hy3mO/dJLL8nYhM9v37Zdc8Q6wAafXmXMg3p4kZmPmBU/p8RxVS6Hly5dFFgj2MUkh98XCK9M2R//+CeND26Qjzwyx9mZiGkNcjqOx3mZm7/85S925tuzyvrLuCMRt82bNkq6CCPCtXbq1EGGMHl5OQKYkhpXVKhuq/TWLauTX9dWr15rGze4aRAAm4B1xPAR9trrr4rFxBwFmeKgwQPFxMFOHjl6VP0NMblg7qgz/eSTT8Wg8byy5lizrJO5T8zV88FYJ+glCZisqNDzQi85XCGpVSq5dUvNzAm8qbfknqi7ZXcqLy/V+uA87Bmwu127dNW4I/tlTdJeg/XuTa9LJD1EigcgBaTzjHAMxhWADpOIdJJ7ZJyRNAPi6COIsUl5pekZC/ti2HNg+HkO6UkHQw9jefbcObG8ANfKijKLCeyl5VI68p6RNnzECAXmgGTJbaN6N697gtWv3peDPFOgDBAX1fKF9pQc+04AACAASURBVAMAVX6Hz4T+ierPFjlfBoWA1926rB2GFakvDdLZ5wAysOxeq3gzkvolrW+fvjbinnsEhtQqBrBJXR77Z2Tc4WwtyoxySQfZ51atXGnHTxzXHCDLBqgg4/S+hyVSTtCXjf57w4cPs9r5tdw1Fyl7Dus/rTrpPn2cVePe2E8AcYz/v/7rv4rpZP/lmSGpxrm5pylTpurZhLFjf2jXrr16kAJAMWBBnlxaXq5ejchC+aI2F1lt3779tH+7gqRCLCbnpr0IY0TCqnatfNUOAs54b6oWTiyc18QxxomYGc82ScSmzZpaIpltsURulTuly8pLtfeQsOEc7OvcI7V83BfvMN6ZsHJ88fMA9p547r9nQNx/PcbKfCIzApkRyIzAHRuBWKfWnauYOJwpaTVQ1aw7FVMfJ7KwWSTk6BNXN8fGjhlm3bt1t3jkFMlLVkFq1Z+o1UCNFgNen+/94oKu0v9Z/V6QK5YYPP+qCejULy4drwJxMFOHDh+y2pHFN4HKuPHjol43WDST0aTvTUzZ73C8wGTwcufnODZiQ07DX4J3JFI0vR46bKg1bdJMnw0Bj4Id7lWyo8oq1y5ACaDgm2PfyC1wxIjh1qN7D2ViYSyQ/8GGcT+h5sPBoMuT5CYXj9u2zz5TcENPL1wGPRhP2OZNm+zCd9/ZAw/MVIBLAEzPsV69e8vtD0kRL3pewAQUsALY5cOsDRgwUN8HBCLP5IuAhZf01q1blLmH9SMz7Rn2+t7/a+dOtV8gkEdeGUB2KHQnmOP3CguLrXv3bpJEKeuuPlS4fCYlSwXkKKAtKbGevXraqFGj7dixb2z+e+8ruKApO/VvzB8yxfPnzokhoqkzDcrJPCMxWrRooTL3yJgIzpCCUrfE/LgZQL4APUEdUQfzwLjiMEjAB+CgPu3Spcu6r3Zt2yogIjiF0SWgwUgCZgeZI3WJBEO4Yz788EN29Sr1OKfF5jAGjBPSy3/5l3+xZ555WuNMGwJAF5l+fh6McQLbLGY5Sl7wN4HrK6+8KskVxwUwBHc8PkMADUP72muvC3y88MIL1rZNWzGvq1etElhhHqZEjpmMMWPP+ghgjvmmfiqsf8YOueuKlSsE4DGPIFDj+QVUwHwxnqy1gQMGOmONdC2SzFEDCTiFxcJy/29/e0ese2l5ymbOnKkExCuvvhw5F7rUjvGjvqi0zOvpgiGG6nosLtfRhQsX25nT31oyK1u1dV7j97S98sorspXPyk7aAzNn2sBB/eV0SbKEtQsQhS3E7h+314WLFmm9wGxcvXZd6+XJp560Jo0bSxZN0M36J5lx+coVjQWM64z7ZyhpQhNvvqjr4xl0GXZCYKlhowYCWcjqMN6A7aGWa9HiRWJcMDQhcYDEELDBXJJAIljveVdPjU2QXbMPEKAjy4ZFZQ0wHmIB3/6bTIEeeuhhK6tAPml6RgimSQYBHnGvJVnD3AG6YZthG7k/noFURZmlUxWypL9vxn2S6vKM8sWzAosFiOVLJhlRHRz7L/uSS7W9EbjX8aXFeAHOSY6FfRfwz5wCQry+Nmr8DSNfUqL9D+UASaqvj35t585jMsNnMKbxfoPItZFCM/6MycXvvrO27dop+QW7LOYpSnbJPASmqtzrJdVHL10pxgqnVVqHkAwiAUciq9qoJa3nkR6f7I3s0TDs7MtIh9kHYKmWLluqmluSGDz/nI8xZ95h+mBb2acBWoA2wDnjhPydeyfhQt8/ADv1qvxNcgbjG94HD8+eHdUHpwXuWdvjJ0yQ4ZbvsWmZIJEoAQTyPmKvRk5KYoq6WYE49YjzuQLIad+1tEDc95cvaTyzc/LM4jl/B+JcThnafVADJ/YvAnFuYJRUssuffRqHe11jptn3HYvDMgfOjEBmBDIjcFsjEOvStiudfSwdczml94xLeJuAdMLSKXoIlVpuTkLulPm1s2z48P52V/e7LCuJRXtcwEb9iSIQ5w6Vf9/sO5JHcrYaTmgeMIQaOLcw/0cATqDn70HcoYNVjoe82KfdO9UaNmoY1VlcrZKe8cIi2Ll+7bqy11jcc04kdzAJvIBhrXiJ7ty5Q2CETDCBBgELAQ4vtBD0cC3O/niDVLK8/BxZFoEtjn5kOhctXiy3RwLY4AAG+CPQ5qVIIEmgQ3BPYPXuu/MEYKingjUgmKboHqbAm1BjWX1WARwBZIvmzcWIULSPjI4aCxgGl7W5QQcAjp5GZPwBVRTch8w7wBgHNIKoKVMnSw7kWVdAcKnkYjBp1HfUL6gv4EqwQ5ANy8K10/KBvwGRMDmMFWwa/weY4bQHIGS8uR+CSn7+3YWLqoNiHKgbIkM8d+4TyrZ/tnWLZEEwcQRyBIi///3vJT8CEAJEAEo0Jof54h6pfSLjDUvHnNCAnACe+yUAI9AdOnS4gDt1VwRm3C8BKgEPQRBBPSCagAsmEfaKwKlP71524+Z1a4G0s1ZtzRXB4ocffGi9+/SW4cDBg4fEjAGUCQABOQTVjPWPgTi+LybrzBnJMUkkBDktn2MyYDkIDPmdn/zkGdU34mAIYAT8UEvDelHftqiBNUFv6PHl0rtq50GeVfqQMZY49sE48PsE4Avmzxe7BQD95S9/WZVECDJZ1qvbxvszDxBEeptFG4tktpxFAUtvvf2W4WwKMKFWCIAKa1JcTCLD9wEHCDjgJm33rt22cuVq1btyvzgfIZuDWSfolusq9USjR9no0SMtbZX6Peqqjn1zTM+85HepSkk46RHIvDK/knF26KikAAAb6Rhrl+CdejfqFzt16qxauLfeelMA7Kc/+6nWkYBJSanGBsbk6NdHJK9lbfKMjx0zVoDqg/c/cCfP+2eItXNmBzOYSrEcPEfIhmG82TcIjJkv2h/wbACmAVIwPiSUmG/Wwc9eeFHGJrXz60jqxjXDoLPPHNh/QHsaxjw8m1w3zz2ySsamdasWNrBfX7mpupSuMuppVy6Qxx4E6A+9JFnrSoBETLvmIeobx/5AIoR1wt4JgOP5QUrJedmDAEjcK8kxwBWgCsaS8Q7NulVDl+KP947jeLSg4NiMDSCY5Bs1hLQB4fnw2uCRMmji/khsyEIrFo/GGIlySnWvqDP4Gj1qtHXshPHILQFD9lDAKSoIQCQN1i9cOKdEEPXNvBPYk9i7SN4AagDn7CcwhSgkAO7sPZj9zHvnHb3vqI+DLWVfI5HFnkn/0p/97GdKtrGXkCiCmSPhM3/BfNXNItFlnqnLpaclLB57UHjvYfLEfa5Zs0Z7I2uFUgXYRZJaXm4g+zGvZQxsnJi4S3bx0ndRfXAtMXGFRbd07cG1k3e2mMc0rpYVcrNkHQHe3Pgk+QP3Y66L5ytjbHJbMVbmQ5kRyIxAZgTu2AhEIK7S0rFy9YhT028FWtREJFUGUlZWYrnZyPBSVjc/y0beM8i6d+uh2iaZm0Qgjs9EHWcdCMLEqcWAu4fJYCQqluf3vBzO2wo4S+d1HjX7x1UTdTGLVcbklkmABJA5cuSQwAIvIV7EvHTJUBIYSEoDANO1udEDNQcwK8E6mRfW8hXLJRkkmCWwgIkAQGE9TfadDKjXhEXmKFhoRyYRssuP2CeyytR5NGpMH7qxAlXr1q+3iRMnVDXZVZPoKpDq46Hap8iC/g9/+IMYhNlzZktWRvAE27Br5y67d9o0BTo4lhHYcI1k+gkYCRDImJOtR4KEcxrBHIHa4cOHFACS2SYzTP0TPe5wzwP4Ui9CrRlZZerWuFde2GT0qStE7gfTMXLUSAEYZeVVQ+ctFAjWCGBx6uNnyOWOHDmsz1LAzz2uXLlKLA8Zc8As89G//0D79sxZyYwYaxg5AjxYFKzpv/7ma/Xumzx5oq7p5ZdfkTSpeYvmKu4nwy2GbvEinYsxcQbpAVmDY3zTulVrmzRpokAePdo6dOhsBfUbiEHEaZT54PzfnvlWLCq1bDAq1MwBCJCTwlQlEjHLyaXXn9eH0MOKYA825uc//7mCVtg7WCFYFe6ZsXAzGW86H9Z0TSaOtfvXv/xFzYJHjxplU++9NzJAcUMJNXEvZQ7esa+/Pmpz5jwiSRW29Js2b9Z6BTROnTJFrAbPheRnSCrVQ0wWImL/uAaCP8bijTff0LrGoRSpIYE8weIHH7wvqRfnALhfuXxZ88nlE1TSloD1i/MpQPm99+bbgf37rUz9EbPEnrE2qMkBdPEMIh9j/QDSHby5rFRMI3Vr2dn2t7cBYyd0LY0aNhYLgHSVYNqTJbgbVtjAgf1t1kP0+3LjE/rLMf8YzhDgM2c0LA/1aATHtDWQ+yLzduyYAnvmBHDIvAE+nBUt1HzBBocECutbfc+SCRnIzJ8/T88XiQVPFtS2b7752hYuXKRnk8QKwTLrEAkvAAfgiC09SSLAPffDNcCucH4k0bBN1RbwJTLB2Lhxk/Xt198env2o7dn3uR386qsIEHkdrc8x8kc3cmI8kJySaKKVwdQpE61V82baq5g7NfNWnVOOGzyVlmrN8AwA/gGW7nLribRQc8saU81oaYn2aUAy48K1A1qYb6TKyKu5b3cULanqmch9UctG8offZcwaN24ilh2QTfJj965dmnukyv1ocZKutJMnT0VtT87omkgOIHeHUeS58TYb2bp31iKJGZ4LHB85Dgkk9gX6ADqI82QKzxSyyjVrVun5phE4yT32Fp5fQCdKDHq3AcDY87wuOEsy6U4dOkoyiXy1bdt2MqshGTB69Bg9R7hOPv74E1pXmzZtVPINIM1e/OmSTzXGAEGMWDAdglFGes16YpHCdHNvPL/UTLK3Bzltv+j3shK8T0nyVFqW3kUw5V4XRzuP7y5ekPIgr1Z+DRDnQB6VBucITBzXQN1heL+xByvBiOQ3ajfhipG4PZoxNrljgVjmwJkRyIxAZgRuZwR+wMQB4mDjaA+AsyQgDqYFI4BkAr/JMtXEjR83QrUgvNSra+KifnECY8EW+z+COC7SRSM1v6r/5wGnwrwftBoQu2De8oAXEFlKAiiCcQJEgo1kMtR1eBNTmrBSB0YWlqw1QAFZjhiALCRhN1WgTz0RL9WTJ0+oMTBBLAwax8DYhMAzOPsFqVEwoCBAgJkBJJCtDfbkmFaQaZ84aZLs82XfHNV1wGKQ+ZYhQCwmGSds0fz5C1QQP3bsOAUdvMyXLlmiAUGqRmCwbOlSZXMBTmTkkR8RuBNUeb1anjK/MEh8MS4wcgQJoWaLLDPNr6/fuKFxgJXB0ptAlACD+yVLyz0T1AB0YTMIegCEoekv2eQ1a9aq9xcgkOCOuinOiXEL2Wlq8ZAl4eDIOMgQoFaeFRQ0EvNC8AxoIpBEqsXY0GOLLDfsyciR9wgMIMvEtAC2imAY1gJgTg0UkjRAOOPFzwENL7/8stznHn7oocj+PG43bxZbyS0P3Bk3xpzz01bg5o2bmm/YFwJvMvQAQgL7ilSZFRXfUHN3AAqBpwwdFJCX6voB/Iz5lKlTNEasCRgIguv/DMS98srLAizMyaxZsxxUIEmLai+Z1/ffXyBjhmnTptngwXfL2ZRAlJ/BNA0a5HMdAjFvGRGBOOYxAk08qwBV2ALWA2xSqL9hvRIEM+8wIswdDDPsm2RekgI720VADuh74/XXBegKGjS0S5evak07a+AgjWQBjqMEjgT21MSFRI5frVnZrRL71//nf1p5eUrugZMmTrYGDRrKYAKQHJxRWZM9e/awxx9/VA2/6VYRiydVB7Vl61ZrBItsac0lAGTK5MnWp29f7Q2sydC3DnaEBAZrlPFjrGGSunXtavfPnCl2m7mFyRZTW1pqn23bZuvWrdWaI0FDcoGaNPY/gmxq2GDamEOAFcclQcLzzbNFwgmwTcNnr+H0xuvMx8kTJ9RKQDWyMH516woUyFilPGWNGje3q9duSFZLEA5g4YvkCf0UuSZktSFBhCHM+PHjrG3rllZceEMsoveETIhV1H4dnYs9JiRtQmJGcxztS6dPnVJNKEkLas4YX6/ZdKAXkgVq3xJJdjm+y/FyVDPbuEkTKQVQPTRu0tiaNGmq/SW4JOKkC/MNi02CLagQmC9+D9DDM8GzCpjE5Zbnn3PAJLIWYQZxat3/xX67q2fPyNU323ueRXV/wcmTfYb5Wb1mtaSHMPoAS+5L7QNycgTqaMSNQQ4mMJyPZEBQXFAXt3zZMoF/auuQWWNQQhIDFpXnh2MC0ACx1HfynqK2mVpKAGavXr21Z+3bt1frHXYuyOqZC+YTMyfWD/ttIp60Pn37yFBMRmOVSJVTkhmr9hEVRByDmO+lBgHE0WIAOeU/YuJIsrDXekITgy7++P4tljxi80nUhnme89QvMjVxtxNlZT6TGYHMCGRG4A6NQKxru26SU1YaUhoAXGRsAoOWdmOTSl7YcWodSqygXq5NmjhKBhMCcTBxMlOoYWwSuVv+Y3dKj96Cr0nNOqGQoY9S9ZFnZTWYS8aSRssDXuBkt4+fOKag22tPisUyDRkyWC+jHTuoffhGjZkBNkiyCE4woeBlzIscxob+PGRKyfoTyMKoEMDD9BDA81kCceo+yE6SBZbroTydXV6ETTZBBkEEjBmSKqQ9BCyhzol7EssYi+kF7XVB3vQOhuPjTz4Ra/bAzAesXft2uj6CA6RYXB9W7zt37pLhB6CJIIMaH4JMFdojJ6usVLBHoP3sc88peCNIItAkICUgAQxQ2wEgoA4OkMb9cG5YP2o8QlF/YCLoY7R1y1YBPCz5AyNFPQosyJnTZ8RC0OcISRbHW7psmSQ7OEwScGL8sGXzZrv0/fcCoGPHjJejIKwYbMrnn++LGt720tgwh2S5MYghAPrwgw/s8y++sN/8+jf6PAApAHUaKhMkIm0bPGiwApg///lP1rJlKwVpHI+gcevW7Xbk8FF3BYWFKcSVLjcydOCcFWJWCfQ4NmCQMbx6jaD/ij4XrP/5OdJM/iZTTzAEMHpw1oO6PrFicgAkufGPmTiC1Ndff11BO+Ycjz/+mBILgT3j2IwDBge4pWK0gYkJ/wdowuYA7lmv1CuFvtCBUVHCpCq49vpL5p41xboEWLD2YLJhoL/4/Avr2q2r1iDBLACfYwUJsPeZS0hKh7EIMl+SJCNHj7H9B77yGtXaNCouVs3hI48+qgQFoAUwRfCpFgdRCwXOvWP7dvt48ceWn19X8uxp06Zbjx532ZcHvlItGesGI5LsrKScSh9/4jGrWxeAXGTbt++UHBGWCTADW5Sbky0DD9itwPq5QyKNtA9KSsc8shcwNgCAAQMHat3DxHgdo5s+IKmljokxgyFHLtmwYYGCd8AODAlgmuQN65xngzWkGtnIGfX4seMCcdRpwUzDPkr6KTMRTEFoWB6vkn7DrNHH8eNPPlYCqegWQbY7XcKqBadd1ZVlZQkABJkx9Zz33TddDFFpSZElYrSFoEG73z/jzVggf1bz7mRSzFQwwuHYAG5q7ZDVItu9cP6C7klmTmJP3RCKZBjJFh03N09gJdSrUqNbUL++1S8oECgF0HIeQCrPAnupAEtksgTju2HjBvvyy680DyTCkBdyfZyb88kRshCZobOwDjwqxCjDLn/66SdKECGD5xhcV2izwrlZh+wB3iohbrt27dBej/qAeWMuWO/sT+xhgBxAL1Jdni3WPe8L3nkY8tCWhuTRmDFjtb5h9DHv+fOf/6zkCAkJzHFoGYHsG5CfnZsrV1XGFqAI08f4wIIOHDBA98L8UMuHlB/lBAk49hnWXNibc2kfUknrhpScX/U8qQ8fjbu/t7PnfL/Pr1NPfeIAcSTOeI7dfMqZOCTXLqE1Z2ZpqF4rT0wdSRd+wPrRfh+L2dznfp0BcXcoEMscNjMCmRHIjMDtjECse/seDuKQU1qFyalSQSfsE82caS8AcML/pMTq1smWsQmF+pJTBnfK0ORb5dXeYqBmn7gqd76oOW1g2oLZib8dfmhy4qCu+vtJQwbkzBhM3IkTxxS8ISEqKy2xzl062ZgxoxUgwNzwQsRUgZdg+OJ7BG/KxJeVKvBQAFhSIstyWBZ+FrLiXDdBAy89goJQk+UZZ3omuakGtQiAN5gRLO8JEAjqAZaAPGokCH4BZwqIInbEbbIT9uYbbyoAnvPII25ZXlYqSZWMMqZN02cXf/SRAheCTQII/laNTZRBJUi7dv26Pk9jZXpncV9kZqkTok6J4BK5EDVWBPKtWmFoUqpAZO/ePSqkHzZ8mGrXbgCUIuMV+sdxLQA5pIvqVaTmz2W2aeNGXTt1Rd7PPWb7DxywQ4cOKisN+wAjgJEKQJRrvueeUTZkyDCNDQBi+bKlAiNPPfWUpJQESTNm3Ke+YAQ3BDQwj7/73e+q6jWqA7VrkpLBCsJCUof1xhtvKnCbQe8/yd6O2bvvLrCiwuIoeIW19KApBKmhZiS0oAi1Tdk51IjElTBgHurWq2sNG1B7WUcsHOAdgCA55awH1eogBPnVgMqTETXllMwb10mLgb79+uneHZyGPnHIlWMC+Iw/NTH0ikJSiwwW2R81f6pPUlN7gjuvpauWUjrL7a0OEnLfYyxYp6xP7h3gv3r1Gjt65Ig9PPthsQSs/yDP5F7ESiOfS2PqUqCG4AAsJMz33T/TPv/igG3ZusVBTHGR3T/zfq0HuQrCWqapl3SZKMd1R9Nce/ftv9mxrzHhydG+gbR59KgxevBXrFghExqCVY7TokUze+rpJ+Wi+9nW7bZ//5eSfDZp2kTMGWABQxLui8Az1GjeKinW/MBYkdAgmKfmC1YLYAzgw1GW+ZZzaCym9Qr7Ru0ZDCNukV27dhZY4Znn97h+jklCif5rSP04pzsneo0RdU/UDo4a6Y3O2XNYj5zLwYX3n2T9IiGEIcb4h0bw8UTSKlLyHoy2L5/XUEPs8tSku+PWqiVQ8MQTj0cN34ssbi57DvsN64J5DAkk6qCCzJC1A0hCvUAdK4wz98lzze+Ennows4AvEiVDhtwtpp174F6pOQuL3HvKUUvszGNoMeDA2qXYAhJRrzr2XFoxAGBZ5/RpZH5YJ15vCwuIVNjfOfxbrsjxuCSpzAFJF5JJOJaSLAitBzyR4IYrnlBJq9YXBhWwiGsu94cqA3WBDKiyMPRyRpskEtJMtegor5D8nXlauXKFdenSVeMO4GUNkGBp07atDR0yRGuMZBt7LW6VHTp11J7Buan5O3b8uDv8ZmdJto2awd8PXntK03HqSqmtZS569ewpVjAvFzDOmAJiYdRiVSAOAxnaITAG+XXrWyqd/FFjE7G/5Q6skd/DtnKvgEIxpcmEnlUAJdeTAXG3E2JlPpMZgcwIZEbgzo1ArFv7rmmL4WbhLJyYOHUYov4MjX7SKlUPg/b+ltWulbSRIwYps0hGNdRmeOget5j0+i7HCzVx6b/rBedisWqGzYMSB2sEfDUBXk3Tk1g6JgkeLzncKWGlCJzJFhIEkf0fOvRuFYuvW7tOZhEADiRjkgdGrESQ6QSnyOAYhzMiTX6p30JqQzCLeQSgDIcxHSdqVsuxQoNobMkJ9LCKRuJE/QwGKSG48cx7Si9jXr4EHlxKcM4kUEJSRC3HsOHD5U5GZhegCgj0nnM5ktERNML0ENiQxSWAJxPNH4IiWACCsUmTJ1vnTp0ULFHvwTUQbPAzzkfdDTJHsscESzjZkYnduWun3bh+Q82aCZhCI2CCm8+2faafESgF+3hmjZc/bAXBMDVDfAbLdoDXrFkPCSQzbgS01N95HV0DOcgBQlauWqW+fzPvv1/XDagBWHTr3q2qpnHrli326ZIlklfyh+MdP35CQST9vQh4qEFECvvYY4/JpAKGDHaLXlSc+4033qqyOu/fv5/WMIEWMskA5gCmUSmZwCILs1ZerjVoWF9yK8ad+/F+WeUaSwDW2nVrna2Zcb/mLPQW9INFKYrIwEdrGknc9ev28l//Kja3datW9tTTT7nxh5hsaoi8xx7GGes3rBdgArjt2bNXVuesC5gE6sH4HIEtARfS4eCqiDFPYDSCex7BGWwbpg38HIADo8UcY8rQoKDA5b7UkkXJCoJoSdhKS2Rs87///X8roB06bJjWw+YtW237jh2SuLVu01qmKTCaBNMsdtVuVboZEPfPsb+7+J29/dZbbo5xA9v7LAEy6ov69O5j586fE3NG0AsA5LonTpggkxmavwM0SdCEulmuA0krgS/PC98nAYNkjT80weZcfI7nBuYKJkWsRT6JFr8GgAPrGfaT54cxx5yFuQ7yQ4JtvmDBkAIiYUSOzN6EUyQsNcwONaCffPqJ9e7TR9b17ANVSYJbJWKDjxw5qj88MyR7uEZq6lib+HjQR0/rLWo/EdxyJVvM8UbVXFu9+vVtzOjRcq2lhjlV4RJrvsSCRQYVXp/moAbQzd/c85HDh+2rQwft5KmTeo6RoyJT3blrlx0+dEh7CH8AvLBXPGtikugjKIaVtedmJ6rBBMRFjcl9zUd1z0qkMTfew48aR4AIRiih1xvPJmubJE9Nd+HwfgAEw/aRaIKlx72XzzAP/uU1oFwP65BEX00Qx3iwF8GC4/qqnoI4ZqoezVlDxpQ9kHEOjCkXzBzC0jLvgE/cfXmGeD4BbCQ3WP/O3KckLUctQAKA2sj27TtIOr53zx7t50jtWbutW7fSXsAXyTMYXtZEgwaNtC5IUCHrrJ2Xp8QGbq+MW25utqWo30wk7Nr1q/bdhQt6R2Tn5Fo8q5YVFhXrOWDuvL+ly+65T1hA5o66RgAdBj4CkZGpDb8TgG+mJu7OBWKZI2dGIDMCmRG4nRGIdW3XKW3xtHrOVNXECcRRf5b2FzO9lnJh5ABxCRs+fJD16wuIw2ExGVnuu0zFnS15eSr/H/1xQ5PwpX/XYNhCoKFv1xBshO8HOVpc7Q7ckQt3vhPHjwnEEVhf/O6CdWjfTnVb8959R9lSmuiSoSYLq751UX1QAHN+vpgytgSYvLAx1QAsIc1BVogZAsEdfbwIGsjQkpXVvUZOhZ1qrAAAIABJREFUboAfgjFkRAQDMFa4TBYXFwlI8ALH+INgAAkLxyaQI5AkaACwcZ1k0akvqkin/cV/6LBq5HjpwzIgzVmzZnWV1IhaGu6fQMRrVOIypiDQfvHFl6LeR5V27NhxXRdgJgT0/D6BMMzP5EkTrbZ6KvkLfdXqVQoiCCwIRAn0CaDPnzsvKR7BDZInas4kwSorU70a94LkR/Nx6aJ98vEnkhaFprtnz57TvAE2kXlSB4VlNm5/sG1kxL3pLoxNCHbTShZgPEKDakwdJk+ZpEBy0cLFdu+9061xoyay6ufeAaotW7W07ds+Ux+oqVNpwt1fctpFCxfZvs/36d5GjR5l906915uVl5cLkImFiRjlsFZpo4GcD3OTkP0P9ZAKgC1thw8d1poho06wTxsAxtnZhhwPXqM1HwJZHgAC5z/+8Q+SuxEMP/nkkwpaxY5YTLI3gCEM7Ib16wVw6tSpK9aXoHLypElqR0Hw6f27aBDu/d74w/e4L+aQJAYJiVdffUVujDAdBNEEdZik7Nu7T6YiAEmu2QFbqcZeMroK+iW6WQlOp2++8YbufdzYcQJyH374gRg+GMGZD8xUQAvTI7v0KHkSemBFTiuSL5OM4X7vuqunQCWtIQC0mLxQZwRzi4kMa45kCTJP1iyBK0CHWkZAGGuV3o4ACJhDxgSmkzW3ZctmMcx8Fd8qloqAhAlrjd/jmURW6UYZFbZo0WIxKEhbOS+JBiTN7CkkLEKDbUAC+wNtCrCJp56ObYbAnr2CVhAA0E2bN9mAwYOU5GCvIEGEyyxJCFwVadPBNShBVIzTbVqJlRs3qO/Lr6rtCvtVleFEIq5rYg6ZGwBTo4aNFOxXpkotGU9XGb7wWdYba5f5ZL+S4255udYZSTASQayTgXcPVH0fyQqYS2+3cUnnwCiIxALS7AaRmy1jxthVVFCb5awvc8D+qN5nAvLeMNqBlNcuh/5xtENIYpcvafINyeBh7QHZc2bPkbyQL+3jqZSYIuTQrBfYWqTz1N3RC69rt25VygTWr69ZfwYDkGOf5NqQO1Kry541ceIk7cvUOob2EIx9+Jy0KVJQpFUjy7Pz1VcHtYYHDR6k5Al7PYk8XFNZ/wMGDtD88KzyzNDKgjnAJIrEAGMC04yMHQVJz1699Lu8U70mbqWeKZJUrGvkuJg6+R5JMqJEyQ0kxMgpua8b16+5KqR+PdWM0uz7ZlGxro93Dvsg488eHRKkjBMSaNY1yhQH4G4CE1hb/s70ibudECvzmcwIZEYgMwJ3bgRindt2TGNXTGsB/YlRH8fmHTerjFkykW3lpWUCcZWpW5ZfK2kjRgyy/v36SoOvl3GohyP7KblOTG0Eqpi4GmxEuoqYCOybA6mqoDmSGvL/EPxFMaDX56n5bZatWL5MdVwEGmQgr1+7Zm3btpakif46j8yerWasfPHCp/9Uzb50Qd4T6o94kRGgwsZhT89LjmwmWVUAA4wOjWG5P+/l5QEKABCAQ4ARrPsZkxBQY5byzrvvqiZmyN1DZMaCZJMsNlIeWLIPF36o2jzqt4puFVth8S0FJ9znmLFjBQDJ4gL23n77bYE/NUtGwpRXSz2YuMYLFxwM8m8y0gQCZIO5B2r8uCcCMAIJb+yKhGm9tWzezIbefXdVsMS1A8CaNqVpuctTOS6fw2wCcwgy9Vwvvwu44XiAQhzkWrZoIfkP9zB8xHDVq8nVsKjItm33ZuZXLl+VtfzVa1fFAP2fv/udwBefcyDi7oxIPan94vOYAhDcDRrUXwYfZMJ79+5np0+dkQTMpVuwADQFzjNkwqwJ6oQ6de6oPlW0VGDMaQ2AA6MH/d582f07qAX1Jrfes5AeSQR9zlqoRUVhkUAX1wigINDl2vg/AAZgChBysEfdka9vb5rttZDO/ibtD3/4o4JnwAIgHoYzsF6MLfOOSx1sX6hJo7YSMIMkEnmV2K3IiIDjhuBYNXUpb9nB8alfxFlvwsQJWovcM9dOvyoYAazcqUkLa6tmuw9uAUaE68OwYd3atUpoYMLDNRC4wk7gDvn8888L2CPhDYY7BN6BDQcYYojCmB0/dkwufbMfnm1dunaVtPbzffusQ8eOaoINg/ruO+9Yw0aN3G5dDBtyt4QAGXI0JJQ49zFejHkAoEeOHpEckroizlG3DnLibPvJT56VtBjwouc3kVTgSwuJBfMXaF3BeACAORaGM9w3v8fcM4fMC2vjzJnTduDAl5IZ82y5BLA4cifcJKaOORhHS5CWLRTIA5i9b2RcoI71jYOjbPdj1HJ5YkFjZzCsFVqPLuF2JlM1bZGUEmdHAGWw/NfvJWBzqAXFQbJSgIfkE+eQI2VUHwewIekD2OjWvbscGHv07CEQAItISwX2HWpncWJlrp3F448DM0l4MYvKztX1BlY79Jxzyb07FCOt5vrZM/XeiBpXZydiMphxV9cC1fvCyrG3sCaDUqNOfr6OA6Dn2t966y2NNaCI/Yh9inXLvuEJDFyJsyMQyDPNvkKSyHusvfnmm/reSy+9pGRKaGzOBxhfHx+km+5wzDoGxDHPGORQ+0wiC8MbJOTIgY8ePWKbNm2uUoIAsnkWAe9bt34mkArI453AvK5ZvcZatW5lA/oP8GdPRk85AnEHDx2SPBtgDJML2wv7Ru8fHCpJpPJf9oRkIiaGD/aOdxdtPxJZtapAHHV+AFXGn3GSEVFOrsAn6xBXZ8ltK112W71vMccZEHfnwrDMkTMjkBmBzAjc3ggIxKmPQATiJKmkHxs5yHTCkvEsGQfk5iCrLLb82oC4wTZwQH+BJ15uNZt9qxE2Uky9sZ2J4/9VTFzUSiBklf2yawK6UP+hsLfGXcWU5eW4vIBodvzVgQPKmvJ56nA8059Qlv7FF15UtlktArKyrFRNoP0ruJYFkMjxVAdQVqrMKswWAQomKLA7mIoQSAQJFQETx+QlBzNEkOU1c9ThuGwTW3T+ph6GbDvW5U2aNJabIsEAkjGuFRnOp58uETPSHkOTsnL79tw5W7Z8uXoQYT7hjcnzFJRgKEGvI5gDxl5sCRbhOENG8ipYhjZt2ipYIYBFqkVjW2pGCHi4X4K5YIe+Yd0669als+o2Qv0MgPZPf/6TjRg+Qo2HCZA9MM+3L7/60jZu2Cggyh/GjcAcppCgiXMxPitXrFBg2K5tOwVjBETbt21TINioURMFtDAvgBiumcbcKqov8wbr7obH2GYJNNFqYcnSJXbrlrMIGD84qM+xFi1aKotM8IEUk4zz9es4JlZG/Zx6eb+mc+fsvffmiSX6H7/9rZtZFBb7OEYBfZD1BlDnAaszg0GKq3YKsB+VlRpjwBFj++CDD1jXrt2qLObDMaJSHA+0AfyplNWqXdv+9Kc/Sf5EIP7YY49a0yZNxVy41LdC17l5yxYBC1nuV1QIbNMXj3pDGBGui6CfNaKMumrq3K0O4ARQpZfYe/Pek7HNM888owQC105t5Y4d28UaPTxrtqR4IejkWeE6OR/zAvAAPNJ2AvBHoMwaJalAvSIBKMmDcePGi4VmLlzOiQzP2zNwnawhABmsIAEy100dFPMPAIKtxQACp0JcYqm/C+DMGx3HFXgSqBK4I6PDIIcxg8nkd5Ei7tq9S2sGJh1be9ji5557TlJA1r8/U2V6vkgs/P73fxBTO2jgILkO7t69R2sPySW/y72E/m9uEBHXHoG8FaaONarawVKs9lMCpMikkVbWrpsvmaezILkCAG1at7G7hwy1jh2o4UvYho0b7ZuvYf6LtX7dVMlNkMJ+6QCuurYw1Inx/AEWeU6VJKgos3LAGTVN2dSuYraSq7q1wMDxN+AU8Nyje3cBodp18u3q9Wt2s/Cm5NC4mbJvIK+mfpbnxA1RPDERgn2ktezNzLP6SWrdeC837oF59/rIH96LjlOZspLiIgOgif07d04JNa4VSSsuuqwNWDHMaziEs2gfysgDSfXwYcNs0ODBevYButQdMu7MU5BIIqtkU3QXSM8mAgJRTiDBxkiJOWb9s5djtCNVSQpwh7TY31MkdEgKwG6hmGCdsU/TsBtWjb0cd1GSU8gqWRfML/st6xL2DykxrUG4dsAqc4E8GjYfQySA3PZt25VcYd74Yo11aN9BIE6tWGO8Z5J6u6o1QCxm165d0bF5JgFxMHE3Cot0rQ7iYOJikVkKjG9tJQF5t2DiIgAevc/CuzJIb+c+nzE2ub0wK/OpzAhkRiAzAndmBKqYOEkp45VWiblJ2ovp47QYiGdZhUAcNRbFqokbMXyQDYpAnBewJxTkhWbfLpd0d8v/AOLU3aZaNlmThQsvjSCflNyDF5Z+HweutIJSstZrVq9S7ZvqlhRsVtiN69cleyO47d2rlyz+ednCCKhXXVQXF/7W56KAw/uTfacCdQJK5H7Iqvh7+nSs3QdHNtvuTKdgJY37mzc8x92rpnQMxoaAmhf20GFD1QvoxMkTkiOOGT1GbBnBBHVvSA+fnDvXi8mzsmz12rUKOKkJQWYWTCYIkgmqli5dovMTdCG/IUh1o4v2yu5iOsDYIeWCaUOWRJDhNRHOdMEUqZ9Vbo59f+mSbdm4UXV/FOWHuiHYBgIlroPAmwCZAIrAkRqq9Rs22Esvvii5D4wUYIbgHsMUMtUYjcDYdevWVcGRmLht2wSmcKYUgP3kU7t46ZKAx4MPPCgQQVDtNYPunAeoI/AlANq3b48dOnxQgSTBb0FBQ2vXtr0HqLi4mamm6//9X//T1q9bIwZuxIjhAnOA0WVLlwmoY34Ba9amdVutX9aBS1LdOMG/qKtJ6LO02eD73CfjCwgRs1m3TpXkjB5z1BgizyJ4dWAIA+xMRAByoSaJAMz737nxzOzZszVeYsBq2PqvX79B8yiwJtBRYS1attQ6r3LClJU8LqzUdXn/sMhlRvNJAAdgxI3u5z931oF1RS8remwxv0iGkegG9ozj8HvVNaQJAQzYYM6D9Jh2CmocXVqqYzz99NNicBlTnikSKcyJ2nSk6TdXoaAWeRl1i27HX0vSSeoJcTy8evWajImoL2LuYHj5vNpXXL8uBo36oUmTJgiQwY5xfwSqIQDneaBtBvfGuHEsGNnx4yfoGpg72CDq+3h+MMZAlkdbCZ4DmIl589617j16KJHB88RYcK2AtNBsGjAI0KDvGQE5zxjAjqAY1hiWLpWutEKZpjg4B3RSb4tMGqDGDsc9kAg4evRrPZsubU5pjHlGASTsg7inApKQXzLGAB/qwpBvAnAYbOSlDaibzc1VgoC1qnu9VaL1w56J3f+IEfeIESLg57oYu+s3b6i+bPOWzc5Y9+4taSVADtdKQIbXNfoSJfmlti2wY2I23dCFNc518lwJ8EZOlNXqimowl43zb9xkTsPvB+DqSgOXzHJe9hCAMAZUuH6y3wKM+EOtJA2+g3GVG9s4mHRDFySKMGk8z2mZ9JBoQqINE00/z+nTpuveWbcCv0rq+N4QAKgbOlU3xQbsrl61WusYUyOYX+qwee+QNGnXrq3NnPlA5NCKiQiMXrbYbK4R4MY6Zf6DKydriv3CJfWHvE42Fpcclz0fp1ba6fAmBciJ5abWOhYTIKNPHOqHrJzcH4K47Gw5bPJ7weyL5wDgy9pmX+M+SQbABPLFOuReYOd+8tI/Z9wp70wcljlqZgQyI5AZgdsagVgXauIiJk4sHE6VksmEFgNeNJ2Xm2WpiiLLy4nb8GEDqpi4UMBOs19p6CPWrWazb74XzB3SMYBY9bVW94Tz90PocRX0+tV/cz1kRdNqRA0Tt2/vnio2UAXnqZQc7O6fMUNSncDmcG5q4qqOVZPji4JlAmBewACq4cNHCLx53Y+JRcPenCAIJgQg6XVHyKq8b1roAQc7GYr5cZnDpfKBBx9Qs1oMT6j/wqmO4IKXNaYHTRo3EaPA/28U3rQly5ZLYkXPMxgTvgioZQ9+65Zc7HCSDE6XyLho8I2UlLo3JI8AONgb6vqQRBKYuM27S6kIxhkfBeplZXb+3FnJDQFYAAlJ1pIJsQwAM8Ah5wkZfc5NrQygBlc2maYUFdqmje7KSSCzdetWBYgwbwR4ZLwxjQEQA/yQea5ft17jhXQLEEB2Wj3fSt1gABAEUGXcadxbVHRTAQxsFvcSM/prIXkqVzCLAQMyOjL1zZs1sfYd28nVrV79usqSwyJNu3eaHDhh7giYAQVBRiTHu5hL/7wJPXWePA9uDU/NDLI81oeDJa81woQAYEJLBGSJMAluqe4BWDAIcG+8IKtM2ZtvOhMAsAFAYNnvbpnuQgirgPsn64R6J6TBzEH3bt1tWtTjKoAsmAbGDakhF1adDDG7fOWKvfrKq9a2XVvVigKImTuum/XCmD/44Cyv24z6RxH0ujwTSV+5jHn4XcAXzASSO9YsMj0CYnqtTb/vPrGygA3ABDJnPYdikPzBR8KIkyWBLCCK2jbuk3XE2iBIppYNw4rjJ05oLGjXgaSPn8Gq4b6K5DGwQpLoRQE35yD4XbpsqQAAgSrOp9QchnlgDDkn18QzCusEAAUUAtJYj9Q54gYKkPE+aQS/NJr258j3AhjhMgXGACVqxwi+Wdvnzp3VOs2rXUt/AG88X7DkweqdtUErEWqjaOhdUVGp9Q5gadKkkQ0ePFD7HfuMgzjksQAJ2p3kViVQGjdqpLXJ/ZAgyvr/2HvPICvvK9137d27E01G5JyaDAI6kbMIkhAKCGWBLck5njmnajy37q2pmvPhuGY8M8dnPJ7x2JKwJSEJCZBAEkESSOSMyDmLnKHpuPet37Pe/+5Gtm9ZvsW33S6M6N699/v+07ue9TzrWVFibfnyZbZ48RKBPbHwBQU2aeJEtVVAYgnrw5pizvgbZ8OPli1TDSqJn0mT7hPr6TLlmD6P+XCDF09khXEIrQp4bWhPorMxqrUNskreJ7A7YhZrk4ZtPnsPSS6JEfY9DD3PB8abRBOMF2PFF9cA6ENey9oOZkLBzER1zrW12oeMX3C3DFJlroVzkDrREydPKBnygx/8QM8QACe/FxIhoZ1BOBPrXEE5N1AgbFJyCtY4yI5pIo5iYeWnKwW++MMZzLnJvuGspVZz5szH1Yvv4oWLVlJaYm1at3HHSItJes4zySWhuWpDAoij2TdnoBp+p7xG0EGciZk8e/aMWk/kwOTmNUozcbwPe96ZOK+J4wwLEmHOX9YzBxRjwxcMn9qMpFL2/Lf+JgPi/qowK/NLmRHIjEBmBO7OCMR6de15B4iDiUvCxKXcnRJJCQ22G+QDVG5ZXq7ZsLIhVlpcpIDKa4ayIhtigt/IRl0OV3/G2OQOUxNnPOobmgQWpO57/uyIx9xkg6Bv+dKlAjKh5qGmukoPsv79+8kMQnVptyv0cIYpIBIPACaAO2VtkxT/4ySXrWbfPPzI8m/btl2BHYAEmRvX6PUUwbLb66Xqs3oKmnF8Uy1UXBbUBAKeia1Vph2bcQI5gjhAxb79+5TpBwSRId69Z48tW/GxAoLi4pK0QYC7DXp2GTczjBfoUYX0iJo5gn8yqQTemEEQeNAvChdGHs7hOrnPECARVDCH5ZiyFBTY7j277fChwwIiGGjAtjCOZIr5TAJ9gpsgIwTILFq0UJbzGGwgDyMg5vfom0Uwix0/94yFNazE0aNHxIYACLFRhxl7bOZMjTW1HLAZEyZMEADgXgN4JZBD+kUxPwEM0kwcDakDPHz4mIL+UydPSVZHfQnNzAsLu1uXbp3VJPjDjz7QnJYUFwsscV/KSsex0c5TMBucVgOI8zXnTFwyhbQxWwH7zl07JXtkzDGEIDCEKaN1w+Ahg23a1Gmy6oYBC+6U6egnWtQhIH/ttdfty9OnFbjSuw9ZHwAJOZVLJBvIQp3aJJwCAfEwk7CdY0aPllTOEx8OFL3G0+t+Qp0f80VA+dabb+kzkAfzPsdPnBADhWENCQOvf6yRFI36JNaKm72w9t1Sn75ub8ybp6B52rSpqkWEseG1SGJZb8HW3iWdEYCNHDdDM2zs3bdu2SojCuYV2SGM8aOPPGKt27TRWmetvPXW2wKKqruCZW3eTPtl8BAPmJ3ZCAwctU/0grymwHj7tu3aryQRYEidgctLS3SZS9YroB+TG4Ae70myhlpNJMPcE5LVAMiZD+YcpoITANb4/LnzGkvGFAYdRppxYz+S/GnZurX1KCwU2+g1T9k6dwCY+/YfsJWfrrILFy+4qiCFk2SN1ADsw5atmkuaHRwpQ60o+6Ku8TaNqvMEENgn6qsWz7KL5y4IXAAyOJPYh7A9tA8JzpQkK5gj3E5Vr7dju527cMHatmtrjz76qOTGV69clcyRGkQAopsSub097KeSLThNmptOUedVvx+egzEHDqxFJUy0TqNECedoNQlEl2cypiQZcPk8dfq07PwvXrygxBM/Zx8qmdK4scxkYM9w2mWdyvQFdjCq6fIaVAchMlSR+ZY3uWbPcz30RhMTNmKEDRk6WPsMBQhr3t/H59lrEr13XQChzAPSWGpWUXL4GVUl1r97926qf+ashvVEkcDeYJ6QMANCAXvUvgGuS0tKdT1hjHBm3bN3j873WAxDsRHWvVs3NfYOsk62PPJKfc9M4wSI4/zMzW9giZyCO0Bc6HUXmGjmifupS8a6WVl4XoRWEfz8qTk/yoC4uxOHZd41MwKZEciMwF81AmkQl24vIDbO2wTUVptlxdxuGMtqauJI0JWV3GvDh5XpIe5ZUeSU3jgWQxM9mnm6UFsnaead7pQOqkK/I7/u0D9LD/jgZBJ5vTtZ5jVx1TW1knDx4Nu+datkVGQNeYjxgMaNUJnemho5e1GbQ01YNRlxso9pAwge6u54hvQPYMMDGADB3/Pnz1fwXFpSYjMff1ySKwKX4LAW2g3os5S9dcczAncC62PHjojlmELfqu7ddS20HXjwwekKuG5X3LYPP/hQYAZWITA/SBRPnv7Sxo0fp6xryIATsNX17aJeKinpDIXvBDtk2QsaNpScCTkbQTYSKLFH5eVRTzQHoWRXNWaRxXgD2IVbNzWPSByRX9FU+p6WLWU9TRANQCEIARgqWKLHUGWV2BHqoQhqJk+ZLEAC44grJdJUAB5AmPugeTM1GTgJIoPEfZPaJ4wmMLigJgi5FM1xS0vL1OctAAKYPMAotULxeEqSOz5nz559dubLs3bj5i3ViSEhwyFy4MD+6k0G4Nu4aYO9M3++2MGnnn7K65uqqtUcHLldv779xWDyWWSd0wY2GFsoo0+Qk9LvAXTJrssNsUcPjTtBEBb2y5YtF9P12KOPpZMLjGlY296Go67SE9YA0xuCfow2Jt83WcYwof0EYI5xRgoIgwhYITFBsEvtGeYu2hcpZ8v4AUEXAWcIytyEo4Fkk7RgoFYUJgDmeOvWbWLEAB8PTX9I4xAkal4X5+/pe5VAttZWrVyp9yHJgPHIf/7nf4qdA+jcP22adezUyQP2vDzVVcEosz+4cdYw8kGCchIaMLyzn3/e2rRtK1YOwwd6ywFOgwPk//yf/yC2A2ky44I7IiYmanIcgQHGhIQE65y2I6wL3GEJzEk80GoEBqtD+w52+cplBcXsvy2bN4vZoWUFIIX1xRcgCFaVek3AH2BBzFstIMWldPwbqSjulIAk6mhhhbhugA+JIJrNA8oxjKiOmlMzNowDjrEkNTDwoHbKayBr5U45dGiRJMz0SKysKo+AuYMeByMO0IMEkiQEkssALjinvjx12jZt2KxECuqA0WPGWP9+/XQ9zK2uo6bGzp45o0TSoYOHZPFfRUCfyPKeh48+qnvn9Zhr8NmAW85FzgXOPOaAcSNxlsim8bfX8MH46M9NpN7XlLjC8IdrdSMoEl0AhiyrKK+wq5evaG3TbBsVAfsK6eyVq1d1bwBrEnKASK6Tz4C55YskE8wn9v0AVUAUwBqgR4KB5BCAjL0XHCrVNy5p3jpA0lTY/Rq1qODsAwRJNi/Q58y5g1VnYCXhjaT0jCXzT587Ejt8LvfHe2G8Q29GQBr7mz3Fs4CWJCgCePYgl+Yzu3XrrrXF99gnoaejtzQxKUR69OiuZKVLajFfQXKudKL+AOJY+61bt5GcMpFbYNevc63ZOsvU6F7PPK8fdnUHqgyv8VaNO3WdVW6IE5wy2RNPzvlhBsT9VWFW5pcyI5AZgcwI3J0RiBV27p6iwbc3+SbYojYOhi1L7pS0GeBBi9MZfeLycmNWUjRQtSr5kVNckG0FQxMCT+yNBeAiM5L6FiU8dZw5cCAXglw9KJFERdIdD4A9cPEMrbtkIYMDxCGnBLSQBeYB1qRxI3vssUcFjHjQ8gep2tKly6xDp06SYRHU4ETXuVMnBRNyJIuYDJy/KB4HsM2b96Yyq2TSsVHnunigw9rxxUMR4OfBlF8nWelQP7F+w3o7dvyoPTzjYWvWvJlb0CeybcLECbpnatvI3mKLjTU6T0cCGIBAk+bNJV/0RrswcG72QQbaAW9dM2eCEWrUyCzzBTgDJHJd3JfXhATL6PrP4Dr2k4J4+sSF2jDGiAAMdsZrjLIVDAFg+vbpK8aCAJKAQI6eZ8/IAh+pFcAG1mfsmLECH8hUAX4EmEi7cBnEDAWGl8AHt7bnqAesqLCDh1x+SjAFE4Ebm+Y+qlFT0b/aGeyR+xvsG2uC96pRTwsHSW3atFbQOHxEmeXkJGzVqk/VZ23mYzOtZ2FPBVYEc7fLy2VesW//fmXBCQB9XSKpjIm9gHlhfGEZmFtqaBgPgCL3DvOCIxzMDECEAGzWrCcEChwo180X7wnIEjuAHDQ31956803bf+CAAmEc7qiBlEQN45MG+QoyYT7mzv29/js4R+LIOGTIUDc0iExDmG9voxHVG8Em1CYlJ6OPHoHud777HW/anaxV8AgDxjXPmPGwtW/XPgJs3quuPj0OcGDfYMzD2qVuDAOT1157TXVbACvqklizBMVyuIv2RWCsuVaAMOwfslsSMD/5yU+q/4dRAAAgAElEQVSVDALQ832CWEws2IcnT56yV195RXJXpKIYV4wdM8YTRJGZg7OFmMucVLIB8HX8xHG9D6ANsE39F3uHvR7cSwHvrGnkm7DgrHPtYdVBxcVyIyVG5gx7p7WQm68kEgADAPrFFzvs4MFDYla4bwAGZwiBNkF0GjSwemIkHq7otZjJ7Nq1W3ubP7C6AjtXr+nzkdgBtpiXZApJbmD9YYSD1AGmyBkmgSG1tHAToJOnTtlHSz6y82fOaxxgcDDbADzy/iRKeA1g+sTx4zK1Uc0XbGc8bk2bt1ASiD3YvIU7y5I4wymUs4H+fSRBVCsVsWnMZcOG+da4SUMxucwRZzNnH42neT/GKLRm4YznehnHQwcO2pnTZ8TWM9cOZst1huWp0befYZwbhT17KomAA+5DMx6yN954Qww7AI9WEDBgDlKpk04KjMB4AiTpy3j61CmdOzdukHzh5/RWzNIzhPVJAqdrt642atRIMWkkAUkGqWE4ssIoacn9s77Tpl5mOrsYU+aCvco984caXNZa6zatDdkrCgTupUvXLvb5Z5+pNc3wYcN07vjzzkEWhlewxJwtgDqSNtReco5gtBSLmE8esu5YmbLLVy7ZkcOHBCbjiRzLzW9sV69hkuPtNLgu1iBSWgaJfXXu/HnLl4mO1x2q7ECsprOR4d9zvv0/MiDu7sRhmXfNjEBmBDIj8FeNQKxnp+6EjHU94uKwNbBv1NVkWar2KyAux6yoaKCNAsQBFiJGrS4XyAMgy+KSZNSBuHRNnMRp/mDw+pTI8KEeOAl1cYGV8ywoWUOC26RAHIBg+7atafczmDgYLwrUqWkhaMOGetPmzZLcTZt2vwAEQSdfZNgBawTpZCJ5Xxgp6q5gl2gujXzIJYXe5BgAEZrCBuDGdXXt0kVBHkG+WK3KStu/f69qdqiPIoD43e9+J/YEQwMCK+rVkL1QQ0S2m3tC+rRj504rGz5c9W3hoU5QKSYucpYjAApALtT4BNc+7i0U9IfscWja7fVNUZ2XnvkEDGYJ3AdjyLjcUp3xX7t2ncYJZiSYiuzevUvSJaR8gBS+uO6Lly5qnD5esULMGxJKGnnv37/POnTsqL5pvIbAHXDFvREswHRQp4eUjQAL0ILD5ZYtm8WGlhSXWKvWrRWAeFPgWsnk1q1brZolrj8nG8MTd6wLkldYkAcefMCaNm0sRnT79m12+Mhhe+ih6WoiHZzl+A0kWh99tFTF/UieACOAHOaocZMmUeNb1l215oxrYy0R6CFFAtTB4mHUsmjRIv0elvQAQoAwQD/MlYKhSHLLXMDaKBmxbbteA4jjngnUg/SPwJGx+bd/+zeBSRlq5OTYg9MftH59+3m7iygZEuSL9aXJfA8wyXUSaM987DEFykhMV2Cgs2+/5KcwcYBbsejpPR2dKVEiBcZw0XuLVPdF3WSnjh1txxc7xK6Q1KFmh33hiQY3MwnyP67Da3Ku24J3F9jhI0fU9mL2bK9Tg9kAICxfvlxmELjB8m8CYNhbGk/TR5DaLWqGQvKEawUIYOVP0oA/yK0Zv/Hjxmu9BXla6KcGq0xyB8MOgmyXJXrdKeuB5ukYggByp06bKiMlX11xMd8weMiYCYYxFMFQAyBI/SoMDp8H0xn661VWV9nlq1ckcz59+pRkdO40WmudOnVRT7xlS5fZyVMntW9YX6GWLCvB2eeyUSW8IhkiINmbndP42ZNbABGAC9LeHVu3W3VltUDMt771bc0XcwDIoF4QsBucChlLXY9aETSx3v08mdG7T2/r2KGjkjQAd5xNSSiooTxNolkXyZT2Ko60LVu10FlGEs1r5hxcuktplZx+3RGzmcyMdn7xhcA3dXBJwEN0duHUynlCQggzJQA398naZa1jtgTTD8NMawuuncQSUlHY9tAag/sFCHMvwTAFyfzChQvt6JETRt9Rl1Bz/+VmMWfr+L9OnTqKoe3Tt7fOKEAc59PZM9j3N/PkGHWQei7hwJotSScmKRjbsJ8x14H1xtafZwpzx5qEtcYJkpYfR44cVpsOrjs8j5z1rVWLFuaKewfEcRbT41HGmik+n2czCZdU9D1XZxw5ekTzxjM4t0ETu3r9hsAp6xuWkPMN+TYpL86G4OjJmgsMKeMS3IE118mkffvH/3cGxP1VYVbmlzIjkBmBzAjcnREQE4cnpZua1ES94ryejRYDydqUZWfhUokt+m1DQVk0dICNHjlCgMWzdDxIgqDDQQJaDyWNk3fKKWXqEIG4OjbOgZxL/QhIvIg+gDivTaCOgRo2UxaRrP2O7dscxKnRMWYPvZR15r0S9POpqdEDu0fPQispLVPNG2YcBAAy4rjhDbpDRpvsKrVIZOwp5nf5ZUzF/gRMFJ8fO35cmVyvr8M6m/48MI8eKLhzW0wPfWqGkDRS28ADmcw2dTJcK9IxHsjUjvE7MDE0TKYx60MzHpYEy4OROimbN3n17D2jGFjMANrCGNYHyCGzG/m3pFm5+stJvIYYO/qruQsk7wmb2KJ5CxkyBKnW5s2blLnHYZPrJgBCvkfN3MFDB23156tVE/P4zMcls3NGoUCBFs6cAECkWrCcv//9H2ScUFxUpKCO94NNQZ6JpBNTFMaHeWCeGfdX575i+Xk5CrZhO2iIjOENxibBIREjmitXL9vGjevtVvkNzSWBLqCHnxFQUfPD/DN/fObChYt0z5h7wEhhkgJQBdiyPq5cuaSeUgSsL7zwgoAg87pu7TqxW8jNFi5aaAf2H7BZsx4XqAvJB4G4SOroc+a94gDpSMGcfaTX1AQBi2CaQ2ac+Yf5+ad/+qd0gEXw+sgjD6slBMGxgHhUq+NtLnwuxfpFLkIkL5B3DRo0UHV9gB72EPPA/MJYuVFFVMUXIUFhY9iWqKfc+++9p/qt4EwIk0EAjWSRv8NeSl9TxP6Q5OCL+iBkxoGpoEYPa3auFeaNn4m1aN1agAGmiLnCiRN7dbkzqj7U3WYxcuFe+G/aV/C7nCtDhw4Rk4zrJ2MCgABcbN22Va+hJxegS9IxOWRiRONMFaAO1mzturU2dcpUMS4YYHz44UdKHoRgGxMUai9ZJ1x/qBcFpCkJgBSxvNwOHj5s277YIaMTgH1gZ5nzl176lurYMK8ByMJuYqQi8J2Xa5UVt/TewRFXDJMYPMbBpZ8sLuaf92Ftk2jYu2uvpHAYgjC/1Pbt2r3bdu3cGfU+owed/z4SWnf2zbIWLVtax860Oqm0pk2aCiix7wDK4SuADCSpXCc9B1k/nHmsx1D3R7KBfY/lPTJtJKSwfZy51ODxfdg63BZrmIMGDcSiw7BzXXPmzNZaffvttwSSWGOsV3oUvvStb4ktZf+wYnGk5T7vHXyvkhE8BDibYNKQYsL0A9wBRYCc8vIquR0zT76eAJxx1bK2adNK93Dt2lUrKytR0+4GYmPpP1dluTn52ruB2SQxFioASGqQAOS6A7vL60LrB5ha2MljR49pD3CfJDNgEnlNcBYW28t6uX5D9cncIyAuMHEoA2DiXPLpCgSAHYCM+yM5Ec/Kljvltes3vNWOHEjLtU54hko6mUjoM/hi/YYvzkvmFmAf3KFf+uHfZUDc3YnDMu+aGYHMCGRG4K8agVjvrj0dxNFaACCHnBIWDqfJWv44E5fIwoUMEJeyoiH9bfSoUcpMBiZOwC1yp5QTnUw/kFUJbqTtzrlKSYIiuUYd4HDwR9aP4IYHY30Qp5qFGvp1xZRFXLF8uW3ZvMlBZGQw0KljB2XrqZcheD1+7Jgki/c/8IC1bddeGWpkW7Nnz1YwBbjwnkHObsg8ITAlsH+xWNRjqUIZYYIzHBdxkiPQwnGMDDXsAf/mActreM/mzZsqk0yACIPDA5vPDIEcD1UCWCy+uQ6aBi967z3J6UaPG6cxYCwIFvgCGMFCOKvjgFeyPxXge++xYM1dV8jvtYgETmnJq37f3yMwodRYCLZHgEyBXRXArEDApFdhoRgN7oU/sHS8Zty4sQJTBKuhiTCBEv2xCKYI7q5dv6ZaIYr/uXdkRAShsHAwOwRmAEWkhevWrVUdEbVGGzZusCuXr1j7Dh1s0qRJCpRhD06fPmmdOndUXRryvj69+9mhQ0dUE4fFP3UjBGMAymSyxiqryDzfVuIA1nD0mNHe06tR47Q0MSsrW/3BAGVDhxSJpZVBRMJBFNzxnj271C4CmSvggEbzv/vdy9ardy976smnFCDR74lMPIxaWdkwjQvBXAjwNGcRmwJjArOKmcTi999XAAuIA9ACVLx2zgE7c/4v//LPyqAzc9jwU6+EPNiz5G464g3rqY1yZikwaqw7atBgCAnKWS9IAVeupIF4jRgM5iWw5dpRUbgWAAcgGmdRxiCwTWIXUknr2bNQbThgrAh0wxrld6hzCkYTMC5Lly1TIE2ACFuFI2SXrl3ThiJI9piHy5cuqcYTwMUagUUNIMt75Xk9E+uQwJ41x73A9AFu+R1AGq8Jhka0xQCQjBw1UhJGl73dUpDM9agPXtQYGuYdJhBZGjVM1L0xl9w7kr3+/fqLqRXDGO3Lm7dwsPT5AUDherh+/QbbvXePXbx8SfWB/D6MDXuL+lh6ryFRBYjyPXrj9e3TLy2ry86h+TKOwc62MbesA0AWoA82TbVs1VV27tx5SSUJ1G/fui3XR6978nrAY8ePyeUwOAKrXQX1vBHzqnOEGsqCRtqPvBdnWaifAsAwnl27dZPraDCcIVHDeoRhU3+1nByBJhi83bv3yMAJMBuk8chtWf9cmwxjLGX9+/S2wUOGKMFD/Sfr+Dvf+a6uAbaNf0+ZMlVmVjCCSLDpJwjwD3WhmCJxBjPOqDBIxODWCPBmb3C/AE/mEZVJVjxHewzJPDWp7ImChg3s0UcftoEDB9iWrZtt5Upk4i3EyrVt2zrqtddQyQEYN5gtzgnGlCQBBjdvv/W2ABkJE0x2YF9xDwaYUReNeRZrjf0R+uix7liPADyuHRaPL66b+4HRB8QhJxUTx1M17kycpJScDCSbrl6xY0ePWvsO7aWoyc5rVE9OmbiDiZNZTjKVrvcOfQ7F7kctJCSXlYtlIuNO+VeFWJlfyoxAZgQyI3D3RiDWp1svySnVHy7mf5vklHFL1lArRa1XIg3icrKTNnRwPz3UGmJ7HfXyuhPEuQOYyykd0Hnk4MEhgCQwQ18FcZ4BdNBxp5zS+8TxewT0y5cttU0bN6blRdQ1NG7UyH70ox8o0AB4AvS4rnHjx9vNW+W2YMECSd9otM1DloCKBxagxwvboya1UVBDgBEs1rkeAgoAGxlWTB2Q6nz88Sfq9UazWOzIMdzwnliwhzFlgXlv2CRqp5BpHT16TEEbYAGZEw9wajuQ/D319NPWoVPntMQrOAyGwJggKdT2sCy8f5ZLgrin+uDMnQqd9QmvCUF5cPaTXTgsonqkIbdxBzhADkE6Y7lp00brP2CAZKOBGWIcYMoAHgRzXAcBIkERLCPMAswPgIlsL1bZjAFSSn5OnSLzgARWTdRjJrbyvkn3iXnAdAP5JgwAgS0BDLJUJJI3b163BQsWqp4rmYzZiBGjFNhiaAGIJCgjkD54cL/16NlN2W16J/EzDBkefvhhucIRCOdk04w4V2Dz1Vde1Xw9//xsMagws6rvjJl9/PEy1e8BvDH1wJWT+kXYAgAbJh7btm4Tk0QtzTe+8U0xmgFYB7MSteEgII9AHJJT6i9Z03J3HDzY3U1Zj+pd52YgGIgwHwAYgO1D06eLrXVWJilwRqDsdurOVjkTGNNao4bwmWeeFhBiLSNThPHkc8dPGC+Wy5MCoUdeFBdGoB/Z2EdLl9qypUvt4UceUUICVpZkBOw3phL1GQk+m/lm/fAFa0/N57vvvisQwxpD+kWvNMAlexGwwZghMaVfGqwCbCtAD9kic+ES1WztvZpaBxivv/aaEguANv4NoGDO2b9hjwDUVn22Sq0+YMBh+WTbH4/JoIf3I7hnjfE+BNnvvvuOkj7sK5hB1ivJDFhXGlB73WKDdOKJ/yYZBHjA6IY+iZhqJHJyVJMLuAd0wJTRJJ2+eCQ33pz3lsw8uJaxY8Yp+cO1s/Zv36Z2i/ozklsOfJFrAzI5a5gv9h9jgjJAsjnq+ixmF897TZwMkdQiorFAFv3elMBRYsxroABtzFn57Qq7XRnJdnNzpRAAHAeAC1DBOAPWljnjdwEnrHmANsE+ks0dX3whwAyYI8GgtVxdnQbJvB+Ji7Zt2qget3u3zlJIcL3/+q//KqnpE08+KXaXeuKTJ07YjIdnyA31woXzdv/9D9jcua/qOjh7AEusHwBVSFzBoML0cf7w2VwD64PrbljQ1Hr36isjIs4KWO/FS94Xs9e/Xx+bMvU+u6elqyao9125ilYotdai+T2WlQWgnKL6YNY4X1wThxjPtiWLl2jdw06SsAB0soYZK5IMyHRhegHmJDm4fp4t/D7sKywa4ApAxjjALCKNLCsDxBVGjcqjHnGRnBKgz7ly/dpVgXWeKzzD8xs2S4M4Nwi6Lfaa8z2w96w15pCzgHXEeexySv8KPRqfeeEnGSbu7sVimXfOjEBmBDIj8LVHINa7a2HKYt7kO/ypD+JoRVMH4sotO5G0IYP72VgZbzRQFjcwOkqPk1eNWDlkbsGdMrhRcoU0v61z7Ausktd8BEnlnwRxtQ7iyPhTEwcTx8PG6xKqBURKh5WKeaKBLIER8r1u3XvYocNHxHiMnzBBQIKnEUG8m5O4KyFBjDs3uttbCJCDlIngE2t0evmMGj1KP8f6ncCNwBZQQ5BJ0IIZQTBMkTGJAiN3poNR4r24NurHsHjnfaiVePSxxyxLrGCwdnfDDrcUr0m70BFYhVor5WUFGr0hMq8Nsj0CNeZPmeiIdSRYD9lr1SylUpaLTbtAB3URLgsloG3VupVt3LBR9XtI/Zo1a65xI/gguEIe5P2RqK/IEUiAjaEPEjV+sGjU1iBHIwhFtkZTZcYD6RhjBEP2wYcfKChiDCRnu3pV4Bi2jYDvG9/4hoJQ1fTFU7Z71257/fU3LCcnz3r2KJSsEhYHgFNVWSGXR5pBZyViChRh2hYtXKjAqEf3HvbiSy8qwCPgrql2wwuYNILE4cNH2AMP3O8saCpmN2/dsAUL3lHvORpic42AKgIipJUEtgpYKysF8rlGWATmLUiU6kBcnbEJc0Pw9vu5c2UGAnNZWlbmxj5Rc3Cuixqcua++qjoy/g17i0sja9dbWtQoW08wLzMMySmdxWMeYY4BzoCl0MibhskbNm60Lp27aI4wsKCdgjO2/hUAv++LWhm3UMeElG39+nUCTsiSZ8x4SCCHgFPZ/ajfI/WmSqhEvedgjN57b5EYU8x8AMq4wI4bN17XRiDJvoMhhPmChaMBOokCxomz5laUoCEQBcxfvHRJ/eQYI8AKjCL7KiRgGP+wlgng+cOackMU146Glg6cK3wfFpgEwfFjxzW3rG8MULgfd2XM0vcZZ9gwnUFZWQrocWRFmgtTpcRJVtz69utn4++bJIaFlhK4zmLAdPnyVTt54pTaKPC7jLHL8NyhkN+HVVPvLqSPiYRft/p31QqAsScYYwExavEAXLduWU5kxY+8EVMSvqfzR03hG6SldHyPseKPGndjAMPyiUxxAFWhLxo1d+xjZIvMCUkAAArrnYFEosf5B7jkLAAs8Wwg+cD7Ixl0wHNB7O2zzz5r3bp1tbWrP7cvtm/R2Yy0kH3Ie9OnDiBEMgfpL8YejC8tDzp26qg14vWObiSCrB7AxpzDCrZt01ZtRABE1OZyDmCUws8bFjSxBg0ai8lkbbVq3dJqaqps/jtv27ZtW2zixHE647k3ziwAEvVrlRVV1rTZPZIAs1ZRInhvuErdH9fBmiYZ8fQzTwswUytL65sBtD3pWWi//vWvvV1A926SjnImrV2z1jp17qS9f+qU13jynuwd9jm1imLiCgsN01iXONbJKd2xslbJKBxaAXE8ewsat7Cr166L9ZecshwmEmVJYyUNWExhjhgX9lCQc7tpUpY+n3X39Dd/nAFxXzvEyvxCZgQyI5AZgbs3ArFeXXqkvAF3dZ2kUv3dCGCRvUQgLo6jHg/KlA0d0s/GIKfMz3OplNi4LEuJ3oFpQDJJFBiaf0eGDvXYuFAbp1qhqN9TAG7BjUwsFC+IHjT0iaNGD3kerA3SFK9lQD5Zq4cwgXXLe7zHGLInaqoAaOvWr5c7H1I4JDsEMqFOIfSgCv3PGG4kZWJqVNdBb7KEgAySTFgcHqa4jP3zL36hdgA08Ca4C+yXu8W5UQhZf+pFuD9MVpBkItNCjkmQANgB2GDKMmDgIFMIHslYgllFqNVRZjSygfY+VTW6Z4IHAhIyzjB+PKz5GUEL7nBI02BD+Df3REAotlT9t5gwZ+tCXZ8DrnxljAl8CdoBVhTmM19IgrCzfv2NNwQ++vTBAMBZTZgtMvhIWan3mvXELAX7VZWVslQnQCaTzZqhBoXxIICAtQvMDf9Gqoq0LjQ1//73vqeG4rAJsKrMO73NGDsYUVgIglqsxzFaqE1iOOByMubunXfejZjSLF0/gWjfvn2sugpwnCfQ/7uXX1GgCyOKIQufcfzEMVvw7juKnGbPnqN19PLLLyuwp4E04IbrBuTS7w6ZKHVxWMUDQLWewhqP5laS4kjySFN5mJ0i9QYbI8aAYA4mASBGHR7GJMi9mB8+l3UcJLIwNSQeCKCROLuc0kEc94Wcl+vAvY81zdpevmK5mEN6qLFH1OhXNuwep4WG5IEB5u8Pliyxvfv22XPPPRvVrp1VcIp1utz91F7De50BLLmmEIgyPsgemU/GhzmaMmWy/fKX/0csxjPPPCtWlnFYvPh9yfAAATAYYswUKFdJ9kZ9G4EqoB1ZK2CQeitql2Y89JD2exhzr3djTDB4ydGeD0YeoVcW0ke+CKZhKN2WP6H5ZE0C2Bg/3iNY+wtE1TpoDY6PyAYZa77PnAEC+w/ob/c/+KDmAakthij0wuPnSK9ZtwTsSn6IbXPAxrVhqKEzUYwSzb3zZVXP3uUzqMvEVZC6REymghSUv1nDAUhy/XxR98ZrSToBhgFXfOF+yHsJyFEXGSNxcUsBfTDu4N5ZVzo7snOi2rXTunffs9Qzu4kOf7iX+koGPictXc/N1fnJuuMsPvPlafv44+Va27iBcl7++7//u9jd6dOni0HnzCB5gnENCQkSTAUNaA2TrfkhgQY4Zs2wBwBUXCf3KsfjyNSJbef7gz6i3huSM4IztFHjhlZeflM93LZu26J6XpxSYerYj/kN6CeJ/N7rD7lPt+SPS/4YEjawzXzG1KnTNH/Me9u2bWzggEE6S1+d+6p60mHABMhHsonLqSTS99yj5+cHH36oelvGvUnTpgJhJCj69O4jo5vbkgEXSE6JCkXse9JruTHIadO6tfq95hc0tevUxKVBHO6UVQLcoS8fa4uaZJIkvM6fA57QZOxgN1nnT30j0yfu7oVimXfOjEBmBDIj8PVHQO6UMBuGcUnExsnUJJawuCVUh0ZYF4/xd6UVNEjYsNLBVlpSZNmRjE99dpBgioGLGoXzWE95s+9UsPxyJb/+TWDikku3W5esUu/jcq4gB3MFZvQ/3i+FdXW2rfh4ha1bu0aSHM9iu911v3599fAhgKBHFEE6NREE15hlkN3l4enmIF7MHWSbPJQJQnlwEhSFGhyCFDKX1AQRNI4aOcratmunbDEAhECeQCIwUWEa3GQipQDBA6yU7MVxBBw7bqwMNLAW//DDDxTgkpnGHZORptbCmRSYNXrw+RiQlec+kfqdv3BeLB5BDo2RK8rLlTWG8aAGhoCBWhmCNIJ3Aj5AE/dLJhn2BPc0pGr5+QRyZHP9M2VEETXI5bO5B+q3+F3AJ3UiBAfICDEswQ1tyNAhukaXpgKM6HX0jsAYUisCLNwnkboNuneQAmoCXRgkagrdGMFlY3wRCJJtBwgyfh6YZQuoIVPr33+AWCnqjrg26l9orE6TZAAn2XN6gslZtLrGLl+6ant271XgiOyR9xo9eoyCNe95GJMRzoED+wXyqBXj3jHE2bZ9u6R4SCf5LO4J2RuMEmYREyZOlMkFNWOsExjVkSOGK6hKZCNTdHmSJwyot/TeVMjYYNkI7mF86JEmG3PqUGSygdSvoZgI1htjwhrmj/eD81YdoXbOWRG3KQ/AhZorsvyYebCWGV/6VGHCwvgBVrxHWpRsUR0liZ265va8/1tvvaV2AtMfnG7z3pwn0Mx9kyxRsiG4Wt6Rr3dZNJ/LuKg+9NYt9V6E0YGVnjdvnpIAyGaRWGKtfujQQTEvNGaXc6BqbL1OFfaN1zEeDg7PW8uW96jWFcbCzV6iRtJeQJSuS2Rs3CQJyVhCzPOly5fFKDEesCt9+/bTuCAvCwy2kgEAASWpXKrKmmTt0maCNcE+ZL0AOgFFACBaUXTq3NkO7D+odcy8ITMGhJAggbVhTbDfnU3P0pnEZzdp3FhgCVkfa57kFckYQByv15kSGebwWZLpRu+h3FeU/ArnEZ/jbUeSGjfOCa6fRA5rzfctLRRuitFhf7LvuVbORs4o1c3V1Ep2rfULYJQkHVYoW+dSYAX5HNYoYMoTZN4bDpaqabOmWkdyk6yttbPnzysxU1xSLEb+V7/6N63J73//+7pOEl2sfezwYeI4p2lxUzRkiM4xmCdeL9aYZtxiL51FQzWg80/SRz/LSIRhYiUb/UhyLkOsqL4RZn0TcuGcHJ139D/0dgLOOganYp3F1Q6AmXf2B2cA7VEAobyetQHLPKxsmBJqOBWPHj3SevTsLmnq0qUf6fph2hhDkoNvvPGmde/WQ/WY8URCzKiatY8YoTHFmXnU6BFWU12l0gGRaslau3Hzus5B2FdcovPyGtmt8tuaP64FNphzXvVvrJlIch/qnRkjJTUEThNplpXxzDT7/voBVuY3MiOQGYHMCNzNEbCN93AAACAASURBVIj16Ng1Fc8CWHk9nGriAHHxAOJSRh8xQJylKqxBXpaVlgyy4WWllpvDIe/BqKRYYs54KPqD0VsVRDU2gaWTnNIDqQDiCBj9xw7iAvvmbcOdxuB/iVi2etfxoCUIFYgjO01dSrLW2rRuZRMnTfAgSq54CQXJSPtghUI9DQ97z8gjo3SwEWolADWAHd439GlzkGe2Z/du1fXAIJBJd2bnss2Z8w2ZcSDlCTVqPADVeykKqggskd588MESa9HiHslpVAh//Lhkg507dxKg4D2qI5fL4DpJJtR72uGYdl2ggnoZrN7JrvM5ABVq2zCPAEBhVQ4IoWE390rQisyJ7DtSztBWgeGlqTBgF6MMAkiumUBHQRH8rCzYY3ofgilAGJJUxpn7JTuOc19hr0IrKy3V3AOCQ+0egfvBgwdkWgIDCftDsKgatVu3BF5gbggACbqOHfM+X7yOnlTvLVok1oKgl2CQeWQNEOiGfnUEsPw3meSBAwYI1PBeBC9IJq9cvmowuYmEszEACgJXAuPQ6Jn7gSXimhgD5osaMwI9gpwgKwygmtokfp/3oX8ZtSzcK+MhA5Tx4yyVQpLke8Tlic60sM65DoLZRYvek2SM+rCJEybIvU8SZaPtQ5X+DQAgYw9og60jK8968N5z7owaauDcEMfBBoHbkiWL1UgYN8XAdCL7ZO0BpEpKiiNX1To55VdBHONPcEqNEOuUejGaq8+c+Zh17NjJ99OfAHHhGpAd0nCc3muse2pIW7RorjEhyMXU5r77JottefeddzSGAnoDB7rL4O3bAqcnjp8Q0wBzwbWU3yoXuwQ7PmLEcLHAML7e2qC+AsCPUZcGunMtaxxGb9++/Uog9SrsZV27dtG6Z5xVq6nWA3WGQuxD6i8ZR/YS4A/nRZrQY3bRrXs3JSb4OTWv1DFRB7dx42aNz7Dhw61Vq5ZKVuzft88WLFyoayGRwPcx54CNAaxhpkRywcFX9IfG7jFv9O3nA7JqdyIlGca+ckUDZ7PPp/8JwNybVrts3d1vSWZ4yxSSDF5bxfkAuCKgp26T804GKlXV+gz2IgAQZpy/AXYwPOyZUPtWv7cm5woGSfkNvNk7zrXUFt43ebJ16drNsvNyleBBLokTKckfZI4zHpqhPo579+7RGuMP1xLMZTq0Df34YDJrI0mlS88BLOwNFArsVVhcEiKhZtmbpgfzp/pmTy4xhG2DnQ/zw7oIZ4+vpdBPzXtyojJgPaBaQAbcp09fnc0w97CtpSVl1rplS3t7/ttWWlZiHTu0s6PHjmjtA+xhlHmOLl/+sd28Wa59Nu+NN+06rXAKGiixMGL4cJ3lN29ctw4d2lll5W0/X5SpSKrm7uKlC3UgLr+R3bp5W+1FQjKOawLEhcQga4f1CnsrphWTlWyMVtxpOTiiznr++xk55d2MxjLvnRmBzAhkRuBrjkCse8euKmGjyTcOlbUCcQCyLMuK0XfILCuGZNJbDOTnebPv4WUlqqOSnIRgQQFDxMQJyBEeOIiDefN2tW5ywieFfmXuwVfnixeCiXTD4rTLXtxSwWglJ8dWrfxU0iekMw0b8aC6IbaBOqggcQpMRcgmE7SQdec6CNZ5mBFQXL5yWcDNXRmrZBghaUyUzabeyGvSqlVojy0+AQ227WRQcUoDGPG5KginaXAOPbFuph0weRASwNKzjIcztWQ8NDdu2qRM/rSpU1W3IWdCJD7Z3iuIgIoHKZ935MhRNasFSPIg91HzQB1zhhimMBE706hhQ7n+ERAiocSsgQa5jDWfe+nyJTt39pwYK2q9CATIiiNDdIlQQg96XgeTF2RkBDVYrw/oP0Agi6CK30XOBsCjpgVWDWaETDzjybghQ2Wsp0ydotcEuRXOlMwPASkBK4EQfbwAF4AigorQP4x7hmnhXvh9wBZuc8wnY8W1EIy42YT3JSPoJsDktZUVgBt3z9McRUX8vNalZFmSLhH8Mf9BDsaeCpI1QAnBJawir+czw3rjZwT+vB9j881vfkMS39DHzRmhOhklryMwxDJ97bp1aat+pGGhLgVAggsicjJkmzBF1JAByFjPaSauFodZBymse/VrA3xWVIh1JOiFOYQFkTTygyUy1UCaCSsKaAMceCPtP2biYAeQiTG29w4aJDkzva6efuppSfzSgFLZmLpTyGs74+pL997779vhw4cEVpFkEmiTaKHJ9Xvvv6eaMwA99wn4xjwI9tXvxyVsMHShUbfe9+pV69mjh02P+oaJJYtcZkMAWsfE+dizZ0ggsB6ZA3qCtWvXXushSKt9vfuZFvqwqbZVMsVrapXAfsahkL3COQBoZx++/sbrkhhjGMO5gjQUxh4WDvdZxoo9oxYV69YJBNOMG1CLBFXrUZb7+WIVYUEAU1yTWK9UUskDBpqxCWMckgwOMLw+ua7tiM9r5GPo50p95hUGS4kAzhsHrgBbxpA6yE6dOmsvwlwC1upkwjGxzZx19Hyj3u3y5SvaF1yr1oWchhNitDAGYl9t27rVdu/ZrXOtc9duNrS4RJ8LMzlt6jQ7eOiQ9j2/y3uxH0keIXHmbKCBewIjHhqhpzzZwR4HZDEnrAuuIzhqsqfYM5w9vJdL9r3NB/cYGCmpTpQU8V6N4UwPNcjBDERrRdbL3g8OVcSa1WtUxwnI5Owi2cJ/s9Y400pLSlWXx/ouLimyFi2aCiCT4IK14yxAbr906XJ74IHpdv3aDRlAUUPOM4H7hq2rppab1gIJkqtOMzMOrHsxcRcvau2QtMprwLOxXMlMvjA/wuSGREr9enbmUImPeFx7nHWImYrvHWf1M8YmXzO6yrw8MwKZEciMwF0eAQdxPAi/KqeMJywRz7kDxKVqb1tebsyKiwZYWWmx5SJHERNHYT+SPwdxLqt06aMzc0izeNi6lDKmyuwoQxzszPUs9nYGIdQKQYcHY3Gz2pjVVif1EKb4fcOGdZJT4krJQwgzCxpqq5i/QX5kJmLumhhJZgAC/JuHPdcOO3Dg4EEBD+Rh/C5yLdg7yRGjWhUuv2lTHATHqk6GuokVy1dYYa9eNn36g96jrKChGCXZ00fNxsWsVVcr4CcI5oGIA2PLVq30cMdggkBv8pQpku6kZNyRUIabQJYvruWLnTuV+ReDyf/iDlzC+NPTKB/JYZPGadt/xglAQhYaQAbLwd/YcKsGilYOWVlqiA2bAGADVBHYE+zA9hGEKLsf9RwjcEHOtGXrFmXSsWvH7AEjBpoZb9y0UbVNxcUlcloDHMAoAAKweGccCGZd2kSg5PcQXEkBB61atZKsivsk0GYcCHyQdbEWqB3hPrxJc0rmEgHAEYgEJo0ADoDI6/j76pXrdv78Rd0Ta426Qb7U+yk3V6wldTYEYgSBQd7LOgjsA+AcJkaW4MhOq7343wG316+Fdgt/93d/JxOW0NIhvbAjkMO+Yb3TkB42lkw8dWtIrlhH3GuoX6H+a/78dxRgTRg/3vr07asgUzLkenJKz5r7mPIzGJPPP//MSkvLBDQYJ8aHfomYg1DLifGM5lgy6kh++BU5JewokmTYDGqPqEOkzueJJ550m/iofYJ+vx6IY0wIfAHnC3CmvHBBjMLjj8/UOMJiwiLv2bNXbrLIiUkUIPGkRhRgieSY+2ZcSb5wP+xH1jxmJLQQIQHhrQeiOs+0QYvXBgamEsYMt1XmFFaYhABzzzXyxbgDmLgP/tvnN66glvXHPMAcIs2+VX5Le3bIkKFWWlaquixMLPbu2Wvf/va3tYcA/LgRsndpqN4C18zKSr33q6/OtS9Pn5YMGdZOnxWZwMBmkYBwhtnBZEjqMMA+v9SZeSPm4CYYpMisTxIWAYCmGwCmYZyfv+FcDFJVPjMoFIKhCvcNs04yC9AI2GPv8PvsY64ltCWB7ac3HWcoiS1qUQFToZckTCfnJ4Y6nEuAmzVr11qC/XdPS9njswYAiQGMtGvbzgYPGay6WvY95yz7l2uqrqhQjRymIy4PvaEzXKY/ZkpitWrd2jp26CAzFM547zUYyZr1/Iqck6M6UlQd7FUSDMGx2GvnWBckSag9u651iqwXRQRjREsJTK+o9yVZB+gimYPcF3OhPr36aM989OGHNmx4mTVsVGA7d+7Q7xYXF+m59v77S6QMwaX02LET9uEHH1mMmrdUykpKS/SemJhQEweIa96sqSSVWu6AODFxF/X8QwlTUNBU56NAXMokg0XxAIjTXCMnTSaV3GQOSXgxxiga3KjMTXQ4Q+d8539kmLi7HJBl3j4zApkRyIzA1xkBgTiS76m494pzgxNn1hzEIadE5pi0VLLCmbjigVZWUmw5ajQaV8ZOOvqQyY9YOTlTRtJKHkIiIQj2CE4iZs4ZubpgIjAB4SaCHEg1RMksOQkSOKxZs1oyFB48krncvGG9evWUm1lVtdc/UAsBWwFoIxDjGnhIOQNSYGfPnVNgieMiBfV8FsEiwAqHvFmznpDUTrKhm7cUHCB74v0oVt+yebNYu8LCXgoKCdoI5PhvHvj8Dbjjgbl9+3b1NSLYHDd2rOQtSPr4PkEN9Q5iJmCJAMWJLGX1qc0gIw2w4F4BEQRoBM40ac3Lz5MzHw/13OxsFbRTlwGDAQAFtAK2CLyQqHF9ZLQJYAmmCSh5T4JbgBzgjGw3jBnNsAEl1NURYPB5wbhg/4H9cq0EGAD6Qj0KltqffPqJCvDJGjPW3D81ewQz3CsBo5uu5OkzGCe+R5PaDevX26T77jMCN2SjOCAiTUJOhRU/Y0xGncbpArSRLJHrYqwZIwCbmLTqKo0hn+XMHT3jqgT8CeIAmEi1aM7LfcASMP5EKjg37ti+XfK31jh0btxkZ778UsAUyRiLeWhRkR3Yvz/dPJwAUhLIqEbopZdeFMvjAMJrdNIgKWLkCNABuAsWvKt5nThhokCS+nfBvGBaEQFL2lCE/nxItZyJIxvP2nY5pe+lSLIZdyMdQAdywyCPPXXylJxF+Tz2C2PqDNSfr4lDcujOm3GBbK8J7C4QByj88yDO5Ys0N4aJI3kydMgQ1dLxRX0raxOmDmkh84xME0OLwYPvFcuPyQYyO+qDANfsRz4PgISzZnCvJJkDsGYfuWTOWYTQHJu/kWDStwvA7Jb7sO+VdruiIrKjdyOHIIUmOcF6Qg5H7SUyQKSGSM0YB5ww1XageTPbvGmzvfPuO2LhCOT5LEAzbpWdO3cRYOZeGXf2M+Y4fA7vQZ+9YKDEGAN6+FyCc/YJc8xeCq1CWNu4q/L74fshKeKGK9npWl/G2RNtbuKh8WB9qabZZRJiiCPpHKDazT/8XOZ6GWuXl7ts2dlEnAsd6HDNvD7UGpNIgPUFvPK7yM5xXaSujjlHIgwg4XxduWqV7T90SPfDfak2r6ZWnzVx0kS9rlXLVvo8b3yeEGC7cP68HT54wI4fPabP4AxADt+mTVud05xdnHeh7pl796RRkAjCxvmaD0COzxRQlUkLZjHu1htMsBhv1uihw4fl1Mm1AJwAqgC2sWPHiNXlLGWdImlnDNmDre5pJbZ94cJ3bdKkiQJhnO0NGzaQnBIp5rp1G9Q/MJGVbRcvXlYrFYB9MmZaJzwnKG+gX2aDgjxr366t5KvOxFET573xBK5jCWtQ0ETnFc8sDieYOO6BM5k1ojVTW2sXL1xU/1Xkyaq/jNoHiYmLWMnnXvpvGRD3daKrzGszI5AZgcwI3OURiPXo2C0lzwWYuBQ1cQHEJSyWQopGDUbMskJNXD41cfdaWUmRg7jIXpusr8wbAgunIozgTul3EZp+wzZ50IDToj+YkYKkjQPCK9P1HM7EIaesrqwW0Fq3fp2tWf25Ag9cFzESAMTheAbYCs5hXvvhwE2BBtnrqJE1krJt27bLPAFAQ4BJBpjGwXx973vf04NUBh8KUqizaqDA+uixo8rEEkwgr7p85YruSTKkeFwPwk4dO2p82rVvLxMGXgvTMmTIYAXuMAoATQIV5HmS5mXnWkVVlSSQACJ64ZE95X6QCnoW2iWRBHk8rJHb8XC+p3kzBUg8xFu1au1sYIXblfPA5noJ/AFTsIrTpz+kOhw3NHBAgEwMm31qrgiOCcKQOXqM52MJWCKgIxClNQJBATVgBE2YDCD9Qz5WVFxkzzz9jBr0AkCGjxghd0sCQEAsUj8F8jCQKbO5v58rGRJABpaFoJlaQfp6ARSQBZ47f0796sYAhAFcUYsL1hHSSkwfYEIJ5sX0RAwL85CbA2uQpXlg3PiDbT9tI5h7+nZRG3hPi3uUOceA4IEHH7T+/frZa6+/bh3at7d27dvZgncXaL1gpPFfv/2tAtTHZz4udubTlSsFoglCkdPdf/80jRlBsxIYkdGGu78h+UyIcUSCR68rgj71ipMMLa51zdxxfTRBJsiEyYQ5vkNOGTUF915tDugYA+z8cU2kRxnBKHWCO3fukpQP+d60aS7jC0z5n2Pi6NtHXR61nwAWAlis8wHYgCCZaPx/1MQBgpYscRfP8ePH2+B77/UawyQJlUZay7t37xa4ZG3SMwwgT00iYIA1BcBH/ouzHgkKAnTqp5ConTnriQtnFDFOcmZN504ksXRHUK/HDQwUYIPPZy3BRMOKE8TzUjHZFRVKbHy84mPNCV/sR5p947DJmufaWWewqZhhPPfsszLAYR0cP35CDCbtNDBMCf24COphQ3lPEhuPPPywmNHA/BNkc43IZ4NxRpAGhnMKJt9dMx1Q8eUOl+6ayZ7gizllLRDIA0o4SzmeYatYD5xpoRUDP8een79RV/Be+rxbN2XExN7nM2GPuDYMgFjDken9HcyePxvcHIN9B4tKE3cY+d179mi+WDPVtbV27cZN3UNIvJDIIJHE2HDfqre7edO+PHPGDh44oDozat2uXrlszZs1k11/7959BJIkFYwYNv7md71VQAM9Z1zpwdrDyMmTFwKIUTJRyRDqpaurJRNlLJBxAxRDoot1of58iWwBUYD9t771be9Jee6cxoe2JmPHjJWREudhTiJH+/b111+zGTOmW0Vluc7GXr0KlVSg/QSJgVGjxlhuTp59+ukqW79ugzVu2sRqUkkrKS6xPn37WF5Ojl28dN6ys7PExHGk6HGrhvU37qiJy893ZQZMHPfHWuW+Qt2txiOVkvkXBjrMj+rMGzZM18QxWjybM8Ymdzkay7x9ZgQyI5AZga85ArGenbtLThnLSlltqjrd7BspBqAJ5qu+O2XDBtlWVjbYSouGWnbCDRv8YU19nIM49TGSWQkPRjc8CZJIHpk1SbKsEYiTs5bL6cgIAjzCVwgKw+/WVCYFwAi6aC8AiOMBBFNB7RF1Zvfd573HJFVTIOdSTuq6JKGMHDAJdn7zm9+oT9tjjz6me+DhDztGU2Bc5WjsCnshWV45BeQeFLntckJSMH7GNcjt7cIFBYIEVwAFWJDApPB6pFSSy7VooTo4QAmMGGwIgYBqP/Lz5U4JQ4cjIkYlCkqy4nb9Gk21s2QPHow8CEwAsapNi5ndwvQjO1vOdvytprr5eXoP5FqnTp+WZBD3OT57xoyHFaSE7DPXEQwocN2kfxjvTTAHQHQplxt9IK8iOH/llZc13gQgyPcIYJS9v3LZiouK002babIdpF+h9ghZFH3iCOBpHo25BYExwQ3BF9lnxpYgB4D55ptv6X4AH1w/c+zAskLAGTYDViq0ZGgoNtSbthOvEbjCzmEoAuhCTocc660331Q93PPPPS+pFoEzIA4JF0wjAAqJH66ev/6PX9uPfvQjBWz/8A//oODq4UceltTuvUXvKbjjmnEW/NnP/lbrWoBLMliXKAXTGiSA1JQBcpGPISOFZWR9cq3BfIJ19OrcuZLHImElc+9yyjvdKYOckj2jtgmnT0neB3Bi/cNUwKDCJNMU/YEHHoz6YCnc/7NySphIgBS29axjZGQwD6wfZy8ik5Wvyim1z70GlaQJgAzAgvQZsM16JiHAmMGQYfLCfLL2CH5xIV2+fIUY/+MnTqTrEEFZw4YP05wATpF5ArxY7yQtgkuiemHV+3JpmCd5AmANro0ycqAG63ZFulE5sm3OGhgcGGtYTBxwn3jiCWvTtq2kxCSVYKYXLVyka545c6YwDQwG58GK5R+rUThrCRAH6Fi6jObxqwUScNHld9jHJDdYw1ynN/u+bUcOH5HBD6w1e4p5BKDB0HH+KBkQmR8pYRCxZYEV5n5dZukyzNCUPZiisFfYU+4imS0QDWtFoE8TeEArskTMcXxdwk7BCnrtbH1Zt5hCWMMIHIQxliIhNA6/dVPyWUyAdC+wWeW3leiA6Q5gFCAPq8raoW6XcyU4GTNPJIHKSkps+LBhqvfkDFMCJwJkAFfGCWMjzmYxgldJtplaY5DACvsrMJyhNUdoCRISJVwn9YvsgbBekaeT6CLxxLPk3sH3WimqhEaNlDzZvGWzQGX3bt0F/niG4FD58su/s1mzZtqlyxfVk2748GG6N9rg9OndV8C4sGcvW7HiE1u2bLk1adZM6hVqCqltpbVPFmYkt28KvDXIYy3XgTgxcZJTJiw3t0AgDnkkc8H5wRxyVkohEDnhkhxp17atZM+MRUMkldojbprEn0yfuK8ZXWVenhmBzAhkRuAuj0Csb4/eqWSyxmqSVXUgDjllDKlktiXi3hQ3lqqRO2XMqmzo4H42ftwYPTyU+Y7hcJarh7FaCHgrUkkp5U4ZsSUE+vysikx3VDoTAFqQTcrWnN+WU2UIKj0QS1ZzHQ4aCYC2bNms77sVe6Ue5FOnTo7c1rwBrGfePSvPQ0luf40aScbyhz/8QQAK9iOwIrAFFMbT1BnpFuDU3dvcoa7O+MAbhAOWqO0Qy1VTY/3699d4IDdDlgko4QH7v//1f1vvPn1Uz0Ugh4PZvr37VOdQVFScriviYbt+4ybJb7yJM415mQ8T4ECSRJBCPQ7BEoF6uPaaqiqNWejdVBfMZCuARE5JNlvmH1HjY4AQEqCcnLp2CDBvSBeZC4AX18DT3l0Wqc9IChDyudReAC6Q4bz00ksaJ0ARwRK1fIwzASLB/r33DpLUkOA2NC8H7BEULVy0UAHxww/P0LjDwhGwYGBAgFpefkuyUZqCA4AxwCAgYj5CIiEwhcwzNukEL9TUkVkms488ikCdQJ+55HUE+/xNwIXFOfI8QFvozcb1M8YE0xjYyHp80yb7yU9+Iongy6+8LDYKs493311gu3bvEgCE0WGOfvCD76v9QmAGle2Pev1hex6cUj/95FPJqaixHD1qlPYS18V1sl54HUY61BjBZvbr3y+dGAnyKG/k7TVxBOMEtIB1jCnoKyf3vpxsSUNXr1ktZoV6Thga7+GFvC6qi1OvxzqJJUH0ihUfS8JGUoQ6R4LNJ2bNkgTVQUIkma73d2h9cPbMGVv03nuar0ceeVhMMfen5EAO+7dGCQD64SFtRY5IsoOkCvuceTpx8qRq0Bg3JJe8Bmmt2jgkfJ8iDw6sufgW0S4R9xLJTb3FgFvCexImKddCxlnXk5tjZ8+clXES5huh1xx/E4gD4DHuYe2SIOA9YJeQEU+dMsVGjhwlKSXsB20LACwTxk+Q42Qw+uGekKeSkGJ94fYKsMAkA/CGlJe9AnDjHlhLfB7JKNhJd/T1QxSZMz/nfOBMYHy4Z3fZpEXGMUkSkagKrCVo6F2jz1m1cpUSO9w7SQlY5ewcZ4fT6oWobhSAShKgcaPGAi7IXXG05TP4TPotcq0+r16rx7jWb9Ognp8k/eJxydnZSwcPH7brN29p37tjZDzdCkNjTA1qbq5q4GAref8Rw0fYoEEDrUfXrnp/fpefA1447wFFKBkwgoK9I0GCZBZQhbSYJuMutU0KOJLYCeuB5wPjEZItnJe0UdnxxQ4lnADFMITjx0/QeccZSNINBcMLL7zg41FZKQkwEzRw4AC5qV65dEXjhrPrS9960Y4dPWynvzxlo0aNFEDkXKJFyqWLSFcb25o1a+X627FzZ61gjLtIagHiSFqmUriHxvUHAEwyFnby+o1rEVhH0t/Ubt4q13OBBCFnLHMDswgLzp4B1NH2o2mzZgLV7KHcvHyBeIA9agDA85NzfpiRU97lgCzz9pkRyIxAZgS+zgjEurTtCDKSnJI2A/qjOra45eXkC8glaZ6bqra40ZOmxoqLBtrokSPUYsC/3H1MTFXEvHlRNMyVaz3qM3G0GKhznww/C7VxSQd99e3BI6eTeCohcxR+tnr15wq8iRpCPy0MOyZOHK8roubNazTcbS0YA6g/VCJh69etV3YUORayHoJ0HMY++fgT69yls6zeYQ0kB4pq/fjc6HYV5MCw8IAnCOVhC4PSoUN7SaIIAHlAwhRgpIC5weTJ99nAgYPk4LZ8+TIFaNR/ATBC7diu3bvt01WrlD3m9wNQYxhlS48pQrVLSnngkpEm+MJEgFqJ5k2b6oGMxJI6I9gCsZX5+apLI/gDKAZ3S75fVDRUAIs5oS6F7yG3W/LBEll8w/wQ5CB18ky4j2fI6GPmQBDFWCKxgqHjM7k+GoIT2LVu01oBuDLlkXMiY0hQC4gLzX1hd5Ay8n0+V42Iq6lrI9jP0X3SM415pR9c69Zt0oFdYF+cJfRGwDB8zDMgBcaD1wMOgmlMXR1ZSqYUgG/AKFI9su5I4QjoeC9s8amLo17yb3/2tzJlwIjlm9/8ptY+0lLumUCRAJlgFIZl8OAhkruyTgVeq9zohn5NYotTKblTsmaQ4I6fMEGSNq6NIIrfBXRjvU/dINI82KDgSshYeFN6arXczCKYrcBwAapphA3wrjMF2qC6IQw1QoIiSGYFDr4C4gj0AM+MfWB7GGPuD/DgEs4AmO6M9bgWAmrkhrAn0+6/X3PB57DWWDvcK8Hj4iVLZEJBCw7m8czZM3J3BIjwb3cJTNqIESPVzgImnXrVYMXPmiLg9/YAAbzdCeRYt8wngT5SQK4B9ovrYRxh0pGOEpgjHR05BWIvyAAAIABJREFUYqSYcCSVyIZhNQm4fQ3hVnpF62Df/n3aA4MGDvIm59kJ275tu3qbTZwwSfuGIJpzY8eO7QZwB9gFppt74F7Yv7A57GsAdts2bd3RtbZWro7I9fji9wCxyJQlUdy1y+9FzpAuIYSd4vdRFnTt1k3nnJIDyaRt2bpVjCwKBkANa4O5AIDCfh0+clj3yfdJRLCHGDPeFwMTQCKghDqtnoU9rUlj+k36ucRe58xKs8WRHT9rHwAZ5JswkXv27bONm7eotoyfs75kwKHEgveiY25IFCEnBBDTyoGk2XXktY0a6bWMBxJvamn37z8g1ol1xVmI3LJ79x6qb3VgWaFaNFhcJLyAaBIjAFyuX8ZLNJivqJS8HkDGs4BEA+v92WefUa9QzsWQRHn11VdtwMABdu+gewWqSfJw/pGkI4FGewxYOeSUP/3pj23nrh26PsoAALNcHwkMEocXL1xWI3jaU7BGKmuqtQZIOGJeBWAj+QrRrGbfksObxpA/nozJsoYNm6VBHPdEfSnjhuJCqohEIu3sybnIWac5UJIrL13fTWLo8ecyLQa+TnCVeW1mBDIjkBmBuz0Csc5tO6rFQDzLJZVubgL4iVkiK9eyYm7RHjOKp6uNnsilxYNsxLAyy6WJsSSG3sfNG4QiScqylHq7+YMkhFBuUBmTO6XqVOrdndtdu/GJ/xWE/lETAlRZybilvA+0mAQkd2IBcYCsqVY90/33T1XgEORqBABuM+/mFl7nUqnGxQS4Tz71pJo4k1EnaId5IVNLYKMA39w0goA5XJcYuRT1RfkKsrA95/doXgsLQNZ3zdo1Ct4JSBcuWiSmDgkWDA+gAhBKATxumgQ+RMDYl7+/eLEdO3lS781IUIsCA0WWmWw3gfOli5fEFiijHt0TWdUaMqg5bpPuDE+lwEjoj8f3CdDEpiVxWLuh1+IYN378WDU0D8zq9RvX7Re/+IUaRJPBD0xpqCsEzPHZADB6OhE8zZ4zWxl2gh2CAQCdu5bGlPVlHbkDqX+PL1gR2IdXXnlFv08AQdYbuWDbdm0VhwPceH9cFJs0bhL1FVsndqFsWJmuGdmkmAOcIiOZIUEdX7AL1EydP3dewSmAsmePnpJUUnfF76ku5PIlySEJTGF5Lly8YL+f+3t9PuPJ/PEa2Iuf/exnum/qzWglgO09bRS4bgxdkIoByDG5eOyxmcqQA54BDaw1xokvwCrsAXVqGN9Q7wV7S1BNQA/jRTKB9QBzs23bVtV9AhQY0+BOykABRPLoK6amz9jSZ2mOkfYyxzA7gHTe54svdqiPFUx0yE2QvAnz/FUQxx7DJZJecVcuXxYAZW9hBgMgU31jyHH4RvZ9H9WhIUPEwIIEBqwgbKdMFmr8mgAWsJyAxKLiYtUFAqivXrsmG/YdO74Qg84XgS61hsjZQt8ypIhqNyEZKc60PvcBWIa/dX9xk2SSRA/rM6wTXi+3xDVrtCYwISK5wT798EPq+W7bk08+qfm6cvmKM2KplFg7WFz2J20RkB5yXpDcITivqqqxoUOLdG0E/PzNWQPwY14BrwTT1DOxBwHV3NuokSOtW/ceAhLsMxrCAygAmUibeS/AB9eE7HPZ8uWaE0Ag4A2wxd6nhcTs2XP0vshymXAA3/oNG3Q+TZw0Sa8N9bysJdY8yRSuH+CHvJV6UPYnU7t/336BSUANn8EX4067BKTPJAg4qzhnOKc4D9ibSF05c9xZ1iWnHOnXrt+QA69cci9dTPeskzERjqGJhPYge4OkEwkJ5pj6MNYRhjPImY8eOaJzlPXavkN7SUC7d+smME5yyWXWtBOJ674YN+4T1p89z737GUcpQY0UH/ycvQXIIeFGSwBMjVACsHZIpHEuIbvdsWOHPfnkU7pHWHNYWNoHqEXM4SMCw4sWLbAf//hHtmbN5zI+IolKkgN2r3WrNipFWPDuQtu//6Ab0tAqJTuhMSW50axpE8kpqWGnNxz7XIDOvgLi4pQINFPPOZ5LPEOYB5IBKEhCsjQ41sKOy9RGDd9vSxLLusO8i0TMY09/J8PE3e2ILPP+mRHIjEBmBL7GCKjZ9x8xcfR2Q++YpFdclrK28RjSDeqiUgJxodm3bJclnXQAlqW6EiR3/NNlmfwoyKoAcTyUgvlCAHKCbpGUhusPQT5vLMAHWZjKEojj34AkbJxlupJAOnnT2rVrKzMJai/INEpeFo8pK6zmvVWVkrkRBFHjBEh4YtYTeh2Z008/+URBIc28AU5ufU8T3VpJyIJsj+sLBh8ElK++8ooy0WJcbt+Wexk9uKh14OFNrx/A25TJkzVGKz/9VIYaZFUH9O+v62ccYWJWr1ljVTW1enDyeQThBJv8nAcwTpMEvtj8q+7BYsq86x6RvyWTsujmHnnweq+jLDUYx97av1wqRaDGQ5sHNffMz3lwE6gRDP7jP/6jxnHOnDmRTM/ZFneiw968WiwmBg0EX0iJCNLIbgPgGIvwegcbLtVzt0acAisEMmHLaNnw/POzFYgRSCNrbNW6lX2x4wtJjag3IRgioKUuiJYDvNeUyVMUoHkDZE8YEFgiU9P8WcrOnT2rcfQ+aeW2b98+NXkGgJPRJzsOQCC427x5i+YB0xLmYP7b823rtq0a95mPzxQQ5Bq/893v2G//679s7759qvuDpSIAfPzxWcqYA5LmzXtLsj+kl4wHQWG6F1kkMYbpaNqkiR0/cVxOdMwHckls511GiekHxjZ5qhmE0R05coRaOIRxZK6YZ+YDaRcBPP9GJkYdJeMMqxNaAQAESDwMRhI2bpzmi/kIgPtPMXFqR2Up1dPh3Kn3z8mxESNHCLQCcBwM1jWXDkCOe8bkg3o3jHJGjhihejaX6HrvNWrfAL4kO2Y9PktsJrWfyGFhxGAT+QWAAZIyWG/AX3DxJDkTevQRwAebeFmZREDSr46EFf3WMAai/1iuxhamD4kjYJzPxtK+sGeheuHt2rlLLOL9D9yvGjHmDBCgmsVkrZ358owAPcYQj8+cKdaYtcj6wtyiQX6BzHm4DmemaHC+xVatWqW6RPrmMZesGRgu3ptWH88++1wk8yyPmPSjAvrUdrmE3WvTqJWiNhUQzJrXmRx3WS3rnbGaM2e2mCx+xv7BMZOxBnRitoFMlnODHmSck7CCJD6WfrRUQI5kV3FRUdpdEwmn2pQkk3bhwnnV9uFgikMnZ0b7Dh2UDEHGzRnhjr3eioMz1s1naKGAwUhKLQZI7pw9d1aABgAPSGSsOeOQUbIXANW8L2sHQHrx/Dk7eeKEVBQAHur56GlHEg75J3WpgEtqiwGDkgdWV9uXX55WQoT1yLnQf0B/gW/OCYA1SRBMpTD0Yc6QdWNSwpm0+vPVOkNwmMSZlHUUTKSoo4Wd5iylJjq4D8Nwbtu6XYALRcRzzz1j6zess6KiIWqPwDgAyNu372CbN2+1t96cr2cWBie5DfIskZOjn0tOif2/oVih9MALGCSntJT6xAUmDrOx+kxcnZyyVgw218KO4NnH2uCaSc5wLdxTudxR43r+kIB6cnZGTvk1YqvMSzMjkBmBzAjc9RGI9e7aM5VM1abr4ZBTij2DgavGPTKhDB/NvgXiEkkrBsSVFltOtoMPB1xe/yZmTr+vx3S6d1y6xQCvjOrL6nNxgYkL4O0OJi7YsRvNxx3UkSEFxAU5nNzWchIy1yCIxSWRoAGWiyJuGA5kKTA2BNxkzpE2zpjxkAIRQNWSxUussLCnesGF+jkCW7fNpgalDoQQjPA5BIDz5r1hjz76mB7+BIdk8snaEhxhyoDU6cknnpCZA2Ya1BbxmbjbEfAEi31q9JBewWjyWcjCCFQwVAAAEIyT/XdHz7jaCQSjEABTVcVtZWh5T0AkAW/IeAMYkQFRDwGwoO6PwIvmywQkDzwwTcEPARxyTdouYLZBEP3Tn/5EARL3HOpk+JvPhBFcu2aNstW4XQKKYJlkOAJYk5zV3UVD3y3vK+XW5ATfAHKMAGC6MJVBsgVbA+P4/uL35QRJnRiBBcAVN1AYsD1790jqxs+D5NEDdne85PokW6yu9rqmBvlRn6gagRvWAYEvoIsaO+aPAPmdd+Zb//4DZFoAu4YhB3MEo3bs+DHNBbWNv/zlL/UerC/Gbfiw4WJWBUwqq7TGaAj94osvSfZGnR7jyL2zpmRSc/Omak8Ankg3YQoJupGKMs+MIwEs40Rgu3jxEhmK8HPqwLwnljdgZo1y37juwXoGeRxBKGCZa+Q96VfIvOJAOmbsGA+kZb3+52vi/CSiJ99NARbGib0Fg0HfOmS+nnypl4CJepLxvow/wBuwwbok+MWhElOi7du22d59e1U3hNkE4AWmgOQEcj/GmHVLoEmvr8mTp0gWx7piLUlWGsn1QrKo7uQMdXp1YE7Kg5g3zmafHzh4QD3qYIQZe+SBJGf4OePJNZCMeeKJWQry+Z3QKJ6/MWShh1+fPr3FFAUWmmsgQUECpUOHTroHav/YE9S8bty0Seti7BhvPcDYLF+2TOwjAAkWvKi4VPfNWmYcSDCEurqwHyWPjnpBsrdhXatrKiXZZF0hAX3xxReVtAHgHj12TBJCMiz3TZ6sZumAUZgq1hNJPQJ87n/Tps1iDJHjTn/wQZ03MMTsUc4Z9gzrmXPy6tXr9i//8s+qRQWIAmYBUa1btRaowziDvzmL+Vna1ZRnBmxSlEwAZPMZu3fvkpT2zJkvdc+AYuac84kzkb0TI/kQj2tPsKY6duyg+/AkHgYxkelO1MQaUOttW7ZaReVtSWNpXxDODO6Het69e/aoFyIJFCTYMM6AQr4ArRiOMM84G7NGgpvom2/OE2An4QQgJQnFtTFeSPVhbVnjEydNsMOHDlhR8VDNE7XJvA7X4sWLP7Cc7Dw5RiqJh0lVTrb2WllZqe7XGU6et/ROxbipltSrWNE7auIaNlWz7zomrtxr4ppgXuN13qgEAGzUyHrNN09mwN1tJQHYYySEXvje32aYuLsekmU+IDMCmRHIjMBfPgKxXl16IA4UiAPAkd3zNgFZlqz2/kLQallxHuy1lpuTstKSQTaspFgF1YGdIusX6SHTbQZiqolzW3//WVyGJnhiRbG2l8yls/feeiAEgvWBnALEZFzNvvk+PeIAcYGNgNnDKr1rt66qQ6B+i2xxcGrjQQuzQrNXgBRBLIE7gSzOdgcOHFQdDA9f/gRTCbendlAlW+ooKCDzSQBHtposPkE1gRbAA5cxpDEEEgAhroF2BQQ2u3btVma7V2GhFZeUKMtLphPDEsBDdU2tFTRqnK53c+OH3ChIpdE3fciqxB6NGz8u3RNNElIkSqmkAnqCER72SOhgyZC8EVCRwQY08LBHAkddDG6UxcVDbeLESfq9UFNG0L1y1UplljF0QF4IgFIfspjXs/GH4AvDhA4dOiqgIQAlqEG2CPPJWAJYCDSYd2dfKiUJY2wBFWTZAU0EjATQBMTr1q1X8Aygg0libRD8YipBNv/z1Z+r3gf5K+MEaOf9CVIcLLnkjPGXOUnFbYF4t3GnLi2huSOg45oB74BvArGTp07ZnNmzxQbAIGEQMvOxmQoAmVcaUf/85z+XmxtsL/c746GHrGfPQknTyP4jscUgBkCIJDW0O2CMQp8uxtoTBpUyRuB3AJXjxo2VaQTAnXvg+gBOixYu1GdRSwm7S6AKmHNDj6iuVP6mLo/jd5gjkhr8TfCLE+fRo8e0RhnbwOTVsWh/XBMnoFcLMMzVdQLaCfSps2IsAnvnSC6CfFHbAeaB/lWY1cBiAgS5JwJXWPODhw5pPQIgWKckAxhjxuQPf3hNEkwxmLW1NnDQQBs+fIRANV+h0TkSWmrQZJ7E+owofi/TqzM2kZlFKimm6cKFiwJZAHMMK3r07GG9Cnt5LapYeCTOlXKdRMo2bFiZAArMkhrIV9zW+gZ4L16yWCAesw32H4wofwPM2G843fKlxt0Ws88+/9xWrVypBMSUqVMtLzdXZ8n8+fPFDikBU1Vt7Tt0EvvMOlBvyJs3tW/ctMlZccYT4EltHI3i2Stfnjltb857XesY9ubFF14QOGSeYLo+XrFCdZYAPIBkSMqwj5kHZxJz1CKBM4z7feqpp2SuAagM65axYk0wlqtWfaYaQBg9kmmAHNxMYVS5TiSvfB9JIuuGvQaoRJ2RjNqXcJYA4kg2cM+sG/YoSZtzZ8+5JBWmubpGjBN1wEhvcf1lX3DNXKtad0RJN28zUKnG6pgHwZ63bNnCm4536aJ9w9kNmONzUFKwrxlX1iF1o+xJgAxSVd4XQP3RRx9qvY4ePSbdc5CEHWcGcl8ANOdrj+7dxbBSA3no4CGxiUOGDrZr1y6rhQqsOAANBnjJ4g/s2PETNm3aA/bZqs9V21eAnDE72wYOGGClZWW6Z57Z2dmRMy1GYUl3kWZMkMKzL6hnb1BAzeifAHGNG+v8Yy+w9zjfO3TsIHkr/2Mf1dQmVZuIpJU3/+5P/p8MiPvLY6vMKzMjkBmBzAjc9RGIdWzVTjVx1MPF4pHBiXJ6cTlTxsXIYY9eY9mJpOXnxm1Y2RAbXlYiYEcwjwwmkXDJItIYSSkVBHkD2DvdKc2qar3fUv2gMdTiuBGJ29in63NCfU21yzL5PMxCdu78Qg8cHjyVVRXWu1cvGztuTLpGQ0HPjRvpPyqWr4KVoZmt10HxwKf+hL5k1DAhwyEzzb0QFHgPpXwFVQQIQRaovkMNGqhgnSCcBtkELVwXQcKDDzxgJ06cVFBGtpZaKSQ1BI1Y5cPCERgQ6BEEAVi4n+s3blp+QYECH5lTRI6C3sfLWY42bduoBgOjlFBnI7CX8NYHDmiQX5YLIMLgAB6x4pZE8YudCjzdfCMmCSRBIf3HCCSoP0MGBPhjPvgebJMsp6PmwNwrNvOAX8bm6aefUkNjZHEEi2ScQwNeroEx5HMYV7V6iMcltWLsf/GLf5LVPf+GxcQcgDn+7PPPrF/ffpI7EWStXPmppKdFQ4sEapYtX6baJGpZCKzTElxLaVyZP3ds9D5QAdAFZpP5557oPUfwSYuB0tISO33qtGr0CAypu0N6S+D7+KzH7eiRowJPAM6///u/13XxRT3mzJkYu3jtIoYsMIe//e1vxYoizwyNvwFdzmhG/RKj2iDc75AUUhdFUgD5FNl4mBuc47iXhQsXavz4fDEu1V6bJlBK4FVTrRxMkEYCCJgrgkXAK+CFflTUEOGah0kKc+tmJe54yB9xz/UagKsONOmtGwhuvab0mrVs1Uprmd56YtYjc5N0LRrAJSuh39u5a6fkeeG9GCsZKag+yiVcBLPTpk6VsQeJiX//1a/0cwwZkLuNHjNGjAXrO7hxsraC4Ym3AYnqa7/qThkFqBwnsDhygK2p0fsBKEIza8d9zpSyZ2FIexYWKoj2JAdtLNwEiOtmn5MAEqvTqqUkaYBCro89ADOEmQbnkbdjyVI/weXLlmtN8PldunQVI0NbETdQiokZJJhmLXGeAt7CezDMLmnNFRuOcQmAEDMPmLm9e3fb66//QWuRnnbPPPO0wD5sMEmkVZ99JrB3//33W/t27dyoKHI5dBm2m+/wGcx1MIHiHIMZdoad+ldqyyrEslK3CEN9zz0tBWK5dhgopN0kJwA3mjMz7aHCXoXWr19/sXPZubmSxka6fK0lsULRugO8Ur+G22dYMxxFsHJjRo+2yfdNFnjhLOKamTfWfkg+cB5hPAMg5jwpLSsRs+ZspjPVnD3sP8aWpAjXiHMv/f1ceVGjGlVqjdkDsPSYqNDuhPpJrpfPRSZL0oYkBO/J5yF/R5VBXRyunoMHD9I+ZZxu3LgmSSznBIwuzN/QIUVq/H348BG1GMDBhPmllhQjE7UFwpAsqolLJXlGm8spr1/XeuEMyM9v9Gdr4lSrXAuz6kwcSRWepV5TS8LB+/9xxgHsX/rh/5UBcXc9JMt8QGYEMiOQGYG/fARi3Tp0TBEYI3UT3spy10Ue0Oo9hHSDIvmY18VlJ2JWMnSwDR8+xHJzMRXJsThGFaGOLpJiplm5qNZNRJbnjmWaEkG4CONFxihqLYD7pL/Ya+E8i65aqlqvS+N72KavXbdW/02QhAU9Gc6SklIxPgQgwT7ZP5f38r44KqanNgPXw8hanWw/NSJuiOA1Y3xV4NSVTCo4IDNMUMLVd+rcWU1acaVs1qypAhcCDuy66QNVNmyYHChxriOAosYFMLXi44/TIIB+beF+129YLyBHM289NKP+TzI4iQwRCLYBFd26dxcTginBwEGDxKjpPrJg6lScKMAUgkhMFHg9WXDkOciZYCE7d+kiZpKxW7psqcABgSxsCQwXLCVAk2CPYI3rAAjQnwpjCMYYQMoYEJATzBOQMtaAZIxjCPQZAwAK7myBjSNIxGGQ4Pntt9+y//Xzn2teYC4IVsiIE4Qhb+M1v/nNf8qIg2AHsMF1AqyQl8GcOgvo7TCCUUlwoNSqU0Nzb1Su1gKRsUJg6fg9QC1jTPDzH//xa4FX2gdQowdbOGbMGAWQ589fkDX/r371q/T65HWALsaEtcJ6gon86MMPVccE0IT1Alx68/Qg+6SJ+y19JsHuR0s/0nwSrHHvXC9jy/Xz2Thj4hpIfRJzSGBOEsDrWG4L0IVECEEna5rgubi4KN0njKAc+SJsLr24AMBiVCPjoSBNTDsPQcxFe1FNpLMSal6PzBBJL0wF98r8ye2ustINcqI2IfpdM62HUydP2vkLF8SGX792TfdKgAsoJ/gEpCHPFOBOpVRveo16ppoaNXmnVpL1gGxbIDOqo/WyN08qpWm4PwHmwrgH5ol7IZCODhxdM+MXZMokNDBzYT6o/QN4B9fEoBiA1f/ss8+1/gEDXKsMS6qrJFWLZ2VbQUPWlZ9JzBmJAcAUZ5erBbK1pzh7YcFgpNQGoaBADCQjCGAjEcXP2INqqVBVJbnm3/zNf9PnwqjwO0uXfmDr1q1WcqZjp0723//mb9K2+dt37BDobN2qlYwyunTtqvsioFeLkqxsK791U5/J2qPtA7LrH/7wB24ao3YCLuNlPSBtR30wadJ9NmTw0Oi88p8HoySYLdY2TDYJLySogD/qmHv0LBRQwhBFPcoaNhQYCtJt5kYyxytX1HJi0+bNakrNur186YrMiUi+IQlFCQFrLtfImmqvjy2gvjgmN0mYxx7dezjbFDX35v2pXVy2bKk3SRfQjot5RRIfzFCop4M5hu3iLKTO84035ilB8sQTT+r85Pcx58GUBjk85xOJKsDz1i3btEepg8QBGUCIWoS6S9QHa1avFnMKiOM6P/poqW3dslWNt2NZCSstKZWstVYyfpjpGskpUcTUVpPEielzrl67qmcUidW8/EZRzauz1qpzYzx59kRurIwZz3+YSJ8v2vbgLurJBFe70GLgRxkQ95fHVplXZkYgMwKZEbjrIxDr1KZNigObBziukXJyxMhEQVKtZcUBPUg10NwnLScrbiXFxTZ8xCDLy0tZdgKpXLalksAHarUoqo9klBH4SpExFCFHlEjFfdR6IPq5+yH48yGYX/AvgjgFpOF9AphLJiWLCS5y3uT5tnp14RoW6uR4+PLwcYYm0lfVj/EU9xEsee0LAUsIggFs1OQ0atJEf/NFVp1AP8id+EzkM2ScyWaGhrFIA5H8EbgA9DwrW61AAfAJ0IQFgUXxoD/fPvnkU2VwAXY1kXthaJJOBh7gBlgBIJAhBpgtW7rUnRSnTo0CcfqOFSjIoMcQIId753tItZAm4qiGI2GQYRFAEDAteHeBGgrLDa6mWpI2QIIzNC6XDFI1Z7XoYUc9TI5ACjJIvn/f5PsUbATGLpifACTmzp2repKysmHKgiNPwuWOgBLwRxBMAAfIAtDAGsK+rFm7Vr2pkC5xPQUNHOhevHRJASQAGskYX1wD808whdzPG227i6NAXQTyMNMgMHTzGG+izjgTAPP7SMhgK2HQMEGg5QIZeJzwCABhjA4dOiyARABGv7RevXsrUCZLz/3B7vK7gADmiboawLXrDV2ayxhS/wMAJeAkW888ca8E2EEWBvhlX25YvyHtpkf7inAPkv5VVqaNU5AWkhphDSBJg71E/kdiBnb44KGDMu5gbcrJtLLSnWMj85k6VtPPIIAzYFFGEzESKUkBW66ZOjDWOXMSJKPcm88HtVG+zkP9LGuHWiNYkfVr18lRUE2Ia2vFqiAZYy8CQF5++WWxZuxlzEawawcEByOkP3lCRoRg/fq8OpdKl3LXmbDc6WAp0x6Zbfi5ARhn/mCp+/btrSQEP1Ndaiym/Yh8e/XqNdqftIZgnzD+7pIas3gix26VV6juFtt5xpKkCkw5PfYAb0GynZaZR4kngvIgC2YMWcOqe4wYJEAgawCpI+cCAJc1uXDRO3bgwF69CyDtG3Pm6Azic7hezIgY3+9+97vp5s+Xsc9vfo9dvnhJMkKCfuZU7rNnv7Tnnn1WkmzOP8YBsw+u/b3339PeEBOd673cUAR4LST3lqW1A9DlrGBPkVAiyUUyACk+PQcBOySpkDhyT+wNPZfM0s687B1qeDn72X8FBY2krnC2yGXHJHikAkBCXV6u5Avzxz2xT7jvsBaZg7Xr1tiKFct1XgBu7mnR3EaMHG5dunSWgy1qiMCAckZQEEDygc+DUcV0B2di9jgAnOQGDqvUdX6+erXmBdCpGthy1BENdc57389TYuq41nffeddGjxltLe9pqTleuHCBm9WgcslKaGxI7MBA5mOUVOsumybnX0AciR5A3BXNOyCuoGFTvK7SSSP2GWsSMM7AMl+49/LF2kF+7wkYjwNCqQM/f+aFn2RA3F0PyTIfkBmBzAhkRuAvH4E/AnH0spJ1uQrNa5Tdi+GCFQG53OyEjSgrs5Ky/pZIVOtBkcjKMUsR1FAXlyVjDtXC/RGII3bloRPJLP8EiAtmBfxukF0FECfb5xqkmCnJA9evW5du/MtgJ1USAAAgAElEQVSDh4dc0dChLsOJJHTOShCEeiPacE3hc9xp0QM7XusMnDv1EYhdu+lNX4OcMkiM+J4bZlBUnrTTX55WvRgPxNOnv5REB3BAwAqTRZBB4Nq2bTuZqQA8yYrywTzUkckhc6RuhKqZEDTQN4ygtkeP7gr6uD6AAkEQhiLU1gQ5EA90DEuQbgGCqBXjDw16d+/arYbaOB/CsPE+BIQE5QDC5SuWKxgiOINFgw3DIRFgzLWE+2VOrkbGIg5+qA85oMCO8eC1BCUPPuhGAG3atBUYopaGHmtz5/5emWiMYPgiSOF3X375dwLLffv0VXDDexN4DR06RHI1GA6uF4C8d+8+sVeYOOBcCVtCPZos0AHGGKtQH4WZSo03JQecwB4wV6xtN6Fxu/dQMyNwioFCbq5kr4Adahlpy/D22/O9/1Wu18UAfDEH4PXIW8nEM4+AD1wb+QwPYOO2ZMn7CjinTptq/fv1i67J2R7MVmBPCNpIHGDyQt1M8xbNNVcEgFwn90BQy72T6afGDVYK0EAAHUBJWN8kYwhKcUHkfQGEqiHKyrK33npbzAp1VMjpAAJi32G5IxOa0HYgHCUE08j2AFSAEJIUsCIkC8K1ILly6aobJoQ6xbCXiRqDTDqYqTRp2EhB8KpVK8XI4VrZu1dvjQcBJbLWEJzfP22a5jgE9qH27o+Ou/8fII7rcgbfm9Ij45w//20lCUpKirWPAQEkIADEvB5AfPjQYSsuob62iZgzrpl5wS7/4KEjdvjYca3Tc+fOR4Y01da8WXMBq9CoHEMpgF9gr5hDriMAY6SaAwYM1M/Zs8HMB2CFcQnvQ/0YAGf3ni/s1i3Wa472ISzZgAH99btuxnJajpuww+wt5h5gcfXKNWveuKn2DwkXWHkADtJAWlsAVDnHYLn4XMxS5s2bpzo3euFxdjiTk+1tXQCb/y977x0ld3ml+b/V1UlqdSu0cit0K+cAKOeEMgpEi4yxjWfscZrd8e6c+Z3zO7szG2bt3bUNBhtMMFEiKCdQQkJZQhLKuRVQTih0qLTn89zvW1UtJBt2Fv6qPkcIdVdXfb/v9w33uc9znxv0eGSv+c1vfiNpORJz1hAusYcPH9U6ZsyodWvcpInmK4kMkhgADtvbrog9Q37Jc/j0021uyZIPlQRhf2bvVB0dRh1BzSBjR00vzBY/ozYNJQLrlEQgINIcRGvJ2ZL1Rq1x+3ZtVXfm155XIkhSzHMJetjR9gFDKvbLSRMnadyQZJKUgukkQcV+BrBGeowLKPuEMajFYqU5s2j3cP7cOTd23Lig8XgtN2fuXLd3zx5Xv7iRi8YTYhthhAFw+fm5rrq6UuZiALjbgbiiogZO+RSzj9azY41aHzzq5kwyzDOjllFJu1hcz896vaaMih547G8zIO6rx1aZV2ZGIDMCmRH4xkcg1LZly4SaZXP4In8Se4ExBAFwRA5Y0t8HIC4/N0c94vr37+7CYeQcMB65LitkrQVwpKTITi0KAoLNmDg1IjBw9xdAHL+jrHTAxIlV8weJ5HxVOo92bN+umhaAELIaglOfqTT5EY6a1OgB4mrKMtPNVHxdnGcevNxK1854KKAj+26F4zBPHHi+ls2cCGlgnZPst8XvIrtESkPfIEANBzYBBX9jfkHdAQEJhzmZagJFDvTsrLC7ce2aq12rthwZe/XunewtRuBCAMDf69auVQ0fwQMyPgIUAg0Od8wI9u3fp/5RGHmYPCwhVoH6HkAl9TsATgxVGEfun8w6hzqMjZoSR6Nqrov8iEOf+r8dn+1w586e03NA3giYJAjE5p+gDTnQwQMHFLBiaY0jHcEDpjLUTSE9AyDR64m6Ll/rxecR/MB4AXC9FT+mC9SmqR4vFHILFixU9pps/eDBQ9zRI0dUO0d7B8YLRsnXVPpWCConDGzmeU5qGRGPy1ob0xi5RQJSAFJVlapJA1j8z//5azdx4iQ11sbc5Fh5ufWP0rrIkTU+WX8CH1gxrhOJn60fc6EkIcD9zpk7x/Xo3kPAi89BksYkJZg0wM6acZKREqBz/ziK4rYH8yVpHT0CL5yXzIpndPeYMapDJDDjd3kvz3p5SSWfTYPwyZMmm8zUJWRsApuBhA0pJLIuyQi9GDdAcKqNC9p7wLz5+jv7/4hYi40bNshafvz4cZpXPhFi9TYkRGwfYL7z5fsIAub4yg5lufPnzstMhiTIpMmTZLTB+5O0AMRxDcx7mq0TbJsUztpH3PLr3wLiaJweyG3tWca0Nukr2LlLJz0X/hjortDeQAIHN0NcCalxgwXCOAYQBKg6Wn7chXPztP4LaX0hk5+EAN+lizTXrgradoRM6q1aREYuIcddA/C1VeOJvI/17+v5mOOMO4meA/v3q9bRxps+apifmMENhivsB6ovxBG10MAzIANmHjYbxr6qotJdunBJ8wPDDSSDAM9u3bq6GTMe0j5Xq3a+9T3My3PHTxxXk3sMYUaMGKn1BEgyeW+lgD/AjGtmn8aCH/b2hz98RskDe5bY7h+VoQg1tlwjew2JAiTX7du30/WxL7AO2Fv5Yk6cOX3WrV27Tq9HuQG44jWMGbWJXCcqhtLWrU12X3FD843EEU7APMs6BbVdQZ0CtXu54847BU6jUWvizT5nPRfNhVn990JO85DPg01m7vJZGCEhJ6YFAckGaswYX/aqixcuqgUFCRrVTZKYicclkaUROYkZkmsk4EjWsI7UZBwQ16DYVVZH1d6CtjWoIkiuVkes16FAnJdT3rgmUMYXpQ4FhV9m4tjDMORhz+EafIkASSn1rxQjbyZRya+Qy7QY+MbDscwHZEYgMwKZEfh6IxBq06JFQlblBFzquWYSNIK6KE1RZWQRs5o4F3cwcf379nVDh97pcvMAWNiSG5BDSokhijrXyNTEZEtJOWUQmvwlEEeAaCAuMFdQ8EednBmkeKZs/br1bvuOHZJh4f4G+9GzVy8xN2R+OWBlDBIwa76Jq8mWTB7mnS39YUZMKKZAkiqTczIuGgtZsGcpeCM4J6C1Hmw0C0ZGZk22vXyTAAeJFc6H06ffq+DOzBfsc3lvb0JCNn7mrJmyvY/iJNiosTLHZF45YHk9rnMECgSIFPiTAQc4ADDsCwbEQOGLL74oYDd58mQFTGZIgQX4FTXShkHh+giqCGIAatRHkbG3LC09t6olFSWQw/baXwcNt6n3MMmT1VV4u3VznLSeZVwfkkRjSHsErKNTLRRZaZg26juGDB4iYEtAhqU4hf3DR9B4vNDRIJo6QlgP5IAwg++9+567684++nkxLnyff+7mzJmtAA2AROBnQMIYWG90wTXx/JA78SwJxniWvj6O58kX7AZsE+0LkIgiberarZvAFWPggRLPjtobX/xPBp9nBnsAqGW+wlYwkQD5SA+5HlwlW5SUJGvyfON1b/IDawk7wLghucVQA6DoG1Izt2nDQACObBWTBH+/jCGf5ecY98t8Wb5iuRsxfHjg8Okk00JmCQinVo8AVoYGgaFJupQyBeKYtzilWj0fLBnmHchFkQbCxgGkuV9AiW+jYOuOXpGGrMwYyNY2RXjMdwJbAlaeFYwqc0zug9euuVdeeTnJGtNHkPHnGQLi1AvuVl//BhDHRVrrBmNpgZokPswRdLQ+89rVa+Z2WlEhG/lNGzcJPAG0YFZJltAQnfdp0aLEFdat7+KJkNgvgnwYS+6POXv12nUBBN+rz1xwbZ9jjpKUgWnnGfG5sOqq57tRobnL82Ze0veLBAzjSyJCrQKcGRwh1aMX4bhxJEOY8/nap5gvsHEkfQAc/BumKFIZceVHj+g1AFrWQ+87ernvPv1drQ8YXoykJFu8cFHtCmDaSarcuG5tPQAirCk5pgYMLP8GlAO4/umf/kmvIwEB08YZwjxGSgyAZI/jvrnP5iUlkhGytsxgCYMpM12hj9q58+e1HkiYMcaSUmucI5r/vC91miTgmDuSlcLG59MgnvrTPurvx/vKBZSxS1B3mKfZ5Q2RNIclpbVzQG1nsrLcurXrtFf+4JkfCNytXbfONSwulrwSmTz7OMAZyTEGLzBeJIHYP0pbl0p2DagkCcn8YF6t/vhjrVGuj0RpTl4tsXtDhgyW7DsWi7hIpMrVq1tk7K3klLQFqAniatUuFBPnk5NeTqlaa5j3uJl7JeXmOhvtzIWJ80ZHPMcHH/tRhon7evFV5tWZEciMQGYEvtERCOSUxjaJeQoa5arfG/Vkcn9EouZcNm0GskLuzt693YiR/VytWmSOkUhlu3CWB3Hs89aiIAXigjMhMN34SyBOcjdJOK02BbCTlFjScFtFes59+NFHOuTIlBIMEVRheoFttBiHm0CcB4cpdiYdxFkdlT/oFMTKzMG5mD4TMBi35rQCambzD6ND4OPrkTzI84cihhiYleDYhoSQ4IGaKMaamzBwlaPMqQc8GKCMHIa9fEPdk3cMlCnEiRNqig0QwlUQswqCQTlXOufq1i0U+0fdCbUuBEHeSY3gBic1D7zI5GPUQFBAg1mu3eSh1u+L64Shxf2RABtgQYZ95MhRqpVr2LDYZHwYIgTNjQnKCO55PgRxL7zwB93Ho489JhMLkgMEZRs2btD7YVVOPRlgDuaRIBgJIwwdgIhgZueunWqOToYfKReBTk5OXrKhNeMDgwdoBFgSkBEUg5i8lNaCYgA37nzXk1JK5glBHoyIt7qHuULiyVgQ1BF4Etj5Bs9FRXUl1eKPZezNCc9aUrhke4QBAwYGyYKYbP0J9HFnpDdar17GrpphjYFLP/94zpjcwBYwNmTnAYVcgzWKDgk0ETTSM41m3cZQWD0Qz49rJzFhdT9ZCtRhQgmECcAxosGQBoaYnms8V/WZU4/HwJ0yjb3010YQDLBgLcDeMSYkDWBdmZvMJ6sptXXKWrFEipqKBO6qgUlR0EOwdn4tt2D+fAtu69V3o8eMkeumsR5R9/LLrwQS11w3Y8bDyVotkz//vwdxnsX1jCZrgYbPPCNq4jw44HW+VQngAfDBWMCMEKTjcEtyiSC9qF49d/TYCdVKYbnPOmAsrS71usaFMfJrnfnK55uU0lhYwKGMY7TGTN7M/BWYCPYjq8EL6ppj9rsCzeGwwJYlbZCJ5whYUaeG9JA1wTPmdWGX5fJykFlflWwQJo25TsuPxx9/XLWbX8hdNiRgyM+WLl2q96DRvfV/Yxzq6Bkyr7hmEkNIGUkwMUefeeYHSiqoNYoSatYIHbBMrzzWNPWCrC3rRZejxBR7D8kmroMxVDuV/Fq6J5p+4+4JO0/ySmMleTTSQ9qKwE5WaQ1Y8sTq47p07aLG3c2aNtXvAK4SCdvbfYNyX2dNThMQJ0YOo5rsbFd+7Jib+c5MNU7HYZc9mD3F6v4+FPhinywrLXNbP90q8CulSyQiV1L2OMaCRIgSPu+9785fOC+gJzAOq59XSww1MlPAGnXqsIWFRXVkPMZ7kcSjJo45xhe17rVqFek+PasGg8+z53mYOgam1vq5qo8n804soSym01QNYffEM/8uA+K+0XAs8+aZEciMQGYEvt4IhMpKSsTEVVNrFjTMhfERawFgooccwUQ45HKzQy4rEXc9undzo0cPcnXqkEEGZKWYODlPyt6YAnDPxHkQp+84J3dKL7e0bLfXIgKMBCZlv24ZRA/iOFzIDPM1d+4c1WsQ/BBsI0MhSBUTFzSNTWfi1Dsq6Cvl+wd5xoED2cwWKkzeGM6Soxk255VIc5BVBc2TvbuiDyDVlDuXvk1WMO4PfcaP60MmAyihlgXASeBhv2vSUIIWsviYfpSVtXFDBg1ybcva6FoJkinMJ0AsP1au5tyAFT7niSceD5ztLNuO6+TOnTsUDOPw2J+eVteuWV+2bHN8I2gn4Nu4aaOcLfv166/MPsGhBwhk/H1tHMYhyDaxuSaQss/5QjUt1GYQHEnWBmCmBguX0wiOcJcFjrh3ANEjjz7i7rzjDl0/1w4ggREEiBBYIhmEJZQ86/hxgTXaJ1hiIeQ+WfOJAmBAGiAdW3Jj2mAfs2R/TmNeatWm33uvq1+vngAhrInVF1kwokA1K6TAl5pKaoB4tjwDmJM1n3yia8NdtG27djJV4fMXLqB301G54BUWFarNAK9Dkoq1OL2gqK9h7vA5sML0AMRQASbFM5OLFi10DRs1EvtILRtzASaCYFVMmK437rZs3eJ2frZTY844YPrgzVkApgZsV2q8YFvp78T1wIxZzai5vPLwAb8kO2BfSSYAKGEYYbJxA5wwcYIcJsVEYgqTVgPjwZtn9nxtFgExeQ6x2rB9Fy6o5q9Dh/ZJYwnfQ5DnwOu9nNUbeIihB+wlnBwokSQiY0Ui2rVbVyUnAH4v/+ll3RvSzQceuF/1RSQPbF+4zWb3b2Di/F7jx5t9A+t3gnUkw6zZEyeOSxZMfaLWaEWFgDZOrrDagArf/kGOuKGQO3XmrFu2bLmYY65frSiqqgUiTKJtySmePwkHAm+rzTVFA6wuz5e/NafFbpmklGv2cmBeC3NdVFTHtWxZotdiWMJewH7I58EU8v7cCywYAAk1AQkeajzzsnPFKPFZXL/63hXU0ho299Ys1YGSoOG+SVAsWbrUjRo5xvXs2UtrT424A5McwDxzHHnp879/3o0dN9bdccedui/VH0YiAmF8FnsH8kxknNwXCSYk2RcuXtAewZqA2aKxN0kOXJEZf7PUD2sP2LtvnwyPMGny0krum7ODa/HGHVIQVFYJOHXv0U3viyNtWVnrYC1booC5xtz3iQkSm2KCA3kyLB9tO3CzHDBwoGoSSUqxt9ILkOQGdX48c+YNY0jPO8aRc4v5BEAD0OMSzHnAumZdsZ+HcYrMyg6afffXuQyQw9ikdi0SfTGTU94CxBUU1DPX2aAsQS1RfE0cp3vQl49xQnqqpCmjGg67kBK5tsaYZz/6xf+fAXFfL77KvDozApkRyIzANzoCoY5lZUrS0djT/Lrt/ynqJggUkEvExMZ5Jq5Du3Zu3LihrkED6oEINHLlUqn2Acgo6Tmk+rgAnFET51sMkEGPmmyRg1DSRZ0SVuFickQLuu3bVhNnEVtweMbjbsmSxZK48TkE5TA/sB/UjHjZIoc6v6X2CcFp5A0tYCuQrhFYULtB9hXg4c0wyKI2QBLTqpVr1rzE6piCeisFoEE/LIJfc27EmtxOPPv8uAxOli37SDIgDAR8gG1BsQEnDnZAF7IxApP6deu5/Nw8ZbYxoiAAJnAnQKbmBmkXbNTQoUMU8HD9ZJ3JWJ86haFKTNl1mDeyu7goEpwQcNG/btPGjXqfcePHBe55WQr6FDQTcCacfpeaugP7DwjgkEkmYOJa6WUFICD4AMTABnEfZI0BOsePHZdckusgYOVaaMFA3Q1Nr/mixgTrbGR9MIoAs7PnzoqtAwwBPJD58XnW5+6Imzd/noJ+AmBcHpECYhxiNXyVMoa5fOmSa9a8mdhCAiW+TE5rTZb5Xe6HsSWYsr5Icc3BFSuWa/4zXgBLgBxOcrRIwIyF95kkE5DayvYTJGJ2QZ0RPag+WvaR5iP3wu8joxrQv78bPWZUsrcafaXkEDpggFgFY3VoOWANlpkTBJb79++TFJeAa+TIEa5Tp85J23vWzenTZ8SOIsHiGQB6CcK91NEnSJiTAALA8Jw5czQHcQAkMEQCByOA6QPfkzRRssdULatff+l1ovaeZtzBdZuDYaU7fBinwDoChjA8zFnGmwSLd+Os6RBp/R1zs7PdKy+bxK6osFCgsnOnzmKbeP1LL72YfG6YYcDCAOoMkKdtKsE2WdPdMdiC0poOpJsYCdjr+VsfQcaJJJJAdZA8ArwhTyRJcurUSc0bkjPsFYwZyRCeJc2rkd561jS1f8VlSkEyCMaKOcJ4ce8AF4AGcwp2GSkd89nLAbkuGBc+BxDC3mT2/hEBLJ43ySZjgQ1okEyhh2SPnt1dx47tNZ+4VuYScx/WlDqto0fLNTdI2PGZVpOZcOFQ2HXr0k01q8xJvSYSUTLm2jVaPdA65IoeKckS1hvr6cCBg65+vWI3cOBgmSGpbQ37oJQLCa0l2HdY5B/96EfJdgvWWN2YR54r7r2oLPgdkk5IxpEmUsuGrBuAc+xYucYMl9s2bdpKXsj7MEaAfa6b2jr2OthSa5ljc0FOk6ofQ75pUmdAEO/H3EC62btXT1daVmpMeywiUMOexTMrUBN39h0bL96bz3/7nXfEvAG+vByauUB966CBA12Lli31+V4JQHsJQD+ScfYL5Pawj3yfdYqpE6AfNUeWyh3iOkcGDxpkLJpWKnW82VLMwMKSt0n2iVNpRI7zII6fk6xl/jAUBpptDcLOUY/Kuma/ZT7l5CFbDl4jlUrcPfHMv8+AuG80HMu8eWYEMiOQGYGvNwICcbARksGrHowDi+J6M/KQ/4BAXEQgjqCrTWlrN24cNTaF6vnGZk9NnPV/w50SWVZ6TZzCQY/DXCxqAZhZ8oOIrP4sKWdMMzKxoMvkIATi3kUSJmfzpk1iFpBTEtBgBAHg0IGFu5a8xC2QJ0gxs5aoTAF8HzKKzQl6+AwOcoKgz0+eFJDJzct3+bULFKiQOeag9ZIy6+2UnWRfAJMEPL4Gi6AB1ozAncOdeq2UdMjYM64HUEk9x3PP/V6MHpKyRg0a6GBHogaIQ0KDVJRgDMt12B/11bp6VY16AZvIGy2IjwuAIUmaMmWqmAGCP9zfCKDIglNfBsAiwMacw9wWr+ieT50+Za0UTpwUIH7qqaeSkkFvNkKdGiCCMaOejcCaAIrgHTdK/g0Ag7Xj+0gUYYOojaOfG6CSseE9JkwYLwkSgIDx4/urVn2cbGzre9cRRCJTOlpe7po2aerGjB6jvk9+zHmmK2CncnPdwEGDFEgyl8V8BuwuGXPYVe6TYJAalfr1Gygo37t3j+vThwbATeSuCDuAScqK5cvd/gP7FTDSLB3Ax/1T28N8gR0i2CTAnD9/nmoCx9w9Rk6j1LXQfH7QoIEaj3379smEAeYMNs43JvbOkswp5s/p06fUD456K+reCGTTe5MBjnAT3bN7jwAE5iTe6dLKdqyulLQITAPSR+zdAdf33XefzDbeeOMNXRMuom3bttP7JwJTA6vP87kV727g47eUNMtfN2uLuioCYnpmMQ+9lM2YN5NoenDJHFXCI5FwBfm13KuvvuqOHDkskAF4x8CB/YDfxehm9+5dajFx/wP3u3r16gcMrFn8e6DpwZnfL7xy23+mTxRpb4vFNFdZFzxj6hfZLwjOSUaYsYglWqhXAhAwf6n/AyCwDkhq4O7Js0c6Z+1MTCLtk0hWFxZxn58+43bLFn+tu3jxghgv7UfqqWkMMYwYa8DXaWaHrcb2RgWSVZPIck9WxxQX+BLTSs9B36A5+Gz2FJI2SKK9q6t3yUVuR1Nu7oVxUG+4rCzJLPk3UuQxI8e4wYMHudq1YXni2mfYL4rqYudfrflz4uRxkxVfN6UAbGV+foFrUL9YyREACp/Ne9Lnj9/n95AM/s0PfyhQx5eYaMl+nd5n9pw5ApqAIRx5qTVNdw5mT2E/2bpliwAUJiEkTtirlGCIxrSnsZfSgw2pK/JkOcvmIsM2+Xksyv5tNXA6d9Q8G2m4NfTmXnlP2DUvU+Y5sJ6aNGkk5p65xRpmnN96+20loX7wzDPu061blVhr1KixGOY777hTclixvIHEFPaNpAdqhH79+jpcLgFsvXoit+6pa8S8C8Bdu06Rq6gy11/AHUYsqGNYrjk5JCq5HxKVcXf1iytqem6Mco4rLKxvqg9ULMxx1AKqn86S8RTJPyXdolElvurWq2frV0ZdpobRV8bY5OtFVplXZ0YgMwKZEfgWRiDUrlUrgThl4IM+UQR/ZrwRdtFqGvfixkcTWP5kuXZtytzddw91xcWFYt8knUyQoQe/5agQ20QZxqCJY1OBu+mcJKOCrYMpSwvEvHzLfi0I/IK6OL5npgj2BxBHUA8YUrF7AOKQwRGAIwsky231YmSps5TR94c614EtNjIWJFoEkBxsZNzJNFPLduz4cXfsxEk1ZiU7SUBBwGBsgwU4SI18FpyAhayunAlzcySHoR4J169xY8cJYHkLbl8vQvAEWHv++ecVwLZv205SJjQw9Efjs2CHCCzIdsOiEAgBPJCOdgzs2ClYpwHw2XNn3JzZs2Uy4ZtTY1tPEDp61GiBFKSEXAvg2+pVrF8afwhIGSNkPTA148eNV4CKhNIH5IBpAm8svg0cG+tK/RY25AQsPF/e22y9L7pf/frXyiQjs0J6yhcSHpgm2Djrh5UrgEQPK74Avr1691Idna+Rot4P6R4OnzSFlilHYJ/90ksvCTjCQDKWBLKaX0y/gGng3wBjrM2xeCdoWb6cBuzFqrchUIMJ5NoIuP/0p5eTJjE8c7mRVla61994XcEkLBg99az5+G4xXAA+gPef//yajG0eeughjQ3SO2pkCFZhJgGvrA2cOQkUfTsEWBOCN8xVunbpqv55ACTmuSRu8bjbtWu3ZFs8G9oEEDD7OenXigXpJo1GqoVkl+AYSeirr7yqBMqwYcN132IaMCXSNlAz4e5ZqRSTFsR1tsCVXMFcg/sicCWoFRBWoEnixVj+dGAo2RZMRnXEvfnGm+70qVNyKgXUAyotGZJQLRcBMvfJOObnwVjh/GmyZC+5Tpd+eulmCjxaPsdLMGVGVFGpvck7k/p+glrLuEcmEqqtook1jD01kzRWJoGCmRDtLRhv1o4HrIyG1c1a4gmWfOOmTXKRvUrT7RYttOchx1X9aWWVq1W7QPPTGCnbDxk7mThJ4g5jj4W8SYN9siu1fmv24VNtoxJfcbXhYN/iGuVAKIWE1dgBcmx8rHaScVA9VHXU1S0sEjvbpEljrSXej+vt3LmjyRazssTY+PYYx44fU9Jn9eq1rrKC96Y+Gtm0NX03aaaxctQJ0rOOPZcDAhYQIAooYfsI+JEAACAASURBVG9jXdHs+h/+4R+MfQzYVi9vBTSxxjE+Wb36YyW7mFdm8tRN9Z2AZJhp5jz7JsoBenDCgrFn8/uVlYBiSzT6BB9rxQMWxo6WAyQl2PcBT4BKkj91iwo1HsxFxo5nDYsGm/y9731fdW8ko0iwkECi7k1tWqgkiCEtzRGY47pwV8YABck2CTGYddY5NXG8B/tFJBpXYpT380ycNfp2UsoIxHHtCZwmLwtM2nEedvXq4zhMsjGiuck+olIJat9RS5w8qX2JM4VkoN/jAXEePGtOZofdA49mWgx8CzFZ5iMyI5AZgcwIfOURUE2ckm1ewggzFth3o7uPYOkfj7rcbA7vuAuHQq5Th/bu7ruHueJiitfDOiQ4Q6IxiuNzlOGkDsQHbvb+/CFwIyYwgOYzkz4bTbDga53SA0kfoHHwEUQQ8HCAr1+/QTfqG0QDWtq2aWP1QQUFkhDx3gSVZHzJdMLYUM8BqCKQwGaeL4IkgggADL3WsDfngC1r106yNd9gt3HjJm7EiOHKNBO8eZdLNSAms6/MrrF01IAhoeJ3YTxMPhdVwGSF9hEF3wAsXvfLX/5SRiK54bBb9tEyZU8JHjxrR3DJQcvrYdpgJtSrKghEkMr863//72oV8Ld/Q3+zSrdt+za3+uPVAqkwgjCQMGEE7owxbIK1IDCzCgDM8y88L4BCDQySUG9XTya4rE2ZW7pkqYBn9x7dVU9FmwJYI1gopI6SKQa28HJ7q66S2cojjzyqYBKghskHroTc/09/+lN38dJFNZ6FYSJ4Q85Ifzjq4Kh15Atmo7z8uNgZgvtBgweLffUBHs8OYOMloLAJvJfkYtnM07Dqg5B3Un/FzwjQAVownU0aNzGr/cDinZo+5FD3TJ4sh0qCPwJ3gizklwA2As5HH31U840AExfKkydPKJgjaP3nf/nPCpAee+wxBdPbd2wXK9qlc2cxfwRuBF6wyQa6TP7J5wLkYIoBLywfeuQZIxdSOwoSGcigMKfp0cP6+VkNoAEmwAB/X7nyhZ49ge+2bZ+KuZs7d55qowCTMA6qF6K2SjJCc3Dly6+9VFb+1kwcr0PmyRxiLDzYMOdFguN0YBg03Ca5Egq711//swJWxnX48BG6VuYMYIg6NF3r2bNqTA4rbkyaMRsp8GayPWPDjD7w+4V3ozUG0AAlIMbqz8wFEhbMt+9g7GGtCcph3gCVgHIYGIALzD3BLuwO85s5YcyHNZQnKKbuFBb34sVLLis77FqXlbmHHnrQbZGMeI7ulc/zJiZcM882Um3mJLwfIJXPJznDmPr+g974iSSDgZBszfm6dYtMfBAK6f/ZT7k2gA4AjX2Iee8lsagtSP5Y77sKJa9gr659cU31UbgTI08EwF6+gnlPrtYroAsTJfZPJKSAHDMByXdrVq91K1auEEPHNTHe165f01qARaUW9MmnntI1sa9aYoTasNqa8x988IHkxiQuuB72I96DcbW5TTIvLIBN2w5Ya66LMUAC2rdvP907YJnxoo0AvTZhCjFNYs5bbWCVu3zpC+2tsGZ16xXp/dnPSEpQz3b1qu1VfD7JNJJmJG3q1AYkVkqtAqDlHpB8r1y10n3/e99Tzzechvv172fS2LDV05HYYs8BaJLM27N3j8Zu52efaR+6e+xYY2ID6T7XvGz5MjmY4g1NEgxWH1Csujy1ZBUyFFiEiWPMAHFWKxl2des2dDm5ebZvBC1tTHZr9w2w5frZo6QsqYJpzpaEk/WhdikB0L/vkR9m5JRfObTKvDAzApkRyIzANz8CodLmzROqS7sJxKGGVCY4gaUyAVHcxaPVLhxyrlP79m78hJGuUaMimZoYiKM+gIMFG2cP4gTjghYDKSOCkHrIeYlVzZv0AbQHeensHIeQGMKcHMlQAGQcThw+HH40tkYiR5bdS/84zAnedny23X28apVkULAROMgBmGRjXVEpEw7qsWB26tW1vnPITfYdOCCpldlmFyiIIPAGPADkfC0G90OwJfZPUsuwro2Cf8Zx8uR7FGwoI0p/HjKyOWTAc928eXPFqCHX5NoP7t8vYwuuk/fn0PbBOVncD97/QDU4yBMZJw5iCumXLF2soOOJJ55QUAVTSaBPQEx2GqkpJisEVwQTBFI+UEdCiYxp77696nOE7I7sNmML8GK8YfRgEWDz/u7vfiLQwj0yDmSMMZtBrvjkk086XDYZW16D1M5LOWHVGGOQ55pP1gh0ASII0GGk1qxZ7Tp36eJatmgpUA3wfuCBB3StxkIl3Jtvvp10QyTY83U7BHfz5s4VwGGsYfJorm4W/AT+1pNNRhlY1edki9UjWMfpExZSdVp5eQIVsKMAx0cffUzBK1IygjEC/gMH9rs333xL4/fd735XznawOdSGAToAR7wn40Kz5O9///vKuFOjQ4sAgty7+tzlunXtlgTRCsglGU648qNHZUBCcP3wIw8LYHrmyazZja0j+MPGHjaQ++I1vrbOunJkKfvOmANiX3jhBQHDU5+fkqyUMeI6lXlXfuXL69LLnG/HxPEwmafI5ghACbxJKChYlMzY3FhTX0HdnXPu8sVL7s3XXxdAZk1S68k6UzP1oiKNO2zBipUrBbRx47Sec9Y4PMXEWT2nl1Vqh/H3EtSwehmnyReDXmf5+XrGfB5JBfogUvfGmmJeU38KiAP4A8JhaKgh4n5JOsjFFgAGEMzNcydOnnBLFi8O+p0BquOuuFFDN37SRDEps2bOlCGKB+0AbJ4T/0Zexz0Ddugnx/g1L2kqAGcNqs2ExNfMsS6ZC/ybazMm1pQAVpeYcuAFDPq9VNLMoOclv+/ZdMBsdWW1qw7MPmR9f/68AnnqbVnLZ8+e0d5x8dIFJVIYC0Bhbk6e69q1p7t+rUJJML4AKsw9qzfErCWu+yAp0bJlK90X63HlyuWusoqee1G5puLyCKNLQgBQSY0iCSzYPJ5r7YICraPnnn1WiUHek4QZ7wW7TZICgMnnsW8A3KzlRVyJF/oaMiUj1TG9jvE4Wn5E4wBAZx+3WtQOkqbv2rlLZkNMMFjv/v36qh6Q+YUcF5kiJlAAUJquHzp4UAm4zp06adbD3HOWeKMt1oPaVNTKd7t37VYSCfMTWF5jcM8LvLPGSQrR7PvKVVoUdNSejJkJ2E0CCNXqUe6ALNapjjrFxGW72gW0ZKilsQVwMobeoIg9jntKgnrktNnZulYYU53jwc+59gyI++YDsswnZEYgMwKZEfg6IyAQJxlP0MtJcVDQK41MLHINnCkTMeQnEfmTtG7Rwk2aTIBcrD5xJqcMqR9NKJSjLF4y865I0moO+ApElv6fydDOp/gI0NKZAAMZxgj4w4ZDc/OWzW7zps0yHeCAAQyRLUd6aD2SnAIbQNXOXZ/Jmp9AaeiwoTIQoWE1QTyGHhhsUBcAS0YQAJtEsETdxpq1a92Ozz6TaxkSI4J+gh3kd/3791Ogh2xIQAob8KDXnALYcNh99NEygSAOf4AmgIqssdU/ZQmkkBGdNm2aMtOYO8x6Z6br1aOn69Cxo9U2UbgesAYUzZ88ccJNnTYtaWRBMEFQM2/eHHf//fe5lq1auX1796kej+uAGYBFGzFyhJzzYB8BhhijAK4AAmSvkWJJpnnXne7e6ffKbGT/vv2S/QhYlJcrI440kOANIEBABzjp0qWzxgbZEuOLEyLjD+Ddt4/GwQclcTSrfkB3jrtw4aJqywg8CLx69OzpdmzfIbApU5pQSJ/J2AM8z58/59auXS8poZmljBXrJ8lWbXvWgNjFSxbrepHLjho5SsES0jWiZQJRagCtX1fEbd+2TfdC9h/3vwsXLwro792zx73whxfEWs74zgyzEw8c9KytAIYnrynzff/9DygIQzbKhH7zrbdc3aIi99B3viMzjFdfe9WNGD5Cjp4ElLCc27ZtcyUtSlSfSI8tQB0A0fcOZD5hbABYRG6K2yhAB+bVDC/ibtv27aq/4bk99J2HBJzVRDgW09gTBFrdZX5gMpIn8EtgKLOM69cVFMJ+qReW1qpn4W6ugfMM3JeZOOanD1B5ZpIrBqYmkjMHNa0eyHlwxV5w5NAhN/uD2ZrLPGdAJUE5gJ5nxH2SREEqCzCh5yKBOetIe0mSMbx52wuk25IWekDH1mYybsaSH5B0ADjgbsqzhDUpLStTMghnRICEd5JlPLk21i2gQXVF+QC7G1q7MOQkTngdtVqAWkDsnX3ucgOHDFICZOGihXrWyLYBa5jWsK+QQKhXt776vTHXAUWSuCaMffJGSIA0k1ySJDJWP9nXK+hJqPYwhmcDTxnrfWdgyoySTL5pZkw+OSDjJdjPupbcwe3Q15gdP14ukMG8DGdnKaFx6fIld+H8Bd076+HEidPu4oXLWuNeSaH6QIw0pFqIC/TAsiPTpJE3a+DDD6l73JmU4f70Jz+RCoLnTGLC2nGYkQiMk08e/fZ3v1UCh6QVhkubNm0WaGRPhr1n/TOv2Gu4DsYFQMW+uH3bLnfjRqVeM236NDdv7hzVrNKbkGfM8x89epQrLm4ggM+6pW6WfQwmjro1TFXYd2Ar2cNJmGEUhPEMa1DqDN8+JOgNyvdJTCC1Z4wOHjokuTi1y7jlXrt+XffAdbMvozqgNrs6irlVB+0z+XIFZqnaswsJyJFsDcnYRMYzSmKEXe2CugJxPK/UGs2ScRB7K/sJ5yCJCAyulOiqqnb5qvWDXbWee3zd/+jfZJi4rxNdZV6bGYHMCGRG4BsegVDrZs0SVpsWdvKktIhHBzUMEs29Q9RlRCpNUhlyrl5RkZs6daxr1aqZSyRCMjWxQnxYN3svGZt4TZZAnN2JfFICuZMBtADcJetwrMA8BfcsFuF1BE1kdzngNm60HmwceASsZHUBF927m/08WVlqGjCcQPp26dIFgTycGcksEwDyPtQy0FyWWgSCErKuMHoc7ozLmfPnFfQCRiZMmCggAXsEc8VrZNNft0iBCwdgsn4IEJmfL2v8s2fPqdYHAMR1cSgS0FDsT+AxfPiwJCu2ZdNmd+bUabFw1HUgtzGpVbX77LOd7r333lMT6KlTpyZr0QgiCSAIPPgZtUn8u0FxA/UmwjWS4nqy/ABKgkyAGcErwRfMGkAB0LZl8xZ3z5R7ZKdPUOPtr1euWiUrcUATmXLfQ43xp8cdgY7MVq5dVcBE1nj4sOECQbzHwoWLJDvkWXnJIONOQEWNEewE9YkEYPyRTMiFxA7y3kjXALyAbYJfav6QEarfU+AoSMAHEwT7hUELP2M8sD0nYFdxfy7zFBObWgrEN23aqMw3z586HwIwMtEEbbBWSKgmTZosBsbLWq2HV8z96U8v6XfHjx+va5F1fF6eW7turcaR5r8ESB+8/77uG7bRu6CuWL5C/9+ta1c3bPhwMbCwt8wLtYUIhyXJ455bt2rtHnjwAUknATLcB6wPwJ2aS4DZxIkT3B133ikZl08gMNdgbmWIoZ50EV3H4sWL3LZt2/WckCAPGDjA7NKTa/bLxibG4hgy8GYH3tjEgwyeGe/jpcesBzWHDuqG/O95OSDM+oZ1693ihQvVxw7WlHGUbBSr+6AGkXn12muvivlBcta1a9cks6C9IqjNS0mwTVJpY2njyWepx6RjHFiD5miImQmJFuYZzDayVDnnqhbL5JomN6b+zkxAAMCAQX6ftQaTgpEN8xS2bfr0aZLtvvD8C5KGPjjjITGs1JkiGWzcqIncVWH4AHEGgu058d7sj4wjbKZ3IqyhSAjMYswYCqbV6uD4f4CdmqEHr1FOLpCge7kt3/MmOv6Z+rmdiFmdoq8rJGHGa3ft3um6deuafH9l4TCbyrFkFUYhFRURSRRhtgEIMD2AZfYImY3k5GgP5HvsQYAxxofz5YurV4LrDsssCJmyBxCsb64HRk61ZcE9Pfvs7yST/8d//I8ar8NHjqh1BkAL5nnwoMGufft2MlsC9HMu8Jl89oYNm92ihUv0GciuAeD00SRxEJw46u0JS80exnWS/MI9c/eunUqAMC/bd+jgevboIbB29MjRoD2GtUyQzFt1iNazUjLfkNMeBSMGmOcsInHjawb5mwQb7430FrfKiOZCzHXs1FGJIECcauGyMDQxmSRsnJi4L75wV764bGs0EXL16jd0OTm0syB5aFJxFAPsp5izwGrC+rKfs+8B6kiMUk5AbTvj5d1PMyDuG47GMm+fGYHMCGRG4GuOQKisRfOEBT+YGsh6xMAXQY/eLC4mjkLqnLBzOdR95Ga7KfeMce3btVRTb2QXOGElEjjiGaun9wskTTJLSHMDT6idQQrUyVAlzUyhprGCBY0CR2rQiq1yruqKPlmzRoc6mWvMGvrcdZcYIW/lT2aTHmLIzpqVNHMDBwwUkOFwrVe/ntu3d69buvRDSSMJUAASWMW3b9deDAWfUxH0AOLzx40fH9RXnJe8kCBl8OAhAk/KnublKfjk+vkMAmh6nPE6An1qSShsJ+jxJhcE1bB0gCskLG+8/mfX507uo4vuGWDC67kP1UBdoQZqiAxEvF01zo0waEjRAH24PjJOWFUfOHhAMQnvR/AECAI8NW7SWHJSgELHDh0lKyIgunzlirvv3vsU6NDXbMyYuyW74x64FoAnJidIAZF8wiAAcPk5wIdx4W9q2bg3A8NZqqOjrQHyQb4PQJ05a6bcOO+7/z6BXcYKGSLNsK3B9nUBSaSugKg6dYpcu/btXEmLFmJMceZk7igwCXobMu6AG+YHAQ3Sx5GjRsoxEwtWYzDMnt3kWztVBwkDxBj4IBMA8l/+y7+40aPHJA1iCIbt96sFol597bVkTydYWUAcQSHj/Prrr0uSSr+wrVu3uAMHD7qpUwDe1gCZceIPWXmy92raHLREMOOBsDt+/IRbuHChgq8nn3wqmd3nc3g9Y7Ru3VqxeoABgD/zCjmjDDqyWYe0AKhQksNYuqgCOKRfJDiYe8hZBc4E4izVUrOCzehwAYm0th9JRi2Y72r8jkw4yNwDcvhs/vbAQXVsge0RDAvPfNHChZpHPCPWIkyIB1vIgBmzJUuWaqyRA+PmR+2YXY05/tm2FZgzBfJJGcUE/S9TzrbWo5F/wziQqMFUB6YHh1drIxI46wbPQ8wXAFv926xmkbEArIgZP3lSNUV33nWXQBzvO3feXLEt1FCVtW3jDh89qmTS2TNnBURhP0l88Sy9o60YNZnwUL9p7qJxhzIhTRqaVqdoLL0z50oxZyYdNwDHPQS1gVnmAsy98XrmjiVJrC+dtXVJGUnR8Nu7VfpxJeEDU5py4TSwboDX5JI4E9MqAVaIhuDnz52T6yJy2NNnzmhdsF9znezNMHjM14I6tEnI1dq7fOmy9o5Ro0dpjQMqGA+cZSX9zLZed5g8vfHGn93dd48Ww8+c9kkqkmysaYBbly5dk+1K+D3AEc8Q2efHq9do/XNdrGn2Ts4I9hwYfUv2OZkfkQDEoZizD/OoHTu2qwULY88zB+iRXGAceT9YLVhYf5YZe8q45gr4+4Qfa5jnxTrx/QYxGmMNwdhTMhDOyXGXLn+h92c+5WOMEmbcKYejZo0Jb5LK6zeuSQJrCdSQa9iwedDIG0BJbzmTuJIQYg2wL3BuKckhRY4lMCgxIFHFM/GGTvc9mqmJ+5rxVeblmRHIjEBmBL7REQi1b12SiJG1VnbTGnyqAw0HiQrAr6s3DiFBpKrC5eaEXX5Otps8abjr0qXU5eXWcuEcesQBsACCAaunfnFBGBEEVwoICATVqNnqddIDwZrAzv5lAM6y6RR3c22wEQTpaz9Zo0NUphL5+W7AAOoKCKKqJI3j05E3IYccNGSw69C+Q9IMgYDgvfffUxaSgIEjb9fu3W7vnr0KjsnOtm5dJkDy1ltvK8BHNoichcMYmSHOc8g3CSoJzAlEYFQIOmSqEAqpluJY+TEFy5KlBKCDIICaL3qade7cSZlPgBrBEpJIb5JAwAFbR28k7PlhmQA6AwcNFGtE8AKrRl0Ujo0AGExSCOiRTvGeZP25we3btiuziqkJTOLKlSvERh0/cVy27piWUFsHgIV9RM6DwyPySFgD/v3hh0tVXwf4IDsNoDT5HvU45tIGOEH+171bdwVcmJ5s3LBB9V0EIgTq1NYsX7FMBjO+qH7mrFmSPeKYSCaf2hV6sJGBJ4Ds0qWb+tLVKapTwycj3aEQZoXAgzFDYsU4dujQ0Q0c0N9lE/UETaKRwRHMkIGH7cKsBsBpjmxWV/brX/9a98d4MJap2h5rrUB9zfIVy92E8RME9FQfhHlBxQ3359f+LPasYXFDBaoE+2TRCRSZswSwmBbQV++eeyYr2OR1XDtrg0AOKRvSUIJFWj0AdKynFtdnRh68D0CPIPThhx9xRUG7DGTCgGfeg2QCc9FYjFCSLYTJhnXu0b27SeuCdZa+4wSY7ksukLyfZ9Q8qLnVTqVQUqDCWn2kS/iYiziDwsYir8NwiNYLBNq+ptVLBwnMMWZhnJn75gAZJILSTJQMdNjnGYiLaRw8G8i/BSiDeYC010uW1fjYt1lQA3uT3Ppecrmy4Y8IvMGQAN6Au4MGD3JlpaV6Pnzw/n37JLUlidL7jjs077dt36Hf4VnMmDFDNY6so2iEhvY4DAYAVOyf3RcAThtvIEW/1fim6hVvVjR4N04Px1Psas0kWc13Zd/CvEptOZLg2EnCjCy5bZu2WtOMLckznqkHyABC2/RJuBlTyfjBUDJWBw8eUH869meulrPFGsczT43x9GuMvYV1B6BDVsnYeraKlg8kmNhvn376SVerdn6yuT1jx/5NUovkD/scSQqSaFyvr6HmrrmPDRs3SH3BPt+6dal77LHH9bvvvfu+7r91aamSHYBL9qDuPbq6Ll066mcoHGDcSYwBdDBWYQ9Gji0n0eB+PPD3wJr1651ouQ5rIm5MKs/Tu4fu3rNH/TSRoFZWVes+AHG4Rus0FE6PB22ASGRFNLbULwJ2UcQUFzfXfmHz3wA/+wwJQPZ21prYZsoVAuderSFn9X4mVa+tUoR7H/1BRk75jYZjmTfPjEBmBDIj8PVGINS2VfOEAkIOX2XiTEbkN3XcKeWGlYi5qsobLjec5QoLarupU0a6zp1KXXYO2dhc2ZMLxNEnLgByMHCBqiNZIyfOLxl82XGR/G9ScukDGp9LtoCNugDYOECb5JRrP0nKKfNzc9XTh2J0DkFkbWThAXufnzrlxoy9W0XrPpjDQRBwNmPGdyTjQkoIs4QLGc6JZFHps0bAtmTxEgVke/ftk7kCAQY96rZ++qmkgAAxL1dBzmQBLm5kIbdv/35d64MPPhRkyJ0kjAAt5J70OyPYQTr26quvCCgir/TBBtlYssrUbAGckPgB0JAJEhRQ00Y9Bq0PuC4YLUmEhgxWnzJkYwQv9DrDuRO7a+rJXnzxJdlnU5cGw8HnAtYAgzS8/Zd//mcFNoA3jEoYB1znCD5h3TjcH374YYE33gMgiOwPUIlRC8EZwQxgju/z++q1depz16RxYwU4SBoBxQS2gBcCvMWLlug9yEoTFPI8YOaQZ+Ksx9RRcJsWTqSDOO/CB7hBNkhWnPtHatsNllZSMYJFZMIhWXnD1HL/1Kd5swwc9TChYG6MGzc2yWyQoSaJQGBDC4jFixbp2cDYeTaQ50GdJW6cPFv1JtyyWWYt3I9YL5IGO3ep5oValylTzJiEsZDcGBASiQoAv/P2O/o5bKoxbSYrM5v4LIHJzz7b4Sbfc4/r0b2Hq66OJk1YkjUviYRAP+u6TkGBO3X6tMA/0lUksmLPFLTb4vRAwm8nKRdIDxZSSZivsuV4dlqBKgA1eP6Y4ezctVOBOnOLwJ25wf15Q5bS1qVu2bKP1GcNwDRs6DAFpgGEC1Tbno2zANQzhgJDAVMLuyTTFTFS1tbcyw75t/XLtHpC7TfVVdqfbGyQql1xGzasE0MCKGEOjBk9WnJY2poY0xl3b7/ztjtz+ox7+umn9Xs4VK5YtUrzH1kzgII9jLVZcaNSa//2II65km4KkxptsZrBg6opS+f7BvIN1NYEcknW7RYPjt0fEGfOi8bsMdYAGwHtpk3Vh4z3hk3z0l8+IhKhHyfySgMjXhbPPgwAYy0i/SVBQ0sJ5OsAXFhVftc7SgKufO0YIIPPZO/j/QCE7CW8/6TJEwWovPxVqgWkpDBO0ZiSMyTK6EGIYkL2/ThXYkhSWaVnwDVh2ITBCOu0b9/+Soxs3rRFDbph0zFXYe7B2tWrV+RKWjRV3S51xlwHjr+7du1UQqxDxw6uVUszxGHtU3vmee10AxGfnOBv1YGrd5sxmiSimBu8Lwkxxo4tgfWfDuKoWZSMVqe3taKorqrUeSdJbSjbFdVrBFednAusBfYnxsdcRc1JlvnrZft2bdYDlfkMQMU99P7HMy0Gvspel3lNZgQyI5AZgW9rBELtWgPivITSXColq1QUZM5XMHH8Ha2iLi7sGjdsIBBXVtrUxQNDE6SUMjUJ56rNAEDOpJkE3akgxJfHBSUVQcBYM0i5FTvHK9QvJ4QddYGMStauWSP9PocMdQI0Y+7SpZMOJJzjCATIflN7NGr0aAVDZOIBHrA81JdxSHfq3En1XthVjxgxUmYSNJyeMnWqis5xV4SRIQhDBkiguXjxEh3cFLdPnTpFAXf6XShADCOJg7360H3nOzOUOSbbT98oAkEc0Mg0Y3IA8HrzzTfdpEkTBe547ZatW8XCAK5639HbrVyx0i1dusT97Y9+pJq1CxfOy5ABdgqWkaDy449XKTCnjxWSOYINAn8Cod69e4ltpS4H4DZ9+nRlomHCsNZG6kMAS/ADk8D7DR8x3I0YPtzNn79AAd2AgQMl6wSITZg40R3Yv18HPtePgQkNuDEnASgSMMPeAVKodwNIklHHkObwkUO6fwwIqA2h/ueLK1fdG2++Kec2wA7sFPdOsGH1QrifZrkQtU23AXFIQs1FNKQxV8f0zAAAIABJREFUXrv2E/0/7zFsyGDXlDYCCuKMsSNoog3D4UOHJbsqblgsORLGNfTCI3DFAdNAk0kefb1Q+bFj7u233hawN5dMM1g5dOiwGNApU+7Rs+VZMt/4G4mYN/3gGl599TVdAzWTZPFlrR807DZJW1xW6kj0YOPI+hPYerdS5jKs45w5s2WEM33adAE7gdRgDprRTxAkwiw5q8u5dPmy6jYBEcxrAkfJ7Kzcyb4CIJA0KPHQKdlPrqb08rYbVyC5RCboG24zVsx5apEYG5jmUaNGSspFIM34sD5ITsDwwtohab7rzjtdLJYQyKih+wz+YfVsgbtuwEDSn5A6JaSa1oLApJge4KQ7V/KcAXPsFRifEPTSmmHr5k0unohpLcmN8/IVmzPF1pCaj2et/eu//quA2rChQ9258+dVy7rq49UC6NRFivGN4+iJ+589l9uBuETo9iAOsJSaj18GdzZPUwxc+v8bANRvJ3+RfwMGQkrqJcx9M5CUso5LS1sHQOqK7t+vh9Q1UB+drUQggIKEFu/vZwgOnpK/ZmW5Y+Xl2t+QZzPHkTeKqQ1naT9gHzKDnArtI+zzSJh5DWoLk7G3d1XVFUF9Ltb4uZILe3dWQPWfXv6TgCP3y14C81+7oLauk2fFF8ZK1IjC9GZlmdNxZUWVZNv333efanAZG/bTjZs2uKwsq6mFGcP8hP2GOjzmKLWVrE8UB5wTnFVJcyrGNajVNFdQzkjMWmDVbFwYM66b8aUdCQqGaCwuEMde3q9vX0ld5RqdjZQ4YOOQMkcjAoA0cjcZKvO9WPWW7DF+rlOjTQKIpBj7Bz8zZ1sD7MxTkqBmpmO9HvnMGU//LMPEfVuRWeZzMiOQGYHMCHyFEQi1bdnMvP/VG84YMHJ7/B2lfiEL+WKuS1BcHovI3KRFSTM3eeJwV9K8fvA7sBo5LpydZ7VxjuJ/L6X0ZeJ2NVZ9Z7FDehbZ/79eE0gRb84YI9XkMKPeYN3atUk5JcwCQSDWzxx0HOQcQpy8GA5QkI55AwcUByRA4tNtnyr7ikySwx1GC0e5bt26iwWaOfMduXNhstCubTtJEE+cPClmr3evXu7I0aOqnVCG8v4HdF8EKTLakFNYlmSAHOpIEDHHoOYGS3F6ppFZvvvuMRoRDkpkn/TZoqiff8MGfrbjMwEEAn8CDySOAKSf//znAkncG+8PE0T/KoKPlStWiLkC4C1atFgsFDK+Ll276DNoyktAipEJATO1JQA6gDDBKYENzJTcIC+cd7/4+S+UhQfAEnxyLTA/gC/kQzgxIjXCAIR7wlWOuj2AGiYVSJRefPFFOchRCwLjBaheMH++ZKidOncWaCXLPWf2XEl4OnXsJJMJDAmQBxJMAKLIKNNzK5aI/QU5ZZUCDmrhkDVSN0kQRxDftqxMskmePwE4WWhCWEAjzwTgOHDgAD0TAB4Ag8Bq7LixgbyMJsdm3oLLJ1It7g3WE5CPFJT3BiTzLJDaMhaMLewD84LaGYJGAlSCPyRfgGbmIGY1vEYSvkRcgSxz9ujRo27Wu7PcT3/y06QcmNoVmDXeB2Zp1qyZmj+Yx3To0EmBGZ8NWBOrjiFHLKqgEjMW2HXuHVaC9WSfGdS+JfGbOUvy5UGcNytKSu2+wiZjNa8mpwR4wTx4mdazzz2rnmQkDGCBSaIQwBpIddZzLp6QzJjWDcw7nmGtWnw/VVt782XABCsYDhhGXAkBcb420PaW4PaCWj82JZ4VIII6Lcb1yJEjbs3q1Wq8zr43Yfx416ZNmepOMZh58MEHjTWORvW8Nm/eIgnsz372M10fSaCPli1zu/fudf369lNNH5uF+mFSmxe2mq/bgzgDVLf6Sjdf8T/3ZjNmQOPZMNt5kz5TafXHHsj5v5P7M20jsjE1QfoXkzkRgJrrpqejqRoAItYk3Dtk2rianFUMuQAhrKbVCpv5jckmkVOS3ODP5UtXNN70oyNBxPWy79AnEIk6+x+fA6BHvQALBhDJzjH3XtYrEkHum+d+5MhRMVmwdrCmrFvWDBJvADbrlH2Wa8Kll99nDwBwc08kCRi/Du3bu4GDqNOsq5YGmIZg/sln89xJUA0ZOsR17dJVgBRpMPsN8xfnTYB8k6ZNg95vNgaSOgamOf7c8zWKXirNGqDWlZplgalYQiYt/fv102dLRhk0+2ZdIxWnPq6y8oY7+flJ9ewMZ+cKxCGrtP6r9kysJ2OhTE1kZFJZqXpof/Z6gxN79lH9LuP61I/+QwbEfZX9LvOazAhkRiAzAt/SCIRaN2+sFgMG3gIZkg5h6ocosDZ5SjwWkaQSNX5pqxZu4oShrnmzeuovFQ7nOheifiThKquiYuHy8msnmTh7bwNnJtepmUFOB3D+IEn/W5gP3b7AofWkgmHZsH6dvk9fN5g4nMSQU8LEqQA/HpeJB+Ykd9zRW1lOgmuCLbKm/C6Z3/Kj5Qpyhw0fpsOc3wWsfbwKmV1L2e0X1aX561V38MABV36sXOCO+4EZwU4f0EhNFOPms57I7nDUW7BwoWqPkC9inkKxOgCH95YrYCLh/vjHP5pT4ID+7pNP1oghA3x17tRZAS7BCHVBvB5JDQHC1i1bVFeDdMeboAAYx4+fIAaMIIYauen3Tnefbv1UASogYvPmTZJK/v3f/zv1tUL6xfsCFgBTEyZOEFjk3uh7BJghEAIIc40LFyyUsQrvhzsi1zV2rBmS8Do1UE84fT5BM0wGYJnmt0QB1JPR1JtgGAkjfdMwuCAo6tmztxi6+vUbqM7QB38EuwQ41fTjqpV3WxAHO0EtU8WNG3oWyK8ApZhMoD66e8wYfS6BCwCIOYGTHZl0+uNhHT5gwEB34eIFd+rzz2WogeQTuSoSSxz2YNcAvLBtns1t145aoQq59e3ZvUdsKADfsz3UNDJfAMJmgGKmB7wXjB9zkjGk7sbu2UxU+IKFmDt3rsAtyQTPIhKsMtdooEw7gjlz5ujnAwcOkj2+r1UE7MGO8L4kOwCtPBfAAdfMmmAs0mJ7MzH5kiOlsSoEwwJxYuxSrpW33rMC4xHVqCG3M1t7z1q+8srLCiox/Slt3doNHzHC1atrwJ13Fxi/ccMtWLBAssvu3bq5cePGy9rf1k6QEUoCT1OF8jOAnEkoYdas5gfARINrMboBG+WZVS8j8wmZ5ctXuE0bNwrA9u3bx40ZPVJJLeTQXPfYceMECpDMUUPGtb7wwvNKPsCs0juMvWje/AXuaPkxN3nyJHNK9e1PqgmQY2KQ/m/klP751EyA+VRZ6mkk5ZQy8jQg5dlKP85eksxOnR0AXH6PZ8bzpm9h48ZNNCdI7sDcM5YkMywBYKyfBfxO64SfC+AByLOykmyPmUtZmw4AyfXrFdprWauMB3sdbRcAGcwNDFIAzFwzbCCtRTp17Ki1FomYEoP5y5rlekh4sN+xRpF0I9skUUD7AOYsCReSAZhh0foAE5YWJS3c9u07pLBAeQFjxrqrU2BgBwMmQCUN3ydPmShQRp0rck3mF8kfVArUwCKBpN8la5vEFqZJGDL5pAvnC2MKA+dllTrfgjpXfy5t2bxZSQH2gupoVHu3Enb0AMTQJGxtIHTe0cKBnqeVN8TEAeJycvNdYSH7qJ2HfPGsSD6hTOBc4ezH2EflANnZqun1/Qa9Cyt/c63f/fF/zIC4bykwy3xMZgQyI5AZga8yAqFWzRolyDx6EBeTpgZb5LCCXhWts4lHIy6bw98lXFlpSzd5wjDXpEmRABt/aC+ADXJFBY5vua5OIUX+JtO0ZuIW+AHfzE3ry5eXnjlOyZwsmOQrlsBdy3oceRBHFEc9DcFA3z7mTklWXPUFkahAHEEWznHIyji4CFwAGBzuXbt0ce+//4Hr1r2b69unT9KRi4Pw9dffcM2bt5ARAQCDwIT6BOp4CBZgkQBSkyZPViBNcE2QxGu81TpBDAEfbnSwWNRpkdXFSZIAibH4bOdOSS4ff/xxd/HiBUkmAQ4E5AShNL79wx/+oOwxGWgOYeQ6mzZvkoySFgEMkWo5tmxWVpgsKmYEBAYwTATtsD2wIDPfecdt3fqpe+aHzyhwZqwBfXPnzZNTJYCFgAkgye9S48F4IImEjYSZwIodJg5AAqilnolgAEdJmIjmzZppXGDtYDxh4ahrQ35GcAVQJYgie74WcBqPuWFDh6tlA2NmNYFmyEEQoyAkwdhGyALcFsT5Xm5I8ghWmQf79u0Xk1Nx7ZprUVIiQN+wUSMFLgQnPggk+KJGhufEmALc33v3PYEIWDL1oquO6N/NmjcTgCPAvO+++5NGHNwnk7u4uKHAhO8JSHaeudekSeOgjsgc6ZA0Ab4AkXwuAaaXSxqIs+DY2lFsEnvKdWlcxHBEdP0A7nfffVf1MH3u6iuQbXVXYdXq+HGB1UAuBfjn9xl/S7AQeNPXKqizQtIZADm/WAXgklb9KTbdXnd7Vsw/LDFxN4E46ieRvfJ95KTcP+sZRhjQiYsqjDT3RuA55u4xmqOABQ9EUmyS7RNWj2pGLdyc9hL1WjMGEJmkAtbgXlMAz1qYUIOK8RAGGjDCgOL27dq5L2BhskJaZzx7mrDLQInnnJWlvpLP//55N2nyJBmdYFZE4+vZc+a6cxcuuEkTJ2ndqlG4gEeuEhWqy7utscnteDgDrx58+d20JhNn3/3qIA52kJpl2rlY03nGENb28OEjMjbBCIq5iAkNa4cECONpLJv1ruP3VHsMq0yfuIARZC/jer1jKWBO/QljcVdVHVGd8br167XP0i8NpuzJJ57UHnK0vFy9F9u1b6+EGK6vyJ4Li+pIcikbfJcQGCRpQw0prwMYMt6w4ySo2OeuXbuqemdYNIAgbCm/z9yg1+XHH68x86BYTEkp9hLk6czJtm3L3HeffkJz0SS+y7W3sdaQnuNu6dl4PhPWHkCIyVGjho0scejbP3jXUakxbJxS4Dqu9Q5IVFKqskogDpdMyhvUWgAQh+uoeumFpZaBUaPeW8nI3HzXoEETd/HiFTl38ixJbrHmSaShFGHesZ9xXvBvrpU5hKybvYB5yhdr57Ef/PsMiPsqUVXmNZkRyIxAZgS+pREIlcLEBXUMJL+VAFdDXOsTxyGhTGoipnq4cAgQ10pyysaNqM3BmhwLawLAbDM20Z8sNQ1X8+Cwl9gEbQvS+sTdfJ/JgCP4QZIR0GVlq16PegZqBT5Zs1qHCw15OV1g4mgVQN8hgjgylLAlGBb0HzBAQTuHtmzoT52WXIVapsWLF4vNImvL53Fwcdi//fbbapSKxJFGymSWrSfbMgXWFJqvWrXSjR07TqBFNtvK7puzIPItgujf/ua3ktzAjhCMUmDfpqwsGVgCFgFJNL9dv36dACFZe1gbAkGsrl/+08s6wAFSHOwAIjLBgD0OaD4bJhAZI2OIlA9wQEabYn4YA+Sc1LYBzAhskGcShJGlJmiBOeQaYACRGgIWkbANHTpU4JEmsnwmLQ1g3RgnxoxMNHJUAofSslL1SwKUEMwAgPfv3+fmzZsv6ef9D9yvWhLs1um5RPac4ITP7N2rt7LzBLbe1joatcBbPaPoRRjYrtesiUuxRoD58+cvqE6J7D1zAJYLI5nj5eWuqqJCLRJoCeBlXQTDvBajBq4biSljTUCFLJU2FDxrsvcEQow1cjLYU4AxbolI8PhssviwpMxRb1TAVIa9KCosEpDzzA/3ybUh2eNZ8TPAFwEqgaPvK8j3CaxmzXpXnwcQIKBM9q2LRV2dAvpKbdGf3r3ucN179Eiam7BG+Bw+z6zrzbnRy5WRHFoJrAExz67pOr3UUI6DFqjLlTIwP5KBhpwibw82fBKGfcS7YBK40yT5g9nvu0MHD0reRZNtjD+Yp57R4drpQ4gcFZYUAxnYRF9LpusNEkICC96CPwBzdv0Epia7A2TIeTc7W8Exc4s75nuA3d27drnVa9aIqYaxRSrdskULscs5ANBETLVTZ06fdg888ECSIYKZOXT4sJs3d667554pAjmAA/aR+QsWqOcWMj7k3lwnexFsPptAPBbIHgXMvSmLuaSGc60vnQenXkLqg/0ApiXnlJdN+n0ztZ/WlFOKhdQzN8YznYlT8o5WGmLR4toLqPNkDmKMBLCRy2o0IoCnZJTYWZi3VDNy5hPrhXnK9707qdVFsq4NiJt81tYVNcBICK9cvqxm6TBb3D97EbJtjEMwmYLpRkafcCkXSMZ69uzZ2l/ZJxlj7/jIGUHfNfYB5MysqSFDhmr/RCnAz0m4IK3cuGGT6vVIylGPR+9F2FKt51i1mzHjQcncSbaxN/BegB7mD8+XGmlAH/s06xHQ2LZdOzdxwkStQ3uWKTzEOANmrfegAV2eH/J3zi81p78KgGxrSZ6C2gJx9IkTiKuqFBNHshUQd+LkcV03ZxctBi5cuCT5PWPMtTAu1PxaTaWBOL7U6Lu6Ss+BxKdKKTA1C3SYjz3zDxkQ9y0FZpmPyYxAZgQyI/BVRiDUsmlD9YnD9VH93ZBOBjbX8jiIx1weLnhysKp02SHnSpo3dVMmj3QtWxSr/o3C6bhaDBDkmbEJQZZ3pwTM+XYCf8UxO9nz6eaLB7xVVFa7gsJCZegPHzrkli5ZrJfBilVXV7rBAweq9oszB4YLIEWPLupbevbqZWxabq4OK5o8k0Ht1r272JbmJc3VHBZ2CEaCLCuSSg47+gBhe88JRi0c2Vdqxlq3auX27N2jgJ8DloOXIFEMiqSaYR2Y7747S1IrPpeAAVdHADIgj6Bx8ZIllvWOwwrlqWE5oIbsLvUTMBG+bQAM0KnPT+ngBRQR0PA6SfCyQu6Vl18Rq8j1vP/e+6oLw5USSQ/XhhsiARBSIeQ9OM0RbMBQTZw0SWCVG2WcuNaPPvxILA/AgSJ4Pqdjx06SCVkd32mNK6CCn5PdpqUBBiHU3zHGSCkJTjCL4T7vHnu3bNgxpyEjTM1Zg/oNNF6yxM9B/hYAikTKfEISX81PqxNKOSimJH0ESUgELTC3AJXv6V6WLnVnTp/S2E+ffq9qfMSeBmYeBC/0Dzx39pyelSR3LuT27NntTpw4KakrwIM6Epq+L1q8WFJbwJYxHvpvDbdEYyH8bE79zAMoY+MK3axZs9SgHBDTtVtXzWnmET+nZs0A5QWxCXf0vkNSTQ9u+VtBoPqLAbJYizafZPcesOEEzwTeXhJZ0/TC12mRLDEw4b8YRW+kQsDtWRqTM/rnZIGnB6jBSBgoDACeAQ+TUnKdjPGChfPlkskYwkSOGTNaa4Vgk3kAg7pk6VKBhtGjRrtOnToGvdVoylxzvP34+6bjPpHigabNL2M8kmxRYCyBiyx1bv4acVwFuOMEW1RYaHVs0WqBTdpHsObumXKPmWPg1FhQ4A4eOuTmzpnrHn/icb0/QHHb9u2S6NVvUOymTZ/mGjdqrHtVvVyFyfU88NHd8PwEOKmDirqc/ByZ/vB6EkJmF2/NvI3ZtOetxFFaz7fkjEu2XzAnQxNapHrrfakmzlx1lOzycj+SE9js8+x5DtS0AtCoGTZJMs6GSAMDRvEWJ48gvldfBHJNz9B6R1h+jTHDOZU6URIq7Dew4z4RwH7K+E2aNElJO4AuY886YR4BMNkTWVOsZ64P6SZziT2TmjX2LSX/igplBOTnFK+vXavAnTj5uVu+bLmcdK9+cU2NymFc5ZhaXemaN28spp49ATMsEivjJ0yQ4oD3JnlF7SPJMvZozhrqUGkN07q0tQFTyX1RrZBsZE7yfFOtQNj3cRpmr4fpvnDxktYHZ02Ret1FBeJo+q3kCAY48birrCJxUK77zs8vkJwyFDJ3VcYfkMcYco08T+YObDGvRxXAPmnnEI7TQU0sLGso5DIg7quEVJnXZEYgMwKZEfj2RiBUWtJEII5Gvz5I9sYmxLbo7OmPxMEera7UYVHStImbNnWUa9WyodwpkU9yUMRiIReiUD8rR9/XmS19TqrYXTUZt67T/6t3HYlTI2M1GCeOH5O9O0EpQRYHNb3AOnbqKMApEBcDxG1VTQPujkjPCAYI6nGgpA8PMkBq1DDcgEGBseL3cASMReOuXbv2agpOo2rqcJB+8bvUtmD2gXSFGg3AC4GE75emAIKgMR53S5YslkSLwAI5Idls32B34cJFkifhZEZABugcORK5UJkOeYAXrBXtDKgHwqwCOSbXiOxsxMgRxjrS7Dqc5d4VW9PJ4UBGDReMEFnVsXePVQYaIAUga9myhYL+xYsWiwkC0MC4YSCAZIq6FKSoHO58DoESrB4Za8AnDxepEgwihhrcG69DNkggAHNHcIN5AVl8stUAPx+YRaLVagIMi4X5CW8IeIbZDWJzySdTwWhqfkLyet7HB3ceLKiR+vXrcrJjXhPwIvEke338WLlbOH+BgBu1ZwRagDaZLySsb5TvJQXoVF+1kFnM8x48X2svUCDWE3OUkhLrw5SSsaVbutfMuAcGhsGi0BUHjcfzNC4EbbwPDEGr1q1cYZ06uhfAtpc1HTp8SE3aYRN5NlyTmaTUllyYOW4STpM4GohEHk0glqVmvwYg0wGQjbLYLw/6AgmiD7wFCMWCh62vlZIOKeMTA9UBiEtf30HwaGpBD+LM2II6UnrlbdmyWYE5zDM1lwAI3Dj5Hg3hcQ5FJj1hwsSkK6Jn6mpuGulEgd0335FUjXQTSSqHRBwzGMwcKiVvxQSDhuN84X750Ucfql9kv/79xdR70BSNVGn+//EPf1QiBGkrdVbcN/ONhA4SuEceeURzjOdGMmjNJ5+4lq1au+nTpwkEqVYsEtW8AQixz1ibF7bKwFlU459wkVjE5eRhMALosySUGTTB4lojdP+VvhbSkwkGytO/UqzcrYxNBOIC50TfsJp6WWR4ME2se6SOJDT8OuN5Goi89eae+r5dSbriIr0dgljSoL8cknfUEux5AA/2fdYB945CAcaLGjFfNwuIY1/EMEkS2aAOlM/yrT54T+oruf6KykrJ0ZFeImE2MGhNxdeuXe/Wr1unxElBnUJ3/333qy/c1i2b3aXL55OgmjmGuQ1KDp4Fex1JPvZFGMHeve9QT8yNGzfpPthz2BvZa7w7pVUd2JqS3DcW1R5DS5cjh4/oDLl+o0LrY9CggVIMCMSFjIlTg3dmeDym5ByOyABCzkqMTUwZY7sPc8hAXJGeAeOiWl6Bvjy1w+Dzc/NydIZ6tp/Xznj6Fxkm7q9GKZkXZEYgMwKZEfj2RkDulGzvVg0BhZVlrByHimy2IwJxHBIxJBYh55o3a+ymTh7pWrQolgslLliAOPrEuSxqTcyh0tfEeRDHbf01Ju4v3To1cVwbB93FC+fdwoULpPFvUFwsEVK/vn3k4OUb1fI3tV84N8LEEczxB2YD0wqCZoAFgVTbtm3c7t17FKRgK//KK69IPtezRy8Zk1DHhQyQ3yFoQPaGOyVBmxzKhgxR4AaI84YAMpbIz1c/sQUL5ovpGzlqVGAlHZHjG3Ic3C4xdAA4ARAJQlT4Ho8LKMDkASLInsKw0fMMeRGBP86IXrpH0ELQeOz4Md0XWVuCBQJSgn7kRoBOgmEO89lzZsvUhKCcOjrug7Eh64x7Z0nz5mLdCC4IDsRSBM2wLSA2kxmTLYXNXAC2aNdOt2/vPte8eTM1Oy4rLRPbJ8e2khJlzGlHgGx0ytQpClwZUwIXJiPyKZPF+ZjB2LhkkiGwN003tUi666nHkTGg6tNEz8B8JF8Rl4hG3ewPPhDjhYwMo5aePQi+ADn+Gmon2Srv/Ogt5xkHABI1OHwe8wS5pVmt3xScBpcuG3x9BZK1NEbCGAKYlmoxkAR/AGeYOJpeE1Sa+YZZf3NfmOsg0YLdRDImxgZpJE3AA+MeI+AsoBbzEgAoey+THPrMvKcJeY31XkuBH/tZiuU0Bq+mKZFhPesreTMTZz/xQ2OGGgJ/yOgCELdi5XK3dt1aNZmHERk8ZIiZYgQur79//vea6w89+KDr2rWbZI0AB3veZrdnsCF1nXyGPVMYSWvcrvsKnhFBsfWLRM4XlmnHmbNnldzgC6MZmFYcZakPZQ3BRiXiUUkLf/ub37g+ffuq1QFMHJ8HuNi+Y4c7cviwmzZtmkAGc49a10+3bXPt2ncQc0eChOcAIGE3VC1X3JhO7Y9+7+W+CNKzs9y1G9e1F5w5c1pGHyRK6O3HPkCwzjyy3zWzFu7Xnrm5DasG+TZft3Sn1KSxOij2FvYHGHeSB+pVeP2a5itmNHIbFQsXnB83wcWbP9aDt5qyeaS6NiWpseXzSErgKHv8+AnVL587d1YAg0QbeyDtVgBFWPwPHTpM6whZPCCZfdtqQNmfkDXbmuW5Hzxw0H3wwfuurKyNVALIZpl31PgCrpBsc8YgCd9IQ/cTJ1Sv9+Mf/Vh76tZPt7hdu7ZLUg5bjFIDcE4/TUAuzwCjJpg81i8mVJhYYXKyatUqJRABfCQNGTcva/YMMEkY5mxhUZHuETMV9XGLmbOtNzbhbHYha/StoVf7Ati9Ss0P5jc1cekgjjHnjGKMkeCzHmEobS4aY37p0kXtA7Vq5QrIoTpghXGdT/7NP2ZA3LcXm2U+KTMCmRHIjMBfHYFQm5ZNVRYhHb4C5bALkW3HGACL4Ui1QBwNYBNxMzdp3qSxu2fyCLUYwC3StxaIJ6wejto1XxPnTU382U5/OMuP3/rr5pq49FcR2lMjxWEDw7NowQJJQUzfH3J97rrLtWlTKsmUgplYTAEvvZ4wNhGzwhWGw5K5zJ0317Upa6NDFRaJQ5aAHInf9u3b1NuNLDmNrGn2igX655+fUr0ZfwjuKLrngMOhUvUMjAdOYUGwjBQK62oO1ocffkQ1JIBKAhJcHW9cv+4mTpqoXm04DCLXoq5Pxh452XI6W7VypRqKAyTVoLWwjoAZBzxGDwQDBFMEhFw3rQUopKc1AtIngCCAw8uIRo8ZLRMBeiPRc4mAE5MSajpgoggUsfLGVAKzadKnAAAgAElEQVRGhCABRpDACFaCQIOgGPBLcEQA4mVesAME3dRyYLzSsLjYTZ06TWNy5OgRsW3UNOFO2bFjB9e3T1+BJuubhQOlyfOslsWevg8Qk3JKJpEP3YMX+WCUoJrXqYmtJIUEx8Yg5efmuKNHjqipOpK9Ro0auv79B7i27doKWHCNzBFqRQj4qLkh+BKII+BX5pp6LJpRRwJWJJo0I7jZQELXHkg1a5pQGPBQXVgtc1/kGgkMMWUgABs/Ybxr1LChmDPq3TxQi1RXaw4S9BPUEcBzvyaprJYkito3MR83MWICwkHNVQr8BCCPtRWAgdR4B+YlQRbfM3jG8tVsln0rEGdmHRoFy+coCRDIKbNtvmJww7oDBMHc0sxbxh959Bg8LmdUfvnvfvx3Gm8D0rJHSjpT1jA2CQxZ0i3bfUBPfaTegxpIPb8csWU8I7GrN24oCQGIy83LUx9F6uFgbJCvRqortX5/9av/IUadBAeAhgsBdMCWUytHT0rWL3ctFn7HZ659x46qicIcB1DhZdf8TW8ypK4w3MwJ6kIBGJhiXLxy0Z07f077HUCKZ8scJ6FEj0vf5ysFAFONvr1k9y/tqbcCceohrT57VuvG9ZL0YWyQEVLDxXsCtiVvjhlQFgC93d4evGfqWmrW6Fmiwt7XmoXbuud5sx+RsCL5w7gCtqgJpqYXO/3x48aLwf149cdpvfuKlcjxrQd45syDDes3qKYROSZrhsQJ44sRzbTp97qCWgVWnxeLC5Dz2pMnT7mhw4ZKzRCJVLkbFdckBcfll3kEi0dSjyTAiy/+UdJJKSMCySvnCxJP1jmyeK6Jf7Mnc4++LpN1zP1ZQqu21sXhw4eUfuCcRdYPKGQfY1+DiSP9quRInBZAMYfCgUQd4Ds7J8/VrdvQShuU2LDkFiw0+zwLy2rwLAHCdVirgZDLzQ277BzrZcd5SuuYp3/8/2VA3F8NqTIvyIxAZgQyI/DtjUCodfNGCsd8jzhJkFQblyW9faS6SgEwhiaJWFR/N23cyE2bOlo1cfSvgYkLh3EH4/ClganvOWcGKaQLfbG2hV+3PwsIZm71BcDEBTMSjVkQVlXlFi1c4M6eOSsJILbLNPsuK2utYJZggsMHqaSvibNDPVcBOhJGauGwvR86ZIiAEPb/MEYcogRJffv1c1e/uKrDbdHCRbLjb9iwUVAfVksABkklB/mECRMEfAgUfUDLQcz7UWyPGyVsHZlzrgNwRl0YMkqK3rnvZcuXy9QCYMX1cOgvXLhQIOrBBx9S8IYMhiAPGRoH7MgRIwVYcMYjy3/6zGk3c+ZMmS5gpIFRCoE9TpcEPQSxMx6e4V579VUVrRMM8XC4LmSQyDipgUNeKSvsIIuP1Ab5GSyZyR6th5CXKfE6ggkvWSUoBzQCcv/Tf/5PMnlgXE+d+lwyMBhHXCJhF5kjql2J8p6W1U8Ge7BxARAgsaC5ZFgg+ErVxllwXu2WffSRAAFOdswTgxGYNWS56soqAQecB3l+LVq2dCOGE1DRTylLJiwEiQZMo4EznclXfQNjAnpey3hhGCBDm2SWIsk/6bkpQOICvPlGGhNH3YvJFw2EUfuDsydzGjauf7/+JnOiFlEuhiZ/4jlIXhlyGlcCeb7s+2a9fyv3VyParX4qHYj58QYwJpm4dLou0IF6UGZSSsC2PXOTSd5UE5fmChlA8YCJC/rFBUzcuvVrFUhznzwzgnGCXOYpNakEvRiawIqJXc1F5mWMsHpbJieCgVYzMTHgwTh4UxfaCsBCUAeFfAyQaG0XrLk6z5sAGmb1xRdf0lpmDZHQASibZLlKII5m3jRyB0TDvvB5rB/q92CHYEuUOMjOFhO3fsMG175DR+0R3JcHlQBHroXxI/AHrMCMU2vF/8N+X71xVbJKElEkfLhGWJSJEye6Xr17B0yYsXh+zaQYUc9g3ySmTPvnrUGcB1JWZwWoYSytV1xZ0grfgLKBMQEumYHeem+35xSwoQF7619q88kzkfbseE9vuU/ihLWByoD1CZDt2aun69ypk2SK7LHUUqI2wJKfZMSA/la/CmvLM2IvBrws/fBDPUukjnreFy+45559TvsQIIz2Fbm5+VpLgMl5c+cJxHGNuI52797V3biBc2qVkmhcExJ7lBy0lqCfIGuyWbOmYpUx0AJcDhk8WPWVqD1Wr1ntmjdrrrlO8tCSi+lAqkJzBNUHyT/meXUkKsYQEKfyBgY7REIzrsQqZQ/WoD4qKSd7C61/AHHUqvM6Sx5Uax1gquPXrgfLMtAJ1Aa8twzCAiDKNT72g19mQNy3F5tlPikzApkRyIzAXx0BGZvoIAY8CUCZeQTHLYYmAnGy7OZAjzogWpNGDd30aWME4iJRpEm5Ljsn38UTBuJUD4f0MQyIC9cAcdSr+T5xt7q6v5Q1RqoZjZujWTwalTsYskjCg8I6BWqsWlraykwegp44GzZslAMjsj6CbeQsHGQwYW+//Zbsw8mUUjdGjdbKlavEuvS5q0+QCaYZ7CXVGZw8+bn11/JsQjhLLmRIJpFdIUfE5dCzP1zH/Hnz3JmzZ9xTT303qFuKSB5E/6mmzZqp4bdaPDgncAHYAqhxnTAzSIR69e4laeT1a9fVFoF+Ztj6T540WfJPH0AT6MDovf7G665+vXqSTSKhBOxxLYAqrp8C+zlzZpsBSXGx7o8vmD7YP2Si3D/yLeYGLIB67OXlumZNm+k1gFv+TWAvcwWy53Gr8eIZApYBxc8++zv381/8wrVu1VoB0/59+4Om4Nddu7Zt9R5IdqzAH9MGa/RsRfWpmMGMcYK5KRDnUVwaiEsYiAMgMsY8W4IrmEaCwtp5eQqEyUJTF0OtCkwbTnM8PwJs+t5hTU523frdWQaf+wdcAPwYE8aR4JBA3fdzM+LJyyoNOnqDllSQnaLHeO4+687fzM/1G9arRx//j1wOgxuuC4MaxpdgExkXn8l4WEbekiTefMTmU01OxIsOxXDSp011gAbEBMBhBATMAiOUmyR4nhnhdR7E2XtazzFvTmEAwtjUFBA3zKWgP5DLAiYBUp+s+8QtX4bbqxOIg1lmbAm0SWDAdjz66GPJ3n6q9xNaSNXZpvYRu2fVFeGMCDuRMJMeEhMEryQneCZcC4G6emWFQmIacDSlLcfvfvc7sR60/PDNwXnu2eGQait/9atfi8nxvQGVqEq4wL7+moyF+AyYKqTUGBe1bdvePfSdhyRVpp7y85OfK+Fx9Gi5O3qkXGuQRAzMoGdSAe+JrISMTZgfyI+ZE8hoaWEBk2jrIgWgv1x7ZvVWgcFg8FzSAZ9lGJJy5EDyTq0Vz1Zy3VhUc4aElbn/Gmg3kGW1fGJ4k0XQt9jZA4nml2THAv8G4NhXrFbQDEnYQ5hbjAd7Nl+ANK4DkEvT98GDhyg5RV0v+xruuEggz5w5qwQVkm7kg4wvTOLRo0dcx06d1BfOG0JRh/zOO+8oQUc9Kg693jH03PnzbvbsOdp7SZzcd/+9rm7dguSeizQbdo9kGckp9gzet6R5iZJlqCBefvllJeRgTgH4vHbT5s1K0nBmWGLCZLCMKfMUhow+hezfnMWwn0hZ+/Xtq5+p4hwQF48pyUofV4G4WFSJMjO8yXH16jVSnTGJRbmERiIaDxJ//Nsb0sh1N+jFZ/Ml7kJZVivs1/sj38u4U/7ViCrzgswIZEYgMwLf4giESpoUJwBwksL4pt+B/ALpnDFxxsrhC4g7ZZPGDd09k0xOGVHgnScQR3sBZf3g2nBZU3DP+6ZqZlIg7usn9VDacagYQ+TciuXLkhKjvLwcMWoG4oyJg70gKCYjS5aWw8jbthMUvf76n123bt0lWyJjSr0RGda69eq5Y+XlrnnzkuAQczIFgeVAOsShS2DBAdiqVUsBD9gzgACHPdblZHEJNgALsG0EGLw/zAJ1dIA05FUElTCJsGv0n3v0sUfNBa2qSkYJZOaxwT5w4IDqpZBUkb0dPHiwzB44+A2c5isgpZEzTBwZawIcWAyy+Nu3bRfAg83DzOH4iROS6QESuC4CQg536pMIEs2YLK5MN9fCZ5CJp7/asKHD1FrAy5V4sbcQJ3hQkBHKkgSK/nZPPvmku6vPXXJaQyJEkEOAhXSUOhPugSw5QIkMMUGMOSDaSkgBIyuciTlAnqK/ZDDl14xAVXa2W7ZsmUwBaBxe0qKFiwFCc7JlUoLEjedH3RO28DTyhSUlE0//L7L01JwRVIrRpdakqspdunxZ4DgPK+6qVM9BD4Y8cElPRHiQlQI1KebCGDwDGQBCgsTTZ864BfPny6GPefDEE0/ouTFO/NsH6SY9s0Ca8WM+EfAy/9Q8OmleYiPjgzH1aYNZUQ1NYKahJI2BOM+qpN+D/10xXGpRYMGmZ+P4HnuIZ1uSgCAAgmpBkGarblbz5k756adbxFax7qgrYp0wj7k/5jGA/Cc//anmG20c+JkcRZMs3M0mLUHdX/DZdh8JtY2ASUUG7cG3fybWdiAmcI8r5X/7b/9V8/ORhx9J9ppTy5WYWer/7//9v3Sd9LXzTeP5HKTdBO0ACZng5OW7nbjPLl7iStu00RwjKMdhlL2B58S6B9gRpNOmAJkv18P9w6bEEvb/zE1k0M2aNk0CeC/9lXw7aKDu69O8A2VKGpuqb/SseWoJpTVsBxsENZi+5pV5xWfs2PGZmGeMohgHn7xInwtJRvqmQ8xYn5p1o+n/Zvy5bxh/xoVnBTPM3EpJiiPav2CoaMxN4m38uHHaC5Gsb/10qxs1cpSALjJLwJWSMdevy7GxrE0bObuSrOLefN0sc2nd+nVuyeIlkogj/+bZArzYq2DPZs2cpTrE5iXN3OjRIwIwbCqBC+cvSAbNvs5a5j5ItnAd7NmARy+Z/PGPf+zq1qvr3nrzLa1XEkbMbc868jfPlXOKPQw5JVJK5J3MXfbrHNxJxX4GidUAxCGnjMWj7vSpU3b2ZmFK1Vi/q/pG5OqRqPZaJUoCtYHfLwByJB60fkMkQExtATDkexkQ9y1GZpmPyoxAZgQyI/AVRiDUokXjhBp7K7NPrxlqVuhzRo1CxBUU1FKABwtXVWXZaFoM3DNppCtt2Vh95XKy8yTdgIGjJo7MId/3hz81dkZQcOhgkIIDmbEFlhUPMsX8kjdh8PKsIKMv9i2Os5wVYnMQrVmzWrVtgBoMWIYNG+oaNioWW4KE8IsrV3Q4kyGlL1h6VpHPf+GFFwRcVC8AaxgK6bUEYBz+dpjmu/r1G+jgRypFEMFBTdCJLT6SRA5vAjRYNB2W2WFlfjFeIVD42c9+7vbu3SPbbNzLCKQpXCebj7MmwezevfvcwYMH3ISJE12lrKxNFti6tFSulNwnASMBFECCgNNLGallI7jav2+vmx/0dUNyRT87MtLcHz/H1ZJ7w+UM+eDOnbtc5y6d1eOO9wA0YnACI8KzgvWAKfPul4y7BdzVqunwFucc9IAeauEAPDAsBAwEUYTvBw8cUP0Q40aNIgFpr153JJ8lphb0oJPDYiDRBGh8+YvJQe8pCvjNRY4aI5g2xqZR40ZBTydq66Ky7WeMMJoQQxSPy2GTIJC+bGqImwN4pR9UroIp2Dmad/M6ghpYQpgIglCeH6Abm3hAIIEQzLVc+azBosA018M8EriNmVTqVl88d5z+mGt8cR3Mc+pwNm/doj5ZZN/pO8ZnwcbJNTBoxuwDdjNFCJgRapP+wsJPZwZvfllKxhoAo0Ce6Fm4dLleir1JsUBW9+aDdZ+kCbSYAWKQqC6NRUX6Re9EnoM5pA4RIGXdvfHGG6oNo6k2jZ75ngeQdJxMvc/tb9hLQD2Y4bq9EYgUB2KTUqYsrNfnnntO7pPUuSbHNWgVAeB66aWXZCiE9Nizn7x/VWWVbOlJ/jAPaKzOv+fOm+8uXr4iZgkGiXXFHkBSyBIhzBlYXasT9K60gDrmHTb4MDB8FoyhJUlSLK83NNEQw+YkbpIk32ol3QSoPPD2yRsvQ/W91kiO0KuPOcs65ToNSHswT+Npv8/fauV6WbTPvfh2FKnXplpfGFPoZX6qV822ei6UD0gM2VttT6xwjz32mBJPJIiQ4CKt7NCho+YRezZ7BGNH7zT2Bcaa/QMmFiUC48ezefbZ58ToYXqCYyU/sx53UTH0KCPYP5E10rKF9zcppI0DZiaYoXCeXjh/MXmuIH1F7fHKKy/JwOWXv/yl27Vzl1u5aqUagOMKzP7Je/u1DICEhQY4qzVGPKHEAkxevhxKq3UWq48r/QSZD1Hq6WAdL1rtady5OnWLXX6tAu3v1golIekutdUyZFI7HmPSU3OdhWwZUz1fOzjdjKf//utnXr9CEJJ5SWYEMiOQGYHMCPzfjUCoWUlDbNCS7n8ER1k075aDWnXgymYW6mSic7KzXKNGDdy0e8a4Nq2bKQOMo5faCgQsnFmNmVNaMqgLLLMlp4pYDyXe1EpvrLibA9HkacYM+i/LHBuI41qV+U3E3eqPV+lgxSiEn2P53bhxo8DgoVCmHtQs8FlI6zi0ZFoRAASaNRMUdurYSWYh1JRR2M3hDaiiNopAhTYEsDDIbjBRQX4nW/datQQSAWYAH77vG6ceOnTQLV68SMEFB/j8+fP0uchnYNUAUgA/DlUCfvoXEXBMmTrVVUYiYsq2b9smi2qaDhsLYyzk/2HvvaPjvK4s31sAAYIRJMEE5pxzzjnnLAZJVnJbktvPHrvdMz3LE957a72/Onj8xpZky7YoURJFUaREMYk555xzEHPOAXnWb597qwokQLc55vxV8KJJAaiq77vfDWefvc8+yBupp6FHEQc/AJNAZ9OG9aozo96C4Aa3PJgBGEJYL4IevofhCcEYYIEm1FwzlvvUaOBIySFPwIQjHIc/18Xvcy+AG+oMYRuqV6smSZiB1tsaE7LMBK9k1KlVIaDl2md+PFOBAMExwVPfvgNcwwaNTX5J3QU9mkobgOYeiwMbTK3kZMuiByt6mFGAIE5z9KejJoX3IdjbvHmTWhgQ2PEseR3gj5pE5gbBNsYVgDXmOy6gMIfUJlKvpPoll6/G2bjOMReQoZKxv3eP1gVl5V6HkUCYV2KdIkkedBM4FQVIzQ3Smj7T98mCYT4PU5gVq1bKlRCWFFtyng1rBKYSOSVrImYEEXqmiQNXi43ivp4XxMnhMEgs4xqAxztDhsA7Hr754rXY5fjm216DJxMGwDZziHor6/FVVgAHdoUefX/3dz/yPa0sWLYm0bH94al79eAzWq8VNVix3wz1VwI9PrEUgBxz43e/+60Y55emTPFjbAwwc4Qv1jUBda1atfXfwVmSfwPESaCw/pBKUiO1b/+B6AwIrBn7jCkKTBLL95kPcoGNRMS8YnzRv09fSf9oNyHA6FlTZHvB/j1w1eFZ2NjGjEOKngueEfZjEwVxnvlGFs4ahlXiufLZsELVqlUXyxTAG4AUIMw+H/8eT35mzOTmL4A4szuNA3H2vOKlfwAO3G+Xr1ihMwkwxbxhnwREkVQbPGiw1BHWiBzAbDW9do6ZbJhkS1An8B7USSOrZN8bPHiIFBC8FqUEe8nsz2frtnhGTZs0FRvL3s0YcE28347tOyXJZz7Z3lhC0twRI0e4rKyHbubMP2u/JkHAPnr69CnXrFlz7a2sAeElWo9kZ0sFQb0dCTGriWumum/YMkAcKl7+oA6JgricLHfrZgzElS5fSQYnXEvYV5G1M8eo4QtsXEg+sq4Ca0huCHaePQrTn7d//n8nQNzzxVmJVyVGIDECiRF4ISMQqVWnWoHkTiqPob4pxaUkpygohXnTJp9jkkqC2RIlIi6jYgU3fuwQ17B+pmoHeI1AXJ6zvnHUOMUFWYi2DNBZuJGf653MfC0OgQnBvKy8aSbs64zEAAbLCEm5OLyQeVidEvbkBw8eUGNkAnn6q+GexiEEU0XGFdaFY7Fvv36SK/HFgUbQMeeLObLUHzZ0mFgc6lQALGQpqcdp1669srJcB8XoyGrqYO3dpYtcFzn4CSQocMcIBStp3pt7WbNmlWz6K1WsqJ5tgCB6TvEzpDfU/rRq2cqbYhS42bO/kFxn8NCh7u79+2779h0K1pEKAW7MXcxkTchzAJo04KUtAcwWgVRudpaua9OmTZIPkd3t2rVbNLvPuIQeWQTJSLoIRmlGS2AB60PPNxgn3oNgFLkPn490iYO8RYuWCmIAvIAPmEnqjWAe+YNxBC0FuD5q67gnAiUYOAISACX9ltJSS7uuXXtoXgDyQhP2wHQWx7IUIKUsMOc3WA3uh88KcqQQpAezEJ4/n4d5CUYUcov0jAU1kcjZAH7Xr1nvJ6tF6yTQH4J8XCoJ7BYsWODq0XC3R08PoumPR78ln/hISo5KQZnpJAYeYkxRDIiDgeHeCcJgIGHlCBaRYJ27cN7lFRS4mzdv6JlPnjxZ1ukBuIVaNBhpxopgkmAXAEvtX/EgrniAF7WlDw3L45i4eDbxaVMZXxUVbO19XWCRzzDaEsBGF9bgiy9mK3hlriBlpV4HiRdrG/nxz372s6j5i14lpgnlQHEmGvY7heoCo79rBhvhK4C3AG6Z6x/+8UOZ90yfPj3ahy82T1MErFk/lliKuanybG7fuS3nWCSTsIjsU+XS012lypVd1arVpG6gXjP0FqSO1XqskSgzRoR1h/ybGt9SqWl6jfasiJNRRwASoZbWGJOgYohnQot/1k8C3Hgmjg9in2K/hIVh/wPUsaeQvFBvRGR52dlKkBHoh7rI4ubds0Gcl1mGOso4EGevA0RSk4rhCL0a03S/JGh2796lPYgkVNgr161b665fv6F64wYNGmq/ZH8JgAV1AWeeGXyY4gIlAPvIqtWrZe3PfgjwIiFGoofxQRp/9NhR7bU8D/aJXr36eKfRJLPrz8513333ndpKYNTE6zBPmjB+vCufTuLtovvooz+rxpm2BiSGmFvsT9agnF6mBmIBo7RrQa7/6HGW9meMTdTgO5f5wLMxK5miQBxncZnyGQ5XZ50dMinJV2nAjZs3Jc21NiZ8P1dg1MCyGRyhTmFvAvySNHj3F/9PAsS9kDAs8aaJEUiMQGIEnm8EIrVqV7PyIg/iYOHUGwgnSMAbdRnUZygrx0bvXOWMSm786EGuQb3qJnEUiDM5JVyAMpP0YfJW5Kq8kTOeWn0rpo3V6Fh/sWBvjCQHEIdsLCp38iYXBG5khgOIW7lqhViLChXSJZmhJq5a9aqS9AHsYFZobk0mEZaOQ5agi88iWFuzZrXqLahdAYRRw8VBSp0bgTQW5wMHDtYBOH/ePLFIKampul5MDWDDYHSQ8BB00YgVFopADlfGMmVLuxbNWwgQESBMnjxJdQ6YJ0ycOEGZfN4L0xSkYxMmTFTR/ZVr1+VoRi8haiC4RjKzFigZw0mTYWq+OGxpPI7TZXr5cu7BvXsKMmEh+exatWupZoNaHAIVxpT/5n2QcwLAAFcECJWrVJYkaM/ePaoTs2A5SXJV3BKpt6PPG2Ab6SH3tHDhQsmsYLoYD8AO4BKwRqYZEIgckedKUML90mD75InTrlfPvjJxCYEZwaxqw0qVKnY2U5cZSbI6QOoDT5w8oWdNlpqAjPmK1DE451Hkj+snstVBgwYrQA7mKwTaNGEnUw6jC4iynmCpMiGALb17766Ma6h3mjdvfpRZNWOOUmLuYGL5bIJ0JFu8HsMUJFrJFJEWA+L4LK6H68XZkPGBvREbTW9GrN0fPxIY4Br79esv0M1857UBlPMsTdbllASJ+L5oRQ3iX5IgxmqoDOtYE297J8NBT1kbRn8Yfm7VV/GyyShkekpZeu36VYE4GH3WF1btgF+YTO77408+du++867YEHPoDGLROAfTJ280ysTF/SDgGS/rjhl9mOlD2KsIaufN+8rduXPXvfLKywpg9ZkeQAXpLeMdkioAaZjzo0eOyPwIQyBYNABEpYxKrm69+q6s5KAY4zyWWy17AMFyaLbMfGU9NWve3LVp3VprH1kytZzqq+fVCGbYEgNNPBszcAkmMzG30OJkvP6BWf3jE0xc2Jd56DBA/G0sW4FYfdiqxphx+B6MvAd7cowVLBo4/iUQF507fnqF32eMOY+QkQKm+CzWbzCo2rdvr4xCAMXqo9aju/ZzABcAefjw4dqrHjy479uDkAyLaM2xtsRulyHZ8lDJu6vXrsq1GFk1SRMYuTDn2FNh42D1OCd4TfPmLbXXAbRwQCWpQz3rgm8WaE4wZ0l8jR49yqWlpbjy6WUl22SPZv/lPQ8fOuQ6d+6i/QYQx1rgfGL/RM2AnPJxVraSdchqVb+al+MBHKoW3KOdzL6QU5L4kcFPvnPplaq5R9kGyC0BYnvn+QsXZKKDrD7IRqP1lN4Ih32LceX3mWOvvp0wNnm+MCvxqsQIJEYgMQIvZgQiNWtVRUxp8kffasC3nxHzRiCqxqJIPHIwnIjInXLs6IGuXp1qAn9yp0ymhxPBDmYmJWRsEs1yi4mz+C9Jgi8y2NYvigPSmiUTDBAYWX0e3w+uWCHbTe0dmUT+G1nkqtWrBLwImDCtoF1A9epVo2wFv0fdHAcmTbYJ9u2rQGYnmzdtVvBLYMUXATUHKZJAgjpMLnAs43vHjx0XS4CDHMyb1ZVVVo0YQJLDtWevXgIhBAzU+lSrXk3g4eOPP3EdO9E4vI2bP/9r3RdSHD6Pe1+9ZrVbvGix+/nPf65auQuXL6vnVKeOnVzdunV0bXaQmoywYqWK7sjhw27Pnj062AGgHPaR/HwBbIIRXDkJiAlkYNxMAlWgrDRyToKul16aot5LyCz79jXGjbFAZgkjye8jIaUOBSBHBhxQBiBEOgpY/s3/+I2kldTS8TybNmvqzpw54/bs3iPjECy7uUYCr5u3brp9e/cqM33i2EnXoWNnBVgAVK5HEiQYgGcwSdZPyiSRzBHq8ACdNCJG/kpdFUFJMEehBx3jhPyKmkX+mNQpW8+Ke/XKGyIAACAASURBVAU8kHXetXOnglTmGL3j+vXtp2dMPc7tW7fVV7Bjh44CUqEZ9aZNm9WQGKc5gBavJYlhDnvUh9raKerLmlA7PQOknVwPIJnryc7NdUePHVewRQB29949sQOwvWHumQTKHOZIHiAvLUNdoeZz0Z/5DKVlIaDm/UDiQFwMBRUmwOKNRQoDPNXShJYKhXL4sf+4du2Kmz17tuYOc33o0GGS/oYG3e+9/75cWKk/s5qhmAticEl89tYYzG9s3QuGxl/mE3JK5jhJGVhkmLiwh/E61ioySJIVgF2CeBIJPD8SGdxD48aNJDlEdoybJPO+TLnygvFIk0nYUF+F9DcAMJ45oA0zjdq1awmg2NAVuDSfeGK+m8ssTo0k02z+8zuhpUlhU5oApYsbnaLllAHMqkY6CbBgGTe5DDunREOYfwEQ8HeQAhY3754F4gLb9jSxGkyATG6NhJ69wcw/cpS4Yz+Abd+1a5f2KGTtgC8SMqxXADDW/rCHJFx4HpLu5yBHpJ9kOUkaAdW4GCPLhimlnQz/njZtqmSHJnfNdUuWLnG3b92UgyXP89Chg6516zaq+TVTGmSoae7Y0eNu7bp17sKFCy6jUoZaQtSuQ5/R8+6jjz6SygInTCSf7NWw0MjueS2fQ3Jr565dcjHmPKUmDmMTGXTRwD4vVzVxJLW4jxgTl+1u3bzha+IirmKVTPfwcZb1R1QTeFpfJEsyT+KKhFDt2nV0FsHGAdowuTK34Bw5o9rzLeGmv/nzBBP3YuKwxLsmRiAxAokReK4RiNSpm1lg2XcP4shic277bH5qKv27qIsAdOWIiauSUcmNGzPINahbXcEGAA5jE0BccKaUdlIRU4BN/J0vAAfLF2+/DuumgCE3TyxcYJtUd4FphJfZSK6ZT01Drt5344b17tTp05JfAeqQqNSpU0vgArkP7wkLRqBPP7XgyGXSxIhbt269AgKCfzK3TZo2cb169tIhSi+wc+cuuPnz5yto55Am0CIAoPid34GNW71qtUALPeXoTQRDZj15knQwbt221S1fttz9wz/8g8APMs0uXbu4tm3a6mAkMJ3/9Xx3YP8BgbhSZcq44ydPSg6EGQs3yqHLmMBMIP+jjggZJUEL7BJZcZp3I3tt2rixq1Klqow7qBMh6OH6CFBg1wgSuH7YAGo+CCCRXXKtfDFGAFDYJcAPcjey0TTERcoFIOM+cF4DePA5BE0ErQAnghICnvlff+2aN2uutgJjRo8RU0WAQxBIVvfWrbuuXdv2+vwQXiPd4VkX1ytQ0ymJpEGsvxdzlzEESK9fv04OdD2695BdvIBWQb4khsuWL3P3792TSQgBDUCBsYRJZRwBd0eOHnE7tu8QCCcopw8X/Z2oqaPBNjVaOI3yuzwL6hhxM6RmrXq16moQjbw49DLD9ZT18ywQx3UDJAEEOIkCjgHNd+8/cHPmfunOnv1e10tQyrNk3jKuMA7USjHHGVcAOOP+6MFDl0r/uWJA3LN2CZNx2aJ9EsSpobNHgDFXQb/Eo3397HWBzRE7FGrgnmi9EEg91tOsWR8rwGYOITk2WVmu5uQfPvyDajhJHjBGMQbNrPOL+pJBhqTYoXecASKbZwSyQaRtLGNIFvEzmEzYUHrXUbfEvA0GPvxN/S2AmecPi8veQkKA5AEJCRIaMEFI/AD/BMK5+QXu4uXLkkgfPXpESSXMktg/AOYAD+7ZzHCsxk5mGwTe9CfMydHjZL9gGAG4Ng7xQL1wJWL0GRb7wJ8B4tRT0ZJwBhBNMorE9PCRI6oFrp5Z3dgn2eFbreCTRG38Rz8TxMX3hXzievV8lLSDjcoSCwbbTasQWEnWF4Y/WzZvkaIAUMI5ACBmzWDvj5wboxLWEZJv5gZnBusf91OeC4kszJ+s1QfnkKkCunbpqoQb84CEGJJSDEl69ujhmjRtqmQVaxhQhyLC6ofNSGX37j3aT9h/2TM6durgVqxYpnkMUGfs2DuYSygiAGh169WVQQ7MM+8tx0v1NEwWiGvfrp3OY5wjU1PoM2mOshD+eTlI+bOVLMNZjCM8PaO6y8r2CSW/wHmOsMfsLdwvY8YY8TxhAnmenF+8l/p+yuQq2c146xcJEPdcYVbiRYkRSIxAYgRezAhEatepHsRSvi8X0YEZjpjBCK5rjwQkCH4AcRXSy7mJ44a6xg1qxRmb0ESbA99MTdTW1UuAeDO5yvn+TiWSTHtvmWhv+uB7r8kaOZgo+FoPvQ91I7lYm8NKWU3btm1b3ckTJ3SYAzBxp8Q4hOsWE5JSwm3bulV1XtRLINPCnCBktTdu3KgAuHv3bm49Jh/XriuIDDVoAB6Ys/Ty6WLysJmndomAlmw9UkUOdgKIfv3766AGUDBWYgtLJLkvZn8hsxUysUg7T5065YYOGypmjK/z584LQBJc/PCHP3RVqlVza9auU5sDQBzft55JJZUh3rR5swJS2DZAGJJMAkOCBazBOeT52cJFC/UanBRhkwgquA6yxQSRSHVgrDBX4T5DzQ/gFcdO/ptrheEDXJD9hyXgb3rUYbQx86OZYkIBgVwnQXf59PKSTlLbReBEkMt1tG5N/V+eZKoELbiftmzZOmrlz/URNPLaeKOIJ6e9jC3yqY/BoQ1Gwlz+qI/DBGPrtm2qQxw5cpRkm8iZAFUwqYDOWrVqykKcwI+fcf0EVe07tNf7zftqngArdva8N8HNoEFDxEgwXwAT9erWdavXrFEPwB//+MeScanlhA+quRbYmoxKFZVQKA5Q4Q66bu1a3e+QoUNd06ZNlMhgbu/eu98tW7FC9Ss8f64REI00lSCeMcfEBst0niMMLZ9Pb8cCtS54Vj1U0ZvJs0BcAGQK1v36DEG79ZWK1TUFKWWUxfL1WgYs/O95lIjT4p8/+rOYVO5p2PBhrkJ6BQF9QM3MmTONBZg+LTovg2thcXb2seuJWefHar4kEI0bAPaUmDslY4+rLe0NaDAOyDJnQxJVyZrP1OnxPZ5t40aNZYIDY09ATAAc2nXwb3pEbtu+w+07cECggedCLRSMNa9lvRkis7/Cnqm9ETCnpIbV/zGeYW1YPR5zyzdct85hnjn8y+6UxdXExdpBmIkMgT1frA3q35hj169dc5UyMgR4qZVi/bGP2twoem49L4gT8DbBv50Xvockc0IsNPtBLk3ab2p9f3/ue9egfgMlsEjOALRh6tq0ae26d+9hzw0Jfak0d/bMWffhhx8KeJNUA0gDwmBXceplf+Bzf/Sjt7VfA+Dv3L7tvl24QAkU9k4cZFetXK1zgP8m2YchksYsJ9ft3rPXbdywQcwfbXAeP37o/v7vfyKQjmQeiSrJw107d4mJ69KlswxSmGtcO4k0VCOAuKC6yKWFDu0AUnEpNTfa4t0pK7s87xRtY1ngyxVQC1Dn+L32lpo1awnE8pxJfkHyqs7YN2jnuU557acJEPdi4rDEuyZGIDECiRF4rhGI1K5TrcCkSzE2jmjALN4xEKG2jWABK+489aepUrmSGz2yv2vVvKHAVUF+RKYmmJs4GZokqSm3ATQAWGgGjBU7v0fNXSzwC1dOxlUySv8NDhwLFH3wp2biFugQNOzciQXzPgVYyD44AAEcBFHI6Ah+MEegtg22iJovvT99tUqXcksWL5FJB3UT27ZuU0aVg7hBwwY6wDnUP/vsc9U6kXmFJSQrzn1RGA6DggwGQDdo0EDXqFFjb70dUcb47NkzKnKnFg6AM3fuV65q1apicwIAIQuMNTaHNmzd7bt33dr16+VKiQQoyHgAVlbvZQBLxhllyyggQR6pa+/Z083/6ivXr38/MUMENPS/gyHA7Y6AEot0k2sVyHwBoGX1PdbLTzbh6ullbR8sa2x9u8gc37lzWxlqatBwcqOWAyDEfdJ/DoDYuk0bBbMD+vd3NMu9euWKMs4ESIA7MsAEOtwj4wFzAYNJzYvAd3IJ9Uvj3mA4CDYAidwHwDItjX5atLWw4BbgCAggMEOuuXz5CgHO/gMGqA1EaFaMEQLuddOnTdf7wpYQsDF2uMMhY1y0aKE7ffqM5hMMHveKayJsMwH+1JemytHz9x984Hr36S2plizhs3M0DwG9X837SkHkiBEjBOrF/HpmKBj+wADA7MGODhs+XPKpIHlCSrt02XKXXrGSzGRgMwEmBK3U3VCrxN+MATVU6o9Yv76C+scPH7o0NYE290oWDHWcllm3nk/mpmdSvEINvuNcHOMD5/idJVjyBwdB1nGUtiv0izEYKYwiZiBmKx8Ai6zZV1kdJoY4sB4EzFYvlqpAFsYTlppnwjiSDOBnxdX3BSmiMfje6TCOnaNuKNThBjlqcAdlTJkTn332mfYTAn+T+WYrWcNaJxk0auQoV7VaVV0PNZwkh1ibMgQpWVIACCMk3GuPnzjhkkqkKsnDPEM2Gvr68bm8JqgPoiCZHTcv36Uwx+OMYqJgOo69KgScjHz0YxP29VgbCKtxo27ZWMxA5j05lgFsxzdxl9lFkkk61VeUa/SGS7YxP+sMsh+qObjvGxh+O5rsK+blgRXW+/v7Y9xZj5iUPHxwX9eDFHrFiuUCVljxt2ndRs8fyfupU6e1VlnjMFWMLew8iRHOBiSirFXWIPvFoYOH3I6dO5T8wYRqyOAhmheZmdXc2nVrtOeR8Ktfr4GeL2cJiZ433nhD18KewJplD0FWiewSCeWYMaOlYmAv5Xc+++xTnS+AQObNtGnTovMBFQlgkoQQJyGKEKTz1MAB5HiEmJxwqALiCvJyVeeHkiA3O0dMXNkKlVUbx+PhWVpdNSDNzhD2d2rokLGT/IIhVsI1z1xJwzrnDRIg7rlirMSLEiOQGIHECLywEZCc0jLmBDsWMJic0vonpaTYYY0LljkD5rlKFdLdyOF9XZuWjZWpVX1bLswdgW4JHTg46wkIytAkyUVwt/QHeHLEmkHLsTIuAlGWUL8XZFAWhNhZwvft4OE1yEG279ju9uzerebLWHp36tRBjmHG8uUreD186LC0/0hVAAwhmw2IgwGj1omAHskLjA2BZPPmzRSYnThxUn3HYPI45MmEBvkQNS184Vz43nvvqX8bh3rDhg00HoBfjFMAAQSm/E2bAQKGUDvFAfr11/Ml3yIL+vOf/8KdPnvWbdi4yY0eM1oMWbAsZwxDkAhAIvBD6gJwgkU8c/q069Wjuzt7+rRqNAg6scMnMFANSHa2zFao2SHrynvhQjlq1EjJjpAoBflZNJD0QROMA26UOHni4MnYUyfyL//6L27q1KlyOQMcYXxCMKKstWy/+7ldu3brs7p17yYWY9/efQJiDRs1kpySqAwJJywojCGgmudLLQn3CMsEWENqh1yKawYwA3qYC3wOzBevIQDjfgFlACScSkePHiMADShAsrRUYLOaGzpkqLL4gD/qaQiQeMYkBXCtHD58hGRTBOePHj52N2/eUXP14SNGSBKLpOmdd9/W5/LeyK327z/gvv12gSSiY8aM0XXLYCc3V4mF+J5gy5Z9JzBLzQ2JAOtdZZlx5mWZculu7Pjx7vYtM1TBLIe1GWoHWVfI+pB9wRYhOaShOnLaK5cuaP2WKVtWYBqwyvNnnIM0MKyzYLce36MrZOyDsYntPjYZQq1a+F4IBv8S8xf6l4VYP7QeYW0DjHB/Ze1RxwmTzJzjmpibs2bNci+//LLmOnPCAlJASNGowSSSxvCH+7K9xsALz4KA3eoWrX4xKAL4PebUV1/NFfNHUog5vXDhIs0v2P4uXbpqbdq1mNzw/gPafpRW/RNyZYDnho0b9PNmzVu4zpIu1xLbaIkZgmwD92aDX4RRCxJK9k49kHiTmVDbZ/thUV8GyqwGKjzPwIyGcYiBuLhm335/tfGKvXMY0/j3i/00JqN91jwI0lVj1WI1lkXee3hzWtIEtcZTN1rg2yDgbltSrCDJOPqrAYxYg8im2R8WL1kiA5OuXbsoOcfaO37iuOTzSu5FYuZAXBtrhSTdd98tdZk1arjJkyaLsbtw/pw7f/57t237NgGqVq1aKynC5y5fvlL7IftIdlaOZ+EjYu9I1B05elgmKKx5pKHUXX674FvNJeTfPMvQf5OkG1JvkhjIKUukpMp8iiRAPIijT1whEPfooVrQkFQyEFfFK2Q8eFfNua0d5iB/s5/DEjOfGRtqOa0dga0LY+RcoibuhYVhiTdOjEBiBBIj8HwjEKlXv6YHcRbkKOvrmTiCerlESlYD6ELOk+3KlintRg3v59q1xqUMx0cAG1k+mDjfxJsQwhdSy9ZdhgSgQ3g6GBQP4gwxRA91y/wWDeKQayL1DAX+mG7Q9wz3QEBcu/btBOKQ2/EeaP9x/aNonToJgl2Lhwp0oK9ctdJ9f/asgmvqnjh86YWEvTzBFtl4jDlouHrl8mU1eLU6jFS3du0ad/XKVbUm2LNnr/o4vTR1qrKZ9B27f/+uCuv79umr5rDURwBCYP0I9mAnkfPMmfOFGD6Ys7d++JaK3G/dvSsraQ5YjBRCXRzDQgBKsB+kL2SfkQsBBKpmZLi9e3a7H739thwosfXHhIUAgRo7gCyAlfoPXPOw0kYWCSCyhq42Nibt8r0DkwhC7khKCONVn2bXuDCWTJWLG8wl18RnAUYBNJmZNVyLli1ck8aNFQjRBwngxP0DqJEfInslOLAGvukaQ+rprF4xSewi/wZcMd78LvV3sHEAYYAJBjSXLl5y9OTr1KmzrjnUmnA9SEapY8SQRrI1F3FbtmwRaJswYbyCM4Anc4QgkPeFPV26dKmcQmkFgVQ1J4f5X1K1KiwPMuo/++lPZX7CvCPgoVYGsAGAQ/oHWDKDliTJcJFEEVzBhJ48ddItWrhIjGnrVq2VBefasUtfsWKlgMXoseNcu/YdBVpxS2RMSCYASAEggLdgmQ7Qh80kyOvdq6dr1aKZQBtJAn6H1/D+BtbNaj3KsPgALTBW0di50Bq07z7JzkXr5/yaCqDpSVwRdan1gbsxLza/SHZw30uWLBVQB6Azfxg/q00t4/70pz+pVmjYsGFRmesze8Wxf3kQExISMZligcvKfiypm/pLesYSRQEsNGzLhYsXlFQA9BNoMw9ZO8ibScDgPIrkFhYVdhyGk3kHEN+0aaP6hDGnAQ+s4yHDhrnSZcuKAWEPRHoLIxrcLa29wNNN0iVp1578LBBX9MYfL431T88DziDZfLqvW8BVgRV8GsR5g6oo0xegvDE2hQH+09cVP3+ksogroitOhhmSeDF2NVbHyEYFIGH9meQ1Rc+PucTfffv1dZ07ddKc37hpk1u/bp0AOLJF1jbMfaiBZm3aerXzhYQSqgH2Z8yF3nzjDclgz184p9Y71N+SuGHf4Vxhj/z889kCTtOmTtN+or6nySXUdoVk1qpVK6Qo6D+gvxg62HgcLJEP83nMjYEDB2lvZp8A+AHiSBCmlkxTvSxrXMJZ2DewGDVxjENg4h491JkRQFyZdJg4A81iYONBHGyb7jdJewUyd9pGMK8Bv5iYmZLVxvzlv0s0+36+MCvxqsQIJEYgMQIvZgQi9erXiMopDcQhz4gZm3DO0liUYIUecXm52a5UqZJuzIgBrkO7Zi4lBekQ0p8YiLP4L672hRNa6i0DcZECAFwciAsVPP6gCZKhaK5WTcFN7snJT9YUSc/OnTt0yMGakU1s3bqlZDT8TAFiaoqYOIJ2wAoAgPcGECBFpIaCII1Dvk+fvpIvSi5VtpyyoxzivXr1VtCFXJDCcgAImXkaFNOTTU5kx48p8ASgEcxRO7Jt+1Z35MhhN3HiJLFJc+d+qdoRmIbAhmzZukWtAcjkwj5ga//57NmuY5cuulbVoaixK0wOzniPNG4AN4YUMwiul6B/wID+rmH9+pJTwhjWqJHpPvzwj5JQUpxP3QXMHGCMAPT1114Xo4TNNayHarECcPO1jABNmKr58+cp40wvJqRGHPJkcZcu/U5giOAA+SlgEpDEGI0fP173/f777+t1ACSumXoPavMA/7BLAFoANU6gvXr3kpsnzwfQSzBFtpsx3rhpoztz+ozGiPchYCTIRr6IMQRgDTkmY8Izph5u44aNCqrbtmvnOnXsKGaKQAXpU81aNQXuCOZhToKxAIE4wImAHbAMCD158oy7ewdnO+tnl1kj0737ztuShFKXcuv2LdnkU6c3ZcpkuYcyX81FEKbHAkzrcZiv67p+44ay9jRsR8LEM8VsBmvzyZOnuOYtW0kG9c03C1T7SSCHHBX3Sa5RwS1yMuRfAoG2JqpWqeIG9u/jWrZs4cqXK29mIElJGptQ+6XnHK2ai9WHPcmKxzNxIQAvchvyErf4QDz6Xr7uVSyQ540CoOL6CSCRps2bN09JgoEDBkbZbJgBGAnWHg6r77z7jm8FADsACCja2ERJqHgQ58cqxiLBfCVrbTGWsrGXGYxzN2/dct98/bWMbfidIKm0ulJz7yPgZxKqRlE1RElyfVVPwjNnJCmGCYeFfemll1xzGHzfkiBIoaMA2DefDoxmGEONFcqEZ4C4Zx8JhY1LngThzwRNPrEWP0+ie7eYH5/siV6AfdZfA+KMsYtnH4ur4Qy/E6tb1Fzykkw+t3TpNO0ruFVyDXv3WR0aoGzq1Gl6zuydKBFCYogzoW27tq5B/frRnn/sN6YGAZgjcY24xYuXqC6N8wOWLL+AmrpstTW4deu2pPEVKlSU5Jz9aebMj1X/zJ5jeyr12Xlitb5btkwJCwAW+zsgEGk28yXUSA8eNEh1dXw2CZ29e/e4suXSpTZBhomMnfIGHgPulNQD8u8A4kgqxYO40vSJKwbEBRWByhVcRAkpEj24blK/h7kK5xlGNpwxk179SaIm7sXEYYl3TYxAYgQSI/BcIyBjk5CBRU6pGhcP4ixbn+9ysrF0J9BBakmPtZJu9PD+rn27ZgpkkDnm55Hdxz0NR0DrjKWMPyYnclKzGjv+g38+CeICQ6YGtj7gs2ytrwgReDOWT3LK7Cy3Y/s2NVWlnxIHF0wO2Vc+h+CWw5tGz5s3bdJhC1tFBj+4zG3ZvFksHQCgc5fOyogSkMOScJAjgySjSoNbAB+MBwc59Q0nT5x0AwYOUEH93LlzXZXKlSWBhKWipxisEdJK5Dv0eZv75ZfKAmNewRcAgeCULC5Ok0g9YbX+529/68ZOmOBq1qql4JzxgN3iuqnvA1hy/4AfTEoADjAY/KEw8daNG+7osWO6F6SBSAAJbHgdQBGARNAAmOQasVE3UxHkszEGLrA1ZI4XLPhW4BgDh2DtjUU1rpovTZkSdWP7/PPPBXCp+aFlASAOYwoCFkAmYJsA5saN66ql5B6w8eazP/pophs3bpyCdsAIdWmwfdS0kTFfsXyFHPFat2qla+A+GD+YUJpvB+vwIKtkzLDlR5J04vgJ9dsjAw8rRbAN+ANEETwBoPiDXIpg/c9/+pNcP5kXsJZff/2tu3j+ijnWPcSxrovG7f6De2qP8OXcOQJfI0eOcO07tBMwIPjBhCESsRYAageQXMJdvARzulaglsbxMHTMq3lffeVOnjqlYBGjnUhyqsvOydMz4lq5Z2MTmTtWb8MzwryBVg4ADtW7JUVc6bRUgXikVwR96eXLC3wTTFo9pNUlRWtN/dZRmHmJZ8NjLFzgXgK7E8CB1mo0+DcZY0CKyFaDZJtfsXqmWJ0s0mSMRLgfJLgkIXgxYwb4Ze7OmvWp6o1gdEnYsFcV++UdJ4MfpS4rAAZPa6kGNJ+2KTmaE4B7rgMQRoAPk4zZBQkH9WbLMxMR6ukA1DhH8lr6yCEP3rhxgyTAJCcs2RIRs08taK06dWL7oe/1yHgAANUoOy55UkgeKRDn978iG68/K6b2ICkY0fjBipdMP63EjEkvn5ZTGhtjYLOwM+aTveaKey5PM7nxAO0Zj9N0mHHGLUGOaU8YAB4aprMfIm1lb8D0asSIka4xDH9+gdQCsFuAO54dNXLUzpK0C6CS7/OHuUdd8xdfzHH7D+yXZBy5+4MH95yLUId8TEZT7dt3lLkUgKx0qTLqm0n93eQpU5REYa0yH0gqkeCirQ37L0kuEknMt61btoiNB/SxT8H6sha4VtQmZcqWk5yS75Owwt0LNTFMHLVrhUBc1iPV0ap2uyDiSpVDmlw0ExeecZASywH08WO1H7h587rk5iQiYKwxsfnJf/z/EiDuucKsxIsSI5AYgcQIvJgRiNSqXdWDOANcBFcuH6BlNvxIKFVEnUw9Cd8nmCzlRg7t69q1bepKpqYpuCnIh1kzEIcbVpClyEVNtTQexKlg3wdyVjUdvTNJILHVjju0LS60TKGVRpjchYCVYGv//n06ZLCPh0lDqhIkNnwmkiZqm3DxgyEKBxeBGI5gHMQEjQS84Yu2AgAMatwIfGFUkFPu8Y2hkfohS+Q11B7N/HimrmnChAkCITt27NThS4PXjMoZYgN5DUxdAJc0BN6wYaPAEdIc6thgcD6f/YUbNWaM6mdMOmlNhYNcKwTDgaFDKom8i0Dm1IkTMkIgkEG+g6QIZoiAn4J/6tAAUQT2ZFwvXb4kAERQwfuFOpoQqPNouH8CDUAOgI7XIg+9cPGiardenvGyLKoxSVm4aJGrU7uOy8ys7tq1a6/6il27d7l6devp2ZDhJaNLbRxMXvXMTDFh3CMmKQQ2vAZATtNkmBnYzsCEAnCoXyHQQApK4A0YJbDnHpDe8b4A38CEYO6yds1aAcM+ffqo8S6gGeaHzDbAjmw498i1Azj/9Kc/ug4dOsrR7sjRo27JomXuwQMMZTB6eaC5rPrHRg1Uf7N9+zbXokUzmcQw9oAtfgfgTQ9FA5j5Ymj37d8v9pe5wJwBJCz8dqFbu26tMvCjRo4UsMt3Se7Y8VNiD2jzYGYZBWIc+AzGjP5O3AM25LCJzJNyZUu7nCwkVTQeLidX0I4dOwmQBldWtQvI9w6G3sAmJr/z8OwJOWWYd/HBfahxCuvVU2GK7gAAIABJREFUcJsxhGHdxkBezNAiML6Al5xcbMyz3JdfztUz7NOnt+YO72FNjQ0AYxVPr0VYZZ7/s2riCtWPRTNUMWAZpIyBEQcerF61SiCa923VspWcX4NMj2CW+4q1ekjVmkJCi+X+3j17xXiStOC9cG9kDs54eYbaQcDCRcTyxDZxUwSQPKGWGHl5LIESxgwxmxe4P6MmruiDIUhYTbngAXWcJDZ+jT/579DCILCGJqczEGXj/gSI87LIwvvH09dVmM31cm3vWhI/Nk++0q4j1i4imnWkSluy2xxJq3GU5ZmhINi9a5dayJAcGz9hvOqzYb3nzPlSex9rY+jQIa558xYaf5JP5XAvTkmNtnjgmX7++WdiZcuXT3evv/66q1ChvMvOeSTAD0NerVqm69K5i5gy7ck5eVIfIN9v2rR59L34GQkh1A/Mc84KQD6fgWMvBjhIwwH9/GH9ogJAaVKWPoMFBdqrOKuok3SYjKkHPcmTmJySBIeYONVrRlxaWRxyiwZxQboe5mJYU7yWPefhowee8bTX/+f/9zcJEPdi4rDEuyZGIDECiRF4rhFQs297pXetimPizMnOXOxUE5eEgUm2K1M6LQri0krSQNuDOGriaOStJHCSLP5lGU9Ai1GB78+UnxsYtqdBXNS4wQcN8SDOstSAyWS5T+7auUNsEwAHy/hq1aroACSDykGOxI/DGeYFwEU9SwggeQ0MByYYBORq8F1Q4K5dvSZwQ5a8caMmYopg0vjZ1q1b3PnzFxQAUOsCYIPJmTXrE3fv7j03ddo0Hb4080XaM3jwQDEkMHUwI/Rb4wDnsORzaShLTQaOiBhp0KeMwKNK9epu6LBhkj9So8Xn0QQcEBAcGRkXWIAQVCPn+nzWLAVsyBcBSjBCOGNWqpThMNIgUOJnXDPF68j4zGwDu36YBtO7hUBcwZ9P13NfAF5ADkE0tYMAXdz7CLKxXScovYQbZs0abhDN1UuVVuCCIxz3DXsa2M5LFy+qzxIgjgAHxgmQRv1IsP6HZYLVA9DxrHCJg83CsQ3ntvbt2qsGEpAdZFA8d+pN5F5ZIlmBHQAN+ROMS79+/QX6mBNIKMnGE7Qwj2DiYFS/WbBAgTz1eARdp06ddU2btFRTYFhWZI2sC57Lvft3JVUcPnyYa9eujeYljeeZMzz7kqmlVL+HQQrABDdSnlm7tm2VfDh27Lj78ss5cqBDKkrQybBfunLdLV+xyh09ekyADWB8585dBWiMy82bt9QAG0aQjD1MsUBhlQz34N4dJTl4Lsw1njVyWIJA7t2MPEzqFUwOjPUuDDLiZXNBKhdzozREIJZN0jY1FYmye7Eau8DcmAQyBOBhHWbnZKnuFlDNuqPHX4eOHdQrkOuDNWQcYTh4LUCZ6w/gp8hdL461igGLABq8Y6Xvr8d8Ym4zhsxnGFLmIHMcZiQ4pgaQwf7EuqKukZrLs2fOqL0AwTVrC/kurpQkAKZNn665LFWCerwFn8l46WFoxRJMm+LuSPXDfgUWaWxSjJyURJlnf+Ml0h6eB9LJL/c4B8Lw0d7WM1az5o1P1PTbHILNnKRwX8FgklPUM3lajmvgUgDN9xYs6nVxZXNP/DgkCoxNLVTn6QoEjhZ8s0AyVwxO6tVjT7zl5s2fJ2aX58L6Zs9hbcHaI+vmeXNBJDA3btwkh1/q05ChT5o8yXXt2tndvcsecFvGVySYUHlI1pybp/fYvHmLGHfqocuUMXm4EpQlUyXlRhrMZ3NW8X2uFSMc5hPXQ+0nBk8AUWqFSThmZeeIhZO8nP06zp1SrSCkZ82TJJI/oSbuWSCOxB97C8/G6o5JWFoSjOdLbXmYR/z9+rv/lABxzxVmJV6UGIHECCRG4MWMQCQzs0qBAjPl8/zBzCEm63CTSHHQEuyxyZPFx+J96MDurn+fLt7hLUVSx9w8svvJPutskikLxKxGJVoH4uWaCjCw/PdSLNn/+2sItxsr+I9lf+XulpPrDhw8ILmcri0vXwXhSNoABbyO9yXgXrdurQJeato4rEI/J4w26NUzccJEyRo5OPfv2+9q16mtWjCYp+7degiU8pmYhGCHjkSyZctWAj8EphhPIKt8ecYM1cdx4JOJbdOmlbt46ZJ6jwEWuAZAE39w1qyQnu6at2ihXnJkZgEmGLXAmPH73APv1aBBfQWKwV0wFPETNHGP3A+ghJ54NMHldeoRV7Wqmzptqj5n1arVrjXM0uEjMm0hoFfPNT0zGA+MOMxAhBo02D1qQQCqsDnUmqnSMSnJ7LGzssU8wBbi+AiIxdQDsATzAyN6+NAhyYS6de0qcxieBcEtgRUBEHV6BEi4XiKX5PlwbQqST56URAnzEGy+yQx37dpN7NvKlat8HWCsgXuwzje3QetZZeYXSQrSqbsic46hCtdG2wMMEAjAGjVu5Hbu2KlMPO0EMK1Bnspz4Nk0bNjYNWvW0i345puoEyZJAzVyzs1V/dnkKZM9y1pCY8kYcf2wTIwv10WAtHfvPkk2Cfh5dp9++qnuldpCnOtgK1knGzdtUc1hterVXN06dcXkYphDzSBglCb3NWvUcK+8+ooy+NRS0nYAxu3e3Tt6tiQqAPqMJ4wtDqM9evbU9QIqkZ0xr0l68HuYjGgf8OtRayjYwvtUTxToRSWLvn+X9gqzMA+Jl/gty7L9Nl8DOyQmLjtLc2j16jViJJCTwS5y/awtgmmCyp27dmqtw/wCnrOpRcN0qUjE4OFKoZYGIej3uQq5ivqWJgUFSnow10NLD+szmWLmMdQcJiW5tNSS6iEHQ0JPQsyCSIgAEjCcgGEFjDLeSHUxWsLdFjk5TFzMkTf+ok2yHur1nrwd5b38VyEpZJBJFhNWFyCHkIQ9yNELv3MUTkZf78en0PvGv7k3PPKGNKpHVIuKPDOw8uwrCRW+D2Dhd3BxtTYEZqQSmsYrHafWMx4U+nYXzEHGQvLh0qWV+DFQJRcP7fPWCiVJz99+lwbd1uLD9jLqFCNyi129epWeA/WvmBitXrNaskqeI3J0kkQDBtAepqHmgEln8+USy5qjfyR70u9+9zvXtElTN33GNBkVwXgdP3ZMpiedO3V2Fb1UXfvNw0cyUmHdIssFUKmGsmRJ7XskrLjP1157zdfM5UqxsH7deoFNDLJwnsU9k/6fGF+RyGCO8Qcmjr6oJFZxqlSNnNZpnq4NtQBjQiK1ZOl032LAEqfMb42l/zfPh6+gxJDJUhzjGmVjnXMvvfb3CRD3YuKwxLsmRiAxAokReK4RiNSpVbMgFNUrcFIAZ5lIC4TN8IJDxLLu+Qpu+nZv40YN66vDQhbIkrDlqilpEnVc0lpxtFjj78DoEARyAHNQqi6GYMqnuUPPJn2wD/YsUWsZfmtuS7NSA3EcsoAck3oVKLilD496GHnL+Tt3cVbcIHty+gbBfnCowhJSKzX3q7kKHMl+nj51WmwY8hiC8MOHj8jYBFkK2VLYmnPff6/gnNo7pDewItjZA1hmzJihJtDUKNEjrHbtmtEG31OmTNFnAn4I8ghKmzVtpiB9zhdzdA0ADQ7udm3buYEDB4hhwrgEBpHAH5CFexifz/Uw9tQsAFJw2iTIhSGE5cJEhWvE9ZLPI/sMiOQeAIPIxUKvIuR/ZJF5nzJlywg0UVBPBpgxAZB27NhBz+nB/Qf6fPoRUWO3etVqfS4GDkhXYSLo/8Zn8n6wKgBkQBqADEkrtvmAOv5NQE4gTBY6NAXHMADWCyaP1xzYf0BBBmwHbODu3XvVc4saSMYI0ElwAmAi4A8mC0EupP5pjx67PXt3KwturSAaOmSzfD71eowLcx15FffDFwYmixctdkOGDHUP7tPvaa3YURhUAsIH3v2RAJD+ccg/CT4VYBL8AyYjsNgWOPG89u3bq3GrX7+BaqiYf7DEAF2eC8+XBvBBdoUEFMD9yaxP1PNPZiy5ucrcE1zSV4rP/ejPHynwpK7yxo1bkv/Wb1BfLSGQljJfeMaMMe8HYOa6WUcPHz2SeQEsota+EjYm9wttQgyABHCkBRpl1QT02C+CdO+JrSgmuzTbf77kgIhpUna26st279nttm7ZKkv/bt2667O4Xp4rAS/Op4zJ8BHD1Yogi+CzeHeO6BYSb3kfD5TimaH4fwO0mU+ytff7EnOMtXfm1Gm3Z9duzRWeJWuSJEDHDh3URmL58mVyl2VuwhhKIcAcAWwmx8sHYwyUWrr4dghF7eAx6eDTPy0O+PGbgL+IJBFFfMUxgk/91Ms6iztNeB6BlRUoA5j7FgC0dLFm3NSpWZuX0IYh2oBd+7olBsOZwHuY4sOeFvccnElRUlDzzPsBFGUSAsvNvBC7aSDblB6WbAus3OUrl93nn32mViMYOPF95In0hyNJSZ8/1hq1uiS87t29q9/heqghhZXlLOC8W7xokdb9jOkzVGPK1dMf7uiRI65Fy5YySAn1jayn06dOKeHUvUcPXSfMPGcjIIk9hbpg9hUSX6xl9gWYQhi6N996U+7CqBg433jflBKp2v+aN2tmveFcvktGHYPkVutSD8NlZz929x/cV60uTtElS5c3EOedom18Ausbkz2HuRRjrgPLG8NtU1/7cQLEPVeYlXhRYgQSI5AYgRczApFqVSpbBZuXtVhQYVnzUIfDz5WlJzPvD4N2Leu6sSMHKOOK+UdSxGo+rGyNU5pD+WkQpx/7jGo8E8chBBCMWhrrXAoNZEMfIgsCQ00ch+imjZt8EETz67Ju5KiReh8OKoIxGAbYIZgIDkH1vymweyPoxVABwxOAE4c+TmMtW7RQIAuYKFc2XVfM4Y8kEIYGWWWTJk0FbAjqqeeCFaSuDSBGvRzAgHvC2ZFGzF06d5b0huAEsAPrgJkK7AiW9lw7v49rYe1atV3PXj1VoE4xPA2da9ao6e7evSOAiv0ztVHKZEfMYhsQhFQINgepXrly5QUaqf9CEkowxHUhp/v9738vEEM9Hp8L4FKDdA+IkP/J6KNePXfx4gXJg0LQSm0ZNUvUxiHhQ0YJgIPhYoyw7obR4jpofg4Q2rtnj+zxuSd6JpEBp56RwAxgyZgybseOHXWDhwxRfSNBO8+Zn3NvMFeAQQJ52F5q4YxJMaaGNhO3lV2npgVmA6DgmRrvepqTkyUHSIJrQDUZeYAU1wWwhCHkGdLkF/ACCMUYZ/y4CW77th36b9oCUG8IyGWMGD/WC/bfXBMmONeuXtV9wzySLQ8uo8x3agdJNlAPg/kC9TlcC8E+TAJjv2jxIrd71243YsTwaLPpjz76SO/zgx/8QHLSZd8tk/SL1zZo0FCSXdjYN9980+Xk5Ok5kBigbgu7fAJKkh8kETCKgUWF2WzUsKHWCQCdYJhngqurBbMWTAemqDAIigEE/pX/RE1X2K4Km1n42hwfwBNL5uUgP01xJ04cF6NLYgOXUgJ3qym0oByGkqbNtWrXUl1crqSczwYpT0r4wvUHI4cAkAoDOrtGQAIsBfsEY4Ccd+Wy5WLouSZkwR07dRJoZs4he1uxfLnYzbfeelOMbmjzkAIr5Ztrx8awMDNY3Pb+vCAu6S/13i72PCncH+7JX1Ntsk+a8VwC+BKDFcdsMpcMzOFqTM8xfm7mMPHzKKgzeB9r4p6iMWcdBMMS+vWRcOL1nDXMV754PsnJtp/DvplBE6wfxw/OjXm+398jJdUwQTr3/Tm3YMECSWdxkTx95rSSRLBwnGUYdbHPwKA1atRI78G6Qf7OmiNRV61qVSVq2Kt37dypPRXTEeYJexZzAEaMZFDrNm1c9WrV3OOsbAE49mWYXM4kDFFI6OCGy31brV5Z94//+B+VAKKXHfXctMphbybBBIvOXoczZQHV5vl5HtQVBnGsc5eU7EqVqaCauMBqxzf6LpQECDL6aH/AGKgO0tkEiHsxQVjiXRMjkBiBxAg87whE6taupT5xpBaVpUMCk5+nDD1f4eDlkOEwU9Pe/DzXoE6GmzhmsKskSV2qr6Oi/s0XwMtlMgbioi0HgiTGH+iS05DJ1eeblMacEuNspD0wDEwcgSYHy2lqnTZv8RItJ7DCYa3i9iTATQkxI4Au2Io2rVubfMcVSE7GwU0g3btPb3f1Kg5/EUlmCAqo5QN0HTp0RAfghQvnJWkk+N23d6/Yi7p16uggB5QRUBN0AhAI6Nu3byuAQDA9bvw4s7l++FBBPjJOgnYyvQQ3AAvqs0JQ1LZtO9erVy8F3gAlfg8nM6SQZGrJEnOQm1tetuRwBMBY12OYYU2MYTBSVQ9FsID5BUAJ8MbzXbpkqYARjpDUuQFQQv0D449jG4ERwTNBCm5sgBeCK1w7ubY/f/RnN3zYMBmG8Ox4DwAp2ffwHGDOAIkwfGS1+R2AD/dLHRI1bYA9ABRyUu4bkAEDSOCGu+a2bdslIyJIw+gDl08MSpAN8cxhxEwOZM8NVgSGFxmSZenN5ZB5c+3aVUnekN1yj7AqBG3IELEm79Sxk9u6bauCKxqTw3bBDK1fv0GMGRl3DGM+mTXLnTv3vdhCvqjrGjhokII5/o3cEoBOTzIYLhILXCMmCTBu1GAC/ocMHuyqVauu58j6w+CAZwOAHjN2jMae66BnIawPTBSNhWEFmcMwcfwuGfsPPvhATbGbN2+p5ARzhaAQAx3mBOAYdAvzydxnDrVs1Upgj7pFA/LWRN56cJkEUDI2sTpFgCZiR2qaijDmCGzd0/VQtl0JxsDCJEU0pvPnf63rwAGWMTKGBhMjY+QIfGErYM2TqUGSY+TTX0GCbQy9skFR5gfQEA+MngRyrEsC7QcP7ovN5r2Q5C1fttyVTEmRUcn58+dcjRo13ahRIzWXuc6VK1fKbIc58vIrr+iiYIYBIGmlS6lPpl3J08P4LEatyDGP3nLxxMizQFysXvGvPzYMDBjTHD/OMUfHNP2M//bbtsYg2PeTCKOulH0FoAMgtL0KoFcgAEffSgAd66hCxYr6HuPM+qUm1KTdVscFKGHNQz3C0Kn+Og+HyWw9x1WrVirp0btXL9e4SRNJjr9d+K3mP3JGJTDy8uU6yxdzDfWCgbH7ksMC/mDGfvfe79yY0WNcU9/jkvdCKcHvmgkWoD9N+zMTb9v27QKLJAU5Fxkv2EoMdEjKcH+A0u49urtaNWvpLGK//OU//tJVrVJVewUsHev1/v2HrlXLlmLQ2e+pL+cPrQtkdBLHxN27f0/JGkBcGe9OaWY1JkuNZ+Li1wLfDyoWW52W0A1/EiDur18viVckRiAxAokReJEjICZONTBeI68MJo5f3nAiKJbY3A08OR1StauXc5PGDXU1MjMlp1QTb8konclKngBxQfrE0UAWM9Ri8bkGzmJSmOCspsMjevehpobsvIE9DjmYKpPt5IpBGD1qtAJACzCcSRK3bJJcjGA1XD9vTKAB6MCIg8bdSA4lA3IFCuoJYHfv2iswBNDh9wlCQsCi4u88Y/VC1pgWA8gPkW/u2bNb4ASghHyGgJJghYMZEw0AY3BmBBwBBnkvaoIICmg6vGrlStVs0NwbUwxAjplROIFMrheLc5wiCYCRH/br2081G9Y7qbTAJPU6MI4AKsaNseVeME6huTlAkUCJ4IegS1LNUmnuwIGDui7uCQaJQn+kowArWLJ33nlHxiGMD8wmARKyP+oTaQ9AYEMBP4wd7B1yTzXBTSkhAxjqR5AIli1XVvUfXEOr1q0EWAGKPDMYPpgrQNPhw0dlG04AFGpikA6FwNKerwWAgDjuJ8hnmWe4W3674FsPKjuLGSMo5P5xCe3QsaMy5QRe1BFy3wTzMINIUJlXgOFPZ81yVcjIJycpAQDYwlCA1gownASozCPrP2bzhGCf3nhk+2HpDh0+5CaMnyBGDzkXDpOz6TeXmqo5A7gEJAIivpgzx73z9ttigJH8UmeJFBRmjiCP9/v1//i1XFiHDh3uaPfAtTK2OJNS40hdIbWcPE/c9QLLRGKCxAMyQOYLr4MJYJ6zBgB3Jp2LB01xAII1HPUo4vsx8BQCQFvG4TW2qlV7I1CTL9OWBd8ucOnl093gwYOjDCc/trmICcwxzQWSCOmVKgmsF/X1vwPiWJ+sWcYEYLloEcY2p/RMpk+dpjqtf/3Xf3GTJk12PXv2UKKB2jjWH/Pi1VdfFSsdgCc1qoA4xif+K5CI/zuA6pkHA0F7MUxlzNDmrz9aeC1riz2edRccK5nbACz2SpJnwekYoENfSiTa/I3RECYigGTOGKubNtac+ai9oUQJSVVtTy0hpp65zvdIqvBvAAdrKkhurf7PWaJRdcJZSgZpr9q+zdWrW1dzHDk9wIvECC1heM70vWQyUqvM9QHsAHWse9Y0ewtrjKRLubJltb9y70ifSY4B9JDxcy/cQ6j7Yz9kbbdt08aVVf/LAvfocZau7+OPP9bPkMpb70urfyZpx/xnH2fusAfxnlmPs9XXjvVL0gPwhlu0cgOhfU9+nvZ9wGfW4yyBuHK+2XcAccH1lakR6hTDLIgHcaGWXcvTA7mXfvBuQk751y+ZxCsSI5AYgcQIvLARiNSpXbMg9PkxN0JzToONIkMZbyltLQesZqBujfJu4tghCl7Ve0oyGat/Uwsq2SAXIaf0jUkF4ryMk4CAgyKAxFh2PPB3XqIpRgDXP2PTzp45K+YCWQ3sAQEYtSjBoIBAij/UaVE/gPRJ95dntRrIESkyB0jQxwcgRY0bQIJ/E9zXrFFbYAmTE7KgBAf8N/IvAgxYA9gh3Mq4LmSEODYS3K9atcJVrlJF7A61eZh4qC/Q1q0CYwTpXAcBIICIABXZI72LxowZq2AStgp2LThC9uzVS3UcfMGk8b5zv5yrgIXMMrIfAqa2bdv4JrSlVG9BcEXtW3p6BTlnwojBOtC0HPCKVKdv3z6yrec5W9b7sbLMgD1JUFNLSh5KcT7tE3r27OXu3bvrwUCeAjAAKu8LE8e90FS9evVMgTiCKSSHLZo3F7jm92AhAUowGFwHrn+AJWRPgFhqxah9BBwzPrh0YiRAjRvJA9g4gi7GHvCpwAS2QC0xvMuaikKYMfbc+QIQIJm6cvmKQC6fTz8omMqdO3ZIAot1PACU2hTcI2G8CPQYM17DXGMt4JzIPOPfJBCGDB7imjZrGjVjsIDT7ORh5RhH7o3fJwMP6OH5wBBSs4epDYA31OcgfyW7/l//y3/Vc0PaRx0maw8mjgAQZu+D9z9QwDt69FjJyHD1xDAHEIK0i3t/6623FEBj5II5Cv82NrzANWjYUBIyng9g1wxasqKy1dguFCR3nl0SExeTB4YauMDEFbast3fRGmfN++bRcnVduULPFZDGelQvO0C5mt6XcDdu3hQLybOqU6+ey/W1WE/tjqGZ+RO0179HTgkzAgNNmxBAPc+e5z5yxEjXqkULmU9gbvTLX/7SS00LJKlD6plRubLkrNwbwJdnioFGiZKpYirjv+Jrwp7Ftj2LpSuO4eRzVA9XjNqUfZ71UfTXs+WUvCd7OyAfqaFapqiRvbFQ7JPfnz2rcSNhcef2HTVQV9N5r/bgc+Vk6WWr7NvmkligxBH7q5lTWT9R9h+AI2oK1gvzFBUE7rokbKzmLFdr0+TVSfpvXkNyA2YdYEVyBSBIEos9uGu3rq5yRmWNBfsd6wAQB2jinmD4eB++x5mCGdWRQ7Y+ZZCVlSX3WCTLJNoAenw+BkS89u69u2ovQ7/QzBo13K3bd7Qnw0TC7JPk479JVAHm6ANKUrFd+/YCiiRakEiTyAGsUsuKMgFwjnNkSglr+2MtIPLlTgmIY68IIC69YlWXy3nuDayeBHHRxEoRcspYnZyt1wSIe2FxWOKNEyOQGIHECDzXCIiJM2mMgTcrsjfZhepjUlK0zyvr6l0a+aRGdTPcuFEDxbggEZSaQwc80hYDcsWBOMIHDqWQMbdieORbFMNb5CF2UNFInDW46hzMeYzvf3/2e2VVCSBMQlhCTnFI4XhvAmauCxCXX5Any2cOMUklJV9LkgyqdavWCgD4TA5eaufUFwqQ8OCx6l0AEmRMqa0jGEYSCTNGZpj6NgYHaSkBKKwKzVJhdGCe+G8YMDLIHMoAQSSIBHkEPQSLSPHoVXXo8GHJeUaNHqXABrMHgASfz/XRYJyAEWfChg0bCRghKQU0EcAjtYHVIHAHUFCbdejgIb0XLpAYoQBGCd4Bq0h+qPVgvAAwgFCYSavDMKDLv3k9QTbABjkbwIuxQtIHGGH8AIk4KvK73B9STkk+YfcePXYLFy30zFt/AVikRdSj0KcNYMb1UCsHOCFIAii1atVSQRcB8vZt21XHBVsT2DwCSRi5UOdkc4Z6GTNYMMlVkHfl61rIvANqeHZyejx1Sswr18F7A7QZa4Bzt+7dJHFq1LCRAjkcOwHtzBGCORIQuIIyDwn+CFa5jx49e0h6p6bfMl0wZ7hgLgJAZ77yh9+HEf3kk1myEGcOAaBgxWBQ33//PTdt2nSNKWwaAShujo0bN3Ljx0/QegHEvf/e+65u3XoC/QSDmMeMGT1a0k6eMX9Pnz5DVuWXLl0Ui0DTetYCzzoL98v0dCUUaEqPDBfAH1xQAysfAEjU6AQJdBFMU5BFR3vSSZppX+q9xhr3yQGe54aNG8RGDhs6VBLTWC2eJY74Q30k66gFPRr/wpZXXE2c7S/6f7/XxP5NHSzBNTJbgCWy3cCsP7r/0H3y8UztIwTUrGnWwPLlKzRHhg0b6nr37qN5Y/MuYo2/mZ+hVDgKdkNt2LONTZ4bxLEXF1sy6HvHFTV+f8HYJBhShXpUzoeHDx+JtcRlFZn0jevXBWRCmwvugWQAczowaDzvUEMHCGM+AIIA0TDwGH6wXtgDqDmkTxufBUhBmly7Th3NU/ppAsxwTOYzOAeUyHGWhOSzt2/fqj0E2TwyxXv372vu4/rLuoc1lHssxj6+7ju4brJnknRhHzxz+oz7bulSN3TIEF0f64Lec7hg4oBJn0lex16anvBBAAAgAElEQVSI2gQwSlKGM5KEW04ua7qMEk+sTZg3WDPYvWB0RHIJR8zJkyZrX1q/Yb2jjQ/3xVzE2ARHSjP4UgW7mLkA4ph7tD0BYLpICVcho5rLzQt9Wo19s5KF0Lg93nAnSI1R5pg5WIw9d27Kq+8kmLjnCrMSL0qMQGIEEiPwYkYgUqtGZgHAxpppW6DEl7LzBQVmchBJktUzP+MAZXNv0qCKGz9qkALbMphySEYpFGd/omIpY+dCPMHnyJ3S18QpoPNM3JMBi0Be1HTFMsTUO5gcKFmHHIYivDlF4XxRrE5wHiRsHH5Yy1Ob1Kc3tVvJkvIRtHJww6IQUMBA0JQaeR0MDQEF97Bv7wEF7gBMaoxgAZBWcT+YbBAM0MgauVrXLl0cTBngkMMbtg7QlUadhGzvIwKNBA5IewhqqNE6efKUgBqB4+bNm1QvQsBOcI/kDiMHDnxMHWDwqH2DqeFeqKPgOdG4FlAYak+o+eC6ycrCNsEwUld28+YNGWFwf4A8Ph+rfcaWAIoxx3ClRmYNAUKywAROx44fd8uXLVNgMm7cWFenTl3dpwF7Y70YU1w3qR/h+gEwAo++UTWAFbDD3KLVAOwaMkqAKmwa2Wj6z8HSAfIIDJEV3b51W0Ex4Ip6OIIkk6tZkgHJEwEVgCP0IrNeaPlicAJ4Ys6R6ec6eT5IpqjTAyBLgpsUEdi8cfOGGASkVswLQHr79u10r7Nnz1YPqPHjxouh4fMJ5vfs3eOOHD4saR2fDQMJU0lwR9IgMNrIO2EykHgybrAX3AsW45j0vDT1JQWIBGH8bMmSxWKF/vt//29qY8E4AEBx2OvWtZvmDd/jDzborVq3dv369td8AezBfDLPYe4Yz8mTJ0sqyhdGC7jr0cSe4FuJD4B7JCIGGQkr9x8CauoLmSjI3BhnC8qTZNrBrmFtSGJ7SFjPlrCJdyT0zpYwMTI0Iigl2N4ul0pYCD43BPkm+yKwTBKohZlp0769Sy5BnWOy5ouMmNJKmqW938NsLZgMNCSMLIC13cjAJX0tTRVgNazrZeYDE0/vxk6dO8l4hXu9cvGSeo/9Xz/5iVgS9j7YTIwyuCakrVWrVPEssI0Rc5U9NN/X+nKfXJck0VagF73eGLCMsWHx12tHQIwFfZarZWDiwn0HtMqdh+RY8UeK/VbMtdjGi3nBXHqcZW0heK6saQyJMOFAMo6Em/nP5wK2Q5KC/QgZr8kuH+n5Xr16RedJ+H2SS/yMWmekqtQdUtvJ3qUEyYMH0bYPvC9j26RxE1enbl05rarZtoCYGZuw7hgj9hRk98iF+Vy5xO7fJ1VC40aN9LskqniGrCNk2Epq5lnSh33Mmornqs9b44aNlGwBpCINxYSoTt062l9Z15Y8tFKAE8ePK9HTonkLl5qWpppO6oOPHjnqVq1eJbdf5l+QnsNgkiCCQUeOSSKQMcvLK1DyBWMTzh81+abwsQDnSmszwL/Zq2/dvuXXoXMVMqrLnTKct6GW0RIYMQAX3KjD/sm6KNQT0iVA3IsJwRLvmhiBxAgkRuD5R0AtBpSH1qFjZiIGqvK1zcO0sPFziEXBnStwTepVcRPHDVGgi7mEqaMiLk/vg1wnmXDFql4UwFgfOr6SfY+h6Gd6AwL+OwS7wbVMYUvUSpwaCKuD4RAnoCOw598EYBxUI0aOdJnVM708M1mSQKzlcXZETsnvmk12vlgpDEGwYx80eJCkNdQb8X3qyzDMWPDNQskBK1fOUODWoUNHMSQALEAchy4MFIczDAp1Z9wHwBGvTpwc+QIkEBzSJ4wAQJnZHBzIzipQkKFKfr4Cb6ysMyplGDuSnaVgHfBH3RaghmAfkwt+DouHyQoSPoJFACMHOQAHVghGhmCAfkgc2gTrBCowhNwDgJfedmSZYRcIjMiowx4CUvhdrgcgA6QmSw7YQkYqCVVaSc0ZZEfMFeScOL4BmNVwm0Dae4fj/oY1P88NQAHjRjYcSRH3F4J2mi2TZccen/EMbnUwmLBD0D76Xe9ox3PnvjFJUMsL3y8qOCsyFqrDzMeW3oIzmDBkptSfMHfIYMOk0kICZgFpJ5l7ZEm8Pywl0imCSoI1mM/gRsec5d/IMWEqkZEyZ3ld585dJJcC1AWDB2MLLBERkiW40HGfPBeulQvlWXz44YeuZauWMlTAaZTfQbIKkIP5YS7h/gdb8eGHfxSTymcePHDQbd6yxXXr1lWsFjLYU6dOC9TxB5dQ1bI6J/kbDDBgFvCo3o0a32QBuDBfAcAEeepBJZbTEjw59AqLsCZToq0HQjIhyEwL18bZmuZ/KclJ+kyeGQkZ5jbBPOMQ2w/YF8zghPlH8qZVmzaudNmyeh3Pi4Aatoa5H79n2L5l4IN5aEy+mXLw/swNWGmYNMaUZAwBLgCCQBonWOYGQGLLxk3u2tVrbuzYMVrv3D+MCokgHAunz5gRBS8AJeYoAJ+aOFowxNcec41hbMJYhX047HcxOVuMUosHo9bGpRi6TXLFGPNi0C3UKhbfnSG0mJCxlZczGug1oxvJlh891t9nzp5Vvzzk3bBb3C+/w1hlVKqkRBNMNxJoxnb7tm1ykK1T29x3kZEDnpjTJFToLwkoP3jwkBIImP68/8EHAoPUGR46dFAgkXEDWHEdgA2kt7DSJMasftP60jE3eLaApMWLF0VbQgA+kUwD3jAiYv/i/cLZwn5MAoV1yBlAPTX3xv5Fe4CypUu7Pn37Sp2CjB+n2lKlS0sGzrixTzFigMiz35/VntK+QwexcLBxXBfnBgk49kHWF4w/vTYxMCJZR7KFccXsyVQBWXLOZW1EQVuEJESBS+E8y8sVsGPPuHzlksYUl9qKlTMLySmDsUmQPIf5FA/ubErZ+gxKGL4z+ZW3E0zc88daiVcmRiAxAokR+JuPQKR2rRpWE+e/LNgCxIUAwBg51az5gnUOu8b1KrtJ44cKbJRMS9NBaIyb/YGNiwjAxfrEmUQyMHGWsZdkyvemCvV2doSEOrgYiLOMugVHAnHHjrrdu3bpICfQIrtN9py+QBZgW+PlAwf2u+s3rrmePXrqHszNzIAV7pEwPTBHgDOK7wnCkTTu2r3bHT50VGYVSBUPHTzo0itUkNSMejnquSjch9EAlMGSqddXVpbbsGGdQBBgRA6SpdIkB7xy5bKAA0EDFwHo4TWARkAYTBUBIeCTwIdDtl+/fpLVDOg/QFJRarKw9WcMkHWSreVwxxCFgIcxItjh58h9CDQBbLBbgBey4oEho5cc48EYEbgAmghuKPyHxSNQ4neRZdL6AEBHzR2SPYCN9cFCOoSEyNhRMt8ACe5LmW1khAoyTKYL+OQ69u/fp9c3a9ZcWekqlSsrIOf9evfqrcw4QI8//Js/1KpRwwiYCCwY98u1i/VA/uuTEWKNYHm8UYdNcdg5grsHMqJo3ryZmE+CKYArAJafHTx00P3o736kvn2Y9/C8AJowZq+8/IqMXADvPCdlyj3bgxwKcwLABs8iOamEglkkUki5LFAns27ggvEg8Fy8eInAHqAhyIoBkjB/P/7xj33jcGtRsXzFcjWlp50GgBIQhHHCn/74J7F/1DeSHICNA5gzBwkYkX0yz3l2BNPI2DB6gMXkOZw/d87tP3BAPfrMjdK+uI/69espkGaeA6hCU3kBwaSImm+HnpIytvCJnxDYq+41NPvW0rYekSrp8cE/CRlqJ0kMkRCBWZWRBnI7z67Rn/DA/v2uQaPGLqNKFX0/MH1WW2UMJ5/nq/SiNvcmu7baWeYSX8ybHTu265lRDwr7jGRz9Ogxrnv3bp71hSmp6FavXOnKlyuvZApzhDFjTNdv2KB2I2PHjos2eYcdNiYnx9FigDGKBcp+h1MdksnY481gAtv2LBAXnAOLK3x7sibuSWBY7OvYn319GOsecGwtZCLWT7A0c/6R6gLpR4mdPqwl67xWrZpKGDRs0ECOjjaPMUDJUbIMlQPP4N1331Xi7JsF36ghdq3atQWika2WLVPGrVm7VoCLPe6bb75W8gKjp1MnT0mZAPMKC8o+ZnWvTkkSQBQsFm09TIpryceU1BLuu++WivXjd3gOu/fs0d4AgFIj95Il9ewCmAtnHcw584v5xBxYuWKFDEnoOydjoJxct3PnDs07VBcAu+COyxka6uJgAMulp2tsSTjdvHVTxk7sQZxL1OfhKDlr1iztl6+//rrJKdevl0rh4YNHqpVDTikDEsxgkpk7uS5ZjC7zvUDmMiQLrddhxFWq8u8DcVLjFKolTYC4v3m0lXjDxAgkRiAxAn/jEVBNnBU7x1sPW5BBYGpRp0IM33/NWIcm9au4SeOHCVRwmJnbpJdSqjGw/Rs2LsgprZMBzUkNGCow8z281CCZrHw2DYfjAVwU0ikAV+1CjgVqyBAJJjh8FDgmJytApaeaOetZ4HT4yCEdbDBaof0Anw+wImAjGEDCxc+QwtALCrCyaeNmNa7u0rmrDvozp0+7a9evu06dOqqpL4c+LBfs1quvvKJaMg71y1euuB07tqkuin5SVu+XrKbeNPfms/hSMLF7t6tbr65qsQg4aNrdqydgsLQ7cPCg279vn6PlAFloACqyUYJ4aiaqVq2iGjICJL6oK0Nex70ZW1KggAfzEYAcIAWmBkaRsSf4grmgdQIAiHokgnSMVXgOBD7IKQnIqPeAzURmR+Nurm/QoMF6D8CasRpJkl1Sg9ejh5kIWPBu7qdePRYF4lwb7wmI+vqbr930adMFomDqMCEAPDAHYVYJaAB+Bn4BPgSNtRTMwRDJfCW/QNfy4P59C8wIZHJzFVQRpEWSI/pZcBPlNeZA91ifCcOIpJW6M0AdpiFXrl5V/eHtO7cEqJBZAta5H5MSl1EdGsE/QTs1LhjuIAukTYL1tSolRgsAxfjyDGEwYfmCLIwgFhCnBtveIGXtunUyVRg8eJDAIvfDtSF/BSTCFDEGlsBIdn/4wx/chAkTFUjzGRvWr5cJBNbk1D5+8/XXChZxviTrD5NjclOTSDP/mAcAUeRnyN8Cq8lcgrXFHY+EQYUK6Qo6mWcRermVsHq/eDMT7s369mEwZH3CYiYntt8k+dpXrp95Sd0k14ZxDpLdUOvK/IalYV/BACKtTFnVRZkE1Ni1YCDDOoYVZD7yM0lYg/tuBIYzW4ACQFKnTm2BXeYVyZrf//4D3dOUKS+JfQ8OsADN7Vu3qU0Jv8t7U3tKIE6yZciQwXo9wA4nWfVx9Fb8AAIqNE0WFxsDA3XeHj7qAujbbEbVB34LZu/0BZ9BmmrJtaJPBHG5cQoHydLj7OWLl2KGPqF5qgUDdFArCZvFXgCAAURjFsIYs75IIACezIWxrNg19mJMRbhG9hWSCABf5jjS7++WfifmtU+fvkouIfdFXcAcg9lkjSJPZf+Dee7Vu7dqx6gHpt4OefP58xfctWvXPeOfpOdJvW6VKhlRJpznzhykFpmkFCAO5UiQ5bZu01qvw3SKvYy1pD6Zly5qHob2I8jPS5cprbrlrZu3uMlTpijZhrHKju3b5VDLujKDJUsyMe9YWyQJKlaq5Bo0bKQEiLXxyNa8Yf/mmvjD59LvkbkF0IX553xj3bMfowIhkWISSpIbZjATS50WaP+hBUbYJzOq1iyWiQszJ57dVf5VrQXs7wQT9zeOuBJvlxiBxAgkRuBvOAKRGtWrFhBIFKqdMOWN9bciKytHyhhzwMHcsG6Gmzh2sMvIqCyNvrLh1P4oIExyBZ6Jo0A6HsTJDtkzclHTkjjQpp5xUdzmOcJo8GJgiEOQIOT7789JLsi1I3UhSBoxfIQYMJPSWZBKUPr9ubMCcRxuoREswRVM1qWLlyQPlH+hL4b/Ys4X7tLFy+6HP/yRgmKK0WHf+H0OalznkMBwyBKoI7HSZ+YXSGYEs9WvX1/9LiADhumzzz+TLI6MNUckgTYHOZl9AAsH8Lq16xTs09+L66aurVKlDJlujBs7TiBn6dIlAmuAshUrVirw5j0AHmTJe/fuJYkiwWxG5QxJGGlavWH9BkmPJk6cKDADGwOQIFvMMyaIABwgZQNQr1q5ynXo0F7BF/WAx44dd7Xr1BaDM3v2FxozghyCaxl2pJV0J46fEDDmHgjIuDZJV0ulKaARG0J238uoCPQI3LFuHzzY+s9RY2TsT32xegQ+BDL8LqCZ8WYeYFACMxd6J8GOEXRzb4BHXmNSNTM4gOmkV5rcN2HsCpAfmSsexiKwWmY8k6PPJZAHoBPo79i53a1csdI7D6a6ipUqKhiEnahXr67ksMw75ibsFs9hwYJvJa9EjstnwCh26drF1apZM9aI3Dn3OOux5lOVKlW13gj0CfIWL1ns+vbt6ypnZOj3eQ6wcwS5BJU8R8A0c5pavE8//dS9/fbb3no9V/3haDRMBv/MmdPuo49maqymTJ6sYJX5roSKBxB8NiCEMePzqVFD3kswaj3TrJcj14M8rHXrVkrs3HvwwOVHTPLIemOsbf05Md/WwsrAaahHE6AgyQIrCchOKyVAz3qiXhHpM60vSDLofWQCY3K+8xcuuKvXb7iGjRoLTDIufFmvQBqUAxpjsmvmCyAEKSTMNKCCIBsJNcDAgFcld/ToEfeHP3zoXn55hrUJoKbSs1LMvR1bt4kNZ52UL1dOn7tk6VJd74jhw8XqMB8qpKfr7yCfBOCqA7XvV2dSW4L8HI0JCYAYIAu1SjEFwpO1cmGvfpackvQZxibxMtYAKpWX85b8RZ0lqnP1NdHSV3jgy30HCaABi2wBIJIaqBPEK7KmsqnnRKprsmfMQDZt3uxat2olW3/mNyY+fJEoQX7I2urQsYPLzKyhPZ25MWnyJIfRzFdffaX9h30JN2GY4l69eishMm/efK1znivrq327dg5gxroIMlAui7mMCgK2j8QaMkcSNiSL2KfY91FgoMxgjZGg4drZo2lbMHjQYO0PJDfWrF7txo8bJyWC6oB37tScgjkE9MpUxMtpuTYkkYC9du2DpDJHn0cCj58BbJmLOPIC4kguvvH6G0pcIbPmFMzNzddebCCOhGqSK5GSJBmlsXDWauD+/bu6flhsl1TCZVSp8e8CcXYEx2rkEiDubxhlJd4qMQKJEUiMwAsagcI1cWLHLNiSxCfiJP0ggJKltG85QDBQv3YFN2H0YLE0BGC4AcK8YTYQ3ClDTVxUYunr7vJxFCzUWDQWbFgPtFjxfnxCmn9bI1Xr8UZdAZnwAAoIKpDdIF3hACdY4NpPnDzuTp08KRYCOVSoieNv6reQcQE6wn0TAFD7wH0MGjhE9QgcnBi44Or33XfLVGsEU7Fn9x730tSpqv3gM8n64vh35uxpvadq8FTncVC27liQm+yP/m6nVYdEIAEIRaYI+Bs1arQCUqQ0BENkhanbmjRxkoJv6iYIIKj3oNl4j+49dN98hV5aMl6oVFFSwCZNm0r+B7j5/PPZulYAAANJJpv7MCbNeiwxrgSm1t/uhr5PwE62mUAHc5cNG9arae1rP3hNIIQgFykUzNWWzZtdp86dJR8kWLTg0cBUcDglyAfoBCdAnB6pQwJsrFi5Us+Yz0UWyLX/9Gc/VT+mZcuWC8gRsCHTQlJLrQkBXZMmjdVHDVdMwDTXBcCBMcCAoUQKzeyNAZXFuS/uZ6z5XAAk2W/GmCCOZts8S0AcrCQgkCCQJt4AbmPGbomZ5BkhZyVRYEYZEVe1WjU1iWa+hKbQvGbixAm6J+4PxgY2D3AZjGmYG1iQ8wypvQtMM/dB5h53zK5duwjoMMcB+TB/2O+/9trrShjwGhIE6eXLq78UBgp//OMfVW8zUfPoUbRWjIAZQGB1cNZuIPw362Pjxk1Rx07rexfRuMJccs8Ae+riAMQAPpOIktiBBQOgAVIUZUa3sSDdAkKSSGDNsc5gyAhseb5BsmYyTQOQgDMA0qEjR139Bg3FcN6/f0+JI8bNAAoW/+ZKqt5cjx4qsKUe9eTJE2LQqKECQIQ2CjVqZLp//ud/1r7yi1/8QgDNQBymJrnu5o2bbse2bWo1wD0CDAnweRYYdNCfkgA7sL4E7dy/yflSXBJsnG9DEUxDeP7822qxvNmLHyGTP8b66imoLtRQ3RwJn83ExcY8vF9UMleMt6fay+Tnq66NfYq1wPxgra9ft07rPNwb48se16VLZyU+GHOeI69jLsDgoUoAxMGCwRxjqsQeAmvMHjZjxgztWdQQw/LyHJj7XAMJDJI5sG+ARRQQuNli9Y8pyRtvvOE+nvmJu3L1ilQJrF/Y/yFDBslFOLSsocbtoGTCtifTPoNelhj6NGvWVJJOhhqASBsTgDpri+dz4uQJ1e6xV6HywMn4t////3R9+vYRaAewwaIfPnzETZw0UckY9pOyZc3UhbOJNcve271nL61xEoI8B+577dp1SoQxhiQnqAll70FOybmEIzB4m/kG2wmQhIWzGkWTUapLhzc24UygfQnj5SLJrmJG9WJBXLxcNx7AkeRUkavyCcFFNVET94JisMTbJkYgMQKJEXjuEYjUqplpvhO+7s1kjib5CU6OZOtV8+NrePidOuoTN1gsAweGWbpTT5Ei2Y5hQDM2sWYB3thEwWII5goHdU+Dt8I9iwgaCMgIhFXAffmygA4ZYoJKgqt+/frLqUxyUMw2UlKVucVBDae5coA4n2UGXNHkG3YLVs1MVSKq1wBUnT93wfXo0csCOtwQkwz0cfASLMDSYMwB6CK4IaNMoA0AOnLkkFiXxo0aKyBZsOAbFb8PGjgwKo3j97h2DnBAxdp1axWIwLhxgm7atFmBDkEPkiJMTZAW0jsuSCaRR3JfmLEQNIRaEa6N4OfylcsybEF2R70b9XXU0NEAmv+miTWSWMaTAIH72rhpo0DHf/jZf3DffrtA7m8EMcgEAcgc+NSw0drgV7/6lQJua9Kb7G7fvuO2bt3iWrRsKVkr3+MpB5YyBAtBFjtr1icKeIYMHeIyq1cXgIO9IoiiITrS1sNHDiugwLiAgGfBgoWqIcRtDnC1Zs1aPTv6LyEpBRQ3bdbM4aaI4QLBJffz6NGDqPGBsSTWWoN+agAe6lMyM6vrehhHAkrmA6zoh3/8g8YQUxCAA3NC412hooL9xYsWuR07d4gtwNQlsCwVKlTSc9iyZbPeywK8smIxeR8CJowTMFAIjYL5nSNHjopp5X6ZI4wf854aIf572LDhUbkf9UB8BnOdzzeA6tzu3XsUVPNcYT4/mTVLjCiSS64/1KsJZEdoBWHOlFoH3omQf/NsYQ1gIUhiMD4AJgJ1xqRt+3aucdMm+r4BNwM5xuhh+27ukMHePLpbqU9ckoJ9q6MzSSXzG9fUgQMHqd8e69XkpDSDhoUvcPsOHHBVq1cXcyODHUm6kVVaIgIwqpq0bGqa7DUASkAJ6wmJMWPL69kAAWu//vWvJV3FjIh9JjCH3AeB+u0bN93gQYPMdObxY3fn7l3Vp3LNJCEYZ9W4IdVOw5GWschREofdMTCF3AvXxPwxR9hg7e5bq8S1IQhjFVi9eMbkWUwcLBzmhQrIvQuh18WH2LzIQyOsCSTOpdLS5EQJ07Rn927JGFlLsKMk9+Tq27ixwDBrTfernp3ZkjVzfxs3bhAIQgrYv18/mekcO3pU4IS6Q9YwwB3GFxYNVoy1SO1jm9ZtZOpDKxeSJfwubO3aNWvdrdu33SuvvKLEEkB68uRJbt26tdqnaDODFJbxJikIM3j82DE9Q8yKqG9GKkndK66Qbdq2Ubsa1BeANOoxmSe05GBvQ0JKUo+9v2OHDpJJ83u9evXUuQDApbYZFYhMlrwCgHnGHn/8xAnNg0mTpygRob53JUpI9kgzb3qMGjtrTe9Jvv3Tf/onnW9I5zl3s7NzlTQBOJYuhUycRuv5LlU13hGXm5MtIEdyhj0flQBu0emVqv27QJzmlS+rSIC4546nEi9MjEBiBBIj8H90BCK1alQ3yi3a7NPny30dnOnjDWxJWumd+DKrlHITRg9yNWvVtAMjD8vjJEkqQ684QFxhOaV3U9NfwdjEHCktkLQmrfGBSlxvAgV6SJ8MsOXokKOehUPQAsgcSbA47PgCeBKcXbhw3p04fsy1adtWmV3lp+U2VlIBGMF7l86ddf0EyAQtvXv1EqBo376jgA3BDYElgSxAkMOZIHDkyFH+2iMq8ieDDWu2aNFCV7VqZdfbG6Z8MXu2ekghESRGI+BGdkiQQc0bBydSHmozkEZeunRZzm+NGjVWcDhnzhcq8CfohJ0iUEYaRy0Fwb71XTKDBAJaQBlfMICAHA52alwI+EeMGKnrJOghQCKwJxjh/bg+7pFWDQ0aNnBbt2xR1hsmA3MOnhGGBEh9AONcK3UogB4+k/pCXo+ZB/JCawthbBzXxX/DFBHs4PAHOG3WvJmK+69eu6r2CWTtsfDnXmDZCA4//XSWQA91R2SwDx06rM9FIkV9IsEWLR34GXMBwxJYItg9k3taH8Hw78AIksUnKKT1AuMMaKYf07/9279pnAGLgOd9e/dIggmQR8JHjQ528gYgkMs+dMuXL5PLI4E+AIT5yecwfzDsYKyZwzwrnv+AAf0FNgmzAR8mpTQZcBpueXm5YtDUUDklRc8AgMNnA8ANGJsjIMmM5i1ayByGhApjjnEMPRxhnfj76/nzxU6+9NJUBbuBqWaeBFfPIEELphD6HTmMOnfyxAlHnR4MgQJkrfckl1a6tKvfsIHcBQmQxZj7fl38bfVo5sYZ+/JmSb5GiPsgyQE42rhpk9u1c5fmBWNJzRUBMcCAe2OtAHKpuwJE8r4AY9auGdsYGApup9RDwh7xPGGdsWpHRsn3uG+kkZhpkNyAhcOcgmuR5LSgQMw1JkbISJlTfDHXqX+d8+UcBfXsA8wfAnTYJ37GZwE+AJSlypTS/sOaYDzZv8TSpVifRbkFWjbNu/HGElj2TGLN1AOr9swWA3EgLgAzcyQ0gC/Ju/+s8Jm7FYgAACAASURBVLfVRQYZeoqUAbBeoTUAP2fecZ+MFYw46xyGypQIsd5jSGRp8k1ygecyZcoU7duM+0czZ2rfxbCH92QvwRyEvYzaMVwsSYrBPCE1tD3+jhIfXAuMGeMH2GrcuIn7zW9+oxo5JMawXtTcseYYMvZ/zoWTp06qlQl1yjBvjDn7H3s47/vee+9rXWNOw2cgR2SN8lTYuwBX8+Z9pTFhviDvHDxkiOYe+zLtRUjwhGdK70WYv7179mie8fT6SwJfzQx9kpOlwli1erXUDqx9DGFIvl29ds39l1/9Suv9u2XG4j96lKW9uV27tlI85GSzv+N0mSJpJf/NGnqc9chdv3ZNkkzO5HIVquhvGf1IhYAawVr+2DyyusrQyieY79iJH+ac/T35lUSfuP+j0VniwxIjkBiBxAj8hRFQn7gnDQcCGxcyuJZF93Vzvqdc1YopbszIAQoQddgVOJdGT7FsekkFSaQHdA5mjqDK+trIDjlOpvHkv0PwxWeGYCxcQ2Cg+BmgimACeRWHtZozd+smxkaGC9h65xe427duyhikRfPmqjtC7oYMhsDjwsWLksx179FdkhckV9jx45gGuOPwQ47Iz3COtB5Hjd2uXbtdr969xIxxX+qn9vixAn3Aybp1a5TN57qRnAIuZkyfoeCCgD/I3QAmstO/eEGAhj5owV2Q7C5BI2wPgYvMSB7c16GPdIu6EFgiC/5DcGagKcgj1cvo7l0BU7LdODtyNhNsMxawV4AEJGEE3DSNBqi9+uqrcgl87733dL1ImwhQkLpxL2abX1bjT4AGwOMLIw6ABuCerDHjH8C0aqW8HJbgAwt8MuCwGHxhM750yRJl9wHbPBeCXoAVnzV37peuemama9u2jUw7MLZo4J0XydITJP72d79TsB/YLcAdQCCzRg0FruG5YyXPWALguD+YP+SYAHECLBpn0/cKpoTxHTZ8mGtQv4Feg8so9TQzZkyXoyFjDEA9d/68m/vll7qOsWPHqmVBfh4MjLEXAH9cJelDBwjg93jesKnWVDsv2nePpylTGA/KYQ6oa8QABykmQSzPjbFlzM0WvaQrVTLNUQ+Fa+reffskBaWmk/Gm3xyB5fRp0zTWQeJI0gFbd64JwAMLrToyb8QBWAVU8nnMI+Sy/FvmORHnSpcp55JTS2o98byQvWG6QKIg9O1CygroA0SyWdjrc1yJZOSKGH7kCrCzFwEOkM0C0KdOnSrQxboLrrS89taNmwJ61H/a+jODGv5mHcoOX2DJzCXo9QaoJnCGxcGgRLVQ3kQGFob5AbuD8yZ7hNQFBSQSSrsF337r6tavp7nJNfKeSGAXLV7sDhyA0clwpcuU0VoDtCRFkjWvYCGpXSqZluqmTJ4iYMJ7M84AA8ZMNb5yVDUwZ8G27aGhx11MpWA7upQT+kdhw5MQeONYSCuXsH+acVSy6g9VC+mlpowTYx96b8KcXr9+TS1FAFcwtmGuUvvGmoZpWrJ0iaR/gCDcdi2pgHydthMRMXLsEyb97SqnT/Zo9mqklCgYaFSPtFAgbtcOycLZc9hjADNIHwGJ1vrhrtYo82Dpd0vVi5K6YPZB6lgBhSSUYNt4DXuGSYNtLyTxQKIDRrBVq5Ya2y1bt6jmkev7t1//2r35xhu6fhI9KchxvdkPY8OaQLHx3v9i772DpLqydN+dWZ6CwhbeO+G9N8J7hJOQAKmFvNRSt3qm50bcP+bO3Bf3xesXMfMiZiKmx7TULbXU8hIgQEISCCMJj/AggfAU3lOUr6zMF79v7Z2VqJH5i5g/MmfUQFXmyXP22Xuf9a3vW9/6j//Uzwf07++mTJ2quYFUH+MowCN7BesCIMh5ASwBiXw3Bkh8F86UrGNkjxi8ANbY05DEL1++QsmX/+d3v9Nc/fSTT5XEiNXEdU2shdwczs3cKUWaMw18bRwMM2MqyXjcuYL6hfpscGsVcAsOU6FPXNKZ0tulBoD3PXOdBx99Id1iIB1SpkcgPQLpEfhvNAKRFs2bJtSXiuycamG85X8Ud0r7e6oUylwnnWtSkOHumz5WzVZ54PFZQFxVdUzZ+eBMaYDOmkKHLH8qiAu6/PAnY5Mq3eR8BEiwNS8rE2jhBAjYkB7CZlEHQNBAFnzY0KGqxwoGJTyHAHt7d+/RgxJ3RYIJgnGCXoICpGKDBg50586dl/QGCSTnw++/2vSV2D16qeG6COAqKjqjnlQARrM/t2w9xicc+8iRo+7suSIV+5PJxuyDwIK+XpJa5VBPc1ONsQmKCpsU6iGPvIdMMP+mbxt1VoMGDXaXLl6UwQm9lZDfAA4ptMfpkiCO8ZcDIG0VZERj0hzuQ6j/Y2w+X7NGwRn3le8lCMXcpLCwiZgSAnyCDxiusePGytKbmkOODYjC7AMWjftBkf3cefPcG38xS2yc5QgyeBF08ULmCetAkM57lOmXLNeYgM9Wf6b6MsaRIMlMAzYICBAIm2FFQqAcFztq9QByCxY+JHc5nCLJxvM5gri5c+fKCAB51rix48Q+ArY4HuMFQ8c85Ng4zWGmACCmzUKzps0UTPNzgkokYPTeI6AkIKLeBSBA/SfntX79OrEDsFqS6qnBr1OtIDJG5glGBwS2jJkxPzGdG/fy7JmzCqoBHTQ+J7iH4bWG5XFXibtqRm1tGaATkxBks6m1UFbHaWBDgTgJF+dkCAFDAGMA28NcJqjG3RLgCLghYKUWaevWbWJQOQ4/09zx9VdIEK3nVLX18yotFdhHpskcZmxy8/Jd3OEGmqO9ASt2zHsGDx7kCps20VyoqUE+aD0DJXeMWmPxjKj1obTvtACT+4N5xMFvvhGrjhlQcMkMDH5Ndczt27NXLGnDBg20JyBbxDEzMH7GLNUomBcbF4tJtiqwHE/I5AcZILLQ1157TXOJdcr3c45qHu6ZyK937nSFzZqp/o/1A0MKi8vYkWwoLbU6RP4PFob9CqZfe14i7lq3aSXHTZInrAeuh3sAixvknrcbmBgTJwffZI1w7ZPDXD7tPal7Z/LvyOH93s358tL4e+MX/s39UmJDrE5Ee2FR0Wm3a9dOAV7upfV8ayxmGyaRZALzALAEy8bfWfvUyZKsAJiaTX+1ZOeoIKZMmSqGmP0I1cS7774nwNKhfXtJNJG6H/7ukBs4YKAYdZJZfD/1p6x9+i+y1w8dMlT7M3WmJB6o66UWluQUTNuQwUNUY9uhQ0eBnZAE5FqPnziu5BLfwd7HHNmCxDnhXIeOHQRIqVXl3qnnpFpXIMdnftpcZZ4AQC9fuuQG9B+ga2AMAYioAaZPn6Z9EsAJgON5wBqgzceaNZ+b8db0ado3uE/syYwRycJWrVpqbgDcuLb//b//L8ktGWPMwsh/spZ7Io3OxpQp7jIyadfj2TRaliRqJBP+axBnJRK8akFcCvhPaS8QWF6/Sd8WqqRB3H+jyC19KukRSI9AegTY05sVNk5Y4G+BlECc76+lYMdCiFrnKs/ENSqIulnTx7p77ummgISgggDXQBwMHKEkYYTVxNX6GpBxrn2gfJ+F464EZ0l+lyrl5NwASRa4xgU4AGBqIl1SosAY5gqWyFgNC3SKb96QzXOnjp1k7ED2lAdoMC2gkB5bfbLryOd4SPLwJgijbxaBKyxLs2ZNBRxg2qi9I+AwxitLTAtjePbcebF599zT2XXr1lWZVWR+tAfo0bOHBQbq33ZRjAMBBXJGXNY4Z1gpWBCAIEEVGd+t27bp+gAj9CojQ83fCWg5z8D08P0E+lyz5FqSnmFFnaFrIxAiSCPg4J6NHTNGNWM4MxJQApLpk8cYEOQiMeQcACEwPSbTq9GxCWwef/wJWYqTTSbjTNBFJh2TDYJp7oPNDQMFPmeswBGZGTIpgB8yTu7HsmXL1NpB9W59++lPJKYEOUivCAhfffVVN//B+XIAJAgjgOQ7+CzgEzBGuwIkpkg0sUKnxg4mEYYTsM91kASgnUOH9h2UwTdwYGY4sJ4Ej5wbtWz79x9wDzzwgAxTADUwfYAezmX6jOlypmSOcB9x8KQOiPNibRCYWyBe6/5mssgv1ZeNHouMDRKv4SNGqCaPIL86HnN5daznIKAd90QzmijXOiP6TGXuAhBKIF11Tk533FuYCuYDIB3Qxd8ZOyReAF+s3QGyzF/YZNVBVVQoWEZ6BavA3Aj1fFxnYKfMyj/TlZRVuNKySgFQcwW0RuEkB1hX/fr10c8x/UltFM7feZ96xsEcyODDmoYDdDdu2qh5Mf+BB3TvmINKNMXjLicryx0/ekzHQ95nDpq5uma1lgC8KYEUWCtz4mSsCa5Zh7DiQdb79jtvuyefeNICZIFOSzwwDjhwwp7k16unP9kLuP/sP9RTlpaUaU+xjik43NYIzCBDBoQ2b9FU49CpU0dfa2zJFc7Bao/tPO/0Cvuf9kK7GL2Nz7EGk4G5/c2vM+cicXOYNAAS0zkx1vybz5rhkLl9ch7sL4B82jdQd8ZcY2+C4a5XUE/JllDnyX1nHGDZGAdq16i1DRJc/oQNXbpsmQyROA73A8AH40tiBOMOgB7ngpnTkSPfae+G2SNxRCIFeSIsNcAMYDR0qDWAxyFTyoaHF6kNBYkpGGJYLuSUSGyRHWrsSGpEaEdzTM6nrHWuiT2DBAb3GSk43zfv/nmuvKzM11Ob1FUy9UTc1c2vq2O8+sor+tngQYNkvMN3YIZCEg5FQrPmzSUJ53xkftK7j9YqyRv2kUceeUR3ivnKd9P/Eykm9wCQyDixj7z44m+UhNmyZbMSomXlFQJwavadlSk1S2YmTeyjmhM8U2EdBeLKPRNX41xBgyYmp/RKjTBnwnO9dl/6njtlCgvnOV/30KO/SjNx6bAxPQLpEUiPwH+jEYg0b1qYdBexwuZaV7QQfFobbw/kfPFzo3oRN2vGOGU8qbXiIZGTm6cg2WrieLh4Fs4bmygGcXGXIGuYrMFLdaKsbQYdWhoEIBacxqzGxpr08pCjroG/c+7Xrl5Vk2ke/AQh4bO41+3Yvs3d07WrsrQUrMsoIidXki3cAwky+/Tpa0E0tt85uWINyMzu3bdXAQxZaQLwbt16qLDdsto8TLN1hdSAmKMkPadGq2aBHm64KBKQAAIUGFZWSUoD0OnYsaOO89577ynbTV1ReVmF27d/nxmStGkjoxAiOFlfN2qkY1G3A2vE8ZBIInczhsZup+RW/u8EVZw/1whD8+Ybb8giHoBGcAkgJHsLiINRwmENp0ACgqtXr2ksMbQABMA4EuQ3bdbUtW/XTuNN3R2ZeSSVffv0td5716+JySIznXpeoZ0F2WvAGQEe8kDqyQhykOIhV2WsCfr43j/96RX3q1/9Svf77XfecvfNnKlgBlkVTDBzkO8/f+G8HPA4Nq0asCxHtgRYY6wxA6ElBkHbl199KTYPKVhjb+xC3Rj3j3Mny8844CCK5fmkyZNct3u6JZukA1p///t/E9Cj1pFrhFWgLQO1NQSUTHICZVgZ5hSsj/o3RSLu9OlT3oHykkAFQJuAFPDIuObVzXcVVVVmIpGbq6ATKRoMc7Kh+fccCzXfqUtyEQFzvp+xhS2AQVFbBd9WALkaRiyMAQ6Z2L+T6ceBFaAGyOZ8Ya4I8OvXL1C9JiCJuY7Eiz5ZHPPwd0fdvgOH3NWrlzUOzMUgpeTfJD9YkyQ1uP9WR5jtWX+z2uc4HJf9AynsxYuX1GKBOUIiAwdYaw9BgijisjGIuEn/w33epdMkgSFhAAMaWkmYRTvmJsY+MN6MKefA+5gvgMZFixaqZ2Fw1gyAjg9hRrJ1+zb37eFDMj5iTXDOrVu30Z6C5Pno0eMCQYCm5s2aS7oHU5hfJ881bGR9IEmIyDnQ940LffN+7jMhALnUz91JzUCzb1jw0JcMgAyIszpGxgNJqNVhAoJg39gbYOXCnBs/frxqzbj2VDDJXGV/wFSI2lT2MOriSD4hiWVvYn4hl8Zdlflq7G2+++STVZpfOKSy/3DuSCmpWR43brySQOvWrVXyjF6YgGDAF+eK5J33IzEEdMF0I1WnRcxXX33pBg0aJJk7II6/C6BEYasyBMBIgDEPAXHsSzD4MNOYczGPHn/8Me2B7G/mFGv7JvsQkuQ/vfInJYRIdFC/Rt0w4wjQYs/7xS8elRQVkMm+gNwT9p/1hzSeusrHHn9ctZV8jmcc+82pU6el2mCcaAvC/oHLLAzl+g0bNK6UKbBGe/fp47IxyhGzbQk64L2el/FaJk7mYkFOSeKDZ26yDs7Yu1QG135noD+wdUn7Mf8ceWhxGsT93HWafl96BNIjkB6BuzECkTatWiaQeYUaKkmREmblb5lsAwMWAHmHuWjUNaiTEIhDBgaIQ3efk53rquUQl+kSYtEActaKVFbF9rhxcTLut4G4WhtjmCRlP33mMAQPZB9Dv6jAxOEaRk2WMvpRHLyq1bOIAJ+HcbBDB8Tt3LFdzAiOgwSiBOEwU3yeQnACDIJPgjNkcxYARK1XHqxcdrYs7nFMHDqEjLAxhjg7lpVV6Ptgba5cscbhzZoXuupYlaQ/BAVz5sxWYEBQCwuCVJFjIs+6cvmKstqAMx7+HINMLpJFgiXOkUAC5mbhokX6uwJB78LHdROQ2jlZsGrObGbrbxbt2MLXEeBCVvTCC8+rRoogHie3Vq1byk0y1OzR64xaDyz3kf8g7YGBpIk310qwS40K7FinTp0VuABQcH/jczi2TZs6TYCJ77aEgDe/cc7t2bNXwRw1TWTnce8E+IwYOVJZb3Nwo6Yppro8MvQFBfUEqBjLCRMnCPQRNCEPJPnwwZIlMqRBloQBB/V+E8ZPkAwTME3NjZqIFxS49evWC8BPnDQpKVE8f+GCeunhUAiLwv3lsx99tFKSqGHDh/tG9XFXUL++W/LBEl0f1wxIQh574vhxgTpq0Qh+WRNijrDZj1sPLQXPGZlqx0CAioyVe8q4ApKHDhniuvfq6fLy85MNrM0oBEaV9gjGMgvQeMldSFgQpMerY2JIYOw4HgEea8VaPiTE1iIDJPDl3mD7Pm3qVKupy8uT5JVz57tYhwCrYBjCWsMcx5p3Wy8+WLiTp8661WtWC3SzFgEr1IFxL/h+avSonx04aJD65GmdV1a6jNCw2Pd6BGxjyc9Y0Q8PloPvpsUE/SiTJkzxhMvOzJSDK4F5cKwNpkfGVFrLBPXCEytva5qA1uzfcZyNaixYowB1zpMxIXnDvgZjcvToMTG6x06cUGKHWjr6E5IUIriHdTt48Fu3b+8+jR3upH379ffna2Yf1ARa+wW7h0FtYCZENCP/6+2+1iik9nchORNMjHxkbo2ZFYjbexOxuKS1qCxSXTZtLVpNH9e8b+9e7QnWN9CMT5i7gB7AEOw26451aKYdZm7FPIDRh1XDzp/6XPZXwAn7JwY/nCvyVDGsvkUEPd+oTe7eo7v2KX63afNG7SOoFdiHMQHCUfjhhx/R+lq1apWYdZIyzA/2Gs4FEMXcoNUDMuqePXoKjCGPRB4f2EquFdBHMgcABzvGPdi5c5ek+CSiVn600s267z6Bu3CtjCPzieMj78QZFmn9iWPHNSYAVMYC6aTt1wMF1kh4ICFl7gOIOQ++n/mMkyc115w/zxr618EyclzW1e9//+8CstRmsjfDSpIwgYmjlo9zz8lGjVIjOSWmJvJ9TjJxN5WkVD2fB3G4VPJ9vKzW0l6B3ZVbNDV2kucaK86/Q//IkBRc8Niv00zc3YjK0t+RHoH0CKRH4GeOQKRN65aJpOW/B1Z8FgmJNQIOIM7YuOAkWS+vRnJKNVrOydWDL5v6DgVOmVZjlwi1cIqevCuWZ+KS+nwPDj0DGArDFfSr/43OQEFveGE/jSSOQHX7ju0KvAAynBtAqEvXLgJcAB0eVOVlpXIJgxEobNpUwSrucZs3b3LHT5xQYE82GfOSwK5Rg8T3YCMe6qTIiN47erSc/qxOKKYH9dmz51ULhUSSgKB7t+6uqrrS1a1bxy1Z8oFsun/xyCMKKmW4EnFy1+NhDfOHGx/2/WSzYTBOnz6j+jMe7AQF9Geq36CBABaBA9lygg2K+wkyAJ8AAF2X7+dHICWpVA3BlzF0ZHhpDk7AO3DgADF4m7eYOQEsCuwHQS/sFVJGPo/hybFjx13LVi0lP4WhgblDzoTEkCAbG3gCQYApxyJ7jWyTc8WNDTBWK2+1gBrJIVlqMu3UI/F65pln9F6YIc6V8eVYBGb0xuM+ADSR7eHqCDOzc9cuMXOMK9JL6gO7dO6s8eD81bg8GhVwBZggq6ReCzMKQB5Oj3wHc1ufz8py996LgQLZeLteMugEtuMnTLCeXr75NLJLxgLwiekN84kaRoAuc8UaZ5vpDKwI9ZCWCInKPIPkAGNBTQ8yMBkMaf1kuI6dO7lR945W8EoQyVhhQEGwrVorerp5ECcJX6idcgkXqzS7d5IEsAawWdQ+mhQrSzJKzh2ACjuMDIz7xLEBSoAbjsnfZa6SiPueWxEFngTaHB+gzTx0kUxXVhETg8IYhnYTxjpX6Br4DOPBsfr26ye5bCJR4xo0LNA6IVkhmZhvP8K5c98J6AHbDzww37fisD6WEQxH8vJUj8Y6pz6UfnOqYxPLZD3iOE9JK9WX0vaj1LpMzh8ggiwYVpe9pqK8Quuw+FaxW7lipeTBgIk27dq5Vm1au86dOil5QyIDxmj7th2SpPbp08+NGzdWYwmINaOYXIHZSCQ4tOaqr12Q6jE/gnlJKjMS2gfc7uhZy7B/n8Gr/awpG0xWazLaAPADC8r40RybJA6GStx35hfHYG+hNgz1Ac3RAUrBAEZtVnwvSZ4PuHJSv8aL/QLnWMYXUyIs/TE3Yl1Jru+BPTVeM6ZP11pQXWBVlTHlVZVirjg+QI97RasAzn316s/kvNqjew+NM3Oic5fO6snI2oUpRprNGmVdw8wjpwzAhWcKrVTWb1gv5p/9mb2SvZU1QE0sLQS458gt2ZdtDmfq2Mxpjo8JFWvloxUrlfgCdPL9sIv79u/XfsRxn37mGRku8XwCiCGlZM3BAIdG8gB3ZNKcAyAO5pDvQ5HRoAFrcr56z9EKhoTSjeJbui7qZ1nTALdgbKK2bqrzjLtbJcV63tUycU1czMspa+sna5k4ATXvamx7kyUZzOf49tYXaRD3M6Oq9NvSI5AegfQI3KURiLRs3iyRNJ3AHEMW//bw50HAg8Ea//pCeslTos5A3DgVtCtjTQbWM3KSbUUy1KRUdSKSYuKO5pm9FGmH1cSZlIMX50LGOgS8BLWBJSR4J3DiwQmgoSYFK38y4QQmBHMUjuMCxgOUYIKgrLy0VO6UBCM8iOmZtXbt527jpk2qCxs5apRJSAjwxCRaANi4SWOBOIIMAjvkZoAOk2plCExghnLmzFm3cuVHqlXjv4oK+iRRW1Tu3njjDUnaaBwtZ0jnJCOi6TCyQYLHP7/6qmvXvr0A6I3rNxVccR6AA9oDkKXm+2CIWrdqLQdJ+iMRGBM1USskwwvkn5VVGi+CxFBTyP2yWos8ZYNhE7lvNPretXOnbLepf2PMaISLgQughCbR1E8BAgA7ACgkjNQCAthoBk5PIwAzUk0MPTBnsXq6a27WLBp4txQDGazLAyuH3T6BMGwo2WYCNlhd7iEOhqH+zowzciWZAswQnMGMwFzyb7LayCR5nS46rb5P9AkECAIIGTeCaZioFStXqE5vyuQpklYBUGfNmq2ADVaQawbMw46SlWa8zp0/L3YOcIpJAUEq444BASYHAFnqLN9+620vE7vftWvfTnPM5nOW9U3LQj6Y0HfJOdE7ryphEo9LhgcjBGhkKlbX1Liu3brJ2Q6gH6RnBkyqkz3HQk1pAHKs16wodZG0DahWwEfQi2U+LQ2uXLnqXnrpJa0hgAlmG9xXGGeZh2AaVFmh9QiIC7WQxibmKmFCAA+rywuQVF5R7erUra8xZb4C1KwVCMkds9KHKaaujxf3g4C5abNCN3HiOEl6uW5ezNvA+PCdSGmZf9T2Pfnkk5pHjAGSMuriOBYyW4xkWMCSqXlzJpIVwaDCGDmrB2PMOA7nBluJKUab1q11v0neEMQjB6ReENkrTB/yY4xNUBogjwZYwsDs2bvPtWzRSoxvt+7dleig3x7rEQYTYJmdnekiUWMGufeYe+DmyL6l5EtuTpIFsX3fEme6Tl+jp5/e1suztiaO3xmIq62JQ2SHjDDINnkP48o+RuKKOjPkk7eKi82Ixc9JWKQnn3xCTBwSQcxeAOEBHNt5mKSX/YN7Tg0ddYwjR46StJRzRoYNQ0ciRuxvZqbu8fZt22SIhCSV+cQLoNKgQYESYLxeefUV7bPUtAKiYN9HjrQaUyTl/BsGn/2TuYrJDJLzJk0KBYoAavSXI3FizzJrA0Aih0QGc4n5yH6FYdUjDz+iPXbFipW6LmoA2feQ6VPPrHYW0aj7x3/8Rx3r7Tff1D5BQggQCDMIQINRRyXAPk5CDwYREEdSh32N758zd67r17ev9aErKzMTrLNnBGCZDxwLwIs7MOfMc4W1CxPH8wcQl1+nTtKdEjCHuQk1cjxwg7HJbXJKz5qnzpMgpwwgTo6lgDgvuU0FcWHeLXz8xTQTd5cCs/TXpEcgPQLpEfg5IxBp37ZNIgRaylZjNCBrazM4CfIL/q0MtkxPMl39/LibO3Oimj9TRwPYyiRwVa83Ainq66xPnOrjkjofHha1ZgNmkX17gX5qsJJ6EbjPcR7BsAAmBWbpxs0bApIEdDgUAtZ4EUwYm1Pl1nz2qWR0BPG4EmLj/MD8+cY4eRlJ0igkO1sAAeMR+vi0bddWUrzmPpjOiFqTXgLY995/XyYS1EtNnzHDAi+NQ8JdunzBLfngA9erV28FHQQ6SBMZx5s3bqgWgwwtwSAyUM6bGqSvvvxKRg4EoVjpY0lPdhZpU9Om2KJbPymTvcB4mrQt9IMKYyYW01uRS25aWSWZyvWXjwAAIABJREFUE0EpwQgAil502H9fuXpFVvXcTwLYj1d97J595hkxUjT/5lwwHkD+893h7/TdnA9MhtmU1+gYsCcErmTMMfcwaasZSQQLeQAW8iNYTDL5HJsaNOvjhmzWX9sdZjBTBfYiMMTBYj0EsYwFQTRgRn0LfRDHXHjr7bf182effU7AhrGHaQDsIRWlNor5gNSWoIsgC0YUYxkYWBIAzO3mzZq5JUuWqqYGWef5c+fciRMnZVxDTSDsHNl1q+P84bgHcIuci3kBYKKpOfJAzisKI1lepj53EydO0HfLKdEfM7jNhR5UYdxgmDO9JIqxYFwIFAE5XOd//Md/6Fph4JhzVj9KEE99DQAqpvEF1AbjEnMxtPkDMxccG9XEmsRPPOJOnj6rABTZmNWm1eieBwk2daLB7S/UYnHtDRsVaP5R98Y+Irt9mQVlSAoKkCJo51yoFXx08WIDYdWVLgdJpm8yjfukObEmS3zvuP+FPQ1QrOQV9XXZ2UqwCBBHI2LPaAcBywwrS90bYMLMZuroHsG+sPZgXnFCbdSosausrPb8hSWEzNQGcyGzgk81Mkll2ELSKMgeA2MSzjUwYOYcasZCYc+s/YwlygLIYuZnZ1oNpDmMYpF/3G3etEkMI99/4fwFJXRCH0hcfEmsPPaYjTEJHxgv7g37AOw4f/KSEU1NjYAeLDz3DJBOUiTUPAbn3iDfVBuT6pj20xJfe0hPSOTi99zTxXXteo+SP/ShhHWjXhXjKpgsgBFJtZ1ffy32kz6SXAPrFDdH2oEgywbwjxlzryTW4cX+T99NmGLuF8ki1gYGVIAwjg1wgxVk/vJeAKcavicS2uMAXowTLrMrli9X/SpAEzD2hRxxSRI2cU8//bSAG7VtfG7CBNrwdHEnTp50f3n9L2727FkCgNaEPqY9B7A2fPgI7ZPvvPOOfk9tL1J2ko3IIZnXtEmhnyn3gSbfNfFqNfnOoi4OOaRL6N7C9AY5Zd16jfUsTvaD8wZTvN/uj7UfINEX+sCKBfYzOZQu8O80iPs5IVX6PekRSI9AegTu3ghEWrVobiVrvql3rfQmkpRUBvaEDDfBCQFf/ToJN3fWRNe5E42E6e+UcBkEDRH605jdOQBOJif45fkAw8mMvLbdQKi1C1nCINcJQC45FDx0fNNhA5k1AgqAODLbMC5IB+fNnSs5k4xLYALoW+cSbuvmzTpvGqmeO3vWzbv/fj2QkSmSnablABI3Ht4EBfSS4kE4ftJE16B+A7Mvx346N1cM4+nTRZJh8QDu1q27ssjUkCAL4zvr5MPSFSm7C/hBpgOQgikgmwzzQXE8boYEQjAiWMzDGH355UY3auRIszDfslVgpG+fPm7c+HECqqEGLlnzETXrdo5tIhiNZm09IyYH6pN1XrVb1PPgkMl5wDQRRCOrohYJMxUYRNwTH3jgfgX81IPwH0wU2XfquAgkH37kYX0TABqgSdN3gihMIgiSYftwrATQEChzT0MASkE/P8dUATMPpKQACK4hNXlwp6VgwWqtcUtgIEJgW+tuakEtP0eqd/TYUcmmnn/+eQEOgMrChQusPUVxsa4VqSUZeOYBQQ3tEsiwY6IQ2E2CO8xwaB6NFAvQjVS3X7/+CtxgLmB1jPExZ8o7vexazWkQgMX34XaIvPLo8WOUkwo8MC+YH8wz+rsRbFr9Go6I1rA6XKfkmKaDsrGORsW44c7KNQPUSWZgWEHtJtOEOUtQjqMgve1CTzYCuNOnTrlTp09rrFhnjAvnQ2DKWiAIPX/hkquKAeKv6vi8GG/GkTFjfFljig190oZx4pqrqsuVZGnbrp1Af9cuXVQvJ7bbJ3f+/n/9LzVYBrBy3jNn3udyqDGrqki61XJPGA/2jyCFu9OY275itXzBfRM2B+YMQIGUGPYFxp96LsY5uGJev3VTzZdhe0h2AIDbt2vv6tWr74GrHdsk4FalZvsb/1Nr826SdGt8bgkLc+ENLQZ8DJ3sF2f1kBZkc09Y/6EeEVaWf3PdgG0lOBJxV11BmwOTUnLfSLzQNxAJLMdiXsGSwyS3atlSclskg7TO+OUvn1NCieQNwB0ga3PfgFs4X+Y37VaQG/JzzgPXXsaN74HVY25xYXyemlOSKcwf9nL2a8Z5955drlfPnto/aasCaJ8xfYYAJWMNuIT14rVly1ZdOyqFMCbMV/a2L7/8Stc6efIUGcoIpDtjXdmvAYt8DhMR5hcJJ/YgkhnhxZqhNo25JOm0d5KEseW9rBGul7q+9u07KNEHoOccOB8Sc7CYJO1oi2LKDmMC33//PTdnzlwlVJCPch3sLfyHpJ+9deXKFW7YsOHak/k5CT5AVlVVTAoBQGh+Xq5qLK10TZaologUiLv5s0FcaDQv2alcPK12XfJK5Qd9UsBnJBY+/ps0E3f3YrP0N6VHID0C6RH4yRGINGvaJEFwgPRGWTnvHClHPW+IQXY6BCQEBbwK6sTdvPsCE5evpsaAOIIXngHUQUQitC7wTFySkQgNB0LQYueYmlkOwU34rvB7HpJBPkYAcO3qNQEK2C0AGg9LLPoJTiyow6ikSszfgf37ZSkNmFFj5y5d9RkLLLIV8ND4++yZM2IEqKvCLhrHQQK+kLkHGCLn++rLjZLvETRPnz5DBfMCsgKTyM1y3IED+yQ3ItPbrds9Cmb5PSwUskXs7fk9zBc1EHweAHTx4mUFtARVmIRwHvybDK0FcYBJcwQNARLZ0xB0WLI1tGewcWbsCLiRilmD8CyxkXzn0KFD3OmiU5IwInODAaFmCnc6rhe5JAEFNRkERpwXwcvDDz/si+N9H7/yMp0PhgfIAwEdMF0wS7BbBEjBphwjgoMHMFQoV9YZ1zUCRu5rav3jnQPx2syygVYvyQ19sfwcVtsML0EzQ5CY+7ff/5ubM3uO5gxg3Vz1ssUAnDh5Qn2kzMq/QuDiww+XS8ZEj75QO0JA9sYbbwp8ktV//fXXZOzA/UFahuwrSJR/jInjfhEsmmthmQXh0QyB9x07d7oz584mHQ0JnDFXASg2bNjApHE0l8/MTEoQg62+mnt4KR3z/+SJE+6jjz9WkgIZMuwK9UtcN/dGErK6VudpJkdGnAPkYRsJjNWY2/cgBEyFeiP+ZIyjtLqAUcR0J7+OyxXzZqwR8luCW9gKvo+a0hvXb+h669TNVUCrHpAwHv37uUEDB+kzMufJzHCvvvKq+i3CujA3WQvDhgx2eTk4CFLDYz0kaTXCOYSWCHeaO6Y6jAiUcj9JmsCAkoxifgf3WwJYvh+TCIxQMKFZu369O1V0WuYSJFQAluw5MKqsI6TjvNfGxIwiTMkAqCPBYsZQZu1v6zMYlAQmOTAmwdE1tY9ckEfb8rZ2Cfour5oIyQ1+Fquqdrdu3hQ7hXMrqoUAXG2fSIjdpeE2oIX9gATM22+/5ebOnSOwfPTYMbd923YlYpC8IrsMbUzUjw+XyvIKMVwkx2picYE/ZNawf0wkseF+LyIBgBSQf7PHMn9JxFE/i2kHoA+JI3sN8mrOc+fOr1Wvx7zAAGrP3j1qxwEQUqsT1nWsRp/hWcCcpn8bBlZhPBh3anipO2XuwJQzdtQik7zBiAimkvuCSoIEF8e25uVWs4hChflC3RvyagA8vd0YXyT9rBkSLAX1CqRQYPwYA/YZ9lsSRG+//babPXu2vt8SLwmdN4k8zovxx2xo/vz5SkRiEoQShGNXVFapJx7JwNxsTKvoIennUei96UEctd1KvCL9rtvoB5m44HSqxK3vKaqesUhvpeDwNbxeqpvuE/eT8VT6DekRSI9AegTu6ghEmhU2SfAgtM27NjjWFh4ker6tQCq4qptT7ebMnOA6d+mi4EuskGRu5kaJtPKOckq099+zwA8gzZgLM1UI31X7O8tqW+0GjFZMlvfI8ZA+hjqwyVMmi+EiE0yAjLECxz15/JgartLgl35x33z7jWvXtq1s2wn8kHaRjSa4wzCBQJy6CrKgMBmwkGSvYa+OHjkmcMg5AATmzXtAmXkCOJP6WfZ948Yv3fYdO2SVTZ0UQBCpoTmZDVBN3XvvvS+7/qlTporN+mLDF3K8o66Pmgq+A3aCBuYEYdQ4cZsIqoNjoEmbLGtsgMbXxiDpEmMF22LN0anF4UUmfPOWLQqWyUwT5AUTCIAejbhpnks2nOsGaPJeWNdLly8puCNYIdgJBjKSMlZVK1DHwh9zFQAa8knew/GtJuimMswEl1z7gocW6LgCIcj6ZPbwwwxWIkUeFFZLrSTXenyFYNnkQDBeFky//PIfxBSQJYcBBXgh6+T66FHXq2cvBd4cj6APQIXboBpZu4gCXpoVA+Cfe/Y5gQeCMwAdQRbMASYFYUwC43JnQGGBOHOXgNFYDmvwXVFV6bbt2KFz4D0AS8aaeUnND+dMHSKfIVgM7q20BcCVkAQHYA/zCWo6ufdIdINslxpIWA0zN2kkiRbXSZKD78HenAQDtT2y48/OVg0T58bcIYAn8OcVB6L49hYE8QTYSM9gWVgnuAayLpCYIT1jjsjsRdJZAA8N4D3zH42q1x9AEwkbRkTffvOtxpjzgBXjz0kTxrnBAwfofnD9wYmVewTDZ6z0HVMASZdbQAWsJ/ObWqMePXpqnTBnqOcTqx6rdrt27pI7ZUlZqRs8ZIibMBH30vqax7DujAMSayWwuB/0f6sxOS97C03bsIQPgLOWhbN638CohznMz2Qo46Wh1ufRjHG4v8bu2roO0lPuP2MNYw4ounjuvOpI2QeZu6w96rYAwfQbE8tadFoADbk318Nce+edt8W8sba5PoxI2P+o9bWm8jQJz5X0j/vHuSDJxm2WscfQxXoydtO6V0sNx35Vae1YMjJ9b0ADuCdPntDcZg/i+kkQwdIyxzk+9bIw+gBO5ir/AYLYowDYAu2xarfz651KOPA+kmbMZ4ERSZCzZE5z9MgRrXvqW/kuatQYP+rtGF/mjBQcGIfQX8/XCnKNHIc1zfhu2bRZiUDMTVjv69att3riJk00bkiybV3XNljHNOrdd99VzRznr+RiNKLEGmoE7gPPBaSpzzzzrM6D9geffvqZ7jvqFoA0Dph5uTlypczybBzOlCQqxcQVw8SVmKtt/MdBnKS4/qlvz4zQYsAbmqUsH36fNja5q7FZ+svSI5AegfQI/OQIRFo0b+rdKalDyTRXNx4aXtYWpJYmAbKGs4C7vMxKN3vGeBWJYyAi9u02EEffJ+SU5lRJ02973c7EpfagC4DtTgAuWIuHejj1MysuVvb10sVLSYDAwxWABCgzu3HkLBF3imL+vXsUdME28IRt0LChtSLwDYfJpBLE8bCuX1BgbGI0qqJ+ajlCTRK9xjAxAHAht3v66WdcixYtfbCCjCnTlZTecmvWUCN0THU8xg6Wi+mj9xhBEdIhgqQx945RoIJZBjVn/fsPUABJPQSZeJoZW80QASvtBHJl+c95WJPhuPUB8mKXv6qNSzgFc1xzQf0CBRBkm+kThjkABgQEZYBCAgACPWpRAKYE+ARZGDngglnYpFCBD72RqOPg/Zib4BJIYMX5EBAhNYVVpBl2xw4dFXxjigELQ/adWicCmB49ugvoEdibCyn1HWZA8cOvIKe0+VRr6GBJiGBeERwKA1OBwcRLL7+k8+G8AAe0UmjZoqUYGQIxgk/mDMEabCP3hflNhp5EB/eOejqaGwOIuAYCTd4DO4MUjH5qBLI/WaOlVh4AGGdN2ulnJjfRGpeBc2XEKUvPHKOVAveBYwKUaAtA4Mv9YW2G76qurHQ11TF3+dIljSfSL/pQYYlOc3Zq4TA3odaS+kiCRSRigIbJkyapxi+wCzS2Zy8gMMZQprDQnF0BDDB9BLqS9rkafIwkma5f0EDzVExdAhlrtuYbwf3ZM+c0ViQ+kKcxdwD+HJMkCewOg0FNKceG1YAFJbGCFBbWhzHg/Y0b1XdzZs10ffr2kUQYJkUtQXxyg/t1R+DsIgr6aW9AcM+6YDyZ/9Rs1koWzSAIlo57yvsmTp6kNhMkHACo7AuANZMzmhusjFSqY2LjmcdqVyLGzJhMwC8MXW3drxmF1DJxwcCkFuAxN1Tj5E2ekr28/AUyjrgvsn+wThnveDX9HouTjp+Ab6uti2rdso8cPHDA9evfXzVkHNtcGDdKNUCNKnNq/4H9MjpC4QCjZCqAvCQLrPlDwmHrNtXcBamoOdNaS4sA/lg/fC9rjvHjeIcPHRbb3759O91nmClqy9jbODbnxJ7OWDMf+X7AklpEkBQCsFfHtCapnUO6Dgg18ylr5QAo47ouXLwoAxoAHnNlw/oNMonq369/UiHAkBprb0DZEmURORUDLvft2ataSRxxmQf79qHw2C7wxBjRa5T7g2kMzyC5HJeXyzgKkLlgwQIlOXjOML7sMdS+IVX/6quNeh/PExKTfB4DJ0zDYAKpj8VVGDYzK9OexypPEICzxCHnUVpyyzNxEVcnnwTknWviAoAT/Ev2FPVtCHxzeTX69lvxoifScsqfjKjSb0iPQHoE0iNwF0cg0qJZ00RgPYyRC7UaPMRqgw0LFI2hILDLjZarTxyGHgT9cgFLkVPCylETd0c5JTUiPousa032jPP/8AKkUD8TJJSpkktqQcgsExTiIGdMYFRyOGSAPDgJ9gjmcLGrqqTurTRpYgBzBYjjYWlOctW+IaqZGwRJYtGZM3rYItXioU19nBl0JCQ5RKbz/PO/8jU7SNGsH1tR0Um3atXH7mbxTfcEDV6bEJRYHQZST4AaQAeGhOwtMkbqxAhkcHkjs42UiGAFUNq7dx85pvF7GBFYJOq3MF2wPnkWQAbXsdSgEPBGmwOYP5PMwoJkqFEv54X7IZI5fkewR5H//n37xKbALnG+ZMAZB2RxBA/btm/XvSewITgErOJIh7kH/chwA8VZLQSEBPEBIAOQcIpEHkVfPKRTBOGcF2OfLOv7wTA8tL4ISQGLYky2ZW6PwWktBMsEkKVlJWr5AIDG1RKmgHHDIfTihYsCFxjfnDp9yp09c1bXjiwLsxkYBObKihUrJKGEbVPtnUu4Hdt3uAsXLyjw3b1rt4I8eo61ad3mR2viglthcJKUi5/MNqJit7ib3H/qfZA2hnnOAJEwgT0BXKnNB3MYeRnsQ3VMdV1f7/habArgFHC9aNEiMXj0s6N+yMxm6mithF6LsAAExLTkqJOfr3uO5BQZF4BEzJ9kwVEBTwXprsbFEub2CMskIFQTekua0yt1pLt273Z7du8Rgw7QMBfauBJGqTVfQdKtzpKRiK6TujVAHskAfharqnCDB/aTLJQ5TMImMHCAoh9+WaaD49DMHUdAEhsH9h8QqAQUh3orkg0kUlgnsFEPLnjItabHF8Clsspq96rNLTMzEzkefTHNwERyQoE4wCVzMubdUq1O7bbaY2/xnpq8CnVxgUULrrNmbJNIShEx4WDtsT4xHbFxzHDVKAWqqgQYqLUSQ1ht7L3cIS9eFPMGwGnbpo3uKYCC2lgYn7nz5qphOeAVRpZkHfOMJINBAuSitg5ZG3yWOcq1cy7sWdRvsT9wv0ISMNTzYiSD7JYEA6CK/67fuK4Dq21KLnWp11SP2btXb42XyfsxrMpJkZBG3NlzZ9WPk6QeZiisz1CjZn0N6ypZxv2dMmWy1gp72OrVawQ0kdHyUssD76bKOBmAMUkh40+yiv6SJOLmzZ0n8A2AI+HF/ACg8X0wvDBqOAgDqtj3YXZRcSxe/Jjr1KmjkhrcJ/YcauhIpqFOIBk0/8H57sb16/pOzGW4FvoJoKKg/x1MXDQD91GTPQcQF/UgjvpuS4S5HwVxel4owWrqhVDzLmVHokb3mHsbDE/STNxdjMzSX5UegfQIpEfgZ4yA5JQCLaGGytdPJZ2r5D6HXCO4V1mgnJNR7mZPHydGCjMAPo+EEp6NrD6peZNTelMTL2fjnJJySp/lq5XCpdY62dl/H8Dxs1AHAigAxFFLYDVIUTEpM2fO9DVsllFVg9qIU8BlmXDLCJtpAQ5f1fq5nY4FJZJ2xmskL1P/LG+HzXtV/1BaJhBHkPPUk0/Lta5ctupYr0fcwW8OuNWrPxUoWfzoYgFdzhH5FkEFLBefp//a8GHDdT4ffPC+ZJSDBw3R73A0QzJHoT6NkkOhOQEIQUmrVq1VS8JDngAkuFamjlnwGSNQ5hpkiuGvBRkPQQb1fAYkzKUw9BIjIG/UuJGCZ8AjL8AmQRZ98WDV+vbto+CRzxLM4ECHNAi7b2rFCJJffPFFHV/Mpq9PCcYigAjuFwFKAAc/DuSYIxYIh/ulMMSDuMBYKHBUSwt7MfYb1q9zRWdOq+GuObJZOwvGTu6DsAR5sASYMtQXaOe6+T0MEKwvLwJFxslYhTqqOft6507JT5FqEfgTxFObEySHd1qLMuOhOTtGQNiEqyebz/7DWviaVJwXAfsEjNwzBXXe3p+m48gOYSBoCkw9TGYkIrdMZK1I62BIWAPMTeYRNZ28T82ulZiJCtBg8gOIe+21P+uz3DR6omF+QRCqtSvZmbGFmmecR7zauQyzkQ8OjDQ5JxgsK6uQrO/qteuyar9VXKJkCkDI2klUWkNx6iX9WFjAbwAB+THXyNpSgK2mxjjARl3prWIF7A899KCAXGjfwDimuj+mjr0xQ9YEHCDBv7lWmGFalsicokULAQfeR2CNzBlwP/f+eX7MqIMz2SnfU10VkxJBrJtnU/lZAAZgOwLkUCcpZoqkE7JdAb/QUsDuf5jLCsRhhAjUlUTLFGOIScmevXvd9WvXBKoYc90T316BdQHT2LFdezfv/nmqUSUBYPV+UffkE0+IQd66bauYIoBMMHHZt2+vGm3DKtGQm72ShBHzCPAX2HocPJkD/DskzHB7ZH/TGMSq5TAJc8l9tv6Y9pzhPFhTLGAYK9hh3k/CQTWVdUwmzJrjBbMr2ajvYQa4sT6dNv4wpQBSZIy0RGDtWnuJGsnlYXSRprPWSUgwT9mzWM/sn0iqYQYF3JCs1sQk0+TYmufRiFhg9nCSOLnZOW7q1Cmu+NYtt3XLFtXxAXA5FvsA+wHJEs6HvbZJ48bu2PHjAoCLH1usemvWgOpfL17wtcpN1LAcsDxl8mTtmyQaMVDCcbI6FlfCa9CggS5Lvfp4rpEwYf4ENq7WnfLngDitBS/R5R6iSqHuEaUN5B3jwR7I84rxXvTE36SNTX5GUJV+S3oE0iOQHoG7NQLqE2dgSf9by4pZH4Bk3UXo5RbqhZBTTho3TPUUPJDVLFZ1dfhpw2ZZjx6eBlJzeFbPdzNKfs9t360g0bLZt5maiBkzUwAFvTJeiLrS0nIxCmTRkfoRaJJ5njx5kovFQr80YwtCoGyBJ7JQHL0sUETmp952eoBbfQ5OjTzE5K6W7L9krpjWP+ioAgMe7IsXL7b+bPG4zoPv+mrjl27z5o1y+1u0cJGvh4mqjxYBE4EERewU1ZOZpTfcmjWr3fz5D6qZ87KlywSwCgrqK4iWCUSdfM0L7gWNYLHVhrUL9XCMiWWZowr6kYnBojFeyCet319cYIkx4cF9+PAh/b1fvz5iXhh7rhvGkKCac2U86D8EMLH6qQYCzwAeXNUCk0PQtWXrFjX6JXhD5vrVxq8UWGEkQ7AMK0QdCYCO/mQAP3okAfwI9GzMK7wU1oI0xorfmRzMeqzp5dsnhCSAjY2BIavXMUkd/ybge/nlPyronz5tutxIgzTXgmkLMHnJxIPvkazKsv808ub8kRsyRmTlAXtIJ2HoaCSM1BQwRdC1edNmBYdYncMo8CIQCucjIOHdA4ORiL8kX09DX8VMY32qqpShJ8hCkgVLBvjh84Bygkn6SuHwZ4xyzCR7zok1wNQEMMp8Yu7CGihgQ3rpjTEY3wULF6kfFUycNV0vUTCPUx7MFc6C1Jhy/63mNFfgBMMUbM6Z+zKuqakRiIdloQ6VDYD1AvvAz5FYWiBd7mJx2EZj+LjvwZwnabLk7ew5V8aB8eCVGUFGV+0AuPSbe3TxL1z9gnpy7ePF8fgvNF0nGM3NreMuX76ovm3MeeYv8w2jGtYfzqCwJZwnzDAuiiRrAJAkGkZgbuMZIfaiwFBwbuwbgDiSQayx4BQrsww1Yk5ofALrGiS+4XhWExoTuAhznvdwfjBWV69cFYBn7Zw6dTLJ7ohB0fdR83ZLiR1A0JEjh11BvbruxRd/o7VMX0rmECwZjBE1Wrg1Mo8xkoGZBiRSC7l06VJX2LRQMmcACDJE3st6xTKfex/2Sea0TJ8ka6xxH374odY4+xB1cNRwyoxDbqBW7wmYEgvtW6QwlsybUN8X6qKtztHaTfBnePYE8Mh30+6Bc+P6x44do9pUk1Ebs8SK5vxg/gH6yCm5bxix7Ni+XTVy5khJ03qr90OGaskUayWDzB55PUoDZKPZOblu3Nix7vKVy27d2rVSY/A59VrMypISBAWCyWCjGpstm7e4VZ984l544VeuWdOmJkfNypJTMvNPTee3bFE9HzXQrFeuk+QCzDXJRvYTWGKx4BkRl5uX40I9HECOay0tvaW1zflXVcdcnfz6LpLha1fVtNUnCbz2HvbyVkmJkji8kMTzWSSyJte05y7Plv/xD/9fGsTdrcgs/T3pEUiPQHoEfsYIRAobN/IgrnZ/TpUtph4jyfBEI65hfsRNmzTa9e3bT0EYDyEz9EAKZplngR9YE+8IpyAbgGa/8ibctc6U/D5k0G8DcR4EEhRIPhLNlGyr5FaZW79+g/pgBYlSx44d3Ow5sxx9XvV+9WgyEwbrm0a2284vBFcANrKiZiBgLFzI2Gdl4RhodYIKmj1zRyYcO276Bc2f/4CODTgieOZhDlOGQyP1HQSAgDnMJgg4qPGg1oYaD5o5E1QsWbJE54OVPfVZ9EqChcBWGrttAk6+H3kmbQBoULx/33593uqUspLXePXaNYFLgimK6MneA0bJUMuhsLDQXb2WmLQBAAAgAElEQVRyRdlgglXMYQggYRvIygNUGS8kQcgGedATVBDoc1zMYZCCch7Ygod6ERwHqZ9CqkV2HFlhahAWrPC5DizqJ4yf6FavWaPrIrBkHBh7GVhUVSXNTUINUADfPyaXo86GoLNhg4YCHMwyjodpwOrPPnczZsyUyyOgJMiIA6sXgi4xQj54ZE4eOLDf7d27O9l4GwCF+QagzuRtTsYJ3LehQ4aKjeP+ILPEaU5W+tRqZdscDK/UOf79tUpJVzRqdVahFpO/43KHkQS1QgB1AFVghQByzZs3k5EG64RgDmt1HE45Z3qfEciHAJHvRPqFzLagfgNXVV3jsmD9Ll9RIFzYtImYi169enjwSd1lwq1ft07JD4AH5g4A3oYF9QWqmHscH/BDfVPR6TOae5wLcweQwVhYz7mEi2YiNzSgk3rPDeRYzBl+F3prMW7VFdWubp26CrRhfwcPGeimTZvi2ndoq6A91NoBGAFGnANrG7CZnWPfBxvF3KI/GedLs3Wa0NMyAxk1zBZghHNnDZOwCMkB1ohqA72JSk2Mdg6hnsoMMtjLzMadJu9m6iFwqs9mqR+dMbrIMwGplWKAAvNErR9z6uA3B92pk6e0ntm3WO9ipTLNlZPWHiQlmFskEajjXLXqI3fi5DH3m9/8jcA3SRdA5OVLlx31agDD1157TUmZXzzyi6SZCyD/jTfeUPsMAAX1uOx51MCaidP9CvRJXKgOMdROxRNKEMC2rlESIFPXAQsMuzRpkpnBcK2MgfaszEzNS47PHGJ9cAwDeWaignst44eUHPacz6JOsB6OJ9zKFR+JOcOYhhpV5iT7HTWgxuQhw4zJGIeE1PARw5PsKfJP9jdqS787csSdPnXaf29C/ThbtW4tRhMgx9iT6HnpDy+7MWPGucGDBrlDh791a9eu0+/OnC1yAwb0d8//8nm9r+RWsVhAkg5Z2dnu8KFDkpc/9dTTMojiPdwvACAMMHvUoUPfan+iXQlzlnlOolCgORbXXj5kyGApWZi32TkkeRi7WjaOa8fwhYcxtXR5+QUukeD5ZQAuPNsZSxquU5JAsgrDrOD+aoY8lixjTsJCAjp//T//3zSI+xlBVfot6RFIj0B6BO7WCERat2zxgyAuyc75s0kFcTmRcjdp3HA3cOAgZVcJdngwmHyS7jUIK02qFfHifT1AAHE1t2cDv8+kWHDrWxCk1MvxYCdwIMtNUrG4uMSt/myNu3DxkjW8rom7tu3ayK4fi//q6krfn4kHuf1e9W20FKBxuFzHjOlQNr3amhMTKFggWuprrBJ6kArIEBhEIgIqBI+YBGAPzXH5HQ9ApGprPl+tAIxjIb8bPGSwQBdtDsjUAvI6dOjoRowYLlMCJGxTp05TkIFhCr/nPLGqpu6HAAhQgk079SbUrsBCIq/BwY+AEzMA6nioZWOszp49I4YURo6Hvsn1nIwsADEEtYAeAvnP165RprpP796uabNmenBjpsE5ql7Oy24IaAg4kPYBVsxWv1jgjz5b1JJRj4U5BkE8AIEx5dwI0mCuYAMwenn44Ud0rQDb+2bN8oY0pQLCZKkJcLnXBqiQUFJvRN3VD8cSBKxIo6hzE7PnG6y/+eabChAfeGC+gE8to2J1nlbPFVXm3BIQJmHjfeobVlLs+vXtp+CcQJFXAInce0xquBakqQSLgO7/+q//0twANDJ3agGZsdQy3/gB/5aMjGyXiFsygc8FyZzJxOJi5GAxCaYDI8T7/vZv/0b1V9xfgmQCSRrL00oDUA3wDAkPWFqTxPYV8Ck6e96VlpVLWkqgTJ3SU08/pXEkIULmn/u5bdtW9+GHy7QmGLeG9eu7evl1dd9gBRk+AtuysirXokVTzUeABWsM+R71cpxzJT0caW0Ca1BFjZyZEKkmUMYgVqtjdu9m+Z4ch6xcV1FeKSYCh8riWzdchw7t3Nhx9yoo5/wZY4JU7jugByCVnZPlYjGcEquViADcW91UPdegQUPVj1FXe5L+eCdPGcCqqnJz58xx/QcMENNiCR5zUgXIMX9Y+zXxsH/YeXI/ZNoSj7uKcmTMObfdK5OexpUAA5RILqp+e1cEuDEq4dxoyg3oCvNRYwcTG7H6W+4D50AyBRCHjT1GHp98ukqut7DHf/rjn5IJEmo9YaRJHPGdTz31lBJSgFiSK4AK2GMzCRmjmkEYoyVLl7rBgwa7e8fcK7YKJlbSxlwYIbPJ4DnAmFpiqEZgirnF2HLszp07iQm2PZx+fTm6LoEW70irVgZ+7Fgg7DmACH4G0GB+bt26RfsfrClM/rBhQzUP+E6bQxHt5/ydtfDGX/4is6Fu3bvp/h088I3uLfsyYP6jlR/pXtLv855u9yjJgDFThw7tVXfMZ6hZPnDgGzd79hztXwBbkimsI6SOTz39pLt+7boYUeYf1ylDp4oKObPiBkuihb0SAM89xIyF/ZUkAvso9y7U5jG/Vq5Yqb2DNUOTdBJtuM/KdCU7w9XErB+g6mRJ3JSXCfjyDpIy9QoaaZ2F+luxnt7MCDaSF3OUpBegO8zb8BxMVTs8/NTfpUHc3YrM0t+THoH0CKRH4GeMQJKJu9N7U8GVWDTfakBsSUaFmzJxlOqACJJUo+BrLqLe1dGMCWqZOIFA4TeTaeiYXsLmlZxmgpAK4pJ1cZZ9JKtJQ2EMREpKytxnn672RgmW7efhOWzYEFdVXWEyQ2+iArPEsXnIh0Aw/MmDj/qYYO5gTn8EjzFJNtXMHKbAS36CvIRzh2lRPZcviJcN9fnz7uNVH7uqqgrVNvBgHjR4kOyzMdDAcQ8QRABxT9d7FJBTe/P4448p2IGF27cXYxGaMvd3I0aMFJvDuJA9po0CQRTHIACkMB9JDu5lQS6nrH1NjTv4zTcKbnBNI+AnCAUgMeyMCQERwQsZ3MAs4oBGsG3BZanGXG6EqjszCSrObmSUsQKnPQGyJoI/DA4YPxg6akIADoBEMvHDhg1TQIPjWl5evgJMAlbke1wP9Ttt2rRNNq/melXbltJTC7D+YyCOOaX6o6iZ0ZwpOqOmxWTZCUgZT5hZya186wH7DmvTYPV19m/lHNS4mfNIKGAFJDJ3uQ6CNGN9Eu7GzRsCce07tHddOndRreOWLVtUH0OD3yDtDI56akL8IyAuOztPfbesP5uBPoAUr8AGwUIzB8wcJKa5061bV9XryE0TOto51SnRzoGkA8wU5x4a/bJmqOchYN+8dbs7iGNltZlw0D+QewIYJznQtWsXV69evubM/gP7NOdJFJwrOuuuXr6icWjYqJFvgF1P39GgQSPVB2EIBMt1/MQJz3oDMCtcQrWnAagZ8Amgmh6NzGFAXjDTQD5K8JtAVRl3LkvSSKST9CCsdI0aNXA9e/VQE3YMduSYGzczDORlOPcR/ObVydW95vqp+YJRuXrlmiTFtJkA/LJWCa7ZF5g3SH5hE1k/gEdOSvJeXz9rgMP69jEWqkGTFNzMXVQ/iMwT4xPJH0tUB0ayh0A91CWxTpG3wVIxB4P8lHFR+4mKcs3LDpLXDVGg36JlC2Pq4nElR27duuneeustAbC/++3fueXLP1SdJIkawDkybAxLjhw9ImMTc7SN6HqOHz+uJBVA5cEHH3StWreyvWfDBoFblAEkhoJM2Rh0ADcN5mP6HcZGyz9cruuF7eM6OT57BowSeyaJqfCdAsOYY2VkCDTz4mccT8AiEpEE8vDhw9pjAE7cgP79BsihFIddxpPjGbhElor5TpY7eGC/ABj963gfa2rXrt3quUjiibUxoP8AnVvoMciaOn7suGTAgF6A4uuvv+7OnDnrnnzyae11X3yxXkwj6+nBBx+w1hoN6htzVl0l1UQJLpwF9WR49O2hwzIXooY8SMQBcRg90cqEezNzxsykUybXsmyZJUvYC9q2a+dGjhjhspU4YO6zj8UM1KnhNyCOecTYOFddXePqN0RSb20zwrwkscF1w34yn1l/Ash51C5aIhJDnlACERyAF6TdKX9GSJV+S3oE0iOQHoG7NwKRtq1bWs/P8J0pzICYG/8bU0TWNtvOjpS5yeNHqOYH4IAcw4wYqOXJAHElgZrxavYCUxmM+x6Isx8n33i7nNLeS7BGLRXSqMwMAEiZ+2jlx3IBA0QS3PEQownrtWtIwszcguw2QRwBEA/GkAEPcqdQZ8Xvsb/GwlnZe9ViONXGhGbiPLAPffutJHv8/umnnxabBbDkumFgAC47d+7QQxNZ0i8e/YUa1FI3FQwNCBKob6ibn+9WrfpEgcC8eXNVd0FdCQEJ54I5AGxOcHakGJ8aM/5NBpkAEHBE4AWLMH78BAWmvMzC+pTqaGBCaINAQAo45PgANVgpFcZnRBWYkEVH/oTLJPK40OTZ6tVwKjPL9M89k8ixcHnjRRBDRjpI/Di3f//3fxcTiQMlwSkBySefrFJwT30KoJeefUuXLhOzhySKwn9J5jw7RlABwAJ8wcQGMHOnZRLqZwAxGGoQvHFdBOG45fF72IJQcwVrSg2buW4SbNNKwKRqTFoBCExxYtTnwbxggnJLQZhJv6o1HoBQQBvXg0SL4IjvePXVVyRBQ4LKvQ8OcDaff7yNgjm7IrsyC3qBTy8D5lz37N4tmRyv6zduuKaFhZLyTp+OBLJXsuZtz57dYghOFxVpPsC+AYZZE4EF4LwTGP7E4mJWYFAWLVwoB1eawvNvWBSYj1OnT4qlBZwRXL/7zruuqrxSQTDyXuYPQSDHD3JI2GYAJ/U3gETmFddWGbOAHUmcsW/GGEteKNabes6s5NplvGGcErGIi8RhXMxafdasGe769avu1OkT7vLlS1qzrAsSIIC4iooqGb8QXCOn5H7KYRK2sqxMNabIsmnpwM9Vl5aBUUutNBJQgxyVvUZspuzdrY6Y4wDgSHw0btJITAtr1OaqtcxgjgCGYSth7gBp/B6gKQkhrLM3e2KfYz9ifmKOAUCjvxvreP+BA+qvhuHRjBkz3L/+678KOCE5/OTTT2Tcw7kuXbZENX5///d/rzWANI8aQlhxAClMLiAi1MmNGj1Kfz996pTbtGmz9hfAC/MZYASgfe+992R4MnrUKF/HZnLXYCwFkw0oAKjSdxE3UvZKroX9REArGtUegaEJDChJJv5kH+W+cW/Y4xk/3q/WA8ePqzYNUCfmv7BQvTNhzpgTMk7yez1rxPYqGMsKt2zZUiU17p93v35GwgUTlj69+2pvJDnBeHE/uAdcizXTzhFoZD6xf9DTs0njQjdr9hwlzWjyzb6LvJQkFZJOzo36QxxDkZ8C4i3RdVMqhYULFynRaHO8ym3fsV013cgWMbhCah96FTLHqE/ks8wfkmL8Pi83W6ANY5NEAhMWEhXUcidUxxrklCQtAHGVldV6sBr7XaV9mHFFNoxsFJaOceIehCSVknXUs3vTHf5c+OSLaSbu7sVm6W9Kj0B6BNIj8JMjoD5xtwWU3qHRUFMqvDPjh5ApB8QhpyQwRtIjtkpBaUTyyaTJiT+MgUFj4jzRZqDOM3HhzyAZCucUJJ3GApmrh9oJRDLclSvX3McfrZIhAVlMgrGyshLXq3cvpemRVObkIkuzTHwwMgi96QjGkKcRYJgkNFfAiwAeiYo1Pw0siLkY8oCFOULuxHcij+HhCENATRUPRJrI8oAluABE4EjWoX17ZfvJuvJARBYDg0Zd00cfrdSDHgMAnOSQIhEgE7T07tXLDR8xQsEFAAYmDlkQAS4PYoIwggeCG5zMhg0bLjmZWWxbXcORI98pOIUBxL0z1FvAsPDQJ+Dn4U3gghkFx+zYqaMYldBgmfo9xo9zIOhkDLgGQB8NnJ977pfKrgdwxJ+ANQKG++9/QBlqivupAcFSm+AL90axnjVxtSxgrPg3LQCQexHcMS/U90p1RDSajkqi9EM6RIJuzplsPYAX+SC1TBzPDD3K9fsg1SS4Jejq2bOXgIr1/LL6SAtgjAEO9XMEiAAUfkZwBatBEMtxMXEhUJ0yZWpSJvfKK69I6oXEMrSCCC6BP7Y6YTWys3IkQVXTaW/6IhYO4xbfrH3zpk2aZ4AwAksMKgiGZ953nxgQsYQ3bghcMM8w8KCODTCtvmyAfer6YGEys93NYpOCwVp06Nhe8tLVa1breuiNR9sLAlvew9zlmkqRr9bJ1/0cOWKku3jpktgNQGtenXxJaLmHBLyMN3JXfiepWXWlEgiSt4bebuqfZ6wcYw2opNk461FujNUxV1ZS7mqqAD2wCM79+sUXXKuWLdz1G1fdgYMHZP6BDG7E8BHan0pLjFFXLRINxuOWFAhBKoz5saPH3YYvvhDgZUy4dsaeOcg9Dhb95tyLaU5tjZEMZeLIB+u61m1au0YNYXzM1dUatcfM8KQGUyGT6gYmi3tgUmcMebL8/DQXUDMJMend3LlztVZxSMSshDpSmLjXXntd5whofemll5T0oVcaxkmsT5IIrM0lS5eYwUpuju9FWeG+/PIL7QcwboBwY7+dGHzqWpln8+6/37Vp3VpzZdPmzQKi48aOSzJpoQ+cJbzqKTnEPgnThpkOa/7Id0fc5StXdB2sLfZj7fHe5j7IJ623p8lnA7hgPbK3o5ZAFQAzRk1ar969pXTgs2E/0L6tlg6WuANMvfveu3o/CoZQC4kUF9MoEkiY98B8mlusGeeEZBDPA/ZJ9kRY5/HjJ7pOnbrIvOmz1Z8pocM9YY3hTgmzCUBnDeJADItJwhJTE3oYLliwUPeT84ANQ9FAb1CA4IwZ013nLl2sz6B3gF2xYrm7ft1MR6gn5b7WkaQ6pjYDPNxg5gzEeWMTmVmRBKtxBQ2aaO7xPOb31EEDNDm+6hZZE2L5qwTUSXSQmIjHzQU46fzrIu7Bx59Pg7ifDKnSb0iPQHoE0iNw90Yg0qpl8+BCXytjDNgtZctOMnGSVEZcRrzEjRs92A0YMFAyDGQ7PD0lGuL/9dDwjWy8tXToSQOo8jxcLZBLfTx8353SAz0F3jX0qCL4irjLl6+6LZu3KvDkIXj2TJEymnPmzHKFhbhsWV0NoANZTWgdEAImA6RmHHEbKxLORaYK1NEZSFNAXV6hBzIggfonWDECE8kTMzLdzeJiBUaANiQysDMLFjzk2rVvr15GyHMI6GGc1Dx23z7JLHGCI+h+5513BM6ohaM/Fd+BjT/BC9Ic2AyCaZgpAAvBMoFTh44dVOeBg93cufOSdt4EIVwf7CA24biJwqhwvbCHGLQQ8FCUHxqHIwOi1gOpZ9d7uirYv3b9muomePDzWSSfkyZOUkCHFBSASNG9TACuX5PzG1b2Dz/ysFwbeQ/N1q9cvqzzBsRNmzZdcjm+F8CKcydBJ8EEyQEYAK4ttFCQ1IramMwfiSUSzhWdKZJrHKxmv/79ZDYCY2gOghhdlBkbl4grYGdsAHmwGaH2JlynJQ8sgxCacTP/AB5qsO4ZNeYUzXqRuk2YMFFBEaCRPk/UwODwSEDP/QgMUCrz/FdLPkHSxHrGEeiGOWq9mzIkUcXO/FZxsYJkGDDMOGAskAoiWWOeEEwyfrAv1AUiHcRpj4QL85agmfMDXFXF4u76zZuSlmHWA8A//N1ht/bzterTRvAcGo4zBnwfTFLdvHw3oB+1m2PE5HCvYaANrAB4ErrHBI7WHy6m74UxoD1BBo6SHrgx1qwjQDJBtZldWC2ZjG28u97Na8Vi/whkYRG6de+qMe7Vq7s3dWGss8WW1kqprY8i+4gxYBmadwAbgMemjZsl2WN3Yo5UVSLRtLo1M1oxuR9/B2Rob9F5aevTmuRc27ZtI0DEPQtMEvMqqAD4rNWYWm89rg2ZX72CAtnhN27SWMCXz69cuULXDOBYuHCBzElwrmXdsbYwEiJZQSKEZMW7776rqYRBEmAbUxScYQcOGuhWfWwmGXwn67ptm7aOVh/cs5kzZ8hJ0praZ2ifQTkgmfO8uVqLyMnZC3BMpLasb5++GgsSQCQ/tJfGrC0L10RCQwbFCafzZU7AILIugxulJPbBUdYbwZjpkNWCMm7cX5x52S8Bo6YqaG69+JBgehCn3nVqT2EgjnuBZHTd+nW110ArlF27vUSccW+sfRcww9xWrbBXkZiU1UDc++9/oL1o+vQZrkWLVu4rGqNv3qi5xb2jlyP3iX2Qecj5IeeGRYbpX7bsQ1c3v66bOfM+Lw93al3B+dEygj2ZZwlMJK/AxgGkTRqfcC1btdIay68DCKT+0lzCJLdWGyDkwaWuvKJWTlm3XkMXq7EWJrCjAWBb0jLHmxyZ4obP02akTl4eu4z2H9vgTDWw4MkX0iDu7sVm6W9Kj0B6BNIj8JMjEGnVwoO4lAbb4VNs3MHy36zWLYjh51mRMjdu1CAZe0hOmQe7kWkgjmy3DmLySwXAgXHz9XChkS/vCi50/D1VbhZ+Fyz+eTATNCi4y0QKdkvMApl2AvRvDh5U5vexxxe75s0L9UCL1WD7nCMwZhlby7ImZXcqhLfzlDmKggeu0wwLQgCIPIdjqFH1iuWqGeGBDNgqLSnVRfBgRIKETGngwP6SocGAkUEnUOaBjAyNwngkn7A3sBxkmB9++GG5QWJoQsAE6Ni//4Ay7QQuSOAItmCxhgwdomCJcSPAwLGQwIYgivo6rgFnOYL3EMzgdAlTs2//fslyMLPgfAEDOC8SNMAMwsAhBQNs7j+wXw1/eS/fA/vSqFFjPfhh4pBJEoyTjSagwvSCa8Ch7tq1q65vv35u3ty5AmewMIBXss44c3bp3FUMnZqL16ur7+dcNm3c5Hbv2aOginEA7Mo1NJrhqJHiHAhgQvbfgjar0yOQJeBB8sWfvfv0FmNgjJ5l6wESDRs2UjY6SDYxMKDBMT36kOpx/QrUa2ICfbIDzzQnQgNU1sJAoNJb/XNcADvBKefMi+COc2mGTHTkKLEJXK9aE2COEnHKzoem2ZyPnFBlEmHslMk/c5XpN6fEUoGcbdu3mQV+SYkkWY8tfkzHo4aGucn3AOJ69+6l4yHvJPjmvoWAlaCY98AkALx2793nrl2/4Z586kndd2SY9N86d/6CAjyOibNpQb16CvYJxrHfb9miuXtg3v0CsAAFEhwkHW7ewPyijg+22RZ86xH1WSx1mdmZLi8/V7VDSIfZNLiXjAfjSzN57gPzluCaIJrx4lUvv567ee2mu3zlkrHImdRC5bihQweLkWrUuKGYNGNxQ6sUY1WD9I57h6nO0WPHtZ64HvYK9hLmF0xGaEQe3Ca5vyEAluQWUEhSSZ68zuXn54mhB8AHwBecJy35ZLI2yTJzc5QIYD9jjXOPODfuN4wISRtcFQHpsGtTp06VPHLlRytl/Q+gQJKINT1go2ePnjLbYN+g8XyYk6wv1trHH3+sdcxexjkihef9+/btF+igbjawftRRcq3MJRICJJmCYoE5cer0KTd+3Hgx0cxWro0JGIwx5Abse/KpXov+gtXVuu+wQRinnDt3Xsdnz2Yv5LO2JmkP47QHkjjCJZLzZYwaN2qkeW4STuoPs81UhrWana3v4fMAddbbW2+96S5dvuQWP/qoEl0XLlxUbR+GTZwjex7vJ8lBs3GkiXqOeRdj9jfG/49/+qNqLB977HElEFlHhw9/K6aWRAr7JmsN0ynGhHlBkgIGmfpH6gMLC5sqwRMAPSAOWTrjgLQeJYY575rihfcB8qgnZC42b9ZMpjJ16aMnJllPTJepXoPUAUeUlLC2MsbEydhENa6ZGifcYyl9YC8hmRASSyQHSJCxVtgvc3Nh6Hx7HkmHkVP+Kg3ifjKkSr8hPQLpEUiPwN0bAZNTppTmBJ+RIPlR4OqL9MXAYZNN9i9R6saOHCizCNgX1ZepgavJKZPSypQWA8knQMLYvNC8OhU0pl560vTEA70gabP+T7lqMQD7QRDEA4+HLTVxTz7xuOvRq7u7eeO6Hqb0XbPG48asCV5663arp6gFp4HxCFInggtqQQAYPEwJwGG0AKECZ9hFy92Q+post3v3LmWcCbr27tvjjh09JpkZtWJ//vOfXZeuXdzQIUN0TufOnpPpBjVEHdp3cBs2rJdEDyMUmu4iE6XWAuAEeKFhLHVmI9SbrUIAu+TWLXf4u+8kfWzWrLmCCuqk2rVt63r2QlZq1xokSkjgqMEjYzxj+nSzhC8rcXv37lHbAcwSYOAIKGH1qOugMB82jesHtGJuQONaivQJ+rA3P3nipCRHjBufRVY0Z/YcBYCvvPInN3bsONW8LV26RG6czC9AMCwjcwdZFFnxdevWyopbUrrsbPXIQ6bESwyWnE4tM8y9CnMi1OvBRBCAwqwR9PKdwRCC9xO0kIEGdPK9ANCdO3fpPPkvyLJo4s29BjAFg4WQYAigP/w7BIyYu3BM6o14D4E8Nu6AZqSnfLcc4OSaZwkFgk+YCwCogTarJWXO1atbT8wy64Tj8l4AGMwtDMmAgQMkr6VtxHw5suYJQGF4whxs2bKFGzVqtNgaapBgV5Ys+UCsBvMVExkYGGolYWQ/WLJETaunTZ8mZ8Z9+/eZuUEcu3JjYZDIIfXF+INm05xnq5bN3cjhw1RfBPsDW813cP00c+bv3G/WEPsHTCy1oLB71fFKGfzgvAdbA0jhGhkz6pC4Z7AYOIRi3EIgisvhpAmT3Y2r192az9e4kyePy+SBgDYnJ0vmMjTrbte+nd1/R0/JMo2jNW7H6dBcMDEQsnl+zjNEBtwBFFnZObr/gIFgBMN9YyxxLcRQgxozrf9YldJTADNcPGFggjlOcGLkHoqFEzNJX0scNI114fiA0SAhBEjSwuN3v/udkhzUlGIWdOjwYQX+/fr3d/379XP5deu6nV/v1PwARLAXkMihZo19gzo4WOEnnnhCSQaY2NBzEpdckiu4dAKqYBX5TkAngIJx/uLLL9w3B7+RIgD5JkCdHnMweLg4Ip9Vn7gM9lffv9HrLIIhhpKBcno1h2D2LZsHBiJIQiF7Bn8nshcAACAASURBVETIeEqS04SSLSS/kDmj9mDPVBJFrFNUzxv2BEn549QuUsNrEmESPySMcLEkwfjgQw9qD0PyzD3HCfjI0aNinWGYUQ/IWMW7Fof9hbFiTr/z7rtiHunjeeTIMSVEiopOaayop7vvvply6tV+BEMr2W7c3IpLS2U+06NnL7l7kkBiHpIQRHLOv0m6devW3Ux7SJJmZwnEsx/eulWqOYNS4N7Ro11+nTwZ+VheKq52AKRNZWziWwxwDNxY6xY0FJjj2cR6u3b1qtYR18k6ZQ9jDqu/aSJhDKBcoPP1jA2KGYKEh9JyyrsXmaW/KT0C6RFIj8DPGAExcQG4yH1SWT2r0ZDhR6hX8U2wxWBRJB0vcWNSQByZvp8N4jAk8OxcqHkLcsakrPEOfeTsoRV6LmXJDn3t5+sUgJHZNrOOm67/gL6uS5fO7ubN60kbbHMHNO2/PeixCYeZqVZBO5IqY3gM0fIeghPqd2DBkKJQi8R3ECAQyMGeMU4EGzz8AErUw3ENMHEETAQAWHxjT//yyy+7OXNmK7hC6sPvAZ44XJLdXrpsqRgVpFi4yRH8Ylwgw5W8PDF8MEwAO5gZAiF+x3G4b0gUAV30MHvjzTcFHKiXgynk9wRHBFpI52ATkSwCdJACEdiePXdWUiP+zs9hpmD/CP4JROgZRb0dMk9qowhoYDII3hl/mDYCSQIrgCT9qKg3Y2wmTpykY5FZBgTs2bNXTBIgIribMuaMH+/DRfPQ4UNiY6ZOm6aMNmCy1sTApD4BXAT3xz/84Q9idhhvnBUJ+i2IhDWjTqdABjBky8naA2qRftIrjCCZYJoAniAb5o/MPGOmBul+boQmuKGeioCImkFqkLi3ZNWZF5iZvPXmWwr4cX9kLlFTqKy4mmKbY1ww9QjsMECO7yQ45T5bQNtQwS7yWeSiY8eM1XEwPqA3Ik3jg/Mq64H7AsvRulUrN3nKFM+Ylrj//M//TMqmsdKfPWe2O3/+gu7xwUOHXGlZmSVqfH0aBkKyfI8YEEJ6hoHNlStXNY8UtCZqXCRhdTysa4J/2GbABYYhXBdyOwAKn1FSoSrmEpGEa9O+jVv82KO+b1iW3EoZE1gP5GjM3eMnjmteEuz27NVTjFGGy3CRhCVP9u/f67Zs3eiuXL2soFbtFbIyXZcuXdXHsmPHTpIpcl3a05CW1dRoTDh/AAR29Tu/3uUA79xnWEpAw63ikqQRBPOlHk2hnRPonDF9mgJrgQ7klkn1eDBiqnXaZc9QLZ1PPpixk9UJc66hjyDJLUxqWrZooT0Bh8lHHnlEiR4CfMD2t998o6CffYJjUr8G0w4Y5p4D4rjmzp06yXSIPQN5LNdJAocxY5+DSafZNwkZGlcjLWa/QF3BdXFs5jRjg7SWhArzmEQTAAnjEhJUsGW8jMGyfbW21o2EnbGrBiyYB6Z+CCCXsdC4eDdPcxE2Zg2gq70XV0/fggC2mnshGWaNqUUALwaSzVmV812+fLk7XXRa++WoUSPdpYuXZPzC982ZO1c1kOwDgDD2B45H4kb3Phspbrb2PdQRn3zyqeSrA/oPdGvWrNV64b6xRmfdd59r3qK5y82FZS8RSDYpv7U6oD/o52s/l+lUs6bNdW5IZw99e0ggjn2ee4EMV8yxero5sWr0ZERxQhIEExLqhWHiUJjInvUOIA4mztp2xNQnLhLN1HMztPhgHyWRxBREOslYMr4h8XDrVrFq4nJz61iNuFffPPhYuibuZ8RU6bekRyA9AukRuGsjEGnTqqVAnPoe4crnN+wgnzQjAAtGZJYNyKP+K17iRo8Y4MbcO8aaz8JYePOBH2fiMDfx+T1fX1drZYwLoBWW1xqe6F/+ZyaHIhhEr4/j3Pp1GyQHIhgj40oAz8M1Gk0o29igfoFYFzMwsZ5EQaIWGmjzWQOhWapbAKBRw2NsSiOTCkUi7vz5c27duvViIGCsZs+aJWkQATbjQ2aV+hTATrt2bZStBZAQ6GA5T00czZNhnDhP/g1rxe+R/VBP9/wvf+k+oVH2nr0OtzikYTx8kbARkBE0jB49SkE05yx3x2+sFo5+cgAj3k/wQbacOhnMLkKWnOCI6wNcwkDBEALMuK0ycYk4uR4SuAHMqMEgw/zee+9KuoRMi+8DjCGBO3rkiHqvjR8/Ltmzauu2rWJycEn88MPlCkJh62heTNafgn/uCfViAE+MBbgWssSAT9zgCGxgkwgy/va3fyv5E8GoSa9KFZAy3kiS1MOvhFqQcgUn/NmxQ0fVmLRu3Ur3Dhne4e8OCUDibMf8JtgHONKUG6kWcivuI3OA74J1Iut/6eJlyQhTQZya2nszCuYJMq0vv/pS9UfITwMQfOONN93IkSMkWcTam+MRlMryvqpKa0c95HDDy8pOOnISRJoclubG+fo9DALB48SJEwSkMLIJ84s5SPAHW0aDesA8QJpx4ruZRzQCf/31v4it4/z69evrJk+aLFMZWmJUVFXrOhkb1QdVIWEsUKAMI02AyTjRygJrdRmmyBihxt0qvqrPMebMcT5HEI3joxk5xAWkAJgAZ9gp7tP4ieNcvwH93f59+9yo0aMlmwvfzbjwfYwXzpoElKwds1zIcNWVsKlInqPuxo2rYpQJQJFYAvhIHjRu1FgAvVnzFrJpN8Mf20+CWQ7vYw9B1obTLQAIJgpQQ+80EjewiHyWPYPzYixhiGFDcfWDDZHoDEDr6yjN3MlkpMjf+J7gfiiZOi8vIRUgUUBOfZnNi//zf/8fN3ToMDHmsOBcOICLzxLM4y7I/szav3H9hhsxcoTObfu27UqMDBg40G3dslW1uRMnTNT4Ie9ljjNO3bv30HEAaoBtvnfs2DGSWTJ+zH/WATJw9guSHM8++6zmDvOK+QWQZO2bDN0klUGKGBJ15uBp6gs5F4uBNqMYA262J4fEoSkbqgUEeT9JjVCTCKMkybFXh5Bg41yuXL4kVQT7BWvsu+8Ou1WfrJLc97d/91vXsGED1XZSc8u9RUFC70RYRgAU14pElDFl7JXow+DlwAHVBzPf/+Vf/kXX+cEHS7WGzBV1tpIovHAnDc8v7iXjgDSb95J8IZElhUrCudy8XLfxq6/UmsXWJ33u6t32efYsklrMSfZL5hyKhgL64Xk5ZXClTPaJC3JKJSLpi5jvspFOVpvjJ4ksq0ct13ViwMPY49jJuXP9rAt6zJHAYe3KTKmmxi144tdpOeVdC83SX5QegfQIpEfgp0cg0rJ5syQTF8wEQi2DHqy+8bEeyOr7Zv9hbDJ6uDWiDiCOzLX0/EhSglPlX8kpETdZAGN952QLkDQWCYyKvUHizCSAA4BYPRtMgXPl5ZV6CO7etUdBBywBbpQ4eOXlGXPDgzUjmukfRlanIblKlrFYapsQJRDE4ct6wwmwEuglnCsrLde1EEhggEEgQEaYTDhyr1CUD1O0c9cu1cGZ62JUtSvUuxEoEZxSdwTrxjVSbI/lNK5wJ04c12efefoZZbgBgmSDkVABOgyg5gnoEdQBggjqOH+GB4MSACPOlASgyJIIggA5BOicK5l1fo78CpCE9PLG9etu3fr1rn37dgJyyG0IIhlHAnTq9QhgWrZo6dq0bSMrbIJoQAWyN84B4EzQx4sglwCJ98CedOzQQUEgkigDxRlu7bq1Oh5Ap6jorJgDmlHDwJB137x5k8ACQI1zZHyRRpLdpr4QFgFTiiCjDD37dF8dNu437X5FM8ReIHklgCOARZoEMFz08CKBOqSKBGWwiq1atpLUlZ8DTgGFNFimxo++Ti1atvoBEGdSMWoVkXEClgRSY9U6Fr2lFi9erAQBTZsZG+4bbAHABvkdNTUES6op8r3quH+pzBzMJX38Fi5aJLnryVPWoFjSwsmTdGzez/Hpbcg5Ibvk2pApTpo0Wf3j3nrrbf2c7+Ncp2DMU1Wle7nuiw3uyNFjnlWKCrjk1zFGqtizAdT15OXmCYyxxAlGK8puuvz8TAF++kbCGEqidu26glCkv8xR5gB94pCJIrM8VXTKjR4z2k2bPl2yPq6F7YB7QgLBTGCQPlo/K+45gErrITvPVZSZLDK/bh1XWnpLiYg6+bkyfhFw97VVMk2J0UtOTSrN8TInR/M1vADYNCWHnWHOcZ5qjB63xBJ/p96VtU9CBQdc2jMAqHHBNPaF7zAjlCCXtTpbJHZWC2fyS4xVrKG1uY9WmMlJrFrXzVrH1RRAzn4Rmj8DbgHxnbt0lgTWQFFUCR8SGdjPc1wMhADe7AfsWUiwYeWZG8grASw0p2dcMEA5euyoahm5TpI+7F9cL/sUCR8SNjBJjBtKAsyRuA8whRiVIMtkXshzxrfCsOeEmZpIXeENaSwhZ2oHUxLQs9IUEpacs0QhYxaUEQbuomZMpfrl2uPKQTgS0f7BnGZvotUE0nSSTZwbLBxrgARRRXm5nFfv6dZNyRrWA8AX1UCTwiZKNLH+Sdiw9jF3occksu+nnnrabd++w33yyWeSMMcTNTKRImkHC6fnphIplS4zC1awRgqCHV9/rf2U+lySIdxj1hb3Amaac2TvUYsJLz1lLjAW1Aiz1hgfADMgrl5d+pbGVAeqfoVi7tjzMOTxNXG+T1xWdh2BOD6PLNiefVlibpHpyoAmFvPtFZAQm0szexfvDaZC3LeHHk+3GPjpkCr9jvQIpEcgPQJ3bwQiLZo1TaTWnumBmwRPCRX581Jg5MGWahriJW7U0L5uzJhxCmDIkNYycZaVNgiW0uzbIzOYuNvllN/rZnCH1gO8gwebZTxzXDyWcLdKSt2O7V+r5w8yMEAYWcRf//oF1659W5kNVFdhaU0fJjNmITAwltHMTGBjAIC4wQkU+e82cGbGEjz0eNBv3rRZ9uWADYI3LJ/NUrtYmc71Gzbo2ICmK1cuKfABxBHU49xIrdesWffJeAAJJMYdABQYC9gugBbZbc6pT+8+qq0KrQ8I9HCuBPRReM6/+R2BD9I/jk0gigEB501dA+duvcFOS+IH4CJ4xhQBqaBqHDMz1YKAmju+n6Az1LcQIPN+gADNcQncGD+unwbfTBXAJuBPtWPZWZI/wsYQNFF3F4wYCO65RjL61KENHTpcASL3pqjojPvnf/5nfTeBD4C3X9++Ciyw9UbuRxCPiQO1Ukg2CdaQ28m2PWbyLMYDtpTvpE2DAo+HHhLbCGgiWP3LX15XWwhqCCV1unZNUj2YVcAsEkdADbI5TCAIgnHRhBG4k5ySecl3MwdxAsSxkzos1hFyM4Lj5557Tpb3u3fvkZEC/xFQce2BcUO6hUyNnxFEwlAQQHFtALp/+qd/UiBJUM/7yOwfOvStmADGBkDCmKhW0reWoH6JQJvAk6ARl0Gy/TCg/I4eatRuciOzc3Pcxk2b3KpPPxWLY6x1xFVWVAm4YMlux8U4wmTHBPXWB67MdWjfXIwqYw2D1bhJE80dMv3UQAYzh+PHTsganl6La9Z+7uoW1HPPPves5gLHZJ0pYNfY5CjhwBwL5i5cI+dXUxWTmowXduus9ZzcLBerrhTDpz0rE5dEDDVqxEpQe4hMl7lPcG2OipZA4u/mDBgR43nkyBElA1o0bym5HSAdoAmQw2l25owZ7ujR71z3Hj1co4YNJRckmCawlzmLb9BuhigY75jpDv+xNrhf1J/B0DOOADcZ3cBO1cRVo0qNFPP96tUrGgPuJePD3gD4D0E2rTkYLwx1AHqYErEXICk+fJj2It+ppo2EEHVxgAHmDnsDzDqgGtMT1iaW+A/Of9AnFZzAB+zVwYMHBAYBjy+88IL2PdYmNZmAc4BI6AtoPTV9n1ABGzOLQlYpAyLt017dIdBW61BpQNBn8Pw/JC/2ksvgCMu+FZxeAWM3i2/o2unxSSN6WDgcgkni1K1XV4oBelaSaEDenptjNWDsZdxrJKg4drKPw9BRc4o504mTJ7UOf/2rX7kmTQqlhtixfafq9ALbdt99s1znzh01x5mf1oPRXIG5X4BgEmPIVJlngGjMiGgvQN0qUmh+H+r5GDvmB9eHcgFWnQQE+2JtTRwtBqwmDvBGTRwMpYG4cs0l5nxObl1ZpzKn2L95dgegzLlSUw0rR3KBdcWeyHGkGOAZop6ZGA1luIVP/DbNxN292Cz9TekRSI9AegR+cgQizQobJwh2gtFHkFGyafOgDcCJ2iALmAzYZMRvuZHD+rox945Nslxk7AWOfN3cHUGc6u0owjZZZuhDQzQYYF8AUqlMnKErgq0qOcjxPcXFJe7rHTsVQBMs8V9VdaUs/Xv37ukqK82dkagAaQjHI0i3LHCGHlRkHA2w1SgAJrgNDX554JIphRki+MJZku8nSKcwnuCZByEPbwIcWCtAGT3fAD5ff71DjASyTgAS0iZYKdz2qEUZOWKE2CWCCADEiRMnPUiFTaRXWg8FybCGSL3Iws+dO0fXbm0NrBAf9ozvpkHvY489puBQdvrZMI9OPe34OxI8/k0QReDFQ93s+7MEBGEuMBiRax7W4d7ggQCRYIRAB6aQMQIM8HMCC4JHakJgBHBNRKJHdhoWZfnyFWKomjZrKqkhLNrx4yfEEgD4YDwYY8YEMEzgQlKgadNmGmuukVoQ6pvob4ZsEMBjdZxIlowp4To4L+4hx8OQgTEKDXQBsPz+zbfeVAP1YcOHadyoL9u/b78AJwGz1TclZAsO6woo4VxTa1W+b2zCWCEhJWOPwQHzApYBRuTE8RMKlAnEuEf8joBXkj7uX9TqUTgm8yAYh3DtBPQAujNFRe6Pf/yj+4d/+AeNDy6KBIa8CFKZf7CNAEPmLrJXmzdZki6uXLlSgTyBN4E8rBtjNGzoUDdl6tSkvHDFxx9r3rRv30EyWPVmi0YF5JgryDQBcFjvW4uGhAwn2rZp6iZNGimQznqiOTXnAhtEYB+MWUweChNgdYHLPlzmdgOSp09zI0eO8jV11jg7WKwzv/hujsdaC9b0GS7T5WTlCDSVlZaI+cjKYk8x1kbuonJwBTygDAjSRVMXqCm1d9zlvcEi//SpIt0LHBFJwJw+XSRjGI4DkKMGkXv0xBOPK4kAaGCcVWPrpZSSZmNW41kZTDMOHz6kdXjxwkXPOtVonbEvALYwYWEDZB3AqrHHaB5lZqg+ENYY19dmTZu6wqaFWpuMP98PKOc4zGkYZFg2JHjd7unuzl847/bu2eP6Dxig99CrkT2KMWU94+CK2QZz7/0P3hcjCFPF3nPggLnlwnJR98Y9YF3AWk2eNEk1ktTpklAAJNJrkXtb29vT9xYFKPvdPdTCWe/FYE7EWjYWz2qi6VUXauZq6wtNvmx97KzNR4buoyUu6C1Yo2TF55+v1hiyzlAYIB0lqQMIx+CEdW4N4HG1rDGnWGdOv99++41qoEkYcSYk7hg36gFJdi1f/v+zd9/BllVnluD38+lIQ1oQPvEIj/DCexLvQSAh76uiR5rqmO5yMdPRFT3R0V2llishCRmEtxIgjBwm8d6DhPceEtI+M/Fb++6XKQlVMTMR/HWvIkXme/fec84+e+/zrW+tb30/L3PmzEvfOfV2WsR4ncA4JW1tsME1CWN/YgKlPhWAo5LArgLsl1xySdp32CvVErsuc7vJ/d0f7wO6zUEgDJOKVZycWk5MHEA2VvqikmlM3OLxJEatiZtWlnWecVQKUZxIvq02pcqmly6tjPqEoYA1bKA68VrDKAm6IvfOXvnJL//nLoj7d0Oq7hu6I9Adge4IfHAj0DN71upjq/ZPq85fKy32MS9eKSSvviL1QTP6dtl1xy0jpwQIak3cULJ+PZ3aiNpaoFX7V8OUjr6mc4UVtlWAVgFds8psMspVf+chXzPbgiY9cZaEiVPPopgb8AR4dt1tl7LhRhuUZQFkjEuWj8uiar3NsnGGw/c1J0pAxYO0vRxPUOJnAlB/PAQxa6RLAjWBrqu47bZbE2SpB8IqXHXVLwPs2ID7PBt7QZzxxCpsu+12+bwAqNlyk2hFsjUynEy/vkDNORQgAC52+MgOYdkELP6NyXGN2Jabbro5FteYMBl0v2vXhjnDNAiKa++l2ixcFp90UWAj2MESVJayREbn+C0oq33DHg2Q4n650847J8BUSwIUvPD8C5EwCXq0UMDAPPvsM2X7HXbIuRqDJheSOFBv+PJLL+US1amx4hdMOC9Zb8BKHYgstRdgY+yqDK4GeiSjWC41K+rlfFZG2bW07zn4oIPS1wr4A36A1QMOODBBjM9z1TT2ZJ7mv7oaBhCCvlNPPTXBlHkP+DeJHtCL7ahswLLUw5Eo7bvvvuMN5AVvgnAsqHO//rrrMycOXXBonPJaf8HUpLz5VqSeAINgranOrC3S2wfuf6B8/vOfyzGr9fi1YYIFz7Lr1uS111ybfnGAn+ALiAAszTFzQX0XIItNqUBhjQSnTbr4hyefCDDAfF71y6uqsci7i1c6usbdcajTK64//91k403L/vvvWebOmxG3VWysxIWaShJKbDO2A5tRpcx1sQPV5szV11yTdc8Ixc+Mk+tzjyVOyG3NTYFua5ot6RBTmL5aq2N+6o3n2rhEBmR3RHu1HktPv8r+xNm0jFU3vtHRgPMGHpwbwOp3EgrWM3mlewg82Qu0yzCvvvCFz5dNN90kgDjOkkOYF86TVQ3g5+6rcb5p4cJIptXnub8SHo5prXN1ZW2PTcKCtJYTQJp/qyPcdrttw5ZJ/Nhb2j5s3wBAfnH5L5IQIbO0hzHwAGbUvKlFlTzCuAKFpNqYYED3V7/6de6LPcs84+wK7AP66t+sDcycRt/O93fXXVdefeXVzAtOlYAmQx/JCddLhin5UseAU2i95y1p5u9tv111j63EWwV8Te7eZNJ5XyfBV81CKkvrLrp3kgnGmDTQfQF6ADGyUPJcDOYNN1yflgDAZ5hne8mKFalXM9fyfOsYrVQWtT/zxH6mHpAUlVHWZZf9vNxz771l1513jSGQ/VAvTNfPIEWyBgtM1WGfsO9bexqOM2ciy3bOzldtYkxRjjg897glLcy12mR+aaTKpM/mCCWJliXN2ASzqxY0hCe5aYeN8xxMsoSqYWS0TJykJnwk6xq7WMsR+sabsrtH/rTnRGOnB/RuLJxAq1TT69Nf/bsuiPvgYrPukboj0B2B7gj8uyPQs+YacxNZVVfGGrFX+//2QG3fIWiuoCyZ0LFFZecdNkufKY1oBWIVxNn8NSmurn4VxFVpTX0WYOGqlCaZ1XSWq3UQzUTlL5217GljGTxs/Ln1ltsiT/RABeDGCiZhnRgeKP5OVrGffbdamSoLaa6OgnPBbcDYUK2P83ff4+9+X+Ultbmymiqyzd13261sueVWnQaptZ+XDL3v4rYoIBcgGRfyHRKuJ558IuyG7yfVU4RP9mc8gKL580kudyw/+tGZkUsuWLAg723SF8feauutw7KlQXDkW5W1ENzcdtvtaTKOJTjttI+Pu+8BJbmXo8wMOK9NzvV7kWedc+45aW+ApWvmAoJk5+6ecK0D9GSQBR2kWFtvs3X58BYfTlB55g9/mKBfIOD3jm88BOhAEED38U98PDVb6vYEiwIrLm5YIi8Boxo5waWg3P0Ckur1ayDckcB2DBBIezFmMvAAmGDfNZK9tZoP3wM0A5XMMTBkACF5EkaF2YpACcvgO4Ch6dOmZx7IfAuyyFkrAKuSXFJCUjVAGCuocS7g4b/AYbPFb0zd1VdfVTbccKMwVO4RkO2c1Do6F4FklSSOJdCct8YaZf4G8zvMXF1/AMVll16atYN1w26+yIHwppsDbOZvOD9mBEAHudjnPvfZBHupgVmyOHU3666zbuzNGSkA0gLJSCYHBuNC6ndpvQFEjAyX73znO5kr5gzpofNoMrEmEXMfrT8STQYpNy7k7nh73rv/AQdknB979NGy5VZbZW5hNM3zWg9YnQr7SbV6ess9d91T1l5nnQA2Ri3mDgDhvqo/O+TQQ1N/igmq8b59yB4ChC0L8yfwbX3GrNmWBGogYvy/PWNlZGwkJkKvvPxKnCABAfdU82ug1f3DMGG23VvrzRi7B9gbewhJIdOcAMvh4bA0b7/9ZpqPO+9nnn6m08piRYD0RhvMz1ibo0mQDA4l0aDeiYzRXmBdAB7OxfoGxsh5uccyZ5E4ss6ssdrHrjYLx9AzNammFKORFKtHlATB4GGUmXcACP6OibPmsFNPP/1U6iXVjzoPDBEw5A/DDcDEvuCcrBt9CCWItHE4hGvs0IQAP6ye8ZDUw2KpqbNX20sknHLPOjXVxreCtVoDF0luxw21Qvzq6ug51JQD6cnXeU41+X8YbAYxY1X2ifE3f4whF01zjXLA2gRuJRSAaGNIEQEQ+3sDcQ18RkbY19ep51wS9YN1e9HFF8coBVNtXOxR9icgjcySIsGYtV6CzKtuuP6GnAfwVVm23nL55Vek3g6oxHhaR38KdI2Pz1EUMIkaHh5NMkuSZsrkSR0DnbHS31dnOgnkWMxzlmTdV8a6pwxOmFz6+muvSz0lja61jFX3zJRgiftuTGawcEyXJhSPiNHRWpcbNr23p5x4+l93Qdy/G1J139Adge4IdEfggxuBGJu07GeTsuQxGolhp+ikEzi1bGUesCNvlh2327Tsvdc+Zdr0aXGLtPnHfSw92QAqGAW7VqVjjXXrKaPJgrfj5gHfqZn4ty69SsQG852kUoJRxiaYOAFRZHhzZ8XeX9G37OykSRPyMGNuUmtk+mufojxQBeZV1jMeWCZYb4yfv9esqPom2VxAcM8994g0pj30BW0///ll6d20w/bbBwToX7f99juUjTfaKDVWrvd/ffObuWYBcJMDskv3nrXWXjuBz8UXX5SgGKPmAeols6r/3M677DLeDDr9jEarm51z58Yma4ydxMQBJV7NBc51aCEAjAnAPMj1sBPgyE4DGi1AxnZ5mHO9E2wIRjBHGEigTPCy+syZccEDzFj5k1u5tiol7Esd9eYlUwAAIABJREFUzSWXXBwQ2ySdLNB9hww44O3Y6n623267sAiuBWhIQJJasxq4hXVMrV69H67JGMo6c+lsPbz83LnHBXBkJP38MA/+feSRR5XtttsmcjV1hx879WMB5+SUgN6222wb8OMYZ511VgDDaaedOt4XUYAMwAGmAsQEtrOr1O+lF18s11xzbe7Z9jtsH9ZHnSDjEUEX4Ovft9x8S4J9jIVxrM2K1QQ+E+ZKOwmgUNAkMgUoZPj/9V+/F7MehhICLwznbbffFhkeR03B3muvvla+//3vhyHCxAkW777r7gSxCw5bUGZMXz3BmmSDOimyOeMGYB12+BEZz+GOoc8///M/hxFyzsAgpiBmD2OlvKJFQMfe3f3+4he/EADCSMKYCQaBNd8ruMcAcxp1HYJmLA8DkbT6WLasrEYiuXx5QBtpsXkHGLln+vYZK4ExIJ1ANzV5lWWsTpA12cKO3ZzG/lU3zFrL+6cgzj4zPFblr8bm3XcWp1ZOc3MgCwPsM5ddelm59777Igl1LPfU/cI4bbnllpk/9gnunPfdf1+5/PJfpNca6a+5a3wBE8B09uozy/777hfTH+BMf65We2RPck9rr7X+yNxacgbAAGhJGtXIYaqxORiwzTbfLIwnIGr+kHBXZ8SxgC3g03x0TyQT1E6SQrKs13ZBAgC7Lxlg7ZunABf5M+BofrtXGCcsoPMDHkk3sUOSQaS4eqcB/M5P3azzcFzPBGs1zFuk3YP131oFZD3nqZBnRAxaAuwqS9p5cKxUabR+iuquB9Q3DyeJYy8mSbUmr7/uulwrkyVJG3NNkkoSwxq1L5mXa629VuaL+6hxuLpQ91dCozJ8WLrlYRz18NRvcJtttyk/O+usyMCbGQ5TIPuZ73Ue1cHyD5Hy19rAsTDrN954QxIQxtszS43nGWd8P3JzDKh73BKmtRXH8iRq/AxAZgz01FNPZ2yc/95775UWA7VMYLSCOOUCXKRHRyqLvXRxh4kvpX9wYukfGMpas58YdMBtoJ/CpPY2raw9QFiZbUnXSZOGyshIde9V687M6LiPd90pP7jQrHuk7gh0R6A7Av/+CPSsteYa1dfP/3eKzZuksdWtJVPZYeEaY1ZWvFE+su0mcdyaNn1GMuGDKYwG4CqQq8XrpdajNBYv39U5XkemUTHeykxtO+2WcW3/9vbUtily77AEN96wMDVxefyPjZQ1P7RGOeGEY8OopAFvx+2utweIq32i4jyZCK8GDa47Uk2OX72am4/mgddALaAgUBAUYFtI5jxQfVpwArDpaXbYgsPCsACVAm0F6wJLx5X1vummhQEmgiUAVKacQQoGyINSgCTIP+KIwxP4NxZOkCwYZFVPTld7XdUASSDZGsf+4heXJ5ARxHJEbKDGNQoWsGHq9GTeBTb6mMlcC9JrRlpdxnAy8oxXHB/o0qKAA5+sPvkUcKxu5Mc//lEy+hpKA3bGLLV0g4Pl/PPPS/BBrvfNb30zgedXv/rVjoRpSbn88itjy6/+xnfEIS2GFCSsAwFvsWjXP6oD+IE7964GgZVJxP4Afo6rOD9yvGXLcj4YUQGR97KDZ/oCTHz/+2fEVU6gB6i6XkGZfwN+5513fhhmARNGA8AB1Em1BLxYC4FrrS97MyDwhhtuzGewHAkEly9PY21yWoBNcIUxwcjus/fecfMz793LSy+5NFl2IALjS64m8AV+3M9vfetb5Zhjjg4DgHFgB06ayd6eQYu5QFKq5cCXvvTFBGfu1XW/uy5zz3zVU5FkT9sJge3EiZMzT6xr37vgsMPL1OnTysjYaPnmN7+V6wJEvIf1P4Dr2FhLc0cQDLh/4vTTy88vuyw1fxgp4w3wqEfy77vuvDPvbw2cnYMEhGBYYmOgry81Pq+8+moCU0HltKlTy9bbbBMm1BhHJrmCoc7EyrzF8GVF1ri/N9MR7/d7QNj73wvE6W4ygil+5eXyyMOPpA5V0sX9wgQzqRCwnvWzn4VBq1LMkZg/OF/3Bjt71JFHpleXOipr27rFRO21915l9qyZ4+yTJEjP6FjZZaeds24weUyEBOjN7CW1j6nZXBZAgRFxDxM8q38aGc3caUkjzA/2xv0HRIBic7f2SOsPa4R52n777WIuwxVXj7Pnnn02LVL02tti880ztwFE+wu2nIwXg6iGEiAlu2WkYy/C9FoH//RP/5RkEGA3c9bMsMrrrbtu2GGJm0cfeSTvJ1e25q2TKuFTp1gNTmq9W03qtVrmVff8P933rfckrKKSqH0VPS3MTYkCySD7rIQRoGnMrMkrrrg8tYHOG+j1rFJPqG7QvgcgWZv2IIDbfW/up0AZgGhOUQxYo/4LeGE6n3r66bLrLruUzTffYlxSjTWTDNAEHjCyhwJykjMky9ayJIp7c8QRR4SVbS6lnjmtFUqrkXWt7g/ZrbrO6TNmpJ3DtNVW66hmyCh5m1Q5pf8uXw7ELUmybkT9+sCEMjA4IYYtVCRGHfNsnVUA3Zukgj2yyirr03/CBL9nCFSb2LtXH//C33SZuH8/puq+ozsC3RHojsAHNgI9a605rxJmHSvoVVm5Jktq2ewqY+pk/sqistP2m5e999orIK7JKWMBTUrZC8QxEqkPhYgmYwcd1dafZVzHHck6l94e5Kv+t/UiiuMlhmrx0jAYWB0ZWkYmc+fNKaef/vEyYaJ6HvIRIC1lA+MNvAWQHqgCPkFEM0tIADpam6IKYsndmBukyLtjdsEU46N7fDQPZQ9qYOE73/luHshcKQXUpEWCKXVvsutYhO9974xOtnkswYeH6sabbJKAsDlQ/uQnP4lUi4Nlq43wPTLjWEYSTlIZjJVXlY/VOhHnS6ajJun3j/2+fOITHw+7pw5C8CFYISEiOSI3Euj47soAVGArSMeukRjusP0OYUAaU8md7pe/vCpB0FFHHpWM8rnnnle+9rWv5V62/lex0n/xxRhx7LnHHukp9o3/9Y38vdUHAiHnnXt+zEoAH9eWIH3ChNzXxii0Brwr5yRmmElNZSgZCwCCrqMFi2kzoUnzorcTeAloqjyrt5x88ollt913K//63X9NzQz2j6kJu/5dd9k19wHAAZiBYOdlbBe9sygsmkARwwnAC2pjjjMyEjZSICzAw4w5HuDxvTPOKMcde1yCe3OMnFJNHFmcexGZ3oSh8o1/+UakVWqsqkRu+XjtCnkbhoMrqWy++8ZtVGDuXAAPL0G+n2uc7T4KNLHUO+24Y6eJ+WAAi/uilk7tEmbROWAIMAN777tv2B6GI7fccmuC37lz5wT8cpkUzeltqHXG9OkzIgsG8s1P9TfMj97ugFuuoLffdluMH0gXzetmXuH60jduypQyvHxZWb5M4Lk0169voPlZDWwqKHf//b31iKx1pRxxq7Oqe+aav/KVr44H+n+JiRuLyUZP6j0Bg2uv/VX6pFn3gNFOO+6U8Wm1b1h8L3tDrQ+uCai1114rBhbWlnMEUvRF3G47sk/tKSZnU7WHyGINxNmTBTxXWQ2UMUqk3lVa2pQPGC5zDsusHYg2IFiSWv9aP6fv2yUXXxIGDojCpGf+9/clSQLAuLbNt9i8PPvMs7kHHFkBTqBAooHDKxCnP+Djf3g8e1djkdX3mjvOjXsioLLB/A1iikKNQOqt1pXxiYQGSS12BwDV4J1k11pyHH+sG2t6VRlkcyBtsvrmFjwO4DqFf23O+DyghS2y7gAhiRXXY54aB2sJ48SciQoAKAaiSE25xqbfYscJU4IEAJQ4swdhfZsDqnEFviUifOb6G65PL0ksI1BrrBnBmHvrrb9+pOVpn/H44+X3v38syTv3Fki0H5HJG0sSY98lAbD5FlskERLHTnu4mrxVJMGu0WewqI8//mSSf4C6c5oxbWpH2GLvHytjcZH0UK2N7pmVSOKohesbUDIwIQZlnnkV/Na931gzM2FU1EByat57+kr/gKRmreuTRDD3P/NX3Zq4Dywy6x6oOwLdEeiOwPsYgZ55c2al2n/V3jvpDZfeaLWAvPqRVPlLk1oO9i4uu+ywRa2Jm6YmrpoeqLQG4Ppk+vJBQZP/eMhU65JWKP1e59cCmhwppgSVBVxZU1f/7ngCIiDugQceDGDDxE2fMS2yuVdfU9z/eoLpOAuOVGmhh1UeXpF91oRmfYC51spq+T0g5yV4FCzIinqIeiBvu+02GRsPNrVdP/jB95PBx6zJ5JLhTJ82IyDO91191VXp1zZb3c2666b2RZAgKFen4RgesIwFNt98s7LbbrskmG/yVcBr/fXXK2usuWbO17kHwHXGstlHe+CT98jEA3ws3wUWgjjXp3Zo/gYbJODCcJBqOT/n09wQXXvt6aa5+YsJ/LAv1fp8JOD1pJNOShBw5pk/LAceeFCAS5OPyQAL9JzDZz/72QCF//k//0f5+tf/9wRBmAwyv4suujjZ6HXWWTcBfms075aYf7lHHQe6yqYKJEixqgw3/bZIYnt7M/8EdV6CNmyWQFY23XWSnQE1zAkAEoGb4AqTwU5eVl7G3TWef/75YdsOPfSQsJ5YE4Dp9TfeKPvsvU/MBgSSgnrHZZX/s7PPDrAWzAKmzl2g9y/f+Jdy8kkn5/sqM/a7fM9Hd8dszQwQEQgbL6Bx2rSplakdGky/KhJdNVNApcAZU+d7MTGs3UkW1doI7o2ne7Pf/vulhcMtN9+ce+d6sRMAyje/9a3Ms8999nPJxF95xZXl93/4Q9YtNmr7HT8S1gAwkVDApK31oQ9FLmteYYxJfs8+5+wAxkitMCNxxCS/wmZMSN2Re8SqnfGPRAEwI7g038x37Gp/b295+aXnyxabbxaHRDK4NdZcI9fh+sk2HcNYYcNeevnlBNW+E7C+//77yjXXXhPHRzWVHCOdi2M3KfKf1cRpTU5eHZOaFeUdrqs33VQW3nRzJ1gdCetMpgjYAadh6ZMwAURqb7wKLkeTjCHP/ujuu5dDFxwSlghIBXCBiFjND4/EQbA5kRqnNg4WdEv0+PLXXn01+5mgW2KhGvksTbKorgGMTcn9VZ+GRWpGRq7V9ZNJantgP8I0h0E65OAwi1f+8sqyxeZbZB9T7yrRYU5ZM3/zH/8mY0uK6buBGa84jY6OBlir+bVvvfraawH05qI5Xw19hgI842R7080Bc86bjJRs3P7pHP0+rKHa46gqVsr2G6ira7327DRfUrul5cWyZeXVV15JYkPiwrVLyLgGx6cGuOyyy5JsksBy/fYr52DOOgfve+WVVyN9verqq7P/AWL2oedfeKFcfNHFGZ899twjwJXsFvO799775OfOAWt8zbXXptdnW2PWqX3dOnUsY33wQQeHkfRvCRmfVzsnsee+tnna1BUkzOTF9jaAXJ+6p558OnPROpY0nQ7EhYGrSQUALsQm1cJIlUFjedNWQ584IC5M3LuZyxxla225sSWdH8nc97yppQUk+j1lydJ3wt45N/vtxz779S4T9z6Cqu5buiPQHYHuCHxQI9AzZ9bqtU9c5Ix/zMjJlq7qHtkklWHjht8qH9mORAUTNz3Zu+j7SeA6QA7QytOmk/3+M3fK5kjZZJUx2qoP9FUZuMYIytaGMeTB0NuXIAmIe+ihh/PwEkwNDy8va61FgsUEQR+gCWXS5CllcEAz5ZLAgWwGoxHjjE4tXjXSGAyAaU201UEJGgX2AiF1HkxNBHnN8pyERm0Z5sFDlkwLa7PuuuslcAAQzj77nBxbrds222wb1uzCCy8MyPNAN86A2m9+oxn4sWW99dcdb33g4ctkAQASbDRmrPYRUlM12DH5WBL5nODl1ltuCQgkZdx4440S2ABTgA1J5syZs/I9AvvUQg0rgq+W9P4uiBOQAICt35uMOkB0x513JJifPXtWufjiS3LessN+j+3DSAlWZLYBAhlr/e3+7u/+brxvkv55Tz7xVDnuuOMDrJJlHyEFqqCgutFVR7SWNGjgrsl+ZZAFntzfnn/+uQSGtUXE0pwzAE/yKaDCWP36V7+KUx+G0li4PgyGz2MeBcwsv7lAHnjQgWVuXPZGcj1cHTGm8+dvUGV6PVjgxXH7ZIACULhPwJkA1/0UhP70p2dF4oXFEFBqdC5YUn9EWidg+td//W5ZberU8ulPfTqBXe3BNtqR6D0WBuUXv/h55qvxUmNmHaidtAYAdcG1ejiSUPfbtWMHydrcG5+97vobynnnnlv+63/9p3GZ82233ppm78bNWD33wvNlu+23D2ADBMwxDdePPfaYGJMYY8G0wF2g24xGKmPqT08MY7CD//2///fMH3MJuwSIGROfMe8SQA72l76esXLggfvnOqxnzZgB3mqWVGrbCfVUPT2RyVqb3nPTzQvDbFiXrhuTBARiwZqTqNnzpyButAPiTC9zxRhJsJx11s+yh1Wbd5JnklYtViqQANZ6eqvzZHpDLno7ewv20R6y//77xaSCXHf1mauXN15/PfcSIF/Byr6TlAHq0pdLc/exEhmq728JJmv0rrvvyjoAbNWyOR/33bywd2GXsd3mHgBOYmf91b6RI1Em1J6Ka2d+S7i4Jxi8q6+6OnNUXaf7q47W+gH4jz3uuNSAedm3Lrvs0qwxdYIYV/PWfQTk3WvrTKLEXFH3te8++2ZsjIdER22r8bswwO4N1s5/7ZOuf2WrkGpxX/f86lBMGmhPaHMG82+fx355HyZLvzwJmrZnAVfqXf0euMUYG097gLUJ6Jl/5qP55R5a75IOxkvrDuNhzmG+7Udqal97/bVxybk91flRYUjuXXvtNalVNQeNiz9bbbVlAN5bb76ZJJc5yrgIYDrk0EMyZ8wBiZ9q5FRr8Zy3BEBrfeB5is2TYHHv7Tck3qtzKO2lcllRm8iHxasjh60MQKQ0WT5cBoaYmOiJuDzrF1DzPPRsq8kE/62JMefh79ZBbx9meknWqueM9x3/iW6z7w8qMOsepzsC3RHojsD7GYGeObNnBsQ1gDZeH9eR8FTr/04wDfCE/egrY8vfKNtuuXGCp6nTFHcPVJc4tQ+d2nQgLqAuTV47CLG5j7VvRdB14vWV0poWvDcnuvpwl7GONFLz2J6+MGwc5FYycaNl6rQp5ZBDDkrzVTUrwAr5yPCKanvdWLjmkBbWp1OHlbqEouFulVgKpDz01X4J5kjg9vjoHsmsNgdCQThQx/3NQ1cDXE6RQNcaa3woNUhqGgAAD3RADHtz7a9+lYAGiHOcK6+4ojz73HPlM5/5dB6aMvrkNWRigJAgSZDWxkhQw7mQzM2D38MWMJTpFbgIoMjSZKpdo6AKIGXDX132qvlHk5UK6BiYYBIdhzx0rQ+tlYDerXr9tdeTmReAkdhVaWtvrs1n01ZgrQ+V+++7P5lrtUGOz9wjNTcfPy1jr98dUCwg33qrbRL8yLgzbIjjZpFtX5oxISHLPevUxkVypPaDFfyypWEK9eOLUccwVnRRZen0uRup9Uvq/5hjPPjgA7kXxx9/XO7xPffeE2bNz4Fc0lFW7bLURx51ZGS02JCrOs2vBbDNvRPwldV2rWoMBdrq6syLjTbeKMG591x9zdVxPPQzzI4A0/23ZswVn2GicuCBB4TJEBRjn0jSbrr5pnL0UUcHgP7whz9MgCWAxCy714AwS3/BKufAM390Zjn2mGOSUHnssUdSM+e6AW9z6PwLLihz58zL+907IODHP/5Jgm4ADth6+51F5d0li9Os28+z1vv7AnBdf1vDQIpg1fm7JrLm4WH3aiRSUSCTpFjQCPwBwOaAGkYBcnXHs5ZHy+uvvlSOPurIss++++R35nNzxMSyOgdrj0MpMEfGR9b70EMPRD4HkOi1JWkApJPaxvwm1ugre4+Z61U+NlBGS00AmefWCqb1rbcXxRQFGDVe5n1Yr05LFfONkQTbdfeWqY0eZHV/mRAGXZIHKwJI6qNoLwTep0+dWpYtWRoptGvE/rrXxgdDY06Y58Yak22eZXzGetJ7zbWlhyFGr683dVfO0XxVj6up9cmnnJLESpp9P/b7Mm/NueVDa6453vJD/atj/vpXv87eBNSRbC686ab0kQPUgA2W99xq7S/YLoDSuZ104kllgw3WD/hoLpgSEYCVFhhs8JnfAONYLaDBHLKfkC3effddqVGtvSvHImddY94aqSHOWHUMpLDI1A3Gyb7SGKRFb7+dmrDNNt0se6maUt9lLTRFhPVtbh5y8CFRZvzghz9MvZc5Tz7K9Kkxn/Y/yQ37RpXjcvPctNx8803l2GOPS2Lkqquvyp7HEViLiLDYn/tcAK1nhP3mN79hnLQszrEtYfDSSy9mTtkXNAW/ElB+7rkk+pjopD2G/a1jgFP7DNY2B15AaXOsVO9njtgX1SHus+++ZdbMGR3zp5EAN38iE1VPqffbMj0zl6U/3OCEKWHW3A/3wh46edKUPKutP/tK6yJQ/14f3iOjy6txiiRF6YlM82Of+VqXiXs/UVX3Pd0R6I5AdwQ+oBFIn7gwa01S2QFb0caz1++r2nkZPpI5f/fQ6R97t2y8wZqRktQGzRNrdrkjyejpNNwNHEumvj6galDEdXBllrxlIRv71hzKWvuB8R5yoyz1OzLNjrmJOiOgSeAkiJw+Y2oy+5tvsWlqbWQqY7TSqW15r3Ft9YCCqNjXR5LFja4vhfEMKjzcBDHqHQTgqf164YVywYUXRjJHnkeOw2GPpGaPPfaMw9nPf/GLZItlg42PIEwtioe/uiIBvV5pZ59zTuqXdtmVlLLWAZFtqdny8MXq+SzwI9DlBuiYgjzBoECLmYi6My9yOIHbnnvsmUbidYx7EwTrbST7js0i2RH4OZaeb4ClPlZ6pQkk/E7mn2zIdTMhce0y0YIowQVHPYF/LLF/99uMH5mfTPtvf/e7AKKjjj4qAe2tt94SJ0djjgXRBFfwKctc5aMVpBl/80SA1loiVIllHQMBlABDXQnAIBhvMlMMiUBQIGbcjZ3xvPzyn0eW+uEttyy//c1vIsMCLLBLwKl6FfInWXnHlPUXRB166ILUQAnqXWPrsWeMyRwBFYyDsdhp551yHthKznRYLs6SwCujBS0HAG2vK668ojz6yKPl1NNOTUAroCT7VNsIAAP4xpak6/Y7bi9f/MIXcy9ct9pFDK1xtS4BZyDPOjC3gHhsAoCAsSIX/OQnPxmZ3YsvvVwuvuiSzFf92QDoGxfeVG6+9ZYAtRdferEaauj3NTJa5s6bW445+piy9jprV2AtKdCpqREA33H7XZ06rqUBvu6RuQ0sYCKdA2ndpZdemuC6tfKYPHlieeO1V8pBBx6QMUpwP6j2rZr22Fdq37/BSFsfuP/+csedd5bXX68AaOutt8r9lUDwb/PRnLF+WrNoa8Z8BAYCjgYnlOXDbPhfzJhaX4LzWqPW5lqVT5JBShgJnoF2zcTfeqta93/q058qQ4MDAS7mg3nrGBMmDo27BFapXDWcePapp8L4AbOMNSQ8tH7YcMP5GXMul87dvDaXGSVJgr391qLSPzAYqa3r0H8Ru6rnnPsgiXLmmWeGaTIXgCkM0/rrrZsG6ACAuQQQMST53W9/lwSLPo8C/tvvuKP85te/iTT3ySefCPPKRMc9I5nU6/Ceu+/JWjnooAPzPS0RJvlhjj/44ENJwJgrxg243WD+/IBBeyrQBzRhv6vMb3nYYvfUnm1vjRmPvabj3GlQWl2keWCvAN6A62ZeJImBBbc3PfjQg5H+HnzwIVnLzvGnZ/00wHzf/fYN+LOX2NPM+/SbG+hPb0WsNVCLccPuWdMPPPhAkinuofWq7hOg5WILqKaedWgo4I6hUEyTZkzPWFmXkm7cKxfeeGN54MEHsw97DrTkn/NLQo7Lapy/yOQlQGv9o3N1fyRJmGTpjeq8DzzgwDJn9qzsjwODerf6bJUmkxxrq6MeuILB0dLbr4k3R2dtGN5IckOiasKEKk+VKPTsruBvWVwrjc3SZe5NZcw5itqUuzVxH1BU1j1MdwS6I9Adgfc5Aj1zZlUmrv1Z9XOAG9atMhB6yFTbbg+T/rElZa15M8qRRxyRbH8kNLT0ZEhqUjoW+CtBXHOE9OCoxhQtc9lA3Ko/e+/fVZlOdbxkpjEaJu6OO+4MM4N5mzxpQtl7n73KTjt9JP+uDzkAsgMi/2RgAEXBR3rfNcAam+USuYsaq8svvzxjIHhLs9geLpn9ASxkSF/4whcSkDTpo2Bpyy22LHffc28YC6YVQID3yE57YHK0E5B85CM7RG70q2uvLSeedGKt/xHYADE9vWF6PFQFEtXwo9aMkUmxOvceAbXA5rKfX5ZghCkJ8AFYAJ1AjKCM/CfNuOfMToC6xhrzKrvZ6UlUzSNqAN0akLdaDfc3NTmdmqN2z6r8tbYDIMHi4Lj7R3dPkOmYF118Udl6q60CdF5+5ZVy4w03JPs/vEId1WBqzmTVHS+NjDv1iK02sjYzHy4zZkwPcNTXq1nZC3gF+c7ZWBpbrJTvfOaZZ1Pz57jYSOPPGl0vr4MOOjj1KrvsvEsc9YBSwSW2DBOhr59MNoDifARtNeu/vLbQKKWcc/Y5+c499twzARKQIkjFOsm+A0GCLyBR7Z8WFVgQMjZBNdBx7nnnBkQLALGHYdiuvTYB3F5cX9MPbLTW1/3LP5cvffnLZVbmx1gSBe6xueX6sSzqU5948vFy0UUXBmxjh825a6+5pqy99joB1mqBNC3GSujzpaE84ORcf/STH5fe/v7yzqJFuUaAzPGdB7AnOLf2SI8xJZIS6o/uvUcz8ZoMMBe5Im673XYBpu4jxufKK3+ZsWhsgwA9DZrfeiMBvLm8ycYbxxAEaBNYGm/3GrBl7w6wOB/HAX722mvP1GNWd72V5iAtUK5zGVNTmQ9zePGSZeXhRx4rt99+R75PUFst7snBJ3QMTrBIU5MkefONt7JuvJatWBIttz1A7zCsEVax1cdNnjIpgbK54joACICTvPnhBx7KuTD6YeCi52MzF3J/UiRMAAAgAElEQVR89zQy7tR1PhkJr3s8NDSxLF5cLecF7uaIutb9D9g/kt9Zs2eXs88+O+taTaBr0A+MwdPo6HDkkFwkAX0MERfVvffZO2yefcS8tSZ33Gmn1MzZz7CpaYfQ35/9y/5HcixZRXrY9oZar/VUbPs3nL9h5sWjjz0WhtqYSM4wiQFe7DXmGRbTcWPq0kmYVVVABdABE8uXJRFQ9yOs5EDA46uvvtLZZ5fHkVh7ENenubbvwFoDbJIS5iYmDfiinlDzal+tycnaF8281L7D2rQOrUvGJeajxKDjzZixetaVveS8889LcoZMXJ2ruWh+krWSrtozFi68MedhvyZrBYz32nvvsvZaawekxcBlVXdk7SuAttGR7OXjicz00RtLb1LGJlGi9PamB+Pc2bMC3Godt0QL1UY1NpErXfzuuxnHdxYvLoNDUzLujmHPwVZzlZ0wcdI4U22ttXWlFY/1snjJotLbOzbevgUb/pmv/m2XiXufgVX3bd0R6I5AdwQ+iBHomTt7VgfEJSzvHLNWJEXiE5OSypx50HiweAgOjC0p0yYPJBO+ww7bdyy9x8oEPdA6ErgW4FfHylWYuJ7aqHpl3VO1KhlvHPQXrtwDcFVJpYBGi4G7776nPqDLaBkaGig77rhD2XOvj5bhFSQhHoaCtFp38Gcv1+UhGPe42p+sFXkLHjjXYTLULW2/3fZlh4/skIBIIHLeuedFvnP4YYcnqBWEkbmRP86ZPTcsHlC1/377JfA0LpMnTQrw+NWvfx3XQsHrFVdcmaACcyJQiwtex3QF8PDCaMSaffGSgBGgRaAQ04hOLRlXQZlkNRmOfc45ZydQBDRY0QvIyIOwHjLegjSBZZjWjm1/dd/DnjYXyPq7dj6R3uZetmbt9VfuDTZIMMUB0vvU7whw1OyQ7AE5TEVcKymsAEyghlmU9QcWBBq+Yzxb3gEVDCiMr+C/NqAdDFjybzV+pK7s1t0P5yJ4E3wKyIAkQangeOFNC8sJxx+fWko/YwNujIwLEAkYCGK8FyOGDatmBhUomH9MW8yLT32K9LXWtWA8fBejGsxnM5k499xzyvEnnJDg+M477gyII8fiUnneeeemZ9cBB+wfUEWeyKyBOQkZZnXZFEz1BsSpiRMQm+svvfRyZKky/q1RO8CKwbnkkoty3pgwbAKgesrHTg3IvfCCC8ojjzwWqRebeT0MH374kRisPKzeKHLAWm9ZJW7LwiSRU+7JxGi11TKXH3r4oQTod991V5wMzQLnaj6fcMLxtadfX2/mpnl3/nnnBwhIhGgzsOVWW5Y5s2aVl158viy88YYw2HPnzInczDGmMDdZtCiAQSIljZ87i9f1MhHxPvMQYFq2dFmCZIkkc9qr1fq09hnu0UMPP1ruuPuezD2MByMVa0MiwRw1NwXmIyO1RujJJ58uDz8MgNkjSnl38Ttlv333yzW+/sbrdZ52VAwafVfQqF3GssLR9a677i7vvP12WX/ddWM2RKaMjcTGc1fFTpvDakMBvJdfruYY6gmffvrZMmWyhIC6Vb3RRiIrtZdKnLl/2++wQ/aT7373u+OmGa5hyuSJsYgfB7A9PZF62ytbnaQ1yvhDsmfBgsNyX0kSzWlrmGOpe//0M8+kBtKcPvLII8Imm1MAoPluj0sbk8GhfIe5LcHw+BOPx+gGSADinDPQCURUhnQ4c9xcsebtqWoPzT/r257qD+ChtQmGye8wjeYDsOn6vEcSY87cOXGhxF5LNpGccq+0X1gL5M6eSaTEGHytKe69797UWAJwH/vYqfm9RJS5EuUEt2DtN6ZOTR2qtWL/dC8dF+CUkKO6SKPtxUuy9sjWPZ8kTtQCGpfGfNUa9I6pVoeJq3O2k0yN02Tdh9XkadXiGvxbSxrrxnOivx/oU1pQHZ/zHZImS2t7nHfSA3FiGeowbZhmZjbmOjauJgZq71VrgfkQIOm8l69wD/ojSbe/MVs5/Uv/RxfEfRBRWfcY3RHojkB3BN7nCPTMmzO72U7mI+O94jqFaq3HT8xJOtlBQctgz7Iy2Dtcdt11l3LoIYdkoxdkTJoyudYxkYYABp5XQFztIRBZY19vrYsYj8pqG7lVQORKZ8pxsLeKoUlzqhyvibv/gY7ES+PfobLpZpuU/fbfpywm3VIrUMj0/gKIE+zFuroaM9TedrXGAOvCva3VO6nfEoR6WL/2+utpCMzFUD8lgZ9AhDRHBtfxZLtlTrFrAjfF9F4CiOuvvz7ZXEGdTLrsvoBcUXq1Uq81PIKlF198ITbffoY9ENxqc4DtkvXHkAp6LrjgggQjztEDndSUMyWwQg7luIId9SH6R/m7ALIxPsBBlUqR0Farf0GSYCbSuk7A0WoLBbDVJbNEIgY4sTWXGRcIAgHMBWTCsXICJtJAPdseeOChAJFIw2bOTPAcV8KwQFz2ak1gc0a99JJL4s4piFQ3JHDnmKa2g/TTeaul8nK+anquvvqa1OJo6KvmDMD/5VW/zPloK0DuJWDDuAja1MUxBnEv1V2pETrmmGPCKAjOMA2Cb99B1iSwMxZkWeSkAkYBLSbKXHAewLprB2glA7gEysoL1JkWAJiuHxj/2c9+ltqqPffcK9/rHpqPwOU3vvGNstlmm5Z999uvvLPonQSFQJz7f9jhh4cZ9nfXwaVUnd3qM5nPXJSA7cSTTo4EE6jGRJoP7u0f/vD7cuWVVyUgXbpiRWzmXRemF9CpdaFLxvvsuSGYXBIy0lzNnkmGsaTGjXmP+izsFdZFlIgpB6gF7Johk+y519bRhMGB8uQTj8cMxzlkH0mD6NEATODcOFQ7/oHICrkEuk8MKox9rWWjBKi2/Uk+dQAdVs88dw7mp350S5Yvz5hytLSusCuAPLBhXG1Nt91+e6Rx6rhSX7QMSOzJOR5w4AFJBLz19pvjdWqOZ+1qO9AYafcYU7ffPvuUjTbYMIBWAsCaxi5WMxP1YYNh1Yy7cTN3rEnnsejtdzP+rinugSR4kc1VdnHfffYJONHbDbsHNGR/HlIzDIxXGZ6xA9ioBABy98vebj+RWCHFlVTC1N177z2pU7Mn6RHpsxQB1pNztGYBOPeTtX9rH5CkUKcJN2Bz/wP3Z40xVFFT6164JokWySxGIi0p2PaU2t7lrazj5ojbanrVZZkX1hUGepddds73eb+5+tTTT5Vttt4mcujaMkKvtJHy2quvxUzKdVj31rWfWSv22g02mJ917nuvvLK2GNGw3H2XkFMj6/4Ap7/8pYTbcOqCrZ9qqLQkawHYru7GJd8JZGrRQNqdxGen5repXpqBS5WT1mRanoKdZ62/A3FY8sZgY9fn6SFaxkr/QG+ku8oGJk2ckHlhrSxeTLJsP1xexnr6y8RJNTnhZ+ZmVUmsloQJsFtl63W/abLi0ZHlpW+g9ukE7nz3Z//677sg7n0GVt23dUegOwLdEfggRqBn3tzZNcG9SuPrVXX675U99PaJ/cOlf2x52XiTjRKYkfGQXzHbyCvyuyq/DJAaZ+J6Sl9PrWv7U8lkZYRq3V3rG1QZnwqsap2LzHd1zVRkv/CGheWRRx9LAOUhOWW1SWXttT9UFhx2SDK3NVMORFYZ3Hu/qhwww7CKU6YgS2AtCMRy7L77bjEAEGiomVh448Ly5S9/udOwtSeBuUDH+Vep5E5l++22q65gfdUyujU95kQpCPXw9GBNbc+sWck6u2bHJgsEGhgDeAhjJIA+QGnO7NlVhjM+Xj05tlqTU089Leek/oZ7pqBO0AMstGbIarQEYoIn51ot7yeMBxqCG/e09ZITnAiifBfgJ+hVn5Uax77eyKq8V9DXWD3ndsmll5Zjjzk2x2FbLqjFfvzyyl+WCUMTy6c/85kEPhzbBBWAAIYlVu3LVyQxIJvP/lxT6q9+9SuRVLUm7sa69c+qLn+VVfVzmXbGIezeSVWZQ6glbDJSQAKr6efuARAtOBM0MbPBkhm3NBgfBnAFVb+JpAzj5HjG0/k7bywGd0IgI+AucrSXy69+9evUy2i2LlgUoGMqGF0wI3GPb7v9ttyPT3z8EzHIwLhWG/rB/P5XvyKzHA1ba9wxEebQQw89GAbBXJLU0Kz81ttuSQ0bBkxwzzRk3XXWK9/+9ncyf/Szk3gAbHzvq6+8FnnV5NWmlAMPPijMnvYDaoBcd6TFAwM5DjYFYBEIf/Ob3wxjqJZIfy7B/IfWWiuOmpIiAeXvvJP7/uADD5R5a6wRAwj1TdoNmEdLsV4MZK66KkxujBU6rT2AmTS97jQmdg4SKZIQ+nGZSzEZ6uuNjJaMrgX+AlItCdRNYbXMBQAM6Ftz7bUir7OmsRBpst1ZB0uXVqBAYqe9g3ov35H6y7ffyjGMHwCxbHlls4EhIAEzbM8BirQZ4Rh52ILDYjDy2suvBMRzdzWmzlftaRIzTzwZEGLuYpXNQ5I8gfbDDz0WgxF7kAkomPayvgXXaumcuzpR0nYgDvgdHSVFVU84VNfXQH9YOMfbcacdA3ydt9pY9bjmi4bYJMW33HJz5IozVp9Rdt9t96wPe4OEkEQRGSzAqxaRVNi+4Dzsz54BkiocYLHdpMjmT2Wqlkb22foTxvxk6mpJHEbemHndm71IAsD8cI8jQR8diZOkBBkjqc9//vPjbUX83twDjr1fcsx1+zuA574AjKz3JTS0TJG8AaQpEvbdd5+YTn3vjO9lXu+2626ZZ+aANel+Oy/j6L5y5Jy/wfzUM8eUpKckeWeeuF5JG/dXbW6MVzqNxP23me2055B712SyjaEjm6z98ep+Y99POcDYWGS0QJx2Oh6py5YuKW++8XqZO2d2x+2z1sTZm959d0lq4iZNmpK54n7bE8grsaESYHVfIy8loV9RBgeGaqnCKGawNvvGcgOcX/76/9UFcR9EVNY9RncEuiPQHYH3OQKRUwZoNaasI6drrFtATacVQGuU6gcT+lYExKm3OOWUU/IQGVZDF8vtyqAExDEW+RMmrreHjXxFjv5TSbja4gCrVI/TqR2Qee64FHrAYMdas+93Fr2bmjhGHYI98hIPzlmzVy8nnnR8mLg06s4l/BsgLnIUD84aQLa6MBlWD3ZBHRMFZiWtOa8g3AOfKYWeVgCX3l0CUQ92hiM777xLAIngZdLkSQmyqxyxJ4E9kCX4AA6xZ7U+rdbn1ebCI0VTWi8BRHUXqy5lji04iV170TdtQmqOGBFoFk4y44V9cE5qiAQmJGMy/yShZEkJ0ksFI0YJ4BQoaZjrJXgD8pqbGkDE/MT3CJCMhz/kiOpCwsZOnDjOXvzoRz8qX/nKVxK4ySoLMkn+br7pljR2Bl7r9Q0EIKq9qOYhtfG67zZ+f/u3fxvZ7ic/+anUbPm5QE/gp1nx8y88n++pBhb9AWPuI0ZNPQsJFCmS8TAnPrTmhxL8337b7Rl70itSRVIspic3LlwY8Ol3zcTAZ2XpBW/GSZ1edZEbSxB9w/U31J5cBx8coNay35zqZPRJzzSDds9//vNfJNvPXVGw+OMf/TiZe+xHq7Ey5vfee1/aODg3Jgpq09S7+Q5AhhTXZwT9Xtw6BeZ6u2k5gWlh1HDHnXfF1EI/OgwUV0ESOUEdKl7N3IabbBxJGumZMVcXRDbqPlsbZIfmu6BZIKxmEDAlIwQSzFcAlIHK9E49H8At8CfjIjPba889s7bJVQWSvaUnclog79zzzgurgX2LTHKSJAfp6Etl2tSpRZP4/fbbP9d73XW/jfRU4CmoF7C7d8Aj5sp8dt/VrWHT3C/jtvU2W5dtd9guc5pDogAVQ2POYUwEuhI17h0w/4tfXF4eefjhMF9Yno023rhsvtnmRf0b4FprRc3TvvLqqy/H3fCJJ58Io6zmkkPoyy++mDmF3bThWe+bbbZ5wJFxxfBgct58663UEZJWkpOqG500cbWAL8BBMO88SBxbn0hsf239MLGceuqpAbXVFGmgLFr01jgjbi1gAc1ZvRkBGokTdarnn3deOf74EwKe7E3OR7N3cwcgURPmd8bMeTAAyrrv609SAkNsvOyeWHIvoFlCgTus+dx6QWKJ1fvZVyR8tttu++yJWDGGIL7X+gGCWl85NavW5xWXXxFpq0b1jGXca++vfTaXZI1hMikP3E/X4p7aexvQw0arO3WNTc4JSFWZ8mjmSBpqz5gx7sBqvXjOYcB9v3nf2EDPG0mjSy+7NCDuH//xHyMjtUfb0+z59il7d3u2rHzW1pIFez4Q1X7enJM9Bzwn1PfaCzyH7D2etZ53gNbSJe+mBm7e3DllIlfeUezgOwGOb721qAwMTSqTJq/WaZ3RG8WE+WKOuwaPPPM/jszLlwfgWZ/NnTI1ilpkjI6Uz3WZuPcZVnXf1h2B7gh0R+CDGYGe2TM77pSdWqcm9QjECoCqhdceKLEc7xg79JflAXGDQwPllJNPKhvMX6/DvPXETc2DLYyeEDE1cbX/T4/6tA6Ia6CpSSmrnLG2AahOhRVYpRZvtDbwrYyZjPRYbMFvvOHG8oc/PN5xzexLYfe0aVPK6Z/8RFm6ZHGChxF2+Orw/uKrY4qQ1gX1GgWBMvccCD1ABdyy94JMaFONj4wvYCBIFKhozkyuxXVOILH++vM7favGIqeTIWea4bvvvueeZIMFKnprecWEYObqCUxrO4C3M+7YgtZHyoPXzwSgHt5AbVz0OsyPQEhGWg2d4OrVV19LzYYgGqu05hprJrjgLCcLzgRBALgysFiZbK01jdU1DUsWA5Vly8KECZCYP6Rh8jvvJNhrznUJOEarecG3vv3t8qUvfikMmN8LCPWNE3Qdc8yxqYNyLa0noWsHMOMUmqaznBhvKd/+znci3fInzZP7+8pjj/0+jZoFza6nSRiNG+ljhLTGZ2Q47NnnP//ZsDLmFCDqWGqWGE0YY0GqOYe9EziyVW/rAZABpowp0NDG0Gea7b9x17rAOAM8rlfwiLUVPGItsBeCTayMfxsr4NZnNUcn3ZTIAAJvvuXmmJJg/dSwfec738nfzS0v7M8555xbJk+ZHNMJ9+CSSy/JPVJXd9GFFwWUmbf//M//UjbacKPYnLt/P/7xjwPkzHU/32zzLcrEyZMSTM+ZOzeME+kZthnTYlwAE5JTElAMpp5aztMaW221WmNjDh93/PF5n3HWmPkHP/hBAsYTTjwxzaQ1WH7yiSdyTz6y3Q5hrIBJ84LkWBuI1usNoPvHf/yH8bklwMYOYayBVWtIPV2T9qaJdMc50/mYZ84DMPLZzT+8RQyPMBPp0dXX35EoVpkegxb3Wg2mJuIXXnhRgn3Jh913/+i4tDhGFJ3m01XK2RcpHgkhltT6VVdG3vzCc8+XSy68KKYy5lqT0Dq+eYtFNQ/sIa2NhblTEyXvBLS8/tpr5e1Fi8qbb7wRAAKsSZhcfNFFkREDZKR2rlFCgbOghs31e2uN4NNPP5U6RqAnrMvgUO4X19TTPv7xgJQq+xtIMgLoVPsoacL1FtAx313ngw89FDZP4ob8FyBtcmzr+dxzzinrr79BaohrvWJfAJD9FCCzP/k+9aO1V+VwDHfsJUcccXieOfalKm+te/9FF10UNtCxMF4tmdESjsA+ZnrX3XaL1BqoBKbMByoJvdo4RXKxJKEmkzfO7rtzcq/sC4yhsJB+Zp06D/cMiLbGMMvANEk1cGdv5wwMHH3s1FNTt9iSfeMySRLJNGpfaSIGvLU2KtivyCiButRzasA9Esb+qaefyf5rPzvo4IPKWmuu0ZHUakWwNJ+ZOmVybT6f9gQSciXPx/7+iekL10Ci33OnJQ91n1a6U2JztXbRk7EvNXEe9VVeWZ1DP9mtiftgorLuUboj0B2B7gi8zxHoWWPu3LFkdTsPygbSPET8aVr8CuZan7X+0t8zXAZ71QOV8slPnlY223TD8u67i8qEwQlhvUZHoL6+UsgYmzlkT5WTlDH5d/3jqqFJA3OrMmFYkvpQq9JCQdMAY48lSxLosU9esXw4WWqZ3QRkbK5HSZVmlE996pORO+nbhGn4S0xcA6rpbzfCGKXKq4AANUsyobKygiOsjPc7B+6GO+24UyRRU1ebmnoTlvGCX3IotVEdDLRKrUO7Kz2RFbHnJtkTlHMnFERhMlp7A/bZxksQbRywTuROgIGAQf8o98s41QCUq596sFdyjoIxARLHNGNEJqeWzjkKMhswFBAPDgxW4CSo7WT6a22RgvraA6xJWsfrJNXedMwMAK+4dnbkZT4rEFSD9YlPfKL8t//2f5cvfvEL5YXnX0idnAw8J0fSOhlg19iK7dv1CmwwBySBeuB95StfTWAIvHF+u+P22xOAxxDlnXfK6jNnltdefTXX6UUiKTCur7HyV3/91fLKKy8lyw+Aqw96+KGHy6abbRrJHgANEOi/pUfeSSeflADUtVeDmZ7cK2uCpMy6ESCnVml0JA6K5FY777RzasjMI/IyNVc//elP0twdYyYIdM9k1QXk3/vev5addto54E/QZ+7pfeeYmEpgx5wQ0DFlOOmkk6vMafmycs3V1+R+A4QCULJE4Jp5CsbA8dxnY/i1r30t9xMzy1WSEYUxE7y6V88881zOubl+ysi3thiuUQCrjhFg8Zo4qbJREjlTplQQB0gDXl//+tcTBGM9HA/jaA0JijFCvg9jQE4qQfLCiy+Ws356VkCOmr0akA5n/mpkzsEV0Fe7hSnU1866M+cwRtYfgG58YiJBmj08krXLUt8x4n44qpl6x6gn06IlLep/mSD5G1aMsQ0mdPfddosjYU9fT1maAHmsY8hRkz2O9dprrwZkVNaJYdBwzlNz59tuubX88vIrxs2LgBdrFStCfu58qgtjXXvWWQxzhu1p1SnVmLe92XsF4+SWv3/ssfQAJNs1h81P8wo7Ojo2UiXcw4xWlma8yWjbfi8ZBERq0XHEkUdkbVpLrgnQ81+gCbtIdmhd6blmr7L+aiPqp5OYwI6apySq6n0ZPGmJIRnivIyJ+2Puu5YddvhIWfNDaybh5XqpAx584MHsq6d/4vSAKPPTPudFenz11VenTpEkWC2yvcC9MBckwwA1a9q+7DqawYzrkxDBchob8/3RRx4uZ/30p5ECO8ZBBx6U9iBkxOtvsEGYe+P+u9/+tsycNSvtXyRLNN52jFtvuy3KhuzzIyNppaIX3Gc++5mYsABN2ra4Z/Y3Y26vZBSWhFmnjUptKVD7uzXAlxYcWLylyyLTfOGlF8vyYc+//uwHa8SgpRrtcKfsy1yvPVH9DGNtzKkpenurnNIxAEjrztx+7bU3yvrz1y8TJ1QjMokjyVb7f5Kko2KCuufX5/JY+din/0NXTvk+A6vu27oj0B2B7gh8ECPQM2Pa9DEBg4dNBW5kHTUb22SNNbipgXx1iOwrZWRZ6R0bLhMn9pXTTz+lbLjhumXp4nc7IE4j374UVfcwFEkJ22gZ66kW+WOj1WzkL4G4xsSNHzcZy2qf7GFVM4v61o2Uu+68uzzw4EOR8AkayfCmTZ9aTjvtY5FXknMyGfmLIK7jsuiMGkit0syBmDHIvso+s6kXPAie9OAiNSP78bAFgAQ7AlbBKnBCfsThzmtlwXq9pWqbBBxMNwTvm5JS9venno2LIRc/9tekSdjMBNWLarE6UBB3x6VLExQIFEjNnKOMPXDGVU7wipHyfdgKn2PFXm3N+xJoAxWxep+62rgvaZ0DVdLpBtX6NkElt8IK6FrPrSo7Jcfsyfd6L/BYg4neACJtGDBuP/vZWeXkk0+JZfZDDz5UFhx2WMCuz8WAYKT2BXPsFtSmb9LIaDn/gvMjg/z0pz5dps9YvfyP//HPMSbw2Y/usUdqRThDAiTPPftsZGVz581LkMZZT1bePT10wcFl3rw5CSgBciwEtsF5AAvGzr+5fGLh9PKSqSbVJLvEgmEeGvCvPQtr5lywTB4LODGIAFjUFDZ2kqmL+0GKR16pAbjeXgAOUw/N0LEkxgFQYi4xf/6GAZsNHDlvRiUAycYbbxJ2W72kwJNED+MG4E6erAao9vgi55Ms8H4tAoDOM773vTDGQN/aa60VZ1DzZNnSKkWtzaxnp4m0wNy/BeDki4J7bIlrcb/MhekzppX5CQgn5HtJJUmPgRjstJo+5wGwAzpvv/VW2CNj+dnPfib3gfTu7LPPSZAtmAboq1PraJg89UuYgxOOPyEANUmNJUvDtLZzYpZh7QC7mE3rgzPsbrvvnvmLlauMb/O5XHWLjcfquFT7pRdfjLzzhedfzDlJftiyRksz+mlBN7XAaPntb38XOSAWxD7iXqqTBPZXLFtennvm2bSkOOmkk2KAAah7X2rTOu1YzKuwz5GELk6wLfg3zyVu/LwlSlwCZs46xihhaYEuNYuMS7bYYvNcq+RUmOu+3uyPq68+swLctI+ptVASSlxT1VIZy1XXv/srGUI+a645D8AUWJOAuO3W27L3AVkSOYB+Bd8Ty2c+89mAK8kGDKz2A5I6qRfe4SNJ0JjfrZ8eMI7dNb932klLlZGAT/sJwAocquE0RocdtiAJCu9Jy4LlK7K3OHfrGah2PxhQAW9ApjVvX2Vac8N115VXX3k5DcQxwQcecECayUsySATst+++2U+ARsZS+llKEhqP1994I5LSTTbeJPJc5895lnwXYyf5Zt8CTCMRJzV1bzm29nRAXJ6pNTHaygXqvlf31IC/FcvzDHrhpZfKqJnZ2xsQt2Yks9QIkpyVER7ToiE9NkfDeHouLVr0bunrGSxTpkwdL1vwHe+8u7i8veid9DicvNpqnbVWUg6ROuuUNJR8X32A1f+cfPpfdUHcBxGVdY/RHYHuCHRH4H2OQM/c2XPiZZzatE69VnV/rC5obQNvRiTtPX1lpPT3jpbVV1+tfPy0k8paa82JS9YEdWuMS0YxcP2l9PSXsR7uF45R6ybKvwHiGuD5U3auWt/LFlb2Bwsnqrr11tvKU089k4BUHQY2UABx4onHB4/moBQAACAASURBVMwND5OCAZUrH0g11/7nrwQ3sfev18/UhJRIEb8MNKZG0KPYXbBITtMkUCSLar323GOP1MN1jPfHDzJecqjur9Oc+Z57701GWWCNLVM/wWI8EtARAVGtq/BQZ/ShhghjIvPNKEMA6FLefINLXm17APjJ9Hs1d0MPeX3HBFtq0wThAkfAQ5Cl15a6JIBOEGb8UovXU2tcxlsvANKpO6uAywO/Sk+rDIyMTCAk8Lrn7rvTmFkw9eEtPlyefe65sAQ3XH996n3U0gDFjQ2MbNE5d0BjmweuiwRLgMPSX6Pw3/7mupyT6yBz48p35RVXdED8sgQ6ArOzfvaz8tSTTwYg66W09z57lh0+sl3YI/NFplqTYOcn2HbBAMhlP/95JKBVErq83HTzzcmgy7wL5JxpWGpscYKxWjsIbGMLBMtkn1zy3DvvxXaqmTNugmJtBQTcJHYY3I+f9vHcd+ckKAfOt9h8iwDOavVfZYHMIpwXGa+fmzs/+tGZGVPA07FIov7w+z8EnJHvCtI1gpZs+O3vftsxYJnesVwfy7oRaM6bu2Zc9Ughgbcms3VcAEEyQGBMbugap03Xu2956vwOOfSgnI95i5E0BwTN3/72t3NOYXCGhnLst95+O+zhcccdWz760d3zXeo5MY8YLwAEQAMejekPf/jDAD01b6ecfErOu9aX9oadkKAwTzGD7pd6LjJULNbJJ59cNtt002rC06l3Fei+x+ofX7Pup8D9Z2edHRCw9157p15xtelTyjuLa92cuV+TFX0BNySJzXAHQAWGrEvjMVlPrpHR9AszL4BY3zE0YaiycWz4J06ImY0+iMARye0rL79c+9j1VrMP4FUdGYlg1ltf7XfmuJhWrBjwZ5yBTkAIewRQSFC88eYbAdo+2xhk+xIDGI6FDfCZX/adMO9k7T29qUt0nZIlwLhzscbU5bLAlwQAHpyD1gv2EYwYsFfrDwdzHnrL3XXnXTkvNYZJ5EyamLpiSTDJDn0lSXKNje+pBlk9GRNA7g+P/yHJkFr7NhDWWn3vo488EhDnM9g1x7ZmJbWMoSSL85dAe+vNNyJjPerII3MOtYbylUiz77/vvnKw3p5rrZ1/m5uAfGXTGDytiETdmEo4+C9zGteNhQcUU2vWYVZ9zv6RPnAx2aqzL6UCI7UmbqXKhdqk9gU0d5jkPP/iS6Wno7iQDFlzjXl/5E7p2UhvgpGz57/62itZ6+8uXlL6e4fK1GnTk7dI/1b3XhJQz0099qZMSS88a6XWsddz6gEb1bN32mf43Umf+GoXxL3PwKr7tu4IdEegOwIfxAj0rLfOumMe/PrzCCpa408PIg++9wQ8lJJjw6W3DJe1155XTv3Y8WXGjCkJlIf6aeoriBsjpezIKfVwG8XECQxKx2HyPeSUkVB2avHGa+bSJsDP9UiqgZOauL6+gbLwxpvKk089nUbBD6fGQVA0WI455ugya9bqCd40MAX4Vm1jsLIGrPPQirV+X8CSQKfVDQlGRerHHH10ZUpGRyoQmbJamIbWL+2nPz0rEh6NdMnnapD33g3GXYvA4De//W3kOG+8/noACeaH1AzjqKHvxptsEqBVJZO1Ng6TAfgJZDELrkOtVrUln5pABFMouNp0s80SxL/40kthfcipWMO3OrZICp97LoEfMCczLtPuoY5NYo6CwWiGnbL56SnUkXtVWVYFMV5NuigIvSINgl9LMIuNagYojo0xEhQLwAWptdaRJLEG1815svY8WlrOPPPMXO9xxx5bvv2d75Znn3luvI+UrL3v0qbBB19+6eU4uGHCLrn44nLnXXeFxQWejjvu6LLe+uuEbRLotf5S3DIFPe6tQPT6665PRr1KwP6QxtDOee68ueMulZzdlixWc1nr/2qz+L4A/BtuvDH9quZvOL9Tl9cb4O4++T3wdtBBB2ac/cwYMc7htioQJXEztwSZtb5JUD0Y0I5dU994xOFHJPAnOcPs+Z7TTz899v2NwTWWAI37YjyANSxcnFInTBg3sjFXNtpo47LTjjuHqTE2TRIIgKXmCzPf0xOTEvK0WPRvs01MP7bc6sNl3333DrBq91m9nuvTBoHUcd68uR2p76vpoSVQ/MpXvjzeFkEAr8YJY2Lu1frRwbAbQJw5ZH197GOn5BxJ6BhJYHfMWXOAzM/PsUbkopIRHDWBjkj2BgcD8iob96evysTVHpF9mRuXpL3IowG1cR2cNiX7CUaw1X/5FvcEuBZAm2fWIvCJqSEZtLcuW7wkhjIf3mKLmixLn7SRJAGwiUAt8K5WkMSPlM/1VJlzf5qGWzvYWaADQCH9tgcA25qMS9JwHH35pZfKzFmrZ5/YZNNNM/e8x3nVfWRgnF6piYDl+W7zwD30avff3HMcHwQyre277rozLUqcA/mr+2EuWnuMZIBCjDhAClC6b1hpSRvjitFlnsRt1v4noeT9pKuApvEG1p2TeZo62eGR3GcJEOwUU5/IE/v6ak3ualOyjoBd4AvTDeil/9zoaOYRANjYREBITeURhx+evndJWOmZ+NBDAaLmk+uS1DGuhx66IPccEDIWEg5ki+oz1cVpMcK9dIP1N+iYRJVcV5QNkcX2l94891bioMY0S76Zd7UtRn/Wf3UoHi2XX/6LMHE9Mb0aC6OtJs4zgtIEE5eCAftPT09ZvmJZpLXVMXdpGeibUKZNm5HPSpBhcxnA2mmZ2tQm90MVrHdqzmPU06dPaC1paM/KUz/TlVN+EEFZ9xjdEeiOQHcE3u8I9Kw5b96YB2SrwxLg1j5d1cp61VdAUCej198zUrBxm2y6QTn55GPL0CDDklIG+wR7nLR6I6dUF5d+OJFTakbKCRKb8d5yyhbMt9qQGtRrUaCOgNyj1o+oXenvHyw33LAwDVjVh6lJAMKAuKOPPrJMm7ZaWbqsgrje3moFXTOLtdlqq8eTyZcp9fL9WCiOgeede26ZOm1aMuokSnpgyWJyaPOwFqABfJwZf/KTn6YXGQdCD+6M4x+1wlsp4RJU3Xf//WXhjTdWA5e+3ri4CdrJjTB+MrxqNzzca1DVF5cyv//c5z43ntnGVgjiBWYkdSSM551/Xtl0k01TJyUjfc2118QSW+acvE1gKjhasODQSLJIopqBQOvzxCp/2rTpCSSxawkmO8GvOKbalqu5mxIwQ0Iks4tJEsD6e62p601gLYggqdpwo41Sb6Kxsd9XI4UKFFsNJoajApeh1Dv99Kc/LavPmFE2mL9BAhKSRXcP+HRNhxxycAwoBIjMXvyM/BWAA7gF3oKjr3zlSwl+MJpefq52RBDT6nK0SgA69HPTBJhMLtb2u+yccwKqq+nEpBjaCCybXMqYauB84QUXlk023aQcsP/+WUeO7bPYncs7dWpYCt9x4UUXBWBzuXvxxZdi68/iHEhqNWG+n8SLMQPQolk2trE1+Sad/Oa3vpkm1ILPsFgaRI8MJyDFWAHBGE3XVg0jqvsnlmK7bbctG8yfX6ZNnZ75DXQ0MCZoTaPpYetqQkxYLrrwwnLMscfEDh8DxJxizz33CLtZpbF17+DMKoGAvXvg/vsz1wSR3oPFY+3+0ksv5trMGe0HALlIciUM+gfCAJFTqpMkG2aOoibonrvvjSzOmmBvb72QvBln56hnH+D4CfVVM/QN69i7RyL2l+WUSDqA1Tlee821cb/1eczx3DXnld7+vsxjJhBeGC21YZqeGzssL4dV4Ab7rU/YGHZ5ZGTcFMX4m2/WZhiyN16Pk6gklKTLuuutF5khxt3acD+ffPKJrFtJF6YcmNgtP7xlWM30K+QiuHx5xtr1A3USWeYD4Gq9VPOXCsprssze4u8lYDBW/pQIq0jLw64CL5FYU0HUJtz2vMceezRJFvPQfghIcSVtcluAECDlYEphYB4b13cXL04NKwZWEiTmK2kl0Z/fM3Sxhtveb7zsJ/a6xYvfDRCrDcEHMpc5q0qwqGNleoJV94wwj4A+4JgcmFxUmwtSztmzZmYeM7wxRt5v37FeHn/iiUjiHQ+jja2XBLHuPCvMHomCRx59tOyy885lrbXN2aW5bnMudZJSlUBch4lPyYJnzHgNZnNdrvL1OifrPTJu5rHvSd+6V17VpyfP0YOAODLvjtyx1sb1lB4sW291533l1ZcrE/eufY/cfnrtvwjExfSnl0tZvt+cTe3uiuHSrzRg0F6oCsHeXLF+my+f++p/7jJx7zey6r6vOwLdEeiOwAcwAj2rT58+5kHa6o+SeVfg3Ak8x3u9pUdbrf/w0BnoVVA9Urbd9sPlhBOOKmOjy2I8MgAw/QkT57k1WkYip/T6t0Bcggv/0xuug4JqJtCTZTQPeWzhyDAJSomc8t577qvSrk6WXeb4mGOPKkODA5EY1r5yK7OKK2vUVjYw98CNOUfHVl/2lTROrQg52nrrrxf3N/JKJiFbfHiL9GqTYSYRIwNiuiALXMELCed4C77QVVW0WpkrgQUQp+4F6+k4AhNW4/vvv18Ai6BZcbtrd30aZZNsks21InjB/8KFN+VBK/CQ0cd+yKofdVRlkxbetDAmEJpQk7qdc+45kU8JBgSajqkvlKa8JEwCaIEq1s3na/0M44VqUCDQ4N6nDgXgVeshcBVMCAgwLZXRrXVDghIBFYBLAiUIj2TVOMUkowWUflznWGUAJpQnHn+8XHTxxflOATNzjltvuS1AWhCMlTj8iCOSnQeSzE2B8DHHHhsQduFFF5a333q7bLjRhpHYmkqNWXBugEILFoEqIFjWnhkGAMk4hOSv1kPW3n1sy2sbhGWRggV8kkr19CSQMx8E5moBBcbNOdTxyGbVLm651ZYZa8zcrrvukp5k5hx2g1St1XkZbwyC2kxBL7c/PbcE7rvutmuCRe854/tnhIEjOW1mM85H3RMpmzrEH555Zs5HEO6cSPMOOODABL7VsbC6wMrIRzLYMTeKkU1/f9iP88+/IOOnn90FF14QNmzF8PKADizBOmuvnfoo59XqRQX69913b1xkSdrcNwkLiReAxJiSngL2ztW8SkuLsbHU9jE2qY20yd+OKhtvvHG59tpfxVnU9WFPsWNaG/gcy3yBOEaHjLPJQo2/AB+A/fPXypo446m/nfV/x+135r4C8XvuvWeZErZq2fg+hPUAZN0/7yOVdN36mLm+sMuY2rE6nyUeHMl4ur5Fb7+dhvD2A/2/ttxqq8wBrq1AeHUGrgkLIIShCKCG4Tr2uGOz/khfGfr4TuzSOWefU95e9Fbkqtab++qcmwtkm+9OpO1RdV+qcrs07+7FxNTkg8/a+90n69ye1OYndhewNN8lAiSLGAeFve00X6/9/lZkDwDGWn9J68xn7X/2jShCXPNI3eftJ+5rA0IYYt9j/pH9MoHabNPNstfZbykR7B/mt6QAV1hJmagcPrRmGDes+6yZM5N4+vlll5bp0wH0o8vzL7yQz7hO52Rfsf+ar+pkd9xxxzCKSS6WsfKcNgw33xLG3Hx03mqOzeeoNyTeOnLK5oL65yCuGpq0ZFYzjmotB+x5WqS8/uabYc68Dj74oNSxRsrbg62zh5H32oNK1uxrr7+afa02GR8qq02Z2jEHG82+3ivB6HkeUM/0piYejLV9236sdcGK5drcjOYZ6qH1la//n10Q9wEEZd1DdEegOwLdEXi/I9Azd/bssdZg90+NTMinIh/p1JKkgDqZ+ZGCiSOp3HGnbcvxxx9Zli3lTDlQ+nv7S1/vYCljauGwcGSVxJQrQdy/J6dMQLEKjdXcsXyLujsa/yVLlpWlS5YFwN19z715eAnWBIFDQwPl2OOOFqHk3zX72WQhKy2em3QzD9xOPzL/FaArcCdRY3eu/5uHO5CmFu7ee+6NNApj5vWd73w3gQt3QQ/uFLC3NGYHtNWavpVGJ+zdmVqodSJNElwLRrfaasty4IEHpGak9qGqUjxB77nnnhdwp4F4rQmqPX6wKzLUm2++RXoi6QdGrkkCpi6J7TazDGDB5zjEPfrYo8n0q/cRhKg3US/CQEIwSKZXQVvtuyUABC58n3NjPW98Dj74kLLJJpt2gpGRAIjU3PXVhrVq+LQXIMNasOCwsIWy1k0iavwSNHaa6fp3zHVKTzLHxpHZAYDjfepoSF0Fss5v7XXWTu8zcjzudgIi2WWyO0wiC3bsmOs55ZQTy8abbBwZlH53CY65eHbc89wjTKKxxAgBcQAy1gszmYBLHUunNsbYpyZSQ3lSpmUkcBPDFJC9AoLAeQUlAuKx2Lxjp7bdZttIz9x7ASL3TYGgTHszNlB79uvf/DpBKdaFEQiJl/sUoLnXXh17/6mROKrhBHKBRMFXG2OBr6bBwKX7aI5jl2orhHUTpNVETjVuMIYBt52WH9a9cWHA8off/74cfsThYSW+/4PvRzpsHjr3+fM36IzV9E7/qfp9rt01CfgxZIAL5gTow1yYY7U+qBonVUkiFkHz93fL9753Rv4NBJEIcjblGnvzTTfnXjuGsQKafNZxfOfhhx2e8XePgF4Awtzu63uvWLTuEXWfqIH8xRdfkjYDzgtgOOyIw8tGm2yU99RWBn3lkYcfKZdeemmOAayaGwD/f/jf/kPud64fRdJJjlWWWQ+8SWEgscqtH5v1uuH8+bVVxkQyQuZNZO5Vutskkb+77rrMAcAEaE/N5TvvBKBKapEyr7HmvNTfke42F0ogrNZg1X3IvK0950Yioa1sl6QEFqaOQ5WL172rSob7Oz3mKsg2Du6RWlt7GsBHRjx71uzsj+arRAfgFwFET29YN3ukMQPcmlmSBJTrANgdx/UmyUO9oaH7zFk5NlAHjGGbzXFgSwLPHFUvZy974fnnMze0+sDqUU1MnjR5fF8iFbzs0ksy1sxmsMRJCLzxRtg4CSessfOhmtjxIzvm/FOj2NcXwMdAh1pCQs9+5brUK0piOGfPkSpjXFkT98dMXB17AMx7272xdxoba9yaffudd8dBnDW77tprjztTqvmWrDTv1LBZeCSpqa99c5EnW5jN2g+0OspGJdJ5tqena1QQo6Wnj2lZ66sqkTqc8XbvnM9f/U232ff7Day67+uOQHcEuiPwQYxAz5rz1hhbNRtYzQkqg0KuMu5s0qlViqZfXUXvWBkdXlp23HHbcuQRh5SxsrxMmTihjKwYKUODk/6CnLLWxGHqahi1ajC10lzFgy9/OsFD/begtLqq1bIEAYian9viIJZsJxOIvp4ya9bMyCknTqoyueo82SzEVwKpVWvkyAbrA3U0wQNHRD2ZTj31tAAEPbM+dsopAVrYLM5ogBtwIYgjt9xu++3G+/5gscbr7jrqrQDiTm3CXXfemQBh3fXWLVdfdXWCFMH6iSeemODMZ1uG1kNdsHHeeedHciYAbPVjAhh1dB62akBajyfNZwWEGixzDBRsYia42WGxbrppYYIRAecxRx+T+00ihClyX4yBjLfjkJQKAvbYc48EUoJyskCObKeccmqYHEFDNTxhIjKaYCeZ+OXLyw9++MPUlhy24LA4BaZ2Tta/w0YA4NiL6mTt51ig0YwP9zhjjqlwfgwUmgTM92AtWO4/8MD9kZXK9gNN2DlSKaAB2yW43GyzTdKTj+wrzXc5xnWcWZ2DADNOekNDYS6BAccmFxOIVimxrHSdupIc5hcpFpmVnzt3xwc8MZvs0mNO0+lJhgVSY+e8AfcG3oGwalYiKB0KayWRADAffthhyZJj4vSkevTRR2JxrtcWaSiAAnx///s/KDvtvHNkldUltK82Ue+pve8AabVIAlTOpFgz1yFIb739Wp8199uK9HPMmTUAtGMo1Pud8f3vJ0jHbpgzba5ihYBeINjYAQUYVAwAcxugxVw2v8h5MXDG2+cFuxjNSIwje6x1quqPsJGuyRzW9J208MEHH8q5G1NrpzmrxnBip50yPlxrBaotOVDt86s0GPvgOqtMcCj7CUmia8Z4WZecNZ2fdbb+hvPLAQcdmPUn4Jew0bSd+6ckgeOQMeoj+J/+03+KMYn7NjTQjyIZb9Ld5voZZ5wR5tz5HnnEEZH6WT81oVRr4tShVba6MvjGw7hecP75qT2TWAIkJBDInrWyIEG1T6y3/rqR1ZmYdS5U06G6rqtZTas5a7WdjtP2ls5WP37sMHUd4Fe3spVyTHsn6SLZIlAKEDqeRJE9h5wXk+WPGjLrG4BzrfXeVBfcaszTn0SNGu1WQ9aeCVEnLJME6s/+65icTTHoTEgy5yZOCmgjmwT2yHoDkMznOMqq+eqN1JoK4eRTTglIth8Co/YsTd3NQHJVUmD7VhPiWv7NqEhSTZ9F9xRr7HrTly9OoyuvrQ5iCXNKSmqMay/QReP33M/qn+oE7T5eccWVUT1o2ubeS3yst87aNc05xlyJzsTNqAYpjkvCCtQODkwoS5cOl4F+c6DWXprL7vWIuvOOcU0d42xoHeCeJ2baF+R84hg8Wj7+ua91mbgPIirrHqM7At0R6I7A+xyBnjmzZo3FwCRZ1yqpiW16gNLKHm6BXKvo4wd6lagtKzvuuE058shDeBaWyYCQ/jiDk8vIcM8f1cS1FgMegH2l9qL5t17N3CQNwyNLJPOqj9FqgYzZKOWmhTenIL65BXrQzZs3uxx51BFl4kQultWdsif1CPX66rV0YGTnv63FQg1qR1N7pv7p8MMPiyxFEMv1cf3110sAiT0RCGJq7rhDu4FDag2bhx4GcGBofEzrdXaAaQfQ3XnnHXlI+5wAXsZ1h+23L0cedWQewKuOvWDu2WefC/g6+uijAjYFOlVyVsL8YCJid92p7WPs4Ds0hwV2OMLJSGNASOuuvfaa6rY2NFT22nOv/E7mV4ZfICPIBkxa/zTzY599a12I4ITUDDg6+eSPlZmrr54AFhBqwCytkHKtY+XMM3+U7LYs8kd3331c2iMQro5orqe2F2hzL73IZIg7ttfAjgw7I41nnn02oFCAjf3hQIg5cc1xhevvTwD86U9/OlbzaiY5KKpdmrH69HKsJuPz5iZAFkjW+j6fmZgxYVBArmbcXHftCVcz2W3+tP+2udTmaavxA9Qc77TTTkvQ2q7F+5lXCPSwuVgHgE1wNXeu9gcDqTfi4rfnHnsmWaAeCgvV5KwCSG0FfB5Qbc6xZIcCQ60czAMgJQzRkiVhBiUlsIPrrLNujmV+VCMLMjrzSfBcpaL+CKTJdYFnTCHgecoppwS4AMf/8A//kLFRgxWb+Y7JhnVCEkxaR6bmnIyrRIEaH4Dc8QDqDTbQFH3xOCMh+WEsAEeGFuaToNyYsHXXF805at/BsMT31prLKk3TI+/QQw7JWqi96BYn+FUr6Zq4ujY5JUCDNcHQGHdAx39J8CQpgJHJk6rToeC8d6A/rTHU/gEL6maZmrz+2usBdNgQZh4kfl/60pfC+JpHrNpHVlTAJNHhZT+5//77IoE94MADc5/rHtFRBSxZEvloQFVcgpmuVKm7cSQf5hYKyPyX//JfAgweefSRcsEFF+Y4xxxzVNhj4LQG8L2ZE4BbdZ6se6A9zNxutcgVRFWJ8Xu9qqR+5TOivcd6x/hgqEhM7SUAlvsv+eC5YF1KOPgD1PmvdSgx4d7Ye4F95wwUxThptPbkS0/GTr9M32/ekrlL6lj75kRz8FTnSTVgHCrLW516G9OV+s6hwXLddb8Ly3T8Ccfn88CKfcV1VEOa4bjrMgdiRORlv5ToYdF/yy03lzXXWDPsPhAfBjUgc1n2LWxj2PBesua+0gtudRwpw+qNjGR9thY/7ZnXaoPNMUmPN956a7zFgFrf9dZdJ2Ymo2PDAaPmvn97IOoN6Jxd1+Qpq5VlS2oNecx0Iq0eqk6UHXOT+hzsgLdO4sSeR/4LxI0nVMfGyimf+usuiHufgVX3bd0R6I5AdwQ+iBFITVyrfaoPkcpIkJIIAsezsn8C4vo8VkaXlx0+snU59tjDy9jYsjIo8B7xIP5zJu7/DYhr8slkJDvMR2U8WF5XORImTpsB7pT33nd/ra/q6ysDg/1ljTXmlsOPOCwPag9cDzFOlu8J4vKA7Q1TUmVyQwFX2DUyQ/ItkjdBpCCJFT92hC29n2FLBHkLDlsQCVFz8xOkNqC4asCfIK2vL/b7AgfySc52ssmYg2p3rf9V7ZHmsySSzEdk7Q9dcGiMVlqgLaBjMCDg3nbbbTI2giPBJYZO5nb27FlhMzBmAni1FgLx1BINDkTyRHolABEQYT1IvQTf7j82Re0I4xZZfGPEZEOvPL2gZPuNn5exlOH1vQJWY3DOOeck2PJ5zKBgtMl0m8kEBsbPalPxCvGbdNE916D8oYcfDvsj6GG9zXDANZ14wgkBsQxQABZjI2Bh7GL8mnW9c9AD7kNr1j5um22+WUwxgPTGwBp7Ess5s+ckMNefr869GoCt+mrztDEkZKBxe5swFBneueeeG4tzANLPK2CsLSMAYKCo1dkYa+wTdokUdvMtNi8bbbjhuMsp9lDAn1YSo6MB/cChRtTOn2zurJ+dFYB+3HEn1P5yHdBpLrGB9+911l0n52KuY52sG793fVU6W+VtzkegbK5ccuml6Uu4YMGCgJm///u/TxuNv/7rv04tlDYJJMeSCamVWrQoCY/DDj8sIKP2Z+sLIFRPirmyx+y88075I/An5/MegXBjddNOJCYjVeLZ2jgA83fffU/Am/M2j42d89Vywpo1JtaGZITPkfVap+oAgUbzzpqxpmoz9ZLGx77vRz/+SdYU6Zvkj2tPAD9xQtgutWmYshiUdJJKLViXGCBz1SohJkGMJDRzXqEpOna+N4kSCRnnTe7JCVUs7fzD7qaNByUEiV1lqMJOdgxJMCrkxBIx1ilJpbmkBhSQ95njjj+uzJmjZreCOK/IXjuAzbo0LtZLQF5HgZE1rB/d/wcQl/Pv7Y0U1J7gXgJw9jm1ZYCdsZO0cGxzrbVKUEtGmitZ4z166XnZ+4ypl/Gy5zbJL7BkEh7TeAAAIABJREFUnvojgWbvNO9a/0LXuOr4NaYv19tT0nNR7SEQbT3YO82tWbNnZf1bz+YHt9kF7ufwSBmcMJj/OgcmRK5DXVyrGW4ul/UZ1ZKilbXv66kgupkW+bv3AZg1gaC2rdYDSiYYN/vcq6+/VkFcT2+cd4G41L+NrewNtyqIqyB3WZkyWS1c7X0Y1q2oBx4qgx1n2rHxvjcrQdw4K4eJ67TiaPveSad3Wwx8EEFZ9xjdEeiOQHcE3u8I9MxafeaYwLtJjsYDBtnjjoxi1SCgOVX16tk2trxss83m5aQTj4lpiezdAAOMftIzNXEr3SnHQZyA5H0ycckCdkxOmrFJdUhkrSzoWVFuuOHGcv99D1SJTOrZBsrceXPKEUcsCBszPOIBWVsMvBeIq8Frrd3xHQKQu++6O32ABGO7f3T38vRTTye4EKSqP8NaYUBuXLiw3HH77anFYRARNokJiCBIABgms6ODGs9hVjaRFTiw6KF6++23peaJcQq5kmv0pzFTGKIrr7yyzJ4zO05qjC0qc1WPBRA4P6CTrJKL3wsvvJhsv+CGfA4wEFTtuNOOocgYQ9xz7z05d0ES05PNNt88AAvTqN5j9Zmrx3zDS+0ZyajssnO+7fbbwoJ++ctfrpnuFStq37Se2itMANpquwRL5JykfkxCmsS1Op9hCIDoCoCMjtoiDCqAI5CXEW+NeIHeWbNnll9e+cswQGr0AFDB6I9//ONam7Z8ee5RM3tpAbNgmUEIgO6e+65dd90tdVkC+lYDWJ3qsDjvBhw0hu4vLarImBKxVTmla/B5QNl3nHTSieNMlGNg1TBXAi2yP/fF+wANAb57AuymhquvLwDHXBH8pf/Ym2/Gpt1n9t1v34wPZgNYlbnff/8Dc88xunGd65jRAN/GKeYMaYvA6r5eazOTcb3VVKI39/C6668rN990U+ormUlcdPFF5f777i//8T/+TaRhAnHnx1kTY2F8qwnHoqwRvRSdW5VLjuSasHgCck6GWBDBqz9YN9fi+K7TuZBJpqn9hAkd1qI/TMITjz8ZqRlABrABMFwPMYXWiLo790TwHDDx1ltxwhToC5qNiXEkmcXcmIdTp04rd915d1jLGvT2pNeW7whjQt4YtqVKjWPZz13VeY+32xiL4cjWW2ECa01xfAVHqqkTVlU9n6SD7/zKl7+cptKAorlejX0qALD+rYMKdOwp1SYeGAaItDVRj6Y3mWTNXXffnXrX6th6UIxIqmlQ/b6VBkJ1MzJXmXEYi1qH1Sz9K1v4Xq9/i4kzX1riTQLK/PbHS/sS12P+GXNzD9NpzruH1p9ebwFojLMGB6pjbpg4BksDSaowjgLaJDXmzpkb90/rSeIKqLb/kjPnajv3zd+bXNg8r8mAt8ulF19ctt56myRzsi4HB7Mvk38CwPaBF196MXt+FAQdkxcICntoDZvnEjXNyKUqB0Yr89ZJxLVny0BflXICu1qXAN6uyzkZ16YGqS1ZBiLZvOzSy8prb7xRejvSTM+IDdZf749BXBKvkTTkeccJ1NhNXW2aK681bx0lgXU1NIHEWB/X9lCyEa90i+6k0Cq7t4r64MRPfKXLxL3fyKr7vu4IdEegOwIfwAj0rDF33io1cVVyUaVf9cHyx7KxlXbD/RqBji0vm222YTn11BNKf99oGRleXgb7Bkt/39D/TxBXZUXjIC7/8FSudXG1CqC3LFu6vNxw/Y2pX6k1WBwU+/MAPvzwBWXS5P+HvfuO1rS8rgT/3FiJLKhAAQIKiqKgyDnnnDNCkiVhIdmW3HJ77NZMT7un17i7Z7Xbf1jydMvKIAQiSOSck8g555xzqnzrzvrt531uFQi8eklo/vruWiVRt77vDU9437PP3mcfTlvqH4CreozfkVPG5asCD4ESluzKq64Ko6FmZ40UkVdzkbBeTzxeJUHLrxCgJyDBoAnGG0vSMtmp2+vq+1oQJSD0oie3E3Qz2MCIkGeSymA2qqlArVVq2WT9gmTtA7rUtaS+hVlA7VkEzKilw3oIyrysNXYWpGGdvNgFHVoZ+I4asvPPvyD1RQJHgIBcUkZc4NiYlQDFwYGyztrrhOUQqDn2vffeGzbhT//069XFLoFIZ/CRTHLNKguOSL/MkYx1gGCAjnGodXPG3PnTymB4ONlv0j9W67Ux8cLUTrF7J2cFzkmpLrzowrLdttuWnXbeOfIhveKaa96srsEziao5OOPMM1MjuMeee8bJ74orrwzrqC5MrznOeuaiBjC16K01fq8S1a4Q7mObMmxrGA61JyR5tX6REQ0Z52WXX1a+cdI3OjalBumt7YLxw9LppwYIYVcE5zvutGPGtNqBl0gCa6Bdm8AL8LCsaoB22XmXsTYQvnvOb84p66yzbtl99z2qqQJL9NGagW9rMQF819oi7HtXL5Q6sbQXqFb0ABSJquTBHrvXNfSrM84IG/2Xf/ntGEnUHn8SD4MZz+uvuy4Suubg+Pm11kp91sqrrDy2XrHE1g+zEnWAHBQbA1HdIxd2+7T2yqrggAmEa6t92KgHBNzArPUhKMdUbr3NNpHtxoE0DZclOzAqZHG3hqUDbrHLeipq/BwTi8GhyOjUFQKk9oCGyK0eKAmZ/v7y/gcfJmECMOiFxzzD+jAOEkhVJnpC5Hx1/Jn0cPIdDXCVWFGbCOjae0cddXTHJNYgvkp4K0tWXSFrX0zHwRYBcc7v39TUef54LjAMInl1n7vvtlvZZVd98yrwlQjzjPMzJptMf7EqpzTGaj65uFq3n9Repi37fw3ERaIXaV/tgwc4VNMi90NuuCDgCzCrct33A2ad33iYVyZM6tv8fuM5G0eSa+3edtut6dMJoBv72qZBIqK2QHAu8m//38xOWmuMZqjSwJSaxscefaTcd++9eebG9XIx59Lly0MPPlimTVu9LL/C8rnuF55/IeBy9oYbBixq6G1TYggl+1586cWx52Ib2zi8pq6zMmCp8w0IL2X8uAlJ2knWqGesSZ3KllYDmebMOZD6yvMvuKC8Y591bq1777VXWXfddSLRHS21R5yMZq3PxRAuTLKigriVSn8/c5UK4jzB7IsG4lrSIOC+ot6l5j7h/nog7v+HGKx3it4I9EagNwK/9wj0TZ82LX3imgwwIK6rU6ov7KXHXrYmbtwglLGorL326uVrXz2hjBvXXxYvXFDGD49nes5g/FOZuL7Raiv/r/0sdaesgM4bMMnCLsbu62easThM3D33VHdKgS45JfngQQcfUCZOGK/hTfrJ6Sv3aTVxjYUQyLG/vuD8C6pE8qCD4uLnBdx6ybXG1UCEWjh/P+SQQwMusB6NyUxdQZdVb8Cxvdj9XUDpj0CB6yDnxlajInBLry0GMoNDccRk2rHP3vuM1W8JYgUpL738UlwZt9lm60geBSrYOHVqTzzxZDK+m222ebL3xgrYFNwJEGTyye5I7O6/7758joxPLSADjPPOOz/BscCUUQUQR0rq39VJXXPNtWE+BD8N/LgHgDdBLwna8HCkfxoEc7HEGDCbwLwJutVoGBcZecBU8MS9EpgV4KhzaWzdPffeW2bOXD9rgDRS/7s999gzAbMA8Iwzz8i1VUvx6fmuAG/LLbYMQ6SOb86cjcOwcoh84vEnkmX3eX3dGBSQYwnyyHBrkKs5bg1MW3a/rdsG4PxLQFwaoS/pDF4qeNA/kC24JtxNOmq/mQOyVUH2XnvtlfECmhxHUJnG0djMRbWWx+/MqzHDRLgftWXb77B96nHa/gWY33773VjrY+6MbdszTVoWZqYFmZ201X0Cb+STaqkwI9ancdYzT0sK83jb7belVk9iIEYi6SFWQQK5oKD31ttujWTO3vCZjWbPDngmhXWfahnvveee8sCDDyToBPKMu3u2HgTBMb/Ra65zlWzmJ4CuNTJrgw3L+++9Xy6/4oqYupA8G29r5phjjg0rbS80RpH1vtYbeiyaB6DCGD708MNlh+13CLu2cMGiOM1aS2SgmCmursYrMt24JWLtF3fnqrLdAKXRagLj78cee2zZaCONpisL1VdGykDfkkii77r7rjxbAIKjjz46pjkC7qyzkZGcWzKpyZGr+c7gmNSyJZqAidNPrzJlTOekiRPLM88+myB9kzmbpPZx1VVXGXOabIYZzcCp1V25ZhJFySG9HjPOXW/KT3o+/2sgLjLdTladJA4Q2z0TPZvdd31WaDT9WiTA1nNcLyUsSl9YWkY5yy23fEAOVhHQZsS06667ZU17pvidejrtAmqf06rE8Cd7kDwyLps1adLeZZWV7CtXXnF59tY+++6T63n3nXeyrzTAltjJc2zxSBIT9r86SHsQuPRccx6JFPex1ZZb5ZrcA1bWnmjvmuw5z8GhoSSaOOaed+656TGplre1I/CFZg7UnqUvvaSx+YVl7rz5pb9TXnhWrDdj3dTCkVNWEAckatkyEoObV16tSZQVV1i5tvuxApdh4obHeS9WFr4Bt4gtO7a2qkg881pjg7oSjvtKT075e0davS/2RqA3Ar0R+COMQN+0KVMqREpCrzp4CZqXSqyWoriPgrj+uFOuPu1z5cQTv1yWW2449v8ThseXMlollZ8mp/xfAnHLoMdWe9SMTQR5atyYG2j2zSXRZ9QiCWKAuP0P2LdaLzPN4M4FAX6KsUkzpfBiVk/AWlyw0KzlybQAj2aNL1jVP4xLIEmZYKP1A2tZ72YcsNSeW0a9ZtW9rJmZYMa8xLFTO+64Q/HSJjtyoS2wE1Q9/fRT5a677g6o9N1WV2WOsDkAEUYm7pzYgvff78wkMIdPxMGQS5vs79QpU8u0aVPDPJx55hkJTrfeepsU9GPxyHWcEyMiI86cQ/BFYrTzLjsnmJcFB2LJGfVCq32hKovTWgtYUwmgh4bCRgEEAtYDDjgwfZ2Mj+AXuPTfagIFtphAWWVW34Ad90zsgGDzqSefKtPXmJ7ifY6kalLUHqlFNC5n6H/3uVVTJyTgwlAAm3qyCcwefFCW/7HMrXYLAkWtFrCugjVBzHoz1othiOtoZgDLMliNUW31jjX4qrWaAfuRAo5PMoAcVIsDlv/bb7997REW19HaigFow6ICRH5fgUrXlDc9ump9qqBUQNky9q7HmgCUAOvaO6tKDslg77vvgTSnJhOtIIL9eZUQtrqgJiOuwX1tTq9xsHMZF+tB/zPuk84BzP/mN+fEzOOkk07KOmpW8fWYlRVxDdghLDWQ1PpMbrjh7EhEq+V9X9wAHct5jOH668/MXLsubHplBNnZLygTxo+PDFObBGwW9kSDZwDh5VfIhq9IzZX6ReCUScg+++xdVlttctg+xwQcf/jDH5a//ut/mzXndwC8a3V/wP8LL75Ufv6zk3NeSQAs3qOPPJY9+rlVVy2zZs+O5Pi5555PTaj9Yk83sBggtmS0HHzwQWXbbbfLvhHcTxg/VN5+8/Vy+WWXhYUzF4DXV7/61eoi2NnLA6G1lrbWxIUFJPEeNy5/J/U2X54T2BxspvO5XuDb/2t4LRGz5ppr5BzWRVo2LCBRXhRQ3MC8NYupt8d332P3MIqVQf9o7eey751/DcT5XEtkxagkzdDZ0y8Kc+V+mhxYe5W27mOmMjxUXkst8vlxuLSvd9hhh+wZyQ77sTKmg3F9vfGGG6OAIPleli3FAEZJskyPw5Y8y/5ctCgy2quuvCLtNbidOnfqVYeG0h+w9oQEAkfiTmlPT5k6NYmKsH3ek6OjeT559q615lpdHVuV6ALdaXczVGsam+tq32htlv6jH/0oMnfrzjulObE2Ftx8eTYymGKwYzrUsXkGYK6BuPSGGyV7rXJdagYgbv6CeeUVTPjCCuL6+qrDdECcZwwTJ06savTUsOe92Dk3dxMN0OlB15i4Nv+9mrg/QgTWO2RvBHoj0BuBP2AE+qZOnjzaQFJjvOrxPmrJ337ViuuHScyWjJQVVhhXvv71L5eVV55UBvpHy2icE8eXcUOTOhCnJ01X29ZXM6Z9o9i+pczGUslmJ3lcRoffavACNCPxqLVm6twEDDfddHNqdGrNHOaHUcdK5cAD9y8TJ47PC1TALDm67E8LwitjVCVlwBlw0GrJgDi/Exx6KedYQ8NxXRPECabWWHONWPR76Qe4qAtLSwOZ+doQGjhuDmsCQyzYtddel5c0cHT44RoST+yy+Zw0O/nL6GjkR5rK+iywWPtueTGPBmQBgnPmzAnz4D4YagBMjqtW42UNsBePxMURiBEEC46MlUCIe+O2221bVl5ppaL/1A7bb5+AWtAkcHZ8AZfgb6+99wq7hR10PWrLjjnmmJiLtPsXZFZWqGbAjS9goV4KiJP5jmlIbNTnjZm/CIjfeuvNgGG1SWp91PoJqATsCcTffiv1ftYLEMzSW6E/90LHO+WUkwuwAJC9+OILafiNbfN5gA6gF7RisPxuww03DNPqXNpGALlAPAkt+aiaLg6IWFzz2diuMG9dPWLWkbonLnTJ3pNVVhAi6CYDA2awLtXIoLIDzagDu8UsRIDq3ysQrrJgwKgyJikezLpqTK96InOg4XdzwRMg3nvvPeXqa64K4FfDBuhUJ9cq8Yp0iq1rR89VN9D6bzHU6e9PTzT2+gAwcxjAC1tz/gXn51waWRvLNPTuGALPDmDH/EkMYMw4vFo3tTfaksg8gVmsW9iXgYF8lpueRAmZpoRAZTUFsrXvnrkE4IBzc8IhMnVTQ1Vm+bOf/bQ8/fQzXV3aaAC8RvbW+ec/v3bmmDvqj3/8o/Kd7/xVGTd+OGyfdfDsc8+WnXfaOcBVokQvRuvTOpdwUR/qeJIb+oE989yzAd4cRl27Hm5kjjUhwdF1ceru9tt3vwC08RMmlMH+vvLcs8+U62+4IWvWvWG2OZdKuAS0LlwU0BhWZZABBtfCmpTBFDuXdUoCynwDaDXe/g1zjJ0kHZ4xY72MN+v8WRtskL5gzHswdvZIXc/dWu7vCzuIXbK3jUk1JRoOeMbwNglr1n43j8BeZN5hnFrSrz6Xa4+/+QFG9prnDHbWXrCOzJfn6dlnnx2gRvrezJ6sZ/vBPVljxh3oBVZ3pgJIj7P+cskll+b5tOVWW2VdV/BcZbd+mqzd9dbEnX+rbSz8Ad4fe+yRsvmmm9a2DpFB1xpw+895q6y11iU6Xm0xEkvP7P3Ie7vkifNav3FqverqfF8iKDWekdNWx+PUyfX3lx/84AdJBuy4w46dwqOqX5IMGBjIfVrrZMdqmQcGh8qESaTeJXJS0s5BrQWiTMGCA12SsJjceVFnAKDcKfv7qgrF/QCfkaJOnJiauIxPc6bslBP1vVyfab8L4r7Vq4n7A4Kt3ld7I9Abgd4IfNYj0DdltVVHY3TQyUySae2kHU1CNnbSrjeWh/xgH9c1sqRSvvbVL5QpU1cqE8YPloXz55eJE5Yrw4MTy2g/sMHcpII4Db8DD0eXtjQIiOpYt4/8f/fCbCAuQUPX/Lm2Q+hLTZw6qdovqjZNHT9huKy44vKpiVt5lRUTSA0NCkaqNGRZ8DaGVePOvCQvNbJFzbwF/TvuuGOCBtnSxmL4vgC19R6T9ZdRZlUusGz1cIILL3ff9R3/3QCYTPM1V1+dLK96LC9m529SIMGDeQgQGD8+1yTre9RRR44BJHUarNCdD4gSyD319FPl+uuuTyAMgO2xx+4JXvQNUiOmZsq9scv2Qn/6qadj+Q60qckTNJgD9x0p4shIGBgyTMGn+8TouSZypgsvuHBMElbrlCrzKahtsi9B7p133BmZFAZwxx13Ckvw+ONPpJ8fZ8wAvyUj5bVXX8s9A3sCeHO7woorxPTFtQhEgWbr8vbbb0sAB4DKkDv3Kb84JXVvaswuv+LyXK9jAavkYuZKxh1DYnwEiPr0rbvOugkcAVyuhMCu+5k6bWpcSI3PhAmTcp4G+JuTYgscU18CvHegKH/r7ysvv/xCufGmG8uxxxwzFhBKNAiWBcnAqICNpFCQbl3H6bBzjmss4LJsoODed8hlrZ9qXU+KOFyeeeapcvHFF5Q999wrIHXBfKCQuQHwtnT9W/u15yIGzXoTnHK76w/DdNrppyVQPvCAA1M/ZuyxApjYL33pS1nvzgsQNtmg+xL01p6GZ6a2EdPxxBOPB5QAC5INgDyH0CavM/aSHNhLIBGI5MCKsVVLyc0S2LGXrBl1ndZ8k9Bx5Xzm6WfKJptuUh584MHMq2sx9+qo1NypX2M081d/9VeZF4Dl/vvvDxtq7WPUL77o4jD7gu9NN9kk7QokH7bYcsuy5x67l1tuvbk8+ugjAVdrr71OIdEEHgXIAHgL+gFy4FeyBivr38iVye9wXMAyoEh2ydSEKUtq60jkOmYNeKo1bQuyb7GNVTI6EgZUYgb4BT6NnfVDGo1Jc6z77rknjM3ynaW/BIVG1Nw569wvKS++8EK5+ZZb0nh+gw1m5jonahOQxuErdAmHvqwHY511CzSl/UeVuRsLa9UawORiV/WrtJf8AD/2tUQG4MpRVdLlF7/4RfaynobGw36RNACCrDftQVwj4yhjpvYVE/Xc888l8UQCa32CGvYpIyf7xh/XGtDUuWy2+uL2/qBeoNJQk4jlBbSMYWSyWGntOSLFbTViS9sxNCbSvRnn9u40V54FDKi0ezjgwAOTzPGZ9g6rIK4vdZfmarfddu1qFgGwKvPE9Enq6GF31llnZ8ypW5dfoUqjKQg2mTMnAGtQSYNygdSx66vaQNyLdewnTAoTZ4ywoZ7L3hPmGAJsNXF5n7YWQ8mWtv4wH2Vkj//qX/RA3GcdgfWO1xuB3gj0RuAPGIG+1T63csfEVafAZOs7a+Surrk7fH3J1OCyrwz1D5X+JV7iI+X4LxxR1llnWpk0cbiMAB7DE7uauKFSOEOOMXG1/5x+Oa0v3cdBXANyOVdQ19j/jDEGXjKCCYGDQP+BBx4MWHPpyy8/KYYmhx12SJk8edUEhjLqJezfJ4C42p0pQYQgU/AvgMTwMGXId7vPCJwEqDLxsuFeiKRdWK5qO+0aBsYcNQXOqfPpnBrb+AmosGVYit133y2BZgsYEkx338k8LBmNNE0Asv/++yfTioFwrQII9UuCD8HSlVdcmSzzX/7lXyaYIOcD3rAQa6+zdgJkgJBDJYmlwJgTn+tj+MAU4aqrrkwWefbsjZJRdl5MCCdOYAfL4L7vf+D+yMOOOvro8vm1Ph9wBEhVuWBlm6pj32hYnKuuvirAcOONNiqzN9oo4/f8c8+HgRJsOaZj6J0FNGFPBNmAAEDtXsi+nF9dz9133xOJ1oazZo25qLoXgaL6RPVPxhWb6v4ffuThyPkESAxM3nv//bh8MlJwbucAeNUCksu1HlT+zfVsvtkWkXLaE2lb0defnmNvvvFmxm8piKvmBNXcoS9A5fLLLyuHHnpIthPQU2vnMAj96Xln3vRMa72lWnKhMW/LJjdqMD0cSdmLL7wYkNSs4wWSr732Sjn/gnPKDjvuWDbacKMyf8HCMjiAoaiyqWpY1Fi92lcq9abd3haga5tBLnz4EYeXORtvHImf8cCokhmSagJetX/e4rA2jsgNUQ0Z+ewjDz8yBvCvu/66uJOmL9vcD9MMGwsDZPldlQ6TYjKrqPVwLXny05/+JOBF36733n03TJPzSgb4rISFxurqI//qO38Vx0N7q8mD6x6pdVRYvD/5ylcyJ4J04B4QYLijvvZHP/5xeeONN/NsIbXT5P7BBx8u++27b/bCFVdeVnbccfuAHvfNel7iY2mD9FoLuutuu4UJxdiTd7/44kuRHr+Fhesabpsr9vYSOJjJyn5pYt36mpFWYuFqG4VfnPqLgDlMSiRxQ8OZC/uCDT1wqjYUeDIud95xe1lj+vQkTAA5zxAA3Gc8VwT0l152WZIzGH7PA1LANCePqcrCPGvU2ZqjBohqYqoy6Ng24+gZQY4KjD39zFOZT0ZL5lEPPtejlhIzJ0E0ecqUcvFFF0XKjI0c7ZJfZPGev2pTjzzqyDh22tO777FH7pXjqDpcjB7TkyRQ+vrLc2r6Pv/5MVmz/dN6zDWGtLLomnR/WG679dawlOprq4HNwly/z3hfRNQRw6vKgLf3RnNxbu1s7OfW/9AzxbhQR0jaHHLwwWN9DB23uq3WBvM//clPy+zZG2aPLsvUVdlrbV3xL//yL+mJqIbOHl5xpZXzfet+0002DmCrhpKjMTlZCuLmpkbUv1B3LBnlklldX+2FtNzw+7iTVqY3C6Jj4joflhz344jt+K/2mLg/INbqfbU3Ar0R6I3AZz4CfZNX/VyYuBrIdSCuk38sC+gqlqrBX5glIG60rwwOLi5HHHlAmTNnZpk4fqgsITkcHF+WjPSXUXr8Pq0GvBVHy2hfx/j9K0xcYwQ/IqMcJYOpshG1XFXaxsJ6YZpta/YNQJFJrbD8pDIw2B8mbvoa09LkV03BQFjBTwZxTYqjPoZFu6BP0201En68gFsdiYBSMEuyJ4A88sgjElBh0Wowt9S0BVOoRgcQAJiAD2wCIKU2a8MNZ5Xddtu9yu/So8691RolsQN2wHkFqep4fDbGB/39uaax4MpnJ0xM3yMSOmBFHYn7ISkjqSRLnDplSq5dlh14ktG/6MKLci/MK0gw1XAZWw5/xqHaXwvsb0q2W2E96dbTTz0VO/OvfOUrCUJbz65WSxmJVCcrFHySTwFQQCWzAgGq3mX33Xdv7kswLfgD7t5+5+0EtzL47gPA4sjGMROI8wPgYfYEd8YOIAMe9t9vv6wProoAyQYzNwgjJ4gV4JM1Cj4FdwI3Y8jl8Y3XXw9Tx5kOO+P3WDLgxb0I4hkruFfrEIAjbZPJj0lAZwjUGLPGpqpVYjaiDQKGoa5BLCugMhhA+KMf/jANusMsdO0KWmb+4yx13FYHB9P8HTuLbUtdTGrJ9DDT1+3XAeJz5mxSFiwABoZKfx9HUE6EI11bgRqitTo4/w3cqR0786wzYxryrW9B7QBEAAAgAElEQVT9RVlxpZUS8N9y663lphtvSmPjgw86OOtZEgJ7FylgV0uF5bCHAANMg8+ZD4kL0rDGhALpxkRtEPZBgC/AbKyJe+S2iPH2Gcyp9aPWTeLG3gEGrdH777+v/Nf/+v+Uv/u7/xDwoIccEC9pAChaf4Ddn//5n4d9wSxhscimt9hiy8iRsZr/9E/fK9tsvW2AifMC9faC8wNH7733Tvm///4/hUEFqh579LEAAPVIrdVArcnbtOwbOWVl19w3Rs+PQF+igVHGmWecUWast14SQcBySw5E3tpZ/o8bN5Tnh+vlBgoUeoYAsquuulrWwn/7b/8t9W/AtWeQ7151xRVp6I7FVlN6zrnn5rySKFjgF55/vpx77nkBtgcedFBMN1oNov0kMYYtihPnRMBx3JgcuLFcucYFC7uWIuOqq+lIBcdY4Y1mbzTWM66B6+223y7jSTqpTQgDlhnr6GnIZffGcvU11+QZw4VRL03ydoylcz733LOZF7VkmHWA7Prrb4xJESYSqLOvWw2asbKeGZYYQ8cgoQXiZ82aGdli6sDjYlqbtRtb+ymJmQZsUite1RGRQnv3LKwyeQ3ZfY6hCKDr2Kec8ouyxZZblG223jpzLnFCsum4ZJc/+9nPyjZbb1O22nqryB6pFhzTNQCKElS//OWpmRdurwsWLi6TJi2fz7n3zTbdJE7QkVLWnGtAF2AHhGKIjSewpsWA70kyBsSNH5/fg2gDHYtav13LChqIC7T7GIrrgbjPPP7qHbA3Ar0R6I3AHzQCfdOmTh6tBfRLnahSG0He1z3kA6w+BuIGRvupJMvg4Eg58MA9y447blmGBhVQLyrjhiZ8hImL02RfJ6esjsifysQ1oNVAXA2KOxAXo4zai0hdwuJFIwmO7r3nvrJg4fwEOJOWEygvKQcffECkcvPnzU17gb5SGbWPyymbC6Ys6B133pHATqCz//4H1DqvPs251SfVmpCXXnwp0kDuidwWMT3pITVEIrckn63XXl3rBOoCCCyCuhDM0hVXXJmgVH2QBt0+i6HQtkBwMDxuKP3Z0vdoZKSce+65YaYEN8ZDcCg4FhALBlstlkAVqAHYyJpIK5mmyPALuDFppKACKCBV4KbezfdkyAWfTzz5ZCRN5FXGQK8iAZw+ZViHWbM2CPtz7733BZxwp9TvqPVUS7/Brq2COWqM3z/8wz8kqAYqAQ9ji40AksjM9txzjwAG9TLOA1C5ZucQmMu8czRcc621cj0YNEEmIxPHUjfDbp7Uz7r9za9/PeYOuu9++6avE0ZITzxSN8EpsChYA8owSFhMwBxQbIYMAIDjPvPMswngdt55l8wbJtT8tLmvc16Z08bsWi/mFdjFPAEc9ccc1rov1/69730v1zRrw1llrnYCCSjVwn1yg3HBNnlj7cW2ftYl84vKTs8tF118fuZk8823KAsXjnQArrYCqEF+7UVYQVyTVOrHNT4snGTAxnPmpNaz1V/eetttWScbzJwZcxrzLbgXhKY+sL8/yRRJAgCchNGPNWr9A9Tqr6y3Dz/8IG0T7AVMjMDU+GGFYgQycUK5/777y4UXXhC5rbWP1TI+5Hd33nVnmAXnEDj73t///d+nPtOxHnn0kXLeuefF0GaXnXfOOvqHf/jvAZb2izGw7gBLe2r9mTPLNVdfU0477fTyV9/5t/k3TqYYLO1J3Ku1yrHvz/78m2GQzzr7rCSUqt1/NQ0xX9a//oP777d/7tmcSESkl2PH1qy9zjppUA+kagNiPx199DFhMmsz7tqbsBrhlABzDBkgIBEgeYXdNq5YKdcKPH/729/OHgMUr77qytSbbb/ddjnWyakX3TAsor5swBJAc9SRRwbcWf+YqRc5Il58cQCisUzt18jiGDvF+Xb+/LBznkMAg0SINSLxYU0Bl677tNNOC7D0XPFjzK0Nz8i47I4bLqf98rSAMW6xI4sWRzKq193xxx+fJAQDEEy7ZwEQrVE8qS1wZKzVSd5+553lW9/+dtaD8bBvPU9rQqCazrRaVtdlHtzvGtNXT8KxJuCqfLKy44Ndr84qGW01vukbyAwk7ST6k7SS/PHMxvxLDDRVBCmy79rzrsmacA2tN+HJP/95WoAwoIn0PGZXWrkM5ns/+9nPcy3cK7//z99PP9TBocrkaR/hOb14kfYT6ko9b2s7gE8CcQMD1m19F7kGe2vixOU+wZ1Se4hlQNxY6cTS+KIH4v6gWKv35d4I9EagNwKf+Qj0rT51Spi4aPtTBV57/bTM4NK6uI/KKQfKQBlio9+/sOy5545l3313i432x0HcaB8HLEouRxcwljI6Ulm/BqqWZRsao9GC3WZS2YAkOZJAeXEakY8mMLz7rnvLBx++H/kaMxOlEIccenCs+xcsmBcAVxt+fxITV19cXuKCLUYegA9wVWWBS22zMQYAx29vuin/xjZd/UcNhmvz5MbEeNmn0W//QMCllzxmD0giWRQ87LbrrumF1kCYFz4ppaEx/oJzkiIgbtrqq5d99ZF75500SX7woYcSOG27zTbJSAvwvKgFya5f0MtdkIMbhs94Az0CZ8HSoYcdlmytYBBzAijpNSVYvfDCixLs/PX/9tfJ3GIjBAuAm3YHTB6wMsxdAD1BaAWsteajmdYYr+YIKrAR6Ap4uGEKrH1H/7Abrr8hUi7sn4CZ8x5JF6t00lWSMXVLamGwhf6OZVx3xrpluUnLZeyxlYArNoJ5g3sC3ICd9WeuX7bdZtvMzSuvvBxJFpCz9dZb5d6sTyCI7A1D6gfjJuB3TwI2AA9QBJwEw4BK65nX3AkDz8b6Ajbp8Wj51Rm/SuDKYr/+1D4ZgrYP3n+//I//8T/TTFvg2owuWo/AT9rx9ojrdN/rrTcj+0DQKjjncHjZFZeUaVOnlm22wSoJ8AR6WAStMgSN/bWvVDLv1m3d2+SpZ/zqjIAkbQTco99bE+6fnDUM2qGHjPUYa1JezoJ6yJG1aZehlrI2xR4XkGVfSZJEhrlctZmXsACqJUKMqTXh2YOVu+yyS8vDjzxSdt9t9yQQJE2sG/sSIxxDnm23zXoAtP/7P/73ACeAQM0pgwysL+aHnPbMM84sf/u3fzNWa6rO01hrli7xYs1jQHbbdfesGTWHzXHTOEvADA8NlHXWXTuJHAyc69VzELtSe7wtyLMEcLGWrQWgB8ACgBPQ9/VlbL78pS/HVOMf//EfcxwBu/WW2jorpF8t7tzs3QaSAB9gxbqTWMAGb7bppuWpp5+O86bG6hIQPn/dddeWcUNDYeXVrf3PH/wgTcExRExZmIOQWu6y666RZwKk6gavvOrqMjg0nGfIiiuuEBbJHNUG2e8HtAIDngfk7K+/8XqePSTl6nRdu7X4xJNPRCaMdfd8AD61QMDS7bX33gGMJ598ckDg3nvvVRYtWFguvOii8vprgP2XwoL+6Ec/TB9KwOO5Z5+LSdBWW29dZm0wK8qAa669thx9zLFlk002jQw6zp5cYru+jlg1wFjCwHNFMsvx0y5g0sQ8Wz2vfE+Np3FjAhMJfcdCBcSFxSI77hj3rmb58ccey7xLpLR9D6hJeHh+WrsSifaafWdcrJeTTzmlHHTggQWYx+CFCevk1dau2k1yUvOCQY3KIZLoMgbiFi6Yl/fd8BDgt+RT5ZT9eraWpSDOGpwwadLS5t5dfXlj4moIUDux/i4T12v2/ZlHYL0D9kagNwK9EfgDRqBv2pTJo9UUpLo7JrzsMpCtHmzs+MsYmwz1DZbBPkBlbtlxR4X8+wbEFU6Mw2pbvAjVLFQ5ZZVUOk+Isk8Fcc1ApLU7WBr01usK4wXELRoJSLr9NjKtu1O/MThIuji+jBs/FJvvKVNWS7Y42dV/RU7pHKRp11xzdXnzzbfiFikTXSVqg5HYOK8AVPAEyLG2PviggxJsMN9YlkGpgK42700NIFe3gLL+vNwFdRgzASfAIUNMLtl6Y7HbTw2b3koffFguvviiSMcE1c0Egjud4LgBKIGdQAvoETg51m9+8+v0fpOt94OhM4YADkOQVT+3ahgl0kPfFUwL0jSL/fnJJ0fitc+++1YXwuGh1AoKRoEN52eKst9++ycw9PJvzFFLBjR5k0BW3Q72kbQJQ6DOjIMgVkFm/JRTTimzZ89OQIQJMR/cNRlJAMDMMASFM9abETbW+Zk0pAZxVHuBM3J+PcIES8bZWAGH7lkw69w+A8hiYfwesFVvBViEGRtZHKby8cceD2ABBLAb5hRwdFwBPvDgmNiGlhxoUsDaD64am5g/rI2gfvW4842OufoZHzVY6l+OPfaYjIkg3iasgejv/rT6N6CIxFONU1wQx48PmBfUXXb5xZFm7rDDjmVkMaBm/Zmf6uIXNrrShrURdH+dO9LPU3/5y6zlLbfasuy9195hdYznK6++EuOPD+d+WI7SVmK1VfOsiGHCCBblqowrtiuGJ132hTxWYgF4BupIKIEPjLeAGqDBPpHMSjhoE+KcWBr3IGHAFAM769htv5DHMjfB0jAy+f73v18OOujAgBL787prr8392x9YIZ/57ne/m3WFXVajxo4f4GLSc/VV15R33n03rGWr5bTv7e+6j8nuuBwOVifNVVbJegEuJZU4S0rAGA/r+IAD9k+yQQCOuU/APzhY6xlffbXMWHfdcuKfnpiA3fWS/DYARp5J6lxBYGV4mrmS+XNeTq4krttvt32A8n/5L/8lrBb2jHnI3XfdGRCnhspE/b///M9lt913j4Pl7XfcUW65+ZbU/dp7qcebNz+st9YeGpBPnjK56/NXzxcn0fnzwsgBRX5nPEix9TxbZZWVs48AT9eDLdcTj9GMfczxVTJLra51YHx+e9Nvk4yoEugl6Z/mPMcf/4Xy4EMP5lnLpRKIdCxJK06i1rtrnTJ1Wjns8MNTV8pd17Ok9YRTW2YcvSN8vz2LUn87aWLMQKz3OE9SPMRVeSgsHJAq4Zb63u5dWF04a2Imcte4hn6YeZLEIVVvygsuutjRddZeO83n069uoD/X49nxy1+eVo4+urLC2e9dctFxsKBvv/VWjF1efe219Cx9+5130xZAUmHXXXcpm86Zk1YCSDhj2nrFfZKxyeiourd6T60mTrNvr+H2HKjGJk2UWY1Nap+4jxub9PrE/QGxVu+rvRHojUBvBD7zEUhNXAu4PlqHxm56aZPjZSViHvcDowNlsE/D0XllnbWnlaOOOqisturKZWiA5HFCWbLEi6E2/E68SHsJzAnullTr+cSSrZVBd2tV7tgafPtlFxDrLY4ZAxwTCGMLR5M9v/32O5IFF2BNAOLGDZXDDju4rDZ5tTJ37geVhRut0rRa1+BFXE/Yari4JapVI6fTnNmLL1K7ziWy9ZC74YYbY+EsUMNWeInLpAuCfKYBYucixQrLlqL6WnzOZhyj0/oECfRqfdHyyWzLhj/1tAbdm1XHvrnzykUXXxTLe3VsrodET60HACaIX3qNA+X99z/I8YBMkjJBrwDZ2AFo6vLcAxCpybeaFgE1QAhoAAaCGkGywJlcUnDY+qPdc+89Yy6c6tw07xY41jmrDKsxYfzBqCNNbhcsjHSsmVrUrPNApJnrrLtuZJ0Anr5vxtT1A0sMJ2TQsYWHHHJwwCdQ2qR37s11CZz1iBNYYxglAAT+5lTdHBaJvT2JKMah1rqMluefey691oAQAFdPtOoyN5RglgGCdaJ2hf29+XWdGg+rc2KcApQ4b8vUO3aTb0kAPPb44wE/gjaBbCS6LN7V00yYGGB46qmnli99+UsxiMFe1j6IHCprsqM1L66W74sT+GGiVl99WlwSm7EGsDw8brBcccWlARABcSOjZYQq2F513BjvlLAD6fOWGk6B+mAMXbAj5t/6UyfJTEISRADvPjigHnH4EUkUABiYOIDSGtpv//3KFptvMVY/SrqLMXnzrbfKpptsWrbddpv0zBMsA9fqGplbvP3W2wmEzTdgbA/oSXfEEUcEtGP5Tjv99HLi106sdUMDA2m74TsYI0wbZ9LDDj00dYD2lzkX8DJ3+PFPfpxeXmR69owxt7adCyMLEFSH29EAylYf5ukExBlXc4+xHByqQLha6WtmXmXoZHH2KzdC60eiY9rUaQGMkkzk1AJ5Y2s/CPj/9m//NgYsXAixYupZJVz8d5JDK6xQFi322dqaAmNor5NvTpq0XNhGIMy4AbH+u7HZ1193bfplbr3VVmGBfvbTnwbgcjbUSsTaJ/cjGfXEvfzyK4q9ffjhR5RZG87OGrOO/VSWd96YTFhNLEfNOl6Ls18lRey1OZtsHLYwY7FwYdQN1pvWJdhMhjf2NukrieSFF12YdgzAIcWBno8HHXxQufCCCyKv3nWXXfJs8szCapHQqlUFhCNlDzM5biwJ1hjsCrgZQL2Xvem5Bgi7hoBuTOI867e6upIDU3m4H+wY+SrQlTdQgFwFcdaf5wsg2+oTMYQbbbxxeiemVm50NNJR77Y999xzzCnTewfL6z6PO+64zLV3Q65H/7tXX0kyyrPq4EMOTj33L35xavkgEuvaIkGiY/asDaqJ1kApQ4OVVU9CJiz23JgekTmPH6/2zZqp5QBhlMePL+MmeD/rbVldKT0b0m6gA3J5K6e8opVY1NYTJ3ztOz13ys88BOsdsDcCvRHojcDvPwJ9q35u5cCZzoNrTEZSe511Ns0dgKqOe/156egWMNQ3UAYG2SzPK8cee2jZbNONygQvv35NTgXK1Z2yU2yk1UB+lrT+NDWz2QBCkxVWOdFSWd7Y7Y3WIKuyHP1lZPGS8vDDj8TcRFZVFhYLNzDQV4455si4Cc6b+2GCUPFIgFXXeynNT5V9dxl0VtuK6GXm1V+lfmD8hGTXBU7+zkwCuPEC3WWXXWO28TtsZXexlYEbSCAQ9z5B88KFkThiLObM2bhst932ATnVkYxcazhAhgQoBhodgPTS32DWBmXLLbZMMCU4AVIwTWRo1ZimumyS4JBSYpEEZrLXXC1df/pJLb9cglh/Z6ogSywIl/neacedEgg6r2v9+ck/L1MmT0mwJ3CuTYXfy/dl4G+/4/ay0447hq0jlWzj2YBsM8YBHGSmmRswUmA2AYQAQZttvlkCC0EwMwXXSAZ77XXXxYYeI6AZt7o2IFu9omsTOE6dOq0Cq3feLueec27mY6edds51cPUTLKqZM+8Aw5SpUyI/873WeFuw6t6ffOLJjI06Rzb4fnyGLIzByppr1d5x1bxA3d5N5cEHHwio3HnnnQIObSLSMmsm7nATJ5Sbf3tzAAMAAXQBnDGAWDySeZaEML9fO/FrY02D21yKfn3WWgJmjY2g07zfetutaX8gEGxJiQRqo4sD4vx+iy22ipQKCw1staa+McQZHIgMUUNw+w+LLcjFCrpvTNweu+/RyS1rAgRQu/vuu8r2O+xQDjrwoABa61HNnzUIdFl373/wfmrabr7l5rh32lOAvp6H5i51g6NLysqrrBJGjDTXOd0bwAzcMmfQSF6gbN8BAxw8JZbsS2wtxpSrqpYQehZ+4QvHpy+c9hMYMM3pX3n5lSQQ1GLususuMcBxTusY4LFXJAfcuzHyx/OCTNkccht0n/W5oRdebfBt3dW5rHVMVUrcn6Dc+LZEBVAAQEg46EEI9GGrHPs//se/CwD91em/qkyeHmXLL59E0mpqM7fYPPMTqeaihclntZ5oznvvfffm+g879LBy8sk/z/WoCXVvl116SZm1wczUNlovZ591VuTfGOTLLr00zcsBAoBEbZw1iLU86OBDchyMqISQ5BJ1gr209tqfL2utVZ9LY33jRiqbyyn1tttvLTPXXz9z+N677+W+tQ1Qo0jKaW3YI7fdeluk0CuusGJ6D27OUGjqtHL+eedFYiiB4HoOP+ywgEzPG+APKDdP99xzd9lqq63LSitzbMS2LVU+BFCr8+wSIa2ti/837kB9fd+NpmF27Q3HVbg/YNAg13fMUnMTzKt9bUxIMDGq1rFnu+fHeeefX0139t47gNmbC4vIuIlUNBLUro+dVhMA6THHHhP2EDhqLB9mldIB+4yVlbw46+yzy4cfkk7qZddf9th990jSvR5jujw6ElYRC+c48+Z9mH6aknMYt/5+9yRhU1sMALFq4uLHzKVWHWcH5LqsUZ4To2kkTqZZ62bd11e/+bc9EPf7x1q9b/ZGoDcCvRH4zEegb8rkVav6ravlqf9f3bhkJwU0wV2dDGtZEIeJGxpcXEbL/HLssYeVzTbZqIwbGiyDA+Mip5QFzJ9l3Clrlm+Z/jtjCLJycq2A/ON32tjCmh0OnEw28ZFHHo1bncA6wdWQl9JoOeKIw8qaa62RLHZtMVDrGapcU6F9BR2Cb0HOpZddmv4+Cs5lwgP4EpBX23BBABCiDkx9msCUPO9jipNl8WY1OuirVvuCL9Ix7Ni8+fPL9ttvF9bAZ+bNnZsaMJ8jtdx449kJ+hKQjIxEiqj2yYtdQIGRaSAOI1jNKWpRvv8XWMieA1kc9PbYc49kdfVPU5dF/kReJoPvs9wrr77qqrLxxnNqk9ouICVhwjjttutuYeMsFIFLWhFcfVUssBl9YC4xgwCxOVDvV23ISzWE6O+PYcYdt98R0ElehSlRw8aookqUBLfz06eNYyAWx3dJjrQd2GOPPcstt94St0mSPsE5ICz41e8Km6FnmmMbA+MmyDW3Akj/zbxi0802jQQt0kqgn6PdokUBapwyjQ25p3FYbbXJmQPjoI4IsGHbLtjD6JC5GgsABciWEW9W7OmhNTxULrv08vLYY4+Wo485JnVqgkbXJwjE2Nx7333l/PPOL9/+9rfCUrUANAwjd8P+gRwnTMgS5iPDaUBNoui806evXvdDV8CyYCFQdXaA6JZbbp2A9I3X3ypTp65epYIjtY8fUAigWlcrr6xNRWWQzv71ryOBEyjus8++keZVVnmw3HDD9QGvpJQnnXRSAkVySXJB9ZTmzXUC6NYxMCFYP+7Y4wLgsNXG3bwyhdDnEDgA2ATX1mJlc0vAseSBz1o7wM7xxx83Biw4gwp4JSjMrZYIMbUZHEztniSIvnHXXXtd1ppjAfnYRpI+MlkJBBJd11DNnWo/Z2zwTjvv3DUEfyzsCdnf3HkfhNlvrRAaU29PaATO4RJrVEHxUBha8jmy32233S5SZ7JSCSQB9He+8530mQMimZ5owky6y4nSdWK2zAPWs8ke0ycOgOiSF9b0McccnSQJIEwKqT7s0ksuKZtuukkk0ZhQ8tQvfemLAbcMftTjYvH9nROi5/uXvvzlrCOW9J6Z9vLzz7+Q9Y8VZIpi/pxHIgqbD6hhVSVAsKoANPDvXjwcSXPdt7GgJPB9c6/lhNYBN1x/fcDM2p9fO6ycRtZYRsksKgCM0m9vvjmJK8CakgGI3267bQMs5K+AqtrzrC9OvzVhVnu41cbxnINHsr7sn1qDxjGSY2tNVqaWjmw2Ri7axVSAbv8BRRJsZK3NqMf4qKOzYIAyDDWnXkk5xkHAK8mqRALJtuvwb1q12F8nnPCF2nqmaz9gr0hEtGSIuuc33nwzvThfevmVMjRcFQJ77rFn1lNfkWB1z53pWFcXB8TpT2iNjBs3IWqYZWviarPvSWVU8jRj1rX7WbbZ96j33fwyuqQmo9rz9Ovf/vc9EPeZh2C9A/ZGoDcCvRH4/Uegb/q0qZFTtjq4NCtOprxz4+okJU0i1pqp9o/2l+H+wfSJ6+tfUI477vCy6ZzZkakMeHGMDnrN5E9r9a3FQGqnmJ1UD5WP/Wgj0PT50bEsY3tMSkmiVy2hY9ZQ+hLQCixlWX0Vo+DFdtDBByRzLMuaT6vh81IekEVeMiZ5cz/AmbowgR/Ao7dRC4qbPM5LWNAoaw0ocL5r4PeThj81hlGCAo99Yw6PXtSCDiBw3XXWyXnSZJeN+FtvlWuvvabsu+8+sQVvgFXvpLXWXLNssummAXzAErdEAcVGHM5i8lJ7s5G9Kc53vQwPmIZgikg1Sew02CV3EhQLZEmzgCcMIfZGdr4FicbL760JhfgJ8OKYWBLU+jeg6Jijj0ngWRt8D3bW6oweABWs7EjGTfAMNADKAhLB/5prrhXwBRT53W233x7jAoEhtk2gSR634447xP1wvfXXS5ZfHRN2xTi99PLL5dRfnBqgecQRhyeAkxHQlwvTpSeTTDlHvkcefjj1joJ68+28fsi/1MNxHsTUCFoFnc5vjO5/4L7Y7jtnY4Oeeebpcumll4XdICV0DHPe+r2Zg1N+cWr20xFHHhGpWEuIxI1uYDCMw4svvVi++tWvJjhtTqzWZUsgtD0nsHQOUi3AguRK02hyUDdsvj744L1y5lmnh1UBHN58851yxeVXlh223yksFfCG7TE2jz/xeKTHTG1cjzWI4UvD5UkTwyxgJq0pASimFBvnPGqVzC2W0VpQR6qvGvBtzUkSWJMMWzBg9q77AfKAKn3DXMOqq60W5kUPMwDeXKuBxJIBIZhUDCxwdNhhhyVATf3fBx8GyHKXdE3Ww5/8yZ8EXGCWd9xpxzijAnTGSmsJlvskiFhkzdDN40UXXlheeunlnNM+2mfvfcuee+0VoCvw59hpzMzRTTfdkGbqWn9UhsdaXxzW7IADD4jrrH2gDYlkhfXD6ZMUVwKG4YWaPD/2hn/HhtrHxoblvSbRAJs5BoRJxK1dc6T21L9hvT0zzBlDFuBVL0IJheOOP668/BLznqvLZpvMyffsdbVWJ554Ysbs9ddeC9sDOBs33z3kkENzfKwnBgdjIwF05513hB1jMmRNAOLu3ZxLkDg+5tC6xVY+2hkANcMYCYiHHnwoYJYRjeTUO+++k2SWPoTWgn3lWXjtNdekd5qEClBjTTFDwWZjJa1PSSXusFwhvR0effTxMn3NNeL8mjYwZKdjibrap7Kxly2ZlrrSNOGuzsNdIXjXQqckyWaMza/nne9bz77g2SRh6HcYVxwQf2UAACAASURBVKDoyaeeKr/59W/KUUcflTo4P9w+r7zqyoDoTTfbLPPFPKmat7xWvnDCCZFtWmOeYQyvADaJhT332CPqDIm3K7PXn4mxCSk8ELfmGtMz95p9x0iqA3DYRe60AXF5VpBNkmUv404JxEk+6tXaSSgj2V6mxUB6YS6YW5Ys6RxXI9cs5cS/+D96IO73j7V63+yNQG8EeiPwmY9A3+TVupq4IKqqfa/oqtaiJYD0+66uqzFzfUv6IqcE4vr7F5YvnHBEmbPx7EC2gX49dljuA3JeELWFQQNxA3GKXPo+aCybszYmI3eqFmEZhnDMOCPqQS+wgdQ9XX/9DZE5CSQEpYNDfWXfffeOOcjiRayVsWrDY8dO/VLHmsjAk74IRhmH7LDD9h3rqN4PcOzrXurqun6Ty/YiFYzUuqVPfq9V900tFyoLhzF68sknUqgucAWWBP/NDIO0jjT0oYceTGNoL1hgy3fZkPvspptskmCzAs+nE/wJ1gHGuIt2tt+rrLxyMuzMD4CMLbfcIgGQ8VJjhEERmLa+ZAJKAaggR/CcXmL9/WXVVT8XqZqAMq0BZm+YeiHnF0iriSM1Y9CCMaiyVTVbCxPcZJb6SNAWJHglu8NykZGaGywOwPCVr/xJZVhWXCG1TgCUeh7B9oYbzg4wAPQEjrLafq/ZuHnwHeYhZ//67IyXJsvYDAEPVk0gBSC4frUvl1x8SbnllpvLrFkbVmOH6Wtk7bhmY2geXC+A6veMIQDPD+d+UG6++eaM8S4775LaF6Ymgrdnnn2mHHLwIZFrWg3myD245x/+8EdjrSgExvaRwF+gaYz/83/+z6nNsh5a3UrMGaytrh6nNSM2lub1nHPPybojN8NapM6ulIAqvczOOffsrt5rvfL22++WRx5+rDz77PPlyCOOyufCTgwPBVi/9OILZYcdd8h92xccOi+59JLy7jvvJKBWywTkpzH58y+k+bLrNufYlzvuuDOSu7333idBPXbSOrZ+V1h++TBaG87Crkwcc7jEoqkJJbsDbK0J468PGNt4LLMWGJhiMjb9w4BtgHDuPIYO1aiBnHXTTTcLCPF3a1cT97fexDxOCUgB/tQabbnlVgF4v/zlL5OAwQADSQCgNWy/Ytj+/b//P7PGJYusGwkBc04iOn7cUFjVZ597rtx3771hgvzYJwceeFAhlXPtmk8Dpu5RU2ssexi2N95IcB7Hw5EKEh175ZVXyrk9K7gvAkbAzU033lhWWHH5ABp73e+BVkDOWANVmET1olddfXXuT1sIoO2eu+8qW2+1ZVl3xowAWXvna1/9auYviZMttyivvvJq5ktyh0EIUJJkwNBwmCRs2FZbbpWefBgjz0r7yvqWSLr+husDwKyF+nwpSYSonbQXOMJizX0GOPesSjuSuR+GnfN3yRqJk+mrrx6nYeASmPds2nKrrcotN99cXn7llRi/6E3JnTcGT1qRYPg+97nUEpoDc9XqQ5N8W6K9Rut9WuvamqKEi3KAp32Yz9YEo79TadRWDxXokEOmf+VbbwdkWWsZq9HRMn5CbQVx+mmnpa720EMPqw3sFy6IBBgAV8cX45Thoaw/z081gebVdQJ3EhWPPPpoejBSgngGqY+94vLLy/MvvFT6+gcz9mpA11h99TIysij9UGujb9dejUgkXIC4mvDRoqa2vQBKP95iIJrMsPgfBXEJAZYAuZ0JkmfGosXlq3/23R6I+8xDsN4BeyPQG4HeCPz+IzBWE1dh0Uef0UuZl+qoV5ttk0iW0j8S4/40++4fWFhO+MKRZZNNZpd+5iGRcFQp5ZLRfhCuMmpp9l3K4MdA3LKXv6y5Sv19613TLI857dXfkSwxprj22uvCxDEBmDhhXPqs7bnn7mXGeuummfGihZzHxlW3sa5+rDXlZotNeiQ4YNEt8AJqOh+S3C9GSIDE7REzwbYcM6H4PczhJ/y4tli6k+V0IE5gRPakLqyySMt3Zi19YVguv+KKsFGaJNf+RoJ9QexNyTST+LVariefejKmJwJdP7UupJqnkPsxVFC4D8SRPTH1ANwYYTRGJy5sw1X62Fw3AcgpU6YmeGn9AsnoEiAeqW+Ydgkf5hwy6oCcAIFFOqYDQ0Iy1dg8462ex7VinYA/7J36Mvd05plnJqjBoL373nuxEsdOYAkFxOSimBXMhhoo88OG2x+mAepUgFKSO4GW72FsBEjOTdpH6qSWBBBmSKCmhhGDehs1fYJjQbRxeOqpJxMUYhW0LVBDpSHxWmuuETYGm8jYQ72bH0BN02JyOoF7G0/1P2r5Tj75lMgSASVBcOsRB+QCLd/73vfTyoHUEigw5o5hPmubChbvcxMs2n/W0GWXXZ66QsYOwFVr1+F7b775evnNOWcl2J82bXrWz+DAcLnmmuvKooWLw/QInAWEDGO4GHIqnTxltex+gBEjol8X6SrG0nHtF7VRP/7xjwOoJi03KcGn3wFP22y7Tbnv3vsCCprpA2MV+wfotm45ivqe69bsmNRZsNxqYf1dMsE8HnXUkWFKATHGI0CAeTW/2HVz+8orr4ZZVo9lvIERNvKkbzF5GR7q7PBrvZokDEboi188IcYY55xzbkCefTFz5gZp5s4F1vq3vzFqb71dW3pgS7CcxkEw7rljvQBMWo6oMTOnjzzycAAO6TJWzvUDARW4VUmf/cdyX6BOjmitYuHSODxGM3rDvV+NOMYPRwIdWfbI4rLSiitlTzArAhDsTQkJ53U8zxUy2ccffbTsuMMOGUPGOYDJsccdlybo5MWAILk1dQFznimTJyfRZL7uuPOucvPNt8S0yLNKgsW1A6L2vLYe5sA8e57ZKySUnrueDUkKXX5F2FCJDn+XnPF9Elcg2fh7LkRa++RTAfP33X9fbRHx5JNlA66wq6wScArQSQQ88OADAYFq6a6//rq4Nx519DHZGxXY155rqSXWQH7+/MgrgTeMlTG0Przn1JA185PGepsj8mrP9UULF9b6tjTyXpj3HzBKWqmuFlsnIeNH8uqGG28oDz/0UPmzP//zPA+d/+677sq4bbPttlU6uWhR+clPfpqx1xfSWGrhAhR7t7gPyaCayKySawY/ZJVDwxMyN8ZnLUycWriYmvhoBXGpicPEqYlbtKiMx8SNkpdWJi7ulPrETVouTJyqhvq+rSCuvm1rJLB4EZBagax/AkJ7IO73D7R63+yNQG8EeiPwxxiBWhO39On9O+fwEE9tQV6QbJJrzYFm31oMAHCYuBNOOKpsugkmLq+1Mrqk1sT9jpzSK2K0slR5gXzMxKTJOPMqWYblWpatayAOkHjqqafLtddcm0z53HkaZI+LBGn33XctG264QV7eC0hjBhV419q/JpERUAnMz/nNOQkOZDk5r6U+ppO7MYDw8sYGMcdQh5S+QKkPq2PxST+VpVsqKRRM3HPvvWONrBXzY4YaK+P1yRmQzHLD2bMS6KRuY2g4AEVNke8I7NyDbLX6uM023axKHNPXR1Z3fLKxAn4B8hVXqJWZl6CeDEidF+Dj2gU5Muiyxg89+GD6LulnhnFTDylQEcxG5nnNtQGR5JuCN9fgmtiE60lFLoZhq+6O7ks9hdq0Wm+C2fnNOeck2JKZFowLYAXQP/nJT9L0GSARMD78yMNl5vozI2ECsEi+zA/535yN5yRw9jsyvciqRkfDcspmq8U56esnpWeVgBf4rDLO9SLF1FZBLdydd9yRzxtf1vQCYqCOpFGNFibM2KipeuPN1+OSR26KARRgAyFvvvVmpHJXXFkNZLAIqZPsDHOuu+769KSTdddP0HgD68aGkc25554XUEFKWV1Tq2FEM9vpfFnHXGKBBvOpDpTTI5bQGgmLk4BytLz62ivl7LPPCFBaZ+11Y4ggvhscHFdO/vnJYejUyxl3AffV11yVQJ/ktIK1wYztRRddWFZccaWYlRgbzwD3iEl4/oXn8zlrSJCudglI46Lqu+ZErR75JgCHMZN0EYDutdeeWSNYUvOGsTTvGBRuhZd0wNkxgTLW9YAw0I0RwsJw+RRtMq9xjdXQaHwYWWtccqQ1Uq81TBOyriQMgAiAGSushg3AAr7IK/fdZ78kEiRNANLY+g8Nx1nSc2CPPXYLK2sdtObQLkT9mrX0wvPPZ6/olefBZv0Cc611SAvMazJpNMDQfhDwS37Ya6SuGM40oR4YKO++906ebYCEMcIaWpck3ZILnlWOQ5HgngE8LJ41vNUWmwcAMQkyt/bOrbfeku8C3zf99qbUeDJpSmJm3Lhy5513lRtv+m0As8SJfWRcMV3682m2jTGMIUbpy5wZSyB+m623qo3RJ4wPuDO/nqnmXt2hcZTM8GyUHMGwaRPxwP33F+oBsnaSSwCPDNFc2H/qh7lMkjX7d5Jr6wHrPn2NNcPAtV6NLTkHdGGPJCuSKFAvrS75gw9y3Wob9abDZhp334/8e9y4MMjVVGpx5ib3v9qqGX+GPeZ/2urTOvlmdZa0zgFk4+bf7RfzIMkDzFpj7h+Iw+Z5VqTlysRJeXYBq4yKsNOevfazP5Jkr772Rhkep2l3X1efrLWK+j8JHPitAlIFgkCcFgWe6Zi4vj6qGPdSawQbiItbbfeO/YixSZ4ifeWD998pCxdWxjWS09KTU/4xArDeMXsj0BuB3gj8ISPQt9rnVlmmQVxFc01NWY05KvBpL0JgJFLEJX1pMdDXp6/VgvLFE44KEzeURsLAzfBSEMfYBBvX1cQtGVGj1gqrvVI7ILQMU1bP/dF2A7Ux8VImDohTLyBQxg4I4IaGBgLkdt5lxwRskfgsUn+EHazAUNDnigClxo6R6wiMqxV7lSbW2orRMBeCEmOw5557JHBNzdunuZokO1sbbDuH2xC4xNzjzjtjAoG1cR2tbkyA8M///M8xH2jZa+dWl8E508ved5r1t/5pwBSZYRurvKQFC++9m6yu0TM2ZHOC8dpmYLm4AqrHALAE1ADr0888Uy679LLIrABD49ScEd2n4A5DJgiXeRZICupl4X2PgxygyIRBQAhYNBZVIACskHK5BkzmlltsEWkg4xJMCzMGUiRsDQZOfZvzAV6c6QANjoTqiATHDGb89/ozZyabLSASTFoH+x9wQFzyBHLGXzD16GOPJcvd5rWxj2RmgKLgELjFLgG9AmNZfSDwtzfflN+3YIy8lFMo91MSK2N3+223hbnACFk3Mv7nn39BeeP1NwPizKkAtzGH5lFvPPU9GplXIwIADwtcAXhLoAhE/btAUU2NuiTrFai2boCUJiV74YXny4UXnl8OP/zwMIrvYVEWLwkgeuihR9I2QTsDQR12xr1oyyE50azOsVNnnnlWjk2qhzkQUAI12FRGMzHiWbQokjj1ZoJqAJMs0pwCzX4nyPd9yQnBa8YmyYEqb44EOL3Fam+5Sy+9JDVqesJhat33z372s6x7xzKOzEwcM3t5cCDMR63pm5RjLAVYSw2Z7H0yWkybOjLzCkhbN9aWpvXWNQYq/Rc32jjnWGGFFTvW75Vy9z13BhS4N0yode267VHHwRirv3OdrgNYdo3Ws/Xmp5kr+Xxj4awZbPmcOXMydnFxjITzg675+bxck+cQVtl+sJaA4p123imJBGPNtIP8GCgwxurMmqNse5YDSJg7NXMYzyOPOiqJDdJhAPyJJ5/KPlbnBlh6RtnL5JvLMuyttYexti+tO/XEDFqsgRdffCHOnpx+AUljoK3BrrvtFtbRPgfiJDfuuOP2JE8AHgkeexgYffjhh/J8PuCAA8OoUxN4vv3qV2eUbbbZumy+xRbZq/WZXltPVKVF7dtHiWAP1/5tWsYM5ZnpJ20bRmodojnECrbWEphW76f0mJtXgYznr2OTqGOp7b0G9oyt67BOPUskGjw71SS7T5Jkz0v3J1G3/fY75B1gDRhbdYp6BTJB0UvSs9se98PU6oUX1eNV6f7uu+9W1l1bD1E9TCtjtxTEjcRsRe9C+2V4eHySN1i3xvJjhhmbAOHVlrqZm6QJbBdL9JW5H7wXcxPrx3vM/j/pL/9DT075h0Rbve/2RqA3Ar0R+IxHoG+VlVYercwUJqCrw+l6frUaNIAlmb7UoVVzizIyWsbrmTPqQb+oHHXUwWXWzBlluYlkX6SE4zoQV1mi2vC79p3rG63F1h/56WrfmmNWet9wzCJDCqhqzXY5RlZTiNHR/s6I4tpIU8hbRpYsDlDZYovNyq677hxHyGodXR0mYz4R2diCNHj+lx/+S4wyZFABBy97L+4aOHPsG5ceUqR122wtcNg8mX4gKM3RP4WJA2TV4hkvQYRr0gNIIM52eoNZMxMUhPEbHIjc8Ec//lH5xknfSKDSJGbGWjE/xkBg0zLGAie1JZwWG7vYDGoEHS1wAVKwBDLi5ITOhaHy7+6RBMv8OP/5558X+ZexwFaZg9rUtwSE3XXXnWX27I0SaNZzVVCtjophhP+WYW5NxStgIm8aSGDW+tHJ8McgJKBzfFEjdc2114QF9DvXLLAWcMrUs1HnkkiStcsuO+d6r7rqyhyXy54AyZipcWLTTQKmtqQZgwh4AUW25Nghn8XQkJxGbvnkU3G6VDcF1Jr/SPPmz88fbnpMLbRgIF8VqGMNgLbGknD8My5ptL5gYQDu6aefHtAAnFomQLN9JjjkKkgeClBx5wtj2bWhaC0IGlA2T/4NKBTYkvTuutuu1aK8SyYYN2v1llsYk1wTloYxiHut8mDsz0g5/fRfRbq6/AokcYvKHbffnmB63332ifW4wH355VcoF5x/foC54wBqMY0YHY1dP8BgXQJNm222aVwf9c5jigFQmjNupdY6gAogcvYj7XSc9qypkuFaXwSwC/QF7WrEJB3sMwkBMmNBPrlda8K8+urTMxd6h5kztXMC8zrGS/t7JS01OhoGgqPpqaf+MuPh2gETbpGAtLm//LLLwv7o4eUzkh/WICmZGk5sJebeHBhvLpZYeWsAI9Z6ownO3RP22D7CYrsvv3PPAmz72RgCg4L+ZhriMy0p05JI9kjYlMWL4nioT5rr88czQZuFKp8bX1ZccYXaIqB7zrl/INP11b6A+pG9mlYpAN8WW2yeNaQW17xaq8DzWDqvcy5uz2rrGEMF6GC6/GDrrrn66twvEFabzg/HpKkZBGEoH7j/gTJrw1llxRVWCNOoL92Gs2YlKQNcecZIVLkvaxezNW3a6mWNNaaH7bRHrW8JnwP2PyDyUwxjW0+ex1FsVAo7zy/r2TzbU9a1JIr3hAQEijprpdt3fsd0KmCwk0o6FAbP9ZoXa4y0l5kSOXecfGP4NFAuvuTi8szTz5QTT/xaxt81P/rYo6ll9twhX9bPUkJj8823yHqQaFI7p45Tfzz3Y41TmNj35uTpZ55LUhBLuMceu5c111gjZQLcKdNqQAsgNetlScA4yafnm2tafvmVyqLFHGklhTSbHx9WL0nNruavy26mdr0m3ozhSBlZtGisXAA4POnf/F0PxH3GAVjvcL0R6I1AbwT+kBHo+9xKK4/KypFwxK1KX5gOUHk5NgOSjhQb4560fBtKFm9BWXmVieXoow8u01efXMYPD5VBAK5rMbCkDNb+cB2I40ypBYGgogWGLTsdWdUiUp1mmV7tjSszBvAs7pqtchyr1skvv/RKauJef+ONZKIjA5z3Ydlw9gaRyZEWkizVvnLqCGpvIP8PHAhqSYUEL6RbrfmqaxJsCSQvueTSFNVrfixQb4CwyUE/eQIwibW3WquBOePMM2JVr9+RgCR1Z5FMDqXX2a/P/nUc5CoDMxKwSnKpf50suObYstzACRAnKCPraz2bWm+kGNR0dSACaf3iBKCaWcvmCzybAUC13a41dOpYMBSRKU3ngLZ0jiKze+jBgBONm7EIVcJXAyeBJbmponyGGBwyjbPst/ECjASOxlyQj9US4Jlv46P/2PQ11khtTD3Omgm+SPn8ADTA3YwZ6wYYC24eevihSMOAjDj2LVwQySB28MADDkgAWIHykkgxH3zw4XL4YYfXvltdAGg8WKgbJ6yAYwE+givrxs8rr75Srrn6qjAKDEgEWoC1gNR1AW1MHtQKyaZb2wAa1orkUZNla89YC6jvuefetGgQwG673XZl6pQpmS+ARcNhLSRco/s3fq6fWcZvfv3rJC+OPPKI9NhzLAG7/xc4S0qQaL76yuuRZQk4gUogwBivuuoqkWe55l132yWBnjG1vvT6+9wqq5ZFi0Zy/1hjzoQYhyQKymgCbWwqBoe0TWArILeO33nnrcyzMRJEGgPugyTAwFtcSvWb6swnJCDeefud1I1xVWzPAABJwLtPQOXESGcxXNpYqNt0va+9/nrG3J7QsJ40VzNv1y1J0ZwwY+TATKZrSu267rzjztS/Pf3U0zHGMAZAJiBq/x140EFhTMhtmagsnYPRjB9QKkkgMSKQV1+mvYQ6LfNkLzfbfc8jrJwaRrWWAIG5lZBQb0ge6lnLhl9iwJoRhDd3RWsAI5weeuz0R5aEvakuixVEv/zyS2V1Na8zN0iCiRlLMyZqjBQ5XJMXukb1pJj8nXfZJSyc/QZk1prXyrx8OojjpmvuAfLqiGtteTY89uijNVk0ZUrm2Xk8TwAzQHtpbe8mOQcwZP4+eP/91DcC8gC1NY9xlbSgDHiH7HC55ZKIIGvXsBxD6rnVAPvHa6mrGVctA0hLh87Iyv8bn0ULF8QUhPw67PC8+dmfnh21N1qVqUoguj/AyvyplSPNJUtdbfLkyD6xfoAcNg1z9sUvfal8fq21qsHMPfeUDWfPLhvMnBknZQZM+++3f0Cq65D4uPLKK7KfMatObi//0z/9U+bj9ddeT43i8Dg93/ryGUyc/4Y/k1xdxtjE+rFGPEu0ilhuuRWyp8PsDwyVcQFxE/JvtUecTGRl5JaCuCrNHIkqoK4FIO4b3/mPPRD3h0Rbve/2RqA3Ar0R+IxHoG+1z606Gmlj9zCvvUcby1If8vVPPXP794EYlMhALiyTJ69Qjjnm0DJ5tVXK8GAFaVoMjPaRXnYWzh2QS9+ZkY/2iWsvk8oWVEfIyDy6vnHtejhy1QJ14EitT19qO4A4zIggTgDw1ttvlpkzZ6R/UuuhluamXR2el6dAi5QMg8IkgNOhgCBGJINYNI2TR5PdPuXkU5LJP/jgQ8Ys82t/gc5+8RMmRQsEL0335MU6bnionMNO/sUXI9vcdJM5NWDQoHuc5t3PJXBmugCoKdKvcsdxscmvIE5LgOpuJ2gCMkjUBEwZO+6cwxjE2hvPWJEs6oGHyQAeZYexJ7LpWALBi2BZVhibcvsdd5Ttt9sufdkEa8l2JwvdF3mXvk76yQl6q4lJbUAtsOaUJwBWd7X11luNBZPux/GxdXrSAUuCNTV1GEAB/vPPP9dZls9KcIeJIytLPebixQF8atGAbwEsmRLnSe0C9tpzzwRrmEZsJ7kZcLf9Dtt301RBrdpHzYoF7e++924YSWtLvzoA1nm4k2600cYBndaDQJE8lfzM+Zl4OA9ZrPVJLmZONKz2/5qSm4vWf+zoo4/p2hRodYHFWJR6M+wDCR+jD4YPxtj5rYUEjgsXVdnvaMmaueDCCxLsY22snzQ57lwOY5oQdrq//OQnPyuzZ2+ceqa7774zNZBAh4FQq/TkE0+kRupP/uRLuc4Xnn+haGGx9157l+nT1+rY9v6ACsyp+p7U+k2cGOb3l6f+MmDDuSd2Pd8+/PD9ylIwHGGAseqqcSYk+YxsjTTwvfezNipDUJuHA93q5+zFlVZeqWtSfVmAdA38x+Vcagu/9a1vRcr2wIMPxkACOLCu/NivHC71qZMgsK/IX6sMbHGkbpWtHR/5NeYXK/Tsc89mTslOSfWw7dgVQNFzxTMAyFfviUkXkJO7ckiVBLBuyMvXW3/9uF1yZAQu2/MD0MEuanpur2pcryWE9eN6zLs2G+SpxsNetY591vGtB+ybteGY1qI1Zl9useWWkSRzj/V99WpcN3feaeeMQRIRXb8zY4DFYdrBHRO4kDyxRrCN6e22x56Z6/YM/jQQZ+7s5cYS+hzgDJCfe965AZNYdp8x18ChsZVQwbYDlAA6oGGcGdN4Lj/3/HOpPfOMA/j8ITMkMbX+SVslYoyN41WX5Gpw1SSU3iNhMbvEUhrcdwUCElx+oiRRr6xEoGOCAVcMnPH2J+8f5h56u0mqjBuuiQB14ekZuji9CZ984snU60k4mWuyajWj6lElPl56+aUkt9abMSP34TlOcnzQQQeXlVdZOWvHd6rCYJdIx93LVVdemXWjZQbjmdvvuKuMG1+blO8OxK27TgBof7/nmibfFcjJwVYQ91YSENjpCROXKwsWViAr8cnsZOh/AcTNnzu3LJgnoTBQm5svWFj+7K//Uw/EfcYBWO9wvRHojUBvBP6QEeibvCpjk4/a/bdeVYIGL/Um06tAroK6fi56nNRG55dJyw2W4447rKyz9hpl2Mt11It0KCDOnzB8QFw//X4pI4s6c5GOIesq31KTUwvmu59qtjh2/tFRzV2xaeSaXrrMFt4v1117fYJOwRvpCzv4DTZYrxx22KF58VYQWk1Zwux1zn/kbiQ8GDasCNBUg0JgTlH8+IArltlzNtkkwKMBpE+TUS69dAGFDPiS1GaoCWRbzwyD5GjzzTdL1jsgbvy4WJbr/UZGRv7XAhTBkhc5ELfJJnPGbMDvv/++/A7gENgJTly/gINEslrY199hDZhRODZDAUFoq7fzshckmiNF+7LCgJHGtY3FEsjE6W1oKFl79TmAWmU6JoxJPNWeseEHuDjexeSjrwSomRv3X6WLc5JRtr5ch7EU8JEbYScEbSRdgArZliDPuQXc7s/8+DxmhhOfoBE4AyhJAAXjGAaAC0gSsKrhIosFrjhp1vYKtQ+hdcGpT8C1+rTV870YvqSuRAA3Uu686864SZJQYrzMoxoioIrkl4yT7bmaH/sH2HF/80SMiwAAIABJREFUxx13fNZRA8PGSOAuENUovcoLK2Pr3oAxgbu/YxJIzlyX/159+uoBC8Z32WBbbZtWA2qhTj/9jPKVr3wtTCpWCzuiborM0XEFdqee+ov0IsSCvPTiSwGIgv8ZM2oNF3YPeDFf5hALRv7nOs8448ysgcawRk4WyTAmQ0JncuZWPapjOD7Lc1JP4+A4wLnxteasPXOsJ5YEA7YG+FOTBTjdf/8DWVPf+MY3si+sSRJIY4/FsC4BHgyx75BEAwbrzVgv4NC1eYYA5a4bg6rmzv42/75vrZHP6t8FTDJdMV7An2NjPl33WWedmXmx9qxFIMx/WyMYWgF9Wj4k2K9mLRiwSJc52XbMrs9jNnzmtNN+GTMUINncNyAhGAcc7JstNt88TA1mVJuHWsO3f0AXplACS5JBYkPDeLV42EFrWfsHz4Amr47CAAs1MFBee/XVNKoGmFuzes+rVqOc6uiPySmrpLC6aALn1iUQ55mtKbekgP2DxfIcwpar2cP+m1vjvc+++yQhYT6bEZCkClBl/Owb4/PuO+9mbtxjs/l3nRJVMa7h3ps6uCoBbA6UNdmIQfO+qEy8GwH8AtgGBtN6pvaKqzXSla2tfdGsU8kW7qSeH9YG+Tw2NCYoixdn/slkKQWoCgAyjLK9NWPGepG4+v5vf3tTQLUx9hymINDXDzByDmuSu6rkATMgBi6/+MUpqWldc621wg4/9fQzZWBwOOuMnPLza66ZZ1Kfd2pj4TpZ5fx5c5PsMPZY/fHjJ5b5C7rWCwPDZcKESZFUlv7BJPE+jYkzPovmLxiT1auH7YG4PyTU6n23NwK9EeiNwGc/An1TJ08Z67kdLXyX3cxLr78aDwhEau0Ng45aOzdY+spEQeeI4vdFafa90eyZZRyZzeLRMtA3bgzE5Q2/DBNXltSXZj1fLfZvtQXtd0sbgddsazVcwcrUzDQp5cIFi5NxBOJId1pfNyV7szeaFQZBcEn25fh5eXe20QADW2fSn0MPOTQBX5M2NuDoutiSq++pZgrTE6jWXkLVrfNTSuLCEgJxTQ5K3nL22Wfl5U/qtu22W3fBQ+1Nhk1sTI7AsEpAK3vIxAPrsZV6kw/IZPrLPXffnUbIAjaBkftrMipBS4C2l3SptvTqLgRXPqf+RiNkAU0CzQ786X/FpESW/Itf/GKCijoW1SXT9bkmDZLXX39mgCjGQkBu7LEtAm7Z/dkbzU4NmWBOMCOYJOts9W4CdcG74FZQaJwEqPrNVblYNcAQyFeWqcoLq8Sp9th66cUXyxVX6gO3Sklz4RTh94Vh1WwX8wiwZly6vn1nnXV2gsRjjz02cyEANdZAwGWXX1ZefOGFst9++4cNEvinnmrC+LiBYmI4YpJNksSRLm67zTYJNNXWuV5zC+QyWQGM1Fql+TgYv2QkABNY1xxajzpzX3vUafcwrraVECguXBSQCsALaBlGAISCxib7sv7cl+sE7M47/7zyyMOPlr/4i28nyMUa3fzb36aX1syZ62ceBc36wE2cMD4A9NXXXk2LBEHm7Nlzqg37/PmpYVQj6ZowC6TGJGzkYvqyVUOPKvVkgU8WCTjq5QakPfHE49mTJGfMGpyX/I88ODW1HYNirQvQBbQAruTEHgLa1acnKDcGd911d/n61/90rN6tORFyMb3t1tsi3zQO5r9Z+K82ebWYz3CTtK7I8NQnLVxAVrpqQL/rYM2fmsGuJ2bs1NVMpQdcX9a2OkzA74knHkv/uc022zwST2vd/EkQmB+SbAkKBkstQdF6waV2K0mv+jzDamJHsNOPPPrIWKICkE/t7vjxacMh4QN8s93/7W8Zs6wR0MBVspnEmAeAiPmQ8WoA07PBvDamqCXj2vNB/z3BueSUY2A+2/OtPXE/DuJaUq/1t2ySatdif0oI7LD9DhkHewqjZCwlLbCgWETGKox/MIP2RtZDJ9mzF+1xewSA8qzPO2hkJMcDXIEs3/fTGNdmwOVZVkFbyfPPGEfdwVm5M6oC/hZ3bWQAQkC5NlCfX5N9mnx3bFyaaVdur/aZw3hl3/WFjQecPec8I1ZcaaW0cyC5ZBjj/2+88aY4WW6x+RbZd57b3/r2t9O2QhJC3SCjqZ132in75oYbb8zz46ADD8r9YsOffOrp9IkD9D3n1pi+eo6NietjGpa2Pt43elR+mL3IpAX7CsTN03NuEQA6PnWvQ0BcnKU/HcQNdHV2bZ+a22/+2/+rx8R99jFY74i9EeiNQG8Efu8R6Js+bfXRMeDUgap2tCbniqkIEBeVIxDXV/pH+8rwgHqID4q+zscff0SZud46ZZh7Zenq3tIrTuF4+gpUd8rO2MTLNgFAs/zvCsprFnUZMNmuKecezYuWo9foKJniwuj9ya0eefjhmpkdHCjDQ4Nlo41nl7333jPMWWoWuv5BWBksAkAh4JFBF+y7HudNUXvXBFbgpsaK3EpmdClg00dnUZXlfAqKE0eQVDqm4EhtzGmnnxbWhtRQrUcNDEbSsPrCCy4MkBQwCqwaCBPUaEROzgnECdYAHBldAQ0zAXV/GBbBigCwmbI0d0kytgsvvCCmJM0lEauXps9c3GRtO6ZLUCk4FgBj06qL4eKxzLpghTsbO/V9990vtXQtMy6A1vha2wFAkGyKxAtD5fgy0WriNErnBilAbiYe5p3DHft4a61JXqsj3Fsdq1JrBWMj3idg6di4x5+IAYegN/LIF16IfboMuJolAbVaR2MkcFKbeOLXTkyG3edrfdxQgmDmKMwmsAUTJ1Q2Divz9DNPlRuuvyEBtHEHpn71q1/FHRR4uevOuzJO5K1kYI8+8miAorVaa+GG49inD5rPW3fm2Jy3Wrlax8jpbm655dZbykMPVgMNAb8mzgCJG281fa0eSHAKyP3gX35Q1v78OuWoo45NMDdx4viYzljn22yzVcAm4A5ckYMdsP/+AWwCRY6LG2+8SdewfSTA5/zzz8+863On+br6UGCV4YTrZKVPHuu/1Sqab9cKWDG3YboB9JPytn3dmBHXbk2493Y/1rT1BrhgeAHl0087PUHtN//sm0kSCODtgSYzNFZqkQBAn2sAz7Mg/boa2zI4UKZMnhI7fc8CLBrwaE2SIxr7MOCjo0mYeM5wJPTsYMpiPIzdmmtOz1yqSbVmyFVJO/2RNDIGTXJofTdWx/0Lrj1nnBcTDGSbH6yuNd9cNX1fQL/OuuuUO26/I46UWHLOh9ZlkwF7Lhs7LK/vW8tkuhg7DE9zWcXiWdPAnDFVv+fajBdQbX5arXBl2aql/Ccxcc7puUc2i4kDfitIqmCHuygAuvdeewUQ2u/WGIYUaADcmtGRvy9Iomb5nE/NpcepthH2sDVAcu3e4mg6PJw1I/mDAYwxzpKRSN7dB8AhCVITgySpCzrXVu6ltba6GcuEkfMe66t1cRNTTwm8VQOZyIU7Nr6pENRbk6O2Wmj928yP9gPrr7d+3GoZKJEsS7gA7WHrJq8WJ92LL744z4VvfvObuTeSeM8KoFeNXBx2zz037qBaLtgb3lOPP/FklUJOmBB34LXXWqv2xIs5ZW3yXe+l5Hn85huvpz2McRk/YVKZO29+ekRi4CZNWj41cWZu7P31STVxWNYu4RmA/eHcctJ3eu6Uv3ek1ftibwR6I9AbgT/CCPStusoq3bt6Kfc1JpnsDEYqUOmagXamJ+NYOpcSJm611ZYrX/jCkWXa1FXLEMar3wu1a/YdEIdDG6nulKSWfTXTmf40nVF/zEs0Wx3ParwCqmUxZS2T8zKfF0mI65k/D4MxWq67/vry+GOPJ4Na5S4Ly/rrzyj77FuZuJipDNb6NCAAK8AOWkB/7LHHROoj4GismXGWEb/tttvLpZdenkw1Jk6tgcwwkFeD6aXGL78zN6POVWugZJQ5qp15xhnpQxdr/PXXK6McwEZGEtAxjGjgpsnGak2WPnE3JxjEfMlc+73AXFZeoKeurbpILgkAwJj4f+MRJ7bFIwFxgqV11l03kkp24ORKQAQQWOsFS0xcME6CjO/+79+t7FspCQpYarc6uKuvvjpyHzJUILA6/k1MIKKZtvoPMlFW8eqAjAOAKNgVFKtZUydD2lUB6Egy9SR+suuuWVTWJGgtmx7zj6FaH+ScAOpvzvlNwKwgWl0NwHveeecl+HOfxtc4Y2EAtx/84F8CMAA/rnCt3ghrgCkDiJgKCDyBEtfzzLNPB8TFBGPGugkiBWyknI4fALJ4UTLuZ519VtbSF0/4Yta4fn7AOObG2JJaSQxUc4hqC+4Yrt04YJ7UUZEYAuxqO9UvtfYSYQLCki8J4CcBVOP1ve99L8HjLjvvlmPql2gMLrzowrLWWmuGlYlJxqKF6em2/377ZY4wl2uuaS5nh3mzV8gVjaHrivRyrc/nnvxe3Q9m7i/+4lthBCyQcePtl9sCuDGQMQlKEFgNgsKEDA1mrpuBUqu1tZ4xukxXyGn1G2wOjqSn1s6BB9Um5QHkcZllWFKD8sZINXMdrAGjIMfH6EmasKMXoHMotF+YR0hIWGe33XZruf32OzqZYGVzPWeMfVorzJ0baZpniYAegJcEMfcAh/36+uuvxbgCmEjj6+Gh8sYbb+b/SbIxgWSPWDJ7GSDzHCKNtI/V9DWVgLkFwvRfJDH1DMBeYTnVNTZXSPOR8ehUAekVKaQfHU0tIfMS537jzTdyz03+DMxL5tgL2Lpp06bmWQskZR1Gzv3JIC5KiNTd1udl2NhI+nx/KD0MrRESdSDitdderS1JJk2MbNlngMtqStJf3nr77bCYHj72lL3neemZ05qhW7ONba5yVnNHflol79WEan7qcoHY9ElbsDDfsY7sYZJu1wz0uVbAx7V4punNh11X0wjsMleyDz3zmhkWgEe66S1p/blv6/bW224rr77ySgxxIin97c2Za0oGyTQgDFO99dbbRPnh+XnSSV/POjDHDIu4nJoDiglKBY3AAUTj+7Of/ixMmpo44wXgrT9jRv6bnFJ7gWVBHKdUaxE45kLpXTlvXsfEDY+P0QkmThK0nwz2U4xNBjQAT316ZUm1AfnKn/+7HhP3RwjCeofsjUBvBHoj8PuOQN+U1SaPhvXprw1ol7YSwCIBU9VGP59phiP6npX+uFN++OGbZYNZa5cvf/noMjTYVyZNmFAWL5QhJqccirFJ2gtwlywCc/yUTG99H0RpGWfMKu2I0+KYmcqywFG2F2hcnECQfT9J5dwP56W3k6DFS1UTVy9qGfNjjz06/02GUiVtfXnpc9cTgMvG63GV6+jHrmHyqsW0wOGUU36R/9ZfrJkWyAK3gvnUJXT20q2gPnUiqSvRx2dcAgkBLTner844I06EpEWc5GI4MCywGRfpGtc8boJkNM15ULBTDRUWBUxGAkhOec+9CcAUyLtuAWKTGjV2sP5/Befkmu5bnaDaMCAKqBP8GJdmQy+Lz/gCu6ZOwzl9JnKcYTLWKjcTKJ/6y1PL3/zN38S6PU6TJGh9JUGNXlzc5rAqWhaQ5wlaLrnk4tynfkdTNcXt5E+NDW5zMVaX8zF2uOYTRgN4qunAuJjTCJw0DMdSCLTVOgInmgvPWHdG1phxNo6c8G686cZy1JFHjUmsMBEkmFgm8wJ8ag9gXMwFUwXzsM8+e4ehc5+333Z72XobstiBcscddwacGjeulJg29y4QFQACzkCKrL26Nlbw1okaIMBXE2WgjYV6A0OYN4YTAsuaYBgZC3ZbAN8kZt///vcTPP/N3/xt+dwqq9W2HqPcQYdjZAHEf/nLanGqpO/qazQX3iiJA0wc1nLWrI3yDMCWkIpdd911kaNaB03yaFz1t7O2vvvdf5cgz7nU4bCuJ8GdOnVakhYCaXvMfTYpmwBc8sRxzKWAHmgA/hjIHKYWaM0101Da2HA0dR+77rpblZF2LJF1Yi6rjLjKa/0bVz8B51qf/3zZequtIyO15+3/yuYAgYsDKlp7A6BVMoDBh2vjlmhc7eVaF1yvk5yaKRD2te6dBWPAC0DF1DSjjRgjdS1E1DlhvfwIstVAMVXhPAhQr7Tyylm3rVYO4Kgul+pgNw3Iw+akpjesS31eNrOOT3r4t+eYa/AMMt7kpI8/9ljWv/3rGq1tzKIxwp6ab0ZPzVykvRey9rpnNTYqSgQ1q1E5tCb1tc7r4ksuiYMtdhfwdi2RbscGvyaLqky/Uz/0k7pXOXhTQ7Saz7qGyYzrs1bSwTiQrAL+jm//YLkZ1hhPcyChAoA5r3n3u7CWCxg5TQprBQCZw1oXXNUa1gXgHzOW1VdPkssatiasAdJIjHDbR2T5lBJcaNViatlhzX796yeNtZeQDJL4Of+887Mm1MS5L/WlgLQkiR/MN7DnOe6a1RBef/11kT4ut/wKAcPcP2dtMDM1feMnDKetgESK+xyVqFq0YAzEjZ8wMbV0kol1/AbLhPETKxM32lf6OjllkirtXdG9q6k00951GTB//In/pgfift9Iq/e93gj0RqA3An+EEeibstpqo2E9SGO6VgMChdhHj4G25lDZAS/9w/r609gbE7fTTluV/fffvYgP9Y5btEig0dXEAWydlHLJ6FIQlwzfMmCtAY9lQVxeIB3zV2U8nYwxQQNDCvUji2PBLMCu9SZLivNMnz61HHfcsdUOe9jLrjbx9iLnAinAV1/AoKNltlt9lGvxAsU27b33vrFJj+yQ0YUebIuq3CZ4ojmidS9BgZXgD/vXQJzgnsU4IxXOfez+sQMCI/ck8FdrNGO9GWlSTR6VujvAadxwTE+cm+xGcCnYa65vMtICYyAOm4JBq7V6VeZkPP0xPpgK4MLvBaI+A3hhJAS5xlo9m2txv4KJE044YUzKZGwF5gJb52B8QfYF2DCYyRx1rRmAGqBNgC6zrKcXRsh1qMfDmgEOy7KfbX23WsD292UBXsCJ9gudi5/zYdDIJ9ddZ92ANvclaMXiaNoMGFtrgj/MEEBpDWy51ZaR2BkPYwogX3DB+amBBDxdX2UclkRyRyrquq1drOO1113bGZuMhjkDPsyPY5OiTp0ytetnSCr6QuzFya6suTZPTb7WJJHGlJwVewloG7dqNqLX4PK51ma4ghUh1ySP/OlPfxogjR0bTOCmLrIaTzBiYJYgWMRYWi9XX31VWCABpgbiLNHnzNkscyuA5PIJePx/7L1nkFVXtq25TvrEexLvvffeCi8QVkKAkAB5le0b8V5HdPeN6Hf/vP7bFbeqbt+qUsmBvEB4EF54ZPBOeO+9SZ8d35h7nnNAiHoKlSIUcU9WqJLMPGefvddea+055hhzTFix3r17CejDXBA4A5ToVfXKq69G52PMCvcNIMqa5PpIINy6fVsAFlndxYsXxIARyPN3BwqYjQAqqNGjVtJlbLyGuaiaoq5drTejagthgAjO7WcYD1gv6umYd4wvrKPL76zuk1YWlohAgm1gwWpGqR1iX2BeeAKAOcXPvJ5x5/NwIq2Tl6e1yd9cjmx7FjVYUZ/NB8yYTKLN+MgMpBRJeIGAFfeUZNGuXTvVIoX1zppr2aqlgATXz+sALpwnn+eMtIO5ZFOq5OcDr5VpDwAqUiF4rR/XaOAHEHRTdZGnTp7UGDLXMKehV1/t2nkC+SQeWLPcF6+7dYdRB6u29tMlPWb+815YPQPw1qON64YVZE6yb8BEsgdaqwJL4HntNe9zkxfmEc8o2FEccmk5gAyVNW4tILI0RiTrAEWANN//SLrp7zLWwRAlS3WM7OOXL13UfeS8GQ+SCHyHHQQoYxJDf0BANPsygI5ED3NHfQ8zM8PNGzfUQoK5AVtOr0Ek2XPmzFGtG3sQYBajnfc/eF9jSILo+rXrqh+EkcUNGEaOJFuL5s21jtlH/v7WW0puVK1aXawa10FCBfUDLRKysjERi57d0b6IQ+y5c2e1DstXqKiaOCohMAHjmSRjk0hOGXeF/kcgLkqkpUDczxCBpQ6ZGoHUCKRG4CeMQKxuXp0ysqdqOp2eEc+Ye32Gg6tkFo7AIRt5SdQnbuKE0aFT59YhKzMtlMvJDipLUJ84HCqtfklyymDMHkyc16iplkImaFbT8SDxYr9zhlA9xlX3ZpbPsZAuqQk1OLv37JFDWHoGdXowAFVlo05GlqDb5GdlemjDlMBOvP76a/FeYuoFFPWZI1O9bNkyBfWzZ89RLRGyNYJmggBey5fLwcQaWXpZ0iI+h3MDxBEwUddx+tTJMG/ePHOZ7ITTZe94A3PkUjQ0psYI2RqHQ7qjPnERYAMM9evXV9I8rgcwhFMbMiACKjL8BCZe1+HNpbl+giH601GPRRCPHIxAEUMQztWMWizTDnsGG8W18XukfARcEiCpV59JSQlGcENknBijRM8yk60SDGGnffToMUnAXn7pZUkOYZlgnQYOGCgZa8JIJ9E43cfV/Gyk9rU6ychkhTmgTDgBPbWMoUzGLQDQmc/NlLyQgBSgwrVi9+2SYAJ2JKYwTQTJNOJ1FocgEuCO2QU24G6Kwudt37FN8wHpk/cxpK0AoAPp4rfffCsp6L691ktv/ITxkZOruaLiuElNDAAD0we3K2fNcTzegyQY9os5imwTRoSxB3QBst3Jj3nI9TAkAAEanxNITpw4IQwdOiwOUiz4LRYT/Pbbb0uyBQPKdcA6EWS3a9dW5j2AOVoTVKlSTaYd8+d/JsnixAkTQuMmTcSMEbTCePzHf/xH6NOnr2ShHsRzTnweCZNLFy9FNVn3rH1CVqZMH3AMdeDmJhoEqZjAMO+oIeQ8uJ/sN5UqV5YEmSbtsEQEqN4LkdcA6ljXjAvutJhKcE9p1o1ckHO7cfOG1gjzFtYaw4dQFpOMl7XFvCIxoTpfGSwB9A0o2tpAcobTpO2RDoR4PdfqLpRupvEgC27bgtdj+T5tcthYlDRLF7hgn1DbD52DMVvccwdOzBeunToyAAYslvagpP9Pfg4wp0wK5/unuTeas68BJpdQMr/Z80g0sG5v374ll0TGTjLp3Fw51rIPcj6AWoAG65pkj4MkQBpzir2V33O/2JO81pOT1XMlqv1kzKhb47o5B5dAAmxdQsnnS0YcsWacN4CY+ww4ZX0wx1BK0COPucA98D3a3SY5vtX+ZhhQVELK2qsAsgGx3GfOmb0Shg1m2WqMc3X8zp06S+7L9bJekf4zn9l7GBMSB8uXLQtr160L06dND40bNwqfL1wooEabgbfffkeJIVyCDx8+JLA3ZMhQzdWtW7eEipUqqV4WZg2DE3qTCsyWlIbMrFxdN7WGbdQvlOQkrHqp6uFKWH9lZSolOHHieLh961aoUrWajEy4XJKePw7ExRJMXBzE/TbFxP2EYCv11tQIpEYgNQL/7BGI1amdV+a91My0BOc4AyOeFTXAYiGD+3hkZ2QFYBrOlDNmTAnNmtULWZkmp6TFQGkJMisDcZJTAuAiEBcrw5ac2rlIFkSgjvQoMjmx2N1BXeK7+uJEvdCIYVD4EGzgAHbk6FE1mOYhjaQyt1xOeOmlORZEycae4CddkrP5C+YrWKRmyTPIBGnWJ65Y8hjYDRwKYSLMqMAK2t2Ig9dyzv5lypNEwASII2AiCIHpgoWYO2+erpnaNnqYiSkptV5wa9as1QOeh7hJNI05JBjCuIHAHgBAgMXfd+3aLTBAMCM7elg31Uf4czZyU4sstpGLUe8F+KExMi57NHJ2+3EHcwRPBNWARiRABG6AIICxsTFZYgf4znmsWLFcgS+GDtao2GrzALswLEj1kDshLSTgopCfQAtGkL5Ifr4uoY3HpM5mJNmc25xgnhC42FwlqCOQwoqfusJnnn5GMlPqYLZs3iIQgwSJAIjzN/lXuphRjGv69etnYDBKYsCoAaSQ0BJ8mUV9Wdi8ZZOCYhghJFfId7HPB2wBoGFCYQJoIE1TdVwrCbTNSTUm4w3c6UaNHKWm7Ra4WkDKNTFPlixZKsMMxmXE8BHGZET1Rr4emHcO0LkWGONt27fpOgGwsAcwTYwN94zXcw/Xrl0toAOzitwQoArgb9++nWSeMAUdOnQK+fcL1O+L2iJqFsc/9ZSMH/jimNxTxhnwSn2OmCL10bIaRvqVnT13VnMSi3uugUDZWSRncgjMYedwuoQNatCwgcYckx+AOddI8My54Y4p4w3WW1S7RVCuRA6JpLRYuHD+fPjjH/+k9UCzetau11T6nOWzkebxed7rzNevgYIMsexqY6E+ZLbxGRCztUivSmOXaGIPw2GtCnxfjCeh1EM5kqFHph/+WgdqNu9sD7B/kwCyJIm1S6GZu9WecZ3WzsFqlBhv3599b07ep51p9H5q7pJpTaIzNK/o/cXYaU1QnxztO5wnLCyMDvJS6lgB/jIFicAvdaKMJfNXDBetOCLTFvYOxhymL+4IDIDkcyN1AMfi2rwfnu9fGotIwm+OwuliBQGR1apXU3sPauZY8xyvdu1akmlyHIxsHHiTcCDxwBhZm5EiGadwb+UGW4Jc1wxNYPNu3rolMxHmHD8zP2H6eA6wrzFX+X3bdu1k+kS7D1rHAOTOnzun/QD331WrVwvIIQtu2qRJ+Oijj8TQkQh57933tPfD8vOMoYYSeTuAEMOg9h06SG5Pnd36devURxKwd+Dg4VChYmXdJ1oMtG7ZUiAuCxCnFik4NVP7zXykyfpRHbOakibGxLHPp6dlxpk4Uqm8wdfP9+WUgLhEOQNza9qLv0mBuH92BJY6XmoEUiOQGoGfMALxmjjL7BtwMxWlZXEfNhfxz8oIaTI2yc4pCzNmTA5t2jQNZaWFajEASAtypkwGcRJpWo1dmWW3XfanADUCcW7Q4bJEZ2IsiLS6IAIoa/2DacR91REdOnhQAQV1JNQFwP2poXEaYI+MOuCiTPIWjDcmTZosmZ3cHmUzn2isvHLlShmQjB41Wg91C8fMsjre7DzKlvv4mOQvGi9JUwnC6GVUomz0zVs3wry5cxVsdO/eLfTs1TPoyBPyAAAgAElEQVQK/HCvzJG8E2CJAYX3q+OaCYaR2Vy+clnsFQ9nvpBTAihc1mTjQ4l71Pw2qmfw3kl87tJlS8P5c+cl0SOAof7CGjRbSwICRyRdnAs1YBMnTFTQPnjwoFClSlW91rP7FvClh1u3b4X5n30Wxox5Uhllgnr+5r3l3n33XVnAU8PGtalFQlqaeokBtuJBRHyUDQw/2B/QwJszc9wMd+YzFjQoyJo7d17o3KmTACKzDUc/MuoDBw1SIEjLB5fAMo67d+2WyQztD6z2zYAnVv2AQQNxsB7FYcf27WJykEbhWojsEfmkW6lfuHhBgS+OksNHjJBRhdwX8+24gDiaHdNUnjotgmqZO2Ski1Hau3efnBIBGk8++aQ+22qqTBJrgT9yPGNMOSbStA/e/0CfSwDJuWhtkHVX4sGkePybZuqA+DfeeEPg7tjxo7rXsKEwhC1atgzNm7UIa9eu1/2vV7euEg0AfVuf1iwcUI5BzeDBQ8T8waRxndwzzpPgElkhTbwBXt6Q2xIcJrkDEOzdt1esJRLV7t26q/aSxAL7goMarm/rli1h3LinzI0vSmy42Q0/u+SOdQLDjjEE6wlWBCkgfycxAvtLjRRfR44cjTNfHJfXI8EzYFGguU7Nou0zJWLvMP+BIWMOAB6YP9w7ALLq9AQ8nMGzuWqmf2YK5fdRYCxqa2GgzcxBmH8u9/bkhFoNKPmQYKkt4WaAWu+PzEweYABlD29A2JhF+3wHg3avTPosh9Po9b63q08hIJZawLv3xJLCwMJu8wUzzDpmrADWfBb33h0u3ZTGanupi060AmAPscbTMJA5cVYtYXySJdAP0weg9xYCMF3MP1NVJMbU5dgOpJNb4bjjMO9j/np/OxhOQFxujvWp9D1a7Q7SqWUGALLmkLDanGEuIg/HlRfg9sTQofGE2+3bd8L2HdtlPINb5aeffhImTpwkGTAgDhMlWkJ8/Mknkk4OGTpU9XGM85jRY9Tb8ubNG+pFypX99a9/VV9AkhEk1A4cPBSqVK1u++agQaFli+Ya+2zklGKtMVuhTQZgrShuoIOcU6oV2nloT8gI5ZBTqnF4CsT9hLgp9dbUCKRGIDUCv4gRiNXNy5NXV6QGNCMMRSAG6h7ylYifdHpZUE1cZhZB5xNh0KDeoSD/jjX7xvYklmV94rwmLpSG0hj6fcLuKJiOAvD4Z1CnEvXycebBP1A1J2lWsA6jhjwE22Wsk7GG37V7t4Ag0jEklfn598Kzzz5jvdjo9ZVjlto8FMnGTp8+w4KXqLaNgA0AQt0YWVWCwB49e+r4DqY8YLBsuAVCyfVa0cBFQRfA0PrEWTCbLzklASwADiBnQCRNgQyGHzSJhYUhqBfYVfY6XZJEssKwPjAIHAub/149e0UuZWkhl95J+QUPZejNsEYsZHq6pIKAFExVAK3YrZu9vUkgBd7T6EG3MwBkZ8+erYbRWMsDdgjACPxhLWD9+DfB1uo1qwVzcevzpsJcN9dFLdnq1WtkHMFYA7I5Xv/+/UKbNm2j7L9nfP1uWwiczMZaYJ9o6msiSwtmCbi4DlwqCXwxqwFoHT9xPOzatUuyRHqyWXY+6iGVFpOTXKNGDSUxdRBHoAb7gwlIkyZNBQKu37gW9u7ZE1q3bq0MPMYTb7/zthwskWsiQcOVD/MaxpLAzF3zABzMv21bt2n8e/bsqfYKgEokuswNGEE+k2vg74yjmE5YE9UYFureyJRDzI/VJm7btlUJDBxKAdyWAGHpmnkJbIsF8CWSpy1duljznmOdPXdG40cN1upVq2XigNxqwfzPxbb07NlLwErOgXKhtToy5gWSWNxaqQ/ECdDVxM4IWd2is1MxzRWOc/3GDZl5YLABwAZMErgC4qg7Yl47eHenQ+bNoMGDtCZYo25+YcDGkk3cc8AULSpgqOlRB9vGeubaZ82aLYkZ7QBkHHTzdrTF2RyzBtD0Crwd7tJYulIlMTTMMK9bI9kDeKlb13recc8Zb6R8SipEvRll1hFJMS3R4VJrUxfEfwewi1q3iNWPJ4ESCQyf3w5qHWwpSUKPzqhheTKL7fWkZjlsx7JxsqSLJ308GeYALyEH1cg+sK+51NGTODDPtA3xelHmJPOR+4wLJnONMeK+OIgDfPFvnGMlB1VvymzVsPFaZ5jdSMsdY91kSgm0aFy5XyQKXAkBq811+GfZnh7T/dfVRCyg79uaY+xfxUg7jWHl82zvyojOvVD7KePs4J9zwbAH4xLW9NAhQ7Ru2A+QojZt2iScOXs2zH3vPZmXsM8tWDBfTBy9CRctXiznVpJo1JxiXARjfODgQdVaciySc2vXrA0znpuh8fnow4/C+QsX5SrJs5HkVyueEUWAuMx4s29klVxLUVFBOHP2jJKT1CGmpbMnGIh3Jg6ny/81EGesrz/jpr346xQT94sI21InkRqB1AikRsBGQDVxLnUCUFhAYbVnLt151GAB1gBx9Inr0aNDmDJlXCgsuBsqUZMgjs4AXKImzuSUBAjpuFY+FCj400Gua0lSSg9QLAihxgdLcXOnJFi9fy8/bNu2XZJDggiaqPJwu3P3Vpj67NRQvhxOXEGW1LAhZOsJlDHjQObHg86lPBgwYKRA5nbc2HFR/yKkocaEyJ46khQi1VFAmTQ4yefqNQj8WTUupSUyNqEov0/f3qFr5E5JEE8Q8fnnC9V2oF279gJqJhk0ORFghMbWgC5AIME+4Kh//wH6dA+W/GHrWfk4JIqAJNb1sCwwZlwzgYaDLt7DPWeckBABUp55+ulQrVp1GRWMHDlSsikDpZliJjALYFwuXb4ksNSyRUsBCs7PnfMAM4w5mWpZwd/PV33J8GHDQ4uWLaJWE3b3CYws+Dc5aVw+GQVv+hnmIaoZVA+wqCE6v0TGBEh9+eWX1Q8LGdjWLVsVNME4pdHsvUgFmwKiMF9k/QFVyOiQ0+0/cCB88vHH4aWXXlYdFi54R44eETAYMGCg5FtHvjsiaSzOnASkyKwAstTkIbXCoAPmgCDSAud0yR5xRAW8wXphvw4QcFkh36lxREaJkQTshjWcpt2FjbvfKwJaWKylS5comH1+5kzJFgF+MCSZGdmab5hMSO6YlR3yC3Bx3RIGDBwg90nAEUCJ+7Nw4SJ9zsWLl3XvkRAjjzUZpMmMCYpxVASI8t4Z02eEutTviC1iPVrTeAXQEdukdRW5RhJUAv44Pu9nTTB/O3XupEQAY0iNE2uBc+a8GHO+c+/EfEX1as7WcfzyFSoIeDF+1J4iEWSNUINIsE3iBrt35HKsPaS1zF85WwpgG6iH2dSaFtNvyRcF7xFQJEA2ObixnFovkV29M5GwNs54GQAz4PTwenxY4ZC8zybvfQJ9qncy5srt/J05d6nto0CcfaZLNU2KqTUWJUPsvOxnl6X6fuFyXZdkej2xgEBGutaQs4YOQJNr0Ni/jDW2xAv3HqYTkxGXmPoaN7myMesClNG4+zxKyEejuZUWswbgqokslLQZWaOZ3Vj7CgddvNcYaTsfuX9SU5xGv7pMvU/MG9LYWNB8x72Ttgyt27QWQOe62Ct4r7cAOXvunGThHBfzoSaNG2t+wT5j748hyeuvv67rWbpkSWjRoqVMUUiAPPHEUCXrSNpgrMVa5NnVsVMnzbtPPv5Eeyj9LZHgkwA7cfKU+r1xDvSJa92qVSgqpK2MM/OlIUPJLBxYzYmUOl1UJGonQOlBKUnPjJCbW0HtCiJkH3eFjqvw4+6UaY+QU6ZAXCpwTI1AagRSI/BLGgExcfYgt0x7PCAgsxkFM/YwNv28SdnKZGecRZ1KcX5o3bppmD51soxNypfLiYqt00OAiQoAmMixkcCBwMkUKvbciIpJPIvvNUiWmLY0srNE6ekxK+imV1spkn7q3+7LkW7nrl0qCKcWDlEhMso5c2YpcODhyIOdujOYlunTp8eBDKycmwhs27ZNtQk4gLVt19aCvBLnfPx8LPufHGzFgx83OxH7ZWCY4IRgnEAch0AyuTR2pZ7IjRLIRmPXj1tgTySOygjDNpo1O3IbAGfvPr3lOobDHyYYGJ0QZJCJNhbmYWOYxFQjcKFQn95fZ8+ckb3/r371KyucVz8vM5choEE69Ne//FV1bEgTKcCHKYHFIHDhtdwDjglrQ1BHvRWGBqNHj9KdJajmC4nm1StXIhbSgm3AEewKjm+q1YgCPq8R4ztnw303ltbugQJkJHkEpFEwzbh6HzJAwqeffhp+//vfy2Hv6rVrYe2aNTrv1m3aWOAGW1lWqv5QAHZ63eFgybyjL9S333wjwPXKK6/GpWwEXwANmCnMNj54/32NGfIpAis+B3kltTFIKXEzZWywLoeBgH34YuXKsHbtunjNE+PIuXPfOBYZ/2nPTlPTbDmewmbDOJdin18cB4WwV7DRn336mfqAMSdgSWFiYZocICQMR4ylYI4gfa2TV0f3DDBNcMpcBpgRlDLvYBMA9/z+zp3bcQt5jsH62PDllzJ8QW7KNQJyOY4nEKxGLlt3jDXHuJFwoA0IjcH5XFgJgC6OfjJMYX1S4+bNo8U0Foi1w7EVkxOCb4xWuE/mpGrrUIxlElPoM55rQfoJcGUu/PrXv5Y1PKY3AEj+rkRB1PeLOUuSAiDG7116xzgS/JqEz5hf6i2RG1rNlrEV3CNqrpjvWoeR/NTrwDAm0fvlNFoUKlasoM+yukWzwQd0c10uo5XZksxXvC8l+6f1U3P5Ynx/jHbURH1cYi9Irmf29eSWKH7fkhUF3sfPpZpagRFTaO8zptzMU0za6PuhJ4O81s/dcRkX7znmdXkcN+7sGQFqgTtJakvk0sscMvMRfueSXHsmSHYe1R7GgXVJsdXHFVsrGsAM5wbA4j0G4ux8rZ4PBUO+wCUSc/qzbd60Se6XrC3Mn6i7RgXB/lZQcD+UL58roLRp02ad58iRo1Srx8nQ0H3+/AXhmWee0TpmX2jbpq3WEW6206Y9q+cKIG7a9GlqN8HnI1vm78jdMeYhAcWc2bB+Qzh+4qRAHOsM9q9ZsyaST1IykJmVEWKw7syvsrJw//5dJdWQwSL7xIkS1s3a4sQEJmk9UERiIMOktj6HTIATqSJIpkUSGf/d9FSLgV9S7JY6l9QIpEYgNQIhVrdO7TLVn6kmzWQoDuSMDUk4EsY3eFnoBwXFZWVFoU3rFgJx2ZlpIScnM5SV8kAhiw2QIWMNyxKTtMPqWeK8W9wQwGubrKbhoVq8CPEB4tw8AxCH+yNyx9279yjANLvpTGXMyVK+8spLsvDnM2n0jJMi7+cByznw8ESGRQDGw/2LVV/oAUu2HiYlASIePVNc+pX81/jYqX+WXSlBN2CR+rCr166oPxc1RQbwTArG37CzRlrGGIhthBVIt5o4WBsxRoWFMjmB0QBUqCYIx056SEVmII86WwJerpGgAnOXGjWqhxdffCnq/2XufMYyEOjcD2+99ZaMSJAMUvfEe0zml3DA5PecO8EsIPPrb76WQQa1Yp6pdzYJB7dvv/1GEkJ6XtEugWy3O9W5k6I1cTaG0xsXexDpgSQmCtQpee0On4EkCxksTdx/+9vfqr4KO3wACvVlmIkQlHL+Au0FhZoP1H0BUL3NBKYmSJpeefUVBV4EU+vXbwhdu3STnBKQgnsnhijU9DEGzCkCN76PGjVaYJz3cs+5XgInamM2b96k3mfIq2gATKNo5gtMJZLOSZMniWVwG3zkjcUl1qDc+m2lqxaG2jZY5cJCHA2NKcD0AXBM/RcMAv/J1p5Gy+XKaQ0AMrh+pG+41tH7auu2bQpGCXJbtW6hOjeumb2A3mV8Hm0CDh86pAbufB4sHfV3nBP32RtQu+W+S0FJOGA6dPi7wwoqYdN4H6YonB9zX/cQuXF+gerQuOt8BuALRhK5Z4P6DVQTKuYlckfEvIV6Q4HVKNh0+TcmFjRwXrd2rWpgkYLCXsyaNcskf/n348kdxp/PNpfFzIjxMwDNz6xFrot1x3XxebwWcEpCiOQFdZLIbLl3sIzUciGxgyXinAGpYpkiAxMADXPba94MkBmQJdg2KWSIgPu9uFOmgIrcfE3Knczw+b8TgC1KuiUF5onXJ/bXR4G4h5lB30+SgZ7l3yyp5+ZEXq+X2H/c7inhLuvSTgeD5lzJs4GEoGX31PpBjqCmdmBsxI6ys5PgiXqWJkCdMW5iTyOXS96r5BCtDyKppdUR2vMluSbQGEeMqMwRmGQX84Y6W0mGr1/X76gnPX/uTLh27bL2FNjwNWvXKgnUtm27ULVqNb3u7XfeCS+9+JIYSByBLflVEL7+ekcY99RYJSdo60BdHbJ4DICYa5iidO3SRfsMLsTMAZ5JJ0+e1rOUdY6cslmTxqp9KyvDqMcklYA4pgYKCdhAexZiOEPig7llLDLrJ4dersWlIZ15GIFwZT3jtfCxeBPxxLM6hBkv/j4lp0wFjakRSI1AagR+QSPwWBBHwCDDEbezltmJPZABVLhipcfKQru2LcO0qVNCZjpGHCGkK86g8XMCxMHIYfYBQ/UAs5cUZMQDgx8CcdS63b8Xl1NmZeaI5cNMAiZBph8xq0GDrJk9e1Y8EAP0IJ/r1at36NatqwCPNwvmfABKMDA4QFKIntya4Ifu1+NAnNcVUtPGsTA3eefdd8KNG9cVyPI5PD8J0gGM7897XwxHhw4d44X2HJ9rIWCndxnSHcb+0iXswM+qf5cZC9CnykxXHneuBDEEJ4yVtQ94RgEoQS11hC6B5MGOAyEugzgeErASVAPOkHwCBggGYGGsJxO1Q0UCejR97tu3X9ya3YLfzHDj5k0V8+N6iFscciGyzx4wEsh5Hy9jAIyI/Z68TOycyjiVsffeWwAmnBH//Oc/i2HETh+GjEw2zbIBXLAeObm0GCgVKFixfEUYO25sqFmjpsAZrC2AiqBt1guzFDBTy0bNGsYtmN1Q+7J0yVIZidD8mWCfnmIff/yRpKgAMQAR50jQxWcSiNL8nFqwDu3bh+HDRwjgYaBBwPU//u3fwtAhQ8PoMaPNujwrOxQWFqu3obW9iAlIca30QluyZLHADiCIoJXzhLningB4/GdAONcGmKtRs5Z6UAHguJ+Ay82bNqvtQ3pGptjnrl07K5Of6KdWqDpCTF2+/HKjrqlf/34CYTgBkhSAybAvg91es8Z9/+rrr8LXX30dZ0pJAgwYwLxPEytYuVIlrVfYuHLly6s1AWPGvKNtCExnfkF+qFypso4BmEW2hh18tWo1QvXqNeImQMxnD+Q5mwJqRwsL1eR8x46vtMYA108/PSVUrlJJoIx7LoAbI/mUIwMe2iBwbgBBAl8x+ekZMogBiAI0Cc4ZPz6P+3v8+AmdH0CcMSKhwHdvTA5wBOCpTUBZmVoeIPlk38FUB5B588ZNGVKQUICp5Ny8rswlmkoQRYygGT+Zk+OjAJUzU4k9NcGyJCfJvgfiMENRos3u6cN7nL/+QQCpT4lMdxK9RJOBpYMnM8xKsI0OoIwtNudPk45aT0d+NqCfof1JzF3UPoH38neXTdpxqXWzVhAcE3ZVrQMi5pV1Z2xniZhyfo+02QEcQJ3Pp76SffLEyZNh7JNjdW8A7LNmzQzfHT4oIN+6dRspN1hDI4aPDE2bNlPt5YqVX4TnZszU3GVOc0/5zFu3boTqNaqFd955R4k8wBpJI1QZJEgwj6HWlEQW84rzp3XI0ePHQ1qaSZ8xmWrWFBMxJK30PSRpWiIQx/MYpQpMHC0GWNc0+wbMUYtOskOuoiTKAMvOxAm9PQjiOGGzyYpmQllZCsT9ggK31KmkRiA1AqkR0JO3Tl4tMXEKlqNN2zOrVhuCdb01tk74aJvJCHILQFurFsgpp4ScbAxNYDuQu8GmACxioRQnLP6LmSslEsU4GZfUtiDeby2pmDr5Y7OyMvSQwnGLBzWF2gSc+/btV584LK0JbKtVrRIKi/LV7Lta9aqScK1evVYuawAXuaJhi52RqWCKrC2sDIEYD1ECNTLD1ovuh5OPjwNxXqBPMEJwQqDxzjtvq6Es4AU5mfo1lRYrkFwwf4EK2wF4KqiXXNGK9ffvPyDGhyCYL0ADPyN3NBMJr2uxAOlRXwSkXDf1bV9+uUFB+MhRowQMkc2pH5akWmbZj/Rv46aN4bkZM8TuABoZPwIPBZfFRaFcbjkFQ9wDxhBmhh5jNNGGxdHciRr5Ekggy9yyZbPuHZ/Lf2bbjhzU+u9ZX66oRi4yx7AaTcvSe8BmLKm3HDDpHvfyL3/5S3j11Vcll+V8sPLm/GG/JEtTkJomMIncTiCuZk0xcRg34PbIe3GGw8CBeQF7NnTIEwoIt2/fIcD/wqwXNDfIvHMNH3zwgeqFJk2cKBbImzN7MAr4oh8bdVsTxo9Xndfp02fkArpk8ZIwcdLEMOyJYXEmyOTC6ZqLJ0+dkN0/NWI431HnxfUjvcQgh7oe5jiMGOwytTunTp8S2OC6vJ6sbt16AnSAmStXrqnXII6o1Pohs0zPiIV79+8q4SA56L37qnWknpHMPrWFgE0AEWMLwwirBNvEOQCGWENuaPPWW9abjrpK5ipAmr95Usjun8m4rXk15iK31HeLhAGmDwDnWzdv6TXnzp9TjSPJjk6duoSsrJx4rZfvTwZ4bD1wfowZPfw2b9mi8aAWdeDAAbrnnkDgnGGmraatREkKB6e0YwA4Ii2HHaem0evTzLkQJslalwD+OWeukeAaeS6GLgA+k0eXRH3eMDqycWLdMOcZZxxKqZOqW6eOzsEbphtYiepBgfaRO6Mzdg+zcA+v/8TfE+1HPOHzeBCXMLV4mIV71B6TrNTwe+D31lwlrZbQa/WchXOwxj5gagBjxbTG1QvSJK1qexPtJ16nZz0To2OrPjbR449zdBbU+56yHr3mERCnVhOSy2KAVaoECuuZBAV98r5Y+YXmOIYkmJTUqFEtDB06SMY89es3EFOMLJv+iiOGDxeYhcnmb9xj9j1YWdivjAzk5/lhz+7doWGjRuHkiZP6DNbF+nXrlVysnZen9cVexteqL1aFQ4e/C7nlKogJxp0SQxQHcVwPII7/lDAsKlRiyJuYx9IzdA7uzEtSBiUDoE1Jhh9g4lSSkATguC8pJi4VNKZGIDUCqRH4ZY1ArE7tWtZOOV5PlagBM4leoo9R/CGt3jTpIVZWEjIz0kK9urUE4qpVq0QFXMjJyRKIs5Y/yAoNwAHkxMjRk8jHgexyElLzYvhkVsn+jsyGbG2hMpXIQXgwIZMk+CEgVR1BcVGo36BeuHv3VpgyZbLYEkDP+vVfhjZt2yiYBMDwxZXm5uQqAKPuCZDUpUuXeA0SD/hkOcnDt+6xTFwkSzUJHNb8MZmFwMR17NhBckpkQ5wD2VFkfwQPMIUEm4AaMz3JigLEawq2CTK/++6Igg8An4LWCMjJlfCHQFxxiR7eBw8cCF+sWiUpXd9+/SQXoq+e96DyOpxdu3bKTQ3XQ8aEABXwwnwgmOeayGqbIUhmnLkkew0DRGDioMtZTepFFi1aLJkS94E6EwAs12KslTWxtmbEJu9lDnqWnuN5Owj+LhYqZu6eBF2MxR/+8IfwyiuvyKUUt0EAAaAMt9HSSH7EMTlPerJNmDhBzAhjiBkGclMaeuPgSXuClStWhu49eoRmTZtrxtCEFwCDpLBa1WqSG5JAgK3iPMc8+aSkgrhjUntms7tMrCB1bBwTh8NKlSoLjHGvAeQATxoJA5wIzMCsgDjAEb0Bq1apEj748IPwzbdfC2AgWx0//im1MuB8AHAEoNeuX49YzDL9mzHH7OTSpcsKGvksxg7pV8MGDSTJbdS4iQLN4pJCAVXuA6YKGOFg2Q+4hbEl8QC4AmgxhiYvtFob73WHURABJMwkdUWMO8Fps+bNxTapPpTm1pKZljer9Jxsvfb0qVOSsgKEmNuSIJZxX86Eo0eOhqPHjoYunbuErt26KagnicO8ZS7C5gmUmdowPo+YHxiaSCa7b6/kjgBjZMCwbHImTE+XwRGMGQDYekeag+LNW+ZySVIFUEjQXr9B/dC6VWszPpLJTobuAXMKFq1Hj+4K4PMLCqxuLs2CawJmY1ktuPem0XwWKgGSJE899ZTupdUTVtQxHmal3XE2ynXYitc+mujjaQDZ/5Rgx+w3j5FTRkkOvcrrUaPv0dF+YIcx8GUALUquRMklzsVl5qq9je5PsrTSpbAP1+/5e71u1pk39gEeW7Cbieu2taZ9OUoKGDA0kxmrE7VaOL74mfloigzY2Nx47R3qBEA66wX1AvsTcvYvv1wf+vTuoftMLTbzlDXNv6dMeVpMOMezekcknfRwo3UBXVUNbMEgs/bXr18nkxNqLOlzOGzYcI0Tny0n2pLisGTx4nDi5OmQkQm4zNDehBrCnq8kv1C7mBojU3LQonDl8mU9Z3geYOYEI8ezknkmEJuZrfPRGGp2fZ+J47ckZJPB/vQ5v0vJKX9Z8VvqbFIjkBqB/+IjEMurXTNRuBB/uNvm7c5jCTllwtgENyy0+DwHKpTPlpyyaeMGIS1WEnJzs/UAoBYOJg4ZpaSVAXmMITIHZol/R88Hg5QeQSQFKDxVylTQTWE2VvFY+BcVl4YD+w/I+Y4HLpl9gmT6sk2f/qzqrzZt3BTOX7gQRo4YoWJvgi4CbK6L4AyzDzKfLq1zUGFNre2B/6ivx4E4A6pcu8k2AWTIaJAbwgoBngClsF8EdrgqwuqMGj1ahfRunMBDl5o/HspDhgwViMOSmsw2/cbMFc6Cl8eBOEklY0FjhBshQQPNZZ96alwkSbLxN2YgQ7Ig6rwIwocPH6Z7cu3qNfUbAwBgFkETcxgD5JHuoIfTGgEKIAiw4XVtBLUcd926tZK3wegh4SMQBsgQINu1mCyPwJwvgKJqGumjRRNxNVl+MLjg2PT+AyidOH5C9WyAc8AGDoXMAfozcXwSDARYn372qcZwytNTTEYaCxifKyoAACAASURBVOGbr78JO77aIdOOvDp54djRY+rtNm7sU6EyQX9GpgI62JknnxwrcLVnz141Gle2PScnjB8/Xv3J+Le5Uxo7SsCI9ArJrrmiVtR4cI6wTb//3e8VKDo4LioyNgkHPc4fgPmHP/y/GnPuUa9ePUOPnj30d47j78WtUcwmUioSLZERxvUbNyXt4vNx36P2EnMZJIq3b8O+ZYWc3CwBDNYCveMAcCYbay2wR82dzxHuOesEps/MN6weiXsFYEJ+O2nSJL0HUEugymcQpMM0q09YLo2Sz0o+yRqmB1s7aouiXmyMGTJoxpwEzeQpkwXiALZa/+m0xkiToZEAEoYqUb9J5JAAQGdiONdNmzbqeIBC5gwBL1JGTGHYC7hWDDEArDA+fHliAXaD8+aLc2d+k4ioVxdJrX02rU6o+5w9e04cGMDGMbeRYnJ8A4fmNgnYBUxybYw3yQb2BdndFxU+4NRqTpKmmODLWK3kXckBXHK7GN8+fwSI836TjwRwfK4lipKZuWSJpYO0Bxk+W9Nu5MS/YbdgxP2ajGG3Oj7fV11G6uPFz/5v9lM9O1QjmDBecQDHFZuLsbmmek2iyzUdDPJdcvL0DKuDpjdcBMI4MPeMBAMMOK6yjRs1CAcP7FPd9MVI/gtTvGXrVhmYsKexf3s7EOYMCRvb23g22r6A/JyWFZevXJFUU+1L6tbVeuTnWjVrCgR+Iub9unq9MWcAcfSJM7AcKRdkIkRvP9jeIiVukK/bOONsa+PKeLBWZUpF4/jHgjiXU0ZGJ6EsTJ+dAnH/xePF1OWnRiA1Ar+wEYjl1aqZpJvQ4znuqshm/zATp2CCmjg9PAFSOFUWhmlTJ4dOHdqF9DRkezjGlYZinB0jQ5OQRl8fMut8hmX/4jIf/Sp6WEQuaA8wcRHiy8hIMHEYG5CJJwg4fPg7yQRxIuP8K5QvF27cvBZefHGOjE0wpqhXt74y/ASABGgEFBhLbNiwXr2lyLLydwIoBQulJapJcmvuHwviAAi6hpgZI8BwyNjk6hU5AA4DxNFsNwO762yxXEiqpk2bFm7duhOXHpHJ3blzV7h+43oY9sQT+v2+/fsVeDZu3CRyi3Qzmh+WU/I+Am4e3phsUGfXtEmTMGny5FCuXE5kGmCBK8AJIPbZZ/NDlSqVw7innhIo4BiAjgsXzovdgW3DZc/rCwmsaHx78NBB1Qfh7EYgAsAgUOJ1BNGLlyxWxho2iyAW0ADrwGs9cKNAn/kBU+egG6CoQv64o6k59XGuCxcuVM0KTBGsFqkAmJ+VK1coa47LJu9FIknwjDtcq5atJJ/lXsOWLF+xXGAJ91KkorjRIQGd8vTTITMjS4E68+zY8WOha5eu4dud38pdjnmDo+fVK1fFjlEDQ8AkqVZkHsA17N+/T60kOF+MUQjYYP5gbqZOfTbeyN7q/WjHUKAkACDg4MEDagKMnI9EgAHpmho3rs8btatpMvVhSMzS09XvjM+x2sU0yU0B4IMGDQ55eXUiFqtEtW8xzdUiyUy/+fYbAXPuHfdJ7FLEeHF8wA7sshw0BUrI8mepZg8nStxd+/TuY2spCqTdIp95hFPk7t27ZPDAxOjYqaPmBODXTSm4F+++967q1Ei6UKfI9TFPxNCGCKRG9vLMXZIUXANsB3uXuYAi1bW5tWPHdo0lbTtgSxs0bKDPZe0RPMOs0GfQ5brW++y+GGTYNoJ3A4SY1JQTmG/arKmABPOYtUWzdm/j4WBGCaOsLL2Xa0T6jXqAeijqDbdt36a2JgBIPju5ZYPX+7mc0ECc9X+MG4tYfu0BybvvWT9KTunbc8RmRRm1eHWUmoAbjIszXg/U5UUKB113xASyFt2l011rPTnjdXAmnzS55cPSTeaD9u2osbiZkBhDr+NZDis+JsmSa17LfABMAdCQxQKg7N/WakLutun02jQmjlP3JvI4hvIBzGtMSnr16hEK8u9KbYBkElUB62vpkmWhRo2aYfr0aZLPohYBrFlSLMtcPGNloXyFcgLt5cuV0/VijsOe2r1Hd62D3HLltCbpi8hzlhrda9dumDGYensOVJ84bn1pSVHIyExXsQLJTfXfKy3W/sDexz6JO6XMckrpM0miJseYOFqfZPDORzNxvMETrV5SMG32b1NM3C8sgEudTmoEUiPwX3sEYnVq1yx7MMPrm7o9GL2mQb+NHrIWZIZQVFAQcnIyJKHs2L5NmPDUk6FSReygTYrBgwcQJyllxMSZlMayuQlJZeInHnY8vDyYt7jEsssAHjKOPCALkKjEAFxl4dChwwquCc7JdFaqXDFcu3YlzJw5I9zPv6ei8f79+isj6g5qCiRv3w7z53+mYBbDBgwUrCbDnNF46MHa6PMtWkp8eYASoU0vAfdztYbLFlPxmQTUSMwomMdoY9jwYQouOSSfg8yLHm4zZswI+TR3jmy7CXxhGQkgR40aqXNB5kbg3rBRQznrJWK3ZBCXzHaaWQEBC0wNZg8YTuCih501xyouLpQ0Us6CBJHFJWIHACf0BCPwJLjgb3wnwOac6bnHl/ePIrjE6MEdElX7E5lCMK68BwAFOMD5kv5mxlhZUOrjj4yNIMvqi2gpYcBb7oCyladqw2TA9AlEygbDhdwNOSXHQZ4GMAO0DBwwUICTmq8d23coaKYGrWu3rpLXctwFny/QZ02ZMkU/7961O+w/sD88O/VZyXcBgTBvMLeMJa5zsKrUt+GO+u233wqcAWCqVqmq6zL2L0fH49phlTA4AUBT/7Lxy42qIYS1ggEwqbCZmmDaQ1DJuHF9a9euMWll1ar67Jo1q6sfHkkAAnxAujcDB0wjxwI0ULPGPKaujcbxEyZMUCNzqzO0ukskX5lZ6WHvvj1h0cKFGmMkj/wNYIzZD9cJ6Oae3rl7R+uFv8MSI0dk/Fd+sVKMBO59XD8A1CXS3F/WHGCJ2klYvy5dOqtmkRo1AnMSMcxV/r1p86bw4QcfhlmzZ0kKChsI6IK5JSEEEw+T5v3sCM5JTtDSAAaZ/lzMV3eePHf2nBIIJCGwiCdBQe9FAmMAFetsyJDBuocXLlitI3OO/QhZLcDMzXho+8H64PpGjRoVatWuJZt53FGpU8SgiDVrTqNmzOHJIYxvkHbSk2zoE0+Et996WzK3Z5+dpnXhbRRYU6qj831XDBjyadMviGmNIm2vj0sGbgmmLtq4fP9ygGZYLA7Kkh+FDygok/7gxioPNMiM/5CoU01O0vma5sOYh/wMaHMjGpN+RuoPwBzOncVFOjdLosGIGUts9W+WPACckUziHvk8liNrxDDZ69jLkTZGUm2xuFabyPGNkTUny+Q2CBybNUTSBJkl85aE34njx0K/fr2ViOnUqbNAGMB71RerJd9+4YUXtN7tfK2NBc8q6kwFuHBYvo9M354L1pC+THNRLWWQO+L2e+OGQBmGSKdOn5GahfmIsQmtWZBlMjR6Lqo3Hs9De15fuHhe8nKOV7ESDrPsb8ZKSz5MQo65wxiABqk5xjQmGkfGFmkmgNcZTL6n5JT/tYPF1NWnRiA1Ar+8EYjVq5tXxkPNm94SQHkButdbOcRyEKe6JeyM790NOdkUVheGKpXKhxdnPx/q1q0VMhV4ElaYoYnXxfnPlhl+dFLP3AatgN2tw11mw/OGh6tAXD6AAlvq0nDw4CEFuQSpPBhxIKSXz+TJE8Phw4f0Wd26dY/XTyh2KSsT4wB7M2r0KNUHWRG99Wbj7w7ikiWfCRmo/daln8oeR2CT38v+WkFIQsq0cOHn4fjxYzKTQHZDVpbzVfB6954CTDEyamRuzYQJSrZs3qwgAqklH0gAjGSP/6xHmtWQufObBVB21zyQc/MAGEGYPWzqGesJEybKIAPDGGcMCXp42K9Zs1qmMTBTZglvPcc88jt95kyok5cXmTRYDy9kRDSFBlhwftwv7qOMN8RAXBdwJvgia01vMzctSQ4YcAisQOP4iG1IihPj0k3m6datW+NSWsBi/Xr1w5w5czSHAJqAJowwevXuJfc27umHH34YLly8ILCGvTdgh1ooJJZNmzQVa8cXLRMAHM9OnaZzpPZl8+YtYfee3aF7t25h7LhxqsVijGj0DcsI0Bk5coTAqbL/tOJQ24RSBXW0GYB5UbCWkRGuX7sWmjZrJqDMvXb5JaAR9o+gDxdQgCNsLaBOpjB9eiuoJWNPYI3DHkG/rZtS1fmJOb19yzL+u/eolQAZ/8GDBtu6jAxAVDMUi0mCvGTJonDlylVJRpGF4WTJ6wBpNCGmFg/pF/fSbMytLo75Tl0X7BTBLefE/eM11mcNFvem7hU1nawB3FUB1vTRYx7LUTAwh7IUxNIoGcD73/7bf1cA3bmTAT6rAUXCCHOSrjEEEHN/+DdgnNrChg0biiWxfnwZAm4E3by/Cm0bbt4IPbr3CBMnTpQzJWwRfeSOHT0qthvpGteP7M0TXQT1GNLA5H254UutG2qhmrdortrW99//QAASZhGZHXNaLUAyrK8c9wcQDkOM/BcWECdYZJSAR4G2SIL7j8xEACLOkthrEzLjhInIox46P9xP8qc+opKdNBPXYXJG319dnm8JCgOiAlrsFZHbLvsZ84CkHC9wubZkuUgCJavGFdfcX7l2wIlLVq2WLlLlR1uWq0r4ntz83M/HGTyOq0TFndtSa/B5/Izcff78T0KzZo1DYX5B6N27Tzh0+LCSRCeOnwxff/NNmPXCC6FRI1oA2HqXAQttFMQeYp5igJLf2bkamyhgDnOmvpH0yCvQ6xYvWhTOnD0vNo/EyiCYuJYtxLhh9AWYY2SVKNQxrLaXseQcKlSsrDY8JDt4HnCNWo/MRa0Ek6NiXsZ/9pr0UKFcOY29JzQ5t5SxyU9dHan3p0YgNQKpEfjnjoCMTZRtjm/glunkoUJmPzmQUAAfYa9cXOZKikJmZloozL8bqlQsF2bPmhka1K+jXnHIKR8N4jiAMUYPyH+i60rOznp9lLM0ZB55uPEAJ7spEFdSFg4dPCR5E9cAaMDKuVbtmqFPn14KRgkqkZPxhcEAASkAhYCuVq3aqgtz+Rufxb9VM0G2MnrIJTvB0cTVGTcHhDZOicbkDCfHsEDC0t0E4kePfRcaN2ocRoxESlhZIICAAvngooWLwuQpU8QwcB4EjrA/mHNgDT9y5EgFLABTwA81HLLwz87SvXIQ5/Ipv1kezKgxMVbXt2+pPo9j0nfIjBjy9XK5RRabQyVOkrBcNH+GgeGzuBaCC0wp+DwCEBg9Ph8pG/3PCNypycDe3l3hCJhx6gPYIH3EOGPatOmhdu1aCh6Q/Un2o4a19Dq6rOBIzdipV8rI1Oe7bT9yPtiQlStWyNqbz927b5+AI8wZ48nfcX3r2bNHaNeuvQIfxgBZIqwJLCSfxzUT4MPaAXBoMM0YMu70npsy+Wl9hymFyUJ6+9prrykJgBEHABs2COYF507kdN66gfN1lzqOiYnOkiVLlCl3aRlMFzJazFgwsjAzF9Yh34OOq7lz9IjOH2Bi8xMgk6VrUdPignyxVMjCaufV1nfmcPNmzQQ+9x84EN54/Q0Bcu4D4FL3tLRMFv979uwKc+e+p+MDXEh8wJAhP6R9g1jR7CzVgQFWkY3K3COUiX09cGC/ZJqMJ+eNqyeMBdeF7GzJkqU6R2rJAMEwBFWqVg5nTp8WWGL+3bl9R3ONcV20eJHA8AvPv6A6O+S7NAxnDCtWrBwa1m8k8AYbW6Vq1bB69Sr16aPek+AaUI2Ml89hXJiLgLn+/fvJnIdxBeghSXUWmPpEmagcPao+hrVr1bYAWc6ZN0O9evU1D3AjZe4wVkhycb0k2Jd0u149McLWDNyYJNYaSRDuG3N+6dJlSsYg74XRfO6556KelWaKQbKF45sD5qO/HMQl79G+Tz0exD3uIfLTAJ4DJe2PSW6R/m8ZFkUta3x8vN0DUj/Yn/g+qvdbfz0SGYAP67Fn9W4mOzVmz9QhieRg8jiYgRTqf5O2KxmlfR7Wi89LMITWo472HfQOtZpWfvZ1PH/+p+HSxbNSdSAXhn2zdgZpYdny5eHJMU8qCcT64rz8vvP8AZuzByVAXIYaglPTyR4HAydwFV0TbDCqibv38tUqgPHCfKtd29ZqKYCpiWrj1Ojb5I+ARNQeVudLQsRMwAzEGbOpWlL10HMGNHpuRaCawSxfLldJCb58jJ976X9LySn/ufFX6mipEUiNQGoEftIIxGrVrF7m2XsemF4wz3ORwNDsrP3LJWwwVjyMCkI5OVEWhbp5NcNz06fKoTIrE/DzeBCXABoPgjlnehIOZnZOPKAzMtMUnPPgpSaOIBetP5n9NWvXqA4gt1xOuHHjmh5wDRrUV3NVLM6RzBEE8JyHNaGxKnIV2BgCVQI9HrqSOGKWEPUsglnynkzmcmbytuRsuWfBbZTsgegZWBqPe6Z4/vz5sjyvV79eGDliZMjLMxaKY5E5pf5h/PgJYrE8qOShizkHr8F+HOYFN07MLmrWqKHaJF7vcqRHzwZzD4RllY12dnZ47733wokTJ0P37t3DsGFPhKJiHDQtYCFoJejAvXHFiuU6J9g6aj34G+PIMQiM+Y6Ejaw1gTQBvjM3nBMAh0AXBgazEOqQPl/4ebh44WJ4Zuozej1gBgYHAEPgAIDjmM2R71XG0t2c4wCC/J37wLnBbGKbjwsp2e//+f/8z9ChfYcwYsRw9dUjSP7qqx3qywbgIIA/c/a0rh02a8zoMQKcZriyLpw4eSJMnTpV15eTnRXWb9ggtgXJHCCmefMWqjehbgWACvsLoPMm7Os3rA8Xzl+QCyqyWAA6wSMsK6wngSegZsWKFXJMdSMXQOjUqbS+sNpBBasZWWKZCcp4L4ARYxRqqRo1biQ2jD5rjBugiQgOIA1TwfhxXXyn9gxQgZkJUkDq2wikAQeALAdxzLOPP/kofPfd4UAdENLa52c+rybWrB1knBg8YHYCew0IBah06twpVK9WXb+jNpCm48wzxhpGj7UFQMZ9FdA0Zsxo1XIyd8yMJ8TrnZh/YtZuXNda4PxHjxodBg8ZrFq+vNp5ag2B+Uy5XIxwivVZnCsgsHevXpIn2tosk7waln6VGiafDK1atQ5Dhw6RhBPWlmCZhvAkDQCGsGckC2AHCa4JqklMYIrUsEFDMWiAUYDo8mXLNQcxYZn6zNTQqFFDrVmui9cxp7k2+w4DnKk+gqwN5vaqVas1lrwWwxb6hgEanPXx9iLcqx/6St5DH36NM/GPfG9Sg+5H/f0fMYCPhYCRFN6SXEaBqVVLUm83T875+TMHPTHEvskew3589dpVmSkxH1nfjCVrkfvLe2A4AUC2XqymzlUCYv4iOSavt0SlyfTF+KnfXFrUE8+af/Ne1Yrp9aWaF3wxHiSteBZs2rghfLlxnfalnj17qXb2zNkzAve0J6FtC+0IcIOlbpXzxPyJ+fkwE2eS0vToOoqUIHEQzDxgTtK+QK00lFgsU0KqU8eOcqdkmiPRLBODba1mYOdpSWISViSi1iMOuSTPULHS2TxfonrSSMYqppDkC03T6cTCuozku3LxLCkJL//6/0iBuJ8UbqXenBqB1AikRuCfOwKxunm1yyRhUSbPAJM9uLz3mNXC2RcSQcveCdupWD8tZGXE1CsOc5PsbLKbyC1/SE5pdXL+ANfDXtjn+88HA0MG4PTv9CAQh8sdDByMFY+aU6dOyx3s6JEjnJTOnf5wvXr3DH379JY0KyvTaqvIztP7iyAUFgoJE0DDsvQmx/EaDR6acuiMGus+DOK81icZQDlDR01TvMEtD9uMDJlYHDn6nazpafbdpEmjuKkGg0DgOnr0GEnjjMKzUSfoxw2QHkHOENWunSdgRcaYCN6cRBO24A9PE3d8MzCcGbZu3RLWrlkbWrdpE0aPHhm/bp8LgC3kQ9SvDX1iaGjRvIXGjM/xYAPQ/P7776vvGLVxjRs3Eqi8euWKAAtJAIJa/v7mm38TGwYLgXyMYyMppX2Bs2FkrWG0kMVhJNCjR08BQDXilszIbOQJpBkTaswAS4AJvmgvgEU7YAWwRJ0asjey47CejCHyJPqeTXt2msAW9x325+OPPxYAobEvzoCwhhh08Dn0kxo1crQC9q1btoh14jyp6eP8uScABtgi3DkZI5pKw5Z6YMhqgGUgIMKdk/51BKUAGyz4Z8x4LgJwZMp5HRl2qx1ivBkzTDmQ8+EW2rVrVwE3gljV9PA63B+jeiHA/pGjR8KunbvUX+3a1etiPpkzBKy2Bq1JO/fqyuUr4a2331TSBqMFrgm3PFg0mhrDvDlwZw3t27dXgIr3c70AIOoOXYrs8w+p5ecLF4bLly6HSZMmhoYNG+n4sC4EwFevXZFBC/VqAD5qMOd/Nl/zhrrRNq3bKJifN3demPPiHNX4MRbHjp4Id27f1fzgflHbRj0SewDMsOrqMjPDrp07w8JFi8T80tbj+Zkzw/kL57SPYETTsGED1YmuWb1GDCFMLowbjZABlQAtnGMBzQBj/s79+uOf/iSJ6oQJ40P37j0ecFaFLUI+DMAGLPOz9TG8pWQAYJxkDsYYrBvklygEeO2DtaE/LDtPbJmPjqsfC+Ii6d6jHyX/HCbOzi8B4vRzxKyxJiTfKzaLf/YJQA4AhESRy4P5GTCEjBjDGdh2JL6sY+3JALKo3tABkTNyYuloHB4HheZ2a/3lmP+mlHApN3PYmc1kEOc1whzP9qaTYfGiBdqTuO/169WTAqBVy9baK3v36SM2n/sMW2ctO0wyH2L2bOK6+VzOWWudXpuFhZJLepNyEnM0EYe1r1ipsmriUJlgqNSjezfJJnFiJuko1MU1lZZIUYGcXUx9GntHbry+lrtBvzocmqmFU82lHE9h6GhFEPVxLS0LhcjrkX1GPRz5/qt/+b9TIO6fG3+ljpYagdQIpEbgJ41AJKfk4ZLo5ePZQDZ1c7mLmrS60UnkTslDo7S0MITSotCpQ1u1GcjKxPWLh8HjmDh/FgD2SAsnarjUkDkuS3R5ov2dvjgwFWS0CXLJJgLksHomKKaPlPrlZGWEOnVqhxdmzQx3xbRYMTeBNsYLZOU7tG+vGjMeVARsntH1hzqZeh5uPHDln2H/ZzLKSGLjYO8ByakbsUR9pux6COAzw8JFC8V0ELDQc6tV65bKnhI0EOjRRwzXygrlTaLGcTkfituRwCED49qRcwFcMI9QRjqSZDrYNvVm1Dki+rfVxEUmLbG0cPnSJQUd1ABRjwMrKDmjqiRMakTADGtFkImRBmwCsjtYNKzUMZTBGATbd8AFzAvXSx2J9w1DVgT4+ct//kVF+TB8BOGnz5wOzZo2VU0e8jnuL59PAIe1P8Gzv577xu+rVa2qoA5gBdAbMHBA6Nmjp4IrbOP/8z//okCfxtW8h/ozroH+S9RdMdb/33/+hwIcJKKyFI/FFCQypu3btZd5RuUqlcN3h2ms/anAIMxRmzZtdTwswWHAXn75ZbGAHJ/MPuww5wDDAmCAtaOxvPX8Y/45UxB07mTYCQSvXLkcunXvLjBK7z6TImJDb+wA64N+ZpzL119/pUAW8IvRCACJwM4CV5O2uqsnjAUMGQmKJUuXCkS9/vobUV8sarQwM7F6utxcpJR7wtKli7W+AG8kGTg3LPJh6pEl474H26b2AvfzdR0bN36p+kakvhj2cC+cWUGCxroENDOuMJaMFwkC1QNevyYwB3DheLBesJu8pm+/vprjjB8OoTC2GMAAuHEF3bRxS2jSpJnYVgxsXnrppdCubVuxpOfOng3HT5wQyD927Gi4fv2GzgkzmTd+9QapqHD61GkxYp06dQwVKlSUdBcWk+PDfCO3VP1dWZnWK7V5f/zjH+WQybgwh8eNeyoMHTpUxzaZn5n+sJ5ZK27kggnMwQMHJcmFtSFJw+9o+t6vf3+xpYARQDJzgsAfAKr7E0+gfX+fT06Exf8asWwPG508/O7HsXg/5Ynizw4Hcf6z75G2j5uskWv2HpKMGffd6zkZc9hc9gQYWcaOOkrMZXgfc4tr4D2eODMVibVekJIDySR9BItwp8zXGiEh4lW9zGur87UkG0BGz0G15bA+byZrNbdKGQAV3g/Lly8J+/ftDz179NI63Lhpo4xs1q/boFrbV199TTJcryGWNJo1Xcr+6iAuMlNR/bW1slDrjEiZQcKHlhXLly8L5SsgNYZ9LAqdO3cK/fr2VRK1sCg/lFNPQUxg1M9HLQZOnT4VSSCDmoTznLRG9qVSMmTn5IaSqOYbOk8KDGoTvYk810tSgd6G0bOAv81+7b+nQNxPWRyp96ZGIDUCqRH4J4+A+sTpARuv6bIWAokHnLE8cYZOso2ykJWZIbBWVlYcSksKQuf2bcIzT09UjVxOdqbkHj9UE2cg40GAZkGF1T+4FCduzhFBEvrikJ0tV76CSc1KLINIkLZm7dpw6uTJUIjEMzcnVKxUPjz/wvN6uPHwzc8vVN0c4KBO3TrhyTFjVBOkAByGpNh6NykIS09TMHr/ngUIP2hsktTTyO+LYVLAKTIZc1Q0d7XMsGjRQtWzUTcFiGvfoV3UsNp6xX38ycfqBYf8kzHmfzgLUg9F8EIgTHC4des2BbhivqI6MoaUrLN/2T2NwGeSsyjBAsXzBAsffvSRmCAkZm3btpaFPMGDOb/B8JWFN9/8u2qDBg4YIMYTCRluhA0aNpR0EbkdjBzjRsDjMlBqWBhfAnSC6bVr14klI1AHwAB4uHezZ88WaOC+230CHJwKZ86cFUtBYOtmCWTFkeXhRAozgj07UivAGGYT1Pn97ne/U3YaCRPBP4Cjd6/eCggBV7gHtmjZQmYWjDHjgAvitq3bVMvSo2dPtYFYumSpWFtjD8w1k8a8OHl+883XqmGCSWFdwFDieIhkETDkPdEwhCHwtJq53Lg5BseiuTyBKcE8LCcyTu9RZWsDBpgbB+OcpgbtAGdYOiMroAAAIABJREFUIhgrQD3HRE4lyF5qtYo2n6lJDRpXgmFq+/jdK6+8qvl45849JQNIYHhCAvv0nTu/USYft0Z6JprhQYkCWtYY7BHyQ+rGYAT4+uyzTwU2x40baw2z1VDZ7iW91T799DPN97FjnwzVqlePAs0SSQcF+IoKlEChbcOZ02fEosEyct8J3levWi25Ge6d1I4xRqzhJYuXhebNWqj2DfAIGINNRLL78cefiK3lPAC21NJxDpzbnDmzrfF2oGavnK7/xnVzkVQyJSNddaCtW7fSGN++c0dBLsAOppUxhUVGjosrpZvWchz2EJdWwyoj2yZZwfo4f/6c9hESFsxXQCHMH/uQt2nwPRYgY2qDH66HM5Bk+6gDpuTv/wjExWn+7z1QEiqJH/usMSl2ouZN8zKSVyaO5S1sTEorFQGMVLTnOKPGvBNDL0fFrLBr106Ne8eOnTT/ua/MH0C+12yxb6umLjoPqQ4yMjV/6OOo3oSwUNRGR+6XicbpCXzC2CVcQc10xccWBmzntzvCmjVrpRRAjo6Conu3Hqo5xW22R48eoX2HjkqicK6S07LnOogrKYk3p5eEMerPmUieZmidwPCxT2QiiYzZswkQN3jgQEkpcdqlnQ6lDQbkUMqUqMbUjFGKVTuKFLO4yNg/mDj+k7wyklCqLhBn4BgJPAPCJGjFxAWe9cbwp/rE/dgVkXp9agRSI5AagZ93BNQnzrOkyc1WXSpoDy9qVbynTNS4lca+MezxcUgrCcOHDgx9enWXW2VuDtp+A3EPAzke2s72iIGLy27sIeqMoIM8+6WDEZO/qAaITy02R8YbN26KEeAhz3/UxVWqWDFMmjxR9UM4IiKzwp0PwEbwhZmEWAyAo7KYlo11yR6fYdb3FiR7HVxyUJKw+H6wN7nfMh7+BOAk0wEsGC9Q50DwAUDp2LFDPFsL8wcTR2a+dq1a8dYGMCPU0lHT1a9ffwVJyLGQKGJr7uDTwK/fo2jQkuaOO4tSp0XgAFMGyPnqq6/VOJpaC74AiYwDIIhsN8CIz2nWtJkCY0ARoIPgBFkc48G5UzflLplkuxlPq3OpoLo6xhGQhDkHrBdSPD7j6WeeFhjkvhK4E5wR8AIWYP/cwY3zp28bbRoAhwT19evXE4Dg2gFEgDt6xPEzNXobNnwpS/o2rVsLWGOWgQMooA72kdchtV0tg5J9kkdyXUiYsBcHTNP0nHvQtm0bgVDOY+7cuZLx0TMMFu+7I9/pegAj7mZHcEnAjlOmf7GGYCG4/4BhHAqZuwB0AF+Fihi/WOIAhhkcbrV0GQIR1PcBgglEYWEbN2msXnwEwYA4zEgIeJm3WPWTAABQIgesU6eu6j9ZFwAo7wHJ/eNaP/nkY4054Jt7xtjShoDrRFIJUwXbxEnt2r1LbKmkrRfOy2GRukPOW26kpWUCKtyP1WtWC/D079fP2JHI8l81mhmYhdxQY3DGq3Wr1rquCxcvqqUANYq4hnorClhYGFZA3K5de1X3iF0/BjV8Fk3XqV27dPmS1g+BM/0KmXd5deqESxcvhpq1aoRjx76T8QzAjrGiJx6BLAG5WmJkZ6uOj+Cf5vEwfUjUAGP8+4knhikJYD3A6DtWEC5euiSgwF7DfyQueI8cL6tgU49ba15kpFJJiYMTx4+Htu3aSX5HHR5z2SSrZuIhJoq6SmTdkWuvbKEiyfsDAC6ZI4m3DbCZ97BSPfJZ0ts5NgG69pFoHskFuMiYJ1cb2N6YsOaPO1zFZ7fV3ZqcPQHUDOS6ksLUBSaTt7ph6/cWgSoloqgPRnFRoPun9hwAutIyOdHyb2TwzFV6rZmbpT0XZFQS2eIzRvxOjqCYMSk5h+TYXC0F4tRew0yE7Jyt/pD74PuRy1w5Lvfm3r3b4czpE9oj2rfvEPr06Sspdreu3cK5c+fVzoZzq1IFGXIrSS5r1qwdsmk1UWxOwowJ84xjkjyQ4iKSWHJ9qDa4Jwe0R3wR0mAIgxmgwITTBoOSBWrSs7IzVRMnc5QSHCmLw/lzZ5V84D6zh2Wo3YE5yMKC51CbKWbPJJx+DjzQZSym3FFZ1PTcGEPmwowXU8YmP284ljp6agRSI5AagR83ArGa1auVeXsBSSclSYnkKJHJhReIO8iSvJKHXmlJyM3JlITy1Zdmq0dc+fLZYuLc2ORhIKeg4gGzFD/hKAqJAj1q3aw43UAj39VcOD16+ERskgWht8Q2IOvCXpnfEUQ+99wM1SXs27837Pz2Wz3gyPJT42NNXS0bmdzzKCGNfLCZrVy9Igt3Y6kM9Imp8wAqSW7qRhPe44ygYPv2bTL4gLFAWoZki6CXc6B5N66NXbt1k3SMYJ4AgwAbS34YHZz/CFoIWFvBFFSrZjU3YkRNphSFbd9rMRBvysxDmgd0SYkCVVi+evXqCJAQ1HJvyIojn8MZ8JNPTFI4fsL4ULUKMkmrJeG6eI0FmwRGZZLeKQCJJFMWQYbw1t/fCmOeHCOZI+wE8qOzZ86oxohs9tixY+MucJwbgAyGkKDaGzUDSpBRUodET78Rw4fr2rkngKLNmzYJiL300otyhANgbt22VVJP6pgIWMhqA6IB8cwDAiakbEuWLAsH9h+Q8QVBPc3jMVLgGATjsLpdu3aSo6j3buI+ck8AljBisHI4HQJojx87rnlIoNZ/QH8BGHe5U9uMCOAuWbpEgITACkZSdUFF1iPQEwrcW+R+AB3aJWCqQcuEKZMnC4ybYU+agC3nC2BgfnK9rGuy8jQYB5jB9ql5Meu6pDTqM2b1fEhrr129IemZSWIria3LyclSIA2Ig/3FLAjrcd6DmRCSRALZ/v0HaF4paSF5Vkx1bLCqQ4c+IdaJ5A2fy5rhuhjrpcsWai4NHDhY9xqgTS8+AulOHTsJqFatYk3jqRFCYoYjIEzl7Vt3BDJxqDx86JDmgbNvXD/nPHHSJEnekFgC0O/evR1u3b4WqtcwAxa+AF3MI5g+vgDmuFMipyTRgaEOxwNYwMbOmT1Hc5ykBpLSy5evaC6zThgXxprP4l7gEkqzctYWLC5fJEe47/PmzdXWwxyFZcfkRAADiXe033B/uSbe4wCZc2Uher+4BCOXBJ4i8ObJm8Rj4cE9Qr3JMthnbuscAa6Y9/AfABgQalJCAxsJeeeDhlcsdHpNqiMI+3ZUs8b6d5bN5YWSmspAA/ONhAEKezu/Y92oRpnm1DDxqmGzvo/0bmT+o6YA4JfLobm9gc3kjdzP10FsQt0RJQujVyf/3hj/RL2c1XeyTjK0thib8hhnXb+sNhZ5teuozpJG39RWch7sJbS+4PXUfKJY6NmztyWS0mDLrZULJk4kIHyvtLWBoQtuwzxDc1R3iuMlTBw9VxkTesQNGTJIKhja16i9R/Qf8kfA6flz5yTrlEy4dk29//79ArXlqFChUshSU/NM7dfMJTH3aRgMRccsJUGbpvNR+wMxoplh1mv/e0pO+ePiq9SrUyOQGoHUCPysIxDLq1WjTP1hosbUBpzM2ISHlzNyDnYM+KSFDIEBsoZpoUrl8mHOC8+FiuVzQm4uoO4x7pRRj7nvX1WiiN8kjN8HcZyYZafNaVJ1BLGYHkYAG4J/+kRRQ4TTH3VGZN9hA7iePn16hw4dO6qHFiCJLwJUl9bYOSUK+z0LzXfL8uKcBgCiGbM3233wuebvIYglALMmvyUKnGkyzXkSLBG0IQFT3VNamgJjgm2AHTJJB0SAGepvMKQYMGCgAiTqjJATEqRaAbs1J49y3m73GRnG2FV5Qb8F/dRnxcKdu3dl8gLTRG8zP56xesjNyks2RGD99NNPi5GDbeD+E6zz8Ed+R8Aks4qcHGWrXYpJUE1PNGSJEydNlCxn3/59sv0n4CWIR55GvziArX8BtGAj+vTtq2CV892+Y4ccAWEgx4wZIxMSatwYPyR4yJhgxF6c86KCcu4vEixs8rGQBwxTVwa4mj17VmjQoGGcSVy8eKky6Mx7gISsxWPpOrdatWuHQ4f2h6pVDXhzLrC+ZN0J0vkcQChAgb9x7WfOnAk4VWpMsnPE4NEAnL5hHB/zBli3Des36HWwHrPnzBbbSh2U91WDBWBsAcnMbRhZ2kO0bNFSTCTBsJjQ7BzdT2+GLNfLKHgGZH42/zOdxwuzXlBALeOGMizNLQlBAI8k7NSpM+He3fuhbbs2YdzYseqdRpAIQKH5OnVrBYX5oUH9+hoLEifIWwHiGIsksyuwgm+//bZaTfTt01cSTeYNTp1yY6UH1uKFIZZWKlDNXKJ/4f59+wSgqUMERBHQ5t8vENCDhdy//4DA+sULl7RHAG5g8bgOQHDFSpUkVQOEAYpoxk4N4bHjx0Orli1DlaoA5Xsh//599QCsUbOGav1gSpCgcf9oHwCwpnUAQI2AGIOY02fOhiGDB8uchebgzF9AHN+po6T3HEAe+SatS1RnheEMUs2YrVFfr8wNTIE4d+4FpjAkLRzgmrTbGlTzHuaNGXkYM6KdKqLUHIj43pWo3zUVxYP1bwb9ksENx0O+zFjwF2S7XDMOurDqSgiU2DxLJLm+D+KoWUZumCyNl7NhVP/mMlFzPY7GQ665adrX+XDJcSOgz77MfkU9K3OVek8cdWllAZNuQKNUrTSYP+4ozD5t45RwEU6MUcQKSnpogNaYQeubqP043eanJ1PYm1lHGBKNHz8uXLt6USCOv9PSAvktz88uXbqGd997TzJotbQoRM5YSUmkTp07h06d2ss1mQQa4IikGBJ2KU3KcM0sDgUkwrKytPfC1iPrZg2EGIxvYWjZsoXmIA2+mQaMOQdIl6rFGnYfOnRQypOatWpp/8JV8/592sPEQkVAXDatRzIxrdTnMQqMcVqGySjTM9J4+j5gHsN4vPLbf02BuJ81HEsdPDUCqRFIjcCPGwHVxPEgdImjs188cMm+AUCMiUv02lHtiJgsGoyWhoYN6oTpU6eEcuWyQm52RkB5aU2uv9/oWxJKN7tMPleeKEl1co8CcTzojKEwIwkehpwvjBBB/M5duxTw8gAkWG/Xrq0CVGqWkLYg64Jd4qHntWQYK8i8JPryIMUDIQIQA3Em/ZH0JQJecTll5CRp70mAQFgTz/YTuNA8msCdwBMQB2Dzei+YQ5g4AkCACuAAQIQz34L58xWM4qTJ+GGHT2YXZsTf7y6D8Rq++OM24f5JkC0pHQwivQDLygQqMYegzQBSNrf39kCLQILPA+Rh1iE3uMwMZcF5DZ+HhBXg1L5De0n4OCc1s05PD3/6859ljEKQChhACrpu/TrdE4IwArcXX3xRkjxAC2Bz/4H9uic40rlxy0cffxSuX7suQIRTogeByCax8gaoAzCxa4c94/wIsPlsyfZu3hIYvnzlcnj9tdc1D2BwYW9XrPgiHDhw0BgytWzICqNGjRGbojq8tavCqVPHdb3MJ+YYki7WhJlgdJKDJ82tvX8VLQGQMRKs05h76JCh8aQBQT+MGMACwMC5TZw4QYwWf0vMM2NACGz53A8//EDzGokUzBbMDufHeSBNhQUEwBAEAiiQdDEW1GIy32fNmmUAPrr3Pje5F4D548dPyjiGtfLyyy9Z7Sug9j4BKfIzWKpDcoKlrx/nCshBMoac0lkVzhnW5M03cbu05uSAPr44X+YQ9/PqlcsyHwJk4/iJXA4Q1KtXH72WNUCADuj1Rs5mdHEl7NjxdTh29LhMRgiU9drc3DBo0MDw7c6dYkP5bIJlpMv9+vUVOLx773YoKLgjg55rV68aOxYBYED5pYuXwp/+/Cc1AR8/frzWA/WAAOGDBw4pOcRxAbUE4YA11iEtBvg3RkHsmw4omCtikuQCWKaEUY3q1dVPjr/hwkrvQeY6yQlbU8byc93sAd5rkbVGkC732qiOykGIAzXft4w1+yEQZ6y9AUYMPdK0ByCftb6UG/S3QYMHRa6bbJnWt9JYd31q0u7tCThjslhIngxkr4YZ53NcBuog1JM9XsvGewDSfHHdJA2oGa1aparey7Xz3hXLV+g7/Rhv37ytvyXXzjL/LKGRcFv2cbJnTNCzI9E7zRpgC0RGTcfZx7gXliSxe0AfyVEjR4T8/Dth1Rer1FaDe4YkmnrYiRMmaj1j+ATgJTfKHsJ9RE5brz5mVC01x9mD1Q8wN0fJKI5PMtWdeOn9iGqB+mHkkLhTMpfZo4cOxqWYZ6w195Z7c/TsoYaWObVv7z6xlfUb1FeLgvx8auYiJk4gLiOkZWRIgu0GLulIS9PoFZoRyuRgi7FSmpKWjMdLv/4/UyDux8VXqVenRiA1AqkR+FlHIFabPnGRxCvx0LMspQw/ouJ6BdxRzx8emjI1idwpO7RrHcaPHR1yczJCuVzcvwBb36+HU33cP2DiEhnTRzNxBKAE9jxYPUuNyx1MCqYSPOh4+GIA4ZnjLl06KZAkM+9SJWcD1Cg7kkdqpJOcKA3YWsBD0ODBtWfTPZaJqymT5JQcn0DCrf/pMwTTQJNxAkHc/wCZnl2n7og6CwAcLIQFpTly3oQloaCdQJj7AXCgNUD9evXjAaI5VBqzksi8u+unXYPV79APLqYAhuCNHnurvlgZunbror5HAB4CdgABx7x44YIs2rHSp5bMAzGAM8Ezr6F1Au6EyTWFXDfZ63ffezf8+le/VrCMUQUB4ldff63rQ05EEPHcczNDh44dBLwIEmHiGBfYRtl6nzkd3n3n3dC9ezcBHTFJctrEBdDkfjSppu4Lt0CAE2CHoA/WikCM4AhQwTXjHsc84H0wggsXLpYbJUFVk6ZNJbWE9XRAunDhgvDV19t0u2HnsJgHuCGbQ263bfs2fQ6AkfHAtAL3OthEAD/ggP5s7du3iwJyGAfrIYfUFCBErQtsJ/fHvzzwRWLJNX++4HMF24Bd5hBzhoCVpAUTFTkg1w4LwDXze64RMEuSgHpBgLTPEXPMtIbJgIqdO3cLsHB82jTQhxDjmlatWkiWzDpjTlIH9+knnwogEijCQAB6zNTE2HKYyr+/9XcBjt696aXXWwE6LLgaeS9aFGbMmBaqVK0oBm3jxk2SSQLCYDC4IA/MOSZAHcAOo8q55N8vDCdPnQpbt2yV9JZEAvMFNguACED1hAMACvdKxvjY8SNh3/7dYUD//vH6PNxquZaevXqqLhU3zQnjJ6huFjdSrhmDFZovI6ls2Khh6Nihg8A09YzMQb4U/EZ7AL/j/pk00BhV5iwBPTJcGs4DANatW6taXVpgkKBArmm2+9SHFkYS7hKrEeNzqEOOmG//jAfXvM0er+96FBPniSiBuEySbuliVVEGMM9w0aUGVA6oxZYoA0RbjRltXR4N4mgrQ8DPurM6OGMRvXbQfxaIk+TaQILAphJ/6Rovl4/yeTC3iXlga4layb+/+ffw/PPPh0YNLOHFedte6/J7dzlOPD8fYCSZ9xG49vcquUcz8IjtZC9yME7SBzkvz7XWrZuHtWvWhC1btslcifm7aePmMH3GjHDo4EHt8wA51h9r0tQAlcKWrZvFnDVq3FhJoJs3bmguW/2eJQutjUuGEhvfHTkSlixeLADHk4g5QPIOIypAG2pgGDnqEEtpvxILUqHggLx3z17VLyNHRt5ZUIBMGiaucsjMyhETJ9Cqnnz03CtRfV1ObrYlyOiT+pCxzqxXU3LKnzUaSx08NQKpEUiNwI8cATX7Jsjhy807PAhwEKesLsX0chqjjsFAHA+S4qL80Kd3jzBsyICQk50eKleuEMqkqf+hPnF8zqMSev8LcsrIdh8JH3InyddKSiSZ3LhpkwI5HrxeU4GMhcwlYIlAzFlG3keA4CYpkkBGLQQScqEoVJHEx+qHrEjesuoJc4FEP6SE/NLG0gEjnwMY+fbbb9XigFoJzBYIkuRAWVio5tGAOLL67dq3E6tEAI40b/6C+aF7t+5iXzgWtUiYfmDi4P39FCCJUfWvBICTeYt6Jpm8iEBFcqFYTAEwxiNY19NUmXMzOaW9ByfKDz/8KDRt2iSMHDkqfl0EKMwPauqQWQKSqS8jcLh3965aCRCoc/5vvPG6AhD+TV0a4I57SGBO0ILcjWAIAOJNbrlOgnKYDeSj9HzDwIImu24+Q3DH9Rz+7rBA3rhx4wR0OSZjrRquhg3izqvvzX1PDoa/+c1v4oAWtmzDho1q0k0AjQSXQJHeTnzOgYMHw+LFn4d7924JWAwcOEDjwBwDGAEKqVtZunSpgmveQ0AGK8NY3Lp5U8AJUxpklwB7Y6MwxUiXhJbecrBIM56bIeDkTYmTkyi8dvv2HQLwBK2Ap359+ynTzj0jACXQlkw4FrQWkLHi+Ii0kM985ZVX1ApC7rORhNrv9bbt28P2rTtUB3fy5AlJylgzzE1YJuaq2L+a1XVNjDHXvGfvnjBq5KgwaPCQeP0MDCztJt599119TpeuXcTEck+5zo8++ijUrVsnDBw0MNy/DzC7LUdJgC7sNP3fCGQBr7i2AizdLIU6n4L8gnDn7j01/0ZmCtt74/r1MG36dK1/egECTmBuuR89e/UKz06dqn5/9PnaunVTaNGiuVoWMH/Onzsf6tWvp7pIJKCATVoJAOLoW8c5wMIcP3YiTJo8WYCVOQIbR8DPPHQpq7dY4J6zH8C4kkxivruhCOMA80m/P66NekQYd9h5TE68JQVzhL3Satbu6FiSkRcXKUinNkx1rFHiJhmkPA7EwfgQoMN6qwY2PT2sXLEy9O3bV4Dz/ffnifVHAiwHyDt3leBgTT9OTgkrxNx3h1KZmoglSphW6dkhsFsmKaG5QAImzaHSGClMaWCYbX9XnVrEZAJS+DeqBRIwL7/4cpzd9fFlbbIujfF7tNsm85t14OZWlhgyN1O+YMi4t56YYt6ShNq3b08YMXyo9rFNm7aEQQMHKvGzbNlyrW8MoHZ89ZWSO6w95t+UKU8r+XT9+tWwZOliyXh/+5vfKlGGnBG5JOOhWrn795WcQm6NeRDPBBAuNXEkogDXQ4cMMdljOowtEkjrE4eCACB25fIlrXlMmzD0Yf5hbBJCuhJvWVm5ainAPKCuls+VmU5muhxbBbAla8Whslg/MydTIO5HRlepl6dGIDUCqRH4mUcgVievlpp9C6jxP6RWemBiE04xO43AkWxYzYCDOOSUgLiiwvthKM6UPbuF3Oz0ULMGtUpk/X6gxcBPqInzPmfUDdEPigCH86EIH9t9Ho4EhDy86+TlhV69ewvAESgQRLnsxoMMz9y6vMfAawIGmSTJmAoHuMkgzoKnRFZaUFCGLxQYIs2xflyWWc8xELdypR7eBLUwA56th6n6fOHnsqWGTcDIg+Cca6L+AnCCAQKvX7t2TWjbtp1qhhyM8XuXiLpkKLn2RYYkOEDm5ChQUE8imu2WlIgdQ1qIJBCQxN+QMhHIYNQw9725oXqN6uGpceMUEBBkwahs2bpFRgOvv/G6TFIANQRf7rD41ltvJTUzLhLDBrADADB2ZKcJTAhGyarDIHEveB2fAdvBuM+fv0AsKkE+c5X7ASgB9MHqIMMjaKHWrXfvPgKmmIDAJsGaMK8JQmAbqCv713/9v1QHhZR05RdfhOtXr6v+qHr1GuG5mTNDq5atwqnTp9UAmnvWoEHd0KNnN10jWW4MZqjJ2bt3jxgkJKfcd2qKABNdu3YLAwb0V5DMeXCONWvVVNNx6t4AZHxxLQcPHtJrGGeOSe87rcdoDjGWSBdZg/R6Q9bHd+oXqYvDUh/XRLFOGRkK6p2FY85zXJgB2EJcQJ98coySEgTrcuGL3PCQIi9ftiJkpGeGK1cvxxuZY0yCPIuAmTmMuyNupphevP3W27pX48dP0Hw0M55M3TPu67x588KlSxfVY4/6MgJrxpnAdNSokarFrFa9cti1a1c4cuSoHDpZv9icMy+Zn8wpcxHMEhjm/bB7tO8gY4HTKa1DACB8BmwJ7RiMBamkWrURI0aqR9w7774bvvpqm3pYkpSiT+FT48erAf0XK7+Qc2mvnr10PzHP4X4QxMIE02oDCfdrr70mFhSwwne+uFbVvaEjj1xuXf7HmvN+cdwPGsAjPd60aWN4YtgwSXCpKwSgA5hgtFkP2ofYW8osgAaU83fYX45DP0LuA5LZZBBnQC4C6UmtRRLPEZODe80z18EeBSCHxYZh//TTT0LnLp3Vg9EUBYUhv6BQibPHgThzpjS3WANzVlvLOjAzFu2wGnvWsJu2WO2aybvFo+k9PF8MgGlfRUkQgT/uCfP93//938OY0WPkDMl7SRQBthzEubOwXbvL3KM6ONgm1euRzEqweLyXc/e6VNaUu4SyJ+7ZvSt0795F82zduvVyVCUBRXIFkx0bw/tiUTd8uUGMPMeiZhQH4AsXzoWFCxeFNm1aC7TDzHL96iXH+kCOXlaqe41cc/myZSE9I0vulOybyOqRU7J+MUohmQqAw9yELEF+wX09d27fua0ER+06eSE3h96NEYirUClkUkObZq0YSOwxdoXFsHHFuk/U7aXHSHQW2z1S3WJ6Sk75MwdjqcOnRiA1AqkR+LEjEKtfr45q4hzIRY87K6bPMmcwHg5yE4sAimVXATiAuPwwcvjQ0K1z+1AuNzPUqlXdWDj1xHlUi4HHMXEJV0yviTMXNuwyqWMwUw6kHt6Mm3OhSfLmLVvklMeDjgc55woYQrZID520dGOW1OQYa+XMDAVhPLQTrFriQe9YjoDbghEvfkdqajIgb03ggYaVJRir5zJMr6eA1di1a7cCdoIyr4mTcUBBoUDKosWLJDEUiLt3TwEbII6sM0Flxw4d9XCn3gpwmpdXR6/zXj4WnEWedRG4jGNMjV+xitwJAhXs5FuzZ4DK0aPfhSFDh6peh8CFWjFAFkE1BgyM19hx40K1qtX0d0wmkCcSeNNPy9sDEMgTzNBTbOnSZaqtYtz5XPpsLV++XAEVPxNoI6dElvarX/1KDAPBGlbxjAn3jmANC2/kRwAgmdmkpSmg53V8Gu68AAAgAElEQVSbNm7SvynMJwDGQANmhTED+FJjyOup9YFtevNvb4Z/+7f/IfDPcRlfeinxM+CIPnEAFMDpiZOn1BR+zJOjQp06tcSWfPLxJxoTQBQGELCJNDOnbxr3mH54API+ffuozo/j46pJjzqy8QR83CNjJDLF+rw/b57q42jdADBzFoG5Tg0jxi0kLgBy1EdSvwdooGbLA34+m4CQ+WQ1NibPoqcb40E9IEDsX/7lXxQsylo+mtPMKVi7zz9fpGMgocWNlCRD1aqVFXBzv2kiTJsDpMpDBg9R42pqb3DoozcWbI3LnDk2II66Hs4RhpNAnc8BuCIJYx7llsvU+FDTN/bJsUp4EABjgy779xBTXzsdV02YmeNmTw/Y+vCDD8UCDxs+THVG7AMwtwCuTp07yaBFEtTiYrWB2LJlk3pbCkSXlUoizJyiHQDHnvn8TB2TtUdrA74TTH/08ccCki+/9LLmu+oU71h9pJtCMYeSrem98TQ1itQ9wkAjpWRdLV22VPLJq1euqq4PJgemmv6RAAHuvTN8zJUjR4/KqRH5JuucJtAYyjDX3HDJk1KmODCXxYcTTZys7xMurwYcwcRxT+7euxc+/3xBaNG8uZxVaX7OGJgNf3KSy9UUCQWFgzhnlWSwE7n4Oqvsv3Nlg7cQKSwCPNGSJaF4cIMTGcKU0ag6R69xGShr8drVa2HypMnaP9kLafHhyT72HXfsTXbwVNotqrEDyMEcsx9xXNhfT0JVrFBBbq08B3lmAM7279sb2rVtI0nn4kWLldiYOXOmANPX33yjBu5IL7lnXDP3HMDN2kMVwpza8dUO7VvTpk1Tcozz9FpYABjnxL2nzQZtSJA/0ieO62PfH9i/v/bwEGi3ky7Qdv/e3XD3zm3V/JJghd3jeQhLCINaWEjdd5qMTVxOyX3nswSY02ICgIBa9hLGxFQF1t6BsUnVxP3Y8Cr1+tQIpEYgNQI/7wjE6tapXSbpRCSp9Kyus1D6eDKjUfsBBQEwBbAhPASKC8LQIQNC147t5FJZoXyu2g7Qs8Z7xPEAsno4vqsz8SOuKjkYMMAUt7OOmoPzcObBY0yM1WhwcgTxsDFuTc9DkR5CBOTmKEjm14L/5IJ8+wxvY2B/inzb4ufnNYEPZrttUAR8XcAYJ/DsHyZZKo16Ud1TkEDQCYjjwU+Q375d+6jVAS6Z2WHz5i16PbVVXBPBNUEAQRU27QTDsGNLlywRy4StPa8zkIKUz7L+LlcVoCOQS8P+u1jATZnftDQdh8DZrNLPid0jGIe54rwBtzzMOSaSSWqGJkycIIaTz3tv7lzVhw0fNlzZewJVgBcfyHkvWbJU5zFy1CjJLDkXmDkCVv7NeeTl1VZ/rbp16oYXXnhB4A/mCOaKTDMSRM4DsMVnw/65zJPeXmvXrNVYA/bIjCOnBHhg3w7jRtYaUEegyH+AVfre0agbadSqVV+EVq3ahL59+6lf3sEDB3VPkd1hLNCjZ68wauTIkJ6BvbexWsjg6HVHdp1gb/LkSWpZgXSSccWgA5DNa5u3aB4GDRykthKwRQTgXAeSSZPbFkuWx5wAeDDeSDW5BkxxCB75DOYLQR6BL4wjNZIASerVkNQikURmCNjDVIPxJQgkQOSL4I9rW7BgvsxNkI1KThnVJTl7tHzZyrBn714xZJzf4EGDQsvWLdVbjuMBDABwq1avCkePHA0VKlYM9+/dk9Ry2LARUe0SNTZFOqd5897XuoQxBsRxf2FvOTZMNE3Va+dVD3/7299C06bNJOEjsWAJFJMRAjgINAFojLm11MiQkQSSNWpIYfWs7UBMdbErV6yQVI8m4L169gzzFyzQXGC+Ll26JBQWIlkzhgewB9B/avxTGmt+njtvrkAXxh5IJ48eOxo++vAjGfsAstUoPWrjgPyMc3K2XWshM0sSWZhZJJ/cD4J45hxjwRfzFVYU2Sn3AjaO4B4mnNpIzpX3maNjplw5AUDuaMucQVLbtg1S8VwlQ1h3uNpaLzT2p0c3CxdTRkILeXjUCoA52qNHd82zhQs/lwx52BPDNI7siZlZ2WIlE5JNq2VLyBX/f/beM8iuKtvSnSd9KmVSNuUlkJdAHnkEssh7CwjvC1O3ql7166qu1/3jRnT3jde3fOELIxAyIO+FvPcGSSCQ9967tOfFN+ZemQkU90FHl36dDAi5c7ZZa+2155hjzDFhzTCM8ibToRaOT7B+XRrp9WbcV6gx9j2ZTSqoPRwIwxB7vZzvszy//B0/6uF585bG85NJk61d27ZKjrhZiztchh9PTnq9XagB1bstcmj1PdOZ+tDnkrnkf5II3iKG+6KGNl2ArE2rVnKAZM5QTMAC9+rZU3sItbg8l4DgCtnZUiYgSacebtPGzWLkYOmR7aIUgR1XHWF0HdxjqMmjVhb5PUkLmGeuo327dtauXRslMmHiqImDhQPEkcy8deuGEkMA/q/375ekPLtiJTm8MnxZZctbSkqakiQ4Tnt7IV58brpDs3DuW733olpxgDXP3OPP/zphbPLPjccSR0+MQGIEEiPwk0YgVqVSRQ+ZkFYku/14kON49rUkmxkkhS69jFt6Gu6VedauTUvr+UA3K1cWi/kU9YkrXRNXDOLEzCEj+0fBRQTiBKSiXlORnEhni6gxWTRHTXZ5AfP3ABmCkEOHDkpix0scMNStazexWrwkuY8QgIgt04s81Gt8h72KuuOWrjER9ixVOyd5jv4ygL8S227/rMvlCGBCHRSyNmprkEnCLBH8hkCIzxHoE4hhIoK0kBqY4ydO2OxZs9XglSCSOSB4JfBEBobxCQE2AXJwnIu8yiKXOK+D83t2po7AROwVL/KkJLFE2OZzPVhYc+280AERgCjcKelZRE0awSW9ughCqbHyRr1eF+R1Nkl29do1OchhaFG3Xj0FJQTCixYu1L/xA+BDXgQooWkzjB5tFACWBLMcB2t62A5kjYMGDyp2s8T5cN7ceTIEQfJGzdWbb7wpoEB9HvVtH330kWqaMI8gQOOesSZ/77335RaJeyHrfeTIUWJHVq9aY8uWr/C+cGXLWoUKFe21117Td2/euq42A9u2bY0a+WYr247UkKCcc4T6Pubx9OlTtmTJ52KAAGSsA1gW1hNOifTkU12f6s4y7dDBgzKPuXb1qhoIUyMIoOP6JB9EAiu30jQ7eeqU7v3o0SMCD1yHZHblyorFhTGgDQFzh4QTNhDwz31Ri8bvR48eJUc9xiTIhbmODRs22+pVqzWnFy9d0HjD5FGHQ30iIDQzM11BIjVZ1BMyP3ff1UAsaGh1wPxy7ABOMe1gjEg6INuDIQN8EjhS1/P+++/J4RKDFMxLCDJVR4WLYH5gj/NKmhLHY3bi5AmND3NHgM39cX3nAedLl4rxI2hXu4ikJHv22WfljLp58yZLTUvR+FIzi9MpiZ4rV64KvG7ZvEWMI0wrx8ZJkOcS6e3AgYOsw31uLlQmq4wCXXe69QbnBL+h7xoyUiSqfXr31t+xZlkvuFBiNHPx0iUBWUATDCH7F6CW5xm2BQkoe1gw4OE7rHe+TwJm3dp1ejaRGLsZhkt0Qx2as1j/+F3g+5rvqSgaMNhADsj9MZ+AuBo1qqvmEoYbSR3ANAAeP+r3QRymHYAAuSXCdFF7i+FSkhuWMA+sVX5oFwDDw9pmnlBZMOeq11RS0Vun8AOQJBFHgiKwyEEFMW3qNLtx/aYNGzZMdb3O9HkfQr9HB3EcK7QcEENJg3NaCkTOxMFEKMi13cQFiaMzXdy7Wq4sXWZNmzRRIofEV7hGzo9E8sTJk6rf5R5YP/Xq19M+zbpevnylgN5rr74mh14SOCSZVHuHVLSI+uhcjRlAHAntwkWLBOJYalxby5b3Wvu2beX+jLokPy/XLl+6KBAHmHPjL2+Vwd5a7676VqF8toxNkmIpUh1o2caSlHhjnmTYZdQo3ta7kndsShLGZZ5E0GwnJduTiT5xPym4Snw4MQKJEUiMwD97BGKVK2XHQy0cL9tQExeKy3nRu9uY21XrpYW6keLzFJzKCqxOreo2ZuQwq1SxnKWnkbWjngGWipdwYOCiXyMw8f0bi1oMFAOrqA9BZNnv0iDTyy5kSfUCjsUEeAiyaNJLgbYX4ZeRbT6AiCAnZGE5b3ENYDAE+EdGKxE4K5ZalpTK6dJDS4bw+2JCLgKboQE3/x4CMZggsrcELoA4AuPAeHK9sDGAIYAn98TneJFTK3d/t/tl/U6Qs30bdVp1rGrVKmJ++BwBbABxAUSqyUPkqknWGoBLQEFti4KoOI2Hve5t5aoVah6ORIt7lpw2PV1gD8BGwI7EDgMWAFLHTh3VjBmQw2eQXMGeEcjTQ4v6MaRh3B8AgeB969YtYiT5gUkaPny47T+wX4EzABHjDIJaatcYDySnZ8+dFWAAJCAhclC50nbs2K46LAAR1/m3v/3NnnrqSYEa2I1PP/tUQR/f4+9C3yVcAblnrgM5GyDrxo1bYg4xtsgqW1asSVpqusxnuKYvdu+0tWtXCURgvAHYRb61c9dOyQmp24IZ5T4JyPmf6ybwhu2AmeD8jClSvMFDBgvEqH0FT0ksSVbi1JdxLMaF+S1d/wdwwm6fIBt7c9hKxh4pIWwUY8CfAXAYesilEvvwvHyvkzNvok793CuvvOyNfUv1jON+v973jcaBQJw5ZX0h/aPmFEMJQGLjxg3t7gZ36zphiVnP1NENGjRY7Bt7BEEhTwisGPU/rE+CXMADDBXrG5AEa5Calmx///u7YiCRsbIWMzLKFNdAIa0MjCTrhibFDlg8CUOArZrdaM2yJwB4MbtZv269xovvk3xgPOnBSCNzJLDURfKMME6MJ9JGxhHWDvDGM0hbkPXrN+ic48c/bHfVr1/MjnJtBPvsSeyhQSoYatkAzdjgwzjjVnjw0EHr1bOXbdm6RUwv54EFX7R4sRg7WBOeE4A465a9i2N664hCPVfBrIe55JkcMXxEcb0u64k16jW/zsr/4E9kp8/aYN+EXaX1Br0B582dozUDE8k6J+Hi7pQlibAfAnFxQ2pe4kwJ48e8qx9ZHNBGTzfvPxpkxbxSgkFTqH8LSTsl/SJmLdTVqQG1xSWv3LXzC1u2dKn2Ctx1o8I7Z+6iMgFh26jOTmYurs7XuhFrF/VUDK03ZOhRUFIHHUywSGgsX7rcGtzdUK02GH/Gm6RNnbq1VR/Xq3cvO3f2rB04uF+gm3HE3RXn3MuXrtgbb76lGj7eU1zIoIEDI+bZG6l7S5V87U/nzp1VfSekOcYmweypbetWSuhYrEjN6+mNev3qFSlcGFtYWUx3OH+Le+6RxJSaOJIj5ctlWx6mTeqHl6y1y57NGCCnZA/HZIZnhmeDdRfeUU+++H8nmLh/dkSWOH5iBBIjkBiBnzACserVqsaDWUeQDAroRMXMofdZaatqZUlxrFK2s1C94caPHWEN765nWVkZDuDUhDSqiQtyyqjFQHjRfvs6HcSV1KeVOJpFZXl6+ZLtFhNH/6UoWwtIAwBRAwAI8Hq+NEn52rZto4AWUFVaPhkCiG/JKf/BwJUGa8pg6z//Nbh6hoCjNKDjZcrneSkCrghkqSei+TVSUGQ13mLA0SEv+9VrVkt+g2EBNWkECDAMyOdgC7Co59MEc7QXwNQCa3xkQLAcXshfMm6qHYlA3Ff79ikwJ1vM32dllbUd27dL+kOAunTp5wp8+vTto+8QABHQMrYYTxCQ4yZIYAAgxIkNiRv1FgCHzAyvVyGwxWyCnnH16tbVnzkfjndkqWGG+D61G49NmKC/ox4HmRpyOgJwmD/GAxBIPRLMSO9eveza9evq40V9F+ACFg4wgJEJ9VcEzATGBD/LV6yww4cOWa9evQWwrlzBhXOx7oW5QS5G0Mr9bdywyVavWat+VK3btJH8k6QARgkNGzWyU6eOW+XK2fbggw9YzVq1ZBsuaePBA/bFri8ETmE1YU7PnjunzHodXCPLZGlu3Qo+WbVsrBVqj5BSMVNIBZErUi9J+wkYob4P9bX72reP2FyXDwrMZMB2Ftn69esFdDkWgPCeFi2cJUE2G7lehnEn4KWeDZkX9XkYs8C4AP68rsZZC9w4kbgC4gAWBJNdu3SxLl272Jmzp1VXd/DgAQWHZPqZG4AmbQ+4Zhp2N2rcWEFfeNZOnDgp+SrPHfOCHK1hw4ZWq3Ztl4+p40iRvfPO2zZ69FjJTN3QJ0v3wxi7cU+SJdM3Taya1y85w+KusaHui88V91RLitnRI0f0HJ05e0byahouM5ZlMr3fn4wk8vLEguH+yF6RUy1H7MSuXTs1tydPnRRob92qtUAfErnAcsGSqrYRaXcU7PJsM/ZMLs8BCRMCexIR1AfCSJIUIekCi8u5N2/erOcJoEnNKACN+6ImDSDHQuB5hEmGWWTumNMZM6Zb5y5dBAp4tmGO3E0RpUNJU+/vbmvaN6O6SJ551vradWvtd//ld2ojseTzxZKTUnPJcyigSi0x5jnFLQa+z8RhZiW7+8hJ0sGTmz+RMJJMEfOMJMwzkHy6GYnMVVJ9Hr2VjSfaSptIhXkuDfJY/5iNzJ41R8kd6s2qVasa1c25isQTWl7r7GqTSJkQveMkKy5lACMJa1GhEi9e1+Z7IddOYgl2ucFdDezY0aMyC+LZFmi6ctnq1q2jdU59aFbZMpKOM9e8f0g2Va2aYytXrJKRFH0Ka9eqpeQGY8E6DK7JrCt+zz62bPlyMXH5BQ56qatr3aplpILJt2vXrsgNGLOqlOSYjEmuX7sqmTpJCJQQqAQAcUlJqVH9LyOfpPo/Pu+9D2OWmw+D531AJcll3bGu+XSCifsJYVXio4kRSIxAYgTuzAjEauRUi8O08TIDnATJZKiXKW2AwMs4FO9TD0cBNUxcQd4t69PzAbu/WyermI2bXJGagMdL1cIVAzp/rf6Du4uYOGGQktq1UNclSUyy18nwwvN6GWo03LWL2htqzkLPIA7Tr38/MUuXL18sdkkLtTCl77XkRc79E3R4LUaQmv3QVIQsrpeGRAFIBPIcYPLyLRAjxEuZwBtXOmp7MC+g95sHDXErV66srV6zRi9PemoRlBFAYBNNfRfBHGCEIIcgHtaidu1aBjjDAhxZmLNckWOml8N5LUhysmqdCBYaN2qklzvBKDVSZK8rVCin4JFrJpgMwQSggIMQ+CMPrFKlsgJUrp2AE9CiXlaS/TEnDlQINvv16y/JGfdOjRqulNRoYcG9Zu0aSbgef/wJMS9TpkxRkNO3bx8FdUFWyt/BTgH6evTsIaYE9mvzps1yIoQRYh4Jot577z27v3t3STCpQdm2bbvq15AmchxMVTguzoD8wF6NGjVKMse5c+er0THsKLVZmDlM/OgjyTIJwGrUzLERI4ZqjFlfyE8BXQAjAGRwgWS8qcFq17697pvMPQE/Ek/km9QWEpgxd/0HDJBJjAfIZM+94TaBPoEggFQBNFbikUOgy529Lo5aGYAVc0F9JWCB9XY7N1dgx3trOaMQmA9YqY8mfiTWFNZSz3LUPBpQg9Rq4cJFYjlZl6wvEgq0GOC8MFa4mCL/pBeeu/DlWkF+oUxbAHZuPEENVZpYv/c/eF/jSbDLvyMHZN1QwwZzd+YsQO8De/LJpxQk8+xx7V5n5kCOQNLXNtJFglGXQ8JmsGZhQEP/O/preQ0TjELklBlJKsXeRYkVgBd7HbJEpMiA+lq1atupkyeVNKEXHnLLhg0aKnCm3rCo0A15wr4gIxGL6z4BtqHtBuflMyeOH1dCYvjwEZJTYsTTt09frWlAPsZEn03/TONDHRyJHtYTzPuxo8fUO27MmLFi3wCnsPIkemhDQPLiw4kfaszGjxuveQj96kJyq3RyqfQexrpwUOSAiXUHq/Tb3/7Gk0Tbt+kaqTFFpstfMv886+Ec/4iJ87pjrzV0sxdPKAGAgmzc69WcdZLKI2INkdaG74TvCchFIMvZXZdBqudeYaHvY+UqCChRh4oEtU2b1trnXPqpbxT3NxV0UX2X12br/0hiXrpWmr8DSPEjqSHujfTXTE6yhfMXysQICTitLHi2mzVrYnu/3Ku6OPZ39r1x48YK2PGOYr8mydOubXtd15tvveUmSve192RYqid5uGDWOqw7V818L122zAoL45andZ+sRF7rVq307gU007z+8sWLSqiSnGD8L12+pEQAe9XdDRpYheyKlnubemVaDNCXLkU1jtT+MlecX27FyGGjunPYVAyS+D+4dyZq4u5MUJY4S2IEEiOQGIEfOwKxmtVzSloMqOmqWzuHmrHguOhlFP73BKbKtsfilpJklpt7w5o2vMvGjB5uVatWsnghLxxekSVSymBswjF4zX//p6ROw4GIAykJF+MOJtQzKdWDCQKw4FRGAEw2mxqkYARBUNW7dx/r1rWrmCLV3wQpTeSyVgxYv5O1DtnjUDcSrvVbTFxoJ1C6MK7UTfFZJC9cq2edTTUU1OUQZCL/gV3jc7w4kfGtW7tWwS8259fp25OUJIaAPnHY7WNdT1BBmwJkfQR3AFeki8j+0uViVhI8hewz9wnrVi0nR8YkyIgIFqmto20AL3B6xRGUAx4IovkhcCFog8GBScM0oW+fPmpeS+BLUM8MueNlrsAUQJXzYDbgja4riN0hkAFwIG2cO3eOat9wZ2MdvfHGG2qePXbsWMnfaOBMQIwcFjB2+cpl69mjp1tuq6ddZRs6ZKhn6yNnt9ffeF299GCEkIoePnRYDcAbN24iJoWaH2SOBL8EfwSWXAvMBgBo+IiRlpNTXYCX+rSdO3aJ/QEc1Kld0/oN6KPzwpwgCaSHE+OPPJX5xeQDNzl6a2GGwlgBuGHPgrEI3yUwY865d0Ah1wHgAIjQroDxY2wBmFxrCMjJkIem8xyDNXDixHFl0Qm0q1SuInku7BjfY84ByMwpx+YaORaAmXox6geRFgL6MEFgPtLS3EEVVpYfAGyZMi7VbduurVovUIvDcwdDxTNHLyzW6L33ttTakaOkGI8UnRtA9PXX+2SFD1ChDoiHmXUOe7t7z06bM2e2vfzyK/qewFrkMw9w4c/M0ZnTZ1QHCojjc4xHaTbdWRM3m2Et8ntP+OQWG1eQIBCbWYTb5gUxbQTcmJdwLNYFDcoB4DR8R2rLnAeTDu6JNc0+FNgSmKUL58/L+ZR1hlkRx+L54tg0D6cpe506dQWUkEmSFCFpwN+/8+67YidJSmASg2ELc8v3qZFr1aq1wC/1VYwnsluAG8kJntkDBw5GTcIbeCIuYr183/zHrwEHd65P514Zf0yVnn/heatfr56dOo3R0Qpr1bKlAGxwJla933/AxAUQF+SHvr+iRnB3SZ4txjCoH8S8yVwKM5ICMX0hMedsrstm5U4ZgQmOEfYm9qeK2ZXkUDl16hSx84wLYJx/K93+RS6LMlRJEriXkiIaH0+kBUbO3znqYRclQGTKUkD/uiKbO2eedWzfUYwl+0TlyhVtxIjhAnEkyKgl/P3v/9169kLK30prjb6L1EM/9FB/K5NZ1iZN+tj2fvmlxrdf//5SNNAyh2vEhZbEH1JRkkX0oIRFy48SGrSZwdwGAAfzxj1SDyeJuGoLC7RueM/w/Ldt106qCyTjgLjs7EouSUYei4tt5AgcIyGr3q70m0y2WKkxYR/jWXrsuf8rIaf8sZFV4nOJEUiMQGIE7sAIxOrUqhmX3ES2+BSWuysVL0608mQlVbtTbFft+7j7n2D7TEF2vlUsX8ZefP4Zy8mpYgV51D+4pbHM9mO8eB3QqTeNGDx+Sr8T/Pf+MnVWS5livVMd4LkRgkumCCYAIwAzghvqTKg5Q16DUyBZegJ/6jrycm97nV5UKK96DJzMovq78IJ3VzRvhCsHTnoTIYtMKmEoA/ArLc1UNlkuet4biRc3QR7fQ5YU+tnBBFF/wksS5gJXReQsSOAALQAdQBNyHAdxbisNg0NASeYW62j+3OG++yTvoofXkSNH1LsMyVMIbBnLICMiq8r44NZHfQQMCNfC95Ax4jiIsQkvfRo3y+UwNVVBLbURX371peqwQq8zrhE2R3Kc5JTi+j3krAAVZFiYDNDIOKd6jk3+ZLJYCMxLWEgYT9BPjZYFgMrf//4PcnJ8/rnn7OzZc8pmE9QQkG3dslWmAARFu3butM8++8yeeeZZAahg9kGQ//bbb0u++Pzzz2ns+c4nn0zWtREsIkuFqcMREEBH+4PQlJsMfosW96hn14qVK2XKgrSQ4Ie5unDxvNXIqSapH8E/gT2AAkc85h7GBsA+ddpUAU0AGGwawSVGBnv27BUDBwvIuLH+BgwcYF06d5acksANEAggpyaKQBWZFXU0fJYgMki8WP8EmFiUw9pJKpiVJWaUZwbQCYiDRcPERG6IsZjYOcAcjCgBHoYKgGqvF3VwwjNO4Mp9IKlk7GCIFVzm5cnkQo6VjRsJaFI7SHuAw4eP6DxDhgxVIK3jRS579MqC7WIcBwwYqOQDewqBPcdev2GtrVq10n71q1/JmZIWCTdv3ha4YN/h3qlxhEllXbHG+R/2s2xZN/4AtHFe1gPPobcfof2JS8O4JxIOAF1qv2CGSXxwbNhgvsvnkdrSmuI3v/2N6kNJStBWAqMbnjuuieuWWVFuXhTw0kcsVaALtg1gyHONoQUmJV/s2qW6z2ZNm4kNHzZsqH399TcaQ4731ttvCfwCwHkeaTXAuiRRgpkQa4caQu4dZheJMEkRJJonT2CIslFmOMNHDNdeI8YqqncLjNZ33yMhAcZeT20jwBBHT29K3UmS2QXz52utIkmXxD0yBwny72+7UkamTtS2FcGQ3Sy2zGes+AlMmoMxN9Hi9254EpPTMc6eAG1PgKVLfhs+x/MY/o55Zh5Yz3ky7EhS78G9e/cIDHstITVgJWwjYxqeJeZL9W/RwJRm/NQPFTOV3NvaR/gsACm8mwBx97VH3XHZVgptsoIAACAASURBVK5cIbMamrbzPGBo8rOXX9QzzDupf/9+cpFcu26NxrlbVxxZL9mkTybZ5UuXrf5d9cV2Asp5xljLN2/c1PzB0vN8zZ4z227fzrMC3lcWE9NI2xNcQNPTUy2rjPcshIkryM9T0gK2nGu5cPGidet2vxImV69cV+0qvTB5D2NukiElRa7+17swqg1X3zq93h3YMge8px57NgHi7kBMljhFYgQSI5AYgR89ArFqVSrHi5urlpIR+ksL2Y2/XIPzXHD7ImjFUtriBVZUmGeZaUn22KPjrVHD+oYyhPeBy7XIcoLBPLMqa+cIqHmQ4bLFAOicBSNoKAF4lI0pexxzBzivRSE7SlY8WcAN8LBn715n7ooK7crVy9aiRTNlsG9cv2oF+d7sOwSsBKUu1YzZ5StXPFgo9H49t7BjjiRHMBUEgrzMPYD035M95VfAr17AefkKdHkRk0nl/8DCeWPlwsiGP1djSmBGjZWkQbREyMpSrRvBAZbV3rDWASpBAUYLSNsIiqZPn6G6GMAELAcME7LR0B9PATcBTh4SGjdWgTWBKeA7BK30eENSSDCP/HDL5s0KbHG7A+SpVxeGCoWFYlsI/ql5QjLEyx6AKRCdnCJQQcBPDZDXqvWOWLx0mV989NFEq1O3ro0aOdKOHj0m+RZSo7HjxqqR9Z//8hdJDJ95+hkF2xgV0JSc4FZmL0jxundXfRX3P6D/QM0D65Jxo+6J4HfVqtUyn4B9pX6OFgQwJDBKGLI89ezTMplAokTgSv0SzZcBl4AQDGOmz5ihcQDM4ojJ5zau32BFZMJTklR/1v6+dtaiRQtnEKifyaPusVAGB5OnfKIAHcCwaPESu36NhIYJWAE6CEBJMPB9AnMCWOSFgC/W2ry5c1V3OHDQYElPuUa+z3pQ8Enm/fZt27F9hyTE/HD9wcadtYRzJfV6zBs297RwyIFNa9NWQGXmrFmq6+N7DirjOj7fZe6ptUJOB4gCSDdq3Mj2fbVPZiFnz5xRkNu5UyfVMOJyOXnyJ1ovGLIgvSSAZt3gorhp4yYBJ0AkoJGG8tQc8m/M3dQpk2UC88wzzxQ3zVbfyrjbypNImTzF+7YN6N9fyRXZvkc1aMVNonGbjfYRBbWpUb+8gnwFydzjlCmT1aNOfcJluJOleWINkwjAUZJazoce6qukD263586fkYuqpKyRzFsSZQHfwmLmiEQJ+wSmP8gjH3n0EZ2XuZwzZ67dffdddvr0GQF/apgq0Y8xOVmAGbllxexssbAkW2ABkSMD0D/6aJKeb5xbx40br/mmXg8Aj+waNg5mCUklNbJIq92JMdn3t1I/JU7DLmfkMwAjkkcwtOwpsEowYuxFKBsGDxosGXVggTl2OK7/Gsm3kQJGDeqDGQn7g8yVSrVykcLjW07IetGYFTrT5Ymn7163M2XqIac6bJ8/QA3JB8YZ2SpAH0YfhQOgCvDFumSfoAaNdeV1g7DShZLnO2j7dnN0WDdAI3Nc+vnj3UJd7YMP9NC8AqBJijGuzZo3t5UrVtiLL76gno+YJMG6njt/Vmwsax9WE4A7ceJEJQdoL8B+G+To3Af7KO1FML7hHEs+X6L33C3eLXl51qlzZ2vXpnXURoaEIU6WKWLOPFlYKBBHouI6NXF16llqarqeP4a1XPnyYtyZmwLMySJ5MM3cScoptRpLsoyMtKgFhTtJK+HxXKLFwI+OrBIfTIxAYgQSI3AHRiBWqWKFeOgBF0xFgrxEbpAEy7I3x63Ke/ZooxdJBlPFSzhf5iaPjh9jDe6ua+lp2EETRPj7WXLIiFkLtQhBMukvjQDiHNB9G8S5LEgZ4CQHcZgwBBCXnISEKlfSQJiMzDIZ6p2DGUNOdZwYM+3qlYu6vuCcJwt9DBPMZV+Sr2RkCvggY0nPyFRQjMwsD7lJlJUMLBdBJP8jt0PyKKc/uf2VsIcEF0hgADWhcTdZ21WrVysDT20QIM5d39y+GiYREKd+WXm5+hwvdSRpsGjUhZHBhUUDBCJNQ9qHCyImCJg3hP50XhdCMJuqYHDvnr0KDskIk6H+61//KkdAGCXkOOvXr1N9GHJJGghTu0HdEPcMwzB1yhSrXaeOPaSgw2uSqNNwUO7OhwBpGAIAE+sFgIN7Ie6TALLWbVrb/m/2q/6Oov/hw4eJQYKNwKjl6Wee1rnmz5tvFbIr6DtklAloYIGmTp1mTzz+hORSACG3Mfd6zm++2S9wm5qSZq+++qqCZOrQqPFiXcDIjhk31tZtWC8LddYPABMjBM5dvkIFyQyRtBHIPzz+YTt2/JjOeeLYMcsuV0GGIzAVgDECJbLeSFFZ6zBIX+/bZ7PnzNI9kEVv2KCRNW7c3Jo3v0ffAXAjD4UlxAQBq//gHKm2G3HTOmZO6QvYpGlTZ5yLYMPznWk1Z5+5VsA95wKIw97CTsIUpmekKXDGWAQzEmSe1PBQl0NAvnnzVs0x4IH7T0/PjAJJZ7eYR2SrBI306qNWkH0ANpO1hpMjxjR333WXDHX4vIDnwIFijIODLesXCSFsAj3+6H8IUGANhlYIr7/+N9WGBnksIFdBtWSLSZoj6uq4x7FjxuoaWJM8m+qVpYDTkw0kPAKLQ2IBZg8nSmp/uA6eG+zoMzKz7PqNm0r++J6QqrYmfKdp08aWXbGCbNavX79qzZo3sWZNm2p+k1VD5rVC3oDa50JBeD5JjwwFy7///e+tSdMmNnTIEDt2/LitWb1a+wXPNjVQBNdVq+KMGVOvwmHDhytxsGD+AgXwACfAMNe2e+9egUDuDxBAfSf3j/MlSRhAxtKly8Tc4hjr8ndXM5SWEwbgE8w+vGbSGVHGbO68uZII07iatcH1LF22VFJPGqJTM8naCPv/96Sa7NvUVckMA4mwA3mABfsFY1QMviIQF2qsi9hj80mqec0bax6wJsBYVKTkhkyWbtzUvsieihQXGW+K6uOKdH08D/v3fyOnW8aKNRYAPOBNdW2SeFL/hRzR92vpUCLwCBgP4+LmVMGQxfvJ0eD7wR49Nf/IXknecZ8kx2DvaGVBzSoy127duippQkIEth+pJeAYNYEDxDSZ/KCq4DmixYXes9RTnjih+6QeOjc/327n5eudhQy/TetWeseRRA0gjsEjcUpdG61KvtmPU/NNq1O7rqWnl9HY8Z7jHZGemalxQzmitR/zte+Nvz3ZShKDconSzGmCibsDEVniFIkRSIxAYgR+wgioT1zp2gSRU1FvOF68BAkCcZE1fNjUeVnw0khLZbMvskrZZW3s6OFqN5CawouY+rlQ5wbci/4c1db974C4eKxIwAIjBaQh2CSLCbqdZ2vXrlOGWjUVSWQOTb3VCBDzcm9a3u0bbsGPjKbIQZxnGFMsKWIJqROA9XE3wRS3LY9ENwK20Ys+ZIQJVlT5F5mgeKE8TGDcYqqjKBT4wPiAwJVg99NPp+n31LdhYS+3TUBcGQdxMFT3R/2jYDthlKZMniIQ139Af0n0qFEjuCJAwTUSCR8Ajz8TVIQsvILdjAzb9cUuBfsEY7A+586ft/ffe99eeuklXR+N2zdu3GAH9u+33n36FNfN6f4LC+3U6dPK1NesUcMGDxkSyZo8YI3BiBYWKggkUEfOhAyNGr+LFy6IPSMwQbbGuffvPyCHN1gPmjQj+QNQAtp++YtfihWdMX26pGODBg5Sdh0WkqBm+47t9rvf/T9i3jT2yj67qx3NkJGZIWEDEBDsAmIwZKH+hPqjocOHqT8TAQ73BgtHlh6nPwAHMjIy+WTTGVNMQBh/stw5VasoOMRRjjoSgtRKlbL1fa7t0OFDknMBMgjWxbQNGWYVKlSS4yjHxoCBIO7mzesC1zBhBOvUAQbpGGAbRgbDGeqhCIKD2yD3GpgM6uIAAIwn8w6Iu/feeyT7I4su1i5iuVnrSPiQdhJ8cm9INWmxwK9yWVWdGQxuhu5h8uTJqkVs1LCRGAXAJuuK9cT1AozpV+fBMGwsNai9rcN9HXz9RWATcE+7BwCVt/zwRALSUlgkmn+zDgGEACHmkn9nDGESMe8g+H7u2eeUcOD6YQ15TmHDSVqoQbgs59P13HJ+wCCMEgmA02dOKxjGtIQETTyeJGCHUYkkpEXx4n50Fy+el+kI5VjVcqrYkMGDnJnOy8WvSYkenne3ufckl7tVBsfaIq1FnnPmBOYENhmjEu5jzJjR+i6mJswlkkn2gbXr1qkmtk3btpJjsr6RFC9ctFgNpmGWSBzUr3+Xkj/0W2Q/gck+duy41axZwyZMeKy4/i+AktKSytIsV2DUGHMajMM6zpo1W0kV3FNpHg8LDZhDHsyeSNIIoPxDP0k0iUbGmu+qBDc0cfdTgYVIrleamRPrWpCPTWsE4GDb2JO99jLs2d6D0gEzLG0YcxQinOv48RNSG2CqxN6Icy3/hqzbwaPX+AbVCe8JN7FyWSXPgLf7iP4sgE7dNUCX+ksHvDjjIhvmfmCs2WO4H+aUGtfHH39c1wCoJFEH0GP/e/DBHmLJ3nzzLSVxGEfk3ySjqBcluYFSwluFpGjcGXMA/I1bNy0vaigPA847LYA4yhZg4rhBQB3rhnXyDcYmt24r4QXzhkQ5tLpB5ZCW7mycwHXk6sqf2TeomeO47jDtTCr/T3jmV4mauJ8QXCU+mhiBxAgkRuCfPQKxmjVyVBPHS8Czq9GvEsW7AUGoVVHzz8h1US0IkpMsOalIoK1e7Ro2esRQq1ypnFoMYIAgK/6oLg5AF51GGdv/bRCnFgMYq6Qa5IVAXK7XHSD/ke04DmZpyQpGsPEvLMiz1GTPsDrT5zIcBRjJuI+RbaUOzl/ipZ3TCnUvyWLb+GCon1AAFzVHD8cMmWa9+JLd6ttd4DzogwnAlhoQSG0QDIekYcgpy2bZzh07FbwSxHkz7kyxeNjnE1gisQJAUPuiurWUVN0zQTnHUp0aZiTpaW5ZrYxqikAB10FQScDPNWzbus2ee+5Zl6bGTLV1MCzUEVJPJcBaVKQgmaAeYIUkcOCgQcqC8+9IlQg0qdsBoCANgg3yDDw27btsztw51rNHDwWqSJROnjxhi5csUc0VPZLubXmvmAsCtP/0618L7IQWAjA7BJI4BGIcAMNHcMZxOP65c+d1HBwxAW+YRXy59ytd29gxYxR0zZgxs7jtRMUqleQ6yHqntQIAkmvEIp/gjvEGWNEGYcrUqfbVV18KDJTJyLAa1avaqJGjlHEHyHCPABGkaAAkJKkEraH2BrfFZs2a2/lzF8SswVzBYuHKSSKCwJa+e23btFFvLurx+MEwBEahWdPmktWyFr02LMjYYsqgU7/oTdj3iH2pVbuWAtFKlStZo4YNVItIjy/VMsEWpqbLhnz79h26ZnqxDR06RIYbMNkeWAOKTWtu5sxZCuyxJ8c0h7HCCCZY+MMkUcsGs8i9cR4kYzDEBMOqqU1LE8CANcJhtH17EhcPauzovwa4ya5Q3l597VUlMZh7gnbYUOSCGzZuEMDmvC+//LJYcpgq1jlVO16rGy9uAs21UV8aeu8FkxUcXqdNm6Z+WllZ5ezipSu6ZxxaM9Iz7dLlK2pdwfzzfGDbjmPr4CEDrVXre/V8wnCyn2WXryCgDEvp9b3J6oFGPVu1ajlKRsAOY7SD4Ql1n1wnUmMCbCSRfAfpI/MFGG/QsIGtWb1GyZbevXqLxeMzX3yx2z797DMrX76C5gBWlZpa1iAgH8bn+InjUf1wTO6uGMyEH9U5yUjKY+9itqmUKRTrkLFgn+D81L7C2AMqqOVb+vlSsdj0hOTH9zo3uQoRfai9ZV8n6cV9wfrwLMg/BXZNwMxrnL3e2fdjzSGfixqns8+qqTc9AGXtn699VC6KyNmjptihjhmJKtJBmGlk09wLzwp7B6ZGYmJv3orqsH3N+LqI7iUClmIYo36DnC+4UUr6GSks2JNJZuEYCtghGcXzx1wB2kjcwGSSUMzKKiMAhXScBt0Aui1bt9qSxYt1X6wn1ALssXwf0DxoED0Fq2ucOT7sNkmscxcuGjUP3LNAXKtW/qzK94X3L30KlSa1/IK8yEH2kPbnnJwaUUmEO16StMOdEhVDcmqK3lPMEXslOVfe9yRIAXCUJRSDuOQke/TpXyZA3D87IkscPzECiRFIjMBPGIFY7Vo14sqGlrJzlpGHMvNo5h0QqHlqEdk5b6zLzo/koqgo39JSY9a8cQMbOWKIZWWmiZnj34IhibNwbmYiycz/SRCHA11uvrLSsFJIUij6Jl7o0eMBa9KkseXevmnJckALDVw9QFDbAtgNggmsr+MelLmMBslNkcW4j8hwhaAkNK8Nxf4yfqE2BhAoQxRc0DxA4O8AHBg4nDp1WkwhGVjGlUDJG1Wnea2CeoXtFPuBTT1sE0El4A/nNQICmI7iwCdyWiPQI/Dv2qWrgluugTlD2gPQhSmiNx01X9hTc18AK3qide9+f9THzezQgf0yvABs1a5d223aC1xyiskKIA55D0YHFcqX10ufjDlB00cff2xt2rYRC4PEsNgqfdZsyQqfeuop3R9BNvVPMDgABEBM504d7Q9//KMA52uvvaagFhBD7QZBDcYZnJeaLNwNMRthDABOzDefhyHA3IGgbfPmLeo717hJEwV9sCICyvEiu3rjmoJAwA2SVeRjWOXzg/SIDP4zTz9ty5YvU/BEVpyxuHblktb0YxMek4SNwHHDho0Cz9QrIYUiC09CgZ5bAKxGjRrLeIbPkBn35stuHILDKs8UJiusAYxlOBfjA5DBXKNG9ZpyV4UJD7JYjXnEMsEMrV61WnJTpGPMG4ygXP7ychWwy7WyShWrVKmyGnWzHg4fPiRgy/yOHDlKsk6eHwGT/NzI/t3klAnIYv0xvjBB1JcC0giMeW5YHwAJ5K/cDywsBh3uKFio9UiAPWXqFLEC7CG0yeA+eRY4doXs8qphAqABigmGSRoA+jCS4QcAAwsq9jxukrmeA3RlZIohxAFVtT7U0El6HXrMYdCUL0aGWjPOgYHMjJmz7erV6wJHHOPcuQtKCLDOvH41X+Bt9OiRqoOksTM953AGZE5J/PA5nnFq73jmWEdHjxxV/VzFSpVs65YtNn/BAjUHv7dlS/t8yRKxusOGDtW/A0yZI4A1f+bfMaIgSVG5UmUBaerljp84af37D5CpEaY/rHmAA8kF7vvK1asClMwt+8Vjjz0m5jCsldIJpgDkAgPl5iAZETD3uksMQpCwch0kAugDSP3i6FGjHTBH7RPCcYuliCT41IAdZYa7GAegFYBAMbgMzcAj6SWyxjT1QswV0FUT6kh+yToS8xq1zECKSiIEpornEAYOcIVSAUZr376v1KuxTu3aqtFk36Odhdc0s1/d0lilpqG08PdciVzeHZB5N0jWG3djq5Bow+V46pSpNmzYcJkZwUbzvLNeAYqwmK+++ootXrxEzChrg0QHdaWsm08++UTJHox62MMYexhZJMiAcxIIAwb0jwByTK7K1NkdOXbcUqJkH3LKVi3vFWADxPGrJP2xCMTlu6nT4SNHtG9UrlRVJQ3OXqdLISF2MarRdmbT343MndoNoG6Adqb9QtSWI8HE/YSoKvHRxAgkRiAxAndoBGLVc6qKehNLFvX38ZSru1B7cAmIS4vqQNxmmmAxLY16nTxLSYpbi2aNbfjQgVa2DC5uvByjYxJUSVYZ1Yt5Kvb/CBNH/xwCZ4JQ2CZYFc8SO6PQuXNHq1Gzhl08f1aBGTU0IWtMlpKg0HtK5VthgTepDcGJMsXcf0a6mI9gWsIYIY+DTQmyRUBw6YJ9l6jEJPkhoCcIoLaN4ChIUwA9PR7soeMzzoAcrp9AlkCQIIJggwAFZooAmmCAvycgIYAG+NA3jXNQVwF4Yh5DoTyfo84NmSbBM4EOIArnOVg9AklH1m6GsWnjRkk5xcRF9TKhV92n0z7V8TH7gJED+NJriKbaAMmnnn5KQTKBA/cIk0IfOgIUgh7uH0bozOnTNnv2HNnjDxk6RMDvT3/6kxiM559/3g7sPyD3SIJzsukcn6w1xx7/8HixZvTf2rhxkz6D6QbGHQTkN284QKauDNaTNdu0KU2mM8SGXbh80dIz0yURFPO5c6dcBqm/YX4BKzR7BkC4tLKljRwx0pZ+vsj27N6h8SdQpjk4Jjp31b/L2rW7z5o1ayEpKX9HEExQTaCGXFPMcApsWr7APKx2bt5tjRMyRUw0ACsEraxDjF0wkQF4DBwwKDIeKdS9AMwxImANMMewn/Pmz7MGd98tQxc323AGRHLEEycU8PJD+wSYQZ4TABpzOHbsON2zmlMr+8814DiaJDaBnmTVqlbVHCI/pJ6R9VqrZk01PcdSnfvEzINxGTZ8mNjSUI/J/DAPsBGs11Dnpu0lYnRIMvB5nhFaQ8DSIKVlfDDp4AdwX7deXfXtw1wFJhrmMrTC4F5h/QDh1WvUKK5TBRCEPl/nL1yQmQtj8vGkKZEsUN0io16HKVpDBNkZmWk2fPhQGSN9tW+vbd60ydrf116MMIkBHjKYJrYa1cUCrG/dkuvq6VOnrEOHDtahY0f79//173Ilpbk6zylukrBajSSFzvKG2xFQgOGpVLGi9erdW88KNXzIXytXqaIeegE8sQaot4I5P3nylMAe48VY8XsY+a7dumo8g6rgW5LKaI/nmllvXAPggZopnnnWPjVbmPN06dJV/dd4dh599FExhnyuRH4ftZwh2I/kiCToAojjeMH1WNtMVFtcGlgq6cX+GdW2qvm0ZLFeK0xCAoYNsEYdLfsjiRvGiGeB5BZ7I3PPHkqvzQ3r1+sZIUECm82zw9k9AeKGUTyTxSAuKiEI0nhAJMkWpKahThy2lQQeklPAPMkM1j7zhESalgO8P5588gnt4+w7PPMkF5l/xoLWKjCGAD6dOylJLUFIwHBNJE0wOyLJxD4HeJ4/b56AfJISFN6apuW996gXq6tdvBbO5xpZcJ6SbjDgnLN8uWz1mUNmzz7IM1mAwgIpMQANpYhcqeNayz5WvL95Rl22GtjTRIuBOxSVJU6TGIHECCRG4EeOQKxKpey4ag3U9y00YHXGiWAFw48A4kJPGT6bn5cbWS8XWiyeb00bN7Bhg/tbdoUsy8xIUyaPl5r+j0Cc+v6EtgFRL7gQ0Dlq/I+NTUrXxHnPJrKQZHDzlBElS50HmxBHnljG+vd/yBo3aWQ3rl8TqCTAD828yUITuHvzcl5q/sIKjmqSCylLG9XC6T688WlwpiSI5MUKyCOI8RpCr0fyvkjemJxAlWASloiXPi/vVq1bOYgjw4zVd9mIiYuMTdw4oUgyLw+qGsv1kWJ+ghWXhpqOSXaZWqPgUMiYEsgTCO3Zu0fBd9euXZQp3rFzp61ft15SSgIaSYvM7OiRw7ZBIO5+GX3AZshRMzVN9WvIC7mvkSNGCPxRb8S9/f4Pf5QxQ8t7W/r4mIl9BEghzxw1epRAEwwL34ctwtiEX5F/IfF8/fU3lNlG3geA2717j/qSYbIC4EPmRf0WzpDY2R85ekQ1VATdXkvm0tVQ23jx0iUBX+qQaN5NoIrkEnPB/MICq1qlioJAOYDSJBdDmIJCSfX4ARxjdPLqK69obrdv22zLPl+k+iPADMCPmsYOHTtZvbr11cdpz+69cseEmeOZcXMgwsJCZeUBBPXq15e5CYEd40vw1qtXT2d11Fg9bjdu3pSElMQEtTewKhyHdUWQDlgSIxUzOeAtWrxIa49xJEAjyMeBE7ko98E9kjzg/hkjanAI/mEuhwweEnVILLGIJ2hmfmFAsVBv0qSpxp7zkyyg3cS2rVsVQAd2ldYStFQYOXKk1jbrkCCa30+fMd127dxVLGXm2gGJ3BPrgecUsxVkuIwbc8P5l69YLrdQGCHAPCwVxjH80I4CWSOAOLQhoBcXiQOYBsA1DCT7FdJMQA+N4elzN3vOXNu4cbNlZJZRTScMLM9JlcpVFcSePHncGjZsYI8/McFOnTphy1csVa0hfQ+5ZgBH2BsC+87cYRiB8yXsGesEIMfnYIXbtWurwJ3+cAT/7e+7T6CT2iSSIQAT2FfODyDhuaOv463bueoj1r37Axp7Vwj4XPFnJJxIYxlrni8H4inWo0dPa9e+nfbzsN+Vfh84sKKej5YJXhvMPoRKgKTNpEmfaA5HjBxhu7/YrcQEhj7MBftPACDaH8V8upsoz5n61Mmx1xtF8xeS6kZqhhJjrOizekT8XSNwJQBVYIBu7o+kD1JpkirMN3JA2pJQG+h9GqtHzbJTpGpA8bBw4QLbt+9rvZ+QRzdo0FB7pICkasdw5nTVhTcnD61tPLnA9cplGEk6NY9KaOVrTdF+hDGgXQZ7LCwfCgYYbp4rnj3mj32Uh3Tbtq2SoFMfPHfuPD2PyGFRRaAm4HvcB+ANZg9WtmmTJjonUnfWxaUrV5RQZFyRuQYQB4OpJuly7nTghZySve3kiROaGxxYKWVAZswzDDDkz9wXe5mYU72XKUEgOZkmRQrvS96j7H/hHf3E8/8pIaf8kYFV4mOJEUiMQGIE7sQIxGrkVPPXQ7FddASkMFSInMu4kJA19vo52B6vjSBbl5GebJXKZ9m4sSOtRk5ls6gRKcYj3o+N4AMBv78wCR78zeAvd6+vcNmiermpNq/kfSG3Suyk417PIEdqTE2S3FkLpzkc4Agwr1+7ZlWqVpY0DDkUcjGBqFQyjiXHD0G2pI/qQRddS2kgiTOZCuBLgqHSTmYeFfjLNQqDvadcFGgRJDCGBJq8QHlJw0qQfaZ+AhAnl8vkZAXngB6CMQK9EKhTxwMgAYANHTqsuCkubCD3ABvDmJD5RQ5GfRKAMPwAGDg/QT7/TsYfgxHc7Mj2cozMjHTJxQBeSCxldhGtCQArxiYEcswlgR1yL2rykAcdOHjIfvGLXxY3WCZAp0ZO7QYqlFcdWfnyblQB6AJQcCwCNCSlZPj/9V//VYEPf167P8CWBwAAIABJREFUbq0kbjAvBI20CQD44vrGGBC0Ir9TraFMajz4k+NoHgEHNWOF6qUHyAnSKABH/QZ3icmRGUW8SIYzzZo3k4EKrBPjr0A4JdUefuRhGYtQczdj+qd2+OA3Giske7jTUdsF0OJYy5atsFUrVwsQAESQfAbQCngbOLC/1h/ufjCIS5YsEsDo36+/PdjjQTt96qRqC5FOAoyx5UcONXjQEEkikUExh/wbEkUy/ABX1jv25UjGJkx4VH35qJE6ffqkgnzaNrDOnCnKFWOKsQuJj169equflhpjUxcTi9nt2zfV3BuWiPGDqSSYZ4xwaKTHFPWWsMOHDh4UW0fdDmAMeSo1carJTEvTGt//zTdq/YDczA1aCgTwkZ5ybtjA7OzyAtHOXrvBBPWPCxcslIPjhMcm6JhqcH9vS9X+KdlUxL5DAiQuy36Cecxlvvn6GzVXJhhHasg81K1Tx4YOG6ZazslTpto3+w9ahw6dZJxy5eo1a9yosW3fvlPzC6PSp28v6927p/397+9Ynbq1JOsFIN64dsOaNG4ssAzY5vywNqFOkGtftmyp2EfWG5LaHTu26z6Q3PIM4HwKg8ka4ZlnLnkmpn36qeYBFgY2liRH8+Yt7Iknn5TUk3kApCjwtpiSF4zz3/72ukBgdsVsSY5Zj4zrQ/0ekoW9WqlYXGuINcd+pfmh+TVNrXNz9bwxrzwPjAHybWR+OGnSqmLG9Bli8elp5u1L6JsGgPPkl/qMKeHljqKAQaSezLW/I5DpeS9CQCLrhzEhKRFMiti3Txw/oUbV7A0ZmZlaN8hwaZrOHNasWUvyZhI+oc0Jzz0JheDgynUA2mEQMYkCKI8bO1bg2IGuj52vR1rVuLtw6NOmFjICbrTH8fIBT97FNF/nzp6TXJLaNYB6AL/MLfJZ1hSfpa4Zlg0VBAw+8s/PPvtUexffZc1zP7Rfoe0K+y579IULF6OERrpqaFEiAOZvRyUNHPfee1roWfVyPmri/N2GGYmz8C7Z5N5SkmFkk+U+qaRJVll3oIx6OebSC0+1hi45593M3kI9nMxNcAGLOj488UICxN2JoCxxjsQIJEYgMQI/dgRiNapXiwfDkuDOFRz/FJwEzT3gytOsbhygNwhSjiLLSEuyjLRkGztquDW4u45YuLRUD6yhPyikRsAvyaIytqEJawR9SrUYcNe00ODbT0kQ4DVq1GE5oKPNAC5avKBu3Lxl69etk+yH/nA51apaXkGujRs7RkEf7INfa4kbmV5/haHPUQQgyVyLKQz23GaF0Qu82MlM8tAoyyzwF1okRLAzAnAcEYkc2VQCDIIYssMAGL5DQIptepBXElgQZBMA8TL3mpskBWiAuKpVq9io0aOVHYZBI3ggKN6yZbNezNRFBZmSBxY3VRezeMliBakYvHAdH3zwgWRSsAvUl7hFesyOHz0mFowgAeCrWkHqHpOTVWNCRphrGz5suKyyCdz++Kc/W9+HHlLj8sC84FyIGQKSIuSCyH8YexmElMlSjdiChR7sEBjCMC5btlyGJ2IhitwunPv0mqNUBTz9+vUTyAv1YRyT8SG5ADOmbHLUNwpp2XvvvafgN6tsOQX51Ew9+/yz9tGkj2SWQSAJ48P9wqphUgBLhpsitV2wT4wXWfZ5c2Zbfu4t1dM9+sijzu4lAcrKqr5s+fIVWts4HwLa6R1Fth7nyZ//y6t2/vxZqwCQvUK92yy5WHJfY8eOVfNetZNIpV6HoDdmmzdtluvk8BEjdO8CWZgW5FPflR7JH+OSBgLiCO6pb2M8kTtevnxRATEgjDlr266d2FDkfqtWrlK/PwxsalSvIft2r/mJW1ZWpl25ckl/BxCh0boaELOW8vLFtlHz1rRZU6tfr5599tl0BcuAMoAOQIX5oA8cQILWGJiv8MM5VKdXtqxYYVxASSbA/CFbQ3qK3Hnzli22cMECgRF6xwlUTJtqHTt0lLyVcVODaBlO0LS4UJJQmmAzVgT5SO9Yh5wTwAMICLWdH388ya7fuK0+gLu+2K0gfdCgwXIxZR7vuqu+vfray7Zo0QLbv/9rGz9+rF2/cU39+/gO/Rj5Abzy7JJM4RoA92HtfjLpE4E+wA4ggh5w93XoIHMLWBgAKPsC9839sd5nzphRDHaYV+4fZrN6jVqqw2QfYB7KZJbRGsBtFgdRQB+sdb269fQM0ayeHoLICzEaYs7E6kc9P5V3EksMy06/NHfshVVkj8O5lh6SyJxhk1gHAGiA64gRI7ReAWfsqQT7MDvBPAc2SCoN2FaBOWS/SImdAWa/Ye4YO8DZpcuXxJarXYhYo0zdN2sMuerOHTv0rqA/YOs2bdwsJz1dEmF+ZQwdxCEB9LouZMjUmJLc2rlzl551pKEtWtyja+d+Ge8qVSp5Y3Ka3dMvL2pKjgsmiQF+9XYtABmvA0eVwPMJ27d+/QadFwdk1h3/jlRy4sSP9M7CYIZaTgA6hj7UjiI7fuSRR3Q85I6AO3rN8QxRczp48BBJ2QHKAF7GhefnwqXLqmFjbLpENXEwi8kqW4gMtkTk4+ZZaJcvXVIfOgdjmMqQHPLED4wxAI53J+82yfPTPCFA8iuAOFmx6nglvfueevE/J5i4HxtZJT6XGIHECCRG4A6MgGriSoO4YEvOywoWStVskeRCwC0CKd5vCDlj3JJjhZYUL7Chg/tb27YtLT0VhzEHXu6EBaBzoxReTklq2Foin/T79D//hyAuHlz6cJOkJsD7OwFqCFhhUi5cPG/ly5W1onihjRkzymrWqhH1j3JXNEddEYMWMX5BosSx9PtSIK40KeiGJSWzUuzKFv1l6b5M3kPPmbgA4pDPUMNE8ElAB4AI5ybg27FjpwIgsrVq1B0zu3TRQRwsGtIg5HKAM9UQ3bplmzdvEkOiwCc/3ypXqewNY2/dViaaHlIwWsh8yFDDBD755JNeVxeBAl78586ekXMaUi9AH8EYQVHoD0bAyP1izACIeefdd5RFf+3n/xK5BLpRDMEr52Aen376aVl887lgLEB7BKzxT548rYAWxggWhjoXstmwSmTWxTrcBIjmK+hCRgQoVBAcd+MK5p1xUCBCDQ0SvZRUO3LkqL3zzjsKWjgW34fp+tWvf2Vbt2+1Tz/9VMCPWqKBAwZay1YtBYZg/HANfPaZZ63+XfUlQ4UhOX/2jBz0YCLodcY44Nr45z/9WTJFmi0TBBNAEuhRw8cYIVlFDkliAWYCFhGGi+eodu2aqkmDAWGd8HcAJYAiQfPBg4fs4YcfkSGJB6cO2vnRcxmLaW3g/EiWn3uhcTXna9W6pbL5zAGglNoqgC3XhtEMwLttm3Z+rPx8r3dVn7UbCrpZQ/QFBEgCEABp9Jpbt36deu/BogR5J9ffrm0769e/n+TIXCtzw3z/5S9/kfPmA90f0JjgjAmjhHQMxz7AYl4kYcXYgabg1GTVrVNXa525mPTxJDEvffr2cUZPfd1SVHvmRidxtaDIrlhR5wZAkgDhzzBLBPMwoMhHARzz5i2wVavX2GOPPW4H9h+0CxcuWfv298nIhuezU6cOkg6+9fYb1veh3paTU9XmzZsr0ATwvbv+3VYtp5pLmguLImCVKXkatXoE48uXL1NSgLUH+OHZhgmEGWWNc52wX2oUn58vg5rDRw4rcQHQh5UCAIwcNcpu3UJCWCZqnZIkNpFkD6w5tYo8F6qFLCrU9RD0U/cIo9ipU2cx7urZGMmrHeywJ8UF+FnLebm5ug7cNTGAgXnDIAWZ6+w5c8RuspcAspgLZ9hiYtrZlwCWAqzpkYw8JcWNaW7cEBhTI/vbtwVEA2DSGGRmWv369ax8WXfaZQ8jAQJzz3HffucdJYO4z34PPRQ5IztjSw0q+1zoV+dulzRwz9C6P33mjAyU2G+YA/a4du3aq2ZQz5rWva9T1B88B3yfNSI28ebNqJl7VBMGiBP4SVGy5su9ewX6g/MkhjkAPq6ZtcmYA8IBfOxlDRs2slmzZopdY6974YUXrXnzZrZu3Xol2ng+AYQkqzBsgSXknlhH5y9eVBKUHxJ87dq2saJCEprevgGbZmflHJzDxAFeZT6UVygnWvYn5lqS+9RUf+aLiorbB2FsBGj1nn4oZ1CXlBie8Q5LgLg7EJElTpEYgcQIJEbgJ4xArGb1anGvWyuRTQRMFUykiy2lI7tqf2GSuUUaGbN4YZ4V5t+y3j26W+9e3S0jHXDl9WOSUcYcxCkDHFmel24xEGrhwq8/xMQBzMBhXocBKHMXSUANxeX0CeIFRrPj9PQUNVMms6keTxH4kmxTOM5BYwCQLqn8LrB0qScyoeD54vJP/75LkqIjlEJ3Amb0z0pJ9jo7MXGpcuqjHox/b9oUR0FvoswPrASOh5yIwIw6P5gwAlEYDY71+BNPCHyE41Hwj1wS2Q6MlsumABGXivvDXTh/wR54oLsyrIADQBPZYACSQBo207GY3bh21ebNn2/NmzWX7T+BDECSoIuAgLo8ADjyR/4Mo/fwI49IcgjrQcDA9SCH3LN7jxrddn/gAV2vJFuZmbrP06dPRSDlsORmODcSaAGKYFSoKVOPqKIimWpgpgCzgnyvWk6OtW/Xztq2a6PPIjsL0ifPwF+TlJQ6QYJPwMT16zf1GX5q1K5pmVmZkitS84aLG5I1ABa1dgRfD/boYSNGDFdQhYvn1q3bLD011dJTUuV2RyAOcMGlbtv27c72UEcTS1JWn3Nx7McmTFCQhr09duMEwbCZgBWeHdgB+m+5yys9BelvGNMYUkd15uxZGzd2vBgtgm5353PrfuYMdo5jIWnF/j9IzFgbZ8+eVv3O3XfdLRYHOSxA4dDhwwLoBLLID9XsWk6zLkstk5VhN25cEzh+++23tT6QPcIYsH6RuS1d+rlYBNYt7nmcA9dUgJR6uOXlCkCuXrVKtX01ata0CY9OkGkDaxWjoRbNW1idunVk5IGhDvWsu/fslsysV89e6pcFo/fFri+0NjBMCW6HAPKVK1aqPo46I9Y1Y4MLLWuCY8BIwnoD+hgbkgYt7rlHDCt9t9Zv2CxpMuCEOibAzqJFS7Suf/azF23NmlV289YN69Wrh82ZO0v95ZjzIvo+ZmSqQTM27zRjV52kLOzpoYcJVIHqrwCwPD/UTnFtWMgzz4CHUNvGOGu+Fy9SDRgtCQimkcDC0jOHhNIhWcH4UmNFMoZecbTUCC6KGBitWr1KjI+74rrbKg3dSXwECWVg61knboAEgCsQoAOMIfkDZJBg4JjIokkSMLay3RcAIomUKuDK8QC0mMbEkuJyAqauCzbIa8tcjs69UBvKc0rNGq0tWFewWDyPjA9SVRlV5eVpbS39/HNJhPn9Q337yuWTNQsQUR1y3KXPodZZEvtkr8kM/QRpZwIrzbphrGjV0qp1a2verKnMjYrVGVH7mKiqwGudaVguV1la0Xi9Xnhvse4A9yRFAMqML6B9/fp1tmz5crt+7br2XZJSyOjZ61mPMG+Ayoce6ifAiGkOyTv2AVjVAQMGRGvEnYV5XyD5LYocP0kidaGpO9QlUkpa7mhe3KAKIHnxEmvpgrcnKcTcpIK3a4iSf0gnU6Nm787Ep6tvHPeqvqkCjNQ3R4Y1UX/UhJzyJ0RWiY8mRiAxAokRuAMjoD5x3+sRVwxMIjm83LukcSwGPbzMqfNJSUZ6kmfx/NvWqWM7Gzp4gGVm4OBGj5mo8F3tBbz/moLGUvLJUBPnsMiB1A+COOOYLoH0mnlkmbQIiItFITvNiy8pmcCijEw16tap7T2Lop43ob+RM2DOvAEwi6+D3we2kbsVaIR1LD61Y9yo11wYk/Adv09Vyss2W20HotYGsFQEMAQ12OFjasELVHVpmRl6+ROUYHhBIMid4gYHmIB1e+rJp/SCF2hITrLLly4LuGL0QDDNtVCXxfk5LqCBeqbmzZoJvMHaIEvCpIHAJ7jHpdLrKve2XBHr16uvbK9AnJwKkxXEISdDDoXZCHUanI/G3+oxhiNdUrLqP2CbABljRo8RCycHPGowMLNQf6SLNn/+PDt48LBkbLQrmDxlioDNE088qQASVoTglubQ1FoRJBMIMceAPtw7CWYqVqqooAVwo8a5ADb1b/pcgEHtHcpXUG3QocMH7cjxozIvIZiBfYPJQqLGGLtEOMnua3+fgOqatWts5oyZbsoQj1lWZlkxSACzJUsWi230uhYMOdIF0DEF4PNcG+0DuHevYSuQs97HH3+seYCF6/tQXxnIEISxXrkP5nXXri9s5aqVqlvD2IQ6wLDefM15mwyAAEY+NNJ+9JFHrGWrVgqc+QyOiJjBEMwjs3XZ7VYBdwJnAmiSGSRuyMjDAPJspqTS3LhA84ixCeuDgBhQATAD9MI8IokFODEWuDACFDkXx8M1kvWCbJHAGUYFVolWCKxzEhRq6m0mh8uJH36ggLz7/d2t2/3d5ELKD/c5a/YsBbWcC9aFe9u0abOcGdu0QtZ3y/bs3m2du3TRmMD+AKa57vMXzkuCybVPnPih5gZ5JszHZ9NnWv9+A+zgocN26uQpe+DBHrZg/gKBBwLvxUsWWc2a1C1l2LnzZ2Tvf/7cOYEn9ho5F+blyjae+lWeMa4bBgkgj7399BkzZIIxctRIPW/eaDpJxhyhYTasGvLFxYsW2Vf79mmsYeEBzoBy7llZK4tJWgeTSZKDOkocQsU4nT4j9pvx5Vnt1Kmjal3XrVsrQEvCxhli773Gs1hsLhL1r+TZRGa3e88emz1rtmobWTckfWgFAWCBzccchuQBLqLISF21QAKqjLvVpqCKuKU1D+vG9dBWoWKFbAEmPs/zj6yQhAhg21vD7LYHH+hhVapW0dzDgq1cucpq16mtJAbtTQCR7BcAUvYG9joYSkw4vNbO91pfs+k6F79nD6AukbGDEeQZoEUG6+LuBncpAVa+HG6ohcX9GJkndyPOUzJJ7C/PadQvjrcFn6fVA6Y+gwcPimoWM5RYoaaQxBXzSeKA+jTmjzpU9lnYWva0mzdvSP7Kc0Hyh88hSwbwcv3cJ/sMxib5UTLw3nvusQe6d5cEPr8gV42+1ZYhklMWFuRr7VO758qWFKuYXUlgTvWqtFqgFxx16Un0L6WGFRCHCzNJUjc4o7eq3uFRCQL3nABxdyAiS5wiMQKJEUiMwE8YATFxJYzU97/pkkFvch0AFC9uMp64YyUlkbErtOR4gbW8t5mNHjnU0unBo0yh17fJWQvHK14QBBHFnngl8kxnyJwZ+yEQFzcvxvem4bxWvLaOYxLQEvwjQ8GhkgBs0OCBVqtWTa8Vw8mrRHsTObdFZisBmzrULGboHLb68JSAtNA0N6C60v9WUksXi5cGcZ41pmZv4aKFCoRgYniph/5HvPAXLFyobDgulA7G3AxiwYL5qkt78okni4vsedEiVaNpN8xFCPYJ/Gj4fOb0GTEQZHwJfDj3smXLbNSokaqhcwbQHRQJAJATYYFN4Nela9cIpHqtz76vvxarErLgZLQBOrAv1CPKFOHKFZs/f4HkQkiM+vTtWyx9c+MRdyslwAAQHj50VCCQAH/FipUK1JCcce8Ekps2bxIr06FjBw9+MzIElJDcUbeFdTj/c1zqPQhEyCIDKj/99DMxEsxlt273CwjivLlk6RJvRF1YaK+8/LIdOHhQgAwQE3qSYeZA4PXnP/9ZckJYBnIHRQWmpuV169VR83XAF2AJ2RlSQQJ/MuxI4pAWUvflhgvUvxyz3bu/UJKBgJH+eM2ahX5qBRFTmSHTChwhAVGwlDR+Rl4W+v4BuEKNCvNHw2zGCvdGglL+DVaR2lHABo5+1OlgeHHi5CnJFAmeeV4I3rgHb13gVuoFBQANE+uKPBkWIYD4YMLBZwnaqU9D/kVwHVoewLrwQzIAUIHsknXB88O1UYMHOCCQxsACAIIBEbb7gCFYLjWZjxeJgYOFZhwBAur59+VeOV3i7EqNH2P917/8RW0x1KoB+W1BgYDOurVrBe6QmLJmuJ+f/exnduzYCZs0abLVrlNXgTR1fCQkpk+fqfsCnN26jX19imVmptuDD3YX88s9bljnjd2RH7LWGF+YHIAGjB8JEhgpWC0YGtQB1DCVycrStQGkWMcE+AwKYO7LL/fquUSSq/rMNm0U/HNtAB+YONwZv9j9hZINSD2rws4WFAgAwmICZGFWAVqwfoA6HCYBU6+88orADT9qMp/s/djYW8JzyfPF/ACuTp85bS88/4IABCZIXCOgDhMPrgsQwhqAXWYM+GFs6M9WrVplq1K5kj4HiGOPOnHyhJ4h1gJrkmujD+MLL7xQLCUFjHW4D7Mi1mOKEgiMFUw+DqIbN220tWvWas2RhJD5SCq9+nxf5V6CU7A7uXp7AtYXSRZ+DzvPMwiI5HpJVrB2AZK0KaHGEwadz4aG8cyzSwwpD/AG2TLqiuFCnCppLEZF7HeYlJBApN6PcWQfAtCyLpBWf/XVl3qmqY9jP2a8Fy5cJAMb9rHt27fJ4IT9h+Mx/4GJQ07JW5Z3Ac9Pr54YYtFaB1aSPaFQtmDIzHn/wfjhKMwaS0/LtGxAXL7vM4wTII7kAM88hicBxPHshLIGgbjIqEblFLGkBIj7CYFV4qOJEUiMQGIE7sQIxKpXqxr3MrASQBVO7P1+Amjh5eXyQm9FQA0UwUGhpSbHLSM1yZo0vtvGjBqmjCyYybX1mA8AFjiqvzi+1yeulJTx/w/EyVRENnbOpGFswnmoh6MehGwztT2ZZTKsX7++eokj+5G7ZrEm0oFf6KMUHDf9vr8N4tTcO4n7iVg7AR+XSIYfZxCjbwdZJX30ZO7idtv8NRIvLOGpicPEo2evnnK4498J2Mi6EvA8+MCDkUTRey4tWrxYjYSfeOIJ1aqFukUCEgJF5I/05wpW2GR6Ce4IMmD7OD5jc+bMaRszZqxL9wTEPbus+oqkmM2ZO1cSt67dujlwL/SsNuyLajPOnxNg4pgYliSneHNlwC61K4Bogi8a1lIDIqZH/Z44n8/9qdOnxFAcPHDIOnfppjoznDFff+MNsXIvvfSSAsDPpk9XkA6TULVaVa8LS0u3g4cO2KefThXYhBnDvZHAisx4ZmYZmZm8+8676pWE/T89mgC4ODl+MmWy3c67rXugfcDJU6dUp+I29QS3t8UUMTfTpn0qqVz3B7rbrh177OTR01axYgXVV2EaQLCEJBYHVCRoyAFhUwEB9e+qJ+Ma7vf69VtiprCX5zuwN8OHD1NywdnJQv3KQDJnGzZs0DMGwG/divo7DFMyJM9SK4SI2WXUMVdgXgiQARKwZZipMGcwPowLzwWBM5b6GHMQuPoxsPh3OTJjx/NPa5ANGzeoposkglv7X5DVP+wL64EAFOBN30FAawAIgQnBHGfr1i36PiBCffKSUzQf7pbnVvA8f1631VFySWS3wbQGh1Ws7QEO3DNMHUEoYAcXRhrbw/xwLOq/AIzUeXqT63wF3vRCJPjG3h253uTJn9gvfomLap5NmjTFGx7nF6hfIqzE/PkLtXcAtpCVUhPU/r62klSSsCKZwTUStAMkebYC8wjwBOwgh8MeHkANMIEpDwE15xJoTktTPReMMDbwyChhLGHf27ZpKzmqzCeSktUugdouWCRANHW0jDnPGDLUJTgwXr4iUEtdYpA84sAKuGe8Aa4Yu/AcSh4dWeZ7OxDUFClK4CBb/POf/yQwTeIHFo56Www6MPlxKaFpfPjhOQgNotkAWGcnTx61dm1bi0UM/SxJvHBeZMgwTLSO2LZtuz3x+OMCiiQ2Wrduaw0bNtYcw/J+te8r9XgL6x12HrMbamth4YPcXEqBpBTdE8BRuzfSx5QUzYekxzT2Zu7yciXpRQJdp3Yd7Unshzzz/DvtPxjfenXrRuct0lxIci5wiROy5wE5pj83+TJ+4X6Rs3M+rvW9997XdcC04VaLIiH0tiOphPPukcOHxeJhMsWzS+KDHp6dOnZSqxWeH74PoL14+YrMSLgnQGGf3r2sjPYazKIyDPZN9eq4hao9w3dBXEW1QQGU4vqpHny0Wogk84A41iVtYzzPqc5xUZLW922k3hOe+VXC2ORORGWJcyRGIDECiRH4kSMQq1k9J66eY7LG94ys/hwVf/H3aikaZcgl5YuKrAnQcKdMTTEryL1hrVo2tzGjhktO6R4oDrTEyBWDIxzMvMVAMQEWAQGRXuG8QVYZWLskGpKioeTDMF4EFW6ewosc9oIAQcAsiX5JSTZs+FDVVan3W5KDn1DP9m3543ffTSV/1ndV2xfJLAMzKXDGCx6rex833a2ap1ISVyjgJ+AY3QNSmwUL5yu4hsWCdQq93QAAGG7Q0wg5HplcMRiFZGwXilEB4Ph1k21OVzsBnOgIqAkUOB8ACIAzecpk1bfB0vFSnz9vvrLOBGmhIbe/nB1AEKguWbxEARD1NgTCBMrIbMj0L122TD2bCHYI7gEMHKdADp9xGYAcPnRYJgRky0Mvu2DnH8w5AGwLFy2y48dOKICm9ge2ZtGihZJMjhgxUuCIWhzaC2BoQeBDwEQgSzaZuixYSCz6kUZ5z8BCBV/0AFPj5EqVrGfPHnJBJAADQH8yZYraURCINm/RXEE5wVWwENdKp+dXVpYy9tzLIw8/YnPnzLMtG7donLzVhtuqv/LKy2pS/sbrr+t6qMdr1rypVapYyQFLKuYrt5UVhxl0S/Nk2czDYuFa6MDzrJhk5KJ8vl379mreXqlSZQWfLovy9RekY3wOp1PmmznGeINgGckjAC6rTJaAE5JRt/RvKxkX104QB3DjR325Ikkq7Mqbb76hWkPMNZBdUsuHTBFGkPWD3A8ZK5JC5kMgLuoVxvrGuIW9Alku8jsZUNy8ISDLmAJ+uHaZoBQVarxICAA0ypUrL9kiZiSwgIA4Pst5tm7bZrNnzVL9HYwVY8l5YemQqRIIjxkzxmjKDNsA8wYgZq0ChN595x0eZNaPAAAgAElEQVR7/PHHVVf5wQcfKlhFgsvxvt73te3ctStypoVZumVt27aW5BVzj8BcAVyouWUuP1+yROPSqFFDXSeAZO/u3QIGrH1kejCC7AuAS9YVzeip0aQVBuYYlwnOo4SODEhwFr1ySbVzJJ+4t7lz5qtXH3PotV75SqoAHgDJAGpYXcmjAfxpaZJ9wqYi4Xv+hRfUEoQ1DbMT9jKXx7tUnN+y9qZNm2avvvqKarUmfjhRewISxiZNm6hHG88RkkSYH2rYuCe1T0lN07mOHD6kcWCd8FzCINPgHJkmLBqut2tWr5HUF1UByYV9X++zPr37SB2A2oD7opl24yaNBYABwiRgeDfROgKpKHOG6ya1cowfe4xkgikpYjTFMEU9BEloaJ8qKNT3AadIgNl/kUOSfOIcJNF4fjFaQc5KmxUSFwBc5KgkB1j3AKEAEoOkmXv2PapQoPCPf/yTxpY9nLFgH6G+EDaOcWHPYfx8P24nMAcIBkhTr4orKOfGKIfkG30vebuwF9DrEHYYEFdURG2itwPQW0G9PQvs8pXLduzYUfWIS0lJs6wyZZW8gGmDCcbYhPex2HfJuP09wLsuqGXUQJx8a8TCsfc88vS/JEDcjwysEh9LjEBiBBIjcCdGIFanVo24M0UewAaHOdUUCKR5Fk4klgCN91oDOCn4K0RnH7NYUa492L2LDejfx1KSEUdGTbIBXACo0CcOoBbZwQeXyOJfIyJMfdaitKc3346uTSAuqp6L6uGcAqM3GY5tq5WdTEnxQHv8w2MF4vLod2eeSQ7grbQ8svTvvzvoOmVU+yEw65FPcUPbwGYoKx1lgRks3DP1PQFIl1kS/FEPxmfJ3Pbs1UPZeTK9BAR/f+/v1rlTZ2vSxG3BJacsLHDm6uABe+WVV3UcggUCVUDcF7uQl7W2bAJ0akAw+0hLs1kzZ8qFEDBz7OhRMTYEGgSdISPPCzzYZ8MOAoIJgnv36eP3CLhLSbFNSBGXLNELn3oMglZYAoxECL52790joEldEAAOlzmCV4JMACSBPEE6bBJjgGyTf8N0geASpo22BEg2CbqRPxLgEYgCFseNG1fcUJ0gCHknwSCfhYUKDZ851vTpn6l/GeOLcQgAgLWwfMVKW7Z8lYIhN1zABp2anWuS+RGgXbxwUYEh80PATGBNZnzVihX2+eIlkflIklz3aF3x8s9eFniinQHHI3iHtSBb7kxEiuUXuM36/PnzJefyBst5kl/BmhG4AXAYL64ZkCTpGXLc7/SHYz0AiFiEGMTQg426IRw2YVSQuyJV++rLL722tCiu1hLY4qsW6+atYlYm9J1jLJCGEbwhBSORQD8xasVgzAB53A/sLGAAoIwsj2OxPliHJA/27v7S5i+Yr7/r2KGDHB+R9QKYAUH8T7ALU3ri+HE7dvyYWD7AKcfjXmFqAAkwp4B7QA1jiskM1wVQANggOYTBIPHBeMKCTv/sM5lxMIYEwMjUMJ8B8MFQ/eEPfxBw7tixkyz0mR/YIRImGzaslxkQ48uzwfnHjBktAxO1Jrh+XcDm0uULMmQBqOF+ym7A+HDOrp072/VrV+3rfV8JHDA/PNOsB9oWEIDfvp1n585esPXrN9n585csLT1TrSh69uhlD/Z8UFsZ/b8ka002OYumJKerppM9mmuD2YKxpZUCCRl+la1/njeAh80CXALIkKy++OJLYghdDov80NvDBJMc1iZJkEmTPrYvv/rK/tt//a+2c9dOmXZwX/37D1CygTWhbp6S3RboOYYJw6RGzpgk/wpwuT0rQIyTJ0kD5JkHkCWXL6fP7j+w3xYtXGhPPfW05LE8S9wH84g8mOQB+w/JCUDchvUbBP7atG2rJBHMFPJtmDpMeiSnBmjhBFo2S/uW1+FSn+csG3s2f0edGHtPx06dJN8EwNHzjTXM8WA3MRlhzbVt20a9N5lf/j0YPVH3CIglQcK7MrDGffs+pLFlvc+cOUvSSNY85jPjxo3Xc3P58gU7dOigkjLI6ZFZA/SR9JLAgoVkz2Ff4DjcPyAOyTqyR/Z9moR369pVMkpq1pg/vZ4iUxNA/rXrV+UiWyE7W+/GzDJZUh+whtjX1D5G7/dS/WGjhF5wp4TVY32XTmA+9twvEyDuTkRliXMkRiAxAokR+JEjEKstEOeZPGXjVEAdZeeKHRfd9IF/l8TSjbAiGdttmZtkZaTYkMH9rFvnDl4UbW444UYfyPZS/Htxk7wyyDId4ET/67Xh/dz+EYiTS6SAmNfWWdxr7vgfYwDkMkhQ5NRlRfbIo+Otek6OQBz9ckL2OYA5L1QvKZX7R2OmPkpi4iKEGfVZCsfiJRokpwSzMHEENDAV7vzH951Joc6HIIIgCOkODV4xtVCz1ZRke/31N1SPBQMSXN04L0Yd1Jw899zzksqR4SU4IYCg3olAVPU8uTTZzZbZyfFjxyRV5DgES9QIARDotUYwCNBDeuMA1utjVq1aqVqe/gMGRCyij8jyZcts1erVariLBXadunUj04Bbdu36DWW3YQcIxgYPGRz1HSuSHFJZ7AIayqaonghJHMGVelg1bybgQbBHDRxGLGShaYJOIIorJ4EZhi5cJ+CHYIRgh+OMHj1arCPsjtwDC4vsvfffk8SMZsc4WSJLok4Qo4n9Bw7bzdsYUlSRhI11X7lSJevdu4++jyskII6gvVbNWmLaABcH9u+3WTNmyjgkBGpIOXv26mXffP21vf/BBxpLgj+s8YNTIxbmRfEC9V9DhofclPMy/wAagm/mA9kkwI3vB7kb16PA3ExA1xsjX5dRCAEkRhywdwSKgGa+C+CHyQIYsj4CgAugMDRdhs1gXPkMAInngPUDewWQZqxZBwSvgKDWrVupUTtrmIw+kkqCYjGLycm2ZdNmOUby99RPASy4D64X8OB27gA1bzLNvYtluXzZLl6+pDFRSw2LCzDieBqABqD9739/T66C1H3B9MGG0fcLFgOGEVnm1GnTtG8QMMOk0TR54sSJ6q/YtWs3gS6MM1hfMLycr1PnTmKRYH+4LtYlYG38uPFi0kJSxpnrmJUtjwzyltbTO2+/pfozgA4y6Hp16ojBvrt+ffWs+1///v9a9ZzqknkWFTJWuVYmi8btmbZw4RLbtGmrtWnTzjZt3mLjx4+35i1aSL6HjDM1LcWOHDlkx46fsD59+tvRI8e1PlAbwEJ7a4HOWseMGTI7Z1DccANme8qUyWIgX3rxRatUubIn4yKzD9YUcw5rE+os/+3f/k2s44svvijp6Z69ewTEYEmZS66NZBOJPZmWJCXbks+XqAUGkuOK2RUFwAB8JBe4BuTiJGt4fr7Zv1/A/Mb165oXmpgDUvk8NWM4n27fsV0mMLQ6YM28/8H71rRJU+vStYueA8bdm8yv1dp8/HGXl8tURe6QaWLOACskAEhIuZLCweelixdVd8x+2fLeVjo/bqXM/e9+9zu9O2DEqIVlr8bkBpabc4Wf8GoCOLJ3cX72oqZNmom9Y70jjaQGj2eGfa9ylSra06tWdYae+lsAKUAf8Id8m/liX6N3JPJMwBZ7He1lMMuhKTfvZea+axfqbVOKQZy3bMWZskB7LWw8x8qukG2FmDJllfNWN1HShZcZ1QAFkfOmG0+5ooQ9Qu8Dev5FJQQhiTnhmV8kQNyPDKwSH0uMQGIEEiNwJ0YgVrumgzhBlCTP3ouBCzVgUbNPNnqvC3CG7vatqEg62Sw/76ZhSEk9XNs29+rl4j1mHMQlJdGLB9DlABCnrOB6FYILsX3Rzw+DuMBqJcldjywjLyOCd7LxMHH5NE5Oo9dNzB5+eJwCN+RL6lWn2jwHgtwfwIX7KQ3uvj/owa3S2TRXIbm5igsbg3NnkJ64Pb6/CAniA9vlII5mz0hu6MdGRhV5qLMZyfbXv/1V8r0K2ch2vNk11+kucbtswoQJlpNTzRs0p6aJOSEQAQjASiDhRFb55ptvqi4HVo86C5g0pG5NmzWz+7vdrxe9mi8XuYySe2BuaZiO2cfQIUMj63yTBAfAsHPnDhXgEwRT7wOoIMO/bPkK9UsiaKLmiqCHcWWcARsEEgQfONARgLPWAJdICrkHgmlYIuzeMQSAPWvdprWkRHwe0xDsuQF61JEBFpctW6pgCSYP8MIxATfHjx+zt956W33OXnrxJV0jY8u905j6zLnz1qhxU7E0XB/BOUEq58TS/4P33xe4ABhRozR+/MMCCARr06dN01hzXuYFQA1LSCaddgsAAIJdMulIx2BeVDNVNlN94lgwjMHq1avEvrDeadA8YcKjClrJ0HMvyCsDWIVdI5gDlHIvnA+AQnN05KYO+JCRIptK1ndhl7hnGFhMEIL0i2Ca64Et5Z5gUAlACe5YYzCmSOhgb3huATGYirCOYEkAZAAqEgj8HmkhzwCGDJ9/vtQqV6yoeSUADc8TQTd/Vp2a6vBcpq26WM+kyPQjOPkB3MU+FxQo+GesZ8+ZrbUwbtxYJSSoy1y9eo0SFRwb98dqVavpe7RFQGrHNSNZw4AGwMj8sraQXNL3btbMWVq7ffv2UbsETH9Yq4zFfR3u0zOoxIDaR/izwT1fvX7V6tWva4cPH7KPJk7Uudq0bi1WatbMGQLy/fs9JJAwbeoUMY2wg1aUbxlpSXb12nW5pa5csdp27dpjTz71jH04caJkwc2aN5ckt2KlbNX0UjsKCChfvqrl5RVKUoiJES1TCPxpSRJaGwCmAW+SFaal6d6RFLOWn3/e1ynrEaDDPTIfrCvui7Hm3v77//jvNnjQYDlxvvHm6/o7HGZZQ6GNQdgrSRaQWKAnH+sfKSbyV5ImMjW5eFHPLmCcvYnPkKSBwS9Xtqy9++67SnbAKpLMIoFAKwAkkJizsJdNnTpNUuUe6uvmxkj00IMhxm0Spp57fe3nP9daCXuxEiHJKZLukhD0mlOXXAIsVyxfLuBdt2591djBwrKn/Pa//FaSTMaR5wOgyHWTtGKNVq1SResX4EsykcQb+yjyRN47HIt5gX2fMWOmXFC5X4D2wgWL7Oq1axaj9CDVa9tISJD0wsWWJN2aNaslrwX0q447OVlJEdbwqdNnonKEuPoddunc0VJpXwMTJ7Dl9XACcfTVhIkTiKuo75UpBnFFSqq5AzRmX5FjNDXuUQI11MThesk5QpKPx/WRp3+eAHF3IipLnCMxAokRSIzAjxyBWL06teOhifC3MrWRJTxBoktwvg/iCLKSk+OWn3vTymam2GOPjrO76te25FhcRdEezMHgYSxC5lACDWUEoyjue8aYAi4/yMR9G8Sp9xyMYNwkYcKanboPAlr61z3yyMMCcQX5yE5SI2c/B1jS+ut/lxb90E/ITBaTksE9U4yh1xF4POphRAB53CvSFF60BLC8lKlTwEiDoAhA1KlzRwV+yNZu3b6t4OaZp5+NXPKwffeAl5c8WXhqfqjZUKPe9HSBQgJIggGCal66BPzv/v1de/yxx8TKHT12zDZuwN69yGrXqSO3PIFMGFEMTZKTJZNkLjGwoA/ViJEjFewD8Mg40zR32/ZtYlk6d+qktcA9AebmL1igejks4gniCRa9di1PvxK00P9OMqi0NAW+rVq1LL4GssaAy3fefkdM0G9+85+LgfbnS5cq6KLXGLVdBJ2qZ2ve3Dp27KAMvrOKXgezc8cOmzFjhoJ4giGke/zMnDVTEstWrduqyfNf//o3SeK82XB9GzFihBi7Dz/8QIEbgSAgDfaH+6AOBnkqrCfjxZr62UsvaR0RLE78aKLAAs8RNUoAOZjYgkJkXbR7wFzBXQExdUAiRd1KaAHAuAGaOBbHYD14tjySM8diCo4Zc2StmIdwLAJn3OwAuIBY5IvYs7PuYJQIsplD1ijrIgBQSczicV0zxjCshZAoABBQ/4a1PzU7jC/3DDNIkO0Od2kaI6Roc+bMlrvjuLFjrXr1GmIzAJOsTwDn2bPnvKeYGq87G8e4sa9wr9RBcd0EyJyDxALrFokpz7SabPfsKTdEl3N7nSmGPphdAGBxAyUhghnNyVMnBT64NySFCsT79yu2zgdUwCDlVMsR67di5Qo7e+aMehEikX3uuedUT8h4wxCqn1pKsgyIbt6+ZTduUoP3kfaNl1/6me7Jm4+ftI0bNoi9gE1indLEeezY0VYmI8Vu3bhoN2/COmfbiuWrbPfuvfbiSy/bx5M+kQNrg4YNtVbz8nMNYxJaHFSpUt3KZFW2Xbv2SoZNvSw9DBkD5sHbBsD+Ywnv9VAA7hMnjtuMmTPlUPvkk0+opo7xACyRIAAMs0eGvmeAvf/5P/+HvfzyKwKHH3z4gZUrV9ZGjx5jNarnKOkgRrUg35tGR8YmAAbmGWv8KZMni9VmPXLcfV953R5rm/ovVBK0okCOCrsEcMWZE6b38JEj+izPNfvi1i1bZOYyZuwYmbzARB09elQsGQkZ5gIQzvMNgIMB5bsAMDmlprhpFc8Q+yuScH6YT/ZCGMd77mmpNYkJD2sfBtINWWBDvZ6NBAXnIJkRHCWRhQOWYMkAswDGS5cvKbEwoP9APW80+J4yZaoYaZQV69dtkFJk0KD+Og5MMnv9hAmPaV+A/QbU8X4YOXKUahwPHTqsZ5gEGn0ePemZZC3vvVdmQJQsUBPH+dS1R0ZUNI/PlZqA9wJJgPT0TJkasY8xdxibiHXDaArX4Oh9FuVbI+UMSVJ3LQ4gjl+ffPHXCRD3IwOrxMcSI5AYgcQI3IkRkLGJg7goQIpASXAjC1n1AHrERiGWLCiMekzdwvzY/j/23jvayvpa9//uvjewYVN2oXcQRRFQehFEQOlFQKQIajRRc09i2rknd9wxcu5v/HJucpN7x80xiYm90EUBadJ7FRAElY50RKTvvu/4PPOday8M5OgZw/y1loMBwtprve+3vfOZzzOfWa+gdnhy6qRQPTtL7QV4yBhbxcMCJi7VDFJU31YpQbTC+sj+QwYblQ9gPiC+Js40n2Zs4oYpAokhSZlHQBwNgBU8p4QwedLEULdegUCcNRx3BxUDRy7j/HsDXSkJrXx+xUspzbPE2DrG0c1O1NRc9wn7V2ZF/idPCMTBUBC4YRfOvxEgUY+FnBDwUVJiJgWwcwSIuAXu2LkzPDza5INWi5Qek/2oRq0qgWd6WLdmTThw8GCYPGmyaogommdskAUiyYIlAPQgO+K6MUIAQBKM0UCZvkUPjx5tVtT0XiovDwvff1/9ubCCxzmTAJbACLMQpFPnv/xSDBASw4KCfGW8MakgyMPEgCAFe3ScJgm2LL5KVqALY0SA9qtf/So8/fRT4e672wvgYDdPcEXgBpPC9SDjAqzWrl1H40BG2wAyLpBXwrp168OyZcvC8OHD5O7I3xEcYgACMPjeU99XU1uYStgK5Iowl8iyqO+ZNXOWGBDAy09+8hPJwwh6Lpz/UoAB0AzQAqhNnDRJci3ABiCO+eN+C+rWVaNvxpr7LCu3WiXm0t0oMZ5AWqlrKClW8HjffX0klTJjIWNVCNRlkJKapsAeSSzBnVn6I4GsKokaskmYNcl4y83F08w4AJDWu87dQblP9i4gjGCX66YeZ/36dbG6MJjEBx8cKCBT2TPLpJ0E9zQwh31ZtXKVagknTpgQ8urkiuFkHwAKYBYNUJyI6nCSNYfURmH8AsvCugfUYDbCngAwsiZg1TGCUC1et+4xJsjMXajhs3sC5M2YOUPfOebhh0Pjxk1U70ZdJuzT3LnvhD17PlbigHOFPcd+5XsZ33igd+nSRbky0oKB2iiunftnzxKUw1QigwMgMcbURtE7JadG9ZBfkC+pMeCCGlw+i9MC1hVGt7joUigp+kpNl5mzNWvWhRMnToUxY8aFfZ9+qrWMgRBr+6Pdu8MX58/pHq5eKwoHDp4Oy5atkmSWv4OlYkEBILg+6ky5FwCaM2asq/fVi/FQGDtmrNwcAQ6sEdabpOhJQaCcBAC1Wf/zf/5b+OnPfqY+jNOnTZOZCYCMsYKJBryINc/MCmfOnpHrImcQzB7zCkB6d+5ctX6ATTt67KjOs6ZNmoROnTpLKsm6xLBk/bp1YuiOHDkq5tPl3wMGDpTckj6UI4aP0Dl1+tRp1egd//y49gnSXhIvSEWpreNcYp3Q25K+hdTqIq9UI3Jq4QBxko5iOlKsJBVrrXfvPjozP/mE2tvZqsOD9eNspbec9wbl8xkzzk3Gyky/6MeJDDlFe4ixnzljlsaHRBtgkoTC58c+l1SW+jhA3Nixo7VumRf6aU6dOlWMOuc0Uvf33pun+0P+y3x5G4LPjx9XSwCAN0ZNXbt0lvszII76b9Vdm5uWkmicn7CcgOfs6jmaK+oxAfn8GWMxnsEk7yqTqZYMANilJKGkKNM4uuEZe2zqD36eAHH/iKgs8R2JEUiMQGIEvuEIJNWvWyAQZ1luq0njpOYhaD1xIjmhFBumIeShSCaSeoqKcuqdQijIzQmPT5kYqmSlqU8ckkrDgzwYrCZOjbllbGJyKu9B5yDO3P/+PoiTpUi5KudkVkJwhskKD0YACHKwsrKSgCP2xEkTFCAhp+T7Kxmz6NEV0WuWbbz5S32+o4ykG5sYGIwAppuZVFRI5igmBRmWWL7UqHePBTqnTp0M7747V2wFZhNkeE0OVyUc+/xY2Lhho2RGly9f1cPTDU9gbmi6S2YceY5ZZ6eGgwcPhJMnT0m2Q0DFXbz+2mtqOQDjhgkE7ABAmJ8hwCTjTwCPMQVZYOzrqYvi52HtACvUmhEo8wtgMnvOHAE8gBH1KQASgqIF7y8ImzZvVXBDoEPGn0w6Yw5LQKBPXRvjC9NEHRwBGJ/JiwAIcPfXl/6q/njPPvtMJBFLVuCDJIvPhn0AFLpMk/oc1gBAhUDMJYNz350bPtq1S8E4Bi6MDWAJUIkJSs9e94UlSz/Q5wI6CagA/Q8NGqSAHoaL92LA8PT3n1aghlwK8Egd1YH9+8UMjXvkEVmd8/3Ul73++uuq4TNDlAwFvzQNl5V+SpI1bnc301TGrlyZ8rXr1uoacP3kHjCeIcillxwggp8BBG3bvk3mEMi81LcKeVnULiMvL9caMTez+1GwXVSsAND6yxXpc1x+p7/D8RJnx8uXBYQAcQBe7pfxREoIQ4fcE+MUbNcxYmENsYbXrlsn1rZ5i+ZiVGrVzBELSsKA74IdAWBYIsCSJ4AzGBWCftWapSF5ThUgZ8+rlUBkjw6wBLDQxB5THIAznwcTpOu78JU+G0BDPdI778wVywN7iDSSzwb8LV26RPfYq1dvAXO+l70HkOKauE8YYhih3Ny88MSTTwjY7Ny1U+YryA95cQ2AVdhAgAVAvajwergY1fPxHtjarMyMcHe7djLrYIBxXmzVsmVIDoUhKwO3V9ZscTh06HDIzKwSGjVurN6AZi6TEYpLSzQXyD4Z9x27Pg7Llm0KTZvTG6yv7hHG2ObWbO4xukEGqKbtkaEHFv0YBQGkaRiPbBSpHtfvtvvcP+9nPJFqIwn+6U9/qtrb+QvmyeiDdaVng2TXyPdMZn/+i/NKUqhnoSSL5miMjHLF8uXql0eLja3btmo/wkZRpwm4gCXn77h31hyum7iIMv84TsKUIZvGBZe9hnMo19C+Q3v1/AOk+HODJA6M1/ETx7Un7mp3lzn11qql3Br7yFx2rUSAe9jx4Ydh9549YUD/AZpz5mP27FkaB849gBlstNVCo6ZACfGBzi/6vHFmkiR0N2IeDqx3mEPWYc+ePULHjvcoeQBAo8UJe5C2FCNGDlPSivo3fmeMMUGpVaumznUUC7BstGexUuWkMH/evHDg4KGQmpauMxWQhxrCQRzXhxzFWwwwPhe+PB/27tsn0E6POIxNeAYyFiQaksTAIfu32ne1molq4rzFjqVboxIBsX3JIVET9w2jqsTbEiOQGIHECPyDRiCpUYP6AnHxdXCy+qdIHge/qKGrN/sGv/AwlIwtLT2kpgDqykNureww8dGxoWZOtZCVQW8w7zljYEZADhBn9paR+6GgXAT2DCw5E2fmKVFbcAdb1Oz5+yM2DgDHNVLLhQEHgQL962BAJkUgrqyUh1wliIs3KXEG8pYgTh4sBjpjNXGxNgPWa4kHIDeB9BBJC8GfsrRRTZwDO6ReuCcydj169pCLn6zzq2TJpIIgePToh8PVK9c0/vw8wRr9wMjc4tLo1v4EMjBsmJvc0xF3t9Rw7uyZ8Oabb6ifHP3eCPhoHo3RBv2okN/BGCCDJADiZyi8t5qkLLFQSCcffnh0rL8S/aymTZsmoxTAEUEEAANXR1wZ6T9EPRwgCHACSMMmG5kkAfKVqwSZ6QrCcerjGnjx3TAHBOEA8GeefUagFUv7EydPKgil/okglCw1IJF6Dq7VwSVjxPWzcAA706dPVwNmGvcSqB86fEhglRo7rh0Z2fx5C+TCx1jCKtFwl1ovgn0MDbimZs2ahscemyKQwBwgT1q+bJlqZ1ifZNC91ovg/a8vvaSAE+kWi6TdXXfJGbRuXdhCekUZADGjAHPNY16poyFjTtANmGRdwCQwhk2bNDX51+ZN4cSJkzHDEwI5ZFr8G60JAOEEzEgOCQyNISBrb33v2BuAST7bLNABnl+Fo0ePyUwC1sZt/HWdJcVmPlRGbRB296mSalIbJZncp59KsoiEElDOdWzZvElSMOaFa4e1oLE4ASZsAOwf50fhdTMFAfgCzGC2qFVl/0gNELmhtmjeQrVfzJeDSjUVLyoU+OR+kLtxn9wPSY4NGzeo/hLWieQGwI2aNJIAsEME5AB0AmZqyfhZEigffbRbe4vrhkWh7pFEEGMFC4drJbWnnDuwiJwvtO6AcW7WtIkCawByVoaxn8yxt+wwBjwtpKWUhoxUalwjRjQpKWRXry7jEphV1gy1YZx52MkzjxiBrN+wNaSk1gj9BwxS0sGlrQBYgnXmlvlhXhys8//0+qN/Hnui/wMPqE2A7XF+Dpm2uf3CsIsv3xUAACAASURBVMGCU2+HXPuHz/0wbNmyWRJT2OzevXoLfDsbI/fM64VyFmV9SmkQJRP4XhIeAELaCrA2SFSs37BePexILly+dCk0a95cEle1VklO1npnD3Cusd4AwLhCsj6QMyIhxUCGpBhrUqyyGqVfMwOXmTO1fi9+9ZXe06xp03DnXXcJtOfn5WnMvG6Z71Q/y1WrQr9+/WU2whrlnGLv04KCeWUtsvZgrvg+zlGAJiqCli2bR83CzZHT65ZhLAGUSMKp1WXdkBRiXmvVrK02C8OHD9G6xkwFMAsof2/ee7pO7oW1jnsqQJE1ynjDbiL1TU3P0DxTs0j7EXsS0uJGjXMMyCWRMLomwxQcfEl8AeKoiVMvzch118zFytV7zuoFzZ1WLW1g88vMXEwu00pGYpqTnKiJ+wcFZYmvSYxAYgQSI/BNRyDqE2esmT+QlF1F1kWdSuQo57Uh/J16ZUUi+pRkMnaloUG93DB+7OiQn1dTpib8cudIpIwpyWnGsolFMJmhyRJNSmkgyR4aPNxhj9y23/rXlUlBKQct/Tyxksmr+EwMCgi0kTJReM7DbNLkiSoSLy8jq3pjiwFvVeDfe6sB84ys/7s7UVqdYGTQoIeoZW5dWqlxAsTRu6fcLOsJCsn6EiQgs2rf/m4FCrAeyP5wBAS0IJFya2fqhGgjgIU/wIIAjxdjg7yPbDaBAhnWNWtWhT27d4dnn3tOwTUmADTs7da9u2SJBg6aWF1RRYUCQIsAgthDzD2QTlIjRr8lAAx27QQSBO/0det4T0dl/tdv2BAWLHhf4AjWloCL4NxNKfhcgjay1EjmCDwBAwTgAA/r+3RUATKSQO6BoI+aF+6LcSMj3a1bV9l0wxq4iYcFrDa+fB/jTtNg6m54n7MDBN00UEb+iBvjwvcX6X3U4QAoYawIoj7Z94nGgQDXnCCvhuHDR+h9gA7kgVius8YACcwdgTuBPsHkSy+9rPvgZUF9FX0ndVoYVRh7AHBlPQD2i2ON1FnPACmaufMZSPkI6GBmCDAJeEkKsH6Qb8K4wTgBLPft3ad5IVCFAYWRBewYs84+NTMfGCe+g71x5sxZSQIJmL3WlZ+BaWjarKm1+QVwFV7X/QJEuB7Gns8jiGftITvkPUhYWfb1CvIV5LZo0ULAiWvAEIJ9IDYu6p3olu8wXjCxONUyJvzn7q5+Dbafbr4z+VxvJM79M6/7D+yX7Tzg9t5OnQTemB9zyEQybskDC1RxjyVRVSrbe9onUANpTblJQll9FckOwCCA6LP9+5VwYKyR4XJpBNzIIKvR565atvp3qb9ixGIjiyspuhSys8wBVk6XEbOB1A+wBmsDoLj9jju1X5ibTZs3h08/OxyGj3w0tGp9h/YP18Lncg/cM4k3EiR+Hvh5hFX/mtVrNOcAoClTpuo9Ys60760mivWGvPv06TP6zJ/9/GeSKJI4wDCGNezOl/oZmVKx5q+LOdd9JFE3W2w1aKzxlBStF5JCmMVwHgFWSN5wzciTeR9jC7CjhtPenxmQDdLewaWynFc4fDJmahUCbFHNaIZqKXEFPXTwkNYcYJm9QoKKfdDmttu0b5gLFpFqAUtLJXFEds+5AFiktg7nWGTY7Os+fftI0slcOcMPyCFxAROPoy7st9avGK0KJTvT0jJ0FlPrRusVpLNIcEl0si5I8I1/ZGxo0rSxTHb4LvYdTpbUFKIcoC0H80tfQZhL1ve8efOlkKCvIAnCHj17hg7t2+nPSclWt4axiTf8RgLOGYKclXvLyamtfnEkURl/Md4yaCkPqapVRc1iYE57NNqP9rlRyUHkID3pyUSLgW8aWCXelxiBxAgkRuAfMQJJ+bl1KngYS0oZNfo2y3n6AVktFwEND39vDOy1XgJQSZhklIQGdXPDI2NHhfzcmvq7yF1fQAsQx0ME1kz1cPH91iIE5zJO/hdGhic92UKXOspBM8nlnXwGGW9MUOyzkbMB4k6dPilpCUwcxiYFBXmSkqSmxttER5FhrOfcfyyn/DqIi1DvDXNkbRrMsp+HoQLGsjIFObA61E/NnDlDD1PYKgw+MD4BOGDRTp0LDmdIDM2RzYAizpA4AOI0R8BIUANwEvgIQSwJQfbbb72lTDKMggLBjZtUdE+tB0Fui5YtlaFWm4hoPiP8qWAUtm7B/PmSAAFSZEF/lR5dcxTEkNXHzRGXuJdfelmGI7jvURN38NBBBVTqH1VcrCCNuirWEJIpgl5aDJBhh8VDkgW48D5tBGEEZgSlFP8jreLnAASAYAP3JuP0l69Hgmzq5w7sP2ASyMiwBMMXgAVAdMvmLQr6WrZqpToh5obPJFtO3y2rM8xQg3DkbnzO888/rxohpFLUjBGQjRgxXIGmOdWVqXblz39+UQAJppBxc/c/5hgWlPuRqURkDEG8y/rg5yWDjZoT850EotSEAepgN6vXqC6JHuNKDREyNvroEWATmAL+YRYxMbmtzW2hYYOGAssEcAT51JZhZ47zIQEwRiNyF6xSVbI1wAN9uLBHJ5B2oMO+w9kUGRgsMUkBEgqXLl6UBI2f5bO4tzvb3hHatGkd6terp7kHgKpNSdSSBMmgB4QAeNUqlZRIIgYr743lTbdssm0ljSL32JsdhCb/5l/M9AXgBouFHJGgmRopGGJAGgyUs2+Mt0kJkZeVhSpZWQLvfAZrljmidovzx+qpCOYBm+Vh+/btalRPAI68EXmrHB5LipWwgEWqmVNDwbncINPoCVgSrl+5EDLT7Dyjhomx1TqtWkV/d+zY8bBx06ZQs2YtMTHULM2d+164dr04/PTn/y0Ul5TFas9Ys27eoXGJ+neynq0ut0TrlX6BnCOM4Y9//GOBQ76TMWGdcy6RdFm+YnlYv269zqd/+ZdfhmXLl4lZpQ4VeSL1YTBsSHC5H8AzII7Pc2k746g2KQIEKVarqrYMxpSKGY5+lrFUGxbaAGCWQx3k1Wu6LlqSYIrDXHL+YTRDywwpBgDFxSUhJ6eGwCmmR6dOngxdunYNDerXV6IIBhVAzJ7knEOyac6cxTJIQRWAQRLnAPJgGH4YddYMfQhxfhz98Ggld+xV6WZMEoZm4QB+pNS0VCBBIHYrIyN8eeErsdPU/+JOqZrg4hKNm4yo0jPCkKGDw4gRw8Kvf/1ryT6pFeTc4nwnaYThCucK10TCj3Fjf2//cIdcTTkvcAfu0P7uUFFO8oo9QHkBLJwpV2DZYeJIOiiBVrO2pLuMIdcDyOWauabkCMyz3rTX9NC25xeNw73Wzs1NEsYm/4iQLPEdiRFIjEBiBL75CCTl5dauADTd2OgbWWOqwAcMDQ+WeBBn8hqTWMDElZcVhQZ164RxY0eFvDo5YuEwN/EHgkAckko1/TYQ5wb9MYt+eY6Y8Qg1LcrG03A0yvASnIAHDXA6G2csHA8g2CtqEPYf+MxAXFlJGPfI2NCoYQNJ/nCnjK99i/05AnK3HjK7Vrewdvmnm5v47xZOGpvIL4hKAhuCWWRgBItnzp0NM2dMV2BHzQ+GFHweQdWSpUsUENP/6fq1wsg1k/tPVo0O8kJAHFlaOdOlp4edO3YKZCPNgZGZPWuGXCmbNG2q7yDjCwDAqIJm04AiWC3Gh6BEv0eyVbfgpoaN/mfUlfAdgEH6OiGrgi2j0TIOi/z98BFWq0YgSq3QF+e+UB0MDBGgmvo+suSW7bVgGFBHHY/6nl2+IlDnxh/8XqN6DQUzMI6sOwAH48lYEsQo+I8CViUeKir0nWvXrI1Yg2SNLTbifAYBHesCN8P69RuEUaNGygkOAMnnbN68OWzYsF7XQRCH+QrA7Y033lR9C/dHXR33CzOHIYMkv8nJAgcwJjJ0aNlKElKYLoJ4ABi1gdQhEZS1aXO7GAmWM4GxSx7daKLSQCBIPoUcjno12AhaSwDikLmdOH5CoJ8egx06dJQkkca+sJAAdoJFBcqS8tKrryRm8S+gmmkGNwScSPRgqmFNSAwQfDuLBjsCQ0xgTa0OTCugxpt8c38wqEgn8/NyQ9WqBgD5Dv8smB5MK7gGWDfmCykoJh1YthM8uuFQ1FEyJllWUoe9dIuN6Y6yJnlLuaG+i++QbDICj5xl8evGa8G8LozrBaBw3uHK6sYxgFHmB9AqcFJYKCt+2gH88NnnJDE+cHC/GMmcGjVCZkZ6KMjL171h885LQK7oeigpvCpnS9YMtXNX5OKZJUkbLM2uXbvloNq5c9fQseO94Q9/+PeQmVU1PPHk90Oag2KpDqzZtu8n7gEgZADKJMobN27QZwFe+AWrRv2VagnVP81Mb8TGnT4VlixeIjkl6wxgNXvOLNWHIdPls7lmbxTvcwtQBrypVq6sXOudPorWI5PrS9X6ATxJOpliQJiXgC1zk5ISSxyQWJIstLhYjJZLyd2wB1aPuQEUAXxoaI/9f6vWrZX4kSNucZHqewFArFm+Y9jwYZobgCNgi2uhxpczljGhhxsJkD/+8QWdk9SzOmtrMuNMk/qGJJ21uFnC1NOqwlUjBkptBQPs3nzjLckZTaYowb3moX2HdjoTqcnl3MeJkhpTHHXZi127dtP48/3eRxLp5969+9RjkPGmRQyNyAFZtCwAd4nBRklQhDPlRQE59h5zUCOnVkhPz9S1MC/mMlqmjqsCbXKDNkMTV8rw/2qlADjkWR+9b8rTCXfKbx5aJd6ZGIHECCRG4LsfgaSCvFyVqSn7FoEo/R8PhZISPSAJBvknZ+esFskKrWHdAHH1CwBxI0Ne7Rw1+sbYxMAPDwqyfNTESQ8ZyScrpVI3GJyUV1g/OgENeVmaZAXZnB4o/EIaaX3irPYsNZw8dUpM3OfHjwnoAOKGDBkUGjdpbEFYcppG82ZA7u8Zm+ge4oxP4uWUHrTGT5ODOMnnUjA2KVd2n+CBBzYBEveEY16r1i31MOch+e7cd8MdYjRu1/Vahp2+Qumq4yB7TK0bAMckX0gYd6qerkvnLmHOnDnhwP7Pwg9/+JxqjwAluJ09Mv4RFfgvXLgotGrVMjRtBogzOaXGVu6gbjJyVZ8D09OgQUOBAdgxehUh9cytkxty83IlK6Lug2DW2FJzToOJIogh6KBOCQnj008/rXknWCR7LffOVGp5DNCZHMnqT/h7PoMxJJAjILQ2BWlW21Jha0OAPlpdBGr0Etv78V5l3anFATzBRB06dFA91WC3kEBhZgBQJiBF3gWDR0AF08T84CRHMAWjcvjIEQWLjBGGE6wjfp7rsXkvlxvin1/8c9i1c1eYNGmSpHZr1q4J3bp2UyLivFwaj4gZ4xeSxTvvbBvyCwr0Hd6qQTb/IQjUuiEIdUJIOBn/5557LtSrS4+8fQKjSE5hLpGyMqcEvsjnTlDDdf5LuQfyfoAsY8LLWQNAMswbpg6MJ4GqBalBwTrrjTkCZLv8jiQEn4+5jhtoPPjQg+H2Nm3ECGekpYbiIhorw65kWJ3fvn2hWna2voOaH4ArtVQAiZyaOQqYkY9duowJiO0x+1Xp9hrTWd/kHGQ9yEgmqlv0uj7WA38Hm+IGQAS/7EUSQEjfnO1XXRyJoqjlAdchR1akapGUk8CX9Y00lFpNXAfpXcg6qJWTE1q0aK4aSsAezNBJGJCqVRVos1/4e/JZVTIzdH5xLefOnQkf792jelb6hwGiYSUPHz4aMjKqhF4975NM9djnx8NPfvqTkF+3QOcBgF19NaN+ngJy1E9dvRbNX6YSRhhxIGMkoUDCh2QRPQ+p/WR9UeMFq4pLKSiZ5uQ4tjZp0lT3wxoePmyY2F6u1+WnGLxwlpHQkJxSiQxYUHr3rZX5EYBJTDz1gVGyg0QECQzqdEkg5NSsqfmgZpP3iiUqKVXChnEFFAKoARHUDgJO+DwOKpp10xICWWHbO+4wE55q2QJwgDySJjBuzD1AiESOGs2npaldAEkFGpljwkQfTWz4qWODkW/evJlqZTl73B3Wzp4SfRZ7iaTQipXLlZjp3KlzTKVCjSZrnzEhyYXJCeuKRIKegqr/ywoTJkwQg0uNHWcVnwl7SBKuX7/7ZWrDecx+Zd3RJoMWA5iTMA+9YOJuAHGAsCA2mDPl2nVcXosE4jhXa9bOldTTWVQ1EVftLusovg2QuUZb/Rs13uwLeza5s+3kp36ScKf87mOyxDckRiAxAokR+MYjkFS3IK/C6tsiF8Yo9+0ZdR5MDrJUwxI9+AkmpKWPA3HIKXPr1BALh2kWAE6mIBGIU149Yqk8aFPjUWScsuIHEFqQbw1JK7PxKsSOCq2tvs0alsLwkbUFJOAgePjIIQEdDCUGDOyvnjuWWbWC+K8DuZv9f/zoGWCMgssKXMW9lq+yyfffgjg9AyN5ihWJM3bUF9HsmyCzb5++oWlT6tP4zPLw9ltvh34P9Av15QJozKcH1rt2YdM/Pzz66AQVxsNCEKQg70JuRzDzyiuvhhbNm8pRjgCcGg8YkIceelBBPkweY4Edtz+8GQ3PjjOGBICzZ81STQkAgBd1KrNnzZbskfoUwBzjO378o1bfIgkX1tbFkvBw3RiJ7NyxQ8CT4BFmxORxyKvM5MLYhGQxXUSoJvEpV0AqkId7oWoKDQQT2PEyBguWyQIMXATfmTtXgeQD/fqFfv0e0M8sX75MUiTWH9JMxgUwS6CDHBKZIQydMxbUyPXpYxbjMAXIC3/729+olrDtnXeGPn37KnAz2/0kjQNg6Pe//98KamFJuf/FixfJSALWklo6pE0ff7xX9X8AVYLS1q1aR739qikw5z4Jstx10/p/JalBOaDtuR8+J0DAWqHeBtaN66pbr656oiHhhLWcOXOmuTNGUlECZ2SFLVu1tB57yNawhZdxgxkPueMnbBLZegJApG8E7KwHauAAoMhpWUMAYn6WdhLI0RiHlJSkULNGdjh+4oQABC/qxmDcDHwbuEPSyHVv27pVDqkPPjRIbJPVf1a61dqeNNnhrV4AGYCan09cKwyT9SjEOIbA1SSG3rOQ+wagAYBJUGGKo2RL1IAZEAAooP0BZyL7yIAIpiiXwqo1a8L27R/KSbB3r17httatxMzwCzll82bNZKxBbV3LFi20DgEjVbOqhUK1C9gvqeyRI4fCha++DJlZGZEZUnkoLCoRa3L+/Fchtw7mGmUyUfnVr/57SEtP1f/zUjAeyczZFyTZZKhCL7/0dMleYfX37N4jgM44A0DYg/TAg2m11hwGThkjzgBA959ffFHzgGSRvo8wrQ4SGW9YXpg8AXFqL/kM2KfC62Hf3r1y1wUkq+VIs2bac3wgwJa6O8aTNQ5zRJKIfouwY9Vr1NB18RxgjZD8YU8BitnnmK8gg4SNY23T5gRVgcvNeS/1r7CRVjeInJcEUKbOOpIeKBHYZ8iA27dvHxo0aKSxgoHERZd1gfyZdUsCjM9gPN2pEjDu+9L2wjLVXZLIAOQBjPPy8gXQGFeale//bL+ut2atWuHc2XPheuE1nZ3PPPMDtT2hRQvOu9T+0o6BvUeiB7kuSQ/mggQatalVs6tL1dGzZ6/QscPdBrKSgwAcfeuuXb2iX4wv1wyI47mXX1BPKhSSL/Y8ydSaw1DIEqX+4Pd6bntmx5qIxyUxE3LKbxxXJd6YGIHECCRG4B8yAt9ATmkgjheBAoGDXgJQVhNXUV6smrhxY0ZKTpmcXBHScM0SeENGZb+s5sWkhgrSVD9mWn4BuKhhqZqzRhb+ACCXhumhBTqM6uHc2AQmjoCFDDJ9gJSNvXIp9O/fL3Ts2CGot7VMUKIH1i0YuZuN+NdBnMs/42WUugcHnN6SIaqLI5uZkUkwUBb27NkdFi5aGGrXqqm+YI0bN1KAiEzttddeDWPHjlVth7lpWmBLYE2gwUMftodm37xwNly3fl1oUL+B3rtixfIwdMiQUL9eXQXpmG0QRMEgEYivXLUy3Na6tdzhxEAQCMogxcFRkgLumbNmCWDQVJbgBJv0t956S8EwEksCsd6971OWXg6TqmPJEtNHPyeyvzglIqN88cUXJeVClsXaQaYoiU+NGroHPsvZIAIkgi7m0QMOl4MB2nCb1PorKVHABfAlCIf1Q46E0yT93vgcqzPZpSCMQBTpoYwgysrFICB7BCBt2bJF7BOSQGzQAQQEb4w7ksZ169YKHFJ3c8+99+q7xRRExhgE5IAWWCW+ByMZamsYPwJCGUBUsSbVOI9SlwhbBhgm69+tW3cF2QRdrDP7bHOQJLMPIAO803oA5pZ5RUrJvdAHbNvWbbo36v7oMQeLitsmLAuMI3MBq8B4wzASNFMLx31iKiHmQMkYA5Hct7G0xsSz9nyeuOfPPvs0rFmzVkEu14r8DmYlKzM9nDp1PHywdKmYVSRpMJ3I1MTm04tQY5El1oRkBpK/k6dOh6eeeqbSGa+MhtWsx4pYPd2tnE3YN4wRa9CNL7h2r0MD1OleME2JZKQwnT5/Lkck+BbAvXZNNUT8wuEUExnqs/jZjz/eE1atWh1OnTkTWrVqbTVLJ06E458fE8NLnSjBfJ3I7ASrfeqzGCd+nTxxJpw4cVZ9vWDDmjZtHArq5of8uvlayzibrlu/MXz11ZVQVFQi+Te/s3e/973HVPfkrKKYaCSkkTkR18fcsM6oy6SeE1aMGlWYb+YCEAPwH//oeLW+YI1RRwkYQxbIz9O7j3ouTE1Yj7S6GDxosFhTbwkCG8h1ANZJJiFxZr+yJgHGyKkBwQB12GkALGcO44PEG4aSf0caTK9BEgLUa5IgYh3BQrGHmDecaTkX1TT++nUlrpijzl06h9GjRgk0AfZYYySyYOtYtIwD4B7QhREN5wDgHgUB8ku+h/nBPRKWHGdKziSSLkOGDI4aqRdGY0orinKdg2aOY2qA9Iw0GUBxRlD3C6vtzwnegwR0y+atYdHiRWLaenTvKZZ+5arl2lesH95P0oe9wZpAvsw9wRzSoL1OnVyBOhJU9JWE1WZvsN87dmhvIC6JRJapAq5fvSqTGAy9SAxRN8g5WrNWHSU6rc4TZ9eMUITrtKTMniQxFs5Muawujkczz95YsjWERLPvf0hIlviSxAgkRiAxAt98BJLq1KpZwcHuAbL1GkqKpHFk562WhZe7ARJkyd5aPdoorC4ODevlhUfGjQ51atcIoRx3PCRJkTTDQVz0gPAgUQ+NSNJnrlg8mOx7CNIJwNzJLQaSJPkgODNzCHenJEikuS7MBXJKZCX33ddblvhkJFNTLCD1B9cNssr4v48bOwCb1fFVMgLx0k//ewd0/v/24EuOsZZm7V0ctm3brt5VPMTvv7+vTC8E4kpKwquvvhoemzJFmWkAn1z8GIMQwvZtGCosDlOnTFVQwPcR0AAKYNZgIQlMCPRr5uQoOILxw83SpYg0DMeuG3BltWQmI5OpRGQSwThhvELDbUAajAbZYgAkQQb3APgYOXKUJItyUczIVJabIJHPJaCjJxtsF8wQwJPARG0WMiyQELsWgTGCZgJZsw8HSJYYW8T/qwefzRtMkRzVVA8njC8WAekSdXywbaNGjZL8CLDcqFHjMPDBgcps82Y+B2aSwG3WrJmSHSJjxC4e0Fm7Tu2Y4QTNjzes3yAAxOfiWIfjqcm+DEQCvl544QUFwhMmPCoTBQKnaW+/LanWgIED9F6y/9w3phKwf5goIDdkvba9s60a+9KKgEDTmSKXyX28Z0+Yv2CBACY27UjbAGYkUgBCGFLwdzS6JnAkaH7l5Vf0O20nCHIJmJkn5vjSxUsaW5IlBHUAOYE3jIxSUwQEqecSKxLNk8Y7SuDA6G7ZvDmsXrNG98Q4wIjULcgPBw58JuAyZMgQmTbIRj4j06SNxbB+1vSeIJt9+8kn+wQIJ02eIkbXe43Ftt/fYeFsDVmfRmRySNYIsrlOeiMC6FEMuCGTyXdTY4CWpIbX+nBtsErI11x9wPpkDGBqAETbtm1T0oT1AsgH5HH2IQ8EsMNUkqBgD8L0Mt4kCmDsYD7wiKhXr1GoV7cgNGrcSNd3+fJFY/Ujqfjs2e+ETz75LEpu0TKgRKB3ypQJqjmk5tRVEL6HuGfWEfdDAuTQ4cOSBgP+jQEN4Sc/eV5gdMaMGWKGWUsYIbEGcabEDZd7Z59TD8q5wV4GGOFACrPI3mFtMn8YY9DnDVOjugUFYvlRTzDWcnaN+tix1hk7WDTWGGucZAdnEHvH+xYyxtSwrVq5Uuwb4KWAcWrYSOcGxisANBx2YTs3b9kixp3aYZhKk/lTb2f1eTCBrHlUClwT51T3HtS2ZtveKcF0qUgsPTJGyX0L8sOQwUNCbm6dSBqeqjHxFg64TLobp62xy9qvgN5atWsLHAKqpSChZ6CYuath6ZKl2osw8wA9koxIv9kDzAUtMdyb2RMdfAZMHJJ2PgOGjjGkBpH1Ijll+7vN0CTQM1KOJpIzc16z7mi3wF4k8QXTzfylpqbrfFN7Cp7xUR28ATdzbla9eaQ8cWMTJWqjX5Of+mlCTvnNY6vEOxMjkBiBxAh85yOgmjirM7KG35aJt1osHow8lGXvHAX6qpNB1kMxd3lZyEhPCeWlRaFJo3ph0oRxoVo1ArKSUFZaHFLTAIdp5iQp5s0kcjwJjHkzIOHxWrxU8eZ3bgYXPOi4BgU1kW04UhvqsHBsJHCi+Bx2BDMKAI+DgZt9rlqHx2UdzXzFGx8oTtArvmbQ3DT/Vp7pIC+W0Yz6G3G/ZLlXrVylbDAAo0njJsqqAxZo+vr441PNtCTNTApM8lahgIN+ajAfZMip6WK+AIQElwTgPNx5aGNVTX0LARBgSv3bSsvkVkfNC4EUGV5lW+lFJ3bLaqK4xrfffktAD/YHyRVZfNobYIPNv1PfgnOdGpQfO6ZABvDCmOMI1/f+vpL+nTlzOrz//kIV8hPkco1ElV5TCAsbM4uJmN54MOxzoPEUm2K1ez4TrE8CVcZg69ZtCkwJAo8cOSxmCmBG9l/9+4qLJUPcsmVbWL9ug4Ij5Fed7u0kMBhq1AAAIABJREFUu34kYgTe1Nrs3r1H9SkENO3uaqcgvXbtnFB4/aqkZYw73wOAAkh17dZV/f4YT4JKQCRS1Pt6944lGcii8/nUAREcrl69RmCOvQbowQYeMC2rchrFRy0kzp47E1595dUwYuRIvcfd/qy3X7F6cJG0wGwFkwZYEXr6wewA4u7vd7+ACGuA64YFIcDE/Q+GUQYeCtqMYZFbI02XbzNnUECeO4DKTRBDjitXxLLs3rNbfxYrigQ6arCNxJIX5jXU37mJBe/l3mpUrx6z33/p5ZfDwAcfDLe1aSNTDF6sI4GpSO53q6ixgrYjt7A98X1p+zXayVo7ZpyEsBopr5uEENzK+KHMgACBPokUTG+sEXWWGk0DwLyuTK0Hzp8XoGPs+HfqMBk/EhOoATw5Jtl5xH67ZFxJqui8BZDyXfSrY53CYrJ/YVauXr0csqtV0//TcJzxIaB3o5jTp04Hkg64j9KfjSGhzQJrf/WateHOu+4Uo8Z3MWcf7/lYbTI4g0h+sJYBWFu2bhVLB3jAxAbbfRJEw0cMV/sFziXOXQElalL1PDCTFQAIL0CEn7OMKRLiNWtWh1OnTseYXRJs3ooCVlZuoeXlYe2a1aoPBKBJzlutWqyWlppgznJkmB8sWxYaNmggRpTvUL9LGWEZeNq8ZbPOLJI3ODmy3rT2L15U4ob2GgcOHpTLKokPzrO2be+QWyUf4qwja5paReaNfc3edTbUQS37n5pbag45J6x/nykTGB/cZDFFArT37NU7VMmuHj759FPtG5gvakVJVp05fVrzT0N21gevTp07hY4dOoQlS5eGo4cPhzq1amnsOee53oz0tHD9+hWNHyAO0FVSXKS9Ts0m+95caKtJsu7tfuRMimScfqZpaarF5FoZO9W3ZpJosxIHMz2prAmf/FTC2OQ7j8gSX5AYgcQIJEbgW4xAUm7tWhWm/bdA3nvAiQkKxviQtXcJj8sryACixc/ISA1lJddDw/oFAnHVsyl457lCzUVKCLQVoMk3oZP+TBPRZAV+PEwMxFk4b45zfwueYvdTYcYDAnHUp5HijlgCaino/0NtBg8qHmI8+AluedBXsmk3Cwu9dYHLR5CUWPDHNSr8899vMH+plGjGs3IG8BgEazkACOGhTYYb9iwvN1dMDW6JBCZI7NwdDgbDapz8IZsa5r03Tw/57//g+6FuAUxcuTK5GJcAoMjcEsi7w94br78Rhg0bGmsMTkCKbAjmj3oQAjIe1pg2OKhysxOahVOjAfhlfD/55FP1MgIUk8EmiMWJEWbs5MlTWjcAFGRX/e7vJ9kewezhw4fCgvffD49Nfkw1NvY9ZoIS6/8XmdfEoFk0xoyly/puBM9mZ2IgvkJsz6KFi5R5J8ABlBDgwEg2aNgwZm5B3zmCqSNHjik4Z03TL2/M2LHK1PM5SAVpgI38DTaUWjIklPyZ+srsalnh4qVLaqOAZBcjHSSnDz70kDX5Dkmqh3lv3jw1QgZAea9Al1Va64myqD/XewJVyC57I72MgLnVs5kzK8wybSKot8NtkbXIekFmBgMFkwBzghQMRgXghFMm4zFgwAAFlh4UEqARmKm3XaE13YbBYV87SGb8kHjRu6xxo0aha7duksABQmwPWM8tgChBMcwTc0/gSAKBWkjezz7GcAdQcfzE8XD40CGtFYAz6wqJHcErLMPtd9whd1WzYodZsN5b7gh7q7OsHDZZ5ka3esWBt7h2c+z+VFpVYFjCWqImTO0iYOtTxSwRhMO+webApsEswp7DdjE3mkeZPdm54c2QuRJniU1yW6rx9qb0lSx+BCgjwwsAJTVM7HHkf3we7SKoKwOE4DZISw7YPhwycQxlL3KHjD/nHcktABls4cgRI0Jj2d2/r+bdDz00SLJywAefwXon4YLxCXPAnLt8u3GTJmryjRwTBQBKhvvv7ydwyndxNtFagmeG1mS0prRmyysMXAakroXaS6xFEhYY+sCyAaJYC/wcqgLk4bC/F7+6oOuhrQHfxfrE2ZKVwFkngJxVRePEeAJkYXnZN7w4h5Yt+0B7FNaaekzGFcCEORBrkBYnMFWwZ8hfOSOQnDLfLtHGjZmxcBaXCWVstV8KC2N97mBkOeCZM2pruRcYeNbI5cigCJMYZJskW6hxu6t9+1CvQYOYfJn74iwC7JKMAQD62ccZjUPoli1bw/FjxwTiOBv69ukT7ri9jVQIhUXXQnoae7M8lJOEKYUBvCJAT7841h5GUYA4d3Pl/5UAdSY7PV3JFTkBR61cmFv1ZtV+txdH85Snf55g4r5FcJV4a2IEEiOQGIHvegQkp/RecA6IeMB6jQwPHzcCIMCyhz3ghdYCpSEzIzWUFF0LDerlhYmPjgs1alQL6WmwLjS5lvdiSE7BqIHA24IuA4A3gjgJi6IgNY5wuaEZuDs+ErDz8geTP6ypW/n0008k6+HhTcBI/VY8iKtUacU/j24N4mIsXCUNFAN0BjhvrBuIgT0jAWJ1eGRM6fVGLRBZ+4cGDVJdCQEywJNs+shRIxUQm/233R/X/s4776hH0ZNPfk+gAzkd9ScUvfNn+p6ReYY5gY3k83CFhKVDDkuWddbsWQKAgAYCFORSsKwOqNQnKCmEt956OzRo2EC95XiwI80CKCBZQ47kbBByMzLqBEvIKclgU6RPcT+sAS5wWOI//dRTqvNzsKAaprIoYSB5bWWw7Uyn25870RIzmo+mTKA4KUmMGfVvMCIEQ4zBww+PlmkCARFBJAEkfeAIwGCvzBHSaooIlAnGGHsmC0klnwEDQf80MuiqT7t+LZw+dSLs3LlLjXSvXrum4G/SpIlyt7O6oCrho49263oIWGnTYEwXCQeTc3pzadjC5ctXCAhTLwRrSJBoUmZjiJCYzV8wXy0+pj7+uNhUN2vgvezZAwcOigml3yBtFZijObPnKIHBWqpDXRwyOLGZ3oDaDGUA02LVI2BN8E3tUXpGhgJeZGt8N0CwYaNGWuqaw6i/oCctAJVmbGN9xFTDVFgoMwbmH7DkfeDOffGFkg2Sr9auHf7whz8IwML68XneA9C/I575/vpBiKVuZKv7N2ekgyWrwTU46Psep0h+edCO5JP3M89uhQ+TgfMr9wJAlkGG1qqBBUtoWTJBtUT+eZHhSKUEzc4GPl8GQpX5qShYN2MJgD3nAOAKOSQMj5iU0hKZp7DX8vPyBVqsLq1Ec6rG18g1y8tDXm6eANv+/QfC+PGPhPy69dQwGoDBOgaIce3MDUAG2SnnOXsIhQDfz7ri2qnz69Wrt64BUEltLWBLdV9JQVJCxsqafRuolWEJ53K01hlfEkzUgtIqAyYZhpFxBAxyn+w7QDKAqmWL5koOsP+Qf3oPP7kSJ5nk3Flq5IAC0FF/RQYF6SYgFplls+bNBO6QmWOOwj3CBtJjE0ddziwSaVjqcy/uHgxoZCwZG+YWBpTkoMnhS8Kly5e0713Gz32QmOOsg2FEQq7WKVeuCCTTAoS6ZyTfyCiLSnGLrKP5YK7NVKhCZickQTivOBNc2ZCTU1OMeXpqaqiSmaU9P2BAfyVBMBMqKS4MKfQdVIbMTMFgbpF/AuKYF2rfJMUkQVoRbA0JoOE+XawxqEIzcLH7Reb4mklLgtRYSYMnLKb+4L8mQNx3HZElPj8xAokRSIzAtxiBpDq1a1Z4LzhlAcWSlUcZ6jLVI5C9835WkgVVlIdUNQYtl5ySPkiAuAnjx4acnGohLZXApiyUlkmoKD1+Smq6/iwZTtRE1YJxs/13RshYNmPkKhVQUfQjMxWkht6U1N5DIEFwsnLlKhXVU/8A24A0CEkNsiR3wHOjhBud724N4iqLv+PYuAjQuUtcfPF3lLeMzFRieUw9pGmk/eGOHQpgqTehpgRGAqBEjVCzZs1DTo3qYjF4D0EkD+S578xVof/YceNCi+YtLLt89mx49925ku7BODJHPHz/8pcXJU/DXQ5mhiwyD+fp06epmTBGB4wvciWCNAdMzCtBBRIrggVqZ5hnXO4AaYBJ5FKAFgwyYE+oJ+MaMT5BxolRh8nUUhTAf7h9e3jqqaet3xiOaFGvJfUgEsCNCSormc5o0uMBsN4XrRN+UDWOqalqvYALJxltJJtII6nrYg1Tq0ZgB5uigCw7W8YBMBgAPDcpAXjg4iiw0rChAjde1CDxpWT+93/2Sdi//1PJLQl0YQqog4HVVLY7YjVhHo8dPSrTGoAcoBHZJ9fPnLEGsP9fsnix2AgCY8YZKdfZs2cUvHIftKJYtWql2EwSERirALj5HBIqfCdztf3D7bL+h73gfbBzf/zjH8U0sL6UcOG/ZBxEkVZVUVCq/cYepJbJayKj9xnYy1Bd4dq168SedWjfQU6q2OwLkESNnGH3BGpKDNzJyj09TewBP0+w3aVzZzlySjK3dq2+e/CQIZLovfDHF8Lohx8W6GfOAKpiYCNrc50DccAn/lxDThm/N2/4N8l2jTX0deNAjjOH64d1U0NyGbvAvFhzcYJwJSqKi6RAAMCx3mTC5AdS1GPL6nmtabslQez/vZeknQuVTIYxGpU3ZKyevVQHLFarRMkXasqOHjkSPvxwm843WHQZCRUVSXZL8M1aRRLIHLBeWcc0iWc9wPIXl1gdqiSBGIocOqj9DGPM3wEAAe7nz+OomKQEkp+/ABL2OHNx8MBB2dqzrjlnnfETW0OdZqk5CjNmuJqSVOEcPnL0iN7LKyszS/sGEMF64T2AZblJpqWFWjVztEeR1xbk50vap+dQlIQy7bUlzdR7LfpuDFLWrV0r4EVygCTX6VOnZCRy8NAhgTheML4AcmSkPO/coIpzABMbkhfsPe7p88+PhZ27doXGjRpLjsr5ybU4wOEyuH4kp9wn5yL1xziA0oKAsS4oqCu2jLMUUM7ZcPzkKSZa8wW7W69uXX12h44dlXg8ffq0FA+wwLDsZvRUpPEBxDGXgwcNUl0yDtBl5SQTtKr0PKY/K6wt7pn0y+O71a+Pnn44HocK601IYgkwXlyi/S/X0axM7QGAHXPJc4Mxl/w3OiOefPaXCRD3LYKrxFsTI5AYgcQIfNcjkJRXp1YFDzB3K3S5m9fCkHWmUTUyIzUVjTLvsGmEgunpKZJTNm5YN0wYPy5kV0NyFGUGeVJETBwgjlYDCljEosUzcfZ8Vo0IAC0WyDuQc7DmveGcDfThMfnd6tWrlBXlYUcgRGDLg52HrEk3ecX1o4rV1PwdJo6AsLJ4K6rLskAsXg76dSBnLnv2jYwtMrMZM2dKtle7dh1ZtCPRIoDEcIKG1ceOfR7y8/MkYQJkIVc69vnnYc7s2bI4p2aO4IoHO9ltWCaYtYaNGkoSB7DDqRGDAnccZFwALXPemaOAfuTIkQpIkQkSZCNRkllHeZmCBQJ3ghicMnlt275dkkUCGBzeqLfx/mM87AEas2fPCePGjVXgaEYt1OstlUxr6tSpsd5bXEs8SLfxsTo5j9Z9HXi9pGYsri7Dx5MxZa7Xrlsbvjx/Xnb33Bug6cCB/ZKt7tv3icYRho2gxurBvtB9ETS1btUqtLu7nYAxQFONrEOFwBZOfzBvjPG5s6fl+mb1X+Xh3k73htGjRus9kh4lJ4ePdu+WxTpglsQBgMz2UGVrBDejoQcYbAdBMeARJ0VGgmsHzFGHtXv3Rxrn/v0fUPArli5ioDHVILPOvQOU72rXTusAoPinP/1JfwY8Me+gCAAUwSL7HEDANTG+cqakMXiURLH6Jlwqqe+7GHZ/9JFkvgTpt99xuxgAgmTOCDEjsvCPkjqRXBOGBbBGTRZ1eVqbMF2FhWo5Qc+ryZMnq6fYqtWrw7PPPReZ2iSL4QII+uvvgThptm9lfhI528ZOh8hAKfa5ZlcbASd6pRmrpobgEbgj+IVdNOfHqvo3zixTIhiD7PufPezGTPEHtoMNl1hWyikrgZwnUQSGAccpyQqqAaGslxf+/d91RgD2cZAkYeH1aczh4kWLtKaplR0zZozmlJ+jiXV2jRoCNDSeBtwBbGrXriU5NE6Q7AHWnrk5lgg4In8EoLgMl1pTOR2mpykxhCwT2aNq1pKTrf6L/8orVDtGzR11aQByzmHGFbYZgGMAIllAEPCG9I86sKLC65J5cv7c16ePTGPcDIjfSXRxdqkdQtTDz59DSI6RNNJahH350a6P5CZ65OhRrWvYv7vuaqd1COuG1JC9Vic3VyZQ7F+ebex9ByusQ9g7fqGawBETaSuybNYFyRnkj9TiAtry8wvCM888I8CpZBgN3AHbkZkT5xSSdGo4rxUWCoQ9/vgTAneMD+YxyGRZCyTiODupm2UNsPdIvtBKgmsdPnxYaKzznhYD9pzlOZyWislYku6P89uTTfRzBehzJjNHJAgxNeHLWL/cOw84zIU4C9TqhYSGzoWoNly5lIrwxDP/kgBx33VElvj8xAgkRiAxAt9iBJLyc2tXeF+dCOPEZHMEczzYeLBIGpZCEG4mKOpPU05tDk6RJaFFk4ZhwqNjQ2Zmmlg4MoVWA2f1cGTOk5KsJi4lkk4pW+4BetR/zdoLVPaMijcnQJrmIKxS1lmZ3abuiT5OPOyRphA80BDZ6hssmI7vP1XJxv3nauKsuD++UXEkn1IDa8vy8+9kznF1e+P119V3DcZn2NChEbNhQSJBDYyh+h2l4k5XpJ/dtm1rWLr0AwUHP/7xj6Oi+XIxetTGdOrUOeoRlSbgAtMCSwTLBoiwawxh/nwMSE6HsWMxn6kWA1ME7QBEgiV+EbgsW75MdVjMg8xYaNxdtZqYLmreTM5aocw5/ZAIaGhKTPAJywaAnj5juuzsAZTcSyUYi4B0jNm4kZ2oZCos6+5yuPg1zZrApAAQg5ENASYOjQSnfv2fCxDnaw3gPkgQRYacujcY2r59+4gBglmEZeZlPcaKFcju3LlDTpZIvMjc16iRrftgXGnYiwQQ0MTP0BMPUwr2yYCB5ogpkJOaZq6G1SyIYi43bNwo4Nyp070ymWEs+VxAH/Iy5LaAX5zyevbsEahREoBzx9OoKTqsCfONbLFHzx6h0733ijE9euyYGjXXqlU7Bjqsr2CJAlBj4MoF2itBkkmZAXeACL7PpGTXJBejRo4gWjWVHdrLOZA1Zc6EFvDB6MAo07YBiRy1gjR+/vLChZhZCS6nBKT9BwwIb77xpn4OqSjmIASpzih5Ekf1qLdg4jiAXOL49fPOZZhuTuTJGyWJONPKysPZc2cFisz10WSJ1AiqRUEpyY0sXQ9zTPCMlM/6aVYmZnytWnKi0sXWExGuJvDIl/fH35Mzd85icr2cFcyXTESSkwXSWFswq/RvBBgy96xNDI9IJOAmO3jI4Gjd7gzHPz8e+tzfV06Q8+fPU+NwwAzgHqaaW+CzGT/uDdCGMRTSvR0f7pDUkXtyx0QBnUhuCutP6wM+B+DDPSANpL0IAAqmi3ED+PFv7A+AA7V91LXBOnOGIG0EoMDMZWVmhktfXVCtJ8klzm5AFuNmRiO0YbE5MaBlstZDhw6Gl19+WUkTfsGKsQYZH2Td7dvfHerVry85qicgYe4+/eRTNZ5n3HEYRfqIfJp6PzUqLyzS9QGYqRnkZ6itbn/33TJ4oq0JbDOsGXuEFiWcjZ4IsH5y1kd169YtSl7AoMq8qLxcUnfGidpafpYziGcUzwAYbOpqu3bpojMXAMiawF2Zs3rEiJGhfr0ClTKkqmzBQJxagiRTA3hJdYcY5HAesa6RS5LAYn+rrjMFaTdlDtTXYohiCaL0zAxJbGHj1KAc2XXE0LPHpjz9iwSI+xbBVeKtiRFIjEBiBL7rEUjKq1NbLQasHsUiJhgaGQxEUiEeSmT2eEjJ3YqaORouA+LQ5Iey0LpFE4G41FQy/6WSVCKjhH0rLacGBf2cZf15EoiJi5dTRv3iyAjGaloiMwz9P4YEMliI6uoidzmul38no4sE7cCBAwJFNFmmJoE+PvFAK76G7ZuAuMpsvzNGlaCDQNiNWW78DgsyrD8ezYaLFKjgxoczIC6RyBrJihPIAMa8DsiK5603H5lqAgCCExwOn37qaQUkjD9ZXHeEJOjh76l7696tu9gSAi9+3mzY09XPjJ5vEx6doACC+WZOqeu48NWF0KJ5c7mxIR984803wo9/9CMFTwAFMsMEbmPHjBEgIYgiSIEhoo8ZAeWTTz4Zy2Tz2S+/8rLcNx8e87CYRh9rbyUgVslVsjdxp+Tzb/4y4IzDHBbeAFNYn8mTJstW++WXXxEooy5u1KiRYiQw+4Ddoi4GBnTo0CExNokgkeCN5AHBHRJNgtnzX55X8ETASQPgixcuhGnTp4Ue3buHfjQxhjlLpb/YVfXWo+k4rC925rAQ7Bkxd2S/s6rI3GDZBx8oMMOIhgDTM/+8D7BE8AzYg827556OoUnTJgpIcaMkeQLzwroiMMaVkFrFK1evhuHDh6uO799+/WvVWiKDQ37p7TncodEUaVZLxNhbGw9PblhbEYJlMvAEsy73Q5JKw3my/JwBBPA4GSKr5bNhcFauWiUQQR3epMmTxTwTyMPAEDwi8aK2E8dUgPCrr7wSvvfUU2IRkdxRz2lMGEmfSGId9Xi72TqQvPE/aEPgZ0P876wdwMfejz8OTZs1FdMCGwWwJtC+euWKWjO4sYpaBNCHS+ZIxk5YjzlLSJkE0pqIVyYqKh39/Npdwupr/kZ22UydXJ7tjA5/t37tujB79qwwbtwjoUeP7tqvsPDIiGl/8dhjj2n82KME/IBOGtVPfeJxNbHm/GA9sEYA18wr9wLjCytKzRrjwVyz7pEBskb4HjUFLy/TfPEeTI0Afvfce48s+UnqwSCdPXNW0kjk4MbQJYUzZ89Khsk5RXKCe6N/IYkepO6cScg/SQzQooLemUhK5baoxBesrJlY8TzypAjXA9Cz+s/ZcsglaYX88Oixo0rM3N3ubrVIoZaNeYRZgwnmM3h+IZsEMMIaAoRPnzmtM5FaudbqA2h937h/pNK0DSFp9tvf/EYAj7phWDnqO+Uiev26QCTnp8lLzdAGwxLMVvh/wOuOj3aqQThzgWSSekyUANSvwZLDejNf48aNk2sm8ko5DdesFUlL02RaU1BAf0HuxROmjFexDMM4+zgTqYdknarNQKYlpwTiqGVULWeKSiYY62J6E9LPMdMSeWKdo4SOyhciBc6EJ55PgLjvOiJLfH5iBBIjkBiBbzECSQX5uRUEncpSy3KeA97qPwhe3MzEAZ0CFd6nYvOikF01K1y7ejGMGj4k3N2ubUhJqQg5NbIF5EJIEQMn4OWMnGpqSgxYRUyLB5kO3pQljgviveE33x3FnDGGyUBZ0IPUmTgCLz6/fv16YfjwEXqYe82XP2AJQNxUwNzJ3PK70owAaQkfbgXoFqzxcy6Tc9ZCBeM8HKN6B5MieX0Mvc8oGDf7fmqhyGbDBHlWmWt10EKdUlFJoVgsWCWaOp87e06f/8tf/jJmfEEGHhCFBI+gj+zw9u3bwsSJkwTOYJ/IEnvwtGI5piqbBGKo5cLcAMAAWNnx4YeS9hGQAAipcaONAMDQpUCADlhNMtTONJBZ/+1vfytGCdbIGidjkHAtTJ8+XWYbmLcQRIiR9DYWUYb36/IyZ1c96I4xKnF1RA4GuS5MF8iWDx06VPf0m9/8RqwOQVLLFi01T0hslyxZqoBl0EOD5DqJqQtBCsE74wyTgCSLgNP7E8ISAd6oB2M7zH1njhiyR8aPV38ngkkCVurbYJ/uvPOu0Pu+3gIvgBCkYdTpkAUn6KZnHsGjNUJvqTXJuBAg05sPqRsOd0i/CECrVMm0xEkajXpxj8M8hIy5gVvYUcYAKRatJwhiF7y/IDz/4x+bjDJyUAQUsUYAm+6oJ9CPlCwtTRl7QCzJA4A/rCosIwE/lu98N2cCDqpYtwN+qKHivbDGRHVcZ35BgYAd98AaIBDMzctTzyoC1BXLV+jnHxr0UFj4/kIB0UmTJ0m+ZUkaWDL2vcWJdh7ZvXrD7ti5JsdAqw/jc6gDgrnBLZMxJtAWACkr1VwJNKTTkgI20iS9JHsYB2t+be0TkCMDSGix4e68qveL2EtALgkZ9h1Oh2p4nYa9PkynuVAy3mqPESkLDNhF5Vx/52C2dW1ZDQA7rDGS23Vr14UF8xeEfv3uFxNHM3nWIdJhklQANZxnmfOGDRtIkj1s+DCtl2nTp4sVnjp1ioJ5WKodO3coAcD9AaD4BWPNviaBBivDtZjRTrGYZNWvXfhSP48smbXQtUtXSTxhMpk3xoQm014nyPo2g6x0gXmSKADMyZMnadyR665csVLstJQBKcmSD3M+cdaxL2rXqiX2CmkiZkIkCLguaj6R47722muaVwAniRIalyOrxrQE0OJ1kTzX/KyPT2LASjHOSMipVeUcYAq6dOksBg/XTOaCGlXAVP/+/eUyuWXrNrGCw4YND/Xq1VXiC6BsSRvAaoYYzSVLFmucOZtq1qoVli1fLsUCTecBa7SZkaS1sFDradHChZJuqo77eqHAGOdoRrrVEZJoGjFieKhfr17IyqTfI0lES8SozrysTM9kxhdAy16oWjVbySaSqOwHxisDsBmxwoA5ZzblfptqCQrOR9aBGZzRT7QsPPZUwp3yW8RWibcmRiAxAokR+M5HIKlufl6FpFU01paeP5IFRZIVyR8j+ZzX9wjEYXBSWiI5ZVlpYRj8YP/Qs0dXNf7mAYPpifWHQ3qHtj76s2T8SA0tuqksNzNJlxmVUHvHY8leDuJiRidxNVQO4pAEUm+GQyD1FQAUnMGwafYieMt+Gwgzc5TIpS5ylYuv0dJ7ZZuNyYvV6ailQZT990wxwZvXb7kttdX1mAkLQR8PavoSvfLqq2oGjHU9zb7dZVHgJWpFwIAAyqgvwbSCoJqAlKw70kSrReKhDKA063eudeHC9/Xgn/zY5HDxq4sxi2wzMMgI27dtC4sWLY4cO3upAXxLAAAgAElEQVQrQCN4ouZuzerVoWvXbmJNGLtZs2YLgFFH8v6CBSrgJzjCpY5gDTBmEsDM8Otf/1vo0+c+ud/BGjGuAIqFixZK4ggr4IEA42fyzig4/xoDZzcTCdbi6pg8IHamgu8mcMUMho/o3LmTAjC+H8lYx473xBo1kwnH0EVGJB3aa93COHDvBE8A/8/279c9wcLk5ecriPOmxHwB71+6eLHGdNToUVGvrmoCJQsXLZJMDLkVRgUAC4HzaD9xr6+88oqAxV133Rnatr1TAIn1DYMyd+674eDBA7Inh30jY09ArYRAmTFTvCRhjuptzp09K2aVWih6fgGg582fr7F9cOBAkz5LlowJDMAlRQE6gbGz6kcOH1G2n/YPDkAYGwJa1gv9qADjcq9ELpiCzKpEzpWMPdfOOqZGk35wmLQQ/MHMIJlk/8HOAK4O7N8f5s2brzXHWOJ2OXXKlFAVmWkE7L8tiCNgNWlYcqxROvtUpispyQE57cZNm3RdNFRXS4GoBybjRPsDmmPTkgL3Pu75xImTqiGzOsUijSdghDYbsOUtWrbWvHpdp2zwq1aNOWt630VP4LjcurLu8+bneTyL70YS7BVkdqtXrgqvv/662FsSFqyBMWPGal5wniRgR5IHwKMWEdaL60dqjN0+SQMYNOaVBAfMI2cJbKpYRrVCKIud+0hK1cZFvdcs8SKZMfWBJD4KCyXvhOWngbWzaZJ/J9NXLNmYVZweK8rFSiO75rpgDzH0YK4/+/QzsYEwySQ+sNBv3qK5kibeiw7QjDkTa489CuCidyNsHf0cP1j2gea+7Z1t9bnIIgH3rD0H6/qssjJdt7POgHmBrfS0qKbPZJskRtauWaP3e72ftQkx1hc2EsaO5xnn74SJEwX0ALeYppA0475pnL5oEY69pWLrkE6/9NJL4c677gq9eveSuoE556ziOlBacI7QsgQm3xlpkgpz5swJ164V6pzjzBo9epSav7NXKwKGOlEvN401jGWxlBWMNwkMAJuBOJtn1dbRizFKGeicCCQaS6zuPapHFMss51pLMKKCSTBx33k8lviCxAgkRiAxAt9qBATiPEj2h7CzHaoVAsRF1tLxUiAeHlgbUw+XnFweunXqGIYOeRBYFNJSAH7ex4l6OANyAnRkAONkiO465vUlloFPibGBFtwZ+LIaEme47D4dDBIs8PA6fAiZIVn1c8qQ0kwZ+2fPxPLZgCSTL1ndmtWz8PnuxuX9n5JDcSkPNuvd5QYcVmNU2RydwNgc7kw+x+eR+eSBabUcVWQuQCNoMqEEHLBxBBUuHTOQaIYL1Dog16GRNbUdBG9IJMncEkS6A6RllZMkx6E2jQwutv+SAUUSWQIyrgvZFHI2/n3UqFECPIAPZG6wdAV168q4gM8kw02Gnkw7LBEMHn3HMIrhIW+GDdRMpIR/xya+931qeCsZbkpKWPbBMgUm1I7hsukOpF5P5MxLhNk0j8bu4YRmY+8tDyoDYvs3XgSuBElfnD8fLl+6pPUCa0h/ONgzGDUMSZYsXSJLcAAp903mGjkRzMC27ds0BmTxCb5g5LAfp8Eun6Um6WVlYpuOHj6i2hjqihgHgl8CLerskBKOGjlSsksCRcaEMQesE4TCkBKEE2QzTrAr3D+NgKmXQUJJoAdIhhGBudDnJIdYKwC+S26aVYwpgU3BkY+1gfFJ3Xr1NA/cP9dhRhBBTGD17GyxNARxMJD8mV8YovB3sH6sV0aWMVixYrlq4JDHuisfAT2gifqanTt2hvfee1e1mEgjHeTBliCpBMgy1gTyBPise8aOoBLmr02b23Wd2KzLGCRyu+UC/Pzh4g0EWyLnZkwczI0s0qN1yBqTkx/MEL30Skq1/zdt2iiJMUwh96MGx6mwxVdUPwubhuyXOYX5BviQFLAxL9XaQHIH4G3SuJnYTIJpzhqCY7EUcWYbxiZ7+5PKGjo/3252Osekw2LszO2SM4O1OWPaDK0x5LEAhd69e4XTZ84KTGOlb7LBLLUgoWVDg/oNtE4OHT5E9zDNKec4rMy993YS28X69mt2BYGtEZMBW8sMa9MCq8r+kvmRgHOWziY+j3UDaOda+U4MUgA5gC0ZBEWmScYMB0mKAXmoBJAKwvABVGpUz5b7KePKugXYCcyWIWO9pn5uSAoxTOFcA5hS/4l8l+uf8OijAnCAas4g5JZKOJIQw1wINi+SrAuYlpVqf/KMgNXERZMEB3WdrElqOVnr/E7yoxGutdnVZX4EmCF5Arves2cvjRNtR0jMkIDhz6+/8YaSBrDznMlIpZH3jxs/TusJNrXfA/2kFkAWvmHDerm11m/QIDRr1lTAl5UDi40qghspKipRMmrMmIcFHNVSoAKXVcoZeA4j4zQQR8IQtpTznTpyzpTSUutbWMnERQkzSauTNG4AddoPcEbCsLIWmQPGkbU+6Xs/Tcgpv1V4lXhzYgQSI5AYge92BJIK8uoQPlUCopiZBNl/QI4xUjx8YyYTFMYL3CWFstIigbgmDeuFcWNGhZo51QTgUlPIXt7IwnmfuIpY/UjlzTlA8norSZCi6N4ZtHgGxxV2nsUmwOAXgQGBBg9nesb17z8gYhusNxkBHC8vmCdIcRBhvxsj6D3gzEDhxhqXmAxQDiw3TlDleKXEMteYO+zauTPs+fhjZWphT7p16yqJDCyoAljZvrv0qlwMEUBkxMgRYdvWrQI1FLUroxxJzYwpyFQdF9I6pEiAJt5Dtlr1dqoDSRfLAJjIL8gP33/6+woQ3bAGOeC+fXvDoEGDA250b775puRmBAwffLBMQO+RcY9IMuSGKWa9XhJefPEv6kmGxIeg97PPPlN/M4A/Mi6CPasXomcRjYBhPyvrsCot2K2XFsEba03AIjK4YYB8DTBe2KSvWLFCASeAjp+hjgSGgSCPjP/KlSsVrFF72LlTZ4HuU6dOCFweOHggnDl9RgwBDAzgDPaCYJ4xBXiT0ed6CKh27dqp2iQYj86du2g9AViYo86dOgkkktGm7gYDDHf24z5eeullBaxIsbwhO4CGdhgwEUhRu3XvrmBbDacj0E2CAUACcOV6jHmqomBw+YoV4eiRowKGGLcQQP+f//1/xBIScHKvYs2om8zIFCAXS1DVHDNZd/TQArwDqtrc3kYJhZyaNcWyMLbPP/+8agLd5ZT5o3aIABQDnsefeELBJJJLAkPmBHkrTc4bitG9LFZz2rRpMp9p0bKF6i5btWqt2iix1iQ8omDxpkxc5I53MxBHEMvehdlDRgy4dsBvroDm5kezdIDkwAEDBGIlkUbonZISNm3arM9gDpAbAtb4OSSWXA9jRj0gYPCBB/qHtNQMBfMAfDf+IFhm/ZjpiQFRycP1y9to3Gje8/Uj3YGfyT2Rv5IUStFc0F4E235AAjJP6jq55vv73h/qN6gvsCxHwyVLw9IPluq9gG4CchhJJNL8HGAP1hR2xZlir9PTPPAzhYBccxzlGrhPjEfc3d9ZuU8+/USgg8/mxfWzdlECcL4Brgn6+R4klqwXb+1Bgol1yZhyjwCvOrVrhbZ33C7HTMATPwsgoVE2igTWOpJ09hg/h4kIEnD2MvJo2hKQIKBOjhdr3txXzYHRpPtB7Cpgjntjr27YsFFKB+4dAMe1ccbdcUdbJW9Mrm61rb4XqPWrUT1HzxfWjZu+8LP0w/zrX/+iZt+AUgyUOGd1TnTpIqZ90+ZNYe/ej8WmApI3rF8v0NqzRw/JRDl3uGbYeBJAyCmRRMLGAb5RN8DEcW6WlVndqpmMcY3FGrfLly5qnfAsoKn3DUxcTE5pDxur57Rkokx3eEZGrREsaWrOo7wefybRJ+67DccSn54YgcQIJEbg242AjE0ceBgmMWAiNs61jnFuZnawm8TEurUBQkpD1czU8PDoEeG21i0CCjBTK8azcMg/TBomR62v235HdTF8twc1HsS7DbeBuMpeTAqaomazXBMBjVtkI68jKIJ1IjvMw8gd5EyyZPJRY9gcicW3H4guNeakacGAv9d+Nk4WmGTXbXbuxXqQU58CyCCTDvtDgA746dv3fmXVeeB6RtwYLmu4TaAOa0d9ESCEBzkB20MPPiiJGw9sNY+OAPa7c9/VfeAIyJSprlE28V/JZRB2CHMRPpMxevbZZxWkqIF0RXk4/8X58N5774Wcmjnh/r59FTzAnsAOIRlkvKi7wjxDDYEjG3SCkEWLF4UH+j2g98AYIuliDgBFBNYCk5FFuIE4q69w1zNv5K2sb3zzadm2V7JvJoFNUR3bB0s/UEsGrz/q3r2bmhNz89SWzZo5S+N+3329VeunXm/7P5P8EiMExpWAtm69uuoFxfogECb7zP0BBAkEkXIBeHbs+FAMFCwfkifYmD/84f9qjKdOfTwW6HJ9AFsAFAwYjZf/+teXBKJgrTBbARjQQ48AHUZ26JAhCgQJct3IwSz87f+RG5oRkDXrpm0CUlXW2oD+A2TOwRhiRsM8YF9O/RAIgkATGRr26Hy31YXSEsCafyOvPffFudD/gf4aA0AjUljcSX/0T/8Uk3CyO2BJqGtbuXKFEiNITgmaCfAA7riYItFj3ll/Vht5VW0aCD6R6soBNTNDY6pekwLKxl47AFKySAGlgXm3r7+BySL4LC4SmD554kRYvGSJkg8tW7SQBJEglH1FYI4r7KyZM/U769HZYoAvLChgHoADazH33bm6ToJvQCjrmWQA7CYyP7Hr6RnmNFhaFmvYjAyQ/7ebMFo5/p68TuxWR7MlKIJYLUADPdWo0Xr3nXd1fTBtzA1MIlJpTIZYizgqUjfGGP2P//H/qc6VowzAA2DFNANQwlq3msAiScNNcoiCAkWCjT+M0uUrBsg5K5gXgBo/w/dzfvFvsGiAMH4nCYKrJSBBElP6lcmC31xc932yT/V3LsHm55F2stZxh4RdVO+yzMzQulVLsW1cN3PBNcocih53Fy6I+SJJwNqmXhdwRN/NgQMf1FpkfXAPcoCMkg+ce8hg+Z3P45oATCRMmH9AKp/NHqO/I861JH4swRfUggDQTj0piTEYyHvuuVcsNKCN7+M85c8wnLCDJAKQTFPzzOcgnQTsIrdmjmfMnKFEC+fVxk0bJTUmMQQD52whMuODBw7onj/eu1f7qbS0Qm7GD48eLWMTGDjMTZKSKpRMFRPnIO7yJZnW0MqGvYbBmMkpYeLYgzS4DyE5NSVcu15oJjLpGdo3brbEGe9nLu/lZxMtBr5dcJV4d2IEEiOQGIHvegTUJ46HeWXxdyVLwt+5JXY8aFGdWEqyHhoZGakhqaIkpCaVhwcHImfrrAo4Mx/825o4lcJFjJMDMKsZqXR/9BqEWBYQgKQ6OWNnKpvpWtRkbE5S2LJlsx58BMqWoc5STRx1MTwgneWweocq+s7Cwuv63eq2rBGrakRSyEanK7PudTt8i4xRymixkKwssxu/8Pke+BHwEGydPfeFHv5uPc3PE3gOHTpM8izYFcbXx7bSoGWV5I8YdvC+F154QawLPZp4qUFrRoaCRSRBc+e+I5txgk+kTARCGDQsXrxYwcHtt9+hoGvN2jUyExg5coQazJJ5N0lpUli/fkPYsGGDWAX+H8ME/sxYMjaYdsBUwax5D0FAzvp16wV+CNaQRhHQEMxT+0Fm3TC7y1Nt9r2GML6BsuNogjoHePEMjAN5Ai8aksNmESwCkHChJNhiLgFNMIftsV0fPDiuufZJXdttt7UOnTp3UmBrzZyzNMd8FsCLANNBJvdFHQyB/JFDh9TDinsDKM6cMUOgmTEHrBDEmwGOjScNdnEMXLx4iYxCMKIwGdkZyVph4WBWacxsTa6tV5m5mhrQxQGWOhVYBtXJpKYpMAZwA4yGDR0mZvXClxfkEkrdH4YMXLMHZFwrTC7SL2ockWMqvZKSLHOI5ctXqKExLQoIsqk1woTi6e8/rfcREHsQRw9CNtvQIUPFpnG/1AMRqCIFpWbSpFjpGmtnigGMquVMTzeAo30HW5wRySmN+b7B2CRaM7cCcbjfXqdeKgrOqWcCiMOOWM2hBaGMnXotzpkjNq5Fq1a6Fq4fkMs6x3gCAxDs6gGhHe+5Ry0sYEyohxs4cIBAbKgwmTT9G1kTMEMdO3RU4GsSZ04+W+8xNlbyyv9YhcZYca5wzcgSMfxYsWJVqJFdw9ZXWZn2I/WHgAnWLP0NSQ7QmJq9Tp3U+S+/FCveu0/vcEfb2yPpuNnye/JFzFJpacwNk+sDaAGMkLlu2bpVSZCePXrqepwVgol96MGHJDsFwCAv3Ld3n84HgC5nIPsJ58X9B/YrGcicNGrUUCwVBjoY6gD6+C7GnzVw8sRxySa5SLWt0HimyFQH8I2sEZv/A/sPKMHVqXNnsYtvvfmm6jJHDB9u7qFR7SZA1RvZex0tZwrX5yw7c8d6V+P3VJI3V+SoSWKKnnoARoxSOt3bSXXC1IFyvpO04dnBeiNZxThy9pIYeuON17XHMVZCSr148SKtc84hpMX0r0OKTD8/nk3LVyzXWqU2zp8tmPNQywlTyBijssiunhOuXisUaAbA5ufWkdoFeTgAjqSoyymNiQPEnRJ4LCnhHLmZsQnrwZrbl6r1QFZIiQyJ5CAc9ZAElLuZUsLY5LsOxxKfnxiBxAgkRuDbjUBSXm7tChgNA0hWjyFIFEkI3a3PgYbeowAzNVy/diVkV6sSUpLKQ3pqCD17dAkP3N8nVFTQYiBF+vqvO1Sa/DCOiYsy19YSyjLyYuLEuFUyMfb9DuIiq/QIvBEjEeggAyN7TpAGkOL9rVq1tPowmIzIoIQAmICIF5IdAjA3KKCOCIMLgkNs/cmO82B0VpBg3yWNPADdAIBsLSyZ+r3h0paUonqsWrVrKbCEDcIBEQtvHsTVq2fHAKk7gXLdyMOmT58mu2uCcv4OYwwkmF27dlHATzCCAxrXQmCA8ciQIbQsqKMAU26WWVkKRAiwCcKGDBkqgMdnIwtEOslcEsgQPF6+dFlBBbI4su8AV0AO38X4IcUjgAQ0cf/Y+fM7hjIENwR01Jm0aNlSgR6ubZWyyUrGVKAu6l3nf3ZgThDmzFz8GrR1CXg2ueyM6TPkqgirSd0eMkruA0npjBkzNNfdunaVOQmAhOa3rJ+GDesrIEdmJCYzAm8yolEtosmsyITLqCGS3S5ZvEQB24D+/cWeASLpx/bPv/iFrodAlXv1xtmsRYJVAM60adMFfmGEvZ5owYIF2l/f+95Tui8AAmyI7SuTkrEXnH0hmGVdcY80MZ49a5Y+a+SoUWKOAPwARuzmAVH+WbCJfNa2bdvVXgIZGkEjdS6w0idOnlQwCmNF77bGjRqpjx3AZspjUwR0GA8CUpjtd96ZI8DTtVs3AZUvviCB8K7J+/r1U6BqhjdZApasPwAz9ySQFjXoBtSxpthbBJJeI+mGRjohWCMR614pcbbDjbFLS0sJ165eUf0rsmGu5b335gmMAMRIXvB9zC2BOaDr+PETMv5hnr1mEIMY9if7jZoyEickH/hOxtSDcNVBFpeL6YNtZsxHjhylveXmMS5dsD58nHF2lhljf2sgZ+ecMZN8L8z9woWLJCNMT8uQm+ltrW8LbdrcJiaR/YackPWFZBW2CckuX8jYA+xatW6h+TNgxTow2/uqVauol6TGuLxcc427J5JgklbUVMFIwSjBcAMUCeJxJKXVwYQJE3W+WSuBlPDRRzCtOUqUmYGUufDCGgGuSIq4goHWDewXjHlIIp06ecpMUwpp32CJOppnnzx1Suc5Y08yjl+MsTfrBsCx7//yl7+E29u0CWPHjhU7yv6wR4I5H5MYEQNZUqI1IJl2xBBz5nI28x0wUTD8nOdcD3uN+ycxAeO5eNFigVL2cNOmzcKG9RvFVsMkstao0cN9Fmnt41Mf1/3iFHvk8GE5iCoJkJ0d5r33bjh85HD40Y9+pHHHwRLXUZwrWV8k3jhbSA4OHzZcawEXy+uFRZJTIrdETllLNd6sL86IVAE4gBzGJux3nIvZ24A4auFu7U5p7K/Atpq2U1daqCQbZ7/VJVtyiXGb9GSiJu7bhVeJdydGIDECiRH4bkcgqX7dggoObrfHFiuH4xsPxagBrwci3nLAZW8UkBcXXw8pSWWhVs3s8OgjY0LdgtyQlZEeY8cAcs7IeU1cKLP6NIvIYs7alX/ldWj+T4ryb93clx/kHlasWCm5HCCNwJ2fMRCXLhkOwQdSGoAevcXI8BKcqzkrUj1lc5MEVrh/AvUUNWy+IgkLD3CCCVn418yR7IiMMv/OmBCYIgWif1bdApPsEeAA2Hbs2BneeutNSbd46JNVFQOowCPJGLTq2eGNN94IZ06fDo888ojYAa6VuiJ+BgmmWc0bsOIakT0C7IYMHaKHreYkcrDkfUjGCEjc1ZIsLf/+s5/9TAEOwFbvT083B7nly8Khg4c08shRLUBN1kPeGTJYRtYEwI2/IwsN24T5Cr/IRpub4q3nzNkJrz90AOf1fswp30vASYBH9htwuXnzVrGGBLKMx8ABAyXRoxbod7//nXozEci7UQYBNTU6BOkD+t8f8vLqRDJNSyS4A5tLiMWgIB8GXJRXiJGA4aWRca/evRXYzpnzju6ZAAwQSxKEsWSs/PpZT4zBa6++rvkCYAEePt6zJ6xavVoyV9xGlQGPgEwsgRLJcmWQE1msI6kC1CGTWr1qtaSygwcN0ho7cOBgeHva2+G//vM/i43ge7kmWA2NY3JKWLNmdTh95kwY/8h4YxqTkhS07lY95bZw++1tBORgO2hr8eQTTwoEqNFwWlrYsnlzWL9hQxg3dmyoUydXjA0GDrgMwtJ2B9hFLDnvp66SoBlWQmxnZLPvpJQMTbxfyC3OOKu1Qjps/awAlLwYa1gnmGCSLw68AWTIOpEBUidFogamhTmhHpV/R3oHK6nExeXLAYDO+7r36B5++5vfSvaGmyBjxd5i3VB3xVqA7WUfU3MJuwKYUK1WitVUAdwJoGGiADSw54Ad77Fp8mCr3QUYez0V548Zi9i5CNOKbJaEQbt27XWmsP5NElks4Mq6mzFjutYD8kvWOGBu0ODBYgdJpPGytigpmi8AFe9xlhbZN6AKgMtZw71zjvKL5AfnC2tcioSkpPD6668pAYQJEkE+lv+bNm/WPsXEA5ke1/Paq6+Fjvd01PpkjfE9AgTJSWHzps26L4Ay7qWsGeYS8MF3WJ8y5H1WFwjAunT5ks4mztvde3YLBGKaRN/N1i1b6s/ad0gAIwaWseZMhbnHGIXPZr45/2k5IeB//rwAM0kgpJycG7CNrFcSguwh6vw4A8aOG6trW7VqTfh47yc6x6kzvjvq8wYTDnAdO+bhMG3a21qXNWvk6JykLQBjimEUPeieePLJ8Kc//klmLIBAABkqhvfff18taJ544gkpHpDHkiS5ouSg1dsC4tTaAnOuKFka2f+EMoBu0XW1gyDpQlLP9r85UPIiecXnJKdYzS/PLwAmSSgAHfeoRvMyhKGmGmVA0DPyyWd/+R9Tyt9tvJL49MQIJEYgMQKJEYgbgaR6BfkVJtUiUDIpkPrElJcJ2CC/cjdEC6jM2ZEX4Oja1UshKysttG93Rxg9clhIqkAaFkKamvZSVxeBuJi0kgZ0cSDuJtPBA5ei9K838/UqvJvNIIENNtpk/3ngINWBdSALKjllSbEepAQ8PMSpJSG4gtGx+8bBzExAyIp+/vnxsP3D7eHI0WOSxlFDIXtmQJd65BWHnJyaAmM8mCV1qpETc7/j8glevJYJxgOmi2AXGR5W3mTIGUmYM2ST1FQsXbJELpEEVAQC3AdmEtwHD33JEcm8hqAHPg2fATM9evSM+jJZNp/gTXVeUaN2gjLGh4w91/zzn/9MmXSuQQEywWFWpgIlsr+AP76f7yL4Y3wJPGFbYDmwFydAArSRYWdc1S8rMqzg+qxZ9M2f+8ZOWO2Qs74OqkyaaAG82Y2b5InAe8b0meHAgUO6N+R7BJW44GFQMH3GdIFKgk+vv+N3xg3jgMaN62ltWjBtfQG9V6GtuWQFLlZHQiCTLOMOJE2MH3MM8KJpN/OGkQzMKeuCsUPC5W6j7CMCUeR4NCB/bPJkMT4Eh2vXrRM7N3z4MLF+7lLq7qQAHL93xgnnRxle0MD9ytWwc9dOGXZ06dpFMkgANpn9gvwC1ToyF9w3AF1jWl4uOdorL78iF1GcUZlzAA5gAZkt7wOgffXVRYGD7//gB+qFZUCgTG6gNBAeNgymKl8ultu2b9d3wFCw1yRfzMgQyAT4/pd/+idJA9VU+D/xkqwr2VoIENRSs8Vc1C0oCI0aNdb8cF9KwsDOpaerpxr9tei3167dXQKgzDNgYuaMmZqTQTCSubna/6z16tnVtd/+1//6rRhFAnSkpjR4phauVetWWicYJSEpbd++g5IqXrvLfJG4QKrM9bn0GaDFuQNwAKQAcgAIMNYACv5M4M96Zc3joktPQ+YDdqlpk6ahuBTAh5LAjGBk2pKZofMD9oeklVo7XL8uaS/fjWRbFvTl5WLQAZicfSSyAIEAfz8j2OMYhDAOtDHAnZVr2/XRR6rX4u8YK9bC29OmKUkEiw9YZe0i1eX6kThWqVpN9bQ4KgL++vV7QDVzJBFYX+xRai9h8026ma0xYJ5JhCHThIWS42ZGpq5Z+zKq5QRMIqecPn2GSS6Tk8OVK5fCv/7rv+qczM/L03nizcQxd/njC38MLVo0D4OHDIlrRZEaqlatFrZ/+KEMhhg/c73so+QMYAb2bcvWLTJFoh6YNiBr1qyVM+i48RPFTJIwwpBl2QdLNe+sgYz0NCX87utzn2SN+z9FjvtgOHjoYNi0caOYbIxTSBAwtigWGAvm/dy5s6qtw+gIsA1IRJKJOUlhBISpiaMfIOUMAHVkleqrisy+9GsgrlZtJRj4VYHxMTWLYtUoE0jW8/3LC18p0YDssqSsREDWk01G9e0AACAASURBVHWsSa3NcjuHn33+XxMg7j9xjiV+JDECiRFIjMB3NQJJ+Xl1Kghe3c2QBx9BqZphh6AgzOs9COYcxAFiZE+NlDItKXTpfE/o3atbyEpPtT5xMiohR3ijS6VkM8Hq7m71spq5yBEySuFzLclyu7zVc6RCDA3yHgc4NWvVDMOHDZMMiYeRy7IIgngoISFUoT0SsEyTHFFTQnb24IGDaphKvYD3liPo4AEKI0cmmV+AHMCfyZXMbZLxhDXx5szI4XhoHzx4SKADQOY9u7gfQDRyzN/97nfqWfXE44/rsxkDaprI0MJowICQtfWMPLUT9H+jxgLjCh7TalKsoJVss/WUk1FHVpZYFoIR5ITUYQDCaOZrWJvrKNX7CSqoj/twx4eafzkJVlQog87PAVp58JO9JShGVkRwyJi6+6dLIOP6dN8w3fH28ZUgzqzZ5VApm/gSgUyy0ASb1DtSYwbwbt2qtVouwLoS5L/08ku6P9hB5hqmgHvi52BNGPeiwisyA/B1YCygvZxt5l4tcQEgweGzVIB2JZn5tDQxpASjBOw07gVcEFwz3wAjPsfXAoEiBjfUK53/4oswePAQsQrvzHlH9WmjRo5SkO3j61Iw9o7kmZG5AONB1lzmN0lJAparVq4UUwyI7tC+fWjcuInuGzbixPHjaqZMzzOAzRfnzqndAN+DVHj8+PGhUePGGl8YAEApVueTJk3Snkam9l9++EPNMbVD/Px78+aFJo0bC+xwn7/+/3+te6YnX9/7+wpEmP362fDiX/4SHpv8mGrtaH8B0/ufeXE/7DmAqxzz0tIELtibLVu1DG3vaKu9cPbcWdVPYdqAyypMJ2CDayU5QhKCNY9xCcE2EjlcPQEJixYu0rg80P+B8Pvf/T488EC/MGDgQLXJ2LtvrySoGFHQjHn58mVKdkyaOFHAhhfXRs0UNXe0ekDKSG0le0g1cmZRGXN7BDiTDAG8MFfMLXsHxhNQhFELYAsgQxsKQB5BuFg6ADl7jkbyly+LfQX8YClPL7wBAweIgea9JBSqVsnS57N/qEtj3ZJAyMvNk1MqtbMyQkpNlUkI34ecFJCHoRHW+FwHaobqNWqE+fPmy6n1F7/4hdxrCfhRMjBPuC8C4tatW6+x4HOQaDI21H/BDNEaY9BDg2LGIaw11g1nHPJUkkE9uveI5MVlOsO88bcnGAG6JEYAiqytpk0ahylTpxiDV1ysz2E8AZX8P8wgLDLzQYsPngWMWXpGpnqokYThvCcJwj3DrFHft2zZcqkLmE+Me6xGcWX4wbPPhV69+2o9nDx5Qve3ccMGsXYwYM2aNAmDB8OQ19W1HD54SG0hqKkj6TZx0sSwb+9ejQHXw/MUGThS4DvvbKvkAGuDdgJHjhyWvFJMnIyPLGFSv26BPZ8rTO1AXRxPWkAczDDtLwC1sIvcIyBa56ok34C4ND2XcYYl0cAY/z/23gTesrI88/32mWuuouYqQEARRZmUSVECKDgyI2icxQnzS2y7M5jcTnfn3tudX+7t3Da/TGYw8appNYrihIizOKIMiijIHGaoiYKazrTv7/8877vW2rvOOVWgoLddO5KqOmfvtdf61re+733e53mfl70dUCdpOKCNz3Q9N1mL2IYv+nf/pQVxj2Uhaz/TjkA7Au0IPE4j0Fm7eqVCWYJemA6CdmW2w3lRwfkQwWOwA1i/Z/2Oakum1Oz7+SccX44/9lll+T5LyiIYnKnJ0pV2qtHoW36WiCpnB3Eps6tAXOPCDeJmf9H36Yc/+qEy0ASngC8CiSOPPFwBEwFwGkQAcBSAA3h27FDgSyYYR0HqvWAUYNpWrV6j2gicGak/YpMjaEGaaTdJu3iKOcz2DJ2OxpExBDAyXmTwkQTRGPvwI44QC8LGSSAE8PmLv3iPAm+CnCMOO0ybLhs1gQByJyz0YQQJ0PgMUiE2fuqRqM3xpm5zGAIDglv+DRtIMT/nR5BLgADIoA7GNXHIL3mP2SfOedXqVWILAEwAOYwyCHTpE0ePL7FD0VcK8O/muv5O7m/Wwu0JqadxSdYOyRSC2jQFrQaOKQfj3N7//vcrGAMcc1+PfvbROm/YV5qS83fuK9eYVuJY6BOIYaowPYW80L34sn1FwrhsKE/gwhxx3ZWZrLvuvFO2/gRGBFkEwe/5i/fI5ARmjvuRUkjVGGLxPz6ubD9zZXJiShJFXphrfOnLX1awTn0R2Xs5NIp1ojaVwN6MHq9kIpgvWXcHQKGW81vf+qaAHN/F7IMJBkSRlNh3/XqdF0Hb0c9+tqRVnNs//dP71EoAF1IAAs8KtV/XXHutEh4HHnRQec//+B/lt3/7tyXj40WrC+rAuP/U+MBKfvozny4HHnBAeeGpp0o6LHfSjRvK5z77OTlkAn7ouSa3WVvVPvpXzGe5dE64xxUXSkPmn/z0p2J0ACMy0Ol2lZTg3nOutAbgOVNvw4FBgeUbb7hBgJrn+fQzzqiunbGkbxdtGs6/4HwlKqg7pK6WoJn1ASkm4BEW87QXnSbgxJyEjaGOEGdMZHlILrOnGteNvT5AgvtKXRvPqWpaR0aVkOH5ZI1IYKa5NOmeX2pboYSC2XUpJKiFKh1JET/2sY9rHYBpwiQHwAso4rtganZqjRrQuoILI0kgJKisKRyDsYNhF84c6JS/+su/ktEO7TCY64B7rgmpJAALR1VapeDyyZpEXzP1jhsbK8945jPLPvssL1/7+jekKOA9rBXqPVaK+hqynmIsxPexxmCKQmIGp0qaeFP3K+YV9mdqSmAO2TDN4yWnH+goCcHfMQe67rofCcCQlEAazzzgXtG/ESDKGgGj9+Prf6w5wZp27rnnCdAr4TI0pHo7Psv9QCnxg+//QPfv5FNOLocfdrhaApDAAcRSw3foM55Zjnr2sQKYjMn3v/c9OUkyv3bt2lne/KY3qYE8/eIY50fUd/B4GZqQNPit3/otyeNhTZm/KD4+85lP6x4ztwDMMmCZmFDSD+ku9aG4SDK36Um5ZvUqrfH0ZFUyTG6/gDicNcfLloc2C5gy3qgUlASgTxw1t1KTjJZJ9Si1kczIyJiNv0iUjLJfTVe1qlrXwjH6jRe9uwVxj34Vaz/RjkA7Au0IPG4j0Fm/tpZTZkNsLfqysR/aTU7p+h1n9BSE7NxeBspUOfH5x5dTTjqxLFk0v+AcR1BsFo4/s9m3gzmBuL7+atUVRmeDJoirGwDMbhBAoEeWnd4/Nh8BeEwLNBEcDA6ZITGbMRDmJNMKwAjWlO0fGpTch5oPpGkUkssunb5WGIpE/6N0EVTtVLjPpfEJGyMZT/6koJw/CSJh4siEv+Utby7r1++rY8F48p1f//o3FHjAtqV5CRsygBGL9u9859vl1a9+jTZxXnzm+ut/Ur7whcvUTJZseYK+bEJOwJtMgIHBtBuUFxq34oI4pQBuw4aNCqLuvf8+BUgAD8xRqBlEQoVFPQ6U1IXw/TRyJvgA0AKC0/XT9UsEEXZXNIi0K95Mr37XwUwaaG5pjvlT7r+0REDt4os/XgYHhxXwvvKVrxLLQs0g9Si33npbGEM4MCba4D4SyBHkSgqM106ncUJVSw2zJdkLsZJaRgEX14i0jLkC6GLMydpjokKtG6wOkkekpNwzXoB4gnMB/dLRHAO8YfnO9X3x8svLK84/X0yapFC0Ych6nmiwSzBFAMf9InBNgx2SKgA5Ofzdc0+58YYb5cJJuwSMKzDPQUJ8440/k8MiNV0wdUjVCJxhlKjFgT3h3LA6p18V7AUs1f/1Z39W3vLWt8rlkGun2Ttg5SUvfYnMemCAAKEAJNwBlRyZnFTQD+t29llnW2qtekaawj82EMc4wbLCiGpMw6mT+3vZFy6TSyPPKUZBBPjpjvhAjDVMDfVvhzztELEyBMaqIZ2aktEPpiTInEmucE//+q//WuAVcEJdGhbzJ59yipgWen3BYLz1LW/VfBSL+eAD+rned/IpIak1iwygvf02N5EmOAZUII9UI/Aua0KsR9G3kjFk/rBW8BxpLgwMll0h7eW5QFLM7zh/5hP1s4DG17/+9ZqXyE2RbkqKPDlZHnl4q4xYCOyRUQPKCewBRoAaZKlIsWHqli/fp3zik5+U7PTss89Wo+mvfe3rkhDDYsO6shZc/PGPS17Ia/mKFeV73/2u1hLmwrwFCyRPBODxTLzoRadp3lJ3B7OPuy7nC9iEfaN+kdpDJIvUKvKspGKC9zCnYfkBR4zZurVulQA7//GLLxbDNm9sVDJgkhmYnLC2Ms9hEVlEmOOrV61WMgo2DPkxz8PgsOcnx8IBEyMeHsTrfnSdxpa+ht+/8vsaN+6nagV30aOzUxYsWloOfupTtb5fc81VajuycsVKNSM/7hiMTk6WsgLjmS2bNqveFLkqzyBsG0kQ2nTwPCOjlGnSi04TY4kU9KADmScdsYScM0zcw49sE6gFxK1atVLGPuysVqWzzk6X6TA2gYljTrM+L5i/0FL0SWoxcaEcEws5MTml7+oMsJbQTgWTLurlnLgye8f6Q9KA5XGgtCDucYvD2gO3I9COQDsCj2kEOvuuw9iEmhvaAdh9gM1UUrwwa0gb/WZNnDJ0FDwPdcr8seGy/35rytlnvrysXLGs0Oc70rtVXZxcKou1+0gwZwNx2S5gJibO7MlsNVYdmRcAOAwsBrXxEpxhRiFGZHLCEtAIlAjKr7nmmnLCc0+QqQh1XgRDnIPbClD3N1a273R2G8kWICUtylU7EH3kMvBiYyegBPRZUogj3AK1AcC+Het2AmF+zrncccft6gOHgcKpp52meqbJcTNBBCwEBjjRkW22QQSZ/F3lM5/5rOQ85533itjULaPklefkZu0uSgd4wlQAesjeE8BwfK4bRoZAmZ/BYOKkSRCCbPQZz3yGsvi33Xa7ZIViwibGy1MPfqoMLWB8kvFzg2oK4wnGxoOYnD15W4MlmADPjWxpwTnLBIKGwdu3F3rhwQ7wd9g15FoE4VdffY3YFdU7hkkI9v2rV68RUCHjTbZaTXsnx0u3Gw3sNdddJ9KsjWv2SOQeJcPG/Vfg+d3vKbDBHQ9AwHExVsh6umzU7Dq+obJ92w4Fuxse3CBnOmRbRx5xhGzEAZhI9ZK9494pOaIseTSIbrSg4GckCBgXMVNKLpj1Y/yQbBK4ce0wNTCWsBC0f3jmYc9UvQ3vJfhnjlDTt3TJUvXQ+/xll6mfHO0v/vRP/1Q1Wbwfc4VvXHGFrgUWkSbCH/v4xzSnYY0x8QFoAbJpf0CdIokQmULs3Kl6s2RjHu0KZaYYcxWSD7Qg6EgaCSi668675LxK/Rsg43nPf75+7+RSV5K1r3/jGwKi1CQlS4wkzozqyWLXv/mtb4mBh63EKON3fud3xCxecsknJasD5MBUYrtPAuPNF75ZzxDPIPOOABnWUS0XBgb0jDEnYWKor4KtBajzXABGmKfIJpFP8oxgkKS+ZrBuIfnmXGFmYeGQuFlO6frAbA3AOdASgefgmGOPUdJALQpw8CVx1OkIfHKe1Fg15xjjtGnzZrFqsJK4X7IO4EoJ4wj7CChAekmiCWBPQgJ2hx6MyGepKcb9kPdw3vQspObv8i9+SUkBzFVg45hnMFKcL2MBWETCTf0qwIl6VSSsgEvWVbWd6BQll5CzI5EGAO//pP3FoAE4uL9IzEk8cN5veMPr9SzDzB3ytKeVpx58sOTDH/nwh3V9mL0AiEiUMQ7IbHlGKO1OUyG+G3UFdZCM89133S1wxc/dN66r8z7qWUeXbTt2aY4/+OCGsnnTxvLa17xaYBcG8q47/62ce87ZOl9Yxi2bNinhRU9GmLa77rpTUknmEuZbuJAi8cQkB8kpQI6kE5JP5Jck8HA9honDOAeTFAxlRgBx9IgbtJ8vbFy6UwLiSLogzV+0eHEZHvK+xRyC6QXEwcDRMw+5Jewc3zc2f14lh7djb70+MuZvfHvLxD3aNax9fzsC7Qi0I/B4joCYuGyAW9fikA1GeuH+VLMZm7DZkkhevHB+GRrsljdf+PqydtUKbSZqX9OQU2K5LxDHZ/YgyrCnSdTEhX2lma7Zh4KNiNoFMuvUKRD4EICycSKNQdZkswsfBwBAEATbRhPtlHGKsQopH4BJLoOwJI3sZJpOANZqlgSzFrtoZq8vO61h+bxVzZiR7VC/RuBHMIFsk82djZWAhz8J3mR3r2C0yFmSJtXUYsmOe9e4gqb3ve8fxUQRQHKfBFJUu+CG5AT6WaPGNcEcAUKogWBccCTD1Y9rATgB5AjKVqxYrkCCoAfTBF5k2QlEyIwTyGGNfdfddylIxYSFQIxgFDbKPZ4cdCYgn+mu6Tz5PyKpsBcXSyGjEzNT2ZAdSRGOf1wjWfYLzj9fMi9AJ4wJQSIBHgEbgRPHBoAgC6Ohd8oNp6dpnJ096wbqIIXvlCzJ9XjppAdgUtAMOxjSWUA15iRI0WDVMJd44xvfKPCvPmfBPKUs1EB6QMAXVuaST36yHHnUUTpnQCbsDLIs5kla/zNe6h8YEt1kV11v6MRAMqkEq0sWL1bwS9NrbM3POPPMKlGAlBa302QBYUiQClL/dPTRzxbIhW0AkK5du6688pUXlP/zv/5XzUeMWGBgkcJhaMM1A9aQ2fJcYaLBXASwwNZhmkJwyrPohAJBpiWAj+UFECThAABCrgabJlfLKSSv4zoXWA2APZJZzpc5476F9wqQPLhhg2SiADIAFNJQWJrjj3+O2B/OG6MY6utwFfy93/s93cuPf/xiuVTC0sCiIKW74ILzy0FPfrKeT1wDuac4MEqeVzrqT0h9E88O4wAw5JlG3sq8IkHCWoATJPeM8+G5y+WQeypDKbHa0YZBdY6DAutp4Y/qgLpQnmmYHUmiw7WSY/BCTgmggLEn8XLoMw5VjRfHFks+PV1+esMNGg/mAGCX1yWf+pT6w7E+AoKRG5KwYEzu/Lc71e7kjDNO1zNPko/aQXqSAfwWL1mq2smrr7pac4Pnj/tEiwu+k5paEleXYwTywx+qrvDkk04Wsw8A9Xm5ST3PMYkxpJyY5sjJc3yX2C/+DkjB1Ikec6edeqoMae64/XaNyZMOOEDPP/cCxvs1r32tQCdOmtdec41cZumdifOwZeh2PGV9xEQKppU5BXP50NaHlIBRvenAQHn1a15bfvTjnwpgYYwDeDrvvHN1DTC/H/rgB5Q0ZG4hs8QoivlxxRXfkEyXRB41cjzLzEPklABxEl98J/OF83DCbaPq4jA1gTnjfDBDgvlF7VKi0Td7LeULBnGTZcuWTUq6sa7ss4x2KnY1BcgZxNHeY5eYxbF5NjIB0LGG87yql55KJex7KQOqqemWiXssi1j7mXYE2hFoR+BxHIHO6pXLFW9J8iSgRMBlR7tsji2mQqCKzKWd5lJWOTG+oyxdurAMDUyXi972lrJm1XJtJmwyIcSom353DKIGm5K2/osL/b3BSN0nTkG24n2DO/8+MoXTXTeNveceyawwYrBL4rQACAHnrvGdyirbNtnGFX/7t3+r4A8Zjl24sn9d1CINWnYI+FPvLbLhaTaB5E3BNv15HDgRXMmamT5RU1OSN2HXj8yT4wO4yP6nA+K3vv2tsmnjRjEFuF+KBQUIhNEGV/u1r31VGfKXveyl2sS57h//+HrVJBFAErjynW5qa6tu/i22kIz+9LTqg+686y5lcDFAkYRo3jxt6mTqH9qK+QS1ESMKmmHiGG8CeIKeo48+Rk3Ts9aM91z6+UvVx4rzPujAg8oZZ54RznsGy+5RZnv3fGVgr/kWpg/pPEeQ4TYSnWAdOpJ5EcxdeeWVAhrMxwMPPEBSSj4HEPriFy+XoyJAfd3atbqn1HXReuCQQw7RnOWYAnIdN7ng2hK065yiRo6fCURHPZzA0oRBnJ6HwaGycdNGATc+96Y3vUkSPNwOCQpTgpwGJZLuDgwJ3CJVuu3WW8vlX/yiAterr75KPb6oTeNakI0Cnn0fzcLlyMn1Mhi5HEub7VjmRcDFZ2HdCAwJuAjMqT9Sf8SREY0hCQ6kdwAczoOaNpxSCdQv/8LlYjzOOvssGXwcd/xxqjm8/Y7b5ap3xJFHCghd9vnPa9ypBSQIZ3y4ByQHkFtmv0WuQ06wO2gWbznkzGDeP43uBPpbXjdAB1CAzBemAkfKrB8D4HLfv/6Nr5err7pKTc5Pf/nLlViARVfD7Kt+UK74xhWaG885/nixDwAsHCwPONAJEPVS/PrXy3777S9w/id/8l+0dnCPYZdIWtB2gwTBq3/zNyVP/OrXvlquveZaBe8ABtYZjvu5z12qwPjMM84Q8BATu2OHZHUAE9auAw86sDzzGc9wo+Vt26q6RL5TjZXD0VXAt4siwPOx2Y6BgD9NprInWjK/OcaAuPFdO5X0ueHGG7QGAR4BlqwjJEAYaZQLzKOTTjpZQBk2iTVln2XLBJA571NPPU0JHkx5/uHv/6Ecc8zRdq7tdmVwAlABxC1Ztqx8GvOTH/2wHHXkURpf1sArv3el6tWQfTN36JPInGSOkoyxk+qIJKgoIzCcYq4xVtRqRx7Pz2EkqhhbGPdLP/dZraFnnnWW5ggACCBHggQw9nd/93dyGEVCedtttyqZcdgzDysnPO95GlvWQsaC6+Pc3vt379V6xr6xdu0a/Q5mkf6ZzOWnPPVp5a677xM7plYd3W456qgjlSgAICE3ReJ4/gWvKLffeluheTfsOGYsuKUi+wbcco5ITFFgsKYxHqwBJM6YS6zTgMRvfvOKsg3VxOiY7gmfhX1cvAhHyZ1W0GjP7pbJiXGB/Q0bHpC8lOePOkgBM9ax6WkrUQaHdEzGE6dK9hzuJQkL9jeANGtkvXB7PXrD2/+grYl7HIOx9tDtCLQj0I7Aox0BuVMmMGoG27Ijjiy6FvVw3ksGJZtxA+KWLFmgXnEXvvF1Zf991ylYHiJID3dKM3AUJCEBmdudUkXVYj1sBS+TjGiaS4uBBHAViIuMP5+h4S/yFEw7AF0AGjZvJJUYWiBZQrrEZwlc3/ve96pnz/p165Ux5ovkGCfJmhmZmkPw/pXBvwDc9HQlUWTD5fvYLAFsAB2+gz/Xr1+nQIhaBoIq5GDUxxEgHnP0MWK/qEXDjlsbKk5hYXBBfQnHOeecc9wfa3BITXc5LoETwQevbOZLLRKZd4JIMv9f/drXlCEmqDnggAOrmi02fwKhNCihyN+s3HR13tSy3HbrbWL8GEcAG4CVIPILl18utzqCAgK6devXiZUDOCnrKyA/VIOlKlL3XwjUs+7CMqoR3R+cIQlkCZ5gvaj34jq2bXtEQSgsEy6JN9x4oxgSGuTivEfj629e8U31Q2OsMVXg3FSXJ7kRASBsaQD1hpwyQVw6sknGN0xLA4M4sV/MSzGzA+qBBtD93d/9XQWJMAwkCniv2N5IMliK2SlDg8MKZpHfERQTvFJLBPAjiUD9Jll4jGsYt0Q0sxHPqjc16Su2jnPjHmAlf92Pfyzgwj2iTmv9vusVIAP0/vEf/1GMKkzBRz76UcmDkZrBblx++RfUOuDMs84sf/1Xfy33R54b5ikSUizTkZDB4nG/3nThhZr/SG0x7eHepNsed5j3YAYBAOO+zg7iIi5s1CdW190tkpwBjqjfPPjgp5YXvOAUHQoGksQN94Hvh+UEqMHIIA0j+OezSOh4Rpgf2X6CecMMpHaPvmOAN5gb7PL/8I/+SDVcsHiY2FB3deWV39dYwILcdvvt5YMf+IDkmzSU59ruvece1cYhH6WVBUwrx0DyiRss85c6xX3lbHugegQCvnmpifikW64k+M+2F/xsXPPP6gE7XYZKIZNZciZ0go1f6snS20gIWRbOC+MmLPKXr1gua3scNPXzu+8pJJOQGCIjxdL+sMPNfn3/yivLbbfdVl70ohcL+LG+/d///b/LQRLWBtYXV1N+d+YZZ0rV8JGP/qtaFjzr2c+SXPf+++7X8QGPSA4BebBLq9esUWKI+UtCAjYXxo75j8lJsoZpMtScP3q+BrQblLvvvrN87F//VX30aH9BTRwgm+f9xBN/Q8ku3o81P0oN7uvTDz20POc5z5XhC2ZA2TYGtuxHP7pOAI51jBdrEcY3P7vpZ+oVeeNNN5cFC5eIuXryQU+W6uPhrQ/J2RU58vU/vk7g8iUvebHWd2ri2EdoycDzxdx83vNOUE0i6/RxuGjGGsOexft4zZ+/QHVt1D0DtJBF8nme3VHJ4+nnasZVNXGSU5I0m1YbBmSbjAmGRuyNUjiUjmS//I0aOLUZGLBcl3ksAzP23iaAS1l3KeX1b/39FsQ92girfX87Au0ItCPwOI5AZ+3qVREzNUNGr9VZf+HNzFJIMnaAHDYDNYoe31EWLyS431le/apXlKcfcrA2FrKRFIGnpBIAx39svKqJm+Vllz7X5ynwjp50bCx109L+8BZr906YXHxOGyvHILADvCjwCyBI8LRwARvkXeXv//7v1VgVEKC6hw4B95ACocx8y5yFkGgGLWe2ZQC0pHEIGzMBHFlVxou6MkAQII/NHJdEmLTvfe97ChbIxJKBJmsqlq+Ds5yZNZgoNnGOiZkA4JBg/33ve59AA4YtrnXAatobMgEJgQDBIRlvzB8I2siu8550zpNUlNq9KZzIBkADuq9ck19mxFKaCtCkNxI1XRyTWiTqowiu0z2P66SeAzc2yzstQ3UQ6kSAjhySQ0BP1uxRv+UWCZz/VjnhEQxyD9OtDYdOmjLDaH3uc59V1p36En6O7An2hDGmbgkZpfu9Dcpsg7kKQ5zFmM3zSpYrpaia79EzTtdQOmIqCTgB2zTtvfmWm8s73/nO8v5/fr+katSC2R3UbR6SXbvye98X28P04T5zfoAPQBeMzdMkC90u8KoAK54vzpMga6ZX9lC0fLPYYW4YmdmowCKMwhcuu8yW9y99qZgAABVGDV/80hfLb73jHQL3jCNsCYza6MctIAAAIABJREFUpy75lEDa2eecLckcdZsvfdlLy4+vu061prCHSFk//alPqz0CsmDML5CHwYYBApjLAGEZkozvMrCMXl+zPe9VUmQGEMd5y37+pz9VDSH/PvaYY9W6gPoz1gbmK86hMI24hr7yVa+U6YtNmqYFruj39Y53vEP1ecgVqYsj4YND5U0E9l/6kpum33Rz+U//+T+Vm352k+oEYY4w+wCMveY1r1btHe0TYKjf+pa3aC4gJYS9glVDFgezBMsC+CUIJ/DGth6pKg233Y5kwqxHB7Z5h1haP3F6OKrehfwTtqgCcPlkBpDzmlQrE3rGWIYUdnclOUDiCJYWIEIfM+rcGE/WC0Dwk5/8FDFF37vySq1X3P+rrvqBmDbmCNfKevHP73+/wAosMm6fOCg+7elPk5EJNcWAOK4fEAaQAQAx/5HiAma//vWv6b5RD4r8lvUHphAJJr0WqU8m0ZAmVGmuobrIqqG36/7YK7jX2P/TIuEpBx9czjv3XNX7Acw5b7XH+NSnyrve9e+V+MIciXt9ygteKHDE+sWaw/oMuGQtgxlj7XWTnI7WbIYaIPfxiz9Zbrv9TpmUnH766WXr1i3l8ssuK8985mHl9a9/Xbn9tlvF2NFLU7XCO3ZKIaK+egsWar4yNqz/gFoSDCT20nyKzzAnMJJBTklN3AIld6Yky0TiC4jbtu3hsnSp57NklBO0TrGEHTddQBx1hoBUZKPUkvOs8f1sqZilMCe4Xrni0oxdDs7ee2OprtZu/tKCuMcxEmsP3Y5AOwLtCDyGEeisocUAwafAUm9QoN5XDQBT11sZhJG5mxzfUebPGynju7aVs854aTnm6KPK2Iib7z4mJq4R7GdhdV6XABbAMILl/to5ar0oeKdegeAbhoOM62mnvVA1F5w/wQGyFyQrMCowTAQ0kv5NY+pCllcIVJsdm1uEV1WWuznObKJZByZHyJCl8jMc1vgeNk42ZORKXBP1RwQ9bOYANOy2CQy5PqzLcYV0n7BBGaJwLa94xfmqUyGbzsZ+0UUXKUgm2ODFd3B9ZnQWlm99+9vlM5/+dLngglfKFY73ZZ2cTUMs+ZQsFsA+hRtm9pXaIaCBPJQAh6CCmjSC9U0bNykwByTCVGCqgAsfskdkVFwD2eUTf+NEBc280sAkARzRKsEXcjjuBeNEjQvXw71FQnTNNdfqexUI7dol1hHGiwAJtoA6JhiAl7/s5ZKoXvHNK8S6ACZ4L6AIIJHtClyob9lRk03NucR81XlGwoKxqQBVsMIEOIA5jEEICDFqgKWix5gc7wiECJRCAiYXwfsekJQNYEXQzDkTuGHAgDug65/M2JFF93wzc9gTSTUnXeQw3JDcBj5cq9o8qAdUkenHT66/Xi54BKUwMsyLv/mbv5FBCXI8GBKcATHeYExxJIVN/cpXv6JnARkiTBtM8L777SezEOoTaStADRnudkjCYGuQ9hIwkmzhHDAgYU6m6+ZjAXHcd1hy2DISEtS1AgCYzzBhmsOTk2IVkLHR+Jv6KHrXqe5z4cJy1113q4cgNaXUqcGEINlDtgZba3fTz1aS1z/4/d9XooJ+kUj6EtBeeOGFYv3e//5/lunLs48+WnVyn/r0pyT1/c1XvUpmGcxD6lgxlTjttFNlvQ/TyfqSBhmANkCo5LpRezwXiOtPIlWsW8PIKNlfsdwYdgx0NF64lTLHuB7m3nU/+pGMWmCjnnfCCbpnAF3WLWq2kEgDFqgrREKInPbkk07SvKQWi8b1ODciSfzZz24UAMbc6NzzzisPPLhBDP2WzVvUcPy5zz1B1wyIAdzyHLBO4BYKM0ZdH6wRPdlYB5AKYgiC4QlKAcAnSZys8WUcmOP5nPG8yIFz0eLyrx/7V9Xq0qONNZ81kjFBCv7n/8+fl3/3znfKyZWaVO7dMcccV0bnjWme+74USSud6LL0kOeLNTAVIYzftT+6rnzgg/9T/R9RHyxeuFBjynlTq7vv+nUC6SlrH8bgR2s06w7HdusR6qGRmLLuc10ARfW3xDlyYkL9S2Hy2CuQP9LwG8BJQo76PnbX+QvGyq6dO9RgnO9D+8IaT4IJ5nXtuvVyK2UNV9KO/qUB4nC7pHeolQNubUIir0q0RbscrUUxz1oQ9xgirPYj7Qi0I9COwOM4Ap21a1Z1ZeigGgyDOLNuDioJ9rK2SRKWMFtggxMTNbGzzBsbFoh74Sknqs0Ats8EEQqZxcbBvw2CiFyTtIc+cblpZGY6rx8BTWXlL7BXG6AAejjPb9I76/Y75M7HZogzG0zcBP2KotbJUXIRK/HgAw+IVXCgYEt8sVqyRe9Ellx2KLsZqzAGnANjZPdLrMEdxCJxA0jYoKSrwIUMP81bYSwI+sn+OjuKFb0BJoELEjSkiGRo6etF0TwBFkHpf/tvfyozA2pAsN9O63Gzar5XHPNDH/oXHRPwB4ABkBMAw2px39TUdWrKfaVgh8bGFABQw0PQCaC68Wc3ioXA/IA2BLCF1BwBYDjmhW++UN9FU1n+hDlDqsafmCEQxBKUJFBqthzg3GB11bqBBvNytRwSsEBqyHkSKDHu559/gYwSGK/Pf/7S8t3vfqesXLWyHPr0QwUWuQ5kjfSzu+gdFynTDphV3d10Vxln1ZUBjPpsUTOB4WbnSDktMwUYZd0e8yJdJ2ETPvw/PyzQRFCP7IqMPPIzxiCBVdaE4TCIdA3pFuYQnAdJAgJVmTXs2qXgjM/aJZaAKg0FZn7yzVAb8MHaMglxiHQjePcf4/uwJ+eePf9EjCoWhhzy4xoDrNc/dcklqiOCJcEIAWYAlkYtN7Zt070GcIhlnqAf37XlW9/6dnnNa18TdXhjut/8nvudwJO5SyDMMyQeexZGsQL18TxaCljXxFHXtmjxIo0RjAqMEZJFAn5AJOcN2CAhQINvwAh1kcj0eKZ4BgHxH/zgBzQnABokVTDAQCL54he/SOwQzpyMI3LAC9/0JrEkJFeQ/P3Lhz6kNQQm8kMf+qBYi3e84yIxakj1vvPt70gSi/yUWjueGYAxkrn9MOxQT8aHxFACCNRYeWrKboCjo0pg8MzNBuImVXvbqwToNwxqJiVynUIRN6zaOcu7kdbBSpM4oUb22muv0T079BnPEDiHgcOgh7FhHJibvA+A/sIXvFAJJM71PX/xFwISyCOps/3Yxz5WaOnw4pdQD7mwfPFLX9b6AGhDLeA2GHeXg59ysFg4gAlrEkCRZwhQBZAkYZC9SgHAPBM8D+nImXtSWt5zH7geJNIY3sAYAnhgCLn/XDPulUhB3/Oe95Q3v/lCrSfUoqrtwOo1ZesjyNc7qhtjHQT4YzTjtZf1fErzK1toIEu+8667y3XX3yDHVoGi4SElllgDnv/855UNDzygseI+sJ50p6ZUR+m9dFLXxDzgeeTFz1hbqCmlDIAxZvz4bpyLSTgwB6jBY/1A7rxyxYqybOlife/U1ISUL5bPdsquXTvkEksLEObf/Hk1iGMOUlOaTBxsMDJKAJ7mkP7zmtOU9LYg7nGMwNpDtyPQjkA7Aj/HCHTWrVndkFMarORKrqxdgKOUnOVmKkt9mK2JnWXBglExcs85/ujyspdgkz8qi2tZotvKhEjONXGc7LTrNGZ6ZZ2ULcWR/LlBuIFALW20+UOSFWZRYEkISAiQkPyRxSX4Vx+vcQcEABgAAmCJzY7aBGpj3HrA/dS4LmcoB8KZ0rI2b3T1BpeN0dUPTO/FIQwGB1nimM4DhzAy0WTrqQ9JBgt2g88tWbxEgBMQJXmhnOUIUIb0GViCE054nlgEajqQgCLj23ff9cHWsQHbepzgwKB7ovzDP/yDGjPDMmJt7vowj2M6P1a1W7CJ3a6MAJAlAtxgxpBfZSsEzuf0M04v+++3f7nm2mvKVT+4SvK6019+ulwaqWVh7GiIjJSJz2G9D+uU0hwDcPc+Y14hnwJ48SJ4wXiDmjYy15LhDXTkHEqNG2P4L//yL2p9wHxAVgnjt3DBQjELSKYIcDCjoLYwwVv+qUSEGK9eo5Uck2S0nJwY1b0zSLcpSoI4pGLUAsJCEWxhbgIoz8RA1iypJgzXyJGxcs+992r8aYpMwM5xMYnhuwGbXDtziSy9kidRL1jZFs7woGiuTtmkB7dTyaqQl9FLUPd4WgEg/bGOOfpoSW+5DpiQG3/2M0nNPv0pSyh/A6YlbhLAR8H05IQdD+eZneWkmI/ce0xjYLkZs0984pNikmG1eH/WOKVBS17PbM/7XHJKH4s61cGyc8dO3fsvfvFLerZhKpBK09AbVosg9xOfuFgg5eUvf7mSJlXz7298Q5LQd73rXfoZSR6aOJ9x+hkyuwC0cX9g8t797neLxeRamLuwu0j/uF8f+MAHykVvf7vq52gjAAsHOKTRN/0cuX+sNYw1ATK1cowRDA7jCshV6xIx/gOuPaoXsRnllDAwydLmWz1mNWuSk48kTc5nklaACd4JQOF8GENuJGAG5oreZuece46YM9aLP/7j/1huufVWXWsamyAJPeWUF5TVq1fp3HGVPOigJ+vZZe4xJ5C8wvgce9zx5XOXXirWnqQT4wbTdt9996ue9pOf+KTWY+THD2/dqnvFe2H0SSZkfe6yfZYpKcH9poF4lZBRQ2vPcxIdNoIpWit4Fi6++BNKrLzi/FdozJHH0jwboIncGYDGurti+YqyAHde2qCUItaQdZP1LHt78v1i7yNRyBy76qqry7e+892ybTtmUFs1Z2Datm97pDz1kEPUrxBpI/85uTZUhqkrhx27+eaqppn6Xmp+AbQwjqw1zF/mD/ePcbHRyXavFfMXlIWLFqvulIQkSo358+gTuaXMnz8qEEvSFKUBwPjmm2+SpNItc5ZpfZARUoA49mLYa/YcySgF4qLFUAvifo5wqv1oOwLtCLQj8MSOQGft6pXdzMJFx5meGgwyn2lsIle/KrLEPnxQIG7RonmlTE+UZx15mHrFIe+IEnuBOJmaCMjxZ7d0pyxfmeklY49p14Gkc6HAoIKgmnkzU5hSD58LWXUML8hYUuty//0PlOOOO1ZW6ukcSDDK8TNow7gAWSOZYTmuRSAkFkGmESm/C4aywUZy/oBZN1L1f2yiZg42KGC8/ifXC5wBpDBmIGMrFqViOx14kVXevHmLgiQujI2d4AVAgZMa2VdADGDkda97vYJsXq5Hs7xV54Ab4fBw+cAHPqiAEoABgOW6+I5kf3ivC/oHBMA2bNwo0w16wRFwENCw6b/wVLLwCyWFQraUx6Sm6Mtf/rLA1bHHHicghxyJgn/ML2666ebytre9TQE+wZYlUG4hIFAgW2wzXJwLWX9AHGNGgIa0k0w+xyXowfKd7yIowx0vXe0wPgHAce+obwQ0A4jEvgUTw5iJ3arYZmM5B7wGldwPxpvzIYjlPMyQDij4VQZ7elrXTNAPG3TUUUfJpITALw1N+G67mU6X+dh307crareyHiqbxat9xcSkXT2302zeWXHuB0B+NmMT1d2FWYiYU+zAAZuSY41WaRhYJ/qg8f4XnXaaQDqyTuSCSNeQEtKzDCCSCQwFhENDlkTiqjlkFpPv4DgE5DB0zHtYMcxAcGjE6ZIg3zLB6cocwTbls/cG2ROIY15rvJjbk1NqVA3jdustt8i0gXoz5gjXQSsEailhuZ/z3OdWkjikkzw7v/e7v6d5iMMovfNgUalfpe6TOirGg0D885deKiMJxusrX/6yauEA77CTF174Zs2t//f979ccp/bJTJfnKzJF2Cdknnye55H5zf2iNjMlzDkHYOthe5QkcqaohwUBw81WE6fAOxJc+VxZ3k2SxPWgBPwCKAraRzVXSXZRH0ktGWCeut2//Mu/LG9721t1z3kB4nBS5NpoL8GzrbrVTlFyApCjWtyQ83IfSYzdceedqm9jTWVskLbzLCEbpDbuDW98g66Pz1JTCxCEVWe8YMQYl23btykplvLGvLY0bcnBYrymJuj9SV3uoOomScoBIAHWXDOsIuZHnDOJB5JrjINb3jgJSNKI54ZnmnvsxAiJNJ6BnVpzAakk1L7/g6vLgkVLNBYkCefPGxMTxnOI6yis+6ZNG5SYIwmBwypjyBi4LhoDKfdss6OopZA5z2EYmUtInAG1gGdMTtbtu5/W4VUrV7puuTtVtm2nvcgiGzbJudPJ0XvuvVuJDtb3dWvX6zu8nw4qkdQJiSd/ep8LOWXLxD2x0Vf7be0ItCPQjsDPOQKdNatcE1f36nKwK8OL0MjbNMPZOtv+E/iG9GJ6sixcMFq6U7vKic87vpz2wpOVJaTI2vVr7JTZIw7ZB4YltuTvYUUa/7SpSLQ1UH2arfwrd0qByTq44ZzYxO+9777yw2t/qCPDkuAShnkIBgXsT2xmYgvCmfGRhx9RsToByOpVq8RKqJXA9JSCnxR+ZnsBMr4EQARe/J2N2E1id2ijhgFC9sWGTeE4wTvBA/UONNR91rOOqqz9U3rHuXKsrPPgnO+79x7VsBAQU5ezbt36smXLZrkLYuIBMMvvV5CNtBQnOwJC1bENS9LIZyWHi9o3DXHUHPIezhnG7ZZbb5NBASAY8Gipj01GYAAJinnRTJesO2YNbuq8Qq6G3/rWN8uJz39+Ofa44zSWNBnGbAKZKufAtRE8ZM882B33fRrXeHCuF198sc6TjD1MEAExUi965H31K19VnQdZfDlgPvUQBcpXXX11+dpXv6r7QOB22otOU0NeAEg6bxJwA6xcqzhlpggpp6SzBhf5d8YDwElQDUMIE831ELDCPBAUYp7CmGHecsrJJ7sudHKyAnzML2RX3BCOhRQqa6KQFaa7p3t+GXTzPkA+/ZvMbgfozIe7BwPZKZO5kW6ryRimhBEgRnDNeMNMX3PttTKMOOLII8TOAdaPPOJIBc+MFe8j0FfzcBhtmMd0lFSC35Q3P0sHUwA+n+M+yCE1WF7X+HntyNdMcsqmjLVpeedWA5YucwyAT1rv22WUPmJ3la997euSfQLazzj9dBlNELheeunndD70uePZ497wfOJKKMnf/Pm67/w8ZYrUqgJ4GUfmPuwQxh6ABmoeqXe64hvfKC9+Ca0kDq2s9gnKmcskFk76jZP0vVx/1pxmsqIrSSSJgkHNl2TkuIeepzjmej2Dmcm5YQq7llLmfOXnyVIm85Z1W6xdHJ/nXp8OV+E0CknAD5C99HOXaowAcqwtMJjIgjkmoMYGGyNV3aYTZ07C8D0pEeW8ncSaLouXLBbbBVjiBLD/ByTdeustmmOsxxzTCacpJR6ojYMVYy1A9gnI4e/qsbcTgOy1w30jPVt4pgFYXA9rMmsMrCCJoHVr14nZc19QS5zZPwzG5mu8p6g/jd6PPNdajwcHzQZOTyupwnfTS1P2+/PmyayGxCAJyWy1A/hMabjmrWrpBqOvXMe9LbfR/22ee7vZOrR+ficntV7AHDJ2JBcB/+xFPG9IIpFIAzwxL2HvkTmJgKD/zs/F/mlfntL+82933KGkyvr1+6lPXNb4cR08j/SeM4h1DXiVyG2oTWrZrheg176ldaf8OeOt9uPtCLQj0I7AL3QEOuvXrulKChcuhQRMvFxb5XqWlN25rYBaNJfprnvLjAwPlHkjg2V6ckc575wzyhGHP70smDdWOjhQBoibtielJJW97QzqOrMqoM7GwJVbnXLNOqes/zH+i5/GnwQUyE/IxN9448/MhkxNq2bqGYce6vohWdi7YTBAAaCHixcSHAJowBGBGJsiQQWF8AAN5EdkXTdv3qSMq6Vv7sfmlgTIe2zNzN+R7SxdgoHFchX9U1tD8JD9npKJc7DnjGwGFIBflxBZRqXAY8GC8pnPfkbsHvVI/ErSzQBnXHsGRfwuQbfuVPSey1otsW4bNgiIICujaffGDZtKt+vgk6wwQQPHoyktARlmJjgSwn5hFIFxA9n5c885u0xPj6uR7Q0/vaFc8MoLFAQSBCM5pBYLoANjQ+DGOTDWWKyPqSfRoCzYYVZuueUWgcZDDnlqOfyww8tBTz5ITAfunA8+uEE9m84440zV1tx6823l+9//gYwVCLgOP+wwWcDjAAjrmHWIatIewFUtJDrIXGnwa+DFK41FnDgwyLVciz5sfp/rCEcFEsjGU6MIk8WLe5PHykAoA2w7gPI8NWqaUgIcJjscI+tPKtbKSKZi1BLDJdhxzeZgo9bQtvJJkluC7NeDDzyo2jikWNRpMedhOQGlzJtswZDBfjJHdmr1nM4m6PmMyrUvwIHOlLFLH5Z0II3vT1Cmfwp8NF1u3Qjd60vdviM/oxrOCQf3OeftSjldfnTddZI90laB+ib61hFMX3HFN8uNN96gOjXcORNgC5DgGhrOr2nklEkbzssmFq4b5Rph66hxe9L++8uF85QXvKCsWr1G8xX2l/YN1OaRJFqydEnVwyzXy+omKAFl1sesknu/Mf78Ipk6MZgB5ni+Af/qRSZ2LpJWMzWrD/CgY6Oc6LrJOoYYlfw7k2Ih1+XeUu/27e98p5x26mmSauNOiexSvdgigVerM2ItkV29v8P3zHMtnxtJ0dVL07XArJMkR0j+8FzC+joRNq55yLWzvu7YvivA0piSbfyeeWCTnJ1aQzhOmtmwDqutS3da7SZIEiEFT8k6iRjAE4mONH0CRLpuM92W7dCbbHAFUKeo02VPpH7Vz64diC3x38m5otgIIyS1a9F4u/efkzGYTZkhVHIIFcQQn8fZ2e601P4tX76PkmJIOkkIAOJo/WGHSKs/7Ebb5X9Rt577g5N3PBzMKaSbJIMAt0g1Ac/Ll69SjznNseERGd1Izg7g8+JTT1NTwX5Uw5mzOZdf+9a2T1w9Wu3f2hFoR6AdgV/+CHT2Xbe2S+CuPlgRuLJ71sFDLYdqNtqelHXjQBkdGihDA11tUOefd1Z5xtMP1kZFUb2DMQwsnF32hl/bF0esGpKgOnCtd5UEav6JGps2vI+bGXyOjQSQbCn1Fj/96Q2SPZ36whdKNkW22AYXDkAs0ZoUSEGCQ3BLoIsUE4kVQAdHSQBf1ihZqtaVYx/HA/QhLaOmid/xH5sejAYF5XZ4NJujwE2gwbJCO8jVDnUKJOSISSaXAnXMPgx8MBXBxhwnRmQ2dWBmhjKDa4I+fgdzBFgjIJCBySTXuaXcd/99Aks0IEeWRiDLGAx0hsqK5SslBeP6qZsi6CJDj4nKT67/iRr/EuC99KUvUf0G8rTjjz+unHzS8+WCd8mnLikHHnCg+okB1HD+BNC96Y1vVEaY7DANk2nky9zivO69/75CHzwkfpw7jAemCViM40751a9+RQwJQTIZfMbyJz++vlx91TUKQhgLrL2RbcGgMH8JvgiYkjWwUYgD/8lJmm773+o/KHbEQaj/7Rf3qslgAAS4Fxi8MH6cy/J9lsvOHyajCQAVAEUAxs1wxj5AXCYm4nsSSFREW/VA+JlToNyI22qwE/VUemR6IZ6uc2qyCgSZvJj9EHxSQ0hyQ1JSWbSTufd1axyYpyGfFuAK+bTm5KDrA6v5JnbcwaNqvDIajJpRmSCRANJ4KvoM0yQbKBAAu/demLgECG0mjDjXZBUBHSRUYDIx6YF1/NKXvijwQeuLc887V1JfHBVpek6jcoA/Y8/7a4dAG+oADjwn3PeQ57xibNVioiNwcPddd+s4qhUcHVNDa6SIJItghg877DAxtwr4A6DmLcnnEvLI5W+1sLQCRwHic23SWhwN50k08ayk9DoW1AoMex3wKxk5/xlmMhr/GqRkQgLwQ1KKxAag19LHg2y0NNCxfFjmR2bMuSecB2Pva2XNsbEOiR8YI9Y1WHySWrBFOj59M8cntMbCkvFKlhtwJ0Mf5p08tTq6vwZUgL9JrfcklADggHXVvjUYNI43NDos1YJrmklm4bI7Fn0zXbedz7+l8vV891wLFiraymSCzc+t1wfuh1QY4+Paz5yIMLhSr7V43jkea77qQePnzDXWeebg8mWLysIFbsDN2gXw1xot2bbbJiQYVs83JS4Bh6538+JU1z3yMwNpu0sD/rinyFEBcdTdLV22ooyNGixLEUFChMkY584EquZOpI40f7T2WLWgMex0ymvf9u7mlvvLj17aM2hHoB2BdgR+zUdAIM5GFzb0SEe5lOcQyCXLxKJuKSUb+LDqfUp3sgx0J8u80U454+UvKccdcxQVD2aTgonLZt9ZPF0HHgo/Ig6NYLQB0hyd5B2yHKmOFQMMRpaaYIygAWtlgAj1EWSaYUzokZbF8bKSz35eSMY6HbFIOB5ibOA+VwPqnUXfqX33318bH+dOFpONEUDDsV/84heXpx7yVNU+AboyaOsNDmLMomdayh8JJgiSGF8CGjd8FS4u8+bZqZHMMsX5n7/s8+VZRz1LckGCIjLZYtgAmCqYcbsHjkPQxX9s6oBaABUtAABlDzz4gAJVZHRPf9rTy8JFCyWtu/mmW1UXQRC8eDHZ4RWqH/nyl78ixg1ghXTtkks+qSw5rnZYZNMv7a1vuVBOdbAT/Ifck4L5j3wYB8fx8ppXv1pSIYwAkKwmAN380BbZ1ROEk1WHLX356acrEKH+DutypEwEz9jGM6bX/+QnZfOmTarz4DsB3dThSHYXfdbSPVVZ9YoBMYiamMTcxkGJzTo8pwhUxDwz/sFwJZvJsyEg0u3KNZT6FAJaXswPxpTALQPpZMTMnrgPXz2D64CJ9wEeFJeF2yTfkfNdjXdDvpaBucauYroa8z+egep7JG+bLMM0hx8YUK8upFoZrGWuPcfCCX7LNBNoWFXld+q8eE4jgBSrS5ImWpNIQgjDFc+V57El2NmMPFmLPEddc5jb+O9u6aBxi88myOWZ45l002IzKQS+NKr+yEc+rGePOYuRDuADYwjmNgCD4J+AnHsMEFRD+XAh5Ts5Z66HcYfFJdBV3zaCb1xKd+xwmwQSUAMDqr3b+tBWARYaZ3MMtwNxgqqaB9XiBeOkVYMOAAAgAElEQVTmkVSbk3D/ZW7yWV5mvierBFU1bpFosIzUoLdapwMgc2vyWMxh/pNTL8Bj17gk3tseMWjDCINkDusCQI33bn14q8yBGCveQy+7lHWavQegBbPbsYyRucFzAhAmscKYcYGwUPwS4J12+ayd6m+5g/YQNshh3lk+TuIgEn2qHbQsPkEXc8FyU6+tXl+T6UMFMVTGJ8fLdkAnax7tSIKJB3Bm0+r8Xs9zj6HuOUoH1t5okq0kZoApGSFxriG/zrk50BnUM8V1850pZc6EhuSdYZyFDBR32DVr15ZlS5eUA/bft4wM201WYxbJFEBw1sIyVgJcSG1pRRG1xFFTUMlZ3eDbIE69MHHTnJiQw+bmLZt1r1nTly9fHRJVzzWpP6IHJfO7ygIA5iKhwJ+Rbu1R47ymlVP+moeL7eW3I9COwK/aCHTWr1vTTXaqYhAi/U/Q4KDDGcuAXJbrDFE/QzZ/vIyNDJShzlR5znHPLi8+7ZQyb4yG0VMCcRZmhDNllfU0OMtC9abxQQap/QNlOVJs+sl2xJ9JbbHpkYEExLGRUkt1+BGHy00O8GNGwSwNoI8/yQazAV9z9dVi35YuW1bWr1snFgnAsksZ4zG5ebEhs6ni2kgfolNPO0029/o9AYzYQoMCXbukc2YaHPBac2b2wQ6CWStDMEBQhGbmvvvvEfDifACL/M5NjMdctyT2YMiSOEn+yJJb9idQdvPN5Z5771GNGwEc7126bGnZd/2+aoiLxJPgimCW837ggQ3l/vsfVLYcNzmuhxofmvh+/vOX6TtwRYPd/MQnPiEb91e+6lWqZbsSl78zzlBW+Z//6Z8FcGAQcG8kWFq9arVqW8jAw1pQq0JmnpomGDiu8TnPOb6cc845Gj+kmLhbwozCclEvUwVK01Oqf0I+uWTpUoEqxpB6kwQOBEAJpnMO5byemnazb92TACSuTxmsAmyu1eAvMviqD7VpTTbxJmBirhHQKvMfcj83Bw5zigBxdaZfv7B8sVE/lixdPgMprWzKDtPB0MF9/QwEYqjkUW6hAPNkZzu+O2tAqbPh/uKGmk2MbVQE6+5+a0PR57BpL55jx9xjXDieWWOajO/Sc0WC5GHMPKZcK1UzUE4Aud+k2SGZ3ABQIwFBTZ1dNicNjgFycZ0cB5YomWsAGsdj3vKdPOeYc+CIiESXJARmM8l+AGS4VwYGllunTBTAwu/lKktfrzAfcX1pR4EwQTFjCYvMtSHpW7R4iZ5v1oLsp6Z7EsZCmZRKBog/USXwzJMYadZfch067o7tNoUZHNR9kGxvcEDsT9ruE9zDsGe/SwHSYIu4f5KAj49b6i2jjI4aRDNOblRvGaskhQV2yOPIs8k9BcylGzDJKhlvqC1H1nDV96xmic3UaC0Ppkh7w6AdXmVapLo3pIgJQIu+E+DqWkycHOtaOyUN6N0WtWkJopTAaxhJaRwLctuJkEwaCJPMAQBpjQckh6Wn2UybKUlmLTmrJdNOXDq5JyZO7sSAV68BqpOlznZ4SIxzlXQoJADcjgU1BnXUT37KU3QPkeW7bcu0e/V1qIeldg8pv4Ev556gWBLSCWqtd2iOsj5LTqv1bLoMUk+XLFyMZTJxIyNONpBcUE31ffdqrBYvWVr22cfGKNWaM2jHZQG1ULZUczVr30NCrV4EjcTR69/+hy0T96sWwbXn045AOwK/1iOgPnEVoIqhyCBOAa0kR5OumSODim0yjlrTZD0xHShl6eL5pUztKgcdsG8556yXlyVLFhYUIE7zGcTB2pEZ7HGr66trc/xb7xMZEDeD8ervESznv9n0CVSpW2KTQub4zSu+KSllyqGy7k/XFe5gZhmKNmD+RlCagTZBEME6mzGZa8AE/yGluuwLl6mWBLtsahsIIJRdreqfwtSlEUTwe2X6wzTCtRJDNvnYubM8uMFA6ntXfkf25DSEPu7YY9UwmPch4+RFwT1yyI0bNpQHN2wo9993n2SHsF2AMgIogKgaSy9fLqkUPcDUZmDawWhKBMUidWk2u1ABFZl66tS+853vCnRhHU+fLayqAYUYFDAWa9etLS996cvUu4vAkKwzc8WF96OSoiGf5LqyRuTQQ59RDn3602V7j4QVNuPZz3p2ed3rX6ds/Uc/+tGC26SA6dSk2D+CZdwHAeNcB655NLi15HFAAI4hVl+3CJAyiM9su4HaQJmaJrvujLQkYoDfMAlJMMefdpGMNhjBeAKeOS+ub/GSJfo8rodPfvJB6vFk58u6kq1imyP5kMxcBsAEVQCMZK+YmwaLZlLSQCTPle9Owxaul/EhEOeaK7kdb47zZc5yr9U8eHJCQARnuwzMCa6ToeCaCVzHec7DAILrzFpZzbldO2VFD+gCvGH8AtBGuoURCy6BBoMc10FishdpepIAijUk68FkJEEjbK0xZsYycQQ4prE2SQeTlGHNH2ZAms+llPe+973hljhVli1bWhYuWiQJnhm0NAEZEFBhTvBc8HwBegjQBaIANAsWKFFCYgd2mDHjO1LSyRqGpBjGiXHMNZH5z/v8/PuVgbGfeQJw27/n+qa6u+muAnxqLLkO1lVcDfW98+ZpLAGKvJfgnmsC7CarmI3hddtDGprAiDooYvAmiLM82+CP5417iusi5wUbx/3kPclUZm1bAh2AiIx8JrhfrJO+H06MDagei3Pl+E6suD2HpJeNul3VrDIemGsIoND83C672UZB4xbzOwFIOjpavmxGvTNYy0XdO86utLm2mlkdcvIjmLjatMvAzvfEyco8LnOAhB6y6RUrlguUWZHBfCoCzZai07bGNW58hqRT1mEmiM2kh+TykajgmgSoSSyG+RTjodq24ZGC2Y7XGxJFU5JUUhNXSR/FasLE2ZmZZ4h5+eCDD5Q7/u0O3ZOly/YpCxcu1ZyVw/QARiskXw3kKzAHwI91RGtJAHMlVBr78Rsu+qMWxP1ah4vtxbcj0I7Ar9oIdNasXmkUU9n11zU9YixSShU1K87WEvAhqyxldHigjI0OlYHueDnwSevLK88/pyyYj+2yN0Sn8mCn6qaiYkFSN9aoE2kOTsVoNAs/mm/oqy8i8OAz11//k7Ju3VqBTazUqY3BptkMgt3BqnoFasIwFYng32Yurl9go+eYw6POGMv5bwDb63likm67/TY1uaY5MgFXbpLJzsybt8B1d5I32fY7X6536EoKSACAYcr1P76+/PSnP5X86fjnHFcOe+Zh2uAfePBBsWsABhrxEvARpMBgYfiBGQNAjcL+9fvuKyBL0IujJUEYgZ9qnaLJNECAM8k6LtXfiDF1uwL1Q6MZ9ZYt5RMXXyyrdhgPauAAcbyfgIb3kfmlUa9c98LZDRCZvyfgJxhetnSppFoACwxebr3ttpCRjpczzzizHHnUkTJCoR0D4whrSCDL3Fu7Zm056+yzdExq7u69924xGwQ7BJzZF49xJLuPXTzBUAaznA+BLOdNPVwCC66RTLh6swV7RTAlkIvbqCRcVrgRTBMUMsEARYyrWgkMDqoWj15alh8bFEo6GPN660MPaXwEtoJFSxmimJl0yFQ/RqSyEwqSm8xGgh+y9cypBG7IsLhm5qt7QTmghfUkOMfRjgQDQRkgnzYV1HsaRLlOMJlLnokNGzcIwBKgc72uAbI0EtaXa866J75HQadaVQyX0WHL2dJcIxknBbmw3SHZriVblscxH1MmmKBS9XQhq3z1b75ayQDWHDHOML3UEEX/PsAfSQz6uSG7BKgJ6Edvv+yPqHpW3GKXLNYYMpdJMCTQ53lkPLPJO4BOLEmyEsgFd9AA3kCNOYq7rdaIaPHAXBIoj7YkeZ/omSkDown3cgR8Me5cO2wzAEBy78FBgWQANPOKeUgw716dnhusHTZF8fyV5DCSQ641NJvUjRYser5DIeBnxEE884B5TzN1JjoNqfkZzzovzt3Scl9vsswkkJogle/PeQSISbAGoGPN9DwOwFXVinrdTVkjj0COI+coc49g8vguO1PWtWysU1nHKOkhoLB0tQbCiImFnBjXeqP2H7qGWvlgYG0DLwN9m5DQrJx7IdZtaFBy5MrMK8xN6L83OJgsnuuluT9ab6Ymdd/ETD/8sPYSZL98H9fE+5hfmUBzXabrknk/58I1aH6H3NKkt8GfVuncp5XscI0fywoOqAA+5JT0PuQ1Nja/LNtnpcZHjHzsX5onIZNOY6Ncr/xntwyqr1wkiOLPlon7VQvf2vNpR6AdgV/3EVCLAdclxFat7JvlKCz8BDkqXlefKDYr6i4mCo6TQyOjZbCQkd5VRodKOfRpTy6vuuC8MjpC5jNQn9L8BnDUE5iZa35lYMgIent4uPhH9bPMCvZLMbtktBeU++6/X+wbvc0IvDE4wOKeprYK4ocGq4ARmZKCcUl6bFzBJpusBIEFmzhBGcFqspIEQMia6F3GmyWjCTaI4wusKfB3zU9my103lWYSdkAEDGKU8ePrrit33X23su7777+fGhnTVwmgxntSxkcggDR0/fp1CrrYcAmuOQeCDQII3zd61YWsiiB8cEDBHd8ps4GJiUrqyd8VuNM2IdzfBA5GRyVrJGinLu4nP7le5hBIoWweME8GJwsWLCpbtz6ic875gitcugoi58ym8e6f1lXQT1DC+GetFMEpASugIxkQGS10OuWwww8vC+nhp6B/qDz88BbJRNWnamBAY8HUoK8VjKAZAstaCcQN4DMUxSHODaQJqjlPXlnfkiYGBu21/TbBGAwmv2e8FYQjW9y+I+S5lsa5b6DZNNVu0ZcpXebSylv1ena8kyviCOYQNqWxTbjlbvxbNVfZgD4s6nUl8R7XzPgBdpbeQR8BXdq1c88ANbgtUvMowwrJcicFsrP2UM1/w8iHQ3IOvC97aHG+zIcM4iWTg0mR62xdvlovJ07VqOddIOJsjZCSN8BSBqZaFxr2+atWrVI9purW4joV7MNcY/yj+iNLAi+55BK1G2C8YSQA2zwbMG1II5Gbce6MCYCAvwM0AL98HraGZwQmD6MUJQimrEAQAKDv3wKerwHNT8BYtnRgLjZbA3DvxRoq4UUw7BGxC63nvJ6VYYNtpMcw8LyLgJvnGGaMNgD0HZNDcAbdaRLT8dqTxiKW/7kdi8fRNXw1CEmWqyOgiIU+dYTcZ55rklPcZ7GFYcvPGKTVvxpby72W3mYkD9xAOucEzyrnA8vJnNEaIEfHadXDAUi5F+nYmOwcElnmHYy7wRuMt1k57zX+vmTTs0YvjXmYv7QlSckzczallmkMJXOSSeShrnsV6FOiJRxDeR5Dhl1LKnGAxXnY4JH7zVyepB552oYp2Tc15b75XHIuzC/Om/XIUmx6u9k0xi1skJTivOkecqyHzEOAJN+r2jgktqg/JPEm2WbDkXyFUN9za8JS2p27dkiNIlnowGDZd98DdJ1qo4AMONhEZqhq4qjbjVYn6XgsprJR15oKkrf8zn9umbhf94ixvf52BNoR+JUagc66Nau6kteMExQBWqgJqBtua2OPYCcdFgk+JqcMxbrTE2WoM10WzBsqTzloPzX7XrRwvmQeysAGEyc2rrITrzOzKbVSnUHY4WetjjK8kYFVDUNkJ9OwQg5bETxyzlzDbbfeqmBj5apVCmoefMDGE5wNmyLBLNlQBw2jAi5LlywpixYtDmc1Bx4EncgpAR1sdgpWFSDQ0Hvcm7EcvwbUSoCXa2/McIh9iT5EbvI6INkdwZNs+zdt1p84aXKNbPqZAWZzJwBhc4ZdAGgg8yJIgpHi+Nl8Ofs/cb4wHnKclBTQAXQCFUBaBt98XkBvfDxYHzK9zkq70N+ARGCIukH1zPPLbItNGYgnh4ZGNU7ch7Rvzwy7JItRd6Qsfdq7Y6Khup0wMkizjnRHlTsdrIPrcsSYDJt1Gt+1Qz2SDI7I0vtabcLgZuYEQgZzSCNDskWD2502yABAJJtRNUsPtlL996J3G9/JK1khZe0jCGTmke2vwNwOwJzlZnwn9wBgJiZF7Fz2YrTMVvcgDGoyScINY36lUx3zNZk915NZLua5RY+xrFPy5ypXxELiYZeYJcC4GS73/mI+MUaMg4JkmkIPDiqQZkzcZ8w1WWJlg4mRO2XYrSuYDHMKBdVk9gPAcs8VPMscxLMQ9lXJoJERzWPmqc9hUGBltpdqIdPqvqpjbKwTsuz3v/M+CcjsZvRiFsbv9b3gumVeEc8q91rPb8zFyGlVzxHXMhjMSdb8qa51Ejt6sxxcuxlgs0y5ZtEXkzmb5+Zn1Ow+c+ChLVvCebErWTfmKWLMu9SPYX5ky/7skZaSOt6nuRzuFOJQApww/hh/NKWIVgRkj07PX+R/gAjuFJJpmEqxr2GbL5YXZopaxsHa1dVDHom6hgnObPeyWVfd/x7dl0aLj1xnKrDSb3bVOIASUrk2ecJ5nQojHuawk2qu1cwkHGOKiQvPB89KPq9RW1Cxd8kiSv4oUI/piMFfZfjSdz6MFfOM7xSjGeueJaNOpvm5TiMfM8+RaapqSnOe+aKc+NS2qoU8AR2JGz+zrBc7dm5XHbWVF4C4J5XxCcs2WY/kLorclHGLFhGST6YDadT/srhXzqaSWw+Ui/7D/9GCuFlXq/YX7Qi0I9COwBM/AnOCOEl1ollpgpOUhuyaYIMaLIMdNqudZWy4Uw45+ACBuIUL53mjy95wMHDK1nv3a1oy9wCDsFSvrbotz0p2LDe5TKE2N5ncEGlI/YOrrpKhxgEHPEkBPRlOss8ch8AW8MSmvWbNWhWCA46wfMa8BEmRrZonyu133FE2bKRx7ajeT03Wvffdq6wmG+KRRx6pOhLkKzQbJlBB4sh7CYhoPM3vYQmRsxnMGWjwnWym/D5BD8AEcGVpD46X4zpXQHQCotzYYRR0T2JzZpNPQJLyTQd/dc1U1n7wfTJzSBMFyWUMUG07X/cBSxbJwWCdzTewoTjfrnIOWAGwZoRqCZNr17JXE4GrAcdUGcJCPOSdZge7IWEqqpGS+100Bk4mhvol5ExyGQ1ZrlirMD2Q7bkkVD4Xuf4FwOaaUyKc9VKcp+uRDNhgZtOZMJMGWTcjt7oAL2Jod1oyJlaCe6HaFTc2Z4wtqcJ2nFokmzxwnVlLxHdyjs3jcw4EnmYkLGfTc5Y1Qo0ecLADHDcdZV3PEqYOcV4AcDGPtAMJNtGugmZS+Cz/FlNMIBe1fQ4+A6BVtWiO4SqWKSV3cU5ZRyhAHT3oGKcc24pDaPylDlR3X/yq34UML81oJIkNU5ambbyuB6CpGrEIkCPszBq9BChOHjUCYgXGvf38dpd8Wz6X9ZNpzsIc4z4kyPH8jiQW5yl61LbzteOngYuuBZdE5insf9xTvkYSzEiCiOmrHCkbNvNRf2dM1fi5Ekh1Dz4DvaYTsPsTNHsAJhD1ufcyuwmOcr3OP7Nmqlk7NdM2llLfmX9X10IniGrOi7mO3fxdE1xzviSjkplL18cqCdWdFitLgiHvgwBfZVATWCnnXqooSLI0GOPAz1XCwqDPElC1SWANjrYe3D/J9CN5wL8FrGh9E8mx/vGN6Vb1iUtQbso9jbF8rtOTU6rvpG7ZLYMGy5o1+1YOuXIu1nPu9VWgNL5X4xJPt8aUeYnMPp+fbrdc9O9bEPfEh2jtN7Yj0I5AOwKzj8CcII4aFIJJJB9ZMK4gc8RM3AA1OgPdMj25swx0J2Rsct65Z5ZlSxepJg7QZkdJQJxNTQziXDxdueAluxN/WmrFVunMamY9bXoQ7n9VHtibplinycly0003qRYOILZh40bV06xYvrzceeddZTX1a6NjMg9ACogpCaCNDCb1aW4quyOaC3fVJ27Tli3q6wMIfNKT9i933PFveh+bNM2v2TQZHwIAfsb7OA8aEBPEY3eOhAXAh3U+ZhbIf2D+YFIAfYA0NnPYED5jiaD7j8HQOatvw438O45jKd/0n2YK2YAJ/MiyO6jGpts1OLYOr13mKj1RhuZqFpxW3lkbCds2VLFiCdDMGg6XbdsxGYloOPp/JQthNg/jAsuoFKwixVUWOvtAUYfmps4cG9lRGr8kiFG9YwRTO7bjtjkoxoLfu44R9gc3PKS/ZjCTKWhKGbOXFMGxwVRm06NfXATxjKOBl3uj+RgeWxklhL2+AzWfmwG4ARrSUo6NyYBqa5BidbuSYyJzBJgimRNjh1EF0sWQwwF4AF7UJsEWy4gipXLxHDvw92cS3Oq5ClfHbFsho4f4bk5INX+BXBTSh57MyZBSJsPxz5JGA4BkNNRPriY6Kut1facYebv+JUDVZ4Mly+c8n91HsyA3U/8pFdX1Vw2wazDWBMM5B33/vGZkgOyebtkjrDaLkBIgJInJZNcyc7trUmuWzqUGEGam85UEVUrGAyk5KI7zqIBP3IN0AdY5SXpZy2rF6gc4rS35fc1m9hpmUMF8KiAPtJnHTPBYg6Rs2G2miJeTOpb+VQC2eWEB+qpjpBtr9qKbg6dpOp723/9MDei6Y5Llnz3XN9PEadZGV/Mz9w0/r8xdrdnjflZz3eDZ4LkVAy7zFbdsERMdsuJMOEqySH0h9yOAc87BPO8qKRBsm+5dsOe8l5rKTJDJtCV7KYbENhnlCozWBzQTVxmbBLMfxiZKuEhJgHR1myT6SigNDJWVq9ZoLiiJMzIqFlxgEgllnGeuY5MyXYn9NRN5sVdzjW9/1//eMnGPZvFq39uOQDsC7Qg8ziMwJ4gjKEUGJ1YkasbUfBaAJXBGAIdMo1umJ3aU1SuXlgvOP7esXb2yqHWQAkG7UmbnGfFzwRZkNt2ZczNAkigGo5DXnkyCWQu7iDmjGg2R1SuHQLmUu+6+S2CJDevmm29S8AZwI2DGSRCQRDCNjJFar5TPwa4lINAmSkCnRquDMu/AKTHrZKjbYuODTeNcYPoAa7zYuAFynM/4rgAfAwPlDW94Q7nsssvKv91xh8YzzRCaIA1pmXt11c2VYYbIIquGTD2MHI8mE5d1YSl/TGke5yFJojZz11hwXYBbQITuQQMQpwQtM7OMRcoykdlm496UlVoyN1IeeviRkHsBNuwoZzbIBf/ZnBewIWlk9EFaMI8+S8NV37YU3zYDGxt3+FxtOjBfoIdrAOQQbMJccrv4HfVVmXnn0sxE1jVjlge6ia+d4TyfUoqYqq2URWqeN9gNJxOCHdMcNFtieSsmK9TC8axg8NARY2v3OYPB7EnFcVWTFtIlWZqHsynPBNfngDIC9LrIrCJEMhGiORdg2RG9n5pkxbLvlUBEBIsJ3rInorMgXblTVhKrePjUg0xBrYFdvhLc6hkWKRDS56qmNpRtUf+XQNHzzOe5J1BXXXYCzkbAnkLqRomQTq1RNlup/fTz3ZBDbxKpYrLyuxSZ11BGyQvVLdbUngBuzA//tCETj+8TaylJbn+z7xp8MRfFpkY2SmYgoVhIO/xKdaDjOmlSJbUChDcBpGtCa6mlwGa2tohaPdVvytioNrPyGPaOVtZ8+c+45hifZJ76Jay77Vt9Etfd9zVf00wgrjnvZtwPYxJUwK9xD/VcyYnWLVh4ZcItGfgQhTbWiphImfCIJveSZCK1joROjlPN8jpRwrxJGXQa3XBurOU8RzIoijVB+17DCMnDGmNR/ek9oZJSBlPqxICfTRkVTU3LLfaWm29yUm9ouCxfvkoz0I3TWXNH5USphAXy2NgnGJtdkfhTAkQ98szUW2Y8UN72rj9pQdyME7D9YTsC7Qi0I/DLGYE5QRwLPYs+QIdNJ40/VI9VBsoEMrrpiTJvdKhMT+4oy5ctLK+84Nyybu1qNxaQTI8AFvCRRfc2TLADXd3zKms5bJ1u6VC+EsRlsCMJXBh1qD5Ofd/sDMYGeNPPfiaghHucpCw01B0eESt3//33CZSxqQISZGqCA6VqpwwGq9oTLLKx01b/np06NmABAJWyyJQm2qreBg7UvQ0ODssAJV0OcZXErGTH9u0q9Of8qUlLV00CfsAgQIQ/5SoZVvJILvl+ssbpNpcF6lkT5/OYFOvHOMjeOhwBMxjNc04AmQEZ12y5Yw2+GL/s1cT4ZbY2rf2z3cJ2aq+CPWOsJWUMpioDkgx2AGDUIBKQLFuysIyNuj4jG9sKuDTAQLaz4B7D5DEXCTZGhpKtM5g3Y2f5ZFPKlpbhfF9KPm0SE82+I/AmmA1SqmLwqhi1gk0pRwu4GQxdBrj5XQnqOCe+C5CZ7AoHN2vpY1hmlbI/pFZ2Ms2at4oFE9NTu6rWQXb2G7QM1kxUGjK49ikTJomasj4n2bwEoqoDDOfEBK+qH8tAsuEoW4GwCPYVXDbkicmI1SxmyBCbcj9/pMJEMy1/ZgKbDdIj3O6h5/o+GcyUPhu9GfMa/M5g7gNcJtOfc7+i9ZOLagA5JaNCQZDPToKepj2+708tXwTAuXF79gg0XMlz0fvjfM1SWy6aDqJ53g2MHhcdYDiBcfxUph/BSlVzJRCex6I25eDf2Z8vXVSb0skYsqrWzKxjLbVMpiyZvtm2MU+VWTBAJxQWs4C4lEvPOEdyKGe4X2r4HTJv7i97C+uLjU1qBjVrrFOOnOxbNW8aDpzUfsoJNtnHxvxMFjqTjWK3qetFfYAp0ygS5kZuIdcQ9Z5ze41cM3v+1JoYjeLzzuueey1Rm4Fo4fDII1vLLTffrN+MDI+WZfusUAJV6xEGSsiok8GNRJGUCVPsc9RokvgLQ59KYeEvfee7/6wFcbNN8Pbn7Qi0I9COwC9hBPZobEL2Dit0GAzJQwac0RufnBITNziAzGOiDJbJ8qT91pRXnHtWWbZ0sZp940bpjDAsGc1UHbtkfUcVYDayu8kcNbPBKV+ir5Ec80Zc9F8HH5g8DCmrjEOXZHOydO8INPAC3FBwDhNHjRonQs2ZQdyIHcACQFj2R5H4TjWVRi4p2+cAlgJYuO7hJLdoocxTMDdJmSUF81NTuA868wroA8BRf8EQyFlvxM2iiefQ0kcAACAASURBVGtUq7Rjh84bQIT5hBzNImNrAwYbU/AdBB24JfLhNKbg3LlWNmlqsti0s4lzZfyQltERlNQBqIvjMyxQ1j6MIDg/mCWZnlSGDWaklMkNmV7WTFaALWSOZk4dRCSodK3ZZJlGQhn1JQnsMystcBfSzwSqHAd2c8G8Bbabx22Ouk01xZ0M90z3cnIQ5CbEGXDLpAaDjjAxSQmiAtO+nkgaG41XLcNLOWH2hAsqSVl+v9eJhwS6avI8aHMXm8UYWJE84D4B4t1rLIBXZOVzLFwD1qhRjLFMYGPmJizlw2wknymDgbB3j75PKftLkwldW6JQ2LuGiZCC+zhfNQUOKVclBWywNYxQXnsOfAI4/i0r/EQDEQZm0N9H+vQsgVmvWAGmvEfN2rUZFk2vF3UDaX0+JXDpThhse7IwyXylUUYyczmPjBXsVpqyu5RsVu0jqnNpiBFV0hsLX1JlTbYlxk6gIkxXmlJC1qXmOdRAjvWUpvTJnIVstOLpXLPavA8+vdrkRU3X+9hm3pH1oql6aBpSqTl3nFA1dgGMm0xw/22ZK/r39c7OxM0F4pjjNVGdIMjX6YSFZazpSJkSRzH2Su6YXasa1YeU0pLuNB7x/HeCppTBLA2Ii6wY2emueu9xL5XQGqZFgRlT1SYP+Z7ld1qVYqdcziufz7mYOF1rJYn2vGLZcTPxybL14YcE4pijuNAuWrxMSVQbCxnE8X0kCaYaiRmpYDQONuVRv8dw9JTB0tR0+Q9//OctiPslBGntV7Yj0I5AOwKzjcAe5JQAIts3AyBS/sXmvnN8osyjF9XIYNn+yENldLBbjjj80HL2WS8rw0M0t8W5MUEcG2aYBnQtHbMJQUiIIotqiaSD2ipArZr/DqiHmlgj+vfIQdM27tls1q5fU7Kjp7caTZkBQhyvYrDmz5P9dTJb6fLIACVoyOPwbxqau+Dd2VIiAsBgSnKQQ9IaAIe3dEgEHLqeykE9wBG7dIxNeHE+YgGDKZMDqJpVm8nj+BkUW/pGYGVbcuSt/F2mGGoYO+FgJayw09hCwX0wEXw+6+UyOFfWONgigWrV9gQgcLhaBYDpepdGIlxDBofjk3WfLFvh67dVw+Dme12X50w24L9mKBxY2nbcYwYTGDGnAFCabwB8Bzpuuu6A03V/+bkMQB1nOqgzI5w94jxvAIaSMcZx/J66d1rOF4MWj0vOD4XlVe2gx81yyGhUraBsSnOsdKar9gXZSDvvlQLLSrIVJhMppQ0Q4l/7OlJLmwxTAioBtrzOAOjxCV2T55ONYHqYbgE1j3tFiQU7wPkne5k1gJW8M800qmCysbzsVlOZrFS8py8M7GXJepcptSYIibLeV7GWOf7h0teod6uZtfoe+Rmqm0I350j1jQFSk7nP+dM8PycuDIzsdplsp+dWAm45keblBjPYrKNqmkXk+/wZs608exr/mHP955JMqEB61mwGm+d5EjVx/QxdrAlpzuMxrcewBvmWEVfPUKOlS+VQGs/XTKC+9y7u+V+9QD7aZDSei+zN13+knqlUnWMNoCUDDwfZar0IxUSC2XptNHjN2uGKLQ85oaXIwd5FX83m3PEz6OQXiQA9d7jbxviqHcYkcs64xw3pbF1THI95HyPnJTXuVQB9JRAiOTA45LpUlBNbtz5UbrnlZrc3mL+gLFiwWGoY1QtjbIIrrFxfLaVMia323oqdhtnzHLACY1ygrnWn3PNcbt/RjkA7Au0IPJEj0Fmxz7JuGkjUDIYzkAS6Cd4sP7TDnrKYpSMN/fyx0bLjka1l2ZIFZdXypeVVrzyvLF40v0xOjivwdlBE1i8YhQKTN2ZJjzanRm1KBIcZZGVQbSMCW6rPpr+qTBRS4lXJ3bKWp3aey8x8Zn97WITm6DvNXQfRdWhW1b/4R3WAmMCtGeT7Mg0SarYmZUkKlYI98nFwX6wAVRgiJGjKQOsXOklM7fhKGuMXl1Y56uU1ZebZQZ7lrA4mm7U1MyVtbRrgWp460O2/FgXDjUA4zyvHTiC/qS3Lgv+Q8Dr67KuvAeiJdagDpQScCdRUC5eMrFio6DdHfZ+c4DxOyYTl9+jLsuYnmC2/B+CXdXV29syX3ibn1awRjcMHI5MmQDPe5wy2ZvilWCiARt7LJsBpNHmf6bjN579/niWj2pwjFcDZky5yjsnaZNznmtMJODJEn8soI6iinrWlB5TMRf81TqKfETGYmJmMSJlh71qQ/KMB3sz3Mp+hYHEjSM85laYje3retT745uzprfWzMdPz3kh+7PlAe/+O5hRpzrN4pPYoq53tmzQvSegFwyXWPwBIJjdmnOuN9aP/PlfS4BzKTIilsVbPuGnQG+z/LPe5b8Xrn8/99Zcel1wwgsmNGvBqrdb6ZDZPe2SxmdKdd92pZN/kxJSMTZD2s/8iR0ftIcY9QX9l8NMpwNDpqVifw/myeR6ve9vv78Xk2vs50b6zHYF2BNoRaEfg5xuBzro1qzFcs0lDBBAKCLQxTCtzl72j7HIYLl6AvOnpMjYyVHY88nBZsWxxmT82LHfK/fdbJ/dB9bEiiG3UDaDPH+jYIKAGcVVoK9CXMqWsCakt7N0AeaZXf1a5GWzb3a1PlqSDJHCp6+96jk32c8bvM7tQB6D59/hTrKO2xCpw956Z8jwDwx6WpREYpBSsWaif59oEAv3jMGfdydwRcs9l+roiAA1mrf7+RoY+gEolO0q2I4B5D8OTQUk2pNb4zPIKUBYwrHIiTNYhTTISPPpWxtEaQWw1J6r73JwD+e11jZRjYNcFZvCSAK/K7zdqpKrAK5meDAzzPWI7+xihuOR+8NIf2M75WO8BxElG54uppGbN52PWgFiB5kxmHY1AteGG2DO+ewMeZvjiX2kQF/rZlA/OBeJmYxStKHDCZqZXBbziuWgOYzoZ7s0S/5hBXMzZ5n2Yix3dm3OZZYEOyq9OFO3N/NkTMIUhUqKEEY7efFxL7iGzocMqCdBnXpPbgt1Fw32nr5YTVqzaFvrA89xJNq+rdfIjV7g6OZTrTvNPzx1t0P5sQ05pVtVSSpJCGzY8UO6+5271yaTGDWMTDE5IiiWIQwKv9b2SU/tqqlkqdTlJrGg6EN/XgrjHPPvbD7Yj0I5AOwKPywh01q9d7aoNMpmqDXKjV9g21YuNpEGGdf0yF0F2JqA3UIYHO2Xn9kfKyn2WlsnxHeX0l72oPPtZRygchFHK3Y7twAXjyJGGgt1puNRlXUXUK3FsQJwYPEwb+tzx+kfDMpg0U2kG4vnO/FkvOGmUBPUcMtQuje6qzV/vBYgTgKvt+iOmrsBf/b29kiZ9i4KEGj02GbBsRjzzbJg9UToXwKshWx61Ps7un+sNRl1wXwOGipWLWpBKrpUSxAiMbVk/OxunICb/XwM4pMw2mckm6Ko+k5dRHSCViNS2NIKoIC4y6EvTETtQZn1bND13WYxfMwC5ivmqztuwT471/UFgAHZfiwO5DOzyunqDuL67XYHcWdYE9WSsn708Vj4fc60k/eyaALOtFR9TEK6pMdcX7iX4e8KYuIp9iVvdAHJ2Sdw7MqKXRcm6uN0HIrm6lO+qdipk1TLmiJrMPa3+v64gjnFOB1bXl7p1RMobZxu3ntvc16YgNZDNqeln2CtMz5Ttmw57AnFNcq1ODPm4Fe/WJ6fcWxAHG7dhw4PlvvvuLfPmz5f8fp99cIoelvpBIG7emGrhpADQPHPNXiprMzlJg3oDuZoRbEHcnp7C9vftCLQj0I7AEzsCnTWrVnZz48uvTqMF+upQDK0iZ/W8IePnwAKYMUCfqoFSxndsL8uXLS7btm4uLzjlxPKCU04qAwARxcH15sSmgdlJ6VoWmftfMwvspskGbWkX7zo5v3u2sB/tftYtUUtjQ5X4jPCCg9B+uSAbcha/78Y+dRRez3BH9gziIjTvPePKMS5D295+Zj6/kFcpGMnzT/OK6GM1W+w+R0DcBAf9H9e3zDKwKZHMz9S4yx8AxPlq0lihBuYyVOmzye+xEJ9trkew1JQtNu8b99Iyquz11duUdvbAzcCsCsjiYxyLn6WpinvBUXNH7ZML/WHUKommD9ITdDmI7svc7wHENQ0ydE0BmPLnczEiszI/Ooe6fURKwxIoziod7rum6p7GPNyN6a6Y1Zg8s8y9PTEpe7vcPVEgrnrmArxVK5jm8ewgzsmLWsabdXGeq3ODOB6TNAyh1jV7cqpuM4xN9jROv64gLpMnNnFyqwbVUqap0Z4GrgfAhQGOJn+fPLXBrtde/7sffE4QRwIpHpcZmf04XD7beyunJFnKtcPGbdi4oTz4wP12ON65sywTiMON0wZagDglq1gjVHNaSyi1Q0qJQP0fjr0tiNvT9Gl/345AOwLtCPwyR0AgTv29VEdjGUpKScgOS04ZBhx2GMQR0EwcAQax7eSuHWXpovllx7at5XknHFde8uJT3b9GcW8d7NrQBJfLOuBtBnn8XU5dkVFNd7EEcXMRN2makZJFbUaZxVYhegNkVKUj/pk33vr3Bjy+LdMhKem9SXsH4urNvpdV8zUHuVE550XYHIiqyYA1mZy5MvNz1QmJwZst0O5TjfbXbhlURDjbyBKn4Uk1Nv0kRaVw7HPOq0mdGed+M9DplwEmE5dugnMxcT2nkxLRiolLKW09N+q+g2m+Y0MZZLFh8LgbkAvs46HtTd27D90cTJxq9BryRceOzfqauZnKmReOugbUoKKWR1bNrOdacRpfWQH4dIPM+5bJhSp9P3uvgCZDOdPX7u0VPmEgrrrRkX6KE4wU0KxMXBPEeU7UK19Hz8zMV5rj435tuBoOaS1W8/SWidvrOr/sa0niDxOPTMzMOr8aiSLNyx523TN1twRW9bDPPmvnAnGeBpYs93xnPFf5fDwqEKecTccOm5OTZePGDWXjpg1l/rz55eFHtpVl+ywvQ4MjZuJGR+XSrHLj2B/FxMmlMtOtLYj7ZQZk7Xe3I9COQDsCj2YEVBOXhhtNNkIAhmLocKW0ScNQ1TyaQjq09SNDA2VqYleZNzJUBspUOe6Yo8qLX/TCYOKczczqpx4mLmsxvF3G/5zKdnNhNyjN5tOWMs3MiwX8mTEgTrbG7oQzh5FZdO8sfKNhb8e237u/9gzi/DlMP+y0mfF9xQjm1fQEzdn3Kff4/GUydnPf2ub37PbOPqe65u99NfWrlg45kHEtkMFAslW1VHT2ADUjodlYwH7M13/OtYy0/k3F+DWMazIgqiKvvJ6K7a043wYYbRoy9gInX2MGchgHxAGrbHzfTKxq4mIuR72jkiGwubPIKfvvgWLER/P0zjgzzU5WAWHUCqUL3VxGGSnVNTYLkFuxwzXyrtiqvQVxjZ6PM93jvbnkJwrEKWExAwsXs2FuOaUe35xrjTsZzpUzXacSV1qbvEpWz0r0FJx9xes92q8rE8coMG/VIkA9Fgeq/osG0rO8Zqpt1QMYn8lnupFUqReFGtnvNlfmmMxSkFcPZn5PPvW7qwn2honzvhIQbGq6bNy0sWzetFEGJlse2lqWL19ZhoZqEAe4M4jrgCeDGUyfS9aqUH/Awu3GxP3BnpbsvXmU2/e0I9COQDsC7Qj8gkags2b1ym4GALnpGUANup/Z8EgVuFvm442y2xko47hXDg+WLjb3nemyaP5oOfrZR5QXvuDkgpGkXASjlsisBDIv6hUcZPawcIFy2JCzzUAycU3r+dk2ZYHFBBnZGwhZJWxhuMrVbJI3vvx3snC/SBAnGV5Y5tetFOoN29/VkFMKyBrsVT2uqrqxAIFsvNHLa8aAUOM722vu3zSDT0uRIoinPUHU6KRjpkGOa8XqIKL+3khyV+BV86s/kM83zXghBlWaj41eRp4z0U6gUSeXbJN+H9+Tc6s5xyRqq0wm89xrV83UwzmrbykR5jwCPupoXQd5PXLGJoizHtZhlcZndhBnCaXPuZbOpotrb03b3j/vwXJnaJdjGPdrSO0yZn5Rg5rGCz1MUhwrmd7/1UFc3OioEwoNdLVizfYc1XRKLf2NVU5uq55P/a+Kqcz6yOxrGHN9L0vwesx/9jhX+kC6l576uuaS8e7x2LO94THWVPY+v7sfHFt9Nd9m32C9jevI3pKz2l7OaGhSAziNQSNR5NXaz3+uefmMe12I532OGsYmiKvGOJUYjRrWR8PEsb7kdXenumXz5o1l8+ZNZXRsrGzauKmsWLlaxiZcDgnZCsRFO5V0qZQKR4nbNE9hvvbLKd/dgrjH/AC0H2xHoB2BdgR+8SPQWb1yRZd+NgTLWYdGLymAB3VmBHZiYsISPeUi6OnZAKanJsr80WG5VE7u2l6OOfpI1cTNGxuJAFidSCOg5U9AmkLxsKavWaDc52szjDpz6WBnYFZfgQqINgqxXY+VOn/3dzIrYgCiEEs/8y6sOit6QanmLzflevP2xs7/OI/sexeBWl3hF1rJ8PpqZHKbwa8D/H4AkecRUUEEjjNJKx1P9AKROk5qOmfmsfYA7ypQZctqXrmhJ4jzuDXPLfq09R+6wWKlzKwKEpsufHPV8DVZqd2Qe/UFu8mtmsFo/2nRL8l1enmvnUyo+4bRCmNKdt3JzloCbD45Jkzelfh3QL8Ylwz0fIa+P8leVo9vOMHSvy1lmP2Bc36mmQBIJjTn7czLgXnViimNmkSebQW6wVbInCgAnuZ9GLk0z7HJC1bn1y/3rJ6jWRxe8/Gopk2v2U/dA6zBmszJoMQZzhVOxs0Te8/4R0+3an2J+Z2Jix4AMxN3U023uYxNcpLufmKuIM4ZUdfNxRQJ+bqvq+fxkoHgHOPanAB9XzsT+Mnm8T3zJtjqam0K5jYnd79MONdQn2yDnY2CwLmSbA05QgWIqnPZw1ow81x34q55//J9ub7O9rke+WT1ofovlWpjt9vZMDbpMyVqfne1hzWlx07ZxNA5OZCz3kxz7+g1ZxSSbii0ei3psgtpSKmn5LPUU27avKls2rihzF+woGzcuKnss8+KMjQ8okPDziGnTGOTWHwqU5Pc87zNsd7ZLCz/e/3b/7AFcbNOqPYX7Qi0I9COwBM/Ap21q1d2h4NtYzMkaKW5cpqTZ38z79neRNg4dk1MFmX1u1MyN5k/QmPTSckpT3z+c8voyLBqE2hEKsBTbV8Yl+xuSJHHn2lDzmGhYH3Wuq4ZMpnVMWlr0GA7uAabmUSPnehJltJBmz84w6mgP90iQy6VBgd1/UO9OXuH5o01k9UTEEWklnWHzSx4DfISMPQZhsQ9cEAdLF51TmnQsrt5y56mVZ69N2szgQkE+J6m0UYzzmC80thktu+oWYmGMUiWUM0RuM11zslg5Vxo1gLONX8GB9xc23JdA3auzy0s/I01C1nPWN/LuJ8p/e0/9xmaDfNdTKXZQFy/tLF5Hdn3sN+IRM9fY67vPk6RlOhjW8yKu/cjiRkxltn8OXrVJRM/49jPxaT0MTl7DJwbIC0TBB78hkw1UfSeJu9Mvw8k1OzJKOfdTNroL7X0cW9ZqLmMTeY6TYG4DH8bLG1+Zi7ma04jmj2MzYwOpTMw2zMxcU0QONNx8l7VjLe5qtlB3OxywT2xbY9lCuzxM3tIFMx2JT7X+ioNvnqvPEGPk3Sx7lXzeRYQ13dfes8/1p8EcTGX3SEgQGy3K0OXTZs2qlfcggULyuYtD5UlS5ZVcspeEOf1QEcOmafrc1kWOO+p0ulOVeoWzqcFcXucVe0b2hFoR6AdgSd0BDr7rlvTRY5iNsL1GRMT45VNc25EVWZf8q9O2bFrXDbGtBiY2LmjjA51ytjIoEDcCSccX+aNjZah4bBqDxDn2KkXxFXBc1z2XBb6lrXtXTKwlqv4wFmblpK5rLsTOyF5oAMtg71wMSzTZZyxCKfMBIKOEZtW9TODOG/4/n/1afv864x2zQjuLYjT1zfQVDJ1vT+rv2dPM0p1gzK1wYXUACfHoAY3mZGtjyaWaY4eWPnOHmAVAc/cQGQPZ9wI8PuPsycQl7VhrpWsGUeDtGQh8+eWjep3Me36JYXVvZjB5Y7fzQXich7kn673c7ALiKsy8T3Z/D3dzV4Ql8esnVrd51ETMkCcJapztV/vY12a55NkzN48l416o7y2TBDoqvrGcC7mfc5RSDorrzHGMp/fKRrUxw2t5kuC+L4m883v+f8biGvOr5ynTXnyXM/ObCCuyfA6EWU6KJN+LYirW4o8HiBO4x/7lQllJ4q01pSOjE3uv/8+MW7bd+woS5bsM2tNnBQys4G4guswTJwTnnzvGy763/Zu893TEtX+vh2BdgTaEWhH4BcyAhWIS/ZN2foJyykJ0DMIbGYX+d341JR094OdroxNhjrdMlimygnPOaacdNKJZWy0ZuJqHiNYqq4laj1BWoCSuYwX9grAzVjr4C3OQVyz3svNt+VAGLIRm7wEE1WmxUqm8UsGwtrUpmvGyhF+Y39TJjMztr0ATjF61Qwbtq+XsevJZzdYtubxm4A6YqioCWnW70SdS+P7ZpsxCeLSTt8MpWWlVfBXyWp6QRyZ4NlelfTWF91zrPxMD4uWF7OHqZ1gtQJUjc/NBeJIINTYtwbP+XUN7m23Hn8Vs9rPxIU0sueUmwB7DiZO9Y3NupvG3/vv8d4/7SkPrmtOe5iOWRguz7u5X7PWxP0cTFyduIhvbzy/KYfc+2uPdyaIazDX/CilsWLlmiYkjb/P5S74eIG4ua5vrvk857gEc5pJgXyOZ5QR9h2oqo9N8qxhEJRuqi0T50F7Qpg4PRPTWoJqEM0/bJ5lxl8ZtbJly+Zy3/33ldGREdX1Ll6yzH3iaPY9ZndKTY0skZgTxFHXXYPGN1z0H1sQ96gXo/YD7Qi0I9COwOM3Ap11a1d3qc2h/o0XgIWaOMxAMpPYZI1SXjkRAWiZsrnJ8CCtBraX3zjxuTI2GRzoqiZODUUbzYxLQcJmtstgpvf1WEFcTxC6m/OYM8WWJgVMilqhykSkT2LpKM+SSp1npDtl5RyyFtc0JYCbCcQ1icNmCwNLueoaBNdDOIyNDVnAZHc5ZQU4AlQlKJT80ZFVsHSGJG6S3gcy+8ac39vhzf0AE8TtzsL1umTqu+co2aEWqV+qledXubo1AMBM86F/6js+j4C/r5eTrnJORqgGcVnfl5LanOPZXN71bAb0+l3UxO3GxDVA3IwRDnMoMufVtcRn1EususdNV9RGgDjDsz834DKIq8YixqhivmQAkQ0L82nI+srdn8dqvjWMNnqA18/LxCVLH/fUf/hZeNxAnJJT1QNWO0pG/dxsy+3jBeLmjIz3huGc6YTTMKPprliBjlxp+j6YOLqHYavHSX9r1AK3TNwTD+K8T9jwCRDndWxaEmn2pm3bHykP3H9/tS/NX7AoQNx0GQljEz2yOKKGO+WMcspCPOD9QGqLbiktiHv8ArH2yO0ItCPQjsBjGYHOujWrurQOQEJJSOdecFPVn2zaWP3XNVIGegnipifHy7yR4TJ/bLh0p8bLSSc+t5x80vPL1OSEjU2GsOx2AbqjS/rRDVUMX7+c0k6SM7+SIZvpt5WkMPmEBpBzaGomzrVk/i/ZQD7bC2AC7KlhucGRQJfkZ9OuIaB2bBAByywgLhRrPtcGgIuT72d92CzFEFCgTn1hFTv19rerguoZ5JTGN83rS4fQPM+Zx9VXYDll1sQ5WHNA3Xvc+hgNgm3GA1uKmHIr/zVBWMoaK8lRWIXvDdtaM3FR2V+pVvsNXfpOK+o9+Kmv1UCNeer5jXTI/+XvDOLqmpeZQJyus8FWVHG3TE0cCPXUPfUAv0Z7jT7JZnPcPYx700PODpxOPDTGI54Hgj0HZjn/Q1ZJQ/OUWc50Nx+vmjj1IGyAigaYa7JIj2pxi3lr8F3XJFa9EvMGzcDGsQ7M9no8QFwPS/qoLnLuNydD1DMHPKFqxrVHvtqc43HsRpKtlp3Whk4tiHuiQJyBVHoPp6TSII66Nf+OPnGYnDzwwP1lXEnZjmriBmgNNOl2QZRAaC2hAXgkS2YCcQUQ152IPc97yhsv+uOWifsFPqPtodoRaEegHYGfdwQaIG5CwSqAjiCPdgK0GGDz5u9NNo7NARA3PDxcpibHS2d6qixaMFbmjw6VE557bDnhucfL3cpMXARSKVdMEBcIoAoOIqCYq5B/LpalCtD6Hb8CoCAPdBBmZsTGJgY5Yh8nCbYJ4FwfZKlnDeJ6i9eDfqr0ZzPIKRsgLtk6B2wkUMMWOthONkhtwFOT2izHxkYD/OzOxDXvQx1XB9AIFs6Z09qB0a0dZt9/9Zu0yI4xMdCxk2d+pwFiL4hrFvnvNhmbtWtGQsEWWkZaA2mf21wNyZvH7gdxzUB4rjliTOnvSnDFvWd+14DJ31SDrmT9Qn45k7FJJV3rBaycy+TUxKwgbk9znTN1I976u5vOqTM//IA4t/No1v0luKeZtN0apyuWVq05pqbVX2u2WVLd9wZzmkBhN7Z1tlVphpo4Me+zgLg5puweEIxvc+1OORUJEt+fyokzQVwDzP2vBeKirUs/m7ebUqEhMW+y2Q2mO+dFqgdaOWVjnXicjU2SbctVXOJKVA7Jwg2SCJkuk+MAt65A3COPPKJVY9n/x96bNWt2HVdi+5u/e29VoVAAqgAQpFoUB0mUKEoQSYmiKIlusVtyDz/A7Za6o92D1G6HH+weo8MOPzjCD/ZDRzgc4Ve/+MXh8C/wP+hw+EmcRLJFQBJJNQhU1Z2+wbFy5cqd+3znfLdQBAq0fa4E3lvfcIbc++ydK1fmynsvFqjyAsQtV8tyaiBuahkyqLq18ewRNinlykCc1mmCuH89grgf1eMavz9aYLTAaIH30ALRYoBOvEvIT0pRiqXSG7HcwyliDzdIsbvCJIqft9flZDktJ+t5+e0vf6n8wmd+rqyXi7JcLsyZlAsKXw1kE1sWePqY+dW+N3gvOd1f7BiZ2hi4+QYABNCoEf4KYsSsOU7y2k2tkgAAIABJREFU6xBgYRpXEr3oni+K+Ftnv+IV57VqGViktuT0RDqLTPE0hk+KY1GT159OyfTPNFaOSzIQq8wPWdQusMmMTgC0tqrPgU5S9HPQFeawFEyP7CfGLsZOIN3TPCMF0B129ZojS0k2KuzughR2LDdaHb9UR1gvJkoGGy8jvssPSpHUQBqRmqeOupCND2L3WgnoUt8oXhjBHh8cv4faI84SeE0AsrJ7cnyNdXW2O8/bnE6qKRxASeN8U3qdsXxUFI2xDWVGOG+cbwaglR7noJWgZ8BPa1CcG17j3jwTqVlyz7PanSqqMw2GqKmJS2IrPSm0xzxKBU4iaJPmL4CsnS+OKcDHlOKhHwPHisT4h5rU0sHXqgCIjh3nxrQ60lvsidf6LhA+qGerRwogVh+EKqJj8zb18dRcDxTXMnlV8Mef1W5Kpgc9/IHzZybPH3wvRYb6bjhHjpr3tU73z4R4bgeMOHjWDijLX2+GP4JSHV3O7vdDzCmNQQpoxJzopLvyda5GrE+nqWLtIs9sn5pN0T4E68rGGn6/+eabxryhxQAyL3dbZHgsrCYOgVqkU3qehKf18x7C1PuNqU2rHQ9s+XsjiHvix3H84GiB0QKjBZ6FBSYv339pDyYCzh03ga05FWLiFq5cKXYO71skez+z6B4y0SBHvJjuyslqWv7a7/52+dmf+URZr5dluUAT1qltFgBu+/3UIuLhJMjJTo5jAzDkAIQlOoxXstBRFsdV+LglevpaPmdy6iPN0evIKDxCJ0FgI7NakQrmu18GJM33fD9mLRwjqSxIp1ON/mRIJWVD9eEWA1XuXz3bfKv3rgYChLwusoqNAmBKy5OtzRUwAOMuQ4BEHcMd/5qIxRpDV/ZsHOKI5BNAtimZ4TVGOmP4iC5z33WKj9WgHXtAxM5llq4yeFXuXECmXlnPUYM1pDBOX78rjrsalIO9ZKP73BhdR25TNumIGujK8/2IBHpXVbDPDnoelCZMR89bCwwY7unTBQ9t0qSPPslK1qPuaXU+/l2BTqWtHu0ZyYc1gJpAi45hdboCcf542xigLlTPXs81h1BPGifNn6bO0NcWAfCDtMMkrmQBAMkLPomd0me0DkUtrNfEsp6zJyqj76b1sHtKBh+GU9qPXSKCALnvWX4GG+B4cBAPkgwcfHguqU1I/xezwuu7Mu2NIK4GHQWoDgBhL8Cr99m7b/i6K7GrvF9xLjmCUyq0jTNapFBZGhstanff/uFb5Vvf+lZZn5yUF158ybJM8FXs5RA3Qd84q4mLDoW+bkU1KsDitpQdM0M07//2mE75rqbR+OHRAqMFRgu83xYwJg5pVKqVgVIjHH9E666urpgyifqh3d7SrdgsGKmJSMsCCEHT0Q1B3HpW/sZf+yvlZ376E2W5JCBhrRHqx/w7SA/zPVAOe2aKlGJWHYDcX2g49v6kIE5gLB8pNuKGWcClVxZR32tU7VLaXQCExCoFPdSkKBFI6vOmArrbWf8ubMGyWYCbVE+H13pBnKeDWbLoAQDr1lGpwXhl6Kh9xrq/6uc5U2EptjMW0icQZ2lpAHHuILDWsOIbAZMaRM+pmIwsq0hfoMRSW70WT5HnysTVSD/bGhz/6QNxDsXbblY+5gJhvUeVFH9Sj8TnwkmXOpzX1dnr3oMQkXF9TgBQIE6sjzGQnZTXY/Vgx0Bc3LcDCTyvBiR9Dh4TDvpAQRwNmuq1PMDxFCDOvpKZqSY9lowv/eHqeosFzQ50L9ZIji7PE/8j6jyY7/cdxGXW9AB4HAFG7xOIq6nx1bIRRDkSlKARh9m4EcTVtWaSWEm1GEBd3HaztTmPEoaHD98p3/zmN03I5N4LL5r6MnYdgbjZXMFVhRcOQVzZeZ84r+c1Ju4Pxpq4m/ad8f3RAqMFRgs8SwtMHrz0wp6grAp3mFoh+sVtrsvSG4FjEccGgagemLrFbOVNQXel7K4CxP3Nv/5XDcQt5pOCtCWL5O1LQS+62XRhf6NPU4CiDHAcpPQBODpMw72sjrITxyKruG/VHUXaS2LrrI7u3TNxAkQZoMbfArEuJANQcn3FInLJoA+BuMpUVSaOJBAE9JVqmZ3TqthYM9LS/bhTSiffRsV9YB4D27wxIimyrM/ZnHFGsQVxFShmUMi/BeZUkVGne5PGOphClevVhh+VPhDXZQpyjd5NIM5YHFdUzbVaipAThJHR5GelNsl/K5ptf293Vv+oH6U+5rvJjHT3Lo+9ZxZ21cv4XkLXeT4eHrfO9XezCGW2U0DsSZm4g3TETouBIWbnqABOz/Pe3PfAeqA1cOje8/sZoAl/BFP/rJi4Y6m1SI0fAkbvM4gTyxkst1jRwUn19CBO/Sx7D30UOB6Z4T+GTJxdrSlS1rWdzb5L2e42ZbfZWBAO2Q9vv/NDA3EnJ6ctiFssy2q1tL5x+OI27NMP4gDkOJbMGhlB3LtZFcfPjhYYLTBa4P23gLUY6IqCSI4fwibL5ZKKjABxM4I4eKuz6ZK90iD+Ua7Lal7K2cm8/M2/8Tvlk5/8GFp6G4gzR9nEURZlCvbuCUBcQAnV2oggeh9AXDibPZF5uw5LLXp6EGfH6KSLssYBNYZkPPGjFg/GeqVaHUtvSuBKjmT+jFoIZPUyTZ36XW3+lW0LBzoxcX1ArgVf/FcAOUMNLbDKIE/XUZ16B3FWB+NAMdKDqq2OMSJPAhDeHxBHr6kPeAylU9J/rSDOfDGkLZuITlWczEEIgcBjYOIYGBPDxxRBpFDmxubDLOYHwcRV9iYxY+5cHkvPOw7ict1kZfL7QG228ZPYXXNvBHGHs/NgbfKVs64zQzP6RwFxR/JG/z8G4tQnLmp5bZGrWRwzF+763ve/V/74m98sz929GyAOz/bCQRyYOOxpTwriGIAaQdz7746NZxgtMFpgtMC7s8DklQf395khyil1YOJWSzBuTMcCwEAjcFIOaEWwI+M23ZX1YlLOThcFTNwnPv5T1mMG6Ru2sTtYeRIQ18dc1deOFXo8+Y13QYDq1Gpq1I/OxLkORgsADy4RKWMAiXsynLDTXKmLys7qazGQUhOTIIiN3WBWUo+ypF9Pronr9pTL4Et1P2T+KH5A9o9OWCV8xMTVxtOVgXPUZyZ2dbRUT9gyJi2X8CTgLcCrI83MEjU1RIEu/XqOJXSp51YSYcmAANelNGCxEDWdEtFsiBJ4z74kZBN94jqMyk33qfTLoRmP1CoCEqYxg0lVvd7708z66WvizG4h8nCY4phBUwPMjybgSQ6ik6KpoU6iH804dgIuPY+rvdTMyg8wnZI5svUq22fn2TNx8UgltqhhaQeX6KcHcY0BnnwLOP7JH1MmjnGvlonDbNxur419R5AVaw3UKcHE3XvhhXL3+Xsu6DS1gCz28ykyZJQ1QLkUMm55biNTwEWZtKb9/h+O6ZTv1RQbjzNaYLTAaIH3wgKTlx+8FD5JpGlhXd8TWEDhSoXzAHEAduYf72emNAlhk+lkV1bzfTlZT8tf+w+/Uj75iY+V+XRiksZWw2VpHgtIYbBRtiMNOR1DrEKIWoQYydOlezWG0mYl4BB1ZtU5q46HJCbfPRNXU6zMWrRZEnLBn1BLNNy1g63R4gHRUtYR8gusn8vsWAuG+BmmIdIZ7oLH+vkW3eVsRRa40yOszcEbf8FBmoBaUhY1r1YA0Y/hzKFnUSXGrQKmEF7IbQvy/QrYdMbrSSd9HxMnQJBZL6V8KQ2y9/iNsEnL7EQ6paVadtMpycKpX15WjMy9454k1S9f1zEQJ5+ePQdRQ8l6O6VxHlNC/CCYuGiz0NN+oJu++KQgTmMq55O+L58NqwLyes7MEOmzx9o+/LgJm1ibiFhbCKR9pTGG5lmnU3IpSOw6Fz1e07HUzx+hJu7/DyBOabr9wibocbop11dXBuJQ8vD9H3y/fOPrXy93n3++3Hnuru0z08nMQJztydYjTpWIQyAOdfCeTmmtZvbl9//xv0ohgyddicfPjRYYLTBaYLTA+2UBU6ek4+69z7TfosfV9caENhilY4sBYxUseo6eUvjOtswm2zI3Nq6U3/7t3yg//6mfKfP51KJ+8wXljNGrZr+n+lsEkKPNQBYvqdLfSgcTprHUw0jdq73RTARDaW6BVTKwqE5Ekw7lVs0qeMRODpysWXBl/1owRVDWPV7UxfgxAiwl5Uf1oaO4h9Lt2HLgppq4Q6pNtVexKztg5M1lYRH8uwseondeGvcKHPl9u8+kfCcZS3PPLNWG9lJPMzrRdT7law62TkxcT8pT1NIk3YhwSHPqZsW6tRVBRY5xXbpeiHxkdUOlGeI+1DeuMV5gzgpwcyplOP7eVLphct2Ftgb1zmTLA4INsnCLHdPvqxHbCDvWucy6PA6WACTrGeks2zPTaehtt4HgCdqDQFl24IfP85Cf5g9WagBNEoqva7xDKTEmXpcabkEwmTgaml9Jab8eTOq86teo8/J6yRJHKMLFKVsxHYE5YymjH6QHagTUjyhFUgWwbShPu7NRPNeCHHQRoHGDx62Lg6b9jqXGZuvVkfF7xrMXz4BnD/ipxKtwPfP/9c9q3ui54EJRJ8UxMG9BgJ52I8pmCBa5FuAGiIv5n+efmex9YuK6Uy+f9xgcOcLEVXvGtG25Wd/cbOr688F1or3Pg33DP9+sz878+/LgZuLIWj0cOTRLzQaQQzol1ptHjx+Vr3/ta+Xs1q1y+/Yd28NwfoC49Xptgl0U7fLVZo+urh7EdJsBwEVNnNWMl/L7f/gvRxA3uHqOb4wWGC0wWuDZW2Dy4r27eyhQqsm3+sDx35QmtsXe1AmZUolo33aLNMp5ub6+KPPpvixnu7JaTsqXvvj58suvf8Zq5aCOBSYPLJxtGoZZJlQmzI1kO46RbWSIHs6mAWosZW0yo3CE92uC8wPgYG0PoGxorQ8ykcWdzjZRV1fMAh3i3ijv7o6o2CDv3ZRBXHd41LONe3VyKr3RMJ2z6khWIJRZOboF2ZELR8ivhU6yu2JHIto1tZHXU2vTeA5rCGtNzVkXxUbX7NkXrjPD5sEC5nvrnZ7WN5BKl+x/BkBNWx7VXTBxm34Vu45P2Z7Weg3WFgzhVPnJKMJS2YAK2jDvfIx8rA3EudNtwQVzisPTpW+bm6b7PeEoua4NEXDct81Rrz8zW3hPRc76lKKrO3JEq2CA3Zf3DdN5VSOZx0y21rwOdsnHIad2+k1EutTxJaYGLLqfk027DcRhU/tWBmPpeWieDU7kppVCtL8IUaH0mWEuKcZFARhT4XQgpzGs18y5aGykgdlUj2iKqHBq61gP2Sj6xKXgTeOs+xcPntUbQEE87z0njnUlbJdYrWM1X0nY5NjakYMSnCs2mIPTRM9X2Dqx91JB7ftyTdMWcPBnNE56DHENXc7wfI15P/DVpxXCunE9dIXealcGbLi21JWtL5jI+algQA3I1HT//hYD+I6Ni605WN+35atf/aOyWq3LnTt37dnEuo+auNPTE65G05kJjHFJ7BM2gWCZ7//+XP3eCOKOL5/ju6MFRguMFnjGFpjcf/GFPRx51GZR+txrs9wxVUpfAB6L9sFRnhqI222vy9T6xG3LalHKr/7q6+Xzn329LBazcrJeG5CDQ09XDyqYSKkk6+T/36TamEMLR2tPcIDeaWKCKGqpSLeng/gGYwyW6msUkXdwaJsjnOzEJjUMVbAYdOZUv8Qtd9hROAbiAlykVMosMlID1Sm+7gAiO3WZ/euyAN25Un0ERX49WpuOSyeB37SaKdVLpYMFoHRbHHMyec6WRdHxoZTmb/vRK8tqzJdqxVxdUzL7FjTI+Z752njlAQCDjXIWR4qokTrnNyrmhbFrhZurI2kCIEmExACSn5dqrawrk9OuNgG4dwVABKZIINEhY/piBfjBivgdaEz1eYE4XnanGbwDPNWRRW8yz6HVsaKutSdufqwmTg5d7xqUn6kYzQp8ZJlgH9JBDoFIZeOeFsSJVRVz3WUwYg6pmbYDOAQyUCeon2CHnF3K73XtgLUI37delz4+sBnWM8Y+0ugmxpLryPDPBwLiFEDw9SkHmI6BOGvP0AHpCoTkZ+ZgbRKd5JYIEMMV4ni25aDpfgxBnGKIac019WOzd2UcD5k4rks14Mgm8A3IZgQy2FvLE7E1a8fWP9aqZFLOHz8qX/3qV8vp6Vm5/dxztrcTxLHZt1Uyoy+sH64PxE2sQzgBpcb19/7gn49M3JHneHxrtMBogdECz9oCJmxCB5UMB8COnEc4J3BuybQoc8pDjZZOObN6uEnZOBNXyuu/+HPlVz7/WWv2fXp6SnXLHRwdtCgA44c2A9zMhhwbSf4zndIVAT0lBA6zmkgrop4l2t2XD2frQDwiTlrPHmyCR+TfExCXbi7AV2LWGsqwM+qZRZMzH07nMSYupeVl4CDQ0z1GdqQsAC8WLjF/BGH9I2WwfDo1JpQMLhk5ARI52OEIpDQspZ8F8HCHRV7CkDplZX08YUxOhjs4EIYRgBMrmx1s9xmT00hAIecUzpDqyTj1ag+3StLVtgE4LeejUvnckJ6CTJtX+3UB1hCIq4DMmWSxgs58ECi2T5FSKiurWtlbOYNSruwHasMtPGqq4iETFICGk6XerRhRP5nGIbMgTwvi7D5g+znWoQqaxWoLkHNeIzAElphsHZzZSIO0LAN3Vn0+Dy3CmQFl38s2nboJvjQHqUC+e2yB3qFzxlg6SGzm8tMycak2MJ+XAZFuKnR7ZREoSy/HNR25nrBAnhMRTbqhZO59AXFHQLXP45vG5Nhmne+3gttjIK4GJSPo0VXCHQBxaPiNFjVUO56W733vz8u3vv3tcu/evXJ6ditAHNoFoQE4rgJ1cZbVYjfR0+wb2S5K9fdx+tv/6J+OIO5Ze2jj+UYLjBYYLXDEApMPvfKy4x6mHFZ2hOlxxoaZo8R/a9nf76bItiirJZzm67KEsMlyUj71qY+XL37hV8rZ2Uk5Oz0tc2sWjpRHgLilpXQoF78PHOTXDMyk1LftZmfplZTlr7LtcKjQDgEOOBw0nBNRc9yLUjO7pT7BNu1RU6DI+nvHxIWz3mP8mxi1uolzg6X/1v7uG1MmhXrkNLFtca9+nBzdlYNRHf/Dcx5jCgzEeYommEk55Yj8WqqmO9gEdg7eDfjgs/IJOjLwT1iTYseWIfwPpdR2a8uA2hCgiBqijuCC5j7nSw1kBDAV/5dSNZVSZjVE2b0x5JAvbAAEp+bhXSbuIP2s8bb9H12XSqnPXvNFAKqaSc5IA6iD3unNIM4HlEfoME9dANe96/cexCHlmiBOgQSB6tqqg3ML47rZbGwOaE2zxucxL/0ZO+KmMt2V54zgBUCh1w0P2raZD4fGP/Z86dPVdu9BOmWneb3GlNcBex2rm0znb+akB/du2m4T0Mvr3LHU6+FDPj0Td/Qyb1h/brrFsCcXvxTCGQZxBNCHdaGqf43nroeJw2ew9/EYu/Ltb3+r/OAHPyivvvoh2wuROon1mDVxJ8wouCGdEgBuqjpdD5T9xyOIe6KhHz80WmC0wGiBZ2WByWsfemUv0QM69KzfUZQZTqA5O9iPEshDOuX11aacna7KbntFELealo999MPlt37z18vzzz9n9XBg38iqUKESAidWIyA/tLN7Z4AjBoeMHBgfiqpURTu68XCiLy7Oy2bLjQoRR1y31S1tN8ZYwLlvVAmDVqnpUHLG3wsmLoO4rpNGsJP6wbktcopNBW3mLcd8yICsO0nM8R/o2VZ97m6fM++pNcDC0Q8Z4kydwfJ0oZwuaqmE9EDc/1CKJB0VCN9IZKML3G+a/C3jcSiUIUaBc/mwDivb2dUHvNaynZdw1KPeL5ysml4U1+EqkKKrxf6IDcpMXL52HTuzl0qnNNtpLD3tVZ8z5qjDlmqc8jMTbF4KABxLp/Tk237z96lH1knVfqfLxh2kGb5H6ZRW1zmzNQsgDv/h/q1uF3LrTL5uQJy1SCmlLJYLE20Si4exw3gcYyrxfFmdozEeUOqFKuC1KcoC2L3beSyjHXu+Yh2Iefzegrg8cAHiuhGv9CGxvU3+Y0q1HXp2m3TbvKbYID37dMoWXHWu+klbDBxZqJRCqf2UJj0C4pAFM5TxEKJd/emUUCKFfbcIUux35Rvf+Fp5/OhxeeXVVy3gCcB2fY29cWHZMbv9xOar1c/Z0n7IxE33kzJpMif25W/9w/9yZOJu2pzG90cLjBYYLfAMLWAgDmBHLFvUDnltmilXWtG0nFcHeWVWLi6uy+3bJ2VzdV4Ws21ZL6flwx+6X377L3+5PHjworFirFVjw2z0iUOUFy5oV+ghgxMKjcBhUr8riKhQgEMbTqRQqtbFpcN1HBOW2NCxwwZKh+1QXELshBi/96omTkIqSu+iD5ZYkU79W58D2AfkjoK46Nl2KGxS2bd2dqlUxVJKB4DcUabAm5YLRAgk8F5rRL8m7oTr2rJXGZQ8aSQ8pVIKZgYD0yeU0eOC6CX6T5W+5HyQciHrTgSQxF4SnTKlMfdiw/uWhjwje63jNuDRRYI0J7pMXLYn5jrYntoqYBsgTk61fV9OlwiVHvb2GIg72mLAHXXZANenVOdmRnWYFoFouoqHgPpp0ymtJs5BXKSCO1NmTIPfu64RwBegCyAO97Bar8pysTA74li4dwQVwNYN/WA9O3/82IJF69XamOSrq2s7HlhnSzVMACWYJr/voeM+axCXxzCz8prPx5i43nH3eXfASKcbJrNcwxk5AMIczuFA0fB++CMwcUdTUYeT/fN87rsuC7S4Emxd8xS0OA7ijlmAQZ1DEMfMCwqbXFmbgWn54z/+Zjk/Pzd1StTFNSDu5NSUKJFOeUzYxHJvEhOHe/2P/sF/MYK4Z+icjacaLTBaYLTATRawdEpjxpxpUPNpCWDAsZmbUiU+U5kKsGoXF5fl9q3Tcn15UWZlZ8ImH3rlxfKVr3y5vPLyi2U2p7ok2LcyQQ3J3B1junQtqKEDhDo3qFDCMSPzRwnucJJNfMWVK60HHVOpAPJwrbgPRdeVHURGo0rh89w0jW2rIZPfI7YymFrEer1uOp/EL6gShtQtgpnMuhyk3nXYrnBwJLJyhCXLA8xgL68oMqOSM6trDecysaCmGJqYiwCLUfzeP5VgO9ZNtuqUuU6xojXnRiYcMxuTJCTDIZGzN5CC6ESEOaLODIfISCFY7zrFYgRZQ8mx13zJypo2dzIz3AASr7tKjJwuV0qqlSlj828K3yh5ODGaDrIaJs7ntcRROIYMnGDuQ7BFgCcDZaVd4ntZ3CMs2fQOK2WDJr5pnIORMDaR4i3xfrdu1ZVB8/wRK17FYvy5yqyCz1/DxAqkKE3YbaT7bQItaQp0K2iN6UVgyBVpQxQiAXsy+ATi1otxu3EbIQ18ybniLF5l+wkOuz+4FIC4dx6+Y6nbt85ulfVqZcfcXF/HeOs+8m8aNLVwSQdn7KC/PrgFDJy3japi5xHxJ18DEKOn4EyseQJdPhYKjHlEotMepLWEnpFc/6pn0UDsgJvPYENl5XXUeuftzeTDDIObmu/QfMb/MVx13ZSpHlZn34AnA/hypW0MZEqSFlBpVSarJJLW564YlHpw1jWQAM0Pb5uaFnYFUrFeeeuQSbEABVjhf/fvvlMePnxoLPVzd6FO6emUVhO3thAqmLhjwiYWRu2AuL81grj+TXB8dbTAaIHRAh+QBSb3X7y3x2K/Xq8sUg3n5uLiovz7f/+WS9DPy927dy3Kp40bTsxivbDG36erk7K9hjrltMwn+/Laqy+V/+Avf7G89qGXynIFYDUpmw02mmlZLk8t1XG3pygBvBI4qKZe6Q4iezHBAaZwQE7JQ9qIBEG6jgnsp+bZSv9U1N2A5FB/rE7PLtXIGDDY78pijvYIGh05DR4BDpBVI8LUbJmU7X7jaUIVrOYxriybO80BHlg7dsDCRQbacDBUTaVDL6DD/CmYe+CgZllrepxPrBaXAVP3npRSSfCh1gDebNnAbSrmT+ISwYINudN7MrSU9SeoV+xcLK6k/t1H9jQ7FyBRYKAjThGj3GGw7NoTqBJrZw6bvZ4DBLV+EccLpsm/n20UoC8zij54mvsGBgVEkvMdTbsTQxbuXwKiDM4kZkEKlwFuqLaIsUKwRsc9YGgc+AmUtoGAbrJcj+Pvgix2jZ2WIpmh7M6hcPY1qZMoh3pbmtqtvw4mTUEdWwdccRTHwf3Bnli3dB35N+fKEQ8+lBkhv14/B0facwQqW0IPmEyfzRMGczLb3Z6v1rLWtY39vfyJZMAjBxmOpNR2wUW79hwChcwaGjBPqXRuLLvHSGXvPJvCF0PWI5PEeVjXpwpKu4GlfJ9PwlRmdjELYw3tq+3xbSRi7Bug3DlAF0RL1TNqxYdSIvX8KyiW0pN59hqAO1ifuSBCU9LGQLW41isuqVNi73706KEJm3z/+983UZPbd+4w6DmdWT06UiopasJ4mSecV5JPoDTNb83jv/0PxnTKofk0vj5aYLTAaIEPwgKhToko8+XVpaUJwaEDkLu+vrZNF1Fn/FusnAGt+aRsdgBxp+Xq/KqsZvOymE3Kvbtn5be+/IXyyU/+pbISiIOPtUdK2IltJGgQjr3OwBocG0Tj4RdZU1HWuNmWFQyUN5iFK+0OUws0GKYkQ1Fr+MxZcwU7AbsDI2cQRw6P1+GiKHEer8ujUIS20woyI8rsO/IWQAPuW8jTu8NiF+A7aHLChlIZ43oVib1pljiDSR89K3vSvao+YK1Lgr85BA2bNMOec9PByqAvsZzBbDkjFU3ZwUrUSLVTp6lHW7g1fWcs+x0ZFdVA6UMt+0enDECPjbz3VqMZaXaptjKDsOrcpdpB969Iwjmzlpqg1/q/DlNyA4irTq0c+DbNWEyS0vSy01+Z0sRlOAudaeaucylGRGCNLApBnBQXOU86rInYDb//A6c7jVSfI5/rTI+COJ+kAri9070j4IILFJgrAAAgAElEQVR1CdeP9Qo/mhsIGJkoU1KR7LPhkwIGY/RCOIjqfeYG26NE0FbZ8NROA+8agGsDNhm85uuq9q/Bob5U8DxOslMFMwxs9P10gSC/4/diae9cbPKzrzHrfrceH30Yh6FjC+K0Fjk7l4B2Pn5fIKF7P/kzYc/YR4YDXn3HrkC2I7SUThrsaBMYaZ/BXpsrQBBsWgvcbgRxMS6+BllvOA+E7bdW/4304MePHxmI+7M///Ny5/adcutGEIfj0U41z8aQYtyG7DKCuJs23/H90QKjBUYLPFsLTF59+cEeGxpSi84vzk0YhPVnxYr2N5vrcnJyShBnzaGhDAkYtinX2+ty6+RWOX/ncVkvV2U5m5TlYl9+40u/Ul5//VPBxKGQer+H2MDamC0cng4C6+2YgkLlPP27qaeif2SKhqqdCIfInT58gNLwFDbA4VHojR+xev2mdWGP8IJU/9RG5a02MNIiq5Q+AUxSc7N7xR64KbtSZfcPnJ+m3YCf3H0HHa9GoN1JsGbStcfVMYdGZlHaqoHSrFqY2RB35A+BMR27YYjX1t7Vc/LKBPAEsJWKRXVRsmj201GKPGABmhvdl+3mKtoYVGaWapc1EE4nNNKA98UcHPxgDqMRrs11ifaQQk2AtDrc9LtqaqTuQ5cV6Y2RntaqiQ4xTZk98FA8bZEaYncBT2uKIwljx8QZOkyYVBdzLVnXydW1NtfcwwRxOFvnuQte8j11gUz+fh/Lm+9f4BnOK2rTHj56SFGTOdO/VZOL76DuDbVsCurk87yXII6UhjPDPr931ieTa0bfvbMeuWVi6ue4tjxLEKfR4zzXI9rNijhcTQFhn4yJGwZx3flDtnuYHe0FccfY1FhqHaj6v7ts3zBY5VjU9OH26gZZw6AqeS95vPX30F36Vllmvs+oJQaYOK55BHEQ87m8vCh/9ud/Vt54441y794L5dbt24NMXIX5VdiE16YARV7HSxlB3OGcH18ZLTBaYLTAB2kBY+Lge8LhuTi/sD4zABFwhJCahDRKKFohym3MgNWh7ct+gjSsbbl1ers8evthOV2ty2oOhayL8utf/Gz5wq/9UlkuZ1YXhybf+zIrs8mKNXIAY0bFuWOD9gUuUBICJEXAiM44/qNuQBXgaFgl1LaYPDxAHNPmwMLg3tSvbMjQtvF6JJq+lIBLTmt0VsscbFyIqLEuiKPDDxC3N9U1l3l3tkqnOeokiAUhVRNpPrgugejBSaOotnsEYvi6DnFIz8P2cHCvN+Fg1lRERXqHnai23q17VZXNUb0Wjm33YOZLapCJN+gChRa47Mrm+rLfIY76s5bxkK3feedtT6ucU8V0iX5hGEvVo/j36EnSefaUIwNxGo+OiI4x0z0ATg7pEIiTN5fdwHDeQ5gl3UvCRoPO4k0pge8ynbFhN4yxaVX0uqlnB4DNjdjYJ9mXNvBnPKuJdtgzzYFIaHb1WZgdDOvlxUX54dtvW8rkyelJMz9wD2LnLMjjgajutdZnf+DpegImTosVhXA4vwHgELnqA+S6tnzuFuw9axCXCbwa1DgaTOCTYqP3VCAOOQseYFJKQJ4vx+Z6rKOdlOGj9XCd4Y3j52dugMQLJk7z1o/VF4zIp7HlDveY0im5mynd+QnSKbGXWIDQxUwsKGAhMmPTEQ693lyVP/vTPy3f+c53yoOXXy5nt46BOINrnubKLVB2yzozIxP3Qbpo47lHC4wWGC0wbAFj4rBImyN0SecYDg+AD35fXV9ZOqWkt61gGzVb80nZlW05XZ2Vx+88Kmerk7I0EHdevvTrnyu/9sXXy2IJMEhBkzKZl2mh9H8k3UDGGCkh1oOOoCsa8SrqyJ3O0y89dtgr+AGxDNaxsaaDrQOQGkQmbtgIAlbcrBzABVMmtyQfgGlOBLXYBJ2ZS9e6R8ooQJwzeIfshNjIel1ieCTWEFuqXwLeH6pJyXd3yJbQyQpHWEyM36M1uN4IxFGQQ4Ad3zEwPOjX5tQrN4B/tooftPVwZL/oiDQRaY+gE7T3n9NAxJaNba1thDn7YtwImjWOTNnlveN1pV/ibwB9tXkgo1ObHOex4t9yUGu+WHzee5Bl23b/HgJx9VorUDdnuYn0+9E8PdauR+lvnTmt91Qb2jiRKT0y5CCc+Q3HuxrsIJ0y1GkPQFyTo3sArs36PQ9fvnSSFNX9pw143MaB77CLYuKwdiHIBOVIpIRa2qzXDumZ0jFxliwM072+Y4DhpnRKE0jyiBOFLfjvPUSdjH1u6wF1rtzWIAM41Qr7DH6Kmrh+SNUdD64XfHYZW2m/h2dNQZ+jJJcxjv0/nJtc0XTfea7Haz7uumeBnOPrTwUf3XVweNX3fUVX3JlbVTKlc4S0L+heGxB4zEB6T+tcAnBHgzK+fAcT53twZeI8YOA1wm/+6Zvlm9/4RvnwRz5idXFDNXFqaaC6uAipKQDotz6CuKOzaHxztMBogdECH5gFTJ0SCmtwfMDGwIGH0x4iJleX5ez0zJXyUIdEdms6nxjAWy9PysWj83JrfVoWM2wH1+U3fuNXyuc+9+myWEzLYgnp7SWVKfcL3uhEG3lNHcNGY+IKkFI3hk41JHSi4WU0mYSN0h1IPTQfZ22PnBSCOCpDSn2x19K51slTl+RMoc9cOHqh9FfrW5hc49cYaTKogUFPO6/v66SvZcexL4ILgNFNYZQffMxHMIDsAOjgc33pm/K/8R04oEnJMGrqhgPE1S5ZRa0RLlBDbwI9CrbQkWUwwBUx3aOvYKLfKbMTmmPsCoJJ1U+hATicZHXdsUlAroJbpqXKzl0HqgviJFvRVPxk5UM39iH442wbBHE+X3L7jq6jL8Am0Jhr2fI8yucWKOhlmppm352WGzeBuFQP1n2OcrpfZm0yUB1c5bLIQ6obC+XLLPzi9U6KtVAFlMx7F5zJDgga5LTZo/Y5+oAdr4kTiGO6GwNKNvYO4vrYrMOASw2gYA1UAOXZpVNKrVejxRq5CuIGYZplVjwtiGvrStvAwBMxcX2T60nbCBy0xXiCmrgOwOkC1MPnozJxzZrAfxyk0+bvW8maarIVhLA2JgpSYU308oFJKW+++d3y1a9+rXz0ox8tJ6dnR0Acm/1YkCrbQL1iRxD3gTlm44lHC4wWGC3wJBYwJg4pk8vV0kAQGbht1JGh38zp6UmkKpINmpTZcl4uLs/LarEuV+eXxsTNp/uyWhYDcb/wCz9dFotJWSznZTZbljJZlLJniwEQMVQUTOIRO28VACn1A3VK9V+C814ZGrEk5uBaLzuCTDm6YJjMyfO6p2En0ovFPR2PTguBGlJKjZXyvmdqGQAH69p7Tgl0Ki3PM0VNVbyNrFf2TQ52H4hjkosEQurv7LT33YsamlfFxvopJ3AOvhbsn6eHyqnMDBkatg/9VPBQo/nygzGP1F5BdXE6DkEWevi505psDqdmsPGt9WQrNi74T84fwL/mrgICTcTfz9MK1tR0zxYQ2b/sUg2EBEeR7XmoOtoHmo6BONX+qb9bNPG2Pk5Mv5MtcDUMrLQy7n3nPAZSus2s8/x0ujvuu3vtChBobJrUssQydUGcwNXQHBoCuer5pzmplFxbgyZou8D6UAUDAMwxJ/A+3svNvy1w4AqoXZtlAPy0TByDC65Iacq22+itiTzwyQypu3W9ky26967PEMAyoMbZ2AHcfoB+Vk0ZBe+eiTN7JuY91j5n54ftY4vwjwTi2mewcrXvN4jrrsHH1Sl7AGZi8YauNadT6rlqshD4Yu8jEiBuQJ3S9sQ9Wgyg5KGUN958o/zRH/1R+djHPvauQVykU0ZDiBqEGmvinsSlGj8zWmC0wGiBZ2cBa/YNJsAa2Z6fM2/f6kzWdhWKJmszhzsBZ2g32RYoMJZtKWfrs7K9vC4nUKOcbMpnf/nT5TO/+DPl1q11OT1bl9kcx4KayYItBaZkZUzYhBRDFY5A3dcMDjnTj7iv0fmh09/t5SUA1mhrNRZk42WvsbtBkr1r+mADxADwqj166YCSu6wzgB4eNclHbsp9jnbX+cpOHdJarU7RwRNSxWBz1HGdnKxNoAGA2wClN2KHw6przYyEmAoBzAPH3H0SpurAxmQzq+PN1+AgV/VHMqn4DOdJVVesjjZqEQ8ZRd3ndgdnm6ypbGHnBQi3Okb0e6PaqJ3X0nAhUIG+XJfRDy4ELKZTs0sXpHTHk4BAbQkqyK5pql7HmEC71TjGADHVU2wfXsacxr8lqoFrQAABtVetcEoL6k0VstNeoJtWlu2THcQuIMjzyYCtS/pLLp41YQxwDIGmvlTdAFA2Lt6XzVPucKwQOjLRkDoPIgnZgjYzswfuVWq03XmoOWdBHqQ/m2Itxwo/dm2eXqm53r1eXSsDRUwHj2P0AKi+ZXboubTr9XpTHReOs1rrGUe3Q1oylFDZAzGANyTdC1i1ra2zuG4EznCNSgXtXyduBnHDW4WAXP8nbgIbkbLrlKcY9OF0bq57ysTE56y3p68pVq/8BIIjT7P1qd5Rc/7YGMbxjwj/5CDSAeDnQNXDeD21wM9QwMJ3iEhqD+YrUisriDsI7OF8SMtPwMqef1Wx2Xq2dfC9L0in/NpXv1pe+/CHDcRhDLCeYq5hD0HfuK3vZ10mrll/OoPxe//wnx4pSniakRu/M1pgtMBogdECP4oFJh957UPGxKF2DQpvin6rbsmcTKXBUVkkauLg9wNXrRercn1+UdbLeVnO9+ULX3i9fPZzP19OTldltUIEGmpx+DD7NM0XkASv/dBUE2cboNewsQcUk+Qq0+UtBnKNjW/GAg99xjCHQmxcSl3x6rdmU+5+n2xIKviOfk81hZLXmXMCmU6JgvN+56y/TojnZm2ggAwOy353SDVdEMykmqhobdCtKTKvK4sU1Ds7jDz7Haj+K6UH4iUwjgSDiTl1EAenVPU09XcGr/37PgA5HB8ynHRHMngkaCcjKRBnjg/aBWwxTzmHMsBE6utNDhzr59iIPfuUDC7UayVIYo82XEVToZdSVnEPAB0IdihtLwCLs7l5TjWOpjOOwX46k8NnwFN2u8H5LFzjl5vvOQPiYFmjv1kCWT3zJTuseY7gbyk+onZysVza9b311lvl29/+tjmHH//4xwcFSmBDOfFiuYNh9HG28/kDGQA1PXcxT3z8LGiSxkugsLnnjmCK3d+AYIrG6CiIcwEOzkN3f20M1FpgV/YAq55OKeCztSDAJACcxHQM7Hv98f/bQVzqlGemNADndahgR2sw6UfZrg6/i/GSHfFufm6Oipu8ByAuQGlKRXwSEBfPFietr/qeVpmeyzi+g7guEOT0J1i3Ncf2jb0xcV//2tcI4k5ObXYOgzibeSSRU+p336o9grj3du6ORxstMFpgtMCPagEDcReXF+aIYrOFU271YxZl9sU9MSJWmA4ANnFAtZ8aiLt6fFFunS7L6Xpefu2Lv1xe/6VPldXJoiyXFDVBn7hJAROHKLvYM2cmPKZoTnk0uqZqIJ0b1bTAle4XvJBDPwziwOx1tnVtmD3CC3GcoBQEdFSvBxBByXKmuKm+j++j2bc1NX+XTBy3ZbpENaWKx8G/xUIQ+ITiizEcciBMjTPVx0nogik9rYUi8moMrNJWGTWXM82/K4jLYO04aMqugDsrufBtQhAnACzRHI0T0+RYV0eRB4AQ2BzMoPcVNMbDWQBPAz72UIiJI16qxmBku1a9iSG2Z8CdnCzB70Us9ks1WXJUbRy8qXZ19HibmUETUG1AXOfiu+xFAK0japjm2Boj5PWrCUxGsMMdT6VEdpk9gSJdjoBqMJ+zWXn77bfLm2+8WeaLefnwhz/cXDntKdCv9h9+/w6+NMduGi89Q5lVpDFr5Wg4oDamOYBR/y3bHWOEjs1nC2hJmENer6vlUq+JPfdUE8epjWuZlS1qlrZbA8N6jnEurLddYZNqDwo+0c3uT6cctt37w8QNCX4wYYLplMbYep0i9hS0qsEcuVFZ9yl2M1wPQRxTs3NQ6OjhjtbLeWp4B8n0BTlygA/nuwnEdUEb13vVxR0qVXoiCu9NKd5KXXYAhz3RUoctDXZf3nzzjfK1r3+9vPbaa+XWrTvMEpi6Iu+qy8RxdnGNazeHLpAbQdxTTNDxK6MFRguMFngfLTD50CsP9psN03zAyGHzxUaE9ENtxAJWdGjJxO0h2gHsspuUxWxRzt95WE5PluXW6aL82q/9cvnMZ36mnJwsymqN9CEImyzKbLZyRUDUMtV0SnPQdVw5Ya5YiXuHA2npUZDt7ygaZjGOITuZQqSziO/Wljm9JNgZO9bUeugxjbL2gJpCxABONHr3PC2IO5J2hM0a9T6WwgcwDUCD+iBPH4v70w7cZXL6DOAMkEAFnSJ+0ZhTb5icHX0BuZy6KWebNuGJdCvVQSCQlhh5xs9KLeQXq0Kl7C4QN7U0VTVl5986j6mFDv7Ui6pR57a9QIVxteaNZ6h1kUnoM2wUjnYKFIjFrZdDlRUBnNw4uk1jqgIaYqdkW4JeyoxXe/MMGaREfV0nXVVAKNK55BCqN50HEeJ69LoL4+CalfYKq6h27wAQp55oeE/gsZ1DDBQIMIedAmCrvYirvCoTQPfOm/aJRuifGb1su7CPSbTfpLbaP4EI4Vwpl967i1LgGfT0Nn+WLA1UIHM6NxAHQLNcrcpiPre1FteKdRev9/3ANtKheRoQN6TwemwNJBb12j6iC1/jjmUPcPZHTZzjZj7/yCzYsrXMkTX4GLA+dr14T0ycYeYUsDjKqnrq703H7r6voEesUR5oDHZtYO3WqnTYYkBzqP0ty0edaohOKfCpVclWg0EQd/vOc36IaVkullb7jnRKLO8MSvjYdZM2eu7j9//RPzu2uL5bU46fHy0wWmC0wGiBH9ECk5fvv2TrOFKi0NBbTMVisbRDw+ExUAegEuzOvkwXKNbHDjopy+m8nD96XM7Wy3J2Mrd0yl/4zCfLycmyrNZoqAxhk3mZTVfeSNydOuwk7oTB50HKFXu6gapjLRb2EjIcqHEhuyUHVY5ZbcI9sMckJctsL3EvR3FOejMUAl09Uw4O9zvncbw+7unTKesViqFhbZnSDdlmIAC2M2asGaIjoH55+E6TAqmIfmsEDLJ9T2leNTW1pvUF2ErOBE5oPdLo2YTypP6ufkAWPZFB+bs2zfW/K3HiQLIyggZcTH3UlS29TxIBZ2ULh54JNUoXqFD6plLamDop9ymJUHhKZR/gsHRPtDqwXof+rCSw0XVcuyAms3DBisGuqHGxe+VzpzQxAW2kTglMdp1V9q0jQ8wWHny2VJNFgExI0lWVbK8nqRJ6wMCs4w5w1D0BbEDe3K2n5zIzuRnEyc44TqQ59wyaMf6u8Ch2J9/rkC11qPzZm5zsvu90L8nmXwqO8HGjEqUpBYpTtonvwQWzPRYxMnCPHj0y+z3//PMGYB8+fGhAru+nrivvnokjgHuSCE575ptA3JH4Upmi9s9Bm56LAOjHmC8Bx6fYzPQsq1ejVDS59qnX6OGBNYeHTskATH9CpoIzde2qnxsCozZtYumrq0wwcx2FSuJn/5wzulZmzYfLuTMnetHmBEycIX5n4jyd8tbtOxEwxZ6+akAcyxdsr+1moziQz/b5/T/45yOIe4o5On5ltMBogdEC75cFrNk3tqD1am194rQpMvWlAgI6Uc4CwCmZeVx6Nykny3XZXV2X22cn5fRkXn7l879QPv3pT5aTU4K4yRR1U7MyKXRkIhWO2XLRJ86ED1yBD8BM12KJJPa6i254nxx8lwDO1SQHrZRSr3yzygpkR9Or3GtTiiOZFDrtFRSIOZJUNGvinkbYpDofrI1jtB4pqZNoyB3X28kak0Pc1Af2tBaoaUEEXxKkEMvTsDCWpumS/m5ffp+graYPVfatMnGcL9WBVh2aezMWlvY6rTR2wSghNS1Sh9QLji0GTHnUpeN1DZqzw44ZE5JwTAI4CKFwToFtNGBsBf/8CRCQ02U79Zg2Bx1Uw5E01sGFOQwcel+MiHlnJi6l58FGGVBBZAgpkWBdKfTjKbI9duoDcfqYHFkxIjiWsZhKB1SKp9NG5ty66AFsVe9tV9CKBD8AHayF3NuaQfvNnT2twMGuy92+ISaO32vnwBD4Y91i65hn9jHPtS6A67KBR533gTcD9uqZcpEcipjURhR0tN0Bt7rHSZnOybh997vftZ52P/mTP1lu3bpVfvjDt23u5Z92PTre7HvoPgQu+94/xlDdBOLE0PcdVyAOY41zYO7bnpHrHvu+eESN9qaNj2wlBJHadEp/gAe/LlGhIfuEjQJc1TT3LGySgd7xfYTroJpoNyBNmQQCbZzIXDsj0OWNbGL/8iRIE4HyHpg96ZRg4qhwytRdADmsm5itWy+b8DzvHsGWNgjwd0YQd9N0HN8fLTBaYLTAM7XA5MMfenUPp2KxXBhIMGnuDZx29tKiM0B6RA6hbdKzwpTB611ZL9dle3Vdbp0gVWhffvVXf7G8/vqnTJny5AQplKizQ1+BGYvdd9e2O1Em3B3UQtB2CdU22/yx0ThIcKZrseD1BEgxEOf1F0eiucGgcGfnHqwaKO6mvUbHqxRYqcwFISdZGqShqh5LTKUBTjgWZVjYpEnJ6TmzahEhIgHHEWkwiDBTgIY1NFR2VLNrMJtIWSJIDsfW6hddiTHVD1UQVwOrFuV1Z8ucIgMVKUUvXacEGyweLPCR78MPa864M1SqHVEE3DUmgtVpvu6OCtgjMoQePEjCJngPzi8UPOU8QXkNc3noh6xhEg3xD1bQWms1OVNU06SGTFkivqZwMlWM7SiYOqa6pw3bW+T6M587vCdPF/TUPNkVZwZDc725tvvDfaGmiPF3jQvGWXfaAujMNOp+Yw7LOXTglNksJ3IP2C88j+ZMdtIQu2Ags3hxZQ5aKSbD9iS19pKCKS3ASq0U/PnX+MwNyPK+lc4bwj6JIcS5GwbI2CFX8LN+ky1o6pt7fXPI0jATCCf45HEDxFl6KL/N68ZCB/tNLdPh8urS1rfT01Mb04bB7DTDBkMiW3EqHrYoGJrr7ymI87VSgKnvnAy24D65V9TnzNvJ9ASTdJybWLFjOyLWAAVibNw79Z9D320CXZ0PZTv3MbjdAEEd62NXyqkwyc9fNQB3oPSe/dNfs+QOX4+iJhF7H2eZBQx2my4T9/Xy2odfK3efvxcgDs8a1hKAbRzbGGIdOQIuMXkPauRGEHfD+I5vjxYYLTBa4BlbYHL/xXt7RNPhVACUaBOU6p4JaczIUCjibs7wlA7Myeq0zKezcnF+XqaTbbl9e10+99lPl89+7tPl9q3TAuA1n58YC7e9Zm+n692lbVhnZ2cWyVddGdmR2iCbLJEAFCT3wUjF7lZTm8zZA7CRk1gBiW3C8qXCgZf0tdgPblx02rOQs9fZ+KDUDV2Zi2KUap0TwaFECPpHE6lysiXYBeFIc3xmiCyT+aqARw5/W/vlVTghmU/ntKr25eRAOghJmCGcQt75kGAB3h3qO2ZsqaVihoEiHRGnY+P2eu2ts8PrUUqjXYWcVPPSOzVOYo9siCqYYTyaF9B1MgOsOh00M+ZwG/Mcaar8TtyAKXECCAJsoH2CqbW6nA5ek9gMzqdUvyrOUq9DSAPPyGzO9FdzNp0xgPPJjCWyUAaYk+CH47oIMGRnUmmGavtAwKK55ulR8gLzWx1Q5O522J0gvl4Tberzo5tuleYP74F1ZvY3/6iT39kSA+QuPV/BSWUcKgWa08b82dQ9Rj2cz9gUhIlRTEyiaqQwhw1k77bWu/KQTeE4KGjji0HcP27me9/7fpnNF+X2rVuWfo7rpaCGKBPdC+e21gFjQX19yqBa9s3rioA9HwA8y8hgUBDBGf8E+of2CwZQ+NMFIn1MXGWRuIZG8I6TJJ4vNaaX+FVN9UWbDS4Feo4jCORzSNca5wq2ifOu96cJsimjIgWf7M9WiKS57w5zzvlZ+3DimUSwBM8nmCoLOvlY5eupcAdHr2xwH8iL73UUMMXCxZikdM0IJNVJEe1HUPM2RVBQc98bf9fMGPYkdEuYYux3vvOdcv/+/fLgpQe23iEoh/tbr1Y2h/FxC5L5TPUR1pbrgad2UEYQN/S0ja+PFhgtMFrgg7GAMXGIEBPEMV1K4ibYvMEGARxIzACMnaV5TfHedVkuVsY84HOTybacns7LZz7z0+Xzn/9Mee7OrbJcLMpqdVamZVl2G4K4TbkqkIMHCwd2ycBZgYDGwiLT1SOtmzWZQHMLEnMmEOXOlDmJqhMgS2QOMpwhi2rTCVf7guq46Lh2Fmfp1IWn9p87tmGH0+ROw4FYQ3KoFAWWUh08GPbQIgDbo/ledgA6m311jgRyPe3QUvfk9HJ7pv+HnltkBttamRzZz+Az2706gd0pKrt2FddkJ9Y3tn3J/KpqopCn9MRYqEYyUn3as1rtBtBY4IRab5cd1uqoVpZq7nYgSM7Nusk64zsAcNfXEPhhDy8DX/sdU48qUnJHlddmpVJeexYsqDufYJ05zqwbQ0oiPiOAKxZK6p8GDBL7SAfV57EYSQ+oGKhMzb/5Obw2zDQdqOdJWMQFemTDyo5kls9dveQYa3xNNbR3TOh4U7HR6znBXDpgHGLBw6nMaa1yU0FuiW1LY+KjYb9sNqslhoEostU29vUxiWsWaKl1VLrv+vvhw8fGjK7Xa66JLgAkoMs5XAMt9fVtQV9EKSd2L3kQxNldeNN3zyAIdsbVg4e2jRyKEmuZn7EAOj5o+oylB4M8tvYdHv3ykyhIwrYztX2KPTsG/Lhm1mCM12WmizSI78t2Xn/x3aGf/LnKVuvT7TXmYwgYarrqHq3Ho7HyEIRiBgh+APTPzy/s79PTk4HLofpwuo0Dxqo3xdLr2ch2O+BKyDULRGkNUYBrUrZl4kESzalaI+tgzLNlMI+/9a1vlX/3J39SXnrxpXL/xfu2r2O80DzkhJsAACAASURBVBoEZRNTY781DAr18akxlUq787bGFa+MIG5wio5vjBYYLTBa4AOxwOQvfeS1PTauk5MTS/WhQ846A6b7sPZITBzqs9BUeTGflmtj0bARzsscapYTSL9vyqc+9bHyq1/4pXLv+efKyXpVTle3y3S6KvvtrMyXi7KfbmxjYRNrKGMuy8XFpfW0MRJm5+p79AgoquJpjYn2cYNxdxQToDS9xpo7XGVWkBRoExhQuNkq3SqIm6hWp910q1NRz0LHhRshfiKtxwFY38YdzbATSGOqp7wcslHyNGs0OCiS9j3vrcfrEIDzj1iKJAvfq61oBzoN+pufb6L1PT2VBI5nUOPUSHSck750u+p6uRPY+a4cRHNqkmR4HAtgyE9YnVO/X3eQ+gAcPiHfXaBWKaNWW+d94hC1xtzEZ6wWsZSyseb2BCJVtZM1kXBec+P1agsXvSioi2Mtl4EIEyRhM2o49Vm4g7WWUk9s3OwYI2NJXPAjMz0BuvbsCdX9aW1Fe8nhFpNY2zjIged8zumLOm62MecU+v61DFx2ohvxGROCufknUiY7LKCBQXHHkepX04iNBfN+k7hLjKetY6inQ9rrDuNbz0/2sYJMfwIawR4uMh4EclbV0pq912FlXutcrLZj8CSDG5pKkvLpdzwPugpmDWh9ETFFQFyDT11rqssm147EajvAVSyske7wg5MRrsGDfGwFoBpWyFMY96nFgM2PXG+ZwEvcexz4CBPX+V6uZfaVLQX1+udUDazUe7JnHOzbHOrJ3O+urq9NeAZ3f/v27YEJyj0iWN8eCjEzjcFleeBBjFkG+7SHFFPrxNScxLM1wX+h+NrO9TwWuI8//uM/Ln/yJ981Ju7e3XsMzu6LpVKu1ysDcVxevV4xPY0EcbYKdRvyjCDu5iVr/MRogdECowWeqQWMiXv8+LFFl8GKmdvmziVqsZAGRHEGpr6xrxHqkSblGi0JJnBGGdGE9Pt+f1l+9md/qnzxi79cXrh312riTpZnZTpZlv1ubsDwaoto575cXV+ZaAPS1t764Q/L6ekZ635MkryyD0wby+xCTvNgTUA4l3YDtY7K/0kmjjfXgBZ7yQFMBTQugOHgsN2wa6Q9j9QgiFPdU5K0xt6ZI/7tht7eTzeqK4fE+bZwxuXy0fPkFfOzYgcI3iyZKKK6skl1+SIV1FNCmTKmqDutxf/nFczcne468H2zOINfXUuwE66gaOdSDVmoivoIgb0h+Wi/g63sAZn1PuoIIzpgwQalNjojpwb3+CTOD5bY7g0MM9gWNPT22i0a1mslHUBYjWhSkDSnzIGWwJoxFQl8SV00QFzUnJKVJbPrbLKDkgyKm0BCgGcfngh4JBt1BsRAuMYynglnGEJoxD/jjnRWswyrklqIdhpDq5cAiwU3kkBSF+g3z5T/o7lvM25+3iujKuAgQGu97cw5vzLwDPYT64+Nb0aRDuIkrJTvLYNVq+mT4+vMngUacE960prn3Ncam88EcflHY3jAjqbVDLdaGTxFL8wI3p+y3+LTLKTZw/wMjRPXDQnfJJY7zfU8BMGM2R9TUzmMddbX2+65KsiJUMLw5Rxpys108uF2EXUN9MOnVGGb/w40JcRi6wIAv7XY6WezeW+eTpnVK7tKlp337GuxtNc9RMxkZSg7Spd2zSgVqA3TJfrVrAG+JmG9+uY3v2kCOg8ePCjPP/d8ZNggs0BMHHuHMgjgrerNSFxb6x6SB2Zk4o49NeN7owVGC4wWePYWmLz2oVf254/PjYkDiMPGZikmDm6Q/mWqh+7ML5FOaTVxTGFcLVYFNIVtfBM4KtflU5/6qfKlL32+vHDvOWv2vVqclMl+bv8hHfNyc2FOFJg4NCFdn5yURw8fltOzs7K5xobl6TwOREzoRGkvDR0V204wT7xw35YUCXavP6flRHQ7VCZbVsrYh3BeOTDddKnG4ewwcRXUZZ+Tm7dqq8ROZLbDnD1BM4+MK/pO/6E6clkxs2/qCMThXggWBJAI7Kqzxb53+hEzJ59TTk5OUbPPYE6AWXLG9CZ2JTuxCA4AVCkajHNblF8M3IA8uGuixrXSYdc8MAs1LEsGvVafltozqPYQDFQWOoAjJ+fcUpHK3lKRyO54vq4BtbZOxeqvqr9oAx+MbAadiemM+jYXqdE8UypgTWtLI6xjWR5nBbg+oI1AQgbXSmeMuZy+qzEnK5WZuHreHPHPc6UR0WgmgeZqPV7U3HqgJtcYdudwjF0P+LFr9MNXhiIBXxf+wbxHs2n8NhCHrAJ7L9/XMBOXmZ8dmr1lsB0ph0kAqMPM5ECKzU4/cbZxrEs9tmOPzppF0F1zhrYMW82CxG8zCQa3mTh/ZuH4fOUsgzr2+XmrqXj5Odcao++0gZwcjBve/PoyH+I56cyN4XUwr9+6J96w1X17P0ysybn5+uHxFCCs605dfur91GlQP2dnS7d8AGaVteGqvLSugziI5+RAUWdsFRzB2vWNb3yzfPeN75aXH7xcnrsNdUqyeAiWrtcnBlBRD6fgJUBbF8j1UeUjiBueo+M7owVGC4wW+CAsMHnt1VfIxJ2szdkBwADr4AF2i+JJQQ7OD5xZqiPyv/XqFIrvLq2OreC6/NynPlZ+8zd/tdy7d9vSLufTRZnswdghnWNdrr1pNzYWsHpg96BKuZgvKfzg0UFzyaxODCwfVC0JQpofb/ws0MSIJsPQleUBiukINuT0yqglk+KfK+B5mstNrI+cs8ZhyZeZnU1z5Hh8tRCgjHut4QuRiCi8kFgE6lWqWqYj7SSg4CxF6ovHa0psnOxj6ZYCAH0gjlaWgxyOm3Z3BxJQNA1ezh2qsIO8mxSdl2NCYYTDekN5jF2nUccksO58L0XrM3Mi/y4ccZOCryxo15HGd/FaVrEEa4N6qtliHkqo7lq5TD+BWgaSGVR0a30yyFPtqViBRv01OafZie2ycXpPDBFTH5PISAJk+OxBX7ZUE2fPnVi4njSxYQDBfm68t047D6UqukMqEAwAjPk/nR6mfuo8qvdrGCw5umJj/cMVrLdKLhpP67nnoiomsNJZbSU5rzHoA5BZKdL8cU+vtXt3NrMLOATigvnx85qds7OexrsJdsBGamuSAkVNGmTPztHWxB2CuMzEctSq3WqwJwnv6NnuPuMZmHbAwLENrQIYXyiz6kd3bPJcPGDmhkNHXebTxizNb41ZBKlMcZhM3FD/QjsbaE4ejL/872ZnagJwfCdu8SA4V8WAuqqZXJMQ3PJ+nKGOyqwS3RMVnacm0vKNr3+9vPHGG+WVV14tt85uWaANx8HeCxCH5wBrWgRuuumUmgod0/6dP/gXN8Xpjg35+N5ogdECowVGC7zHFkjplKtydXVt0T7rJeVAwARITJKY/aOQVw8WZbO9KpvtdVkvT62GDemKaHe0215YTdyXf+sL5d7zt8p8Wtg3q8zKHM2+54vyrT/5Tjk5WZeXXnrJNhSARDh0AARklyg+IrDD9JXcfJWgxHdS+xvRRWaBuDy+6qlMcGJa0LbN6q0aaXWdx+LWSZlSIM5TEDOLMpDeYw6B7dS+sarHWQChGk0XyweBGKmAGjhzgRM0NZeTEHfpDkMA6uQA0lZUWSQp5k4DvTNPveJN2P0r3TIcMN5/E0FPTps5Eol5ahx9q63wXlYp/VHORVxCckBppzpWzZg4C6naMbJfSpkjQ2zqcRr9gTq8rhPuo+JspNcsOnDOjYIxBpiL+D4YafwNUROlP2p8G/ZHgikuxiKwwBRgB3iRvVQVVzmlPW3YhXsIUmuvNj3vZodo3s27kfBBduiZ3lZVSHl8sqX4e47G0tkpjjobXdcwE8fpLT8uM54Ece1YV39PYIX3wDocpq2CGQWIu9kRt/Pq2cNvMNKdXs66LdWKVZBONoTABbo4nZq8J0qnZFDIRDE8vfhgLe7Wnikl1p+73hrGZNM+4GgsUQZxYuIjM6B/R8AdyjwCTAfMTwJvMa6dlMO6VrhAjafh2udTWrU9jwhmPAEzlgEcuU08HMNpkX3sHV/zdXtgU+wGoLQm6Xi2roF5M4DEOlULUDrg7zusXWsCcb0AjicKcBfPcMqUjzGJQB3np2VMmNKkB9kYlWG6cgqKUQSLUB3XL5EsBGK//vWvlTfeeLO8+uqr5WR9YserIG5tiqcIiErMqWHhHIhzGNuA6d/5g385grj32AEbDzdaYLTAaIEfxQLGxFHIoVgUEgs7mybTYUNkT418kVoJgGfRwimA3HWZTZbQlbQoI1i3/f6qfOS1l8rv/s5vlQf372KLMRC3nC3LenlWrrfb8m//7/+rvHT/fvnQq6+W5XKVZM2Lp3ROvWEyNykCCAA11Z60IIV+oaKSTHGDIxvOtKn1iWVQw2kHLhFJpXNJ9q96hxuXEM81Vtra5FjKew3H3l+wTVly1Z6KZ4DWpO7pPCjlTpFfbuTeXDtFenX+rgMZjj02XzQH99kg0CL/WDVoel3peuEce584RWfFhMknk/gDgYOAgTc+tw8FD+POhYvTKDHXkVuwY+4kyEYUGfFUXshfGyMbxA7FQLwRvKSx+QF30J1h5NiT2XRfKqWCKaVURf21dg2ftXYPJr3N/n+qlTObWzAg9RjsMCcCVOZ7gc222i8GL/wyD+uwkpNUHXw5gCml0f1VpbOGYUIJMQtjUGRE1UaVrU2XoRq4YOkqSJajO7SoKLWv2t6vs+1i3Hyd6Xje+iIDHav3GgZxwXB5gCF4DwdxVh/pzwjBfu6bWFNd9boc9EVTX1svVTWIlWx2n9XBigJZgg8ZxDBd+RCO6po9xBNTwRGpBVSMCbKDEeTmZ5NMtz8HUtf1+7Qmzikok42O4aBgDdd1/IhlhM2aVgoZHHv9pT2XJsKD2lDOYUst1nc9KFMZPG+DkAI6whx2+f78KKgQcYQAC/68p3RoslCuPJwEdjjmrJtWemvUj2o+eOqhAiJam2VvPRc5gGS13yZgVGsC6xqk1i0I8lxz3jljpTVXNXUah7wW2/kdm0W2SAwYBY4indwMVoNqXDr3rNfzFG3bR3yN0/6NZ/Py4sKUKX/w/e9bC5/bt+7YXopzYu9G3TmyaTYIoPi4mu6ueo6GOmXEI+MqRxA3tCqOr48WGC0wWuCDscDk1Zcf2F6jHkpY6PtAHDZJ9s+iJPNkvrdm36hzm0+XZb/ZGYhDr7jTk0n54hdet9q41Wpa5pNZWc1XZbU8tf40f/HDt8qd554rt27dsuNdXW+MhZO3ItbBCuW9dsZULOcLblyxO7oAhKecWM5kKLmleiRT/MuBxTaCW/uE0VEXmDOH1j5a645y5FVhSUWFw/kqrPcD2MBGKXGLJPNntyowoobldFoogjD0k3u2NWxQ0xjdrtwj3AIz7KPn/kHUBAmseeekRkEvM3NicuT0xLEK+6jpJ1JgLaJb5cS7kXsbK2eM4CxSjdJZW6SaWups66RnR6xxip1tksOn/mlmheTkS+SlFkQ54yU2zJ0i2VjPgdKRBEQau3iwQ86ixD+sfsUc2mG5fwJOB7+JacqpmbQ3x1PPh41hOHp8Kxg8Y8TI8OoreZ6o/see485n2mfkcAYyWIKaQH8vqToqV6yP7cGnGbxw0SIxlqE62x/gzwxMlwGEwh6AdYBnWUcCHMFwIgWZ57aWAHBeD9obVHEUPLeybbZzfW7SeEVGXWVO89zQ2IXdBp/qgIUd9oPA1OwQYK2ymaxFzHMjnWDPoASuJ4O4ENxJtZ3xnEhQyNGJNSI39pb9Hpluz/HP81Zpr2xV5uADZvIpG2uGZ3PEuAZQQfbEJsSSMjg+fIYrY+VxGws8SumVfUYdsHpARs9ZgBarZVVSdM3OyOMVdm/mFYAcQG3tTQl7IriJrArLCPFAENdxfwYd7NmapXRgpfQmwRiy01yn1d/QUn99u1IAz/YTnxf6jlLA0S7oe9/7Xnn48CHr/KYAbqcFImVg4U9Pzqxc4vziwlSh7bmw8/GYxpKna8tT9u/+4b8ambjBZ3h8Y7TAaIHRAs/eApNXXr5ve81mQ9ABxxV92xQ9hwMAqXU4b2DlLKqHjWi2K1uwbJOlgbjNxcZA3GKGCO6j8lM/+Wr58pe/UO7eOTH9wpPlusxny7Jcn5TZchkOqW0i2Ag3W9vAsNmQCVN/KTBWFLxA7Vzzo+CvHYObn6lkehNnplaSOVITcaWQkJnj0bg5imkRwOP5seHlbC/VzoQD3qSmeUSzlHJ+fm7XDUWw1XJp/fEsdUebtKeU4RJYE8d0SvtJ9SGKOldnrd1HKyFk9F7+qh1KgNCJsKZeSqCGUVj1o2rr4OR4H0xNAYeg+qRvQrYq19jQAdZ1832KihDEsA7EHStPncR9kzkhAwuHVIqlWdFSTp4cQ7LJbs8uiDN5uOSAOjuLYyilyv52IQCBOBNbSUi1Ac+e1mTOWZoLATiP9L+qLFmuR+KoabyVBpgBOB1ljQi95fo5BA5qbVt8yr+Ae5MTmAEH5oAxOwM/Nt/xfymdz67UUngpFKJrzHbg3VRAwaBMkts/kkqpsa2XVMHW3hQU/egCCxncepAkS/vbde2KrTECRnFsnxcKJino0KYZu0Od5rMASp/Z6ntqEn/4KWN+bb7l8awsCHst+rKQGG+lRg+N1/aabTKy8qrNbayzO6RotmBMx+FaiTTXGddOpBaL1fJnsT7PtfUB5oYSahsg68+gvZYyC3CMUPr0mi+ufbySfgBf3wtg6KnOYu20pnAP6aocc23nnJBMv3OlnoquB537X7WuAB7Wrcurc1tjVIem+8WTIIZTtW0Ccvn+u6mWgvAAT2Db7N+ePo0rwDjklE+8hzlzeXlpwU+ASAF1iJO9/fbbltGCgCxsjD0IacsoizBAt1pZ2xRTufRABAIdUa/aZE9UG/zdP/zXI4gbXCHHN0YLjBYYLfDsLTB5+cFLe4smbpgigugcnFcxI9hUAJ4QGcSGYU6BtaPeFIivL2brMpssyuXjy7KYTctyAQ/9vNx/8az8la/8Rnnh+TPbvO/evlMWs1U5OTsru8nU0jksVx+bofXMUiobU4ssBcp6th1u6tlMSpvT5i0Uwwi9N/e1NCQ0XGarAoqIMKWRDqVv6HC4VdvmjBzPXz34YDySQxMOdsfJzUAm7impXiqyqjQnv1MHPN0IMWssoK6XnZwAd96HyFz6JjqvVg1uNQeIAoekceCM8bgZoIRTJWyZWSN/0xy3pk6w2yRZo9Xu/wbiJoxcW81HKD1OQrwFrIgxAXBGpnRc8B9skJk4XgLZEFNTtVQjF4Dx+iVLdbJeZi1Dq6tTHQyuUgypggaWpqoaRA/hEyhW4OuD4g5Y9UYzxu97vA+AURICUY1k49Cm1Ke4dtU6OpWGgEHfd/F5A3G4dptHVXkwAieZVn3S9ajKIAYjGF91cMvACp5xr/lx0NQFfPmUCiDU5wtpeRQ56lOmjJkWgNVT1Bo2FtOO7FZNa6sgOqcZ2rMQgBnBBq/ZTd59BB8UJfGLyCADxXtdUZTmPj1gRce9tkDBaS4uL0A4NiqubU+7lhnMTxtq/yiEVKlTsd5ePet1xInJ9YAX13nUOG+NmaGqK5U96xpZ1wsDHv48dJlqy3RIDFR3WpGp9FpMLm6DAQGtfQ69PHW4AsLKUNOWlaHO6ynB6eDcy3WiaTy5Xu8jU0W2Yc0u59TV1WU6bl4LUX/n6a9+f0pL53XUwIzAN05t+5jbTuUECHgCwJ2fPzawBgCH1xj42pTLS7YKQv36arEka8c4pfViPTk9ZZ2712BbFfqUGSPWCkUgugPZ/t4//q9GEPeka+L4udECowVGCzwDC0xevv/S3oRKPJ0RC78JjVi9Fhk6pGFgI8ggbjcBD1dB3NX5dYC4yf68nK735Uu//tnyEx95ucwnk/LiCy+iLbgxcVNn2yx66+licLyxiVxCXCU20ayxVsFJOHWW/SFHi05ZTUlRbRzSqdAfivfAhspk/8iKsR9YwxSpYB5tEDa6Hgd6iXHINSZkKpR6ObFWCjgPgQdTRVmj53UXLl4hZigzUjxuD4gDoPF6xXBmhBLgaCXBhsrgyd2hA0GGga+FL7p3VtIZNNlfaU2MDDtXyT8i7RRtl/vZiOo49jlLFg233sv8nNhW1b7h9wYgzvq1MV0KzXjhOIEptloY/y4xK8dfdZ0G7jvpmABx2d51zBmx5/ygaih+cjqlKWkmcJxBHMe3bW2gzx5z3jkGyQmP2iS62NmulYnr9EVLn9McVKqVnDQFIXiuWnelIIbYqtmMc/amn3wtnEh2tfZnZRArPYZnUuw4mTh+niBNtVA3nDWxu3zmNR/5vcxYKn2R5/JU3QhQgH1g4EDzRg9CMxbBhtT0QKp+Zol5PqOq5+RzYwbxscv1tx0Vlu7tdkRR9PyenK4VJeHattsam2bp5WD4PVihsdUzbUERn8fBFKX03Vxbq3nGQApM46nALthjzJ0JUC1cPTgz63UhEYir7GWS1xdSy/PVWzRgbljrB08/jN9i7jKD16QpGsykfRzoqnG9gjoyc22cTTDTthrhXqH7V31arIMBujxbYDK17BT8aN0ggLsKJeeWKfVnPMPpNDd1XphIWQQ4N9YyBLIuLi9t7WMGw95ew7kAGO3ZMqESCrJoLHEcBGSvLi5N3ARtfFB/zpKEKYG5qVBDjAbnRS08yxUCxHXm6N/7T0cQd9PaOL4/WmC0wGiBZ2mByYOXXtxbOoal35SyWq8J4rxXFl6n8hVq4sDEcQMoc7SHQ33JytIpr5FOCSYOAf7d41J2j8rrv/Sz5fOf+0xZLxflhbvPW/RzC8AwXdTzeD0U2BYruL6mU8dIOaKX9i8W1LsoSHUiHVx4HzQVhlMQwRUIEd0Gk2PMA50/2/rhQDAfq8znTO+kA+TA0b0h2CazU+Z48goPnNacgqNrrKl9nvZmTVaZdmlOd0rvk8MJG7cpde5wem2Ru63VYXYvFrWHZOLoJMtxobOBiHpt2p1ThcTCiDmUIxQgJzvQbijeDRm8LuDg9dU0v3wvcrgnU6Qe8WPZgVIPPbtmE2qRs0+AhtcWDrqJSXxMHWAhIg2nkKlCNaIf4PWATWReKOcMHW2lvM7BaPl1GABOwiZSBMX1K/2SpqEDrznM0/XTW63jTUevC3j7AbJbOIIdNRNXUf3u9zSWSqXknCDAqemNbdCEZ/EfT4fjc1lHmHbFhVdRnS7rYs+uK2tqrAV4tluwBv32YfCgCpbIPvbceE2Tgjj2nHkatQI5NhYGfBTQQToo5quAagXQesYRtMKcamX9cwpw297C7BHPdCtGESDRdCL7QRy+T2GKFpxX++B62hRnThSmAGvO6bfG2Rh7TG1z8mtbEmMyjZkho8Yf3oMF1Cwrgynougalm2sfaOZF+gercOt91ECUt3vRA8+BDLVgu3YJaqSpYHM5i8okho5rFYID3qoh1lJ/7u1+mNXBNbuuBdauBnuRq1LGFJc1dG1+DASOMIfI3rHGcgVBLmcqAXxwvIvzc0tX5Gch/MXMAQNXOwTgmLKIZ6EKLzGokUE1wdrO1KLBuAHEWTBRdXB+PVz+/P6SbbTn4PfVBYGlMmzwG+mU2GvR91CMLAAdQZwrjPakEPwn/+S/vjnCMzQ5xtdHC4wWGC0wWuA9twBB3ObaontwYtEvDou+WDf1icOeicJ2A3EAQAukVEK3f14W01XZbfZliYjqdFcmu3MDch//2Gvlr37lN8pqPit3bt+2zQvB4avdNEBcjRwyEmgbN7NvLCKcf7IzQqfFugJ4hNKVB90pkTMt0NV2hqpOHO55DgbCI+iRVhbuDQU3xLRkpkF1F32OtjZlOs0SdZBzxOMpqq9rZd84ykUHSOwMeaR7+fabHZAp0iKNVXOpagNtBEJwJpQOlFk+fB/sIGwfaVI9aV0HM89ZHXOK3YHIACSi/+6wZbbMAue1Z7Y5R0rflepa+BB+L7CN1T2iZ5un1ElkQ8Acp4LzFCmzCRTJkUvCo+m6OYfEYEmFT/VElmrpziDZOrK/Fc7ASYUaZQVitAntP/STmRvDSPSnA7jaOWRbusec3VYjw7qy2naAZ8Ezw2ennrVJ2XT1THxPjANzQPWd435a09vM2WVPxotr53W0wKwKmzA9TM/vdjcM4gQuJZ9u4+sOsuBmzIuUkkagyPpY2IhAVQIRU6sHEkAUSBQo55g5EEnNlT0kkYI3YsrpoOfjBYMj5gVOu6cr980FAQwCQq/hNfEXatJ3ny89W1nkiPZkOw5cP9g6MNn4sXR4Y3bw71qfp88zO4GjKI6TzI/X1LkaLcALWXCfa/5s81+sidO1xfPfEfKQ6BDfFxvKYBCX2cpaaZIIKLO3pM8rAy/7slgCQLG3m0CN1Zal2mPeO1ktBs6qDTSfBLxyGxr7Dhiva+6PXEPBhDFLBSIiAGpnp6cG3nBlrN3d2euwv1LAcV5kSmBOYjyw3rLeUUGQCuaUoov1DkEpU6REXXBKpbfAiKdFs7cqx08iWfZvZBdg3kmwxu97iabfJyfMSLE5xjY/CGZa+q0Y5c5S8Pf/yX8zgrjB1Xx8Y7TAaIHRAs/eAiZsAnCG9AzsguvV2jYZbGBIrby+vop0Q3wmNuf5pFwhkrmflNlkXnabbVnOZ2UOdq5symxyVV68d7v89d/9Sjk7WZU7t85YLF/2ZbZalumcG5hSDhVlhAgINiM4IWSrkE7Hug45hplFYqTW676sjo5OrjU0DeCCjZWOJesKGDnFcW0zVcNhB2typPGbDJ6YwaQU6M6wqd2hv1CINXh2j7ODlK2vUWfYVYqVBw4FHA/recdm69WxriqcjXPkqagGQGCrJGxSHUOCW9mCqTttPQii9hSvcefVa/vkTjX2zg6cfW7uTa95vdmBDWcvOfTxfqjtVUZIaXD5MYCNcO2mnuqOGRzJiDaHNDadOwmbNI6pX9d2R7Y5GIgYlxyx51jLoYSDtPdG9WKtdULlIAAAIABJREFUdD3mYFnEvS+dktcDOXI6w2RA2NuJP7mhcE3VrOxI2CGBajp96h1V0VpNw4IzV5loisI4A2DPBNuI5Hoh+s5wdF1sxsaVtWc6H8GF1+cIJcbEqKCWAkVMH5aQj1oFaEKLzcOdmhOpdDWBGH/tEusNHFOrgSTjyfqfTbm60n9XxlZcXV/ZmmFjZ70uc/BEgLqUic11BCwYRrH56HW5cu41RzOjgdfmAvCaQ+qp1mF8pQoZzxPs7etIrCUpnQ5gAPeG9RX3YoIVuM/ttlxcXJE1clZHzwCOo4CCY/Dm2VssOMawBVLoxBhnVjTYxmifwfFezJERQUZS8vRaq9QipYHoHn2gkq+vA8Gs8ZNIL8d1CIzk1ijzCcS0sA7z+cB9Kd1Ract8FlrBHwDcze6aolxWu0cBIjGxmIeYSvi3UhBlP6TtX2FN2WyN5cL7BtQAfm1+we7+t71OoGjP7WRmAaXry8tydnZSPvrRj5ZXXr5fTgGMApOx7ynsKCbTwNh8ZkIjdr9i5qJlBJk7G1sPsgjAa54yQEEwmVUqbS4EEK9rHPYnMIB1HMkmUsSM68KZq0SjrABlB5wjGkzFMCfl7//n/+0I4p69jzaecbTAaIHRAoMWmLzy4P6eG9ylfWjlIA6byXK1NIdCRe0CerbAL5ZlY9kuTKLZXJ5bOiX+m0K1cr8ti1kpv/OVv1xefvBSuf/CC2U2nZTN/qqUOVPesOssDTBuHTBe28aG1EqrL1jMKQmOeglnZMSIYFOLFBl3puCcmdO/owKfMSpW67QoV1dMawEwxcaF+8JvRCSlkhaR4AAdFESBb2Dgx2s2BDZwD7AdgC+cSDltcOxnczjM13Ffch6gWol0FgOrKSqMa4majBTRloONDRZAACmtcmj4eUZkYbOtRdqrcIcAUHVqmBZkqVQpVQ1DgbEKp7OD2gQcu7MIIz+br0ykRiBRgFVF/5bO5uk/AkdiVHUNQ8fH+7p2RdLxb0SNa0Ntqcy5VZJN5RAKjFgTdWsqXBkzATODPmg4b6BtZ3PS6lEuLsrFeSkX5zNz9q48vQmvI0p/vYGQgIsZJBZN98YgiKLvBJ9y5DEXs1Ov+YA5DmAoh9vSQ72e0nrQeduKDGztfbw+hyQ85v/EUqiWcJ6XSzqNfh1ikDOLxefJ2RxnDMQim6iMj6ONhzu6eM4s1WwLBpSA7PLiMgJCeA8pYQZyUy8yd8cpqFOWfL480JCDDVLcw7UZu+FsCpzj7WRWtnsGagxMd1ILh1c8gJ8qtGHAzRgKijrAWbcAgLWI8FROb6rMpEgCo0intYH29cFTbgWu+Bu36UIs/lwJ3JJBolOeU/Di2dnD7nOusI36qYdXxGaJwuWkc2ceYIBNrHNgJeZYX2TGmTgw+kM/eY4KNUTAaIashSHmuV6HhEBkpxl6jKJiGmDDVRK1pklsI5huX+tt7tlavyvXXg7AlHGlhpKp1hqSGTdbFzF3PMVVwcH2t9K4pV7Mf4NNQ8YJ1sz9dlPuPne7/PRPf6I8d/u0nKwWZXN9WZaLubXVwVzCGmH99sqknGN9XszKGuv/asW0RrByJtw0NTCqml5cOtb6qqRZU7UliKJ+mLUvZm3rol6VWH9iX0RpgGf1Ys165523yzsP3y73nr9b1ut1OT07td5yBvymC2PxcoDgH/7T/34EcaMzOVpgtMBogR8jC0xevPf8XhFHbCSr9co2FbYWWJiDCqcZmylTLrkZQ5zEYoZWd7AvV5fnJmAyn03KBCAKaUDb6/KLn/45Y+Ee3H+p3Lp1VsCGAMgB5GBjgyOLzddkj+FAQVVrtTLwhY3O0lA8hVOOMavl2h859xZlNBCFTZQphHDQLi/gcF9bLQPAqUU8Udq34AaqlDM5y3ScZ+Xqkik4XSdK6ZcAm7gHOPUGBCQTvd+XiwvaDp/B9/E3bBjS9Tl1K6T2KTNJ1sZtjSJ1j9zinuT8NEBshpRIsic1NcyFHfaMRCtNULWA0cvMpMSdpQrLVtEGpev0gbi3335sQAbOupTSdC6BDLIKrGeToyTQ0WU7IpycTpZBqFLslPzVraeSSE0+Lp1GSovXFC6mnFa1PtYNUrIb4hFifDBv4NwrkFDFMnKUnPelvlCe+EhaODGU9Pj1Waqi1tdkG0d2NbXMPyOnNLOx+mxlRuDIop8XakEREJFjTFVWzj3aQuxOTlvMTn/3b5zLwJyzRARwrCWcTQlIxYroGnGOAK4Bn+vTm1M/u8605ncL8umkbwtYfWfzQ1DEEdXRBbbWisY6ojUt9cjK9a0C/bjfYO8SCFLgQql+Glded1XSdIzlQ9b2/8tMLINE+B/I/LOGr76v96r6YlZzjEDSDqJAFcSJvY205p6aJ7s+T8k+DuKcTU6ksbFgqE9L7VHyMXIabh0lckf4CoCc7KZgloA07ebpyq7eKlbY1nlPx85Mfh5bS99WaoNf1A5p4EA0WVk3pzKrRYHXzlktHJ4pUprlZA3Z/lJu3z4tH/+pn7Tft07XZQ9ADlbv6rJsrhC82JflfGmBlMlyUTbOFmJvOzk98V5tGaCpNpfrDJ8dCmQxPbjWS5M5ZqCBYkysG8fnyNgx20T7J9Y3HM6UKcu+vPXWvy9f+9pXjS3Enoj9Gb1bcW1gGJHxICVb/P7Df/ZvRhD3Y+S8jZcyWmC0wGgBazFgKSWufgUFKwE2LOaXV5cGIAyMgG3yepEynZWNq8xNJ/tydXFR5nASwRRAIGU5L48fPbRI5dXF43J2cmLpJjjG1fYq6o+s/m67MWYKYAA9nHB+fM7SnhClXSIqWJsTB6BK6XuWpgjlR0+7suN62wTdD86DezHg6N4jNkA7XnLAsWFZRBhpkp6iFbVw4YgyQgs5Z7PTJZlMXDAdV7B/m2AVyTou7V4NJCdQk51ygNztnrUsdjR3QOSQc2N2Oeik4gnmxVLIVFOiKLRLusPJstqdlMZIFgJpmGShwtGRAmcDXlv1ReVN7YwNoUiAHCI1FBZTKOc8WNTUsD1YAuUCKXU1lDRrnRhrj1AT53V4qhPzdFIcyxjPVD+WH3H61FmWw+sv/fNStLPrTcBgv0f9WOu/ZGAxBD7M+TSfqxVY0T3nmiYxYZLgFwjlHOA1hx07Ihh4j04tWRDr8+iTJwIQPm8BwnIQgA4y1emYOlprjhonPKGtOmbOaBpTrdpUslzRCiBi+TUtS/gHx7m6vozUVYEXilbUxsi5pofnBphEPQ+l3fVatpGAV98SrxYjFTRL3qHtq5aZfhzHHGqfBrU+se0PaOfrfsbXlsPxE3PmdaxSF9RahJolq6VzOytb0YNONbCka6BtOJdaJo4rU52LVAg9/MF9TfcEN4M/EjrSGqV0dpRfPYGb39gdAA4pnEkhWOuG5lkWfgnWz9cyBfqU6pjXUgZt2nVUQRS0udmJGe0AWlNqnCFlEsw8Uy4tzR3BNKQcQg1yc2WA7f79e+Xnf+5ny927d6xs4O23/qJMlB1hx0GvNgKxv3jnnfLOo0fl8ePHFEPykBICR6i7g12UAsvnckomHcrK3tOtZg5QPddSJT3oivulaAr7v3GvIMgTKzwFQ4/9fDEvl5cX5fvf/365e/duOT09sRYalpp8dVVu3VqVW2drq/UDOwc7/2f/4n96gtE9Mm/Gt0YLjBYYLTBa4D21wOS1V1+xdEos6NjLViu0GFjYJoM6KYAUMXFIuTRfzhxp1EIxOok0SaSNzE0qemqszmI+i9cuzh/b60w7vC6L1SoEB5T2SGXKqgx3DlDoaZS2iVm6CVPMtMnLscLGHUyci1vgO1bIbr3V4PARGIkVEENg9WxesM6G4VUg4KAPWBZs8Jo4S6dcr23jk3Nsm+d0XTbX6Lu3MAYQmzjuB+AU9jQ2wVMblcbGiP6mTOdV8lrpZYy6Mp3SoqvmUNY9Fe/tAFodkJgPHJ4bx0lRXDoItR8V0mamhTVx9XN1nqkmscsE4Z42WxbkW01gSgMV84hrNKctCxLkKezgbWhc63W6M5Ya+Aar53VNVufV02NKwJVps/Xkzf1EXZZ6izlMhd2cFXUfuOcBrCAL58rXTCziUvMONlkfR2bbmAhXqzMuz0Uk8km6/rTAN73AdG67QDwLuHYCoWDTOOiRwmsfdfU9Yyok4tGMjRhFNWT3K1GOlZ27AgxeSzWwMcnGIrBmkP9fJfsBNTDfIVBhP6km0/5pYD8976oNtMCLBFzEkufHIUUEDkZLz4HXuXbmS65TrF91G3eOpblmtU7xPAk01FHDMeHM57lp42I3CfaStYgK2FRgCpALABGokM9oUiTknMxBArK7sKtEdVpgkxaFnplsTBzON4DGpBYrEMujuXqwp8j37VASDOk++roaTIGq2MhXteZ1plW9X2RSONhSijhTW5miamqLoRZL+4oFRxBy70JEOSCT10al8AJkBYibL20fw562215bqcDP//zPlufv3im3b52a4q6xcZttuXh8Xt7+4dvlL37wF+WtH75T/uwHPyjnUJq8uraAS2QjTKYWLEUgDRkgNp7e8sRSIQHJrUa8gn0pb1raqQthqW2OalCxR1hdYOE+BECoH+zt2M9x3p/4iZ8oLz94UO698LwFON96662yuXqnzOdgHE8szRIg7r/7N//HCOL6Jvf42miB0QKjBT4gC0we3H+RIO6CTNLJydr6yZgTjoXeQByjfWg8K8dvDjEQFx3BRgqgYqlbU/bzwnew4lsUEmlrSJlE3xrbELkXgMGxdgZbiqiotgXnt5o8k0Hesq+NN+8ORsx3drFHAnE4Lv7GJsUGqBA5gWz2RQhJKM3P+hNZrxyvr1N0Wv16EK11wRKNT3W0mT6He0WNA9IJpQyH7ywXp2W7ndrmJzYPGy7SLq3HEFgjFNa78qGOv91dl/Ord5iaaXVIiY1z3CawKOdNjp2l26SJFM4J+iJ5Q/XspOj93XZSrFzMwUSu97G7jIh2akbsHuhydRLy23LSxWj1sVVyOruOU3VGWT8isN0CIgcMLsxizpqnJ4Wfm5jICmAIIEgAutPvrF7Y3dNrBTzweXO+rfH9tlxcnYdl87XX61N6HD8mfE3Wh4qDBHhqWI255UEDT/es7AeBsQChTty1GYMZnqKqlMCC9GCkNtJW3WsVq8Hnj+nGOg9bKrQ1VLq/LjjO7CA/w+dOn9ffCpL03wPQI8CGQFIHrrrwjL4rlqEyac4s+X2Sxag1h8NrqhcGBSaVTL2LzYjhV0sJ/+0dydymh6qRZvPUgiHOr2CNR1Va27FeshfEoYbYe71V9oo1ecTvFbzx/dqnjrVptS7Mnq/OnO+1j2X/DjNxdh57lixk49dNJpNM5YCf37QpaeeYWGTO1fq85ABEsIjBUvLqLdDnLR4k1CL11sMUTj0TpWwxtzzPsm/NxLnJxFHcRK0aUCON/yAcA+YKawoA3GI+Kc89d9vSKFE3e/74cbl4fEHwhSTM6ay8/eixZa/g2FhXsL+pL+ujhw8tEIj3kJGielAFwCA4cmK93pi2zMAra3HxugE81AdaGxYqHCODxepSr5nyj88h0+Py4sLGarffFpwXn8N1vvjSC+UTn/hEefHFF8utU2T1o7UBxVmwV//P/8v/OYK4D8hRG087WmC0wGiBPgtMXnrx3h5gAiAEGwFYJTgVSI8z0IV0SjQAn80taidHAJFTNJNV6iE2FfXnsu8aECOrAecQKSRM80Id3MquRUqCiHQSxDGtBKmVAnFsNIuNuqaLtQ2U6chI9dFkk3HOBYQ+WOg+maAm7LyRgK/OLdJLOrLZyfllmqGzGu5umuO721sdATY49NbTBqzNfzbB/bCuT6Im1swcgiqIHie1ucyY7PdKp5TktO4BjCdaNPj1hPQ8nSdjECylUayGHPjq2IVT1GEN0IR9Aue/EUGobAYEMkjsdJmdaQFjyqxaT6FzVUMbX0egAp1y0sgUVJCSmYJGGz/cewEjOq8CeJFyl2xBYYq+nltwfun4BpOrtElHXREQ2DK9WNFu1G8iLUk2yOAoIv3Wa47AvgWeiYkLdb1ao1Odc7evs1f5YQ32oHmCkwOdsA+k2heztY0JvkegRjU7saM5VVP3Yk6dpaK2P3Vs1OhYqohKY2TDbqRFSoQI31EPLjxbap5uQKJxwsnEDeXuUYK9AlEGGXheOMpU2qyvxTPdB6R0W8bgHYp9CBBJWTOvD2K1J6pJGuhdNrTFQAwD4ZVam9kCMAR1QpDDxTk0EDgnmeTKuvrTEKxSBXO6L6YNg+F02OKArzLCfUEUO27UxPX765qvEexQUMTZ3CEQlwWV8vNj5ySFHwGHNjjF/n9ZGKcmv2IPYgqwABwBvvqu1WPmNQHnM3DS02eP18NgFX5YA+rBQHuNzeLXa6zr11YyAEbu8ePzcnJC1cr1EsIla8vcvr7cFKisbje7Ml+ty9Z7wgnECZBh30V7H9yn2hngPrCvIHiK17U343WpbeJva2+Q+8RZRgxSLdnf9SGA2mJRbt+5bfvo+fljmx+s174sd+7cKRDcOr84t5KH27dvl5/56Y+UBy/diRo7XOf/8D/+byOIG/3I0QKjBUYL/BhZYPLqyw9M2MSUJyEqgvoz1Ltt0BMOvykSQhYNdQB085D3b03fJszNFwiktP+Ojbst/bGYAuT5+YUBGjB1AD84Do6HH5wbzh4+j8/gGGCszFk3RpDplBfnF+7UsTbFGDSwHL5pW8qSM1jI+6fENGsZrlHD4AAHn8M92SYNpq/jQNBfoiMgqXpJwwt8iO3Dta/XJwFIsWma/POUTCDsYBFhpP54nR6uHKphYgpZNO8MQtmVK7tWCm1InMWi365QKGdYDIpqOCx9SvL47oxkJkXOkxgLptzRjuZm1mKlgzouOTZhK9WTOGjWtUQ0XWDGvTQ6Gd4jzFo3sOltduAb583qG1XDl54YAyZIRaKioNhPHYe1MX31ewRYtfaxglKmqV4z2u5y9mQcWCMFz0WNlQ8Ah6cXV4Y4gw6OlA+F30RKN2zSP3MbCdqFdUtKl6yOP2wsgCM2RCANAGU6oXiJEyUHIEn99bq1et11qZYKVZbHySR+NLJTCcZUrwl76rkiSy9F1cqcKddXvfUObGRpaYf1ZkH0QPDIxVs0RqoXMlYo5mdcqv0B+8ChllCGWHjZmk2cu+clYDZRCjG9bizGLzTGgkxkW/WD9it7FySKlGtjZymJ3wUpXVY52OPG+N0WFe01AFgbg+6xGAJBD5wkpvtwL+JqMFQT19Sbet2iZnk3AKBjY75G4KV9lDnPnRUz2yS7ylYKgnVZTvUKtGzcxPQxVd0FoJrchHpyK/tz22jd49rGW7f1zDM0og7NlgTUSi+9LhP1clCfnZTHj96xkgGr5TbwhKBa7dWGZtqoHzZAt9sZIEMGB44NkIY6XwAts4WJmJhcsLFmCCYhhVPviUHXem7H9tYE2CtxXKxj3Hf25e13cG3z8txzAGUTC8aSOd+W733ve1YPB5bOMksgUAXmbrYpp+tZuXfvXrl//3557rnnyv/6v49M3OHzMr4yWmC0wGiBD84Ck4+89qE9Nom3f/hDqszN0McGTBgZHykvKq3MhBHgRJZJWUu90prJTsu1qUKyFs0+L8Wx6axcXF5Sbv/qoiyXBAwAWZY+AjZrtY60PThAApVwAs1pn00t5ZPXRllxppbUKDWuQcwD3pMsOpwS7HE5BSgcdE9rtLRO74WFTRjXAJYNOMOanOM1dyyxQQLk4pqRjgKVMYAt/IABFMOITRL2BJMl1kBAhSwJxUQIWAWcF1FnFgxKJKCKHau1XRWIIbVIqnGqWKlgJoMvc6qCXQQQhgOO1KAsA15BndWDuIBEnqpWYzKUPuWMGZt3Uz4bDgLGS2mKFgfwOWCiNK4gKUDY+1hkNblU2xcMjZ2jMl2e9ekOvBLi+o6cma3qENNuAJQOOF2AMjuUg6yGiSFURvOmxzzPDdZjOgCxayAoIEgl4CMo6abUkYyt7KfU7ORid2oUzVgEnkpLyyC4AhSXy++gOF4GriEBtY6jboDOJfszU8PMPIGdzBjzAO29cUxjHtvkY3BEgD6DftZH+rUpudTq0PB6BVjdMbF2Js6WELB4+iuAqVLweHHh7MuZxmfJ/HtrAoF0POdIo4u6w9oehWChsuYUICJYJMtLIHaQvui1u8OPXwVtNoaeBsmQzbEfpjQe/ek+g47mAZDDFikw1n0+NKf0G2mNsG03mBa2SYA4X5fV0fkLMU9TzaVe67sXt46+3aQRa97ZM+TMeE3RBDNIEId0xIcP3y7b7VVZeeqiJWla8CEHxzxNGYFIrzEHe4bnAgyYWDnseWqtg1o02EMAUkJYyg7IwTnsn2robvv3mpkuCHqigTdBsKvIOrOLtEpL6/e+c+zf56IoCHyWbdmBXbesmqXtYV/7zp+NTNxNi/j4/miB0QKjBZ6hBazZN873zjvvONMDRayVRTIl848UQIAnpfyYM4J0wjnBGft2QahhY2AHv411clYEoAdpkqcnp+UaanQTAgalXKnXmmojTPTBmUHV1JjCpAEntCKgBDxYLjluAk5ydLHpqHdU2c/K1RXq5NAriwyPxEywK5nQSHLM3IVkSBbKm84UCmRQ7ZKs4aNHjywFxVhHKAN6o/TFEgqKBLyW2gmAK/VMl7JX3ZBYR6akLspuh3opioXkmqXuvMhMGpwKS9dqHNb4RyNwYU5VA+SQhulpiGprkECeXafS/BLBYw60M5q9jpKzoATslO+HjUxFE86EO8vm+HmaXFUivOEpkJq/fVnOPevMwlFtpOdV2zfIF9gJM3CIFCwLWZC57Trvclr7r7Yyaf2O5KG7LKY3i1fYdTgrnVVV3WOuKbS8wHiuslNs6WgupqD7jGtykQ2mg7Z1dDEe/mEyOvwJ8AFveqg/mKWZspn64Q+AI5X7sqN/4PS73WM8Kh1HwQlPs7Rn3xuG0xJC3H69AXyHfdEAcao1VFNtV7G1Oqo0D4JRTKDanq1GQRIgrmKjYH6U7Ojgzq7fU7U1py3IEXWKHGqCEwriDIE4MW9iW7ts4dDT5ZBy6O3IbMh1ubxmT9VM86eOlz+RUr2NzFBnmW2t8ZTKYJBTcGLgamzapXnJ9bod6yHIilYIfNY5UzSjc3BEIk9krTyTYAcAThl/PJKPHz8smw1qzlBXdm1ZI5pDl5doNYCU35ntqWoijkEDW9a0wXHmzFLQ0/OF/RTXx8AoVCp9LXV1S0uDth6mfG6tFs4CjhDzwvfYi1D7HD5vfTC3AH4S26HIynxBAR58d4F2Q2iLMJlYqxzMw2+98eYI4gafjPGN0QKjBUYLPHsLTB689MIem8yjx49YX2KyxmCx0ANqG42skc4R6W6oO0Cq4GxaLrwpNxQOsUlho7H6NGOfuCGhrgOvnZ7eMibu+vqxAQ6lK7KujKkl2DQgooJ0Q5yPtTo7B4cAcUzTJBPH5t7aYJFCiQ0SrI8YPkbFUbvm4h4OFrAbKaXPPrshsLTvox4KCpNz1q7hWgDE4CFgA6wgblkeP3pcTk5Po/jdisRNlAVMJHuv4X6wCbKHGUrXUICO9D1G57FJwh5g/ADitluIaUC2PzlHqQ4nkrZEyLkTjvQyOdeM5Me/mobmAnH0nfA5jFOtJQuWLnmIFdDQ2Qqn0OWs+6auQANBHMVtcEalAsphpQPSFeEYZkvci45rsLu0a03X5fdebUAnbDBPLDuPyYkyO+6h3kllty6LUM/d//CKqeq3T2XUlPcmx1KmFytpzpcpr1YhktZmAkJIWUWKsPuzaQwzw5lZCpqq+mcZROX77d57gBHzpvvBsT1nJqJA+6eSTdYX7aFLr/To7L7qb3e0k7Ilh9rZLB97gSYxlRyrTqpjpGAPAXleK8egVRQVKxbfbA4h9ODA4wDEEXTZ9YR6bFuXp3RDBm3olKOWLsRiGhB8mGZ6OL/IAFd2V+Cmrgm9M9bSCYd9daYyk7WhTZiWx9RQsYo8R/eZ1pjIFvEs4hmzLIKaYZCftaPcIW+znVvD9GTcMpntbhP17hp0WKfHHEwxraU8evyO7Q8U0oK6cimnp2dluaDY1eNHFyxJmGE/4H6IMYH9kLrLdjpsL+AjZrbEXqC6dAOFe9ZXWxYI+tCZ8jKOw9o31Ijixz7rzxw+D2EyjBkVpZF+jmcRdX7Ya3yMsCbPIeLE4BrWf4hdLedru07U+yGQ+ac/GEHcs3fRxjOOFhgtMFpg2ALW7BubwONzACtupGzAzd5f2AjAiuG31ACxyBOwgeFiKgdVJrcWBTSRD/SdcgYHwBB5+Eg/hHoX6jUg0gHHDr+xIaHBt5QocQwTlnBQx/qzBXP1rdcaFcOWkF/2dDK8plYEErcwds7kvdGzrUY4cf1g8XBPugfco9ggMI8GxEzgZRPpoYrIYmNDhBN2QjrM2RkYxo23ZQCThpoHMJfsU4R7pL0Y5cSxbRMGSAUQvkCt39TsPEEtHdQivTYioqxytFNaVAYQFmk1gCpnraY26XPV6U4OuznBYDNSU2p3pgy4JbVCgr86mTIrMzTFVEsYDBdAulgNT/PK3M7/w955B9l5Vvf/3H63aiXtSlq1XfVq2cbIMnaMbUyxTScOEHpCSRkCIROSyeRPMmQyww8IJCQQSHABG2wMAdNiU2JsinGXLVm99y3avnvrbz7nvd/dd9dbtKuCCO/VaO7de9/3Kec5z/uc76lh7f2kG1eJRMLWo4q7q98XArEjgGikbtRkbQ9r9ysXAeJI/FKRwEa70Wldxm1wKnfKQPgfbXkasQ6MALqRmCK52A53O5xyPgyEKhaOiQObRsVHDa9rBZiMAnEha5asO2GrzojgPQGIq9Sg83jIULH3YJ0BphOnsxdJvb9hEMfSxl2WDsJzR9wXuSiw+lWumcgSR7DSBK8AmIy24A3HW40ECQ7fHbbcDCu5xrpTVly+w+0G7qXBmrHHg/jQwGoZxB2NcX/VAAAgAElEQVQHhZs9Zm6c8gXD+2mSeYwGKWFr08Tc74XFJwFxI2vvHDgMTgMkFdA+jMUmsqr6yg0j+pHY3LHPF3/+VJRT443ak15VrKZ6Hoknw4qKsfeidAyUCCMAWwqfEQwY3puKJwTkBFZ5XNB7ersdvLklrlT0+DL4kyXMuSUOhQpZkFM2NNTvYM9jRvEkIe2/e5ZgbR1RjoXPCL4OPCwC5ZfH7AZJUAPgV3mekpRESbg4C+EZlIu4K3M24Y5JH0GsXVAGwc9LB3IB/Tl/lbk5FuOsCp55An/HTh2NLHGTHkrRjxEFIgpEFLiwFIjNa5pbxoUiyFgVRHV7AdWKFhfQBMiQdU71a/JYlrwWHAdY2sEbAqaDLbSCFdcZJdHwNioxdF5stFI3KbBqBW1geSKQ2w820hqXSM8cWOyUvTJwpwwAE98FclzZD6nAwhPExQWxdEHSksCyVwhcAitCL24qjEdWP6V0pjllBwtcZiiZQJmFlB+CDjyxLOaDQ5jDs7am1q8hLk51fTjovQ5YJQkF8/G4urAtyEFcwgYHB1yIAzwCfklDTT8ey1BxlQnO+LClaQxIcxA3orMeC9gEjl7IXkGdP4DViBAzum31HbQx0sLkzoKV8frlIaG4Qv+wwMvn4ViPSnbLEWA3wYYIWVmGXUMlGFYGGQjzIwOuRDFN3KDc2yr3DAusZZQbFXdKZZisCKByYxq/0SBD4ETWPwlh4bUZz/IVnp/ca0evSdiqE8x3RMgfLbw7AAoJriPtBCU/wm56Ydc9Cexh4XuEx0JJccYhhPoLJ2oJjz/cpm4PFByAmBA4rFicveSIXCcrZUyGEwNVLGjB2EbKPgxbZP3riS2yo7zrwnNBzg0PpfLbeCButDtlqWK8Ce3dCsqRxfuFIC6IifMCz+4KJzARtq6NMp6Os61DfBBKkOPKjUnOmKncKVE6KYlOEPg18kwtlfIV2g4TZ7ivIL5MvBf8PgyyFNepmNwxbs0T+owCMPCWUHba4XmGnl8TTbYc1BoM700prYZR0th7K3GIiVhgGcMlsbe3x889wBttVdVUe9wb8dv5PNbJQFnhwKyAIjNwt+Rs4LugvESQYIszjPUOwBUK0tyosAKuU5IxKSwZh5SCvKsdeAelaSKR8rOKsQbx2SQJqyRwUVHyJNa7wGUTRaLH35U4jyiBUxwu9n385PEIxF1Y+SzqLaJARIGIApNSINY8v6kMkCG2S4IfmbMknPDQ9/IAlbIDtAYAA8TpoAFMAWxKWJtwKwGweMxTEBMGeAqseWkbGsQChetGys9PB4KAuIr7JQKNW/8K1KYJrGf+XTrjgInYAk/Pj5WQUgWVc1jFUwNXxcBKyOEFMEylQlaKikaf+cg9hZo+fpB6XbYgTX9wOBJ3F6RhlhXNM09WQBxzBZySkpkDl/7kdplKZT3jP4cpc1TMngOWYmDl9EOZ+ntuibMKiMM6Ucm46fMcsRr4mrhQG0psEgYsgYNQsOAhYc2Fk3FS14szAJxe9y8s4FWscJXAwGEAHD7FPcxnEi25QGfg4hYGVMGiScvuNKnE1Iy4aU3s8hYWAIcthRWAHvBMKKHLKBetydoMfgv4fsQW50CrkqQgkDwrsVbBIIZpPfEum8z6F6ylhPmRNsLWOMX7SSiv1IULAU6Ba40dq2G4Nl2FHQJgIEE65NonS1Ng9Q0lmKgA5VGAekxMXMAzk1hLPHlNoEwRfUcyhArgViyHFXApOgcZZEe7yArwlhCKZYnzrK2Bu+nYjJZjLUeA6uGsjeMsWth6M1rhUgnbClsrlRHRWSHYs84vIXc7f6Y6S1WeQWG31Ur/YUVAGKTz7CCTZsXpOYSjA/4Yycz6wolU9HEvzPAZGvNEPDtZsqLADTFQygyrB4YfCkWLVbwPRkdOBt4Ik4E4543QMyKszJhwnAB44plDtB9ebyf5xMoF3AUF4sRTruDz/aH42Rdu8SB3Z8AZgLc+SgxQVqAqW1F8VpIPsegxvFHIvkxSJ7IYE0sXkG9EaRUoTuXmyPg51xRbjaulZ1l21/uAzwFj+s+Y3ZJHeEKxVInNDsIQAutu4BHDKyj4nQ5KrZRKfq7DQ54UxRNBj7hqk6cr5zXuzL1W6O/QoSMRiJv4QR/9ElEgokBEgQtOgdichlllwBi1ZABHCCKAOB267mrZ11fJNhnU4yF4G5cN4hiwHnEN1hxZmwqVNMselF9xGeSgqamuNoK9c0PUqAni14atWl4bruA+/PQvaxuHXeCemHVLF7Fz7uMPsBPYrNTT4Tr953ppKZNJTqii5Qr5yoEXdxfIWbMaHHSdOnkqAFr5wHUyKJodpHfmXgqUx1NY+dz3yd0WuTaRjlv/YMnq67KWH8pZaahkmVSQMS2eqbECsVTxoJivNK8e51ZxI5SLDMlhOC0HvIYcQn1wyAbXTs0T8nIc9rQc55agDu+Idj58iRcYiJFhdPSNun4k0+Fo1z+fxyTxJ0peEra6BTioAl4ceAVlJATYA2tqYH2dTHgTCIRuwfiCWA74UWCh8iFkeQhlQhjTuIQ/1ZvycVaEQ4DxSBa8YAbB72HgN/5oA0F7/Nd4lrjwlWG6uaUJOg0X+BbpR1tN3XUrgTt0YN104W8cdzyNfyqLrVvkK2VFwnPWOCfiqfA83NIUquemdgIwFcSAjXw3wvAj1rXRdPbMk1jjKihLwje8KBDk11TWkA+iQcB7E1viPAnECxLiBGsdRFEFr9FJRUZqkwVrOpId1EElN42qZxe0ESgvRuol8t3ImgV9FPMjBbsDpUhlB1Vc6SbirXDikRGr7GjL9Hj3jrhSjs+3UkYpdiocE8ez0t2yw1a2UZ2Mff5UsjiOjXes3BOMW2D1haOlJ6+5WbHkyw119JXjz6NEgpJQvcCAh4LndQDQKilsQg/gwFJnFq889lgrLHGce8k02Y2xyNVYqRhkHnY471Y4PT2oxzrg9UN5LFCaIPC4QNk3MmriqYMYuoryqwJuZbVzixmhAhVQh5eJ162jOLmfX8nhOqlF13SQ8ITkKgEYY5xcF6xl0LGXsymRYTYWeLGUzVIZ6t0R2xd4mXR390UgbsKnefRDRIGIAhEFLjwFYm9961snhAk8+Cd0vqnU0xkW5saMfSLZPrCcyDXthROWMD+ugHEmiGacG2MAAv4DGjik+U8B2coB5nWaVJNK7y6dlK2UK1iSOncxs2I+b9l43NC5Fob6rZhJWDyTsoGBIUsXzRZkayxJLN9Av51OJm0gk7Z4OcgYRh+9WDuJVSBJDEJCgSLkOSsh4NFOKW9DA4OWJRviBKsSthSMnepkmnkVGh6PrgEAmiCRSKjw7bjseQZJBMbvc2ws2Jkz/2Q8EmQfnf4rnHRj7N1jQgFf0LiAzPR7ndkdY7MuvnC8UyWFmVm/5+euM9BSjLenfe/OQKb0WybuczLlwYR75EwIM4Oheoyfu7iO/5qK7yZ7Vkw+5IkHK2D9wvtF0/Fpi0XJQUQ8qJXGO2iX2LBwrLCyLdI+2RGxFqE0ZMmCuLOAHkEyrGyl1mgQZxyUwRG9yg5S6mrr3NOB+/h9+EUirmLwHSCIWDWeHa6UxDJVKc7OWHnxN26GKPCw+cpqNZyIxoFkEOOt12hAXCnzMAnvTbSeUvZ4TJzTLXB9JhYPJYDA3XhrqozI4/2mBDrBb6PXTYqx8H233Xb7jLj4TLZHdE1EgYgCEQUiCkyfArF77713QokmrMGdTtNTCReT/T6ZEDVVuxOOEe06mlEEP9fie+El/x8otgPfoGGxsOJCxzepqhrD3RJBnrIB+WLg3lJNsVaKdnf3Wl0iaR1Hjtq2J5+ydDxuSxcuttrWJZZqmuvCw2BuyFPxFzHk4V6ZShruYIHVMNDKJuOJwCXM8ebMBNvJhLax1pgwreTOOBH9Zi4MTodrLu5rp6LthR79xTaeCz3/GT8LphjoxUbXsxnP+di3M6W7nj9BZuEgnjickVMgjO+U1Mpjs0MWR896XAFaeFoo8ZUnCqm43geZMwMXwqA+WlCXMiiTk/E++Uw908FKPHdNTY11d3c7mMOixT24QAau3YELowNJlHdYutxYF878OZItdKZKpMnYMmzxlzu0PE40v3O9/8Zb51tvvTUCceea0FF7EQUiCkQUOAsKxO68884LDuLO5MAa75qpBIiJhBYvCuuFqQN9IxnNfdKAOGX5kpuMxyhxfcwK8bj1UVpgYMDmDg2a1SStL2PWXY5brhS3BR15qz7abgd+8XNrP3XUaufPtf5y3E51DVhqVrWt2rTBWtesNHwsixj7yERZLNpgrGRDCdontXbCqgpmqf6C1Q6VCTi0vlTMAd94r4k14SoEPTF1J6PfTH87C977rbp1Qt6aoSXybCd/sY3nbOcT3T99Csz0eTj9ns7+DtX7BFjJtVYKO1mYcNvjO3fPryT/UM/h556sdUp4FcR2BW7rfOeZi0l6VYm1ra2t9SzCcut14JMk2zEJsgpWVUWJmLy7U9I3ljsvhF1JKMNvQZp/s4H+PquqFNMO9H+jj8+pQPdk1rbJvSxGW9en4yI709UbO9Z3vOMdEYibKTGj+yIKRBSIKHAeKBC74447Zmb2mWQwUwkXMwVxMz0gVRTWAZzSffO5ciRVKhQFsQ4c3YA+TxFStnyiFFjOCkUr43ZDUPnAoPW3tdnJ3fvtyM49VpVI22UbNtqKlqWWKJbswM6d9tPHf23zVi63zTdca6XqtHXmB62YTlqMsgjU+gm8NY2i5GkyH5I9kzIIaIoTseGxTWfNZ0r3mVpcxxNiznS8k1kGp2pjKj6Y6v7xfp+MBlPRdarfZzKeqe45HzSYqs/o94uLApPx3fmwwp3N7BkrFjbAFlY0ATbaVByj6qEJsAHOSBoF8Bt2day4RNIG1jO5YgLasLB5ko6KYoV2ZdVT2RxZ6QBqtXV1HgeOq6eXtcFC6O0HtUYFLoNC20lv2zMIj1HchP8+X3QP4iFHH9Xqd6bPgkldh8dJCvP2t789AnFnswmieyMKRBSIKHCOKTCpJW6mQvrZCLUzPQQnBQVBhoPACqekFMPpNWJBnEOlXrEDPlwc3XqXt1S533pTSTtZO9tqB8zShzqs9PQT1vf8VmurLlvTpRtt7rrLrT5db4mjnda59UnL7d9uvdU1tvDSTTZ/zQrrTpp1p8tWzGYsT3bPUsIy1B4jBXXRrJhKWCGVsKFUUDsP188JS3xNEhc4U7pPBagmW5OzWa9zzMtn3dxM5jJTmp/tYCNL3NlSMLr/QlIAYAZwExgCoAGsgpi0IN2+rHVcC8jau3evNTQ0OJADtPHiOv1+8uRJa21tdctbdXW1Z1iWJY7rlZSD9vk9sLAFKf4HB+g/SL/Piz4OHz7s4K25eaHHvMkaSPyZ73P3xq+UWBhTvkRjm4qmM923Y5VM4Wf2TJ5bGud0xhNZ4qZa3ej3iAIRBSIKXFgKnBdL3FQH2kwPnZkKzJ7EDrPXmGQsnt3M/8eGQVyiAuYCEFc2qhOkykUr9vbY0V277cBzO4yMX0uWttqqDWusujprpcF+27Vtm+3cvs3iVVW2aNUqW7BskTU0zbFS96Dt3bbTDh88ZMV43OYsXWzzly2z+nnzLJXN2mChaP2lopUzKcunKc9QsAxZ0ybgg5nS7sKy1f+93maq7T5flLjYxnO+5jlZu+djL0z1jDkffU42x5la26aax0zXa6bzB6wB4pR9VlY2ANj+/fsdgDU1NbnVjc9kS25ra7O1a9faiRMnvFYZgA4gxvvOnTv995e97GW2a9cuv5c++K6zs9PWr1/vII6/Gxsb3Z2yvb3dqqqqHBD29vRYbmjQVq5c4W6Uhw4dtL379nmpmxUrVvj16UzaE8s0NjVaNpO1waFBzz5JQpSxL+gyFc2not1krpbqT9ecb+vfeGN95zvfGVniZrpxovsiCkQUiChwHigQ+8pXvjJpTNxM+5zsQDsfyUsmdYerxLn5REP1qnxuWOgKRQdx5OJMWtzf+c93KUvYsaeftPZfPmIDAz22aHmLzbv8SssuXmbJ/iE7tm2bHX7yERvK91rj6hZruORSKy1ZZknL2dG9O23vw09Ysq3P1sxbYtRjO3K60wp11bbkskts/srlVqrJWk+hYKVs2nKJmOUHh6w2NnF2yt+EUHc+AMNUAs9kfDeVG9BMeHYqAWumgvZMxnIm95yPNTmTfi+Wa87GBXiyOUwWc3q++jyb8Ux079nsr5nuvcnuE4hTQhNAHGAKgAaI4wVA6+rqcsBGHBu/rV69ethtEnDGb4DB5uZm2759u82aNcuB2oIFC4bLy9DHpk2b3Or24x//2JYvX+5tMQba7ejosHQqad1dXXbllVe6myJAkOtpixclZ6qrqj01/yWbNtnshtkODuvq6939Ug4RY/fhZPwTHD/j46CpvB2UxGUsiJvquTUVP09nP0eWuOlQK7o2okBEgYgC558CUyY20aGJZlKxDGg4OUz4Ds2mYh0YroLWFVzOwYzbDH/rIMe1hdgCvucw51VfX+8HOIcsGlPcW8JB7hzcHFgctPynb0/dX3HTYTzESBw9etR/w82GttDadnd1e+0bXCn7BwZca3v69GlvL00R81zBirm81WarHNBVpTNWzOWs8/Bh2/mTH9mpI0ds5YZLbeWG9dYwv9HqykXrPHjAnnjoETt9utsa1621ZZsvs3TzbEuWC9Z19LA9+bNfWX9nr81pWWStq1fZ2pWrLTNkduCJ7bZt63arnTXb1r3yOhtorLW2eNHKddWWJyi/b8DqY6nhumTnnwXOvIdwzAprBB1ZI+jNmijFN39De60JfMNaB0XNA3co7gtnmuN78YRiZORihWYeoU2C2HiCiXiC2YjXGA/9otVXpjv61O/Dtfuoj1gquYBInwh59NeDtj6Xcx6XAE/fzI9rmQ/fi+e1DxgLvzFv2vM6S5WC1+E055o/7dMG82ScyjzHtfQFD0MbCb7hfpgvv/EfQZY9pLgg7tXeYk4IvFwn2ivWiHfu0Tv3MBbtW7mgaVwu5FboqPXkO68p2d8/XKiY+4O6i0FxYq0r82X/wSP8Dp0Yl2hMO4xFNIPWjEeZB724MfUqk0m/j99ZK8VHhQVdAX4l1OBdSS/oj3Xi2QOtaF9z4PnDuokvGTP98s5YNFZo48+RyrOMtjSWMJ3Fs7QnnuE61kT8IZdAPePED+ornPnQMywmEn7vvHnzHHwwZsVsqZ6b3BVpm2tFL+j+m3iF+QaaHTt2zPbt2+fPfMW1MQ/23/Hjx2327Nl+DfuCuehvPnMPcwdc8byXpQ8eXLlypf/285//3AHaNddc4+6Z3M85QXISzoQFzQucjrt37baBgf5AyVc233PaO8uWL3MeG+gfsCroWHHBvJD0E1g7X+D8TOYSgbgzoVJ0TUSBiAIRBS4cBSYFcQgGTz31lL34xS92gZ2/JSxwcK5atcpjDTgkT5065VpT4goQEHBh4RBuaWmxpUuX2p49e+zgwYO2bNkye/LJJ23u3Lku8G3cuNEPYw5qDmYO3iuuuMKFvCNHjti2bdv8QKcvNK8IXYsXL/a2uB5BhzHQD/cyFvrg89NPP+2CP4cyddk4oDdfudmBHvOgYPnll15mWeoXlSl5bZYfGLSujtP29JNP2vFdO2xVdcq2XHWVVWN5y2Ssv7ffnn3w+3Zs69O2auVKW//izRZf0mKDVRnrL+dtz5O/tl2/fNgWz262Tesvs8Y1yy09p96OHD9h25/Yaoef2Wk16Rq79pqXWsPa5dZdnbT2eNEG0wkrUMagFLMsJe3OebqZmTGVhAcVLEcIht68K/6EdwF8Cf4S6rkWYMFLArSEe2WXA2AIyNCftM5cpwQIEvbDQjSf9TtCOCBGwAqhDx7iJUUD/fN9OEMev0uwBuwhQNIX7XCffkMoDqc0l8DJ/LhGoEep0qEXwqIEeYRACeGMWeNmPFwH/egPwZ537hf4FFCjr3CyBfrkbwRTgTPaZfzMQ2BBgj1joQ3owv6kL6Vqpy3uIc4IIMJ13M+9Ak3hdVGqcwEQKVSgiwRNCdr8TT8CZRK2BdaUkII+6UugJRzTpPsFqgXyoBXPGZ5P8AD3CEALGEoRBR1pB/rw7OFejYExch/0pA3upS/uVfp67hOYY/7iP60D1wusMR5oyf1Kjc/4tHf4XkoE5stn7S2l4ad99gbry9i0DoyNNaINnm+smwC7FCSKN+M+rTntSclxPlLhT/aE0T7iXXwAnXk28MzmWc9zW7FsDpoGBnzuUt5wPd9z9njtt2LRf+dv6C3lDG3y/IcutEufnDcHDhzw/QhwDuLhUCBUWV1drf9GO9wnvtc+gEeC51LZXSxnWK50Zg/gi+iuCMRdRIsRDSWiQESBiALIr5OVGEAo+epXv2q///u/74cgAgWHHYftL3/5SxdybrjhBj94//d//9de8pKX+IELwAL4/exnP3PwhTsLIG/37t12+eWX20MPPeTgjcOVQxMh7MEHH7S3ve1t9sUvftFe+9rXDmuNiYnA3QYg98gjj7jgRD9obw8dOuQHPa4zaPURXB544AFfWNpAWAWw7du712qra2zDJRttYHDQwSC/79y9y1NELl28xGLUBhoYtEwy7Va457dtt3KpYFe/9EorD/RYsq/L9j36pO35+ZOWqp9ja6640po2rrK6xnord5yyY89tt/1PPGuHunutZfMWu+zKSy2bSVqmY9Da9x2xx554wg71d9uCqy61FS++3OIN9ZbNm6VzWC8T1pvLWU+ybNmaKrNccSZljM8rQ4czyLHugADWlLWX4CghVinCJVjKWiNrAAJY2OLE73PmzHEhSveGwRzfybIgax3fsb6sOVpz+uJ+WVVk/VEhXAQ+BGWlIWesEtbpX9YeuXt5YeJEYhiACkQwDngNEODFhOvqHGzx4nsJ//Ap1zA2WVS4jnkpuQP3yEIloMO1yobHtdCMeYlGtAH44vswPWlL1jQlcQgLzrTFHFkrFCaKP6I95gotND7WgrELdMuKKXAlEMT30AU6qH8EaK4TYBbQYV1EGwFE3cf3XCeLIkK2gDHtywKp/nnnd8YNDzAXZSGED7ifucCztCvrj0De2DT0PNdQAMATAGqeNQIJAlj0x/oCzBYtWuTtw//MhXu1JvTFZ9qcP3++rzXzFGgXiOG6sHWRtRlraaVvxgLIYR6yRvFOH9wvKym/S8Gh+cq6q3VnbqyDLOLn9YExpnHGorpt4kspfKAjfINyTtZw6CUFjIA99zFf/pYXiCylAs/8LmuwlHwAPSVVkdLPywVUgKAUN5QbANSR3GRoKADkUlYA+lgPrHFB+YHfvVcE4n731jyacUSBiAIXNwUmBXEcut/5znfs1a9+9bBQtmPHDndVQcOJqwoB5JdccolbzABmzz//vB+wW7ZscYsbh+bmzZs9EB1hB0Hou9/9rgtCS5YscSEYoQIQeMstt3ibgDQEEfpeuHChrVmzxq/9/ve/7+DhRS96kQttAEkOWfrib4RdxkW/b37zm71tDu/du3ZZIhb32IYTp07aT37yE1u4aKE1zZ9vy5ctd8CUxzWuWPKi2/wf7Ou3ObMRBtvs2N5dtu2Xj1jhdLdtXnuJrdx4mVU3zrd8PGa7nn/Ojmx9xroOHbHm+jm25YaX2+xly+10f7cdOXbUdj+51Q7tO2DNrS226Ybfs/SyhdYdK1lvvGTJwaJli3GrTVVZfihn/YW8paqrLF8qXjRcIwAmIQhh69FHH3Was5bh1N8IV7LIIfDINZY1RICUe5rccWlbMTCKR0H4lWCMUA8PwnOsOZ9ltQHYI8DzPcoBBDV4yl2lKoBA7neAFj6jMAhbkGSVUf0o+oV/cbt61ate5dZa5iCgwnWMQRYzWW1YLLlNCkghQHIdY2PMKD7kvsi1shqwF9g3jF2ubupHLsmAEsADwjxKDcYJvyMEP/zwww5iSMYgwEM7XIMCg/5f8YpX2C9+8Qvfl+wtWcrk9ik3Z2jDfAEo9I1AHbbwCeAyPtaQa2RV8Yx/g4POGyhwBKYFACWUyzrIHkWhwxx40RZ05zqUPlj04RtZ0bSWcumlHwAy86YtnkOyuDI//ef6Z555xt3taEtAUCnnuU6gWXTjnf7E+9xDO/CRvAjgN9aCOdO+3DFZZ8CbrmfNaB8vBZ5hApK0D52hk3gBpRQ05jnJs4x2eTE3nntcj8ILJRnX8BwWz/J8ZU6sB/3I7VCAjXXnfq2hLOwX6kEj10+B/bC7pyydsvSGQaiULdoT/Ka9JpdmeAy68pusZuJLrmXe0EnPBX4rlMqWSmeHn19kowz2AyUEyFaJ0mHQyw0A7uRqm88NWZJCor+DrwjE/Q4uejTliAIRBS5qCkwK4hA+AFI333zzsHsWbpFoh9GeIoBgQUOQQoDgHeEDAQwBDQEC4RGQh0DJO4fh/fff79pyBBPuQXOKdY6DloOUjGMctFj1AIe088pXvtKeeOIJv+ayyy5zoj722GN+HYCCgxoBnMOeMWIBRJhEY71rxw6rzlbZmrVrrau724YKedt/YL89t327vfzlL/d70smULVqwwIqFopUKBQd9NVay6tOn7J677rLqxmbbcO1VVrN0gVXlBqxn3z7rfHynte05aunZTbbhJVfZvDXLrGpo0Pr37bO9Ow/ZvoPHrX1u2lbcsMUWbFhpA30Dlh4sWSaRdhfPvmzCwVyGWnGFslX1BnWK+hJmpYtETpBVRdYj1uR//ud/HORgsZFABfiCJ9atWze8Fgif8Ijib+RaGBYgZUlg/RDYfvrTn7plFWGYPgFwABVAOUK7wADCNGO57rrr3CILQKMvaeYFaBDsEHzhO/hW7o6ysMBPjAseAwxhyX322Wftox/9qFudldkOfpNmXhYU5s+cNQfapF+519E3YwSoQgv6UNwW8+D+T3/603bVVVc5T0vAF2CWe5/Gxx4CjCC08qK/r33ta77XEOj10lbGsOkAACAASURBVFphcX7uuefsNa95jX3rW99yGr30pS8dBk1yF5SliPHKDRQQwL6UmyR9Ke6Lz8oUKCsadGWvAUrZd1hVUKIAqmV15X7af/zxx31cWN7l6smg2N88P9jP0JU2JJQLvMl6Bw8CfHG9FiCEPtwncMM4Ab88b173utf5M0EutvCkAJ1qjjEn+oEXBWwFehjnr3/962EXVJQIV199tfPHr371KwcIgH6uf8Mb3uA8deeddw7zHLx16aWXhopJp5wuiidl3ngawPeAWPaBXFlp88Ybb3Q+Yq6MHVpDZ8AhfIpnAm0B8FAKAOS2bt06zI/sDZ6h2s/jxZWez5NKYBn6ht2ktR/4XvHR2md8F463FtjVuikOVgoD7VH6UiwkQA8elHJl2CW2TC3OoFwA/er6eJyY3USgrMHFueI6roLiVZmUlYv5i85T4nyundqOQNyFoHLUR0SBiAIRBc6cApOCOA4+QByCOUIBAhCHIMInQAkhDTCG8MEhiGCPJQyhAgEHwQaXSoSrm266yQVs2vze977nghr38wIAYFVD+EHYRKhFoEJQQZhEMKF/hCWEbgR3BGUEGgTd66+/3gV5rkdDjcYcgPeWt7zFtdzbtj5r1dmsXX7FFdZxutO6enpsfvMCe+yJxy2RSFp1dZXV1tTYouaFVqwErVPUuyqXt4b2NvvOPffapiuvspWXbrT97Sfs0N5ddnj3bsvmzK560ZW2qHW5lRJJ6xrosz1bt9qpPXsslq2zhavW2IKNq80aqq23TC2kuCVLMS93kKRwbDJmPYWcxeIxo7RBMl92MBk4p108L7k/ITwhbGIRRSAGHCFEIngiVGMNQNiE5j/84Q9dyMRtFWES3pElCn5C8CJmEUEdywVtY7XAwsK6yfqBMAvPYQ1mfQH1tMV/hO9rr73WBVglsgH08R/3X3iT8cGTCHNYdlSfija5jnhNhEoUALIk/+hHP3JFAgAM8AX4keUGoZMxwo/MG8sx4BCBnHEAjAABAAwy38GjjFuWEGn0oQXjv+222xw4cD17CDDHWJknoIB9gFBP+8SnMkaEe6w00Ijr4H8UJOxJrFlY07BeA2gApFi4f/CDHzgd6QcaYEWC7uwb9itj2bBhg/fN/OmXObM+/M4eZXzQEJpIKOed/a3sfowHpQ/90DY0BugwbrmhMhbahT7QCnAEz0BvroWHmCtzYN7sZcWEAYYAaco6iBIIkE/iCvgS4PrGN75xFM3gyze96U0+N/qCH1gz7kXhBC8JePNcYu7wLOOhX553UkCx/vAV4Jl147nGWtI2bd199932gQ98wJ9V/M0zUa6f0JhnGWPkOzwU2Ae82EuM7fd+7/ccjDE/9gHPvy984QtOP4E36EMbrC1AWC6C8AvPYmgBnWTZhZZ4H7z//e8frn12oWPimKMUKNBQ4F3upQLrvEvZEVa4yB1TMYy0F7bIKTZTrt2yxPK3YlBZt+G4ub5B6+zutfb2jsr6pPzZxrO5fla9762qbJU/pxcsmF9xvc5ZOhGzWAkQd5EELV/AYyICcReQ2FFXEQUiCkQUOAMKTAriODARLtBmK9sgwjHCHYId7wiDEtaUAQyhSHV60B4jECFs80JoQ3hHeEEoRJiSyxPX0BdCFkIygqMC3REKEVy5FsEc4Q5tPocywieacUAh1yEEACrQ0tPP3l27PfPkspUrrK2zww4ePmx1s+rdbZH+Oei9mCzZIQtFT3QyNDhkc2IJqz/aZj+67z67/EUbbcOadbb1qWfs588+a62bNtqSy9dbqq7Kyn39dmTHLjv83C6jfnfzshU2d+MaS5PJspSw+GDex1lKJWwgFbcclrZUwuKFksWLJYvjxlPKW58V3WKYHCpdNIlNWDPFIEEn1ufrX/+6C9gIrgiIb33rW12gFGAAtGDRIl4S4ROhHWANQGGdWCOEZdV3UpIGrDj0BWBDyANsIJhzH4AQcAEooG8EcwA9AOW+++5zpQHjueeee9ySB+8ghCO8Y+GhD/pUwhIEX9rGHROe5jNWWQRvFBcI5/AuWnwAnayA8N9XvvIVByBYwG6//XZPqgO4YRwAA+iEQP2nf/qn/h3CKNYwhES5kTFPBPQvfelLDvIEXGgTcAUIZs8xHsZC/8zt7W9/u1uyaAvexYKNuyT7jbEAOJkbIJt5sT6AGqxRAAhAAnQBELA/EPqZE/TCUgTtPv7xjzvAoE3mwToBugC6zBOaKhkL+xmgzXzYfwCuP/iDP/D9ydwByVwDcKd9+mGdoTVtAi54lgDC4Q3GzFr+93//t1uOGCfzZtzwEP1CS+bNcwBe+o//+A/74Ac/6OOAP17/+tc7bVAY0Q5gm/XCtZT+GBP9MBd4iucQ45N7ODwLvRgTzzL6xJLH/PTsg648d2iLF3wFsOJ5Cfj6xje+4TxKu/wGEOc/awAN4EnuvfXWW719non0xZzxXuAZ+I53vMP3wTe/+U3nFV4oxqS4oI+//Mu/HI4fhvYAFQAnfKY4R+bIXNlD4bjCMzgfzukl0JkzhRfjU7yqLM+MTdY19jL7z5/LoWyosiAqWYxcoWVhVAImuV1yL/TlWQIN6R/+//VTz1oxlrR5TU02q5KJEqUHNJvd0OBZjNm3nG3wGPuJsdRk02S/ikDcOeWMqLGIAhEFIgpEFJgJBaYsMcDBRfZINJt85nBUgDoClixfHH4IEK7NLJf9MORwDmcrVCpx7ucwVvp0/kaA4X4F/CsNuDLZKY04vyvDGMIvhznCvEogKBmDUpi70FIquYY1W5V195nu3h4rlYO4nkw2GySbcNedgteN46BnbvWkmj7VYfd/4x677Norbd3iVnvqgZ/ZwcFuu+Y1N1l9Tb09/dTTtu/gAesgML91mbWuXmMN8+d74e5cPGZJMk0WA61tOR6zfMysGCtbibgd0uzH4hZPJhxQ5suBkBMvlC8adx0JR9CKNYMXsJZibUHb/4//+I8uQPM9oBrLG8I2QjbgAaEKgZi1x9KKgIrFivtpEzorBgZwCNDC0kJfCPdYaAExCOX/+Z//6fwG4Pn1o4/aocOHXehFyOc7rFDc82d/9mcOKBHKFWeJ0K4EOMwJcIIrMECGtrEO42qIkI1F5EMf+pALe4BRxoQQp9TyX/7ylx048R0gATog6GF1BrjCiwCKP//zP/e5w4vQQsI5/QPQGPu9997rAA2QgLDOOKEZgjd0YE4I7Qjm9Puud73LQRDgk+8AbryzPz71qU+5FYZ9AbAEJLEm0IBxAmQBONCI+QKqAHFYv1QgGSs4Lp7vfe97XeiFhqwPY2B+CLqACwRs1oi+AJzQjv0LsOBahF8pUuAHgBHXyMWT9QJwYmUCDEFj+gLwQFfWBh4BLEF33GkBYVwDAIQvmB8AjWRIH/7whx1sKh5WwBSaMn8AGXRjvCgdAJbwHgoGaAVwZH7wDZZNrK0ALMbOurFWrBP0RJFBe4Aw1pLx0TfPHhQMACYsdQA69oOsncwfcAbvAdoAddAS/mC9oTcKAz5j3cTKxjgZlxILQWOsurTDmv7xH/+x8xLAHgALwIV/AHusM9+x9wCxtDHiNkgu3nP9knVqtC94+GnmVn1DXxbEGfpzsVTw5x20lMVNWUZ1jVwkFc/p8XPxhJVwiSTRTaBtskQCF0kSQwVjSCbJ8tpnA4ND1t7R6QlLYvG4PbX1OUtmszavaZ4tXbLEGufOte3btlkmnbGW1hZfS86erc8+a4uXLLF8Ie9WuQ1rV1lxqM9bp388OagbNzSU90LgPr9S0YrENzO/UsHPFl79+ZKV4wHdSaxCAhW8M9ydPx0kZOH5P3cumWO7h7Oa0h6ZNKltV80ZVixYbnDQaqrJzluJ34xTQidmHDXxRMoKrDVAPmmW4MwpliolUnE1LVZiRhlLuQLsfVT+feC6TM6v0dbGyBJ3rvdL1F5EgYgCEQXOjgKTgjilgEYgAFSh0eSQRUjgwAU8CUgJwPEdL7ngKTmAklQomYTaUNptpdOWppZ+lDyBvjjoaEOlCZTYQe4zHDzKesgBLNc9ZXJTHNF45ArHaIV/ryoUbHZnl91zz1dt3fVb7MqWNbb9uz+1A6Ve23zzjVbbX7bv3Xe/ZebOseZ1a61xzQorZzM2VDn7JHCc3RL9Zu8WbZTcA+ESYAMYYM0/8YlPOFgB/GB5AIwgYAJisKgh1H72s591QRNhGtDAOgF2EFABH/ACwiaCOZlQWUuux00OAReXNL4DECFYYemgfQRshFasaFgZGAMuhX/4h384DAAZgyy4AAXAh+qucR8AiDnivobQjDCO0PwP//APLtAjUCPUw3eMAT4CTCKQI/x/5jOfcdACoEDYB5ywTwBJf/3Xf+1WPebAmBibYnzYTwC/z33uc04jQAKCP657CPNYahgvtMECBP2xAAJAGDcADCsPIAj3YvYdgA5QAO8DzAALtANNAVTsH6yDgBmsXsydhEJY3QBUzI92aJM1pR1+Zy2YI4BH9GeNGRP7HxoBggCzAE0sdVgQAVx8dmVJRcmDJYw+GDs0/fznP+8AD5ABcKNP+sKKx9oCqAGOrA0Wfdw1xUcAOKxxH/vYx5zWWLi4Hh6kP9Yd4AcYhM9QLGBNhEbKgko/WD4BhoAinkdYIJk3Vk/4AT5AAQE9AaFYBVV6gPXkd+aC9wDPKX4D2AKMmT/jh6cYL3uEdWWc8D8KB7kRsw4qpQLtGDft4nKLhRbao1hgrKwre5H22U+AZ3iC/1wH0ITfAJTQ2pN5VOrrhcHcuXy6yMUwDNpGq6MqV4wpeE1m4JiVpj2UEqAlnnTw4gCE/95W8AAGyOUL1EDMWKkcs8efeNoB19y5TdY3NGDtpzutqbHJ72mon2V9Pb22YP48B3ZDuSE7fOSIZ7Bct2G9HTl+zJ9dV1+12RbPnxMon5IpK5ZiViibPfzIL2xZ63JrbWmxHz/4oC1dsshWr2i1nc9vs9n19dbcvNB+/PNfWfPSVuc31nzB/AW2b/8+5xfWee/efT4Pnis8AwDmPGObGufaqePHrL+3xxrqa23D+rVWV1Nl5WLB+vuC+M0EWZXLZkWLWzke/F3ID1miOGhxC5SYfrbGzAr5giVTQdbUdCod1FrNB3F+7q7qYL8c1MwLvSIQN20WjW6IKBBRIKLAeaXAlDFxHFYqyotwwIOfg0WxRQgEStKAQMdLLi7KOsZ3SrnOd0oTjXAq7aM0zQpqV+wCbet63hF+lQodYVDB/+EYDwloCGTheK6JKDkR2JoKxGW68nbnF2+3G177arv0+pfa/p7TdnpoyJI11YGq9f9A2IRAnEA3wjkCKCAGoIAl7j3veY9bIwAHCKi4FCIQsz7vfve77b/+67+GU7PDIwjsABdAGtYMrEoAGHgBwZk1VXtchzslfINlASAhXgJ4AGAQ/umXv//lX/7Fx8U1rD+WEKwz8DBj5nfaBBgSv6TYOsYF2AEIYr0BWMBnCN7cRx/wGJ8BRAjIXANwAygyD0AolizGz/Xve9/7HMxBQyx3Ko8glzaEN9wpAQ1YV+RCCf3og/4BSoAG5sO4sMRhnQKgMCdACv0g+H3yk5/0vQIQZGz0gxUIGtEeAAQLEqAC0Avd+R6wwT6Hhgj9ykjLZ2gHoAD4AhroB0AF7eQmyjoCCmU9/chHPuIgCjdHxiDrEesTXivahGa0z5gB5dARWgFKAHHwBNZKxqJC5gAXwCB0AjwDHKEBli+sxABK5gLtVXeSsUF/+Iz9Tn8AHlwQAaT8DUgDAGKxhAZK5AIfs8aMiWtpG8szfMyzBl6H7qwV4wRkQmN4FYDFsw0+go9ZY76DLswXsAz9AahY4eQ2yV5ivvAl4wFEwg8AUd6hC1ZX1hHacz37UNZtaApvoiiAbwHY0CWctfPcnywTWeJGejqX+ZqAa4VY0soxsEkA4AAsDuAqQyHbZE1tvR0+esxOtXXYvPnN1tbeYalsxgYrBdNXLFtuz27dal2dnbZwQVCTlGf387t22oKFzRZPxG1wKOfeG0cP7bNVLc3uEdA/OITZy9KZavv2/d+1wYEhV05967777BUvv9Ga5zXZD753vy2Y12RXXfUS+9mjj9nxtg5fEyVaQgFAApWW1lbfn4DvSzdtshddcYXvMfbI+nVrbf++fZ4t+diRw7a8dam1LFlsMTw3Elj+SpZMpR2IAeKG8kWrqq4J6uCl8JwBoAUWtiIeH/mCJeKBBdATy8RjntBLZ68noqpY5CIQd+53SdRiRIGIAhEFzhUFpqwThzsXQgzWBdzREEAQYBEKEHIQ7OT6goDIoYAwxG+4qXFQoH1GKEebzN8IJlyDkM01tIVgKqEJIVxgEGGFaxB4aYdrEXQQ2FTLSUI7AAOhDoEXLabituRCNBHRJsrUBoib09llXx9jidtf6rUrb77R6gZjdtu//6dd/9rX2tJNG+xAX7cl62rNSL+ey1t8jCbzXC3ahWxHIJiDHSEVmiNoIMQoRk7WI1zNoDUAgrVAuMSqgpsk64jlRxYL+IFrEFBZX8AgLodYVuAP1hcAAQAJivOmvQ0EX8aAcAOIQUinX2WeBPzDk1hlAGgAAtqDR+ETACj3wBvwNu0pKyptql4cY0Pogad5F58DYhCu4S8sL8q4KKs1vKlyF9yL0I+Aj3CvLJ1Kfy5BnnlwP3uM7xgfIACrC3SCnig8EPgAfOwbwJncm5kz7fMOCKUf/mYvAhDYE9CDufE745JChN+xCjAGzQdAgSALPQAM3EvbWCK4lzVF4GRdWE/a4L9oIZDEOFlH6Afd+KwYPviHF/dAS3gJPmKejFulJrBasO/hK2WfBFBBF/qBbtBYCV+4lrmxpgA9rFusO/3wHevNf/pnflhg4R3ojnsjc6J/QBrj5VoUSYBzPkMH1aCDRvTFuLif+XIvgA2+Fh/CEypvwbrCd4yX9pkv/CuXR4EseFb7g3tV/Jr7GRtrxbwYm+jM+JX5ER7FbVkeCowHt1UpuwC0F+4lyxjgis8j2i1AHa7lwK/pvtx9MBZ3G1zQQsmBjbs6Vlw2C8WiWSxhjz/xpK1eu97mNs6znbv22NHjx2zTZZe6O/xll15qs+rrbefzO+zE0WPWMGuWj7B+1iybNWe2W+RWr13tZQf27tpuHccCK7Yl4hZPpC2Rynr7Tz291RpmNVh3d5ddd+21VhgatP379rhbI4qYIyfbrL2r2/bu2WOLFi92V27cwtl7KCRQaLCPlixdYte99DpXOLD2S5YutaNHj9mi5vm2Y/tztry1xTasW2uxctGodiDLY7FUdmscVkdcRt2iViw5+EzEE04U3Dc9FrESNtA/ENSDzGSCsALFGnJ0AQ4jEDddroyujygQUSCiwIWjwKQgjmGgDURDDHBDYEMYw30KIRgBC+00iQwAYfyOJh0NMPE8EoARnLEYYJVBYFHMDkIRgiptKvaNttF0I/ggaCDoILiivWQsAEEEGFz6VKJAaeURBhH6sVJwGHFIShCdLBvbRJa46pA75dqQOyUgbvMtN1pVd9G+efc37JpXvdLmLG+13mzSytms9eZzXkScenO/7S/RRjW05L6qmEa51wKwEBQRYgEjvKA5wikxa6wV1gTWU3W5VOeJPhCmcRNTHCVAUVkeZb1FkEfolWuusvLRD31zDxYJvucFnyDE0w/jAtQxDq5nHAKHistDiOEahBzV74KP+B0+on+UD/CmEjCE6aO6arJWw+fKtif3X+gh12D642/aol9AhuJFGT+/ibf1PUK6BHDuUzyhaoQh0Kv2mpI7SHHC90rswmfoRB+MkWu4F/pqTZkr+xbwiHDJ91gilayD/vlOY/J4znjc6cVcABJyp5b1iH54bqiuGrTib2UXZN5yeeU7JfZQvTNAPtYnZbpUjKzHSMViLvRyH8COZwvCsaxT8iqQlZ/5K2kKzyutC33irgtYYg2xWGJ1E9hmfPAAa8a44CPmrbgtfmf+SizCb2Facy9jY+xKBoNyChCreajoNXSiD9pQXUZ4gT74mzHAq/THeqHAkgcE66L/7E8VcIfGSipyLp9Pcp0cnbkx+FbgzYFWGMRRGD6W8CQj0315bF1FURb0UXqBJY44tj179lmxHHMQd7qrx10sf/XrR23t+nVusevoaLdrrr7afvj9H9iK1mW+Vpxna9ev9wRY8+bPs4GhIV+b1iUL7ZlfP2JlK9mGSzZZX/+g5fJF27Z9h8NIEmP19vTa3MZGq6utsVQibnv37LaWpS12oq3NlrYuc1D1/PbnbeWqla6MWdba6qUMnnrySeeHU6fabMuWK+0Xv/ilP8PiiaT19PXZQF8vuNFefPllVl9bY/mhAavKpD0uToliGEN1pXB8AlfJVMYKHg8XG7YKh+touqcFnpOgQf8YrFeCUgtjzKaRO+V0OTS6PqJARIGIAueXAlPGxN11110OjHBl4+GPNQ4BB4CGBps4JUAebkloJ1Vri+sQVrgHTT8xT8QFffWrX3WQxv2KueFwRNhGoMT1Dpcm2kEoB5ghYCF844qEMIVghtsUwp/qY9EGv0ubDvBDUFFmzbBr55mSdCoQhzvlfXfda9e/5jXWtGqFdafj1lPIWzGZtFQiaeXCxVO0+0znPN51Ek4FGCSYc62sYoqXRGhUWm+1hSCKAMmacr2Ef7nicg8gCYGU7+AbhGeukwCrGEzAAMKxEuwgmMtNUe58csElcypjVR0ohF6EX8W2KWkL4xTwEJ8ASBiDrEv8zn/GJPdegVEJ3rRDm2GlAPeLfvyuOmdcx2+AI+bLmFTIXGNQDJPAEXRU0iDa4jrooyRAfCchnt9k+eN+xZcq6x9zkIVa1huldBeYUYFkFDhuIViyxNvhe+5RzTWtjerNMV8BRgCO2uV3/kvjz7z5jXnL9ZlnQBgI8j0WXSxQcp9kfeE3gSfWV4mPJMzSv+IPBeIU18v4lRGR9uX+zfdaO4RreAWAxLz5nrZVTD4MuAU2Zd1Uv1p3xfnyt0oZCGgzfykmPINtRVEBgFQiKJ598CK/ySJOX6Kd9pz4S8lBtH8CS0vG14QxqDD22TwTxrt3VAITB2ojAI6YN7eWuaVsxBrHZwBcPhYUfZ/Oy1up+E3yRh9ul6skOiGZR3VNrf34Jz+1des3WtP8ZhvKFay7p9dOd3dZvlSw3MCg8/H6des8Ji7B6Mpl6+jstBMnT1gqk7ENGzdYIpW0Bc0L7cSxQ1YY6LH29jZbvWatFYplyxdKlkil/L0qW2N9/exTs0waJUfMhhyEx9wylkqnrKamNqiJh+XLS41kPAYtcF0vu2sjrpEB0C5bqRxAX5KlVGXTAXAb7HeASFxcMpmwosc7erYVX2OPCU+mrT9XtK7uHqurr/f1z+dynsyLdvv6gn0jRRP36dlWLuQsIZ/UyqJEIG463BldG1EgokBEgfNPgTMCcSrmjQACUMPtA7CkrH4Iy7gOyWVH6bOxyiHsyBKHxQ4Qp8yEHBpytUTbjUBK3A8WG8Xg0BfadwQ24neI6wDwAS4RTBCw0GDz+x133OGHEC50cl+TYCRBajoknQrE1fSX7bYvfNlu+oNbbe6KZXbKClZMp6yUTFoSceL/EIiTQCqAEWQwG13cWkIyQIK14VrV+oN3EEIBUhL2uY6X4n4QLgWoBNQEZPieNVR9KdpiDAIwAmS0ifArF0DGDQ8K7CBwI+TSFoIU/Qh4yeolyxK8hJCjGExdq77oh/YUWyJQx7hoW+6njF1CvyyNcuGVQE1fstZJWGc8jBPaIejTroqdS1CT4CXgIIu2BHa+Zx0YC2OiH81TYFrglPaZK9/LiqRkJ8xZFkuuoX1orWRCsljK0iiLLesl4ClQKUDJeKAL99KWQIfoKzoC/pkD/1U8HJqGgTz3CwjzLiDDXDU/xqyC0vos0Mj3agOhHnqLPlp/0Zp7WBOBU41Fa8KaCbAKbAkE8lxTeQbGJVDPmLlWVlba1l6BHuJ3xsnYBOhlgZUigb4FkqGB3IPFo/Qn+k/nWXgm11YgW+XSMKAKEpcEAK7y30FXkIQkH0tZLh6UEpj+S2CxkthEIM4zVSatvaPD9uw7YBsv2eRZG9OZKjt5ss1OdrTZ/IXNloon7MC+/Xb82DFbuWKFdXd1O4iqr6/zeDiA167duy2VSdus2bNtYfN8GxroddfaefPme+wZ7eYKgKVea2iYbaVi2a1nvX0VhRNZND0jZNmKxYLlc3nfx5yXff19Xlyc9aFeqZ6vrL14rKqmzrp6+62aPZKMW29Pj4M3kpt0ne60qmzGUsmEg0U+Y1nEhRq3yiMn2mzvvgPuIbNo8SJ/LtJ/bV2tO6HiTglvkpWTZC7MHR7NpmIGkAu/IhA3fe6M7ogoEFEgosD5pMCkIA7B4tvf/ra7JaI1J2Mbn3GxIqYEAIU7EskjOHwocMvvADPcHxG+ECq4HkseiSNwv8TlCUsd9yghggeTm3nmPxIX4JrJQUlclLLnkUAAwEhCAtphDFji5MdPDAyADqGLaziMpOVWgo7xiBm2nIR/dxDX0WX33nuXZ6d8cctq237/T21/GXfKl1t1X8lu/48v26tu/X1rXL3CQVy8psYG0IoWy5acolCALAASeCWITTSe88kIk7Wt8Wi8+hshVEAOYR5+kWuewAS/K2BeIIT75QYnK4HaktWEvrhXQrCsewJDEpgVXyaQDi8IIMmiw9xohzEpGY7GIkAn4Yk+BVBlcRR/SeimDQES7h/LWwIQcjVU8h5dR/vczxzhUSw+9C9QKz7gHXog2MsKKsApV0m5WcqyJKFe8xGdGDP7QoCSOelerb0AD7SUuyj9Mw7+C2QxTgFNXSf3vPA4BSgEasQLAi5qO2wRFSDSOjAmAUWBXOYqHqRfgRytvehLW3K71Hh5HjBvzUdAUuCY37S+aldWS7kUC2hpfuKXME201gLnXCtALXDI+AQwxWPiWYFuWTWlIAh7FGh/aF+yvsxXFlbmJMAm8B4Gzuf6eSIYRbsjVrGKi4dYIQAAIABJREFUBY54rFLBrFR0l0CsUKTKx2WvmMjOEMTh/FcKYo/LJf+fxA0Qi3c+b1VV1bZt23ZLpjO2YuVqT0RC0kXKAbR1dlrjvCarymSsva3ddu3YYadOnrLamhqbM3uOtS5r9TMohoU8n7O29jY7ceqUVdfWuMLw2LHjrsScNWu2xRMJ+/Vjj7s75dUvucZrzJ0AKJ48aStWrrTdu3YHipF0wg4d3G9XX3O1Pf74E9bVddoWLlzkZ5S7d9fXe58/e/hhu+Xmm+3goYNetiBfLNuxk222Yvlyd53sJEY1n7PGObNtYKDP+vv6rLam2vK5IWtqbLQ9u3balVu2eHkFoPRPH3rIla/w9Z49ez3WLZ0JYtYpdUH/CxY02zFiiTs7bc2a1bZi6SJLxqKYuHO9R6L2IgpEFIgocC4pMCmIEzDj0MKlB2GKd+LaAGgq1kvAvAQefieGhgOD/xKiAHYkJCBYn/9YynghEAHGlE0QaxtB4EqRjhsmrpGMgTTdgDTi4viM8KTi4/SDBRBwiCsSByiul4pdkZA5HeIB4ho6Ttt937jb1l1/lb146Sp77v6f2P5yn2255eWW7S3a126/y665+VW26JL1dsqKlqfmWzxuiaJZcpLslAhais0R8JEwNp0xRteOpoCAAsKveJJ3CdXKbCnhWu5D4Vg/AYkwyBn7WQI8106mIJhqfdQ/vAAAE2ASEBFIEViUgB4G+gJ24b7C1izaRlBTjJ4sWAIOAllhACbwyG+i5ViaChiEASNjkEsjY2Z/04bAtubL3wJH4TULA1jaog3tkzDY1F7hXsWlyTolpUG4T7kxhi1jzAegoxgh7cOJ1kzKgfF+PxsemIpHflt+nwzEAdz6erqts/2U5QYHHHClPZNqg1XVN1o+EVjlp/fC1bBgKayPpaKVvDZb3K1dPV1Bge+Dh45YIpFyV8pUOgtDWf/AoLV3dnjcGpkhAXxHDx3xOnE11dW2csVKP5PIeklMXTKd8jqe7J/TvX12sr3LszeqJmAqlbafP/JzGxgYtBtedqNbuH7yvw/Z0WPH7Jrfo2biYU+WUlOVth3PByUyKHWBm/KWq7ZY1+kuB1OLlyz2NsmMyn5tnNvoCs+hQtGe37XH1q/f4MlqPPvshvWuInz88cess6Pd6utqvS5dy9Iltu25Z+2aq1/iZ9/OXbvtoZ/9zDNeMhfiJlGwMuelLUvtO9+5fzh+nQydR44e9TFcum61W+PCr8gSNz3ujK6OKBBRIKLA+abApCAOoYWHPi8AGUCKg0wJJRCIsCIoHkW1tHDZCIM6ruc+gBtCk+KY5GYFAEPg4tCVtl0CHgKaYlVoA0ET8EiWPQm6Ss5AP4wFAQ+tNIdY2CoyXWIGlrjT9o1777Z1N4wGcVe++uWW7Sna1+64y66+6VW2OAziEnFLFiYGcRKGJXzLWsJYJWBPd6zR9QEFZPEQQJHVQ7RWynd4aqxVIhzjphpovPMSiAsDbdoUQOEaCfJhgX4qq6qsKYqHkwVS7cqdkj2ia7S3aDvcvu6FhzQeATPVZ+RvxSXKGioLHPcrpk7WL/Em7Yk3BcwU18V9Akzab7KkcZ9cYuXmKLpBf7n80WbYEq258HvYEqxxyJLK37LehtdDoFdupuILWVfl3ijlzniWrrF7aiy9w79HIE4RcAFVFPem1P+Atp7uLus4dcIG+vusXCZ+rMqaGudYTUOjlZIzA3GFIrXO8HmguDVFvstukerpOm2nT3fb0aPHrbq21mbNnmPxeMpSmayDuJPtbbagudmB0GBfv9dOO3nihBfmdvf8+nq3wjkfxsxj3kpWtt7BnO3Yu9/y+aJtuXKzzW9qcuBHnDhn27q1a92NEwsgMXn1DcS7prywd3VVyk6dPO7lTfbs3m3PbdvmCkuscIA6+iR0Ydeu3V7HDWUknic1dfX2xJNP+7l38tQpy1bXOKBjT1NKIp/PWTYTuFTOa2q0/fv22hrPLjvL22VcnI14zpA0JQW9YjHPkPrAAw+6Ra6lZal7xZBwZ/78BXbZxrXWUDt6TSIQF52yEQUiCkQUuLgoMCmIQ/hS9jwOAVkr5G6l2BjFz8g9SoJX2GWJQwMQqIB9tSUXKAld4Ux3CHZyowOcyZ1N8QJyFVJsCr/znVz5ENSxyBF7MBMhqzofgDgscWvHgLjNgLiKJe7qmysgrly0fCqwxCWLZqkp6teGhUJZYCYTFC8u1rk4RyOwFbZcyXqlBB78Jj7RdQJGAm/wjIAM73LXpH0lzaDdMDARcDpTECeAIXc8WcTCQIPfwtkQ5coYVgCMtcrJ8sh72Lo3dsU0dwHesAVN2RQF4gSQtG/lngoNZMEKjykc/yZLnQAe41A8nT4D6NSH2hGQC8d9ibZ6LvAuKyNtyQonsBdeVyUx4bfw2oXHNxXovji5/uIY1cTZKcsOjsq4sZIwIx5Yyf25jYkumbZ8eWaZfIuloOaZ3CkBMrhT5l0pULYTJ05aKRa3xUuW2uBQ3rJV1dbd0+fFuxcuXmxzSKjU2WmHDx7yWLG62lofK2dVtrrawRTp+nGpPHz0iNd5q2+cb329vda6dKnV1VRbMh63wwcP2LFjR23hgvluiQPGJpNp6+0n42u9uylaOe913fAkIXsqlj/cHInB5FwkqyTnHEl1KGkBAJvd0GCUDjjV1mZN8+ZZVXWtHTh02GvBrVy12i1nbiF2t/WYJz05dfKkZ8asqan2uaE8PXr0iFv16IfnGf00Nc3z0IfZsxssm62yvr5epxntLF4wzxrqqkcxVgTiLo59Fo0iokBEgYgCosCUII6YHTLTceAiLHH4KjmDXMqUNEIxIbIEKAmFBE9pz8OuaGFrgOJ0+C7s4qR4FX0njT2Hl9rmGhXRpX1ZMgByXM9v032dCYi7+4677JqbAnfKNitaDnfKRNxShclBnECbBE8J8uO5xk133L/L18s1T0AmTF+5zimboMAYvCKAATgBUKAoUOwV74A7CfvhODVlwhwL4MJgY6L1gN8Bi1KGcJ0UF4oVZFzwLuNRZkQlZwnPcSzwg79kMRPgYp58h4AKSJObouhC//TFXGlbQIy2tafD1rKw1VwJhPgduvI3fWl/CuwpHk1WZ8UG0jfjk3WdPpXoA3oLSIefF9wTtmor8YrmSx8C7lKOaF0YWzhBiNqdzGVyKkvcTBRFvxt7texxa1jfAFsB6MK6TUbFmBfMJnZrJi9Pje8ZHQtmZeLt4g4SjZIT8YSDOKxxV2zeYj09fZbJVll752k7fuqELW5psfxQzvp7e23unDl2/OhxB3BkiyRzY0tri2dy3H/wgO0/eNDqG2bZkpZWiyVSduL4MWuaO8dm1VZ7FsdYseDuorNn1QeeKlXVXiCchJMkP6E+W6FAbb7K/HHlZS82NFQ8UHJuwWN/sNfxOglKjJgNDgy4lY3YuOraOhsYylvfYM7mNM6z9o5Od+3U/gIUF3I5p7MnXsI6GU94IhyeNfC39jX3EE9XU1vr3xErB5Akg6WV8pYasyQRiJsJh0b3RBSIKBBR4PxRYFIQhzDk2sDZs92Vg0QjPPhV50huVAhf1HojgQlCE+4ZpATnM4cH7ZAdC9dMAKEEPrSBSmCCQAVg5FDnXv5zmHHwEB9HHB3Crqx8aBdx21QqesoNcK8EM65nfLjGCBROl4xTgbgMlrgQiCMmTiAuPQmIg14SdBFOObgZ41gBdbrjja4PXOsQ0AVQlKURGkNr+Am+QPst19uxFlEBCVn1BLBlqULgoS14Dv6b6Yv25aIs0BZWgChpiLJgwjdyXVZWTu4bCx4kCCozpDIUKr6O32VRlPWPvwFzsngru6joGFbQSEEiOikTJ98L8DKmcPZPAVRZ8eW+yPf0DdgTcNQ+UAZJzZm9LwWQxsffSuihhClyF9UctcekkJJiR+sml1slHploPSez0kUWvMl3gdYmnU5ZKknqfLNcPnCtDwB88N10X4VSyS1Hw3XNiH/F4lfEi6TKenr77Jmtz9nmK6/yxCPpTNba2zuss6fLMtXV1tnebnNnz7GFzc22/dltngFyxcoVdvLESduzd4919fTY3KZGW9raYg2zZ/sZc/LUSTt0YL+tWrHM6qoyloqV7djhA7akeYF1ucUtqMsGgCMxSVdXt4Mjyobi+qg6gmSlDEITqrzsAC6XQRKj4HwIFHpmGayBANRUxg4dOWqpqlrL1tRbOZa0AqUMsmS1hA6BRZJ7CrkhB2/Zulley04WdLk9y8tmaIgSJZnhxE/DFvdy0YxENKFXBOKmy53R9REFIgpEFDi/FJiy2Pdtt93mCUmo64bfP6Dsmmuu8YLeCGy4aHDgkCXywQcfdCGQRCdcu2zZMo9nw3UEEMjfDz/8sB9wgDAEN4SwRx55xF1MAHr8DXAkOQrAEOGRZCUkOCEOjiQnfAdQ5O+9e/c6UOM+EpngPsl3XIfrCG2R3RKwON3XmYI43CnHJjaZDMSpWLUKKytNvawAkUA43ZUauR7+hAcBPnwm3gTlA6ANHkT4J+5EVmJ4l2tQLsDjCPQAM5QAlLYYG/cFn/EbVjGKTiOQjbW6jQWFk81GYIYkByQLQmEB+FG/9AXvwuvEtAD6UF4oHb54Rm6DjIvaiiqILVdJXLT4zD6lsDp7kc/0z3iVQZaC64yF/ulPgIhr2HdyYYZ+jJe9Rh1I9jz7EJrLsqlsjvTLf/YwihkSK/BcUHkFxbQRjwPtGRfrgKsX97GXw9YDWeyJ4WGMvBTLx3owHuYPGAwnUoF2zJ1xAug0bsbEiz4UAznemk1maYv2rOLgRsfGycUyQYIci3n9MwE61sZjEsslr4E23Rd5o3A1dBCXiLu1j9g4rHAYkbCEpVMZe/KZZ2z2nEZrXrjEEsmUdXV3247du62mrtYtcPOb5rn16tDBQ0ECkpoaz6Z8+MgR348rV6/yenGDACMrWkfbCdJfWuuSxZaKlSxWzNnzzz5ts2qqrKGuzvJDg+5amclkbfacOdbZ2eV7OF/IW3dvt2fAhM/a2to9Q2VLS6v19wclK3gG/fwXv7CX3XCD/epXj3qpAyx+A73dVl1Xbz19A1aKJa2cSFvj/IVWU99gHV1dXqYgFkMRGLNsJu0OncWSWVv3gGVrah0YUuZALuJS6OTcWli2bFXW+R+XUjJXUpmOTKIRiJsuV0bXRxSIKBBR4MJRYFIQx0Fz3333uX8+AhBgjMPtxhtvdBCH8APAwmqGYEbGSIQZQBOfEZoR7p566il79NFH7b3vfa898MADfqCtW7duOMEJ391www3eHgIgQjUCHGUHED4BeNu3b3fh9ZWvfKUL5AiZCLj8jlDOO4HalBmgzAGCIAcWY5P1UO5nZypwZQsFm9V12r5x91fsxddfY5cvWWHPfO+nts/6bPNrXmHVXQW76467bPNrb7IlmzbaadK2o4GNJSxWJn122RIls2TJLF2KW6xQsqHefjtw8JB1nO60FRvW2az5TTYYL1sublZIxrw0QaZoNqbO6oXjiN/ynmTVQSABjGD9BejAvwA1eAcBHx5UYhOymsJvABhlX922bZu9+c1vdmoopTx8g4CHggGw9JKXvMStQHI/VGymkvQATlQ3TUAGYAGPC6jxTp8oMnjHUgj/A7IAJvA9+wKQRdkM+idDHdZw/ithB+OkLxQXlN8gAx57kv4YNxllAUjss//3//6f72n2FQoE2ke5Qj3Hj3zkIw4CtY+Zp9wmtW+gK/O+7LLLPBkC95GgAcskc0dAZFwAKmiguDqUPKwD9/EuZQZzRvlChj7aZYx897Wvfc3bozSJXEHDcbZbt271mCLaYoxYNQDs1JZ8/etf71Z5WdcAjbTx5S9/2WtcojBC0USSCYF+AWLGJVdQgVa5Pwt4yALL32Gr6G/59jmr4QfJTMaCOL6JWckLcMcs7vUFRrIelnCxBHSNToR4RuOgNwAHyU1wpywVi0FsGK64SeouFmzWrAbbu49i8R22es06S6Uzbol7/Okn7IorN9sC4sTayO5YZ3v37HELHPsInli8ZIn19PZYe0e7tbS22tymJjt8aL8d2rfbVi5vtbrqKkvyjC8XrP3kcTu0b49dfsklXnD8yOGD3jfKguPHjnt7Q/kh239gvwM1nj88m3guLF602M+2ztOdzpvwNWcZ5xt7KJ2M28L58+zQkSM2v3mRJTPV1n66xxa3LLdBLzSecZfUQjEoBQKo5ZXLF6ycyLj1Uc8byiHg1jo0iGtnoPyQSzOuqclE0r9X+YcIxJ0RK0YXRRSIKBBR4DdCgUlBHAeCBC8EQg4VDp3rrrvOhU4ELgQltOEAKYQiDkAKdyMUIiiRqhnh6N5777W3vOUt/j2CNACNAw5hjfu2bNniGnKuRSPPdVji6IP2sEQgPHMfBw9ZuxBsETgRfkmLjFBLeuZbb73VBUcOJ+7hwOQ+BNaxLnL6ezzqp0oFqxvqsbv/4wv22pe9wtYuWGKPPfBT2x8ftM2vfoU1dJbsjtvutA233mLLLt1kgwM5i+XN0rGUDSYHLJ8YsupC3GrycUt1DVr73sO295kd7qKzav06a9l8meVn19iR8oAN1GVsoDplpf4ha8olHPhFr+lTQBYjhPBnnnnG+VEgDH5E0IdvAGzwN8I99Q2x2PId4AkFBfUJ/+iP/sgBCnyDMoBrX/ayl7kig3awBtMWFmDADooELNPsEwQxeB+rNTyNIgPLE/uIMTE29hLF67Fo0T+CHtYhQOVLX/pSV4AA2OB92gB4sR++8pWvuHXq+uuv974AoLQJqAS03X333a5AQYnBeLiPNhAU2buf+MQn/He5J/Id+4Q5f/CDH3QwBThhjzF/xgBQgTbsc0Ai3wEUaef+++/3d2jCNVLQ8OyQ9Y+2fvSjH/leZR2w4AEiaVfgCQUMwibjZS9/97vfdVD2d3/3d/68AVgzLujNWjB36Ml3rBlrQH+s12te8xofz2OPPeZ0h86MkecQzxWeWd///vf9necRa3Xttdc60IUfZLnl2YPyinHQHkCaMfLcYeyMg3WCF5RAZ/pcG90xMwpQMZwHJSVEghaCKnFxfycOrVzGgly2ffsOeO4TMlLu2b3XcuW8bdi03rM69vb2GW6FW7c+a8lkwi6//EW+nwBDKP727dvvf3NW7du/x2bPqrVFC5s9K2aBEhoxs57uTju4b5/Nb5xrLYsX2e4dz9us2jrPFrlzx/O+x4vloh04dMA2XbLJqmuqbf++/VYsFa1laYt1dXdVCojP83d4ippuWOI62tps7ux6tzrm8kXLk+ikvdOuvf5Gaz/dbfFUxmMKcRctoUR0GggVB4UfzsUrcqc8F1SM2ogoEFEgosC5o8CkIA7NNQW2EVwQdnCHQshBWHzooYdc887hhHCDMIXAh0CGdhyhCmsYbpNYFhBqEfooGA54Q5DixfUIawitfE9bCN0IlQheCJb0g0BKO694xStcgEToQohjTPyO8AaQw+KHIImQi1BHf2g3JViGQZy06xMlM8ASV3+6wx74+r127eYttnHlanv4wR/Z80Odds0bbrF53TH76u132crXvczmrVttBaxuyYyViiXLWt5SxZzl+wat8/gp2/3Mdus82W5LFy6xNes32NzmBTaYSlhvomx9SbNcNmVDWOIKJasumMXPzbl77jjlt6QlJYZBgw0wUvZTBH+BFoA+ArsKP8ObgDH4Ex6Ed7Fcvf/977fPfvazzuPwP0CMwvaANe555zvfaZ/73OfcYoeVj++5n3vhN66B9+j785//vCsj4EtAEoAKEIPwT/v/9m//5vsMQAJgweJMn/A4wBSAw7VYmQFNgCI+f/vb33YwgZICgIXi4gtf+IL3yf5lzFilsOgBnLC0/dM//ZO3RRvsDxQo0AbA8xd/8RdurQJsMVbcD9nPABf22hvf+EYHY7T1gQ98wOf9ve99b1hJwnU333yzj5Fx81wAZAJ+uZ/1UbpzWRYBTIAhlDnQjmcGgBaLGmOgT+jHeFWWgLnfc8899qY3vclpBKjC7RvLICD7pptu8rnRDn1iPfzbv/1b+9KXvuR04hlx1113+Zowd+b0N3/zN94O64M3AWPhucRcmQN0Ys2wZMr9mxTvPOewREaJTS70Q4KHZGEYogQAjrIbZLqsgLjA0OclAZ7d+pwr8SiwXYwVbNacerdIoaCRGzV7cdnyZa4IoGEshTXVNbb9+e1etHvZshZbsWKZZ9XEokVtuiJuiIMDlhsatNqqrGVxyT7dadXZjBcT7+hot6qqLDU67GSlTht7Fr6nXlvDbGLB43bq1EkHo1jGUWjCx+wLLHEJK7rLJNa1HH6SsYTNbpznWSrL8WQA4mI4QVZAnBdAD4quRyDuQvNl1F9EgYgCEQUuDAUmBXG4En3961939yeEUjThACkEHKwFCC1cw6GDsIpAg+CIYIQ2GzcnwBaacDSZADeKeWMtQIjkWrSbuF4CwDg4uYeDCwGOdgBiWBPoF2GNfgB0aNVxHcPCwPhUBBUAiIBM+/SDmxZCFsJ1ODOestoF7ifjZ0arzRWsua3LHvzavV7D58UvvsKe37nD9pa6bcvNL7c57Xn7+p1fs42/f5PN37TOThcLVkgmrJCIWWNHv8UOn7Dndu603YcOWP28JttwxeU2Z2GzWSpleYtZ3gs8ZyydSHuWtGKhZPFUwgqxstcmil7Tp4AyoGKxUqIdAB0uTAho8Ad8inCu+oMI7fzHbY9rUFDA6+9+97sdEKG0gO++9a1vuSULoQ+FxV/91V+5VQz+p194GSWHFBC0QXsoIwAcgESsUIA79g+CI0CG/5/5zGec32kD4IWbH4IeY4WXAVO8o8TAmsT42U9cCziCv3U/4OR1r3ud7yVcEnF5Zp+wFz70oQ/ZP//zP/t3zIU5wf/MARD393//9/bv//7vPm72GN9h2WZ+d9xxh1v/ADRYyz/84Q/7PNjrgE4AHX9j0fzkJz/pbqsAMtYBiyRAEqUM+xkwzG+85JIK6GIfQw/Gg5s1QBb6A6aZu1ypAXSAx3e96112++23u+UC4MY6Mgb+Zh0Bt6wz/QI6AfDQEXAJWMZiB+0+9rGP2dve9jYHn4B74iFxd2MsjB/wCJiEhp/61Kfsox/9qNP3Bz/4gQNFxhi9LjQFKPYdxNIFcaiBBQ4Ax39AT093r82d22htbR12+NARj8lDyZYrDlpVbZUXCicerHlBs5cB4IyY19Q07CKr0hcHDh5wwHfJpks8/o5adAA5zwaZz1m5WLKqTMrSyYQNDfRbnPIeyaTHlZGFE8NYLJWx/iHK4ATWZwBbkFFV4DPwHpEFkMQsnsGzmDcr5vx54XFrlSyVvf2DnikzAG8BiBsuuB6BuAvNjFF/EQUiCkQUuOAUmBTEIbhhXUCowb1J8WUIeAhsCMQCXghmXAuw4zMuIRxUCDgcsGgWOYAAY7KW8LviYRDalD2QfrkO4QrwB1BEeAMMcsgilCnlO/dgNWAsXINwhiCNsIWFjntl8ZO7UzgmbrKU/uli0Rryedv3+JN24JltVhNLWq6715ItTXb5DdfYrJ6i3XfvN23j615uTSuXWSmWsHQsaadPtNnBp56104ePWrk6Y4vXrbLmtSutWJO1vnjJEDuInUuXk5aJJS2dL1t8qGhZaiVlktYTz1spAnEz2gwqLM26AhqU8AP+wK0WHkEYAsTwAigBghD4ASgAI8ADvArQACBggeFeBHasTFxP24A4rEc//OEPHSQCXgBLAB/uUYwY/AqwesMb3uCgBEsUwBILNEAAN+NPf/rTDnTYD4ALAB97AKsgQIM+2COMiWRDgAYABnuCtgBY/M33WJsANLSFyyDgBwsTCpE/+ZM/cUAESMGaxRgAOtCHvgAzWJoYOzTCJZKxsHdoC4sa1i4AKoAQKxU0wAp29OhRV7685z3vsS9+8Yu+57meNeEZQlsANo8DWrzYY2uVLY99zLwRmpkvYwf48kwBfH384x/3tpR8hucOVkiAF9dBY+iIxZJxAJwZF1Y3AB/9AKDvvPNOX2M+Mx6ALH3xPfdzD2uPpRbeYNyAQsYHHaEhgBtAhxIKBRSWStZOyVdmxLjRTTOgACCODIrEwQWWt8CNMABIqWTak5t0dpy2/v4BmzN7rmWrqgIX5N07bNbseueDefPnebze3n17PaNly9Kl1tvX5+cIexWe5RxbtHBhkLafBCflsiWxkMXjHotXKhUcOibj4DYyxgblDgBz1LKzWNyK8bTHr41k5AxKCoTLdpRLzCnIbslzypWMpbwljZp6CSuWSu5WmUil3SrnqShjCSsPu1EGMYkjNfuwxJ2bV+ROeW7oGLUSUSCiQESBc0WBSUEcghJAisMMYMWBw2GmIGn+1gshUICJ+/gcTiQCYEPYBAAq2YAy8HEdwqjS7isZgwRwWc34XjWjVKaAQxUBi9/og3g5wCbATskOEPDCYx3r9jRRohNcUXIDPdZcXWu9uw85kNu3dZvVtsy3W/7gjZbq6LM7vnybXfnGW2zVpo3W2X7ajj6/1w49u9PHsqS11eatbLVUU4P1VyWsLx233lTZEDtiiaSl8mbxgaJV58rWEM9YthC3gVLOerNlK86sbNK54ovf2naUIhueQPjCsgM/eh2kctmBEAAGPhGPwruAOAAe32NlQigH3GCpIskAViOsYQAfJfh53/ve51YargEsYB2jL0Agwh88iNWHewEHgAAEfyxZKBkAG9wH4PrXf/1XB2AoQAAnWL4VLwroYGyMExAJqGBP4sIHoGRugEqsdygxAHT0q5pQgCIAEvsCF1EscfzGXgSUYEVTHN873vEO++Y3v+kWdIAQlivoiDDJfJgjYycuDksboBTLIwCY9rGEAegYD6AQ8Ms8cD8k3g/BlHawugF+oCdtQy9+5x1LP3sWSxt/Q2dAMIohuWIzT2hKv9CCNcBFkucIwAvAx9pjqeRv1p2EKQBRWeIAcTw/eJbAC1hicbvEssh2x5Z+AAAT20lEQVRzDsUVbQKmoT3AnLbwJmANsfDj8oaVlrWIYuIu9GOj7OAJ7ObZGSuOg16ODlfCWNwG+gft4MHDtmBBs/MhIG2gf8BOdpyynt5uGxgMvEQy6YyvM8W9G+cGGWJ5EbtWV1vn71XZqmBP5XIOqEj+gVWPZC2cFVjksMxlMqlKvUfz67xeYypluVLSMtV1NjQ46AXE9dIzS9laOcsodYBlkDMRAJcoofrDfTRwjhzK5X2P4M3hQC4E3Gh3/MLrZ7c+EYg7O/pFd0cUiCgQUeBcU2BSEKfaMhxCaNURjFUvCqFHhw6HIMIWAqqEIu5VgW1l71P6d9WvUl0pFfVF0OI3tadU7Ry+HKr8V/FgDjfapx8+c/AJXOp7WVp4l4XGDzhFwVeoOTGIK1saVxeKPbtgULRDhw/Y6d4uu4REKsf77Dv/9VW77pZXWWJWnT3wy0fclXPtqjXWun6d1TQ2Wrq2xjNPdub6bTBWtnh11jOJ4daT5F8pZtlYwqoTaSsN5m0gN2jlKlxjzvVS/261B1/AVwAyPuMaB58AkgAWKBT4Hr5VBkKukaUXDT18BGABhMEzgC54EUEeCxHWKniY6wBDAAz4ECs1YA5wgaAF4ACAKMkPPA4QZC/hRsy4AAPcT3uAIcYFiESwhK8BHmoP0Aaow4oHX8tdmb95cY+0+IyRMXGvlByaB+CM+QBYGC//oQ1zgT7sefYGbsvKYgnw4wV4ZS9CT2Wh5G+uhZ70y2fmybz4TTXkuJ/x0JYSEDFG5sF/xsDfqhXJ9VpLaM14Vc+Od36jL9YP0MW8AGDQibHxmzJ1Qi/WUs8L+qdPLINSDMEDjJu2Aancz4vnk7LiQjclYALAsVZKnf+7tdN+k7MFzgRWK7fCEQaGJavyv7u7x9rbOmz5ihX+vdeN6+mxVCptdbPqPFske3Wgv9/bYM+VLbgO/nDwX1Pj/MyegPdqa2qtXArq0uHqiNXMs7FWYuSGcpxJAK1S4HHi5HFEaYVy0pLJrA1VlJwO7pJki6zQEBfMSm3VdCbjGTe9ZmIhZ+lkzOfgZxWFwjmTstmKcjIAd+f7FYG4803hqP2IAhEFIgpMjwJTxsRxyElQ4iDj4OBgCYMihB4VRJbFS7WfJEwisCLIcVDyLmGKQ0ntqTgvQhiCH9cEMQJx/8wBxxgQ8hiX6jtxoNEOAjAvCZwcurqf3xX7dqYgjrbQ1NZXVVtVLG49Q70Wq0mZ5XOWyRet4XivfevzX7Y5jU12sr/HYvMb7Nrrr7dFzQutJ5W0vkTMXV/QuvK/WC4bxWk52qnbQzFWDl8KwBYKRUun0q7FzecGpreK0dXDFNDaiqekEJBbL+AH3lR8CZ8FcriGz/AfAhaC+tjyAko/j4DHdUp9Dy/C4/AcfcKr8Hq4/ECYl/lehapleWZMEs5oS9Zp9gv8zvUqZi5eliWatlXonr6lbNG+kNuWa/aTyeF5KSZUwCYMhBgL/WjvMD4AJX/Tr8fn5InxybgwKYuWgJFcrYO4n8CSz3+VHYBWjIfrALvhfRxW5gy7lcXjwxZ3KWp0r9ZL60s/snBIiUMfXKc5ca8USeF5Mj5PbFF5ha9n3lg1cdvEoojLKVZGFSGPtuKFpACghuerFy/wjt3dsICLYtl27NhpK1ZQczDpwM1jjr2eXNwGhgasihIBlXIfKkLPfkj4cxlrFzXUSjY4EOxpYud6u3stncp6zTX6pZyBe4yUaTsooTAw0G81tTWVTKlDbsUL9hL7pOyf62pr3WVT9drcCdTj5Mi0WbZCsTh8ngV9VEAh55ifmShJ4WX+vhAQziwCcReSt6O+IgpEFIgoMDUFpiz2PXUT/3evIC4tH49bpli2hkFSWZesmMCFtGTxcsmyuaI9/stf2rM7n7dLrt5irZdvtHQxbum+vHVlUzZQlfEsk/+/vTvaTWoNgwC6AaP21qjv/4ImGo3GWsD8e0PhophYqMk4y5uT47HtN2tOaqalsN6t5u+4bcYXZOdnDBu/VvPPxW1X0/SwnqbtejX/HNz8A/Hb7T/4uur/25tkBF5C4Piw7vG+j18suPRd/Jf4+Ld6n8dHOJznyHxmzfEdqEtP47s8xPD06/Dvhz8+HunwnCcAnsfWfjyByKz3+O7348mo5k/rh38e/vv4/eWz/fKMw6tnPMRiPGnJbv55v+XX43f35g93egmB82ehfOo1+679/8eIu1bQ2xMgQOC2AkbcHzzHyPq5WU93D/vp/ff5r9Jpu95O+/m1iXbTm816fkjOl/sf092Hd9PXV/tp8+1++rh/O316vZk+b1anF/venobc8e/+h/VqHnC/NmMsjiE3Xhh8vNj3GIm3Ldp7I0DgOgEj7jq/27/14+MQL7zrC0PuML+e8yl2GWPnM2r50McRd77R5jl3GHHjz2x24xXc/v6j7sYLDKyWR5ksI+40XudLDkPu6RF3mn3X+htx1wp6ewIECNxW4OUfSH/be703AgQIECBAgAABAgQIVAsYcdX1C0+AAAECBAgQIECAQJqAEZfWmHsJECBAgAABAgQIEKgWMOKq6xeeAAECBAgQIECAAIE0ASMurTH3EiBAgAABAgQIECBQLWDEVdcvPAECBAgQIECAAAECaQJGXFpj7iVAgAABAgQIECBAoFrAiKuuX3gCBAgQIECAAAECBNIEjLi0xtxLgAABAgQIECBAgEC1gBFXXb/wBAgQIECAAAECBAikCRhxaY25lwABAgQIECBAgACBagEjrrp+4QkQIECAAAECBAgQSBMw4tIacy8BAgQIECBAgAABAtUCRlx1/cITIECAAAECBAgQIJAmYMSlNeZeAgQIECBAgAABAgSqBYy46vqFJ0CAAAECBAgQIEAgTcCIS2vMvQQIECBAgAABAgQIVAsYcdX1C0+AAAECBAgQIECAQJqAEZfWmHsJECBAgAABAgQIEKgWMOKq6xeeAAECBAgQIECAAIE0ASMurTH3EiBAgAABAgQIECBQLWDEVdcvPAECBAgQIECAAAECaQJGXFpj7iVAgAABAgQIECBAoFrAiKuuX3gCBAgQIECAAAECBNIEjLi0xtxLgAABAgQIECBAgEC1gBFXXb/wBAgQIECAAAECBAikCRhxaY25lwABAgQIECBAgACBagEjrrp+4QkQIECAAAECBAgQSBMw4tIacy8BAgQIECBAgAABAtUCRlx1/cITIECAAAECBAgQIJAmYMSlNeZeAgQIECBAgAABAgSqBYy46vqFJ0CAAAECBAgQIEAgTcCIS2vMvQQIECBAgAABAgQIVAsYcdX1C0+AAAECBAgQIECAQJqAEZfWmHsJECBAgAABAgQIEKgWMOKq6xeeAAECBAgQIECAAIE0ASMurTH3EiBAgAABAgQIECBQLWDEVdcvPAECBAgQIECAAAECaQJGXFpj7iVAgAABAgQIECBAoFrAiKuuX3gCBAgQIECAAAECBNIEjLi0xtxLgAABAgQIECBAgEC1gBFXXb/wBAgQIECAAAECBAikCRhxaY25lwABAgQIECBAgACBagEjrrp+4QkQIECAAAECBAgQSBMw4tIacy8BAgQIECBAgAABAtUCRlx1/cITIECAAAECBAgQIJAmYMSlNeZeAgQIECBAgAABAgSqBYy46vqFJ0CAAAECBAgQIEAgTcCIS2vMvQQIECBAgAABAgQIVAsYcdX1C0+AAAECBAgQIECAQJqAEZfWmHsJECBAgAABAgQIEKgWMOKq6xeeAAECBAgQIECAAIE0ASMurTH3EiBAgAABAgQIECBQLWDEVdcvPAECBAgQIECAAAECaQJGXFpj7iVAgAABAgQIECBAoFrAiKuuX3gCBAgQIECAAAECBNIEjLi0xtxLgAABAgQIECBAgEC1gBFXXb/wBAgQIECAAAECBAikCRhxaY25lwABAgQIECBAgACBagEjrrp+4QkQIECAAAECBAgQSBMw4tIacy8BAgQIECBAgAABAtUCRlx1/cITIECAAAECBAgQIJAmYMSlNeZeAgQIECBAgAABAgSqBYy46vqFJ0CAAAECBAgQIEAgTcCIS2vMvQQIECBAgAABAgQIVAsYcdX1C0+AAAECBAgQIECAQJqAEZfWmHsJECBAgAABAgQIEKgWMOKq6xeeAAECBAgQIECAAIE0ASMurTH3EiBAgAABAgQIECBQLWDEVdcvPAECBAgQIECAAAECaQJGXFpj7iVAgAABAgQIECBAoFrAiKuuX3gCBAgQIECAAAECBNIEjLi0xtxLgAABAgQIECBAgEC1gBFXXb/wBAgQIECAAAECBAikCRhxaY25lwABAgQIECBAgACBagEjrrp+4QkQIECAAAECBAgQSBMw4tIacy8BAgQIECBAgAABAtUCRlx1/cITIECAAAECBAgQIJAmYMSlNeZeAgQIECBAgAABAgSqBYy46vqFJ0CAAAECBAgQIEAgTcCIS2vMvQQIECBAgAABAgQIVAsYcdX1C0+AAAECBAgQIECAQJqAEZfWmHsJECBAgAABAgQIEKgWMOKq6xeeAAECBAgQIECAAIE0ASMurTH3EiBAgAABAgQIECBQLWDEVdcvPAECBAgQIECAAAECaQJGXFpj7iVAgAABAgQIECBAoFrAiKuuX3gCBAgQIECAAAECBNIEjLi0xtxLgAABAgQIECBAgEC1gBFXXb/wBAgQIECAAAECBAikCRhxaY25lwABAgQIECBAgACBagEjrrp+4QkQIECAAAECBAgQSBMw4tIacy8BAgQIECBAgAABAtUCRlx1/cITIECAAAECBAgQIJAmYMSlNeZeAgQIECBAgAABAgSqBYy46vqFJ0CAAAECBAgQIEAgTcCIS2vMvQQIECBAgAABAgQIVAsYcdX1C0+AAAECBAgQIECAQJqAEZfWmHsJECBAgAABAgQIEKgWMOKq6xeeAAECBAgQIECAAIE0ASMurTH3EiBAgAABAgQIECBQLWDEVdcvPAECBAgQIECAAAECaQJGXFpj7iVAgAABAgQIECBAoFrAiKuuX3gCBAgQIECAAAECBNIEjLi0xtxLgAABAgQIECBAgEC1gBFXXb/wBAgQIECAAAECBAikCRhxaY25lwABAgQIECBAgACBagEjrrp+4QkQIECAAAECBAgQSBMw4tIacy8BAgQIECBAgAABAtUCRlx1/cITIECAAAECBAgQIJAmYMSlNeZeAgQIECBAgAABAgSqBYy46vqFJ0CAAAECBAgQIEAgTcCIS2vMvQQIECBAgAABAgQIVAsYcdX1C0+AAAECBAgQIECAQJqAEZfWmHsJECBAgAABAgQIEKgWMOKq6xeeAAECBAgQIECAAIE0ASMurTH3EiBAgAABAgQIECBQLWDEVdcvPAECBAgQIECAAAECaQJGXFpj7iVAgAABAgQIECBAoFrAiKuuX3gCBAgQIECAAAECBNIEjLi0xtxLgAABAgQIECBAgEC1gBFXXb/wBAgQIECAAAECBAikCRhxaY25lwABAgQIECBAgACBagEjrrp+4QkQIECAAAECBAgQSBMw4tIacy8BAgQIECBAgAABAtUCRlx1/cITIECAAAECBAgQIJAmYMSlNeZeAgQIECBAgAABAgSqBYy46vqFJ0CAAAECBAgQIEAgTcCIS2vMvQQIECBAgAABAgQIVAsYcdX1C0+AAAECBAgQIECAQJqAEZfWmHsJECBAgAABAgQIEKgWMOKq6xeeAAECBAgQIECAAIE0ASMurTH3EiBAgAABAgQIECBQLWDEVdcvPAECBAgQIECAAAECaQJGXFpj7iVAgAABAgQIECBAoFrAiKuuX3gCBAgQIECAAAECBNIEjLi0xtxLgAABAgQIECBAgEC1gBFXXb/wBAgQIECAAAECBAikCRhxaY25lwABAgQIECBAgACBagEjrrp+4QkQIECAAAECBAgQSBMw4tIacy8BAgQIECBAgAABAtUCRlx1/cITIECAAAECBAgQIJAmYMSlNeZeAgQIECBAgAABAgSqBYy46vqFJ0CAAAECBAgQIEAgTcCIS2vMvQQIECBAgAABAgQIVAsYcdX1C0+AAAECBAgQIECAQJqAEZfWmHsJECBAgAABAgQIEKgWMOKq6xeeAAECBAgQIECAAIE0ASMurTH3EiBAgAABAgQIECBQLWDEVdcvPAECBAgQIECAAAECaQJGXFpj7iVAgAABAgQIECBAoFrAiKuuX3gCBAgQIECAAAECBNIEjLi0xtxLgAABAgQIECBAgEC1gBFXXb/wBAgQIECAAAECBAikCRhxaY25lwABAgQIECBAgACBagEjrrp+4QkQIECAAAECBAgQSBMw4tIacy8BAgQIECBAgAABAtUCRlx1/cITIECAAAECBAgQIJAmYMSlNeZeAgQIECBAgAABAgSqBYy46vqFJ0CAAAECBAgQIEAgTcCIS2vMvQQIECBAgAABAgQIVAsYcdX1C0+AAAECBAgQIECAQJqAEZfWmHsJECBAgAABAgQIEKgWMOKq6xeeAAECBAgQIECAAIE0ASMurTH3EiBAgAABAgQIECBQLWDEVdcvPAECBAgQIECAAAECaQJGXFpj7iVAgAABAgQIECBAoFrAiKuuX3gCBAgQIECAAAECBNIEjLi0xtxLgAABAgQIECBAgEC1gBFXXb/wBAgQIECAAAECBAikCRhxaY25lwABAgQIECBAgACBagEjrrp+4QkQIECAAAECBAgQSBMw4tIacy8BAgQIECBAgAABAtUCRlx1/cITIECAAAECBAgQIJAm8BuPX8VHLvubo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4" descr="data:image/png;base64,iVBORw0KGgoAAAANSUhEUgAAA3EAAAOkCAYAAAAIh73QAAAAAXNSR0IArs4c6QAAIABJREFUeF7svVmMZVl2HXbe/CIiMzKrcqypu7rYHKRuihQlGiRFUqZE2myaIkgDtOVPmTRNW6Imw/BsyAPgL//436D9KQsQbBiEYcAw4A+Lf3TLgEXBbFqkmtXNmnLOGF68wVh77XXOPvfdeyMya2oBN5rFyHjDveeeca+91t57dPfOrd1ut0ujNEqTyTiNx5OEn+12m+z10SiNJ2N7f7fbpvV6k9brdZrP5/bexcVF2m43aTQap8lkYtfY7VLabDbl++OxXRPX22w3abfdptlsZtfBf7PZPI3Ho3R2dp7G47HdbzqZ2r9HI7Rll7a7bZqMJ2m9vrB7jsbjNJvO7P3NZpvWmzVuYG3C/dFWtAnXQLt4rZG3Y5s22639ezwap9XFyp5vNB6lCdo6GqXtZpufS32RRon9gP9tef3pdJqms6m9jn7Ava0N+Hu3s35EX+ga6AO9ptfx+dK2nbXrKj/6TvltTc/Xwn3wgl3fLxjvhee1d3a7NN4l9r2PlY27/402d/3o833tzf0XPhTbsf9dtXZn/ZnQmz52GAHMIYwT+p/jzT7lmOu7LS0aj23s8tzG0+fn9Lnh81TzNWE8bZ50X7fvns0xshnkl8LcV982P4d+XW82abPepOkU62picxbzji1iv+AnjhX+1tpTD6iv8Rv3/DhjqfvF3zafsR68LVibGB/NDazXq/ywD0r/YN3rGZvfz/3m99J4Nfuz7b62LppzEfMppdw/nFv2lFw/o2Tj4ROyZcpy78Azow0a27im4joq85/7Kt5rznXN7a6+653rPhZt39Wzad00P9Ncm2wb/+tb7/pMXju5DWVM29rDJd61x2hvLP2jflR74t+aP7FvYr/r31hP6AfMMXtth/vgnMD5Z7tEmkywB6Z0vjpNz549SavVNo1wlI0XdhZdrNc2N46Ojuz306dP7VyzeYS1u9nYusUZoT6xdbzZpNVqZe/h8xucg5tNunbtWjq+ft2ue3pyksaTSTo4OLC59Ozp03wuzeazdHh4aK8/f/7crqEzDvuD9QvuOx6nw+U8bS4u7DPHx8fp7OwsffTRh2kyndh9T09Pbf4dHh6k+WLue+MmbS52aX2BZ8B+Adtgkh6cnPZsrldZ4cNnhh4YemDogaEHPskeGN25/aqdnjDmo8EBQwf/GSiAcWKnF4GYwB3+xoGEnxok8TMAXm5nZkMb11wsFgXEbdZ2yBmYWp2n+XxhhygNVjcecBEDGQBKAEU01vPBhfvAGB8VIx3Gr9ppB/pIhjiN/gLyaNjKhjDAis8bMNil5XJRDno3SvRsuAeAkN13h/7aEQhOJgRxAJ/ej/qt/sPfuG8Ey1cxQJvGp42dowICuKuBOPYJwd0IQGWXDIBH44eGTv+5fRmIazPsmsCyxSL2l9pBnMBaNEbjfToXCAAfHqdpL3qfsTdgwIWfK4C4PpCLaxELFCAtFAdHQQRiEcDg33AKwBEw9XHAvOda4xzmDw3kOJ62TvO7ujeN4SaAqfuqG6zH/t0HptoXyp0jEOi/p1ogQ78Y/D2+A1tvfHyfw4152jdvK6dC+D77R31Q90U/0GA7sA9g/WPvMAcNjGkHg01AGoG12toEedpvX2bD71+3nAvaB/v2lLjnvziI2x/Ttme5rG8jwNX3NTfoNORY8XdZD00QnD/nzju+r8UiB4LAO849gNaULtbn6ez0hM6j6SyNJ0u7z+nZmZ1ZcDjiTMNeCJA0nc1sDkTnBeZDdDphhU6nM3PQoA3n52fmzAQgxLrHdfC6nSV+Lczb+XzmZyQdrdr/uQ/DeUDgZWdR2qXDxSItF/N0/fr1dOPGjXRxsUrvv/9eOl/RYYr74POHB8s0X+DspQM04f82PGvpDEzpgyfPBxD3Motx+M7QA0MPDD3wKfXA6O7tW0RIAHFg4hwIAUCVH5mi0XAUqwWWhEAPPwb83LjSNWhQwLDhgYDDA8ANBxsOEHlFcejBy2iAxw1cMXxoG96v20XjtWmw4BDEYSagVh90NNPBrOhQjUxZZuPcoMfD4Z4ApMZbBeMHXlvDe3g684ASzMKwgMsWXdjGxBkIdBDXZE3U1quMd9OY7gVxziKKTcz9hte3KZmDObCVuH8E9V3tuQqIK4YgQWYNVtqu3M3ENce6CaB6AVUG85yrpV0+r0MfeSsJ/slXtv5o7Lv6Jxpa/WNbsxW8LtcW+hhGGdYKxwSGHR0Z7A8Hn5nNYWvqvuYT9I9XN4iLwGd/3rENAnoZYHmnZJDCDm/pqiZTc7nxzzUUmToZ73REdPkecHuOCcG62MM4NgIVAg+cU2Kh+hhZ73Rf3+WaZO/Ls4vdK4CjCWTagF2z48Tctc09jrPmhT+tzw/OKYKDOFZxbcV/l3G9jImzAQ4Ohqusda3DrhWkcebjsPf3x7da9w7MyYqyTWXqadx5jR28Ou7GzKyrHHMJDsptWq3O0unZcwNx08ksjcZzA204t3AmnZ8TEAEEPXv2LC0B6CZQjazT1hUpnHNQrpAJBzMm1tZY9zXPQVwXP1CW4AzEc8lZibNCCpiTkxM7kxbm9ExUy/hZxfMMipdd2m026ejwwK4Ltg2qEbB8+AxULQBzmw2ZusgSwnG0XCyNCYQjE0D16//49wcQ1zVNh9eHHhh6YOiBz6EHRvfv3jE5pQw8evlp6OBgwAEXWSQZSDikTELobJsAgDFSMA5wgLgMzt5zI88Ol5RMeiR5GAAg3sfBAnAn48L9qjTInEWQOW2CFxxyBsjohdQRjzbF92hAJZOQiN3Ds6ENlF7Kc741cEdwRosBh1dhy6KRVgz/dmYHbFzpO4E1GUQ8RNeZyYxe48vYL82TFwFxkgPyuYpEzICpM3EcwzIL7W+XmXXNzb62xmeqWcY2OizeoR/EAXzLWGwyUn2sj40YDDSBVZfdmqTKuFOOeexX98/3yL2KR7ytjyivpeFp/1//zgZpe89qnkiayPkCJmBiUi5zlpixyetqjuJ7keVpSi/79pi+sexn4tyh40AlMiIyuGtjugC5y+ZPX3slmy77F+RwTkf30HhqSz0nOe598+eq63K/zT7YFXta1iD2S2xEEd7mudjTAX0OC4E4gTQ9l8ZGDFa9fgRsony5qC8uY+IElAR6Od81HvbuSx1xxioF548cF3itzPty/Xr+85aRhasdCe4EMYre16n/czTCfcGoAcQBNEHGDecjgNXUgA+eCUAO/b1cHqSHDx+mxQLhAWOTQtt6xJw0SeLMAB+eB5/Beyt8F7J/c6AWdYmcomornYM8lyx8YE2JMj534dLMiSla4DAgi7bbbtLc9wvILgEMZzNKO9F3BG1QoZDhA2CDpBLn4mJOVhASzGtHR/bZv/s//a8DiHupGTx8aeiBoQeGHvh0emB0/x5BnGLC7BBATBvi3HL8l3tXTZIIJoBAx+Qb8DRu6aE1wwGOTZcRVkYSDlzzLG4ZIyBGyw9o83XD6xgAFAEkjVcc1ia7zPF1jMMRWMzxKH6AMfbOD1CX2UC6wmshVmGajTYYxvJ64pBUDCC6nN5Sl0qaPVL+zp/zfpGxYH0HoDEa53i4JogTgKNktTB8LzLMLwziGtKx/H08p7OIxqgE+WqTnWs1UDsaHWV/AjMywKKh133Ntjghzj/1tdgSgfgmCxSvvYtMnONIxjc2QIWMOHn8OTk7h6ZP9rcP2grLRCBatTD/IYBi89FAG2Ns8G8Y4HHeRBZM8YOMBxVLV5iYIhd8kZlWDGQagAKkjXEoUNXj9CJLyGvYeHHw3JgUK1o6QuTJ5aBJsVpFRlz2h+7xqp0AAtZ8LuwPMnILWChOhe5eK6wXcUt5riaAaIKMZp+09XHbffvmXb1GBGK0jxP8R2CtNmldvQwTpzbmNenMNhmveg5dfR8pTJyceWLjeA2xbFxL8TN0IuVWNf5NieDINAgCcrZ6HPB5KAFiISGnPD+xe5mTcbPv9MRdsC5XKwI6KS3wOs4d3gzMHeNgZ/O5NR3ACneHU1RnGe5h8eXuRAMYxPpfHhwYs4d9QHHkOEckKxdgxnV4vqzTcj5Ls+mUskmLr4VTElLfrb0G8Hbz5o1048axATYAt9l8ikPc5gjPXMqM/97//L8PIO5Ft83h80MPDD0w9MCn2AOje3duk4lzICL2JMqnxFIQvCmhhCcccWmSHSQWD8LWmlfbWToe4i6nBIgznX99uOoeYgAB5iQ3yQlAPN6Eh3UBPow3YGIS3B8gqoqJG48sCQrAGryWOEgVbM7EKrPsqS2ghcaDDrAISMUU2kHssrfIRFqcoMlSFcNXJzYR8xcTm7zMGLeBOBIR9MYqCQaBQJHe0cj0v/EbAM7GrCSSIRggMJdB+KJtbDPCS1wIpULtP31MXGyPkswo/vIST39fTJwDtr0reExcJ6C4xDiN38v/djAdloADnGjoKlEO5VSKkTOzM8bE2bXqODKCvcI4im0GwO2TU5IR6hiRYL61gTixSRGg5JhFf6zC5hXJXQFd/FAEeH1tLddqsKdqfoeekqQ+Y2cJ3mv+CwbunlxP49Uzvdgn3DPwb8WXMnEGpdbxXnH9cRNpZ+L6yKsuyWjeWesJ5n3r71pza+dFAQF1giD19eVMXAGyetbstKnkpM051iN/dZY5D2vDn8I5Upw9ZeyKg4HfjQ4TxXVzj/Pdz5rs/j6XzYNJgxPxPF2sV2kyHaf5dJrWqwtLQILkInCqgBV78vRpevzoWTo4mJlz8WKF70H9AdUJziSpNgmgAdrErNEJykRY6GOcTTqH7flcLWJJULIzx2MBdykd3ziu1DIGIC+QAGxt8XA4b9eQcVqX7NLZ2ak7Mifpzp3b6Y033kjXj6/zXEbYA6SdYxMteGwnQwn+/v/yfw4g7kUPweHzQw8MPTD0wKfYA6O7t1/dyTuvbIU4SBS7VhuhBs+8OfJ8KiEKvXUxxssYPgdXOXtjSmk+m9mBJY+qjAQdXBGQlZgyslsAhubJRFbIKeQsCDxHhkx4Dj35SmBXDIRMmMkSIO787NziACCTpJxlZf+2JwssnCSkODgzoA3ZKfEaJCf0uJbkLmIiwfpIltrMTqnxFBvXBDOdgKExEZrGtJRk9jpYzBDHJ5mZ4vpyohcHcWbcunRSsUYEfy5Re4lJuP8cBUxGJ8H+pftAXIllLIZzCcDvBZyenVLxizbmHv/CuU8jLpvTHkNkMidngJttvYxh4NgGIzUnOGnEwLlBXZwFZHEpMZ6Y0ScmWyC9sFkxkygzLIotV6INgYmXGMa9r+yDOBnJTVCg+LQSExYBAb4VgVrNqlLu1bUWFPMqp5IGjw6p7vHSOhfTue9IiMZ/AZX4fN/cMvmb75toswxx7iOSJwa2KGe9dODjQC53toNzgsr2n759ottBwmu17TnmNHPnT7z2VUGc9u94fYE4sbAdT9IZw5jHy/tH6034s2b7y1rDfbWPxWctrCgTf5iiBOeGx8aZ4xGOEnNCrnNyk9lskq5dv5aOj44sWcjdO3fS0bUj22chp3z0+FH64IMP0oOPHhi7drGi3BFxcmgjGLoPHzzmfuMZTHG2YJ6QTSux3TiPANaQwdLOOmS8dOWK/s2s0MzyrFi2CLLNUbje8Kx1UHdweJCOjg6NfQNoQ6wbEp5A2nly8twyVUKhslwu0wSB0nh+m8szO+v++7/3vw0g7pPYQIdrDD0w9MDQA59QD4zefP3+7vT0zDZrbOompYQn38sK5CBpl6qIUVNsTvaIZ+kMDykYVUxOooQZMC6ZyASafmn8FYNnwHG3tYMH2ny8j0xaksgo8NsYiZD1Uh5WedZl+OG7i8XS5CEAefB24sCCF/LkFJ5ISjFxf5O4yOXtLJ/69+BgmdA/uD+MabFvdkgjrgDxA8ulHeYAh+hHeDINoloKa/aB5DXqL4HdPjDTNJabY958n4UNiiHj/6oSAsgo0rUMqHlmvZqto+EtoC0jI3r/BdLtWg4c83h4OvJ2tkCxN5TLZhlUNi4J9nI8VZTw5Xu5QexlEiR5FXMa4xgl9UV/IIqySGfJymi+5v5tMC5ZFOhsiphgNeVl12I03NR/MQFGYZvsTjkVPcE1DW6+k0dzL3GMmK3LwKbNUXeslHgqz67q6xIGqDlDXM5ZHDEEBWLjc5ZP7y8arWojNxKxh3ivALJYogQGNNP+c3zomCjp+CMg2h+BfoAT2tL4amYG8XqDyeoreVAypbpyLji79LzsI4JTMasxu2+ULnP+Vj6zPbb2Ks6eNgDTBGhlT/B1ac/Oh49rU3Owa77ruvU9fY72JJvRfI6spdQC+LbKwTTHA+/ldRDay4EjOM57k49nBqSWtESfk5yyrCTGDEJRwVIDt269kr7ne78nHR0s0/HBIff43c5AGsYKWSqRZOS99983wIMwg9X5uYE0jDfOhtPzlZ09z09OTBEiJx6en+V5Jjbn7cz1rM+2Ll1yb8lQ3LFh56eSianEChwGfjbqOQ0Qrlm+4PXXXzPpJM7Ds9NTd34iE+ap/Yc5DACH+8xn4zSfjMzxqbJDv/l3BxD3snv98L2hB4YeGHrg0+iB0Xd/1zu7J0+eGGAyvb8fdsiCVQAcPZYAMYwJYzA3fhtLkGvLMX4Nxh6kGXb4ygpw/T8MaHj+lPxEBzEOTXgBEfiNDFomi0TQtRvwihcwb7fqFoWEFNT6K+UyvKNrA3DwOIJ9g/4fBxSyelmdOY/TUF07Giw1kyC2SrWEMhjwQ5Ne22TZyABM0XYcxHzd6815Nk4e9PSsEggz6L021Osh7gNx0RDLnwPocvZTxks2S1rqxfEzBpXsnyVjZ4l7IgNRGJUmiJPRS09xSYKAAVT2zq6Ja3X0rFyEyzth7LfUBms+azb2cptLrTibB5ZYp9QCM7AkFq45zkpmUlLf7TUXclMtDM2RMjYxRq+y/K+8Xiuj2i3nNvmdLtgPyFxu2XGdvkYpgUSRBqtEBn5DosmssmISMqvhyY+UaKVmZFQSQX1D2XNMtIO1anUgLQ6ImTeVkl2OBfVR2Td6tI0t2QuvOhh9wKgv6YlKHbTdR2yUnB6WvdaNc+4DjKcq/V7AqlLM+3BWQK4PVKode44eX8CF0WI/xs9xT6rn8lUAYxz35n7au8+pvp5KysR6j1azs5uNJCDW8izAs5ZzllHJ82eEfQfnk1w0io0rRxaYuJ39t0m379xKX/3qV9J8MklzZ12x5+Oswp4FYHQABgtnKOSUnrVSSU9QOuf+G/dtjK3WqjkzSxkc9I9loRwxUyXBPc86XANAzFg3OBIBskJMHVUlTCgW5bcYj8Uc5RA4vher8/Tw0cP0+PFjk4CenZ8ZmER5A3zx6No1A3lWg+78LO02FwShXufuN/+HISbuqvvI8LmhB4YeGHrgs+iB0Zff+dIOaZFZfLR4zCkHqot+2yHtMWAySARsZJRkQ8fj4AweOGIyaZHVvfJDxw12JmtgDJzSNsfyAJKJ8NDz7JdEDLmPAC4ZCzTOWSiZHnnp9Xp2dhgBzJF9Yl06A6QIXogyumDU4IBG2QNlqTRga0HfbKvFGXnMAYAwAs6BB5DBTMW+cT88uyQw6itjH704a3OwXxTA4ftj9/Rbl3u/C8QZqyEpX/gd70sQ1yzZEFmx/diVCsS5pSkwJ4li20QugI/xNxVb5oXW3fpg2oGAHtlvzCipOlySx0Wjt7qvzd2cKpLX05iHhAhtbbXsnZmc2I8jYl1Aj2vKbB0/F+WCzWuz3iFf1dqy2KhgQMfx0L81b66yQbyIMa72REaIDDnjxzROinGN8Xn23QDO1DbJENU/AjvxuegsIiuuhEmMK63BXtXHPdk9871aO0jz+Sq990l9pkg0zWGRZcteg8vjHEuBccYb5yRQ3ozmc2UnWUszBZrKmJW1rT08Shz3QJzv8/jM/p7Q3i9NoBdBvhjU1vXlSXiaTiBdLzrXmt/PzOkeE1c+Ga+Tn30Eeb4zcQbklIimlKoAiAN3j5i4e/fvph/4ge9Pu806rc/O09Eh6rkVR5GUIgBXkCVa0i3I9c/PDXTdvnM7TafjBEmjHKTlXKPTgg5RB3keIoDXdW7gTMa1cK6hZADew7kd+11jxd+MX1d8OMDo02dP04cffpgeP3qcHj1+aHMMZyRi/CAPRfZKfBcBBlNnTzEX8Xz/3d//PwY55Se1JQzXGXpg6IGhBz6BHhi98dr9HeLC8DMHAEGNGtS3URKELKPMZpl7jhFLAMkk43bwY0AMnlGXZOYDxbMJWpyWgZmVZ9ljzIvKBeA9sGcnp8gElkyegnYgKFuSt+zR9UQAOlUgX4HEEYDrYHlg14T0C9eH1xOv4QCEBxIHG57x1Aq4lpp0AROGg5HppHF/xefZ4TsZZ2CH58b1YpKUNQqleqFvfbcNxDXZuOaBrF5v84Q3gZ6BOHfFls+XWlT2Wo7Jqr3vymbYZrARsHv5gSrJQ0m6ITASwRna3sWXCERRKhQlcw7QVMy5wRII8EhuJqam9vSX9O1qjxmsIaGLQJNKThjg7EqG4Q/RZAllKIlZaWNWu66J54ixh2V1EQzye3UsXV7vDZakuQ9k49kGQCPgbKvWYsvmUZhsGYD8kABy7EsbBzAoikONDoTcjy7G9UUqUj7OMbxmca4O4pQ5Uux325DwOj3JMFx22QE1euOv+kB3H5joY+LyOvBxa4KT8jxFZsx7YZ8h08SB6FtR9dNKraAY2ChPjHNvn1kudnp83r553LZHFQBXM31dY6KdoreP279cKSjavl+BOFc/QCZpTJwFMQvEhWd3aTrCpVcX5+mtt95IP/zDfzadPHua3vvWH6c7t+/YgFhoAOTF7ohAEyGdlBIA8xhp+5H9ETFmN25cNxBmQG9D9hnnoX1uPjdHKpg6vKZSAjhf8TnGvwHI4b85pfsenlDGsSStwlpCXTsoROCoxNmAM+rxk8fp0aNHxsDh+2zfDQunYBzuOk13ozQ1R6XXn9vt0m8OIK5jBg4vDz0w9MDQA59PD4zeevP1HTJZ4dBXen8DKwiod2MpyunEmCjpgqUr9hTt2ZMe2AUzO7JMxuUuodi2QkdkIOP65+cAeSieOrfDEEHhAGUmnXHJHs0Zr+3lhr4FiHvcDp4B3weQo5eTqZLPzlCnZ2vyF4BD1fqhEqXBslh6aASeb0p/5BgsGtr0liO7JROc2KGMGDwihhzPICZOhy0THtBb22d4mLHcYsk2ARxNfsgpS8r0CAKil78d4FEWKGBSQkpKApum4Yw+Y/rsYGdmSSUTOnTBOBtLl0qJ1WXMjb5TA4DYZgILfk6AIPdjI1tjBiE2mb0vxTYG+WcbeC3GM2MDI4iJnxfw0L3yTLokGUaz/lX8fnkun+nRw3CJXLD6qD8Ep1CIE2rZb4QRyjjvJ18psYah3l6DpSxzsxRVj7crgAIp/Vn8uCl/4/jKqG66AroBnO7T1gdhlnbutpKGt32gr3yFQHfXhWP/5/We52H9fGp7iUnVVZvP3U2MlPuVvi3rxnu8Yn0LU8dnqfclPd/lfVCuXeYz96QuINi2B/I1tr2Ua9jv3XJNP1sCI9fuAFCZBRby5hyLMXHcgwBkRuNdms7G6ez0JH3pnS+mH/uxH00PP3qQ3v3mu+ne3bsOolC7ceogzrO/elw0zyPGmS3mSA4yTjdvgO0CW3di5wWZN4Ym4HXVbgPogtQcDkicU3h9ebA0pwnOZvyN2Dt8H2CP/RWyoObEOIy3w7XOzk8NuJmTdrtNH374QXr06KFJpW/cvMF6cFNPbILt0ksHaZ8eQFzntjG8MfTA0ANDD3wuPTB65+0v7iArRNFRHARWm8bj3syYc4kUDE566nmo6sCwQzTYWjJQijyOWbLE1uHzil9jUouSyp5eSGXqIqhQxktJGE1E5we1m/lmIOAAFKDE+/Bkovjq4eGBy7J4WJ6cnFpHmzGa6P1cnYOJjDWnCiuD+ABIVtQuSuf4TJLuEQh6QpgxZZqGX0I/ShajtvclNonGTte/zSQPVgr+XTFxOdaLxnsNOgSQhLaj9zbIrty2zAZYiKuL41xRGyHOr8+rrlgWGSCW4MatPprvMljLbxn7hfFidkmCaUr+eF0agDKCs4FNXWYF/gW4VFy5bRUyJq5Of18AcgRGnu6eg+PAr4uLbBrmbjh7H+yDOG9pLubdDpD07N4EBT3mBDV9Y9JBRNo1yFBJ/ss4t1JvjcZ2kW62AYLSszkG0iXNfGcfYEpamcFzSJ708XbL7jHpY5z6+05goL1lfOZmHzJzrhxY6j+BOMnZtcFmYOZbbl9JCHO8eUmWNjBcSVPdGcI5Q8a9gCgfHQdhfXUG4/yJ0s9+QK250wSyJV64jx0toLvMv0hYNsFsAYxMWlKBOGflrN8tLg8Oukl6+vRReue73kk/8RN/Ln37W99K/+8//r306iuvUIliSgJIFpnCX+yaWDrEhh/fuJFefeVGOlhM0nLBuE8CKcZDWk1TLy1gIM5j5jCjGEvNGG6oVEz14WEDyNBsKo8cI950nMFJUmrSIXnJs+dPLSbuyePH6cHDB+nJ08dpuVimL3zhLQNy5jydz9M0jdMkIaZuYdks8fp//d/+j4Oc8uNtPMO3hx4YemDogU+0B0av37+3E/iBAVOMa0gYlTELweXU7eOwkQGHf4tRQqsE3HAA4vOWbcvZKMkzLXVzKK4sw1yGBq6HxCc43CA/1HUFGlWIes9AdxCl1N7wdJpXcbHMsTwAdvB+wjOK6yHrZInpK4WIcxr+BHCIFM1kG1WCgbJKZKvke5YxzGrC8d9MYFKDuJjYBM+EQ7yAkcuNyquwcRMY+AK4blHpezF2sQkA3U2eAXvNKkQmrk54kr3kEceL3XK2tWu2EnjRSNEYq63qFxlgtSFWG32RicMYWeZET5hCB4EnZvGYQPR0zG4awW1dqSuAjkwoBgdC6F+xRjLUY2ZNGHXdPw5XK/Ske0TWxQFOrC/XYxmLxCJmLeCigIL2Fu0z5vR/AAAgAElEQVSBpsBMM5lJc7wkCVXyEtXfKoyuAHZc5wXEsbi2mL8mWLORDk6B+L0CGDtnWGe3d4PV/dT79UUuY7662xJlv5wTdDgYS+KMdXROaI2qbp3y7sTx7GPFHHoFBiw4Q3y91mwX5wnnCCd8Aa3RkXL5XsVx4zrVGF7l1Go+W5vcuOs63fcr60jPa/vCOMgps6SSV6f8nZ8BiHv06KP05S9/V/rJf/4n0z/9gz9I/9fvfJ0xcV7uhioLsGWs6abszjofb9++k77ve787HR/O0sjT9meJPWLfLByBzk3JKXM4A+SZZ+d2XqDEAUBVdpB6gixbY15WJ4+ZM++jETIqL9LJ8+fpm3/0zfStb71rIA4Sy/FklE5PVuna9QN7vldeuZlVKzePjtP1g8N0cHBoiU5wDv6Nv/PfDCDuKhN5+MzQA0MPDD3wGfXA6P79e1bs28BZSCSgjGDQ4FsmSmRhXAIQQc7B4p/wIFN6SaOEhwsNTsU6yavr2kxmQISEBGn95X2cTpjhy0AbZSWSPGb5JqQnxmy5PFMGZkMGKemnZFr2dyrsIs5rMYFIcoKfw4PDfAgy+YpnuYQncrnMsW3Z4HfwOo015NxmwfMzzm7DWD/P0InXlJbaTCRP8sLfksH4qLuSjOew+EYaRGQ+C2shwxYM6njHwt38YK1khMefSUD0/eKf3452aZellM5Chpp4MZe9GCsxZTYPaH3n9mk+0SFQpFlV0yDXyS/oGb1kUwALTD4Qf0ZpOvYi695PkthahkPLbigDlNpSe24rJXGRRpPCIPFZMI+3ZM44WQtTF+KuulLbq3i5WtgECCNfK/kJghkU2T+bW7LULU6slrFyerGfqx5xYzm+lmGb2t/owugI4VQRg8jGWf9FI179nKcWGXr2l612+0+PZs9i8XKlf+XMwaWUQIdABqB7QzbKDU+1gfFKcS6HzsuyW2+/2paNV2dnA9iVk6CO/avtUgFwXs4Z3bw/Ypo4MPH1nscl/K2xlkENRgeAQM8l5gX9Hg1ygQJ8jmsVYIL7l6TA0cFEpi1mhI3rBMwQkwZl54jGtA2HxRqY7njQTCurMzH+y/Y0/pt7MrPtTqfzNEpUKjSDYWug0djv0E6TNpYfzsHCgJc5w+flPs0zq6x37pc6YxSXRtDm8zGX0sDexLhuewa8HkrfKDMzCnw/f/48vf32F9OP/uiPpPf++L30O7/zOwZq6NSgygTtESgHoEPcGoAgYt9u376d/vQP/qm0wLa1u8ifA5iXygProBT5Zj/Ys6WUTs5OrJ7ptevHFre+WBzYtRF2YLVS0RDbuhjPht8YG2PtLjAuM2vH17/+dZNQon3IqnmxOrf7vPLqq+mtN9+0wt+Hh0emXrlx/WY6WB56dkpkzRylX/93/6sBxFWzdPhj6IGhB4Ye+Hx7YHT/9deNidshu5zJaty49jpfAHErkziO03y2SKtcWBvsk9eqMcsVMWEXpuHHdZAK2apymRGl3wQhAD922EBzb2nFWcTbipNmnT8PR2Vyg9xzMWW6ZNWfk1HEeD4Y6jQosjfSDjfVpGLRaklFccArg5iMHLfhM3NHqUpKSFJioNTINZrI+BtyFtw7S0UdN5nRgDpEwVNrhofaFowQA3FVhkoYJfIeh8xwI4/LynFg/pwed2V1/bYOBNri6Nxwy8Wtw3G8gQPZKoVzMpb+oAFIFsYvIIDprBBsWhbPZnxiTkBjYwsDtBhZEcQhmYD9zw1RyluR9TOmHSQjUNoDyeQ4bdcOSN1poJgZfFXgvZb28bnWWxbBNgmTzS1nnkPsp+YUn1fxM2ZRsW9a1iudGkGS6qwfxHNbAMf8ngATpZZ85tLnEbRbAeIA7CIjlRNcROAnMGYGNI13/URQi/Wsd5r3pjyPxjO/30BvORaxZqzGY4w171bYG8nbOD/Q12Lt6WgBGAB7ATkZ43/MAFftqy0YETL5Sp6COWOjgvUO1YCXCfE7O/h0gVzDuBfLg8dSFs4K4Pj8hoFbmN8a7Ww2KyudggQQtk+5Q4uGs8fnOnCOoHw83qbJjHNboC0z4+ZEkDNsk6XnBCkpbS5scRZG0gFSZl70t/Y6SU7H6zSebG0fRptNFeHz0pJkIG28HBwum9dalzy87WjCPgtnCCR9ApBQOABQrFZIUMM6nhhPJazRnkJwzz5Atl/VULP5Y8yY+odZSlWGwu4VsbzYWSTjmtPhpxjtXFrEUuqvTKpojJ6PrwFOY87gSORKKKzY2u5pAM3OGcS7TezZEAP31e///vTgo4/S//OP/pGXw/D6hQ64cB3rG6spyiyP+Pvu3bvpB37wTyVUBVABbdwXbYMzE2em5gbnpDvb3HFztjpP67QxUIUsmgdLZMYEi41EYNcsHGCXoJKB4xD7GgAlQevJ81Nj79COf/Db/yB9+MGHaXWxS/PZKN27dy/dvHnTft+5cycdHx+nxXLhyVPmaTyZlbIz41H6t/+d/3IAcZ+vvTbcfeiBoQeGHqh6YHT//v2dgRmxaUFqY2n03ToD2MJh+fzk1JgyMwISygUgIyWL8ppX0vT9MMhoBNMQdi+0JyJhzTkmGsE1VezXDDtjsHgtyuOYdhlGwXSMGjzFUDTvrgMiK3wa/s7GqBgMYwqDVzqAPauP1/DYk7Eap7FJJmuZmO6JWAF5Y2nAsr4TjMTt5gJWQLm7vSlD1z/jAI4gTu/B6CVQpB0vaRpZADNu8Bwe7yKwYQHunoGsGAL7MS7RkBTLh9ExQU/I3qg4OhnIer7KIHPgkEGcGWE851kIuhEvGdzzo11gBh3gGvjwZyb14CCuwBE35QI74e8RqGTiMuOcSAnM5owhUXwiHQoANSPziEdvOgxepvvfpY2XtRDANGAaYzMDYKrYNchxw3XQqIptccASV2Rmb7DuQu29JrWh2n70wAd4bAY0JIpl7sTrK7ZTjHUEXm2gprBJPq4C7KEcBYzH9WaVGRA5VAyouNNGMu0cc2NrDunNZ8bEkblXiQGiswmMSOsjsaf+rCaXRUFkrBvGAQkgZpbGs57GZxIExxzFmkftLqRqVwIk7GMw/PWj72rNoQDycjk3wxlsBQAx9ikAPzkbynottRWRWn42AyD1jJ6e1VPybCaRIrjA+KANcFrBqfX48bO8r+gZVX5AdRjFKDOxFAHybDZO0xn3WYASJMGwPdedZpK656y0cjw4iOg6JwFYVefM1pzXSCOj5OAtgCo5qNAu7eX4jbYIxE2NNcr8cXEk5N2TwNvOBncu2nMgfszAZCnnkh1ilkGYZxb2RfWdKSIsNT+SW9ExJhCHvpcTQTU9MZ7Pnj83if+bb7yZPvjwg/Std7+V9xCAI/wnRg2ZJ1HQm9kqOZ6vvvpq+p7v+e70yivHFmeXnSpx2fp+WZxsBS+drc7S+WaV5vOl7VXz2YGBOTj7IHfkvbF/AbgjSzSANB0CYEYXi6Uxcb/927+dHj58mK5fv55ef/319JWvfMWKgC9RssDnh+YDN+IyhzEf/q2//V8MIG4wIIceGHpg6IHvoB4Yvfbaa7vsIZfhpyQfDqJwCJpBNuWhiYyPMEx2SEcML/qWcS3m8YU0cscyAgJxlFISxBCgJQOBMJRx2DEuhp53lAjI8Xdg9Ay0ECTC8FemSyZbUIFpZgWjd5+GXWTkkGVsMiGrIHtbxh7aLWNMzJwAID6zWktqV7I3FlaEoC0DGzB0nqUybclI2k+WBvFPeElhWMl7vEZNOdoi9l9mHoqaMmsjCWzRZgIk2e8kTkqxc9zHyDVnDtlGgboCZtl4HNgA5QJB5f0cI5M9/EWuZLIlMUrWECUZ8bINQdrmHZHbm7ZkWDJzBwAnxor4yRncOJZkibJM04w3ZzID0FZSEQLxwjutzs9yUWVjThyIKD5R7IgYgcxmAUzl5Cn77JkxWOEnM4fmeK+zL3I+UBoZGY8m0+YphPL8svH0OV6YSTGlxXs/GY+s+LyAChgPk705YDQWK8S6Yswk6UWJjmLsEiSZU8aljpLjmhFuac5nXrdqma5dP7T1D+kW2BE4OPi5mRmN1g5nPgGcyHbAKWGiY1dbcw3r+cga0pmSOdDobPEyDQRynCdKhASwwfGk04PLkHOUsnBnfZyx4PCBOUE8a3EICHxgzZ6ePLM5KXluzPgaQXG5F69qscVwQBlQo3Fv7fVah3H/ENOofQzgofwUVhqvMUZZ9yjZQskIOTBWUiPJpYNkt5q0ATBFh1bzM8aweVIorV/tpSarVZZEX4/aVIpMlWNA5tKVGVOAzIXv+wUkSuEAsGeSRY8ltDEBCJxM0/OT50We68y05Jwm1XWAL2dXlkDidZdZ4vo2Zi6JnC8WBmo0n54/f2ZADfP4yZMnaTafZ2CosTbwvV6nZ0+fpqfPnqXzszMDV5Ds4/O3Xn01zU1iyXFRfHmh4ovTJcvevfMB4s4uzg2wWQbLMRyLUB1sbF6x7hwyTFO2i3NHbCi2Hzgr0L4/+IM/sDXx5ptvpnfe+ZKBu+z0EED2UgamavG5ozkwgLjmahj+Hnpg6IGhBz7fHjAmTgYkDRs3Ml3ehsMMxt1uuzHvMz4LQ2cKCcyIEkodSLC1VDOrMAdi5EqSBUhB7FD1Q1See8nJTJLiZQ/c+rKDfz7lwWreWAEAT1RBrz9lmZVBbMYbDjhnJ8YxJsdNN0++YjIfN04NSBmyZO07eY2Lp71Iv4pEqiTrGOFAVWyRGW1KnIICsCuLszA5DerLXYDJyMSdFzyOsS5FmjaZAiwjfoLgljYZmTl432MMWTTGxFhoutV9hEGnkUkDE1LWIoFFfIfkiUVgRwCh2MkihcLh78WhQ8kCx3PFQAYT57E+bFtkY8ToKU6qSDzNQbBhym30AUCDjY3Laa2WEuYCGFyXb7GHUDcQkmCycdmjb0kMNiaZkhQK8SeK2STjNkprj39R0WtjEma4L3WEikGhg2NqRiYkf8fXr1H6Zw6OqTkvxEhAJibwEcfDDFzE9ike0sEmHCS4H1kkpiMXkLKMctYPFkHlkjXek2x5STKU+0dOEI8vUmyP5oH+ziyZtwPXwnNYX5tszFwztNd9zLl+ONvI/qmWlhwurHHlZebCLkjAyVgnl7B6fJhBXwM+jGu1zI4GYkoyGBrVXG9xXcrYrn/zu8XQ31oNL9yDDp0g8bP2AEiwHqSxZ+ZQ8P41o7cG83n97QASOE/q9vpem+McyV6XtZTS6dnTilVV/+IztkZDwen8HpJkTJZpZMoFxjcWhopzQ8wou08xVWw/s2W2/4i1quarjQucXcj4WCf/sf0ylw4hFs/OEb8FnHNpy/i0th+eFXR8qH+0D+O5yo+PpdcdRH/kOpAxNhCOti3OBGZClhLDZPlWxkYSee5DimdGgo/nJyc5nhlrEc4K7EGU6VL+b2eXOxXA0uLf2EPPT1fGjmF/QWKRs9OzdHp2yuzInoCJbD+dlppPF5sL2/MAxpBx2eaSO/zEHqpPt1tkmVZMHPaahSX3stju9caYZyt5sFgYO4fzGtfVuMqxiP1HNQqleBnklJ3LYnhj6IGhB4Ye+Fx6YHT3zh33T1PqwyzYPJRhZKG+Ddx+FueGA219YcbzYo7DD2wCDMqZeUUl7VK9OLNBDWTQKLCDdzxJB4sj81rigC2giYclDhNJviJwMvnPrmS2rNgSB4M6bCJ4wWuz+TgdHMCIpYFIg5ogSF51GedkEVh/B4f6teMbDuIACsgSmMEOI9uNSjxjZjc8U5i5ShsxcDJ8ZEhmJs5KMDCuBimhnz1FGYRSM03PA083xsNAgBVhDd5bk1LBAIxZ5QpTVxhKGrkFsG3T2el5evrkuRkhiM8giF6TKXSpLTM+lr/tWYLRziK0BDCMLQxGtCUWoXcgg/CE/mQSEtZCQixJqQc4myKGh88k0EMP/CTduHnTAQxA0YxgCqzNCPKiAwMA+o7NCfZmujg/MbYS98EzgiERGKIxDwaZ7ymrJO652aW0AgsAW9fbo3lChomJUzSXxP5YOzBfnP2QQcvFEEB6SE7BfrUbwdrObGEBJEwKhILCxkbnMiAlpfzGnq20R3I73JbF7l2i67LQLM8LwMuj92rDOtj2aqeYF5OJERNl1lg7GoAes9KSxVH/YG4ZI+9xkJRKc05j/Dws0Y3ayKZZlG1OhSHnj34rzlTPqb1H60j7jIFZ/09GsFjZDK4d5OD909Pn5syy63npFXMWmGSWzx2dPIVVnKTdZpqN8ryenQ0GyJbMT6CEfbJL0ylAioBKSEBjew4TcsR9hXMMrwHA5UDFHA9njhcfBz1zSXjEoUOdy64fsWMRxPE6kC8SzOf3Cn+a16OuG7MpQj6+2/h+RpTn5wXng4GjDP4a8wByyvD5nPglx/IS0Gtu2DoH+B1vEMWd5ZQCamK7BWpwaYsLX6FkzcLOLcxZ2z/jPuoMZXQQqX+1z08nSPxCxxeuA7buFIzd+bmDuFhzkw4L7LsAfU+fPbW+wFqC0097F9qFPYgxpwCfYJIZC4kY9tdeeyttNgS/ULkgMQquCcku9k2uRY95djAvRcsmqBXw/V//2//5IKf8XMy04aZDDww9MPRAew+M7t+9Z2YjwQm99fRkA2TBqtqm2QT1YmZpdXpiWcS+8ie/L33P976djo4UVzK3w4HfL3Ixt1Xd+yrGCIcLs2vxgGRsAw5FHHao4wZAg9fgMVTsBiWP8sQTILCmHSSMbjy5UWo2sBuGzPC1SdsdDBP3cgfDF6e4gZc1Y/kUq8H2bM18qg46l3jic2dWONXjNBzcSQppBqLHNLlVVULzPYOaMQDmNY7Z2sCozWkMSs7idg0eCQVbFfBvYMxS+btcLhjZSs4gQyICW8WQKJbNZKyTwsSZ5MsTE6APUCC2ZoqKoW5skQMbq1vknmyNrwHnhpzPEl0g3nJEowX3ALhgOnUfSydyCPxjbGDJNsrYwCK/EzgucrcQxwXJ7/YijUc7A0EwjPCjBAQqgCvjXU4CM+qQAW5Kb7Xmq0CigBEBh5LXcDyN/Ru7VMvZAUtu4wlN4ADJRm1mlNi3ZnaGmJQMUCRDc8OLsjxm6hMrM/UMnMoOWQSlAAXTzGqIpZD8jEXqnYCO9/Y1prERK6J1Awwzn9OJE5kSjQdYBzE/eM0YPI9XsppXTsfZegBi9n2BWWXpCdJvzkPL9eHGezH4y1wvjgoxXxFcZRbKY1jJxHEdA5yr3bqXnA9gOfQ5cwyERCVlryOI4v4jQIXsu6V+odg/jb2MaK5Rskm85zbN5nTMFPDDf0nGnNsqwCS2dATAUGJ9FS9nTglfbxGhh7DO3uLaJXGQ2qQ6n9YizzRKQB/3nOhU8Q5mKRCA+gSGGfHFcvIUaazNuQCS9bzqD8uMnOObi9PHElgJsJnMXHPInVxjtFHlLRSbLQku91MpTCCHPDPWCmCbgDLXU80sJB0qmjOmLPBzCW01KahNbc1pPruxul73Le7VBhJ9D8ZnoNwQow255mYNZ8goPX2KmEkyxljbSExy7YhlARbLw7RcXDdpLdY2nZPudDApM5KTMX5ZsYXYqwEK15412ea4x0n+2t/8OwOIGyzJoQeGHhh64DuoB0av37/vNJl78h3EwSCEwbtZr9LRwTyNkbBjdZbu3H4l/eRP/Hh68607aTQm2LK4NTfUZZAw25zMjZBlEQHZLqeMhpWYIXktTdroXnq8x8PEvfPyhAcDXtcq2ck8TbcYoBB/IiM0G0Yun8IpKyPdDl7ESEyZvISyOn4DB7gZgmJTPGYoxsi4FZMNLuuJYJASLDvrEgww3GSNpCgGHpXUhLF8+G/laaFpAAH0uOTLABEzhsZ+FaPiQqngG+fzmFQubdPE05HL8Mx944ZWnrMZXNKIXisOz5kf67ccoyRD12O2KtYALS2xTgKkZPEor8yxhM5EcB6A8WNgP3G6kqc4G+CJMNheGmwCOpPRJk19zEwqKE+6G0vZQHQnQE5LDrnUlOysnArZePY4rHI/l0FpshgLoPET4OBvSTFzX3ubOWlKfFieKzkBTFO4F3YUA4syTgtbq0/YHAwJViKLI6NbfRp/ZylbSA5Ep4o4MRVOFvte73IyqjGmZjyalJNOGbHOZIgECuCkETAsYI79nphsJqalD3I5GZ6SChYJMPcjGb0x7Tw3Ky8JwsWawa7mIaTMjGdiNk1cV+CIIKEw33ku2WZjAlfvkBKXS1YM7DvY0RJzW9YenWlliuu79XyKPa09xjJ52n1raaSAgp63Ke/U3/Xolb+iMydLNG26eqbisE+WPY+ATvsS2a6CB2zPznJzB38h8RTPFK1ntkVfh3MvJ5Py4tlyNmQ2V4oBfwzu51u49vxaviZcCeJ3yrGgcDpYeRL3UOJ+2ps5H7AHc687OTmxWDOTYTo4w3y3PQ0Bat4PeV/y51QWZvWv2FJJmTWfdA/E2uFe7733fnr33T8yh+cNFBV/9dV06/atdHz9OM2QTfoC+w+TJFkcqjuQ0F7IK/Oe5utRwJHUYDh/Ukq/9jf/swHEdS2M4fWhB4YeGHrgc+gBK/ZN1meMcx/5JsqBiYxzaZOOjw7S2fMn6drBPH3/V/5E+uqf/L50cA0JDMYWtK1Mk1Vq5OCFJCvhgfc40Ez2UWKgMpti8XZF7qXDXgdcMYR0kIckGyrmHA7/DOwsIYo8+myLsgvqMJVRoWegJx1M4czSaVvsV/C829VC0pDm2Nlp54Z8No7d8hDz0Jbh0OSQifXyZDRELzkSydSJW5ROHpIuet8LWGSrcH+TfAXvuJ7XvM1bZBZcOVAuciZrt0sIY9ZFv5CZQCMUuM1gvUi7zGijzRyAY+glm2h8j89HBsbkRpatkKzc/g8kQIfJJqtAnFt1uIzVAPTkCmI0JHUDiBur3IUDmZxkQiyAg/3IugHApfEsGI8xMYzYg/jspSaYFVnIcq8axPWu9wDicqxQLqTu/dV1AZf89V1fczKyJfHf0ciuWaXACuX5zfgxdVBmonxcLHNsxw9mSY5B8/gmAzQjZb0Vo1UzcogR2uwobawS2ehvlcDwvo/MEPe78r0M9kRDdraVzPdVf2SQG6hU+RMuwrwW9/efeo5QXlkDP90/jlFbm2pnTr02+56hjjOrPxmBW3w+tpF1IQv4D2jLRfv0YzkWcFYVa5K5Z4rcOjoXfJDz1+Jzx31NbLicY3E49R3NcfB/O7B1IQGL9VeVBKetlygZ1d6U15GP67e//W0DUgeHBwaSbO8F64z4zx1KCfCaeD3HkocNXv0bSzQwAVCR/uPjYNYePniQ3n///fSHf/iHVioA971x42a6dnTdQhzSCMoYJBCiM6ewkc7k+jyM6zWvBW3P2fmY0q//rUFOedW1P3xu6IGhB4Ye+Cx6YHTv9i3TNVqtLRgaZjzyQB2ldZrggE3rNN6s0v07r6Qf/qEfTG+8djfND+dpvoTGHjFJCOz2eDGnjBTbYp5vD5Rn/Imnffb04LiTwBrjHxhszjgjBnhnu0fyRD9YeCu/r7y7OUmA8ANOI3hCwVIVwz/HsznjxlCMpoSRhokV7/aC0JJwxna3DhQVUZWkiHZjAAChrXoPyQF2OwS6O0HKszfYPYqPcRYvl2/Acy5S2mEs/B4kF+xH2eHM6FB8iTNxu915GqfzisHLpmrwoJdMj24QGtDMusc8UGaY2ve88RzBGpOZx0Csjdg0PKezZzLQs9GsFiElPeoFBnDEzrO7KEmBJIaZPjUuBNI9MUZFmsvYk0ZGU8RleXA/4ji3npiiaQz5QxeJYo6DdPbBZ3CrYdu3wmFgZmlcNQE8xq/LKb5Lu40yYnbfIAM2Z5n1yXxVXwv2erxVyLSaAY2D5vi5DFw96U53S0qZEGXBJIgrhemZqkWsK+Y5qjDGqLhmsowCetruK1aosGcFVKnmYNv3wPx1gria7uOMz+w/1sI++JMzKYKmGvCDzSmlOhx65vHYc6yERnNvbJTdUAmOHhyqJCi6VAT23IdroJXnjdGQcCCVuK42kBn3P10LaxL/yWlUQFiDRcyUZBnvitELbYtqi2Y7eP1J2u78rNNt3IEZts2WaYBOLCAu3gfXRbIQFMzGfiuHJPYRON8MxLk/o61Oae5blZ4JMdXmDFKW5jHPyadPH6cHDx6mDz54P12/fpyuXbtuGSwPDo7sXKYkG84nJcAq+ySeMc87OTX8uOCY78xPls+lNIC4vu16eG/ogaEHhh74PHpgdPfVV8iZ2Kk/TjsDQ9jskchkl+aTlNbnz9JymtJ3v/1m+rF/7s+mo8NFmh3M02y5ZCpxS1xAkFRYNV5PQAYHg0nRLGMYUyzHuKkiVSmxJnhNYAtGtgFCGcU5qYdAHAFYkQ1ms88yLwrcyNCMxohwgti3WqLHhCsy/KKcTl7gtoFDEpZ+EFcSl1SGEGSNYzJx5QAVIGKBWEl3ShIBgEx8A3WEAojLllhkDXldtd0SeADEOROX5ZQZPZf4wtwvQV6qPiuWfjHy3ATwVhQ5Ki1cx6nBgOC1GAtUjGVHw/kqiI1cZGSrZspQk3Rp35OPS8MT7hZbZgNcKpvjEmX40ivP5BGsyeQDUmKeysAV6WeQyNqUzQk2m8BCDoX2Ze/RgdnBUYH/vp3CNLLOULV9LrNAHISmfG6PgWtcQ556+3ZklAzQlw9nwBE8+a3rBFg+GN+Unka5XWTgtKbB3dSASsxaXvVuiTPej+hFz0YJcTsT17em+3i4GHu31zdwSCBzY+iLCHK5t7X2Ttpu+PxtbFwfE4dU89ofsh8kJwepZZ/1nZvrt3ZEVWMuyTCfzFQAysJZz6PGvIhMnO3oAHGsD6r4tsicxmWmfSav+6AwIAiUc0uy5hKfmMfFnExITMUY8MjS6fm6+7YwcYolzWcOysN40itLkoTSPMbuIb4OSVS4/+Da2TGouRkAlO1dKkPhiobxTnJdxAiyDaenJ+np06dW9gAxcJBPInkKMlgi4ZPVOLeY3LIwm6BXc87jWssAACAASURBVDL3fV7XAHHxDBpAXN+2O7w39MDQA0MPfB49MPoC6sThUEOCCWz6rvtniMhFWs7GKV2cpIN5Sl/93nfSj/zwDyXkMJgsD9NkccAU54gZsiBpGWBeoBfGrzx+OODwGfN2MkW39P6Fiauzu6lDSnp+Ggv5UDfNPhOIVLFcwUigfTFJYzMwyndzdrQMC/NVM4NEu50HrmSFGcRdoqpCvJeB0BZ5Z2QAstGQk5jgkHYjMxiaADcmozG5qadyZxSPB8CjQZDQUE6ZD2sHXLH2nIU7eLIAemPBfkoOx36o4qKytNMZM7E3KlAbrPcoU42GfDT+8vVzCnmOi5wHNMTq1OFZvpRgfMHL7Fcp1JGDWwAuJYpx9s8/s9teZAlmBBylbWbmlfmV+5HsT9Uv4QJthpF92PGDLljZvNkp3s6oEboSSCpRS25Y79zbWWmLdikqvO/xyw7iGoywDLs8JhUVxweLMUoV4eqNjAxOn0Gcs+GqczIb7lK3kNSE9xGV0faMGiN1bmB/QyO575T5U8eFtY+HPXWZBnko9sYkfJ3GOOYyY1ez/DfEcprjKUyMiumzbLz4WinXENm3PhBn1UdGSnjjq8UzahrO7wSOtYKgABWfN/ol4O1p/9kPLqf0tVEDawfN1WRxhwlAXGhPJVFs9nRjEVVyysAUCszxTIr7PkEpWLhuENdCq+bjAe8VqXc1dnJUegZQvCcZrZUCMLDKtsRkOrnAtittrX3uOLR1vLUIYK//hjIGuC7OApaqefz4iWflRezbOB0sDtN8sTQWdxs3uuB44VIqShftfOW8GkDc/iIfXhl6YOiBoQe+s3pg9M6bb+4AUtZWiBamMwobqzj3Os3H23Qw3aXFeJP+zA/8ifSDX/0+griD45SmB2m+mKfpRHJKJWPw3zi2lBgjgzgcoMzyJhCnBAM69LLRaydL5NZYdDmfp0qVHpMaBMmNpC48yGP6ZkpJJNupAE5jfCxmx19jRsyS0KQvPMYMb2Nwaos7sn0ykOLzxNtX0irzijKZSX0uu6Fm9ylGVI7XaxqInrQDHmOYh8q216zXJSAoINqUblGVCcDQkLKZgUhvfsHSPoYR0LpZUgMGp08qlqVprI/SttFY9mmBjNmLr5gPex9jvmbexxaQa/3eAEcyqM0LnhlgAU6fhzEuLwwex1YsCt9ogsU+1ofzjgYos8Pxfs1na9tOMtvY8maU7jWBtdjmtvnYBlTL3K5ZxnrOq+ZfW0sJcOr57M9qiTlyS4J81kfCWZe8V7QgZBvnOCYNh0qbnLJrezaz3uTmXaDb40cdpNAYpjOBDgnsrEU2HOd9eYYyCdmHQo37c62w8e3tMflmo9yI7imQ0PWshZnSnK1rv8nQLyxum3w1vuaJWFqktSahxV5xiVNsf5wJAJXZWOurZuALqx6f1Z7fHIw1wCtrtE+Oi35lOZi4pnX9mIhEzkmLu0Xyk5ydkuePziBb4zkhk2e4zRlKqVgYbeHQwfNAKr1N4wn27rUlN3nw4EE6PDg0tQD+Ozq8npbLw3SB0jXBGSa2TW3dSzCTs+tyzx2YuK4VMrw+9MDQA0MPfGf0wOgL9+/bOYosg1DWId+EAQDUKBojI+VJevX4IE22Z+knf+TPpC9/6a20mKY0PXo1pSkkHHOLiTM5ZU7GUNLAq5CuMVmWbh6H1MqYOGaSVH0zGiM4WJguvRjvio8zptD7TQZaPIjM7GmRx7iNn3u86ekEQ8ifhuTP2RB3oZfaY5Z8w42yjnG0/sChGox3tVlAjoQJoUIBbCjkWrI2ltcpcWUbY/yWe9kzS9AAKXoyr2uEmzE2kYwG+trABvrAEw3IQFS2TTNYBJiDtxhtgbKnMk5DzbMoXc1GlhKHWJ24GhDxWcnClSyjNYgzs79DmtY01OLfBkZd2xhZSnt+RZk1WBRzgsObztQAdrkKWF+6hovzIAObEIMWC2LvX6qAuGJUtxuO9Xej22H/qlXSihgP1yAfOFcD6GjEzsXnyTGWYa5pvHENOgzafujQyfMt34+TmUan9XpJ1uPS7xHWX8OQjoY1DXzG1hkWyokkFIOr64ZETiEZU7O1bEYPiIsOgyhJy2tKoLSgFQE1lkHR2Gof0rqunVacg6XtdcBi3erMpssBQER5teQswRnDPYftyQlaYrZfXxcoMk3G0cGz2ql100w2o70PThLb87p/IgAp4NHb02TgfOJEpwTXv+SaVJzkvwuvn9vencAG3yITV8asOaZ8DjnAOFpMrjUZsayIZbW0DLztZ5Z9xgonMgRvvMOejbmKe28gLjEHHCSVH330UTo6vObZXsfp6OjYQNwKRcfzmeGtDWvGSgKFLidDqbEeQFzvhBzeHHpg6IGhB74DemD01v17JmQxhyh1dgbiSF6s0+mzR+nuresmqfyZn/pz6c37d4yJm1+7lcbzI9PhW10zkw+W/2R4MWkEs3RRNoKDqNRbIogrmRNVP0peShUON3Dnkib1W5ZvAnT6OVpLUzxlOLMl2w/tmJJ63riSVu86DVjHWTnZig6+bMQ2vP1+etMo8TZF4GmGUDCqdB2xSUzowFpe+TkNQLljPmdeVJxeAVjGo+ZYwSAhMmAl4FenRVf2u/FYBWwZdWh13JytY+ZBeacdaHnHONTIbd2TU7oBTWkhDR9jXCW9pYWTjZ4CUnPWk0CR8ftm3ERJWpRLNQz7CtRHBs5bHD33TbZJ76F5XuWrLt8gI7RzIbO4vcA6518Z2Kacqb4MWecIpOy7eTI1bhrmSykOvd8wG++CjgLbBRmvmNAgp/U2yKCM7a/WQCVzDM+ZWQYf46pJXibD44TY/5q3MV9/naGSU4axVLFPbY9xqRoMZCvEPvFakjCa16zdpcLwJcazGLgsSt8cCd8HTKWQJ077qDfnYp4jBcRFEKJ9EV/T6xGMcm90hN1gfat9q5B1eZ9rOsjovBIYi0xn81FKxlUBuLJPUV3Av8tkZPuLzJBDWQPQpgMkzx/LHFz6PXexNyv2TQah2u9bYuLomMoHQmNvsRnjM6jsizanlOCLPdixqiX1FuiugbFArtqp+EvMOSTYsnPBVAHM6JqzugqIFvFJ2Ss2iOpGtlaqCSB/x7+RLAWJVB48+CgdHV2j42M7TofGxB0YiCMLTOekusTdAx6GwMfkmErVEffecj7+m39rKDHQudUPbww9MPTA0AOfQw+M7ty6uTM54wSxVARhvq2n7frckkHcfuV6Wq+epp/+qR9Pr927lUa7TTq6cSvND3hYTKdzJn7YAZCRkSsp4v2wV0YvT/Qgg00HdAVmwgGabd7MEDJGSHZouQ4NwGgI7jMuLT2MjJiNRBDGHhgbyULiXT92QDurlU1P/9ucqA3vfG3EqKh6qVUUWUX0H5KOGOCxmnksio5g+fJTt42Ob3rBm55ng+gN5qsCFJ5F1F6zzIyYE2TLmExF/VsntJB5G40rN2+C8eSGQI6lw7cAOOv2yziMAF5JLmQ0snmcY7mOXmCM6piveuSqcLD4VtNqbAw4CULPUApAh36BU8EKbQv8dM2S6OuuPxMBZmYhHRwrgc9le0Ix/Itx2qH4s0v1pY9HDJXFWHoBZbRJrG0Eu/ttUk2yyBKVTs32tOanMzSlPe191JQfVkNm+0ks9FwSWBjLsdlwDrtTCm3geOH3KI+hDFhjPLxWFq1a4skyRnhGT75RMW1sVRzLZv8QPHUlLynf1/fU11z7tQy87gP2WxW/mgc/gqzGvPM/xbw0l0Lbnqe9o/85uvfK/bne2Ecky1b7VROx08nGVhMklbkm+b71XVOCER60bz73jWVkJSOrqb00SqQjGCcXB7UDgSP3YzqkWAvQnYbGgOIzcmgwN+vUnKT67CZNJtiXL8jEPfgoHSwObF+EMw6O1cODoxw/bY5UA42UWzKjsGd8tWNboJ3F2pE0iLXlSs1RdN2v/Y3/tHszu2yjGt4femDogaEHhh74xHtg9Pr9O2Zj0cAtmeFwplggdlqnm9cP0nZ9kn7mL/x4unf3VpqkTVpefyXNFtessOl06mmMA4jTQZX1ILm2joo881miBxAH3H6cUDEMWF4Xhs20MqQvLjaWWt4KcPsz8GkIami4dXtWcz0x794IDHnP7p/6wKflp9eU0bAJniSHYlFr94uqrEIudu0pt13CFJO/dLXGDCz31hs4tg52Y8nYSB3cPIsziJPMytm6Yrwze1sBgE3DvJGApJF+PoLKECDnHmG0tR3EZQYsxDyW9tbxjeprGWww3rt+bKJnI7dmCSKgbX7fRbHZYCzAxotTi+ZtubFY17Y2sTluiPuAVRnvMu3TNwOjBLgwI71zpPVNZr0zoJJjGl8ExDUARQs7WoMNNmILjfRe4hS+x7IYHT8O4qIxXtads72hqHQGRob7SiF1OQc056Ph7f6MEI/owKiSoZLFuwww9IKfOGxSCmTGjHta2w/3BO506m7NpzrDa/1tjVRm58Pb9v28LMVQ8gPWh5fsh53DlRM3lTlvfe33Un02ZaeMsdSTaTeQzf3qm52UFn0rJu8lXQ66FsY+Xq/sm1R1eOdwHuQaAv5eSBrUBuKw3sCo2QCaE8H8RX5VcyfaNknhI+XHkFOy8Pw6nZ2dpIcPH6bF4sDhPBx+cys1cLG6SNMpEwS5X4ZSfYAzS2oiZlkKCQI4Jr1hgfp4vg0g7rJZNbw/9MDQA0MPfLY9MHrj9bs7i1tzuUWpuwbNB2rbXKRrB9M0n+7Sv/jTfz69dv9Wmo5Tmh8cp/HsIM2t2DeZOINnzsTxoFOOddV0Ir9ghxlPPju0cpIRxLmEpBVNuZB5yt1FDkCiYHCyIR7/opiZrNGjBrPLSDezzL3ktQKHYOwyEFfYsyhVEqNZAwUNbQaXQeKow5LMZPHay0grj9Nt2EYQ52d+Nr5oFLeDOHv+vSya7F/Vl5NMU89QjGcatsXuC4afN9WezRtUjCx+T4a9DLpsbDcTkOR1QSY2x006W2I13caeSbRjDSFxj8PsGjzRPuo0UIk12UdmMpsR5EAYc6+H+upNXmKy0HYQx0e43PFdM3FcU33t6QUTVqurSBQzQFah6k5WukjzmnFY2WDeY4x8B+ghqPpqtlmgkJeiiIw3c/gpsU6Ro5Y9BrYyVQdmFHvsLec6RbNqM+diVAX6e00g4zi0TqNSJiEZr44HlZPF/Qu2KnJ9MNQ9ZJH5tp84t8qYKxV9d0GEPhCXwWiIbc3grZnE6EXOqhb5c17zyhCcWTiuRe3LbRLXvA+BYZJDSoDQQZgkwG3NpLOkw0EXayTufbnEB2YnWQZyKuUS9pPLQFxaW/kB0/urDqozcRzTsU117kGYR8gkHEHcaXr46FFaLpacq+DQpjMmNlmt0xwgzphgLBdn9/yMzjU+Pb7PYpHhWLTfHmQdAO0A4l5kwg+fHXpg6IGhBz79Hhjdu/Mq0wiaZ67IKe382KLY9ybNptt08/oy/dzP/gWTU+JgSJNl2o0B4GbGgpmvEHIOM44EmmRIwLvPkwiHkT5TlDPS7Lun2w3YDGDcnsXBS8PSk3Jst2Z4IfaFRxxFK/x6NKlKopDWAz0YrsVouxzE4XCUB99NUruvATtrx+VGeDN2g8AWYLYwerp2j7IzP1aT9YvMQu97QbdKwFbkit6hdapuj6HIbFpMUx/+zbjFmCDDpTuNumK14VzAnR4st92ZVsvu5oEejN8jiOuTv5o8Nc+tAJ4uXWd0j8v4Lfk3BE27L9AL4ryAPKer1xUkmvS5c4X500z378xMV4u6QVwpYmzz2h+yyW61X/fjgrj25+wDo1cBcbGtORMgXEgTAKNSZByfwziRyffVFrJLlsUV96dLJ035QJAG7n3L0/3LsaNERwJys+n80n0k7pPl3yrEuN/Oy5g492l4ooxYN25nEuuX/elMtOJZPDPr49Ohjx2vxykkwsrZXCnp74BpOaFU27Pkseh40KhgaAK5PGezdLw4uFqZOIE4x1dc/gRQ5iyyhCgsM0D5JaTt28DEnToTt7TW4myFUxUgbm3laDwW2hlosmuUSmZ1h5Kf+NkjEEfHbFEvDCDuZWf+8L2hB4YeGHrg0+mB0a1Xj3cAQvDeiUWzW1lMwSZNIbHanKX7t2+mn/vZn0p3bt1Ms+nIQRy+Axnj1H4XECf5YgRxntHLQZwZ90igEiijyIpFWaK1Z5TSerM2QwvAEQecUngjE2TxvqtGXQEOBBJdxkeseSUvazHw+5g4pvsvhyGNQcYFZgAntc2Vx68YiqwRxtM9sg2XXSob3soql+MwauASjRHdh99tZkwrsU7BMs3JDZqSIs4f/2QoMKzX+Xln4hzJZwaOmkcSVIEdK6DWnQRg1Rx8C9ijv5DKu+vHow9b346yoeYH7D471HjyBDyCgmYw7peRiN/PMrGWuxrT0MXEmROiL2NfkVE2jd2XY+IopSwS11qiF2WLe4+iTJKRbbuinLJZhqG+dqcJ7vOH+0uTidOWUkn/8lySs4rAkyU2ON+RyAe/6RtwhjkwcVkiHp4tA6IeZqdX4hfkzgJPaAAdFMmSRnU5gxh3XOSJ8d++bbTPdd9QO+WUvv+r3ZEZjED3sn1ofyy9wH1Y81nz7U43gqKi0LA9tTO7aZCLy5kR5OTqw7Z2Srbc1UFdrCqbF2SlQUKuc6ra53qZOMxfxD5DIslgcU477vk5Rp3bj20VWKOQPU9MJrlOp2dIbPIgLZcAcXQg4nxEyQHUFN2sVw7GXUYMZ6uVySmqGUsx7PuxAThjQRk/F/2QA4h7sRk/fHrogaEHhh74tHtgdPf2K5bYxP7zhBG8KVizdZpNUlqfP0tvvXHXmLhbr1xPwHCj2UFK04UZsQRyBIGmpc+2l8szPPU0q9DBW6jC4H6nICmK8VdRYmgH1GRkQG69BgM3tkLjAJDF6BIT58ZCzHTXy4oVb3PFdsXwkJaRgHe/gDZ+QMwcU5u75M7dtfnaQbcp4kQvwbDKsUAhG12TRWubGLHsgT4vYxQGjQyT+j1eySIkAmisgUAAVpUs0uWyLTFCal/V7j3vdJH+RTml4vqyoRVAJa9HayeQh9l+ssLsHT/0QNNQigwl/k0Dvh00mfG+BQvhcSTO0kiC18lu2fh1AxFrQweIk5SqfwPYB3IVe90xZ7uuKRC3N9ckret6lhLaVDF4uk8GWWL3MpVZDNZWQ7unIDWfs2Q71dorGSd9G6LGLK9NGMiQUGYptieswSjBkcHsgjEpUQFJZHY85UxOo+9rvJFyv3qeHqlu+3M7MN1JTtnOVJai9jG20nqCSYM6iNzLmTiXrVdTl3/0wereuerOGardtS9+/Ji4fM+8xxZVR6UA6F9IL/RulIGyU1oiBXuZODo0R2OcjwRx2UEQWHhzELqiw+I4LbMzkmmlNJ1gnm4MxD16+CgtlguXooxMGXOwPLBi4KvzUzbRmDg6M0djOEGhXPCY55yVli5L+/9iBEPPDCDuhabJ8OGhB4YeGHrgU+8BxsSZR1rxH/RGA0jsNhdWTmB9/jx915feSD//tb+YXrl5Pc3Gu7Qdz+0/WAqTDOKQRjmmovc0ygnGD/9tmn0cHjz7cvyH5E7IwhhZODFDMHaXy0V6/ORx+vDDB/a94+PjdO3a9ZIyPEstm4wTD7HLDGL2QTBTLgFxkh3SKPH4GotPR/+BnST7FwFDPPTt2Wh9hs9sPbV/MdALmIUB2v0gknfKoNW9BYaaxnmTiRMAVf/r+wIGUapFL72DOLfuSlKO0oftII7mdzP7oHm4LcaMhl5mAFxaGpO7VJInjyG61MAMUl8llZEhrIyTXUY1apKJhTAp55bAj1kqu+7cLWnTPPh4II4d3wQdfTLe/vkDJq4l06Izud3StBJP+KIxcX1MnFiytjFhZlLndH3Naj2JYRPo0Fwx4OahUDJgGS+kZC51YqWakR7R2A4sbJyDmLedST8uAXF78r1Qr2vq0s+ueanX8z6ZEWu39LMPxFlh+UaZhbhO11V23Mv21PB+D4jTGsxs+AvIKeNeh6FhtkfWmbT9twPIvkDL9z66L6e8OojjWqUkklJHB3E2B6UVKEycgThzCELpQhCHuc8i59t0dnZqZ+JivuD8g4JmMrYYudXqPK1Wp+7wkkQTIG5uZWyUCMxu4U4RaWe4pOrOG0Dcx5k1w3eHHhh6YOiBT74HjIlDPar1emPSHRx8yPC3WMzTbDJKs8kunZ88SV948276pV/42XR87SBNENs2P0jb0SwkM2FMnInAIM+cMAU7MmghGBtafqr9S3ZKGeX4/fz583R0xLTIMjSVcRIHDF6bzmfpwcMH6eaNV9Jv/dZvWVKVn/zJP58Olofp7PzMPJBg+SIoKgZLDez2JWd1bSTFVvUBAzEzlSHhbBwNn245XLfkrdv4ImPUHZNSkpCo1IIb126EC2w0QSUMt6kZBWWCReBYXo3SU5rIoSKFGxHFoP/kpyvNimxktni7o/QrAkUbDzNOu1iNDuAZotMI8mF4FcaVc7Njllj9s+5e6JM9KqNclHnq2QhgSimQCOIu6/O+7J0kOS+FwnulKnrvKSlvrHnnzAWex9brJZZ2jmfzWE322yWJO7o6PscclbUhIBzX8b7jgk6LnQO+4vAojqhukOvyyFYkJnYFiZmY3MLklBbzmczhleXFVa3GWka5d2mPc2odG7HYYW5Wkkllg+xYX13jjT4psYdYbmR6ShKRdjlllCc210TtrNGYFdCUP5/bWu8/0Sln09sdfZUksvFAew6i4IizXa+Sa9Rf1tmla9TXEpMPwLZOm+3K5I5bMXFeeoB6EnemIi5uMkuTKeSSuwQQjftDhYJzc72+SA8fPkjzBWq1prS6OE+zGQAaM5een52k9cU6IYMzmDg4BSZQ0IxnaT5fcnxUy5Mz3P5HJUmp34qn/Df++n/yKUDiy3as4f2hB4YeGHpg6IHOc/etN+7b0XFxgaxXNHIBpOaQKo53aTEbGRMHEPeX/qWfScdHy4QzfjI/SluTZcD4QEITgCeAOBaJRgA8DB54RlkEllIkGCXz6Sw9f35ioAuHEg4igMibN2+m8/PzDOLIdNAQwHWQahrplO/fv5+++c0/MmP6zp07aT5f2HVM3tYF4txQbEoK2wGKkm+UoO7WDuyQO5IReHkQV9ufMYV8WwmG/ZYVQ6jJ0rRn6YTxiJpanz2Ie3GbgCAuJAGhVZVlXn0gDs6KFwFxMurdLx6KHJtZnTNU9m4vPcZ0P4jTVUtsGsdH0lb1XT3Gl211MfNp87N9gLNmqOuEB70iu48B4iqGOzJgYmk7xH17zFZ4UPZaDYD5djujGeWpxREVJblV+sr27u9LbOLzl9K/ClW5s8BjfPlQuaSA5mbneL8siPM6iN4lGYAJoPYBGAMEnnCIzjzP4hrl8l1yysZWQJDlq1X90iLb3gNxjf2Af0YJLB1cnx2IK3FljDOjYNGcmwbizg3EpVwoncm/mGSMMdFgzsYzxrwJJBLETeys/uijD9N8PjVHKc7Sw8MDqyN3cXGe1vgPZ+wFywZMJwuCuMnMnLaWOCWDOAJgALkYDqD9dQBxl+2uw/tDDww9MPTAZ9sDo3t3X7XEJhdrFBBlkhJ46+fzWbo4P00Hi0narc/SW2/cST//tZ9O144WaT4ZpcniKO3GSobCIqMeWZUzG5K1YHkBSEeyUbyjHAT3ePjgYZrOkBKZ8g/GuNFkKGwQZDI70/8/efI4vfrq7bRYLOxzp6dnVhNHUsJWEGfBBMUYbhry2UaQLC8yBQA3HWNCg9gZPmNHSiISAeKu4exj4qIt12fotxrh0eDJz8N2xmvFf5uh0GBDJBVVfFpkK2T0cpC8dzo84d3T2VNYt32gjqff+4SRFRqVRmKBnOjC25PlfdQJKqJp75oZ/DUSRRiB5/8r9yxYMAP21gfdpZ2K3Le83zu2OblBHUMUgZzGocnE9YOxnhHpwdT7xnv4cC9gINPEbLE+sFdk4qIzom61jOE+1rD7Ycp6NxOfeGWPXSnf1+eRCh4OBDg8kOkU8bnGjsPR1FfTLpTvaOt9h+X1tpRBzKcB4iRnDis5txGxxw5yW5i4zrT83LA9nT2SABHEkVkMctuQNdg0B16U29h1ZwjLGi7nQB6pBpDTHJF/I+4L5Tv1eZKVGp2MWiObbnN+9DFxAozcHKsxVf03ODW3G5QWOHcQtzIQx/jZrW+pZOPQj8gCPZkf5HhNXFSqmdVqlT788H0Dcag3h+teO75m1zo5eZrSDk5S3IulNabThf2HuDiT6iIxk09KAWdTMLQ4FX51YOI+W+tsuNvQA0MPDD1wSQ9YiYHxdJqZOIEoxKZtVmfp8GCWRttV+sIbd9LPfe0vpmuHi7SYjtJ4XkAcvjNKAHHMaFWBIoubQjC2xzp5kDUMn0ePHqbf+71vGLP2pS99KT1+/IjeQfc6q+2uMErrzUVabyn7RFkBMHnn56t0eHhkwBM/bSCOgKpd2ljuVeSUlbynER8S+zODOPcuGxiC/MU8m92sD+2dLiNTMWFuBDQ+2+cJj/JOgRLJm0pfBtCZ2UkySwJqRUpWA7/9uRRivj5BENcc//q+8Z5usjVijqyPWkAcs7J1ySkpk2z7IfzomD9iBjsWGrLPdTFVfSCO41GKOcvcFogrbf3kYuJexGFQPe6nDuLaoU+PLd277XENRYa7/LuvJARi4qAGwGew38CAxrVMxt2zT0QQ80InUo5LKgxcXBu943XJmIjR9WVfsnwie3AfiOt5gCyn3LJESo5hNTQVAFlA0eZ8Q3mHsWcY9rhkOv88aaMz7xkKNkChNSk4c6oItb1yJ9gCmFG2M4ax3uSZt/GKk80CzDu2djpbcPEaxG02K6/Jqrhx+sZs10Fb4SydH4bY70mazRbWx1CuvP/ee2l5gHNzZ0Du4HBhcZ7Pnz1Jk8nO6tCBBRyPUA6ogLjJGCAOKpfywBIpN+OV8Ylf/Y3/+MWlJ3warwAAIABJREFUEy804YcPDz0w9MDQA0MPvEgPjO7fvbUDE3a+QiwaYq6mJtmAtzntLtLhcpbS9jx94Y27xsRdBxM3HVtM3G40S2Owd0jiMZrysDPSR8yOjoQI4pAwhdnhYAR961vvpuPjG+nWrVvp5PnzNF/AS0hGq5KPWTFUPho+8/TJU4sLMI/kiNeChLMdxEGSyeK+wZ6wf9PhWO4l8JMP7T7jTIKfnNY6yp1eHsSJ3WJphBpIXSZnyp7pyCp6Pbuc8yCycmi72x1NuR7vrelUn9+F8PNEK58wiOuVGnrsyL73nc7vLhCHudoN4oJRF4waSrE0nyUjzDapzaluA57ipM8axPX1XX9MXB97Vb9X2bSfGohrn3u98k3/ytVs7maMJ0uENPcIXhIG8iZNrISIM3FrZBXkntnLxDkY6dyYzX9SQwpJQpnr4hMGcQJH7iwT86W9Jc/nFiauydjHZ8KegDPEsuQGEMd8G9xkmnNTCgrJuau2BOCXlcSCXr5GnejzISpOHT5iUQlws3d1hxeE7061GcYisMZlNnavE8b/6ZP1mLqo01i33fYibTerBACH3yapRMkIppFkghLmDGbYwvwwoWYgAC/OWvwbtzk/P0vvvfdems0A7MAI79J8DmXNKp2dnaTpZGsOB2S3BGiTnHLkZzYcRWiXxt7dG3v7JJ74VwYQ9yK21fDZoQeGHhh64FPvgdGtV4538+UirS7grUsWXyZZIPT6iInbXJykL755L/3Cz/8LltgEckqUGICHkBJMpixW+m4d4DyQnYmzbFz0ggJ0bUy+OUlnZ0xIAuYP937yBN7Dku7d5DZuOOF6Dx4+TG+8+WZ6/uy5tRMgDtImHFRdiU3AwKjGFw20mPmRbaJnvlFqwM/qLtHWvrFcDm2TWHXWputn4ur6ZwXEKZbjsllRATk3KgoY1NPIWKVpUTNxpVZclosGdrRiLw2kEKfIgLmah7s7yUgTuNbPCyNxne/Z9M7nPnpRJi4YX01DLO081XcEtSHOp9eAH70cE+dRd8GAF3CsYyTbYrm6SiWg01RbrH0OwWjs+AnP3sYGWvHttp+PERNHA19rpcxXSvBKCY/92zb7qHyiJvn32bgo4Wyynay4zJFBGwBWMG0oPbtsVXa/7xiuYoYk02XSnE8BxGnNC0Dm+UxmrF7TZUX3ssdKbOIZZtuYuOLgK0lKitQ7gOrQXXbPSjbdaE9LrFzVfr+W7XPuFCNZ37Gzt1xPIEfgunM0mwAugPNC0oFxw3lLIIcs0PZ7u8YCdSCXgxPSBozZ7MDYN4Q+mCxyMrMQgxWYuA/eT6enz9NiMUvXcD4vp+lidW4AMSXE3jGpyXgEBQti4uaW7XIymhHA+eTNcsrGXBYr9yt/7T/6GLP85dfH8M2hB4YeGHpg6IH2HjA55WK5TGfn8ApuvbisM1S7jWWnvDh7lr741r30S7/wtXTj+kGajpPJO3YTHAoEcgAsOBhhdCioPcbEwcjL3BSyrjnjJwYN2SnBvoFlQ6ZEeYMJ4pAsZWIZKP/h//0P05/+oR+ylMqoCaZsmAr4VqHtyFjx4PN0/26s50PZgWUBcTzco2eyf/K4nK1xXRRcxTN228Rdsj4Yh4iPiDGBl8kaeRcZkzIAde8me5efLdAVmaekzZgTd0TPe5RZ8obqpyJfvLJ0bPdxQJwDoxbg2AnieuLhvPfyUFVjb0wcQBzjngge6AiwOQcjvjMeirWgXoaJKwV/raO9bcXIbb62P5/bZ95lTO5V0Mj+/EEnvAiI0xrzRD0mPd7/sf61kh3scxrmLOVBgNCd/bVf/uasq9M7hYFmRsV63USHT3HyZEdDZn6v5LrYe0ix7ZYAygAbF6AAEPbkTwPEVWDE1xEZ7E8AxHlcmCWlMimk9omO7JRyoLRMg7qdYtpaQOUnmJ2y2sMaTNylIC5Pnn2n1sZ1ixb7BhCH/wy8AcQhuUkAcX6OYn5sxtO0my4tmyRUL6zxBsXMLl2sVumDDz9If/zH37K4uHv37xiQQ1ITKyS+PvOMoS6nnCCpCUoD4RpMTEa5KBtuWZmVUdSfRcB9AHGDGTn0wNADQw98Z/XA6N7dV3Zgs5DYBBs6WDWwWlYi4OI8zWcjS2zyztuvp1/8ha9ZdkqUGJgsrlnAdTGmiqdc3mnIj959949Mt//lL3+XlQQAaJtNCW4sOcD6wn4jOyaMmKNrRx5bB4ck5ZhgtQwQTbbp+cnTzBbSvGXCCmamVExabQ1st14jB4ZfiG9ggXPnoNwop+yHrwkUVVKe4LxFHympRDGiJYGsQUpk+cR02n0kafJTNLIPMuRou9IQEkjRv5UlMb5ejL7CkLXJLHVd/La09dah7Dv1S5/nXZ8rbFgxsvat1fr6hWkqn6QnmB0cmdP6WtJ+FrDNulBkRsDGdv20h8Np3upbYe54TFJkBuukGJctZpVg6OJyu79vrXBws3/Pcr022WDfmEWWtwkEfeTbGxW7JczVMGU6HybXplNeE3s2fhxrsLN3XIK3Byy1Ri2REL7P+oJlPrIkSVyTOfZLc0xSvbAnCDR6y3w95F3G9iOBLEm+tdawh1X3u2IclY1tpQks3YhxZN+FNVlTiT0TSICw4yMVgA2JetRRna6Hy+Z8+GLMD+Jfa+K0q6yM4sJoubfmYutb7Ve3M6DvMRy4maTfQgRQ7oF7r17r/HoAxNGR4CeKr2lmbLa1iKyUSD5y4cyZgXk6PNFK+w2wZcCLhbwB5vAbmSlxtr777rvp97/xjXTj5nF6++0vpoODZbpYI35znE5On7kjhEnLppO5ZaaUcoZqEdxF5QR4VzgSKQUvq+9XfmNg4q4w+4ePDD0w9MDQA59ZD4xu37q+m87mab3ZmEwjgziLiVun5XxsIO5LX3zdmLhcJ252yDpxjZgtO3r8YAUIefr0qYHCu3fv2qGDIOsSdxJT3hNoWXIOyyYpQ4xyRzBxs8U4bba4BovzqkBzBDht7aHtRa+wpFAy+MT4sS4TmZVoDEaDOIMM/wy+G8EZjVJPC+3JVCrpYVUQ2MEeb1aYP2ce9RzZkKis9UYh8MY12maPasgV+R2NTrEQJDtqE0vPfpmESvdr9o9ej9/v+rfmTdMQ7rW13HjPrFhMj976xTbDNvPDwcyMiMWlpX3ZB3ssus78NZcscYK4rg95YfmWtyVZ7vxmTDDhhqLmQf84y5wrcy+yf90MXndb3VPyUpsdgBuN6noNxhp6WNPqDzk59JqWU9wT8J5iBnNfhDIi2zX3Ha7NwpTb+g3ZIaLDhA/n9HbHePWxn80+7k/6E27QF6foTaJsmG6TuNb7WcyXGq6SmbTt633Sxktu19vWRpzhlVvu+2J24pkzMUox+6GnradG8XclRxrtAAzpDOB5AxAHxgznGmIsKafUb1L9EwNeSOaFOHAAOLQNZzaYuP/vn/yT9I1vfCMdHx+nL739drp+fExqbZTS87PnzKg6QfIdAjmxefwIk34x2YsyiQLEobZrza7/6l//D9sp8yt37PDBoQeGHhh6YOiBT7IHRnfv3DAQB08yvHKRiUvbtcXEbS9OM4i7cf3Q6sSNpgdpk2oQJw8nDhiyeQi2ZlFSvPb0yZM0naGEAWKayJrpPaXkxwFIFobJRpQB0gDTCGm9V7kmHJg9GWfolHKt+qzhWQT5CA32JmvGv1mQl5Ki2qhRh7eBlD0QZ3V9kIacB20Blewd3qpfehW/1wSRZkpHZBDkPn0GXjRu1ebcHjOIy7RqGkZ9mfdqw7+ORZLBqys3QULz79KuvpjB4iSwsQ9AzubOpYlomgbY5wfi+gxQtqrdZoqgtbkZYByjJLB/s6jjQFlIvs9O2wdwnI8CeO0Wencx9ML8vuimFh1FcQ0KlEUmTnM/Fg03ZsVr/VnyiCZz548UxwAgzngK0mf5uT1kKz/CAOL2RzMXMm+dIj3F0D83EIdxdun0JwbiohOR8eJg5EZeRN7YL9RW3UKVIiCHHY4KGZTVwXlKpwEBFhyjv/eNb6R/+od/mA6PjtKbb7yRbt2+bYnJVuuLdAG5Jk4/hBQgmYn/xrMx9GEAcS+69wyfH3pg6IGhB75TemB07+7NHeK31gBx44nJLSSnBIibT1ParJ6nt7/wWvqlX/i5dPP4KM1QYmB2ZExcBk5uzclwzyn/3ajG505PTtNyiVg2gjjKxVQst5itPGgYY8eDjmBovT1PKyteyiQmiwXknBNP1sD6TWbEVYiE8hDExCmGRvIuA0tjedHr2LY24NEF4poMHsEivZss1urZDRke0gBxAhXFeBYQKTFo+0aytd1ZT9x/u9lads4uNiV/3h6sgFV6mEsysgikNJY07l/sp04OEkBZSAzRB+K6wBiui2cVGyJQrnb3sUl0CLSDuBps10ycK3ZfrAO8n/uYuJcFcXn8OlvUDcRiv3JtkSnDbyQX6mPUxF7FdnOO9IG4nvTstuRfzrkfHTG4u0BYZNblnCllP0JslrNjGncB49g/hZ3i8xWZG/+Oz82+5IAMIG5/YnL/6XBKhBjkF11knwYTJxYtx786iONeDvDTEf/pje9m4orDKO9FnvgLYM4YOK/1RkDH+UoGjWet1CeaYwhP+N3f/d306NGjdP36dVO83Lx50z57juQmlowH4QaYr4wNx286WunI2GfiEBsHOWW9V/7Kb/wHL7dYX3RQh88PPTD0wNADQw9cqQdGt28d7+Ddu2jKKSdI5rBJ8+kobVYnDuK+ZiAOtt5kDhBHJizGbrntmuOTcMjAW3jt6FpaXaz8s/LoxzOBBxyLxBJwFQ87gdk2rU1OaSUQxPLBo+ggxgyoThBHZkwGH60txF6pvID6y8HcnuzM49JCFkOxgBn4+PXYdo/6ygDOnzXH8yiTtCcTcCRVwEQZvwhYZCSq53DM0oDdOgt12TmrJCTx+oyJk0HUZMT62a32eca+oWGbgVWQppkcrmHUxfv23VOSOAGO+L2+Wd+e7l/xkjIy95m5SzBKzy1rhrP5wX4Q12XyCii031Yxml2NKv1aWDiBOKypLhAc5wavXbOu3eC5O1Pkx5JTNtYnDWuyJ0ymwXWhxChky0pSlMLkeRF4xFS2sHEVUMuxSvXa5J5SDN4BxF3p7PlEPvTpgDjGwNm5lpUbTPhimZVRCqBv1XfIKblf6RxA3Jvk3VgjlFWCiWNdtw2TjCAm3KSUiFu/sLvOZ3Nj5PDsJycn6etf/7qdsbdv37b/rl27ZjHtq4uLtEXyKXMs8Fn4f3DWiIkTqxzllM4SmiS3/Pzrf20AcZ/IpB0uMvTA0ANDD3xCPTC6e+emg7iteemKnHKSdptzA3Hb9Wn60hcYE2dyyvEupSlj4iyhiMsl1SYZQwfLA/MGri/W6dr1axaETc+9G1tOcajsgHm7ZYgFiRNll5O02V1YPEGRMylZhhtsDhiqbIGGWVy66YBNXvcYLyNwJJaDRplLavzBmkwcgU9JOqJr0IgU+1YSetTMAEGOjL8Ihos8y5M1SPYVs/Flt7+b1CI0eyR4Mr7b5g7GJIOikC0Ore8DVNGIajIylYEVAJzAb7MdhU3rlwQ2maAC9jE3ujMWkoV7GSauPwamey32g7i+NWymXsdtLyOvmNGw/UfxqE0ATI9/vwOghGXWqfl5p8ucBy3t+ZhMXGbRcmIT31eU6t4LRsPwRp+ZUWz7Dx1EEeBZfTMvUq2WxvlsTqQ1Mgp2j1ph7tgXZZ4OMXGXzY6XXmF9A/KSMXFKZNKUgHIejT4BEJeT+vsidxBnpQDAxkFSSZYc+7JJ88dTCyPApoBEZLMZs1OenDw3EHd6epbu3LljTNz16wBxqImZ0gUAoa/P4hbC2QNmuZTvkONRWz9TTDVB3L9/2TB+QmbJcJmhB4YeGHpg6IGr9EAAcY3EJsi8uFmlxYyJTd55+w0DcdeRnRIgbnJAEAfmzD34kenCgQMNP2SVm/U6LQ8OLAgbhcWh+ednPTukSW1C3SccMPCke6IRADiwBND3w9DEv3HI4R4WMeAe0wyiGlYu2SDeCz+WxCQkPVCsXPSgN+VZMsqiTFAgztKDK8bG5ZNRvqmBkHyNxicMyS4QR90l43Y8oD4A5Qx2+MAOoms24CqDXz5Dz6v6Tza57n2VxAv5uzERRJAddRu4oRU5A+clcV2mI+X31Idt47XXBw3PcnlfSWbkKQ+2CiS/nd+7rJf7QZz1SZdZBCdCr2Xb/WZnDFpQL8oRUsBGKavR/lSloRGcOLH8mYM4n/q5xmPldMHyCaCskkzuthYfZGvRs6AaQPM9IT773pz1LKjt/VOA2sDE7feQjcE/M3JKng/mvApnSSn78HGYOCyVwNrCUZgzpnrWSpdR0v3Iz4K3Q7gAQw3cKbHdWrbnb3zj963g9/GN4/Ta/fuW4ATnLM5J1H/lGtd+GdbxHojjHGZY+ADiLtvdh/eHHhh6YOiBz7sHRvfvvbIbT6YuuZiY1ILxbDsrQorEJrPxJn3hzfvpl//lv5QOlzOrE7ebLAsTlyVMXmPG0/XH+BT8Gwcj4m5keEdgZbW4TEbpxxad5tlbTiYO4M/rckkuFWNQ3JSMxpdMK3geTQazYwIUto2+RnlYM9gKyTKMFbNTMMopyURECVlk2XjtWpaXP+sMQLke7ypDk2USdHTX71UJFHSdGJvT43nOgMwzYVrRZ6txRoPAGE6hN3VEAGRtxq3a3ZQzStJqfeLGwx5L53LKOq6oAInStw053ihZHUFJ43jvEo/UtqBkh1FeV/zSPqwhlb+XqMjGpuZiMWgqduYqq7cHAJaMoS0XctYoGmDqTBpk7SDOuMZK2mejlG9QbFLFdMm4E3PUlD8Gg9O/XMfGeX/mC/ssuqrP3koMeJbEPFdiLYLuTuaa0fpUO4nwKyCrOEynGSS35Pxl/xSWnddp6+LCjpZ5qrEQmNU63h+39g7B/S1pk98wgmJjD7Mj5LJ+rcdTZnjrelAsrZcviMqFLpb8SlO9j43t8Vf0TOcSv9vZgO6JJqDe3gelv/J8Lp6hnIV0b+00MpE2ry1Z794zeT3SMtfFxlF/4gHOdKblUhb+sst1GRPHcxI/uBdA3De/+c307BlL79y4cZyOj28wodhkbKWDssTaGsU9zVaJ/930JOnczcpP76C/8lcHJu4q62D4zNADQw8MPfBZ9cDotfuvuq4Imnlq5WmAbNPm4tyKfS9no/Tma7fTv/rLv5gOFtM0m8CSBohTnTgHHr7ZFykIXxeYozyEJwiTUxBM4WsAUkhWUowvegRJVtAjiuKlSi1ujaxirHgqRWBVwBzvgbgBfF+pmiWrbMoFzWQPAIT94TFEoSYVn6c8u/4mSGRcXzYxck04Hp4x/obGZMxkWYafHuyXTwARJ5KSrKCPwY7iDFcymEtoH16mIYlUu5tGc+6TED/YnNBFOlkS0XS9pv7X/ThnSgxTJdvsWjlutQhrFLaETy4AS8dClGR6sWLVbNJ4+JgQMvRRZj3v9Ri2NurZe+7Aok86lp+7ABjKhTUDHfD0Ncc/SgNU97Q/XBpYG8wRvDdZq7gOOzczc8go9jUmBiFz3jeuTafA1TfMnpIHlUNIDogCak1el8FWndlzfw2rr3piAn1Zaw8Uy69nI4jrm1v1PlG2CdybNTZbf2JK/1CIO/fpVQF44+L9X+uZ7JcMXnRK7H2056asM9r+E6WSmmdX2kcuaasSerV9jDURvfyAqywo2XffkpxwtvbIwmVA5fMO6wKOUPzGvc7Pz9K3v/1t+xsSS4C3w8Oj8hln9eik0PzlXtCbn8U+ys5Vv/yVv/rvveTMuPrqHD459MDQA0MPDD1w9R4Y3b/36s4MYmeOWCuO6fg3F2dpMtqm+XSX3rh/O/3lX/5FY+IWM2Q2WabtmIlNmgabpEkxXq5mVigjNJmkF/uF/BAgDrVvePLWTJZhKoul2zdcaGbW/sSqTU5hIaulQBzutccg+RlnrzeKB7eBuGi4lSQelAJCspUa8Vk6DAXMorGc+zEX+OVzNkFcfP7mMPfZ+AUk0jA0Js4D3q0k4JUAQp1OPgJYGvoF6OG9JlBtM8CizCqCZ47ffkp7vG6F6JU8wA0eXbv7McQYlX6lgVKzLgJxhZEoDEgGgJ4gwK+Upajty67bCO/rcwPcDSOqzB+tj7Y71oBrjwHtGee4ZpqSyTgWpa95rwg6Mhx2hqt3K7IlXifUYZhsXc+x1SC+yvU7bt6XXbBO/MILqC/kkuHfAnHcfWomLjoB4uf2G1TGR3Odi+hFQWrFEDtl2AXisLfh8xPstxcX6WK95p5vaeeR5bYvrvTqh0v8pJJqvMy3r7o37e2H32EgLol1znLJcsoZxFJMtz9I2T/lnGQ8J/Y//CD2FUzcBx+8b+AN/2HtLBZL+wzLCHB/y2edn62XOggGEPcyU3X4ztADQw8MPfCZ9kAAcbgvsm+hlszYwBWKfU9GmzQdb9Lr926lv/zLv5SuHc7TcjFNu9EirVPJ+Fgd2A1WKXo6KaWkxMMKj3r6enoYZ+ZdVNrj2oh3GaWDuCbjFg/6fTaO3ndJXRDDZyArHm4NyZUOvcgi0psZAJ4V9masXWSRVG+rlp0VuRoP4jptP1mTwjCpP/dBXJ98qBswRLDdZFAQPN9nKNl7LSycQYkeVNlrfHkmTxqs0eO7b/TG+YPPRgDeHPdiYJcZWb7P4s+x3QJxBkY8AU5uk0t6rYC7iqE3559iNzuXbf+YdH3N7fAKRFwNxNWA/EVAXFlvATxLguigqR6rUsfxSsxb82EdxGkdFjbPRuilmbimc+ZFdtS43pvAVWMS5yOvXfqrOEuac7q/FXHeNlnNy9rf7DdOcALNth8rleBgACBgs92m5WJhfQ61wkuDuB45d2+duMsesOf9S/etju9GULk/ni/foD4Hwc4zANv9gtIDzgHEVVtkuJQru52NCxQrGEcq9F3ZEs4bZKD86KOP0mw6tdh0/BwcHNj5QrCO357UpzEfevsuzB59bmDiXn5eDN8cemDogaEHPo0eGL12/5ZnzwBo8zTDbphM0tZA3MRB3L/2rwDELdJyPkm7CYp9k81qs81kLUeAUz5L6RRAHAxy/oBhYQYuyhDlDaaBZJ+3KuM1cMhGZTY2C8iJBqeSpOC1WPgad1Yqcksn7de5EogLYLV8niUSGLcQ2SQ39ASIGiydQFxuj3qlIad8WdDUBEoCKhyftvppZVTzuHXKKdunZr+RUEoMNIEBrmYSszAW+3eowV7bNZqAjllRxazJyC6e6n9WQFwbK6b+2WdwajlfP9gqbFB2QAQQ18z82XQGvMwGBcFbHhOV4/AL9c2fF2Wqwmy+skRR/ZzBMy7SkLjqugVg7ysTLuuXNsfDxwZyPSBOsgXcF7JqrLXlcml7OTIIQ/b3Uj/fYSAOh0aXC+XzAXFixPhb4bI21g7q7OzwPQoAjg5PgO6dgWtJ9LX2APQeP37MEjHO8B0dHdmYrlbrNJstDMTZ5/1ct9O2irds212LC2AAcS+1GoYvDT0w9MDQA596D4xef+02VX0AFZYVUoExQE5k4pDY5DVj4n7RQdw0jecoMTD3g6PEHuBAUuZIZfMy4GQHE8X/YkNY/wZJVWg8IpXy2fmZsVs5pkznWwBxAn2RVaHRqSM7BvnTo4/ipTTS69izKCuxs1Ts3BXklHYQ98TEFYFnbUqoHfHV3C6AygCMm0xcf+xaf8gCD37qa2QQ0NDpy6JIFjMb/41kJ5nhy68LdF+WXr+AqQjAzGCIsY6hL2RMKCauyYA0DeoCMgo46WLiNHU+Szlln9feYhU75JT9c6At4Q57hpK/7jkS3ysAqh0Eqm/jGmiCyz4QZg3ytP9tjhW2t4/F9Au0bJERXL7sDtr6/DmOaf+qsVQIHTKqP1n2pL62CMhpb9MauKwPu9elJ8touam5lpzpwb/pMOnarV62B+vvfR5yyqu2XH18WV9f5Xp917CabXYWlZhT3wU9eKDUqrQxMlC2TZst4pc3dlZm55aPF0AcCn0jEzQ+DyYVTBz299X5Os1nSzvX5cTkuity4Hb4hojKmNGSc3hg4q4yA4bPDD0w9MDQA59dDxgTxwMdGzU8fUxhDCNyu1kZiJtPtul1j4k7OpinxXySxjMU+2bBUXkAidMcNHnNpQo0ZRaKDwgQB1mjpejf0pg4Oz+311RWgLIqN22oaeM5lI3RmLBBcU8yVBXATY+mQGX8vpjC2OVXTWwSn02GoxmkiFnwMgl1W735Afjxffv/Dgj3CwfzbWeOeqLRmWWuy0iXpJQxh4iHkfeWwLr/e80+U3/pezE5TDTwu6ay9Z0XZs9gpSOhDK4RSzsg3oPsbBjvFhBZt6M/Ji4bU59hYpPacK97ymS6nSCuyny+18XNbIcCfbxfH4jjpegPcb99do4047QKWK/neP1671Y2SiYZY+ysZwZtxsh1XKCPifs4IO7/Z++9o+M6r2zPUwiFDAIgwJyzRJFUpiQqUiIpkRKVJWe53e62n+22O0xPd795M+/NWzOzZtbMWp372dOWgxxkWznnnCVSmSIpiTnnTIBINeu3z/fdewsEIFpSv54/ClpaJAtVde89X9r77BMSh0KmKE8CzE+IxKVFityMWTv2/zCpEOMJmul+cGKFTVLVzvcRH4+BSZzuK1SmpEgGIXlHDh9WODuNoj+pmfWAa/qTBntwH9OAn/60hU0GvZ3ML/89SVzY+eW41BkgRxs8KyX/3T1d1tPbqfHxMPy0qjINwDds2GBtra2qTtnR0aHcuIrKCrNedpBKreUiEhcmWf8RGE7wnMRlQ4JLJO5E51PpfSULlCxQssB/LwuoTxznhbqE0aBaDb/LFWNfpMQNa7GbbliqZt+VFbliEhc9i0Ft8yDCtEBBJHa6EEAoJGbjWVTFLjU29fcrnFIk0slkBk8GdFMcDtdfGF3fUCQInPf96S/Uqe/3ZUNevHdamgeXLT7g4aDk8HGJSkHiAAAgAElEQVRoklty5MhhHaS1tbUOptwIXn0sQzojVNY57Q+eKoRmKu6SfiZFPlH1SCeHg7543Pdt1pwFJ05WvaAMf2eM03samMRlcwCzClm8h77KJq87YEgJQ5aApUUgot1T4Jn9XQS2x4UOxskVRsbvIx3DvoAs+++i8Y9mDfbLqrR9SuToWWIwUn/kYRBx6zg1qcgWn1SdMhi57zMl6me2ymB4b/K7Pp9N5kyYLAMWvQggsq/a1/d7fV3GXMrjdZyBFIkw3ePdei5Q6JsoUp+QzGLCefz3DVT8wz/nc7uYiCYhor7wEudQOpfT/oSRYCcKf3Aa9Gn+kZo1tLmIqmJanCREyg2gKma1xsQpoSmdiYjob4L1+T49b1Hl1EDk+jlJvCiQk+d8Pm+HDx+2devX25gxY6y2ptZ6e3oU5q6wykzFxCJFPhOomOw/n5Kk9Z2bfW9Z+0n86TN/nfx8tp9kfWWDL7MDU/T1bufiOM30zemwZL/AI1CgRvxX5ICK56S+0+esn5NpYAmkuqfQq9YqFTo7Y9N6r7i85uM12rLahg2TY5RxqyI8FrP1hr5v4exN0xyy7Sv8lPM1Hf+e9siL9vn6d/7ys47wZxuo0qdLFihZoGSBkgWKT6SW5oaCQhcB9RbK/QclLkcIR1mvlVmXDR/aaNdfu8RahzZZZRkdBuqtx6iGFXuiRTCdKnFSE0KMfzxDdJQVovc9NOAOeMvD+hzIZUFjqrik18qqU0W4PqPSpQQvbard3/hnr5VV5mJz7uTPzMnNPQJ02tuPqqTz0aNHbfv27erT09TUnIBUv4fi4h3+jIEcBrLj4M8BCUTW2wGkeYEAKOyQ5hD6YZuAhgI5ExlWoHPenzuSvwiS/XkDsRykCW+CmwYJaysuBFGsmEW7ZolLOpZxvgywIuOcyKptYWwHIgiftLYH+9xgyo7u9ATDEPveg7zdCSAvdgh8sipW7AnPKo9xniZqXgxZPg5gFt9R9jlEwjJegOK535/KWfxdfD4WC/qkEE+/lqPErJMlkxmZhtEGqJgF6MerJYHw9WndkXWKRKdRvHb8DtaW7r0fIjRwYRMnPnHBOWlK3AeZwkapEhfXvuPxAfBvP/eRtXJiK5+EKakKtkyo7nG5s5Jz+l0SyrGynBxQ7Cd79+211157zS655BKrr6u3zo5OL4xBhIZawTi5TedHX3Ls//Yel5+0Cgf5feIUyKw39WVLSVx2HumanzJ/b7C9IM7T/u8Uy3m+c5Kz288aStZVjBCAxOW6FdYfiVpfZ2Pcp/2shOyFvF9NtHIr1xlBvAxe1x4r6P9e27Fzh61dt97GjRtvjU0tlEGxmro66+zscmIYiFl0oCTzMtNfs9hpwViG6soZR9HXv/MXn2V0P8PEKH20ZIGSBUoWKFmgX/4yrLVZyUuF4A3X5q0fb/adrzCryPVYa0u9XbP0cmtrGWL5ijLL1w6xQlk+6SsXD4ZYVU7Kl0LTvF2Bwx3Pl+vs7hQgSFsQpIA+JRjehDrCJD/gMiQuoIX+wPXxh+OnJ3Fe5jk9UKMRuQYKHOSNHATu7+Chg1ZXW6fX3WvtJFVPnjQxDwAoWjmEaMXQQtkIJS6qEiEn0ENisiQuq8KlJc4FF5OQNA+hdNu5LRPbqLJmSjAHIymDAZ40Py3MmgwwjqBEvwlgJt5HsTo30OL8fYpyDLzAT4z0Ha/MJGMdqpAOdIUTtZ1j8BMLN+w79x2zp6A8VSr9rlRBM4zn4GS1WNk9URKX5gz2+XzIsxwIvEdAPBCJS4ulFCtrfUl1fyQuVbtSWTWaKHXgpJVXT4TEJWslo3AnHLyIxMX1FGZFdMwkQ9RHiQnVcI+bQydA4hIymlwqhJCztjOv6Y6SdT5wsSI50XJlUnEgcVQ3fPrpp23u3Lk2ZcoUK8+Vy5EU7UVkACGNsfVMdn6lyk0MARxQwhpwgTohDgS1j9NGZ9OgDc0+3cGeOD/6+fgnkjjOSMLlA3nrbw0dT+L4CLltfpYke0umXUlK4mLRpiyJK1OpLxU40ZnhTcHJl9uze491HOu0hsYhym0vr6yymtpa6+rqThS9uO+k8yPdi9K9Jd0D3YESiks5HLCvf/d/KJG4TzfdSp8qWaBkgZIF/k0skBs1sq2At5Uj3/ubecVJ9RHr7bLqynKrLO+1lqZaW7pkoQ1taVR1yuq6ZuXEeR5dJAfuHYdseDNvz3MJMDPxXiYhVAEcZ6tFeqllDquMShcOET/70nOkL1lLDsY+BE8H2GBAINPrrliNCNXBYk+oTOPdSEKp5kZSOQCnq6vTKvN5HXixD160TQIzY/hkGi3jIDxzD0XkJzPsvB5bExQDqegZj73fQsuDTGNZv4hgb1DhfFxSReHTnc99lR2/3f7JVwLM+6hsfWd2QvQySlHWPie6EopsJC3kE55xgF8P+rk+hV763lvsx5fINkkuX0ryP+l5jicwxfmAjoHjOhw8j6rveH0eJK4o9qs/UJwoCscrcewfPg/Ttd3fuj7OBpKg0n0nnXeuTSXqfFAAs3NhMCWOao1JWGJG3RLHoIdlpgRIdj7HdRVJTTZ0U88zEInrQ877mo971X4qZ5I7Yzy313u6JVZL7jUudPbR/gkVnyNnSiXoy3K2fdt2u+fee6y5udmmTp5qjQ2NChUfOrTFmlta9MjsbWlrlqiqho053LTvsQOQuEHU/N+HxMX3xqU6WHGgwdaVsr4GC3Ed8H495UBPnlG44nPH8yMlt8E5ockSwymLSZw7+NKIiUSBK1LinORC3sp0RnozcBx+e/futWpC+HPklHdZvqrGKvL0cC1TnkSq7MUzIKPqhlvpq8QVRdiENfQH3y2FU37SXl36fckCJQuULPDf0wK50aOGOYmjYmFSGp9oDQpgdImw5csLInFXLV4gEleTr7CquqZA4tKCBF7+2KGDe48z8fgBbvA7VYrMAM9sFUsO5YT4BDUqgjruM81/crDS12OfEJNMCFw8FAczbBY4poDRQYnCEmOeQhGIS0OSQI093T2ea4byWAg95ELBhvTaXgjG2xoU5+ilODZAlCyQCMQ0lp9OHf6ZMDVdKw1FyoKBBHwmRC5z7QTx/v5TL6t4pEDa/+bjWIyVom0HU68iqI/e43hXvy+RywITrDRY/kx/8+hErTGoEhcC6fw92fDIgZW/vtftS2ASFSGEUBY7Sz6pquOnV+KicyF93lQxGCycMpmHAflm11qor5EQ7Kwtvalx1mZ9C4UcH3adzK8+dOJESRwKVN89xO8pDacsJpyRRvVR3sIgJg6JAXO3Bp8HamzfS1hjSiApOsWe6XtSLGCS7oV+t0qI6ncKs/dU5ivlaON79+zdY8veWKY2A6NGj7ajR44qjLJpyBBrbWuVkypfmTdK1+O0GuiHYhwDEcdg1H4/WkS4B1PiMqQ67oNul9//57ORuDAnw3wuUiNjD7fwu6xDwNOk0zUTIzSyOeMpCcyocfK+8eFeFTyByOWkpvo5vW//fkWDdPcUrIeiVbQVMLOq6hor9HjRMI8miZMy/JmZsseTOO4ukxOp6pQlEvf7z7TSJ0oWKFmgZIF/OwvkRo5o1f4tJU6hj54LoeOmu9PyFTmrKO+x1uZ6u/qqRdba3KjqlFW1kDi8fcUkzkMoPRRS3xt61ARYL0xGonZSKCKE+EU1jhAfDw0jny7TmsBRwHHE7XgSkZKYBBAO0i8oqkaDk7gY1tKnelxZzpuimwkMxcR/z1vzXAQPk8wk34fwqQiIvQluOsDYLCoFRbAwIWcpwUvIsj7uXvrjn+P4KoJZMpQFDQOCs4Fi5Y77QApIs6qh45m+gL+/IjMpyJAzoJ+cJc2CE7ifFJRkQoQGqd45GNH/JPI4KInLgNK+KtiJfC7aru+fTko9b/ITFcbMOPW9hxNV4mKFwL62cLt5yPFgP3pfALbpHC0TWSga04yymS2+czyR9f2gmHwfT4j6ziE+NagSF0hB37GRjtJLm5Kwk2WUQ38lhjT7O6IDw3OnBsmJ+4S93cOVAeJp6KSPe6Zqb2Y9pPc9MImjGiWbM9/NXrVv3z7buWuXDWtrswkTJtqRI0ft8JEj6iHH97G38V7InCtfxblv8ZoVmov9K3EnvGZDDpbs54ZMFMfsPIlzvqjoySfYsvjXXmik359M5du+v3dfTNyDs04Ff+64n8b1mt2PRdb6hkWHZ4wkK56b6bpSpnhicwIcIXAKp1TOc68dPnTIysorvHUBxU/y1VpXFNnSvElI3MAOg74krm++Lr//xvf+6tOFa/xe41J6c8kCJQuULFCywIlaINfW2lQQ6epT2ERhPD3HzBt+d9uw1ka77uorrLVliKpTVlY3SonL9tVKerv5cRZAWwpqYnK8V+hK1a2sKkeVRw4+kTo8zhkFI4Z4FB2M4Umznsbjfv8ZSFzMh5NvO6pxAWg6CCq3ru5uHaZU2+THQx4BH5FYHV9BLYJhLwaQhtNklYdEcaHkTDbc8rhKYm6E6K1Pgfbx+Vfxd8U2GlwNOBEAFkFL9k9XJE90KvZ5X3DP91XuPolQxW+JtvNKfH4T6o03QEjlvxWJ8+b1UTHydSEbWSE4APrHRVny0ZfAZEO3sg6C+AyDFXv4bCSu/xDQWP21/5GOamz/hU1if7UIgAOmlZ2y49UviSsKqYzq/0B1N9O7G4zEFZG+on0jq8TFPS0dzyyZPG7sRLpirvHvtx6cHPc3R2KBmL65hFG5HESJC3m4vn9V2ptvvmkfffyRjRk92ubMOTUpZZ84eIgcCKGcUfnyeZSSOc3xQZS4dC/v5/kTUnT8HOmbE9c3X+1E96a+Vx1MqRw8Jy4b6RBWcgirjHM467BIbBScnUVhtmGya6sLzr3jSFwk78GhyZZahhIXmoAzHlQXhYz3FnLW1dNr1bV1mm/kxFVWVPYhcdn86WJVvm8YfPFeavaN7/11icT9fsu39O6SBUoWKFng39QCudahQwp48VyBixXvvfJioeeYlVmPlVu3DW8bYtdfs9jaWpusggpZlXXWA4kzJ1pSBIIKlwDi0GeG1z0p3kMNPaQkrZwYDz8HDSHMkG/Wd6YhU0nRgkAQI3CSl7yfymbxxAkZY/0bMikxn/WwOpjw5+jpoyL5wS2QycGqw7JT/66ursqkWQSgB9CRAuQ/buPgm6epuTPYxJPvCl0m6Tzm0EWyF6v7hXwx/674/SEnJVNxMksEE3sF0HSihOhEgdLx3ly3VRHgC/fW73vDY0TLFatEwYDZ/EW91BeIRDsXF7Tgetk+gQNOhk/KmxsQg6azLR0RVxOLiXNGrYx5egqL8oqt/SlHWQKTkNpMOf6o1nR3E6bs7SOiUhfnXICbUrijb19KeahUmBEXkt6PyfxQJFdaIIfcKP6tkL5enDG9uv+i4ciEbnHN7p5uz8csaiMQ15KPY1a94pW0IFJUcdP3Kxo5hJl1d3dZZWU+aSNSrO6loNWXHXlgsXVJ2PAimM6QCQnp2XyhoDjGF+O9RdAd21f4nuHl24vWeQX5wx7W1h8py+5VmjPhnrzIkc+L7Pzwlin+Oo4knjkl7yGSIgm1jJtPGKIY8lcoSF174YXn7d1337NZs2fZwgULbd/+g95iJrQ74YF4H84q8t7ieo50OTqYuilYFfYrr/mRenBoGROXVtL4OzNH4h6TzO8+BT/cdmEnDweVC09Ojj2MP1XDFJYfx1V52vG+43vZ1/tX4pyEhe/qbz/IUpmMwqxxC20ZkvvNhK8T6RL3/+Q5YyRGbO2R7P1p/9VehXSYoXSWc+Yo6RrHYY/U0oMHD6qlAL6qI+3HrLa+wfJV1VJUq6tqvKJp0f/pPIjbWf97d9g1gt2/8b2/KZG4/g+O0qslC5QsULLAv4sFVNhEqhFEqCcFmIQJ5qzbcoVuq8mXWdvQBrty8WU2vK3FQyyrGorCKf28dKXDwZiOGvGdhHzF4guUwu9zKMdDk144CSELveNSMhdAbiRCRWW1U0RQDAiKw5z6s3IKnDOKVOKF71PeOlNkAPAUQ2s8yiZLOosraaaA4pPEqXC/CQBxchlPTyrFOSF2AJ31jAsPJP3Q+xLDVPGLoYpJvs4AIX9Zz2xWucuCqeOafIeKbX77A5/5UX2M4D9LsCKRjcA+3kcR8AnfHz8HIItANoKwvsUmIslJFIYioJbOE913UAIjYS/2kEdi5vAxfU8oKNPHnlkiJ4+7MxB9DPBPMRxComhVEZVo7oHfRaVKsDLkUvKskBa+i/BjcpX4zkOHDsmRgLrC99ADLOZqZgkAn/NQRbNjx2giXKGx4jt4PeaFMb+T64fPdHZ1Kv+GvKm6+jrraO/Qksrmskq1DqQvzoNDhw+pamtdbW0oW+89IV1ti+GHaTGjCPSLHDQZVVdhx2V+r5s2bbLx48YJqFdX1yTKBM8ikhkID3/y/rh+4jxwR4M3HI9zxOeVj1HsqyaaEMY2VtblDazBYmdK3EciqaBiIFELOevq7FKBkKxzRaGNgYzENQ0xwjasD/WhDJUkY1uAzs5jGmeep7GxwQ4dokelV8XlPWr2jV0zecUxWiHOBezFd3+w4gN79NFHbfz48XbTzV+w9vZjspnmj5kq8DY1N9mePXs19rIfPT17ejzUMt5rd5c7tpJiLNglFmLxsExIYHkFTsNQmEXEJ6p66blQvNYzbK/PBi5VNbQa6OmhNUuZ1hNNrxkbFesqL1cuH/M82s8LDnkBL+edGcU4Q0DjeRaYYkZHz5w3iZKW6XkY1PY4L7jPivJKb9sQK39GZ1smhDghWyEHk3vr6vFID61tT4RLwilZ5/v371chGoVU0t67qlp/59nJ0077z0VSFklcaswighxejq/5HlCwb37/fyqRuH8XmFa6aMkCJQuULNC/BXLD2pqlxEXS5fHzoQoaKlyuVySueUiNXb7gIpG4mupKy9ekLQaKlYa0rH5BSlzQVTKVKnsKFA9IZZfsQZmCTad1/C4F+GkeSNZbnQ1l+qQcmb5miKA6AslIylLPZShuEsjJcaWjM1/owNufP4aOps/vgD+SgQEnZAyriW8oIqo+NvEaEaBGoJxtmVRsBwfZHvYWK9ylzdTj51Plyy0fyUeqiBTfdbZYSFY16w8Q9Pe82fsHsELgI7tJgVUG2AWPgEK7grMgFpLReIWwyUge04p+rk7Fsun+++NJv99jCtSTCqnhdWyXVAQMilcCRsMDZh0IkTwk7SOCQsNbnfwWBM5psIyaCyjvAgiThyQlITx7IHBZMhuJCM8EeIfAtre3W1V1lYBsBPlxHuer8nodMMvjx/lJfqoqyvZ63hPfw3fzv+d5RmBqCWmoqsqLNKDORELI54q9/WkpdQBmDCvlGpFIpWQ9nR3ZvSQSKf/eLPD0MN3yCm/xsXv3bmtoaBCZjQSC7+nu6gqFhrhml+Y+c0yzOzgY0nBpX7tFBSCS+eAKXm+vq4msB1dU3DbYMjt3oh3CHYugxcK2vB9y3NFxTKAcEt3X2ZHawEl2TU217h3CnlXfmJ8QrQMH9ltzU7NyjVVWPlM8o1h9dnIdi6UwDhCb1atX2WOPPWZtbcPsmmuulYrDPFFOVWhrwr/r6+s0L48cOaL7YN5yLRQ6zRmKIYrQutoY53icU7wOSeb62M/XI/OtIqx9J8xxzmEnn5OxeEn/haziPhWJMeMRq8JC5nCOxLHi3zxzvDfuJ93n0kqpOg9DxEQUF+M40Y9T54ZIrJ8PKgpW7nM77qdxHOPe5LWb4zyOZ6Ofc91d9JDrVYh1onQG9Vc55DmzKhwBav3DPPScuK7OTjtw4IC8d4RQ5sorrKqmVn9yNSdx2eJS2dD5jLLZJ1cvXZExroCcuP9YInElJFmyQMkCJQv8/8gCudaWIQV5RpXPlVaTBOMobNK6rarCrKmx2hZddpGNGNZidTVV6hPXNyfODx/3rLsKl2k9EMEOjsQQxpIFbFngXXSAxCbGAu1++EeS4LQoEwYZaV8C0GJY0cAW57sAeNmebjqgA5gASHjopx/W7rF3r72Aa6LmpEqcA4RiAtv3XgdUqfr0jSp+viwACBXHQIfBk1vOgCm0NAXQgULr3uU551DPmXIlYiiSnkthQGkIlBeo8bsWCOknuS0Ji3LuU/STJXX9WT+qIITZuSLlIbeJQpf0GSxuYB6/S3MAMhLUz0jGGSsvhR5skVGEROoy6pvGKcPnsl5wf/JAusPzFTsrgq2CzTx8y8miA89uAWonWfmkSXuWGHOf7UePBrDsAJdrZNWwZF3Iu1Lc3DgSyKg4MY8BxJFocl2uD/ivrPTwuGyOILaCOCbOh7KcFDZALv+L8KEUVqDwuCLNn5A3no85A1HyvDwHvX1zUyNh5F5RDSJx1/gkSySUbgiOnrTlSMyRSud9tAe2EpELpMy/HwWpYLU1NWmeKmHhhYIdO9ah36E8xTHQsIaiIR6ZWea/V4hohsxH1TdAWD4DuYJ4u1MF0uvguy/h1HiijHZ53zXIJnblf0hnJFKRMMd74vkYT8YHe2/btk1jwt+PdXSIsPGZlpYW27dvvzU1DdF864R8MT6Me1B8IBvMARwEXI8m0NiKz/MZlJzNmzdbVT5vEyZN0v1GhZ39gjBL2g/wLKtWrbJ9e/fp+kMaG622tlbKFzZ3pu1OAFd3fX60d3QkzxzJPPMA+7GHErrJPUc1jM+x70IiozPBt/msQ9D/7u/LS4GFoPPMvK2OpuWdnbZxwwarb2hQ5c04p6PCGNeGQlajAy6o39gmjinzhvcyHjiKqmtRuyuMENG4XhkXSDn2jPsE9xfH1XOmXcH0MfZNJb43dTjFomBOZuOe5U6uMm/w3dMtwhxJ3P4DB9w5x7lUkbeaugZ3HKDKdvu+4T/FCnF2rvo9xTcyp33fTffVgv3R9//nEonr7zArvVayQMkCJQv8O1kg1za0qaB8NnmT07AWDjA4QW9Xh5XlumxoU51aDIwcMdSq8xUqbEKz75gH53kRnhfn51P04KUhhhx6vNpTSMtC62DuE04iW2ReS3K5PBugmMSF9wWfYpJbkx5Kgxft0MEmIpQgNAE4D5ECkFDK23N+HLA52YjgIjn4RCjSSp0OgjK92BKu+Unn4OD3K+JVRPSiXskF3AqRcMZwVhHyUDEzeooj2ciqJ9k5mACRQHKK1YUYfvRJzzL4rI6hY7JrOfkenjMZK5PGsE8n1V6hjx+RlkBUoyIX708hiGL6aRgXv2M8ITIxXykCqNjTMAL7rAqSdRhEYuHhaRnFwDx/NKp8kRjz72OdxwS4abxLifYERCnHzBUID+/y+QTJpjgO4xXzujzkK+0TFsP4EgUwQ0KjYgFgRS3hh/dRTp7vRanj75H8REB9tP2oADzWBfjyd0CpqxTpvHeFo1fvieMQ1xm9syIQ1fIN4aCMGcAa4AyRQMWDKKmtSSjOEGdJtsE9jyWi1ickMLoZGIWOjk6Bc8JIIRn8yQ9gGZIBAYIsuS0gcPmwdt3JEudFDId0kgBgh9xA0rozoZL6hEjSkSOH7dDhw3b0yBF9fyTqPFdUUbLziGmLDSAaEyZMsJ07d+r7UV/kUFE+n6vkuqfu7kB8Ouzss+fqmQh35Fnj+kaB4b7PPOsshVO+9OJL6v3Ge/ge7isqSexdzC3uE/LNRaWiUtnwyBHZpKa6OpC8XvW0E1ns7NT3XHjBBXb++efbu+++aw8+9JDnxZXlRLIgbzw367G7EzXZq1jG/RGy6+TaCYnIjBxIUekKRaxCOGtydGid+9mhisVJjlxxGxV+z30wr/y6FTZ8+DA744wz7OOPP1YTc9Yn8y/OQTmLzPMImcvYRu7HRAXzGQkR4vs9DLdLobDMq+rqfOLI47vr6xusra1Vc3Do0KEaA+7FnRson1y/Un0GFXoaHICMh6+B/vb8sK+HtgQcJc7beixXYJ/wSqDMA6qLdqMIqtF3XjlxOGV7elwtPC6cUkYOXQsS4lZ8rrp3NIRwh96t3yyRuH8nmFa6bMkCJQuULNC/BXLD21oUX6cOP8LIDkp10BW6rbPjsOV6O5PqlKNGDrPKchOJs/IqEZUILKVShXL68btiXpNAHQQvB6DpSu+mLw9I8hOKS+/7oZMpSJB8Q6Y/UsZTG8FlCjIHJxyRBAiIJp54BysCWAmJQylx+xQrO8U5cWk4pdu0OORzkPL6fcYpqzpGcBxDI0NcWACOroJE8psWXvCE/6xiFY7nxEPrxDTaNhRVSUL4HNxEMJ8Nc4zKQ7yvzJB4iF5Qj/qbelHdjG0ZsnlKej71QXK1JgkrTJodp4Qh6/XGVgAogBnAjx8R7goHY8pvCnmE0fOeAnkHt+lcdkAfMQ7vi2qGN7J3kCeyru/Fm+9KjhNmf43nw0MfQxU9nBaQDbjttCFDGhOy4uplwY4ebQ+28+szlgDfGAbmBC6GcjnxiiFs5KxhNwA993Ks45jxGl/dcYzQslqBUYX00fOrULD29g4bO3asQC7EAFBIxbuYk8d6rcp7efmOjna9Z8qUqdbY2Gi7du2y7dt3JAogtpHTIyh33MPo0aNFsBI1KV8lMAywrasjJC8CSm8/IvVCJI9iHXG9uQPHX++xgwcP65qTJk205cuWS23hISPR5Lr8bN26xbZt2275ykqrJdwSZVGE2kP/eDbIWgy/i58HtEPm0vBZs04Upc5jAs6MYeoIcaeTA3SfE5EQSsVBAVdOU42NGTPatm7dqut3HuuUiqUm2bEibwjjQ8GC+M2ZM8fq6+rsyaeessaGBo1ZDGMlj/Kcc8+1GTNm2K23/tiqqlCbcAikamyWmGT3uLgvxhwx3RDrp7bOrKxCcx2VvP1ou40cOdLOPe9ce+7Z52z79u1W31Cv54OEYmfs0N6Ogltm+UpXqET2uwhh9TBdfmLoIfbHoRIL3UD0uVb6Pp8DqWMlRgUcv5N4HrafKXEtjxkzxq688kopjHfeeVeiDotsquAMqjkOnZxUyTjG0TzTk5AAACAASURBVFaRtHEPfh9hbLXeKc7jER6xzx43wPpgXETqGurVMJ3QZl6vr6/X/3U1rliixrJPxeftm2+bhvj62aF9oczVakgcrtBKPKwFJ6EH9u+3bkUZ5BRGWSslzh1WKHH6XPDoRcdedGKFYQ/Dn4ZTeH2WLPnvse/95f/22bx2/R0EpddKFihZoGSBkgU+tQUSEocXLxIvDxGRDGddx46qOiUtBq5dermNGtGmwibl1Q1WKKtSdcrYfNZ7VrkaF8PUPHsphsKEw7yPEhfVOAdWabNvJyJpRcfBSFyaM1N8zjgQSAng8ZZy73dW7eA9fqCnuWQOgLi3lLRGT7d/Z1pFM3rjQ7BnURiQA9aYLzLQuBWThwi4+BOPuRcU8NyLCDz8+R30Jq/p0PcqoA6IvS8U1xdQFlFy8i4SoupnrlJkQ3kiKIuhcknoUQgfi08xoKo6wGPGYh2pPVDM/D4B+NGmSShn4rF2tSQCvQScUtykGwWmwqugirB5GCBAk3wY/m/vaBeABqgDinlNREjlvD3ESXNaYZlehAJFAjLE5yJBjKocYJXPoHZBhNQcOe+qT1RuIyhGkeM1rsnvJ06aaDu271BeS3zmQ4cOKmeK93BtwCf5SFSg436iysf1eFYIEmNJ0RDUE+5xzNgxIlk7d+y0bdu3yS48G88FaYNYYsNIWlFaIBiQkDfeeMNWrvzAqkOIHECXe4XYoWoBQK+99lqbOHGCvff++/bqK69ZZ6eHC0bg6ypDr0IGL7zwQoXrrV69OlQ3LBPobm5qsp7eUAwj5JUxr7leVAmjihKLrGBHxuHwoSPW1tpmp59xhkrkS0Gs8vBRQukIM+S9EEeIps8pJ29xDfB3D3cLih/qXmhmHedkVN3588jhQwoPjPlV7uxK86t83+Q1V5k8XA+1zUMq3ZEAaW4XIaVICGOLTX3P8L2BMdLcKS9TMRFsePjwISk+qIyEv/NsEOqzzjrLRo0abY8/9lhS0INxx0ng+Y9eaCSqynKexAq3mf3Dw3rzNrStzQ4dOap5pNzKEDJKzt2OnZD1chFiVysJ060UWZEjQ4VFfLFDxiOhVx6hirl4RAP3j43SKqIxDzvs92pp4E4cKfNJNVHthEkkhhR8nTXuaCPsl/FraWm2q6++WuvizjvvlJ1diXfCyT10daGuhXDFEJYblT+/HkVuukKumlcA9dBjs/b2I1rj/M8P67+jvV1zMEuaozLt+2654kga6mtt2LBhUgvJQWxra5OC584lQjGjA8D3ZNkoV7CyilB/UyQOtZkWQD1SOSHzHsiK4ywnIu7zrSxT2CQN/47OqRh8Es/YbLilogF6e6Q8Y1Oe7W/+69+XSNynhlqlD5YsULJAyQKfvwVybbQYyObEZZpzo8RZDw2/C9baUu/hlMOHWlW+wsrzddZjEAIHqjq81NfNVQ9XabIJ1YqL0mHfTYGAAC6yykcWyMRqcbGAgNOkSDRD6EdUaSIpCUUaYkn/FJR7Dlt/PwLf9NiRghDC9QBRIamewznJMQsRounzFSeCxdcdAGIH9xJHcBavL7AbgONx96RqeCHcNORbRS+qwBHgKagEnm+U5uJ4kQoHggB2POUxLEwhUzU1iQdYACWE77nnuVuhdpCMqCRFFRBwF9UxV0TTEKj4Hj1nnyIsafuE/iyflmKPyiLKg0L1gsrhQLVDoPdoe7sqIQJ0sAfgBbICyNRzhtAk/t7a1ioQz70ePHRIKoEAn3K4ur3cfSzFH8B2vEPsqwID5R5ShicdW4qohVBVkaiQ14TCgl298IUTZt6IDcn1cQdBr+4de0PGIEGoYdh75syZ9sEHH9iWLVt0z3jpAZzYnGdHSeMHoBzDNrlH7r+hsUHX3rt3r2xCSBefXb9+vc/fXE6EzUPYPMdt67ZtIgkobzFkkuIgF118kY0aNcqGtrTYq6++au+vWKG/87s9e/fq2bl/Dyc8YosWLbLTTjvNDhw8aC+/9Ipt27pd9xlzSQkJjCpGTW2N1CvGkO+EAOzdu0eKBdAzErVsbp+THxNhkMJU6Ws02p25xvdDXCHAFK8YMmRIIGw53XdUwLP7URznqFhFkh2jDzx3MFXOfX/yMGnG01WNghQ55l90jkQF1u3uxTi4VzkIugjDK1htbY0KwgDa9+3bK2UOIoY6KmKhvCufm55jVS2lduPGTXoP83joUB9jCArk9Ctf/rJCLx9//HHNrSFDmrSGINzRiZAlFiJboa0EcxfyxkMp8iKQzSPt7doH2Gd4BpSzXbt22tgxYzWGHmbuuWj8RMLOrsOc43cVKsKB+ntMYyEyjKJvJmdFVEP1fs6fnFerTPLURNACgQvkNzprsn/yvTwv15GDq7vbmpqa5GTYtHmT3XP3PSJNCiMPucD8nVBc5Yvx7GV+v1K6QwuOmEfme7VXAeZ/7gnVV0VNUFBjq5dAPJkj2EwhoFJ9PTcQQtZ1rF1KWlT+cJK0Dm21tmFtNnrUKN038xjSzvi7Eu55vLlyxcrouihx+Fi7uzoVrs31RGTpE6eqojVWoTzcSg/Zde7ril629UPmtUjgosOMdc4e67mA3XrW//S//1OJxH3+GKz0jSULlCxQssCntkBu+LDmgnv78P46KRMwB9x2tSt0sraq3IY0VNmVVyywsaOHKyeuvMr7xMXiJRxY7pUmrymE5ikzOuch+U5lPIQvhFolICvJd8h6ZAOQyhCZ7i7Pc+H/SIIU6tfrpbL9wHNiA/AXGCJELBy2HKyAzHjQk9PCvQJ4AJ14sPn9ju3bBVwphgBAUA5Pd4+ROxSVHrzk9XX1At1cd8+ePQpXA/xwXQ5ovk9AOVwXwMkBHQsUABz4/urg0QXs5KsqraamSp53wq74/Jo1a2zq1KkhdG27ABHPQtgbgJrDf9z48bpvAK2uX12tqnbki/Ae3su9Tp482VpbWwUiCYPzML9u27Jlq0jB+HHjNUy7d+3WiA0fMVz2Vc+h6mrlmQDeUGEIraquqvY+RQq365HHnefcsXOnjRs3LmnWDiAhjwjCAeiAcAgId3bKTjwruWMx34wxAvRhW0CqSu8LAOaT1wXiFSJXLnJRV18vgAgBaG0dKhth64MHDiaFJE497TTl9nCvKBsUPojFOxhf7gXQpWsXeq2lxb+nu7dHdsQWgHLGjO/mnluam6U0Ea4nVQyvfz4v0I9ahrKGSsA85DPNzU2anwB6vP8AfeyIfQi3GjlqpMaY62EvlCkIANUAmd8xt4mQrcYA8vkeiNnmzZvsaPsRaz/WIQAH0QB0Hjl8RCDu8OEjCRlqamrWeDFnCds755y5In/r1q2zN15/XdfSM1OhMJRpR6EhNGzrli325S9/RaGSDz74oPV29+o6hLDF/DTm4pHDhxNQy3jxWc2L8nIbMWKEyFlzS7Nsxu8YawHVTEVL7AU5RkH9+KOP7cDBA1J9du/eZa1tbTZ27BjZEhBPFU5CACG3EHhdv7NT81UhsZ3dGqeW5pZkHTrYrrSa6ho5BbA9DiAAONdlrQPua2rqdG/cO/sFY83eGQvBeDhvlR08eEjrirXLPNu//4Bsw++xJ+PHeEIeWAMO2J1EMddiBVHWVOxzgLK2b+9eAX7+DmnD1qecMtPOP/8Ce/3112V3xoPvJ29LIYZJXzdXHaOjjPXE/sM8Zi56iHtOToNaioJIgenQWopKEr+HTEI8k7w6HC5lKKsooPF3rpZBvkUyOsnP8/A8npNrQtx4Tv5eW0sRElezd+7cZRs2rLdTTz1VexnODRwPhEjSRgLborRhA0gt5I2xYtyUD6hnLLNx48fZwQMHbOPGjcl5gWIVxw5HWbQ3ex2fYZ9lv4Fcc+/sWV6MpyBlnPHAKUIYJmSZvQh+yTlRTQVRVGScSqqEypnkVTL5PuYS8wQ7ME/VpqO9XaGQkdQpdzZfKbLcNmyYnXzSSSGYg5Xbq9YC9ImjzQB5cZ4v22N79+xV9VOK5ygnrq7BCkEVViuIUFQnhkdHx0MMpcUO3Le3p+h2pVg5u+6Y9VD7nP3gr//PEon71FCr9MGSBUoWKFng87eASJzrSd5kjIRv/StHDshRy1eYWgwMqa+yKxcvsHFjRorE5SprrDfnpE8KXGzMraauif6kOP3gCHQPt1cmSfKc+ssVi57z+LhJuFyPFwHg8AdoJR7PXM6o0LVr504BKwAFVfbiYRpVGIAe1wOwAXgpTb5hw4YkvyWG3eh7KS5w9Kg1NNQLMCjkCoUrNPEVeQw5WNEbHBUPNecNRQqiUsUBDsiI1fHiQcr3QPgcyKGqFexo+yEpEJiOPJjdu/fIy84zAsq5T8AURztENIa7cS2Bs3At1BsAA/cPKUQB4foASMAn5CuGRMWy365QeUgs4ER5QQrVqzN6fcXcuqNHj4iQSx0Kvcr4Tuzb0NCo60XvtcgOapUKZ4Sy7+VORgCPgFnIA++J4bQAZ8gFag223LN3j56Z+zh6+LBUIcLpsGO20p8KEISKiShAECSpMgUTQePfkNX9+/YnjeWZM9wj5JP5BRhlDEXCKioF0MoqykNYY73uizwh7MLfsQtjG0MdYygdIE9hahSuUDnwLo1ZDM+E4HH/lIgXAA0KJNdVpcHgCReoJPyRUMLOLgE9r3hZKRIH0fO52igCV99I+N3hRGHmuwDNTKgHHnhAgHTO7NnW2DhEnn96gFFpkO+NNiMMEScFqmUSFkYocSg2EZ0HEB+eA+cG4829slaYz8xX5t+OHTuk7tFQetq0qXb99ddrnTLeLXIo7PNcq/p6vbZr9y6bNHGSg/yQ4wiwZC5s2rhJz9UytEmOCNYeCmIs6qKeaqEKJvON59q7d5+IBOsL4nvw0GGFv/HszHcH2tV2JIwV7+W+3anl4XLYePWqD23Hjl0ijaecMivt0dfTI8LDRuoEijyoBoW5QVL5Hp4XIA9Zl2Lt0rWeEfsqVzGEajJXcU5AaJmvOGnYp1Bs41rCScG6fuWVV+ziiy+24cOH63r8yb6BAl+Z91BP5r+U23qUT1dUmWMKk1OOXbXWHzb00GlXraNKGccB0qT5R3GaCq/yGQsl8b0UfIFkskfJOXHMbR4jHaLapyIo5KyipkrVpuANxUCqRSDY67Zt3WavvvaalOply5ZpblBgRUplOGtiGKL644X9LEYc8DxRGef5WdNyBLQf1b1XVOIIOxaKl5SJ+N999z1yUrHHEbqsIkNlZTbvvHlaM6z5Q4ePWFmuQnmYH6/5WHZ1tc1039OnT7MjRz2fFCcaDhxXhdl/qCDaJYcKYxBDrlGpWWfMEwgya2rEyJF2/rx5mvMeOq9OrgpXreCoVoVnJ127du3WuPRwHtXUWXVtfdJ3kPPWq956Di97aYzYiAVdFAFxrDMJt9Y5pnnr55haHBQK9mf/8f8ukbjPH4OVvrFkgZIFShb41BbIjRhGn7hyj6fXuRCLO+Ss4+ghq6oos+p8zhrqKu2qxQtt/NhRVpUvtzKRuFjtrYLMbyeCMYCQfxeCIhcAi0gc7/CIs6KwpeQtIZTJPcYKXkryOaqqamzD+o32/PPP64DmPZ7TQsGFDpESqq2plDMgPJQTjzlMKnaQy8mjPXvOHHmBAZeAgZgvEfMaKHnd0X5UAB7gwMHOoebJ+l5mPZJNgRPlgYTm26HsOKQm5mIIyITqbDx5zOcCPIqkhqft7AK4VrjSGKI1ea8O+UAcAYux2prUhVCqO4ajxRAevhUC4cTGwwj5Tp4JEJfmpMTwV/fsot5xTcBHUvgg572MqISnJrI9Xm2vPISjEsrGvWATFB687jybF4dwrzd2BGwobw8yUO7Nj/kcRAL7QA4YS0Abnm++F0AFGEI94T3YAZIrb3ee/md4kr34Bh5lng1iwBjxOraCfPMn3+85Rq7QMAewAwCM13lmrsmaoKCECnzQ1N1yAq+A3MNHDotsvPP2O/o7YHru3LO9Ol4o6hC960xewKDKk8emzqFYye49e6xpyBBvoIwy0QGgdxVKvneKKoRqiy5gezl25feF3C2FiAbVkvd0dQPGfD18+OFq27Vrj1TcSZMmC6RCBCB73/kP39H4eOgm6tFBgUSRUULUaOpdXZOA9DgHGRfVWSgvk6MEwnPkUFT3OmXfqDZR9p7vgjy/9tpr9uGHH8p5cskllzgJpfl3fb1UbH4gkNjq7XfeVi4fijGEidwhXy+9InsjRoy0fB7A26H7iM8RdpSksEpcp9iVsUXB+/jjNbZ+3QbbuHGDnXzyyXbuueeKPLDuIUs8N4TYHToeNghZfO211+3DDz9K7vXCCy+y2bNmeeVRVd7slIOBjYDQ2VhYRZU/lSNJDqKHmHqVTldyeQYPV/YQan/Nc9k0Z+nvV1Zu77zzjr399tseNdDTY7Nnz1aY4MsvvyziMHv2HBFNQnK9QiVqMCG9XuCF9arqlyHnkzXjKltOhBPygBKMI0MFMYJqx/Mz4D5HDuh3jGcMe/QiK65OQxJRerkWzhCFH4aqs/G5CSHmFGCOQFCYvxvWb7BVq1bb5MlTbMqUKcrHfPmll23X7t1JfilzafToMTZhwnjdy4oVK+zMM8+wGnrVhZDHWPAFQowttLeGBvZxD0HNhqDgoHKl3nPdiDRgfTAvKiurrKG+QZUmR48ZYxddeJH2Mb6fokN79+y3J5980latXqn17uHtXXbaaafajTfeYN3dTsr4bmwRia76FNILsqtTpJ59wwv+bFXIbOwD6ASw1s4++2wpkJ6i16u9FidfmZygnNhO4mj5AOHPlVVYTV29VVRWqbk847tr5y7NBc5E7KYzM5Ay9t7Yw5Lziz2IecuYeFGmUGQoOC7/x//8dyUS96mhVumDJQuULFCywOdvASlxHGocCyR6o8R5YnfBjh09bNX5cpG42upyW7pkoU0YN1okLldRY4UyD22MfYW8B1UU9Ug4j/3SgrTn9cgotBUoXMijShlcAA+xEMrxJO69d9+z++6/X57cSMrkMSakh4puvE6uRgDMfEM8HAFLgHO87IRU4Y2H9MVwRn6HZxqwDYnzQh4AZ7dJLNMd8+giaYrgKwKV+HS9PU5qROBCdUMdlqHxNL/jsEZxkRJUV2eQOAAqh7Ny0+h5VFsrEEE4pHu/IULlCeB2Ekj5cy/9jtIWw7MAo/LGh7wwgDmqjj7Ty3N62J/nbdBjrUxqQSxRH3OsAHlz5pya5HgAePHQAw74H0IXC59w/WgDV0jcDjFcR20ocp4DxOu1NdWeN9QD0aqUpxpbRLsCNACvkCvGDODEPZOPpSbEdfV6Drz6yjurq/c8uBBaS0gtHn4IPGNNmB1hiz7erlzu37/P3n3vPTt86LBNnTbVQ/PyeRF8yAYgiWtw76iMgNR777lHpGLsuLF25ZIrBfwhZoSB8XkpfOXltm3rVn3P1KnTRFS2bN5sb739tojmyBEj5eEHkJP/hB1UQCSEP6oBumxEVbtGjQ/3zPMBKFEoVQClt1egFwLfPLRZeXGAbkL5eL7zzjvfVqz4wFZ+sFLK1R//8bc0x5nvygVSTqsrOPzEEGJIGkSAZ49hWYBAXgOcQnqXvbFMv2PObN68JRD/cpEiCm9AIAn/g0CeeuocqSuEqaKIon45CetWKB3FT3ifKzKuzOE4wDHAWtiyeYuUJwpC8JOMuwraeCi4l+r3HFdIIfOPPYHP4rRZu3a9xpC9a8qUyXbxxZcotBO7M3cBv5EYsiaYw1u2bJb9XnrpJQ8BrKvTPZx11pk2YcJEKWnsScw/5hvjGFUoxid+N/PGnT+x558XqIAIcK/MWa6t0GoKcVR4awhUHdTRjz762DZt2qRQSggbNie8cMGChdoXCB1uam7WfBNRUe5lXiSVOUPRFyneoW8ZqifzFaIMUeJafE98L2cDP1yH4ia+V1WK9KN2QYr4THTYiPQpFxWngGnNMk+igwfCzPPzGeYd4w0hYo+GAFGkZfu2bbbigw8U3qg5RnPx8nKbNHGiiJVCTjs7RcInjB8v8sn1IW4xnHfUyJHaX/h+PsPeiSLMvCY8FzKKHRlbqntC2n72s5/Z2rXr5DTi93zHzJmnWHNziw0bNjwUz6lS6DnzeeOG9VLMiErYvmO7nXHG6fbFL35Bax5l1smvO8uis9FTDhhzKh+72skzvvLyy7b6w9VyusUwZiqvnn766RoXGs1zDumALfRYufLBvWIuuZGEZnKWVOSrrUvFY7z4DLaMocFEfChaIKrrENzQfoG5573h3NHqRM97X6owWFlZSYn7/PFX6RtLFihZoGSBz2SB3LC2IQWABSSOvjJlZV69UH2MOjustrrCqitzInKQuMkTx1kVsf5llWr2PSCJUxx9qFTJLQZl7YRIXCjOoc/ExPHQ/uDdd96VEheBQ1R4lMcC+AyheypZjXpGaBoV+0I/IIBNLCQAuCFckT8BkSg5HLau6uRdeSknvNBVwajueW4DBzSkMFTnDP3bvCQ8hMhVTW+iHT3gNGz1A57cCkCYckwCoIG4cHg2NFB23XNKYj4KoEX3Fzz2AtaEEamvlHvxpf5Q7ppcHFVgc4+/EyhXLh2s4+UPRVzkaY/37BXSGFN++Px7772n/wF+FAtIy3S7F7hSIDlWEPVKkCJpoSqo/+nFIZzEhb5IhAZVlOk+8c6/9977qi44edJkPeOB/QcUVge4Gj5iRCizX6FW8gLW3T3Ko0NtAlDPOmWWQl+V4xdyID3nkgI7oeR9LqfPQJxQI/kOQB8K0cZNGwXqmsh1qcrrviBzkBCPAHYiin25Pvd1991320cffSRv+aWXXSpyTr4dZKG2rlYkrTxXJiA9d+5clcPnGqu53oaNPraVTt4nT5pkM046yQ4dPGgfr1lj++n9FAoKMO6EIc6YcZJIGmHAmzZvFmBnncZm4jgkAKyvvv6qCO0l8y8ReN20abOI4rJlb9rrr71u4ydMsEULF4l8sPZFcA2VANt5hTzGAiLhDhLvu8YcUHGZXlcuDx30MFRycljXPO9TTz2tPKYbbrxBdmF9AfixFUSAKpiRtLI2eH5INWFs2BJVBtCqogwC/70af74DVQF1bunVS21oy1A7etSrd0ppDePjIXtpnz0pXISUoQqVlYlYv7n8LXv9jTeSYjQzT5lp5503T6QMIgbY57lGjhrlY9DdHUI5N9pvf/sbD2vu9Nw5whrPPPMsKUSAdb7DVXdvpI3KyPrh/kePHiW1CRKxZs1agX9UUuYh67uttVVzjfFYtWqlnClEDOCocMear0nsRK4XObCMBQR0/vz5Crnk3rE7ZABQj71wNCxbvlxEkjk4beo0EWTmEdVFN6xfLwXspJNOUjju1q2bbe26tVonanHQUG/Lly1TUZVZs2bZqtWr7KMPP9R8xCHAdRnLiRMmy3nEfaEQolLyecZbkQ7Kv+3RvUNssRWVRV96+SUbP36cLVq4UPmR2I0wWOY4a5P7Iy9u+vTpCotcuXKlHBrcCyScsGp+//LLL8mJwPXmzJktNfeNZW/oPtlnsSmkc2zIrVu7Zq32R/LvcMQ88MCDCtclzNbDWJtt5MhR2rfIFfbQd3fuvPDC8yKN5513rtYOzgGcFn/+53+aRIRwr3W1nvumwjk0pCdqgqqwodCLWkvQRH31auU1cl2cEeT+oXiedeaZNmLkcKuuyct5QBhlAUIX+sQxDyFqhAjX0WYjV24dhKwr3JVCWK4EMlf1efYjeiB2+3lHdElSWCb0hGS9l5U7eYvFcdj7vvWn/2tJiftMcKv04ZIFShYoWeDztUCurbWxUBG8f4UCeUAOiCgIkLNuq6+tEomjQuXVVy6yKZPGW76yTJUpe8wreil3RGW1YzVKyEvMsaOwSSy/X+Y5cb0hUy5TVjt5rJihp6bK+BpDJcpCQQn3zz77nEqgQ8zw6HNgHwn5Wa6g5aUKqWJXppy4hx06KVm9apWa7i66/PKk+EmsXKZwyZ4eARA8nwXzsBLAJqQQDzXEaUije5hjOflITvTcKtkvupo0Dlclt0JBoA4QhrJz5hlnqJJizAMTSCNHrDwNZ4L8yCShslrMMxNxCr2K+Ls3UHaCBLkDUPK8rh65LSEf3lOsoOeR5x+7dHclYXqx+TX3C+C94447BOYBXFdccXmSR4SSAZACJABCvDWAV6aLpDBW2oskzommqyS7Q47b2rVrBf7fevstkdphbcPk4QcgkcNI0ZCJEyeqZD4gamhzi1Qnvhvi9/777+v+AIE0RgYgQ0wUahcKo8Scxbfffksgj/LjERRDLB566CHbsWO7VACI2+5duzROU6dNs1NmzoThFtlX6mFdrT35xJP21ltvyTYLFi4QAcQjD9HR+ED2GhqknJGrxDUJK/zoIw8rJASOMUH5ADiOGDFcSh6FFii8oHGibUFVXqBWSqwqlHZLwfJwuyq9B3IHUQAE33f/fbqP6667zoYPHyE7ok4+88yzdt9990ulGTNmrM2aNVv3gdKF157S6UOaGjWGhEpCJrhvbIm3n+vz/cwh7hHCgNJCIYbNmzZpPD74YIXt3LVLgHzhwkVaO4D8O+64UyoXZAnVceTIESJWAFxAPAVLmD8U22FNXH/d9Xp+QPiZZ5wpxRHlc+LESXIm1NW5XVmngGMK6XDfKJaQQuU+EvpJeO+QIZ4XVkaho2qF7jHmUaFnrADghHlCstdv2CAVDGLE3IP8sL5WrlphjzzysHLsvKG457LF0EjUoJknn2zjx4+3GSfNsOeff0GknnA57ZFmNmr0aJs+bZq9/c47Iq6oN6wdwoWnT59hw4a1ST16//0VIuSoTRAVQkgp5ML8xRGFHdjLWD9cF+L2zjtvi/yqsmk7pfaHigAzdoxP3CdQhKdOnaJ9dNt276EX9z3UYHJysR+OsNNPO017LM/BJkRhJPaZt956U/dEIRVCEAmTXrr0Wtu9a6899dSTmteQfkL4zp57tlQ07I2D4uWXXpKKjormStJOq6uvFcHEccXavvTSACCN5wAAIABJREFUS/UcEDb2AtYj+zY2jyGe7CU4WQiJfeGFF0SkvNhIqOoYWoMwfl6wKORnF6jKeUwkFwcQ4bOolzgJvO2GK7qKTlB0AMVX6jQHOjoIsc+ruiq2XrRooeYA84kw5iWLF9vOXeRmH9aexBmlKr2Q8452r9wZ8g8VXlleLicixYSef/45KfDck4f152zatOnW2tpiw0e0iRDmFEHRbXn6AQZnK+uNXoiQOEIq6fPHvamPJaHmRGiol53bBocB5yfPJcck1UJDjiO/x4HDHq3cuXB2cwj90Q/+S4nEfb74q/RtJQuULFCywGeygEhc9NpRpCSf9zwZwssqy3PW1FCj4iaV5b129VWX27TJEyyPx76s0go54ue9uawUJylngXjlIGoeUqnDU6TMSVwh9O6Kh2r805GvatgH4uFpYbE4CF5Umt4CfkhEp/8U3lgdeKrY6H168ELHimgoc7HgiINJJyXk4gBQzps3TyCGgwwPMCFoeCLxVJNf1NvrfaEAajt37rRXX3tV6s3Mk2cK4A5tHSqAHPspxdy3Qi/qE1Utu0W2uPf9B/Yr1wOv64wZ0+2CCy5QHo3AZCgY4YqVhx/xw6Gv/BTyyAAVodcSv8uClUievCqah/BADjionTx5/zX+j+GXHjjjDJHXlSNSWSGFhe9DIbr33nvlsQdQLly0UPereyPBHrATKi7GkCl+kebVeTsAr6JGaGrMb+y1LVu3KhSJsCRKgfODGgWoZGy59qzZs2zvnj0qiAGwH9bWJtVjxPDhUrcY948//khglDHhHgGzl1wy3ws74JwIvf2WL19u999/vwDf5ZcvEuhETaJozCOPPCKgSJgeoIvvVc5Ofb0rmEG9jIUedLM5s5defEnhdRRzIJwSAB7DUgkJBDRRoAPQhlOBcXz11ddUqOGSSy62M888M8mLgTBH4sx1R4wYpuUEqATkMmdQbE8+eaZ6y/F9zHPUSlS7SZMmeaXEygp78+03pXBcvXSpqtxVlKPYmt137326Ns+EEkx4XHNLi40bO1bqkhOJaRqnNWs+Fsk668yzZNudO6lkWm6XXXaZQPY999wj8gAhJDfsw9UfSulQpcNQHZQqlJdffoWtWrXKHnjgfgH+efPmaZxQdVB7nnjiiRDqa1K1yBNCOVqw4DK9PxYLQX0H6GIbSDMRA+RInTrnVNu8ZYs988wzIpSMKQpM3BNQt6ZNm6bP8vvzL7hAKtjdd92tYYwKHesUQkw1xaieE8o2/9JLRQxZd/fec7d9sHKFbH/BBeeLzPG9AOVYxU/qRkW5femLX7KHH37Ytm7baq2tbSKSa9au0RrDJuwzjzzyqIgxThfmPKQJxwjhjUOHUj3Te8thRwglIbIoXPz7kosvFtl89ZVXNB6TJk/WWmBe8wzet8+dKrHip5q/HzsmknnGGWdoLuzdt0/7ECGLjEV9Q50tWuQEijGGtNFOgjkAUYH0s4ZYM4RonzP3HM2bF198yRZfcZXGheI5EGLu64OVK0XoUdEgZC+++KKcQzw3c0UtDPI4k7rljEAhglD/wde/rjXJ80Jq6Kv23HPPiVyee+55mqP8G2fA9dffoHtlf4b0sh4gtyiU7DHc93nnnSdVEicKEQTszUQmxtxVbMLnDx8+qv38lFmu5KEa6gzqdUeZGa0FOG+8Yim24xxgfrN3xz6KEKWpU6bYFVcs1t79/nvv2Vtvv6lw4rlzz9GZEx0LnJ84DwipjMVgCHPGQcH5VldXY01NjVZfXysSZ5A4OeHKNM9R4lD3yYfLV9VYfSPRBFUeNdHTm5K4kLPrDe7pgedFpjgLY1EpqXYUcSJ0k+OcPG7t2wX79p/91xKJ+0xwq/ThkgVKFihZ4PO1gMIplQwjAuYhkFJ7KBldW2UVZb1WVuiyhtpKu2rJQlWnVGGTfK2VV9YIaChsI4DdpGSJFBnvr6QfKVSuCJkUo/RBorfPQ9+Ke69lH5ffbdiw0Z544nEdUOSyTJ4MePUGz7FohlcV8/LQ8kxXVirfAG/tRx9+pEOJohWoKXyOkJ/5l8y3latW2fvvv2ezZ822KVOnqmpgTQ2VBXuk+Kxft17AEsXjw48+FLEDrJx80slSAyNhUW+eXLlV5T33hHwW1CYAKACHvCQ8yAAzEbGC9xFTwRG8vcfagze0oNA8yAFeY0ANwxR7QQH2AO2ADg5lvh8QEStdApKUq9PjBRVi0Q1e5zsBcAARvSeE3GBjDnaekXvDA79ixfsiE4suXySACRi77NLLBKjWfPyxQuYAdhADfrDbxk2bRLYA0NwTnmlADp52bNIlwNog8E2FPcgTYBEiQAEH7LBgwQKRUHJjADyoGzVVXp4bQgNJg6gCMAFxeKMJqWQ8+SzeewoWQHAef/wxgVSuwb0y7szN1atX2dNPP61nueCCCwWQ8dzzWfJ/UGIIvwJcAaIJx4TooJp4OOWHUjxQhwCH69at1/3yPsKXCEk799xzpDIyByCckNKFCxdqDCiYAUECQEJ+GF/AJsoequILzz9v69dvkF1RYAjvguAA0tavW6dwOLzo5EWdc865VldfZ++8967A6jlz50qJg2wARt988y09J3Yjxweb7t2zT4CUOVFVRRuEbs0nyC/jyTri3ygZvJ/7BvA+9NCDys8izPPss862V1951T76+CO76sqrFC5M82nCNa+88kopz9ifsLbrrrtWuV0QO3KPHnv8cYF2CCFrgu9G7WIsIRLMEeYPShyqbKywt3fvfhsypFlqIwCZ76TNA/mLasgdQqvZA6RMHesQQfr6LV+3AwcOar6ozcHw4VpX2IfQRhQg5gMqIyGGixcv1vpg7j762CP2xhuvKf/vB3/6p7Zq5Up7/oUXRBZmzTrF3nrrbZESClJAAH/9618LnJ80Y4acRZCOdWvX2g033qh59Y//+A96/2WXLbCPP/pIDgwIDtciT4tnQgG6+OKLVA0TpenZZ5+RCrd06VKpx48++pgcbl/72i0KeYS8nHnWWbZt2w6rriJPtaAwPSkwhGWWl9vwYcO0b7HueA1lGjv98pe/tMp8uX3xizdrLvzmN7/RvF28eIn2qDt+d4fI5ZIlVyqckDG88sqrZN+77rrL5s6dZ+VlFfbCiy/qcxBD1ibPgoMEZxD5b9wL48oPzo7GIbQ2GWO0/2BvYM/hnnB+PPzwI/qTUM+nn35Gewt7MCoWCuMVV1xhUyZPtgcfekjzDCcD40mLjGnTp9lJJ51st912m/YEisGg5qHUbt263Y4cPmqNQ4bYvPPO0+8eeuhhKcJEciy58ip9P/dL71McOKyRnp4u6+ruENllP71swWUK7cXJwDpmLvPsrHEIMOOGQ4T5RMETCBStPFir3pSdPnxeiIm9kObusVIpduW+W9soVpPHJWpHjxy2hrpay1Nds5MiWFU6E9kjqE7Z2NRs1TX1ar1BkRnCs5W3XFGhvZf3q4BUKOCkPE6iKULbGs4Jr35MkSEiUTyChfd8/69KLQY+X/hV+raSBUoWKFngs1kgN2J4i2slgcR5OpF73upq8pYrdFm5dduQhmqFU4rEVTqJy1V4f6NuErdDVT0OPM/ad+UtaTdwXE5clqx5XgCH+4BNsEPeFmCXkDBCPi6+6GL1A/IQGC8gwg/5BBEo8DoE7Mknn9LvUHjoQxTBHQcp3mVAAp5pQNRVV12lcEsPT+xROBQAjO+86OKLVWhk3/79IkuEBOERJwSTXCPKfENAqqtrFRIFOCQfiutCAjioAQQARg57lCM8uYAdFAI8zniXCYdbvWq1EQJ4yqxZdt6554XwpLwOfIgOz4UqgaIDkOS9gN+YDA+hoPw9zwbQ2LNnt4AXifnnnHOOro3XNTaU3rxlsz326GMCNPPmnafeVr/8xS9UwhrwDzEBxKFoYGPGYsK4cfo39oIcAVoBmwBqqt7hgaeXlYflUbSlUoDm7XffFShCdeHZeYavfu1rtnbNGhFdgAMAjZwbSBXjxd+5JuocygWEizGBVGKPMWNG2wsvvKjcI8if+q/RWDuUiOffABTUo1i4ArIGMVXYI2FG6jdVo2kLgGbsJlMxb/Uq+2DFiiSsEHCF7SmGAHCDTAB0UBYZC0Drc88+J3BOSX0UAkgQwJl5hkqG44OcPirTcQ+AU8gpVRRRC7nHZ599VsDrggsvNPJBUd5QoAGuqGfkH61Zu1Y2WrhggZQ15uNzzz+nkEfWBqFrOAkYJxwdPB8gGeD3zNPPaNyYI7/+9S+tqaXJvn7LLRoX+r8xb3kvAPyhhx+2S+fPl/pArtLtt9+u0Mjz552vuUfBFnLeuG+1MZgzWyTy3nupirnSLrzwAikLqKIoMkuvvlqhnwBXbEnYHflJLzz/gsaTMFLCEynIgCLAdwCUUSjaWofbkMYmm3/pfDkdUI8ffOhBzVGehTVGBUPmCHOL0MM3l79pt3z96yJzEBIK/HC/AHfIxKhRI+1v/uZv7NZbf6IwWQgqJAUb4PC555677N133xGpoJAIc3HZG2/I+cJc5xmwDaob8/KXv/qlbAxhQ4FEtVu27A2pQqhJP/zhD6XI3XTTzZqjrGvIN+uUfRXbfvWrX5UTCJWVec5zoGTOPftshd5CUFD1sStzHgJ80UUX636GtrTpu373uzvk7GFvwoFFk/YzTj/DXnvtVQH9P/jGHyh89kf/74+U/3v99dfKgfCLX9wmh8KXvkRD8Xb78b/+WNdmPuPAYK1ff8P12gd//avb7eSTTlERG9YvDhKKvuAMWrlylc07f54NHzbc7rvvPq0tHASEbvLZ7du32bTpU+3mm2+S3chNg0xTHOh3d9whJfScc88VuWZ8UZ4I6/3iF7+ktQYpYY5t3bpNpJu5i7OEsFXI8w9/+N9s6pSpdu1112o/Juz33Xfek5PxS1/6kipQ4mxBTYSM0gpg+rQZIjDvv0e4NsVeerSfzJt3jlXXVsrZRN4u9zlm7Fh74P77RcL/5Hvfs/qGRvvRD38kRwnzCzuzH9J9p7OTliftIvpLlizRuUc4JWPz6KOPqjgR5wtkDxtCBEeOHG4jRw1X+CR5lEPqCSHOWfvRI3ovpJQ9gO+tUouBOmsZ2qq1jmeRiADmEy0g9u3br8gI9iyFk9JEvoOKm3vk3OE8jIW2amqr9Xm+h0iTH/z1/1VS4j4b3ip9umSBkgVKFvhcLZAbM3pYQRXdlM+GEpbu0zT6zvV2WUVZj7U01dm1S68IJK7McpW1VijL6yBUtatCQfl0Ko8eenrHwhJeR8sLXkDtVLQ6hNkplC/G3Uuk8yId/f1AAACTAAE8h/QNAqSpD1bIyeMAAsBxOPED8MFDTj6JK1Oe20AuCqAa4I0ihheXsBuqt11//XUC9SqWUsDjuzMc7o1ScqRitB+1Pbv3qGodwJzHgWSQS8jnAFQUeABgAGo5aGNopzyfIc8KInfJ/PkCxXjp+Tcg78UXX5CHFXKEt5Y8i1u+dosNaRpiTzz+hPKM+PGy/IeVnI5CwLUgA5A1PkcuGSAbVYHEfzzEADq85OPHT9B3xD5pEAHlzXV1Chx94eab7YknnhTwwRPP2GEXvhegdMoppyikElKMykLJb4A/ZAGSCMmEvEHkUA95H+OBWnC0A9XOibsaond3C9jg/cYTT0U4QDEEDxI9YrgTI97/4AMPCFxCsFArUAMBXIQu/e53vxNR4xqAb96HrRhrbBnJEveoNgPcR8ih4VqQLcKgCF/kXiH4M085xV56+WWpACh7FCxQeNG3v23//M//LHvHe2Nuoip+5StfUcgeShqqCY17UYkgJ0899ZSUEAA/wP23v/2t7dm9266+5ho9D8Rt0aIFNn78WM1JAO8PfvADe+DBB+ztt96yhYsWyfbKOTSTzcmV+vKXv6z5sX3nDrvv3vulkFAYg8IP3C/hezt27BQYpUE0Ct2mjRsVjsa43nvv3Qr5/c53/oNIxY9//GMRvmuvvUYhWQ88+KCIGPdNFc+/+/u/k9J9xeWL7D3lfm2TagTw5HOuXhy1e++9T+vk2muvU9NtSvVTIORP/uT79tAjD4uYjB4zWvNk4YKFXrHwqScV8nfRRRd56Fl7u/3ohz9UztzFl1xsc88+JzRBdyDKWvz17b+WTW688UbbvGmzPfTwQyricd311ynsFYD+hZu/IHUE8g2JvnzR5bZs+TKpmiiHf/iH37DHn3hCYXzMFxTd2H7kpRdfsDfeeF05ReQ7MTe8Cugh2YV8PxQMlNjRo0aL9PI9qP7Tpk+XQsSaYN5ec/XVdtsvbhOBBcxTGIV5ivLEHnjyySfZ4isWC+AzxhB25s6LL7ygvLobbqCUfbeIFgSM/QcVk/thPuYrq6T2sG/84rbb7PobbrCTZpxkP//5zzV/Cel89dVXlKP2zT/8pkgDShxK0y23fFXrn3nJesMGhEg/+thjmgdc+/4H7pfNCStF4UGJmjRpqpTiBx94UK9fd/31msvcMyo3Dqp777tPa5HQ6Usvu0xh0T++9V9VzAZCREgtTg6IqMjhr3+l+Y9DACWZvRjn09KlVytXD1LDmfCb3/xWhBGHA0TvtVdf1d53ww032s9++lMp1/yOa0PuIXIo6DgwyA+jiAnzjnBnL1xFDlmVtXcck31Zu+zrf/EXf2pV1RVybhEey31StZewc66PY5Fc03/4h38QUbri8sX2zLPP2tatW2zfvt3qr8OehJPsjDPOlEOAaAiqeaL64RiIFSpR6Ng/sdv06VPVPBz1ra66WiGV7OGciThpcBYwL8srq6yxGeXOo2QgcMzf2M8S2zCmE8bjpPTG9ziOcNThqMDBRcEket15n0wqK3sofKlP3OeKvUpfVrJAyQIlC3xmC+TGjhlWUNVAJUwDFzyHTYX4Cj1mPZ0icUOb6+26q5fY2NHDrbIipz5xVu7VrtRvjCbRIURNBC30jVNxktBCQCSOdCpPdEtvPpA4FchQWcf+fgo6jOjZdP/994kA4OUE/EDi+B3AExJHkjrgeM3Ha0QIAFZ4vvH40m+Jz3KgA8TwZhOyCHCASAFeICB4JL20d61AA+QA0ES4DsU38MgTNsR1AJuQGg5IACWhqCAvCBnNmGMYJqCW9wOYCA3D7gAQAD3vxXvM7yGVAEuS3Pk7B/xTTz6lcDNIJAAB4ky+0u49u422C3NOnWNjRo9Rzh7gir5l3Pubby4XqECdAFBCklDqAM6bN28SkAH0QXr4GTFyhA587gvA4/fqvadQxiB88rSX5ewPv/GH1nH0qMA+SgOEGsWTsWBc8OACdFGSyF8i9BFSAtg5e+45tnbdepESgAoAJIbFqmR+oSBFEjK8adNG/Y7ng2wQjkruE0AUDzdjgdIIeP/hj34o8sZ3cq/YEwUAxS3mQhLSR+gp4w5hdUVlmT6DsgAQJfTy2WeesclTJtvpp59hTz79lJQ6iAZhuTwj6wTiBwBFFQBUocQRikvuC+rtivdW2C23fE3VM+kpR3VIXidc8rRTT9Nz/+3f/q3A6Pe//30R/6efetouXTDfpk2dYo899piqAVJghTEiDOraa64RaeZ5sO39DzwgEvKd73xX82LDxo3KHUVdID8QVYb59Zvbf6PCQOTAEArG87AmFy26XArYnXf+VmHHrA3ILESHOb906VWqZsp1ZkyfLlUQleTe++6V/SEkO3egfiyz0884XSoPBJLxhijzPRB/xgeCRx7iv/zLP9tNN98sVQ7CDLBFsWKOMTd5blSSkaNGqjE7qhnkgHVGSCcklnUPuWArAfByHcYDVZRxJzyO0FeUpFdeednuvPMuhQZCdm6//Tea04uvuELgffmby5W/+Ed//EdyykDGmbM8GzmPODd4jXxctjPCa3EWMAaEsvK9zB/fgzoFhu+791577/335DjidfYT7hPiiKPmH//pH2ULSBHKPPeBGoOqf8211yism4ItzHUUM0K9X3zhRRva2qp9iDVy5x13SAHCVoTOvfjSi7oev6MCKcTxqaeflh1wjEBueB5CMvk+7h9VMTpYIHgQbQgI4zB8xHC7+eabRaT/9V9/rO+D1KFc0s+NHEMK2zDv29qGaxyJNsAhQ5go5J7vgXhzFjCuOMC4f74HdRJiyb7J3kZ468uvvKLwVOYsjhCcSKedfrqUP97PfswcVV4oFYYbG0WA2D/Zy3CksU7Yx9nr7rjDHTuXX3659kTWH3shYfBzz5mr9U4lUJQ+qpZ6fnB3iFDwqrrsO5CtG2+6weobqvUcOCZOmTlLBZH4LAVG2AfGjR1vv/rVr/RM9BNEXd26ZYsKokybPlnzjLxWyG+sAMue98wzT2t+Q5z4n72vuanJWtsocDNDeXA9KkJVZtbbY500mO/tFfnfvmOnzuCaOqr5jlJrcNY9i4N9ivHjuVDICZWGvKnoSajazHt4Pq/kW1CVUuU7034oROaUSNxnxlulLyhZoGSBkgU+VwvkRo9qLagiocIoUxLHBk8NykIgcW1DG+26qxfb6JHDqLloucpqy1VQAt83eVXComl4D6per+XUANsrVLoK52X6IXDocV52P2TQJdUrY6GN/p+R0EhCzR64/wFd44LzzxcYic28CbGU6lcoCEgAevkdTVjPnjtX3nlUCwAeqhmAEmWGXB7C8/D8RiJB2BDeSfprQZYefexRvRdPK6oBnn2IHyFP3/rWt0QCNmzcILCHCsbjnnTSdH0nQBWgBsijIMCOnTsE5ADseOa5D8Kmbr31xyoHD3F7+RUnXNw/JanxzANweT7CxlBCyPmg0Sve9xtuuF6hTABriqf82Z/9mcjMrT+5VWoEIWUPP/KwXvviF75oP/3pT6TeAJwIxcI7DTABIAGEILuAZQDYx2s+FhECdPE8kDjycL78pS8LHEDiqAwJiaPCGsAU5Y/x4hrYhOsQ5giJA2iPHTdBAAG1ETtAOs8662zdx3PPPSvAeTmq5/BhAt8AznnzzheBefihhwTmll61VCST76RS3nXXXmv/9M//ZK1DW5W/B+DGFtiNvK/HH3tcwOpb3/6WgD+hjpBReqnxneMnjBcYB5S//PIrmkMoABCcu+65R2Rt/vxLpVhEoE4RBQghxIFiOpA/wBdKH9c/dOCg3XjDDXbqaafqM6h7hHyeOmeOnXveuXKA/MPf/73I1y233CIVh1DDJUuusLHjxog4EGoFKWDsUVYunX+pSBbXw7YAaOb6D77/AxXqoNAHCipAECUiVlDkNfKKIOUqZU7/u6Pk2Y0UiXj77eW2e88uKVDYmvsgH42qgYRaoQTh+KBoByGOFNV48aWX7Kwzz7Ajh2kTsEahswB41V/o7RUBJ7eKdbpkyWKpq6hphO5B/JlPb771lsgejb2xNZUb9+3dazff/AUBdJ6DMFcUTCpLMp7kwqo8erlXMmW9/vJXv5IjhlBX5iWgHhX1mmuusddfe015U9zbzJNPsTvvvDNcc6zGBTKKo+erX/uqPfcsVTzv01rAUcR6AMS//vobIhTMV9Yd+VSEOrIvsA8wZ3G0TJs6Vcoh8xjFJyrcPDshvxSn4f2oTIQA4uggJJI5THjmuvXrdW3mFc4XSCf7JyQPMqr2JCgmhw5pf8BZQaEclBcIA8SW8V28+AoBe9YUiiv3AemBvLIXMUf5TuzH87F+cUTRE5JiLJAg5hmOAsaMfDxCsfk9yhXXnT1nttYb+wX7KiSO60ACIVKoOewvhHByHeyKE4f9V6HkI0bICcX8pVgUiiW5n3Nmz9E+ftfdd2t/g1zwg6JPCCpk7LRTT7ULLrxA9mCsiTRAKefsomUABAoHHlVZqabLM3EvrNnnX3hezjEK37B3USkWW7CWCC+HyPi5QtGncjltmCeshfPmnW3vr3hfoZZEnqB6Ut2zu6snifTAXii7zEWK/lB45LTTZtnNX7hRz8UeGEO9mcNc66moxIW2MLyPtUuRo1NPm215FenqthwVOstwukK4erTHatyOdaqoyagxY3XuMkZePZgzuLilDIqqF/PiGb1yJQ4bntEbfscerQU5LHj/n/+n/6cUTvm5wq/Sl5UsULJAyQKfzQK5kSNaVEsk5sRBsfynoOqU1utK3LCWRrvumiU2akSbWaFbzb7JiaOiJT9llDwuD41NQ9Nop2upEsfBQqNvkbjMj+hdaCmgynADKHHcEzleEDEOHMIEAXN4TdXnrapa9w2QpTIcuVdUhaSXD8n1kDJANuF5hCfRJgAlBlVCveN6ewU0+DvgCa/ljBmE100TaduydYsIHZXgKBYAYaHoA2SHzwJ+8aQSjnXkyEE7eHCfQrdmz56l0EWAFZ7ybVu3Sd0gnA1gCoi76aYbBSxpeIyXHk8xnmeKXwDi8MQTkkP+DADizeXLFdYJ+AJUcg8AccK98AoDgHkOKjJCAEnwx1sNuCK8DzBFcRaI0EmhHDqkFHsA5nhO+mc98/TTIh2ATsglhTPwjmN/wvcO7N9vP//Zz+RZnzJlqp4BgBhLb5OzQwEVCBZl7QG2q1d/qNytc86dJ2Xi9l/fLiJLzgok5q677lZRkCuvusomTphgd919l/JqUKMgq5AxABdKA2Dj2eeeU7jlRRdfZD+59ScC/ouXLFb/MlQzlE4I46OPPCqS/s1vflPeAzzYAD7mDzYjnAhvPTbiuSETgE+Ks5CbA8lD2cLLDrn53ne/a3ffc4/t2rnTvvLVryg0jJBDiAyha088+YR98P4HtnDhAt0DYIom3xSFmDF9hsISt23fZj/60Y/UnuDmL9wsFfXZ5561+fMvtilTJ9l/+5d/EYGCXBw8cEAhbuT5ALAp4LN33153DGzfoXugafOatetUuAOCRLgXBNAdCI/a8uVvSn0j9Jb1CoiLjduPdXZIQEdRJ6QUFYhxZt7CyqhySBgchTkA7BS8eeedd62ZJtFHyVvs0nqEsLFWCCMEnENUCF8mlw+iAwj/yU9+oubnVyy+QkQQosG9oJhAVMlhYr6xriBr5PJA5MkzhSgeT49kAAAgAElEQVTNmn2KqvV5Dzt6IJrIPjmVDY2N3mw9tAagvD15P+S+ecN3b0HCtSBg6vvX2CinEGOC0wUCD6BFsYBgsR4Yhz17vCIlBAYSglLCmK5bt1b7CaHRY8eMka3Yi1jrzGnukVxTr6zp5JOWAMxjcmFxerAuyWEjtBtgzrhhNyp5xob05E+SB0nhIOY5JIuQRb6PPY45Qk7knDmz7Pzz5+lakCbWNu+jmi4KMCGdEENUKeY+exD5ZNiFfF9shsIEYeO5+R4cTjh12I+ieo96Om7cWI0L+wl7EHla7EnrN6xX0Rtew5aQpkcefkTXYDz4LLm+jO0HK1aK/J12+mkiP8xJ1io94qhey77I/opNIHWEEUK+IN+8D5UTIoetWa8QdwouMafoN8d3Q5xQJNlLH3vsERWG4TWcCdOmz5DazPvXrV2nMFPmswpTVVPYxptyU+5/6TVXKaoD8gmppVAOpJLKqjgx+RMVDHVP4YodHZovra1Ntujyy/R8kGnuCZWV9ch+wlmA484rRdJn0Nfm6DGjbObMk9Q4XNSqu9MqynMiyBA5vof73bpthzU0Nduw4fTBrBHh7aHicKjQTF4f56wXLPFWJapqrBYx3tIktl5h7rKmqG6JcsqY/dV/+fsSiftseKv06ZIFShYoWeBztUBu+LDmQtrTDUIWStDTowrGFUjc8NYmu+HaK0XiCj1dSWET97jTd6xS/6tSJeGVcDGqUeIFzIRTcnrkQqPp+CSRxMVS9wOROA4VDjtIHKCAw5fKg6gxgHGuzWHDQU/1vLVr16kQBx5ZwiQJtSTnhIMecgTpwJOOpxWAgZrGYYb3ncP+2DFKMffa6FFjpEIQ9nXG6afb9BnTVbQC7zMAiXBKQBGe1VdeeVU9lHp6Oq2zq0PkBPAGSINoAg5RqpZcuUTPAskiPwElh7wKQD19sbge90LOBirOW2++JWD+pS99Uc9FPy7UEoUSPfWkKqwRYvbIo48KaH31K19RXgSkCkJKmBvFCCBjXOuhBx/SNch3wvv92quvKZxn4qRJqjAIOSIsC0AL0ANsENJEkQEUO1SCL3zhiwJZd915l9QRek/dfbeXnieMqa2tVc9HHhZVCgkxhBACxudfusBOOmmmAPFPf/YzqRc33XSTSPCvb79dwAMFi/wfqvxt27pVz0cYFSFkNMumAE3s0cRz4ZWnoACqDOGKEA2UOMgA4ASQhE1RvMhFAcwBYlB3UZ0Iq6RoA9fGbuTCMG8o0094K3PtrLPPUo4Xc/ZPvv99qYCA2yuX+HgClClEA1h/8oknBLKiignoR6V9+pmnbdTIURoXCpUwl7h/xhrA9Owzz9q4caNt/MSx9tKLLyrkivmF0g1QJaSRZ0L1wBnBvNkZmjzT227U6LEir5AhgFtzU4ty1Vgf2H/9ug1yeEDWIdiEzkLeAKnksKHQADJRetT0Pp93kBcqPo4bP14AEJLI57dv22ItzUNEzCmmgv2YH14B8WWRZeYDOVo4HVAdf/qTn4iAXDx/vhwnlOKn8AiOCwA59wDIJxx5zOjRmovk3KG2QD5PO32OenbhmMFhAGBl/kIGAdD03INU79u/L+mLhxqDkodyEwnV1i1btX8wt9g3aqprdP1169epbxhqJ6SA8aqtrbeODkJQcwqdpcAKtsFZhOrK+DMmPDuvM3fUIqTbc4ZZF4BzlI2owhBuSC88SNQF518gG/I9jAkkhNBw71mW02chgzEnlQIqkE/2OhxCqIyQGwjPrNkzva8Y67imVoTq1ltvtcmTJmv9U9CI4i3sFdicuUmUAWo+a0V7uCIofF4wB8krI1+K50LZoVgOnyXfmP2YuYtiyrzCvjhRICHME0j98mXLtb5pQk/kA2SQ/YsoEBq3Mz6Q/Gib2DSdc4G9G4U79nxUrnFVlf38tts8jyxfKRUO+zPvIHxeibVSJIcwUa/+mpOiSCEemtvzbIwXbXZwCjrhpJ/o+3JSQKbZR6kAS9EtHF4LFlyqasSEu1N1F2ffsY5OjQEOC2zR1NSifZ57UiVcM+vsJvw5LzXvqquW6nWuzz3y56OPPiJSyvX44ZlwdFDYpHFIvRwT9Ifr7jpmFWU4I3xdMi9Wf/iRrV23zlpah1lTS6tCpvkeeihSgZK9A9IX+4xyVrMhcHYrJDn0VMXRxHPymkhcb6/sCKH8y//lb0sk7nOFX6UvK1mgZIGSBT6bBXKjRrQWvLQ/sf/04fZ8OHmLcxSz6JES19rcYNdfe6WNGTUsKHHVZmUk3RMymdMhgQefAxcAoCqT6hFHhcqABtRiwKwskw/HdWKopYOGeE7EPwkb8W5meCLJibvvvnu9iezZZ6sRrrcW8NYIfBzPsfKRVqwQmEbZInyHH8Jl8HSff8H5ylPiwAU0EApJHy3+jkrGnwDHgwcOCVhBNlDfyPchRObpZ56RGhaB/4SJEwUOUJnwXhPGQ3inN1am8MUl8vreffddsg9hYwAaiCAedL4TtY9nAEjw91jkhMR2clCee+55++53vysPPkn+kFiem0qEKD9DQ14dIBAFie+CsBIuB2CiaiQADEUEMskzYUPunR5TFD05eebJqkCIDQFMAFTCNxVmWl4hu0COAJaAcJS4jRu8Ah+EivcDlgjBAsgCuHn97LPPElBFEYCIEL6EMkdbB+wI6Jgze7b6RJG3Q8U/VCSqMN7+m98IuKLEYTfC4shxQ/0DnFFmHSBEOB4hfdgSYg2wRmUghAo7QaCwDYAdtQCyRUsClADC0GIhE7zmsd8TBANwiS0gWvzJ8wN6r7rqSoUxMS7ktAFIIRCeS1mj6nW8F6IPCaNwA4ASRRTb835eR60CtMeKqoDfY53tdvoZp4k0o0KigJJLA7mQCn3++crNJEyUnnDMdZ5p8pSpNmv2bBFUQguZN4TvUXkRRYd8LxwNPAvqLQCbz/Ic5COhoEAMIU44NlAVuK/TTz9NuZLkeAFMY5gpxApSjpOCUF1yuqhsSP82lBIcB5R1v/ACejrOVpgjRARizrqYv+BSb0qfz9vGTRu1NiGCkAHmC3OXOYcCRYuJ7du2a+xxiCxfvkxrinmIbVEfIPsQwCEoOYF8EDaG0skc4bOEz7YMbZFS4nmBOV0j9gdk3XFPaoWhViu1qvxHyByfARzHsuusC6qWvvnWmyLM7FoUI6HR+ALZNy8Flufml3xOzcHLywXYcbqwh3ge6QSRXdRnhedBlKtrnCAdPaL9yJ1V3kuTnEMKMRFZQPgvcx57qbJwXa36t3loXJmuQRgw+yAqFfZm/8EBwbxHhUNphvhC8GOxIUgs5IviQS1Dh6oICI4exgIVlLw4Wk2wLnCIYTtUOv6PbQ24B+Y4ijGk8tvf+rbuUU3lUXk6vKcj46YiW729CltlTMiLhSixpngmzhPmGfODfRQlk7xn9i/1slywUC1BWOusMfZ/yBKfiVVpV7z/fugj2qt5wOHCmLKHqfF1eaXGnbnI3kTFSArQ8MO8njp1htYr4eHjx7uqhqK7auUqjQu5lMwZ1hHqL/ah2nC+ssw6u45J8cd5NnLEcP3dC2HlPf915SqRZVo1MLaQuGHDmi2X67ahLc2h0iTsqiBHVKwujH0JwyXHeUizVxDGOUlkC+H47BPe0LtXe7kUNxQ4HAy9pEN43zvIG5EsfmTn5OCIjcH/5K/+jxKJ+2x4q/TpkgVKFihZ4HO1QG7U8NaCJzSjoFHghJokZTogcrleK8tB4grWNKTWrqewyZgROlByZfmk2beaSJMDp1BI+p4VAqHyf6vdgPrFkTxNk+gMUeSgCSoah3JsvpoN66TgCod7RWWZqpOhPHAoQ1QgQACjWEmSsuSEgHhVSvpitdu0adP1Xg5zyB3gFtWHELOYWE6lsSef8B5GFBUYP268AGJNrYMoDmPCGCEAEydMFPBF7cBLieeXcuRck3wketFBQvCAo1ABRr3RNl7g5wSYY4gL1QAhRzwfoA1wTWGB7Tt22No1a6VcUE6bMYGIQWK4NuCc++PwJ4cE0EU4EO8jD4k+QQBJvhciApni/Rzg3tCZVgwH5e2luEb7sQ6vytZb0P1CLmJ/upWrVtqK91fIG47nnxwYCBL3StVFVCBAF9ek+AjhTlRyhDDilQfQ8fzYGnJBsRVAB2OGp57wLcIIIavkBQEkqLZG/hUghip6gCS+g3LeAB9yTvg3+YkAdEAV6gsl7VV0pCynZ0FBgxS4OuLeeuZOQ2ODQuQAitgd4oZ3HsAFQWOcKfwCSIQcQ4IAf3yecEnmHYB5z969CmFzewy3puYmeeixId+5YsUHuteZM08WmYQUETIF6OTZAZyoQYwFr6PcUnodAA6AJRwLokz+FcoD3n3AOwSQuYrjhHwVFDTIMnkx+apqOTMga2vXrlFlQP4kBA8yjK2p+uhOAF+bXnSjUvOZnmyAfV4j9xKiRisPiscAumP+KMSSsEzIHqoUaxdHB+GEzBFII4ov+ViEvk6e6CoPWwKVIiG6S5YukTLHs3A979+XE9miwfuG9Ru0ZgHt11xzrQptALpxFtBgGdWJNc7aWLhwkYhQJN3sSTwPfdEgbsw5gHwkOsxHKWU9PVojXFt5Ydu2Ki8KVYfXsBlzhBL05BMytyA6sScYoc+QY8aXucP9ssBiPziKUVB9lOdjHjGXIffYB9syF1Cr2dvYk1CxmH+My4aNm7QX4OyBNBBG62GOvl75LMoiewphppBD1FEauLMPY0scSuyRP//5bZr75MpxfUgnajlzHgKGs4Axoa8h7+OZyQOEqKFCu/PGdH9UYI0EGIcHJBXywTOgXrEmCDvHscIehAq+bNlyhU/PnHmKnBncK+HbzGmeBSUaYs99QMAYH5w/hCvi+GFe4XDieZiLw4YP97YMr76qfonshaxLiC7ODuwMAeQ67Fvsq+TFMQ/+P/buO1iv6kwT/TpBR0IgkUEBJILIQQSBBJhkwCZHB7LJ4Bx6umem7vTM3Fsdbt1bM9U9Ve0OdhvjBAJscgZhcs452WQwJiMBCuecW79n7XUku9333ir48/uqVJLO+b797b32Wmu/z/s87/PWNjATck8oCLDi3mu9W7utjtQxqRHsb85pZETfxNUzP+xrEkbGiZkQGaZzcx/s046vj6AaywpOhwvbfgY0kyavUqZNWzd1ov7tXt92263l8cefTI3d0qWA1kASXTNnTC0Txpfst84n9WsdEPPvyhw/nz1IrSTjmiQt0h9xSX32qFlvCdXOqMReFCavY+Ksq3aenuX5d3qwjst8OPO7/60H4j7V8Kt3sN4I9EagNwKfbAT6pqy9xmgydgFf/sR+JJm51L6VZWVwYLSsPnnlctThB5X115+Sn/UNjC+lbzAPGgChb6CybpFPAoScLaOjrDVxfu69QFw/45P+vgRQAIxX2LsOxNXj1M/mlZpsbQqGI90h0fMQVlTPwc1DVM2T9zlmy7hjDRSVe4gJTAQe6tVI8U488cSaCf7wwwAgjA2GC5Mi4PcgbzUYMrwA3B23V1MBD2d1MoLue+69N1nXGTNmBigKTtSbycAL9AQ6Bxywf6RkAnWZba6IxpfMDogDEDFCAIiaP66CzgFQE5CqMRLQAoVhiFaaEClTJFerTo5NvrElv8LcYOlSSzF9ejLwF154QQIlWVjBikBQsCoAIiN8NUH6zASONbhblmsR2AkWZYSNk+8GfgQOAp63336rTFlnSrLXJDvG030THAKWrsHna8PziXEYBDjcWiCNIx4gIdgS/GMgq5vlhMi0nIegTJCCJRTYu+cYAUE3kKTGZ+WJK2eaYPkE0mzKsWtxSBxeFpMMgQhwtLw33XtVSvnee2kEbWwFqoKVKifEYAzkHo8fGpf/60UmuDMuQATQCii2xvKkeECR78Ck+H9liStLYVwAYfNT0Kqe7Jprro7j5Re/+KXcK5M4DerVv1gj/bLj2j6Q9i6t9SwdWwE4ceIT0JnDrMK5zA4MjMt3cFQ1H5nmAEGOD9gB2YJMPdaMnfe6v1414K/N4a0b3wUgmJ/mVF3v/QGj5rL1mwbcpdbTmCNkfuanz5I+v/v2O7HLZ7vfHO+sEZ857IjDk/wxbq4Du/Ob3/4mElMvc4jkT5KEfFaPN+81HlptaMWRHSvysgkBn+Yc6a42CnVvwao8m3pYY2iOWQvmCJkwliXtONZbL3ME8DYm1op9A4ggk33mmecCnq0Rv8fy+P0bv3uj3HX3XTHmIb3EMgLe2EDzcdIqK8elUWJMPaNWIkABsyUGN5gQLLkgXEANtH3+c58L2Dnnpz/tgvnpSSCY8+z7119/Rs4ZGHYujcF3vyUf7F32UT3VgB1tDEh/ARIg1vq0bwNO1oE6TfvV88//NomUPffYI30vJarICjWztxYBLKA15jFD48KCqQveY889M6/UCWN+1ARaK/YaSSNtXjQjtx4lO5w71hS4WnXy5Kxtf8hH3b8m6TWfzH97sGsMuF9rzcizN954VmrT7CmPP/FE1AXuGeUF9hfwlaDC5uujBsBjlDnE+j/W0N4pMfHtb38n+6nz57bJgdUcIQX2XFLrefaPzi4ffby0fLiQHHalXKN1ZP/H/DVnZcd0HgcdfHBcKa0BiY4kwVZZJXvWzA3WT0N182dgsLJgHFIfefjRzAey3cGBoezJm226YVn4wVspDaggbnyULrW2sta1GnvrBNCbNnVqEl2Y20UffjQG4jxNXYskUDMxsSfV9jG1FtZcCNurfQ0AN86+uWrm2Elf/U89EPfJ4q3ep3sj0BuB3gh8qiPQt+6atSauNukWjFVjEdv4aEDccBkHxK06sRx5+MFlRmPiVgBxAWdh7liW8K4czQPNw0iQK2oXqHng5AExzBGrZokFbX6f2rrhkTxwGhisrQ46IJiscilvvvlGufLKK/KeLbbcoszZcccqB+nklIIgQbD/MwkgJxTACaxlSMnFSJZk7gE3/Y0EdeSVAnO1Zx6U8+bNTZDghZkQgApwHEugJoDzkMdu3HbrbXnQRep3+eWx6fce2XlmB5wpBdketkBCZR4rWwl8yswam8mTJyWYrkXytW4GCHTu1bK9WqoDVa09AGCEGRHsspl/+aWXkhEXRJKACVIdG8ukdsP3uzZj4Xg33LAg7pzH6jG26qq5Xg9yMh2gxTkIHMkjAZJaQ7JybMAfuO/+uLvpkyS4FWhVsFKZlSoPnJxrAmDJ7BzL/TKWAiHBJiC7ztprRyKLUarZ4ZHOlXBZjgdcGAOBE/DguNUeu7qvccwkDyMVEyQBZQCaeUZmh8VK4+v33ov8FKAR9GNaXfekVSYFRBpH98b4C5qAFU11BZpYAyAEWwFEADVv/v73CXRirhDL/5UCagWfAp/0UVy6rK6pvr4cVx0XAKwnFYCkRmnPPffI+AIRAGqV8i2JicXTzzyT8wXKzStsjXt+9913lVdefbXMm8smfWrqPbEwQK62CKSN5i43Up+1FtSoqckigZU02GfffWIi4lxdu7EVwVXjjwm5V6nHGqm9ogSi7gFpFmBXr30kgaAg0HrHPAH6mF8SPoHrIQcdHJYgtvDjh8pVV15RPli0sJx2+pnlpVdeiVTT92gXcdddd+e7zCkBvXsmKaJe0XcwCzEGAAaWFkPHLEU/LjVfldVmsjIrc92axco3kxb3D+ND+gz0WJfWsnmSmt2+vgT8zn+//fYtm2+xRdf64cYAKd9trqtLNfetKckQBkpAsXpK7LnxBQKWLDamdd1ykfTy3c7zsMMOTcAMkNqTnNfPfvbzyMSZE116+eVhag859JBIDl0vkOWzkg7qAM05+4EklXkAzJh/5or5BZycfvoZMX255tprA4itJczRjnPmJOjXvy1SyGnTkpiy3pgeMYcB1IA99+Ln7ufkSQHvxs6mbA2rVbXfkZYCqoCzxAs2nlmQ7wPcnedn9/5sWDrjZF4CSA8++FDkvA8/Qq67KCYvkjLPPPP0WM9IPwf8jO3ee+1d5uw0J9cOVJvPnCxJIgFOSaCf/OScgKnjjz+hfP8f/iHXcszRR2f9M2IhSbZP3nX33enzSF5sH5H02Xe//bIXkWrPnDEjCYSzf3x2efllNctzw+jVWuFVsjeoOQSC7W/AK3mx5J0aOc8rxkOSbwsXvh9X2hOOP668/Y4G25jg2t8T6Lzzzrtr64xhNZQrxR15s003Kr/9zZNZP9g1e7GXfa8mzZbF/AXTOXXKlNoAfXQ0+9SyrraxPW/IRJsUuKpD+pMY8sxwDpJLntHcVYE4c5aM1fo/5Rv/Ww/EfarhV+9gvRHojUBvBD7ZCPRNWWuNynPlgVCBnFe1dB4u/X0jYyDuKCBu/amlr7+TU5bKxIXJ65g4tFuyePrNdPKMZMpjBz5YBtIrbjhafNlED6Fk94E5bGD6xNWf/UF9nF5QQwNxaMReCDqZOHA/82oyzFa4XeuxmFcsTJZSzRNWi/xN/ZgaBbVHAkqZY4GZQMSDzLEBDp+VzUxtgBqMkZEEr4CXIFpxuzolNUkCMMyZ4GH/A/bPOQmSWOST/mB0SCPVGMjUNsc3wMDDuLqC6YU3lGApIKi/cyCLk1jNmAIe7VWLzmsDc1JOsiISTL211DEYR4Gd4FKgLYAXKPgudUTYOdfKZEVgpIYDC+tngpE0yN5wg4AQYGnypMkJGG67/ba4zHGle+ett8NoaOOg35RrrIYCtWGufwMD/i0w9N3MNWS8sZeHH35YBx77EojXnl9qN0YTRAnkgTXXAuCQXgqGAB7n6HeCz5/97KdhB//8z/88ZhZVCjQSQCdT7146LsAmsBU8xgnxjTcqaB3oz+eNMSmS8wS0yBnJRccN9KduDxgVqMt0A9fGG0CewzFxm23KU08+lboxrnu+6/LLNev+KLJa9wuL3GStzoecLlbr666bsSLh047B9y+48YbUIjF3EVhyHdQqAvv8wIMPhNEByAS3gm+BW5UhrhuWTfD99FNPpS2C4F67CffyP/z5f4hF/o/P+XFkw4AvuSQjF4DJPTQXgWpjbC015zrn1erFGvOaViFcIoeH8zlglkxPC4fzzju3bLbpJmkITnKnMT0Gh3MnI4gzzvpGef31N7LuMCL6IZK7GQNAhnGFOacWzvwBxL3vqCOPyjkJukmjMdLzz5sf0wzMEBMgn1c3qQaRoYlAHEC2Xo855pismXvvvafMmbNT5kHYlOHhBOAMhDTxDvMxXsPkoXLppZdlHwEa2dv/4Ic/DKONodK7UnIIcFMHKGlD3uveuzeMUCQu9HNTM0UKSp53xhlnRApHcgcoMVuSCDI3jj7m6HLe/POjDrC+AOpnnn46AXeVjS4MgBG02xP1O2N4w5nX/u08rXcMnF5v5gl3WH0B3QvN0cmVjdEvL7wwgByYaYw2tYHef8DKLvPmZY/zfVpC6JE2d+68gGXMv+O771dedVVAjLlR18rENKcHrsjg1Zm5tzvNmRNQZO9iuqMBvFpAjJo2C6tMmhQZ7JZbbZVaOveN1FibD4wlF9aTTz4pSRbryVgweAGusI72Dr0AJehOPOGE8nd///eRKB9/3PFhTSk0yOatl/PPvyDKg1NPPTW9/dTpqov2DLru2mvTLJ5dP2MYe92OO8wJi3r+/Plh9CQm3G97J8BjHUsIeDbZezGr2nFIMmkvM3vbbcoXvviF8v77+h8OlWVLl2Qv0qPx9tvuTH16GLYly5Ik2GLzWeXtt36XxGGdj+MDtFJCUCRWlmR9mNeklJ432jt4jRsaX4UsY3XoNbmW2nGNwLH+UY2M7+T0mLrhKncdHMw+Z034ju/85/+zB+I+WbzV+3RvBHoj0BuBT3UE+qZPWXtUsFtr5dW1VXnjH4O4NVZbJcYmM9afkjo5csq+fg2POwllJ5mMrr5jYUbTD642/m7vS/+50WqfDNB4eWCFPeucsTwMWw1dvdrKXJGfPP3MU6ldw1oJtgRgldnC4jU537JaQ4cZ6FgVGXHmAxznYtzSSf80Em7tAQ497NBk1QEmD2aSx5gKLFqUzLlAz8OW/E29mMAuwGzpkoAKwZPfzdpkVkCqgA5zIZiRpW01P03yKZiVdfX/N974XbL8662/XgLtZEjHDZa333orgYrMf6tZkrkV2DkfQME5C6qAFYyTa3Zesqg+41qco3GWlW/1Hfqh7brrbmGOZN/V2pGhqdO6+aabU9+ib5rxUhtjnDATv/3t8zFeEVTtsP325eGHHk5zXvUbtXfXYACg68LaCfwENgIF5/Tkk7VXmmsCbl588YXcQ4E2plHgAnjX1gn75bN6nKld+ew++ySIF+jfdtvtuUds3kkT3W/HjAywjKbvlECU05xjCZIF+wtuuKELUiqIMoZYNYEiy36MKpDAaEOw9/TTT/Fsrf2SliyJ1E1wKcDDfGFtGBJo4KteiBnCwkWLIstyvYJiIA37CTiQowHVztfxyMMCYj6sLI9kAuDLrc44HHHEkUl4nPuLX+TecDHEQpEVavotOMbKsOv/xS/ODUt4wAEH5j4DHYJmphd///d/n+tW7wjccsEE7nxf3P4mcGrtDztpzpvf1qnvsV6YXphLLUg3n1ugyMQohi4Txtfan5UmlF/fuCAtL3bccfuy+267lsUff5T+guaIVhtA0kknnxUZt+DU9Xs/Vsu5CNQBbsc1dyQkrD//ZsiDtTMvBN/GFfOonYY5L0EwZ86OZfLkVSM5JJXGbEmmcAd1fx1X4IvhY48PhJiXQBEJaqv5sk6NhR57F110cYCY+6w1hBq37bffoVxz9dWp17MmAPdqR79WTIS22nKLcsP114UN1N7COemdJ6A//rjjMr+Be9JD9xNTpI7ztNNPK9ddd0PYVMZI7tHtt90WgENSSZYtsWAdA62YdkwfkxP7oXYkrs+4HHvMMZFqazOxzz6fzTUCzCS51qBG6eYG6aP5RV5tDgCY5hCZqvcJ6DFqAOhhhx5aZa3XXVv23GPPNCHXf9J9w3JJAJBJuyUEnpIAACAASURBVC5tVoyLz3ETZWxE7ms+uRbgTjsWJjnqhtUZA2PO/9I0Xp9eDjzooMydH//4nLDAJ5xwYoAZ0P7Ms8+m9Qfn1kMOPTT32fHJC7Gd8+efnzEBYJm5mDtHHnlUEmrf/8d/TOuSww47vFxw/vnp6YYJBHqZjWil4vsvuOCC7HXkmq6PSy15f9yZBwfS7Nv4SCq5drLio476QtyM7bvuOTffrbbeshx//HGRtI6WkfLRRzVZCJy631i4lVaqrQm2337HsvGGM8vCD97OOXhOcpm0X+b5pvH8xx/nWUBOKfnI4ZO8nZQUiPP8NG5AenWbHZ8kWxQynUKgse3up+eIl6RJfebUmtBv/+e/7YG4TzX86h2sNwK9EeiNwCcbgb4Z06eMyrwBLlg4IC69aOjkY2xSmbg1Vlu5HHXEIWMgbnBoYkBcMyBJ+RsWrnXwHpNFVvfKMWOTyrdVJq6zLVf306+uLuCtPSeW94sj0XJYIA7roUheELLRxhuVHbbfYewzzWEr0hHumF3DYT8n/8EysF1fcMOC/DuZ2DffisX3ZptuFnlOLK+HXXs9Dw8xcr8HH3gwD2KAzIukiLulINhnAB5yHkBUvQgWQIAlSNBLSNAsAFUb4xj6tvmZa2sucVg1mXFgpdl5CziapMj5kf2pA2GEAByRIm22+eY5Z1l6v/fdMsakS76TGQDZH8kS9ozEyPUDPO4XZs0YMFrAhqn7A0wE8MCggNV5yHgLSgXxmp9rhTBnhx0TMJGiAqyANYAFxGyx+ea52yRf7omASqb8qaeeDDjBHAG9JFKVsZuYsWSKYtyBWjUjgimgUTb/+BNOiNQHu6AdAwbXsY2p82q1hoCtY/ub7E0tj+vAZHEodT3qTXyv8zWfACg/B+KwOxgA7OrOO82JMyYwB4DN22WXADK9zkicuGhiVkiGsVqMc9RfkaPpCaXfHEZNHY9rASpI3YDzG264PiDg6KO/nDFh1IHRWXXVSQnmARpMj/vguzG/+n8JjgGfXXbdNcGrQPaUU04uP/3Zz8vLr7xajj766NwTLAqZmDn5z//8T5FyBqittFLup+/CUDX5q5VmHQowXU/qYzupcgNz1lWV9lYgGsV0P7t0dZE+M1oG+vvKBRfML2+88XrZe689yuxtt86/Bb2OIzhfvGQ4IO7DDxdXefHIcMZfPZwEAFlcQNeCBZGtnXzyyZmz5q7vffKpJ8s1V18TEAYAqkUDNrBRzGdaPSY26aqrrizHHXd8mMLrr78hxi6uC1spYMeS2Y8AYowqwAfQW59AI8ZG0kAy4wtHHVVWXW3VfDfW2zy6+eZbAl7NW3ONCYkAHhNEXnrLzdxyH48LJMMacwBr/8UvfjHnDhBYW7vttmvnXvp8+e73vhuW64YFC8Jyk/KaD1i4nXbeOXOC5M28ufOuu8IYMrHxHvceU/XCCy+G2TvyyCOy1o0DQEjieulll+WczRXgzhwwD8n4IqedMCEg7orLL4+hEPCnHuvBhx6MDN28B9avvfa6gC5r6IILzo8LqaSB6wM6jaeek+6jZJjrpATATpGjA0WSUNgw52t9HnrIITHzoZ4gEyZZ1PvRHgGc2XfJNM03YPyll15OYsN5Ow+AR/JEYgb4BxI90yTWzB9/gHz1kCToJMjmAcAroaYfZE0eXVeOOPzwNI3/wQ9+kCTEdtttX7bdZpty9TXXZA06FwC9KgY0JFcT+lH2fwkfiZfqTPyrJCU23XRWOeHE48voaK0dri6jEwNEr7v2+rhErzxxlex/c+bsXNabNqUs/mhh9nHPyvYiLfaUUtOLidMCx5wgTa/S6CV1NStl6B/o3CwHax0r46fR0bhwAm0Sg0nkdv1asXNkls0cx9w4/Vt/2QNxnyze6n26NwK9EeiNwKc6AgFxqWmJdr5f1+4KYILG1BsNl6HBvrI6EHf4QVVOyexkSA+ioc58pDpQNillqJuulq01+17uTtlXBvq63jTVRaWrpeuMTAIGK/tWLVbqqfgzYaWhctdddyZI4WQICMm8exilzUEfFqgaQbQ6OUfyMAaUZEsV6wMEgNzpZ5ye4J+Dnsy+AJ9dN4DEVQ3gEJDr5aVPlIBMRh8oU6guwANMgCJsCtMIQYTvJ/vklicIlclmZe0h7wEqAz93550TTAEJTBM8dB2LO9rGszaOFEegLkADjDSmZbDgIeu96mzcN6BnHvOFd98rDz7wQGovmrucWipjssceuycz7LplcmWmBR5VFjda7r7n7nLf/fcnYy7wIiMUDKtpAWwEyRzqOMCpZ3GN2AzXggUzd2TEgUoMITDqvAS/zh9rBfACXmR2mDbBM+ALwGiUDDgKvDCsZHaCYJlpv5fZJpvD6h1z7LGpbVF/I/CT0Xcc5+rlGvwR2DDXcB5etf5mWuoT1QE6f4ALGMAssA73Oe8zvq6Zs6U+c4LX7WZvG5OCK668MgAMMPrRv/5rVzu3VtwfyZ0ElsZh/vnnJ8jdZd4uub+YIoya+VkbsG+VoPsnP/lpJFcCaXO09UjDNJD6aWWh9QJbd4wEM5UDDzggc03gBYQ5f4zu17/x9SQ4nnjyqQAIBiHMeDAYxv/73/+HrCNyX424nZf7ywCkSSZrmw5Z/oHMjVZz2IxOmpyySlAHct8//GhxWXOtdbJwR0aWZbECcr+66MLywfvvlkMOOahMnzalvPn7NwLimOQxl7DlnHzK18rChZVp8x3mKCdCQBoT499YJqBJYG8t1Jq8wYAlQTbnT8CeFT5pnnVlrTUDGQz8VVdeGXbSOtBrjpGMeewe77brbgmyrekbF9yY4wEa6i7NjybHJj+2N1jvwDim03l6r7UqWQCYu6/2rm223jrgQA/ERx5+KDWMJIlAGOYYA+2z9ic1WhIy2ChGIkxevvylL5fXfve7NDHHFNea05Wyhoy9+W2eY5M5Qho/zDM3VNdp/LQxsO6wSdxe1Shiyswvjd/Vff7Zn/2HSAVt2b4Ho+5vYMj+eO2112SvmDfXulqcPUsN2vT11osskzGSOWxOm9ucKZ2L9UCObb2QIOtLWV0kx2Vd2ycBLfOF7Jyqwj5nf0/d6ZKlGWc1w5Ja6gXtLxIIQKA/9kFAA2sEyElcWQtpf6L+9aabwjphP9WXOi+MoTUqKWceeZk/ztOzxH3FWCUJt3hx5oaxACiNgxcgrl+nOlpJFvPQPfF75wyYSeDYD+zr1olaR+MpSfflo78UEPfRR4tyD8lOAVrzb3RUS4rxZeHCDzPXNtxgRpk4YSjunACZ6/dqTbt9p70QQLaup06blrGvdbUafFe5PhWMsUq/wUgkl+YxK6EK8HlWAOW1xUGt1fOMMX6O0QNxn2rs1TtYbwR6I9AbgU88An1T11mz+VGmr1uAXGQWkJSaOMYmpay+KiautRjQd2aolL4qp0w/uBUkk7XVQFrZBJDVmpnqThlQFmOTP37VJF9cMvNBDEAnw+zaFmiUyo1OMCDjiA0hI4s7pYLs7mHVZFD+/9HHH8WNUjDoTDT+DnC78opy1JFHRu521dVXhTVSY/fcs8+lNkEQc/BBB6eOzPeROck2CzoEBwCHAMkDX9Avs9+AHFmLc+dwhhljRqDAnawGWBCkABcYA2YTMsiy+bt9Zrfyi5//IsEnQCFYwgYcduhhYz3PmKZoSitQkP0VYOiRhXUSsN9w/fUJKphlyPpyo8PuCWoEGqSMgrtqqV1rfsiHmEL4mQe2IECt1P/4H/8jttxkR84FS6J+Rs3ZrbfckkzxfvvsGzkXwAVICQqNx5SpUxPMXXLJpQlkyM4wW814gGzNZ8jLgFwBrloh3ydQF4g1tk9Q/U//9E8B0fsfcEBkuCRjHEOZcni/uicASC3YrrvsEibSGGHiZLs1IVf3d9yxx2W8gThBsqBN5l8wNnfuzuWXv/xVXDSP/vLRAZrmxv7kk1tuERMErACQbRzOjXRxSQwZyFEBY1l70iaSL3VXm21WAzz960hD3ffLLr+8bLThhpE9keQZH8DaOQukBYOCUsG8+yK5wMBHDZb2BWST7j3prHnjeBbZt771zbLgxl+X++5/IOAOC0FGnIbx222XukFra+ttto7hjjXRepMBa2oBGdr8qVc1KCoJ7pr0yrqrpiB9ZfwEtTNL83ks3Dtvv1Wuu/6aMjoyXL74hSPLuHH9kVMydrA2SI8XLx4up53+jfLhx4AP45wlmQtqO5l3uK/G1P0RdGN3sDZevkc94u133B53SHMOyFE3Sfop6aKXmZof65csDjDAxpA57r//AWHXzBtzAMABQrA8rst4qQ8zF9S2kuNyVAUcN5k1K/Pb+KpndH8E++aLwNpeZ11juaxFkuMXX3g+5yER4xzNC4yz+4O5kcSQ/LD2uTeSNWtgzl3w3vvuyzlix81n3/voI48EeFhPrl3bDjeIhE89FMbI2hCcAzp77rVXwISaODJMMuAq5V2rfPWss8pjjz+e8VBn6V5sseWWYTNJo4FYaxUAVxsmyQPMCvgxW6R7c+fNyx7qOPZExza3tCAxHpknIyOpIVPfaS8kIXRsc7nNw4UffFBeevnlXCMgZE8BtNSFui/2eyDINVOQYN/Vv9lnAZTs/Z3TovMiIQVWjF11fy1JCmEqSTvdP/tGu5fqGJ977jfZ2809dXmAp/lnPOyXJJ8vv/Jy+jSaj+6fY0nAGSdr3PdRithHG3tM6uzZ4f7vf8DnyyabbBxwB8hhHRn2XHPNtVVi30/COz578uabblKfwWusnvVn/2vOzthr4yDBpJYPOAc4V19t9TzHU5feLehWJ2ytA3GSAEnedHV1zazIHCSrdL+WtxoYKd/8j3/dY+I+ccjVO0BvBHoj0BuBT28E+tZda/XagrsBuIC4+gWklLXZ98iYO6WeNa0mTosBbpSlNezu2DDHavLKyshFeN8xbqOlL6Yp7dFSoVv+dM5wYdacVWc93mSajE0YYijW9xDfaac5CYZaPU+VhywNM5TM/shwAjxgRu8nwQtZmYf4ry76VTn8sMMC1hgWeJirc3Assh8BGPmbvmYCO7UugBX2gjsYlsXDX+ZZQEAW5T0CBQEA8ARkCvAwCY888nAAyNZbbR1gwH6eLE7Qg32Qqd5ii83H2C9umQI13w8wYAQFsyyysUACluuvuy7Oe34P6Dz04ENl/nnnJbtPGiTwUDMka7zjjnMCgMnY2IEDBR7kAqNHH3us/Pqmm1LXxtUQY0V6KdAmg9pv3/0SgAq2sFIe8hzwBBuHH3posr4CWLUs3AABbOMqcJPhFzwDaBg3gdEXvvDFnAvW75RTTk0dFBCEnQRKBHdYCgENowo9r/7hH/4h10XKKHjFyAquuNQxl/jJT34SQLXvPvsm2BfYtabjmD3yNed15plnRpboHpx4wom5ll/+8sK0ccDiuGaM2Le+9e2A1p/+7KfleDVQ22ydIPfnv/hF5GEH7L9/+dHZZydoJ72qwf/Ssvvuu0dKChzs//n94/539VXX5NqBbeyOWrfqcLhWJFZkZAADsOnn1Yl0aWRdxkCWHRDH6gITAmDBt/cJJG/89Y2Z8ySg+hRedPElCRytAUEiQ57NN9s8wSYpnFYUWALJDH+MgffvvsfuY+0a/niLsbb8qct5uey5AjrNJWvmXuAnEfDM00+VK668vGyx+WbloAMPKCPD5Jdc95gi9ZVf/fLC8sGij8qpp32tfPxxDUq9sKqPP/5EWBLSX9dNbsiIyLUKUB1fnY55VXv5PR0QwPSCXNS8Nj7WOaDh/rvnzYgI4+IcmBMJvn0XcOAY5qRgfKONNiwzZ7Lpr/V6jklyqL6SJFJwHXfUZctyPiSIMVfqVAEMXJyjdaBOkMOpmjNMnXo/NbXG0fVGfvfxx1mvwGBreh158wcL835sIpAv2eD87A3O6TO77x6ZsPlvPCSGSAdJfzGsPkvya41YH2R3gJSkiZpEx5NEcJ6SOoCaczEepIvui+sCvIBD513Z0nsz160FTKBxMt/MJ/8m6VZH6BwroB3J2pZY8b42zuTbDKbU4KnVbC6+pJwMQTDwTSIZu/3NNuvqRxclKWi8gfZIewcGAlpds3kIrDiHmmxgHjKxPtfUzI6MlPe1KFlzjcxf9wsYav3xHLc5PLoG12+M1Cm7Rnu++rPmkmuOkKxbf35uPtQG6CvlmO49QAq029vWn7FeOeLww9L8GyOHKfScuvKKq9LbTV2cViH242222rwsW/pxJLDk4tah63K9LZHifCgvgDgKEvLMgMHBcWN9W9VaNzOx1h/ReGDiTNtVJq2SPVI8oLl8bfnRErKj5dv/qVcT9+mFXr0j9UagNwK9EfjkI7ACEyc6A75W0Nz3azhQ2bjVJk8MEzdzxrT0jesbGCojpYK4yC/HWLMK4GrAt9z0ZDlQG0mfuH/7qkBOlj6tCUaXM3GpbYu74fjy61/fWB56+KFYyMuWe7DLJDaGwLmkh07n+CgA8BD2EAU8MD2Co7PPPjuOah64AnBBvIJ7Rd/qIryf9E5go6Bdpl7WVTAInAjcOXdd9KuLEmB+6YtfSiDs+xkROAZguN+++0bOpJ6GEyNGT4Avw7/XnnvFTARo9P/Z284OABQQAGbADRCndo9z3sUXXRw2EOsnGy7YJeMShAnGHn7oobhGkk8CnJwcGZTM3GBm2XmnnWIsQA7K8IDsyrV50BtPdVutaTk5DTvy886bXwHLAZX5AQDJpjAE6mwEEKefeloC5dQy3XRzQKag0r0XfKvDYiYwe/a2YUME1MbVOApav/SlLwZoujeHHHJwxthxSZX8DLD0ffPnz893A3FpwPvA/QlmsZJ66J3z43My9gJLrGMzWBFgk5qpdQJWgGpjLog85pijIy8VKJLACZhI4jABQJXzZ/2+9VZbBmBr9MxVEVvA3AIAAF7XXmedZNjTty9NhTcMmBfkz1h/ZgJ3dXcCRoYbpJVku/5tDNxL4JbEzPWmcXuX6BAA+6zAngmF7xBocfKrEuXRzC/30jxYdbXVI42N/Gz69NT86Mcn2dEAgM9zo9Sw2Bia61hOoMl4/OmXNVldYBuYG+vnGCdVtYm116O+erfdemtZsOD61GKpJ8TCDaQ5ObA2WubPP7d8sHBROf2Mr5cly4YjTW41dq35tmtuDDtGRd2fF5DhOFVsXevz/MzYC9YZ7/i/axT4Os/mlpjjDfSXlzTRfv31alzU9YqUgNDbTe89QXhz5KzX21cu+tXFcQXFHgM5PhuA5/y7+tlahzccBsv1xAJea5GJtU+gMRKASzIwO8q1DAwk6MZuWZ/YdWAnRkHjxgVsvvf++/msZIj7RxEAEDAf2WHHHbvPLAzTDKRhm4H6zTbdNPsRAFOb3S8KM4UVN88kriTEsOkAMHk0oIIxjMvihPEZP0mFOOP29cVA4/rrrwvLhEGyZ9XWIGTsI9n3jjziiPLKq69kfbz80stl4aKFqZVrrQrsj7UFiH29WvLbO4B0jdmtVUkLiQy1hACOY1vf9i5SbjVhzpEU0b/tywBJzKlGzMXaUiTARDN57VsmrpR54355Nrh2yThzCOAyf7y0vAB6vQJGAZ2u56DxcH7AoLVjHB3D9+Z8Vl454wE0cYBsypAJEybG2ARLuvY6a0W58eGHC0v/QF/6e7744kvlqquvKcuWjmRfdp6SbzvN2b70jS7NXKsJ0XpOAFYDccZKTR055eprrFH7Rn68OIlQc762IhgOsA1TOTCYf0cWnfY/AwG/nn8ces0587i6Jtf6uZ6xyScPuHpH6I1AbwR6I/BpjkDf1LXJKbsnQzz4loO4oSEmBcNlICBupaLFwMyZ08rAgOwn6+LaG64rbOuklV3PtyKAqW0DGhuXJLUHSF98K//o1ckp+2pNW01oV/au1sSpe5iQwFD9iIcUWdgfGJt0D6PmFunB1OpTZOEV6MucYj5++K8/LHvsvkfYHWyRzD3WR3CAbZPZ5A7HzfLcc88dM8VQc+QlG+/BDVxwSzz5pJMSZPu8gBpD15z/gERGAKecekoCn/nnz09AyhENgMEqHXPMscnuM8uAidmDAzqCF+BPgAVsYBG4DVag85sYYwCUwNa9d98zJs0U0L/00othGcmPttl22/LE408EjAEKjBE88I0RudbNt9wS5pBsUPDMRvwXP/952WeffeO6+Pxvn48UUyAmqy9IFCQd/eUvJxtOWmksABWBBybDWP/N3/xNGEcgwRioK+JGJ/gBCsnmBPUMDQBqjYk1Oyc54gbo/ABockTZ8m1nzw6QY/ainxgWEGAVXGMnsCf+L5CM2+JAf4JooO3WW2/Lz80dgacEAMAVqehjjwZIkEAxu1Gb51hq72S3P/5wUZm1ySa1bvHJp8o2226TY2nUjonYYIOZCbyYuzCByP157jcBRe6rOiWATU2U6wDKjYkAC6gEQCQlsJCAJ1ZLEBnTnw4gRR7V9dCrK6myBYxN1EIedvhhqRP98KOPc1z3h0GB6xdgC5abCUzrWSgYNd/q+/9UcuWP12ll5Oqfui6r3WvnROvtafJ9WRihM04/LTLNpYsXd9difQ+XCy68IAHvCSedsrzP48hwGMV6/SNjjpWCV8EkICHBw03V+b7/3vtjTAc5nDEjSyTRAx68D8g35gJrDEpqyfQa1JrhQ/VWtU1Fc+00ZwT+5qL7qV6p1toOlPvuvT/tLRhbpLfjYDXVMZ8Y0rguNv/uvT3AMewHWA2wIefOIXD8+Mj3AKT6s+pS6nudo2MKptVuSXpgwIB5+wmpopo47BVga3/SNqUG2yVmHfpDAmXUAs6J1BB73VwNn/vNc0kGkI+S/dlnIkX+7N5hegE+cx7INC5mmrmjZtDvsPKUBgCXc2oAwL7dpMCSYoCaNSmpoyYYaFabidHCgjlmA+HANum7GlQ1j1hx+5D5YI5LVt13370BJvZqTLj76toBU0DNOJPHu7euAzOrZYOkifmups64NrYPs/7cc8+mSfuKNY7as7z2+usBeNpDkJ5ad+MnTMhngSHr1/Vjh8nLJbGs1drKZCgg39gzDrFPSBQAZ/X+D5XhEYmHDyOAwU57CAO7TGIkMM1/z8+0M9hpuzLQLzGZ7q15JtZ1631VTeF5ZU90/e4pJhOjFxDXvdc+EJkk52a94YY4THcGXoPY5Ak5prrHdi/NfRPA/7/2Z/9HT075aUZfvWP1RqA3Ar0R+IQj0Lf+1HViQ1Br1wCmmqX0v4GOiRvoH6kg7oiDw8T1948ExBXulGSPHi6txUCydj7dbCoriMvvS38gYpeM/xMgrjrheWgjIsYc8zoGYHCwv1x3/bWxfa+W41smYG+MQAsu64HrGQjMBRaCpGuvuzZyMQBDE1cB+05zdirnnHNOejodfPAhCRzI3bAs3/nOdxPsf//73w/Loc4IA+XhjrXyIGXNLWA76aSvpOi+NrZ+r1x73XW5lkMOPiTACfuGXWMYgk30YCf7I00CYDz0BRrq8Vjjyzj7HBmovmCCViDIQxuQIM177/33ypVXXJkARKC03ezZAaoy5SzS1bXccfsdOQ5pGSt5LnyAKKko+RJggXkiTXz2uWcj5/vKiV+JdJOLpLEF2mTKZdOnrKuR+SYxZgDC3nnrrbgbYssWLLgh/Z4YkOy3335hNwVy7LybSQTQBSA5X4yJwBwzqqYHGNIomKkLYw3BuKCWTNX1+z7sxKxNZ6WnGymducYW3UvzbIGz83UvBKYkimaecZNpN1bugZd6w8jAhqr7IMCD4QUaWjsHs+jDhYvK5ZddUiZNnhxW0u9i9NEFPA1kxNSmC/Zk8oGEgf7B2q6if6BrR7E0AbxAFrCQcIgzI6fWjvGpAKYCudiDDw7E5RS70FxTm3Oc79avSlB51Be+kATFO+++lzXnWlyvedUke+qufK9g3Pw0d/0xNkBPY7f+BHTrnCqXSylTY9P1n3JuCQ4HByM9O3/++fmeY485NuNUzU5aH8hSLrroVxmXY44/rgKlfmyU+sXFXaPxlXIKztHHMUMCdYGme9XYSqDNGBhPax7L5BzUJqmvsx79TrIG+AECMFoAhbkUFm/xx2FerGvGGmoVfR5wAsAF65IApJ0uV92YxIexZKzjXCR+zNWwoauuWm6+6aY4GsZg49134k5KUr3GGmumsbvaMt8hMaKZuO9mTGSdStQwT8LI7bX3Z7Pu3V8utECFwFvdXDPMMZ+Co/sHcr32ByzcrI03DoOH5XPeraWCSFwNGwaLM606T0kgrRowOsAI4CKxgL2jBjDfkgQoJYwW5qvVIht/c8z1+4xzkdSxXl23Hoo77rhDWF+stDHBVFMg2Afsx9qLqNG0P5EDAlJ77b139iiSYGuOnNVeZq76s9tuu6Vm2RwgGWV4BBj7DsfHPOv3dtlll+deYh2tD3NI3SWJKtZP3aJ90LVLYtnj9KuzV9lL3Cdg1bPGerr3nvuSJHCheo4CUI8/8XjmnVo0tY72O3uHe4F9fObpZ8pbb71Tpk6ZVlZdbXKZuPJKZfvtZ5e3334z89bc9/033vjr8uGij8qiRR/lWTx72+0C4sZ73HZlC/4GyAPc+/pqn7jXXxszNgH+mywUkPOSLGhSSqYtxsD9dG/t60Bf1lBfX2qZAT8/i/S0e/6e+s1es+9PGG/1Pt4bgd4I9EbgUx2Bvg3Wm7ocxI0y/++YuNGRMjqyrPT11Zo4LQaO1Ox7vSmlr29ZGRi3UkBcauJqd4HKxPmH7B7gpkSkna5eU30DCej0ifu3ryqn9LBuTFyrvQkoHBktff1MKK6JE6AssfoID/JkEztWwINKwCHIaFboHq4eclgvgWbr3SbQF3SQ7PguVtSOKTMNxHloC0yeefaZMH4yv+rxPMgFIn4nMBHkNVlSaoRGR2L84RjAhsBKMMDl0nvXm75e2B+yJVIzNT21Dmejrh5qWdg2QAYDJSDxfQJKrAvwob8UA5J3gbCXXo7RylprrpkAS1DhgWyMgCRZd9cHAIFDHAAAIABJREFU7Mjsq3txPjX460vGX/YVaPJgl8nFAgm633mHCUGtOxRU+hmpYhiIofG5Ru57gmxSWEybgRf0mA8CMCyF8SdXjAV9X38CSwG7eyvr75zV6GDysFe+rwWHMtcCZc3II13qmqE3ECTzDYg0N8IKfjpJr6RAstUkbrXuCljBwDiWP4uXLE4Q79Wafgte6vmNVmOUX14Y5kx9YM3kcz9k7lMSRNVgx5iQYS1NgCsrv+rk1WpT3gRC7RyqVNjvgSDGKP4NvDl31wIINzbNeBozslXfg0lq3+H7sIUCeq6MaimHO2MgQTtw4HoZogh8zQV/m3v6vjl378NumG9jPYH/aIGGcVuhp9Qf/LqTMLtn5s+zTz8T9lpNlv5hjDUwUmWkJJAUgF508cUJdk876/RcjzVlnCRNzKmVV1k5yYs777ozJixbbLlFgkrsLEkcgyDjg21RF0qqqyG2OeZ4xs89f/iRh8PiuDCuqJtsukm55OJLcn9IZrFL+qWpG+XoabzsB/rBORf9zdwXAMP1WAPYooCz99+PuYyES1s/5qA9hZur75fgIMW79pqrw7hhyYBJ69u+4L65322uGWZ1Z9YCFue0005Pc2rjD3iTG5NQrjtlStxLMe3WOmWAecp8xTwFTNQ+ksw1Zs+4qJUDMt0nNVr+b82SgttTXnjxxaw9QFIw77rvuvvuyP2OPOqoJLGmTpmSXnU+qxeiscDkq+8zRnrVmc/GDwAl5bUfYO+0WNlyqy3LxhvPyj4LKEnGkX2rbdt4o41SC2fOfH5/TcI3CsMGiNm3Djro4Oz/kkjmcuuTSeJsbpnTnFzthdou2Js4EgPBbP8PPeyw7HscXacxX+r2p7rexmWsnKvjOT72XdLA2B5//Anp33fueeeXDWZuEFkksIrRl4Cy73uvuW492UPfefud2ifu92+Wt99+N0kG8um11lqjbLnl5mXpsiWRMZv7gORvf/N8GSTlXLysDA1NyHzeblutWqrstvZCrQZg+b86wMWLk5RIi5nJk+I+Wu/9cFm46MNuTXt+An+VCWwtXOx9lWldOQA4+9aiRXEdxTzWmrjKAJ76jR6I+1Sjr97BeiPQG4HeCHzCEUiz77pJY9AqkKocFtmjPnFaDJSyxqpA3EFlvenr5mcD4ybUFgNjhigJNbuG4dWtEojzYEu/7845MiCns2keO/e4Yba+bEPVIKCGjGMtBgS7Q+MGyzXXMon4bQJTmeaAuDT7rj1uUpCuqD11KmQjgwmeap+n25KRle0W6HhIA2YkdQr9OUg2Vz9SMA97tVyCONJEgc1GG22cLKwHLrAj2yu721gND9Zq9jCcrLE6F+0LtCxwfA93D8vaV21Jbcw6vKx8uOjDZE8dkxSIZEmgBbgJ0loWtvUiwkoAc2SZAvI0aB0tyYg3GaljArOAMxmYAFQQwMFO/YQHv9oqrmetb5xAiGuZAFm29o477wxzQUImkGv3RqYW44JRVJvjusIo6Tk4Ui2snbOAduEHC3O/Wo1QtemuzWrDUvV1dRuZM6O5hlbH4Z56jxdZGAmZID61IMuW1s9qXNuxv76/9TqqnS5q3UiTBxkbAZlxAGbMiyoBm5j3NFmagNd9FCSqX1twgwRACRPnvY4p4I9Rg0bVXUNqzIXsvrFzn1Pa1teX+jOyW5+N+xuDi5Vqg+/0uiuVjRPMvvDiC2XfffeJ5Xw7p1pvVNm6NnaApMCT5Fb9oMCd1NR9BuAr2G6rbDTXbGybnT/5GiDuZ8ai9VYMMS9pEjlz1+LDGaZWtePppX66nlLeL2AkfWOOoKfihRdckKDXOZlP4wYGK0MPnI8filvo7954vXzlpK/k/+a16xdsW4uC3Z123ikMttoitYzWuvVv3nGONefIlkkMSYF91lwRqFszGGkMDXYZs6xW7OCDDoqd/TXXXhsAwugo9WUvvlBOO/W0DJYxb42esSPWPWMh42y8rXl1nYCARM6BBxxYpk2fltrZ1Imedlq5+JJLIl92fS+9+GIYo2rK4t4vDhPWGL5LLr44daPmB3MMDDq5Mvbvm9/6VgAdkGq+tWSR4wBJfm4v+va3v5371dai61djRYK41VZbZ/9i8uTzr7z6asCj8c75LLG++sKQO9b6689IS4Jf33hjpL4kzMbYvmvfIQcm4bbosFQSQuab+wac6e8neQScus/2CGwUMMYwidU/pp6k0l5qjyWNBnYZAblvVAqSauamY+ntZ+/mumv+6keHcYtJTSmRM6oFAx6xrpJxEl7W46mnnhZW8MYFCzI3JC1uu+3W9LlUi8x4qiXwgFRjZN9SN0i9YN/5/j9+P9eFSb38ssszNzGGl156SYClsXHP9OnDPtbG9BPjRKy/pzl8xx13ZQ2aI5yWJQsi1V78ccCSOlb72ORVVyvDy0by+e23275ss81mKviyVtOXsav3a3W/wCI5tWeW8za/JT5qH9Zaz9ZKE8zvWm6wJMyfEgBAmtEWZhmAs1A9N5qUu7H/Z33vv/fklJ8w4Op9vDcCvRHojcCnOQJ9U9ddK5ZzFYB19W2dX+Rgv6hraRnqmn0ffsjnA+LGDfSV/nETwsSxQq4Nv6sUk8FBgF1rNSf46xszOc65I+KaVHLFv2sB9XIA98cX6oFMnscC2sOMA5qaF0F8bQi+Qp3OGGvQwcG+0QTaHnTN9lmg3owTwm4s4Qy3WsCBjLGHKHmNwFC2moFGmm3/rhoirLvOugEAgmYBVjN9WBEMVBZGQ+/XEujod+X3AhEABKBoPZ6cA/ZJYCj7DpAI+hXy1+wytmQwQS9mhbGK4KA65I0bM1Nwvj5HOoYpyPdNUIfzTv7PzZBZgIw5ORAGxgNckBAo3sl19EQTkAuQmb6oEXIsoNic8d0BkEuX1p/FdGLx2Ji2+9dkV7WPGJC2pAyNm5D5Ynxqb7TJCTpkttnrC9Dcb3NCQC3gEJz4nnHjauNarEbrY2ZcOEBiCNZcY41cHxnixhuRYg6E7QTYtAdQc+ecBKiCL2BANt39Bx4EwqSqM9afUbadvW0AF1dUQTHXT+fMAAWgF6AC64AesO76uUmaY3q6CUwxiAAGGZ6GvZgLQbZ7RjYWedTQUGVR3/hdQKDAGCtZa3uq210CMO9PL8S6plx3q+lyXhiF1iOxBl91TQBcwGLmaNf3Y0yunPeMViOGjgmva4PZQbXld4zWQ864em8SFh3wlqxpnwcQbrn1lvLNb3wzAWJtQ1DNh5LUGR1Nfadg/owzz8z6Mu8r09AfUAWUHnHE4ZlzgmxMsyBafRPpLVMgx8b4+fy3v/WtsDPm9l577hmABKiZu4CkHnI333JzJM3bbb99jun6yR8x0AL2o75wVO65+QbUXnjhBZmbhxx6aLn7rrsi+3XemBoyv9oy4L2cl6SQmlDH/MpXvpIWFhi77373u2HvSTt9Jsz+M0/ne80fda0Axc47z819xu7Yg6677tokffQPlBBQVyvJc/AhBydAN04SABpQmwPHHX9cQKOxA1rVeekDZy4DzvYddbXmHoBxzdVX59qsY/fHeWPznn32mbByGDVyR+d+wAH7x2jIODLJAbhOPPHEjP+VV1xRZm+3Xeare+Hefu1rX03i5o3fv5HG7RIhe+61Z4ACxcEll14aubf1pkm6RBV2zXdgae1d5tpqq6+eemDXzQ2TWU6k26utlu+yht1n5278MZzaeei1N2/u3HJ+B6o1iX/g/vuTkCJDx3abX2pzff5f/uVfso4d+8fn/DiqiyqrvzrrXdJP3bTWLMxILrn04rL3XnslYYEh3GnOzkmAMJ760pe/XMYNDkVWbs4CcfZY33Prrbd3LSZWzV4kebjpZpuWe+6+O/JFQEwSryWxzEH3asMN1y9LlyzK/qeOuZUNJLGHKRsdTa++Jx5/PL3t7G9qIu2d+sTZg9zn5kgpuSdhMHnS5KzfMUXCxx9HmhpZdepvq4t0e3p/8y96LQY+zeCrd6zeCPRGoDcCn3QE+qZN7Zi4sGEVxLXgr5BTji4t4wf1iVupHHrw58p6U9cp48cNlL4xEMf5Spa9uluWvspERVLZvQKuAuRqXUx/qYYnjSlpmb7KYP375goYpcuvuCLZX9KyLbfYMr3YUkfXPrdCnU5qcbpA1ne3mqj2fR68AgsP9QoulgaUjDmcDY8kkJUJj4RuGfcztVUTOnCxMECv1TQJUF1fHOty7AnJbAquBHGyxvqYNfapsVXkXoKt6pT2Ydg55iOK9tVSCDIFAZo0kwk5VwFQdfGsjW4F2QCQYnUPaxJCdtuCekyIbC3QA0DpV2TMBJLAC3nPm2+8EdAggCMBBS5/ce65yQyTlAm0gFXXxpHO2GICNtti83yngLCxWmrOOOKRLK47Zd0wfySQggfspz8rrzwp3+Ml4ytYca9efuml2vh83XUTRABmgPdvfvvbssHMmZHVkSIxSnBdXqSJgDBmBNBWCyZQlikXtGFUWes7H8fGpDB3wCwaa2Mv8BUst15dMvoCGrI3IA8oeeThR5I4IA8ljZ05Y0b57Gf3CbDgJLr1Nttk7mNe9M/itgmM/vCHP8x9cv8d15gL8DB1SWpw6I+7a2WU2wsTQ44muy5IFjTXejYueksjAyUfw3iQJkrCeK8xcN+AvUhMSRk563Usa2WqMRyV2TNfGvPp/47HrKG16nBelVmcUCavOjnjZmwE0eYwMKH+T4BpLqi5NB9OOOH4ZPQbg5d5mbq+kuCXBO3rX/96Pu/7673sT4Ct/9tJXzkpa1PNqnt50sknpWebwHj3z3wm44Hx89njjz8+QJ9D6nbbbxepHBYPq7XZpptlHl1xxZVll113KTvO2THf73zMD8DCOQNf5oHrcv7aULhf+klirvX2I1/EyGHfAV1ARVsLIADz475oY2G+ATCnnHJK9ivXNHXa1DDwgDj2BiiqIO62sIzWOOm0e+Bn1puG9M4F6MSUfe5zn4/brH3IeWqJAVgxQrLuHnv8sXLnHXemcTYTIr0BJY80r1e/W6WXB3QOvIsyn++9595I5/77f/9v6W/oPDCf6vruuPOO1OgCYcAjSSRwDITZKzBRWLONNtwo7TLefe/dctaZZ6XOSqLphgU3JBGA3QKGMHo///nP4u6K1QQCtUnAvpnDGD4ACshUq/vVr341n7vzzjtjkqJNizn9q1/9MmNAxkoWC5xKeJDbOx/7FWbUfvy1r38tpkaSLRxufe8113Dx3SNrhZkUwxWuvlo1GDvrDOurRydQyc1YG5nVVptcLr3s4hg+OS/uxCSP9hiA1J6qHk6ds30DU+o+WO83LrgpSU5N4DGH6oyNNeBtfdvnzLcqE64tWszH2bO3KlOnrBmpJJlj2HCgjIS7lDC79iSf9x51ePYBb7M/WOfWnb3fugXcJCNr4m8goM0axcybUy2Zh/23L2EP7SW9Zt+fNNzqfb43Ar0R6I3ApzsCf8DEpWl3J2tMDn9kSRkoI2X8uNEYmxxy4H5l+rR1yoShgTI4NLGUATbHfwrE6R23AohrAC5/95W+0Vqb1ORatU9dff//G4jzcLvs0kvLk089lYBS4M9uv9Uj5ZyZonRjFHFo5+glqhUgCcAEH47FmYx7mUBRgbfgQWCouN6Dfu111k4NAbaHEx6pkYfuuuuu07mQjcsDsgb8H8ZqHrsGwLz37nuRWLm2m26+KYyWGruDDz4oYKu6JlYWLbVRnbNb7J0/+ijW6JgcDocXXnhhXOf0gMLSkOFghQT5AlJBquvGUAqS9tvvc2lI66HOFp/pBMBFfmP8BRBrr7VWsvPkpEDruMGB1OQJMn2/GjfABPuA/QJWBQGCC4GA4P3Nt94su+y6awIj7Q7U+aUv1RprJABVD6cOiWmCl7EnnxLwYLwE3TLPxgPj6dhqegDmXXaZlyBELzwAUDCj/k8Ny3777Zsgzdi5bmAIgGRW89LLLyUI8X7H8d3qeoA3DIpgXcAk4AOmjKmm4u6vPmma+6qVdJ4A1EEHHxQzCf3ajBsZGBD19DNPB7ydesopYW40NReIm5O+TzNgkjvSv/nzz48EdMcddsy804/MOAmg/HEd5phaTi/j4X3AteBTDYs+Uq6TNbjfARCtVs69qDJJhgXVJh14TI3e+PEJ0mrA+3Hmo+DNPTXHnUf6Q+lBJVjrbMsXLvwg91nCAcgC7MxRawSQF6xjW/zOe4yJsXY8gANA0dwcS1jrU2vgCRj6jssuuzS1nECc63fMJpslfSRf/MpXTowc+Rddbz5mHbffflsMbBgLbbv11gm6JUrOPOPM3AeumBhRa/yqq69O43eun1i6n/70J2Xf/fYLkAM4jJFjMhOaf9788tWvnpX+eeanc7n8isszz+fNnZd7gcFjJGTufOMbX0+9qvPRdxFQZpxkzLGEGF7vc/wK8u/JXANczS0MIVYQ2NPGQl0dkw/JE2PtvksuGANtIoA169Ln7CPmgO8CVAEgDB15oPWPVcTy7LTT3LTWEIgfccSRMWwyzwGhm266KSAAyL3u2mtTm4lBYzDifqgvBED8XyLDepO4ue322/NzklHr9YJub9I6xT7lHpx0EvA9nP3SuZgb++//+Zi5YDQ5k5Laqv3DMM6bV91m007l8MPLtGl1nWISgXP1infffU8SYVwpyQ7P/cUvwupKlpxw/PGpHzTO2DOgToKFpNWYffc73ym33nZbrtneQRJ55ZVXlLlzd8q/z5t/Xuov9R392c9/nrYMkkhq9nbcYYfsmWSW5rO1e/U1V5RddtktnzV2G8+aFUdbgBxYnThxlex/amaxmdaCdfPAAw+VVVaeFJBpb8Ee2pP06ZSgcr8l7uwDtTH9aExv5u68fZk40ZqtDFkSX022jy3rK5HK2pMAzrQj6aTvy5bWvaECMox/dUclAbe+JS1j1ISxS8uBwW6/sCcN5/vcd3+f+d2enPLTDb96R+uNQG8EeiPwyUagb9111qjG/3k4/CET1zda2ws0Ju7gA/YdA3ExNhkDcQNldCTNA9L0t8ozGy5z7K63QFoL9JWBNAlPdfZY3dv/HxAn0BOkPfHEk3mIMerwwJZp9moyk+V2KvXhIyDlDKfuBUgRsLaHmuBZTxxBEXBGhiTgkhWWYRUQqqcQQAic2fWrMZF5x2Zod1Bd1xYnCOAaR4Ik+67WQ2DGNtoDnhumZt/AlEBJAKJORPAhMIks7oOFqXUjnQREgC+yLVInLB5QI8CdNm16gkTnv89n90nmmMxJ0HXcsccmaHFegmogDSAU2DJc8PCWGfagJz1MjcTijwNCNBR+7LFHA04FGaRrDFQ23WTTgGBSQQygaxGQkoedcOIJOSanOwX8CvmBKs3VSZDcJ9dL+kMyRFpoTB1/r733KldfdVUCcU3MBYEYL2YH68+YEdAu+HP9emi1upO5c3fustC1V1erEZJVx3jJqqu/8d233HprWCKSVKAccBRwMycwf7Bsr77yaqRTAiABKHnXDTcsSA2cecEUpzEeCbwefbScf/78csYZZ6ZOT73NLrvsmvoXzAapJvaD3E5w2/qWkTBhRWXLMckt2Eqw1N8fhu/RRx4Na7PhBhtmHNUsYoyNIXMHjKo5BFi778sNUKoxC9D7XnqNfZj5337fmib7zrRf6MxY2ntaIkGmPrLLjultdUlAT2XxluW+m/+tFYCAHniXOOA8ySREvVks6rvA07r0foHjZZdelqD1rLPODIBgLNNklxgwyQusBrMM4BwDCxxhZLCon9l1t7LlFluEVXa+6tlIWvXMAzokYwBvDI3A25z2uwMPPKjsuNOcNH8316xRMmNJDwkdexKwbU6pt3P/HF/tKPdabJbPCcQ5WQKi7qUxZoAEpE6fPq28+dZbWXdkidapei7gy75CameNSEDdcfvtMRgBktTjAtSSO08+9WR5/LHHx5pp+7x5Zl8AFABmcx7bZG8h6dxq662y/q686sqy+mprhLVznVh7LCPnQ42mGeD4XsAHK431cz8/s9tucWC1D1kXwJq9ybrwM+/FomGZ9L/E3tkruUvqebjghhuSMHJuaoCdn3VjvthbSBEBcJ9xrDSFf+bZyBq14AB8gFkJF6yZZBrwiVXVyBq4tyeSXAK/QFJz88RqUR/8+qabMo/cE+yrtayVAkBpvgGEGt+//MpLnaHRuCSszBPnZ6+O1L2/v7z6am23YC7Y67jkqlW96647onJoRkkcSrV6cB/TEDx1k5vm+u0hmDLPQ3PDGpI4k4CzBiUFf//mm7kO80rripbgtE4xonPn7khIPVavW90pNfHGri2NTNlcxBbbD7Bw/q512osim7T2sJZxplT/umxZ5r1rIFtvbQtI9YG2yt4Nd07RXGhHyjf+/K96NXGfLN7qfbo3Ar0R6I3ApzoCfVPWXTM1cRVRLQdxtZ/bSOSUgwMjZY1VJ5ZDD/pcQNwQrDY0sfT1a3jqAaDua7mcsoG49jAKiKtuyGMgrkNwHY5bgbX79+zxOlZNBlV9kwcUQCUgSZ1Ax+I144U2SgJILmps/WvwylTkjc4xkLSrP+0FuHORLXJ/E3DrO4bFkkn/l3/55zzIFfwLarAqu+6ya5kydUqAige8IMsDXJZftlsQsuZaa+Z96mjIrgSqlR0ZSu2C9gYe3AJT0jiBOvav2nxXsw0SF8Bn/Rnrl1NPOTXSMvV13/jGN8sDD9wfsLb3XnsncFLzcvvtdwR4erg7LlDi3Eh7mAtghjjQCSJqX7gtyysvv1QeevDBMAWCil/+8sJcixoetSA+589DDz9c7r/vvjBYfse04PkXXyhnnnVm7itjA3UtgkxBtMw38CVYM6bAmIAYSLnmmqsj09SbT7CsufhZX/1qbhtQN2PmzABNLRNkh+fOmxvg9MLzL5Q5O+0cdiT9xEZGEhw1k5Szf3x2ZF8apGvoLJgT1Po9+dSM9dcfM4rwO8E46R7QIFhl3OC9gneSLUYFQCE2lfvbAQcemGDu4YceTl3OGWeckSD1iiuvCOszd+68NE+/ccGNkROSF/7d3/1dMu6Obz4Kjt13gTd5IrBkPsuEm9tqyowftqnKF2uPLoFbY++W15KqVavAyisSysFxSSqMgTLGKosXh5UQ4DWTHAHuWJ1bxwi2usXG8pETY+gaeBOYWkOtPlJwH+dEkt6RkfLrX9+UtXPiCSem3YPvFNQ21t3ytg4xG9iq008/fcx4xrG99D584IEHMwfNRwwDWdjs7WZHkisYx3xhTCRojKVzELhiUYElhhGPPPJo1jQDH+uAHJF0TxALuEi2WNcAhu8yD7QgMSddl/cAUoCDeyFxg52xdoCCMO0s2d9/P3VPfoaZxGK5TgxZah+HxkVS7X3GyTqXEAHUBfKvv/Z61gczDvMR6FQbyUXT8QA8cwPgAXCsPUybz6rbk0iyjp0ndl2ChGgdq3XbbbcnEfPVr34tCSGyTgkSrJdEUzPKkCywHoyhawV27rn7nrRSAGrMefPV3mCOGk/j/PZbb0UZ4ZwcyzHtX/ZRn5E0woK6T+6N35l/5rE15rwx+dhJPReBCOtdfZsWEJgw94IZS2twbgyAajXOknLqabGa5pnkiUSCRA3Z4oMPPRQ3T4qB37/xRmTZmNlZszbKflKdemfmWQK4mAOvvfpade1dc83MR2NqbquL3mvvPTPfmJe4Z9QLkkOSb1qmmLfAEYBu3d7465vKq6+8kt6RZOVYN8fmSOu5AQyaLNahumX7vvvq5+T49vK58+aUkWFtSjj71to2skpMWWskbhyAeWNjzvmuofETstdp4O54lAzWmPVnXUr2UI7UOuOaCLN/ZB/pShFcd8oFRkbKmd/5bz0Q96mGX72D9UagNwK9EfhkI1BBXFixBuBWaPbNFXzZ4jJQlpY1V1ulHHn4AWXa1HVKvwbgQxPLwOD40j8wLjVutb+ch8xAGW2Z906GUbFhxYp9zE86sNjRZ8vbEHRA7d+7JJlBcqZnn3suGUXW9wJz/07FXdeE+I+ZOCCOlEiWmxGKQAZrxh3toQcfSq0DRoz8au7OO4eBE8CTLn7ve98rf/VXf5XAatYms8qtt9yaYJCbXFwjB/rTbwlD5AF+xJFHpAGs2gwPZoGPDPK9996XwGfrrbcKYGSNPmXq1GRwBXQCRoGTbD8J0iuvvhIHPhlajI/6sb/8y78sP/vZz8ZaAbD/95B2/hqfK6j/4Q9+mKBCUEMyBoBod+C7sGKAIUt6tSh7f/azZeeddgrr9OwzzySYYqpw3nnnZmzXX2+98pOf/LTsvDPp137JbKtHckwAEAvw2BOPl7/8y/+aW+YaBIpNcsgZj7TTebrmah6zJID2jttvK9vO3ibHAXhJ8L70xS+leN9YkjwKkNS5AaEAnWBo3LjxkV/ttttnatAB/HRNogFh1+8a1exgGIF0YBKoZeSiGa4giIzLfGF6IHATsJI/YlEEc4Los390dgJ6Nvlka9gc7AbG45abbwk4V9tDprjghgVln30+G1MFtvg3XH99+da3vh2Q0EAcaZjXFVdcHtlorbFZNdkNcxhYIlFVB2muYBGBLwEW1qu1XHB+lmwa8XbzfixhMiZJXtGRrjJg1k/rqdhAVatNdQ6OV4PE2gaiAbfUbjJTGRbQ1ZpVctgqyxw3ZowhMDQmPufaIu9caaUEuK0NiM+6P1gxcuaTTzklyQ3Jigkdo/6b3/4mAb31yp3PnCHFBZqwCvoD2kVY3fsuwWutU9shyQrSZsDDtfi59QWApXn06Ghs2QXi1aJ+cqSqavpcvzkB6PpOoISrI8bc8XwXkCOR49ywYphGRi/N5XPMSXXypEjUas2qGs1nAloYWdhDSDYlGiRo9CszBtgpwE7w7/slrJibYNHSuuHZZzv2Zt3MFfMdAMA4q6u1V0iaAJn2G2Mxffp6AXFzd56bWkEst5pWwf6tt94S0LrlVltlXbtG0j+1f1wLjRuzDGtB70YSQ2vHeQDoVAcYHSZAGEmgx3x27nq3Ne3qAAAgAElEQVStYeq4bWKaXD+QiGnCllnb6n5jhz95UgyBMKkSUeYfRQTJN0dR91NyBVNnPCQ4tt1mm7QicDz/J9k139IPbXg4vTopNBpgrEZPVQZeW2mMliVLGT95T2WeXRv22vvcZ21QKAyAK/ONzBVb53x8XiKjudkuXTo81pz85VdeSQLQGnlCawMAfdNNY7qU3pfvvVemr7deefGFF5Jg8L0SGqktXaRh+cq1TnTcuCSG9thzt5Q2hNHu5m+rIbWvOQfHUS+qNYexModJq1M7qdXAwoU5D+Cv9sBcHHfc5u5Lwul6JAuoQrCdebVn+ehoOaXXYuCTRVu9T/dGoDcCvRH4lEegb92116jc17+RU5ay0hAXuo9KGVlc1l5jUvnCkQeX6VPXLqPDS0v/4ITSNyhzqCauMXGklFVOmaCtMy9pGLHKqsgpq7HJH788GNtD8U9dp09wTBTUk0Sq55DxTR1dLM8FtdWNb/nzpy8g5ZZbbk6m3IOMbbSMN8aDVPGwww5N9hS48XMA4lcX/SqMBhc2TJzmu60OQbNrQG+99aYngAUMGArcf9/9CeqxIr7P64ADDkyABTjqjwSoNIlZC/A82P/6b/46wMvvgQBsFYCD7VM8L4AXzAFmQA82zIOeVAuDRnYzNG58+fE554SZxCCqu+DwxtUNsJPRF0iRWV580UUZP02/33n7rTikkVCRuv3rD/81/3adf/u3f5uMPiMHMrA777wjhfrYBiYIvA6//OUvZ2zYqKvLO+aYYxIsYQJ9lgRTQAlICNCwdQsWXF/22OMzCWoxFkAcJz/AmARMnZ/sNZbOZw4/7PCMC5vuXebtGrYgBi9LlyRr3HrLcZfTGBtDJnAjaxM0GytMmEBMsAlsyNq73+R5zz37XKSv5qggyM8BDQH6tKnTErizVjdm06dNT8Bpzrg+cwooJEvChgj8ZPndI2YxwD1GqdY0vhvG0v8BQln3VtuXNhwy4V2rCIY11a2z9tSLcY5rHag243GGjG//8kbAK9qPNyDmPd7rc4K0muxoZioVuFRwVnscZpXG9a4mRrya82qTmkl6eH91Je3LvDEXOfQZRz2+ABTztgWcpL+Og4ky/mTBpLgMOfTwak2FBaDLW0FU6bExjYwsbF1tZUE+B+AKypvZj/NtjJ7gNYyFdhRLlyaoBRYF/I25dSxsqUDe/ARA3KObbvp17rU6M//3/uakilkT/Au4ver11TE1DgCdNQ6cCdhZ9JtDakSxL5wWgUDzAfOibopkVz814+V8gSQs2nXXX1dOPunkzFnXb77EVbIzgWnuuOYeBqv9Pn3mli4L4zNx5ZXDOJENkh1Wi/mlY8CFxNI1AJGALZOMsHqrTs78c2GAxaK0w+gPCMSoOVfjzRGSRNo5zJy5Qdlt110DWIwP4Owz7gUG1357/vkXZH8yT6xL5xxH37RCWSkuraR/AJrkCbCq5YH7hBkyN2MOlf2+1oe5v7W9x7tZb08+8UTOebfP7FZmbzs7EvXWmqN+jssuMMORsTLUWTtdGw/suPpE39nmCgAHLDlfP5NMsR4B4tdeez3PAceyhy1eTOZYkyHApZ6CTJPWXmvtXLN1XuvN6po3X6gB1D7WXoqVvSYj3n33Xcv4cfVa0wZEr8uWwOpaurzxu9+V5194IXuXZ6Pxx7ipiatSTj3jFuUZ6NqcI9Mrv2vrxXhj7CIJHXB91bW0Pkv7yhk9Ju5TDr96h+uNQG8EeiPwyUYgxiYy05i46nZYA0KB0fDSxWWwb6SMGxgpq02eUA4/dP8yY/qUyCzLwPgy2jdY+vvrn77ClRIL14G4ALn+BEfV/L/1uaogbkVGoEo36oU4hxUfHC2IrIBnpfLzn/8iwaIHjyapgI+MawLVFcxRAggFvOM0+n69XH/9dXl4AnAebuRtpHcvv/RyOeqoI3M8NTQCCw2BgQqZcyDuR//6o2SpBewecJiyRx59pBx6yKG1j9vqq5Wrr9L64LmwOY1pIA3ynrvuujNGBYJVx3CeHsYe4II1piDcz9Q+HXXkUQnyZXPVumGgsILO5S/+4j8m+GXeIahRTI+ZA+DUAanf+M53vhMAwhVPwCTYxTQJCkimuHmGiZo/P3b7X/jCF8tbb/6+PP3Uk5FHCUJ++tOfBYD484Mf/Es59tjjAto40wHRe+y+e9l+hx0C9hjYcOMTDMVivIyWz+33ubAm6m4weM24xRgL/ICn62+4tszZcYewdiShmEv1Q+YLkPr5z30+7OE55/w4oOnAgw4K6AbItt5mdhzzSKYEUFotNMMMNXHmEuZ0u9mzMzdItbRsMAYCOyyROXDjjQsi8WSk8Mbvf1+efOLJzBXSJPIwNXpkf4xkSLsE4MAbthJriXUToAmOsEEkluYVmSjjGXWU+31uv7j0kbg5NgMXTKIEQIwD8NJd8gHwra0DKlvUmLHlS3x5gqL9bEX5cPt3WLb0cKvrqTpC1u9p8qv8foX+jO14kVf294UZ8u8mlwTW2pqtBjlVxtnWHZavMULm4gYbzEz9j7VgWeY4HRh0Dy695NLy6GOPlm9985thbNy/5l5pnEmGsWiaPZMYr77a6mNGLbHE7yRftc9ZlXQCafXf9XqBGoG488D2RD4q4dNXqnnQpMljTbbtDeaudhIVkA/Fct76A/xro/WB2jy726MCnAYHI9cDJutYlMgHSUq5UDYHVvsUoIAVw44BahIqJKIkm9YEVQF3wTTzXndKkhsSIVxpMZDN/bYBeL0HHQdQqnv2YIBTHAbHTwgAwfiZzxIS9gW1ogCc8WmAV4LCMbGVWC1rmQPpO9xoMTdDQ+Wtt97M/uX5QBZqL8bmuGfGzrkC5b7LmrRvSiZx9HW/2lhjnAAwSSHfSWbp3rK8N78aUMZMkyUzDLInH37YYQF22DHfiynCVLUm6c1dNTW1jzySvQpoMiesR7JozzQOtamhHcLiVymsz9rfm/FPdamtzbWdoz8AT0uomOvpwdY9K9WoAk/mWfpSLq31v3p4cs11fLLopUuw6oP5HvfMuJmH7kUDlOedd17qGs1F4+jad9ll59LfV9daA+9NWlnX4XD2FuvGtTm2z1pnQJz566N+h1V0HM8CO8R666+XhuTWNICXzwwP595ZS8CnVjr+/dU/+997cspPFm/1Pt0bgd4I9EbgUx2BvunT1hlr9l37tNWsWxypyCbLsjLYP1xWnTShHHHoAWXG+lOL/nExNunq4QC41l5ghFySLCuZxuTw0l4AiOs6Mpcy0r2nk1uO+R7UnN+/C+I8AGVxFXF76AoqWFJ76P67IG5wMBK1BQtuSDb2oAMPKjNmzggboN5LUL7f5z4X+cull12avmKYuIsvvijHPPiQQxLI+zmTCw/eWI9/8EEklcw5POQxRh7IQJoHMrDlwU0SiYXD8pEh6rlkjFsGnWxSvYzzECQAAc1mWpAnuBFYxklxn89Gxkdu6FjA41133hVAIgBkl88EwrHVfQCcGDBgRTDpIU3W87s33oiUZ5NNN81xmJrooySoEQDIZsvi10BPALNKMvOCEUGY8RbcsgDnUigodc2y+EwUBKvqX9wfYKe1QohT4YBi+4XljjtuK8uGlyZIBFgFGu6pc/b3MsxJ59AmmPdZoK2/T1++9/N9stSYktqAeFGum5xTQCwIY6yx+Rabl0ULF6aOB+PJeEQw8+ILL+Z4rqNJAknBFiy4MazbWWedlfEA0NKvb+WJkb4ypnB9Al5AK0GhOp7+gSqtG8CWVBMSs16wKfgXYBlXoB1wbMFXA1c1AVH76DXQteJKb73dGlAI292cZMdCq+UxVgvyGjPXPld7QdY13tijJkNuBiit7sbPY0jTtf7w/5g59FWThgYmMA7un4bMgknMLFkqNkjgDEy1rL7PAHZXXnlVwHq19V9nrE2Iek1g3f3BVvo+xya/0w6gGbLod4hxBUha/V5jBRtrWI1U9FpcOUDC3MRK1cbqTCaavG4w9VXq7rRW4IxIXqYxNObEOZAWWt8kzwBbrdN6pbz+2msBXM7VdZEOX3zxJTFkwRZja5y/9YsBT71rzCSGksAgfeQoaS6aY1g8e4oXhsx5Skg0E43KKi5JTRv5pGSQMTEP/c45VBazAgqSxJtuvjkulc4HwMYIYq69DzNrfro2iYbY1E+aFHdYcsnmmArYSwq5Hgy9pBLJqzW61ZZbptG2MbE/SF64N+5Z2Of33i333/9AefqppwJurJ0NN9wgRjLWNskq8xFr/6knn4ySQ9JITeP8+efFAIhMdMzIY2Aw42eON4mk9e+cjAkgCqRQQADNGDKScA6afl/nx0j54IP3wvB6f+1RuSgSQ+vKeyQLzaFNN90s1+aY1rjzrIZCgOBAJKXglXpd17fJrE3K2++8U55+6pkw8hYMGf0mm2xUNthwZuaSsW/rTa0a+ar7Jynnu+xJ1hgDqV13nVdWmtDqSmtNXEvA5Mk6PNw5L78W5UBrQ5K2OEtrKwrzqiUdsJmeBcoFKAWwb97rlXW1hNFVlRMDu4737jvvlu/9l/+rB+I+1fCrd7DeCPRGoDcCn2wE+masP3U0dQRhAFrDbwqakTLQp8ptWWriJq88VI447ICywYzpZdxg31iLgTEAp85ttK+MqIuLLKzWHeRPVw+XujhNwYdr4XRlC5a3F2jB5b/HxDknmVnZXplgvaPI/pgYpDFphwbb9zqeIETPojvvuiMSRa5p6i0ESuqtBFYCMAFeleSMD2jxf8X0ZFPVlGO1GhCuPDGBkQc7AAD0+FoOhFzbNOZmU86MQYZTcT85oeCWo6Sm2b5DgIEhEtAI4NQBkZ/N22VeHqCCIQ9WAZpeTiSMHtAABeMHtuMbbrRhsv0vvvRSMvVMNQAkwZjzZ+8PpAkamDgAWQIwBgmuCUgktxJwK/oXbAJegIjaEyCG/IpxAmkVMwUSQsFlq7d56JGHytSp08K8aavw8MMPRXbFpGGTWbNyba3eSvCpJklwQLojwMJsCPYEt4A0eSX2ALMF0Ko7IlUVPG2/3XZlwkoTywP3P5jvN3aCndYsusmyZODN6diwd42tMbKYC5IujIExaPb4xoixAcDWZKzOeyyYSr1Mqz9b3hqjBtRATnXQd2xzP/b/o7X2q7IW2jMsDfiRPJDJr4xR1wKjkxE3t8gG4lasWxsDXhV7jWXlV5zrK7LWJFq1xgvYqhn8ep6Nse760nXjs6JssmX7/R1Gu5OttZ5RjZ1ozTwEiM2SH2glE12xJ2MLVptksbKgN8YkBGNj7lRzGrVBz4eVBUIwYYJ168eawY4K1FOvpj1DzqvGleaW+2EOAFkAGvDoO5vs2H3XYHu1NVZPQse9MPf8/r7774s5ieNfcuklOTYWRNBvTWnuDsBgMtjXY7pch4QBpnbHHecE+EheXHTxRZHGqYcFiLgsSrCYBxgdx+O0ag1jpMx3iQA1TbWP4FZl1iabhGkHnABH68mcJ3XkmljX5KpZrxg2c4V7JfYHMJSI+OD9hWHp1Y5pF2JcGIm89eabOfc5O+001o+M5Lo58K651loJ+Bk5kUYuWbo0x9TwvvYvqyY65MXGBMi0h2oZYN9gsmT/uveee8o+++4bgKhe1nWmt+CyZZH7MZQB7oE1+4zkGedK90MSyuf831pkZIKJM/fU8a47ZUr2Pudmr3AfJEo4P+62266x/wdItRxwHPPCtTfTG3VtagLty9QC5MGcJDGjnHgxqRrEu/9Mnaynu+68s/z+92/lWu09klf2aIBIgkfLCd+1//4HxASFEYv7GZnt4GDZdvaW5YgjDusSChU4WV+SjNaQf2Pi3MtW/0oVsuu8efi2CvzMaQnSzt25JVrsn67fezy/HDsS8zTsLmMgLc/EwcpeS1hIooVRL6Nl1U7GjIlzD8LcDQ3lfFzH9/7L/90DcZ8s3up9ujcCvRHojcCnOgJ9G8ycPro0PWKqU2PL1As09YjrK8tK38iSMnnlcQFxG85cL82+B4YaE9dkVssbfgtkMXGVgakPCBgvDY3TJ65+T80mLrch+f8CcQLhmH68/HIylx7uzCrUizj/5YHq8n5zgjHZaplxmXPZ1lkbb5zAQ42XIv0wVJttluMBOx74+q89/9vnYyuvNksAhh3gODlr41lljTVWT+AqoPG7u++5O+yW6yKxxMIJAoApLQk8VMkgZ2+7bR7q5JoCAdlxmU69sNR3HXvMsQE03A7VqJANVte9lRPY1lqMZantYUoQQPTBB53r2MTI4DBbsrNrpB+eYHcgckEPbsANW+AYHvDGjkQJG+d6WpNZ4+TfXj7nd86jmV2klmt4uAIWxhzja5Nx/xdQC7oFptwEm6lFBSmy4CWAFJB33wAxBflkZKRSlQlSSzI+Dmo+QCra5H2uOUX644c684iRfJ+fNcDhPc3xsdbi1aRCC2jMJQDLWJNfuT7mFrvtulvkV1WWpuaqGnfk3DtmzfyWzU59Z9iMOg6tViaArXu1OjfAvEneapP3Wh/aHCLHgFO3IJLI6EKmrJkx1rqTJ3ffX2O55ey146zI5GEvLD/nKfjDNrVjtc+uKMls593A4XJWq/6mMXuNZW896QKE7rsvQJ9hhZF2f+0Bvrc5cNpXACDrRS0Vx1VyVsxSGNIXXyiXXX55xv2Uk09J0sSx1cypO/J7RiSAlDozAArbIcg0RwCdVtdmHWJZ1GoK8t1vwI7boHllTe25515ZP+SGAJ17SP7MPbZKdPsyJ7UiICt8+qmns+a8z97Dpt/3M2ABRMwjwEFAzRTHuesRaZ3ZJ1otk+sA4sg0mzOgRAPGw/sOOujAADb7E6ZOfazjYy/dU3uDJBDgx8GQI2y77ltvuzUATgIKkw9YSP6oD1XXZayN30EHH5zzMi5AH6b62Wefybw3jkAXM6RqlX9D2MRNN9mkXH/D9al9Nb5AzuOPPZZxsCYALbWtvnP+eedFsg1Iqu9zLRJSxo6L7rx5cwPcNMnGUHPrfe311zOPjDGASqJujUjUpfxzdDS1rRJo6vwuuujinD/WHdMN8GP/SLCvvuaaKBy0AGCGY4/ARAJhL7zw21wz0yvmKsCfpEIDUNxgJZWsa2DHOHEilkzzvJDMchx7JOCq3rDWo00KY7fow48CzOxhTSUwMrKknHLqSXn2uFf2CQkn84ssG7iSDDRnqjlkf5JwO+88p/T31VpPyQvsXxZ1l7R0nLR0eeWVrPPVVq1MYfauuNZqDD6QZ5G9sLK1/QHA1qX5JKlGJp7k7WCtuXU/a71ufXZ/4y/+ugfiPtXwq3ew3gj0RqA3Ap9sBPpmrj9tVJ3Iv2HisA/9lYkD4ib9AYjrL/3jJpTRPnKSwdKvNi61cCsYm3RNtqvvQq1DoeQaA3EdA9epuv6kQ2Wr23CJNeO4NHVrgoHa1HRyJFZTpkwNaFkRxWF8KovQmT+oMwpL8lEe5gEciz/OQ8yDygNY/YZ6hiZFS53C4o9r1n+g1puQ23ggCtYwL4IW2W/NgFuQQW4nIPVgdfUejo4VxzFNxn/zXLn7rrvDLGDqXKemxR68AhSSPf2VZNi5xfmu1Hz09+X8mnysSfH8H5hsEilBGPDm78ouVnMJEkXBtd/5v1qOmGcsXNgZQCzNzxuLYoyaS18zpxCcGQvBp+tJI+dONisYaJnfgJeucXSV9VRgE2lezDMqyG8gSWZcawDH8+/UlizTfLZKz1pAAfwJQDIm4wbHghCBobkVcNrZYmfelNqbMCYgjFBYd5NM9fXVMRs3GAaR+Y3aLNIt3ykwFKDFFn6llQJEBHStWbZrjslC1xOxMsHLYytj1GSI5qDviuujMcm9quY+5miYrQ5s/aG8shmK+H13HaSMnQPfiiY+K8otG/tWAWIXhA30J4svkKvrqbm5VqaugrbKZruW2iC4fj6BoN8D9IuXJIHQGowbHzV/rkFwKymBTcVyubdVJqterN77WKmPHx/reUz40UcfE+BnLrkvMUe5+JK8T4N74wageZFRm+PWoQbsXEOxXOSX5L5kja4BU48JwchIzGDvsVkSGBI3r7/xuzBqH3/0cUAKRgugdH5ca++4484xa3/zDKjADAGgAu7nX3g++w8Ag9318nsMlOP+8sJfBjwccuihmUNq3jA+6gTNa/3kyICNmYbiM2fMzFrXfuCO2+/INRkXagH9LUmkd91t17LD9jukPYWxAiAxP5xv7SHaWZhzxs/PXCvzJbW4GKkA8OHh1Ja2+8LhEUgG8Mxv/TcvuOD8gBpJLd/tGO4PQyXSaC1dzv7Rj2LVz7oeIKY8MF9uvummHO/kk0+JO6Sea95Drk6uzQEzhkmbbVb+1//6+7BijqcG0dpidsLUxLzg0smBlsmR3zUnS+CYfJNTJlnoueeelzm6y7xdAgAlZKgdNt54VpW0T56Ue3zTTTeXxx59tHx+//3LxhttlHW/cNEHaeMgEeGczUngTD9RbR+Mv/soaeB+O/YXv/Sl8ubv3wprueOOO5Sd5uxcHnn0sdT/Av6bzNo07Kl9EthKKw5JpMH+8uFH75fDDjukfGb3zwSDSdrFpKarV7O3zZ8/P21gzHNsKLXJ9tttW9Zac/UkEZqUsjHkSYSl/cGbaaliD1pj9dXT708NsPkah85B9aFVbUIyaZ3bC/3O/modSwr6mf/bLzGmSYp1vSbP+PZ/7YG4TxZv9T7dG4HeCPRG4FMdgb71pq0bfkKIuGJNHHDV5JT9o0vL5FWGUhO3wczpccriTsnYpK8DcExNAuLUx/nw8k4FlYlLXdzoWIuBP5ZRVjaA1KsydC3gX1EiJgjh1vbYo49FjgN4ab4qYysQCcOA4Rjl4tWZLnS9sxwSSAu46ACC7xDQYOoE1kBibZJaa0QE2o39qkE/kDOQB2IymD6XOhQsmWBODzhugxU4NaMKAMhn2+dljJlAOKZMtB5w5/z4nICFk046KSBO5lq2fYMNN0jw3UBgK8BvjmIC0eWufZX56DBVgkSfJROsNRbDYTAF23l46xk0cSI0kgd2dUqsrnX1+2rBvmCjGnBU0FHvUanNYwG07mHvOtMgNuDMNVewUuV0IxmPemNLWbZkOGAaqAnQbC6Cy5blswCo7zImtTB/tEyeNKkC79Hh/Dzs2aIa4Hu5V9VaXuYY2Kt/GpgKG9VJA4Gm9FZLnRdm76OME8bHZx0/dttDtQl7A8KppyIJS5KjHo97nvvQJEiuF1hynNyboXHVTVGypJMqNUYzdSddf7QGuGpN0+J8b2uf0NwjGwiuxgodAFSfhuEcA2OdlVA35pWZq5n95a9qkrIcQDaXxv6sE+CkGoT059gCUWOA/Qyz191X5ykAVNfjvh98yMFl/fXWz/gBb+rifK4Cx5owcY+wSwLWI488MoDBevN9r772WkyCGF6oLZQQwbio3wF0BMC333Z7vo+TK4kkB8P99/982WKLLXMfAbV7770nrpDrrL12alpJ3wAOzA6QqcUDYIXxIr1jyoNZ+cpXTizz558fRurLXz66vPX2W+WSiy+OZHirrbbKe376s5+mDQC5JRbbNboeSRlJF6w6IHncccdGdu132Dq/MxcefOCBstXWW6fe7n/+z/8Z5vewww7PugQmtfI45JBDwy4BC66PpI864Jqrrwl7xHXWHFCHRSbIrMdcYkBy2WWXR9apzsz3+n73wNo86aSTs6YZx5B4ppffhx9Fcn3f/ffHpXbtddYpW2+1VXngwQfLdtvNjmsmoIXx23PPPcI0Ou6aa6yZ1ibYKQCISsI9O/3008IiXnjBBZF8M3XR8kCPSf3a9Kn7p3/8p9SrYkI5MgJ9xsD8wEZpIH744UcURkWkjlx+N954o/Lkk0/lWlKT2t9ffvCDHwTUN6dM12ieqLfTAoVUnDGT775hwYKAyNZ3b5VJK5errryqPPHkE+Xb3/p2vsc9uOuuu8dqAzFwZL0km//8z/8c+a9WLiS3QOgBBxwUQyQ9M5vZiePbv8hE7W3mDCD6xhuvlK232TJgNYnCTpkyto5HRnLO9jsJQvuSJMB2s7cpa6+95hiLm4SL/adzTLXuJQyBT79rhk/2n5jYxEWWS+vSLjE2mDVOJWHcJA9IU/NsYRozTr1kda31TMj+N358Oe2b/6UH4j7V8Kt3sN4I9EagNwKfbAT6pk5ZazTyDIzCSCnKZyL7EvyOLouckrnJGIibMS01cf3N2KRzpYTaWq+4VNc19zt1OZ2xSYJJTFD/0B80+Q5Q6zL9Lej+UyDO+wQ0ZET0+5zcSGfUTnn4t6C5GkRU44UWPEbK2WUU1csAW36P9ZHh9CAEHnxHQEnka5VN8iD23grMMD3V4MH/PfRlTIEhwRA2wecF+I3dSPF7F3Q3pkWdHhMO7xPwXvjLCwO4zjzzjM74gxHKJmWTTTbtrgEA+ENZoGyyz7f+X9VqvhpPuB4vNWcCyv+HvfuO1rNKrwR/blBEJIkghJBAZIFEFjmJJERGiFBQBQVFUW1XuW23e6bHM71mPNMue/Usj9uz7CpXGSqSiiByTiLnDCLnKHJWurqa9dvnO1cqT9n/wJ/fZbEk3Xu/N5z3nPM++9n72U8Dp2rgbps/P+DKuLmXDSdsUN58440EuZ9+8kn68DFxUR/EulpPo9ojrB7Tn+4nlvEr2LIvy99rnWO1po91u95ay5fH4awZLhhLjODAgPtZkQDM9wJcSDEZaahxYm/Nuj5MH7fEYbXebBF77gqo2+cwNQIfjIpgyXgmm9yRJAYoMSFg5f35F/lZNTCo9SG5z45xheAFKBe4eOb+3fpBOVx99pwAa1DEBKAyXEsjxxTcA17YKQEggEfW1uYQ8JMsek9vrdUZNTJAxXojb4rUsqc2/q6sYmXJ2rxpwDR/doCUe0vgFYlqlX26pmaGsSoz2VjmypSurIF1b2R9jT1tDGyTAAagjhgeZqXKucoQoGNOof7HPFQD1epsmCa01g8tUDUO2Crz6rzzzotrIKmg87+9m1oAACAASURBVAPhmJZbbr2lvLfwvbL33nsHyKivuviSi+OSB/Bp9o09/t4ZZ0TWp3H83LnHp67R8f0cC0QCCXgBBcChthWMbdRTASLqvNStmQ/Agvo0ATtgYB4xKSIxBKxIAmfO3D+SvZ///OfZP77znW9HdiiAxvbpIzlt22nldxf9Ls//2GOPCSPkPFiofffbN2De8TB+jDb++//933Ndfhd7iFVUH3vKyaeEYeMse/111w2NE2bKeiYLBKAltTAop59xegJuoO7Gm24sY1ZbPX3zrHH1h8xDgAKutSTmmSNhe9QPLols3N6qtousdPsddihXX3VV2WHHHQISL710Xtlrrz3TZ9P1333PPQF46h/N3SefeqpcddWVWa8avZtz519wQUDiYYcdHvWEMWDAhGH98V//OA639hlmHtbvt751UgCxujDGJ7NnHxbg5BrdL2mhvnNYaTJZ6/7cc3+bZBO2zd575513ZdzUPmPimLMcP3du2FMSdv3yzAH7k2s1DwA0+6791XN3f94x5LDbb7d97kGt5k9+8pO0T9FW56qrrwr7esABB8Xh+Oqrr+k4v/bG2Ic7LdYUqDW/NS+/7PJLytprr5neo5INNalXE3xtjbtme6L1R65Our/rrjuXYf3VfbSx2X6/gq2+7M2ffPJxaqPdF+Mk6za5U++vpQN5J5h72ZeHS7xVQGfvaKoCbp9NJRDQF7fcwdRmrrPuOuWH//m/dUHc14u3up/ujkB3BLoj8I2OQM/EDdaNL3bN0su6rzRN4ELZ28MGvRqbHHv0YTE2KSsGYmzS1892m8yvsR1AYEfA1gkQmxyjyRu9WPrTYiAwbcgUooK4lUxcDTab7KtKvmQ3Na5+7PHH8kITJO+3376pZ2hsQ7MXb0yHs9RjrXTLBDxqo+TqUtcAVgtwW8DZmIPKdFVLa+BIgI2JUfNQ2aXao87PYoDRufAWgLuG5kbmJVyD89q/R4DPZOG8c88LGPzhD39YPvn00zAhsc8fXWvBah1VfZHHtnupF38FqhzWBAUCB/cpmKls0LJIjj7+WJ8rzYGXRoamJuYVZgtrrV1lgosWJXDw4vY/Oc/649dPIApUAcwNFDdgDKSn5mxQD69F+d/PKtNVx7U20a1ZY8flDIjFAlYEC2EKOzV+VR45LIFobO47tZKAoeATYG01VmHQOtb8zlevqQYnTWYUkK3OpI9stDZ/Tv1eKam/Y6He+oK5dkxAK0ITtAnSh2SsAW9cOlcP6DL2nkuV5y7u2ItX0wX9vwBFGfTGQHnmxhcD0lg6gScwEwlpx4wggdsA9q8jf8191unUWLRWS+e5DZkSrFDnUu3cjWsL7lx/NU9g5f5lGTtubMBPNYCpQLwypsvCnADBrkFdKPDj95IIGBiITM84+n7Y0S8+TwAYoNhTEui5TgzJzbfckr57gtlYlkuKdJqFNwdFtYhnn3122J199t0nyQhf6pS4r6rH0kYDi6Hu7fIrroj1ujo2XwLX0049NayboBuDTa4IcDdLfdcKBJIqYza0/+CiyInyzrvuTM3r3OPn5rhYJM2wZx86u/zt3/5Nxpu0GYt1w403lH323qccfPBBYVewJY4HgGD7BPGYKqy6e7GW33zrzbTacE2cUYGY2bO52y5K/R0wijH6xS9/EQkvdkbt1bXXXJu1ieUjG9SuQJsBbJZ7AR48txNPPDEJkn/8x38KkMTEqRNT+4fZAt70gDTfSLOBGEkRIAoT5v4w7BwjAR8gwP7a6mKrMcjz5YADDoz88KKLL4pRkufFlOlJibS11grAMxbAN7mhtepazGGMpD8rqHkttW/ui0wRWFEbhrVicAS82ccl2OxjEiTG09iRzVtvqVXeaefUBppXJOzAtzkMxJGQci/23IFA7WgAujlz5uReAGBAEPBs8x5wfe65Z8tZZ/0g89r8V//nXriH6kMqEWM+k3lica0xjKAkwcyZB8Rh85JLLq0Jnt6+sseee5aHH34kiQjjgaF1b/MunRcG9fvfP7P09+sN91n2kySD9KQbMbzMv+32JC0iv+7tSyP2GbswrqnGJm0frompKrH3JZEAqPuyRrBxkjJffrFoSO1g/NQdt554gLP93XtUEiv1pEvU6i2N66j3updUelQODpY//1//tgvivtHwq3uw7gh0R6A7Al9vBHomTVhvRWWMADCmCc2CPLYLpbeX3yQ55Yhy3LFHxNiEU1ZPLymczH0ttF7RAJd4urcnUo9VjVIilkwzg3SU+zclk03u1iSV4XSGGg6vKHfcfkd59LFHApbIgdRpeGFHupiGxTKsVcbmc16ENXtZjSiaqcPvnWcVc4hVaw68uLB97Ltl4FtNm2AcwGr21qs+glXZn5XueSuqCciixWFrZEQF1wIcAXfN5F+RP9W6sMSujIu6sOXVmGB5rXnLCz4gbmmtSxoYyHH9TmXDakPkxsIImmvNXzUGUM8E2LSAhTyx1S8Zr2qUUpkzYMv4Oa4/A0SH1eAh9tq5PsCjZpKBCi//xoK5PgGYcwGaDSSKBMyPMGm9vaklcUyulphNwVgFap12F536uhT19/WX0aPGVFlsB+g3QGe8mitlZSd7kgk3XlzWMIMkRDFFwZ6OGp3gJMYZixcl6PGljgYoqnUttXeV2sHmyue42Dv3A7R91jE1aH3GtH4AXAWjAidZeOPDldC1YE58398FT4wImpwYUDQGK+sdV5ldnXlakww1CWD8Wj+2MKOdpIRn4PpjGrNalfu2RIfAsgHGJtMVAAJ6apGAUMFuG5vUPkaWWhK4N8DVTF3ac/K8JRA4f/72t78tp5xyclgdc7iNYwOpxu9fzv6Xsv9++ycYZvKBCcYEaYnBhEODdywGo5Ff/vJXATHHHz83lvkP3Hd/OenEkwLwsG5HHnlEmDRznLMgmdxBBx2YgF6gr15u1qxZsbu3pgXq1jRnQpJMLNH48ZxaJ6Z/3UcffhTQK1Gj3kjNnXEkddb7y/qvwH5MrhEwAWCBU+yYMWNSUtdU3Y9q77bhQ20GPGMJA8BOIA3U+BzAZ3xauxHHbGYq5oa5A+Dsu+++MW1xPdgtrOazzz1bbrv1tkhcsVXTt5sexoqEkyTVujZOZIXOozUKoIOR1Drl0UcejRGIOl7gBABxLo6hJKjuh6mTBJGx96f1bS5QNbhOTrmt7xvJ4U477ljeefedgDjqA/un+2x1p+7now8/HGLYjLOftTHWxiEJhZ6esuOOO3ZcLQcyp6+77prsieamZ8zp0R4IIHuuwJP7ffudt8s7b78TAOh/gMka4KB5/wMPlK223CpJDO7CDzzwYICq39PGhOEK6e3f/d3fRT7rvcMkSy20a2Qqc9tt82tLjT599YZlT7C/2Pc8Z2P01pvvlpkzDyzHHTenLBsgW9QEneLA+6GqPdTuqXWMi3MpZaOJk8qMGTuVtdeqLQ2y9iUhO8oS+4x9x7x46y1JvHou7VJq7WM1WGlN1Ung7TdArPo/z2yDCRNiFqb2Lw60Wev1/PbEVov9gz/9r10Q9/Xire6nuyPQHYHuCHyjI9AzecP1q7EJh8rgnBpwRBM/SOa2ovT1DJTVVxtejjvm8LLJxhtVYNcnU1dBXDb81hOuYqXKTHXq7JqLVuSJWL/4J/zhurfG5FTc1rFG75igCBiqnPLxgBJF38wLttxyiyHjE9nlMGVMPQaqmYYXq8B11dqDJjHzu4LXBnaqbbyeUhWcyFZ6EXsJylC6L4XhTDAYYgimm4yzMXkVNFZDiVaH5XwAk0xoNbmo4FLQ0xqtAk3YMefx8hT8AWmCFYGJl7PvGUfBoIDM91pNVerBvITT2Fktmv8roKtyOYXu1Xqde2ZrsNyAcoBRX2+VhY4eNWR4UKV55gTwVrO/AcMBYx05pxc+meIILGCnLrLDgtbaQPV5QOCwISktVs5nSDgFF5M2mpTgaDVSoFXmx0rAVvsYLvqq1gGuBPqVwW3ui20OVXChwbWASU1QNSKpX7/fOFvwIsg2PplDqbEsnSbFArHezAFAW3AdKWMC13otWDWBPwZJRvu+++4NAyoQlPlWm+NZtPo8YBqT5XfJ7QBXEtsGlqs8uLU1qOugfbV7N08FkbU/XTWh8bNaz1dr5iLZCotZGctmztEYZPMbC4eJ0ZC5MnASDNWMpj07gal50BhXcy+1cp29w3ysveDqec4979zcHxamyW8by+oaXSsmTp0YhqoBTgAQK6bWEaPj2vR4ND+4UQJL2oLo08jpdeHC9xKs6zVX6/DUMFYGurXBUOvEQZAxClMNvR85Eao3C+hYc40E5Ngk84KbLBDlWZNICoKf1b+slMgqa33Te6nF3XKrLbNmgY4qT64SbrV3mlXrywgkPfHEk5lP2CxGI9gnLJe/Yx6dV99JzZe54Loucj0AhdEJkGusuEtqGeB5Ahw2W46MxlYLE3PJ73OoBUr223e/zFstT154/oU8s0NnzYoZlL6Y3DaPP+H4sIFACmC72257RKYuseLZcfI0Fxa++2555dVXA4o8b6wf8ACoa2L/9ltvl/vuvz8uvdOmT4spisSOfa3Ne8DR9QCsr736alhRBit+pzZ33yTPEjDF/lpjN9x4YwCpZ4LZVDtnfzUHsWjkkJ4PEG4OL3xvYYxjJDXUq5HXkqbvtdfeaWcBYFVpdGXXfanxe+jhh8pBBx6UsefwibW2HgBHiQitW4yDazQHMHsYdizg6mPWKA88+GB54fkXy6effRqGvZqKVIY5yZIvl5RJkzcOgzx69Ijy2eefFEscoFw2oO64BAwCyyOGUyQMBjDuuMP0sv74cZmHjXmr+1hVhVCAfPrZJzFhqYmrkUW9X5rTL1uRa8Pyei94lsY0bTiWLomRzKRJk8v7H7yf121LLnrvUOVIXtV6w1K++x/+py6I+0bDr+7BuiPQHYHuCHy9EejZaMK6K6pJhwxfZeJalq+3R+CNWFtWVhvVX445anZAXF/vYOkftlrp7WMiUcFIauoa2xZniVpjFyDXMRzhYOlFUpa3XlUr+2Q1ICEYlV0MyOrcW4L4vLR6ItV66qkn87IRYAqOZbPZ5jOmSC+ywdoywQuuBsX9Q06AlXXs/C+Q7zRXls1s0r1V2bhW3C1gSENUBinqsTQZZv4SsFTNKeI+2DFmaUyYWzCetTFs7DlTNyXbXHuF1Uw99q02LR8MmyVIq/VgNdgQQAMKeZvmmPW8DdQ5jsCi1kNVdrSyjvUjDRQwm/BN7KKMuEysgJMjnX/7eWolBOUdyWOV8A2Vuv1ebVx6f3XsqNNaYkhKWmsIMZBYw8o8VRtymV61LYI0Dn8ywYKJVsvmXAn8OkxcY08bAKtgrI5l65m26u+oSVvV5MPPPDtguLGUgJpnWCWq1UWu/azZyrc6FfI8RhAvvPhiZIOC1g0nbhg3QoBXYKwmTJC3x+67pxeZAI9TI7kYxgLb6LnXZ4j1Hoxk1jkDYIYPG+pLNXnypCQLUle5Sh+3VWsSWy2N+yALNCbrrb9egA57dN+TjY8EdGSV1/oy7wTRfr+6fJqDg5l/PscivUp0sSorGwz7XhvDsK7Dh3ecT7EDnZYeWerV1Y7l+jm/OCf1UcCNueles/Y6jqFqz9RccRZs9YHmJRt94Ka1xFh77Nphw0gtJQmwK+aU+jzsi30gjbEHB9NLEHgRuAMknpUg3DME9raeOjXnF2CTzAEGDDOYeWChMDhYNwYhkjvYNWOmPYh1RWYokCY1dhyBtfXiviWNfJ8UWY9ILLSxAfDMPbJIrU4AZLJC57H2zBtgH2gjiQTKm2yuAdNqO98TQE7yhvHE7NpnqglGX/nyy69qQodxUEyFatLF8dKz8PPPUnfqHH4XcOG86VzG1FrACgJM6vR8JvOwT93uyByzthYZyOeb06H1LDlFLt3Ahfv2c0u09UMDVswL8u3xG2ww1GcOuyUZYh1is6w/dV233357gLZrmzhxw0gUJUQ0/q778fDcuyQNCbrrlpiqaoNOcnHFitQYMkXyPD0j4NS6IDk0j/Xd8zNjjFn3p/pLiRVzi3yf5NbzMR98kdlic8lJPbvmDgwgvvPuwkhQvVNff+PNmKqoqRs+bGRZtGhJmTPn2LLNtlsXSmQmTeYROaVaX3JKIA6LZ/2PHbtO2Xbbrcuaa9ZG8NZsk9VXx91qaiQJA8TZ2yUZgTif//LLxTlGEo4rBrNuJEQyl+LQvCT3pE45a5QJkZrntAap7xxta/z+qWf9RRfEfb14q/vp7gh0R6A7At/oCPRMHD8uNXHVTpL9e+vlRYoIYHCpHCijR/aVY4+aXaZsMqn0MzbpI28Zls81CWFj3hLMDxlcNBDn5dPnt8uK9KT7w0xciu4jGWmGDpVNqfKyvrzYn332mU7GfWky0yNHMdBoDZlXJCBu0j0BhKxma/y7qmthA111RCubE/fJTpPgNtKC2Xa8JtMcqg1bxQlxVdDUWL8wHsBexymx1uKt7OWVYBhj2OnFI6gm9WvSveoStrJJc5MMNhv5sBwd0NIYmgYWGwpudWKur0nxXJTsrFYH6sH2339mgpra08tY1qDffcbZchXb/saMCd4ElO2rAakKyGsD5iaJauyL36m92Z4q64wbl6DQdfhT8E3O1po219xAixsaIK3Z53auBsirIyVDkMqECM793+SM7TiefwX5akyq+UdrfwAQCcLZpPuc4AVThSkRaE/ZdEqZssmUAAIOgsccc2yYGqyMOqewMxtMCBuHxWGMQebmmgRpGCJfzaAASHHPwIW6LkE9dgf4Aj4aG7myufdK9rA2xn6lPProY2Ff3A8mAjvtnhYsWJAAjHSKNNLxmoQ2vau++jLAWTBLPgrU1JrUWutY6zvr2LR5Vdsg1HWS3ExHntycMf1+k8E6JpdHmfyZBxzQqSWtssrMx77ecs4554Tp2G3XXYfcSGPW09eXeiLjibHBvjAwwaipKQKGgRES2dQCLmOI8m4Ce2PXAJA/GQ55puaHccdE1DYV1bmvupnWOtVVHUBbDWptUL0slu3OCxgK9MNKdqTJYSMx8j09cc0lb9aXDDPWGs9LMnF7lAQACPUjnHnAzHLLzbcENBx66KzMxyRsWp+ujvsoxgRTaOwaYKyS4Gq0VL9Xa1ElgJqpUWOe3WNzTrU3khQ39p68EUB2zt332L2jLihDc8WxgVj33UB4S4qk19hSMsDlkS2r0TO+rqv2QVsaMBbpd6fnmP2disG68negoRl8AGT2P+exB5rb119/Xdlk401Se6gemsSVBNa6AYyXL69scR0LrVVWAlfP2PObf/v8PC+soXtRrwp8keG7fyYtgG6rJ7Vn7brrjOxF1hHwjSUEEv1vndrDqEFIKe1lJJAAvqSCfUNiSkLEfkOKyZ3zuedeTHsCfRE33qTKJNdcc/VaLzo4kHfm/Nvmp85z+DB9NkeUCRtsWKZPn1rGjNFPcGVShRwy9dedPdr8Uodpfdq7Vl9jTAxYPv74s8gkMYZ+Znw8i5ZsI2FP7XWHvTd/0q6HsqHTa7O9s077wX/ugrhvNPzqHqw7At0R6I7A1xuBng3Hj1tR7f5XcZdMQ2bIgXsVOeJgWQ2IO/qwsumUyWXE8L60GBhcAcT5qkAtjBstf1z+0+53ZcuAjrV/zvXvgLgmIWtSypW3V6V0t8+/vTzxpIbcI1K3weVNkDcEakoFc3nxCNwCyPrqi2uVmrhcdQcgRH7ZcV9c1bFv1aFtjEi7s9prdeU7bVWGr157s+YAeDusSicoa6BKkFGtn52/BrjtmM2dsQVbjYVpzFoDnh1ibuhSG3hsbMeqtUgyt7V30OKwBDLbwIfMPEkQRrNZ+/ucQKr9uwXGrZeY8a3PqoL/ISDXxrUTGAsQBIDuKxb1w4ZFdqQGg8mCoErw8sbrr5f3P/ggrAggkp5sHSYxx259zTSg7wC2BkobY+Z6ABsgS9CFATF+WDMSTU6fao88Y83P9YIS5Pk9X4JCzwSwIGsTtANjEgckfEx0OP4JOn3OuGGQgCNAjKwLYFJ3pdG75shqglwfOZtaIdl9DIIMeEx++vvLvMvmhZEh5cLucUQUaKo9al+rPuc2T0g2599+ewJSwSX2R9DpC3sBuDU2Cxs2BFiWD5RnFjwTG33f33bbaUP9Dxtoa20RmmEMEKCuab1116vN4ZfWdhyN1YvkCqOwuDaFFzT6GZMNfbswvc0ophkLcafE/jLgiAlOx7XTejCGG4wfH8an2eMHKKQdRjW+kUAwF1K/2QHINVlQe2ORxwIS1cW0stb2AQY/Aat9vVkPtX/W0kjXBPNDzO3SJWln4Ho0pgZ4m2QVCMYKNnbSmIfB7rSL8Kd5RaKpJhKzApSaN+rWXn3llYA892381Z6lpURnLwrgGLNax9mU/fvItFpwn0CEL2yhazJXGM2E1e/0J0xtU4dZs5aa9LoBxGaWZC6S1jGzqfWLAzkHIFDlr1UVYR2Y5xI9AHTAeOca3n13YVm6ZEnmEhbS83n2uedyjZqDA3bmkfG1vpipPP/CC5E4cu9stZoSCdZuYxdds9pKLLG94oEH7s+ej+H+8IMPYgj10ksvZk1jWyUAMGHWoeejhhJgNeYxbPrk48wZ68Xada+OAcSOcr/MPDqOuM6NOVSjiXFb8MyCgLPsEf19qZNj8uK4rpkM2DNe+O57eW72mo0nbxxQ2syPHnzgkXL77Xd2jLGWlc23mBKwWN9fdf8np3z6qQV5bwK4G4yfUHbacbuyzrprDTlJ1hYfVTFTFQeDuTeyWl/m5GpjRqd36yA8FhObZUO12OZ9U4FQI1in6nhjPjWKlL25HNekX+3xWMoZf/y/dEHc14u3up/ujkB3BLoj8I2OQM/EDdb5PTklMNeaIwNxw4f1lL5eTFx/OfqIQ8tmm04uI0b0l75+AVVtWOx/wK2CpCoBS3PijulJraHqBPteCHqZ/RtMXGNYIp/sIJYGkAaWD5a77rwrIE4wgoWTCd14k8nVAj/ySKYr9eWTDDUjlQQ2lQGo/69scOzyBXJDLQCYsnTqGBrQGwJGq0jB/KxKJuu9/mtZX3DHqr3vOv3rWlPnVltGepaRE8R2WKRWrxXGoNOqoJ2vgbnWu6vKTmsj6Pys85ptUsRm5uJavazJF5MF7+sLWGC7LQgiUSLHk4VtTohNsrcSWK+8p1qyaGwB+arZrFI5StoOmyOoVFyvkewY5hpLw55oyksyFwndyJEJyphXCLpk2BOYdI6zEsQ0dpYbaM0ktzlUpbAVVAKlAjt1Ho7H0IB7oGBVTYz7Z7rAih0owUY1QOJ+BanAV5MfYlg0YH7iySfKobMOjawrhf+ZV7UOrQb9wyNFS+uCDtvoXjw/QeUdd9wRy3zudu4vYGNZZTGZ9QiSBeeC+UhPMWCdTHtLPuSXYxVeTW7IAdmYc10k6RKM3nzzTTkfZnXPPffssBW1JhEoN67qyYDdBc88E1kttstYxZ2uUwtKGtfmgnmj/glQPfjgg1OXJjA2b4CeJu+Kq2jcRMm4vggDwLBn/AbjY25hnFsTer9n7gF7p552aoJr10fWxlTCvRwy65AyJhK9mtwwX5rjqPnm+iooaa0vau8/v1vbJdQm61V6XRMlzVDH3iLo9/wNqucHsDhealD7ejM2LOgFt5wq/awCo69yPMkGhjASHQJxiQH3wVETkMSoeJZVjjgq68O4kH2TMpqzLZFhfbhuAMjP1Hhhb9dZd93MWVI669XzMU8c1zx3XA2smXYAjHqvjV9/fPaTF194MeYl5LxYJY6YbV9KK47RowLKfU793p577FFGSlx88GFqDTVIBx7NM2yScVEPB6QbE8/INahfczzzR99O63z+bbdlruqv5xl7BvpeklIyEsFQYp032mhS2XyzzWI2Q0IrseTLPWv3gK31WXuEPcO+pnn4TTfemNYlY8euFanz5Mkbp2ZQo23z1PqR2LCetBS48YYbsy4wbxIt9jvJCJLUpxc8nf3AvelrJ7mjrm7ihhMDvDVPb4YyjgsEqsW23t2z87z11tthI0eNHD2UCFDH+PTTCzJOXDU/+/SLcscdd1VnzAGSxuXZT3bbfbe0RPA8mNL4jGSo5Faridtww/Ujk6x7T1UdtJo4c5mawjiYQ+Yp+atVMXxYNWSy70pgkFCahxJm5o5EBImvtSxZEpOysqL0dUxU6j5c99ZuTdw3Gnt1D9Ydge4IdEfga49Az+SJ66+ojnYkQWnw1umPJkgeDIjrWbG0rD56eJk9a2bZasvNouXXYqCnpxY8R3qReq9aBzeQhs9VkudlUE1OBF21H9wwoKqDNlZlswKIAvAqIBwCcR1A5GV03733lcefeCwvnLFrr1323W+fBBu1BcFAGTWq1qhgslp/Li++xYuWhJ3R70agnuvoyOVqpnRMXnbNfMGL0PdJhaoMrVOcv2Iwbo7O4edkY4K6ylwxz6g96prphEA9Y9ORFzq+IKdmyqv8LKzByBGpS2gtD1pdHkZE4GMMgc3abLraTQeMug9swtIlQ8G9Yzb5ZgusW4CMGYuJy/KBMDd6aLkm5hJYotbTrkl30lx7sEp0EmR2TEpiV/3VojJ69JgEQjLXLYAWZKiFAzYi3evY62OfSDUBHbUvt9x8c47pvLfeems56uijy9ZbbVVBePr2VRlnZFLDhkWWpWl8NZOpwLf2VKvj4ffvuOP2ct9995ddZuxSDjn44NTKYESAKX3LGrNY2RdSwRrwN0YUyCDBA3Q8C89eLRYXwP31JBy/wZDktslYnbtKJEtkiY7N5rs9gwcfeihAEADi9Ef6lGz5amNS4wNMesbGwXrCqjDLcJ+NFWkmIwFiK0rmGiYNSCIv23bbbVJXxJBhwdMLygEHHBBnPUFbk5g2FqnVa1oPpH1YOdejoTTJaPaDweWZV6SEAl+OkG+9+VY5+ZSTyxabb9FpSFwbAbf2AYJDx27SW39n7b5gwTPloIMPChAxzgAOJql/AAAAIABJREFUYKbZt2fDct2KN38E4Q8++GBAErkqps76cA0tAMf4YHTdG6B05513BKCo7VELpzn1euutW15++ZUAIT9zbKAVA4N1MA+sW4CJ7Ja0bqNJkzrGPNXQQ2B81dVXZ97tuddeGQ9zGRhwb1hTTpYL312Y2kdMmZ9ziQSMALHNNts0piTWhzkJeJK/YlBJcz0nwDTravlg9ii94oAmhijmh/t2rcCHxAC2FYNkHwAyOHYCPXfedVekh9wyPRMOnRhGIAMwML+ci+mGRI79S+83AISjpuMzwVDvpXYNQDEOzX6e0YdJ3hg5wIZbJwmh+e+69t57ryQQ7r77rjTNxiaTFQK42OF33n475kXkpMxXHMPeAzBJ7nh+5gCp5ffOPDOtCIypFgsSCeYW1YBecjZVDdXtHcaI6YwEgLmj2bdaNuY3LP+ZurhnYFUtJfbX2Gpw7vmpaaVE2G///SMpdS/mjHHVRBugb8ZJEibul6TSPWHugU+Al2GM+3c9mtYvfO/9GDeR/fb1DitffaVHKUClz+XiMrhiedQHs2YdHHCu3QN3THWTgJxEwQ7bTysTNsTgV+mvmj6ArK+3J/u4Z8TIh3GPL3uD95lET1mx0rE3OSCS84GBmC55t3iXSWpJlpiDpK61brkfUqzy+45K5cwf/WWXifvaIVf3AN0R6I5AdwS+uRHombThegFxzdhkVRC3AhPXr3H0krLm6iPLrIP3L9MVZOsf1z8qNXFVatGbDDc8B6gtWbY08g3BMQkKbX0FAHE6KcM6TFcl41bWxiVL3HF3+0O3uGygsiIPP/JQ5JRecDK/3MyqVKs21R4+YlgCnNpyoEpDHn7okUhiyEWAuOYkh1EQlJDGhK1a9FUML9TWCDAEQILj2nNreF6uggGB5brrrRtpkJ5BsrgCNS+9ZnICqPi7oMJY+LygtfUza/VHApOhWqFO3UsFe1Xe12rEBPWCT8BKNtx1pnnyiOEBzICrgEmtDsmTl/iq9TWupdXHOLfj62/lGEcddWSy4smad8w3BGiC6AY0zRG/6ziul9RtxAiOgPoFYkoWd3qXVVDVaqoAgip5q0YuDRR++NGHCRDuve++1DthupLlH16fXwXjzGl6I3USRCr+HzGi1oa4/pCAHSYGwCFrwp4IsLG0AlXjU/v4AWWj870A8I5DZ1oJ9PWW1ceMGbJRnzJlkzRfBjgF7epimJZwLjSJBUHml1olnzeu5svzzz9Xnnv++QSlgjv34POAiXnWQHRzywPErSGZc8dJfc1LL6bJL8AniGw1W43lMofMc8yMABYQwLphee69975cq0C3WdYDFGqJmDWEJfzg/VyLtaDXlno8QTbguO20bXNuhhdYNgydAJE9PFnsTjvvFDBANlmd60bErW8VRe3Kpbui1iZq3s3Iw3EbE2QeXPi7C+Poedp3T8v8ePqpp9OYujlqjhs7NnJB92suGidrl3RuyiablMcefSxgx734ubFe+N57Zbvp24UtJDc1n/29PodXyqTJk8rsw2ZnrO+5596wJOYH5snPjjziyCFZ87sL3w2jBGykKXIB7D5P4LzeuusmUSG4x5hjvzApTz7xZJm6zdSyzrh1wt6OXXtsxom9vzlpTWCv1PgBEcCfsbEfWVcYUu6cAILG0twv77/v/rhp2qMAc8wt1mXrradGrorhPfyIw8udd9wZRndffff6+nMcUkss4tVXXx1Qc9yc47KnOf4111xdpk6t7otMZjzf1g7EfE6d2ICG05uG7X3t9deTNACK9bUDUtWLAjLmsbnHMfO0U08rL7/ySrls3rwyeePJYa7s/eaeVg6MRDbZZEr2DAyhXmzArfEjzQTuJTW+e/p30/fNuHDLxNR98cXnAXTXXXd9znn66d8NU4jpBuIkXMw5rB+wDAjvs8/ekSZiJs1FaxbL57juWQ3sgw88GNm0ljW77b57ZLSOpY2D+3Ru0mhSWPWagJzzmMdaV4R9nH97WXutseXQ2bOTkNMg3Z7p+QLR77/3Uf6NhVxjzTFljTVrywrvsmOPPTpyVmOozQBGz3uVfHTq1luUyZMnpB60vh+ZSeknqXa6tiYwLuaEL8+u9rrkMFtVIkBfZJh9envWpuafdFqZWHsYX7Wc9nX7qv2yP2x2bxIB7u9P/8tfd0HcNxd7dY/UHYHuCHRH4GuPQM8G663dUeh1zE3CqnE3JO9bmpq4weWLA+IOPXj/st30beJYWXpH8EGMpM6Gj+2KO+XgitScLGkgjqNW+iRhjkKk5P/AtyFJ5apg7t+6J5n65XlZP/74Y6lhIFs68KADO32LliZAWrxEjRKW6KsEXrKSyW4++OAQeKjnrj1wBIjkXFgCATbwJMBr5gvux+8IuLzcMF7+DpwKAG6+5eYwWpoNN7MTL1bnbTVAXqbYFaxRqx2KYUgMU6ocLNK5FZicDujoNOPFIOV3vbA7bGADdkPS07xol+UcrWdT7cFWQa3rlMF3bi5mmDPBsOMkYFq8OH2iMBnNKdG1rqzD69RGME4YsZJ9MQbc1nwBaLK6tXdcZQIFgYL9Zp8vwNwwdUC9AZq1r9ioODz6HBmUwAgj1Ngc5wCWBMtYTQH5xx9/WJ586skAPUHuuLHjhuqR1AlddtnlCTSxAgIewRpGJiBTGwTtIT77NIYXglyyKkHK/Q/cX554/InU0xxz9NFl4403ybgK9NXFbLf9dmXbbbZNcKiGyDWzMicL4wx39933JOCR0AA4jQnpXGXVSPX6AqxIBvVE48rYEhnkW+7dWDi2cwpABZFAtXuUPPAsH3zowSQPzF/A0fmtBQwfFiVmPiOqEQIQ77gkooJ7wa9j6x/GgRAz8crLr5Qddtg+5iAPP/xQmiFLbmg6fcDMA/L5W2+7Nezk2HHjkiCwVqxpNVCaIsf+fBWJdPu7NYDlAKb23W/fzBV1WxIOepTpAXbKKd/O/EyN04svlSeffCJj5P7dO/OdzTffLPb8AnbzlATvissvz57yox/9MAyO4Jc0DFiaMWPX2PhjZQELUjt1hyzyjzzqqKxNjJf2JNgTkjkgwHh7lu7PeNx+x+2R2sWpcHB5LPn1WJPswfro+Yet3HXX3SLdA0JJK53v0nnz4orouh966MGMl2cI1JA5AtfmwSEHH5J7smbUV7H+f/mll8sf/dF/yLW5t2uuvSbuiDvusGP+TvJ41llnlfPOP69M2GCDcsSRR0Zu6PqAenPgiisuz/o68cST8hl1p8fNnZtrBh4AwHHj1olsVSNqANL8cp0CesYaxsn8+sEPfhAwc/7552VstSkA6iRMWrsTyQrn/fM//7PsidiyyRtvnHGJu+XAQLn77rvzPNdYc81y6qmnhh2350g4ARPm7+WXXx6Z6xlnnFF+/ZtfZ58EjJ55ZkGSJ84teYHR0xAegAFYJTIkQJ595plqDFR6khyaNm16gBzG0Tp2HZJ/TGjsL0A298jfnvvbMmOXGQFl991/XxIv++6zb1g1SY3vfOc7+d4TTzxRjjrqqNShcZ6cM+e4JMB++tN/jnx01qzaMuPSSy7NNWBGgfCPP/68LFs6UD7/4rM08FYTd+9995bFi78qhx02O0wo9hIYrD0sqSyGl8023bhMnQrITco+kmRYqfb/9rVVQZw92zOQhPT8li+rNW3VuKdEQmxt2tccR82gBMz6663XcVFdWtn1SDJH55k4vnnQBXFfO97qHqA7At0R6I7ANzoCAXHVxbCam+gTV2tQ2OcrlF9RBpZ9lT5xhxy0X9lu2tTadiBMnObIndqk2NCjRarlvP96ezlo6SvW+l1Vg4r+jkPjUNDXUNUqwO4P3aWgXYuBp59+KiBu4kYblQMOnBkGxVe1SO5PVpeDHJkMeZIeTVM23TT1KgJY2fva/HRE2WKLLfNCJ6X0omusFlZDFhQQAXiAH5IYQVaK3ocPTxCknmLdddZN1lzAXPvsVHdJARvAl2asH/l8/Zx+YCRanNu8IAXJfiagEaT4ElA5nix3M4rAoAAZMtE+R8qlkB8wEMSTiskmY2IEhAJ3PwOaZJs1H+bsCcxggoAUwQ+51BFHHB7zCZberofVuuvRo0n/NoGnL8GrrDWzho03mRJJazWfwDgOBkjI9AOKF1xwQYIpjJiAVyCz/fbbRW5Exga0YXrco0BVgOXZkVVid2SdgSC/pzcg0CJTLiveZJ7YPA6MDG7WW2/9BCfYAmBPrQkg65kJ/gVjlW0YGRZXEMZsBJNhLqqnE6z47KOPPhIwMPuwwwJebr75ltyLQEoA/tprrycIx5YdcsghAaVXXXlV+lAJ/GTx1av95V/+ZYCW83tmAmyBlvlnuay5xhqRxF57zbUdqdjsBMuCXc/DsX0BCldddXXaMjRw5riZY2uukedgrKwvsj5joc5GcGyekEDOmTOnzJ9/W4AN+eU+++ybueKeMTn6k/30pz8tp59+ekCeIBzDhCW6916s1fsJSLElWEZB9EYTN0qdH9DaatdWrVc09zAEPo9JWn/8+I60eFnmnmciEK9S3t7UbwHh1g32x/OSaDAfgXsgyfG3mTq1PPTgQ+W9998rJxx/fGp6SO8eefTRsvNOO4XdAQiYp8yefVjGncRPgHzit04KiAci1W8C8EAN8Go+Gl9yNDJINYbu17UIgH/6k5+mITqjHGyShMAVV15RNt9s8zBa9huAwQb6O+M3foNci2flXsl99YMzp93bAQfMjLmHYNx1AM96YVoPxsV8wvxccsnFZedddskYzLv00uxLJ5xwYrnhxhuSWAE8sFzmDpbMOr19/vzsWXPnHhe5H/ChFgywM/88ewmMKgX9ICwQGaVEArCuXs889HXWWd8Pe0h+TXVAGgxo2Y8lYwBbrL41QapInmdcyBrVs2H0yWjnzbsszp3qU7FhmODUVHece7CUN9xwY/Zyc//GG27I9bp3ckr7q+tqNXF//Mf/Ic/5qquuzPcBNev6iMOPCIttjrmmU045JWuUxBRI4RyrDi8upyNGlIcefrhcfNHFZa+99yqzDz00zphAvvvCRD/yyKMBshIDrs+1258l8YzpNlO3Lf/yL2dn3//jP/5h7vHaa65LQ+20pFk2EGkjIyhM3OzDZpUtt9ysXHDBeUkO2H8lKu6/74Fyz733pr7OPj161GopYZiy6aQyfv31O218av0xECdp5L0FyJJlp0xg+LDsK1XeX51mw9h1pPd+Xutye8pH9pDPPk8ywbi0diSul6TSOTwfKpCz/mO32fc3Gn11D9Ydge4IdEfga45AjE2qKYfYqoK4CunUt8iaVxC3xmrDy8ENxGkx0E9Ct7JPXBwpO2CwNV4OKOzorGK/ock3EPevjENWYriVL/M/DOIGy/U3XJ86G3UBkyZPDgCrLzOmCf0Jdp1EUCioU9sgYNhqq60TSLhXAZAX949//ONyxvfOSABcX1TkdiMjrcL0+D65DyZBkOgzgjBNbElrBDSvvfZqiuq97P28FdXL/nsRC5TY0Kdf2ML3cp2yvP5OGrX9dtsHpFXJ5bDUD5E9YVq8SNXqbLPttmGdAAFBItDh/oBIvZ92ayzA/NvSkFetFbmUbLBjt+ws4CPYBvCAxu233yGNgQX/mgJjMR588KGhYLraty+LdOjEk06M9M21G1NMnZqZffbdOwE9MCmIdI2+L1DQW0lwCnwJFjX2dS1c2wQeGC0BmmDLnwCJ4HnX3XbLeDNrAP6AsFajpJmvDPWee+1Z9tl7n9TPCHi332H7gGn3Jphk0rL3Xnsnu+wYxm2PPfeINJPMadq0bWM24NkK3AEIkjNsGxDw4x//TYJvgSFQK7Amn91l550THElOAAGOKyDEVlx55RV55oJWLQgwQ9/+9rcDOsjOXJvjVZa2Nl0XAAMswILG1kcedWScOwFaLIl/x7p90eJy8cUXZ1lg1DR8ZrkuW6428Ptnfj+Z/H/+2T8HZB92+GExqpAUAIKYAB177Jz0f/vVr35dWewDDwyzIBDEJAlyuQFuM3WbrCvjIZEhaPd3iYVTTjk5a8X8w5yZX1i4ZmffANzvscQDy+Iqa31EOtexOAeaARvBeoDEhx+UN15/I6xHZZBOCCP3P/7H/8g1kNRp/O2e1VRdd+01CfYBLNd09z13Jwmxz957h/0xL0hFd999jyQtgH8Bsvo8gEnCw3ElEbB0l1x6SZm27bRy6qnfyfHUxKldw4p5DtpHnH3O2Wlq7drMe3Pz2muvSwJlxq4zIg/WuxJAAwQwjOriaj+yd8rlV1ye42D6rJU/+ZM/ybi4D0klNX7YLWvXde60405xRp03b17mqfmZZMPiJeWsH5wVCSWWE+BzP1hazKjkhP3JdTm3a/U59WcklOatf3NhtfbN8Z/85CepwbTvzJp1SNlllxnl/PPPzx5Aniuxd8H5F5TPv/gi46ZJt1o6Ml1mI7/73YWRDtsbrAHPgzEHd1LjYB9gZoNpxrJaS+bJZptvHpaaNLcCsquyBsatMy7zFyD0kqr1oaSCY/Ns7fvbbTc9zDkzkgbcAWEJGPuWueZe/RuQllix72y8ycaRVdoT7DPYPwBG4uPgQw4J4H38scfLccfNSY0aGeWf/OhPwtZLHkhm+ALqMG/20r/5m78Ni0mVIaEFFGo9UOuLJUbVgvcGcM2adVDZcqvNA+JGrzaqHHrooTk3Jg5gxMCZ+5i93XefUTYYP27oXYqdlgS0x9b64w6Ie+ftIdUGBth46xbQQJxr8hmgn4rAnKPuoC6RFLUXmZdxeo3xTzUHanXEf/Tn/3tXTvk1A67ux7sj0B2B7gh8kyOQFgMdX8mAOP+v3KkBi54yOLCorLXGqDLrIHLKysSRU/b0VjcrL6j0dQuTVo1RNPuOZaWvDkuXn/k385IOVGxyslYe1ySJ//+brKYpZEGAhy8syEEHHVhGjybVWd6x+14cSSWrZowbZu2oo44uY1ZbPdlpMiFgwXkc67unnVYAAyDKvchIk2wyjai1a4Pl/fc/CBtXZWojQieqc5Dhxci0gBww8oIWyAukBA0p0u/rKyeccEICJQEa6ZSstABFsAmAeJkqTBeIjVtnndRUkdgpyJfh5zonmBR0t2J6mWnBDNYK6ybQ22mnHcvMmQckWBIMC16xAc4tMAEYyI4efezRAC/gSJDnegV8gl4sGVAiUJk379IwdjLP5FoYKpbogjWs3uzDDg0YiOX3Rx+F1cMWAbXmg4DNzwTBMr7AEOdDQaGajCuuvDKshrooNUueDbZBhlxdDZmb/mcz95+ZAPXOO+7Kc3EPwLlAGxgC2sg1BXznnXd+QKDAyByQUd98i80z1u75Zz/7WaRzmCH36/h+H9ghscIuGRcSU+MmkJF95yAo4G29qJoxB+YDCAS8AFJMDPYXO/Bnf/bnkWwKmM0/4MO/W7NsAThA5LmTLx42+7DMqzvvujPBPjAlqPL7gtvnnns29uWCb4zJbbfdmgSF8SOxe/iRh/PcsYECV89ECwN2/UceeVSCZOAT4NMX7O677spaaIYOwCSDBc/08iuuSNLj6GOOTv8qLM+xxx4TBgp4UXfDyGUlgKvpn1Vllc3ZFTOJwQRi05dq9Ohy7bXXpAbQXADi/K4AG3tingLHfu+v//q/lZ133qUce+yxuXbn23effSKn9EWW5zqMoaAa2NMKwnwnKTQPSBEBds6IJ5x4YhI55qJ5aiyeeurJcuWVVyWQPvnkUxLgYibqXvBiOfHEE2NWQzLn94EmiRLMEXYP421OAp/mgs+T/FlH06dPy97yyKOPhEHCmllTElLkm9hO+4/6P4DNfMVQTZy4Ue5Z7aO55XrsP+a5dX3ccXMDBN2nGrA0pV/4buSH9katNSReACh1w5dccmnGWQKFwYkaRM6hzazHXDFvP/mE6+PYADVM5TPPPpv7MRclFjw3TLv79WWP1eDeNRsv+xHTFm0EzDftTLDvmDsGOQCufVayB9ACBhkXmRf2TM/RHiJBwKDm9dffSB+zDSdOjCTUviLBpo2Bcdtp5x3DhEpMGD/Py/VKgElOdF412WMd1xwx16ZP3y7jwbjkmquvCXCmwCCNrLL03rLffvsP1cRip+0f9mCAj6mV5AqWWLLv9vl3pKzggAMODHC7+qqryyeffpZn4TksXPhBQJxr3m+/vctmm08pV199Zerb7L/qcAFGPeUw6EsWL43Zzn777l02nLBekiyuu0rQvwrwbTL8L778PDLgKtvWzHy1/Nlq4gBxNZwMgbyffBYD771tXjVXVmMed9bevjJsuHfdyp6mf/yf/o8uiPsmo6/usboj0B2B7gh8zRHoGb/OWrGDrH3V+tIWoAZisEptMfCvjU16e7UPYBZR7bNTaN0xaKigrvZ8WtEBcSs6dvCt2XcaBg/5U9YCtfZ2iF3/v/GleenV11xd3nzjjdTUCLi8/LA81e59SSRP6iAum3dZefudd+Jcudaaa+elJHDzom61RbKSnMq8tIEywQ6QBcTIeKsVEqjFmbG3p0yeNDnZXmBGMEBeJ7D1AgQKMH2kPNg4tVKbbrZpZHIkX98743thMkgKsXhqZgS2wAPJlPEn2cQSNZZEUCZzzCIbu/D6G2+Uc397boKrAw48oDz37HMJeMj/fE+Qz5hirz33ShbetQtgyeGAGT8XBMoUC/yABewb4MXhUNCvdofhA/nkMcceU/7mx3+TAFVQ71oESH6G4SJxnDFj53LU0UfVGsLenoCem266uey++24J5gSfxvOHP/xRiv1l7snUBLKAsUy/TPlf/MVfBMQCxezo1ZUJSgRX3CIF/2+/9VZ54cWXyrvvLCw77LhjNbT45NNk7FmlY0AAPDVFZJTqJQWMnoGMPQaVBFDWHRhzX3fddWfZcqutYvJx6aWXVqneNtvEpdH5XMf0adOTgRc9zpixS1gcQRIQJ1sOxJl/WFdgC1Mq0XDhhb/Lz8jvWIcbM2AYQAljnJqdrzIHyAQ9D6xSe1YBrzNnDjGZN954UySBjBf22H2PBIO/PffcuA3OPX5uMu7qyW655dZIvMxJx1RXJClAUmZOkUkCAbvMmBGWUl2Ma3Z9WExB57Fzjo25A9khQAgYMgbSyw6IIWN1XgGfdfSHki+t7YW5ITgHotSLkdgJFm+86cbyyMOPRO5HGu36Bf3WoDESNEt4YAetLc/Bz4FH7PPDDz2UNSQQB74/+vDD8tRTT0fq6xl6Fp6Jde045jmHSuBVQslnyWMnbLhhxkkrDGMCPNfWESWg5rHHHk2SxB4CmNsvJEswGwAvdvCzzz8vm07ZNPsI4OaeyYk9W9dnrpKBC9KxpBg/8xvT2eqObHv2JuuhybYlHnxPssbas4e5F9djn7DeXDsWk4TOnHrhxReS8Nlmm6kBGMZbgsB+YN2bqxtPnlzeevvt7HESVdQEgN4jjzzWMTLqy56z3vrrl48/+ihsvaSOcbGmXJ99RwJGw2iSds6GGDRgy1oHpF5/4/WskWnbbhvgaB5Y4z5vHqnnq61RKvj3HgBSsX1YeW0qrAfPUPID+HP95gMTIb9jLmGj7KFk9GTzUopMZYyL9w32LqZMw4dlzDCZno37WXvs2rnHs88+J9dAKmqMfTmXOa4mVC884BYIMpdafz5j3d83LHMY86bOTs0fJQJzpCol1S/O+3RE9kkAbt11x5aHHn4g93/44bPDtD7y8KPltvnz83uSU0DztGlbl40mju/UU1PH9A0ZWpmjlAkNxDWn3rjjar+xvCZTvS+pObwfsW6tVjZAbnAw45y2E6PqO52JGCWN90WcpQcHyx/9WZeJ+5rxVvfj3RHojkB3BL7REegZv+5aodDCkvX2D8kpY+Fe2Ix7CSyJnPLw2QeVrbfavATE9ZFkeCF1QByL7DSb1VKg1sUNMXGtKXanB13fv66J+1dNs9sdViC5su237GSVw7yeF86ECRvkhetF7sWD1fByErzJCgsG9RISnHnRqR0SHLoz2WHHUyzvZVl7dM1I0CZocFwBj8BWlpWMkpW24FDgLdAVrP3yl7/IC+573zszx8aUCLYFeQKwiy76XTLJgBOQIsDGvKgbE3w4jmACUHT9v/jFOZH8MQTw4n/l5ZdzLQAIcIgd2WrLrSKLcq2ywgJC0tJrr7s2gRG5nboiWWm/J4gkESWJU7umlkYwJQgh89NEV9AviMAecNXbYfsqX/vxj/86zBu2RI0L2Zkg1/WrI/LZM79/ZoI0wZomzbLxzrn1VlsHdAiWT/vud/PMOAoK4MiYBESK/wFfJgYYO0HFFh1LeDV8zimom3XIrNRteI6XXHxparqwGYDgq6+9Wl595dXyrW99K8+mMhkfBcCa3Ndec02eHdZWjYreU2qksBcYMiwNoPurX/0qtXU77rRTro10DOjHhsSc46svy64zds0cAxR+97uLAuIxQZ4fZsc8NJbYk3PPPTdmCMA+RlHG/6gjj0pg5BiCd2Y0wBApKmkuMC1ANIaYUUkKsjHr030x9VFTJUFAQub6BaYYPEG4uff4408k2QBsm3tXX31V5pjrlHxQW7flFluUbbbdJnPc+bhuvvPOW7lP823nnXcK+yghgrEwr5k/APrmjWchSDbnawuO2vOusXDNmKY5sGJ/ACpfkhiCTIZDEiLAtgSJ2jnjiPkm2SW5wzpboy+9/HKCY2MJCArKAQYtR4CDZu5i7QJ6AIa14Mt525oV1AtY3UdNRDwRSTJHS1bvXAyHGsuvWBFm/bHHHk8Cxrp179Yh4OOc1qUkzcsvvRQgyfjG3MHGmQ8knG2+jB07LkAMI0tSLLg378gtGdGYa9gf+5HrxUz505wCHNRSNVY2ibK42vZESaAW1Z+SA56n+YSVw/IB867dujNfJTvCDn30ccbK381FdYvPPPNszqHmcOupU3PfAJTf8Sw8Z2DGHutLyi2Oh8ur+cVaa1ZXX9fMWMM4+LnER2vCDkwBjxwRm0uwe/F9oDDs0JIllXFaTHZcbfLC8CHHAAAgAElEQVSdzZ5dHYD7k3wgK6YIULeIXcLAmiOO8/Enn5SrrryyTN9uuyRf1Pup7UobmRh91EbmkQ729Zef/OSfympjxpRTTj45v+N+gCLPKSw/iWJ/f9YsVosTsD1Nksr42o/suUDd2mPHZr5KfpBJq3tbumRZbRXDXKRyXGXR4q8yBjNn7h/ZvMQJCW+TKJO0b7/dtDJl48lZa8a1tpnRDocaphpJffXVF1nbacfSD+RW46FSGGPBsXoocg3WzmZk3jGu3RhhObHA9reV7976/FrLHWqTH/3n/6vLxH2j4Vf3YN0R6I5AdwS+3gj0TJqw7gqbe9i33n5Kx7wkw7CtGEhNXE9ZVsaMHlaOn3Nk2WyzjUs/0q5/VFnR02n0XEpewF7kmBAvRCCuNgmtNXZ54Xdq71rz6CqhbC0G8o+cuwWCv3drmJ6+vgSypHwCGuzLwYccnMDKPchQCgC84Fz/hx99lGAaoMPWCboAOTUB6gBIY7yoSZIEPkALORfQoaZNsKd+RNb2Zz//We5F8KvvUDXv+Lycd+65OeecOccGCArwbr31trLbbruWqVO3Luedd26y2Cccf0J+nxwMC4ch1GdNZhkjJIOvZu1nP/3n0t/fWzaaODEvUNdD0lMd7V6K5IvzIrMGttX33HN32WmnXXIMNSlbbLVFAnquelgWMib1X0xerrn22sijTvrWt4ZaBWClSMIAP5n2m7AjjzxaZh4wMwzMX/3VX+X7pFTnq4f5/PPUx6m58dL/P//qr+LOBjQICt58680EIg1EeF6kat/61sl5JkCn8QZ0gJRf/PIXCVQxlVwosTHV+bA3YwOkCBzPPPPMBCsCbzJY8kp1LeaY4wO0DBUEMMCB4BTDwykVUHQuVuvYj3PPO6/sv9/+YTOuu+7ayBO5LF70u4tyr569QFpQSxZF3glssEZXJySAFZhjIpmEqP8RcPp91+7fgmmsKrkYQAssmFeAI0CFMeVa6ZmTgJIVCrxJ4Kwfzx1QPOKII5M9xy4AUu5NUO045GgArGbmrgcA/eyzL8ozC57L+gNwPZOvvvwyzw1TIDjGrjk3kxFrRqAOiGiczDlPjRpQdcedd6T+i2RL/ZBjeSbaLmCaSVQFm+1LQFxbS9SgXtBdpdaDSZx49iTC+++3X4wzHn7o4QAdgJ5TJjbS+O240445X+tVaI0KnB0D0xKHviUMHZalpQQnPmPcehy6V9JXY4J98G9f+sMJ/JsxjIDXfgM8GSvnsDe03oquvwGqKqvtjYz11VdeiYwOmAR4zE/3qBkzsGX/wphhvsybBtYwZwCjNgSpNd18s+wj9o20ycCqsOKP/Lx0GqCPzN+b0qCCucUJwgXwvh8w13EcjFNwr7qrz5JwIecWwJPcmr/q8lrSSDIBg29tSCAxMQHyGOr4H4gmV7an2ausaeYbZOAklABVNYPCGtXG93UXL5UFaq1TzIvUKw8EnAM6jD8kNLRjAK7yrDrN4lu7EmtZXVcDsn7H82I0BEQ5lvYungUTJIDPu8BeaR1bc1jSU79zavb+NIsfXtuNMANePrA05wRgMWYSWpJD9md3EcC6lOtxZaScX12v56NusL0ngaq88/TGTE/L/kg3DURtnL4w7KX3EOkk+Sr2FDC0P/hf/1LPReJRokuCz2eYrxw484Cy0YQNM4auwYsU89jfpw0AQyk1s1+G9TTfm8IkSdX+EWXxEqyyZKx2Oz1JVHgW/m3da5dhTFJXrj8ckDhYn2GTfdun/vR/7rYY+HrhVvfT3RHojkB3BL7ZEaggLj181LL1ZfNuGV5MHBDX17u8rDlmRJk758iy6ZTJlYnrH5kWA00y6aVWs4DDkoGsxga1Pq6BsgbimhNZxXC/D+Jav7T6O6my6xyrAjzyQUGFl6sACGsgAGP+kP5mpcQtUVBRba2XB/DpLybgZ+wgqHv/gw8CRARSjz7yaHnkkUcSTApoBZf7y4xus20ZM3pMajuYSgjSDj/iiLItNm7RomR1//Ef/ylBABYIyyVQZzagn9aOO+4QyR1WaO7cuXlpk1OSJgo0ZKwdFwDDdHGf/OU550QWpR4Iw6CuQjBV2ZDny/XXXxfp07Rtpwcw+R4wgi28+ZabypprrRUXQhIwtTqYHACxmTxgVgAmoMU4OT9Z0s4775jaO3Iv2WPXBywChocffkRAB3mYlzzjB0ENZ7Pzzzs/PeZk6j0yQas6OPJHktTbbr01TYjPOP2MBNuAjpoPjpU+o3YPgHb/mCQZ4TiE9vcHQGBesabquchNfT/Z9enTA7DN1QcffCCsAmAoQAcWzBGBnOvEggmQyOgEe5wmBXvO53OYOICZ9BPr5TPYx/Rl6+8L4JE4EBSanwJ2rRJcFyMCATDpqPkvGw68G3eMmMAK+4K1EoDJkFeGaeOAowSCyaYvj4ukL8wcRkxQpRbLOQWygkfGH4CbubjttGlZa9gnoAEDkefy4Sfl7XfeDiARBMrmY68F8FO33jpBHDCMVRAssmUX4Ko/YiSLCWVDj7ViwGMcgEs1eJqDk54KPJ1LMoR01Vdrng74rMrENaklUIG1YEpD3gnMqwtTW0Uq6Z79jmvGLqtpsp+oU/J8Xn31tXym1XRhbo0ppkVNlPXf+kOq/ZH0+eLzL/I7WAz37F7sHe7bWpB0AsCtUXOCRBUArSwNSXjdG91rWmf090Uq6Dh2J3uJpBEzocZaeFbGkyPs+5o9f/ppefnll8Js6LlmDmNxSPbqntk/ZLaU3odF38BRmRNAXW0k3xNVQWt+DuDYcwGM1gge4GkGT7ZV7AkAQQbLwdX8cJ/mq7lkTUgEVKZvZNhECRzNyq1l+yuWRu3tG2++GZYNe0suTeprT7L3ARv2Njv55ltsETkowxqMpL2Z5b81w77f87/xppuytwOFaufIMe3VHFVbbbI1A/RoD+C5tBpF16ouTmsMskyMrLn49FNPhVUij5dkIFvWX08d7emnn5GkWKW/qr3+isGB8vlnn4b1lSxxbu6rvpjLAC9bb71VGFIyWHMHm6+XHQbRnmXNYTXNUXJFY5zelhKag1QsAFHPUA9Nz8OXBAO3YuuiMnbDOr8/LEkr+0ASPIsXZwz322efMn699YbWmHmXZvf9dS/yrKyR1994LXOR/HzNNVYvywcriJPYce81yTAywE8fPnWkEheSC2nDsnhxkj/2SDkFxiaeCzAIlJ71H/+3LhP3zcZf3aN1R6A7At0R+Foj0LPRhHVXVGMCvdz6y8DyFZ2MKIC1PKzbsP7BsvaaowPiNpk8sfT2DpbSO7IMljicJMgU+DgOVy2BThg1Jim/J50ExDqF0hXB1cztKnJKAa3j5GXSYeUcv4K7wXLXXXcnEACg1AscfPBBtU9YJ/gCpAQzzWBDkDRypCbdw1OIDiSQ9QjQBCBeuoIUv0/mBYDIXp9wwvGpfXEPZHbPv/B8GviyYme570Xqxf7rX/0qQRazBMGGQB+IkKXHtmEaXCtzFcGcn8l+c6bELGBfBHMAFACAGVo+sCyyLNJELpXkL4xZZMffeuvNZJ4FcP73oq/GBMNiLPrJp592pI6fDvWkAsYcG8AEhJhEAFD+x/gwK1Eb59+Ox1nRcwIOjRUTA8GjgFWQKQDGgrlmtSQMGFpfPY2IAWKBuYy2rDuGhYGEAGLBgqcTjAsgBYmpmfn8izJp0kYBosAiwGNOALma8376ySepszEvSEllsTmUCqpkzptDoyBTtILt0dsLCxswD5gNHx7grhZou+23T7bb8yMhFWgKYgRfAJHjY9MEPoBLZYTU6tQ+bGSkW265VZgocjm1L85j/ATwxgKjxBFSf0LmKQcecECkd5H8dno1YV9aP73GMhp/8wmQBkpYpUtCAAAeSls/jfUyt8zlZsQAmJv/+b3lsvJsxgc7RhLjkheRgFAX49z+jm2xhgSigyuWB/xhWYFJ68dXA2J69bnuNLYvNbhrze1bQ+cG6ASYDeD5nvlz2/zbAtiwnYxstACQiAG4GTcA7uYPUKCmC/CwDq1r0lDPx1oHxAA2ASjXUOPtXJEk9velZ6HnYDxdq/tpTebdQ5p395Rcv+fepIuOm1qpZUtjghTWblh/gm7PBUDAPqaXVvakul/6Sl9AvRGXLMl6cW32lfRf+/STBM7kf0Cw/cg6AuhbUos8bsKEDXNONZWrr7FmnkHcAkuptbmdfQfrBLCYF8AoOSE5KOBnnAX4GFu1i+R9pJA+b28j39tkyiYx22Bw5HqAXLJEbP+WW26dJIv5Yc+QwDA+rtUE0sJDAgVD/fprr6XNimbmvjbZeOPywYcf5vmpXZSgYs5knkkuYXLtB21Pb/3j7MuMhuwJ9mAsm/PbQ601x20yQLLk66+/ITL5GbvumuugIDDOkjtkje7R3nvH7bfHFEqjeZ+3TqzTV15+qTyzYEGnTchGUTsws3rzzbcCHs0j8lf3rfek604bmHXWiZqjsmuf5ljqe8OQlRWRy/vTfWOb7R+eNbbVsQBc+405Y660/qPed1hxyohaK71O3hsA4167717WX7eCbfuLvUIyKHvWwLIO8/p5ef311zKXPfcxY0bnnTxm9bXKRx99knen599ksM5NIQL0OYe5yPES42ru9/VXAxRz0l7ies/80V92QdzXCre6H+6OQHcEuiPwzY5Az0YbrLtCsNULxPUN+30QV5aXvl7AbEVZZ+zq5bhjjiiTNtog/eNK30g/DRBRBxfeLDLM/jBeMpG1Jm5VoFZZuRa0/KE+cbXJ+B8GcY507333Jcjzd8HWgQcdlBe/l1uTvAhGNF6WWZVtdEwMi0CUbEXGFNtDfuVzXnykeK5LgALw1CB8nQTE2BpMi8DaS41lOQAjoOd+J2gDKAQOHMYq4/Bkgh5F8wJTAR4pmL8L5F3ztOnT8rIHDgWpgoL77r0nn/XmlB3GXkEQ+pphJ5xLGwKAQrCNmRAgyYrvutuMSOCAPNev59bAsoEyfoMNApISID/6aALjHXfYIVImgQCwpKamua0lUB4YiGTPy11AJdvtdwVYrh/LNnHDDfNy9+JvoKL1RzOW6rYYiPgMMAesqv957vnnEyCTwAlMBLoCJGBTbQl2x/03t1BBJAZBDaSaF2Ng7AXUgjLjAKglqOnImMxB1w20CuoE1QJjgbVx9dyBaqYjraF7k++Zl+ZS6ymnngfjIagRfAK2lW2qMmQB+s033ZRgh2ST458xBQavuPyKgEXGIVxIgSeJDfftGWGfZPqdo60H4FdiwdhjFMxP88DxBV/OLyAFRKqUqo6/QNJ41Oa+wN1gmBSBvs+1WqLaUF4jZ2CmvzaS1xy+rzdjUiVnPQEr1amuyscE3GRXAlPX3xginwWS/L515TyAh7Eypg3k+DdAa+5jqQX7JKzWTeu7JSi1mQDH5ox7w5D7rPlrTXqG5ovz1xYTr2Y9AkA+TJ5n7P2O4FkQTtYLJGy62WZ5Huap83IizfV/+WXkqmStaunMTcDH3MT6LHh6QdhI126OYkB9zs+BdUCzyW/VwpIlGmPHcQ+erXE2p1jXO79n0uR8zm+PkmBxX/fce09aPehdZz23GjhJF7WDb7zxZur+Jm20URw3SQzVsNlz0h9uNS1EpqchN2WAtaVOV9IIs6K2056DFbffGSPjFjZsYHkYoiTTli/Pc8fku1/MGJbb9aSm8/NaM+yZ+7kER5jP1dfI+tx666k5vusm2VbnquYLeDGO/qznrr0pMarYdyCVzNN5maboHbnhhAmRRzuHml9AEZsnAVANqZ4MI2pdOZ75LAGFpSKNt25ST3zYYeXRRx4u995zT+arvRngIn20zqgIfEm4Ob/90nqyny5Tf9Zp3WIPca9+H5vnuo2ZdWXfN44SMBJQXGkx4l99uSjmSmp4AWm1mBQX9mmMJHMlYBKAtO68V3beaYey3ri1s4dZu0mkjVkt7yKSYnvdl199kT3RXDMf7YeV9Vsrz1VyFKuY92snuSF5Fllmf39Y1jhiLlkc8KfZN8aOTNc71J78n/7yb7sg7puNv7pH645AdwS6I/C1RqCCuDBxvQFxTU7Zx9ikR13LQBnWN1jWHbdGmXP0YWXihuPTP06z7+UrqqlJdaiUrVNoj9HrXWlIsmKl5Xjq4zAEHQfK36+Jq++HFG6Tc2DiOrdWs7YVEHqxMiogJyKlOejAA+Og5t+fffZ5eeLxx9OfSDZaUCBIEBC/+urLkU5V1rD2w0mw2tOTXkD68QggvVwFhoIwMrsXX3w5AeJ+++0bqZGgRXPedcaNi1xL8CUIf+vNt+Kmp6lyWhmkPmPNZF0xQ2RVgKAgDkMEPACTCWI++jAvYtKZAK84wH0chqv2wBsIy7dw4fsJ7B3bEAoiyBGfWVBt5w89bFYyxTKxAkRBpToXFufHHnNsHYfXXo3hh2DnvvvuzZipc5E1l6lN/RLThOW1vkmAQzYoEJChVb/Vsv1NviZYU8MkOFF/pVbPfZCNCp5knwUK6okiRwxIX55Az/eNifMK1gSsmqGnfqOvN8GyQAvbZk5g4FyLAFudix5nghqBU6vB8fsCD9cvkA7DNDgYmar7BQgFnQAB5hToDlP0xeepf2R64ZlXUFRrpCrTUo/jHgTAgi7PAwNEkkiWa97V2qHNA/oBOn2oAErnjIRsypROrU1fniVQ4VmOHTc2gL5m3L8s773/foAR8M+FU9BsTmHeWv2Ra2QyguVxfT7r3iOPWrI0zCdALviuJiO1Xss9mHvuh3TNn65Lxt49YR6ZXHg2O+y4Q86tnqz9nGQLqAKwGTUI5AWVtS1Hvb46TsMz/pI9fg8zqdUE9sS4csMEbuYeNzdj6pp9Ps6jn36amlLB78SJG+Z6PE8JF8Eq+Sv2hUmK+Zxx32LzAGNMaxjyE07I79x++/zMIQyTa+Jya/0deuisssGECeXyyy6LOZDxZuwDKO61555JGi14+umwqI4DnDuuezP/mcuMGzc2PQftS37OTfalF1/KurbuzAXBsTULeFiTG03aKAZB2ikAF67fZ2O8ws1w2bIydeup5bunnZ6xNIaacTM62niTTbLOtOAAGAHJxx59tGy19dapN7T/mdMHHXxg2XqrrdKvEONG0uwc9gUMtGTBww8/lISXsbO+b71FM/XezElziSmKvU//PeMPHGOBmszdc/AsrSWtB4DQPfbYPbW/2MuzfvCDoVYiEhnW7QUXnJ/np/YS229Pd41ANlB69TXXZD4DVhgwz0K9MtBqnZjbl19+WcYYy+Y4emaa53VPqL3u7BX+BLD0jLQPewdJIFxz9VVhIt2fuWFN2FfII7/3ve/l/rTbUGt7xhmnp5ed/nCaq5ORSw5wxWXQAsSR5btfMlIJg8qWVfWC+UYW/d57HxZKBQDVWrJPHzr70CTngC7XcMnFl0QJYT5IpDCmmT5tall33FoZY/um9W2tjRwxPIoVaxdYfPPN1/PcgOO4TKbOsCeyeQCu7e/WV3pPkk8uX57nQ4Zvf/TObX3tuFPalyXcjOmf/pduTdzXira6H+6OQHcEuiPwDY9AQFwtKAfiGJto0M3GGGs2WAaXq3lZHhB3zFGzy8QJAJNm36PKwGD73epIGQexFbWOyPHCuHXaDNQAsjJ3ca5sHN2/klT+QVOTBuZ6esrDjzySbLKAb6211k7t0fj11480REDyxONPBMgIxGWfBcMcF4EiMkYvSkEBUOTvasPU/wgqyKbUfLUAWYDN7U8z11b8zxhCgOVFJ5BTHyOoU/hdmYcKDOHYKmuqdUfO1f4OdMgSA0OC5ATia66RgEOwN2b06GSbBf4CF1lZ4MZLn5U5Qxdv28+/+LK8+MILkUD5f/U1Vy+jRo9MnyIvXcGR+wRIwvo8+GBe1uqirr/hhkh3jNN3v3taTC0YFggWATLMCoc312isBQRhazogvTI3AHtPrk1wh2UBkFKzNHx4XCexRYJ0IFWvOI6VGKxmDBCJWtgpGd9aM4JFSGZ/aWVIWpG/8fDsGyvms1tuuUXuAaB3HowEKZIMtYy561VngzmTTWZDf8011+YzAj5N3RncuG/SNSABgxgp6RK24JUFcS73K3PdZJCuW1DcjB0EmCRcrpeZjCDZ8/IF8OjpxmyHPT7jm1qHtn6YZc9KJt0cZf+/eMmSOC8CmZIR5o9z77LzLrXn2cMPheEAEATq7slYqfubPGnjODoCM56LeanGUeAuiAZ+AG0JiZaAETRyMsXkGBMSOGyRYxoLATjpmLmLJXOtPtscJIcMNuwbRYPgavzQTIzME9sBRgZ7LPAF/jXyVh+HiWM+hGFWF4TB4iZ65VVXlWefebacdNJJSX64J82jOaFizbFmGDVgiATWfiCQzlh/+GFkzNpF3HvPvQE3wMquM2ZUcLZgQW0FsumUSKbzu1M2KRdceGHYXTI5xkHulTHPvffVpIjm1p6R52wcmXQcdNDBmSNcRYFjUlA1qeaZsZNssP+5fv+rAZXI+fnPf575f/BBB2cvADzIpp3TGJ555vfDdPu7e/R9bSus53/+558GQAGY//RP/5RaTD0iSf0YenAY9ewkbi6/7PKMoWu+4Ybr09cNaMLqXXfd9WXWobNyHVphPPzwo5lXninZqzl31913p70CE6Nbbrk5+xzJNFbONTkux1dzHmjSTw8Ix0xbI9dcfXXZdbfdMpe5w5oXc449NuY6+rZhBPfcc48yadLkAHvybq0RMMmSIZwbyW7tgQDKBRdcGObN+Q6ZdUjqZO33QDpQY7wuuuji1CA77umnnx6jGetBwm7+bbeWF194sYwdu3bmyYwZu+Ze/M7JJ39rSI4JvEoEMIahVvjJT38aybpEGHAr6eBcjf3z91/96pfZgwBPbDLXYLLoV199ozz99DNJ1tlr1JdiuuYcd1zcfblYNiWI5J35ov3M9G2nlrXXGpOEoGfifT2sHxOuht07enn2L/PQvahXNEYjR40qo0atPiR1rYmqL5IAAODs73p2ArNMf/zbXPP+tl+SVCap2knsff9PujVx33D81T1cdwS6I9Adga81Aj0TN1hnRXWSAzxqiwEvlgCxwm1rSenrGSjj1lqtzDnmiDJhwnpluLYDfSPLwGBlx7zQgZ/KnHV6znVsSZo/iZd2MzpZKads1/77feJa4+8mxfRbVQo2LC90gbyAyUtN0IYV4yzmJSxLrYGun8mcC1jJ6ASIAhovedciGPUyBbS8AAVtzuF/8h4yJN/zIiVrEvR5WcrayxILFDRiFfg4z5NPPJGaHqDB93fYYbvaY6fTTBsokjmWWQaAfB7AJPeRTZdRJjUaMXxY3O84H5JXkgKttfbacaNUt1RrGnrSCNa5ARcgisEJoxPSL6wJUMg8Y4/dd48EiLEC10h/N46YMnIfY8LifTU1FBw+OyYQNcCvbnA1KFoWJgOo8W/3BrTIyrcgszY9r32VBDfMNEjm1Nw4zi4zdgmoJOEzro7VTDtqE/Vae2V8Ij/VFHq10ZHv/eY3vw4AYDgCjAjUHV9tjnsI47ZsWQJozJ8suPwAdso4NQnh5VdcHpaG3X4zIxmquez0s3APMtrVXGIggZ9j+N+8khBgEuI6/B5ELYjF8mEzmqGI6/YsBLM+x/RFqwrrwL8BF0H0pfPmJVBW6+m+OYECoO5DPVOrJ+Q2KtEwc38NiF+J26B+VDvtuFPABYMawbmG3Fhj57MWBH0ANvAHmPz93/99zq9+yDMUMD/+xBMJNAF+bS6eXrAgtZ/Gwv27BgDIWAl0rScA1LM2Bs2O3Ri5Z6Bt1Ro5+0kD5fNvnx95mfXnXKzxGf949gJR7q6kd5GVLlhQLrzgwvKjH/0ozxdIiizvk0+ztj0jsupIhHfcMaDTNWLSjYnrxnrZ0/6fv//7uMSSMLuHBmYAXEyO8TD/mSeZR0ceeUTcL/2ufeOdd98p5517XoA29h7owiABTbNmHZJ1YB8C3Lbffrvys5/9PMmfww6bXd1z+/vDeroHYwnoqwnkjEhabd+zfzHNOfe8c5NEOOOM74W1wfo9+uhjAcAAYGOjMF+e6y/OOSfuo4fOmpVWFtqJ7L33XmWLLbdIAuGaa67OXCDLbg25tVQBwBj9GDv3g8EztwAo85pMe7vp0+N0e9nll+c56O1IfnfIrFlh9TyzY4+dkwSBpJaFBxSrt9pn333CpDIX2nTKlDJ1m23KOeecHWYIoyoJ8N7CheWqq7nubpVkA0mh+TPn2DlZx1p1kBz6fSBOEuXmW2r7BvtSde59MaAf2DIfMUiSVNjxE088oeyxx57lo48/yh6D6cSq3XP33TFxMU6SAr/+9a+yTwDz2CxMXG3TclgSGNbCP/y//5AEl0SZfdv+0CTD9sJ33n03IFXyyrvJnJFEnDv3+LLoyyXliiuuyjyQeABuzVfn0rrGvPVuc/3uG8AyZttM3bKMGa2me43s/+7N+7ZKI6sRiQSPemlr2bq0Pu2fA4MlzdvV25Fgu15r1dyS1LIP2Kfsy768+5LU7evPe70lK11bt9n314q1uh/ujkB3BLoj8I2PQM+G64+Nu3VVOLKt7qtsS4eJW7F8SWriRo/sK6ecNLesu456sv7SN6y2GFjVgbI29+3JS1zQVCU3la2rDFtt8f1vt/Ou99dAXrtbx/J5ASKnQ3LHWoe2fl6UjC98f/PNNksjZC9b/bSq/PHzsB7vv78wRetquXbcYcdI9sj5mq11Zc+qrX2r+xIcTp26bQKd+zuNnGU+vQidW28fRisCeJlrgYQaCrVfAiTZUIEngAHgsRaPvGbE8BSRe0kKMB0LGyiAAN4efOD+MuuQQ/I5YNLPsSsNVLWG6sYSaFDPqFbpvfcXppk2Ru2Qgw+OBEj2mNvms889lyDAF5AYl72B5Tn2XnvtGQaQNE42f5NNqoude+HSKfh23UATVlCW+MGHHgroBArco35xrk8Aq25IMCDAW3e99cr2222fe8HAZT70lEh0PEe1eoJ4AXxt7TAXoVcAACAASURBVLBVQI9nMGnypMhTZcsZBmCrMA+C0UjMOi6B5oVgrvZBwgLXBrjux/PEuAmKgAbB5J133VnOOP30NHkWRJG6CvA0ayZZwnp59gJmgaKxcH1kp+quBGXmDeYB8JIRF9AJfh0POyR4bzJMQRs5G6nvnnvuFQYOqCIDU6Op+fZpp55WXnr5pTBG7m+HHbbPczz77LOr8ceMXdKsHWA4+qijMmaCcQBLUO+Ygl3jB7gYP02fzSOS1t/85jcxjdFa4fwLzo9ssBoyAN1L41IqkARQLrzwgjSWP3TWoVlnzZiGLJeEWADYzEwYapgnQD82FKtl7CqwX5bAkXy2yZh9jiQN++Z6fvub3ybTP/f448MEMC8xviRvQLK1d/Y555Qzv3dm7lESx5o3Dq4LYJx92OxIE429L8wxZ1DAIyBuI42be8pvfvub1E9Z/6SON95wY5hu7BDQpIG6ABr7IrjVeB1Laj4edPBBaeWgBpbsEnMG3JljkjhYTMCbXK46p04Nq2IsDjjwgCRIBOCabt904035HQCHu6uEhGb02lcIvBnNXHHFlZ3WG2dm75N8wRxiWM0hawJjRUZtvgBW1gHm67NPP43r52abTSm77rpbng9QZR5tudWWYa2sY6wtGTj5n3FwHpJrY6WWzdwYP36D3AuXWXPiuDlzAuasM26wxoq5kfFhSGRvt9Z+8+tfxy0SC2mtYjSxbEDYvffeE+OZ7XfYIWDGvgf8ml/2Hoyj73H8BVSAMWPHJdf6TNuMr75MXdzHn3yUpBo5ojo/KovUQ642OkBNvSRAau27R4DXu+2Jx+yzDyaR4pj2posvviR9ATkDY9IwjmokmWf5nISUxvPuy5qzVoCnqA1S+ynh82755S9/mXl51FFHDYF251m6dLBce8112ReMn30CE6nfoTrk5p7aQKHniZHeYvMpZWyHiSNjXtSRlA4bVpk4X0uWLIpJFGkkQGb+6mu3ZCkDlS/zTuVO6Rlrz5BatyVLcp3eRfl+Eg19kURj6rhWu8661vu6xibfePjVPWB3BLoj0B2BrzcCPZM2XG+FgDf/NyDXAU0jhqthW1ZB3Ii+cvJJc8rYsWuW4cN6St/w1UrpYQ6yahsBvWg6LQHSLByA63Ts9mcH4P17ksl/D8SRMQIGsuxeKgLl3XbdtTzz7LMJ8PbdZ5/U23mBcSsjMRNoq3sBUlj4A0sCJcGpP4Gr2I4vqbbjssqMArApgrsxY8gclyZAxOr4nJeroMBL9/zzz0uWV0C88N13YwNeM6b9yZ4rWAcKHBuQUbsgAwtQCjTidLlixZCjncDh+eeeTYPprbbcMuxOmEL9oRYtycvel+AKiyJo8JJl3sFg49777okNvebaAh8BnGDXtQq6ABqgRG+4Bx98KAG031NjISgVHHqxY1FSSzV9WoK4xx97LGxfbZLen/NyJ1S3I/gXXGPKjIO6rUsuuaSsueZaye47voBR1j2B7Msvp76GZNR5PEtj4bpJzDjJAXSejaBb42HBPamiayHjShb7qy/znIBGgbRnw/xEMILFIr8TZHGPNFcAQIGv85F8kRA2t0PsIMag9e1yHsDGmJpjmqV7jkCq4z73/HPpo6cOkMsdKRdjAHPT/R933Nycm4wUqMD06GnFoc85sA2AHzv9X5zzi3LWWWflWrBAZG7qK31WVl8ASZrFtIYphj59AI8aLCCHs577mTfvsowvueH9D9wfh07siGw9IC+BoUZLICoQPnT27Dx3c+OG62+IAc5JJ54UkEfCePLJJ2ccmUakLcY2U5PRJ4VNyofJyaJFq9ja93RcMtVSVqt8AWEs3Tt1sOoVSaKZKgiOf/3r3+RZuicyXnMIW9kYVyBJEA+cWINAtXnMQVAQr87yxBNqD0Z7DTYES/fyKy/HYp7jrHlnzf7DP/xD2W///crOO+0Ue3og2PM0RhdfcnHukQsiJtB1kB+Ss0rO2EesG7VeAmvSTef0DCgATjvttCQMsIN+F8urbsuYAlnu17NR83bxRReXyRtPjpyQXJu7Y2uzAPC4N1JMz+j440+Ms2pMXB5/LKZGpKiOZX6aK/Yp6834SFjVVh+PRHas5othEaDG4Ialv/nL9Ml8V2P1/HPPJ5nCIZIs23MFiAAj+1QY/9RerpX1eNFFv8t6cF7ntPYAN+ZHWHH7X+s5V98PPQFawIO9pcmnPXdM6hQ1fou+yjp1/9QOJH8ASmv/ANCTHEpWxSSmvz/ME9dgRlbmof1VAs3z5J77wP0P5DokrAB0agdOvv797IJn41zpWhhVOT4JrjVKjug+rAuJI/fjnULZwD34vQ8+CNALiOu0FGhmSMZCwsTv+7k5gRHHdPb1Diu33HJbZI7mmSQB8xD1jOodsWj2cs8Ji2nsMLPTttm6bDplUpVtd/q5ue4VZbCzzrDeA2H1JTQ1LJdArM3Wh5VPP/u87rGjRlUWLiqH1ZOYUgYB9Ncm5MOyn6pd/XJRNThpoM4edvof/ZeuscnXi7e6n+6OQHcEuiPwjY5Az+SJ668EcXrEDdWwKXDuLb1loIwY3lNWG9VfTj7xuDJu7BplmJq44aNLCRPXMTLp9HNrIE7GvlJu1Y0yfw3AE/ytbAD+h+7m32LiZKO9lAXNji/rKkASXMkykjF6mTMawJAJuATjmKbUDywfCEMgIJKV9SIEct5d+G6CLFlhmWLZZT8TOGMpSFeYCGBdBFaOibESLMq67rfvvul9pTDey1ywL0vq5S/LLjNMwuX4jiGIYkaQBswTJybgw6AIhH77m19H6njsMccEZAI7XrSbbbp5GAHBGMcy2XjMgMBOoAxIvvPu2+Wpp5/OeMhi64MmEMFiYS64SWIRXBdr8Lvvuaf2T9t9twBVUh5BE0ASmeirJHtvl1mHzAr4ky3H8GAdBT2YOVnpb59yStoGYJcAJVIe2XqmMwKWeZfOK+utv15YIRIhgS4JlUbkQJ5aJWMsSDEGgvTGAJHJAYlMCTg9shx3/rfeejtjCLzsvsceybqrB/FzmWdj7jlpHH3XnXclIJqx64w0/hbQqDXRqwuzIaAR/D711NP5nM8AWIJtfQVJxYAzwRiDAnOGEx3gZawBNH0BAVpJBsc85phj4vAnOWCMjZ3+TwcdWN1UL730kki/BHtXXnVlgkJMLXC4z977JDjHZJ1zzi/yPIA/QeYdd9wZKahg2Fpwz9gmcwVTx+QDiAP4gG71cn4XyDbH9t1v33LB+Rdk3I+bOzeg/fXXXi8333JLwPNhhx1errjyivLcs88lkWCMGzDxecCg2upXBqAF6W0dA4yYN19+t9bUlFXMTYalh93dd92dsVRnZe6YrxhefwdksQnWhjlvjNUg+RNoAoCwEZ6XeyNLZILBaVKyxNxRb3TjDTck2bHPPntHCgy8AvkkhdaxtWguaVMBNDmue3Pvvsxxa5QkrpnwuHbPFLCWRAHyPCdzkPmM58eR1XqRkJHs2WXGjEiKPSPrEFvOQMd4Oh72S50rsOn6sEBYxBdefDGGHH4PY27tSbz4PXtY7Uk4NZI7vSz9HGAm/bPfAWrmDhdEzovmrXkfyfFbbydJ4jrMTUkOQMMYv/vue2GJyPzU3Mq/bb/9DhkbUuLa9+6VJBKmbLppxhtY0VZlk40rIIuB0IcfZm8lAwdWzFVrwb0Yu4UL301CwJylSlBvzCwISMbscgRVV0vSaf8EJBqwSP11mrGXrE3XYO+1l/q7teq5ecaeBbMSSYKY7PT0lsVfLUrdp9/1LDFPzm+/l0yxd3q/WCcYUPeMybz2uusiPWZk4l6xvO4n/VGHD4+z5Lnnnpcxtpc6vj3FOqd0+eqrxWHBXOfpZ5wRVcRt8+fn+J6dMcLUMXlyPNew4Ybjy6YbTwpj6LkDYWTVaTmizQcJ64rBNO52HPsvIEZVw9gEePas7K+ei+dunwVA2/uKa67rTfPwgYGyOC6/VTnjnM73g//4X7sg7hsNv7oH645AdwS6I/D1RiB94gKyOgBuBUllxV6piespA2XkiN6y+uhh5eRvzS3rjGVF3FP6ho0upbfJKauErbJutSaOZAVoa60HUm7UYemamcK/den/Hoi78847UqfCJVGtmOLy5lyYnk59fWHSZDe5iHnRycpiAARbMsheujL7AhZW3ut2JHRcvAQygJcM9cz9Z5Zly5YX55QBFzwJjICEI444PGCUFI5kCFAEuARSggCBJaczBhSCZIG2zCyJlcBQME3KRK7lfr/znW+X1ddYo/zuggvLO++8Vfbac6+wCo899njOufvueyYYEfDJFh94wEFxPnS+V195LdnkCRMnxGlNL6q5c4+L8cs777xd5t82P8Gi6+ZCSQIn+BbwGgu/C6zMmzcvwQZ5mqAVELj+uusiYwL0MJsCbMEMoHXllVckgCAVEtSRwWE+BPLXXXttmTZ9ejLfMubMFwS02DcmCQJex2AII9ASsAs0BU0CdgCAwQVgjk0QTDq/QAawc/0Ci5defDE/F4xgpQTtnh/5FqALDAHl7tU9YD6ALEyZQAsYM29cNwmoMQO2BVLz5l0a9pXsEZgVsOsTuPDdhak5AuJks+ddNi+B4A7bb99xT70/9VQYgVpr2hs5pcCSzBW4A2wF4ObmeeeeG6AoiBJQGydgWEAHIAp8scnGV6Yf+GF+oWZHoI9dc65f/uqXkUY598OPPBypn3kHXPos5uPb3/lOufCCC+LAiDEicVNbBxySJDKuwLyZZ9/+9rcTgKqnYnXvegXOLUFTZWHksdXN1DhidjEo9gBfaT3RqYezRzT3TMyRGidMh8D31FNPS2ApsAeEmTwIHj1b6wjQFnR6DpgvAa654FkDENYtQNacI8klgRxB9Babb55eWECyzwL6agn9G5jbf//9Il3lMMpJlH27r/+PvfuO1rM6r0W/dlUXqoAAiSJUaKL33qsQovdiDC6xnfiMm3Nucu8d54z8kXHuuc4ZiRMXXOgd03vvvYPoiF4FEiCB+t77jt9c3ytwRvKPjf/7dgaxpP19b1nvWut95jPnMx/zA1MH6EgOCbyNqWdprvo9MOIcxt/aId8DSAARzLa1Xu39t861ke1hAd23gFuPu6/iFqqWdmJZd9KkyHyBZ4Y7JKpAnR/1sRJH9gvXjRUH/oy3wN7zNUbmb1dXNQqyZ0iAcHmN6yyTisKEqj8A2Jq54MILAkjMB2P5wQcf5VmPHTNmFUjHKj/55FNhKK3/pn64trQYqOZHnV3Z780nCoQ0iF+yNGyvezeOzGzMFdfhh8lLbWEyJSxfVABMcVoJAs93wpprRvpnL5cEaupumUcNGTIorrK1h15Hxs0eRS7vmZFKm6ennXZaDG7SNiHtNwZKb3c1p5IQIuGU/CMjXXddILi7BZjItGsD7yThXpiTOk17vD3F/GSEZL57tsbv3HPPy/15fq61qbGNW2vPoOxb9lffnTptWsvoaUWeLdk+dt9zx6YBwEMGDyoT11kr+15qf8kf49Y8EJbW2Hi3YeKAX+vIeDCjWrDgizJs+IgkEbzTMJxNHZ97NCe8Jz079dXmCWDI5Iw83thV9+qOtjvlnxdrtb/dHoH2CLRH4FsfgY61Vh8zUBGY/wRkX0sgOzu88FeW3p7SYuKOKGNGr1Z6ejpKz6BhpXRWy/5aF9c6BqDWWQPXHBOQa0mpGpD3p4I4L3aSOvKmWDyPHRsGJdbJ/UxJ+vMSJ4eqDVurhTJAxfYa2yRYXbhoYSzNBVnqspgWCEbUS5EEuXYZ5+233zH3BTzIYnOFExhgA8ipvEAFzgJqTIlgzvE06CYLrLVmy8JwCaZIpgSvAq7DZh+WbDj2yvj86Ec/ivzu/vvuK888/VSCPv+xsPZ9mXBBFpnhddddX3bYYcccT10H1nHf/faLXIh1+ocffFC+e8YZeaJfLPwiQIUTmyBELQ7JKYAgUAcYgLhS+ssNN9yYwEW9B0ZSYCOgJ6sTzN58y80BRGSrgE3jiEgWxAAAY4PBMuYABkCEYXJMEiVZd0GZYwpu9U3j9EfuBUwAjRg6DnuCFcdgXc9d7oknnyx33nFnno9zC4SAYOdULzZt6rQqWx0+LGYgt91+W45tbmA/fA+zih0xXqeffnrGA6j2vPfee6/IywQyAnNBGemlwAdIct1aMpDcMaPxPeOCrSA/BCKMi9pMhgnMEYyhoJXZg9545H2uQeB+8003hzExruaQuewajSO3OIDA3PGcsKmY33ffey+AzDEExgAfto1xBtnVhRdcmNq+tdeaUO3UOzozDzF/xgCoMYecY87zc3LONMnu7kp9o/WpD5/AnmwRE1VZlYVhEIGpph8g0OE512BeUF4blzNZqK1Gaj1s0/DbZxsDmQD0m26KlNhaANqOOLLKTJuG3QCOLQVr5vNY+Fob25n160ciJz2sli0LoHJ8wbYEErmdbUdygiQQwPSsXK/PWseNFNQYeE7aBbhXbJVkgmM4n6BX7y1mHH4vgFd/hPnzXX83h7U6MSexPeorBdTminnQAI/0ivvss+xX6fU1iDMrpnJlWh7Yb/y9sifub3lYFK6CldnsTj2YuVpbMQyOusD4ArbWmvlbm8CvzOdcs2twbCxMrY3qTD0t1tGeJcEBOGB3XbOWCQAlmV3TIPrCCy9IUuP444+rZlYtoFPnAUOilZmTWF+A2tqve/1A9uKmjtI5uQkDZ/pWAnIACuAYkA8wb7BB2DfAVKLKnkbO6ZlLvkngbbvtNmX+gk8yHq7FXkHSTmYKOO+6267Zb819hiyeFRY1AKi/I4Yefuz1ziFxIInAdEbPPSDWvXnu5MGembUiSUYCC2BVM5za1qPWm5E1fhTzJHMKu+3+OISaE+Sn3iVUIcA5gxxsm2N7P2HEXYv9z3y3JkaNHFmmT52aRJefgMFe/e2Wpb4a6PVclQLYV7HrEoC9gwaXTz5ZkH3YjznEnItyw8vBvLberKdqZtZderkupw6uN0DOemrW+U//7h/bTNy3HoK1D9gegfYItEfgTx+Bjgmrjx5I4FA6y0AAXJU64tC6ur1/a5+4oYM6y/HHHRkmjsyygjjZ3UZOKSFf2bfmRdOAtubyqslJA/D+84v+z5g4Uo+7vOSeey5BLmAkcPZSE5A0khwNYb38r7ryyrBb5FQbbTQ9mWmgCbA56cSTAmIefPCB1BQJ6LErZERe9l62MqXYq0suuSQveJligZR6IQGKwPXKP/whAcRxxx8fCZgAwzlGjBgWRkn2/NJLL0sQpdAd2wWECigbuY57UUsmGMVK3HXHHWlwvOsuu4Q5uPOuu8qMzTYve+61VxwuyUQ52HGHwxCSSwJ0222/bbn5llsSxAFmXO2MjV5y7hXzESfHWOMvSE0RGQ3jBe6U1117XQJDToGCADbe2KeTTz454+M4mAjHEfRddtnlCTyOOebYgDvs1x577plA/pprrk3NE5ZOptscA5QBCaYLrg1LJFvPWcd43HjTjWHoyPgE2Ky5ATE1QHrxkTIxpeAmJ5g1tldeeVWksa4J68jEgxspsK+uSjCHdRKsAGAAuECVEcXUqdMS8LmH2bMPD7MjePcD4Pz617/OM3FsJifqjE499bQExZdedmnAnSw8Jg2QF/ypxRLIqpdj8W7OOz72tDHiWH/99RLwmpcYIZ9/Yc4LmdPupZplvBEASt6FRd5nn30DeARyTabdWGIdBHx77b1XwB+HyvfefzeSTHPYc9E7TUBsTKz0fVrGIC/MmRMgoeGw+8amMm9QgyiQxypgn/SJW338+Nq7MYy61gG19rXW01bjkqqf/jpp07BiTbPr+hlBKAONFzNWgn1JhiOPODJ1WU2TcODRM3NvNZDGpDPGqfuLazDP1Z0CZe7djzkWeVkpAd4CYucBaDEsgMSMzTfP85WEAVIwM8aUHI3rIhDq2MaECyIQZS5hWz0bINefnbdp2N2AGMG5tU5a3TSTB+wkLgIyGfCsWJlEhORSbUNSGUyAqwGWPltNJXpX1acafAG2+WSc1TiRHwZkYeeWLU2A7h49i8Yavo6Zv5c4EmJlHN89Apr+3V4EzEkYWUOHzTqsNCYaI1erxkPMVgT+1q3xstdhav2b/VVfy2uvuSbs8d777JOedeqVjRE21Px9fe7cgBhrCEh2/fYL9Vt+7z+MGEbYM368JStN65IVK/K5BohP2XBy+eDD93JPrke7CM+VPBnAlpwjM2UWteUWW6adjH3Hc7XPvDH3zfQflBCz3zHC8g5wDNJQCRbzv8okX6+1cWPGpO2F/VQCcbfddv+6NQqTkBUrVrWUaVx8a3uZrvw7xkw7BWvAnkrG2oBwcxxjrmYUmDIPGR+NXm21MmMTyo5qluT5+qznJ5nj36yX999/N+8r45c+qIMGlc+/+LIMGazHps8sSWKvMuYDmaPp9SlhMGxY7tM6CWhrtQT6JhP3w//y39sg7k+PtdrfbI9AewTaI/Ctj0DHWmuMGVhlQKK3GzBXI7UwbgP9y0tvd6nulMdzpxxdBg/qLh3dg0p/qZnqr5m4Cv+aRrBR1K9yp6wArmaaG+bvP76f/wzEMTZ58okn8gKVNVx7rbXSLNVxm0DSd9U29PT2pgZGVnS33aqsTuCCbZNtPfHEkyKrA1LIIQXL99xzd2R/AisvWRJGL2DmErVBclccCsWqAJWXoXMIVs/47ncTgAhOZFPHjh2dQM2LVq0SmRAQwaRBUKTWxb8JrDmiARGjx4yOC9wD99+fLDP7a6yJF7uAgiOeYOL662+I6yMm6LHHHk8PKPLQzbfcovz85/+SgIw8z4s7gfwjj5annn4qn8G0CADIos4666wwmo4jqwusCoKNjew0EOP7mDmA2bUDDiy3Waiz6xdYAXkkko88/HBkiTLdrllTdHb5eiI5rmeEWQJCBbrqr/x7WIRBveWmG2+M3brjAeU3XH9DwAfpKUbS9QLWrqexkWfgoSHuDjvuEJc4wRyJKnYH+FCfBCQJ6AVdb771VsAqJlWQpzbNvPJ3gZ/p2zir3nDD9amF5M7puWJjjj76mMzfK6+6Mm58ngvW65WXX879ql9SuyZAYnaRfk+tpukkeJhUxyGtTV1ZR0ltnnliYgnanUugKcDGdmJ5TjvtOy12hTyR/XdPZFVA5iefflomrrNOgjDjC/yRt2E/MAPYC2MMIERGN2xYZFV+BJ2SDxISaoQkSrbbdrvIFoECY+vP1pVeUoAVEOHvPttI8xp5Xdi4Yg0CGtUp0nYSRqaV/Qea3J+kAGketgTLLYGCSeRcCLwJeI2ReyQdrAH/QMt4py9z1ppsWK5mjgEVWHbAybjOPnx2rObNAawDh0UmFT5XWyHUZu7MgzAaGDA/ZMwCbnI/z1wQbQx23GHHANwqo5wUQK4OqbJOHanRkizgUDsZu/ryK9kbzPGm/cToUaPzPKyDpjE6FYHv+XfzXMJlyRJ28MviNAjIOKc6UGNqn/JvgIZ7zx7Vch3kxmvN+negU1ILaMQYWcP2AE6rfiSKHn/8sTJ37hsBFvZCDJN7ce8SISSn2iG4Nsy78bj44kuiePCsnAdDLLliH/Fvo0eNKu9/8EGYoQMPrGY09993f+poybpJ99SixSq/1Wzenug5kT8aVy6X5o26OMckeTa+1kiV0E6OiZXEHeWCsbDHWw/UEZh6SZsmGQDckA9OWmdiwLP91GfPOOOMSFzPO//8PH97ceoy114n+4g2F8yxZh12WHnrnbdjBKQee9asQ/P8AnYwo4MHBywBpo5fa8A78xlrJGxeV2fmgjXod9hZv7e2AGBMJiAdtnbYsJQIbLn5jCQSak2qZAozrK/nD8MsSSwlAcY29W3dPWXepwtKV2d3zsEURSIE6JVIMBZq5yRsjE9krz09eRZJtnZ15Rqae/juj/6+DeK+9RCsfcD2CLRHoD0Cf/oIdEwYP2agAWKklEBcK9VdBuJM2REQt9rIIeXwWQeVietMiMRyoKunlI6qqRdINbb3XkotDFh/t0qe2bQxAOJqLzpZcP/b1M1Vw4Svs+0N4EtQ3dGRzPmtt90WqZcX/5QNp0Qy0zQWT8DYPxCpjs+SuQlkGRdoByDok2nFqqlnIonBjhx04EF5KQqgSMZcl+w5sKAm7pe//EUy3BgZtS++I8gStAls/K+aNkHJPP2nbrmlrDlhjQSo6kP0kpIdVVv229/+tro17rhjpDLYJt9jViEAx8BcTy654w4BGYIMAYP+SoAGZ8dLL7ssAaXsMhv5RhbppcxdDsukf5TzCIoffOCBBD5pDL3RRjmmIK1hKvRa22yzGam3AmwxUqRNTXNh88G/GWeBLaABZGId5s59rey+x25hkdSwCc4Fn4JGwaOgDLDT4BrYBXiwTu+++15ZsEAD9sqsCRqARKDbWHG2FNR69OzQHRewxFZgHQVrAK6eY/o+7d4ykxD0CEpvueXmBEKAgQDn+TlzUp93zDFHl1tuuTXfJXdVa/XAA/fnetQ8AvSMVLAoTQ80vbMEs8AL4IkNE/CYL9gHQNOzExgDVwCc+en85lxTgyIoDWvUYjBIDQV9gKs/G/NGuiZwM9Y/+6d/SjIAy2c9CNzfe/fdBHfmQPrQtfpKueawMAMduRaBoXsAbAW5pGac/2T5MV4MJWrfvyrl8r+rjVqtfLagugY6HxMeLRlclxrROg9q0E1qCnBxCXVMsjOgybW5jqYR+jdbLZhLFVAuDrOD9cA+m9vmuGMDp45DBuY4wOSihYuScBC8GwNAFXvrno2ve/TvDfth3TErkQw4+aSTM06AV9ixCWtmPbt+wayA2njbK5yLrNHvHMv4sYAn0Qa4MPAxqZkzJ+uXPBWwaeroJCyAUk64p5x8SrZSeyLgbo4DzZGHrqimEhgU537xpZdizuOZCLQdE3h68823MvaSSxxiSfm4Oe6y6y6pl9XMGlOtdx7TCteMfX322aezL2HNjDfG1roh2ZWAAL61BXAeNbMAEHZea4ak8lUbuQAAIABJREFU4lrP2PibZ+owmSpZBwcceGAA2rWcOqdPD/BTG2x/0CIAGDJ/rKdag7Yy3zEfJKjMRTWeTIaMs+tjECLJZG0B9/YMx5Akcx8HH3JIjJnsA1ppAPR777VX2G7MGLMrDKt9AXifpGfegQem7509Wu0Z85xPP/kkfRk33WTTsvVWW+V94ln+5Mc/DhPpHiku1l1vvYA/4+OZYxwlpuz/Eyetk73KuAS0LV6cPx8yc2bWARAXVkupQekI22WdDfR1BlhJrpmX3d0cIbvL8hXLAq4lKu69575y2+23lzGjx2U9mSfdXZ1lp512KJtsuknGsq9PL0pyx1KWLV0a8Afou0YA3Npg4uJ9/tkXCyt7CYx1drQkz5JF3blGCSFrwufda9MbE4DriDx6IPu2Z3Dq9/+2DeL+9Fir/c32CLRHoD0C3/oIdKw5jpyysmkBcB1cJavrlZq47i7MxMoyYmhvmX3oQWX99dYuXd0DpatncBnorCAuL/0G/CUAaLFzq5i4b+79FcQ17F3zfceomcpaRN0EEg2A80+YFj2mgBAZXwE6oON7vuN/vZygQvr/c845Oy9HQdv06dOSXWVjj10i81PXhJFyDEHYLTffUtsKjBge+2ls1qJFX5VLLr64jB03LhIbdRCYD1l2oAkoBIYEWWRywKwaCOzJvvvunRcr0EemJnDAxKQZbX9/MuWCxNVXH9/qy9SdYJSkqTa23jRBg8ysIFQQAhgJTLCGgneujo0cBjBjC77pJpvE7KVpNu77MtICRkwAkLLf/vtljNVCAVMK+r3UP3j//dxr8zIXnGErt9t229TdaU0g20sqxQ3zq8WLyqSJ6+Qa1J4YW+yD4M+4+AFyBDo+IxBm5PDW2+8G7DOVCcszanSCcc9W8AMUYtSMA3arMYoAnHzev22yycblueeej9RR/ZbnaDz9/plnno5ZhTlCoghMGUO1RgB+7SnWEQaFBIkhheBZewDBpudTa8nm5foBAKwpQOUenBODqrUD4Ak0Of7mW2yRQA7QFXCaVwI5gNf9ck30fMn/SEn9ToBH1sWIJUGv3lM9mLTFca7beuutMg80e2ZewJU0rS6GDI6EzDwx780HUrkKyqqkUDDWNHG3RhrgUg1GBJu1rtWYYQ09W79zP4I6rAXZpdo7wZxEBjDl2jwjz1Vg2jB9EgFkp2TMTDcElFOnTmkxC/2rAkXufwAqW3n3YlybvnDmm3Vi3NVKYV+YSeyy885h5vyONG7nnXYKwG9aDwjCsSeOY/3de999ua9Zh87KGEeut2J5mE+tI956862Mq0QH4IOBtP5JJrEa2DpJHfPC5yVbJBjsGxJBQJa2DQwsjDfmkL37Iw8/kpo5MtUwQP19Zf6nn2Z9WGvOKYmDMa/jvDRzXaKFTBmjY45ghPSOY8YDPG+x+eZJEvks+TX5qYQPwHjCCSemvhUz7j5JSJkcqe8jjcR+kzHOnn1YagS5X2oKzxTD82X0I2nyhz9oq/FFEmT2E+sRw+d87PxvuvGmtIPAJBoHc8C+YY+pTPRGkShTSej9Z255XvXZvp0ECiCi9UKtsRwojz76SPZWgNN9krACpuabJuaOcdjs2WXM6NFpC0KOrX2AJNkBBx6Qa3KvjJTUnZHnGoujjz4qZiFqW4011uyTTz5Nk3cJlkNnHZrjAH1///d/H+MhyZ+TTz4lz1myTN2cBJv1f9nll5WddtwxgFzyzXVJDCVJ09uT9hwSApIgAJP9IO+0VhuVjtJTVq7UykeisjJcAwOSBRXIWiv33Htfeg2OGDEq71Trc8yYUWXG5puVSZPWaUlkBwo/Ierk1KP29ZflS5eGfeYXY+/3rlyybFlZ0dcfhtnn6jvVe772jLPO7Q/Zp/SfW7o0Et0kUru4W3a2Qdy3HnK1D9gegfYItEfg2xuBjjUC4oSS5E5YuMrE2ei7OgcC4kr/8jK4t7McfthBZcrk9UpPb0fp7h1cCjaufrj2mKPCDPjrrMxcQGG1KW4sL6vE0u+qAUrrF63jtFoRtO7vawBXQZ2Xjhc0ECNQll1NYAf4ORLHwm7ykEUBdephSMFY4ZOYaKCsSbKgZ7ddd418SIDyyisv5yUvABM0CiwxPDX47amMQHd3XONiz//O22X6tOkprhcIc6WcM+f5OKzN2GyzMn/BgrJ48Zet3mHdCY4EZey211t3vTJ23NjUZujB5mWqrk0AKtjVKqDWJ72xyu5fkIC9kfE2QoJQbACAg8UQdO2z9z4J5oFAgaEMLiAmwBUUqwsxNrvssmuZNm1qxl3PKoEpQwBSP/UqghWMl4BCcMkV0vExSxg7gZaAS+BKFrpixbLS1d0Z9iR9jLq7A1LNASCXSyAnNgyH8YwMcOWK8uKLLwfICBiYMwjOBEDGhzU4GZ86lSrnwfzoMVVNDQTkngOwDYQ2csympqPKgSqbkEz38lpDJJBRf+IajI3juK+GQZKR56Qp+HLeykaV3LeAzTgChUAH9pO5iqbZZFY+OH7c+ADkBix5Thi2r76sxgtNz6smYdEEU9hAxxB8JWOvA5TG6C13R/f6+BOPxwzl6GOODig1duYFs4ea/a8MmKQFIOcasG3V6OKras6wYnmu1zry3bglCu60AGgF//r1+Xvze9cKnFhz3AkdF1MB7HgWnrVAHkDB0gB4WmQ0bJJnvd+++8Y0o9bU9bfqdsYmuYHtNd4YUIE78AQIcnA0v32HKc6rr76WsRWcYwdJwgAL54skedGXqxplC1Sxu4Jy1zVt+vTyybx5WRMAoRYd2Afz3Jib69aJgNsaMo4vvfxSQBSwZU+IacXKuqYkRABVDAcGA+gHOF2fOUG+LHmDnTHXAF3jBLxZw8CUNbTJJpvm/vxHXSD5g9nDht54w4053+mnfzegSPIG0PKc1NVW0DsjrBcJHndPbFbqr5ifLFlc7rjjtnyelT3JNfaZFJKbo3tgVmNteG5cV81TLJhm4xJYjHcc3/V7Puotb7jxxnL0UUdlvV5xxeUB5RJq7o8z7LH6DF58cdafPnjmk56SxvDll14K84XFJhWfNnVq5M2XXHJxWWedtVLji7176MGH8nljpy+bPalRQbg/DKs5gmkzxmpgMaXqU+3jvq+lySEHH5I5f/5552dvIhvHOF/xhz8EhJo/5oi99Ic//GH2adJ3NcFAmTGz1qksJDd+97vfBRiusebq5fLLLq9JjZmH5Dl519iD7d2R9C9fniQLsGiPwZZ1dPSWlSv609+tlofWhE3eeoyBurvTDuW++x4oQ4cOL/191Y1T24np06dmHfgeZs53OyRZu7ty7E/nzcs7A6AbM2Zc7s87Wb+3ocOrCU72xZbJmDWXPbKzM6BTAgeIA+YkEVIG0QZx316k1T5SewTaI9Aegb/ACPw7OaV6lqT38mLRYqC3W7pwRUDckbMPKVOnrl+6u+G3QWkxkP5vLSBX3w+15k0Q7wgNgPP3Ko+sdSP5XI2068uk9f9q/5/m718zcv6tqWkjOcR0AD0777RzfTmFidO4uhbIY1hkURcuWpQaOHUZMr/qn9TrCBAEM64L0HMZq7fcDCNz0ofqhRfK+HGrp2jfS5x0RuZSxlMwp8agMh0rkyF3DqCo1kAtjZOZQLD2bJqfmhD9rLxgAyDioic7uyLZcdIygYHB8DL259QetYLt1FYsW5aX7MMPPZQMN+meYBR7htXCTGB1uLuRhb38ysvl3nvuDaukHYOgorHLFxwJWLeP1LE2qk6tz9KlCUC8yDFegkuOm2RQa6y+ejl01qwErdgr5xLECo4nTFirMjRjxqTPkUBeUNu4FlbJbQmT+dKLL62SbLmGhk3UNkF2HEgQsDduiI1MLz0BBw/OfwJVv3efxpOc1v8C6qSIgIBjYzw9Ayyc72uIizFwThIy0k1sido3gIn8CUsjQAVQmtqRaspTJXGOReKH+cm1tIBSc71qrwAtkj9gk3W9Z9D0eXKt5qpzOKf6N1Iof5YYEHwKdoF9gZzrvviii9J/TtsFNTcCWgyvIM8YC0IxPYI6zxOgN6cE784LZAArAMbb77wd0xgMJYAVtnLF8tQvmleCV4DDvRsbq9X3JDAkHcg7/c5xgFdgXR3iMcccExMLdTbOpZk5UFGliUsDJhO+DvSXjz78sJx9zjkZvy023yIumxIHtZZzcTn7nLNjfU9mpx7SWJ9wwvEB0JIi2h5IJPz2N78JCySoB/AY7AAJWKQXX3oxDoHO4Vk+P+f5rC1g3BzRl46sdpNNNw0jo5n6iSeqEV0eQLzBBusnWeP+/Zv7UV8HgAIGmKOmT5r1NW2amsi7cx0k0ZEtv/teeeDBB8JMAh2kt8aD9A/o8OyMrdouSZzaKPyaAJyf/PgnMdzwTPbdd58AUQ6rQNUGG0wOILzu2mvTOqIaX1TG116jabofNaYkhYAW0yDr37kYOlkvr732apguIA4Acz2AOvZMcunFF18oxx9/QoATUKUu1L1rwcFh0VhiB613tZvnnntugCDlgGtiIkIhYN4A3CSj3CKBO7V45o3aQhJ1a955gGnrE4PIiGr77baL1NL8kVAAmrjbGl8OvWSQ2223bUD5I48+UmZsNiP9EjFvF150Yea1GjnP0HMGYrSJYTjkHPrI2SPU+VFpWDsArc+7D//7b//2b+XIo45IXbS6P89dLadrNtcAT8/d3+0N5rgkg8SJ907HQHeab5cOZQP61ZE4avFWpcneHY89/kRceIcMGV7VKqWzjBs/tmy88fQyebLWKiUsHCkmIBdTmJ6eyERJ7cn/rfmxY8bFXfKzhQuzTs0J9bFRulAgtNpoeMPaMzyfpUuW5t+r9JLRmZr4tpzyLxB3tQ/ZHoH2CLRH4FsZgY611hj3dU1cWDjgK9rG0te3LCYmXR19AXFHHT4zIK6rs78MdPZWOWVAWwVj9f+wb1UaWfvEAXTVkVLz0VUmKt+4/FryVoFdUz/z74GcvwsuBAFvv/VWgJKXpjqPrxmXyjw4d2N24HdNMXiT9RbYq3fQswwIcr0AmcCebM/nSey8/JYtW9EyiVhSjRA6OqsZh/5XXV3ltVdfjXQKk+VFKPBlAw8IAJVYJudwTAFGE2R5wavHaRgmAa/zAVECTUEAqZbC+oZZatz9AA+Oj1gLgRFWQbBJEgm8koEJstw7NkOhP3DEsVCAIWghS1TrIQsvMNp7731yLaznFbcDGQAFVsf1PPXkU2ncXSWRIwMGBeH+zbkwBe4d2JoxY7M08nZ+NXZaKWAhZOUFesCMx63Hk2nimlynINv1YCUE7IJ+QSvA4DsYVjb/8+cviKGIoM7nPXNBX2O93TCw5oHAlaU/qVzDzADwJJEAloDQdXu2ntnWW22dzHwFsR1pzeBc/gPeyDQFb0whNCkn39J/SpBNWmWcBfmuCbhW5+bPmALz1Xl9tqlPrPWdnWkP0QAFv3/zrTcin/NsNV3fZONNyn333ZegFTgQLD780MNZRZo5W7TYI8kN4Izcz7lct0AcQ8BoRQ8q7BfAarzdk3vFIniO+mABMua2Z0Ci6n8BfIYY5H7PcHyc+0YArSC5GXfjwkRkvXU1za5rWoIiDYaXLAlgaSTPxtvzPP/8CwIkmG4cqMn70mVJsJAvYlDUAWFUADrXd/BBB2eucJUF1LDav//d73OfmBUJFvVfMzafkbX51ttvl4MPOigskSD99tvvCCAWqJubasAYDgEiXGUx/T/565/kWTY5JjW2ld0sAXakiOSDpIoabbtXc8s1qDm76+670q6A3A9bpk6VXBMwSGJioD/Nzq2T/fc/IGD3k0+w9Q8meaF3IKbs1VdeLd/73g/yZ79nDkK6q2+l9cpc6OGHH8nzPP3072Q+W1/V4ObTctNNN+Y5YqCuvubqBPpMiYytOrimXs44WK/2q6uuujrJLT0D/d76MEdPPPHE8uSTT5Rbb72t7H/A/mHX1Yhhh7CCWNqHHnq4HHfc8eWxxx7N/e+2++5h1jw3/1UQeHPGkUlHZf1rrWtPb3fqKwEQ9wGkmjPamsz7eF6ehWMAl/ZJoM3c9VltNFj6G0dz0Zq31jwLwEVSCAgDjo2H/dr1M2JRo+tZSA54EWA5sbgSLMbd3McCkoYDboAhsEiiaRzNzUnrrpskzNcGOVxll+WazZuqL+koA33cRgcFuK1YvqyUFpNmPmAIgTjy8BtvxE4PL4N6qxpi+IhhZZNNNspcAgBLP0bY/q51Q3VxXbZkSfpXelcMHz6yJR3vL4uXLovLKDBmLIA+69I7MInUzo7y2YIF+UxA3LBhtZegJGwbxH0rQVb7IO0RaI9AewT+UiPwNYhb1SPuazll/8plZcgQtsMrS2/XQDny8Jll2lTSor60F6jNvmuw9ke94lo242HmvtHgO0Cuo6ul6KiW1zVQqkCvytCqFK7+rOL58jfswj13313efuedBBwTJ05KFl3g2gC0NJVdtiyyEEwYJqN3UE9e+Dl+X18YMy/Lb7I6WA+MRAMCvXhlUIGIsGV9pJWVURCAyn7q7XT1VVdFbihYwZIJ0tRF1Z5OtU+W4NzxjVG1EK/F516Y2BODiK2QHfZ3xfyCDu5nHNhcC5Ao6MV6ydpus/XWuTZglGRMwIhx8n0sGXMP1wrUsfsXAOm35hpSl3X//QnqBcRvvPFWrLJJpwTr7i91hhz7hgyOfBPTyBIfSBOsGcuFX3xRVl9jzUha1SwJ8humSSAkoBQAAsh5frHN7gt46OnpKr29tbeT4F42ngOerLD7dI9q5wBgphfGSsAhUBFAC/QFj4JnAJKsSTAjSNN8W5BGnlfrmz5Mlp/xiufkfP6sv9y7mUuljBk7Jo2BjeM555yTIF8Q+Puzfx82yDU4/x233xHGSp0RcOzHuAADgkiMlkBVi4hxY8eGRdlt991iQKHXFcYIgwaYkW0J1PXHczw1fkCC58NavTa5Hh5pLzDf9HESVD78yMNxPRRoY1uNgfm82aabpc8eV0UgnxzQGGpQjSUTEJPfMfox3z6eNy/H2WfffeKWp1cg9hU4IqVlkAPgYC8EsgwurKXzzjsvAbOgGqhxzQJFSRWgGQiYtO6kmNgI1l2fGjLHIm22DsgR/3DFHxLcc+vENKnREviaS/qSATme3e9//7uwPuSGPs9shfOoZ8lFFfgxH4BURkCbbrZpGDDjzI1SCwjgxnrxGWZGtfdfdZGUvFHf6nl973tnhtG2Bpv9wHpt6v7cL+ktEKf+VJ2e52vdMfypDcznlj332jPgWx3pXXffXTZYf4OAYmvon//5n/P8nReINUauTYII22e8APG//T/+tlxx+RVxedxj991T9+j43Hax4OokrQEsJKbGXkiGDByp/TInJAzsEQCuOW0tSX74d/MVUANW1PSqJdYEHUuJiSPXrX3N+rK/2T+AF/uVMbFuJEg8T0AOE4n5JT1Ws6dWuJ5zaJIvTzzxeJVpv/56zim5A1xjsq0f1wSAxYxn2bJch3HwzNTESbQ1zLZ7sJd41kx7SG6NZdP03LyRoGFy89rrr2cfJxGVGLHvxelz9fFhagEkJjK333F7lBoNyyqBZB5jO9VYAveMsuxrGFXXi22zr7jPpuWC52jvlCyp9W5DShng7NoXEEcSuWLl8rJi5bJI9Zv3xJw5L5SbbrolbQEGDxlaVoZZG102nDI5bFx1gV1ZhgxmnFKqQ2tHR/lq0ZfZXwYGOqIsIHc1L5e0ZO7eXxjoprIhUvGWsZi5gu2PQY9m69xa23LKv1TM1T5uewTaI9AegW9tBDomrD621sRF5vjHNXF6xA0dzCJ8eekqK8sRsw8p06dOLh0dK0tnz+DS0TVoFQj7ZluBWn9U5ffJQWLDWgE2SV0jmWxaGXiZ1Gv4ZmPwP75Hn8UOadatxg2AISPbZeddwoA1/arUgwkmOYQJ9sh6BEqRVy5ZkuBFEIPR8DJn1828QqCl9k1diUDIC96LfN68TxPkCGwFGrV578gEhbKapDpqtTRtVYMk8Fswf3554825CXCxIYJe16LWi1RRELPhhpPjFChwEwzo++bFKqOLOQFkBNmVQehuGUJUiSMQIGAE2rA2gArA0vQCI0167bXXw1QJQjBvJFSy3Gq+jjrq6AR5AIL6pc7O7kirZPkFsrL+QJ0xcH3u00te0MlYQ6AreMF4TFxnUmRKgIbATX0X+Sn2BZAEZDAsN1x/fYJI16jH1qDBPWEUsA6A0yUXXxLQgmGoxjAjU+OC8ZFB9+N6m2brghdyOgGsekTOn8bL8wdEAFEBm/s1H7ndAW6OBcxedNHFuRbnIQnceKONyiOPPlpOOP6ESM/MRVl+ASmm7YD9DwgIuPueuwMkTz7l5PLM00+nBcFhs2YlSMT8kLg9/PBDCV6nTZ9Wzj3n3PK9738v0kqBI3nZ63NfT90OmZZr/vnPf57gHuAKMzZ4cGoY9cbDlrq+2269LUBFL7N99923dd9zqpyYjLinN/U8W261Vdlzj73y3Iy/4xorvQQ1lDde/nNugTLQrv3E/vvtn2erkbxG6AJTYMXc05oBWCCZAyBJGD0v9W7HH3d85hBgbx5i54CUXXbdNfMfSwZoYgwEqNaOOaJW8bDDZof5cFzgT687Qbjkycsvv5TfYZ8AFm0+JIw0UTd+JMJAEinn2Wf/PvMfeAXMBOJbbblleeedd2OaoU4L02mMAG8sJpML4IDk0PeM7S9++YsA2qYRPGbafvVNUwjJA3JJ4A8oPfiQgyPb5khpPzr00FnlqaeezBpxP+tOWjdr1FrBlltnGJG//7u/Lz/96U+zhiVbgK0YIH36SeadZBbJ8X/9r/8tkk/ssr3E5wEg+4hno07XvDLm7sFeV+ud+svcN+aWd95+J+vavHNsAT7W2rw214AXiQPrpRqtDMpeiOEPszhlwySQsHWACuAtEWBssNEYP/Jl5kxffrk4e6drcQxsFpBmnqmZtc9XA5iVkbiTD0/ZcMMkRzC25hPjpcivWzLyNKTuAvKq4Y61kTkyaFDaQQCTjaMrEOgz9jaJMnu05yXZILllfprX/jMWkhuYc3WN9oHPPv8sDKLxVCNmLN2b+XLbbbdmLnhnbLf9dmXNNdbInHc+YJFU2d5E3aFGUDLPeV2ra6iJyp4yf/5nYdNGj16tfPWVFhHzIy+1twFa1sgdt99Zenuwl0PCkE3eYP2y1toTMr881yqp1JzbMaNNzjvkvXfeyTWOG7d61lhKB7hb9vZm/MnwvYf9NEoNkv7qTllBHLWIMfes2jVx31qc1T5QewTaI9Aegb/ICHSsM2H1gWT3JOk6afb9VyWRy5ctLoN6OwPkVi7/qhx+2MFl442mlK6u/tLRNSRMXCPxW0WatVoKrGLZWg6VqYlrGZm0es+u4tr+qDYuUszKwkWS5Y+tujkvVsHo888/lxcj2SDZjaClYfPUbfmdIPCRRx5N8OglT7rkZcWQwA8go7bh8cefSFArgyrY2HGnHeMqJ9jA+GA0ACBgqjoaqp1bPezLlClTy/nnn58MMaAiA+z4svAkj0CJQEgQKIgjPSShBPS8tHfaaccYbQhiBWQkZf5e+wSNDAhRoC+w0XsMQMA8Cj7V2LhvQYTAQ2ACHAlS3Zd6MN/FTui3Bvgy6JDhf+ONuWXmzEMDMrhwsudn9iAguvqaawLGvvOd7wQE/uM//mPuG/AlyxIQkoYJXATZAhYBA7aNjMk9nnzSSQmE7rn33rBpzsMI5rHHH8+jNPZrrjG+/PZ3v0kQxdXtij9cEbMUQNFYyZBvPmNGXBEBaIGFgMj9YkE845132bncfNNNycADkn4HqP7qV79Kht41ul7BmWeqhmfSpHXD5lx++WUBcePGjV/lRChQVuOikbdEAPCGSRI4A06eESCINSEvM9bGxncwDIxhtt9u+8jMnMM1/OY3vwmQdg/Jzg8elHF5Y+7c9AYUmP/P//k/V/W/I2XzvNUh3X3PXeXMM78XJuTqq68qxxx9TGRk6pdI27ggkgICE4Kuf/mXfy577rFn2Xbb7QOq9a4Dis17TJG2GuYak5QjDj8i89jfX3n1lbQPYD7D9h0LyQRIkAoUA4Zhv+67L4YXANg5556b8VZjpUG25AjTi5123CmJE0ElwHLZZZfl2ZjPQEpq5Lq7U8doXLifAu2YVAkZgWQD1K0D64QkFcAkIQYKzAPrFdNOOirhQbaM1XUPGpNvvvkWrX6BD5XpG20U2av6NfOf3NG6wLhgKNdfb73MC2MrCAccsSrmWNPfy/GxhNpZmH9kmfac7XfYPoCK1FVSBsMHMADy1gbQ4UcCw15ZjVrWDJjdUV3hsOGttgNduTbPH+Ai8dMQ/a//+m9yDPtRDHx6e3P/kj3YHc/QfFyyeHEZN3586nYF7/ZPwKj23Kx1TZQDzh/Doy+/yvhgPLFV2CzXJdngmdkvt956m+wx1rUkGNBlrIEJjeE9H8+BE6i9kEQSiGtaQBi/eg0ldcMAifUSdpOioa9vlRPqsuVfGx81bWaqcqOR2DMLkeDgporRWpHkBRbL352rOXak9MuXZT+rNawrUyfHhdO8kBSI8UgLENr31bAC+U3CrAGMgN+VV16Z+WAPMNZcjtU6m6fu74MPP0xLmpqsWFJVA1plrFhRr2vxV6Wnu7cMGTysXHXVNaWrqyPOmB9/zMTnjST0GqdXgJ2ckiQSkAOE1cStvfaEGFL196/UFbWMHDm8LF+xtPRzkiylLPz8i4BtY2StYZI5K5NEDhoyJDJlyhC/NzZaRFC2SNSRrTuPGuPVRo7Mv3WlYXxnq0fjarmv7/31/91uMfAXCcPaB22PQHsE2iPwp41Ax7prryleTdAaJi7mEwqqWSOrB+sIiFux7Msye9ZBZaPpG6YmrqMbiOutUrlWT6FaB6P3W3WnrPirafjdNPlu6t/+4wtumgY3IO7rY9TPA3FczhRgywwzApBV9FJuXpxAlUy2LCfnSHVUW2wxIyADW5M3AAAgAElEQVRGVpU0jFkCwPabs86Km+Tsw2aHvfDSFnQCQr775aKvIl1zb0ASCeFbb79Vtttu+0gdZd2xcwIDwZvCf9nMESOGxfUSEGP4AXj+zd/8NEEsdkJgfsQRh+cefvvb34V1OuXkk9P7SWArcBU0YB/JkNRjsLYGgNzXeeedX7bZdpvIKtXyYCJJqgSCwNezzz6T77lH9S+CNezLQw8/FIYGYAL8DjrooATGmFgBHtaOff6pp5wSG/d/+qf/HdYNQAVMWKULiARs6ocwVGSSxlTQJTAHrNWosCD3XRI8sq2zfnNWQBVZ34QJa8TOHFDS7+5nP/tZatK+e/rp6ZOk8bb6K0BCUCTIFHSrZ1GzBqyRQQlEBX3HHXfcKiYXa4P1OOKIIxNoMsIQlArGAB5B+tlnn51rAiJJbgWygD+HPOM/aeKksCzuQQBkHAV95LPqJf/hH/4hAF5Qd9LJJ2WMzS2tG665+uq0YzAvMXGCWn2xjAvpLQtxc4XhhADvZ//fz8IUmpNNEPjSyy+Wa6+9Jg6C662/fvnlL36R8zA9IH00joCDGjHz0rn/5ef/Unbfbfey7777ZU589NHH5cCDDiwvvvBigDGGSX2juscjjzoywMb4YZUwbIJgMkkA1dy67NJLA9A9d46uzo3xEnBWxvaTXLNnSA4LpM08ZGZAAlbwzDPPKP/0v/93njeJpBojMlu9xBppohpXgFRPRqBbEsM4AwcauUsOYc1J08xhMllgzBz2Y50Cz+qe1E1uv/32keORvAKxasaAHm6QO+28c67DOsfWqLeb9/HHkVZjToBTSR1jhpm1jgXzXFNFr4MGD06tqkDfcwfWn33u2QT01jGjJet9/OqVpceqWFOOLUFgHpCSbrHFlrlWwBCwwo4A2tYPVYHgn8wU4/7d754RkxfJD6CtqhVqI+mkujR9ZuoziKRcA+ha1+QagWlzEJAwngCgZ9ewW4AxCSRm0+8kWuwfroPslbwX8wbchK0ZjrEakWO5JgY8r772WouB7SxTNgTkNg2Ydu2A5ciWEqHK2WuNWGolyTOxQ0xzOjqyzwFoARktFYRjmAvu0TWRXwKUvud4tUH14ABf76/UczHQWb6smomEferP+JqfklMkouZZ811jVBtr92dOGCvHqY62Gr5/Wq655uo8V4mvxoDE761VLKsEie9Ifniu5K7uSd/DLxctKmusWfeYK664qrzz9ruR7+611x7l0/nzwpIPGTq4ush+tbh88OFH5a477y5Dh+gXqL5tRNwwSSq33LK2rFi5YmkYOVLMoYOHROZKCk0Bojl8rb0cF2ms9zmAFmDWArfmC4OtuNouJu9fUZuPLwbiVstn7ekiAiyt+etZfP9v/p82iPvT4qz2t9oj0B6B9gj8RUagY/2Ja60CcXBcf39tvh1Lkg4yrQri+lYsDhM3fdrk0tXFDnlIzE0qE1eb/9asbwPi6r9//fP1n6uJyX/800hp/j0Tl9q70lHuvOuuSMDIPwSPsveCK9+T7eV8KBhj1sGtMZnUq65MUI+1UB9x8SWXhInAkv36178K2Nl4442SaZaNFsAIFFkuAw6AoyD5jDPOSNCg1sTxBQNAgtqhI486KpKo22+7reyw444Jdh5//NEyY4b+SO+kx9Lp3/lOggMZ9ieefCKsBQMGgT4JpICYBAzrQiYlsBaACPQBAy9jgT9WBKgT3LoGJg8CVeYEgjEvXayCLO8OO+yYIENt0OnfOT31U/ffd3+CB2xEdahbluAJe4LZ4jR4xhln5gH9689/XnbeZZe4UwJ9wDF3R2OEeTGGAkMBEjkgUOdZPfjgQ+W2229LQDFr1qwEOcwABAPHHnNs5EGXX3FZakwYuFx26WUJEl2TYJ/skTxMQ3aBG9mge9MWAfBQ7wRQCP5IxBrjDM8AC6VNRCOZFSwD0oANYAro6PmUnoDDhud4JIJYDMciyfO8a/+61QLayM6qJfkzMdcB2qvsdWGCNRIzx9bUHFP5wYcfBPwB42p4PANtE/bbb98wh44B8AIzQIXmzfvus0/m79uRzz1TFnw2P0yd2hZ9+YADsi4MiXo33wMedtxhx1yr/lnDhg5PA3VsETYUaBLM6Y+o5pALKqt4pg563GGhHZMcVQYfiCMpNv8Y0kydNjX3pA6K7T2JpFqwiy68KGwz+aD6OY2qsZEnnnhS9gJ1dz/+yY9jy67FAKb3rrvuzP82LJd5A/xjlYHVCuK+WnXP5p95DRR69kBm4/5pfxDg+omtfhoSdyYoxaap5aqBPKZhWdZOAv5FCwOABK6k1Na+wFzNIXBCBgjQYzKwkM5pX7DPmcOAGMfVhlGXjFl3vXXTsNvE12cLC24OSTyop3TNwAHQa76SXzc1atYccxAgAQgL6z18WLnrzrsyv77zndMTWAuqjYU9jqlTBXC1PUT6kZXaJiL7sXrW1EstX9V/LPW5/dQN9b8KnHqztsgzJW6AGG1PrAmJKomtpgbYfmhtxQAoRiW9kawbBwke89t924ftQ1qtpE55YKACMfvGwoXVuXHRolynBGCtg6690oAvwMJOr82Cc6XvY/9AQDnWCdNnLF273zUA0J8rW9m/qsWK81NvAOOSDub6rrvtGvMiz9ratt9j+z1biSFjbC8xphIH1jWXSnOVMyyWU1sTY4XJp/bghuo4p512WjXl+fzz9KhUs6gmTh9CSc1zzz0/Umwy4JkzD46D8fIVy1ITSGJPxv7xR/PKgw9iwIdkTwaIgenVRg4vY8eNqaxqlyTpQFm6dHFNBOh/uGx5mf/JJ9UIZfjI1Hd7Pvq9OXdNcpYkDdyj51lB3OLKcA4ZHBBpD/gaxNUelm0Q9xeJvdoHbY9AewTaI/Bnj0DHpLXWbHUdLUXdc1rJgGLBWX2ls6OvDBsiE72iHDV7Zpk+fXJaDHR0Dir9HeSUXbWdQNoS+F6tq6uSyQoI/50/yR9ju393C4KheqxvmppUFs8LS/DLPU9Q4yUqkGdnLxgWDMCR/o5daxpO33jjDSlG33e/fWNHra7pzDPODGhgYiEQI2EihyFtESiktm3BgtRV3HjjTWErWI9rQ6COZp11JsbEgNGFmrkzzjwz4PL6669LHcX48WMT8DreueeelyAEwyGwxCJgUQAB9yBwVjyvtopBxo033ZhaGgG/AnUvVUBUMAdICAoE1IwMGE8AkhXE7dlq4NqZBrgCRg5++kwJKkkV3avrF3yrQ2Lfzbhk7tw3c/3sxj/44MME0oJnP/vvt18CSpbngsgNJk8uW26xRZryhh0ZOTLPW+Ag4ABcBGx333VXxsbYNj26gDO1bJrpYv0EU1wryQvJwXyXhFGADTxOnTI1wTmgKeOu/khWHTDi3ihoq1b6Y1r1ZEMCQtU2CVD8DkAXyAmQa1+rrvKLX/wi9WLYOCBO/YveUOqQSAn1DCRPSmPrpbXgXxAs+ATKsaxAPlkaMCawJV/VPsJ5sHrYBtb5fkeSa14zgsDmyNYL5AV/5hr2qLFVV8eH/dX/CpD3fNSuuBaZf3VOwJt/c58YCuYpgmMJB7E9VsNC22rrrTI3gCzzCBuofst3sH9No2ZrBcgTiDNtwBRyP9SL0b1XCeNHuSaJho032TjAUI3eRtM3yti7J+YkpMdAgWCVlNd4WAu+i8HZe++9AqoF6eYcwNf0iauMAdnX8jwDZgzuy0911OPIt7Q21k4dT605AuKAZ/O7cUq15q3XprUDaV0jIWvkdyTeQEsj1xW8V2fRzzMOHD+Bcc/Q951PMM88xF4DyBozga5nCTQI4M1t64eboeeQ9gQjRgTYANjYYXJQ89k9+13jguraJDIka4466pj8zv7XgBZBP3CAPVF7mib2K1cGvMVRd/nyVt/BwatYKzVrgnpzzzN3bdg1Yy2gx3gL5NV2ffD++1m3m202I/sAkGx/DQsUENmZfcwe7TrMa89fHS71wnvvvpt5bp2Tqn740UepUQPggWgGImR7XFWBj/fef6+88cbrAeXOX41Zvijjxo9L/z+5QOOE9ZRosU+MGT0mf/dsSJU9Y/ug9a2Gk2uqNg3m6ZFHHJn9W1sKyScJmznPPx8wLclx+x13RA4pYeG1g6HE2qqrxMTpK7fWhAnlkJkz0wMQw2p+UGIwb/I8AVX7hn0uLRq22SYyS3WzjLhSw7dkWXqy2Q933GmHgDB9NjfepNbemefW1O2335myBqYmmqKrMR41CgM9JsC9pxu71lWWLF2cPwO31snHH36YfXLkyFGVUcN+dnUn8WbfronWkjGi6jAPJKg8U3swNs/8SX/Jnp70mTPnAFhruC2n/LPjrfYB2iPQHoH2CHyrI5A+cWo3IqcLE1eP70WtT9xA/4oyZHBX6ensr+6UU9g0D5TSNbj0l57UHdRaNz9aCVRQ1zQNrynjr5m39J/LX//YebK5q6aWrrJ6raO2msh56ZAwPffss3HqmzRxYgwUah+cVj+bzs4wcwIUjbRfe/21WG170QvayZrI8TRwHTFyZLng/OoEyTZb3ZTAX2AGvHmBLV26PNIwzAyZpZff7bfdnuw7KScwhoVi8f3mG2+mTopUhXxu6NDBCRQuvPDCBEEnnXRSAIHMt6auZGrACmkkoKFhr8ADY0T+h0VT8yLTfdHFF6XPFGkaKZ0gcaONNyrbbbtt6nMEYzLggjPBLbmg4A6DxKzCMY499phknbE8xxxzbMakSpNW5tkZR0zc3ffcE0CBGXG/gnLsG4fKymCMT90Rluz222/NvToveaXzMCoBxoyl8XA9QIPAEDDefocd4trHUh2jtO222yWg8KxIugQNWAugxZ8dU6AkAHS9AKlAo7l+14o9IcdsAm5shjF3vQLNRkJW2zUMlF+fdVbZequtYuDSuBAKVl3rNwNcmXeudmEOukhOmV3UP6vRMh/VcwGyGAP/3kh7Bem1D6Dxrb8z1tpM1GMNJEgG5gSBQAKApH4RWPvo4w8D7kjQjIM56l4E6ZIdGKHakF5Db1n5IVlVYVU/nR+ATpbasEDOYU4AWALldddbL8vQ9TTZeomQcWPHtZiKUQEQTaN2Y+la1Q9tteVWCQo9J8clySNpFKxyVTWWgmJsXm1QP7y6ZD79dBjC3ffYPeyqwNtcltDgmGnZG9+mYbJ7i9FCR3WnbVxmXTg23N/rs3g/8lz3hGHAODZmGOr2gHXjYW+qgKzWp3lGGdMWkKqywdo0HegEXFNzCwB2dbfMRWorDTVe1193ffYaclBrVYBsTQNXwCRgDyS63hhjLPwiCRYA8ZBDDg5QksiQFCCXtG6AF0yy+x41akzcB2sD5pJ1QrLeGIW4bgAN6FH/a7/xecBHnZn5VxlFpiM9Gatqxd8R4NAYjQjiAQG/84zt//Ybx/d8m0b1ngvQZ03ah8wPe4R5/fHHTFmqnFDSYMMpUwJsJQRidrPLzqkXtgdjwSSY9B20L9hzPQ97i33Wfda18VHWGOAjaUKmba1LCpCoMxZibkNKHun0iy+UQ2cemmdmL7Uujz/h+Owf5MCkx5Iu5iFgZ01h1jDC7gsw87sY78yenfHDxAHplBKk1u+990HGlCW/teg5GaPUHa5YkTGRbJOgcKy61vUwHVy6u3rKZ58vqM7F/Svi4HnU0UcGFANx73/wYbn1Fg3Rh7YSkiOToFpt1IiyBTllb2/p67P+O8qy5Uuqs+VK7+n+JHesfS6uADHWTa84YM7BAE7z/quvvqxMXM65MMkm6/OrxYuTsHGMnt7exAPfZOLaIO5bjb3aB2uPQHsE2iPwZ49Ax+pjVhsQHAFy/QOKyFPYlpdMd5eC9GXpEdcNxM0+pEyePCk1cZ09w1o1cWroKkirPeGqRKbVf7vV1LtazLfouRaA+49BnAAlx/ojEFeP7yV57z33xM7ey2ydiRPzQm6MTbAPMrYCHkGKFyOHvZtuvjF1YgrDScswL3vtuWfqum644fry7rvvBbTI0I4dMzYZYuYSAhVOh7K6gpnIwNTDzJ+fIELWmGxR8HDaaafmc5hCVt3AE0kQFoWMkFRo1112iUxL5pk7IXMD7JUgRyAgUCFvEuQKpgUOes4J1hmQeOm6TllgwecmG28cIxFOfQIANu2NayX2TaG6IAboaRzYZPcFm4IMQVId61qnKBATCKulOvGEE1KLRd4GbBj7aoVdWw94Plz25i+YFwMXjJQA1eeMHcmXQEjgIGAT1DpW83vzDUAW4APb1URCQF7rKZsamlrno6eSvnJDAg4ERqSJ5JKC5gTk6oRknVNrsyz3hLEQDBpb15177SdDWpqmxsZ7n332ztx3DPVEPlbd5ICJOrfda9Pw2p8BOd+pNT2y2/0Zy8Z9z3W4ZvVNag/dox5YAlmf99wdV7KBLBRoFzxOnz4toAEwmjPnucyLg4CD8ePLl199GWkttjBzPPKzapBjLBxPkOsz9V6qRBZYC/hZuSLntm48C2PpWQiizSuB8T333B1XwmOPOzZN3TFKPtNI77DJjbW851CfXa1Zcj7zskpQR+VegRjPAmsosDReDFueevrpsvtuu4UVUY92/Q3Xh7Ek8XTtDfh2LPfnXisb1xEA5pqwUGqBMGMArt9LXGyzzdaRt2I0gAXuiYxnJGUqiK6Sw2Z/sS6NmfFofmdONUF56rNSq7V8FSAngVRLxc1WggcIFvBjP8w1rJOkj71MvWk99vLMLUkCLSiwhoCfuk/nJdms2yinRqDVHtwVoAqAYRitY+w6YL76GmvUej3ui12d5e6770mCxN7TOEKq13UsyRj7oWO7dkBH0E8yq67UeHi2EiCkteaDvQ6rKJlQTZbWzTUbD+oHrLg+hWoSt9l22+xn5q5ElP2LiZA1ogZVfzqslOSOsSK1XrpkSWTWjz/xRMAyObnzAc/Akj29zqnPwoRtusmm2W8BKiDpyCOPzDo2lnq9nXrKqbl/xkP6KJJM2ncxaVpGWEtXXnlVwLw6YOMJuFE7YAjPP/+8JPXMFWybRBtgCISrDTV2zJ6oJj788OOsVywhYxzP19zfdpttk/Cg5AAWHd86CQv95pvlk0/mZ8329nSXGZtvliSf54Lxjkvk519EBYFNHzx4WFmxHDgcUiatO7FMnLh2nm3LNDItBpYs+arOmf6BMG16Wtov3Y95pp1BJ2djpiatZIU9mUpi7JgxmVvmMTWDPck8izxT4qp3UOlr7ZWRU371ZfneT9rGJn92xNU+QHsE2iPQHoFvcQQ6xo9ebaDKkXoip1RM7ScgrrsjRdSDejtKb1cpRx5+SNlwg0mls2ug9A4aUUpXzWjL5n9tjlLNTRow1hibqGerDcF9tu8/vYWmL9N/VBPX2HszZvBSImnErgkyBHpNAXd6spWOyIc4MTJ1EDwIGgU4XuACDS9iGUmZY5bTJF4kTWqbyHa8UP2nDuq9996N5E7NFCkQFmjU6NHlwQceiDU9xqQBmrLKxg/gEpgLLPQ/c2+CI/IYwStAJcgRQLtOkjs1dEABuRUQ4RoFLW+8+Ub6AAnA2fJjQoBORivszN0TIMHYgZmI4MvxAFESRsANY+Dvap7W32CDmpHvqKySF74xvPnmW5LRlw0XQKQ+orv29msCbP8rWy+jO3nD9cqyZRVI+c88Su+iVcwVS2yBeW0yK2gRaHBeM9ea+qK4DaavHokWOVg1DlArJEiS+a7gY3DG0rESMHW37LtbNUvuhXkMUCnAwVA0pgjAgT8L/u68844yfMSIsEYYCOd2jU2wAywIZpp7911sj2CwyuqWBLSp69Hs13VidExwQMn1s3jHqAicHU+gJyDyjASXABagxHBFvSZ5q+M6BsmrOStgBgC1GfA8mWgAFA07xpgFGBUwv/Tiiy2mr9anctWsTO6CnB/oAOTck89/+eWisKECfQHrvffeU+64887Iz7bYcousa8+/AT0NOPS/1ljTT7DRRxt7wSh20NzCflTWZVQCWUmFd95+O3NPzzTzmnW9PobWHemhuaGOldulewDKzCk1V85rjKxZYxqDnkULA2pGjR6VtgfVNGKvMHFqBMnXgAXsGgMLa8568GzVh0r0WMvuE5gwtzDckh4CeXPFujdPHQtrZO8AGo1tYwTi+iUMXLO1YT0CIvaAxpgFSCJZvOXmW8LeH3TQgXGc1eLBeaZNnRp2TJIJYy+Bo24xAG3+/DD8zmvdAVW77bprwJS91lhg94CejTbauGy++WZpr6D+do899yg77bhjpI6AmLVjr3CN5qPxwsQ99+xzOYa1aF+SEHItmCDgB4tm/LjCqvWTwLLGyLgZyHzw/ofluOOPzzwlBzXPJIskhZhL2dvUzWLnmVNhyNSUvf32WwFxniFWDQNvzhg/CQ0Jqeaa1Y2ZD8cff1wZPWZMuerKq9LiguzYPHRe+x9m97rrrg2w/P73v5/EmXW23rq1pYlnS0VhfXlG5557bpKLFAqSRPbPAw7YP+N/zrnnhHX70Y/+qvzbv/0yro/6IJqHrovUHFP7ox/9OOsacJN84N67aOHC7O9SSAu/qOzstOlTyyknn5T+pR988F7+17o2bph40taRI0ZlfwTIvC9WW214JKpet709kkva6HxVhg4eVGsGly8rL7/4cq5n7bUnRj4uKdfZMi+xfwZA9vZmHyL7toYBOnJMe4N51TihBsTFNGdZ3Djtp2f+5P9qG5t8i8FX+1DtEWiPQHsE/twR6FhzHDml7D05pSLzpq8bRoydsZq4ntJZVpTZh7Le1py1lN7BI0vp6M3Ly/8JcskyOjtqw+VVfeNazFwFdS0Q178yWfxvkG0tCZCala4cy4spQXKriL/K4DpSj3DnHXfkBe/lwvBhbF6mgCdzE3p+Tbm/ttgWRAh8MUZVQrIojJcMvuyvDKQAvVp/r5bP+o8cxrVwjHz7rbdiVc5dji29F39egl8sTM8lAAsDIJiX/Xf8moWvoEPw4aXKJc/3BY2kLJi5AJu+/jgXkiZhF/xOoC2jKthXu1ADBBbfa7fqg4Dulbmf2vdtRK7fdZFSlYG+OJhpKmts4gxXyHiwS97HnTEmAAi85AXJjm8uVGnY4tTkCW6AEj9VGlgSzGIxd999t7L1NltX9qt/ICyWzzTmAw1TFkYrNZO1vrFh2yqY+DLSpobRbQwNgN4tt9pylazLPRjHprG2+649ogYCwAWjviuAwgTJzAtCgQesJaBtjNxvXO6W6SVl7tT+VQAIJz5gFqCrrFtNapgPsYBfJGiuLJ0fz1dALegEusxRcxjgBBTVmTiGoNzvBMZ+b9wbCbCgEbDbe5+9I+2yNjAS7sOP77Lxr7VgKwM0jTVw65rNpWqG8mzYPZI0xzcXAA5upmrOsNHui1086RQjA2wNoMuJ88knngwreMopp5R1Jq6zSh4ac4kYVAzKumpYyYDiVn2U8XFd2AnPxLoyJ7HcWgg0DJ2ayQ03nBLQ4jNz575R/nDlH8Jc7LP3PmEMrSWuidYfh1YgSO0q1kwrBKCKGYr6xVoXx+p9ZYAjMxFGKgxLtBL4/LPPEgi7FveNiSebBnCN10cff1R23WXXPDuAVpLD+ewv+vRhVTBD7k2vPucSTGPaBPbmeYBxT3dAr99LAmEyBfmSQLUx9zqratoklYApLJD9QhsTZix+SIsBUw6mGExOqsxhAAHuh/YWiRbn1UNQ4O1521vsYSTN5ph1yUzpmquvSW3ifvvuFzMlhikcGu111pzjYgONo3kAEGGQHBM4c52SRcDOJ/M+KZdceknaWDiGWkaJIccnpX3//Q/jCItlY3rkmVM8eKYAnzV6zNFHlxtvuikA/6ijjkyCTAILw+ie7NEUDUcceUQAHWkxWaT9B7jzfIwxabj7PKfl/opRx/6re5s2dVrGHIiiDjjju98tL770UsaCXNU+QT1h7pOgS7T9/uyzkxBi/W9eSaIdfvjsgBvtSKz7U089rVxwwYXZV9zLwQcflH0AOwcMq5l2nRImkoJXX31N9hl7DNn2a6/OzTiQ4n/ntFNLR+dAmLCB0p8aP/sgEKfFAOmlPWDttShIppSxY0blmXGl7O6uUsy+vhVZQ9a6+e89ZC/TdsO+bQ8aNmJk3h32qab/m7Yv6k0pILxzJKKAPkoJ/UDti1xJSTHdN8MXKoXv/PD/bIO4Pzfian+/PQLtEWiPwLc4Ah1rrzl+IACLCUkYtY4As2pWsqJ0dw2U4UMHlYG+ZWX2oQeWKRuuV7q6B0pP7/Ay0AJx5EjkbAJEmv9YSCfYr+0FKhsHwNX+c4LgyJlaZig1qK+fE6gnw9+qVxHkV/BQTUtef21uJDTcHwWxsswCMi+0ep7qvuZ6BLrNccXiTfNeAQPQVCWBtVdRI7USXHppcf679pprkoHGggmIuQIKZEnDZPNr4PN5mEDW+/4eUNEyIahudguTZfVvJC/kcLX3VNN+oY6FcVKPsHDRolW1K1WmpjdarQuqdVNVbgocqAvEINWfjtLTPSjAd8niL8uQYWSES3WLKh988G4CTQGJDG9HR09ZuaKUr75aWh579Iny3vvvlJ133iHBsToX9wSAun5BribWwCY5apofl4Hy7DPPlMsuuzwBr2AyDdf7+gI0BPYCIkF1bXrL5aw2FG6YN/fW1CUFPH71ZQ2IucsNHhQ2DpMquDHmvu/+sQeszas8c3HO5TkLRs0Dx/UMAmSXLc/nSfgE9ep1SGgFisZOsNLUXjWyS88GoBXUCKyBvnxmRbU1N9ddh6DeGmnqtQTRkSsGDFdzHvON5I8MNc2MV6zI+AI1W2+zTRg0sj+SPCYc6rlIJzEumvS6fgDenEwj4OfnJKmAtahGF/X3nqtgEbPlvgVtYTE+/SQ1W56nujA1amobXavvC9QBCswLJg47gTXWD1CtDqfHZr6l7rWlgPZvTQ+spqdXlcMuKy+9/HIa11tDDQA1Fhg41yf4bfYHY+XasCBqwxgLZY50A+ufpl/f9tttlz6GF1x4QXn/vffKjjvuFMAngbHD9dEAACAASURBVOA6/M5+4PmkDm/K1DB6WI37738gxiscI92zdWrOAE4YfEDM/XMpxdKTxpHScTC0vp9+6umwauR39qzLL78i94CRueuuu8MouX/gAhDgLOoZAar6RmJhtU/Yeedd8hlzgGEE5h+Y0ipCew2BMsZJi4Ztt9u2bDR9etgnAPLUU08pP//5v2a+cVUFZNXT2sNIF90Pkx+BvPtnimQMMF6eJwCEzdQ6g6kTMyL7kSSNNW79JlER+3+gem4s9clVtap4MYqAzgAfcl2yQ70Qgbibb7k5TM3e++wTGflXXy5OS4SmJQqpp9pHa8p4AV0zZx7SqjF+uxxx+OHluecpEt5Ij0z7jwTBzTfdHLmksZaEYMRjH5l56MzINq0hLr0cUy+95JLIhrGtPkOaq4H4dttvn56HxkctsmdNXglA6eXHSfX55+fEDRfrqP2JmmZzq2HDSSuNlflpnv7whz+MKzAgSdppzQDOGD5A96QTTwpY0uvNnLeWzEOAeo899irPPP1cue66G8ra66xVfvD975WVfcvL/AWfJgmldYZni+28+qpryrBhI6sUfbXRZdI6a5dJE9dOAjCKk0Heif2lr9/7uSuydmP82quvBciuPn6NsM7W0KjRY5K48K5sHKTtJwBcZKBffFH74/V0pyVEjHGAuMGDM//cq2SEdXnq9/+2DeK+xeCrfaj2CLRHoD0Cf+4IdEycsHpAXBqyAjoJ1IA4IKM/7pRDBnWHiTty9syAuI7OvtIzqIK4Ro7nW7L01SSlI9lXoG2VjLIF4qLhbxmbrGoIDsT5PVavg6wNS1Hlew0TJ1jq6uopTzz+ZLLDglWBhjozBfQr1ZzIacahsj/BvRdcI+0MYOjz4qvgzcvdj0Ch1rGsSBAD/HlhX3H5Fam5A+IYk5BQChzUSHjJeQECUBpt+xyA5tgZB6xkC3SRBzYW40BNY9AgCDNOkbaMHpMAuF5rZRRj+79sWTKmjYyxFsP3J7gWLADNAgByu9RjLW/JBZep6ekuy5Z/Vbp7OssXCxcEFDE9GDJkeFm2hLHGoFIGusojjzxWXp/7ajngwH3TtPzyK65II2YF/yQ3WhMwYmCXvdvuuwdcq6UQ8JJfCZLZs3N5a5otux73H0Zm2NAAFcFBc80y1cbC7wX/xt54Cs7I5PwZwDAf3n3nnUiiuHyqa/JsPTvfYyPPstv4VDZieQIWgVdlOqvkze+xLo8/znhjcPqDydYLfDRlFmiR5gJnABZHu5UrVsQZDnupN53PY4YEva+//lqZvOGGAQWOSxpYEwkrA2KBftcFbK02ckSeI+ZL0CzYJvMTOAIOn8ybVy686KL8TiJg8mQB6HYxoPli4aKADUDCNb773rvl1VdejVw07R5WYgz7kqFnkmPe3H7H7bl2fQytM/eDpSOJi/HJQAkzKRu/2YwZmYPMRwTppHIA0R577J6ERVNHJbA2phIS5p57BTqscYG6Z2u+MgxSn0SOqfbGXlDluOoH2fzXXmYNuDO25vNvf/ubSO2c17P1jNyXukXjpKE2hunll16O7FTN6rXXXJs5hoHBZAIAt956WxhRLqzYEoYp5gA2DwtrfgEom2yyaRwyuUoCYtgZ4/f000+V66+/IYAASCHhxBiRPToXMGHtzzpsVgCR9RhmtKur7LLLrpHsqU/1b+ade5D84RwK2GI6SJSfe+7ZmBFhR/0nqMb8YGnIe92zexc8uz/Mm2SExJW9yxrB5jM5MreNP9acNNczACiBYvWOgKF72X77HeLqyiQE2AHyjMk33SdJTpne3Hf/fWX6tGlZBwCVhIAkgGd5/gVMmDZOWwtjR14c19/Hnyhvvfl2+elP/0v58IMPyyWXXppr5WxrL1ZbPGHCmmWbrbfJuL7/wQeZ24A5IMMpVXKFaoLElgMoIALEYbQBQ8DJvAOyrBESP60DKCqsB702mXvE8KevL3uzeQ+MMlC65ZZbI2dl2GI9YbH23nufyC8Zy1B5YBaBYWzojM1mRAZ8wQXnZ/3+5Cc/Kb/4t19k7xkzZnSSNearazKP1Wfbv42PZ0HOav5Zc5Qbn322qLww58UyeHBvgN3qa4wv60xcK6/DxpTo+eeeL1dffW1ZbbXRUbWQjq4xflyZPnVKmbwhyb52FUAc5UttfeFenYe5EOA1Yc21ktiZN+/T9OmT1LG3hUEnQ9dXsLc3kmFMIBMTiSb3GBCXvoODS/cqEFeNa077wX9tg7g/N+Jqf789Au0RaI/AtzgCHeusCcRVeZ1C5jBx5GKplRooA32Yic7S0zlQjjlqVkDcQP/y0kNO2dmb7HzT263WPX0NvFZJKlfVw3WuAlrNPQTTBbytQnerMoaCyOp0WQGiF4tGqOoV/M7LTBNmL9uAxo6GbeOuWe27yY/IGdUX1KCrL8HEuuuul5efwERQpdaN26UA7Nbbbk3xPRkONzISNccRKJI3YRlkLZ3DSxwLJLACCgQUjttIIAE6EhVv8qXpV4WpqVblggj3BXwI7ryIgUrHrC50tb7Q3wVSgmgBwTjyFnVRS8kga61VDdCrTHH4sCFl4aLPSunQ00mt4/IEHmSjgwcJnI1rbxno7yhPPPF0eebZp8rBB++fjPaFF15QDjjgwHLQwQclIPLyNwbAi1oSQbonVV0W+1K7BAiZA8A0cxX1Iu9/8H6CKAGp5ySQkK1eMH9BwJB6JBlgAY97cy8CZoG2axXUOZHAXV+zGSRga6yZnnLaKwjWp02ftsoRUVAqyMUYCogFiuSnAmHBos/7O/t+GXh1UPoMqmkEmJyzNhauID4Nc8eOzecEVoI7wRqGwJ+BUPVZjZSK5M7358x5Phlw7B9gs9NOOyRAwnC4V9fC3RT49VwF2AwrNtt0s/RbA9KmTJ1S3njjzfLZ558nyBSokoBq7J3ap9dfC7jUW07/PrU9P/jBDzM/brvt9rBSpInkxqmNfP+DVt1of+Y6MAz4NQ6gsu1YB0DhsssuixENiahECQdWQJzMk1yLXM06wGBgNRizePbuBUshaD7ssNkZH/PDehB0x4wkzno1kJRsMYcE+ueee07ZfIstkpDBsNYkxtIkT4wZWR+GBcAQ3DMfwgKRg5IYeraeG+MKa9M8ba5VcD179mGpbSIvPP+88zKmnp2ekRgiiRpAj5TUfCZt5RZrnkhiHDbrsMwJbJP5D5C5LrVz6tvsIWq/nBOrqum3/cT8+ujDD1PnZv14LhgX8x/AVB8LxPkBMu69974wQerrPAfjoEE7EGNOARRA15NPPRnwc/AhhySB07hputZHHn4kEmTzCpgybgcecGCZsNaEtPEg8ZM8YKpifUlsYT6Bc7I//eHURpIybjhlw9R7YeSBS88NiMGuaRSP5ZMQAKxJzt9/78Ny1JFHxfiJIzAwblysLf0zF3z2WUsZ4Z1BKq7m7dPMW+fGKAElEibmV6N0YGaCSbNvSyTp3UYpASj7jFpGSRXXZH42jorOqy5VHZznXVn5F/MsrWuMqwSUukK1kU0dNvkxaS1gaC1aP3pPSkhiaDlmkp5SD2w4eXL2mLlvvJFjpH6yuzv7B8mm+k77m3fDJ/MWlNVGjW4pUfrKWmutWQ6ZeXDAq3pa3wMkr7/e2DEe6ik93b1ljdXHlc023rist/66td64qxQCDDLMSLNXrgwTbx/xTho/bvUweJ/OX5AkoLVY20NU+XMSK13d2S+tt0bK6v3A1df4AYNd3T1h4qwp52iDuG8x8mofqj0C7RFoj8C3MAJpMdCwVQBcBQLVpKKzs/+PQNxxR88uU6euX/r7lpWunmGlb6A7QZhgwwseE4V9ayRYlXKroLD5M9Dn5RMJZSOzbDmnNffjmI17XFMnlZqcQUPSQ0cg62VGdrfjDjvE/IPEDjjq6CIrlIldGVkLd8qXX34lLy0MBnOCLbbcssw69NBIv7zUvaTUXpDOYXwAOIBK81bgSLAnYFH/Jvu99dZbJdPKgQ0LcNBBB+dFrTeYoJccSi83fZOwNeQ9Dz/ySK6ZfMpL9ZFHH0kgA6x4AfuprnLD80I3ljLCAj4vZyBFgbtgS2DFTYzU0EtbwODF3N9XYtbx4QfvldVGq48bVt5+560yfPiQXN+8eZ+UNVbXl6yvLFqo3m1kefaZ58vtd9xajjrq8Iy5ILSRm8nkaxxNcqa2hJmB88Q1c+ONyut6wK21do4t8KvW3MwdapNfbA/WZvbswxPICfQxQ4AUsIXFMnfINLFtAg31NbLvAiByR0GgwAgbJZhTC8O0gtQR2wDAkOUJzIEofybz9HmZcZIyc6hx6SStUssjqDru+OPiHnn22b9PxnqP3fco1153beaGgAdoALrUwpF8CXiwF+YLNu3HP/pxGB81M4AvphE7gQWrNuwLIqdjuiBIb1xQH3vs0YBaroHG59prr83/qpFyzmnTpoclAi7Z0KvtETRqNh9p4jvvBCxiJsxDgIa0S92f47oG88p1akz/8bx55fDZh0fOdvY5Z6e2idmDec2N8rPPPyszD5mZRuoXXnBhpJSAnrUhQAfEjLNjGjfjBzhp+o0NwYCYA1gfge52222bxuRqcwR/lRWvrJz/JFywvJWhWx6wJqgmJcRUWnOuRUNxgEZCAfh67fXXywnHnxCgeMkll4ZVOfGEE8Oek7UB9xhjoE8vMoE+EIdZM772Ddc+Y/MZqRFrWGbj4jOeKSYNUN9qqy3Lfffdn8QCEIgJ8pzc93HHHZv//fjjeWG3gDNN7gXs9gSslWswtp6NdcMMpCoDOmJE5BlhZ8gLPTMAkMIAOPQfWaS9Um9J4NieccwxRwcYqVkjJTz5pJPCDDaMn2Ng2oBItXUazuvTB9SqryOb9V3rW/2lnnGeD0CPpSGBZtt/6223RGKKWX/0kUeydQMvwBOXyS8XLcp6AroA9MjxIhm2Zy3Oru+ZW5/6Saau2Frv7Cxrr7NO1oa5pbH6lClT836w13gOageBav8mKWivkSADxkaPGpXkAvMWa3HipIlppeHcnof17xmYC+aqufboY49mHHfeeafstxg4dYQTJ04KALT3ulZgGBunZtoal6ixH5n7lAJYaiy3deb+rE+slXF1HudUz6xe2buIFNw+7nowrBJkBx00s7zz9rvpxbnRxtPLZpttnEbvDEokHAEoShOJhUG9Q0pPz6BW0m502WqLzfNukvDT6LurS41xY8hExr44c1RSUD2cxIG9YcjQYWHYkkCJnL0nygDzkBunOWDPtD9/qdH80KFJMEpcdvX05H1Ze3CuLN/54X9rM3HfQtDVPkR7BNoj0B6Bb2sEYmxSa8mwZEBcZ8tQ5N/3iRsoxx49u0ybun6YuIHOQWX5ylonk/5D+hGExavHqj70X7Nr9YJbrQgGvnYq9Nmmr5FPfNPspNbMNa0IOlLs/dCDDwcskCapBeG6JussoFAPJ2BwUV7spCLc1ji0kafIZHOF83LW20zmG8g77dRTU8+iZqI6EtZ+P2RpMr/33H13ghzBB5mZJt+CJwGAugc22xgo5xE0ApWC+6efeip1SaRMXuQyzl7yXqZkmQJNgEdfrnfefTdBd2R1sTBfGBAX+/GlS8saa66ZoE8th4BeNv2ww9SBjI3pygMPPlhGjxqTmq9LL7ukbDB53bLFFjPK448/UjYkw+mogcfOO+1aFi78sjz80GNl+rSNkvG99daby+ZbbBZmRqDr/gVtWDHNmwEaQTzJonEQ8Bxw4AGpTxEACWCBrjrmCzPGMt/AvMBX1t/Yy4BjO9ZYY/WAQzVPmInvnvHdgAcBD8kqBgnDc+9990Z+pWH13NfnlrPOOqv84Ac/SMAEeOy0406xxZc53n//AwJwnBNzZQ6oRXI/1VRlIKzV3/3d35Xzzj8/jCBWBztHPsbe29wBTg+dNSvB62OPPR4gj5146823MufUrQEggMf3vv+9yFQZNWy37XYB01ddfVUYJfcv8MbUAYvA6kMPPhjplvmrNcS+++yTc2oGj4EBZp+fM6esO2lSEgBA3wknHF+uvfa6ZMSNjfkF1APymDtA3vUBPpg6v8MYNccTtAPFRx19dObZpZdekkQAoCITz1RDgIoRMt/8ftaswxLEX3DBBTHxwIAC8ql9HDIkoIJxBDkzW3PJEeMA1AvqydWwGSSKegy6VusDaAf2/PfKq6+UvffaO+ys47GQx4ClXrQMZE7fdNPNCebdC6YHYw8gYecDqEaPKkcdeWTuR0D+r//6r2GczEfSRkYkQMqxxx4bcEdu+dDDD5X999u/Avy5r6d3mECcnBQgMz/VXs3YjLvjY5HOStJI6gCp1og5YZ16Jta/cwDg9hKyQiAEQNco3Lx1be6hutuODNtiP7CfAFjmjTmI8QUgNthg/Rh+eNYAnXuZ9/HHATDGTmICcPBdwKcxncH8mu+aVdtDpk6dln2Z9BMjjg30rN1nUwvquWDWgG/ns0dJtLgmYFfjbgkostltttk2iYo5L7yQvmIbTJ6c82gOvsmmm5avvlwSOadnvukmmwQ4Aw+uYZGm3a19GQBkCjN/wYIkrQB35j1Mo7wP7M9qgWufPyZVtW7ZseIK29GRMTVfmxpQIK5hnHzO83JeANN37RfqWWsz6ypDrPWsVdHx8iuvlHvuvqdKNbfbLnOxkWST2dorJMEYltjD67uqJjDtrZIUlB7OWxNZX7fQAQjJX4cOGR6J9Oef1frc/tJXlpDYDqlgzduRdPbRRx/P+0rSEvgbOmRw2XyzTVI36B0Xd9ludeIrWuzhQK7beNVa1UGRzgNxQ4cND6Bs+lWmNUdqsgcCxF0vBlGttoQMdUjk+kOHRvliHQPSQNzpf9U2Nvm2Aq/2cdoj0B6B9gh8GyPQMWH1sZWJy0uc4r66TabZd1oBrCxDh3Sn2ffRRx5Wpk9dv5SOvtLRObgs76svfiDOS6K+t742KVnFvq260o6YUHBL/Jrtq4Ym3/ypxF3tz6UGy2F9Boh7/rk5CSi9fMaMGZVgWaAjG19t4quBhBe52ggvJmBDEKGXkyDDd8mw7r//vsiPOKFFAvfCC+l5JEMsgNdIm+zPC3HCmmumsayXL6MDcikBFec4GfZjjzsuwRMpnwCR+QnXNYwBJmbkiBExBgDCNIkWFAh8b7v9toAjEkTMoBoT2V+BBacybMvkDTYod919d0AQCZGAUQNvgeHMQw4pb771VoIzgf/sw2aXhx5+sLz22itl1mGHluefe6ZMWGuNSINYV++/3wFl1Oix5YrLryyjR9dG3rfcclPZZpstI/dUP4V98nkW3WqVBAvYL3VyQIJgk/yO6ckbc98om83YrFx6yaWp8yDfERh7LoCm2h7BIDAG2Hp25F8CQqyfgO3HP/5x+Yd/+IfIJn/845/EGZGlOiYEmOQ4+NmCBeWiiy+OvOzhhx5KsEfiBaQIpjGkfgDJ888/PwGacZy/YH7ZYP31I418Yc4LCcCxqn7U8tx9193l4Ucezt8nrDkh7BIHRNcmWOK255kxnJHBluEWEAM4/+N//PewZT7rmXjmZHLkteRggiX3j5WRzb7n3nvDTOiNJXEBHAhe/+Wf/7nstdfeedbcNAEA5hfYuyOPPKpcdNFFAZDf+/738z1W8ebWHnvsmfkAFGIqPHvzBys6ffpGSS4Yb8kC7pPAVeN0iGETgPou0G09YMh+99vfRVq42267lj/84cqMi+tyPTvssH3Ap2D35JNPSrD34EMPBuQBNRdffFEYDvPf561ZiQftErCTQJwfjezZ5u+55x6Zf+eed24cI8nb0kuvry9MKmbqlVdfDSjC6tlrXItxtY59Vi3m+utvEHApCcNdVcAsqLVeBPauzTyb88KcBNuOh+Fz/67JfgBw2IYYS9h3mJNgNMwt8xtwJNVzXVhD/wFhzzz7THlhzpwwF+4XqJaMwPbYI+q+1RuGyXpNq4+FX5QXX3gxTqtk3daJQB87ha3HxDb93Kx9c05CxT04DkYNWHM8IAzgcR77lL1PO4okflr9woxBYxNPjokJZ+3v3kiS9ehzbAkF14pBdj3YVK1WGuk04MR8w1iQ4DHbqWimSuq9N9S0YXgaE5kqn61y+G+aa2Dl4mbcWc2sGodYLBYZYVwX9Xfs0yRb4+lay1wNg+qf69jWHojeJ4Am9q6p+XJp5gGgKPHVSHrtrRphY/HcJ1BsHri/pl/g9I2mxyAGm+v39ij7oPeI+YLtpIIADEmdnRMwbcytAEAgU6LFeBmHLz7/sqyx5oQ8mxhxdSlbAAb7V71Hr7r6mvLsM65lRBk6dHhasQwbMrhM3mC9rJsKhAHPrtLXv7IURl79A5lTlAv1GQ6OPP/TT+dHYbB48dKWodSKPGdzpOkNhwVexcStAnEa2Q8rPYMGZR/WygHQboO4byPkah+jPQLtEWiPwLc3Ah1rrzGuulMCcdwp+yugqvVY/aWz9JWhQ3pKV8fKcvQRsyKnZHbS2T20rOz3Iulb1WC45h5bDb/zdqqAcBUr1wJmMquVsWtq4b6+oeq22GLs+qssLy/s0pHM4JznaxZbALfaaiPClG280UaRNPWwXscndpRVPcQEAvfcc28+L2i+/fbbUqskmL/+uuvKo489tiqrDpQdf/zxYQ5k5M8888wEbTKRghK1EAIMAV9TQ/Wzn/0sQcaPfvSjZOI1deUE5998V1BPgjN1ypTIVbAkzz77TNi6jTfeJIEhGdApp5ycAF7NCpbEPZNmMdwQ5AmE1fYJQGXUH3n44QQIM2ceGoApEL/rrnvSkFZg86tf/yJM3dw3Xk+2WlAqyws8rTtpvXLppZen+H3ChLXLzTffWGbOPDiZa8YWJFyTJk4K8yUAFqyS+an7ahqVA3EYHoE2IwnMlHsyVurRZLIxHL/+9a9jkLDP3nunNx5QodZGY1xj4z7/6kd/Vf7X//u/ErgKloAvDOYdt98R5grziUU0Hj/84V+VBx64P4EfYIAJISU68cSTIjUSLP7yV78MowEwGTMBtZ5+xveYo4/JMxD0HDrz0MwlgGP86uMjo5T5V3+D7cNwYfsAI8yEAEnGX5+9iy++JGBe0G1+YYjU9QB0nC/JF62NX//q16nbFLw7jySBIE3Qx9rd/55/wQUJyLfacsuwJACC+h3zh8yR9PbjliOf+Vclwi+nPhAwcy8CMw2OBa3c8rDT5o2+WfpwmSfcMNU8+szJJ58SVgUgJPkkR8V0nXvOuZGiYeZID61VsjjHIel1DM6Qnr9rl+zwPTV9ard22nnnMn3a9HLHHbfneZ5wwom5Ht8T1BpLEllgS6ApWD/rrN+EpZI8SLsLPar6VsY5j0EM4IFxcrxaKwosfJhkiLniWQvQAWLukgCt+lZgDuCxJ4wYPiLfnzx5g6xD85uMEDgylta+vwM8jGzWnbRu5h7AyHnV/uN3gn3nkZQgnyOxBtrMY/uCe9RMG1gEFH3eOmCmI9lj7zF3AZGvWLq3zF0aaal9DMuF/U5N5/j/n737irarOrNFPXaStgIZJIFIIoMBEU3GIDKIYJITLgfsso9ddoVW9+He1u55P0/nnnMqXNtlGwfANsbkZHKwSSaJnA0mIyQMCJC0tfdtXx9zrL2F7XK1Vlyfl7VclKS915przjHGHPPvf+9//zeOqQyG23V4f2upICBv9ab+rkbLewXllW2q3+N3XsAelsg6du8CKNaY88N2S2IYW8d3T2GtWj2vYN85qmMDiBwzdVZrxmKws2r16gCu1ouQ2sD5VqfW8VxPdVKswC0N6Fczv6qmp0CF/orkftacl+N5vfDii1n/jIaYL/32uedyju7vMjCea8EYazzvvqVoaM3sgUJ7h3mWLHNvAXz2F8k993rku0uXJvEiefWrX90WuaZ91p6BnfQssA5JaL2sFevfmnrk0UciO5TgU+coqcaNtTX91svxjaXLypIlD5fdd1tYttxy8/Lsb58pM2YA5fPTDqaygoMx1JJ0MQRYtHXXWa+st87sssP220ZOv3p17ds5Mm0oLQqMpfEHRo2J/c99xV3XuXKnlGyxtwfgBehW4y3PNJ+pxiYj+TuJMufj0RkzOxC3LHue9/dB3IcXePWP1B+B/gj0R+DDGIGBzaaAOH3DJrQB6GSMI8NCl7EyOm2oulOeemLZYfsK4gaGZ6QmLonY2OVXEw5Zx9ZWoBmbNFD2By0GOklKO4iHOXDUCsx7tXFdKwIZxrvuvDvBsODBA2nREYsi3fGwHplWrfhnzByNPK5lVbFWggZsCWkameQ3vvnNcs73vx9ZFxbg5VdeSQBDMqY/FFkUYKUGpbrqVbAqyKhOmdV84X/+z/9ZNp8/v3yJCcpPf5J6AqyGB6TMOkCjV5KG0JgoYEzvKAErO/mLL7kkdRGazAqmGSWc/aUvJUsO5AhmMQ1cDAWk6gBl4/1eYAQgYjuMif5GmJtVq1eWH/zgnNRTCeAFOJttummAqWB9o402Kf/8z/9cttt2+7LzLruEcTvyyEUJ+LA4zkXQjbEStLGFB+JcF3Ch3xQHQnVZ2EINlgXqzEcEgs6FHA+rpZZpr732zjzde8+9YVDMsbpC9Ubqtc4848zUCLmmz2qCO0IOVU06OBEefNDBMfPglIdxA1gFrECjYwpEmXwwfAGWMHECGecgMBGoqQPyOYCSScd666+XINF3CibNDcZUACigIyNiUU+yZk3JsEeuNTo9gfLVV1+VMTI2+k3tuddeMWRw7b4PiNWUnXTTSwBpTQBXgDuTDU2qyZZIB61VAF2WHzBxLezqzbUg6uVXXi7777d/xo7rnXorP99yqy1j6CCAFDC7HvMMlAhYrWUss55WEgJMaphznHD88WFuMLjkYsA9ORt3UmNlTgBcNUScAAFPYF7w6vwBfefsuzAdmD9ADxizHrGb7kGy24t+cVF+LuAFXA495NB8likGaa4ecNhN7B/DHgCo9edrrSL8uzVkd5/2mrMPDYX9xpa4XufXgEsLSO1PQHjtTVcdvQEa5QAAIABJREFUMVNzhdEZ18ZjZe/n3tN6vgGn7nlBP7BuH+NaaFckRW1tJcxZqwMGFoBAtUaYRmvc/cvkBMPoXFobFftIZcBYxFeWpH5X7VNZ7d5X9tiTnuqha+dQ24nUXo7eT9KsTgxr2aTFWCrj6d+kdIL1uJOuWBHXWEyi+8H6Nn4VbJIGVsMMIMFc2WskhzBR5tscpA53vErXnVt9z/TcS84HyPUscC/ZR61/YBSQB3ixfNQJvp9Dr9+7FwOcZ8wIOFMHaY2qg2NCguWzD/q3e2yvvfYoP/3pT3J/GT+1q9apxIME1JIHl5Tbf317jKm4XZJKWmvucbJr95dkjPsCYD72mGNyD5HLW69AnD/d640xJWt03zs/+7vrZf4DTBk3tab+xFpbd5IawPyrryyNwY594dFHHi7zN9807qODQxU4Gyt1oBg0temk7kDcnE02LrvstEMSEKtWqVeTyABwGZsM51koSamx+Jo1FcS5t19++dX0UJW0aOszLXfKQJKe3Cnr+phssSOhGJnqjE5OuXxZwKt5+dLX/89+TdyHEXX1j9Efgf4I9EfgQxqBgc3mbFSpq675c0BcRVVlmmxfGSvTR0grgbjFZcfttymDg5WJGx+oNvn5X49Va58PhGM9Wfm53ndUY5Opr7WeDJ20cqrEsuMGy8i06eXOO9Sd3B1QRcevtxQ5ZYxO9GBbvSrNUFtfMUEo4CZAxiRccMHPE+jrhfXd7/5bHBRJIT24H33kkXLU0UcnEwsQfenLX06gIfgR8JPgeGgKiPTbEmAIBASogkcMmwc2dtDD2781LQYMgQMBDGAm8Fp0xBEJ1n/205+WOXPnhsnhlIgJcz4epIJix/nkJz6RoFidDIbhlI+fEqBAEuWaZPxl1Tkbnv2ls1MHeN2115ZTTzs1RgWyywIbNT0CFsG+OiTW+GzmsUcHHXRAWBD1M5hADYtZqmMsnDuAeeJJJwVYCEw//ZlPx/lQrdiee+6R+iVBzvzN5yfDTU6JIflv/+2/RTpKfsT9zBgAf4IZgRojBsGgTLJgmLwLSBJomTuSM0GwYIv8FVPGzU29mKy3daKGRxCKsVMTeMcdtyf7buzi6vnO27lW9Uy+0+dJS7kwspvHSHGDBOwYtQgmATPM4VmfPSvBt/WURvTj2m5gZVi6L0+gCERiawRFWBrGIcBWpG+vvJJ1Yv2RWTpPRjuCSuPqZ65d3Yrguxo6YL9nxNmQ2UELtjA0QI5MORMDQb5zdf7GQRAt8HY8Aaa54OBY66N2CNCTnHD/CNacE5YEG0c+rScbR0aM8xfPPjvGNBqrMzrxknwQ6HM8JMETiGNFGWCQzF70i1+kZpSJBKbS+R177DHl++eck95iL7zwu7ATAmn3UGsIz1hGkoOjpgDeK61CSkk/K2CpAekeqzM82b6AxFfjavc+ExH98NQtClCBRC+gxXpIm4/BgbB9TZZnLEgIBb4NnDSm3ZrMfMycmfWOpXevYxOb+UVrUeKzwCSDFC1JsJAAh+/F9JIQphenNdRZwwveMVaauWOj3PfNqAiYrL0IV2du7ZxxGExz5hlJLvk+DLB7Wp2gPWX/A/ZPIgQ4tG4dr0kKXXsa2k/UPZg01jEAIGCEfNm9aUysG/Nkf/Nd1hTW0X5rTCR07KVAu30RK3n/fffFeIc027GAK5Jd7zPvv/71ryK5VBdLqo0Fxag2WSlVQWvPYm8ATF1vc7CVuHDfk5Nil77whc+Fofed7gV7HSdY360m8zvf+U4AiM9gIjHz5MLWJgdQ/RnPOOPM7MtUAtZ3Be+DMVsyx0ASsG8MjGUzijFukk/uowMPPCBg0zlX2e+uqfe0X0q0kFo+8/RzKVlY/qZ7d2b+01Zj4cLds2fXGuJLy9Kly+IuOTg4nDW59VZblp2237ZsudUWnVwScCOdXB2VRVjdFSuytwLVADNgj4kjI3/7nRVJRngFzA2USPldi3vLvW9Pk0iwj9lfpo/OyPOWQdd6666Xe+nLf/N/9UHchxR49Q/TH4H+CPRH4MMYgcgpiRWra2Rl4pqZJK+SMr66TJ82GCbujFNPKjvuuE1aDwwOzQiIq8xbJ5lkjJI+UPXfAXEdKGz94gIPuwCisneT7QV6T4j22e5Emrvl6OjM8qtf3R7TiWSWpw2Xjx12WKSC1XlrqMqIhmqzcVln8ho9mTysGEdgJbB2CxfukZojDAMQ5UHMfl0gzfmNZOib3/hG6kKqdHHjBK3qokTaAEEA4sUXp7GsTK2HqCBA4CII8jl24AwcNt5kkwRozRmReYFA48UXXkxgvu8++yTwueXmm1N/5WErq4+5OfTQQ/M5tvVYrc9//vPppaSuiLHL1gsWRFaobkoNF9ZMT7QjjzwqwQ5mBWt59TXX5FjNhVLQTv7GzGLBgq0TnDqOOqODDj64/OynP0smnpQNgPRZ5yVQIbmrNUZDZbvtto+sEpgkQcPguTbZaXI4xibmRaANaKkVAnYAGq5sHPzUCMlQq0MBGtSXCcoxGswgZJfNpXM3vmn0PTgYICSYNN4AkQBM0IYF8nuBnQBHEFiD8RmxDzd3DCysewEo6aPARgAk8yw4UxuJley5q3brtbbfmOwRJrAW9LummAT4O1v9kZEwwNiGxqq0ek3j4X2CZ+xPfj59WpU1r1lT1qjzGRgI0CTtEkiSiwG8gslI1dLfsZr5CORieDA01HMsNCZVYjWe62f0IwgGgIEW4IscT7AHrKhF9Hn96syfgBCgA2a9AGvrG2gGaMKqvP5aGEUyWvcP8w2gXjICu2JN3HjTjQFXaUVSJiKlZUDi/hRA/vQnP83nmYu0hunGobUjaOxU6zPo567bmLnGANe3KnB1XtaU8wc+rIkGOMjaGOnUFh4jscJncOO6sU/mpMq01+sZyDhne4Mxv+GG68POGoe/+txfBaA5B3Vwrfm5dSVBYrwxRWR7rhMrjbFXVwucq3sUaGOmgSfJGGCNORKQRHLMFAXI8V4gUE2nBAqg5v0Cf3uCxvGYWy0WrA8JmPSTXMHoYlVqJ0kDMatcXYEn12TdXXTxRVmzjsdIyHfusceeYVaZuhhT0lrnWvvuvRUXX/fM0tdfz/4I1ACV2Hh7nHNoIL3VBPrTeABYkh/AkXOwf2Ce3EN6JGJuJXEklCQFuGG6XsZIxtt82mtJ4dXWnnraKWGS7fHmG4DVU9D5MbjB8gKzFAjYN+sDALeHcLsFLsnEMf0YY4ZXALHPm8u77r4r87PzTjuXffbdJ+skLOKMGakP9l2SQpJjVAnqMt3X9lB7mFYLEkuSPVdecU3uPbWfjz32SFm+/I2yaNHhZfeFu6WNge/hTEn+ODAwnH0SE7f+euukxUD6xA2QUAJjjE1WhZXzzJWosldKEmBDzZdn3QYbAnHvdCCuGj+5t6yL1iMVo+uDVTo8M4BTjeew+shly7P/honrg7gPI+bqH6M/Av0R6I/AhzYCA5tvOqcaaX0AxFUmbCwgbnS6Au415ROnnVx22mnbMjykE/do5JQNhKXg3H9rasF5bdLdauIal1ZZucbETa2L8/e4VE559fy9Ojnl7NnrlltuvjWsE3woEDv8sMMSKHpQj0/U5sczZwrs1tQ6gLE1yTQ/9tgTadC6zTbbxkpaUC0YU1+EVVFvwLyDGQLg8sQTTwa8bL31Vml+LQjzYGxZdNcrIBHYCLpIXbAjLfuMSfBQJRd8/LHHApBI/sjgBEaOzbRAcMjq3INXYKH/022/ui0Pe3VDvlOwAuwBNWRCmDLBkuyza3AMtVRLHnggciP1LJzU9t3no5F2CdYEHjLFHtaysxgugTPWROC6bNnS1OiR3xlDvb60XcBYKfIX2AtMfb/AUzCIPXpwyZJywAEHJgAANA468KDKjt3zmwSWAjwAGjBmdy6IOPjgg1KHI/NrrLE/Pq8uJwAmbNdgsszeU80MqlSpSXQrUNKwvQb7zZ3O32NyME1tTe1b2AL+ZnbyT//0TwGkwH8NmCro96d6It/DfITxAQkuYOf8jKNzcjzASnBpHgBD5+mcsCeCIN/N5GVVaoNKTAcakMSCpMH56IwcM8BlVPN111llb8MDA+Wt3/++O6f6nRWwjeWana9A03+ut/2+MVXpsdjVRPm9c/Mea4qsDCtB7kVabH5ce2sNMXvWrNw/gnFAjWTMWjMGmIPaPPnlcu65Pw6D4ljkZ47hfYJsDCKZnMAUI2tesCQCeL93n7QAnzkNMHn4okUJNgFqPc7cJ2qGsBrWrsSJeXYvkaw5P4FymsYDZa+/nvsGcHr8scdzj0sMCMbdq9hA8w44c1sldwZyMUkYYIY5HP2ADYDguuuvi9QVoJFM4YTKPEjygfRu5fsry2abbRopqjUg0QGc+D5MuTUuyUA+qH4VqJAY4IrLlAc4c69jrskYscCAFKDJHMZxMPBkupIjr732arnv/vsDutxXxprcj3EOcA0wGDP7ubE2vuSSAMjZZ38x586IhizxsMMPS6IDiGP8c9zxx5d7fnNP5LH7739A7mkSQPuKc2Vvr6YWqLT2uLhaI9g6Yxqp+M03R61AFqtO1DxTSGDF7TWYMXNl/wZkDzzowLRC8N6nnnw613j44YuSIMFAUQKYd/uiRBBptxfm+4orriybzd+0nHDCsTEekiCyfzB6uebqa7JOALof/uCHWSf2UGvQf9aMZu/aHnDfZHiFfQL4/vEf/7Enw/c8UD9rzUpaOX/Ph5aQkWS7/obr07eQXFlS4Ec//FHqytTSOgdKDbJv98lll14RtpJb7Q3XX1d+98JzOQ/PGGtt6etLkzxkaIKx407J1GadWTNTE4c1dI+uHsOuukfVPVYDsOZmbG/AtM6avU4YvfXWX/9Pyikx+9kvJVf0Me16l0omSprF2GRZlVPaJ774tb475YcWefUP1B+B/gj0R+BDGIGBLTebGxCHQKPDx5wFXHk4jCs8X1Nmjg6XkaHx8onTTwkTpyaugbh2DpNBZK2Nmxpwe0/q4boy9mY+0gLy1i+uOVK2mrham1etnL3Wmb1uzDvY6ZO7aGSNiWMHHqnRGgH/eAJtQWU1NJidoGbVqtpI1hUynvB+0rzmIkbOJKDON01MpG5EDzFBueAKsMBeyMCSYJ7/k59UOdW0aWHSBDayreSdgpHa4LXW2gCJgpeMAylL1yhbJl0gFuODXXapjdDXjKf4n6RTgbueTNgGgAArwj3ygAMPLPvsvXe+L03N33svD1oBHQtswA4DxNhBbydGAM5JZl4QT1rE8AR7iYUQ8JH3CfQFqK5dICCwdt1hcX7/Vg84YLbMb2MLSTW5LwqAZXgV1ZszwbJgPz3tZITffjsS0fvvv6/suNNO6fHXHPy8Nz2nBOQjI/kugAUQ8V0ARLUMH4lEzFzFqjxOb1VqZt2RjVWr8crQNEldA99c+oyhABXzEwe8zvzBn2qeOKIC1daGtVSZruoBbnysD9I349NYN6DM5OoNJYgjw33l1dfKOuutn7kTDLXrcn8BgFlvHSvt+L6/1haNlekAmp6HI0wqVgZsCoR91r+NsfFKXdLEeBiC5vgK2Dm24zTniJgDdcmVBjSNdZVjVVbL5zEgbgJ/Ck7rzwfCYmA7OJLuvtvuSQ5oq0BGmcrZDlRi5txLgkDvxUJp0ux+9L2kxOpGA3jdhwMlwAEgUt8JwGkyb/1btwCMWsy7f3N3Egbb77BD1vd9994XQMFk5tTTTot88pxzzgm4W7z4xLDAWBJ1QgJoABDAsdatbwYhapsALMG6wBqjhmUEdE479dTUEEryqKUE8oB6x7BWgYKWeAGiWj0pWa59wfzqPSfgx0QCtGouJQmuBjI2WD+tDsjVLr7oojBMGDP3sHnZZ5+9c3zMEXdS96zjtZpUIAE4/ta3v5WaSGuZLJrcszHpgvILLrgg993f/u3fZi6xT8YeKAJISKyBLQw5AIytW7Bg23LA/gfku4wFwxwASe1hevrtuFM5+pijM3bGJs3VH3us3Hqbetdq7w8YAyj2Oudl7zzhhMWRdWO5SSw5zWIIf/qTn5WHH340Tcq1BbG3SzpJkAFapKnGzmftBeZS70Tuq4uO+Fj5zne+nfsA+DZPGDVJhJNPOjlrwnnqL0lxseSBJVENnHbaabl+UsxDDj001+T6rDX7h30eWLzkkouzD2PrrBfg0l5kHu3f1q6eioAuUAcIunZOvvZy1wDEUStccsnl5Zmnny1f+9p/KRddfGF55ZWXUhO3cI/ds8fY52+4/sb0KZ0zZ9Psc9rG7LbrLmWjDchIt82e+N77K+LM/P771AhVyaJGEOPmOWsOsKXLl/8+Sb0/qInLHlJr4pIcUyIwPpFkHjmle3E0LQamxxXYHm3t9Jt9fwgRV/8Q/RHoj0B/BD7EERjYYtM5UUAK5BqIC9jhLgnEDYyXWTNGAuLOOO2ksv12W5dSVpfB4VlloozUPm4xNqn94arTZXtNuk82EJfOb+kTV6Fd78+ubq7VatQjrO1eOTp9ZuQmv7799jI6vQagBx9ySGzHU3I3Ue2svQTvzquyMs1WubI5gkg1R7L3aiQEWpHUramyOAFBNVgpAQqy5x5kgJIHHfAjANCQl92+B/YhhxxapUxz5wR4pPZG0Dw4mIekwEZgrWEtxtL3CUbUYZDlCAoEYwv32CPBgIcsYCezDeTqT3b++eclM4t5ZIqiiavv9D3OCXhwbck6j1WjAQGn6wckA7w0idUWYloN9Bu7VB3PanNXAQygUFnNWT15FOmRzLvvw4bUgLaCrlofNNp9Vl0i4FVrNgAI3+9P2XRspACRYYZAwlgYW2ydoL8mEMarJHG4BvutVgljZcGmr9T6G4T9EywZL2DTZ7ymApvKyNVifkyfbDgADHiYT2Cs1VC2JsMVdFew5rMVBNY/W11Sgp4Zo7kuCQFsjCy2ekljIWh89fWlyYq37yGJtEiNF/mm5uzt+Oaqso7jZdz67VxczQsmjykIqVldw++FsTA+zt991wBgk2xWdq2CaWDpnbffyTiRURnjNN5etTpjZZ0neOtAa/pTzZwZptE95Lu0AxDYYkjUN2GTW88t9zWAi30Oqx7ZVpWqWud+Z7x9d6t7a/0YyXP9DMPsPXp6YZ4F+gJwJir+FPyr69v/gANyLZIBpHhcBTXnxs5IYlTzno3ColijwIL1pt2D9WpusDuYlRdfejFtJjSZJy9W2wnIaQoP8GHGnAuZnXtLPSCGWQN761WSpEpPOTOuFwb/5xf+PABYLajrAQ7CWH3s0Mj3rr7qquy3ZH2Ccv3oAHQghqzY/aSeCvvBSASbA5yoGXQdAC1gsPVWW5errroycurddt01eyN20X2lZlFgz+3W2vvKV76SPfHaX16b/Q7wskdpYK3mSe0iqScQoX8kmbV96dZbbs3+St5pr2ISoiULN1Xj9uBDD6a1hVYsalHDfm69VRg195B9khGP2tn99t8/iRumSlh87CbG8aqrrikP3L8kzCQwmpY1IyO5btez6WablZNOPLGu24GBsHMk2/t+dJ9ywuLjyg9/eE6YT5JdySrj7QWQAVESNv/1v/7fcc7E+trPT1i8OOubGyRZvTXhmrTeYJoEUAFprt/asxY0Znfe+ji635wHVQKnVPukNQCUc4wFTt071rDrskauufq6MGyLTzyh3HXnHWXJg/enbYBWMJ5VngtXXnFlDJ323HOf8u6K95KsWXT4YWXOxhtmr4mOZXx1mb3OrPL221g7+08JW+i8BwdIQUcC4t58860K4tzDUTHU56FHZL2/Z/Rkr5KX1oMaVHth7ROHiSOnrMYm/WbfH2Lk1T9UfwT6I9AfgQ9hBKqcMixAqmwqEzc4WGUa4+pyMHFA3ET5+MnHl+2326qMr1lZhqbNLgOD1bq6PRwqO0Oa0RkTpPl3x+ylSC5IK9n2QLQP9oebUgvXaujC0vUCwmnl+htujPkGwBIQd/BBkTuNj5OEcX6r0rLGkgiqSTzDVGBKxmoPOcG54Ebw2gwOBJLOycMN6KpOXSsStAFM6uHUOXkfRohphZ4/mLTaRHV1wEdc3YaGcg7Ai6w8BkLgbHxaw9pmly4wfvLJJ1KPsvzNNxPcHHTggWlmLngH5AAqAAggw6YBEi1YjjucOqEEzSORBmF/wh51RgpspGsjcxJTRhGYo8oskcPJyPpsNT4YyQO9Bd4e/H6npgrAq32Ypuc6m0tgfQ9m8/2ADBn4CuS47K3TAx2uI3bqmtJOGwljI9vr3NmHez9wEZame5kfY4XxHGlgu7Mor4ClBn2CD+s2YOLtCj4EamoFgSzJAyDQeTf5JNlmW7+NCWvgB/MHIPp56rm6+jOMEpluAyH+7X3WU7Ve15S49u4awQjG2ruaSZhPa9dL7yWf9TNz0RII6oS0JzcPxtN1cfpzHGyqc2mtONo5OzfXHiOhTofsfcbbfLXA2PtbDV37WaubizX96toImNTTGqhJkPrzds3cTrmlyvi7XnNW5746OFojpK7GvLLqtUdYSzhE6jw0lKDTvaVXovtIGwQBp2ORK2JtsWnf/MY3c5/qcefctQExxwAI0HPaaaeWnXbeOayLsWNU4ZzU5ZFRYu6AH0Yz2j0IrPWExOxUKfHy1H1xjL3zrjsDdABKgABTJVjHBLleRhmSJF/96ldrreLY6p481b7HzIgEmXulJuPOk3TTeTAkAsI1gNcg/VOf/FTGCfgivVP3Zaxq4oNcfFrcFjWDJ5fUygOwAqbIBpnVqMFS83rQwQeVX932q0hfsXjYQXvXBRf8LLVRX/va1zLmGCz3gPYadnyf9/rKX38lNa7ccbfbbsfI1LGKzIQOO/zwgMSf/eyCNEvnxAtASmIBT+rBmNZguACNM844PZJFe4o98YYbbyhPPvFEmsiTnX/ve99LogrINTe//tXt5aabbi1777N32DSg0t4LQNvrrQcM+i4775Lki8+aJ3vqIYceFBm9+mN7ur3WdQI12E4OnO5D4N94Wl9z580rRx91dNYqwybXEBC4YJucjzWNUdYDE/huTL99TB0fMOeesr4xjOSh5Otk9eZTDan7FjCXTNAKxb116aVXpG/pl7/85XLZ5ZemrnnepnOTPDCXkXHf/Zty++13FKUD1uZGG24c5+D5m26aY6v7xtCrB3/7nd9H5dBcdhkRDQ5h8CkqZmcPnDG7KhNaUsU1N2VDW2fG2jNZLakxUjMOPE4FcdZ5X075IURc/UP0R6A/Av0R+BBHYGDrzTedEFSlTcDgMFFa/icAl/ED5KaNlDJz+nA59ujDyq677FjWrHk/IK4MTq+tBaa6U3aNw50jENGKxGsQXHv/aFJawZmcYO0UVJnA6liXVyel7P1ZSpk2OqP88lpyvPsTxHowkqMI4GStFX3XmqFawJ2sYzrNxo251tx1wLGxMy2AD5vVGURgz7yvBcjtWPWaOACS12G5RjNOQDDZYT1WdQmcZCOqzM93N2lo2Ba9erq+PaRfrp9kzQOXvKkVKjYpabOJqfG5seop5XrLoRrJdD32ej+tQM71tPEA4gKiwyz5/XgYusZ8troqY2w+EsR0fjWt5izW1mNjFVytXJlapjBSAFpMOyqz2cbXsR23U8aW8aKJe10DTZppHJsTHMDTDCwCtNIweDzjVrq6yyprrONY57PatwteKivXsY9TasZGZwDB+mnNzPx5D6BNBlrruozLYNi0mIyYb8AzoHwkAXuMRbrvBi4EQMAlsA14MQUA5mvSogTQV7ZtTdfvsEo0zYNAydporpcx8ej6Z/l4Szi0cQRagcsG1Joc0+fMZXUxHEzSAltZP18Z2bpOnWutjzPGzts9CqQJDAVrU+s+q818TYw4f9/R2on0WMOu9rBKqKu7ZgBsJLm1NnGt+7FjOJ27hAlWxftJ1iRZXCO5I0ACsAAgjqN1hOs46aQTEyD/6te/LnfdeVekkJtsvEmMNdrvyU/VSTFbkVDg/uq+AiZJFjE8kiWSNSSTmEXN6jErAmnABOjDBpEE+46hweHy7W9/J4CSPC9mKKtXBai5xyULGI9wVLSWPv7xUwKGr/nlNbHZxwyRCZ53/nn5LOk1QH/brbdlnrTEwHo0wGt8sUTYQbJnzKG6KWOCbeO4CrgCcerLqAIAVIAQoADW1NthkoBOSZP07NtsfjniyCOSEMBuCuKBp8cffzzy7o98ZLewb089+WQa1Ds+5g+raa64O7oO+zDWy3eZ+0cefSgOwfq5rbvOOvkcmWhtRv9MWbj77vkZCeLrS5eWnXfaKQzVCy+8VJ57Ti3fRM5tv/33C1NqrQFZaU2xYkXqFIEd+4txxvDuu+/eOSZG9YXfvZAWC/Pmzo0rcEsSml/rT1IME44Z85maUCPHHouz70MPPxz5PYCtLtG5M94h28XKqRVUA+keA87s/fYIbKP7Bsvq3Li4GktmUdYQQGVtYDH1q5Q8uPyyy7Jf2H9ckzG1BjCFaoTTl3JsLEz9IQcfnLVbXSSzK5WBgYn0iauOp+Nhpt95661OuUClMqO8pyehpF8nf3dvul7AT+JGbaW9jQQ90m7tIkie3wPiuJ9Oz9hL2kjgfP6r/0ffnfJDDL76h+qPQH8E+iPwnx2BgDhBToLrgaHUxgkQa2A9XsrE6jIyVMr0kYFy7FGHlYULd4mxyeDILF1qegCuEm21B02VVAr6JuvjaiDYBeJrNfuufeZaTd0kA1OBylRAB8TdfMttcXwU+A4ND6YWobYYWFWGhmr/qASTLegXQKoTGBxeGxh2ze0iAw2gEQSvCcicDLorkBBAOv8AhtXVaCPylE4WKajuARBB+xSwmFqtjoVs1/jBSasBbidBmygVyACxYUfr8ZrEVbb5T73a+PfqCDszjADBTtqZILuTFwrgE+h02LaBrsqW1sC7Biq1GW9YtG5s4/45Uuv8yAIxfVX+WHtMNXYmY9b1mxK41nEeL2PAEUfIri8UICjzLPiWCcY+mY+aVk+yAAAgAElEQVT2+bBn2EbgZ1Uz4gBaau2cY1bQVc/bnJIfOsfKulWWVjColYBzkd137sZNMC4T3QCloJuEVhAD9Hk1S3x1I0Cr8xSgtfpK68D3Jos9bVrMBrwiIcRwdSytcwoDumplzgPwaOu+soSrcwzX0eqryFuNCbkacCYYNTZAj3XSW59JIAzWgGwYE7wi1y/oNKfq1dpnmo0+djmmJmFOar1h2MfOGAjzmxrTbj0lAdAZodTER9cjMox5Tca4rlobOCOgx/pIc+rUwdWEif/mzt0k5h7MVBYtOiLnUZMNg+lHJ1j/3Oc+l5+dd965AWQnn3JyJG033nRTmLLPfPrTZfvtd0i9lrFbfOKJGR+ySCwQ1ugLX/hCxsKYP/vMswmy1eB5sZrHdDFtuf76G9JcffEJi+M6iM2zBo4++pjcA0AdNs13CMbdK/YC613t1u/feitsHDYGQ+x8MehqTr2fUQtWGyBS48pt1nn5u99zDMU2WUj333d/EiTGQI0XuaB7jBMhps0Yc61Vb6nNgBpY6xcQMz/q6AA4TL/16PiCc2sB42QtASiAmHtFg3NAhJwSsGMIZSwE8Gof1eDp1YgN5LYLCD322KMZH+/nuLty5XupjZWc2WnHHcsOO+yY+4DskvQUkGQUZY34nLWob6Xar5defLGsu956kTWSZNbWGhXoxDq/awZuXVMFVLZyONdU7/+aQKh/r1LotE5Yviz7DIbPvOuTuMvOH0mvt5Ykw0rZe9wDGDcHd26MRrj9klNiZl2LOQDwsMfOr32/84whyMhwWFBjErOirOmqzCDlxo76NzMUrK36WVJT9wlpsTWdJNPoaNYUySlmuhoZDZahzp2yulRW6fmKt99J/efQEFXCtMqkqz0dnVHeevudrka9dOoTyoj3O3lmVS4AmRbdVGm57zNH6p2NZR/E/WfDrf7n+yPQH4H+CHy4IzCw1fx5HYirssVKuqjx4UjJxnxNQNzw4Hg55siPlT333LWMjg6nT9yaiRrgT9bDVRZvEpTlt93v689jLNIBgVoWVyWWDXisLbGcBHI+S5p2x513pYDeg0tmUkNdWWKBfCU+gJ9qQe560rgWuJyo9UFTv6sFpZMgDlNUrz2gc7y6CApyK9Mh8KxBZjOpSHCPzRjCXFag066hHreB2smJawzGJIuCqalgthl09KiW3vjVsaxuZMizKvNTR+HvCZxHNIHtHEBbbVX3vjZPzo8stF1nas1WrYxEs5lYCDIbgBNsGFvX3YxHBMoAj0COhIcZiKBZawTnHTkdMLZyZXWtZI4xNJRAUuYYmHgXUOsMYVqfLQErGVIMOcJ6NulfZWixNmSJE50czzw1RS62znrwfa7DGDXrfuftnDG3rlXwKnBiQCDwbVb/ApgKhsZ7kk628lxHzWNjsLAlTXIFLFV5Y5UuVnZzPNdcpa+1vkbgDQAbW+eHFQAGnA9ZJcDUGEffU2VN1bSlyTObeUjNyFeWuQHvKmFdnfOeNXN2LPyNQRoPDw5lTsh/a30hQMqFczAgw5zVRtNru3TWua8gPNfYnaO/G7Mm6axGRrV/YqS6HQMLxPju2ruxOmkG9K8eSwDs5xqMkzpyClVXWlspTM96ufSSS9NW4pRTTg5riqUg29tjzz1jQkICJygnQ1Qzdt2115U3lr1RFu6+MAGxzwJAQItEj/HCdmFtsF9q+gAdMkBgGajDzGG61Hxi6jhEpon2Flvk3nr66WdyHwBa2CosirHNnHL7S03fm5HKaWXhexcs2CpgSpICWPRZxjAMXJw7ExnGJ9WgaN3sN4COczKfahAxVizu9SDEMgNQxpsLLKMl4JAiwdpxztbMFltsWev2Xnut3HvPPZF977zLLtlanHPb/8gT1c+RpVuz9VVbdQCf1iyQSBppTZov4wvI6BsH1M2bNzctXLjWOp7jAMGYJHWXVAYkpSS0XELdE44DgGKZNtxw40gTrVlGONj06ia7fmduVJOADeSTJQK2GHTrEQitjra1RjVArmsJ0hq2A8vkpMb1zDPPLBtusFHnDDsacFbl6pIvb+d+0E4BaDVXZ575iayXugfWdU1ib290H/fqUcfGUm9dNyaJlJEkiux5jmm8fnHhheVTn/50ZLPWiNrnzebPD4BSx6n/JzbVsWtfumMyDg3EDQ54LmLcq/pAku/dd1bEzVZvOWMvCfTOinfLDLVxGLrslTWJ1RrfNzm187B3e1Y6h5QLTKuN580PKbfz//xX+kzchxt+9Y/WH4H+CPRH4D83AqmJk2kNi8OSvAM7CZDLmjI4MB4WbnhwTTlq0aFljz0+UqZPHyrDI7PKmo6Jaw/LygStbWxSfU86LR73ywF1WxX81Vf3uw9cx6SMcBLIDY5MK0sefCi1MhU4TiRLuc/e+yT4S2ZyyDm0Gr9K5QFwA+SUXd1WM8royfO6h73gvcfkdHJKgWqTejaJZHUEGwx4I31LXyTsVhiEZhJT3QBbfVUyxILbPHT14yv5nKBPcBy2jznFBLD0fsfM1XGaWsdUezABNxXg1MxzlbkJuiuvWEc1dv2x7F8TuQ1QJTB7H6hZsyaAygkDODLoTU7YQJzfu6ZqRDOYjHiYrdWr83n1LTLLgjiBSwNtzewjMtLBgQQHZINhYgT/jDIEQiOVtRMwkH6FpWkOphOVZauArAJDzJgM9UCAk2NPrqM6N2TAw3ERFAgLmO66884AAvKvFSveLi+/8nICGt8pANc7jIufQJokTxDoHPXlktmWGY/b2zqzYzzjdwJRsja1Uqk3mzZSNtl447Byft/m3PlUpztundUQxUuQLVgSwAuYBIOCwgrKJCNqiwTz0MxFjM+yN94IK+B8BGLAJODQGoJbJ+aAuUF16KzuoJGFDQ5kXQlCBWaC1gDszlWSpEoyRECXwDDscE1m+CyQlrqaTrLa3DDrSqvvtfIEe63GtNXhYPdqbWy9N9q8WneCcLVPXCjVpIXlHqw9+C659JJIBM2TBt56DpLweWGF2PY/9eRTAUfkgAAcWZyxA2AwT1gooI3M1c9Y6zv3Rx97NAzTLh/ZJc6r9hTX73uefeaZsJ6YFwG/wBqI0gNP3eoLL74YZmannXZMEiA1qUmk1PsSY6Qm6/IrriiLF7PGn1VefPGFnI/5dG3mDdPlfb7HWnr4kYezn2226Wa9pID3kkACoqee+vGu5QYjn9W9hFHcTLXGIOldpe6VlBlDVL/LPVRNZWZn3q0f81zNfKZn/dk3Ws9CgLk6+nJhrKAOU+Pn1qh5a4m65s7aElfpPbZ6dSR8zYHU96elRgcccw+9/Xbs731Hkx7bC+xv2qzcdffdATJcNK3Zui4ByyrvbT8z187HeGQfNQbde3xna3WR5MHY6nLF5VdkDI455tjcz3o41j5o1azK3wMC17iX3i+XX35F5kkdHMmtnootCWKeJdFSM9qt8ci6Symvvf56WCxz7joaU26+fT8m1Nr0ncywXLt1QnKp3YCxIne072CoMdX2GcwjxUlPUhmsOFHef/e9JALcZ+aJHPmtd1aUmeusW97kstwlURqIa/c+4GqfcR5RBIwYP71hpychFZZ3Y/WNE+VzX/nHvpzyPxdv9T/dH4H+CPRH4EMdgYHN520yUdklzoVkVZWxAobKxFiAHBA3bXgiIG733WV7SxmePpv1Qs129tiiCgoakKg9uroWAV1dVgU2k20DGohrrFw0/h0M6ckpAwMHyvQZM8ujjz0em+wwcYMDqZ+Q2a21VTX76dwFah5ICSTXTJRxdWxAWpel9aAS/AluWv8hD/KwQB0zGBfKLhsuUHDuzeBCQI5l8R7WzrK2XkBAHrEdU1jNHch8qkSyBbYYnBoQjcWwQwAoGEhz6F4tF5BS65xaICYAahn0SUavjpianVpnWFGcgNr5AXGpe+yYLcDTZxsz1hhMAXUrfJ8ErFX+2GqrGkhxnUDcnDlz00tLXV/quRJEVuYHqKk29qM1e40VxUZhdRRadjWRradZgnxj1MlHW3a71eEJPn0WE9d6ClbQUGs6m4RKIMn04NrrrutqWTRj37xcfPEv0u9Pxprki/GEz+rvJSjEmghyMDONQcPG6CGIgZGJJzdzvqRXmITnn38ugZ2fkfaSaDVWprZiAEgqQweoAW9qsvTsYnMO8FaHx1Y3JxlQga/xxE4Arz7H5ON5PQa3qgySWhUMaKtdNK9xmxyfKDfdeFMcTdO4e5tt0gts2fLlWQPeZwwwDICusXAMvb9c71ZbbRlwCtQLHN03lTWWHumqZjvnS2vLr1rdZ5XnTrLrSaL0/l/9S5Ub131j2fI3YqGv3gmrXoF5lcIJLNXFCUCBGx974IElWUO1B9uGSSIAxUC6dcetEisjeMbWAWGkiwBvq4lzzgBc7pnOJIb5RwW7g2GNmoQaCwc4qqNify9Q1qKA0yHgBAh5Nea6so0DPedZ50ge+MSTjyewBgYF667t8ssvKy+++FI5/YzT4wp73XXXJmA3B81Mw56kRQEQynUzEuHh2gpkxYp3IrlT2+b+AhDdM+5Bv7eGK1ut5rKa65AAu48awxsZdAwt7DskdmpJqzmRe9deZP2mtUaZiDFH9rjBweriCzB2fR3NWRh+kurBoSTWfI9zd0/Ue3swNvb2Jedq3MnijVMDjeoS1bH5/r/9229mPbs/1cBJQG2/w/ZJwvxW38vBytw5L0BYraS1ACC5z/SK4xTqu6wFUkV/MjaZM3deuf+++8oGG2pKv2tqY50vwM0QhdJA70DJAc8YzsEkvtYGYxl7x29/+1z2QffhU08/lYTikgcfTO86Ukyg0B7pnCRgKADUDDof46hFxjqz18kzy1piJMMohaTTmvVd9hXXBcDZB4aSRPT86wi/8YnM65vLlpcyMRBJ54yZswLegLhly9/MWPqvgTjPHX/H8JlragPPQfefuapz3AdxH2q01T9YfwT6I9AfgQ95BNJiYA0WJ3K0kdTEBYAkc05buTo1cKMjA+W4oxelJm5ocDzGJloMNLYp4Vkn8UrPq4nxMjRQC7/9vTFFLbP/wfqwdpxILZupyZQecTXiGi5PPfVMalg8zMjruM0J8MjwACnyH5IoxxeAxnxA0+LltZZBcC/DWnumvZOAVp1Q6nQ6KVjLKgNeHs4yuFXi1zFr5HJhucaSnfeAFRhUJ0ZszHAewv4eoNTsnQcGwhC1a3X+LasMUBqjFlQ25qKCsSrjrNK21d0S6BqoT4mQq6FKZ+bSGLzumkh6zAOwU0GRzPtoJ/HDrFY5XJMG+hIBWnqKvV9bLjSnUD9nQS3DDKzJ1nro13q5yib59ySDWQP2CrNqzdRYVxdX100Fx43Baj9ra30qQFOANdIBnPb+BjD827mZ/1turdbg+++3X2Rv6qcEpAceeEDMILgNCqxk2c0dmR1ZKPkdls05mpPjTzg+WWlgYs891eosSIDY6sysKe6DAjTBN3YtdYHpaVfrBEnPXJ+g1rp75tln0lfrYx87LIyfNSogti6bPLMlBBqAFTwKSplv7PKRj+QeVTMEbMnsxwhmrDpROj/ABXNQ6wzfDcuEGagyrVo3ZA2/uXx5xoAs0Xh5nwbwgKP3VRa9GhI1Y5p2D7caxCrzrQmbVsiaBMMUI5up93szNTJfasEkZbhD7rffRxNYWuvGD7hwD1k1EiXGCVDxqg6mZKx1vjFj/sSINACWhIKMU8xl1BLVQLkxuE2y2oxqfN5cmTPfW/uEXRKwzpRkxx13yvdzpwRwjavPNhkuMEnCGbnoypWRFRrzxYuPzxoDQrwi7RwcCMNGSsvW3nXffPNNabJtHNzHjiGQB/bMh3lp7S1+/9bvM/+SAK0GzfybB6zVo48+FhmotQ9wCMzN75y5cwKqgF/3g5YlWD7n5twBWU2mG/J2H+tVZ31wqCTHNC4vv/RS2GAW9rUliQTQYBwyyRE5TWoqbp3Zm13f4088EcMgCQigkIHMCy++UGbPmlm23W6bSE0xTtffcEN5+OGHMgZHLFoUSahx5AAp0UR2a8+9/vrrAuwZxFj36hWtA4253SuSFDtsv0MYXuDZOTSjGoDcfP3mN/fEIfW444+Ls+Wtt96WlgSeDRIBZL/AHGBvrJ2H69ZA3XJ3nvrEGSe/s6doym5P1GrAPW3uK5M9kPXnGYRha/Ja+4AkykMPPZw5893VOKX2odSKgrw3DFySpJJW9vrOZMj98P77ZfkbVY46Y3RmWh4se/P3Zba63mXLs04lHdTqWb/ufYkcANPe5PpaCwcyZ3Pqu7D/xqFfE/chR179w/VHoD8C/RH4EEYgNXG1F1aVU0pQk+GlBmhIQP5+GSxryozpg2XxcUeVvfbcrQwNjVdjk4lqjNGrAev6xDU5VWWhKisVgDCodqzKqnp1Cy2zT7bVOTjWaH/tRt8JJMtgeeGll8qFP78wQZ7s46bz5pXNt9iivPLyS2X5m8tSkyGQA5ZSPxUUNFEm1kwk0HAuk/U5aniq3LDV9AQIpN6H22JX49acPxp86lgE9UxHHXV0MqWAi4eyhydZSlitiZLz8KqywGpV7z/nUQ1lar2XQDDX2Ll0VqOJzmVmSr+8AKVOLtmKDCdr6WrdQzWGqMdqwDRGMJ1NvnMJSJs2UmsYa0Viz3UwjoxdnVbL2re11qz5BdCxlO/kssbPNTV5lV+kDUEnpXLw1lIhLAMWLvV9k06iFQh0PGzklLW2sUon6+8mrNWu/18FcRwrOV02MDiYAJaM8iO77lp2/chHUjult+CnPvXJ8sAD9yUo/Zu/+ZvyyquvRh4neBTgPvHEE6lXEmQL8PS+OuH448vvOlt3gaBG14L8CtRnJ7B0Xcws9Pvaf//9As7IzwT8tS1ClSsJ9KqsaiyMku8gCyStanVVTbrajBrMmV5Xzu0zn/l0GlC3AF7gyphC0KlXlboWc4J5UDOlfxqnPb2nMAKaLYdZWbMmPeGMX+0VVRJoYgAE1T5/wAEHhCVI24zUlw50QG5SJlzXa3XDNP8BfV1T8daEuJoZVdarvup+0dg4BjI/+9lP4/y3xx4Lu/q7mlCIMURx39aG41VWXOWaaQ7/Poc9rTOqJFmyRvIkMmVy4e4+832tvYE16ZzS5oJZS9ffjqRWbzZMG+An4AfqOFwaY20NrBPmG7YDLF+VGmOJagJG/SRbfiBCL0fBODnr3DmbxESnybidj/kGKB566MGYrjz33PO9RACmSRLNOZD/brftdgEQ2F/z5HweefSRzBPDkblz5qZHnbGxNh568MEYq7QEkXXK/VDTbdeAGcQuPvXUk1nvgKO5l8DQlJqpC4YPwH/4kUdyXr5XAoCDKPn0bbfdGqYdIAP8McA33XRL+uSZH4G/dS05Yk/Arj32+ONdn0a1W7V+1T3FrXjFirfKQQcdlLo57JzfkWhjiiWMgGvATcLCZ4AlzqMMTnbd9SNlv/32L0seXJKWBMCI78Ra2t8BcDWNjskpVN8/bSjslY4ByEnqkJuef975ZcONNsp4+y57equRUzMJqBnfTebMCWB87rnfZp6xeOZUItG9gJ1zPVh+SRIst9q5B5YsyV6QJtuDQ9kfgCprIy0B1NMV9bySP+vFafPwRYvy87oP2jbtmXKaihdqXay1v/yNN2IyhE31XW8sf7NsuMmcsvSNZb26X2vavuQz+jGS7nomS1xVKWmV0doXLPQqCd2oD+I+hGCrf4j+CPRHoD8CH/YIDGy3YMuJ2guruknWXnHNiR+iW10GyliafZ94/NFl7713j9nJ0MisMjHASKOT70XJOGlTX38+aXlfkcekE2J17epq1rp6piq/rExNPYfJmrIweSMj5YknnkqdkuBmGmlJ15us9nurzn4CvjgJ0vgPDZUD9jugTBueFikZUOUhyiSBdbnARkZy0RGLItFa8sCSBBtbbL55eerpp/Ne9uQeehrrksjI2HoI//7N36eJ7rbbbZdMcLVtJjGtTb6bueYkyG1Sx8nr6zlzNNaxSVn/xEw3OWaGs5MQTgVxAVWdZHQt9oNZS5urDxy7MqVVoljlcFPe0DmVVgatwsfqtlnn599zy5z6/WvNKXmpusWuJUNjHev767L5U8UX+TkpavodVflmY14ATMHMBRdckBq7E44/IW53d95xR2rFjjji8PK//tf/iu23Zs7kiZrymjfsgkBPBpzJi/UB9ABVv/vdC5F3CYDYvJPlWQ8CqyqZrCwitkzNi6y5a5HdFuDV2qDqYOjnWCeStSuuuCJJh802m5/AmjmFczMezeqfJFRPttNOOz21M0CjYwCmpGECTf22OEFeftnlscZnzy7wxsKoCdKUWR9CUk/1ZRoMAz6mGqMUljBuoyMJ7gEXgTKGqIE3w96TAk8B2r112Bxmu6VTEwmVoUvtaeca6r6IGU+cXfXzWlZ+8pOfhE1Rj2b9ttos1wi8YjhTT0buNVBBcMBcajUH4sTnPvVdAIsAuBlzNCbTz1t94pqxWp/os0ksDA5EPufzxkePsJbcuezSywJadt5l53LIIQdnrOw1FurvXvhd1oFaO3N72WWXhhUDPgFo68m5CoRnzJieMeAESdrreCSvHDTNH7BgXwOy1PdxxaxmG7MyL0xCqgnLXWn2zUny2d8+GzBufIAQ13f11VfFMfH4447LWgGemNvY9zbeaONcI2dLf95EpjltetYMR0uMsvd98hOfLFtusWXktxhd52F8rQ1re/P589MywM+BYyDOeV5//Y1lvXXXD3jDfGP1jj7qqDB8JMrs9ZOc6xh/bJWec889/9tyxRWXxVhG8uHKK66IhNFYq10DlryXXPLxxx/LPXvKKadknf7iFxeGadR2QtsIbp2cSvXNu/mmm8NqbrHllplPxzTmrknSwH3IHZLZCfMc9825555Xtt9uu6y3u3/zm1y3+9y//+7v/i5M2UUX/SL3lnMzZnoOnvXZz6ZdQ3qCvvde7vu9994rJiX2FnN68EEHle99//sB9n/z9a8H3KmbBDoPPfSQsnDhHukLKGmzgSRBB/Y1Zm/PnDyhFXjHfKw67gKD2guoBbZ3RMo+c3Z5W0/JadMLpU3q3LpeppWtHe2AeZVsklM24FZLDGZlT5AQ9RyVEP3M2X/Xr4n7sCOw/vH6I9Afgf4I/CdGYGD+vE0mEvSrG5M1n6j27P7f6PThMjChpxuHyoly4glHlX32XhiZ5dDwzIC4qWCri+wrO9Oi8bXC8SqqC6uiT1iHcppMr4GdPwXihqdNL3ffc09MCEiC3lmh2e5Y2fUju5YjjzqyPPvs06kfId+pzpJjYTqOPfqYsslG1YBAE16BELnNN77xjfQsEnwL6gVKjz32eLK/6nMEvzfddFMe0M4JW8M2W1Bxy623RHrz1a9+JRlqWX0BkAdotb0nRW1itEmZWUPICXI7tFxr0yeZxxT6/5lXxVPd8buB1Oi1MmOTvwuMnsKW/rHDVplcDYj/GIiTqW0Arn2+Abl/7zQbiFv7sx0wx8Z2QLAdozG2bU39sWNj4cLGdYC0utVVECXoe/WVV8rPL6yBHWmjcW4Oehz2br/9V+XTn/lMDDAEV95DSoaREExhHLgBHnzIwXGNk2H/3e+eL88++9sewwNwtHNtdUg+Z30IWNXJAZeCQjV0GARry3liO4A1jBHbdXIv7IPgFLAT+HL5wwb6Tg2YDzn4kPxcIIsBJEO79957YkiBGVTbd/U1V2cd7rFwj/LIIw8n4BakAqXOSYDve7bbfvtcN6C0dXfNrqHWP72XgE0dkF5VejBKbASody07PrjmzG1dN2vLoBuAa4xwA3G59zHzqUcbDMAQRGNLtt9+u8j8BOMkjMAPAIVlUpNmDIyrn2GczA92CjOF+WIQIug2375nt913ixzadUUS+MTjZf31NiiHHnpYmDT3qZYATz/1VLnq6qsjq9ZvjWR2o471EZhL6sS+fXgwTaM1hQYk7BvPP/dcJIYYJ6Da3APABx90cAL5555/PvOt9uj222/vtW/4/Oc/H/mkxs5AlLouzJxjY0FJLbGLX/svX4uxCjkvoILpsl71ifvBOT/Id5111lkZI+Omcbi95+STTw5Ivuyyy1PjBXCYE8kJv/M5e5/3ApwAGemoNXTiiSenPgpAnBV5eG2JcEHXGPyvv/KVgE4yTwkOAAQovuXmW8sBBx4U9vu8885PMm3PvfYqr7z8cmrHNAG3lr7zb98pG26wQdYcafCyN5YGyDnOvvt+NMkVSRP7rP52jd1VL/bww4/EyZQc0nX95Cfnx2WW26Qx8mwAdgEfgGvX3XYNK9X2Ndf84JIl5Ygjjiq77rpbgOz99z+Q9QW4mBP3CnArYUMa6X4zP3/911/J/vKjH/84iRz7wO23/zrr7+///h/KkiVLMn7WBSktmabkCpZ13332KYd+7NA0bpe4OPvsL0Wi6pokbg4/7PDUrmLVL/rFL5J8sobNw5FHHpW1iSFO3XfqU6keagsYyhnGVZg4rLiauDT7fmfFB0Dc9K7+toI4CSfsm/mVnHT99nqA1+8lJqhNIsWcNr2c9aW/74O4P/dg7v++PwL9EeiPwF9wBAYWbDl/Iv3IArx4XjV3SWwHIDKW9gLTR0qPiUut3OD0Mj4x0nNbJC2qTM+kxf0fMHEdoPNwr69Ku9QgsEOOjYnrAIVjNjMSPW+efubZ1MQ1YxOSwA3W36Dst/9HE+D+8pfX5GsXHb4obm9MN7baYquy6LDDq5PfrFl5yPrOY489rtx9113lyquuLMcde1wyth7yssGy21iSf/qnfy6nn356jBewbVWCNjMZdEHC2WefnSxnAx6Coiab6oHRDqxNAqBKdVYPiMpWrsVa/XsgrrFpPYA4xb0z7QW6VgrNcCZF8JNmM38UxIVlq3bVkwzq1PmZZP2amWgDcZPmM3945A8ycT3QOoCJ62Z/yjisZWTTaMwPHjZFfdXURrDR5KpNfgec33D99eW000/vyQEFvTLmT6lBWhgAACAASURBVD/9ZAI8WXWMiF5U6gLVHXEpFLz5ORCAIXCNZLF33Hlnefutt8M4CC4ZnAANgBDQABxhCawt8y+g3m333XvBo+8DSPSneujBhyK3A8gE9V/84hfD/L308svpXyaIaxb2ekMxSmBgIkgj+xUoPvP002XrBQsSUH6UXfuM0Xzu2GOOCQgVWLK5P+aYowMgJSPU4HDf5KzIXAGLxEwDyAM2BfXGgkyM46OAXhCNHXGdVRLZra0pc9KSNVWWO/nKqu6Ma5o0OAY2cWBtbMxgauIwcZiQWrf0bgJr7RD232//zImEiYO77+Kex+p+5fth4NyjwLHPxqzh3RWpO1TfCJhvOm/T3Pf3339fglZgc8MN9GvbPHJI7OqjjzwSsOrayRvnzZ2XOlvsh71BEG6tkNsBxwxFPnvWZ9P7Tl0WlYBkkYbQ73JlnDYttV3mwHHVYQqWgU9z7jzIeY2xtaMeizTS3kPCak4vuaQ2QD/rrM8mOXDFlVeUQw85NOybNbThhhuERbWufLdkBKaS+6K5InsEAgBDyYAzzjwjLBq5oDpP5jhYK2wxVkug/t3v/luZPXvdKA8Yt8R5NbWyJXVcahfVp3n/hhtulIbVzDwAVqDj6quuKccdf3z2Tj373AvArvuJDJXTJBbzhz/6UYBHY6YZxQC5GEL3lQbfN954U87p61//WuTI7nMgzf2NBZOgIGX80Y9/VPbea68wke4Nzo7WAlCkyTgGLIk17sUDA+WXv7w2YBcIdG9pZu6eBiCBH4BZuwRzQAKZvoF33J619PWv/03YM03nJRxY/5tPzwG9DO0dmFzH06QdcCZzvummm9Po/Igjjyzf/ta3Aoy+8Y1v5v1XXHF5xvLExYszj/fed2+59NLLOiOZkj8XHX54wOH00doWBICD5YZHyJgHY9rlPnlz2bLco9OnjZaZs2anxQBHZ/ebhKb7OC6ag4MBZRIhmrIz02qsb1VXjEVOKzEZJm7a9MzFZ7/8D30Q9xcMzvpf1R+B/gj0R+DPjcDAFpvNDZ0TV8oEYmm2Vl0eB/1irEwbLmV02kA58YSjy9577R6zk/GB6ekTN5lxJ52qNVkVjv0RKWVj5dApPde6SQDnEy3Aa6Co1slxq5sog8Mj5eVXXy3n/vjcAA6OZltutWWCEzKU119/raixkX096cQT4+TngX3v3feUA/bbPw9tD/Tb77gjwZVsqoDqissvj921OgtBAhZO8Kcp9C9+cVF1hjvyiJ7EihmAGhJBhFoZWUy9rapjm8BnWs9uvQKonj61Z95Rs8uTI7UWs/bvzFqra2tvaUCx1sdxFJ1k4qpT6J9n4jq7kV6T8ik4sTdPk3LKnudBrqXW7f3xV2Nceuc4Zc4Zm/hfWz+NTWt98FpN2B8c2bh1za1r7zcGKhVgOG99ncjAAG8GD15kr2phAAaASYDC0l6QDoQJqhiiuBamI8cde2yCT4DCAF5z9TUJ9hkkvPLqKwm8T/34qWHmgEPBe8wOdt65LNhmQUCA4DdB9rI3Aso0OmaCIIhVRyloEpSeddZnwj4JuDEvZH2YNFJCkioMVe2XtUGCRVl/MkfjdO9995WPHXpoph7TxHiFU+CNN1wfFuiExSfkc87fOetNhVFyDeqo/ElKDfjJxpOhzZu3aYJ350aS2QL+1JT1ki9rgzV7R7vvp87X1IivNo+v78vcdk2yly59LSDutNNOTb2fwB5bZMyACaDtkosvCQAS4AOdzuXuu+9O0AukAneAuOMAMkCFWic1jyRmAIwg/Jmnnwk4eO+9VTF0mDtnTufOubycdPLJXZD/y7SkOOXkk/OZC37+87J82bI4SG46b2457/zzMtacRUlgSXfN5QEH7F8eeeTR8vBDDwVUO3dr2nkBcILtpW8sLb+85pcB8Gd+4szy8EMPp8+bOZ6/2fxy6WWXpqE3QxqJKtfG1MKavfjiS5JEIMW77/77yuITTihz585Le4brr7s+6/3QQw8tP/jhD9Iy44wzzsi6+eW1vwwoP/744yLX+9GPfpT3YXoBFjWQ1rL1Apxgjj/zmbOyTtWCpc6Vbf/YWPnxj3+UvQ5zCKycf9555aWXXyqHdQkyoFTtnVqw8847L2yUa8FWvr50aTnj9NPjBPnP//zPcZkEdq17e7LatkMP/VhYSHvwdddem9o0+6u91fmpJ3MPkAMDUOYYY6kmTgN49XA33nhD5KrYRvcKhtQeA+T4k2TVzw8++JAANUwYtvXEE08Kk6+H20EHH1yOPvqo7CnkqZIrQMwXzz47wMv71W86XwlBPwNQAdX5m28eCStDkL332Sd7Dkkwxh3jCXTaFzCx7klrHdsGhG6zzbY5N8f3zPEslIA4/LDDIkXV6LvKKTU5HyoDeT5XN9+0GHjzzcgbSB+5U04FcZjSCuJW9WTExgRIdN32N3+3V9tX1dWl7+SqlQF8rr/PxP25cKr/+/4I9EegPwJ/2REYmD9349qCO+CLbK6CJps57X3rEzc6fbCcePxRZa89disTE6tKGRwt4wPVaTFOll2W3XE638Q/XhMXoKYepQK9niyuu27/bk2wm9Niq/EaGplennr6mSo1GhosM2fNSP2FDK4H5fXXX1teX/p6OenExWWvvfaO8YG+YpiIZ596tmMmNooJxW677Z4HItnJtdf+sjzy8CNltKt9UPsimPUwI99hQ/3JT30q7J9CdA9DwYIMqu8W1GmWC0yqb/KgTC1OV19WWc4GdiaZs3btUwFZuMzOvOSPLYWp5h8BX73Daq1Q5ZQ9IFy1bhXIdTVKfwJu1caxbT56tXMdIpzSiLw7ZA80/XtM3FRzmgZaK4OH8a01cQ3fNiln5t/M/Ck2Uo1e54Qa+/Jp7NLHwn6y+r/ggp+VvffeJ/Un76pRnD49x7r/gQfKDTdeHxaq1d4IUnzWnGJvAAeBDTkjcOj3zEc0mAaoBDqkW+qVBPgC4JdfernM33x+Amx1lMaZqyI5IAbFiyQytTWjM8LynnTySZGYydDrIzZz1qz8zvcJqPShI7u88447s6YY52y+xebl1ltuTW80zniCWZI2QTLJl5cAUn3nlVdeETDDRt14Yo0lM7BPgmzjgsHynVhKvfIA0WXLlpePHXpYQJEA87LLL8t3HXLoIbW3YSZ/KoCbbBVg7+ix6R9wlW11cW2O0xICEB/STPiN3M9Ah5o/7nnqVDEAJ59ySgJIQTHpGeCz2aabJjlz9VVXRXqnVxuWAWN63vnnZw4xeGnXMTKcGihBP+t+YOvb3/5Oef+91al3xOioSzSWMZYZqz3IOLkCRcbLuRjnUz5+Spk3b0656KILy1133R2QZs4BF8BKDdpDDz8cNghTe/YXv5j2JI43MjIUOSLWBvMFxH36059K0uCHP/ph+fgpHw975Fgko0CWvzOe+Ku/+qswj8AXZ1JzJNAHeoE45iT//b//PwEIJIQVPL0c8Ccob26Ln/rUp7J2zz33xxk312adAGqf+cxncn4XX3JxnA0POvCgsuNOOyVJVtsGAPpvlfPPPz8AnzRQouyqq67O2nM85hdqhoEma5LUkoRS4oN897e/fbbss8++qcsiO2X+0dp4bLvtdmE7t9lmQdlzz70y3hqum0uMqASD1xNPPN57n4QDKS5ZsWSc97nfgCrAR00cpnnfj+4bC397OSBzw403lHvvuTcJC33i3Kf33X9/OexjH0ttMymjhJ7axNSWLlkSMCoJQVKp2TpjIHJt68f3PfbYo5k/9zhJdPaUlfU5EYZr5swAe+DSc8q5MJCRQLS/AM7uywVbb12eefbZqEmqMc9wZJTuP/vP4NBAmUjtMtMfpQy1hUxqg99fmXvf8zv9JWfMTE3cwPBIErNh16aTSFZDIwC6tYuw5zRH1uZy2xxHpzJx/Zq4v2xw1v+2/gj0R6A/An9uBAY2m7PxRA2uKogjp0ywFnldB+KmDZQZ06o7pWbf42tWxp2yDGKcJuuo6jGqdG9Sljc1H19Zvh6Im2KHX0FOlVc2wNOMNvx7TfoPTSuPPf5El6l/t2y40QbJzqtnUBtACnX5FZenoBwTx63Peax+f1W5+oqrUt+R+jWukkceVd5+5+2cq2y1AnTfIzA79thj4jKJORDknHPO98tOO+1cndXe+n0+Q/42f7PNytx58xJcyPiTNB151FHJjmpdMAnSOrA1iYD+gPUyUU2a1loS/OnJmwRvU1kuBe6VSe3MYaawgH/K1KR+R2B7T9baA9ZdXWNq9uoJTongJ1m+P3WeleKdrPfrATZzTA/U9RqbZN0aKzsV9K599DhTTgH/Vf6zJk52GgQLJD/3uc8HULGlbxbw7LuB9dNPr8Fvaz4c4DQ8lNopAE7ASDJlbZBrqnHacqutyp577BlZ38LdFybwB34ET7vutlvZd599w1wIPgWFgmznJGh2TIGmABYwA5AYWQCEPz73xwmmMUKSERhe3x+jmTXjeb/Aeqcddwqo8G+ARPB/+x23x2JeAAtUqs/B3GAS33jj9dQzcaYk05NNxzz/5u7fBCRinMnLAEqNrpnAAHSXXX55OejAg8uWW24RsIAlAIQYxDA9YI8+6Y0zJQFTCYEpjHNdf4CaV5pPa4LcSaRbc3rjx8Xzwgt/HiYEQHU+GCJjeeaZZyTwvP+B+2PawmJfsCxAxqBwASWPrYYlM8r3vve9yCg/fsopuS+B6UsvvSQ1bkccsSjmDf/2b98tM2asUz5x5icSPAvCgUT7SOvlRRqLyWFMYq4F4ieffFKZvc6sOFCSrmLisFHGyJx/4hOfyLwDH/vss3cAtGs23gJoiQBA2XoCVD//+c9ljIEuTJxj2We0MZAYIkc0Bl//+tfzOXViGDDyRY6q2C79/PQvvPjii8uiRYsCoMI0Pf5Ygnh1TY4BKGB+5s6bWy742QVde5ZZWcOuzXE4I5LYahRvLQMZTEE22mjjsEIapmN07anYUHJRTC6gs/deexe29JdfcVmOpd4QmLWuPrrvR1O79uxvf1v7dHZOxdZfekYOD6fEq7Z9GAhwPPzwRQE4xrImCQciH5YoA4K9F0Aib6W+sM9Y5+ZQgs64Wn/WhLFUKwlMA40Au4RAbXROjvv7MLsYQLLFO++6q9x7zz1J6O277z7p42de4yA8PJxjkUeTj+qtx9nS710H5l+NJjBnP5q9zjoBt9YrkOzed32k2RxvOfc6zs477RSJ9Zy5c8vvnn++XHnVVTFocg4AoHYN2hhg7LQV0F5getf0O/1LSyljq1bnuO5D4M/9/M6776Utj5sWgK11bvoaAnEarr9Tpk3Xe3M4e8S66zAHq47M3kuyTFJprL3/rLP7NXF/LqDq/74/Av0R6I/AX3IEBjabs9FEZbx0DgXgKogTSGLh9ISbPjKYFgMnHHtk+sStGXu/DDI2GZw0NqknXSWUkYaFTercK6b8TlQfJ8Suhq7HvHTAo9mUV8v76nDXmLiZs9cpSx58OPbWHr7MIgS1O+ywY6QmsvrnnnduIIcgS+CahrcDQ+WOX99Rbr3llgTvW229Vfn85z6fIMsD9wc/+EGvCa7AW72F8/PQVd9AMrfinXd6mfr009GbZ9WqHM+/gUMSPECuguDqvpnrNB7+ZBGdca6wqLFS9V9d4AsArmq94P5wKTQwNhVUderX7rhTeNCOHW1jvBYIm3Lo+t3muwKrPyDiuvOdNCjp6vk+UAf1wbOtZi2TQK66TnbN3s1rN7dT+7xVB8RJh9IPHhOI69S4CZxIxgQe5oAc7cknnixfPPuLkRS1fniCKM6B6m5q0+hqgiLIi3PixHhcRQWyghfBrcbLnAbTaPqgA2MYIgDEosTAYIP10wAY61KbtA9nnajDEZBjU7wYLQBoQJtst0bH2C3vl3GXnV+69PWwiHGOXLh7ZR468OuYABuZHdAh2MToSFgAbQJabB3AgYlQj8fenOkJRgkbM9VwB3vxysuvhB1JMLruumEJyEvvve/+rPOP7rdfrgkLhc1YtOjwsvHGm/SYuCbRbRLWLufTrZ26mlurDGMQYDo+2cOw3uP2lqGy4t13ysUXX1ROWLw4MlTBO7bE+TFtafJJ52JunC9Q5B4hYcOI1lYg4+Vb3/pWzhuz5H7EEv30pz+L5BrbhaH61v/7nTJz1rrlgP0PKAsWbB3TigeWPBCpHwAFCJJunnrqx9Mf7Korr8x9Lik0b9O55YILfpoWFkATxomToBpF0jnjL6A/6sgjIwUEkgEgAbKm5oJl71fbCJC98LsXsma8j+ySAY0XMMlhE6tjfVk7zbK/Nop/IuOb/nZlIsAWO0ZVYA8EEMwbsGJ/AtTIRfV5I5OlHMA0qXkkmQVaAUBgxtompQMajjziiMj4SIOdi+P4LNCKkdtj4cKYcTApIRVlzrPzLjvlHnGOwLPzx1RycMQyse4nv9SWAQByHO/bYfudcr7e7z6wZqwF95Pedtw4vfwboMSiMTgBSkjbsWLuATWCQD+AtP0OO0Ryi323B9hbfB/Qb1yWL/995sN3YjGtNa+lr1cHWEkF79XywL3reeDcjBO1RQOG5q31DLV2ANwXX3opyRD1ZGooJfk2m8/gZoM8U9RS+g5JHEy7NeBlHwDYnb/WCu4V3ykpNWde7fG3ZmxVGR7mrEp5URM+GLl33iZ/LbmvANRJEMfRdU1ANVCWezLN3d9LvWFr92APdR0BfDNGkwhqDdjNR78m7i8ZmvW/qz8C/RHoj8CfH4E0+67sVyepHFDXVuHYxMRYWTO2ssyYPhRjkzNOPanssMOCtBwYIKfsmn3HaTH1MpWJa2V1qXPqAn2AJl1t/LrrJVX7xflvUspXm2o3448KSJpBxugM2eOlcWXTW4jTJNAliykofu31V8stt9wcwwfn89mzzoo0Ro0ICc3NN9+S4wkoWbbvttuukUZd+POfJyAjp8EMkGJi3TSMlqUXLAugnRsZnCDMQxL7h5kBFrnQycRiBQUMsrQe4MCC+gjMnR5CgiEBmiCC7AWQ8NAnf/N+AZP+QHoHNav5pmHzYE+PrPTPqr3nWv+32kyd62fHZHbGJ722AR1QbE236xB34xuejbhxEsD1WMSmqJwyV+Ysx1VUz9mymdN0663r9NZrAE3OWNtJTO0xxrAms9tjXhtRGaAXMPdHXnFSrQxHen0B0mMVSDNq0C/w7C+dHQc4L8HxPffcG2OLQw46OEGu+jSfJfUy/gI7YOfJp55M8IvxUU9lPNXZMAVRZ0USdvnlVwQ4eA+WSCBtTkiuuFr6N+MHwAHzJaAVQKmfcq7eJ+D0PowT5oIjoeATy7LeuuslqHQ9Xj7LnELwaq0LJGXfBayMOEjFsGQCPo2UMcgCsVqvWPszpmfWihXJqEcuuHp1/u07Bdh+LvmAIcI06aFlTFi4C+oXn7g4IBJ7guFxH9Rm20C0PnL1Pk4wOU7iOj3rgzwxjc/DRtXEjfOq7RNqiwEyyHPPPTeAjPMjcIZ5YvAAbGIa1aMx82Ba4XheWDbmEgw4gFZs6Q/OOSfMCUAC9Gy22ablttt+FcaIZX5lQjaOOYl5dizn6Fr9Dgu/ycYbp6eg+ZEkAiaBecE2AHnbrbeWrRdsnZoqPSrtEffdd2+YXG0ssPfAlGtTV7voiCPCoAAtxgYIAt4ANeYkvktgTcJLwkjWbX/i6ujuZPDCkAaQsY9hR5a9sSwtAZwPANcMm7BuLYHmz8cffyIAxxxj+6xB11rt5qfn+n3mPet/5sysl8pGM9AYqm6FU3p32i7Mjxo986fWzx5W9+fxMpZ9cTRjqja4JjdGqgvo798MGPUzUnUvLBoprOvgIEnmm89oh5Kk11DOTwLMGrZ2mKD4jO+ZOWM0Y6TO0/y1voDMbaxFeyrg3EBKq6F13Wr7Lrro4pwHE5hY+K9Zkzlszd+nOqoCPJhA69i8ukYJQO/1HGotK9JupNubMWn2oeoyOTumOvbC555/rvzrv/5L7d24+PgA6pYY0RD95ptuSU9Vao7Zs9Ype+y5MGvF9wBuWLjxmI8YkxIAB3C9t+LdnId93DPkXdJOrViGh8M8tqb05tC+5x7GxLlOz5bal7HuG8bbOvFfUzN8ps/E/fmIqv+O/gj0R6A/An/BERjYdJON0mIgQA4IC4gjYSHLKGV8bGWZPn2wjI4MlDNPO7lsv/3WaTkwODSzTBRZvIFaw9Wzsa/BOUwoI1iPW+u00oi6oqg82KYCtEDAwcEEik2K2UBeq/2aPWvd8vzzvyvfP+ecMn1alZ2xAj/2uGNTS+L9P/zhOZHDAV4CYbUnM2fOLldfdXVZ8uCDAVKCV7btX/nqVyKvYlyw+MQTw2IIEDzASHkU1x940EHJcmvA67t/9MMfhtngeiYT3IIQAbmHnYyuYEDwp5cduZNMLVAn01t7ig1GbuP8BTgtyx2TjfffD0jbYP31I9VT8wMw+hwmSRAGDAj8jKmfC7SwitinSBS7huFtTjKeHyhe64G0Hss2ads/tbapTlcnhcs81tYQDcSRuWb1TOrsOmBmPgHKCtKbAcrajpx1pU+VhObf6Vn4x9ssBArm+6u9tvUCtAjisDWCR9I3Tm7OydyaG5nuffbau6x4+52sC8E0oHCMHkzWyuzZ5corr0qQBtD4/taAm4xRXy9GFNgCc6w+xrw5B+eP0VF7BoABJJi673z7OzHOYM7g+wEx0k0tMfyeMQSGSyCu/YGAl6kBmSEplhYAPoeR+M53/i0OiSeffErmXBAOkArA1Y0xQgE0BPRtLhxHIClAq4Yia9JCgEzUWgN0fE4Nnqa/1haHROAWeML6cIrcZtttu7qisdSZAizWs8/7zjlz5uWYIlFBX00+SACN5fua5DVyym49RcI6OhrjB3JA8kWBtJ/bBwCVtH7YeqtaUzQ6mvouQN1363n3zDNPB3CQmrpPGL1c+PMLc++RGzomORsw+vLLr+Rn5H+u/Uc/YuIxN9dM4ijZo7G7+SN9Uwu7ww7bp+71152N/AbrbxjWCJh2HGAAi3r/ffcnSSMoFrSTxboGoEnPMbW7jf21Vqu1+/q5JsyNMTPeWDx7E1mg/auBHvd7nE/H16Q+rkqBR7t6tYkE4sx7rCEgxHswk+o89SXz3RjoAw84IMdwfyVJMrWtSdsfIluvQHmtmtvuJ+7pphSI2mKK4mDC/b7Ww2tS9m3tuQ6vyYbWpH2Y2uFOzl/fX/eI1q90bUfUqXtT98SqLSu63pgBJGPYpLEkX+wTrQ+i97hvzBOXSuCc3LIxcH4HNJJpWszeZ+9yXxoL97uxb43V04og/UinJXFnPfiZl3GSzKjSRO6uE+Wdt98Nw/mDH55T3nrrzXLQwQeW7bbdpqxcZR8ZDgOqSft113qWUAkAyutH1jlnzkadYyXFBLfJlWUEEze+Js+rlQD+e5KDY0nIAnHvr1xVVo+bz5HctwCtsQboKAIAP+yc8WvGJ0nAJsEy3ANx6hiNQb8m7i8YmfW/qj8C/RHoj8B/YAQGtt5iswri0qh7sEx0IK4GW6sinaxMXAVx2227VRkYGOv1iQvgExD06uo6Y5Q8yIC7Js9sIG6gDEzpSdYCfA/nWhcxCQialLIF+kwIsQX6gC19/bU8KAVfhxx8cNnlIzuXl196Ke5sTsdDSC8uxfIf+9jhYRRI27baausEUS++8ELMSthmH3zwQbGcBgBkrwXbss3cBhcvPjEP8/R8eu65AAUZezVIgk7BgnM///yfpBZPwTx7cM1tPYC33GKLMDdkR4BmrQEZT6DU5IuCXfI3ciVM4NKlb6Q1QmzrZ88O0yhI9VA3JoIhEiGGGCRz5F5AoQf4VBlbN5g1qP8Pgbi6YiYBWWXqGoir8/DHQVxXNbfWkqvzN8mktprHLj78g2bovQ935ix/bP1WQ89UxUWeWoPIGshgwjCY+lExfKjZ5vdjEgF0zwdU3n0vmX9ghyyXY5+/C26wNu4FIMZ8C+oENb/+1a/SD8t8COBJ4QTg1oX3+Ll+ggKizedvHtMD8/w//sf/iDRXDZx2F5wJMbWCe+sGeAHwyam486lDAi6tAyBRz0L1MN5/7o9/HKt4a5Wkksui9Qi8AlOYP4E+ySfnSe/BOHFxJC0U0AriQG7SNOBQQIrRwRaSfGKH9FnEYqiHElC6LiwKsAOQja0eC4iqbE6VN6oTImnWTFpz8ZjNjK1JYiHMzGpGPw2UV4AuSDfmgvt/+Zd/KaedflrW8C233BpmVU2ZFgtLX18a9sW9whCDY+iJJ50YdgrYIgnERBor/djuuffeSMTcm0AoqWnuvwULMlaMJdyb5tk8Wi8MOBzH2KgrEtT7fWV6V+a+Ety7Xi6Sy5Yvy/xhczC9gnTMHqZQDS2ppe92v+/30Y8m0QCstkbhrk89ozEFxiwy8w7Aq2kE3kkOnXeVj1aAbF7seQJqc6D2CWiwHxiDCiQkFTRMr32+uOu6F6zz008/LedXTTPqXvtH77FeGfPazrr1vp0IC1XdRSdbmgSoV/H0H+wBfpCWIGvWxBQE0+ZlXNOsemio29s+2OKkHmpSYv2Bg9uLun6c9TlU5fytrsv8NWay1Vwbc0zvm2++lTWrpQNQY2+qLFbJ3mrt9gyqBge6hGSVvQOG7dpdC7msY7j/GgPuHFyXPQKTiFWbO3fTALQnnnyinHHGaen55r6fMXM0CTj3zZIHH4rD7vTpM6NckcAjUZ07V8/JjXN+00aqWc4662jIvToJPcm/lQFxFaSHiSOHXDMeExMA1FhbO86p9YEDQFvSL6oCY9qBuBzbfd4xqn13yj95y/R/0R+B/gj0R+B/ywgMzN1og155FSbOf40tmT5tqEysARiGOxB3Utl2my0riGNsMlDZjgbiWk1cVwmVICMMQM9oAxNXm5UONefGKaxRz8Uugfqk8K/Z22sz8P57KwOknv/d83m4cOwCnDhKklLef/+9YVoEM4cccmjkawJtn1OTwSzhpZdejnGA4FeA9hisjwAAIABJREFUq1GsP2XoNR5WW8AtbJ9990mg1iRzguKHHnww7QZk7GVyBYY+d95554YVELByEgMAAThBpOBegIURaUFO63+XIMW1Dla7/hZsALSy/Pf85p7yyKOP9qSjXDXJs7xPJlUw4cFcm4tn4OpCmmJq8kFjkkkWrtaoNWOT3qd7h2hy1hZcVbOKxryZrxq4tXq+tddwgqoOQH6whm9iTQv4JuvrprZEmOqCOPWoVWpJllQBrQK5Jsdlgc684fjjj03QbU7vuvuuWLADzgu22ioF/+YLM8FsguGIoEZg9dqrr4Z5AQBIHo2LIJmkDcMjCOJKyArfZwQ85IUktwLGzeZjh55JCwCulSzbzZW1IqhmMMFlksOimpnnfvtcxg4byIQFGMSIAVVq6pyfwP6AAw8su++2W/mXf/3XgAVgCzPIUCLGKffdm+/922/+bcxSgDiufBhIoBLgAM7I+LC5++23f0Ae8AqskpEGpEyrgFRtFwABYPos6aaxBIglQQS3r73+WmpqMGaAgXu9NjWfnxoe8i9BujH0u55ZUSeprOYmGNo1kVNyDK393O6PrPTN5W/mWGFVp4/GGZG80bgIsCU+BKJcNB997LEE0AxYJGgc13GWPLgkiR37AQaE7Nnv1IVF8trVIQFAVfL3Vt7ruipeqbXBJKs+9+6KaotPDu2+FhhX5gc7NpbjMqTYfeHC3I9Y4B123LFjpGsfRtfiuyYBIkdSphij5ZFHH8m6wfxiITFypKEAqP2hmkyw5a9ul47jPKyx115/vTz26GNliy23CGiwN61cWWW311x9dRxIsbjWlvc3Nq3tBVOZ9MaChzn9QIuUxni5n9rvOy+lyCnVubbXVNas7e21HpoBU5NFV4ktkB9VRxQak3WVjpVedXVCpkivq85bQjC2+6k7rixurcms7JJ/G+v8e81YpNS3/eq2svtuC+NQTJmRPnKSDgySZs6IOUkFua1/av3e1HJ20nBJowaE/byCtsHeuPq940YOOjSU/+684+7I9z/1qU+W+fM3LcuWL83zK3Voq8eSEHjk0cfKVVdeXaZPr0ycy5Og3H77bePeunpsFXlMQNzs2doArCpDA4NZd4AcEOdz1uyKd98rq8YnouywVo2z85KY8KyyfiQDWn7P36sb6UQMjTyv+iDuf0tc1v/S/gj0R6A/Av+hERjYav6mvfh6vGPjJoPpNXGinDk60gNx22yzRfrEjUybnYbfYUTUYnXP7lqTVZ/Dg4M1E7omD9rO9ERQsJZTXe0Z5TtbHU3Fdx0AmFITN2N0VnnllVfDYJAaDQ0PJiCfN3du2XW3j8RyWmZdEIQR0HuHaxmZHCZl4cLdyxFHHJkglSucBraf+OQnwySQQL6xbFkaRe+1994BYQKeZMonSiRnnN9IXo444ojKTEyblmMxmWCRLXgVsKvtUauTTCZpU2ygh8K+TQ1mPbwbKyEA6BmddMGTnwkuyMM4YGJiPIj1KAJcwxR1mepa/zQ5bmsHX03WVCemslmTBihrgbj6y4YDe+8Pq/ZHmDgzGzfFANCObekCv565Tfd1rbZxkp3rnc0UOW6itT+5eBuIa/VedbFNJLD//ve/FzOBk04+MU2XARyNrzFWmKb1112v7LlwjyQBABRgC1DQb+rV115Lhh1wv/aX1+Z3QL4ADVDAAnFCxLIIuAGELTbfIrWS2C5g3nxwLtSDi2EEQCGoxlBZGwIugKdZphsPzAv2R82SBAIAAaCp4VIHRaqHOfrCF74QJ0VGGCSMAnzrwtrF/H33e98th33ssPTtEhAy2fF+8jxrl0tgeiTefnvWLyDou8yR9+iHJYBzvaRWHDFbHVgzJiEZxQoCueRZ2DgSrmXL3owhA2DhWCTOJJjuBc6bmJvmSClQB1oq81FB3k9/+pO0AMAmSqAAU3owAqZqTbdZsCDAE+iStJC8aIH5+T85P8CHVNJ/gnJAye+BrSeffCo1cU88/kQs+4G9k086uWy33ba5NxuYaMybeirXZ72ru5MM8r46Z7WecBLwkLWtzrUbW59jSf/b555LEmi9ddfNdwLKJJXWCJawyfusYcygvUxdlM87Hoklcw5SVzbw2F9zTN7pZ1hHexOAYA+yVzEVeeLJJ7Pf+bl1JmGhTQNgirFn9KFucgONwrFPUxM93d/dTfarZkI0aXQ0Cc5yH9tvCsl8BWH2gNXATG9r6ZIz2Wdq25iAQ6ZCHVDr7RdNIp0+gvX9DUT7Z9QLPfemJiqohZjDnSy0IrrO/Xi8AjIy/yqnZOxR9yaGWGoYJQQBZLVq1XSqsoPNYbKxhW3Pq3LwmsQiSbUeHLPVjKU1yDtvB8xbC66jrVHnIoFz4w03l/33PyC12Bxk11m3MmlxmBwYCNOtJlLrhtHRWWHinBfZ/jbbbBUJ7xgQN7EmRl7W1NgqTN9QVWSsXFnGVrv28VwX1QoQN2PWrF5iAuPX6llrvWx1jjVO9ZrMfQV7VbqrvrvWT/aZuP9QTNV/U38E+iPQH4G/2AgMbD5vk+oEHglbrTJocTzZBiZu5owK4s447cSyzYItysT4qiqnLJWJkyVuYXcPxDUJSienrL+PtcnacsoEA9WpMcfJs3gq0Gj2/J7ZtR5DXymBmaw0UxAOapzoFizYKr2UuHsJgv76y1+O+58gXAuBAw9ky71V6hh+cdFFqYX55je/mWP6ToG9RsveR9qlnghYE4SRnakXEtiTxAnIBPDqbVodFSZCY1p1Sg2wuOqelTYp0urVCT4aoIuMtHOsbLUdnMMC/jiKTZuWB6pAnL22xrIAI0aFzBIrJOiqrEEFRepdmlSzi4Z6zoKTAO2DIK4B7bXr22pQVednKogLA8vYRNAXRqX2k5pa01Lr/yabuTcDhFaDaTW0V1sD/5GVj93NuQQ4cj2sdTPf/e6/pXaR5FDNCVlsZSzWhEWaMX20bLfNtmHrMDUCbQGzaxPcOQbZ5Z133ZljklWqNfJv8kCMCLc7ATT2zecFVqS6TBTSA+yNZfmZuhpz05rphn0ZIaGVrV+VOZUgsK7afD7zzLMxOxC0SzqQEwomf3bBBeXExYsjD8ZI+R7uccYccIsM8sYbU9/jOgTUQCB7fetF7ZfvO+bYY2KOISFw7LHH9YJaUj5BJrYNm7jLzjuHQTcnrluGvgK9a1KXZ4wEdpGKST4MMC7h9Lo87qCAF4BoHLBfwCCJmnq3SVlllemaP0wcZhTQbXJB1+icjBvQDKi4d/y71fO4AGyjHnjAJYmze1Xg2YAckMMdEKj5zW/ujgOlPaCyErU+CCAlz5QQ0g6C8QbABJw5j2Zs9OCDD5WXXnwpdvfV+fbtyD8lCQClXXbZOcGz9zeZNcDFEIcphYQBiaW/Oy4Tlmp3/36YS5JHc2mu9CCUWCL1VCs3b97cSCzvuuvO1N/pS4fdZ3pDMm7PAvAd17643nobpDYYs/s33/hGgJ21CMS1OsVGmvXYuFa/TLfee02Ct5r7qUCr5zAa45CByCSBuMbSNzVHO3ZjeGrD90mQ1pJaDbw19m6S0AOGat1pfXXutjHKyuZTfxrH2eqyXBneynymfjYqB0xfZeqM0QsvvJg5xEoaR2tfnzXPIGvbnGCiXGeOPTycFgP21sZUSkxguKwxY17dbDFkjE7Gsgern7YeH3zw4XL5ZVeUf/iHf0gN3arUwWEkKxsNSPqOBx5YUq6+6poyOsqoZbisu856MTaZN09icP1uvwNg1drVHpmeqWHNqD1SD1gVAm+/s6Ksnihl1uzKLtufc9+uWtmrFawJhdUBixIMjud7K2NX3Zclp9y7n/ni3629GP4jm3X/Pf0R6I9AfwT6I/D/2wgMbL35prUkbgqIq49K4IPkBYgbjrHJ6aeeVLZZsHlA3PDIrDLRySkbS1Mzrl3lU6Qx1cQjcsruARwZZR6okxnaP1bM3h7M7eFd5SwTZXhoJEHtSy++EHAhqN5q663LHbf/Ok1R99xzj/LEk4+X8887P02VP7LLLuWtt96JUUFr4Oqhy7iE1fNXv/KV6p43Ph6WQsAUY4r1109A+NKLL8ayGxhI8Dw6muCPIcVxxx2bB9z6TApmzEhQZwySae6ARQtaqgyJtKwGGk2ak+vrAqNmtQ+4tT5zySKPrckYRlY0URL4Cc4FJGR26u2aoUTqNbq2Br1eAVNkSGsxcL3se6xn/oCBa+sAKGgSpw/KKce5o3WyuB4b2F1PPY8P9hOrrF01ZKmyqvp/3cL5M0u9lwxIBr72HDRGrvt73/9eLm+fffcOI+INpG1Yh7vvvqtsufkWAecCcXJC56CODjDHGgHmAjsBHJZLXRo2jzmNdSYbLQi/8BcXpp/ZF774hYD2O++8KyYbxkh2X32VtVMNEkrnGFkbkwfodgyGALA522HwHIProc8DmaRdvpfDoDpJbJ11izmMOc7MmWFoGjv00f0+mh5iTFM2WH+DfE6NnOB9kzmbpImzYE69FtMPLCCmT5AJ3CxcuDAAUL2WpEGTrLpuYBMoENgBS+6DymKRb7VERa23UdOHMfJ+4BmDhsUEUASIzYHWvrFy5XtpZI1Fw2CmXvXFF9KAGeDEKDbwhkl337V2Be4d97Ckzf4H7B/DGOOmZ9n/x957B0l1Zem+O7OyiioovPfeew+S8CAECEkg71tSy0z3dM+d229evDdx379zb8TExETMTE9Pj3yrW0LeApLwCCMECIQ3AiQQIIHwtvyL37f2OpmFgJ5204roTAVRiMo8ec4+++y9vvV961v6zq5dxZxjSQ+jZUFwjWrE6M9FjSDyUeYtjCbgnF6AAB/GFeDKWFEjBwNLnznMVXi+J02erPOiBQG1qcw7gAqybprN00ibewYgprck0licJZl/nBOAERa/SdMmciRlfdF9ioYpyMDvvPMOraHeZJsaPu4nUlb63CE//Yd/+AcxNT/84aNhzpw5qq3DmIfxfu2113W8Rx99TGwfaxWMjRgqrb/+ypFA+kMf2TE3P8l9pwEZY3wAIpwj97QCOWUO0HPAV7sk16SO2RLd+ETLyCTX2MR6l1qtdDbZkwDOyLpp8sXEn7mfWnKA+kGHfc4kk8xxabwzaJwI88XAobUeYY4wTqzBLv/kGO6uqt9XkIgBjJXp+zD7IXmnOk+koQUFen6t+XeVWN3Fi5fKBRmJ6+kzOFtmQqbQHCuVFEunw2ebNoWFCxaHTIa60mpJ80eMHJ4Ym6jeWwoNnCVpMVCjliuAOJgzrlGJjuK64fTZc6GyJoT69LC8cEHnZQCyXIkrkjOMMdfCd3M9nCvXyu8At9RvIrMGxN3z0N/kQdyfLBTLHzg/AvkRyI/A7z4CqfZtWsb4mfXZGn77q6YGC3tcD0OoX7dILQY6d26nFgOZotKQTiPny2HitLFGVi5xGIsMTgRxlzJxHiREwieWxuc6kmXrEsj4A+KefPLJgOyJMyZDTQC2Y+d2MSNNmzZWIPniSy+GHt17yDQCCSZZdQIbNUwNKbEFBEezZt2iz8NgvP32O2Lt+H93BaROATYEw4STJ04ocOo/oH/o36+/mDgCmtxssmojIogjwJV8KEp1lJ3FmKAgI1DGe83cwaRlXojP353FkhmAbNytoJ7PEYggHSVIJlAcMXy42I4LF8okycJSnMaxMHRs2O42lyujzInVIrAwswlnzhLJWDQZya2r80DN2gCakY1lv60+znd6r2/JKZOJDKUFZu5Alzttsyxd7cmsI4syNqYRCZHL8ciCw6YgH6TZb/0GuNKlwthxY0Of3oD4U2HXrt3hMEzr1q3qMUVtGwCOHmHUjdEzDJMcgABAgvODsUIexX1GIktABnj51a+eFyAhcMY6fsGChQqSqaPjvXweJgUZJfeIeQcoANBwDM6bgJpjUS+JiyD3ifo9pFgE4UgsYYYx0aGXFcB9xozpCn65To4JIGM+Aixbt2ktkIIcC1YIFg9J5zdfY5F/QmAQV72NGz8TCMNA59133xNrBICCJYIppAEwYAIg6+YMBHWSjNarq+PBZAKQvFeZtbewNgK5joVfHTgglpIkCM6JAGfmKewXc537xpg8/fTT+h0MGYwizBXMGSA1sUIvKhLw5D2MlT8v3O+5c+eF0deMDmPHjJEx0ebNm1S7Nm7sOAFVgI2ZghiLAkAXuyBDjapw9Ntvw4Tx48W0AtJgAGHVBg8eIhMM2PnRo68JAwYMVJsSxgKHUtYGTHNgETlXWMFrr7lGbQUA0ABAJN0wriQRuF8kkkga7Nnzefjgww/VC497jOwSGSznBMhEOv3QQz9QzRsOk4z7zJk3KhkF8KTtAs2Z//Ef/1Hy6vvvf0By3JWrVoaJEyaGfv36a33r0rmLemZyP0m2MO5uynO57YJnlWfLWPdYg+aIyyXYSbuRbMsQkhMVkkvaUR3AOXOW7CmRQc+VTHuCy/8tC/6y65GDrFxgKHUADcQjG6c6Y+olo7Ot0oQCJ8h3jT0UeKUhNs62lfTjxM23WiAHgM0zIHdP/i22bGCu+PdyfwCArK3MMV783UyWrP8a89vllBzDas+oQaOWszoUl8BiXxCTpn6JGZPSI9PcsmVbWLJ4qRKWgCqYs7ZtWocePbuH9u3b6j31S+uG6ir2hCo9QzT6VnuEaGzCeBSX0NbiYiirQk5ZV/Vy/ryajN9cTfleQBzzAtaQOcg1ILtEjgxQV8KmpiYvp/zd46v8J/IjkB+B/Aj8SUcg1bZV8xoTL4K6qAuITpMKzCtCpqAmFKSqQ4PS4nD77JkCcbQYyBSWhnSB1WRZAZzDAj6fbMe2SSZVTvGbpME38Jfs+jFocPmeMz65skRUPmxqTz71VDh75rQ2SmRljRo21OY8bfq0yGxUSPpI8DllCjVw38qgxBsDsznCmv385/8umRbBIbUpb7z+uqRaND7GgKJly1bKSJI5p4YOS3dkS8i+cI27msNb4uIYG32b3BEghjSnQOwamXk2U5g3+nwRoWMR7vJAK9a3wBMQI+AS5T1s2phhABKQkuKuiWyOeiJAJ4GHF9yTFSZQyc1o1wJO8Q55oGJSTHtHbi3KpTNRme6CLIgV4+q1I1HGdOXZa/c+G+zVbjVg9YHx05Gps7lg8lMLpqjfqDEJ64ULaub86muvqK6FYIcGze3bd1CgBBiY995ctRhAcouF/5LFS2QmQR0RQAgGDLC1YeMGBb/z58/T58aNGy9mimw69+yzjZ+JsaNu7tixb8PadeskX2S8YYJg72D2AGOAAFiW66+fonuNS+GRI0d13WTqGUPAAEmD/V/uF+ggq8/3EsBjxrB502Y1Ht6+bXuYOnWqQAnzluDqzNkzoUXzFpojYhQ07hb8Mqe9vgt2jHnHs4JUd+7cuaq5mzJ5igJMPkgQx7jDEsEQMr5qEFxeHj54/wMBRww3eD+um7g0MncJOPW90a2QekTYKc7v8OFDOv89e/dIpsiYYOySZTlSMmPBpIW+brgp8v2APcAlIG/VqtUKnGkl4M2/CTQ51y1bt8i4hvt35513igGFBSOA5fMwV4B4pMcw7QTV9NIDIMOCcb8BODD2HTp0FOiE2QPQAfR5vmgUP3z4CLGk1FPCvOI4Sv0t9UsOCGErYRNvueVm3St6wN1www2hTetW4c233hRAmD5tuu4tLN9//ud/qtfdXXfdrSSAMTwVkkXC3NHLkrF++523k7pJTGh27tgpcMh8BQDThoHjWj/BT1U/2KVL1zDnpTmqTbzvvvuiI6FZ3buc97Igjh0gMfXINTKy9d2lhJf7LMYmMPN6shPA97uSN7YmOIOfuz4kQDBphxBCkRgr3DJtKzFXVGss74ytat7iM+H7CYYigCtPwMG8Mf8BM16TzVyhntOVDS71VA242rvkqCr4f0/exbVW9eBJEg6DljpKcqIekGNJij+W9DL5Z0rulEuXLAvVVTUCYvSLa9KkUeg/oF/o2LG9mD9AXFUVLCH1d8UCcKy7586eNdVG/CzP+QV66pVgZFOWtKFhfHgfzzYvQCt7Jc8UjB5GWfy/STA5j2K9/4HHfva73sw/afCSP3h+BPIjkB+Bv/QRSLVt2UyVVPbH+sT5K52uFojDg7B+vaJw26yZoXOntiElEFcvpAuKE4OMaGlprQp+C4hLx3oGQJzXQvhmmthJRxfEXBBXVVmjLOerr76qYI16Ajk+1tSEnr3MoZLaEjZO3Cs3fbZJGXOADRlGGgKL5Yqb+r/8y7+Ek6dOKmvNhkXgSnAM2ENCQqDJ+9kAX3jh1zLHIOsOaABseY3ElYIhgVSYrGgCoGAgglcCXLcIJyPsJiCq3yC7LKbOGrcqaKi2InqkMVi+Y5ziFthIynAnw40TRzKMXggKjbEyZtWK16+wB0cPGWfhssGSYNwVnxHFTYA4x1oRqF7azuDyB8iCuFqAUnMjC+Ac0GZltRZMAmjNDtsy2fxbZUV5ePKpJwXaYMgmTJwgeSOgAPOLTRs2hAfuf0CZZ4r+GXeC/R07d0hKB7tKLdQna9fKGh6g07pNG/UUdNOOBg0bCGTB9lKXSKYa4MZ48z2AO4Jr2FCCIlhdABAOqBwDgIikCqt63sM9BZQhsULOiDHHlq1bw769+wQuAKTMSQDU62+8IYMSkgkAduYp38u8RYZFPRoAlT5lzFlc9phDnA/g3ySsKTE21OEBeuijxjxnPAEXgBvYbRIXnC+yPpgh6r4ANTx/gBUYbp/fyK6oQYMV4NljbKz+yHptEUyuW7tWUmXMNWACnUnDqOE3L/5GRi3du3XXsw3A4fjUJAKIqZnj/XfceUdo0rixphfjBsMCs/jBB++HPn36SgYNWF20eJEahZPUoeE6zNsPH/2h3CI5DrVLMH4AP0xeYB7NdCOEo0eOyhEUYM3xYOhJCMG+j7lurM7l0083CMQBYOe8PEfX7E3NcTd95OGHZUYDaJx6ww1hwID+4c0339B301ia9zIuTz31VKjfoH64/7779f2cB8CBXniA31vV/65X+I9f/EJSzttvv13rGhJYACr385VXXpFhEw3a58+fr+saOGhg6NqlW3j3nXclNX/iiSe0VrBmMp/MGRMW6vIv6+9Y23HWQdmVEkEc6WrulFfbaC3Ble0LqZ0ogi6T6MP42XNf6yeACNBSaXVrYlqjwsETYMzRLOsfrynK2tV0PgJC9hGYNUCzt8Tge2GskSjybHirADUeF9gFzIXI6AXVlKEIAEB6g2zV41JfB1tYk1tbZ+u7tcMpkGwRhQZza8mSZaqJExgrLgm9eveUO2WDBqX6THEdateY/5QryFlKQA5G38yJYM9KQgWJwvLKUFy3rhI8vMddKfl/b/DOMy1lQEmxAB3jxfnDxBmIK8mDuL/0SDF//fkRyI/A93IEvgPi6BNn2yWZRogWQFylQNytt9yYw8QB4kqybEniKmaIwNwqTV6ZC+pSBAeRTbpcljUJEnIa0frIFaQLVZ9EcG1VdjVyISRzPGHC+NCnT6/YOBaJiLENEydNDOfOnleQDlhzZgsm5p/+6Z8UtBJAtWjePDzw4IOhXdu2YrjY1Ah62LyRSRFMTp8+LWHOVBCOXPIKL8voWraXc+G62Kw9Ey5nNZrqplL6Lt5n/XvqaDPndwSHZIJ9nLQJFxUpcAcE8hkCCt777jvvhKZNm4Xrp96gWhuBRDVPr0oy4w6ELj1lC3QUItVi4HLd4y53mZcDcYJ9MTC6GotnAVlWuuufU8AWz6P2+USoKKbJemGZjJOaLIwBCsSarlq9UnVNAG3AC+0gGHsat98040axaUghGWu/L0hskdERlCFvw+GRGirACrb2GBUAaHg/TAvBPwAMNpa6t0WLFitgx1wDYIXsEBbto+UfCQgAKoYMHqLjUZ81eNAgMVqALOSMnCegC8MJTHfoL0gd1TNPP6OasGuvvSZs375DcxXmhqbz5krIfC+S1HPOnJcls6SfIIkLWC/mAbb3MMeAQIJT5IaAEiR410+dKoanYaOGGhdvOg0oXbPmY5lqILOEfaQ+7ZFHHhHbSeuEQYNwS+wh0EvACRg2hicjtpznhfnKsQlkaZdhPedOhcmTp2h8MHEB+D73/LNiv+mJ98brAMwvJR0cMmSoEhZPP/2MJJz33H1PIonku/g3QBrAD1BD3RpSSOSOyI1hLXGnxLyGcycgZ97gegnggf2kZQFsJWYPgCjaMCxcuEAy1alTb5ApCrJH1g7mxgcffBh2UHc2Ynho06at1pjJkycpIQOAAnj//d//ve7F+vXrxDzyPWvWrA7btm0XyGf+cF3r138qsAgglBlKVaWMmqh7XLFyZZh6/VStP7jiMtcA0dQaAvJYM1hPeM5xPGReYsrCXDQpdlqJCq6NRMKggQMlsWatw2RGvd6ujqwMyLlWIsfQ5Eofw4U4C8WiuOO/sO1l6+Oyb87KJl3IfQmAI7nFPlNVE6orY3sCNR+3XpaMgbuP5srIvScaS4+7QrI+OIgjMcd9YPy84TXrMGsE85p5R6Igt37OZJppa2XjIC6uyyRIZJJSWRXq1S21xuEp6rtJEJYbW5i2HoDca1jepUuXh8aNm+r+0e9t7NgxaknA5wqpQRTjWB7q1isOFy/QwiATqisr5bYsaX5Fldg3gOP5snIZmwDaXCrJvsHzjOyaayWBiZMpkmDWCF7sM3IwDXkQ91+Ywvm35EcgPwL5EfizjECqfesWCRNH+FxdY4G1fCrTSESyIO622TND184dQkEB7EfdkErDxMXzrgXisnJKr5ByQwoHcfqOGBjkXnlufx7/dwcFRYXFYhCQNAFkLJNpmdoZN84IQ4YMUvDLJs6G9f7776sB98Wy8vD57j1y7yMYUo1CYWGAiWvVurUy/xyDfl04z7HpclmYQfB9b731pqRNzZo2NfcvbJh1/rVBSO51cG1WYG9W124r78OFtA0wotqjKiu4lyV1jfUmIzjjvQQBchUrLNLGijSMnleAADZd1bwVFCiwWLkI7WSoAAAgAElEQVRipRzs6AsEoPE6IGsWnO2796cGcQbIHMxdicmrDeKymf9Y9xbbTJjkNldqaTWFBEXOHFLjQbjJGB88eCC89tqroU/fPso0M0GR6X344YIwYdy40LVzFwUmABWklsjzqEf6aPlySdCYL1jE/8cv/kNBDmPMmCMPvHX2rWKM6Lm25uM1Yk0ACAAdgjgCceZk127d5BpJvR3ZeZpVA/DoMYhLKnKmYUOHKbgHTHBM2CkAAxl0kgfcUxww3Q0V9gxDk1tumSUwyDwEPJgRQVE4evRImDd/vvrI8Rnq85AS8t2zZ82SPBEA9eabbwlA0MQeQwzuE0Gc173g9AhrRD84EiMEiMgLAXh33XWXgsElixdLLgqwZXyRIfIHQMvxCISZ88xtl6nxLAAyvE0BbKRJ0lKB/n4AQgAPdanUfCFx5vxwcKSnI2NFk29mMQALmSWMA3LVd997V/WHDzzwgOSl1BDiKoob55cyWNkT7rv/PoEXnjk+s2DhAhmYjJ8wXsw10lESKNzP559/Xt+HzJFWB6+//kYYN35cuO7aMeHXL/w6bNq8WdJO1cEtWBAmT5ms+wagAzgD0qmxAlCyTgF0hw0bqjlHnSU1unzWa2AZBwAAawC1gQB6kgq8eB8ADTYW4AsLy/XALnbs2EGtRjhvgneuC1YSFpXng3WN2kLm5x233x569e6lmkfWAiWQLvtyN+DajbvNbTIrnb7cR3ObfV8pYXS5z7lAIDfpkwvi3GzEaufcCdd6qBUXRjlh7DDAnHAZpRl3mNpDq1CUY9vuRKsAU0AArEwNYS1xWFNZk8U+yonTasi8NxzzWo691BDHtYm6Y29PwPeYeUyUU6o/qK13fn4kzazRuYFUnivu28erPxaIa968pUoAmjZpFiZPnhgaNW6o86CODmdKACBNws+dPRPqlQC+KtTs21hq3ldXbsXnLpaF0gYNxLBxXdTBIY1k7frtIA6X5aASg7yc8s8Sn+W/ND8C+RHIj8BVR6A2iEOeouI2C7wBcAXp6pCqMSYOENeta8cI4nBkq/MdEOcbpoM2wUFn5djykH7EvjhXZeIuc9oUhtO0myCN2iKXirGxY+QAY0GdCjITsrD0k2PjleSlolLyKqRmZLAxOiGDj3U7EjeCRUxOkLkhPSRgAEwRwMJ4UGdCAMWG7xlad5O8fCxkvcvMwKGOWAA2ZZgKbMgJ1I4e/VaBNa+uXbooU+4ucmy4vNyMwQJemLxq1VKdO3demWgke7Ag9UtLw7r1nyoIJWMPy0MAXa+0VD85F5dWfud8/wA5ZU0tl7vadW1XZ+KsbisXqJMld1mV5kY0zck9X5l5qim9Gb0QCCGr9aCRoPuVV14O02dMC4MGDhLzRbBC3dTBAwdCqxYtZTLBfSRA5vMEZSdPnQoP3H+/zCxgcZCoXn/9VIElmCjkje3atZU7IuwW4A/nP0w0GGvMQ3gvAK1njx5yxaQWjCbWc+fNlSTz449X67MA9datWoUJEyaKFXzzzTfDPffcrcw72XjGgHmzdMkSsasAQMAe5ib33nuvGDnYGt4LiEOGianPv/7rv4TmLVrIRh7JIAwdcjzYH+Y95/hvP/83GbtgduGulpwzjBxM0rp168INN0wNU6ZcH44dPxbeevMt9cQbOGCAmCnqaJYvWy4XWAfrXPfXh7/ROJFgAGzItKVOkUBsGcFjUaEAzuLFSzT3YeOQPpOEQZKIAQ1yZVgmzIWQLVPHxt9J2sBYwYQjVwTESeZVXCypJy6MnNdNM2/S8wPjR5LkxhkzxGDSaoL7ILBdkA7fHv1WkknGDskt94sgnXGnyfhrr7+mHm+4TCJvpUEzDCuSTZ61t958M/Tp21csF66igEPmEO6EHBMQDsgDeFEzyXPL3OH4WzZvCcuXL1M7Ac4Zx9u9e/bqc127dhHzynxF4ka9Zreu3TTPYAlZE7huW9MM+CHDwymVdY+G38g4GcdWLVuHDRs2an0xx9QWCbukGqorbgvfBXEO4FzafKWPss7rTw619l8Bc5bwsWfY14zs3mD1cfbK7T0XlQNVsFg1kvbmGrJIhZBT8+bnnF1zqtU420Cc1dc6qM4FcLlmKXLBTRdI/cGc9vpAk3taywrAvJJmSoJGVUsEzYBO9jCulZo8er2lYOWqKwWymM8keZBTAt5oEdCiecswdux1oWGjBpJO4mjJLg2IA9Cxr6A6qCizPnGsmTR55zyg+M6cvxAaNGyk35nSw1xlYd4BZ8jRLyenTGriQo3WyTyIy0eS+RHIj0B+BL5/I5BqBxMnaRqMFhnL2Kw7YLhRICAXaspDaUlhuHUWTFx7A3GFBuKMgHMZntU56RiugrkUxLHhUcQt5zAL1N2O30HLlYYJAwWkkbgKctIEgwRmNBSmoH/wkMFh6LAhyriyWeHORkBOrV+3bt0lt2LTxsVv9apVYd369ZJZ7dixPaz9ZK1AHpbOBEcEnLj7YRKC7IwgzdkisVzRUfJK56pggYCriPqFKh2LGj3MDTp16qxAjybhau1QXa3MP3VAMIV7MCs5ekQGDATgBHG8rKYBZgfmBGlPRVKXp1qki2UKkjFrgHkhwFNgkyuLuswJuzTVA6ffxdjELFeSECnpauAB/pVq6ozFzLJstZg4s7+0OpcckxU/plmbG5NgWXczO+FMYJmeeurJ0LRpE/Vbo75Lzbk3bQqLFywKPbp3l0SS4J4gD3DAz6PfHg2333a76pe2bNkqFoX6JYD7mTNnZRJCgM39oU8hzaIJjrkGmCz+IHWDRQJ4MMeQyTFHqXMBRCDz4w/XiuQSCSBAYMOnGwTCcoNO5hgMUI+ePVSDh8SPTD3HBKjDssE24lAI0AfQYTH/v/6//6UaPM6F93J9mPhQswYIhJ3G7Ad5IEkKBxLLli5LZL3UiTFmixcvCocOHdbYUK/G8wF4feXlVwTUABYe2Ddq1ERjA1CE/YLFZp6TQIAZ5h4BnAE9gCwYp5EjRygIpc4MoArjRN9FnhWTpl0UQMW4AzMZDHwAtfQBbNqsmepWqdnjmrhPANbjx0+obxzgmDEF8MKA4cwJ0wITMXLEyPD5ns/FWnJPMTHhnjCGYukWLNB1cA7MFVgtGP6ePXqFa0Zfo2vY98U+md9QG0v9Jf3guA+wtrBf9JIETCFlNAfaKknVqM/lWQUUwujzzMKKwJhisANABQzXL60vJo0aTEBalql3N0bWvwqBY+trZnJYWFkZ5sSemgAG5g9jCYBlPQCAuDLgu8uBA6nsb7KsmJlgXO4l1Tw1aQbtI8Cv/fNqa+Wlta+uHPhOoscoNTsULpMB2Tn1ZoAmM4FSbzfvlZlFb3HPiT00AzXGZQY4Uya/V9JBfd1QP2BEYn/neAAlDgDgsfrCM/o7azKSdW+b4W6Usv6P9cicF8dqUL+RnkMYtBJk80Wwddnr4T6ZnHJZqF+/ke4vSZERI4aH5s2aaO4KHKasv2JJCXtAmVoMSB4uU6x0BHHFIZXOhNPnzgvEcf+txUVdPbOsV8xvrulyxiasry4/Zq3Kg7jvX/CWP6P8CORHID8CqXatkFNaI22BLy9gSwWBOPrEFWZqQr3iTJh18/TQtQtySpzs2AzMYtlr4Kx582WMTXKYOBWEu4Ne3I4tWxsd7qLD13dujTbVonD466/Da6++qvoh5CWwDb1791HAiYwMYwcCTGp3YOyc2cIi3AKqQtmdIytj40W2ZczLWgWBqgG6eFFSNgICenPhAEbwZWYktklyzlb8XaYNXsYRmG1gQKJ2AVmmiXqgd955NwZZhQqeCRj79e0bWrZqpbqgnTt3xBq8ugpMaWcAi8Y5YQ/PTySgyHaQ/rj8DVMJd0lDZrj7889V80MAy2ZNwEEmm6zwpc5yXitiAMrc0XIDNg+UYI5y60p0y7ljBAAKmLIGNR5dZTPwBtRqe6q4kU687QKZbmcep1CUqmaDuGzDcQC02jQoYMOh0hr6EjiR1cbtkDEnyMc4Autt5GdYcY/D/OXcObUAwNqdQBzGaemSpRozgBn1YDhImlHGKdWgnTp9OgweNDi2FFggQwzkk+bkSJbcpFMnThzXXAJodejQXmCOYB4gTvAPcOf8AQ6NmzQOq1aukoNhW5iaKjLsVgPJcVav/liNtWGVVq5YoXsIc4T5BiANW32+myCMY1Or9uMf/1ggiWPcetutYonMaKFQx2NeP/7E45KaMmcJznh2kPjBHDH3cDME9O7bt1cMHuwh8kzOBRBHcoTvBagBQgCiMH/cD54fgOGO7Ts035EwMxe83hNmCBdFgAcgk+t9/vnnBKZ4RmHYkTAfOLBf4AYwxD1BQko7DWqTqClzkMeYIC3evXuXJKAAOIxieF6uve5a1f4A4mDEcJtFBgow4x4wD2C97Dm+qGeS5wXZKs87Y8Z9sp6R51S7aFI6e/Fe3ETpyQeDyT0hOOb9JIFgMJDKcoy27dqEY98e03PA88yYsHZIopcpEDPi7Jpkb1FeTSLGGq4XJekSt6M3e/iKWMtUoTEGWFtfPUv45DaWh0U0xogklLnV+vPlfd+M8QcYVWo+uqTQwArrWmEC0DiG5OWV9n1ch1BJNCqRU2JUNdga4CYjsRWAegzaMTjn3Pe6IyRJN/XxrKrStagBNYx3ZNnSwVqNUNMmMBXNqPg+rznWWhTllt57jjUDNsvBF9fP/uLSTYA31+rmUV63zH4COwv77kkXP3++x9Zbeq9RB23rLi/VKYa0TEJIMDHvGjVqoLnif2DPeO6WLFmqPnEoE2D+KRNo3qKJ7i3rNH3iYPCsCXq11C0YWyExZk4A/tizUumCcObcxVBSr9RMnC5e1HMjA5YLF6I81JQIgEtvn6C5V5jRnFQNZYnVvt/3yN9ewRkrH0jlRyA/AvkRyI/An2MEJKc0CQv1cIJYkQWhtiUVzp89FRrULwl1izPhlpk3hG5dOwRIkExRXUzJPeKOpApbiDEi1mrV+t8oSxuZF74hk7J6AQOP5qblkpTcwCJXvmMbcU04feZ0WPDhAgXlABoAG8wTMiJYEIJNDA0+/PADZfQJpAigp1w/OZSXlSuzTcZb2f/BgwSkyJyzebpDHAEjmfdpN9wgN8ikmWxsKk0AaGwQgOy8zAgILAh+JB+TOx+g01iwj1askPHFY489qnGgUTcbMpbQO3ftVECL/Gf9p+sVNGNCcPjrwwIPbL7IL+ljNWr0aG2oyOVoVsyxCSA8IOP/yfYvX/5RGD16lAJtzjV5JU3X7XYlkqXY9+lyEzDB34kzXNYAhSNfpHGsMvy5AaGBwtw6PA8W/SdJAzl3RhlVQudFVk1ZbHfIi7901laANM4ZWXTH0AJpEADirbffDJ06dhQD8tVXB8VIHj50KHy1/0AoqVMsUNWtezfZygMMzNL9K7n/tWrdSu5/BOTUxwHmYNb69u2vmq19e/eGbdu3q72A188wbj6f+U5ksy+//LIAEZJBZICdu3SWYQfGGbCrBHv8HmAAePLedAwKCQrcNAGaOGYSdMO8EZQCogAf+/d/GXr1sjYDzDecH+lLBsPDOWDGAriC4SLYI4A3u/3T4caZN4pB4E5yToA+pIvMuXp164Xx48fJOr99h/aS6b762muSU2I0AqP13ty56qlFXdumTZvFBuDiSdC+fcd2PW+jRo6SBBSgC/hTc/toy47pB4zk7Nm3iq375S//U0BnyuTJkv3i+njiJKAQtqFuUvOlNQIXxHgsXx9Iopw9d05BKNJU2EfuFT9dFkagSnAKqHVHQp/vSmIkDrLUQFndlVZD5nWyVpmREfeOsaUOEakmzxjzh+9i/HH83H/ggBIN1A1S69i1azfdCz7ndazeeNp6K1ryq9ZPz5Zooaz9dJp8wgAXL1sDYt0VrrbuihsZKt4j6/3YL405wzEEjsrKwrnz5xW0y723IKMgHzDgyRsYVVhHsTdx3Uaizr+5SZBJCM3OnzF0cOcAzqWL2mvETFYmbVAczLnUk/d6baWuLzJeNo+yzcJ9XuXWyvlIea9N//5cZ0uOIeAae8qZ1Jw90JqHKylEO5h0gQCNOQS7Y6fdDAc7So7VGGiEoWN+MTa85BIsGSQgnM4C1QJMgGTWMdQWADXk+iQZYIKRfjN+zG+riR0cGjUpDaX1aOuTDnUKi/S7Knc1VnPysnAhGvdwbJIdsKLnLlSEgkyRzh8mDmUD3w/zy17FnOWc2Sc5H/YPwKQ7qIqhLMZwqSjc9YOf5EHcnyNKy39nfgTyI5AfgSuMQKpdq+ZXBHFFhelw4fyZ0KB+cahbJxNunjk1dO/WSW0HAHEhRQARzT1iEThBAptYlbsMRrlk1F0K1hWkbKPPBXHSr8RMrW+6l4IPNkuCMeROB7/6SiCOrHy/fn1lmLB37x4BKxz8CJDJwnMuyLauu+4a1Z/wNQSZ9H2jGTRMDEEV2Xuy6QQvACwCLrLoBL2yq84QVFg9nEkgDcgRKCLLYgMkG01Qc+zbb9ULCAcyHMMWLFyoJtC33HyzGB3VwezdK+DIsE2cOEnADpaC/k/IyghG6VEFEENWRRAzfcYMydBgljgf9fPJZEz+E9kxgpJP16/XNWIWobonjbUzWZaVdrmi1Z5d5ZUA8CTkTWSQ/EsZ9Y2JjXeU00ZgZoDNj35pFY7Jdj1LbrKm2kGss3MWvMfjxMDKgL/ZwutrYl0NAQf93Tp36RR69+olBgVZEEYRB774InTu1Dlpmg1worYM8E+A++ijj2rcqPlat35duPaaawWkjn17PMy8cabuIcE5luHde3QXIJdJTpHNC76L+4qckM8TDF24cE7SVhgpAiXmZZu2bTTHcIRTcHXxooKupH9XKqX5ePzYMdVeHT92XH3DcKoDJKk2sqpaAR7zDwDBOHA8rgfGmXvvLLR9B3LPL+XW2btXb81rjgPLBmsEG4gLIvOLc+M4WPwzV5cuXRJ69OgpJ0fYmE/Xf6r5CkMGIObvMN/9+w+Q5GvhgoX6LGPDdWA6xLPIfWScPl7zsZw7med3331v+Od//mfVjN188y1i37xpuIE+YzLUSgTXvMLChOlgfvEdqhcrKwvHT5yQZLR//34aK2dZTHpLoAtbUymGNvfF9wjYwa7XqaNA24GeqaLNUINjkERRDeXJkxpDGoHzEzDKnODZb9a8eWjapIlAkNpbHD4kUI1DqAfNrBW+nhkLDli0xAZBuAEc3GetbQPPMWAZ5l1MWxXmTEWyheenqxm4DN5v/cmM4eIncwuwBUhx6TUgi+M5w+XMEmsZ/+7ujawzVpdmDbPVqoJWKFoDDZzzW8w5+KxqyzATiQx7fKqt5YmcM7XC6xao3UvsLwi7JoAOgKbGrSAjlQGgw1ktAVWXYQdMec7rO+2cfE+xJBJzwN17vd7N9hwz1Enk/LYTJWsoYw5Y5X0uheQZ53s88eW/U5sBsY1mVAJD5wwvyR+ccjHOGThokJ5PB/DI6WGQqc1mLaPetF/ffmKNcUMtKrRm9EqCjBoWGjUqFYvHqLHmG2NYpb8DGK8E4s6ep/+dt5WwHqRcH+fI2PC8YnaDZBLAyvmxhpKAcHDupjt5EJePI/MjkB+B/Ah8v0Yg1b5NyxoLpGNNXArZhwXGmUwqXLwAiCsJxYVpMXE9enSW2YmBOGu4m8gpYdsky8zdEkWtxE07mlWwifJebfTGxCXbeo6kL4ENkZFh44KFeuvtt9Q3iQ0OpoBNhs0HNmDlyhUCU9TSEDTDgGEa0a1bF32GVgPUncx/f364+aabJWshWMJkBPYOWRiueDTPdjki58Fm7SDOXNoIlqw+hevFuXL58hVh5apVAmMZBQkWMMC4IY2kvo5ABqBI8E1WnvPhHMjAUsN17z33hJ27doV169bKmINr4vNrPvlEAIBAEBaIzC4sDMciYIJt4rwIJGjDcPTIkTBm7FiNC99L8GbMhY2qYW6XQf4WFGeRT9bhLSfo0Z3Lac4bhZYK8LKGBDYOtY1OzAXBgJoFUXYop9VsDnnTdz9DrpVgSuYzsIzfYeKKFAghy7vxxhkKYpEnbd++LfTr0zdMnjhJbC41dIAPWgUw/tRF3nTTzZLnPvvsc2KGkEwCZmBTbr/9TgWnBw9+pbosJFAcm3tAQAbTt3XbVgWOSDABjbgHcjmAJIwlsKSn1o7P4XaImQdzmpoz2GHYZYKqRg0bCczAVvHd9DKEnYWxw6yiT5/eCmytF1WhXB9xw2O+b9u6TfObmsp2bdvJxp/nAQaPOjCAKdcLu3D2zBnVoHEs+qABvpAXM88wOYEx5NwBr1Y/2CDKxAo0d5GGwpTByAGe+BxgkDo0josUmcQIgC5minR/uS7YOBjmxx57PDz77LMyeqEvGuwIAIJZAJDyoN1AlRlI5NYrMS8w9aAWjusnOJWkENdWyc0MADL/ATs0dHY2x3pqISk18ODskMv6HLy5ZNBkZ0V61mi4zb9z77kH9PljTACtjBc1k7CDvAD93GdYe55XZG/83eqn7Ll1Fk1ybJwGy8sUnIutgzVyJgopYWQKOXfMKahzYmzEuiuh4aYaBj6zkkkDxWp/EvtRmgmHyf0M6Fh7AmvdYZ9l3QPcKuiPNXhIu7kjfN7fp2QXxwFQRfBtz60xhv5Z66+ZSp7t3PYrxmpZPZkDPEA3/59l8e26DGxj2FSghJ6BOEuucf4uEXSAZ0NjgN3cIbPAz8dBgDICYV8nHbxasqxG9YqAaGfmbKxsfvL8s6ZTC41JD7WcqCLGT5hgbWMqcSu2xA0GOzDoe/bsUyN55NqoNmhpw3dwH0jijRlzTWjarKEAO+f2u4C4M+fKEhDHnGL99BYg2XYgZ8UIcl6oVbx9hQB+hf0/z87dD/00z8R9v+K3/NnkRyA/An/hI5DqIBBnEOpSOSUF1OVl50KD0pJQlAlh1k3TQs8eXUIqTbPvkpBKUx9hYCxBBgYBE3mlUyXWLs7klSkF+LYpm6yldoDmwbw2bc+SB2vwy+Y3f968GPC6tKdGcq/rxlwX5s6dp5om2C02aQLGRx55WHUIZBapnWGT3bt3X7j//vsVBBDQw3Zhz03dwITxExSEwWRoA68mO5zNylpmmh5NSBtPhYaNGoUVH60I77+Pk2VvMQzYV6/5eHX45sgR9e2CScHAApMHB3Xt27UL7Tt0kKkJQS+ggs8TsI2+xmr4MDlhdGA8fvWr5yWVxI6e2h6AaoP69aMNtgVjBApcH8Hz9VOm6LMAOwfKufM9F8R5kH3p8yDTEEkbI8zy7DpspGSzVhtnjcTjfc8BivybS7+yQM7mW+4xo24reuTYfEoYkhwtGffqSiDOAuDycOLEMbUBgCnivpENp//fxPETQhPqlY4eFQOL6yGBDACHYOqaa66VvPGZZ57RGMOY4c6I2Q31WoAFgm+AAvMFlgVmBiAIcELKKyfMRQuVDLjmmtEKwmEGmUv0TONS+AwmNsxJglvuA4ESsk4MOmgTwfGoVaOZNfVcNHNmDuCaCSPG3FZ7iupq3WvqrLZs2aKgjx5mB/YfkKskrpOwawCyZ555Wrb5BKwc/+tvvpZ0i98NGz4svP3WW2oiT0IBuRXGKwSTsN1c76rVq8Ri4RzJ/OO6qbEDvBCoUnPHtUycOCG89NIcjQfniMQQYMVYcJ3IPgGJMFg33IDhyzr9fsjgwWIbODf13SoqUmDpjC7XSlIC8JRIWUkIZTK6J5iZmBFFpdYZk/rRv87+DTDL72n6TRIAAMXvVGdVUa5nxA2MPIBnbRKbVVGhhEEucCcR4xJCzG949pCu0grEA3buE/feGUOAm/pylRgLa8yjSev4rFvTG0NuNW+SFhYWauyMFSlM5g3A1aRwxmgJ2EfnVYA6AEefkVOo9fDjvS7DdobRmrPbs+V1XNkEm4FCwJlq1DL281Imztl0rfSRFfPnWPckZfeU8/LPupNjrQSTm17FulgZlSTwIdbtxrSPr2G5AM/3FGf8bN0xplU7jf7fWgg40wsQMzbN2DZvU5BlIOnjyRypUuLGZJfWZkDHYDmjNg15eSoVDnx1ILz+2uuSH7MXUR/LvuHHZ+7BtrLukPzDMGfY8BFyQ6Y0oLQeyUV7TseOvTY0a94olNSlDj2Eooy1TqiurtQ94XuvxsSleT/S97IyAWMSL2qjk07peSYRwfNnIK5Mc8TrKcXM1aEJep08iPsLDxbzl58fgfwIfP9GQMYmFsBHEKfeNxaMA+IqKy6E+qXFoaigJtwyc1ro3atrSKWqQkEhPeIwNom7a2TbnKXSdpnjQOhySo4N1+dmHFkQZyxMbsbeh8v/zeVBZDgPHTxoWeCaGm1A48aOlZyJYO7ZZ54VGCNAIpC/+aabQkHGpDYExbB1BD4PPfSQgmAytsjByIASxCI5UyE7GfGyMmVdVeSfTlm/NhXAZyRzQ0YFu/KLX/wiDB48VAEzwfSOndvDsWNHZCNPUPvqq6+JfUDaBygYOWKEwBsudx07dFSvMkAg8iBAJKwENUyYQMA+3nb77Qr+AA5k+5G5tW7dKsyeNVvufQSRBGlkgAkOAAQmjasba89iIJMzB5MAKGFOrzRBswnYXLCngChHMZmwaPEwOU7j/i8JE2j1cJal91f2fKI5TpRI1gKegWDVjA4IXsQoRsaTcyPgwHhg9epVYcvWLQqaAMvUSTYorR/OnzUzC9wE5859T7VAyC4JOjGZ4V7weYwxCG6ee+45BWHYzcOK0UOMejRYNWStnMD06dPDgP79FXBt3bZNgRh1YIDspk0bC3itXLVScweHVBhkrpUA0WrA6iiAQmLIPe/dp3c4+NVBPVpDhwzVfAK4ATYBiCNGjgyNGzUyWW9NtfoD3nnnnQJ9JBboS+YB546dZPr3hIEDBuonrJl6xp0+FQ4dPBRWrPgojBkzVgDoxZdeDB07dJCTK+NIdp7ebwRwzDuMTpCeqkdjTY0SCJw/UkmAnfXNO6D2ATCfsNuAO+4VxwAYwhpt/GxjWOYjmYUAACAASURBVLJ4ieYwz57LSNW0uLpK98cMKEy+Z/I3q1ny+cdzSy2q12QBJB2Y8HlcSr3JsrNcDtS4Tzb+JuvOTWbwvIgZI8DPOCtlzI6AY0WZrsEDd9Yb/p8xYb5wj1gzqL2lTQHPLICFY3H/+RwAjnPk3vF7gJeqidPWYJoA2nuSaSyQK8fxsHPOGgnxWTGOehZgWQCQJovjjzHiKAcArZboEQCAmVeda+0/zCnWDx8X8eHUgsWVHsDs8k5n4AReCwoSNtP3Ex0jPuE+1mY+ZAyon4vA4SV963L3AQGVnKJZ7o3OO42dvrViiVmfWtfjK8ul5ip2zcZa+jlm1yAbX2dhGQ9z9TT1Bf/OuFqCyRKAJrGvEUMrKWVpfUmTSVTQ9mbs2HFyDBXDHBOXMIu4USJxZl8YOmRY6Na9hxIpPKc8L9wHap/HjBkdmjVrJMmj7nE0l6EmjnvN0FwNxKWom6ypUV0s7+e55hpUf1tk0kpYca4ToyIlAooKxcoh4bXEQZ1wz8N/k2fivn8xXP6M8iOQH4G/4BH4rSCuuqpMIC6TqpI7ZZ9e3eHEQqoAiUtk4hhAl0yai4n+32oXsnJL4+LSYuIuBXHei8iyrrZX5II6Nkk2F6RqWLwTAHp9GsHkLbNuETgiSIJRwyGQzRiJHM53fB86f0AT7nqwXDROtmyzNcZduHCRpJQYpbCBeRsDDwKS2i/Yx5qUTE8wxsDAgbo42BJqjKjZq1uvONx15x2qaXr55TnaODkPMq84CcJ+II0cM2ZMePXVV0LPnr0UwGOcce9994ZOHTuFfV98IVc+9QxbukQMDUE4ATaGEvQdQ74z5rrr1B9MsiUy6QUFYvZgZ9TIWMxFVkr5HdB0FVkl454EXHZTaj0uKQLIWsDQJZGWzc7KN2t/juDyUvbPg+fcMjrAgjtn6utzQVysxckFcRbghnDk6DfhjddfF7Mzftw4uSaeP3M+dGjfXownPQLJSNMInKAe9pQaFVo0YEyhYPximcw+Zs2aHbp07hwWLloYdu/aLUBNgEbbAdwgqaMDIGASQm9CDECYQ8gPARMAIRo0kzzAwICsPIBFDd1TKQHuzz7bKJaP1hFI/gBduGdy72lKT7sD+ogtWrRYc6dz5046BnJH5hzSRY5DPQs96ZjP3lsMQ4PXX3tNQSRzDoaN52Tr1i1h585dYeDAAarn47iAD9oW8BmvYyM4xVSBF8CIAA/pJ8834InxPHT4kOY3zwH1bSRDOAcYiQ7tO2j8z50/J5YIifPKlSt1DpgKWV0h7Uos5LfAOiXmwS3ecxkSB3OwjgSjnBPyVgGqunVVj8ac5L7yh3EGODEe3hib9cDAkklSJa2jxi6CCwdxzkoxlwFcOBpSxwRog/HGtIT+cTh1cm2sS/SZQxoHuGcuI4s05qRazC/BOSwkzzFBOuyHzfOsi6KBqLSuyWtFjex2JsqeJ97nEkwHVfzU9UQjJqvnStu1RbZJ6ZMIREhQuSySU2CdtUfdwKzW4Sh7NhbP3ChdBqnfV1NPSP2eseEcWyyV2+zHc+G+cH6JfDEaGMl0xYFq/D7OwVu5CHTHumsHloyZt0qwoYngVj9xn6yMpdZZ2biX4xmjay7DuWA+d23MnqMZxsRi4giKzVTK5isAtlLGMKwbgDLaXnDcBx98UK1AkNhjBgTzyz1F2kgt2q5du8V8T5o0Re0EXn3lFdVNM56MMcqA68aMDk2aNtA85oLYxwTMq6u0PqDcuBKIQ05ZINCX0nNiIA4mzoxtMAVi3alXWk97hxsAMa4kIwBxSGlJNOVB3F9wpJi/9PwI5EfgezkCteSUajMQa+KciauqvBjq1ysOmXSVmLg+fbqHUJML4myD84beajNA5hgZVGw5gOTOArSUetrUVGXtrU3aonckgY5nbxNmJ8pg2MTZAN96++1oUkJthNX7AHCoYyIAwVgCu3UCBgKpoUOGqOCcIIMN69lnnhHAQeaItIc3YjM/9725kqJ16dJVm7M2yNiHzGVHagpcXaMg7IP3F4iZ4AUgoFYKiZllcSvDnXfdriCCgPXHP/6RMqE0GUbiCVjEEh13zKXLlsoUAvYCM5Mf/ehH2kyp5YK1wSwBMwjOHRnb3XfdFRo1bqzMP9LRzp27CJRSB0SGl8wpEjvACN9BUCVL/lhX5DJGD4zUU+mSpt25yCw3C551eDO2zPvEXa7WLpv5z6l1iwitFohz+aUC1ySpXsusweuhjD2wdgkm38pxp3TGJlUTPt+9OyxbtlTgGNDCcYsLS8IH89+XXAn7/e7de4iphEnFmh6nU64b8xDGj0AYYAJzRUAH6EE+W1q/NLRs0TLMvnW2GFpYXySPmzdv0f2CfYKVIujS2Gcy4czZM2LaSARMmTzFAFHZRQEamDtq4jhHgnqklvSzI5Ai2ELe+cADDyj44r3U12E0QiDqIH/U6FGSRvKdw4YNtSblFy2LznFhxWDAYPgArC5/JHHAOXONXCu92GDdGjdponMiWIRFcFkhIIR5QzDqwIr34wTL3ITh69unr74fgEm9G88aDCSyTD4P4wygbd26TZg2bbqkzcxlvotrNumi9ZUzdrWOALE1ZzezC0wiZGkvdg6ZZYXkrm5oIimmnCWzBhxJMiZG8i6zy3U2JMh1R1dn8Ox5RkYHO1IeNn72mRo+l1dUhPPnzoehw4aG5s2aC0ADWnbv/lxgmSDYTC6weDdJIABObFzdEgFUPu/tQvx8vBbUdwxnhWRWUmWOjgT5ksQ5yIoNp/mM2gNEsw2ugTHTGFEbGF0PHbjwUxLJ+Mf6qxnTDcixn2aU4rJPY0YLtNbyk3WH3pXMeeSrzgJ7Io6f3Dts773uLutKzF5gclE/V6sdjn0idX6wk5mkDjQ3uafrSMCbME6US0aZvtaIaLISJZUy3pK81toa8F2sj35cZ35lHEUNYKGBIDGQAD8lIc1wR9cII3ixTC6PBw8dUm0pCYz27U0BwDzn2rxlAd/DnCYpQGsPgG/XLl31jJJcMoBpDqk8l2PHXRsaNqqnJAHnYLJWY5DFgEY5sLlTWtLN3ClT4fRZki52n1gPOA/YesmGMeqR+RLyXrs37JMm3S2KDcKt3QV7570P/488E/e9DOPyJ5UfgfwI/KWOgECcSSLJttIeILtO0+gbEJdJ14R6JZkw/YZJoV/fnqGmujwU1kFDj9WxZYxdLpnURUWdmyRf0e1NLmIEVvEbLzfo1qPITAYc2Bmoc+OLtJwbv/hin0mI0mkFSUjekMDxWSSJ7703V/2e7r77ntC3b79EbkSh9ou/eTGcPHUq/PSnP9XmxoYOgwC7AvuBSQEvyyyXR4kim7f1NKINwPz5H4Rly5aHYcOGK4g48NVXsrOHxbAADunjcVml9+zZI9x//wPq/fWrX72g4BazB1w16YkFELzpppkCAWRsp15/vVgeXMpkxFKvXmjRsqWASbv27ZWd7dO7t2qkDh46qJ5WBNCS/ChgKhFwpH9V9x49NP5cJ+ev2o14T7hG3Y8cAOcmI1mzEctqX+4liRXubFd4epxpy0qzLLPubnwuxU0YORERxkbkthCvfXiy/tHV0uwcckoyrU6E15Kli+XaiJS2SdOmkj2dOXkm/J///X/U4B1TEQItgkuCF1oKAOT8XDERILhhPuACiZRw1aqVYevWbaq/BFTJVKYgHWvDVohRwcAA1kk1QwTbAblvSTh95oxaFyCNRK7bpnVrzR/mMVIygBByO2SY/GH+06qAc4Jhe+KJx0Or1q0F+jBLAFDw3FFDh7MdsuF58+eFkydOam550Ov1YwAFrpHP84IBBrBxDj179QzXXXtddEu8oHo+WEkAIteOLJegk3kEA8exYZYt+DUgxVgfP3FcCRXAHzLAPXs+DwcPHtJnGBPv2wZzjTU/rDKOlAl4cbfShPD9rtzPQQtmJOp7FfunWX6iRkDF2BVzruRPYpyUMM7GWHvrACUI+O8SGR2BsoJ1jC5Yw7Qm1QiscL8IhHEvRTZLgI0DKGDSEj627rms0eruzFXSZZMCTpJQFibnyndY7R6mEhVSBLhZhwGqeE3V1hqAueuW8C5zdFmpgyhPhvk4+/qaMF9RUmqg1QxOnAFzCbsDQ2fgDPS5y7AtKj72enqTe2l/N5OSSx0kLQFjck8zSXEwybmbPNx6+HFMHD4BJ9xP1lzVTsYx5KcxgtXW/zC2IsBIBIDJs8r1WxKCGuFKSWOdJfX7xTHMiRjgiKS4rhhc9daTJNUAMhJaGE7OxVlZ5gRrO793gIvJDXVxyIY5Dn9gjS0pUU/3nvOhofuWLVu1Ppw5e1bgijHhuZ150/TQokWTpDZbYxkTXlrT1dKgIly8cE7nw7WR0MC95dSZC6G4xM7f6y9JOLIGMy6w2YwVCQdkoCdPmtOyGzepFUVMpDzw2M/yIO4vNVLMX3d+BPIj8L0cgVS71jT79sImA3L+SoWqgJwSsqq0pDDMmDY5DBzQR0yctxhg03fnsAiz3PrQesSpP5FJhVQ0j0TnSlF/NOEgW6wG01EWkwDBCEYAcQAfC/7ZmK3WCGDDBorRCPVt1CXccsstMljIFJibGpnxN994Q9KuJx5/IilUx+xi+bJlcojs0rVrlAFR51Cm4fCsPhlXNl+K1quqasLsW29VndvHq9eENWs+SUwf1q1fGzZuXK/vA0Q+/NBDCnJ++ctfShJK3RHGCN98/bV6kyHZW7hwgWr2YGG+PXZMAYE35r3tttvC++/PD4MGDVaQBXt06623ytKeAKVtmzaS4fF+xoX2BZwzvc44Bxv7bK2ZB5qXgrjEbCRxjfyOgjKZH78NxHmTcGdh+aACSe+LFc1N/N/1U0e/ygRhTqktkzutGDA1wE/gjAFBmcxEMBKhVpL5QaZ52ZKPwofzP1ADab6BwAfmC4DRtUuXhNUgICQ4OnT4sEw4BvTvF1q0bKGaM0AcPchwvkRKS53cmo8/DnXr1dNp8BPmD9AD0BKYoCF5TVBjaLL0GJrwvbB6nTp3UtuDV197VT9xd4QNAtwjswJ40bj8Rz/6sdgbGYysXKW6N2ScX3z5ZejWtav+Tp0fQIpaG8aAmkvmFrJI7gEBIQ6SJDfIyvN75H8jRo5QI2rYZW9L0LdfX30OEInJT5MmTWViIqv68jI5X+oFe1ifpsUNJTPcs3dP6NWzV2jXvp3mG2CAa4Bpoy8j5/Xeu+8pSUHbBVz5jGmKjLwmldULZl+eSIjm8rrPxjgQbH+ydq2eewJSEjisH9TfnTt7Tg6RMEXcUzMGMZMGARAUBPFLEjl3DNLjaSTvMclimRhXgAzPlJuTuCW7sVXWx8wZQu+B6a6H6osY69S8oTfAQNJOWlWIaTRmygAa9vrmOmssZBYIJcwVbo+Rbcqt//IWHdZTMduPU+6XsU9cbu8zA3kmQ7Q+bwYYJWnl3xgDsf1Z4xJAkrcxcGZWks/IUOUm4oxds/6PBooN7BqAYuzMDZPPAsQkaY21dryH50JtPaLbqGzwy7HNz7askVQznit/V6uD6KLJWkfCxEE+CSCvdRZQR26qjKFJJZkz3kvNWVRzpTSWL5GgJqlPb6SOA2WB2DlJ/mNdoZhj3CULCyVDhgHn/rKPfPP1N2qRYWx0kc6Lk2HOXn/9pNC2XcvfC8SdPH1BZlqAYe8DqObdas9wQaoCxoNkAaDYWuqkxGi7SyrnTELzgUfzIO57GcXlTyo/AvkR+IsdAfWJq83EGYgTnEuxkVSGwoIQSuqkw/QbJofBA/uqJs6MTSyLqI35kpo4Y3fIsNIzzvroWI1EwVVBXK5Uxjd0k79YwEb28OU5c2Shjk6/TMX7VWp8jDySDRa26u233xYogqGYNm2GAjcyp9TgvPTii9rA6AMHC8GxAUNIWzAhoekqvycIh1GzjGulagO4qi++2B9WrFgpZz1soj9c8KHYOeSOrVuZk19lVUX49ug3aipNHdydd96lmqM33nhDduxIzAi8CTyRmZElXbRwoYAYEhrYQEAeGdWlS5cpuCHwApCS3eWYEydMCLs//1yf7d+vn4IVglSCPa6HgBNDDgJOgiGxJpdl4rLAPdJgWTDl0ezlHhHdYguSLvfy3luJLNbhmcB3/M744Swo86j6Ss9kdLX0TD+0brSe53QIhOndRQ3htGnTQpcunTVnkEQtW7w8LF2yTOwN40gQBdMJW3rD1KmhSdMmunxqsZDLEfisX7cu7D+wX7VQZM1xWiQ45LMAuI0bN0jGSxKBujIaZwOOYLqYi+mClGRW3EtaXFDPSaCG4UH79h0ELue8/LIYgVmzZimoou6O+9e7dy/VrGHQ8sjDjyjIorcdRikASV4APBpJwxhgeAODNnz4MLWZEFOYTmve8Vnvgbh586awecsWJSpgKdu2aSuJL9fGfCQwpn6HXnPU7NB2gecGdhf2jMATsOiAA6bNs/XUx3EujAGMMWODEQzgcPBgmqcfkSsoLB9JiIEDB+k6LmVu+DfO3V4R2icTzeqtWA8A2cs/+kiOrwTegGiTlFk91KUvr50y18uchFXsh+i90hzUuaGK1sSUOb0yjpwT9w/5IG1AMDFxp0JzqbQ/eu6iWYnXluWaJCHnBgg5aHO5sn/OassM1CpZFk2njB20+mE9X/F5MAGErbMGjoxBtGcxOxruGOvg2WvyZDyVziTmI1k2EwaqJspeY51cbGpNcor3qXVBrF1ziTZA2ev4JHuMtbnO7PntFfhMZPcGqHTtSgJSS4ik0a7HcjZWY+h1aQ6qAB6wmJKAVlbmsK2sjXUSl1S5Q1bSysKAIt/FZ20uAjKrrNE39xDXUNouyEnZ2j14ewp3TEYaLUBbWaH3wuQD4uy47FG2B3obC/6Nvau8zBxSeZYAb6z/vM6cPivA2ahhwzBx0rjQoUOb3wvEwcRl2PsKjdHk/Hi2mauSUdbl7ymBOFhCkh/cCNYLACu9FZkrjH8exF1pT8r/e34E8iOQH4E/zwik2rdGTqldMbJw2cApnaafW7WaexcWVIdpUyeFwYP6hlSovCyIowbO4vNswKHN9RIQZ53oLv/yejh+64XsytKyKVdXK4h45513xGa55AfQQ/BCXRn1Prw2b9okwERtT5/effU7QBOZRgAewaQykqrvKVeGGTB10803ywzEMrH8zorBeQ8SMb4fULV//4Hw4IM/CPPnzRf7MPPGm8LLL78iQIW08drrRocFCz5UAEzvrh8++qgYE8wxqAHCzY9ebnv27tXmCVgDfCHNQsIGACC4IItK3y0kdQSsBL4EyDiYcQzAClId2B85aVZWCnwe+eaI2DzGQ72o3Pb7CiAutxYtC+QUVl1VTvlfAXFXvtNZt0EPnmwmeouKy30yt79cBHAe/FH3VlxH4H3Xrp3h7rvvsjqaOkW6pA/nLwgb1m8QEBo0eLBAi4GM/XKwZFwxgQHcII0i8CKYoefcJ2vX6GSuv36KpE7URb3zzttioejHN2LEcDFXa9etEws6Zcpkzbmy8osyIEDyBmBkTjCg10+5Xm5zX+z7QnUws2fP1vkAgkgCAP5xP/3kkzWqlXnssUc1P48cOareddRhcU3c71atWsoUgfcC+pgXAmNlF8Ou3bvFsgEymU/MNZ4BEgkYonBM5jWgkVo7arY4Fxg4JFXfHvtWjp0weBi3wFoCrrwWFAkzCQeSCgSs9DckKIW9o10GCRFqEAF+3hicPn5Ii++77/7QsUOnyMRZz69cOS/SN385S5Qr1eM85sx5SePDusH18eyIEYpsUbbeK8tiuRTwuyAupXXGmUCrt0JuHOuPMgS+5/V9XA9zh6AX4xbAuJuRSOQbQVPWNMOlxK4wyJptwJLlAs6svNSagBtmya6ZuWy2ATwYRVM7GEj1tgy5skYDxSZdzJoVfSd5EmuTnUHzusCEIcPMI7JlpmA1BtXbxPi5ujw16SMaz82Bufo8RodMHUe1aVmZoNYD6o+j4QsATHJSWi7EnnCs2VIexM/zXgGsyPK566nmkVwmPZFFfRsgH3MWl49SM1hu74v95gwgA0LjmhQno0sMXZ1BAobnkPcDjJh79erWEyhkTpsk1tq/OAsKSFSvuG+PGQt3/KSSQDybZnhkgF3Oy+OvC926dfq9QNzps2ZsAuur5t2VFdr3AI3sVc7+Mlb8uwNOJJfGPps8GSD74GP/V15O+eeJ0/Lfmh+B/AjkR+CyI3CZmrgsE1dTQx+aGskpC0JlmD4Vq/UBIZ2qCukMTByZ16ycUhtvdKNU0OFNsaMJhWrikL5cBcR5kOEZaJPImbGA1QAdD2+9+abqBggCyPrT34v37dv3hUwhAFFLliwOc+a8rCCVQv2CgkK9l02fgJTzU61YJiOgs2P7djEHM268MTRp3NgkJuVsgCbj4QXLsWIltU8VYt4GDBio78QE4+/+7u/Cv/3rzxXMEthOmz5Vkj4C8k4dO4aZN80MDRs2UmNmpGzUWhFM0rOKF0CDoAXZHqyHGw5Q98Kmjtzz+eefUwPw/tHlsnOnTmHpsmVi2pDhYW6iWo/yCtU2ECRg0pJsxAQnlwFxClqiM6CBKbuTlhqvHcDkziLMbPTnCg+X17r5T3tbVhp3aeCqXyf6tis9sVH6m1NzY+YmFl9kMmkxPefPn5WjI5ltrm/zps1i4jIFReHA/v1h1KhRYqgAyMyLZs2bS8ZKIMM9xF2OBEDPHj3C0KGDw4WL58WAUZODgQ3B1vr16wSeYWBhVqlnBDwhO6TBM46RRXWspxP3l6w2kliA2M033xTatm0Xnn76ack+p0+brvlFvRjsMcciMMRs5N9+/m9iDpEwAqSoP+Pf+S6YRqRPZP6RXxIwOgMEKD169IjAf4cOHeVCiekE48F3UR8Ho9aqZSuBuNZtWotJxnQHaTDjQ+uNQYMGCZgi1yQg7obpSmwM/eX+LwUQ/Xv5LuY4LTKaNW2qOtFly5dpbgMKGTcMHzD/4DkZNmxEbFxvbAGBvOSVqie0CZEFdl4viSQtoxYJr7z6qlpCMP60SuD+AKwJSiVvVMPqEJmOQpO50S8rR5YYZQKJO2WujDu7DiGLrQjr1q5NempxvrCVbt8Pq+a2/V6z5EyZJ5y4IneN5FmF0bE+jlYDbHVmZtxj9Yzm7ustBnLBnBmNWK2ZM3H+0Iqcu6S2tBawqjWuueMMKGS9M1DoBkSqvRLTXWQy9mg2pSc6soHuRpubiPOn2CWmcquMPdUkq46SW2vhkGMWEuWhjAvXqKbnMhax3miMIQkHbz/gNZFxydKY8VlUFKz5JnU1MyQHnuAzwAzrO79n3VRNXGJaYk3FsyYxWRDMmurXLbBWXR1rCe39gC+Xi/J7vwbWZBIB1mfUgD/XcfbMOUmoqcsmgVRaH2Y3pbk8YcLY0Klzu98LxJ09XxFSaTOhAaSyBpFwgPUjAcG8AiDzTHjdK0k/OWGiuUFeHNvrPPTE/50HcflAMj8C+RHIj8D3aASuysQB4ooKU5JThuryMG3qhDB82CD1icskckorKE/klF5fF1sMqGCdTG2sicsAqHJkTJeOBUGLbZyeVTa5ngdTBLfYuKtXVWTmmjRpnDQ7Rlp24403hpdeelGbIvKvEcNHhg0bPlMwmxSm17VMI5I7GJAnn3xSErk77rgjOvpZKHL8xNFQWmq9o9hgcfibMmmKpFRrPlkbpk+fEX79wgvqF4ftPxI7NsOpU6eEgkwq7NyxU4E+LAT1S2yW1DMxZmze/D8BBDVFsHxcJ9JPXr7Z83fABSYYzz77XPjJT36ijC+tDJo3bybpEIE9TmgE9/Qvw7jl9KlTAnYYQAgUXgnERaezrJlJDpD7LUzc1UCcS2M9cErqY6JTaS64S/5+VVOTCALlSBgDT69HUazLmJapvqxx40ZhxvTpSX0grQPOnjofyi+WC/wgjX3k4YfFggFokDJSG7Zl8xY5m8LutmrVWnLJkSOHi1kFfMPyMZYtmrcIQ4YOkfkIwIr7i5wR0AcDSs0Xc/m2225NmtRzfvT9Azj+1V89oaDxH/73P4Sf/c+fiQ3bsHGDmnTDGMOU3X333WLmPv98t2ohqacEfAK8CPSQe02YOCFce821yrDjfsm84D2wi7htNm7SWMdcu25tuHX2rQkoYs7BMCYOqMeOafxIBsDQdejYQQ3SkWVSV4ncknpNmDmkuy1atFTC5P0P3pczI8kS1amGmrByxQr1LaTNAiCPQJFEg2pwSktl4sP94BqQqAIcYR5xUqVWiMBccjY5BmaBvd1ys7zh/D+K7DRswqRJk8PgwYOUAIGNNfm2JSBcji1g6PLE2FLA8wYun3RGxWV8DiYZm1OnTgjgA5yZCwTBgwcNij23TCpotUxZKSjnaeYd1uvMgRQXIZlj7HXo5+tsnrNliVzSw+cEhNiayBzLBV0cx4Ef3+GgL/sM2r8BFl3C6nV0znZKsujtBWI9nrN7BtSyYDrJ9MQ1+hLNZnZ5z5FZ8o/+nZ5MU/2abPN9r8gyhmoB4YkmrtmdNJMEX1bmmKwj8XckNLhQpIv8TnWREdAAyl0SLBBXUW71iLGZtk03qyWUu2Q8DxgzB4jMUYAZSQNnOmGzYLLsXqasbs+K7aLTZqHuPc+/WK50JmQAVefPh7fefEtrR9OmzXVMznfSpPGhW/ffj4k7d6FCLpUkHJjbxrgVS6Hgje0BbMhBGWfOk/cYwLQ9yqWtj/z4/8mDuO9R8JY/lfwI5EcgPwLWJ07jEGvYclgyWLg6RQUhk64OVRXnw9TJ48LQoQMlp8wU1q3tThlr4hJ3S4G46DomuRA1drixXR3EKSsq6aRlpl1SaZ+nR1FleOXVV8L+L/frlNmkccRz9z2Cd5gR6pAINAFMkydNCUeOfCtXy2PHj2sTJ2ighm7U6NFh2dKlYk969OwZbpwxQ+cKaML8pLS0RJIYGI1XXnlVbEL/fv3D3n37Qs8evVSb9NTTT0syieFJs+bNlO08fPhgtY8KLQAAIABJREFUmDhxvKSTSB8ffvhhMRtixWJ2l2CE4B12kXMi68mmzYbK5k+AYb3qKrTBlhQX6xpo4PzEE08I7Lnk5YUXfqUg+Yc//KF6ehFgwhIS2Hq9SpYZy9aWiBWIPak0DWKQ7O/1+pMrPSpXA3HOquYaGJj8y0CYM3HfAXNXAXIWDJk5ggX1ZmxiQXhKDCQgrlfPHgI4Xx34Krzz7jv6rtMnzgg0EJQAbpmL3HeAPuAFcLd3757wmxdfjKY8NQIosFG9e/cMd95xh4wyFi1apHnC3CPDTd+/9h06hO3btoWu3bopCILNZZ5S10aNmgfrMFzIC5EuHv76a0kR77n7HgVwsGGwfQSSAERcHrnfjz32mMAm43b77bfLeZU+gDTo9gw6899d8pjXOKQC7Pv37ydXP6SfNDYHrFpD30K5UJKYgL2iNm337l3hq4MHBUj79e0nQxLqYjBcQarJcQCVAC3GCpB26BBMZr3Qpm2bsOmzTUosMFcBogSLJDd4L/3n9ny+R8ccOWpk+GTNJ2JACYgxV4GxJiCGUaNFAsyjG0dcbu6RuMCgaP2nn8rQ6MEf/MDqWKPsTkYiOWuZs0cO6JyJS+Z5kgSwFgDMMsnzIgNltXEkU8w0hj/UOQJEeWaZC87+OevCfIQJlBGHmBqz0Xd2xwEagBBm0cGYGnSrr2VBItPTCn2JpNIMPSyudlDkDL5/h8shk5SHridrTGKPvNPfzmPFWD3nOcx9Vu0ZjpLN2HA+CxKdFc+VYUdaMJqdeG2Yu4b6tRkjaTJLmCJezsRl54DfEyz7o6FLBH5WG2smMJyfNVKnFtoAjAB1PBD7C+fMfqM2CZi4VNA82xwxZcqD7DSau/AxtRyghrGqytbo6GiqurGamqTvo1n2lyRjRDKO6/LG9gaezMHS3CmtZQfP8Lx587UGNG3STEZY7AGTp0wIPXp0+T2ZuPJAXkFOywJxFWLtMT/yHozUxSEFRzIJWLY1pdhMZagdrEB6WhN++Nf/bx7E5WPG/AjkRyA/At+jEUh17thW1QrVbNiSLfqmbsYmNVVloaROQcikKsPkCdeFkSOGhKJMKhQU1g01avYd5W0JEIysnLMt8WIdKGrjU1M52w8UyNhf9P8W4NfoXGop6yTZKZCdPnLKk6dOJpno8ePGh+Ejhok1oXYMt0jrO2SmDjNn3hROnz4rd0HYsnp166o5No6PvJApUpuAkyH27AqWYsNZgqkLF80g4qMVK2R4MW78eLF2nCN9tmAu2BCpkQMEqO7h4sVw8MBXkozBCv71X/8kIH/EgYzPWi8glwaZnMflnZT483eByHqlCizY+LGlhg3593//uRoM33HH7WpwDgPw3LPPicl79LFHVbMF8KDBNCygDy8BpTu+WYBkNQ/ci6TBb6xHSwLG38KMXUlK+dvmeG7d25VYOAWLsSaF94ghEC0b54wHr4HrQlaWDrt37RRou+eeuySrBXQAoseOHRd2f75H95A5xBwhOEFCSw0Y0kOCP2odYeIIxKivoj0Exh8fzJ+vwAxAtWPHdrmfYr1PwD1k8GCZocD0AsoAOcipPvzwA83Jxx9/TG6UuCUiS6QvII1+CZqmXj81jBlznc6JOTZ33tywb+8+9TcE3ADsADb8fOSHj4R1a9cJeMK4woRxHrBk/B1QhMkI5828B8gTrFF7x4jRbw6Ax++Yf4zpl19+IVaJ72B+EQQTxPGCqUPeSOICNg/QQsKB+ctYwChiMIS5D2CG8aeelLlJYoX3MW8BqPyhOT01crCcPDczYsKEz9JfEcdVWAi+AzA8YviI0KdPb32WsZHEsKoq1C8tlQkRLpf7DxwIP/jBg+rFpeRMZE6+2xYjobIua3ji89Vlcc4AsgohQSXA5nl1gADjBvspFkMgjGA8C6Z8bbP6Kutl58DKAb2DuFxwdulzQyDN/fDrNwbIWrtwLoBZju0JEz5vz3IWgF7uWTTHxMi4RQmruygmbKSSZiYFJKivKDdzE2SjBPu2flhLD/XblATTWiQIgOLKGlUE/GS9BCw5I4ZUHKDiDBbvcSmiN3F3MOTulXyH95Xz73CZpI2jAVHOz1tQAMoAMLT5YC0FiPN8M5bcP0A41+zj7HtHLkOptTlKcGHaHDByPFhmPuN1tMx92HImGjJ4PksipG7d+tZO4DRS6XIBq3rRWIR1mPpnnGcXLFgYGtRvpL6iJEho9t29RxcByChLkZyZpVHmLezfVZXh3FlTp8gErDATiuoUh1NnL4SCDK1yTFoqCSrJpzomT/X7iRxaYDf2IaSmj2N5nSD35qG/ysspf9u+lv99fgTyI5Afgf/OEUh1aNfaygmUkXWGxELzwoKaUFNVHkqK0qEgVREmjr8mjBg6KBRmUqGwTmlIFSD78wL9SIcQsCR1UtGEolb+DhCXzZJfCuKywZMNgwX4IIlUqFcKa3VSII4Ak6CDjP+UyZND02ZN5BB3/MSx8NFHy8O2bdsVQFLvRi8qNqkVK1eqjomgAZt5GoQTNOIYyAaOoyB/vC4CcHSh3GoF2PSRZ2IqAUtALzb6+uzcuUMymwH9+6tX3WefbdRm2LNb9/Dx6tWStv3iF/8R/vZv/4eywrAefBd/l107gUx5uaSTbVq3CRfLywK5crKlbLber4sm4dQ+sTkT1BL0jh8/XmzIzl27FNwT8E6ZMkUbszWXXh7GjRsfre5N9mrSLstUe1DM2Ep2lJPtvzTr/8eelJ65z7KDtazzknMxQO0GCibjQpLr7SsIGgmWnB3Ytn1rWLHio3DTTTeq5gxgxfhSZ1ZD36TTp1UTCdD6eM0aGRBMnXq9ZJENGhjT9NJLLwmE4CYJuBvYv3/YsmlzNB2oE+67977w9Tdfq+cf93fGjOmaG4AQ2DGADCwrLS42bFgf7r//fhl9EESuXrU6rF37ie4R94DfAWpOnDwh1o9m77/5zW+SwNICssLQq1dPyQ3J0gOeYOoIimEBAeoY4iBnxGyD2jgAlJncFKuNAeYL/B52DhYSsMnvAfurVq8OgwcN1meRhsKuwWa3bddW10P/KMxgvHZm1+5dqivE4IO5jnyR+lDeD+DlngLuSJZwnZgI8SwCYMeNG6vgnz5xmPSQjME5FOMX7hNyTUAsjdX5XLt27QWWuQ/IJj3YROZJ/SDXdd/998vFz+s3zeSj9ozNBXVZ4im3G2GswGN+ZWKvShor03w8Oi8CJGAO5dwXg26rAiYJFmV3MQEUV69YWuqmI75G5q5ttRm2S58zlk6SSIBxGBOuFyDEgdXPjXYsckG1fnO8qOV1qeWVnltnxNXEnabeqr8zkw+vQ/Z2JSYVhLHKiBk6d94AEO7AzmybHf2FUFFepoQGx0c5QBLA+rwFgWwSSfTTY/3zNcjXfJIWW7dtEyiFGUYO7MDKmXdL7EQm0U1dcIAkKRb7zInZou5RTHlh0mIDNhhAjjsrzwWSeDdMMfBujd4dsPka6O0dDGRa03OSJbDHJGt41khweE/Ad999R+wz18CaYAmjqjBw4JBQt6Qe7dtCQQaATCLFpJrMRMZ+7SfrwrJlH4WS4rrhYll5qFNUHIYOGxR69jKHWcafe65SSbZReUsbY3h5EHdRUk3OGXaT+ySAJxWHgTiSSf5cyTymqlJ98MxJ05J8eRD3x94B88fLj0B+BPIj8IePQKptG+sTFyvQsgwZ2VXq5SvLQnGdVCgIFWHCuNECcfy7gzhvMSDZo+oWojGBIqV43BzzC1g4ZJZXYuK8mMU3dncnM1ouLQkYkq3DXx9WsIH0a8KE8dpMrYaMTHRheP31NwLB5pjrxoRJkyaFixfLFQDzh82W2reuXbuovm7duvViFmiyDBNHAKQ6jExBqKB5+EXqBTJh+44dYdHCRdo5eT9AAKMGglkCABpAU8tEPdqwQYMl+cTABKnjHXfcKQkd2VWCGurWCKgJ3gmQYWaQc/KnQeOG2lw5Nuwhv0fyhzEKgfK///zfBWJL69eXfIwMMOd71113yWiB4IIXgHPatOkCjlZ8H90cc+RQ9m/maPffCuJi70APo3MllT6t3dnO8usxEK5JqabSuTg5+0WDBIIhAjTYL4AZJjE0xiaD3rdfv5BG8kZvuAbGKCFJhNGiHhFgQYYeG/158+YJnHTu3EX379TJk+GrL/cLTOzcsUOBKXVd27dtF7NH8AWodpdR7gX1dADwjRs/FbCGKYNZXbxosVg1l+AhbwQoARRoCQFTDDCDTYNJBFgS7NarV5oYXfBoffXVgXD+/AVdGxb+ZOzpcUgwCYDiBaDCobJNm7ZynaNeDNaAAJTr4vlBXsw5DRw0MPTs0TOCyF8LACMxbdOmtQI+wB5zl/pRruPC+fPhs882heYtmqumjZo45il1gUiEzYY/aG56c2yeF55FgCpAmjmtpsiZAtXs8BkCaPqunTl9JmzdtlWgl2uiHQi96xo2aKhxWL/+UzGSuGXedtvtej4BOC6jrD2fLsMXR9+eS5MIjDX3z6SRsBaFqi3lOZULZipIIsrzJCfMdFrgwWu6vIE31570aYv1vZIgepPmHNOQqzFxnnhxC32roUqL+WIdITC3xuZmAML3c+4yc8nktg7Jbhb+fVbrBcvGMQpUu2VSW2NuzDjFetaxXvMd/GEusk6r1lamUcYWrli5PBw69JUSAP369Q29e/cRi8s5czyeLxIPfA7gznkYIKV/51kpGj75ZK1YPJQSPE8k4QYNHJioI3w8NL5e/6dzsybcHJdrUq2xWhNkEpdLxgsDK9prYNZD4oNzl6NkypwguWbmOcehbpbnBqaV9zEujDVSfdaJ7Tu2SwHANfJcjBw5QvsLEuW77rpbjDc10sx/ko316tJYm7q4dDh/gfrnKrHfdYqLEgC44dON4eOPPwnpNPO5SvOvX7/eoU+/HlbLC8vK2ik3TwCtDYSamp/LMnHsR3WKSxImDkDmIM6ZOI7BGCEr9/o7rh+2DpCrJF903WR8fvDE3+XllH94zJU/Qn4E8iOQH4E/2gik2rZuUVPjvYbwjfRgXtt2VaiuvJgwcZPGXxOGDxsso5N0YUlIpeskfeKSGgkV8LPPWO0FLI/Uk8kLCIdTyuXllGz4ufLKXMamTlGJQBysFL272FCRsmHxbrUmFhAQwADOMCFgs8b0gKCZAAEnSTasxx59VJs0hiaYpbDJIn3Ent2ylTjZpcOZc2fVPBwZI9bosF3IxVTonikMH3zwftLDiEAFZgagcOr4iXDh3Hn9DublJz/5qQJXrofvx3gCIMHGTHCDY6Gkak2bht59+6i2DhCA+56MH7p1VTBA4LVo8SJt3AQlBO9IY7A5p8cdbpSwGTSShu3A6t6kVtbjyqRclsn2Op/c+jQP8P7UTFwyHWJ87VbnDuouDWyNeauRFJc/ShrEzDj/7tn5TZs3hU8++TjMnHmjAMZXBw6ozmtA/wEhgwtbeYXaOeA+SeBFkGhBXFrAnJYNBrQNIMmFriaE/n37qhchGW9YuCaNm4T6Depbg+s9e3RPuZfcb4I8QBB/f+bZp0O7dm3D7FmzFciSgABIOcv64x//WIEi95WAj/kEUwazRXsKgmhA0anTpwRmYIA4P3ePI1gFVH19+LDqzTgPGsk7mLceZRndd+YPDpTLli4L3bt3kwSROYdLJcwjbQuUOFi0WP+OpJN/h52EofvmyDdh5o0zE1Md+urdfdfdui5+D9OHpJPz5CfnRiDIv8OyEDQDFnEKBYB16tRRbAjv53sIok1mbECbz/K8Ir1EKgyQg3VkXBctWiyWdciQoTL0caDg9ZZusFHLaTVnFarlfJnUV9rsA9TkOhnC1sMi0hIE1gV3TuYG4B+WUhLA0tJYE/XdhEhucsRdHy+tMbvSiu4MEYG1NasuEGt8/NgxyWUBvwAhEliMH2w+42k9tS8vdvY6P6/jY2wB+wA0+x2skNWOsm4y/woLY21ZBUwN4CIjAxA3vuD/v/hyb9i3b49qcZlrAmCDBtn5xOfVQQFrHvVZ/D9zbvXqVUoA9OjRM7Ro3jzs3bdX6zJAn16XtXaQuF85u6om4aq3swSityvgM1wX8wXwY8/Xh0o2IOVFKg2oNBfQdOK8mSupZT7y7JAs4xqQSX60YrnqOzlmvdJ6SjjAkt15552qXSU517ZtmzBg4EDVzzaoXz+MGDEydOpEvWyFgBuMZUhVh9L69STR1/ytrg6ffrpBbJzKGqpxYS0K/fr3DgMG9tG9YMxt7XPjL2PjTE55NsopYd1MTnn6HLVuBsphskl0kABg3vgzAxhknYPt9d5wcqqEXY7JAa79wcfzLQb+aJFX/kD5EciPQH4E/ggjkGrXpiVRvYmCvHF3BEI1VRUJiMukK01O6SAuUxJqcpp9myOagUBAYdYsJf49AjkLwK8O4rIBvrEvZuwF8MiITQDEHTiwXwFNr5491fOLTGNJSZ1w5Mg3CmYxeTh1Cqvm+mHG9Bmhfv2GAlNr15qc8pFHHlEw/dRTT4ZGjRqLcSCQZLNFmqMmvEhNijIKmmHECAamTLk+OTYg4J133xWQJKgGEMIMIDtq27p16Nq5i5pFd+rcOYwaNVJBCbVFbKhkmrk2y6ZbwTzGETR2PvTN15J6EkAARpHjyGK+Hf24tgtQssny/QAA+pFx/di5YwqBPA9GkGBq/PhxtYxLjDEwEGf1Ot5o2Ub9zwHiElFbrL9zBi7XXt7PSxyc2NxYtyiDAmMU+LNj53bZ+N9yy82SDDLmZMcHDR4UmrdsJYC9evXHMup4/PHHjQmij0TAFbQoLF6yRI6DBOnMD6SLzZs2C61bttJ7CKq83gaW7Py586plsYDIjGm4b1ZnWBhefnmOWFPYIo4JiKNG7eyZMwKNs2ffqiASpocMPrb8MF8EmoBLvgNASIN3mB/vNZWth9Lja26CaRwUT+nzzCnOn2vat2+vGp5/ffhryYVPnzmtwBMpLs8J38vYjR07VkEg4Gvu3Ln6TkALIJU5S8BKvSVsJwAQOS+gEAdW2F9YcYAEIJfAHFMZxgKGsUmTpmpFAID+bNOmsHjRIj1rjAWBNNeFZLJZs6Z63vz6AADMZcxgMK0ZOmyYwMGKj1aKCeQcRgwfHt1vrdbWHSGzrQmyhj0233Olu7mSSoJmWCczE/KaNb4fdpTxpI6I5A/PO8E3fycoHz58hOorARB+fO97ZuYj0dAkOmRyBv78XW0d5z3e0Jog++Chg2HVqtWS6XGfJIBIpZVoQnIL+9W0aZNYf4c51HdfzhpybADH5s2bxbQC3GBBL0guWal5h+yc+/714W8EZrp365GwrCbJM5bNDD8qQ1V1pVx0Ab2wsLCWMMSoEBgDaoUZF6SVF6n1S6XEYr/73rtK0MFwA+SkTjh7Rn8nA2WNtl01YDVvahwe6+zkKinpK8DQ6wYBcThOGrvK8ee+9144+u234eabbgodO3VMjFO41y6jNNYxtndQv1JjUBlvpMa//vULktNTG92lcxddJ0mWoUOGSv1AIgj2m3EBOMLC4y5bXKdu2LVrd3SNbURVcmxvYGY6fCf70+rVa/Q84+3FGA8bPjgMHNRPc497phYLsWY77tyhGjnlJUxcEWZH55CV5tbEYd5ioJYX48UkIjmEpNlrA5kHqkPWdxZoD873ifsjRFz5Q+RHID8C+RH4I45Aql1bmn1nQVyWIYPmqDQ5ZREStoqQy8RhbBLSbAQO/pQKNYbNIosrMHHU110ZxLGZunujGuZGYKGApyatOoH58+Zpc6yqovFrgezeqcuhzoCNuFXrlmH4sGGSy23dui3cf/8DyuzDpLHJ1q9fqkbDsA20B+jeo4c2VjYtJDFkdglK+K7COkWq26HOiOAAt8uFCxcp8Lj11tliBJDLIRWjuTggi2CjS8dOkuQgBerTt2/s3ZUWwKT2iQBmy5YtAiAE8xhbANToV7Zy9arQqnWr0LlLF10rjBzSOgJlAklaFdDbi5oimAqaKnNezz//q9C6dSsBBgIJAr0JEybEeharictlrfT/zoTFn/9dIE6BbvLdCS+SOJbrPNxURcpcq+eTGLf60kbJ1iiYwO7w14fCa6+9KlaSYB/pIPeuT98+oXHTZuGLL/dL3so9xumROjDGBLMMAhikfjCyjDVzQtbjF8tCtQwkrLEx9SIy24iBY64UCUBIgIWlOQCMtgEAFtpekBhYuGCB2CeYK4L+m2+5WfOdukbmw5DBQxRUw0rggAejBlggkIIZA+jw3YwPARhBHjVNyOBgho4fPyHmjGBTPb2ibBWp8AcffCBmBPC2avUq1cFxnKVLlwpsTZ48SccD2DFPafgNu8i8hI0h4fD2228raz9r9qzQqWOn8NmmzwRkGTPGh5pQ6sYAk9zAfv36i3WmxnPihIn6Hpg1nr2mzZqKESB5gpSPBvU8RzCRPO+8F5DHtZGcWbd+fTjNc9Kvbzh08LDaH0yfPk3MI2Ph1vCwCVIUuB1/lOK6pX4Csozyj55KJtBVj7BoUOJ268iyAbLcAxJDzo5yfTBx7dq3Vy9IgILk3wC5qDWwmk77Dv/+3L503rfxSmt6YqgR+5ft2btXgJI1Q0F2dbVqz1q1bh06duggAx1jdq359OVenhiDlWFtofaQuQ+jj7SOF8CH+0JPRBQNJD4I/ocPGyHTGcD4ubPndZWcC+PPkPMTQE7vvrWfrA37vvgitG3TRr0tkQ0D3ng2zOSFNhL0yjwRli1fLjBEyxc3zuH+y7UzSvRzra5cVsnz6S+TfpKQMWaJa4IR5j4h8eRFAvDz3bv1PMKoeqIoy04W5NTqmTwVIMN6zXu4rhdf/I2ucfLkyZqrnAvPpGTEFy+EjRs2hg4d2mt+MnaYCZEo3Lhxc9i2dXsYO/a60KNnd2usXcMYpGVUwpxhzJYvXxGKiopD2UXMRuqEa68dJSaOBJRksmn6EbJtm7RWhmRXMDY5cz4L4oyJy4I4jiXnyVCjf6ctAveP55zEFF8hd1Ba0IRUeOCxn+XllH/E4Ct/qPwI5EcgPwJ/6AiIiTPDv9i5OTEqqQmZdE2odhAXKsL4saPCcIxN0iEUFpdaw293p4wBUdLs+/cEcXI9i1p8Nk02SP6NgBl3yrKyivD6a6+J3SAbTlBNsA0DlSksEFtRWGTuaTQnxlxi6tQblKGmHoKML8HJvffcG44dPxZefPGl0K9vX8kpyaaOHjVamzgZdskXQ42y0zAoZOQtQ1sgOdqWrVtVGwQQuPfe++T0B5CjVunC2XOhdauW4e6771GwDqtCQICMCDaR3l/UuHG+XsvCd5AdbtGqVdi5a6dqsKjf+OD995U5JbhmvGFIGBdYNoIVjk/9xRtvvKnM+t/8zU/D3LnzFHDS8JoXm7Xbkbuckn83YGLBrAPm3J/+nj90ol36+Vw2JPm7M3FRLuVS2myQlhYLV11pLpu8CIJkbBLZRVjUl+a8GAYMHBBGDB8mEM/Y0fcMedGGzz4LL7zwguRP7vDJPANUuJ0548t4EdDArKkGpTIGi6mU6hkxb/D+SS5TdXMYgj5AJYmF48ePyagEoM/9x00SZgKABLAcO2aM5guuqswRQDpzkcBpw6cbJEEcPXpUeO6551TfCJgnugKEAiyYswTHjRo2EuBCBoohC7JMkg4AP3fgw8AHEAgzsG7d2tCzVy8BUmS3Vj96XWjevIUCX8570eLFSpAA+rx26LnnnwujRo4KI0YMDwcPHgqrVq3UOAKsCEABzVw3AHLc2HFiVABt7dq3E2uO9G/+vPlKOgC+GAfkoAMHDBTzAkCBcWY+G5t4NtStV0+GDrBQaz5eo3PDhAmWBWdR6vHMTt6s4ZH7WdInNqyOP20umwGJgwD7aXb5Wmui5NjnAv8PAPC5SOANYw7goNZUzKzWpvj8uEmUbO+zjaL5rdhiORxagsu9FK8ke/Rnj/EkyUOdE2wJ8kd3oPRrAbwYm2QJkWiKednHFokcL+Y264eBpUIBE2P94u9wpkylJYddsWKl5hVieJJLJAM6duiYuJmaHBGDDJg260uGrHvz5i0CMjC0MKYkJQAj5gxZx3oIRudSWKpZs25RzZ0x5A6o6LWXvU8GXi2pQtLEJMxnJSnl3jC+hw4dFqtN8gDWGRDWqlVLsc6frv80TJ4yRe03AKas4d7eRTWNBQUCMtSaAmpbt2mTmNkgp3z99de0FiPJJIEmF8dy6zHH+NncqKefzH+uGUb/7bfnCvjefc9doUWLZuH8+bNKKLr0lecUJm7J4mW6jjOnz+n6xo67NvTr10vzSWULEVwVFNg4w8IB2i9nbCIQh7GJ2Mna7pQ8K+pVVwvEVQqIwrjzym3xkAdxf+xdMH+8/AjkRyA/An/YCKTat2ulKrRsIG/BjEKSmooQqitCUUF1yKSrwshhA8P4sdeEosJ0UhMHoJENfASCyoDD8EQJpFi+XGMT7J9TBByxz1ACJGLAFfsyGdCwjdszztRlnD93Qf3aTpw8rqxk3ZISMS6jRo8KRUXU/lhzXTZlHLfmzJkjAIfsCvt4mAQ22x/96Edh965dar48bPj/z959R+tVXVmi3zcogESQkBAgiSAhIREkkTOIDCJnAzZgjAOu1PVGleuN1/1vdY+qUdUV7Cq7HDFlE2yyCCaYnHPOIJGTkFAApRve+M39nXsv2HS7qab++q4HRuh+3wl777PPmmvONdeurWbaC8NG6M8VkwWhFhvv3p5It9Q3yLAKfAR2WBvyL2MgMJ81a4fIiLzQ33jt9fLawoXlkIMPKUfMm9fKOncnYMBSkPRst922OQ65H+bDS/Xd998rXznrrDRJJgcEOPUK84IXEAiojjzyqAT72JZDDz0stVOCBDIrgQrAADhgNfy51uHJlA8Gms2ySQ1i7Mpb7pSfbjHwafnZ71lvdb0MJmkHTEhax/p9S7QJXIcCtaF/HqiBa66n9W8s7rDO6tApwKh9nlq1MJFd9UbCCGQzqWn6qW08YUKaNkDtAAAgAElEQVTAwLvvv58G1xhMTNk+++wbJsL4YSWY5JD9BXRz6oudDuBYA1/sqvsL49YaT9chUMSCCLIYYch6175gpfzqV78KeCINJOPcffc9cl2ujyTW3P74xz/O3Mrmq+XjuCpwv+qqK9PL8IXnny/HHXdcgjug57Zbb8uawdYJ5LBwM2bOjDmPej3HkhRwPK58wBpDFYyZurS777p7wFhEfzhj4p7J3oArNWzYbuCM1b8A37W/+OJL5bjjj0twqyYNeyiYrS0Vbkzwi7nzTJLVYQYBu/322zfBuTnWesGYM+IBWD1bKz5akd50GG4sJJBg7QOUA7U7HR2ZJy0a3nv3/YyvMZTsEFQDBek9lvqiCuSALJbuwE/DtmA9JIrcU2WE+wP8BLlaFwisHdva8mvsC4v9mHOQUWJCYwhS+zRiohr5rT9LCJhr9w3AGldGMp5Tx7VnAS4VMGAcK5ACXPxjDO0FzmGvGT1qVPbkJTEw6k6AbX9r6sCqe+ags6L7Sr/N3p4E/uR3jbW8NYz1xN5Yd00iorbU2ChN2msbhdr2xDU6HonrJZf8Ki6s5t59Brxvt32SCM7z2qsLwq6OHTsm+5rjc8o0BsyjauJk2+xJ+m4CbZ4nLKK6Q4D+oAMPDGhy3nffeac8+NBDGX/stbUs4SaBoq2G70jgSTKQ+D777HM5PqOR+txvWvbaa+9y9dVXZ57UKwPhaj49U+rt7KEAqmf/wAMOCLMG8Fnb1rsEi70EowyMGZvLL78sa5t5iSSc52ry5pNTNyd5ocbUswPE7bP3PlnLL770Urn011fkeOee+7Ws1YULXy6zZ89Kssj12TNeeP7FcuONNydZ6cVp3e25l1Yb0wdkupGSxqWzil4wqoro1P8Zb2tGgoGcctmK1aW3tcbrGq694syFMbb+rWfvTfXV5pHk1WclizDLMa5Ztbq0m33/x4Kt9rfbI9AegfYI/N8egY5JEzdJ6rYmcCtoyp+8IPp7S2d/TxnW1Vu6O3rLrjtvXw6cu28agHd0jYycsgazNYjO91vGJr2NsUkVfgz5kcutWeMEKq36ucEAvnWcFgOXYvX0vmGj3V2WLV3eYrtIyvoT5GEr5uzIwaxm2gUwTYNSII0k6IC5B6QoXY2Zlxi2CgNBDskxT2D12OOP58UuMGhsuz9ctixmI1oJ3H77HWWrrbaMPO/1199IwD97zpxIUX76058lAJu57cz0BHriscdKZ38pG47ZsOy7735VS9VyQMMiciH0Mn7iyScjN5M11jCZo9i++++XbKhrEJSogfv1r3+VmiPsg6AA68JivQGP1R1xdOpzOCP+7Gc/KzvttGN+3zi3NWzbJxdRBXHNvNe5H8LKyfqm8frgz1CZVkDgp8HaEEbtMxds6zODdUsVxDclkA0m/B15Z5+8QjVc8Ds1OJgv9ygQHr/xuNQvqiNU42WuBIzaP3zw4Ydlwiabht3RM02QJXgTpAIh6rjIuciflq9YEekXNitugB0s3KupxKOPPhJDE0EboAdECGSXLF6cwBs4FAALfNZbf3QSB9YGxkB9GMODO26/I+cRmAqISUCxUOutV9k0NTTA5L//4t8DyKZPm57Eg9q5iy68KEGYxATwI/g1BwCVwFXSonHek3gQhDnW22+/lbVhXbkOdVRs4gWswJEgFUBSO+d+WNpj4nbbfbdIJu+6666sQcGwoF8/PYmB4487PoHjlVddGZA4Z/acGMfoPUcW/OILL5a5B8yttYQrV5VLL7s09UNY8tNOPy0sopo3Y8QtVBAsSXH00Ufn3+YVKGocL5nXPPzQw2E1dtp555j3cHclAWscJZtg1fiym7eezIdnUNCNsXY+iQ5GJk1SxpoCLmsw3BOQwcAGGDVPnwSCHBz7sobMkXEGPAX9ALgkjzEzlsxXMIbWmHNUA5cq98MeSwBI7lQn0lFhJW2c5sBaA3odF4h/7dVX8/yT50qgVaDWnX83jHsD7CLVXrY0oM25fEZyyzlq/eTwVs8wfdDqPlBboEhAVCCH5fJnMvLbbrs9cnDXqdWAWsdtWuDmkUcfLuPHjyuHHnJI2Sy1wV0BM0CctVfrLbX72ClqBOtWGwqSb8/N3XfdVQ486MC00rA3WxPmz3P4+hu1vtKeawwwyQC3Z3LCxhPyfecCquzlb771Vp63b593Xgylbr3ttowf9QNTHQZWAPlvbrghSgbXZozVADrndddeG0C2+eTJMVkBvhmXMCzR79BzgrFvWndYt1hhCTn1pNarPQpTJ1ED2D/55LO579mzZpWeXqC9O7LvpvegvVIvy5tuvKl8jEHrrK0Adtt954C4Zm9uTJyqvByIA/j6YpZibvV2C4gbMbJg4tYmsVEGQDuwZwwbBtl+aB1bEwFxqzlSj0yyyobsHS+xcM63/6otp/y/HYG1j9cegfYItEfgPzACqYmr5UmDbFwNnPtLF819R28Z1tlXujvWll12+l0QFyauMcgICOwK8zbgTvl7QJw+cZEWNWxcarNaFvJD6jhq8XqtcwuI6+iKzTfJIrDmowK3XXbeOSwYxsyL0Y8gzMvHS1VB+wEHHJgA77JLL0vgcu7Xv17uveeecvc996Q+AiMge4tpU+uT+pbSX5Z/9FEyxXGK/NUlA/bvAllBOIklpsVLTuDEOIJhg+bQG6y3frLOTzz+eNl+hx3ykjSu2IyLL7qoTNhkk4AsdtW+L9hjeHL4kUckY0vOw+YeKLjwwgsD9r797T/KtQma9UMzjs6ZegZ1MKUkICedO/nkUxLU14bAtb1AEwjUOR6sB6rgqUYFn6il+T0g7tPrrYLAIX+bd3/LkOYzFmdzjoE6oYHeXq1auQEg+SnwKB7p6UuA5Byy2Ak+Ww5rMu1MGkhbyQYFduYVMN937tyMgKBOgAiUC6xr4I/F7Uudi/EUyFg/Ap5e0so1axPQC2pffuXlgAv3DRD4R6P43ffYIwFkeqSNGh3zA0Fm0xJDIA3YTJ48KQHxfvvvV7bbdtsExlisJENKf3rXWTeuCQDEwKq/BDC1P3j3vfeSbAAEBYjYVyBEMEpGiZHQHoDbpGcMwFdnJ8A1bq6LYYTgHBC46847I5VjKgHc6I2mvuqVBQviZFnbU1RpINdPgbuAGtgS8GLegJPf3PCbuFc6BvCw1957hTEhXzvyqCMTGApmH3nk4bLLLrvmutQeAmGY6QcfeCDMCYbFc0sKjFXxvDYN752Pwcktt9xWax233S6SUWxCw4wlMdTaT+whglrBsB/3/POf/zyAsGng7c9Asd+dccbpMeMw/55XbKeEwDbbzEgdo+cd2MWsvvnGGwFqept59p1TQPwnf/InkaU++sgj5aqrry4bjR2bsQDs2OibM/0BPc/333dfzFoE/STWWmJM3nzzsvXWWwcQGvubb76p3H//AznvkfPmZc2SJJpHY0hWa4wwqE2/MvXC1r77cq3u8ZZbbykzZ8yMZNu8pkn83P3LXnvulTpRc6jOViLBGgaMrRnjMGbM2DD9F114cTn0sMOyPu64484wc+SVxnnp0iVl2fIPY9az7cyZmdN77r479Z5777VXmHBJNfucJANzKpJcpk/Y4+uuvz7PH9ZSj8tfX/rrqA723GOPHIOD5dZTtw7Qwrw+9PBD5aWXXs5YSWzZRz3L5LjMfBYt+qCce+652du/973vxd3Unxkf2RuA2ksuviQMt/o4hiXjxo3PXnH99deFZTzi8MOTrLAv/9V3vpNzPvXUk+W+++/L8wrILVywMImXv/iLvyzvL3q/XH3V1ZH3m19r2T4hcbjR2PFl+YqPal+3vp6y1161x+Sq1SsDwu29L7zwUrmpxcQBcZ7FnXeeU2bOnFbb3qjZbBUyUwKkxcXataVfTzcgbs2arBlrY5j61o9XJ0HrK+mJ19cboOfea0/AWs9XjcEakL86zPWnQVy72fd/INJqf7U9Au0RaI/AFzACafZNMkE6WDWQg9F4J/esjt4yvLu/dJa1Zac525aD5u5bRo7oDhPHnVKgW1mcGMCHiRuM6D+7T1x1E6wuW83nG9lk427RsHW5Pv1suoaXt958K7b7tcakpHZNrYWXZk+vou2WjKgll/KSJ8k59JBD89K69NLLyswZM8pBBx+cLLlARpZcrRGJXcMGNL2Pho0cXlauWp3vCrIwdwIFgYpg/Mc//kmsqgWyMrmV6egtl1x0cXnvnXfKX/7ld5JhFgQwTRG0vPLyyzEnCZPU25tAUKDIDe64E44vEydNSq85L2MARQAFTHz3u99NsIJVEXCRnQkUBCSCCUEoAxd1f2+9+WYYBUFd4yAX4NSYg0SqOqRR+5B5Hwriap1NzeRmieT/Bi0GapuCBgy2VugfwMQNBXFDXSgHLOE/Y7F3alDR0VUDFw3pW3JKAFZWHPOlUbRarb332TutFzBNgqkly5aVFS17fwE1tsGYGaN5846MlBAz07Bygvw4DLrlHomEWpvTuN2lhmhtT4J4QM13BcEx6li1KjVBnAIFn/fed196nAFn6iJvuunmNCA3nz/60Q8DzJiaAIdNS4EPlzDR6AjA+tM//ZMErgApQIFFEdxjFgBDbDKAN2fO7MyHYBnDgTnzXGF/sWMYpX323afssvMu1ZylszNMCRmwYFbQ3khd3d+bb76RpIPvAx+cUAE0axZwcR2AlmvTYH7qlKmRrGFTjBcpsHFwXHMBtC1a9H7Y8dPPOL3cfNPNGW+SOM+fucAu3nnHnZGcHX30MQEvwEpkgq2+X2qtgAqSY2CvqYmLPNBe0V1lgO6R4cnIddaJBO6pp54uzzzzdEA2BtfeUvuqdeTc+vYBPiR85H7kdp4xwMC51FSRRXKjXPDKK+WRRx8NKwaYkKCaL83gtbW45pr5YcaMjz0jfc2wcGvXhnFU26fdAtaKrM6YOqdEgKb0O2y/fVoXPPnEEzFfktTBJko6Yfx9Hqh8+qmnU7d7+OFHlFk77JB6Smw0IEyau8H665eNxo2LhNZ8Yx6zJ/RVttjxXnzpxRjLGK9DDj2kvP/e+3HKlVAAfvbYY8/IDv1zysl6bE5N3a391ZrGOD38yINZk0A5IIa1lih74803UpcMQJF5AxBALOMlSQegmaMuZYE9ktzYOvFcaC9gbUvaXXnFlZkvoJ35CZkkNg+rdsDcuXEKtu9hxh997LEc44QTjg8g+clPfpzjTJiwSeaFwgFgu/yyy8p+++9fDjrowNRH21enbb11knUAWdOEHrBjUrX9Dtvnefa8AMdAp6SZJMyXv/Ll1LEy0Dr99NPzGddXpbQbl9/85qayauWalqnJ6jJhwvjUNTftTKxBz5q9YfXqVvP1rmFlx51mlRkzt07SwVpujL/ShFwNuQRCC8R5Z/jHHtPVPaysWLlGTUDezklMqt9bvaYea1h33t+endQorlN7w/l93Clb9ZXeqXrltUHcFxCBtQ/ZHoH2CLRH4D8wAh1bbj6xgrhWtm4QxGk+0xMmbkS3uqA1ZcdZM8uBc/cp64wcVjq6WyCus5FTNg6Cn24x0Ar8W9gQCyfDmDqsFtPWXH+TPU8D56gPq+SyAXH6xAFBF110UasuqZpH7LrLrmW33XfNi97Z1Hykn04n++p3yi233Fr2339ugk/1OP48aeLEBMQC2CPmHVE233yLBP+yt+qKYhW/dk3pTsADQHYnONXc+aEHHyynnvqlBB5q7kjImIg8/MgjcakTFOoT9+477yaox6TJwJ999tlhIgAH7pKCVUGQzwsMN954QhkzdkxZxaK+ccgjl0qWlLX7U+XKK69IoCm4wUQAK5gj7meyr8DfT3784zA1ZJxNw95qEhMe7lOmDi0GFoBv5miAVmuBswEjyVbLh8Y1smW/3bB7A/NYbSWrK99nLc7mF0Pd3lvfa2rqhupwG9hYQZzss15Iw2Jmg3Vt+h+pE1Ez9vDDDyU4EeBV84CuctX8+QH01hlgbH2plzK2xx57bJk2bXptGt3TEybG8dMvTL+sbs6Dfal9U08l2AMS9O/DdDIswe4JiNU6yryTNJk7Do6y88CI36tj4xQp8ATCmJZsNWWrMu+IeTk34CQAFviRfmEeBMkYLrJe7BMWTJAYo4OOjnLSSSdFFqfBPJkl0NOYQ5gCQIOs9Je/vDCstUC5MQ4iXeNoKfDTDkNfQhOoRsYP2am1Zp1Ldng2MFTuH+MJlDB74cbn+gXLPkMuyV1y5512ChuOUXSNLOzViwGNgC+wIah2Hs+wZtCSK++9+26uU284S7L2bqvmDu+//0HYTIDX88DUwjNvbuwZYVb7NSvuDSgzdq4H8AEU9OETuFojGDVMpbpJjCfpnPEQjJtnyRkAXw2UeZMQcE9A63PPPld232P39Kt74P770wCa7I789Jlnnw2DD6Ri+IF7+whJNwBgPWDrSGSNG/MJbJXPAY8CZ1JLAOzwww4rDz70YMbxBA3iJ07MHBhTQA4g2ndf9Vc7Zg0DytaO3xlzzqDm0NrSdmXqlClpQYK15tRrDZGpuh9JImzdA/c/kHHAtJ180snZR7V2kBxi5gRsPPX0M+Xggw7KGn3qqcfLZZdfVvbee6/sscCEdfrM00+X3XbfPazzlVddlf3vnHPOSW/Dyy6/PHVogKJnCLhN/7b+kpYtgLP5tfcCStaA9S0pcNNNN6bWTu9OiTiyc8891YX5Nn/OIzFy0UUXZl3qo3nTjTeWzbfYInMKCHqejj/uuFyL8cESY/XsyxmLLbbIejSeX//6uUloWEueWe1rzLEECbdbslrvlVO/dGp54vEnyjPPPlOOOPyIJC1++pPz0ybnq189K3LZZ59/puy+2661IXmrhOHll14pN93027JqlcQC10ogbnYFcSMAr2G15ULMkyoTF1CnSbd9sEezboZMw1N+8PHqntLRWWs/mxpQ+yWpaFrbdA+LCsQ+JSHa11tNWhpWu+kZ2JZT/geirPZX2yPQHoH2CHxBI9Cx5RZDQFzouMHoWp+47s6+MnKYvqRrypxZ26Qmbt2Rw0vHsHVKGcLE1SC7xcRxtWrVyA2wNw1AEIR3aljaFGfXXyRw15etqyuBWDXcqBK/CAH79PGqTbEBp0ZGJ6OoxmjnnXbMiwunWJtgV/dAQRgpkuBTLccLL74Y9kOAK3iV/RfAq3Ugl+Jm6PeyxmEGWYG1GCuBAfYOMyJ4ZyTxg+//IMGv/nDq5ATL22+/XdlozNhy9513JbiW3b7//vvKV7/61YEeYrUfVbXkFix78fpZuXpVHOzYxpNJxXlwwzH5XG1GfXsCRUGd4FAwgdHBfABxV189vzz22KPl7LO/mgCoOtkBtE3d4lC55KD1eZqAf8qhsmHtGhu9Zo4qyBqY2ZYRzqeNTYYQsn/o4v0MQJczNRKi0hljk0+ytv0t57/OBL0YWeCCbA8TpUn3Y48/Vm657fayfpirrbIuBL4AiJ5tgAK2wfxVQ4faW8ol9WpKvGZtAPgLLzwfZkZgCAg6Ppc7DI8gDytKIiu48gNkAg4ktyRkgk3nxpQJ/q21n/30Zwm+/G7jCRtnHqwHwSAH1ZNOPCmB/rPPPBvQQSKrTgr4AYJ2mLVDmbHNjIAy8y3A9eemmbP7wVxgzTQjBuyPP/6E3KvzaDHge0CU2iUslQSFZ8u1ulfjfdhhh8ZOH0Po2FpvLHhlQXnllZdzTsfDfmAvF72/KOBaywyN1huwSeJnXJseX1gc89AAKtcDQAN5Ta0OULP//vsF1NgpHIvxw/XX/yYB7Eknn5Rau+oOWpvZNz8Zy576WayIwJ0ZkDEEmphkYMRuvPGmXLuECLBqD7EXAUrm1fV5fiVw7r3v3qwVn3nk4YcDuuwngDOADjhg1YE/sjz1R1hRYyRp8IMf/FvWiAQPlljjbu0T1CkCIPYPc2uvEcibByyh+ZF8YkxDOkmmyYRDgshnjRFpZDVt6QzocRxrkhT30ksvzfmsOUYz5MSAjtpDjJC9BUj1ecd65plnwzADwQDsxRdfUl5d+Gr+TNIJ1D373PNlrz33DNvEqOOKK6/Ivc074oiswfsfeCA1pHvuuVfW/0UXXpjn6E//7E8DSNX6YuIA2ltvuaXstPNOAVXWnOTG1KlTylFHHZ21q07NvR111JExn0pLl+efTwIA2GJuggnjPAnEYmox2PZljLDPGNtrrrk27wcyTDWj6pyPO/a4AEx7Lmm0hJz5P/mkk5Io0NqB3PLLZ5yR2mrjgo3EOqrNkxw0nxjYW2+5NWMKEHIwJm1mPnTlFfPL8uUflfO+/a3Mz1NPPZGEgjXr+WdssnDBqwFx6j3tyCOGjyy77LJjmb7NlAEH0RQ7KCdo1S93MPIJeAPi1AdrPeKl3VlWrulNn7j63FQjE8+lREXTBB1osyeQHFvnAHPtAZiAoEqZrevz2jVxf+irrP259gi0R6A9Av8ZI9CxxeTNBuSUiKzBPrj9MTYZ3lXKCO+D/tVlzg7blAP236esu87w0vSJ+52auFZj0NrjrbYtiEpz4Kez9rkZsIxu2dzrddM/KPkYyhwF4vVpxFuttskpV36sJqkjWUyZXHKksRuNadlD1xqXpj7Ai1nvKkwLdk6QKtMoQ0zmJkMr2yqQVbTOOnvK1Cl5ibIAwwwIBO+9594ANlno++67Py9p1+P6BJ+CI0Ggl979994XNu74E04IYyJQBejIIgFSQK2R57mWxrSBpGXFxx/H8AQoA85I8hobcJloNRpeuuqHBEgCKEyNIFTtBybx4IMPGZBr1ube+j990mKmmZJWj4kBqeUAeBsyaw071piPNPbtA/bqQwB3lUe2QP1nrOJPtlj+5Id+X7PvBsRpMdDdUW3AqwxOXeTwgHtMqvkhTbUuMCZNrRQA/tGqVWE1pk5lcLB+gL3vybI7jkBzmxnbxEgBUAAMzNdHy1eU1xa+moy7RIGaMAAZmBNAn3nmmZl/cka1kqSBTaZchpvc6vIrLh9w5vtoxUcJdkkPBdey+DL/rocUjHTr/gfuT12Q+kqBoskRYGP5BLKC3KeefDKfBRiALQy0xvON7XwaRff2xE1Q0Gfdq61UE4jdIAeWkNDeAEiQiPBnATNwii1qTD+ADywJ1zp/53m67vrrAjDUkHp+JBWMA1bMs8T0RV2V4zV1dYCeY5s79+iZ2WTChLgiOgcGEiASaDbATKD99a9/PYyqHmPWhyD0uuuuzzicesopAVTqh5pkhaDWM2YfIVcT8AMgM2bOCFAKCP1wSZj9N954PVJIdYUAGTDt3pvWE8YdgDrjjDOSGGADrx7Wd8ju6j40LA6hrpk7I7k1EMddlMQZSFKz6Bw/P//8rMNzzvlqjlubq19XuIRag1o9kFNKVplX4+35xsSQ3QLCGF2MlWBbXR0pIZDC3ZHTJpBA+nn33XeVQw45NGvI+sQWY/HtU9au//Zn0uP77r23XHPttWGE7SH2LGDFPqWFyi9+8cvy/nuLYkZDGnztddeXt996OwZC6toef+KxMn/+1QE3J55wQtbjAw88GPDsnmZuu2254IKfF+tf3aB1iP2yHgAq12d9MyEC9P7pn/4pgBqQWrxkSepDjRWmk4HKRRddHKYRaHTvgKxnHlO39MMP057Fs4kdu/GGG8IWer5J4jcePz5j6vzk9UcedVT6vwGW3gcSfPYEElUGRt5N//iP/1jOOuvM8u5770QG7HnhzCrhYH0dd9yxkcM+9/xzGUOgXvLo2GOOzX549VXXlqVLl5dzzz0n+88rC16q7pS9jEnsYyPK66+9EYZz6dIVeeeRAe+2285l62lbJvGZdjQt9j3KE8y0BvctEFdBWAVx3l9A3LDhWvHUNizOk3YI3bU5unuLyQ53Vq0IWiCuMnH1feFZMe5nf+sv28Ym/xlRWfsc7RFoj0B7BP7AEejYfOKk/r6+ngTwailYtHs3MBHxstCDhqRyeHdv2WG7qeWwQ+aWUaOGl/5O2XTNYQEydXC1NirARxXRQAsBIC4QoLpRtoCdf9c+QOrCar2Rn4H+Tk2WsXUjjitgEUTIqgoUvZQEyQrQd5wzu4xeb3SCd0XjAtc4THZ2lNdff7O88PwLyfJiT/wIPjFvJDnqW7aeOjVBH4c/AcSuu+6al2pHV3fYGqwAW3fBDmZMcOSFKCMtyCMbO+200waYjVUffVx23223/N4LXrCtfgJzABQ2ReW1qTEnslrDsxoztPKjBNMkkQJ07Ihs8sRJEyN3+eUvf5HrFzyRO5EikVHJAN95153lj//4j+MqKHvKYr22XRhs6TBIVDSdqoaullZT7U83Ch5wkxzKdFS56yddTQYmrAUZG7fR+veNeYq5SSPqT2om6xpgcd7RWW3UWy6l6ncEIgKWbmPV1ZUAvjYo7izXXHtNAmIgCpgFCAS7zBNkpwFvEipytU032STmEY63ds3aSGpvuvmmmp2fOrVsOGZMQA3wBYCQao4dMyaswLStpwUsACOCtP/5939fjj3uuLAigJoAlPseFz7BN2aQU94VV1xeZs+eE0ZG1n3+fFn55QlIMaxAnIAaUyRw9N/kb+7fusLICnIxFumRlbErub6mRxXJHkONpony0Ex6ArsRw8vFF12c8XEdZGjGiEEFB8qJm01MXRKjFkwV85P0uHrrzchIMR5AMpBlrNWDHnTwQWXbmduGucy67mJvT3o82AvMWGAZSAx9V4LF70kG3SNWy3OAbeSMmWbP665Tnn+uBuj/9M//VE4/7fQE3WrVHN9eINgVQGNAIr1OnW012RGADu0JB7DcdtutkRJOmjgpbANAVeuH1mk1J6+GSOYJ6JL4ANS4DRrjr53ztXLDjTem3YO6MfWF5JD67XEcxOo1bQW+8uUvZ97VXzm+1iXqsbBtWqQI4r/5zW8mMQDAxvzm7bfTE5CElBT3F7/4RSTU2CMmRe5bwgG7hzm2b2kLgHHCpkrmABUSF/bHRnKrZlALlquvuipAx/cAVesNQJY4sN/deustYeNIxR6onNUAACAASURBVLH7klTz51+TMTrxxJNyXq0d5h15ZKS++ldinrTpIOV87LFHytVXX5XrAGg4Md5+OwOal9IKgtrB+rLXYyuff/6Fcu1114aJG7fRuFyPZIDr8exgLDHN5Jn2L5b/nmXJBHMMaJlD4Nk5ASjjaU1yJPVcY+EldTQrt66AdGMDpHNxtS7M8ZZbbpGkjFYG7oVMU+LH+sdskd/aS4BNzwdzFOsDi2e8n3rqmQBO8lZA3vVIZFB2SOp41p968unU2HHJXG/9UekVN2fHOZFCNnJHcn6AfuXKNaW3py9ras89di9bT9uqlfQDqmqdrnd13riMfDQkX7kyNZie+7SP6CtlTW9VktRkm+ejo9WztDuJzNS7tRqZA3GR9fb2VGOTlCdo/N6d5+LMb/xFG8T9gYFV+2PtEWiPQHsE/jNGoGPzTSf39/atLYia7u6O0lt6S19vfySP3V0jytpVa9IvbuTwUmZus3mZN++AMmo0DX936ezSrLUBcYqnSfbUWJFVVvvrBFQkiZFztEBcb4V6ZFeNk1wTcDaMSwL+T8miuruHR7oiqMKQeNH74e623bYzc3wZxlo/05MgV1Dpxcj1bdvttstLXKBXA9ElkRRhVQSLCSSXLE7wwzxC1nbVasHviEjHZN0BK8GCQERtkdqnn/zkJ5E36qmlxsKLdM/ddyvrjBgeyRE51nHHHhvWBTAAApw/oKTVC6+5X33p1MQBcWqYmCKo6xN4C84BFywEGdqkSRPLVVddnQBJUMW0BVjhEGiAsXuRlXKnbMnQGhOSoW0B6pinK17FY5+qZYu5CTOTyFxdacPoCQ5I2D7j3d4yQGlksfVjLQlnguwWiBswTam1dAHymjb3rG3VRbbaXmAU/X0ssEcE5Fk36hGxBCRMZK6CYuOr1glrCzSov8J0Yb1koGXlU/eYsb49jo4faRi8amWCHRIqLIjAU70TdkHgbW6xtb4LeAu+jzn22Hz39jvuyDUAO9Xwxb1UOaXglkzNeQEwtXmuRbCvDs1cC5itRY20uf6R7gFQDSvUNBEGzH0GA2Ze0iuqpzfA0nPBobWCyBHVtXNNdZcU2F188UWZAwmN6dOmhVVioa6uyXGxvL5H+ibJob7QeAFqzDQqq9dfXn75pTRU3mXXXfJ3jcENkEf2aM14Prms+rz58Mz4J+zexx8nqFaDBcwBFtg08kVjYN2S/gETP/zhDzOmGBKAIuYcI0ckaSHwZu0eE5rWftHIfptnyv0YR+yJOWW5z15eQkeAjel2nTf/9uay6P33A5i5IpK2Ypou+dUlmTMS1Ntvvz3sLWt464xcEWsFeFgz9g7gQv2rZ1YNayNFZYrx0osvpW7MvnTW2WeV9UaPTi2h3mOSWZ5rnxNQA3FcFoE3rRRiUtTbmzFStzV166lFz7srrriyPPvsM+mvpo+aBAXpONBq79lh1qzIbV0rAOI5AE5qjeXzqdl17UDn6lVrApa54gK6rs26MyYUDeZPPZ1xVBNon8SmWqMPPnhfjE20ZNA2Qs0YkwxsFNBtfUp2ODcWC2i96+67y/Jly8qWW06JAcoHi5jgjE/dXZxNH3kkvee2mb5NJJKuR6LO9WBRJSFI360L07/ZZhOzToAmCTrz6qcCv1r3SypsfB3D/agrpqggi/YsYjzds/u1vmbM2CaADyizHwPqAOXDDz8S9tl46kH6waLFYZ+9E5jTuKAVyz/K3/nR789n31/0Xtl88qQya/YOMTcZPoJZSTXvWrpseepne3r6S89aZiPrlL322rNMmzY1QMoteE93xDtZ/SeVDEKur3z80Ue1v1zpyPPT09tfeuIu3D/QjqLpZwi8YdWb5EstV2hAXK3BHpoEwsS1m33/Z4Rk7XO0R6A9Au0R+MNHICCur58TVj8Tq2T3SOGBs+HDRpaeNT2lo39tGd7dV6ZvPbEcfvj+ZdQoTifDSlf3yBRqd7SAHBAX+WR/JzqlZsUDD/pLf0dfGJP0uIm5SWfN+vWR/nC59N+f7Ef2CflfjDc6y+IPloSRYAqybosVqHLCGSEDa7uD/oEmtlV2tza1EoJGmV7g0flJs5577rlkakkT01ahqyvZ6PQMmzev9HfUpr7VhOSlgCSBhaCC5Onaa6/Ji/wv/uIvUsMkqGAosmTR+8lUA22uCXhkskG6pOE3gFUlLMaRmYZAu7/+ua83rIbMb/pIrV2bdgSCHdcgCHI8QQwXOtKqO++8K2Dvm9/8VgIIwXtjzhGQJiHbak49FCA3ILqCuPrTBMOD/wbOq8V8Yz7TfNb8f9bPUED+SQfLWn03lIUb+GxLhVsZ2ZIxIhVq6vKsk+FdXQmoBBrGB0CS/cbIYOiwU8aLFTjzC0GwcSehEtz57/XWXz9BCwbj6aeeyhh+vHJlGDCg0HEFhMCDOW9c/QTw2ATHeXXhwjTSxioI7rGl3PBk80lhSQ4Fx3paAfNqLzlJ+nGNV115ZYK0b3zj6+Xuu++JLO7UL32pVdPWm3Ya3PyMjTUO7HhWBMACbevSHAssSQZjHT5q3QR75qq2olgTsMvAQODm2XE8dUfAEpZYAoAcDgN90cUX51z6KrpHQETywpprxqFatnNK3bHMmj0rAbHPVua7Pn/Gd8niJQFsDQsQ5jPtCki+egKuXSMGxt87h8AdYMZ4YFKwzJdccknG6/TTT2vZ7qvfGV5uvOnGBNnkdqSiEiKN66Ixzv2vWZP79Vx9sOiDKo/96OOsAcz9Zptumn3AutG70fOshk3QD+Bpm8BN1nc23XSzMC3Ooc4J6GShz4yIGsA4AvXY95NOOjHPo1YfWGGMjUTRxys/ToLGmOy5x54Bn8CN7zm2ufV966Spwa31l2PC5kvY2MfIriVn3COHR3MkYYDJxeSZK9dXzY/uyZozvur/MGA+hwFzDnWXWg9IgD315FOZGwYg1oR55UjpuRP0k+lxsbQ37LrbbgFw1p91uGjRewGO9jZ/t//cuQGpmDjOoO7NvJo766Spw3QPXH2BNP0tnYdctak19Sxuutmm+TzXTOve/lebbi+MWkHSwfrFLnv29Z+T8DOmxpzza5UZVqMqf44Et9XwHZs2dqOxkVJjEK2Z9Ov7aMVAza+5IhH1DgMmnRt4dV/k9Q89+HD2bT0QMZukmcCdOSAdNa+nnnpK/jxu/Ngydqxxq8nIJlG2bOmyctVV80svAJZ+mJp97/EHgTjjw21UEmr0qPVKT19/WRsX0mpq4hzVsbW2R7FH1R5wepK2QJwG8Um0YPLq+7gxPznrm20m7g8PrdqfbI9AewTaI/DFj0DH5E0m9ZeOPs4lpaNTWE22JsTuKsM6h5e+Htm+vjKsq6dMnbJJOezQ/cvo9SoL14C4BPIQYEAcSSbA1QJxaeYdGJcgywuwS7tvxdKral8bWXFuWbXuq5pWVKPCxkCj1s35phesQFTgsc7IEQmCBVtqKbqwWi5BoTer8RbTVd3mnkm9jZerl7Fz+b0XsToKGXAvcIFMbJ5vvLHsuddeZc5OO8eW3rW8/NLL6Usn+y2guuPOO2NXrv5MkOZYAgNB6FVXXFGWLlmSzDcpleDrX//lX1MXN3XrrQdmtqkpa/pMOX8faWurhs19ACuuWQZYfZ1Mv/MDC3feWQNCGWfXIfhR+yNrL1DCeBhTrOhQwmyQ5Wwklb8L4hony6EtABqQV7+PLfs08P4/W7RDm30336y1GDXw8OM+/NlY9Ai4Y2yxOgAJkyAAVuOl5ghQEYjGsn+nnSKTEvg5YhPAkeT5EZR/uGRJxsja5BQJLJgzQTCGwtrxd8D+hI03LltsuWXGmxwS6yqYJ2u95OKL07CZTI1jqiDWehOgA4pYECCE3BGdaR1h3/7hH/6h/Nmf/ZfMLXBIOsYd0vUKoOdffXWMS0455dQEW3o5+XuZd8kIAXPTM8/4CLKBpDpuLVDT25PvAXRArfvTt4xDKoMVyQUtMiQnmF+Q5JHrAe6AKHbFesP+AF4LFi4oV1x+ea6JMYbjkfqS8L7+xuuRtGnpweFQTVyVP1bmubbuWJWxJmPzIyBncKH+j9EQBow0jf3+PvvsXS644N9zXE3Fgas8u6W/XH/d9alncx3GGdDAZjVgMjWBLbc+zwOJJuAjgJc0Eajqh0aiPHr0qLCfekEKbO0HattuufXWJF3UDgp8gStjacw8A8aM3Nl53Ye5wLg2rQSAzAWvvJwxwxJzwVULqD0B2a5G1QCf9UryrX5MGwXjZw1iq1548YVIQNWOATS1lUFNLtkbJJwwo/YAew8DFWMEhJDQarZOdQDEAazMaCZsMiE1mWz0gduGlWLQ43haSQjyJcAYhjiX+QFAJJL0Jpyy1ZSyfMWKjLH5te6BIfMACDaJmQrkyWxrHas9I6ZBjXlVR2f5cOmScv9992dve/rp58rBBx9QzvjyGWEs7ak+L4khOYDNo2bArKr786xJpNgPrFnnsH8C15hP+0KVCdbzkpnbD5s9RXJLjZ/kB7CeurOsU03Ph+f87j9S/V5us0+U37b6PALiPiuJdv75Py9jx2yU/d0aIE+2lwHt/pGQIJ9etnxpjoVRsw69H8Nmd3dlz7j6qmuihunp6QuDuceeu5fp07f+bCbObtnLOXdZ+fjjKmnW668BcbZTc2KvdT/kpK7Ls+za3Z+5ME/mBngbMXxE6mn9OJ6xaIO4/7N3W/vT7RFoj0B7BL7oEQiIA946OgCt3jBmwFh/X+wD2EyWblLLzrVlylYTyuGH7V822FD/LICnMnFh48LIDAFxpfaBSwlcA+K6OvxtPWZA3KoK4jBqwyqI83KuL/8WgGtJ8lIz0CXjvyLBbkDcOiMT1JBckbxUNqnK9BrWyAB6AZN+PfLIo3ED81LH3KQubuHCZP8PPOjAyHL8vUykAv9FH3xQzj7nnIAVZhL6NAnmZH0F+AIINWlezK6f/Ob2O27PfXX09ZUvn3F6GBhZctdIcnXN/PnlrLPPzktchpMNehi41AcCwP1wcIIldRzqUqodPnnkqrATXvyy8Y7JPMHf65N34IEHV6CTIKkeX1AlKGzAV7Og/nAQR47T9In73Wbhg0Y4n3+pDmXsamBX5ZkC7uoU2ZV7iBxvLWlvldEaZ7Vm6jf0jiKB4gJJSiuIAYywTZgQtvZfO/fcBHqszAWCO+60U8ZSjWOVnq4TiRRQ+M1vfCNrS8sGIIVMTuCu3u3NN94sf/O3f5uAmdGB7wAzgDq5rWORXgJAapvUbgmE9Y5iNS7QBA7DJt14YwLXs846q/zqkkvCjAhUBcRYP0wYO/uvnHlmAlAsIbkZ8EnmS6IF0Kg3A1KMgfsFWhrGw7oCXAAV8tJnn3km0kAMjzVr7WMJAE11n9hE0mPBvey+9UtWir3zoyaVyQhQB8gCGsYK24m90W9L0MeO3fMSBuX993NNnnvPo+83RkZLP1yaZwu7QaK3w/Y7BIBy4OSI+Xd/9/cJOLE4wKedyV5BjurcpHfm1TppnvvG4KQxZcDIYGo8L8bRWAFGvgcA2jf++q//uixbvrwcfNDBkUj6LibGc84ufscdd4qzJQCtthJgNu4Y+UaibV+IK+7SZWHmPH9q/QBrMkOJIuzyK+51+fLqZEraNryyqkCVGkygCrgANpraJcyOR8N6x6Z4zhvWS82hOjB7LrBkzwLGXAuQE6aH5G7lx6k7dG5rQhsV/fuAdOcjJSTFbXqEOaFxMHdUBlqhOEcj715/vfXDPgUwr61BP5BknavRMid2DfcGRdjfA4Zaz7bnHVjQnBybTc2wxRb6rx1Sxo0fF3DlXNddd22YUgAV8+XZ83yr6SNRtgaA1uy9rXGTLLC3pg5u1crIikeNHpUEobXf1GQbR+tNUtEeEAZuxUcDPSQbQNdY7z/44ANxM/3Sl04NCwhI24Nvvum35bnnni/vvf9+nkttFtRBMmRxjPPO+3aSjOqrx4/bKO/bajpV3WjNxYdLlpb5869NXfqaNT0ZL3WSM2ZM/1+DuL7+8uHiJQGhnvsNNhiTxMKaVu2sBIR3jfmtKpCest5oSaoK0PzOGrR32u8pRDD4frxH2iDu87/f2t9sj0B7BNoj8EWNQMfmm03u7+rClml8S7YGCHFO5E7ZFb19N5liWV222nLjMu+IA8pG40aXjo7hpaOLLKY79XPkk5gyUsrUxZWWI2ILxMXxsLOkxxc5ZZMlF2R4kaS1QMvc5JM3O8jGcadcsvjD1MTJLAt+vGzIembN2j4BziAArIDDfwvaVq5cnSCBEYAss0CMnEovN4zajnPmlK2nbZ2gDEtCAsPx7YCDDg4T4sWvlkYgI+DF4jAp+Lu/+7s0GxYQkn0BfoDBtClT4pqnrgXAcM2kebLY3NOmT59WX54tABcJqMAGiOso5cmnnoy0j7OdDLGgQjaVE6eXsGBfcOLfAr5TTjklL271f1tsvnnAh6CpBlGVmazmJnV0PwniKlNaf9U07h5sDJ5juK4hkspBMChg/KyfTxqnDAVr1YCi1aOusUBp2gi02iGQB8bYJHWOLeOKjo6ycsWKBD23/Pa3ca0jUwRq//t//+tyzDHHxrRDjzFgTY82TJkx4yqJncNkCIwFWi++9FJq59QhpY6kpzb0JsdS8O9zAIAst4bLZGGMKQTBsv96Rl17zbVl7EYbZR1oX4ARqQ6LtakuEwRB+5dOq3LASGfT86w/zZw1NSaDElgBGr4vGN2wBcQcQ6+ubaZPD9tnDVqfTT0OaaVAUFCm/ggr41rcp/UG/HjGJCl+fsHPy7vvvBPzlJdefim1S4Jg90xaiXXELgqgzR62Sg0gBhEzZC1Yy0AqNk2Ajd02Hk888XiY8TdefyPnaq6h9lx7NNIzTDpAZj7UJk2bPi3X4FlQk/b8c8/FPdT1Yo7887d/+7d5ZgA8xjW+z+EQAAbKBPD+Ls9/qx0JoOCYb739dsZA7R0m0/wCyEC+c0jouCc1Zdii/efuH4bKeFTJdjWdIXdl4HH4YYfHAAlA8gOUAVD+W89HoBIzh4URBBsnz/166wHbNTEh+STANmf2JoF3w5wB2oCf3/t3A76sJz/WvfNZl7VXouRG7Z9HUmo+gEtJggpoMVO1ttTfA5yvvfpqnhtrzjmwntZQZS0ra0tuvuTD2krCc1ElxqPy92zz1UsK+KkBJEo8f8uXrSgbbLhhZL32m4F2F/p+kuvpXdbRmbUCTAJo/q6/3zugI9JYbQ2sR+eUuMHkAkHWO/Md38eKW/vWN9boS6d+KU3u3dO66+jN2Jfx8Tsgk6waA2rNNZJCclSJHdfpWGSSSQL0VjdT7wAMlD3eOve5BgRJ6lir+jy6f1Jd1wUgLVjwataL5Mgbb1T5s2cJi2yMrSn1vCNGDiuLl3xQurGWPdXSn8IDUA+I61fLWht+A3Ezt+Xo+vtr4hQteJ+pJ9TCAMi311nrFcTVvdxnPJ/GwRxJXlQQtypr87NBXFXNtN0pv6gwrH3c9gi0R6A9Ap9vBDq2mLh5P7er/tITq+Oo7jq6Ss9aMsruARDX3/tx2XLz8eXIIw8s4zdev5SO4aV0VACnqSgmLiCuxeJVEFcNKjBxQ0FcR1i+FpBIIF87jScAawXyA1YZaUVQwQXAyJ1SEClA6MTsdXamT5GXeD3CoCxwcEiq9A9bIsgib6zynu680G6/7bY0z8WwNbb/rmf+tdeW995fVA5lOb7F5glwWFfLpLsm1tWYNi/9MRuOSZZXMCbA2Xfvvcvc/fZLY3JyKSygrP8br78emVksvN98K0G87LKg3XG6hw9PMHLf/ffl74EOQbzAhwmLDDKgIPhUq6KOBIiJEcGatWVtmhuPGmgeLOATmDSmInUkm8bszX9VQNH6608AOffZsBqNzHEQjDUg7PcbmwhSh7asaL7n7+JUmrUx0El84BoCOsk0tQ9gPrJ6TeRmgg21S68uWBAgAkyz1B8zdmwCJ2Ds9DPOSCDrB2sJ7DMl8ANAyeJz6LMO9IMSgGGJ1EoKvknqSAmrTf5HMZZQIyXQBZ40an79tdfK6WecnmDp3//93zPeDQvHHGSo/NQaYz6DNeAyOUb9UIKxyib5vDlkSsNUx3+TPQowuQC6/5tvuikJhNGjRifotQawcY1JASkpV00sEiONradNLTvO2TFOpUChRs+CYvV7l/760jCLkgHGV8A8fty4BPeXX3Z5ZHYHHXhQ2BvPmHVJwstcYqstt0xS4Z5774lET3LjvnvvCxOB4baW773nnowTSaZkibnAmLlfa76RDQNYAJjgvwGBakCNA5DLMEOdosD+/PN/FiYSGCOdJjcFNjGm7u+0074UsFnlmlU25nyez8Z90Fg1himAkP8mq8XsAwPG3HVg2Fjr+z1gRsLI3ATY2XvvfdLyw7HdR7N/uF51ZqSdrkFAbkywolO22qpM32Z6GTV63bJq5aoKwoZVZkNCqUr/OgM8mtYQzgWUNgxqmPRskVWSbv8BwJwjzFNHZXKavn+uyzmcfxEQsv4GA3Jsx5JwGjr+gGaVlxs3jdQXZQ4xRsYXGADKuZ86p6baan0d3/ckkczJ88+/mP51nkvssmsjIfRdeyIQtN222+XvJVis7dSqThhXXn7lhQBza4QyQuJG0mDiZpu1QPTdqVGWkDD36mQxhsaKOyW1guORKLsmSRX7pmeHg+bc/edm38TmAbZxxBw3LqylNWAMzTfAJ3mjhg6jeO0114Rtc51krXk/lI4whpJD6vaANUwcN1cMmudFcog0FbjzrHme/BugY4K02cRNWqZWtW+bsfHZgLhrrk1ZAhBnPvbYY7cyc9sZnw3i4k7ZV51Ol6kVXjf3tnbtEBDnLdxX3S4xpECZ91Fdiy0Ql2bf5JSfZOIaOWUbxH2+IKv9rfYItEegPQJf1Ah0bDV5y/4E22Vt7VfTQc4mIwkPVSOSbnLL/tVl4qYbliOPPKhssumGpaOT/f5wrbsrgEsNFzZOENVZtCJt7Oe1GBCFtMzBSknJTm0+6jNeGrUvXAVl1eRDprr2svETWV3nsEjM1PEkoB/WnUx4GvTOnBFJTmOL7J7S8qDVr8wL8vU33og07MADDkiw1tTOacQtW733XnvF9c4LboP11y/Pv/hiueyKK8PAkInJbrousiVBNVkZMIA5EbhwEROsC0ImjB9fJm66SXnt1dfKn/7Zn8WK3GcEAjK23OaASgEHcwDyPrV3cTfr7QmgEGjUcapOh8CHcxlHgDOtDdZdtxx33PH5fWo5OrsjHRLANNLEGvxVo5AK1AZZtjoTg+D3kwxdq4efAKMTU1rlNc31hKHrY4aj5qL+HmA0L7UXXjWraWHwVpBYzS0z3wF5VT5JskNOFNksc5dWTQ0QagxJ2gT0I4YPK4s/WBRjmVp/NjKZ7ZdajdFZ4wvujOuvf/WrBHBaCmgTccThh8cxz++ry2d3vi9QFfxjZ7BGAndsCeDNVp3cEpsiuNebTS2aZsiMK8y3+RN86l1l7RiLNO/t7k5w9vOfXxBm7sQTuSiqy6oyKWvVtZhDTN91sfd/OWuxyqw6wwqZT/WYnpNdd90ltunWkp5lJLcnn3xyGbfRRmlQrNfY4YcfFqCmRlMQDWx5ztwrdrkx+SH9VGPmegXlpJEYyX323mdgvwEONLdOPeAWQNx6qSHVX3FXcsr5V8ceft/99k2Ary2AcSLJ9Oj5PuCLeSE5VksFqLougaa1pyYWG2UeMBwSIq6Na6T2B088+URYPe0/SEsnTZoccKKPnqAXC218G5MK9wNgqEMyHlOmTo1EE/MXZrclu7QGPb8AC9v3Z597LqYdpMzWj+cZK7hixfKy0bjxcXwU8AOTABgJIgmoWi33YnzIXO0txsn9SwJUsDqmBYw+isvnVltuVZuetwChP5OIS06oMwO0gB9JCG642EPX4jOLP1icNQoAS14ARQCo8W+kfxh68//iSy9mfa0zcp3IOj17xt7aUycM2JKoYqPUZQFb99//YACBscH0AciCe8zi3P33jwuvuWLkozejObC26DUWL/4wa9G1AfABtSNGBDgY78Yl1f1KEjj/rNnbl+eeezqAjOTcedUaW+/nfPWc/FkCS72vZIu1DXAxs1JDZp4b+av93XH8Nwmwxt7+2/hh6TlgatBOsqzuEdsNPAOG6kElbzBvrh9zppbxnrvvKfPmHZE9hJpDo3Hry/qQuOB8DGwddujhSQ7efc89GXvJAe9D92o9SfQAc/fce3fZb799yg47bNeSvrbk/wyPPlxarrvuN1k7nCZ9f9dddy7bbocpxahKVHi3UkbUvdWzbX6sCy6bo9YdlXtgyrVGjWirvjxjP2JkGH9JInOeOsaVK7NfWz+NgyzWNi1eWq2ArLGvnveddouBLyoSax+3PQLtEWiPwOcYgY6pW0zp9zLo61sbOWUfg5N0oekqPWv6yrDO7tLdpR6tt4zfaJ1y1JEHlc0226h0do8sXd0jah0c8NYx+E/YuHT0qowPYCiYDZCLPPOzHQ1r4bV+N2sTBMuuOgaWqRtr8f4HkX15qXR1dyZjrZEsWVb63bX65nySVao97AQeMsRezoJJUhcv1xdeeD5ZU5Ktpo5FVttL++577wvY2nKrLSOn4rYWQNndFSc1wY5ABUPB6e7pZ55OQNAFmHR1JVBwzJdeerEcccS8AC8Z0EMPPSQGKoCZwGuH7bdPxn7YiBGt5uiVqfEjWwwMNf/2shUoM4PQ04r5g99XhqvKFCsL2urL9iknyAaoDbYZqCB7AOCFEW3Bu5blf2UF6vUAmsnY9va1nAdrv78GiAsGSZkCxDs6M1buxbilf1GreF7Q7TNYAQEFxi0mJsO6M98NE8flkCW/DPcy9UUA0rBhkdYBSwIux9eXz/H0AhNMA/tPP/NMJHnMKWTCDzv8sEj6sA+NZM0cGpPJkyaV115/PfU/DFNI6TBUjz/+WFmwYGH+270bB9dpzgEDGXkgR9DZAOZqpT8izO2/fv/76fWlkPTVUAAAIABJREFUnirj1zJO8PmGTVt/vfVisnHTjTeV5194oRX4rc68CkLV1rk3dTYYxditv/RymTR5UuqDgE9skDXCzMX4z541O8kN4yooc48aJAvwjYW1aT7Mw5NPPhkDFi0DJEWwRq7Nc/jgQw/mc9oMNI6egu9NNt2kXHftdXkGPR8CQSAgLor77pO6MGDr17/+9UBrAiwnUAGQAeFq02Ki0NNT3nnn7fTnYsNuXJs6NoGmsebyOXfuAQHLgI3/BsZPOfXUHMNxq+Ssszzy6CPlkYcfybEkPDyDqT/FSrcaGAvE1Zx+sHhx2WLzLXIfGG9g1jOGQcd6MRyxJjbeeEJ59NHHIudzPA6Pam0xfkC+dQYgAC0YYqwmgOFZBfo4h2phAKSffMrJYVYbG3cMElClpYP1bh0BIpIE9h9zp8+kMXn0sUfLnNlzAiL0iMOMfvu8b+cazRcQyiWScqBhmoAevwfkpk+bnvYE6vwcV/sNz5914Lsk2ZIR6s3Mt/Vtfm688YYkEE4/7bSwyUxDbrjxhgAGoPvVha+nPpSTJiZ2/jXX5H4lORxfcsv57LP2eCwpJ8mjj55XFix4qTz77LNl7gFzA2Brfdy95cyzzspaZCSkBti6U7tpDtQTSmbYQ7lX7rfvftl77RPm56CDDgyQlAiwLjHh2D3rnCGN+7ZWrUG/P/9n5+de1cVpOcKcxJidf/75AYz2f27AmC7vEWsLmDa/GL7TTjs9SbZf/uKXWUsTJ00qL7/0ysD7DOu90047pon7dtvPLAcddEAZMXL4gFOvPRcbef31vymrV/fEndIeNWfOrDJ7zqwA74C4CFyqCZmNGohrjE2A2lGj1F6OKMPUN/b0lp7emiC11sxxaj1X1DYs3kWeIfNrjhoDmNoSRHlFR55d4Pacb/+/bRD3OYKs9lfaI9AegfYIfFEj0DFl8pb9gpv+/rWlj7FJaDIArKv093aU7q5hafbd3dlTxo0dWebNO6hsNnFsjE3SJy794LQcqDVxMUVJs2//XRkfyK06Tfb9b0Fcrb+qZh9hfcjuWvVTjo+J+ywQB4x+GozUOrnAk2T7FaXL5HuZNxlSL+H77r23zJo9u8zYZptquCBYZxLS21d+c+ONYcbYiJM3MmWQ9ax27DtG3sneXjAj2CDvATRGDOuOo5smuoJvASZpGTZGMCurDHyQcy589dUEN7L0I7joqRUcpldf7efDyACDISgT2AEZMaU48MAENoJN7SAiYx0C4pqFM7Qv3O/+uZrBNLLVwTGrfv81mK/Axd80x29Yp9pQfFDGCjTUBrMMcmpNojVGAgagOY5A1sQIIjBNfgQsMv8AuiCicU4DIIBBjZZvuP66sn5LakZu98zTT4dpWbZ0aTn4kIMHetYJTLQeEOw5PzB0/PHHxZzCGtGeQe2YgAy7Y/yG/vzN3/xN+dKpp8bgQ5Pk++6/P4EhiZlsuyBtxx3nhB0RoMeGe/WqLD/X7QcQIKvSm815BeHu2XquEtW+fG/Z8mW5DmMoeNW3ylrCmAAVWDK1d+SdcWHEVsfAZm1qcgA0Y2cdOKYEBYdHjIEfxwVwrHMtC4yHXlpAR6B6f3/kYcAaUw/BcW0QL5GgGfpDkQha+wAvGaM+aMaYBDSMQ0ftvej3s2cLOEtMMAS3An21TdYDmSQWUxsPRjGVvaxN6QWW1rU9w7VP3nxyef+998KaAITkofOOmJcxIJUFboBVoEK9ViPXBXqZH/mRLKnSxLqGjf2HSz4M8MLoAD3qvUhmOXSaO+ZEkggktBhZDbcF84cccmjAvHUDWEgW+IwWCXpGkri++urCgBFAG0MoqMf0e6b23mfvsHiPPfpY2NMGQLsGxjfGCjBzjcC8Gt1ddt6l3HrbreXpp55OPzxyYLWA1pykAEBO0stgByBy3f4O2JiUnoO75T6Z1Eh2AFKOoWclEIX1OmLeEWFTUwe44qOMFdCnPQLW+LTTT0/96D9/97v57le+8pWoEV597dVy3XXXp1+lGkuM3C9/cWFA0dlnnV1uve228sTjjydZYDyAY2vEfZD1/eynPw3beOJJJ5T33nu73HLLLble6x5IwoKTso8dM6ZcceWVZbNNN8u1YuY92yTw537t3NQdWztqI7H/9mPsLnMU+871112XmrozzvhyzkfKiSmTRCBLtz7eefedHOewQw8LIOR8SbprjzYOAPm+++xbnn/+ucyzd5D1edSRR+addNlll5czzwQ4V5efnf+zgChrXZ2kcTUnnh970He/990yadJmSRKsXrMye0JYWYmyNWvLFVdcVVas+DiqCs/fttvOKDvvstNngrjuzmros2LZsrJkSSO75vg8oqxa21N6Wsk0e4O9S1Jt+bLlmQvPkufFGpQoAvxrso3JSdPsuyvP+tf+qA3ivqhArH3c9gi0R6A9Ap9nBDq2nLgFQ/7S3w8A9IaJo8cPG9ffFdasq6Mv7pTjxq6TmriJE8eV/o7aZkADbjLHxp2ympp8BohTr9ZXRZefbhA9NMXHOCDBJflNSwoYqVRfdayrIK46nzX1SFisJlM5AFxaLh7VPKSyPvfee08MAAQKgl8vSdlbL3YBpX5xjRQRE9c1TI3a4tT+vPX2W5FlkRN56d1ww43lzK98pfx///W/lm9/+7wEqpdfcXmClOVLl5YtN9+8vPTii6mxEPyQXwp6BQbc22Q3Be/uRVYcaFN7t+FGY/NyVecmiGxkX03bAQEIq3O1KHqZ1fvuiBlN4GrqzVoNsluwtpG2DvZPb2oNM9KfYDCb8ftk7dvgC72+3PsTOJMDAnOCJnMluNMuItdkFXXVeh+fAdCc6rnnn4/MzN+rkUn/rI8/TsBlngUy1fCgNiwXUAA9t992e7npxhviUCkDf9ihhwZQsPQ2HzVzvn5AgSBUIA+8kMEKIjEyGESStB/+8EeRwAnOjaOMupostTDq7374b/9WvvHNb4R9wbiS3DmGehZSWEkAgF/gVQEsSVQ1kmmAESaO3E0zcb279ttv34HkRAWtvWH3MJGSHIAmBgW7Yn5PPOGEmGhYn4JALAzwQnqpoTMGzjphGFIBQVeAo8eLmtjajuy4uxphMO+4/PIr8r0TT9JTr7bzcP233X5bAO8Jxx+fnl1VmlhNMZjDmBPMJ8bozrvuKiccf0LOJ+hjTe4ayV3VD22w4QYJEmX2AQiJi0hX1xkZUAJMAD5MREgnm/FyHRITxhDAFJhjWYwbl0tAE8Pj98Z04cJXsy4wKhInxs/vzJXWG2ohyfMwbmTSZGbWEzB73fXXRd6pPlY901133Zl/a9bOQEXNn3Xkno2L6zrxxJPyvAFR5kkNlNYmWloceNBBZROut6tWpvUBxsvnSUIxWpIwhx9xeJxNjYeaSgkMSZoKlB8uzz73bNl/v/0zpwCP8fvmN78Zx1Ws1NFHHxMVge+rvz3i8CMCmr/73X+O4y020TOG4ZdMsuccd9yxkRwCCcbql7/8RWTD6iiBOOBG2xOJqVrPKfmwbvqbcX4lH5WgAhr//u//PjVv3Hg9b6Sev/nNDem/OPeAA7KeL774koADRh5PPf1Uufeee8see+6RxvQMSnyGE+uGYzYs3/ve99Ji4djjji6LFy9KAsOckfiSnV95xZVJkulHSHWg7u2oo47MNdmvx4zZsJx88inlwgt/mfUBGEsSmR/vDsDSfWO+PNtf+9rXAtY1AceoGptZs2bnO2qVNU23HpyHG23D4GIgN9l00+z9APzmW2yR2lJJHYkZyZurr5pfDjrw4NTi/dM//XOVrPeXssceewZs/ub667NnSLr92w9/EKnnsccelWdnzdrVSXZh+e2ZJKCLFy/NOwsbt82M6WXnnXf8bBAn8dlqMRAQN3p0GTF8ZJi4j1evGXiH2p+tt1rvOQjirHMJjrQhaZkuRTHRSmxZN20Q93nCq/Z32iPQHoH2CHyxIxB3ymoGUtsLxIQkVladqYmTDWxA3PiN1i1HH31wmTRpvC5epaN7ROlO0+/qUhkZZZp9VyA3UF81lIlzdMYmg84lgwwQ1iCyy0+qNiooiTq/Zj0vv7ysXrUyEj4vLLUG2wBxLVOTwWNXQCO4FsgKOgUugj3BWdP3R/D225tvTr8wWWPBARAEfMFFMu4s0L3YBdOyt7KqjiWIYH8NFHrpCWSxGR+8/17q3PTYqrVtJS6EAMXUqVPiAOiHBE5wLuhQN8SeukPvnjhX9kYCCtwJCNyvPk+K9I88cl4y5up1BkCrMW+xlo3LZGMs4rsDMsqBAWrmYZCJaz5TvWYGHSkbt0UA2DWpNSJxE9S575hFqGGMi95gnz6BeaSSa9ZEskq2J2AS7ArS1Xyde+65qcto+vQJvJoAAtAABIFAAOK9d94pjz36SDLdgBxmgTGH2jkuoK7JcV5ZsCByykMOPrhsM0O9ZK3nAzoAA/MiaD1y3ryy0bhxAT8CNOYVWFmOpf/tv/238sAD95f5868J4PZ5tVNf+cqZ1ZACU9VqIGx8sVVNjZNzAS4CcD3B9tt//8jjIjltYHPLiMP6bHqyWUtkdT4r4AsTO3JkmJD3Fy0q//Iv/zJQ83PAAXMHHDXTqwvj2NsTxtd4NLJW53MOEsbLLrs0wEZ90IdLPxzoAcVBU3PkxqqdpKzpuQaIYb3mzt0/1wJEkKFh84A7gNk8AC6AhfnGLgrumT5gWPbdd58EpVhF0mLBOtkmQA3IkpZit7B+alcB5oULFiZJc9ZZZ6dWjhTSOdXk/faW36auBzhzTmxQZdvWBiBiq50TkMHA+wGONLu2loB/wSmwaL0Bap7tM888M4C4AXVaHDjeAw88WM4++6thqoDJ5559to5xyyBJAghTT8oK2GBQ1VGRhZJQC5LNJ9aPiy2jFrWawIeaOiycsXF/kgq+wz0XGLLv3H77bWWvvfdOI2lgCCg/5pij4xQ5/+r55c///M+rHK63JwBUI3T71DFHH5Na07Fjao0aVtjxjzzyqHL33XdFhmt8YwYydkyRjxCwq3dzDWTIGtB71v7H//jvYZ6Nkb2UC+kVV16RWkEmPJhhRk5AApBoLzT39lTjAJhK1njejbnPGmsg3LMNqFEsYGg1ML/yyqvyTNurf/7zn+d+jjr6qDjPeq7Y91uvd9x5R3n6qaciq3Wdv7rkVwHr6igZ8lz4ywsjrz38sMOyP0is2HNdo3Vs3Iy9/QJItBeowdtp550CjH/4wx9Grm8usNXqcZt+gvOOnBeFgWvF1EqAkGVK/E2btk3eBcDTxRddlGTLbrvtWi644IKy6WYTygEH7F82Gjc2z74aYHuD9YSlfued92JMIpm6/fbblp3+FyAOM19B3PIkLCKn1Ndu+MgwcZp9R+4eEFedoK3P2htzgyTiPDfu279jgNKqj6sJoTaI+2LDsPbR2yPQHoH2CHy+EejYfNPJafadPnGtfxRlYb0qiNOauzb7Hj9u3XLM0YeUyZM31p60SioH+sQxIMHeVQCXhuEDfvYtOSW7k/7a7HsooKggzQ0AXL0D9utYCBIsACb1Qy1jk6EgTmG5mjD269Fqfqq2q8nyu04SyfsfeCCsAemiIC5ubz29CdRSkzF3bpgyAXj61nFHTH3esFhuP/zQQwkiAQtAQxAgOHv9tdcTdDFGELA8/NCDZb999o6z3e133FH+6jvfKT/+8Y/LI48+mmtUQyNg4yJIGpdzdXeX115/rYxSjycQHzY857rl1ltSq2IuBImCSeMleMZqxAiEnfQaxi7VKGQQjFX3x/ROahmkZKSHIt1PMHENgK7ArjI1HPcqa0kqBQyw1QccDjro4IBoQBhQEjyQ1wnCBQTGiGTrzjvujKlM43ymZ5brl83+kz/5k4Fmt9Vtjwyz5WgqN51m32SlbNXXlvlXXpnaowGmsKMjwaHjCFDdJ+ZEoK4eZ+qUKWXjCRNyLQC6gNxcbDtzZkw/HAcjgCEkj/qf//APYXb+/M//n7Cn99x994Dd++w5c5LBJ6eVdW8CnwraKqtiHGpNSV/57ne/mwCetMu1CNjqPHQEdDGzSf2cpsKrV4UpA3IOPPCgmFVUk5QKkAXsAmvgCBADQDhSqkESyOnXBXw5h4QACaJ5tkaA0Kuvnp+2AkcdeVS+b/wxAdht9+lZwB5hzLBWnkXsgPpCwMSa9Q/G5OFHHk5DarJg4AezpdbxkEMOjnkDQGVcrV8NrMn3ql29PlyjY/ZhCWJzgXnrgemCYP63v70lzyJ5IwBg3gXS5LKYO8BATWCToJHQwHIIUskvNV5WK4jlBRbIxCQenMuaZfOO5bHW1KkxxhHUkz5inayh+dfMz/0AcRIPZHFqWv2bVBH4MG7GT2LGnHKJnT5tWvnev/xLefuttwLUyC2xXxhRoALLB1ToMYbJMweuA6BybMDCs/P9738/+8g5XzunPP7YY3HtNBbqqtRoYZG1uCD1u/POO8t5552XeXZ/1o/ehOoUjzv2uKwF1vvmAVhXy7XrrrulXs/c/fmf/5eBXpCPP/5EkhaYOfMi6bHVVluGnfJ5809pYI6BTyyjBJn+idhGcnXPRNO3ERuuPYYxvfWWWwKu/uIv/zJJmMsvvyxjfsQRhwdYA1euDfBm2vPggw/lGXAfd991d+aKnJakWQN4rORXzvxKWEf7CzWGdhXmy9rbdrttkyBQY6o2z1pwP+r5JEesQ2ueLFWyABADIL2tHnrwocgtnSOtYxYtirsl506mNRw67V1f//rXs1bVmn7nO39Vxo/buPz0pz8NA02+iUUk3TVPnn/s3t//z78rm28+qRx//LE5lrXhx3UN6x4es6IFC16LNNM7YPsdtktd3GfVxA2CuJaccggTt7avP47FwFhMp1rOpZJ/3jlaQkjEWDdUH02T9iaJ43v2njYT9/kCrPa32iPQHoH2CHyRIxAQ1zT7Lp21WDpMGhDXklN2lt7S1bGmNEwcEFcioRw+YGiiBm7AnTJmJ7W9QMBCy9gEUwZndQJ46UdW/xkq9ZMF/CR7VGWB1e2wu7z3blMTtzLABEOxd8PEcesaQuINZZWa2i4F7V7IZDBxTgt70VtefumlBKdesmohHCggMoE22ePIBJOCEC9lgZMstizu3nvtXQ459JDI4mRlsQNXXnZ5WbN6VepHADCZY8EmGQ8rcryiXm56upEPkevI1GLdljM3WLI49y0jjjXywgWKXN9JJ58cWV9TR4HBqDVkv9vUuzr4DwK7oeBt8M//a2OTBggDKeRb5HQy35inxh1w1g6zBpqKx4SlqysmDYwvuBsK6pteV44jcBX4YmMAFoYxWARZX2wj0Gh+ZKibXoIklpiBKy+7rDz66CNpPk0GiUFjqPBHf/Tt1J5hHDBHAkifxw6yJhd8CrwSFF92WcCP4MQxMKtYIMHt97//r5FiYVexBc8992xMKEjY1DhKGgh2KjhaOdCrK0xpGi4DncMCDH7wgx+ELeasN3PGjNxjlbrWrDjwCahJClg7l11+WdaXtgBN/za9nYAGGXxrTjNksj+9CgVlkhKrV62KU54A17EFh01SpNaqLSqXXnZpQINav0032yzXKjkB8GJJJk+eFLBFVtUkMXzXNQOy77z7btgIPz/60Y/ynAiyjQGZMpApKcHJVR3nVVdfFeAAEDoucwhMFgbL8dM+wrpuyWcBdHOOTTAvWF4/8+dfnaBZgO3Z9Y9nxr/Jco899rgE+p4DUknPOHAJDAEWgnUAOU2+R64T9u/qq64Os2P9+XtBtnUkiSMpoS2ENap+79HHHgsbdt63vh32x9pSd0Wqq8ZKsK/+jzPnM88+mwDenKhRBIbUwekLCYRJaFx73bUBmJJFW289NQBG3ewrryzI2Km5uu666wJojjv+uPLYo48GRO+9916RWLsWa8v4k1a7bmth1uxZkS1ypGTeoa5QkkLPw+132KE8/NDDYTABKACR7BQbe9CBB6YPoPVM6YCVUpuIaeNQaJ4wXJJgZ3z5y3mGSMDtBZQEL77wQkx5Npu4acAcuS4VAgCPNcTIWePmXC2cP7s3UlPAFYPEtGTc+PGRXwKW2DfX4ZkkYZUYsXa2mbFN2W3X3VKb5rvOZc7T5H55NW+xp9qXAHfrCUuqrlJCzTx5hrHGXCWteXPueeVOCZB5Fp3D32NvrUXjiQ1VT43F8o/5I/UFfD1fJ510chxK9ZEE4pnwkGt65uz/9ndmOBdddGHmfbfdd8mznFq0Hsmfvjwrt93GVfXlsHCeIy1DZs+ujqK/z9jEXvtJJm50voeJ6+kvZU2L5ZOUcZ+eafuO/Rno9c4dAHFxpKz9If2d/7BPtUHcFxmGtY/dHoH2CLRH4PONQAVx2gp09kFXQ0BcNTfpjkHJIIg76uiDy+RJ4+NOqSYussumBq7lUFkBXQVfUWbGXASzQrnZn4xglUdW98qmZ1haAuDxNAQf6DHW8sWPwUZtMSDg8hJCaFQ55b5lm224U9ZzDBCAQ2WZGMCurjgNsoYXePl8NYXojZRMAfwWW24ZG21ZfdIxAtNVq9fku9gxgYimypp6y0y/unBhgjYvdKwcWaAs9btvv11eXbAwwTcDjheefz6ual867UsJwPTcmjhpYo4haG/603G26+/ELK2M9EsAI/iV0cdAyAwLeEjEvIyxPBgG15aBHmDhqmgP+B0K4uqUDGkxkEn4NIgjia2yVv9LK4bWWKkN1PhYTcuUraakNsi9nHjSSemB5rqATZJFgT1QKtACtgVdAm/HI3PaZsbMZOErk9gTZ7axG41NwFBZ0vpPDTLUO3WWjz/6qPziggtiaHHqKafGZVFQK9A/5NBD41AZV9G77krgJWhUr6f3njEE6gSJAuwdd9qx3HbrbWkXgWFY8MqCLFnMxSknn5K6NAxQY4CzePGSXC8wYX4Et7LoTa1ialjSPqA6wEkMXHLxJa1A/9A0HDY2YRBbtWjmy9gAVJhea1ugz7JffabPqgkU6KshwvxMmTI1gID0GPABJgaTH6TDXQFGMU5p2dirfcK2YTnUQAGSgjrjy4lPjdHsObPLPvvum6DferSWBe6C2kXvL0qtESZSgH7Bv18QCZ97xpqSuJGamUP9xBzTOnc+Jiv77L13rblZuzZj7LkQ3BqKJuvv3vxgfgEMAEzdG7dB0mdJA6ykedTQXR2ZuT/+hOMDxNnYc1YEdLViwJBh3ewnxgjYNE4SJLfdfnsSIYJsLNHd99ydwBuYB/gxWQJrYJGRBlCTexk/IQ607s0Y6cHGgETtEzbf3HluJG48n9UBcHQ54ojDwmh5BlyzNed5OfKoo5LAwA4DZHEiHT0q16Ju9lvf+laknhISgm7yY4kcewnWnrQa0DBGmEtzCKxInABhmL9pW0+LiQZQ5Xv2OoCNckBvRYDHWlcPBiQyb3E84ESza9cBMGL/MI3YWUkD+yNXVWwwVm78xuMiESX7tae7d/PI+dH5aqP7nowlFnnLrbaK7FXSZZvpM7IP2d8lDbDNvguIqWPjwLn55MlJbJAsYmwff+KJjBMZK0Cpjm7XXXYJ4yXhABBiz8whyaDrsDYlbwB018wYqGlL49rcs3WiTtfn7AXaEJAFS0hYy9hgrKHWF5xEgVp1fptM2DTgh8ye5Nbe53cSXE88+WR5deGruTe1hOS/2DCS31122Tnz7lmXcLj55t9mnYxat9YpbjVly7LjjrNarWC4U1JVtN6pnvHWM+h5qnLK0Xm+gLi1vYMgznptniP36Plyj8Cj58oz0sjYmz0vSVYs/8qV5Zxv/1XbnfLzxVntb7VHoD0C7RH4QkYgNXEVYFVnSpLKDsBMw+/VfWFUhnWVMqy7r0wYN6ocfcwhAXF9pcXEtVoMxI2yxcalYzgRZkuOV0EEoNiYblRgEOlfAIUXRTXjaEGPgZ5mQ5tBjxixTlm0aHEypl6AglgB0gFzDyjTpm+doHRoi4EBuR0Wr3RErvXY44/FnhwrU5v+dgag1abENyQgUq9G3gbAcfZqYOTvzkB/glWBm2zze++9GzmdYGDVx6vKmA1qsOCeSGU0JN9zz73Clmy66YS4CFZZ5PIEIeooSF8++nhlxk7d2c47V1tqgdM18+fn2JhH8ijX7nPkLlWm192SSVZgXMFXbU47FM9+mo2rbpQV7Jlvv8c0mQ+Z22rc0ZHMODc6zo6aS8ukP/TAfWXCxuMHaokAUowmoDRl6pSy+267x8UNQOIwx/gE8J531FFl+gyB22CD96atQWOI8vtWPIBHeiZ4BMKAJcEiG3h1K42clANg+uqRkq27bqsx8eowEMBxte2vDZUjsVuxoja97Vc7tV6klILqxnmUTTkJ5RlnnBFQhgWug1pZzsiOuW7qdddXQSr52A3X31C2mDy5HHPsMTGyaAxnYoDST+rUU5m4zs5IDC+55OJk+ffaZ5+y6+67JRgjT7vj9jsCopK0EPjtvEvtu+XZbfpA9fYFUCUpknxJNVoB6vTZE1hKKAwmAercAhCC/gMOPLBsPb02JgYqm4bWju8Yguobb7opbMczTz9TzjzzKwGUKz/+qIwYNqy8suCV9NRq5LTaG0huGC+gsvZn661GCx01MCR9BG4ZhAhYJSMwRUAOtvuZZ57NvAgqjQUXRS6P6kqtM+DrkIMPKbvvsXtAHIkjFkzi4LN+PItvvflWQI3A3nOkVQeQ9M7bbwe0kC2//MorATNYKM+b9W/PsFeQowIYTEOAvv323T8g03X+27/9MHuCv8f4dw/rLBtttGGC5WXLlmYNAC8SCcYSG2kNY5KwUsYdmGcmcvZXvxqGNvvD4sVlzNgxaazdgEhsojUfBrirMyDaevTfgI71jKEz9oyXHOPNt94sM2fMzOesOYE7gOmzkhMMPrCHkhSN/bw16DyNYysQl2eHi27rGWwAunGvfTrrfu/ZqHs8CXqVGjuuZB4Zrd5mAHzMmbRKKf0DqoemMXqta9TCwj77XgCdWte6f2v7UV1Gs9bW6qdWa6HJJD1BrwSsAAAgAElEQVRP7r9hftPDcVh3rsWcSLo4b9OGoxoUdVametjwsJXvvP1OnhssLFm441vveuIdfsQRZfPJmycpEVOnvr4ATNJ7CQffs06Ad+8L60n9oXcFgJmWIK1xNMa1v2Ed/5g/bb9t2WHW9jUhqr67q7PVg7I37qEMejTsXPZhZR8jTY7R0bCyttee1NNKhtV+oVVWuibvHa1RAEv7HxaQdN27JAw8GWbefpydPyrn/nEbxH0hUVj7oO0RaI9AewQ+5wh0TJm8Vdwp04G7U/GUgL027e5ZU3vQVDnl2rLxuFHlmGMxChuX0jGiyim1FQg6qy0GALm4U6Yurkr5AsRaDJngNxr+Vq1VA7Siumy1E2j0lE1QXwN9so7heUkBAxiVvv7eBOj6A9UA/lMgrka31fadNGX48PLQww/HlICTmV95mTu2wOzmm26KyQWXQ5/VYkCj8s8CcWR/moJ7AcsgCx5JubzcV3+0qgxn/DJsWPn4oxUBa3MiP9sl2c9119UcV5Z0dV7CjU18euK17PqxIwIJxf4yuhz3yLwEdzLF2CMBp3sAuirr0oxt7VlmTONCGPfEyoDWn6HmMsaXjHbQAKaaWtQXuIAbE4QJfOihh/J35FvDh3WXV15+vmy5xRbJRD/0YAUD3O/23GOPsGScHoEHYyOTD3TLym85ZWoZNXq9Vnb5d/vZtXja31nW7mPt2tW5hibIqbVo3NXWScAG6AjUgDD1ewK/2mx6WH6Xnl8TJiTgwxwIqAEkwNMYCLLU12GuBDcCcXU3jvnlL3858weIpNFuay0bd4GrteAY62+wQbn+2uvKnbffHqaS5A84bOrhKsOoTYAAq9aPYW/0VIuM74C5Zeddd8l8NVJKbJoxJE1kllPZt8HWDgF1gJyAsEuQWnvVkb5dcsmvwjwwlcBkOAfA7vys+5nOHHHkvDJx8qRIhB2rYYdrUF6fZ6wQ8GTMSOckGdYdOaKsM3JEAMSFF10YpsJ6cI6GRQQ2E2xKaKzWy60E9LDvJ4UlN9VnMUw8gxzN0Pv64vYKSKWnWn9/pI6YlnXWGVHuu/++1EJh5TA0TS9CYAzL9ft+rGigCID088yzz8QgpamltD6ZX5BPY14BNw3k/R3gb034LDAMTFT2eFzYcGDFuGk9wlyEtBfruWr1x2XZ8iVpFO/8++27bwvQtpo8t55T363ztSp1VYDHeed9K/Jiz2B9nktlhZ59JrV8WlFob4BpwgDZH8lVBftY+223nZm+dR8sWpQ1yZ216TlpzdZaXHu2cdEbkMR3ZYAVB1AJrxkztkl/OOPAfdR3gBwgpAEE6VGp/yH2XGsRMr41a7J2cw5tSnq0FdGNxnuiSvaAdmvWd4DMMWPHxn3Vvi7BYQ06LlCBQZVwwIhJiNhfrAV7tQbrTeJKb8cYe+hDKVGydu1Avapn1PqqYBJjPizgXf1o3I7XG51nx1y4t6aPo33Fc+G6gSzXwaVYAgFzik33DvF598xBE9C2lzR7E8mlvoL2b3sQ+a+kofHwGdfrBJIXnrPGJVmj7x1mb5ex8xx1JbnG6bcvAAwTZy9atvTDjJGxcf8Sf2vWdpS1PRJ8FdT6N2BqTOxt9kB7gLWNEbffmLsK4pq+q42xSbvZ9+eMs9pfa49AewTaI/CFjEDH5E0mpQN3R2dvJdDS7LvWt/X29Af8dLb6xE0YP7ocd9zhZYstJ5S+fkYmwwLgKpBrmLja/LvfwcLuxHw9WcSwca2M7FD3w6F31kjTaq/pCp+aGjnAUGDFjU1g6oUmcBfYTZ++dSugrefI9wZAHC/NWpN1/wP3x/1PRtnLM83ES39kWIJTkimSKplhwROnyM8CcQ3wBKC8hL2QNQ5XIN+7trfM2m5WAj3B+dqeNQkCAIKtttyirLf+6Jp59hLmPln6cwzjJnhRB0WCo0XBvvvul1oKxxHcCUDdixcwN0UZf8G8nn4NIDA2EUO2MuJDb2KoqUzgXNPLL+0cKivkeL09WMiaSSdBvfLKKyO1IosSCIwcMby88/YbZYvJk2Ii0BT7u0f3xGCAfJWsDTAG3hw7921SA/5bkDLy2sF5q+B+CJRrfa4yuGRBssmV3XE8gKBKiUYlWPRN4FYgIuMsS16z0MPTp0+G3uetJ+wLoKlG0TwInoC1yy69LM2yBcnc6BwbE2eeGyY5DctdU1+z7upqEaBe+utfl6eeeKJsPXXr2lB53XUHsukVR9cGvIJPcw4waJ/h7w4+9JCyw+xZLaDWX/7hH/4xwb1aIgYawEZ1tRyUDwfUAd6tJuyCcnJSJiDc/ayXr5791Zwr5+3sTPDGAMbaOuHkE2N00DQEDpPbq860AlTgy9gA8rG5HzUqwfaYDTYIE6f/FCkfcMp8p/bnq8xL02DY8+aZIKmzHjBgzFwE4vvPnRsWkGQWI+D73DjXrmGT3le2336H1CM6nueTpE3AyyBIfzH30rioYld+348ehtgUEmjB7vLlyyIHdJ0bj984xiZYS2tozz32rEF2Z2Vl3O/55/8sAEfNXXo66sW1CkgBmut+9Itf/rIsXPBqOf6EE2K4tGrVR+Xe++8uDz7wYGrwNJQ2lyRsJKZh7skTR1R3U2POBt8+xdgEyPH8m7NXX3stEmBrBUO54Ya1sTY5pHvCmBgDn1X/9dbbb6e5d0BNQEk11RH8A3xvvflmgOD4jccnwQHMABvcLH3XMwyISxo4x7vvvFPbT5RSFi5cEPmlOQO07V/2T+BFqw/fARTCyk+ZEuAC6EiuAJMSbxI+9h9Mlb833mTpJLvmpalDXsKYZtS6ec7tsWqFMak+O2f27LTcwM4/+dRTka7rHakGTVLNNXhHmGtMGGnoZpttEgYOCAd+sczALAMX8+061MTqHwdckqq6FokUcl3tIDiFqlO0B1Vn4tfDmLp3clF7qWci7GJ/bcniWvwAj75jPrw/qjNltf/XJ/LJJ57MO8B6mLntjDJnp9n5nvcFc7Bh3d659fnMG7izsyxftjRjb28Iq9ip1ynjrsrANb0fYxDV0xOgiUnEpnqnWLuNc26V6lfpc7NPnPPtv2zLKb+QMKx90PYItEegPQKfbwQ6Jm68WYxNOruq3LE6PLb6xA1xp+xkbDJ2ZDnyKC0GxpWubuYH63yiHi5Arr+zArhWTVwLhoXRamixoWzQpy970EFRgNr8tvXn/s7yweLF5aorryorVzU1BOsG5DAO+Ewmjjym1Gzuvffdl5fwaaedVqWiscQvefnqxUQepl2Bl2wy4HlZ/v7B9ZnIv1IEvjZslWOziZ82ZXo58YST4panT5GAi7RRtlVRO/mnwIasRhDTyIVGr7d+WdV6eQp2WbcLIAQrgiDmFliTGqxWeaAarWkJ1EYOyIhcMRAjuBSwVWv7QYlTxRCDoKkC7Gq4Udkkv69SpTWr15abbr4pNT/c0/ROEwB+/PGKsvzDxWXChPFhAsiGMCpYN4EwSZmGx4wFAKdGmhNJnUpLgCNKz8YAp/65NoZvpLaDIK+ZhSYZ0DBFYRuTdV4b2Z4AX0Dt9wJQgRH3TD2UXLcst4ATI8MdUtCltsnnI9EdvV6Zs+OccuGFF2Z8MRGXX35pWDAtJXy+Cdz8uyYkKiPWrF/XdMHPLyhvvPZ6AnnAS/BUex9WsCVT7j6BOCDhjTffiGsiVuKQww4r07aZnnnGZv74Rz9K8K2RNqfLet5qAhQGm/scBjesc/076xFbw+gCUGLS4buc+hzXeaz766//TebhxJNPDosDHBo3PwJM90R+JeC2jrEJeojFyGf16oC4DTdYP2yY+sNHHnk0AaOxEhg7eAOwgA8yV2tDoPz1r38jtYsMJXyeK2iVlg0LMFBXiRkSkAM/JLyCy9qD766wIlwr99lbkL485xOURsL3e35cLyOXgTmQBGgBVK0qsJSAtM9IjpDDqbczsOqs1M1i3fU+22XnnWPn7rNvvP5mzEGMq6b0wMGXTjs9JhsfLH6/3H9/7clGXmpNVeOeEhmoIN89+S6QY4zcO6AgAWCcOOACvcbp+t9cH/Ao2USCue3MbWP40biRehasBwy0e2GuNG78uPSoY7q0IjVsb8fgBXDSIsC9ArWA0euvvZFefwANAIZ1BQAF/FiuKlXsLUs/XJo9bNr06am1kxTBgGqPYs2QyDqGht+77rZr7p19PqBRWxqMTSsNrOddd3LnfCkzRiY9cbOJORdwu/TDD2NeAtQAY2Soxhzzry2MfXzPvfbK8UntydqBY+MmeWONa/cARElEMU057LBDsj8CrCS56gftt43BEEYOy0ZuSyJurM3BT37yk/L6G6+X9dfjILwm7x012cCivd/8uS+GMtaHer6mvizGUy2n5ZoArOwqSWTTGsYa0OKE+6sECSA4fZtpZc6OsyrAzzPeyN45TpLLc5DEZFYQ55xYRiCup7ez1WKgM+vMwpCIsVf8/+y9d7SVVZbuvXY455CTgOScg+RoQIIoURARcy5tq6q/qr59u/rrO7q/7497R//xVXVXdd2uZELLHFByEAERJAgIAiqKipjJEoQT9/7G75lr7r3Bg906hrfrj71rUOA5e7/7fde71nrnM59nPpOxsZo4kggVAnGujPFz5n6oFvn06XDXT4pyyu8XZhU/VRyB4ggUR+CHGYFE+9bt8NEQiDM5pTEg2UwyZKqzavadTCDhqAzNmpSFSZPGhtZtmoayOo1CWVmDCOJgV5CCmAzTWgzwM6d54OIIci3odJlfvndZHiW5PM0u92wgx3fAmL34wovh69OndByyjrA8ZD7PB+IUMAeToJB1RY5DYMPDyYBKSsYMGCX06t1bjmE8MJEdJb4FxPFQJigkoAFg8aDDjQ2XuelTp4fuXbrrQbx9x3YZb3A91Nbw1EV+lkonJc2iHxGBCdlRvrNaskaOXak6CrLwgEvGk8bTn1KbE1sScO7IpDCOGDRoiI4PMyRbeuqhqBehgauklLEBeGznkANxAiCAipSBjCi7xEgGFmDPnvcU/BAkt23XTvOD+rCDB74MjRqQLQ4aM9zZCORojktNB6wDtUOMEUEiwRjARWwA0rOCOX02sI9NywsMWJxRNLlPRkGv1bORLeZeVSloc/DCe6wGpkrBIUHxwQPYg1tzb0ABvzcplNXGEXzCCBHMkKWnoS9BXPv2bcOu3TvlZDcdFqwBciUy1dSz2Zia9NSAsDOsDz7wYDhy6LBcKQFxYlwNdeXAm9WHWf+/zwBx8+frXCZMnBg6q5l3Q81X3CP5KL3aLhowwDLmYiWt/sjGJTKCsabHf0/Ps61bt4WZM2fI0ZOaNaRTBIgAC2S7GC1cOXmyAA1z0OqDrIbJQTKMJvU2gEBqtuw49cJF/fopZcMcgCnZvXuX1gC2/4ALycAI+o8fF7uMrBLAb6B0gNYzsmNkkS5jA2gwFrhKAuhgm7hvXDCJl5qaKvXww4CEwH7cuLECe1Z3Vygb/ubGyXyFhWBeeLN0r6MiiOY8t2/frj+01Bg0cKAYJpows8ZZm9ddNzs6Vb4pQARQOHXqtMYKAOesHJLnrl07h1fXrQkHDnypMQUgwPrh6Eh9G2sDe3wYYWR6ACdYIyTLBw4e0Hy44fobJJ+GwSRJBFC48cYbdc27du/SXGYPAVjxWWSPJCtgmGGSYdJhW5AgchxLcNQRmGZtwDjxO5IZu3a9JfCkJvQxk0abCYxM+G8YSQAvoIq9ifq61WvWCOwAtBmf1atWhaHDhum7aMkA48oeyf444+qrBViXLF0qOSRAd9HixQKAgBnmJNfH9bzz9tvaM/r376e+gcgmqS1mnAD0mP8wHhhAUV8GgwnzyLmxZpgbAF/qj7H7hx3HyZRWGC47xGgEsxfeT30aks61r7wiZhgXUQDVW7vfkpEPbrWwnfSTQwbMfGCPI1HHXCKRQWIBsHz9nOv1MxIjgG7ulfq0pZmjeSktey67B/cEQAsgZt9nnJn7Xbp2Foiz/dlKBDA3Ya0C4pRyTSZyTBzzq6y0RG7O1TUpiPlc7S9zH4dWvo95zj3hucP8F7gDFMpd155tnpjiOn/01/93kYn7YeKw4lGLI1AcgeIIfK8RkJyS2N6YOFVOIbUPmWwi1FRmBOJSSf6uVk0c7pRi4lJ15VDpdXDuSKmaONi42AtOphn8EYCzOi03g/CA18Ca/ZHbXY6COxvEpVP0IDuiOhmc5cimI4ujZgx3SmNDvimnBJcC4vhmHrDYU995510KwPkqMrLIyXAmu6h//9CmbRsDcMgKo8lm7aNrwbPJVJIKsBYsmK/M/cTxV6o2CCkOD9+tW15XM1mkiKMvHh369OmlIOudd96WxIaMKHVuPXv35omrYJjrQaKIiQsBCPVd2FPjxgZThOwMaRsZVd4/duw4udchjaKGRpLKKNnj/PMgLjJy9kNxXxHfGbigtoUAoKo6HDp0RPVgyCgJDho3aqLsNXJWMsiZmspQv16dcPfdP5Kj3JNPPSXLc8ATmepWF14oJpCGwrhswpQBWJh0tVnG5O993gTnLPlnNivzEF4uheUzZJJNekVtR32NHdl62ENs0AlKm1/QUkCXbDm1KoB/AicPaBVIVVfrcwS8gCeAfZ261CymVWNERp+xBuRYrY3JorzU0EWg/O5Pf/pjOH3ylJgSGjO7VNj/9kCOAAxA+MUXnwvQsAovHzcu9O7bR4EcWf4VK17KNXiGybF6uFizmELy7CAuEzI0CUZiWlIiSRpgiHGZfe1sBagEZDBtfByml4CR4HPk6FEhEfsfit0zC7zcWAPiOecvv/xCc5k6TQAI8rV+fXqL2cQNkbYFjC+1dvxMzFpkhbt266rxwOUPkxKCcVhbGiXLjIRa2WxW1vI4ocKq0ZCd+iPuiddaMf5vv/2WahlhSZDwMi+8numsNogFixdwBUjavHlTeP+DDwRaAC+Y3eAOSr0aAIjj0r6Ae0Vwy1zBvAhQTxB/xx2366j0tGvTpp2aQm/avFnJDZqVd2jfUfMMsHLDjXPCmjUva17hiosDK+sWtgkgQtsRzoE1BTBgP+A7SDRwnfs++ihcO+taSUY5p1WrVwtEXXbZGAEYEiYdOnYQ08J3AryRnnIMGCzuCcwkTo3IcXHS9PkDmw87BtDBMGb0qIsFSHAFZd+xvSAl2SaACBAEmIOVYs9i/6UuF2YWEHf77bcLUP3rv/yL2EpUBPS4oxUFgIaeeXPmXK/PwRIC4qmrBBzRt7FJ06YyE8J9laTAI488qgQNLT9IEDFGvBizG2+8QYkCgDyAhMQAoJXvRDqMhJiaRGr7uF4UGzQUp3XF7NmzNJ+4PncDnTv3EY0x486eR/0y54Z0mDnzj//4j+GRRx+RU+ucOXPCjh3b1fYAIDp37sOSjZOIIMHBuqXumr2Y9cBeaPsvLslWT2iMMoYulixhb6RNCGuS55TJIstCx04dwqDBAzSXtBeSuNH6pCwuGhnFmjiUBiR+AJFSUVTR5JtHSkpOtqxmEi8chzHjnjC+ADnUElajy/OnRElEex5gbFIEcd8rwip+qDgCxREojsAPOAKJTm07ZmUelrQeNJlQEzIZMnwhpJOlkqqETFVIZCtis+9obIKpSbLsLDMTABx/AIAAOTEEamxsTBxgx0GCS8AE6chKZs2UwevDviGllDywLBw5clTmAgAYNzaB8THJU+0gjkLwVCIlSdjq1Wvk+njPPffm+nsBachI0+eKoMKL0cmgUrt1vpo4rotAgKwxAS625djKY3XftVPXgM8KgTQySh6KZIlXvrRShhA0EcZpjiCKWpatW7eoLqO0rE5o26GDgi0yy+bgt04SLIISGEecNXGlIzAB2G3e/LokTwQUAy4aIJCI/JKAVvK+wt55BU6VeXBkrKc1ejVnMh76Xx37Kux9/4Pw3LPPCayoJqXE7O4poIe1qqz4WoYUo0eNCh/u2xd27dopwERwhfsjgIHgjmAKOR8sBaxLklqyOLEduJ37t82RvATUAhibK5yvFd6blJDMMUER3wlI37BxowxsyH4DWKiFKy+vCtVVGdUzjR49StcLECGoob6HwBUAilyV+iCCYM6prCwtIDd02NAw6aqrNB8Iovh+gKOzgp6I4JwE4v74x5CpqlZwOnnKFF2tgq5ohuLZdzMdyIgtIbAFSF56+RgZm3AfCBYJKkkAEDwy37xVAWPC8XIMtlp41FjvNaSYB75UUE5/K+pABaCjayXnj5QRt73xE8aHfhdZtt9MTcwMoZAZ53MEekgcka3h4kpwvW3L62HThg1yjBwydKhYJlYNAA5QoabhqbTGFNBCggQwQg0RII65TpNrACLBLsH68mXLwslTVrNz7exrdX8lD61TFs8tiIHCtRP3RUAF11yYVKlt3wRQAmzkBHnypJo6X9jqQgXakvlmsmJWAKmALcAZa4w1RUsN+uNxjn/z3/4mHPjygAAEyZqhQ4eFDRs3iUWhRuuuu38UHn/scSVqrr/hunDixLHw6rpX5aQLyPjNb34jGTR94V548UUBMKTI9IvDsZP1c88992icYcpmXTsrjBwxUmCLBtvUoV111ZVqDwAIZjxhWZEUcj+p52Ksly1fLmB59913qVcc/+Y+mokKrHM9zS2SHUgA6U+IOyXmKcwfGNHOXTqrlyNyYnookjSivQcAGyAHm/P8889pvQD0SDL9+te/FrgGWLFfw2Jj5w8IpJk8L9hQfo/7LnXO/S+6SOuJe/93v/g7rW1kxMiMkXDTAoEeb5wv92TqlCmhd58+YeGCBUpWYKYEiKM9B9f1+9/9TjWO6197TfOY+jUarcMOw6TxrJGBSlWV6kYfnjtXLRuomWPNsN7ox7j+tfXh0MFDatOA/T8gm7nvCTQA6uLFi7SPs14BcLiQMg58nu8x1QCy2Wr1heMFSELujAzck0kANxJHa1avCQ2iQUm79m3DRQP7S6rsrrZK2qiFjDlIsy8e/+qY5OKAOMaYPftMBckeM3PxGjeTaSYkv+U75NJZXSNwDtDzWnHVaMeaW3OnLDJxP2AsVjx0cQSKI1Acge88AgJxxpJVCcCZU6XJIkPG5Hi4UyZCRWhxQd0wbeqE0Lp105BM1w0lpfWjrb0BN/ucuVXy4DCWxxSX1mbAwAKBUs6N0jSXORMSPaQKbOcLJZUcE6BCphbQBYNGMfuo0aMUGInpi4yfAwBlkmEFs9QInQlLliyVTAR5G9lgM3hIqXn1nnffVRBCUT21BwDQVIkZm3iA7uDS3dWQ4vCwx8WNLDNsGjKcRvUaqj7Q++7UrVdHkk2yuvR3ot8YDVxpN0AGl1oeMvn0B3rnvffCGTFHzZWNpraFuiZYtttuu1XZ08JmzNR7EegRYEhOeKZcgIMgkTodxsVNKfg9wS61H15/xrUYq0QDZhxAj0nadOTosfDb3/7vcPLEKfWFU1B36msdn3tWXn46NKhXJ1RVYsVdoqCYGhlANYEZgRdSvgcffFAgm/onWYbTdoHecFGC6ODNAJvNGYfO6hkYJYuqWZMBQJTqFtwXN/kgOCH48Ea/fIYeW8j7ml9wYfinf/p/xabAtBBgU5NIDQl1SARnBsqwfC+TrJIaMJID9RsYG4PjoLFK1rwYIOT32FsFAIA4h4cefCCcPH4iXDL6YvVfy0tGCxlncwTlOz/5+JMw74UXtDaQU/bq00fAh7YDsIKYSFxzzcyccYW7t/pc19+4AlZUqEYGYPLqOqSUW2KTcqsb45iMI5b8BPkEn4Ds9p06fCNh4fOeAJT1Zk6Zj4lVuuHGGySFYyy++PRTMXowFjI7adpUxhqAZOY3iQwkecxl3mP921KaoyNGjNT1m3NhMqxZ84qul8CRIJw1BWvgpjjsD4C5jZs2qJYK9oM6J+8J56Y+te+GJnklqcJao74M+R0AavmK5WLOZ8y4Wv0BaboNyGIMqU0DiCxeskRJp1tvvVX3nv0EWV6PHr2UTGEesWeSKKA2kOTK1GnIVDNh/bp1Ar203njowYfEjE2ceKXqXJlLXAcMDAkaasWYV489/pjaDgBguEaMOQBtsEeTrpok1ujRRx8Jr2/ZEqZPmy5ATGNpWGNAFAwXeyVSQI4rK/lo/iMgV1om4Aj7A8iaOfMa1U+yL7F3AHhhn2kDQc3YAw/cL6bbjIqaiq2HPSP5gJoBJo46sX/+538OPXr0FLsK6AJkW9JgjZhOxoe9kPkE6/bCvHmSlNJMHbbsmmtmyTkW0Ay4gHVjHrFnIw3GKReQSwKJNcPezvWypvv3v0jA5JG5j4TLx46VORRmPjTvZjwAuOy/7HWlZaViKVkDTzzxhAA8oIx/A6gwp6Gdxu63dod777lHrDbAmfnCumLf4VrY41i39933YyXennv+uYCJDkkX5oc91/JtSQqdl5mn+f0rqbrEJUsWqwaVNUeLFhqDMw4keFjbvGDQMDhRS5aEySlJmnDeDuJOn4EFR1ZuDqE819zghgQb58Vex/hxX/054H1RacvD2NFTrlgT953jq+IHiiNQHIHiCPygI5Do1K4jFSvqE6cIUC0GQF1ItEpkZ3wuE9eufXOxcKk0dTUU0SOBBIglA5BJIC7X7BswZwYWZmxhJhB5liX2MIuMF0F7HrgVyimxPa4TTp38WkEBvY54lhEwEgT27983hv58Jn98MRUhEdKJtIJCPkvgQI0NJiMEFoA17L/pC8WDnsyy2BGK0LHgiOAifyfy3JyZPlSFefNeEOtBkTvBBFgYKSovN9gAEFD8DrMCEJg4cYKCLgCHO6IdP3kyHD56VNl0su4E3TATsC9TpkwVgwSQKrSWtwdulZgc6nj4DoYaJoEAmD9ck4MlghaCarf2BhQZEDFJq1n1n5LLJrIlpFQEezAVmIPAiAAKO3XqEI4fPRwqK+njVSpwMH3aNLExnD/swLat28T+ENRff/0cHQuXxgrGXeYcZ/OcOeatoB4uF7xHRpEALT+XDGDL1COyc+6uSLBC3RbXQf1T0ybNlVpyQFgAACAASURBVP1mHmCIwDwgE84cIMghuCXIBSTzb+YD5wpD3bxFszB+/Dixo34+5vhmBipchtdY8jPmxNyHHw6nTpwMl15yiZr6euBmVt8moTJQmlaNIzI8ZGmADNwp+/bvp3Oj7QDAk8Ae6bAbmhTuDG6UoNXDMSXRqglraUi/f7+CTmqM+BnjwncTjC5dskQyQrG7bczin1euxi7KnPmZJ1gef/xxBfQ4dQLUszBtsR6Qnlr0YNu6bWt4dw8Nstvk+vFxXwhoW7VuJYYLtpi5TBApQFxVJdCDXJBgFAAAWEAah+08EjGZQXCvEyGsW/+qmLRx48eF4cNwp6RJvM2pvEHS2fsnv3NXU9gS6tw4D9xDAfb7938Upk+/OqxYsULfRz++Na+sEYjD5OT+B+7XWrrzjjslU1y2dLmuCZnuSy+t1FrFoRMAyJziu6ZfPTXUZColD0VOCaMFcIP1578BKoBi5iNMGqZLnCefxxUVCTmMDkYhyJqpYSRIv2bmTK3V5557XuwNoJpze+yxx8LAAQNDu/btwsIFCzWHbrv9ttCmdRsBDdYqexG1ZvQGo13BiuXLNXYAoxUrVmoPQVoIuGF8qKuj6fm69eu1Xw0aNFAJDdY8yYCly5YK3NLKo1PHTuGj/fsFkgBs3muP+eMJg2ZNm4ZH//xna5NAwujIYdVqDR8xXEkk1AdcCy/UB1OmTNY8YgtABksij72aOQ2ABJRjRMLvJDsMQeAOtm77jh1SbijRdOpk6NixU7jkktG6b9Q68nNao6x6eZWSeMw7mMXmLVqoFhF2D5fO++67L8x7YZ5qewG7sNi8YOX+/OdH5YL74x//WM8kTJEwGaF2kiQRL5I1nqD0+lWkw+7irLrkZEp7FTWCgDE+075D2zBk2BAlLtg70tHhN1NTbU6hUVJ5FoijTxztbb4FxKGYMOmktbVgz/NWB0oGUiMc98diTdwPGocVD14cgeIIFEfge41AomObDnKnTADeMDbh39SPZSKQA5xlqmRs0vyCuuHq6RNDx46tQiJVFpKpOmeBOLlaxobfDuKsJi46U0YgZxKNyLpEZ71CNiYvq8sDP/5VWlpXrNDCRQtljW0GIXVUe0GQYS8L8DwQVTBKQ1dMUQ4d0mcJlHDpcxaFBxngh1of7MqRjKlPTk21mn0HZGUyrLASIYJoHqZ8ngctEiqaYONqSbAsuVt5dSgrMctw9eQqSUlaiUTsvff2KOjCFGDs2Mv1IOXhSaYccJGNPbk++eRjnRcsH814MTIgywsQsZ5wZGPtQU5wi2kHBgs4zhHcwgoAUMmYI8+CMWzXtp2kmYA4vtMAiRW+qy6jqkqOctQMPfTQXP2b1gVu5U/gb32WasJNN90Qvvjsk/DSimUKJqkNmTZtuowJMDDgM3znJx9/rIACM5l+qm0qVw8+UHhtIM5/pnOz3hQ6Rz8H6xNnr8L7QRBEIEzAYU5rQUwg7otmXJEK3br1UNApS/ESjFtqZDxArzDOlQAb+SdyNT5jxjXV4YLmTcWi0HcrDxrNUMAYQqsdcRDBWM59eG44fuxYGHPZZeHSSy5VrZcz0f43wJjPcC+Y0/M1bskwdvz40H/gADkKzp//osABQAMgYX26nLH2uR5rCBmvGks8YHABsED2OnXaNJ23+ksp858Jn336aVi6bJmCTmr2GtBHLLpsng3iDKD6eVKXyT286aYbFQhnmIOxLo9xIPBDagYoQi4HUyFGPG3sJfcUFoHEA2wDoICMPywBbQOoAWT8Yaa6dO6scfMg087d5i6sDswLTA6SShhisbaxVrD2HZF1S8LKjB2Q7uFIOW36tPAibNKBA2HWNbPC4iWLNW40QF+2dJlaTcDY/f73v5M0FSafc8Bpky0CBmnjxk259ggE/4ePHFXvybHjxoRTp46L7QKMMc9gy9q2axv69e2nOlrGGyZE5kFt22rMaBj/7DPPKrHANQLKkEMyRqx7gA2ADLMm5JCTp0yWSQ/yRVg77s2SpUuUILjyqqvCgIsuEqBg7hS2fwBswIqx/8GAvb55i9YG7opIEWnJwP3gPHzecR/ZR2HdcWtFVvrxx/u1ZqiJ42+SOMga6aF29NixnI0+a47EDqCEfRWHWI6PcQ37b7u2bZUEAsy8+957WtPsYbyH8YJxBUB5c3XWH+wfvezYV/mcMUylYlKpM2SOsXey5x45fER7OyYm9PujnnD1qtXhpZUvhQuaWQ83wCbfC1Dke73WDvBLb0POnQQESR2ktow5n0GOSWIOtvTYV8c0lwDBXK85psba1fgMMabbheW0Dkirz+iiRYtDvbp1dZ/adWgXBg8ZmOsbx9jDvLEOYOKQQsLOnTjxVTh65IiANQkIySnLaWZeOxMHU4g5ioN65h/yfv6b8WPvYy2zl7Gn3nFfscXA94qyih8qjkBxBIoj8AONQKJj2w5ZWbbHRt8mRzQ3EoCc/Y+HRU24oGlZmDplfOjUqbXVw6XKQioJmIh1cM7E6WFlRdxid9Qw21sM5N0pC2uenFlx843a2Dhq4ujRBJuGNJGgmYw0kizYJrlTitjLm5vICbA6E0pSJcp2L126VHIZGC2CMJexAFp4KMO2EHDK2ZAaseiwyXdZAJnNsVhIXQiun376GT38MFegnoLgVL18kpZ5lctXIqusMy+kStTzULsFKBg+fJiOS9NZAhOkhsauwRqdVg0KY0WzXZOiYqlPjYMxUgQrBuxKVXMG00HGnmsCkBB88Rneh/wKxzgy2IBNfk5gImv2agCFFbxzTbjuDR82Ihw+csRc1VIpHZfzYaz+9m//JjRv1iT86pf/n4BMt65d1a+JmsP27drLKAEWgaw22fWrrrwyjB2HA6Eq7dVmwNk/B90W5EQL/pT1rBNYO4shMtbNX34PnYEhuOFF4L/y5ZfFsqrxdFk9ZdAJvD/48AOxEFwTTADAjkCL2hiCdQApgbEaAZ84Htq1axOmT58uAwpj3kwWzBwAELkjotWQGdAAxB0+eFB1UGT4866J5iJJ7Ync4BIJ1cUgR8Mhj2PQ7HvAoIFh585dAhSM1C233Kp2DVyLtzbIj4MBXbVrYI6EIMdBmCbWBkwgwIug0BzoEjLiQYKLBJbkQ4r2Agoo843gLcg0gMi1Ms+eeeYZjT8GFTJ4YX6rmbe1JyDgw6GU9XbXXXfrnJmrhc2DBRJlje7zLql5t3DhAtUxDhk8OAwaPFiBLIyAA3TYY84R+Re1YYwZbBYGKzhZehsNY2a/+fKgGUBKsgP5IuuF4BvAT5+xe34EG7VCQAT2C5nzyBEjxDrSJ47m2TgyApIwzbHayLoCB6xZ5LQYxQDi3t2zJ4yfMDZks9VK9rD2vNcegBOnTtbiqFEjtdZpYI4LI2B9zvVzlGxY9+qrAjrMS1gpmFWOBXPizOLhI4fjfE5qvTZp3ETgnPNhvbLGkTRT2wYYJIC3tZUVYCOBsGHDRl0LySAYSExw+C7kfRyH6+UPEks+h2wRuTdzgvkI+IbF5txJICB7RBLJea54aYUk7+wbXBPgHsksIJzvZI4gLcUlle8HSMESf/HllwKLmNgACHHh5d5Sp8b+BFOOC2avnj3lXInDJ+697Gcwbnz3mzt2aB8EFPfs2UvrhHtPOwvOCZDG72H/9n20T/skhjeAWxJrAHySErDPyC1pG8N5A1bZD2CKd7y5I7yx7Q0l0XA0pQUBNaK4cjIm1pIk787sGSjtYlpg2gH13Zwb68ANlACZgDi5g6oGDhBHrsZa1oh5V42bySm55jp1SkMqXRrKK84P4qwGOqtjsPf5WuPZZzWo5ZqrSDhPnzkT7rjvvxfdKX+gQKx42OIIFEegOALfZwQS3Tp2pVMNor9YE0cfGjMmUbPvRDKkkyGUlWZD08YlYdJVZBpbh0SqTkilz2biAH9IKxMCcd6nSbAwMmQup7QG0+ZOefZpn9vsu1Btl06XSgK2eNFiBduqS6tTpobXMDyAODuutzawWB8iMJ0kyNge1q17VVnt3r375FggApS1a1/Rw5EaCtmcI++CYYnHMhbOZHs8jAnSCZJwpyMQpH/XlVdepaJ13gPzR00cL3MvzEu8+OzRY0cFsg4dOqjsM0wZUjQBioqqUCMgY/V6DmQAWPSCI0Dige+sgyQ1sa8bQAybaq6JoJ3gB1YOIwfvS8TDmmxxj549Q4f27UP9BvVyrqEwWGS5AXHTpk6TVPXEyVMK/hkfAtrX1m9QgDN58lXhhjmzw2N/fiRs3rRZA08Agc04IIggHvfNPXveVaA2YvjwMGXqVJPzyaAkgjPHYxGEeJ84N+xQwB8tuQng00zI+PKaLbf4d4t67hFzBJkrUi2B75qMsuK4y5HNx5AC6SssC1Iomuzu/2h/uPKqK3X+jMN7774XjqkX3oWy6CegdDDmxiYGIg38GIjLCBAjpzx6+EgYN3asmBXeL0YLZ85Yc+nOlvyNlHDhwkUC0mPGjpXRCD2sVr38sr7/+uuvV1BF0FzIlPlYSDoM2IIpra4O7+3dqzos2CQYLYHc2JiYz9Bna8PGDRoDavb0u8iSF9bvGSg1IwzmFXMDQDdr1rVi15J8JsouCQCpwYJp4pqQ5zlr7Kxpvi1CSvWZGOaQfAAEEEjTd4xWCkhvAZxMD7EPsMWY2YhlPC6mD3Zl8uTJMiNyS3QzN6kdxDkjuO/DD8OWLVtlaNOwUSPJOwnkCZhxqEQCiBslcwbgArNFgL1g4YJw7KgF9zgP7saO/0y5Ej4Oqkg01atbX0kSzq//RX1D7949xC4BrE9/fVrAjYQKzBuJHxh95I3MPxh4HBTZXwAAyLQxGqG+ELaKpAwJBmTZLVq2DIMGDhKzSU0ea6dXz15inqhJpC4NZoo6REAc+wznBBDDdp9zpCE8ew2JFqTGJMv4Lu6fGXIYAGfu5WqD2eNK0uHAgYMCDp07ddL4cG8ALFj0b379dakTWB+cL2oCGEzcLDk26xO5Ngk5eiECpgBF7E1cI+cNuEWSyZhYIgtJaELjwfc2btQotImSSEtupa0NBAmS2A4BKSUKB/ZFpMucJ88KGCskuKwnxprjcc9h/WiADpNGYoKm5STrOC5zgTHg39xv1gHzG5DNdZAYIbHQt18/3QclRXLMsNfEmTHSNx5+0XEXRtP6RZp6o1PXTmHo0ME5EAfrxrXCkPGc4vjngriyOqVi4sorAOm1M3HsUaqxi1Jm2jKQHEGJwvhRl21GQjVSKtz5k18UQdz3ibKKnymOQHEEiiPwA41Aokfn7tlMltqcaGySyKiuDTBWWVFNr4FQEkFc44bpcOWVY0KXLm1CSVl91cQVMnEup7Secc6gSDgWjUtc6hhZg2/Umplsq1Y5pUwPSuROiXMctU7k8pHCwXIgFQKt5Q1TotSO6jzaJVTVSIYEqIFRQf7Ew5fghYwjDXqROQFA1LdHkWYi+l3mIIMxd3IFywrI4B5H0IIssmevXnoowojxwaQcOs0d0tglbwhtdYB7976rcyIYvHj0xerBJYe+2OxY55c10GhgsFoPcowOCEgAXLKqrjZ3M0wZyA4TiBFsY4zy/gfvy/nt0OFDuj7YBVzJOGcCkmHDh8tKm7vE2BGoUc+xadPm8Pe/+PvQoWMn1cfBmBDoAIQJ4ps2bSK52c//r5+EPe+8LQMGxoQs/I033aT+ThhCWGZ5n+IY7hOOeoDLNIFUgaGNLjCCOAtuaIJrzKoH8GK8aOT8LSCO8SaYJ4u9/+P94YnHn5BEkmsk84/0DDkp78H8ATmV9WNKS7qKDArZKtl13ktg/8EHH4opwEEREMjccKYU0OJ27YBkl1dyXx5+6KFQcfpMGHv55ZL84tZIYGa9zKyOzvqw2ZwH0MPE8Ro3YULo1qN7WLlypWR6Q4cOUe2NJxK8MbvX1PgMVc+oaG5DkgAmFFMJmA0Ff7EPHPODa6XWh/tC/VMibW04cgy564c19wzEEVxj+sCYYYaCXLcUxhRznMoqzUnqqbgOEiuTJk3WWLsU1kGAbrecNc1MB6dH6pyoz2O8CIL5vRstcH8YK419MqX+adjr83MkioARc9OjxtD6cNX28ksiKCfBgMshzB/jC7gAWMmxsLpK50TCBODOfQYAACwI/FlLOPtt3LApfPD+B6F+g4Zh2NBhWp/UjiFb7NK1q8xcGjdpGFq2vED7DAE+YwijRp0oAI33cp0wKyRYYEi8bpH600aNG2nuGLAmGZSKtbLHBECZq4BgkkCcJ/WrJCn4m+8ASNA/Dob8q6+OS8bJubBf4GDJuTBeFZUVOhfYTgxLrPE79Z3WK1AsEAwN6yu2r4ANpd0Lcl32BBYsLBUGIrzYY2hVwH7bsEEDtZZACQGrBgDiXtGyhD2CecN5YtoCAMKABGBHMk0uv0iwUQ6Ul2vs2ef4POdk+wLJrOhyXFqi2l2bN5bYYty4bmdjGzTgPlcrqeL1rQBc5raZ4xibz1ozWWFNzpGW+6C5KWbb6mLdlp/z4ho0jtXmRgnLagy3lxFEC6fIwLnyhO+BqaTOj59hTtSle5cwbPgQJfDOZeJgHElSsuZPHP8qx8SVlZWIiauoPD+IY01bP1GrDac0gZpG7s1ZTFxNtfbsIhP3A0VhxcMWR6A4AsUR+J4jkOjaoUu2JgOIqxQTh6wylaK1QEnAP4J6skS2JpSVZELDBkkxcd27dwipknpmbiJjE3entJo41cWpNs6YFreEt/8yOWC+1ulsN0JnAHK1Us7WIDUpoU/cUTl3kTUFJyJHuuTSS9QM1uqL7EFZyFQQ2FaWw7atDZ9//plMHHhQAVgwUzh+4oSOSTaeY/EicOEBjZySQNkYw/yx+W/aFRDoI4fEKAWwY7VY9OriAYxVP8wLx6u0HjwK4k3GRNBGY2RqZXp0765gurK6OpQiYaGOLzaF5ZvdCZFMqclsaDZdlTNxQYr21ltvh1GjRuu6CD72fbhPjcYJpMiswzwRlBGsESzBPCENw24bZkBALpkMTz7xhIJ/ZGV1kRwmqY/A+KNe+Gj/xwJGyO/eemt3uGrihNC4UUO1P/ho/0dyK4ThIwBu3aa1mBWYB9opXD396tCrV0+rSYKxijRsYT0k16qAiuxveXlkgMpiTziTKdr9tRmfZ+JMqkTw62NNfQz1PNRWIWPDwAGjCAIuAtwZM2dI1nXmtDVpBnjhQocUDoaEQBbZGoxc167dIotwgb4XVpKADybYQZwbnnCfAS4PPfCgAixYJQJXxkGNdKNLnGXTsd+3tYIUCxkVATXGJm3atRWwgcFxUxsDKpbEz7EihXS1ylqzmovUOdGnDwkYwISaM16cH+wEvwekYgyCJI15bqay+dYOhfsKc5BzfPTRP4utwHmPADedTMhsQQx0Oi0jkLWvrA3XXXedgBxzJw90ja3071AtYSIpIwwkmDS/Hjd+vM7XJcP5Wkhkexb4f/LJfgFF5jbsjvW7iiCvFsMcvw4HwQTLMMU0omat4foJgCncNyRNa1Bf0kTWKiBVctSMBeccAzkliZg+vfuG7t17CEwCRGF7sfzHSKNuXcxzKrTuMO8g2GesCfKt9xf3pEZrlibszAnmIv8GwMCCeE0if0tGTR2ren2d0HjCtDP2gDnYKkC7HD9jDRbzEcAFA8d6IIEB04QEEHkl+48cefV+q/Xk3vI5q6M0JYEkeJmM9g0xRvMXCHhyr0lCca+5DtwjAWG4ScKasSexx1B3x7Uhf+W4Wq/MaTWf/iq8v/d9yThJBtnaYF6ZlT5j5mwweyDnlpNbc06qY66RbF12+rEe2WSlltjxNje2BwcBf9QPGOcYy23H5G/mAtJIALT3aPPfMz4k69zECOBHYoDjwoA5W8/ffAc1eGWldSOIs7V77oufcQ6AuHnznte8BOh27dYlDB0+VCCLT8G+pdQX0tabAKzklF9p32afxnWT86iotNY8XkcrCaZq3kz2TbJCRlcxQcgeZS0IkuotqWek5uaZojvl9wyyih8rjkBxBIoj8EONQK7ZdyKJbAmmDAkfmvsSkwMSFIaaUJrOhGZNysLkyWNDx06tQjJZLyQTdayBqUAZfxOc0TmczKYZKJxdDWf6f2OkCgGRMVNnw7l4yQXPumwipYc0PXyQrhBAE+gQpFLYLvMLgI9c/5COGcMBE4dLIMX3PNwJ+ggG+EYegkiPqLOjPgLHOMG12IcnSTPnDA2hCRIIOKqU/SawJlvaieL+yy4VAFSvHwVCJhWVZCa6rFj7g5znioCtvvvIEckxCa6o7aM1AFl03uk9sTyIJWsKCICJo3aErLrMKkrSyqq/sf0NMXowLjQIxsUOGRgAhmCJBzT3AxkRL4IF3sMxYKQIzHmfW55jREIGGXkNgRYsDrJDei3NvGam1Yy0bCFJE1b1FP9zfwkArpp0lQJEaimQCfbt0yfcc++9ZqbC2BboaM8FcZyb1Y9E5pJ5FWsSHeQV1tL54jBmh+CjXEEJbCJBG82N6Z1EkEWfK9hcap1uvvmW6ChpAE5yMBziUuZkyryAvUPO2KdXL80bmA0COZnaNGokO3+XcQkExWASxgVXSViXmTNmaG4BDPkOkxeazT2yLAc1fAZnQTLuV8+cEeo1aCimF7bmuuvmaI47M2A1cVaL56BO10+Tj0RSbAhBO7WfZrke2QwlOpLh4MFDAogE+tSDdeveXdJhgbhadhur6bFm0jRghpm86aabFezzfZibeECNeyXyvZ/97GdRumbMpYFzq2nLMSiSudYokQErCMBA8uffxzURcMpFNoGcmOC9MuzZ844SBIwnkk3G2WRy5rBaCETz0lALnhWwRhAHkAUAYgpCIE5AyzxhfXP/LxtzWWh1YSsBdj8nZ3c4J8aYZAH1XAAjNiF6RZIkArSopqjGZLS8n3uPAQbnDuCDaQL8dO7UWYyxAzquxWstjS0xJtzrZBkr7jH1bhyTekA2GI5Hkopjcf4klZQAqqlWfRsGHoBJ5L39+/XT2mSdwGb6PVLwzxyHgZN7ocloST7AXHlvxE8//SQ8++xzAow333yzrpX3UFdGSw8ACLJk+i4yTrg+UtMGyKTWlLozZ7ckuJfJUKnd4/JyJXHYq5T8io3nYds8EeGAyeWevm8D/o0th5kzwyGAiAF4MyEyJ1kzGbH1aM8jN3vy8fdES55BticaDBnfwz7liRjvh+jAzu8ff3P+gCdLvGHSxVxFBVKh+cGY810wjpjAsAd7wqB9h3Zh9CWjQpPGNl58N+uWLVFMHMA7kwmnvz4lNp/9ul597jvv47FMD81K++9qWsmUiGW1ZAHtVEpVkwvw42fcRxQ47Pl+zlzbrff8bVFO+UNFYsXjFkegOALFEfgeIyB3SjX7TgAyqAEzOSUgLFtTCOJqQrOmZWHK5PGhY8cLQzJZXyDOwFesURKgA38gy8rv9wTsOcOSmIE2No632u8KA63zXUdVjWBmePqpp5XRBeRQTwP46dmjR0imLOCTfb6s21NmIBES4ejho2HFiuV6YM24eoaxbMrs0kD8cFiyeImazcIcuBRLx4jZXQ8QOCYBI6we9VI4kw0ZMlQPX4GRHDixYLK2F8yDydaCAqWdu3aqpgzmCje0Ro0aCAyStbcgwk0hjGkiIHE2ACaCLDNBwvLlK0wOms2qtxhBJPWCSImMobIHOPImqx0rDW+8sU21QRi6YIABU/jv//vfJXu64447wsEDB405wNq6JC2nSdhHAkUkrQQBBK+vvLJWgIP3UsvEz2j8jZEBoPTaWddqrJBeGcuCzMkMSnyYnO10NlVJAKv8P2sYCyV5HrDnA7gSZZBxWkOixYug0QHG7373OzEDt99+m/quqUYqBnSqEUHeGNkywB5M6UvLl4fuXbtKZgmIs5YPTQXKGjVuLKZEgRpzj5rEenVVJ/Uv//ovAgZjLhsjEEdADWjjPtD3D+BNwARLB5OKHA6bc94zacqUUFqnrhIF3C8ANZI0c9k0tjLPxPkYmZSyprIqbNnyetix402Z7XTv1s3q8WSYgwtpRg6i9M8jSJ448QqZQFQr0VD7nDWJIg3Jv1CASZ0SLQb4WSmN1qNRBvLDp556WvP27rvuEnvCuaohcWScCNa9No1AG3bv5ZdXipGbeOVEGYhgNENAbwEwNW7mBmtsENe3RX26OrTvEK6/4QbdC+S9Ys0BBAWOfzY39P+aSwS0BKXcb0xjGEf2BAJYmCOCaNwG2aEwTaH+TeunukpTkbGQ42w6rbXw+pbXBU5IFnAsxoi1xzzkvnKN3Gc+R83Vtm3U4u3X3LBWHZ30Pe6sCmvNmVL/S7ANE8g6c0Mb3ofJxrFjR1VLhmyaYJ61Brhu3bpN7AuJBBQDl/16P6wzElLmNT3ZYD2Rz3HOuDKSuIDBBQTw4rxY77CJfAeBPveAWkTGm3vE2qb3HyYh1JHxfTBqAEjuE+ymubeaCysmOsiSfTwkf6XuN5WUQylSTT4HsLYax6z2CySv7HOqaSsp0a1kHvuYcH+s/xlKkGiehQtqBCoGnrL6LGCF/+Z8WJOSTVaUx/6ZsOI219gfeb+SD1lrG2Jss0miXYLpLsdco5lNWfIyl8yLzzh+h+GJsY7W95D5xp5hknhL7JEco/dfvbr19N7WbVqpTxygXyAOaWmsr2VdaVZnYGxP6z7DRFLnnErzrGDum5KC/RswLxDHcyRTk3OgzIG4TMYMuDIh1FSZCzK/4zl6y4/+WxHEfY8gq/iR4ggUR6A4Aj/UCJwF4pBTSlKJyyR1bRlV2IiJSyerxMRNmTJOLQZSqQYhlaybT9t7Cp+sfOz5ZmybAToC41wYFd3zBNyiNM5B3reBuWS6VKYpTz/9lKzAS0vSCpjpzda1a2cFCia/qYkSSJ7mQUzBZx9/KraIDPXVV09XwMgDHokKjBQuhgQ5MEY5iR4BIWAjGowQ4BN8ILF7bf1rAgfIL7t07qJgxtk6HnjmjF/7M88zwAQEHA8w9NKKl8Khw4dVuzVsPpljXAAAIABJREFU2BA9rHnYEjDAElnGmIyqSbqQwTmAgh0j6Fm0aKFkSPSomjt3brjzzjtV80K2XtlVtWkoDV8dP67r5t9kzF94YZ5qomBsqK8hgOB+AFoIygl2lCUuLRFDQQBHi4bPPvtU50OTYECB7suXB3R+kvNIcmhmALAysAS83N3RAdr5QJzdB5ceOSjOSylrBcjJpAI7k5NZ0GWmJtX6GRI8AkyaNRMkA3AN8FvtjDkoMk4lAmuwCMuWLA79+/YN06+eroCTseSakKNSR4UcDYbJahjN9IB7gxX/wUOHwl/d+1dyxuNiXH5H0IhDIPOE+8Rceu/dd8OChQsle50ybVo4dOSIgBb34u6779I5WuBoklJ7GZvgzCTyTVzqXl75cqARPTJMQAgvNychmNy+/Q3JgbGzp06Rxs7VWdj488Vp1p6AdhdPPvmE5tl1c+aIiaxTWhYqVX+UCnv3vq95iAsgFviMiwLeKN8i+GTd8TJ2okRs50srVkjSCaDlPlkjYmRtFki6nJjPcV95P8Yt1KJivmPBvPXGY5zc2OTsRIoBSmoqqQslcAZIc970BON+cGzAAgwT9wQ3VWz7eY+1j7C5ApvFd9JsHECJFHrwkMGS3vHd7DMEzZi1wCoNGzZcAfS85+eFPe/uURJk8KDB2jdI5ACmuafeiJ09gaQOcm9YQBwLGQtk0Rzb+hk2FONHjZ7ADcYzFRUCPA5+mW8knJgzv/j7v9c14jaJlBRA1bt3L9V8wuJPnjRZ94q2FJKS1quvmlrGnuQQ5jG4neKui4zTJazUwrFumPMYnZBcQ7rYvPkFYvq6dOmqsQTwMn4/+9nPlQzx+jSrx8Ul1xwzuY+oDGgHwLWwbsR2x/0P8O0yQtyJjV31fo3IczF9wvXUklZSXWSDwAj3ls9znex/zq4ybjyL2Bc5Jj9nncBGwT7m2d2g49keFs1zYkKSZeiMsbkZezsB27sAhZJWygXYJPWsD1cQ2HMmqbGn7xztN/jdha1ahqHDh4TmF1xg4DLW+QlMAhBVdJ0RiMM5E4UKMmDb0zgPW0caP0BcKm31jtms5pbLUEsxMamuUWKTfaRaTBzPHLv+Ioj7ocKw4nGLI1AcgeIIfL8RSHRo3T7XJ04gLksQCzOG7p5m3ymBOPrENW1cGqZMwUmxdSgpaRiSgLjcy4I/M6uI3InLLHM1MIBCnjfeUNiCUA9I/WF2vksRE5cNcr47ePCApJM8cLBPx6rfAsNYhxfrf/TwT6TC3nf3qqEtUq3JU6bkMvFk72mqTRNbGD2kh/aKuVSaJhuSEGvIQw/p5SeffCoGg/eTUSfoNHdCGwdJ5M4TEAtYxP5APEABlLgEwohdeGGLMOGKCaGhMtjGPEjSVFCLQ1D/6WefylABuRzBB9nqt3bvVhBFz7yNGzeqTs9Bn4MZN0zg/YAxgiRkfzBnHAuA8sILLyobfO+9JlNzqREBBEE8waM3KecYBJYEJ7AXjCVGEASIyET5HcdGJgcYBTSpXgXZn2rBamfidAeiNO5sxsnMbxzA5OeKzSm5PcJSyf6fFg8wL0jxgizIacTM9dg5W70P1yVGiXsRe/ZxPbj1vf/+3rDypZfC0MGDwoTxE8T8cl8JbmAt5CTYvbt+xv0ieAXgISeEsaqsqlTD6tGjRof39r4X9r63V8CJMWKsAQCASkxLqGt6/rnnVdMy9eoZ4d29e2U+0rJFC1n1OxiXwYPXlkYwB1BVHQ4GKQcOhBdfnK/7ZMYtgBBrpk1wS5C7cdMmzZFu3brKHZX3ZJm758Fw3v8N8Ddv3jzVO1ETx7ynvrC6AllWSVi3br1qCGGWMAvhPnA/JKGF65ezqwW/vu5fXbtWUkokjcgKvZ8cwa45elrNIDJh5gLSY3p6wXbOuvbaKEO0tZfvoWhNHbUXxSyBg11jMi3INrB+XHOS+8Z3IWuFASVIHjt2nFwVmUPMCX4HGFPdmWTVO8O69esU7ANWYNo4Fgkh7hN1o4AduaD26i1Tpo8/+Tjce8+9+i4kkYCyNm3bqEk6oAnWi/nB2L719ls6Jn8AYDhM4p7aork5PJL42fnmTjE6OFFag2xrO8L4YcRCuwSuF8dL9g3OFTYapuvqGVeL8ad2lPViIMJYNJg9Ei+8j/9m7+N+4CDJ/sB8Zw20bdNGZkZ87+OPP6F5SjJq9OiLNV5cHy0OnnnmWd2Ln/70p5pmvlb9HrOm3OyHe2PJFetPKJMP2KMqW6uwtDK60fwCLJl5lM2TlFhn20PMpAWGz7/HpPRW94wMkeNiSMP9MFbNEjlyBlai0RIgtu5QQ5g8EXCnQoKYoDSWjqRfjb6T+cLYsQfw3ySNqEXm3DFXAsjaOsg3Aud6MXqhlYWzdq1atwwjR49Ugo37QD2c1wsKsEa3nvIzp6Ocso72kGQtIK4SYBtBHF9sbqQG6BgDjg8IpOMQ84TnThHEnS8iKf68OALFESiOwH/tCMRm3zxIjIXL0GstMnEG4gjAkFhWhCaN0mHylPGha5e2EcRRE2dRn9XE5QGccFoOxOXr3woQ3tnxYjyOPxBrG5aaLPKYjEAcEkiCPR68VvfTL0o7zYTEQJKZJtBeYPfOXQqIaRbrbQTMXjkltgULbBrXUnfEgXhIEvCqn1nWgABBHZnt1atWyahjyuQpoXETq1MwyVhaD2w1Bo9W87Vdh6SJaQtMCcywdqbx8tpXXw1fHTsqdg9Zp9VxWGDAdSI7QybIA5pMOIwgtV2AAs4Z5mj58mUCDbjuYRtPkEFm3GtCCOZUa1Lf7LUJPAjKCTSpkwF84IaIfOh//MM/mDNlZFHIwFPjRm2GAIPcAwEupQo4zYRjh+RYBEI4/V18ySWSugJuyLzzOYAcLxmcfIucMs/U2b30Pw4qbe6ZRM5/x/kg7QJcWvBngNrAWYVc7ZDzuQmN6gwjIyzJX+zrx/EYY2qvAP9DBg5QewSCZMknowzsnT3vSCrYrNkFCswIbgEDHPeRRx9Vg3mahGMjTx8ygrrLLhujewIY55wAXMgeuccE+bAzU6ZND7vfejts3Lgh9O3bL1x//RzVsXHvPZj0ceCcHcTReXr/Rx+FBfMXqAaJ4xK0utmCrdUQVq1ercCdJARukHXr17P1+x+AONgU2EEYnBtuuEH1h8gplV0JQeePBJUaPoB8vDvRyMiyO14bSvDNnJ0/f77GdMbMmTnnUCRdQDDdQxiD8nIBLtYL1vXMfSzy6fvHvbJ6tqSCddaLX0ZsanIOo2vBPgEs8x0AyfwgsSH5WGWlQBMsNHsFewbvAZCdPHVKbBsBNY2eCejXrHlFn+nZq2c4dPCQAmmZ55RZUMzvSDJNnjwlbN22VQ3cp06bKjk2UkxqnNh7AN2AYOYEbVDo9/bcs89Kkti+fTu5NyJZpNUErRAYMxxIaT7NdwwYOEC9GAEXjBNSQeYjdZZcFwkZAOiQwUMkzZORTOs2qmcDWMISMocvHzNW84N5TJIME5zLx14e/vCHP4hNmnPddZKh8p2oAPjM5EmTdEzmPOOKORByy527doXRo0YJ9M57YZ7G/ac/+anOgzH3+jrWOvMf92BADIws95P2BzBPLuVUzWpB2xW5SyYBMibl93XAPqMWLbhXxnUN06W1o/YmlvTwGliSeTwLJL+Pjenl/BvZfGONjQlXPVpkDNXf8+uvZRIDeOX+w/Cy15FkwBCE43C9J0/QqsVqYv17XapO7TLgmLmLJJL2JOxVnG/zFs3CqNEjQ+s2bQy88WyRG6etDUAcyZuKijN6RjDv6tevWzuIqzJzIJg41haJI51PwnquqkauzECcMXGlORlxkYn7rw3Wit9eHIHiCBRH4NwRSHRu18mYuCT1MJmz5JQ0+wbEpRJk+CtCowYpMXHdurUL6XT9kJCxide2RVMTejRhnR7NS8zz3wCeAkjZIZuOv7aXyy5r/SUuiVXV4dlnnlXdRbrEHrqYgQwcOMAyovRji85dLq3iGrZt2SbjjSFDBofhw0fkitr5HtgjzAkIpMi6ExQCBsQAUFcXHf0IwAmyPvjg/TBixAgV7RM80CiVhzFOmXI1iw/489XE8Z2SrNDv6sRJ/ZsM8MZNG8PON98Mffv1kS28yy5dVoh8kfchZSNLjrQRMHjRRXbt1K4sXrQoXH75WGX46bFEJp0gw/rNAU5xS6uQRTpMEzJIl1sBEAHHHrjcd999oeWFF5o1fQIW0gJpAJkYGLnAVepvQBFBITb9ZN4BENQK8j2ACAr4MaHhc2bF760kvsnEeU0L41QI5Py/jbHNZ8DVxyw2CGd8rJ7GrMSdHeXfLrOkZxQHBtgwFsrEq1WA2YYzbwBLsJSA0vkvvBAGDxyopr8EZsgTAUDMJwJXpG98H30CAS68mDtIWjF5wHiD2i0aFHMOl11qdYt8D6YWr29+PfTp20dSJuSeMB7UxG3bvl1NhqmTBIwhs4K9s4bv+RVSyDTVVFWHXTt3hldWrwkDBg4MF19sbqXqlyh2OAgQMU8+3LfPesRdQt1kXQG4bwNxBLGvvrpOvRbbtmsXbrn5ZkkjWc0kSghiF8yfr5oyAB59yrw9hpWkRddD0xrrXLbv2CFQCCjCIRJQQfDPuYpxwTZeLoIVYvz4jpdXrVI/LthAxoU56M6SVjdX2CcuDlSuPtWkzjgrkrih/g6ZGaYfsLRIY9u2wTToK0mWYdSw4AecIg3ERIlAG1CHVJlWCNSzci+p9WIuIE9mDVw0YIBcKlmn9JFEgoy80huUEzDLbGTNarHVXAvNqrdte0PgmjkES84cwXIfAM13q89ln96aLxwDIEorCppLT59+tSaGWKES2sRUihFmTbAmaWzeskVL1WSptu3UyXD7bbcLeK5YYW1W2D/Wrn1V39+pE4zgGe13v/n1r1VLTO0sa5k6yhdffEH7AW1bSCYB9DBugYlFwskxUTgwhigYOK+f//znZgpSjS2/mdFwT3bv2q22JLRl6Na9W5h1zSyBMNYkiR+XW3IM1htyQ5dA5xJpAPi4/2NCxfxkT0bWzdxhz+NvsYCRweK7uQbWMvMQ8Mo+Z3J2qyN1po/PkfziDwwu84SxdAk1yT1AJp8HTLGvIHMFqJusm3KFhJJh1E5yLvQIRMpO+xK+j3rvhx+eq4QRyTDuP3JK1A+8SlIkKbLRxIvjWWKmsqJcIE614vXOBXEVYicBw4w995HvQlrP36pJrFdP0l/OG62DgThj4ngVQVwxgCyOQHEEiiPwlzUCiY5tO2TBPskk9uJmboKUkpq4jJp9E6LVhES2PA/iurcLyUQ9KockZfE+OwoSo2mHJIiKusnu55szS4qWpnboPCDuPHVkdigakFbInRK2orTUasQGDhgYho8Ypgen1ayYLbVc4WAJarJhw/oNCrwJRnCgdMtoAgJA3I7t28NlY8aEDh3a69xUT4GFdIHc8/MvPpebI9KYSZMmheYtmgu4ESjwvVwXUhpnSM4L4tTzzqQ61EbxEOV8OD/qrMi6E6g58HJJJMECWfcrrpgg0LR//0diDAjEeeCT8cW8pV379uHUyZMKcmAoCVCcceKYBBKwDMg3YewwzlD9R5U1keZ8AIkE1cjJzJ6ae2i21mbigQuoMRoEKjRHhunk32SVaSXAvwFvBP/+N4EhxzMgVrucshDE1TZL5Dx6HhAntgYnPay3I1voLJ2DQIJb2DivWSGo4R7KJAD5bJRFAqZglQBxvXv2lIMfgAgA+sADD8hEgpYOACDm0JnyMzK4YLz5/ueef05St9tuuy10794tfP75F2JTqPWBUeH43FtqjQiyASrI+AjskFO+uXOXQDEBMskH2EWru7OcCNflTc4NI9FDqyK89uo6AYeRI0eEwYOHhAYYaBCQMSZiGI+rbu2rY1+FkaNGaf5ozhKsfot1Ae9BIguwbNSocbj99tt1H2hDUlZSEj7++BOBQ8aIejmBaWrV5BZod1KsaFzjnP/TzzyjGi2YPer3vLkwrLZ64EXZqNUkJcMXX3weVq1aLdCBEyvrWWYPkg8i02UcrDbOzUzypiY2bvyhLo02CKNGjwr9+vbVOnj55VUCtLCmm1/frHsHYAEssu6RcVInSrC/ZOkS1Z8xvoArvo9WHSQIXnzhRQEmag0BDQAxjoOkmPuJqyPzBhAI2wsTjhEKDDrg4I3t2+WICaDiszAzBPLU8cFO0rh95jXXqGaN9cRce/jhh/Vv5ijvtbYgFVqDS5cuFdCjKToyTQAQCQHMiACUt99xu+7T88/PE4ABCHJNJJiGDKWHZFAz77mPPCLwy++HDhkiIx6a0zMvqfFr365deHH+/PD665t1b2g1wl4NQEU6CPhnn/rJj38itsfkj1H1kLR7i8QXJo4xHzFiuIAUY4uJCxJ21gpgB1YRoOLzn73E6tiqVAuKRBnJKO9jnTHv6terp1ox9lpqCSWfxKxFxlGYkiB/rMz1nGNcndVVzV9sE8M8k/Iindba55qo/2NNKDmHY2usI7Y1an1H2Z8BrrBgMFwoG0iMwQDLGCtKhj/77LMw95G5qrdljDjnQUMGak6xdnROOdfNKpN04qxZUa4G6pzDWSAOYxOtQwNxrEe5a5aWiKnVHCopUX25GnzDxIWEzIrkyFwEcX9ZUVvxbIojUByB4gjEEUh0atcxm4AeCzURxCGTs5q4mqqs6slSSeSUlZJTTpw4JvTq1UksXDJJHUFsaK3sujFubmzCg1WNUAVaYo1YFhBnNQl5vJaPHL+NvUqVlIZTX5+RC+JXx4+pCB0GBlkTQS5gwRV23lcIFqmqsjpsWPda2LplSxgUmQcewlY3UqW6FoJrgqx2bdsKoAgIyMHL5DWcF1IoAlgCrrGXjzWHtSiLlHQz1kb47HIG7VzEmuuVF107vS6DBsZy6UsmxMSRzfcghSCDAJe6M2rd+K4TJ0+GbVu3qa6J4IyAhwCKIIjaP9hFWCMABMdCckYPKyzQMUrYuXOXAj3YR4IUegwRqHNPP/vs8zBhwnjZyBNY8nPvP0cwYvUzCR0TAAebQkBGBr5nzx4RYJj9vXraVVcpODJwBftmckwHVhHx56V28UaeDejM1MQZttrYKI7vva38faqMYg6KibQ+SWZAYMCHPy7ttP57ZglPQAgYWjh/vtwpMTahPg1TCOoG//qv/zpXb0WwCOAjo445Bd8JewNbd9utt4lp4zthcwjSeD/niSkOLIXVIJ1UQE8AOn3GzPDmrt1iSpFSEgjzGTPXMBDLtXC9FiBGAJ5KhZUrXhKrAYjDUMPZBGsindZ95nsAq7AuvXv1MsBEnVhBKwdfi4yPWLGSEtVXwUIhc8N9UvOFdgmpdHhz506xO8zFWbNmaXxh4nxdyDlTwNqYSsYDxoHrBUhSY0oQzTEBnCZJpum79VdkvGDgYI5Z11dedVVu7ADgBOM55iBK5txV0+RrJpfl38x/epkhWwaIUXu2dMlSJSBgxABpAHOkh7BxgFf+G4axdetWYdGixfq+ARcNULsA7jmJF84RIE7AzRqGmUP+zXrk9yRdSNQA4lgnsDkwVLAssE8YrXy4j+byLSTj/N3vfyeH2DGXj5HhDd/FC+DljBpAAqDGvJo9e3Zo3LiR9QgTiCtVCwHuCxLOkSNGijUCeMHecU0//5ufC1w8/PBDkmvPnHFN2LptmwDe1ClTQrMLLtAavv/++/XdP/nJTwQaDh46KBMUmDfGCKC39tW1Yc+edwU0MYuhTheQArCh5g9wRmNw2DaO27pVK0lgJREMQbXOzDUkmswFrxFj/GGZOrRvrz6CXr/KvWSOkZSC2friiy91bcwbwJU5NTaQIoE/3n/Qiz9tDzCTEfY1WGBYMiSknBdrjuOpFi1FDXapnGkZ46ZNm5mBSNJMshjD/HPNTE3EFNZQZ1cTKivMEVNOmrBfUo5Y7SZzne8ANGE08/hjj4k1lWNlSSr0H9BPiTGShvzxZKXWhurigs4dcM4aB8hT4lDJMzyNY295dKe05AZ7YDKNkyjuqSnV+rLGeB8gEGa9EkCnFhkA3Kpw273/vehOWQwdiyNQHIHiCPwFjUCiS/vOiNFCJlSLhaNPXJBACrlLNpQk0yGVxKa/IjRtXBLGj7849O7TRSAunaoTGSVnaQyZSZiZzfd3qqEvD5k/BVE8Wozx8Feuri7WNNQ+PjAFJqekHcAXX34RayESYdjw4WHgwIsiK2hBmrKfkZ3IVNWE1zdtDhs2bJTV+8QrrtDvvB4DYLZ373th/LjxyvQ6EEhiBgHgCLh4lYdX1qwJH3/ySRg0aKBqPhQUSqZWUPOXvyqrB/Jarmjd7k3OxWDgWJbr3YPxRHVYvWaVAj2TIHUXoAC8kUFt1LChMt3du3WXwQEySeR+AClMExjHDz/8QFJKmEIACAEB0lMCPbLsuEcePXpEWVkCAGRbXAv94AjqyIZbvUdKQdCdd94l5oiHvbOXDugADgCaV9aulQyMAJjz9ge/31cDarE6qYCCLfy9v6cQOPgckV18ZGLO/cy5cyXnGFfLJPq2z3oW36zkzcGNOYT8bdHCBaFH1y5h0qTJmh8ACUDrj398n1g3k1idlvwOxoFxo76JABeJ6axZ14aRo0aqTx9ZeGReuBsCYjCoIHhU7dHp0+EJNVo/HCZMnBhWv/KKgqe77rpLx0TmBEuHtKywjxVzhPnEcQjotm/bFta/uk7rQg3kK60+ysBqtQLl5557XvcZYIEMT5JUZnpB+wKXbTqI4xxxJwTEITflvJQMSZdIfgVgRW5JUgVWChABI2EsmslfZWoDSKP2rKIiPDz3YQXJ2PPDROWbKRubBkMBi8iahFFZteplJR9ITmDa0qZNa123td6wtUKtmNZkoWlSTLAYIx3EWCxeskRgY+KVV6o+7amnnhILN2PGDDFIAGhMgkjuIC8kWYERSJvWbQQkkcZi4ME1MzbIKQGHgDbk3TCLrBuORbJn9rWzda2LFi8KI4aP0L1hzjzzzDNiLVmf1FAhX0SWy1r61a9+JeaPcwIoLlgwX4wujqbcA+ppufbly5arbcUN198gBk9tSWLj69df3yKQx3Ugr2UOUV+5du0rAlzUxKEgWLhgoVxKb7zxJoFFQCGulN6vkmNwnYBcGWckUzKxAQgCjhw4ASS4j7gpAqDYx5i7mPjAoPIdFzRrJpaPpt/efsDAvjkm8m/MnTgmnyN54Pb4jA3sMu6dgCwkjfxNLS4AG0ku60VAKTKV1uLC+qmRSHAWsJAVdhm8JTFNyg1Tx1rlPABPMl+BHY7zy5g2gJq1fVE9tJCh1X+6IYrV35lbM9fmZQjqjxddKa3Ze72w5513wtPPPK29hiRoWd2yMHT4YDWTZ58CNAq88QzB/CXKpE+fPhWOHjkquaQ7AZdXYNhUR3JSmcHEPnlIPN3YhPNRbTd1deUVMjZJJ5LhzNeno3uvSdFv/6u/K4K4v6DgrXgqxREojkBxBHIgLguIQ05J/ZtCslTI1litSyqRlZyySSNA3OjQu3eXkEjSg6hOlI14fZMiwJx3CQ+qKnpvxZ5kyv6pMbCaDuTr5AooFXd3/EZwrioATEZCWLpsqdoCWI+hpMDDAEBcPKRgVwRfqo+ryYZtW7aGTRs3ha7duqn4nzeLiauqUi3a/o/2h/ETJig45KEmpoa6nGjAQdaZQIIg9NJLLg29evfKARMPUC0La20NvMVAoZTPr8mZCdgfzsGaAZscCOC1YcN6MS8DBgyUhAcXPOuDVCp2DTkWjacJ+qmpIWgicAbMkY2mrmrGjJnK5gPoyPzDdiBD8obDsDHIjpBBIUlD5oV0C7Aow4HSMtVmXHvtbLl/Fp67GWskZPoBUCELTvALq0OW2g0BuB6/td8HxBkDmgfCXgvnffxqW77fBuLOZUoLP38+ELdjx/awZPHi0BHDh8vHhPYdOoQDX36pdhWDBg6SYQWMATb5bdu2kbU+AQ/B0vY3tisYu2LCFWLxrC9cmb6WgNMbC1s2PCmJLP39YEDGjp8Q3twFU1opsETQzBzgHn/y6aeSyxIoc48BzfyO7yXw3bHtDQHy4cOHqf2GyWGtrxXrgfYcgAEAKNJcNaonuAUsx4RE4by1GiNzB4TRIekBoLj99jsU5KnZd1W12CpA78WXXBwuvfQyY0SR3cbebawnZ0DFFJWXhz/88Y9aUwAMkgn8W6Y/uONVVel6mZNEjxh9PPnkkwJCsFgTr5hodUMZa8fh8kHGwYwoAHbmxgerjlyVseDgrBsACHsF/dK4B4ARGDPcH2nRsP/j/WHI4MEC7+vXr1cN3S233Kw6uscef0zMGOsOcMM6njx5kkAZzD5ukePGjdcaxbilSdMm4fo51wugkACgfgwp54cffChzE4AIx2C8SBhhCnTpZZeGP/3xT2K5AE6cO+wh537dnOvU2415wRxByoxkkpYI7BfIBSXTKy3V/eIc+G9aXXCtsEaMEfsCwMzVAdShtW7VRvWbtIvgPsPEsw55L/MAsMl9oeYWpgiTGfYSDHyQjTJOAEUz1SmTyyHMLefN/sZ8op4YsxP2B69FZQxQRDCGJJe4btYzklQUBnwvEnFZ6R8+lGu50erCC1WjieGSzKi8fUWUDwN4TJprDqcm73WHZOyMLemneZqTKcMgW2sVl277/lFVjXmVV6K5rNkkk56wsL3F5M7mDGx9OXP2r5EpLlxn3F/Gm2QBTDlybU6zQcP6YeTo4XI/9XYLaoxekjYHVrXsyagHpxJ0qXRo1ox2LolQUYlTaZnmHWugEMQxAsxPAeZGjaRqIWECe8maLj99Rskfq0GsKDJxxXixOALFESiOwF/YCAjEiYGLckqYOJqDCsRVR7tm5JYZXAlLwoTxF4c+fbqGZKpOSKeRVMLaxX44wD8FbZbVt58bpuHnsE40Ea+piv11NBgmkTNQF0FQrYMEE1cSyivMyv7zLz5T8ErAB9gh811SSi3f2ewXD9tMdSZs2bxFwQaB9tTE+hoAAAAgAElEQVSp03KOjzygyKojc4OVQHbIy5k8QClM4vt790piRcacoFy9wWLNVS6zWgBGjfWxGrLCl8v3rCC/Rg9MmXLETC9M2LLlS8XoAE6V0W7eXA9TXtQwEDRSJ8W5YDG+5509CiYJABht6mMGDxmi+iz1OVu2VPUaSB3J0hPQE0hS54OEjYwvdUaM/8gRI/Rd/A75Urt27cOPfnS3wC1jZAYgGTUQJjAkA07tCs6WHNvaB3zz9V1BnI+p7kUMVLwJuGW1a3/9R0zd+T5nIA6nTWuK7vV6BORLFi0MXTp1EvPTsWMHBWYEuQTOABGCM1oWAHYJTPk992Lfvg/Dv//771TvReN0Al4zgTmpYEoslgK7IPMDap7mzXtewLtp8xY5W/R/+If/IRkXYw34XrNmtWqpuCdjxlym7+b7qJ3CdXT3mzvD6tWrtC6YQ1wT18O5UosEw4KTKIH4FRMmhFatW+uasyLU8y0/fJxdTgwbBkMDWKMlAc2+m13QzOzIyyvCSytXqr4Np8I+fftq7poTnznUIKlmzktOmQSsnJERBuAO5hi5mPUAo27TmnxbTZK19oCRwTWRMSTxAFOl3yt3ZA24Ye7M+ZCkCO6fgEKzm3eAyPupJ12yZKmkgEj3WAMffPhBOHb0WM6IgjmLYyC/A1jAzHGeuJ9ue+MNyR0ZQ9Yj9xSDCvu7kQAVoIm1y9+0cQB4ct9eWfuKHCphcwD2gBfvE0fShuulblNJsMoqJWkwMoHJZf1zTwHfXKO7G9L4HBMR5rG1CxkdZZVpOUgCrJhXXJPm4KmTOh73mO/GsAX2BpknY8Z95DPUwNHYHYdZ5vZbb7+tfYCkDQZL6nuGA2dVla6TMWD+c7/Y4wAbAkL0ZYuNo/lOVAXIFgH1jCfXCaPP3FIz7xCkNrjl1lslbeR7OD57AWNs0tiszpnzhWmCgSUZwfWxhzH/nOUydQFJDJyDE1bPixRYSccItGqs2b2xZFYWwHeY86Wx2OznjLmeXDk5uPWi9D3OfmfPIc6H7+I8AFPeOsHr5Hw/Mra7Rns6yUbcP7k2mLs6dcvCYK+JkwuygUslhLIZk3Fms+HrUyc0VwzENbUaWYG4PBNHg2/J9+XGmY6tcYIYXfYk1c5i9JQuDVUVFaqTAySytopyyvM+doq/KI5AcQSKI/BfMgJngThJKXGqTBA4UUuWie6UxsTR7HvCBOzvuwnEJZNlJg1xF0EeftTBZbNqBaCHph62xs7pYa4m4oWqjHzz5m8LwNV/LoEcq0Ygjv5c1lS2NAwcNMhAXEme+VEAGkFhTWV12LLpdbEEjZs0kezJ5WWcyQpc2k6eFMjhwWlOZ9Tv4NdpAJTPYnxATRR93JAE6QEf7etdgpN7KEdQWvhgt4c7chqrwSIggPECxJmLnz0sMSchQwow4r1NmjQNDRo20MOUMSVopC6POiI3O6EujmAMIEUWF6aHQI/M9oIFC/T+adOmKxCi6J3rQbpnLplJBVIAw86du4hF+P0f/iBwCHuB6yIsFPeH4AxGcseONwWiYXtgUciSI+/kWBawlMaCfgNc3w/EmeSWcbIMd5QqRWlqbSvm3PH+z66qc0Gc309A8OJFC0ObVheqxgmQRICEGyLMAgEP4wIjBliAtXC2k7pCGqfzXkAcY+2yPwJB5oC76jFeJ04cD8uXW83Zadg86nqaNAn/zz/9kwJ9ru21114TSwHjwTgTtL2zZ49YLBgH3Cnf3v2W2iLg2kqvLmtobiwD14nElmbZjRo3FlsC0FBNHeY10TDGZGL2GV+XzhQvW7Zca4+6N+YVxibUzwCKYMivmz07XNiKeh6zQ2f9cDzWijcq59+Y5zxw//0aNww5OnfprIAUUOf1fs5OADyRJSINBvhSD4fjox+Xxc5cJYDNBdcFe4A1eDZLe5kQlaTD9u07BM4Yy779+mpNbN2yVay090wzpiIhIMPPuD7WyhUTJwrEAUwBHhte2yDZHawmDBJyWiSYAEDNmwb11SeMY8BaYb3/xrY3Qvce3XUfAXXUi1Gf+vqWLeHTTz4NgwcPElh2GSNrl7YKyDQBj2JVqJmSEdGpsGWr9Rzs07uPAJBAVCajNQ+gQUYLQwf4x9jluWefU6IGWefPfvazQE0uZjeZmqwYOyTWyKS5BgfjOI8yd1n7vkZgkGn4jWQSlQDfwflR40mNnbmFRjl1lLkDqLlPJCcAo+7uSLNq6urolYcygvvPdzOH2f+QOjPP2Q9xikXG6A222dM5HveafcrklFG+GPuXOivmjJkx1MgSKQEwyaMYNz3D8n3hXBZs7zGJvVi0CN6cUXPXS5dU+nusJQlz01QreSbQXFq9/QHzBsMZpK4k3khoYP0/cPCA0L1bN5O659aH9cOUiUpk4tR6J5XS/dCaqKIm+VwQl1WiQm1foosvyR3mk5toocCpOFOeA3HMn1vv+duinPI/+0Apvq84AsURKI7A/4ERqAXEWVabmriqihq1A6DZt0Bc07JwxYRLQ7/+3UIygQtXaa62zRzznInLhkqCpljErSwmWU5s3VMlIWSiyYn5juckd2LuzhOgA+Iqq2rkGLls+TKZcxAQ8oAD7PTv1y9k1V7AHrHOIkgKVpMN27duCzu271AG8tprrw0NG5AxxmUxaSYF1dVquEwm2Q0gkIJWw7Ylk2JdcIZs07q1TAaoU1G+NkrUnGHze3bWdRTIK+UkJvdMM5Dx2jixDTiIpRLhNUmZ9iowx6GM97Rq1VqHJniGkYB1ATwxeJgHNGnaVE13Ca6o/SOYQlJJDQqsG1JK3m+BU5mCN6zHP/v889C1SxcF0ZgrAGYBJEgyCdYnTbpKgQPOnbt37VL9jzF0bUPHTp3CmMvGiAlCUsm51KtbT8GbWYfnG/B+dxBnwRUvz3K7tOnbgJpJPWt//UdySuYA520mIXZvkEkuXrgwNG/WTNJTY2otCDM5bGyGG6yexCRsSBsrxJrgYskxcXKktpDAmPOQTDDKpwAoAPcvvvxSx6DnVMBFNJORrO6WW25VX0KkjBe2bCl3VdgVc+LEfGVHGD58uBIABF+bN20Ka1avEXigzoz3Wb8/mJtS1dysfHllaNa0mcAILoliUEnIYEAU5ZNnSc5CVnKsj/Z9pH5fMNzIDGFjaqqqJL2C3UOCe8vNt6jHlc1tGhmndA/F6MX1xB1irsEa80IejBmIsR1R+paiLpc6tzpqTs48JlCHrWCt4uLqLSSUBIm2nd5iAIBDDSLHdEYPGd57770ryZrXnbEe1SA6lQq//OUvBaaMcSFJlQi9e/cJLVq2CLt27tI9hb2GwWPsYacAhK9t2BA+2rdPkmJ6uNUpq6P7iPqAOUGy5aOP9oUOHTvKeRLZ865dO8OgQYOtEXt1tZIrABbmCP9NUsadGVlbHJPf83Nr/F4mKSXBNyZP7loKM1y4DtgnkZt6+wzGk/1j/oL54YP3P5C00Yxo8jVb3jqF6/V6t3p164amsaUGx/B7xX5CkoGfGTNIGxMDaZwv38/PAF2wPxwPJ0jOk99RA8h6MDfbM7oO5jL3gDnKOsFkhBfnwLUBPngPY2FOk0mNmyWSEhpLJYAiOItdDGK9mhn1sLuQYPD5zvu9Ls8TLMxFdwC15IBLLu155nuTzVkzR3F3SlMTeJsUe9bZ65s11Cb1NfkwewFJMuY567W0LB369u8rEx+AKUycJxrFqsW+iGdOG1PPWFDjZg7NGHgZiMvJKVF9lPLshqlDXmxKANXnRdl0MpsIFWdOSwbLGBZB3P+BaKz4FcURKI5AcQS+4wioT5yZmZABx6GOh5Q6P8md0hqJ1khO2bRJqYE4mDixcNbrzLOSBL4YmAC4yJjyksW//ttkNXKmzJgRimfM/7MSuKoaAslSZabp1cbDEttoTCNoem3SGT26I4iz7wAy7npzl4JdHn6zZ1+XA2s88LAE54E7afIk2XZb3zdcCqtCFQFJVZVADVIrArRLLr5EDIkcFgXk8s1mHYhatjV/NySuLDBAcZkPgZAeoqWlklbhEkbDWxgXHtowbBhdEEgSEBDEvv/++wKUsGBkyTF64PuQUVFfd+DAQTWJJkAneMQIhgw/ki6rrTO3skcemSsnyylTJkuexvUSGPEdMFD33/+n8Itf/EKABoMODFcINGAD6F0G48B9JpDIBcpYXVdaM1x3fdMd+U7GJmaK4/OisHG71dCcX075bQDv2+aZuyU6iGN+cg4YPyxdsjg0qFtHrqAOpp1thDUjOB84cJDqnHLMUCJI3vXb3/5W4zpnzhyBL4JdDxphZ7hX1DmSJCAAlbMlzGyg/USl7suNN96gn1OzCPDAAZOgysY5oc/rXlRVhSaNm4TlS5eG19a/JldS5k2P7t1V8yJr9EQy7Ny1M6xatSo0b97CWmXIBZXvtH5duXGP4+xySsaG+UJdGvcbkAgDTsYeEIdsl+uBdUQmTIJFTp+SJJtLpY2PgTuYxwcffEhADcMQzpXjIsGzfQMAmBa7hPkHYwdgQiZKA2lZwIsJDZLj8W+fG+Z+agY9jCvMhPcy3LnzTX0PbA3rB3kiSRnqzQDNyKq1dyENj0wWSYqyOnX0PZz/e+/t1fXxeX4GEwYzC2MES88+Q+LEGMdTqm2lZxzSTQAGLKSdV1MBTRhIY5xjmB8NZnifGpnHcwGwcZsIujFC4p4I+J3+WjVRsGG8V6YwSObUGsR6BPId7rJIk+dFCxepbQJzAODq+1B5eaXuie3twQypoqMh4NHamQCqLAEnB0XadFTjDmo1vgAI9hFZ30eJqLmNmvSQMbSa2YTmCPsj94+x4lhIUpH/0rJBa0KGJJy/zQ+OBaPI3uhzCqDq46R5xFhFBUiexTco5aybAzNn+r1u1PYcA2qFzypL4EQ2TvfKN3l32jWZppnq5NuAaH1JbWFMX24vKqiN457RdHzBwoUyT0LdAEBLlaZCv3591LKB/1bvxNgHMIssm3meTKhW8OiRIxqbRo0aKHGayZC4qYWJI8mWoP9ipZ7fjF2sRTAWmv3nzJkcgCe5VGTivmN0VXx7cQSKI1AcgR94BBKd29NigGcLIZzJKWHfKJCpoSYuUEeQCSGDsUlpGDt2ZBgwoGdIptDUm1GJ1X7x7EqFRDKth5ikiJ59V+BtIC4NiMuacUHu8VdQh+MP3dx1630GiHReiaQy/u+/v1fBENlfZIUYTFjNlD1Y9fDVcYN63b21++2wbetWPbSunT1bwRPueDzwsAQnOIRZIGCiEF/ujQQN6ql2Ksx74QVlj2ELkKgRgHvQ4g2v8z27TCKDHIcgBqBDcOeNj1WnF4NaAhwynQSISIqoB4EtoNUAgQxADfAEQKNuAfklPZNg46hXQ1JGrQtSLQJ+mWrUVIelS5cJNJCtBxASnAI0PHDieh9R36ePlYVn/JCqknlv1uyCcOTwkfA//9f/kosegAHbc8aSIGPwkMHqgWX29nanePDLirrS+hDlgqeYfXZmMsfuRLmp3pi7xy4zik2h47xw+VEhCPPMd6EsyVmZfL2JHcdAZGHA9c1VxbUwN5AVUePDvSIA3rfvo/DS8mViuGAlGXNrTVEt2R3gFpt4XBKHDRsmgGVmALSEqBv+9V9/oxo0WlJg8Q47RM0WAALpJXWF1GcRGHMOsFNkzevUqx/KqypV14j8FzdBAmeOhYSRAI/AC4kcrC0ugjCkDes3CKtfXqV7DqOKCyBs0RUTrxA7CLjatHmTjDouvLCVGC3eJ2YxBpkkG2zM3PzBGFUlGk6dFIijRxi1ocw/2CBYEAxgOH/aUpCMcEmt3w+TU+bltTAzf/rTHwVGMBui/YfAQwxyWZ9cJ/LC559/TlJWJKDW76yDvhfmh9Um6WZst+B310EjYInxBSAAeAEJjD/nipyShuyw2Ny78ePHWf0gpiwRSHKvWb8cB8AFewUzCihj7FhzrCsMaQCcMITME9pqyGwl1kIBoDgP26OMLSrsmehzWq1ZopmEAyKvd2Ve+nooPD/+zXuZE1y3MXGWzOLc5LRYba0zAFpcO26i9IwbM+ZysT7sP26wBDsmZpfG0OmSWLtr5jaAKBJdMGc+xsxNN5JxV1kHkkgcrddY3uTDXV1ZJ1YrBhjErMMYQzmbRjMeu5951oufc67sBzCofI4kgc9ZkhUkm0ge2PaTB1TqhxnZJ09AmsTS5rrvzSTueLFeOIZfC5/JZE3CaZuK1YMby20NvQWCGOfojskzkrXg7+VvjqvWA9U1Yr8AyhyNfZkWOkievU6yrA4lAxeFnr165ZwoZWxCX1SBOBwrSRp9HY4cOao9r1FjGqFzXfSzg7GtCCn6Y+paa7TPsV64DuYgjpSMIL8Xs0eda0VllM0m9Pmb7/6bopzyBw7IiocvjkBxBIoj8F1GINGlQ8csEr5MtjrUZAigwD5s9iHUVGYVvKZTsHH0iSsJo0cPCsOGUQuS1kMA4Eadmz24CRZ4GJHBtf1eD0qeCHqeEsojU0NGk5fa6eGZy046ECvMZGYEdNLJEgEyTDjeepv+Q3UVaCE77N27Z16WGR81Hixx7HfeeVcNbHlIzZp1jXr86OFfUyMQx0NWcsoGZDBN/qMHdiJIFgUTR+DXo0dPucrxoOOzBD8ERB6weiBhTbXJlJdF2ZzJ56zOKKGAkGav1D0QIPIyuVNGYBHZIjbo1CyRbaauqlOnjvo8gRUmLTyAsWanLorWArAxHoThvEc9CrJHan06duwkYwVqhvgcwSROiDvefDPMnDkjjBo5Irz55u6wZcs22ZlXV2fCr375q5wkknOmwJ4gEMvwqyZNVJbWukPX/mz/zzCsHpDm6kSi9NTMBArNA/K0ZjptYMD/eHbbjU+8Fsjkl5b1NiBxfiBn7OQZBaa8AAgEVMjOli1ZGk6dOCnwYJbomAlUq4cXskb6ohHAc39hNIYPGya3PK7hwQfnhvfe3avxR4bL8WGgAF8AMtibTKZaDC9jC9CAPa0kEK2uCpdeeqlksTBBzDFkfNTauTSUn3fr1l2sLYEtF7l4wUI1jh89epTYLWR7uEW6q+DKl15SQ2l6Ik644grVUVrjdtYvYxadGWLwbAE0AMFq25577hmxj+MnjJdDJ3z0iVNfq1aV9UhtJUw14MyZkbw0Nl//Cfj60+//IHDK+WGuAaiATXITFsYCJ839+z/WfUQ6fdlll9o99R50UebmrIklcXzuRPc+MT/Wm4v5D8vAhkFLANYS6xjjmkIJrwNO7gsOl5iBEFB/feprBbUAWaSRuFgCeE4cPy4HQcapRcuWSk5Y8A/YgamqyslLbVwiyIr9wgp8kXKJDd7DsUlW5fYWydOp8bOeY8wZ7q2ZJZk5T+FY2AMhv0bFXFZVa74AsJAj+pqxXpsJSRyZz+ammsgZKxmTZmvJ6x3dYbKmhvYR9nOxbsj5Yt2egzRL5hkjqz1WKgbrH+jTzc6FvdkSHjI2QSVwplxrlD/UH1pfNqsv5lzZN42Byx9Le3lk7jyJwPtcQSE5ZHSmzH/OGGl3D2Y8uEbqE82pkzlsSUlLfsA2p1Q/BmMFuOL4gDAzWamjhByfZx4gfSUJwL+pwXZZqhp5l6TD0089HT797FOpQmAMOV6ffr1lXsVzx7KfGNSUmjzZ4KGYWDM2oSausQH3Gtaz7flcBNs14yYALplzJpz6+pSeLxxWvRb5DuYmjclLSqzlTmVFuOnOnxdB3HeJrorvLY5AcQSKI/ADj4CYOEBcNlTpgVsI4rLV5t6VIhjOVoRGDdJh5KiBYfjw/gJw/CELKCMUd7TMJmVA4kFDDsTl7P8Jqgkyzs70n1snkAcA+QxsOmHf9/LKlapVqt+gnpgr6oF69uoZpS3flNrxsCR7jqMgWWjqbwh0zHr5tEAcgSPsEg9OBRHO5KWS4fgJAskFYhswQBgxfLgewOaeZwwUgRYBkNW3eF1WVmwMQSDBKN/h9UGAA5zfyK4iuyJQcWc+/saKG8tzGjYzFmT4hw4bpoCEsSL4hMHBJY4HMu/v27ef6psIMHGRQ1pDgI88ExlX167ddH7cZ8Dq/PkLwubNmxR0jxo1Isyfv0iMzw033KQA6qEHH5I8zrPPMAwE3HzH7NmzjAXRff/uIK4QtOWAXC74NvfCWkGcXA7NKMGlWWa+Ya5zkkopqx5d5mJk7KDc19O5sksCH+6hgzhjLdLh8JHDYcXSZeGro8fC+HHjQt9+/UyClM2G3/z616FL164C/7iKwmy8v/f90K59ewHq01+fCa+9tjEcOnhETYEJ6kzilRWIZyzJgBOIIctr0bK5wBr34ExFeaisrhaDijyR4E5W4gms3o+p9oysOyAd1scB4JpVq8O+Dz5QYH/ZZWMEApFmUSOJsQ3nvXz5MtXcUAOJdFA2/WKNcd2zup/8i4DWGRTAf6OwcOGCgCSRBubUWZbVqReOHPsqLFy4SJb3uL+a9X1FlDSauQSvPEtqrMdTjz8pSR8s5sSJE3MsjHqTVdeoDo7G04AY5jCMHaYbALj8WeYlbTkgRN4oSgndHdCTSpbtsbogrpu1yXJHcunnrDBZJhzmTsj5sw9gL4+xCvJLbwJN8gUWFFAEmIaJ5d98Fok0CSP2AbHvsU5M7FhknwrZZCOO8uuJfQFApIQJQTZNpxXIZ+XuCPh0SbbYSMmQYyuHWOPEz/kOgnNkmJZgskSVQEhkY6yBtLF2sKDU6PIzAB/f40BSYBGpeXWV9izmNJ/BsEXHSCPHN6DImgKYo0YAmCPj5uUsogFT5NjmWspxdHz63FVV69wAEJY4saRb7tzFnJ3dhiR3jyOTTCLNWXX7TmNt+bnWk7tWaj+3+3z2uFivQ8AM8ln2YVeAcDx/r7e10X9TGyeWuDSchlUvs76OUpMkU1b/V1oqVhkXUcY2LzfPhMcee1zSYU/IpdKJ0KtPL/UnhdVVYoq6tgjiODBP8NNfA+Jg4pKhSdPGWsb/EYhjLJir9PPjvLkP6oXH/loI4ioqwk13FUHcDxyPFQ9fHIHiCBRH4DuNQKJTu/ZZHvz0iUMmUgjiEhmklKmQVsxTERrUS4QRIy4KI0YMCOlSmncbeDMQR2DBcWBQ4p9CJs77nwrg2cP07GDRApfazSdifVm1ST2p5wGYSLIVQRwBpcU+XseQB4k8bD/at1/25ASsmHjw8CJ7zcNy/osvKkjC8Y4aO4GKWMMGJFT9yKJFks3hGDd48BCdKxlWakQI/N3kwmsvOAZBDiAYoLd79y7VTFGHRABB4Ii5ASBLDYrp4xPZPR70gLT169fJiZDeVTjpjRs3Nndz+V6a+CLvhGGDWUES1rpNG2WDDxz4MrzxxnbVrx08dCh06thJ9XUugSQgo3EydUC4cg4ZMig89dSzaho+bNgIBUcPPzxXzcGRq7711m41PoZNOHzkUJg1a6YkpTA35wNxdrLnSd7GWhCfAwpioqxS5i9RCuVgPh/kUE9T0EYiNpI+932WPc/LAk2+ajLPwnnnx+X7JKcsNfdCd2YEMJE0+PKzz9UoeeCAgQqiAWH/9m//Fi4fMyZMmTpV/ZmYl9wTAFTTJk3CsWPHlQUvK6srcGIGDzUykujRs4d6vcGGXtC8eXSONDMVJKlfV5QraDxx8mQYN3acepCZ5BMrdzN3cKkctvV8P9JM3AXrYapx7JhcB6dOmaL7v3jxYjWIZr3QZ5HWCd26dhUTxzpQAiFlki8LTK3ux29hIoFpQ6UA/LZtW2QuRGPl8eMnhJYYdRw4qO9AigtjCUvAufJyYMFUIDh0gM3aoCn5+nXr1F8PJowmzrAujBcMGRJoAAC9z3ArZL67DNqlfNxD7SYF9UX8N2Aiv5+YtNZNM/hu7wvG+mSqyAkROWJ0NLREU2zSTE+tM0j4DIAAqgnUjc0q08/M2Y/A3mTBgDn6S1IH7OwW75cdPnWE5eUCKQT0fu6coO0/tue5pNFYHWPjGD/aAzBOAAISO9wzzglWje9iX2Oc5BRcbQw/QIR9zh1VXRFw8sQJ7VVmhBHr5iKYgSGj1gqDC4CItRAwYMe5eUKDe2zsmAEvT5o4EOG97HFcG/MaAyQ3EZFcsw5ux8a+y4UyzgG/rqjryD0jjDHFLZdEQaFRiNcic4w8K0fCydxhKQFIhIaNGmosuG/8zGuFOV+APKwq48v9h3klSca6b9myhfr3lcW2HZ6AYtzcqIhk0vGvvlJTduYw18DvYOL4oxYjMHkhhIGDBirZwrkA2AHOTz75RARgVmNYUpoK/Qf0E+sNcEPYwufTKZPNerNvjE0AcW5swtStyZyfiVMf1GxG85rz+v/Zew9vKcts3XfWqlqBnDMscs45JwlGVBBQ22x3a3fb3rvTPWefcf+As88do3vf0zlpX21BQQUDUVCiZFDJOWfJsGCFWqvu+D3ze6sKBLfuM9jjjLGruh3AWlVffd/7ve/7zWc+z3wmfw/mTuoqFAE6rpu59IMcE/e9gqvcm3MjkBuB3Ajc7RGItW7RUiDOYgHE8UAkE4cCEmBGw2+S8WVWrdBs0KAeNnQoD5NCSSqdiXMjFABcAHHO0GTJKdMgjkdXAHHfvLzbg7gIClRxLgkBD1iq6tW9iL//gP4CO3cCcTygDxw4ZAsXLLDmLVooWHT3txpiNWDZCJJgAggmQm83hYZ5GEyU2rx58yWtgxlD1sKLgB95DVn2tCNeVVXkHOfZ11DnQX8tZHdk6gloAAEE2s2bt4gCHvMH+Y0beijTiwk3QuqZkJBR4wS7g/SNoIVjfP75Gn1mxIjhtn//ATFjFPszWki/li9bLmaHQAWWjjEKhiGMycaNm+zjjz+ye8bdY23btLZ58xaKRWnWrLmK4WfPmq0WBTTxxSgFEAMG//KLLTb5sUcVWMdxG70TUPu22RsBtvRbbvn3rX0DbwZxngDIZjDCcZTRj4xmgrFACJBJOtwEGm8xXOGzgA+XrFLvx728aks/+cT27Nxlw0eMEOuLG+euXXbIiGMAACAASURBVDvVAw4mtG+fPmpTcfTIEcEebMIxpJAcrCIl1iaYxmAEQjPpli2aqxffosWL7OWXX1bwf+DAAfXnosYRl8gevXrK0h7HORore11XiTLyzCvq9WA5kGUeP3FCFuQ0pz5ykATAap0rPdv27N0rUE+rCEAkbQwISpHnTpgwUU2SAUr5CaRzJFmyTR2CUyTmJC7VI4Hw17++LvDZr29f69y1qx07ccrmzftYxi+hXjIgQGezMoDagR11PHm2f88+1QC1b9/OBg8eYs2aNpWDLLWGJCEIqGnr0b17d8ktdW/zXNYp8Bb1+vIGzl73xVqELeN7VRcUMVGh1o4xIDjmsy5BpAarXGtKUruolQXv43heh0bDY2rEvHaSMRATFfUW5HjO4sUkswSI81kk08wn1onMaMrKXD4XgTRnwioiF8WMq25If1y6fFlgELDG+6hrDJJQ9irquxxsOLPo89bdBGESxSxF0kWYOCR/7FtuVuJmGMHIKdTVMb4AHo7nYNzr35zhw3UyI4fkPPkc71P9cTwudrlaEfXKEWiKez9E3scx3YmyQN8fklwAUHcIdRVHAJPBoCYjnwawRu0AMHgpoNVB9JyJQLcnOMJY+hwBKOqa8vPTzb59/mSZjET7QWgv4Q6a+Xb2zFn745/+pHspJ8+pU7SNBIAKa8h4MxeYn1wriRxqVZG10+jd+wFetm7dugsgeimCKelCEg2nX5h5jIM+/OAD3XMAHcoNjtm1W2ft//xcCQjVrjmjKlmrmd24EWricKesrVYRVSkSQ7eXUwow63M3rDrzK5rvjBNP9BRAETllPKG18YMX/8+cnPJuR2S54+dGIDcCuRH4HiMQK27eQnJKHCrFxMW9l1uKDB5gS31oCO3KrSi/ygYM7GEjRvSXEQcPB4xM8tjyY8iDIhAnNi6AuEzZlNfE8V3eOy7UrGUH6DwYQ02Lg0B/QMtpLkXgFxeI27lrpxgJgbj+/a0rcspYCOyzhFZR0fn27TsFimgofN+996X71gHCcLuEjRg/bny62JvvVqY+qr9atGiR6nIATASUgeXhgYeDGvJE6ki4FlwwCfQBbSpil+3/GmWxqZkK9R00g6b/FBI1HwOvseD6AXhcJz/DlGLb1q2qqxgwoL/eA9jb+tVWmaAgyZGTW8l1yetCPR6tBr788gvJdTA5AXx6SwQPXHD4xPWPYF4OZfECSe7q1qlnJddvqCUDkksALmCQ4Lxa9SLbvHmTPfvs08pmf1tNXLiv32M+BqIhxP83sWniIBR43aQ4yzi9RRKuUGeTYVJ8Dvncir4iq1dTZv55YEagGjLymNqs/fxz2793n3pvYanPvd20aZMxJ+gZF5wWMZbhviFfJLM9VPWKl1WTGHprPfvss9a2XRvJ0X7xy18KvDz++PQ0IDl29Kh9tuwz9Ym79/77FLR99tkyW7VqpYJv5hLAnYCSRACBMexL6zat7Uc//KFc5WC3li9bpkRLkP3hJClznMJCW7Z8uc4fwI8UFJAkI4dUcBT18ZU7XyR3AwwQYGMBzzz+4x//KAkWLTeGDhtux0+dVN0o8s/x4ydkGnWrbihzv7SmskDcwf0H7ZNFi7TWqP9kLq5du05JC66V4JHavZ/89CeSUKoZMTK2yHTFpYLOvsO8EEwzLgTRfJY/mbswYIAn9hECc3dXdPkeQAbGE6CNJJD1Q/CcloRHySiX8fp3hRpKjhFAFt8tZqyqSt9HLVO9uvU0tpVJr6NyOS2gwg1DmJehMTaggWvI1HWlJMVjrfO+UC8IWwlwIMEAwAqmOJyTM9opuZFyXsy7UAsYzDeof4IpVg0UjqV5ca1xAA4/C9JNvlOJKNo8VKumc3BZoMsfQ8sCZ1Z9PycZoVYDhQXaq2F3uG/h2jk++08AZeGcg5FJAHFcR2CbXSYdOQ0D4qMEAOctZ8vIDdLnqoM3yTqjnqVpCWZkgAK4dTAL85z5DGCd9zJ+wU01JOJohUESj/k5bdpU3X+XjTqukdwzMpbhR7B3tLFgHqOUgJXbt2+/DRo4SPWi7BPU19JjEMdZ9g6eIfR8hNFH5cH4iiHPz7NOXTpZ//79xGDKBEVzENa3Umve3SlL7AJyyjjulLUisAsbfXsQp0SCEoK4UNbwHnyVSXc4VWse70HIfzkQ972fYrkP5EYgNwK5EbjrIxBr1ax5CqOIFAbjgLgEdsU8HKiDS2gjB8TFYxVWmF9pAwb0sFGjBlih2KdsEOdMnDf25r9IAEMwGCnunD8ByjmICC5mDphwOvEg+laWxXt25dEFAVsUW7JkiW3fsV3SK4wGyOB3pmku539LrjBk29etW2/8h+nEqNGjFNggZwPUEHwSCBFEEkR4gbsHbOUydMiXWyQsCTVGSA4JwggiCMAASvycLDnfv3nzFslueDgrM11YpAbOBN4uxXSQCctFHzicDQkgeJgSAPF3gsBNmzepCfDYsWOUxT158oTswP3hnrTjx4/ruGR3ARY4Tfbq3UsBBACXoAFJJmPHOcPgODB2toV6t7/97U3JaQgGpkx+zAYOGCw5LJJMPv/OO7MUMCTy45JzNmzQwFauWmHTp09VoMAcuBMT960g7lYm7pap/m1MXBi/YEKR/VGCHjcz8cAqGMl41jw0D48ka5FBQMjIB2MUl7C5ZBIQt2nDBtu3Z48CNgIwWCWYr9BDi/dOnz5d0srde/ZEzdYL7e/+7h+ssjKl2kJ+jgQLwA0DTNJg1epVsuinHgzH0UaNGmqsSTZs2LTJpkydagMHDhLrM2PGW7Z9+3aBDu6V17E5oKC28uGHH7HnnntWYBNXudmzZ0uS27VrF7mp4j7q/biq2/p169V3DcCBTLO4VXEkYUx6/ReugNEcURAe9fkiyIeV5txpd8AcxZhh3IQJdvbc15IcM+dpPyG5V+TueLOs1UF4AErIVD9dulRM8uhRo6xps2aShbK+OAZMOQCD9g7I/vj+YK1PEA1II3kBCFDNVWkkUwSUKrjXbqI56kDUDYdYQ5wD642APBhQAIgJjmXoEJk3yeZdYBmprZte1KldR82xYaMZx7p168m5MzhQ7ty5S60bYNJ5aa/M2pyCxb7Yp8gl0Fk1zDlcHsmZw/Iz1jCyXTp3tocmTdJ1wOLijtqmdWu7Z9w4zQeuBZAOe+K1bdS4EYQz9zF1cTBEsB7MPQIYDk6QDoaRX3rdG2MYjFUy9WJubKL7GCWE3KaevcCBkDsjkhj0fd2ZPExIvKUKP3fA5Hu+JKxpCbQns4KsOST19LMsW2P2sVDnFhKCIQukuj71e/TkTTA40neo3QLKE2cqg/pDPeWiPobhZ5wjQO7tmTPt6LGjUkI8+eQTSmSgloAN56W+jxXlqlnjnrNGNm3aaKtXf64WOEePHBWLzvnSS/CTxYvVe3PFihXaR3EIxTGZHqHr12+I3C6d3a1Zq4Z1695F0kuO726sSC0TYpm5pnSLgQuRO2VtjG5IwnDfbw/idO/zYlo3gNryCgdxgH+XU/qzLyS0cu6Udz0ey31BbgRyI5Abge81Ahkmzip5/Hqj0jjWxaCvuBplI6dM5CWtIJ60/v272ZixQzwzS2AiFo4/Yd+Q8kQALjsDTyTl8bMbmgjEef1PqI0LGW6CjcBGKVCIpHG8Ny8Vt6pklYLcAOIISqn9aduubZSRx1XSLZ/J0vLQJHhduWKl7dy1y0aNHGmDZRaSp8CZh+KMmTMVjN5/332ScoUXD/LrZaX62YoVy23b9u0KULt07qLjA5SQvtHy4JVXfu7BSVWlwBQPcR74IXjgZ7gK8t0uc4rLmAR2BQDGAxkQyDFDNp66Pwxchg4dpuw4DFiQgkoyefWKrV+/XvLHHj26S342bPgw+/rsWX03meO1a9eqPgZXTWfx/OqCWQoNv2Ef2rZtbZMmPWINGjSya9euW7OmzVTfNWPGTAW0AMyRo0ZY927dbMXK5fbAA/da4yZNJLu9M4jTHb/9hMwGcVntJsLRFPBmuVOGwxB4kWwI1+CBcaTVjcwows8EPjBCUSCXEIgLMjyfi26awzlmanjcdZRMOAEUoGDjuvX25ZYvBCIIcK6VlCiwZYx9HlS3p59+WuCM+8k9mz1rlo0ZO9bKSit0H6hBk5lOYYEaFnPK1EZxv3/0ox9FUjis00ts4aJFduz4CXuKJt/16iqohvUjq885kzWX3OrG9XRfPwJWWkg8NmWKnTl50mbMmKEg7umnnrKOHTvqnLmPXOumTZvFDAPKqAOlzkzNvgmoZVbkVCdugGA5zltOk5FkEbnYsuXL7Nix4wpAx00Yb5dVNzrPOnTsoAbwMF3B+CEkDZyt8MCZeyRGLZm0We/MUkKC8wuN0gVilDyg+TWsWpmAiteduY1+5E+i9cl6Y/xZz/w7NJ72Pmpe8wSDwfXxvV4flZ8uzYW15L4g6/NjRxtWxDIhWYP9AqTgeMh4wLiy7xBUs8YwvUBK2LlTJ0mdCeaLi1spEC4vT+r7g9mKM2a+OmQMQh1dtEG61M5ZL9xLSTKd+/pr692nj5hTgBB7DhJtkgKAimBGwqCEuRzGkJ9lgIqzqzKsApxG/efEUkbNrwWuohfvUzsBes5FbQy0ZmBUo71ZrJnMTUL/tyBRjCS0QC/1kvT3IKUMhlDcT1/CDjD5PwYmXH9g1bye1e+39/5zMO4JDQfo2a+wxgVwovdm13qGZ09g97x/nTN/4dpDxTbfDTD+21tvaY6idMDNl7kN4CIZwlxQ64WqKs3B/v0HKDGzY+cOW7VypZjpM2fPSmJKiwueFW+88f/ZkMFDbP2G9dpHuI/MU8AdbBwAlkQBTc5r16llnbp0TJtYeStUdykWCy21DOv1upIejBMqCZeUOoBPu1NGZjrMf2YC58zveJ4rgaC9r5rFqI+MrouxZ7977uV/yskpv1d4lXtzbgRyI5Abgbs7ArEOrduq2XeKFgMp7xVH5i6eh31xzCrLk1aQH7fCBA/uG9a3T2ebMHGk1ahZy1m3FA9bBB1uWCJgJwMJwJwH8Oo7FZmOuCFyCJDuEN9nSd0CY0dgiWyzvKzCln1Gi4EdCgYI3sjgI3NB7kQmkYcOv6N3Gg9Vir2XLPlULnjIypClYEpAkA4oeOutGXoII5NBasQDkqCXoBEQR+0LBeqYi8AItO/QPm1IwIOd5qwEy5wLD92zZ85IakbjZcAZBg8wdjBvffv1Vfaa76OFAC9AnD8oPfDl7wSTX335lazi6cVFLd38BQtszOgx1qRJY3e/S6VU18YDdszYMbZl85bIfMSZGqzs+TzBJjLOAQMGRlKopIJcmLh3352tFgYTJ06wvn37SUoL+1Srdh07dvSY/enPf3YDmzyzgQMHCAhSD9anTy9ljt0s5Ps/29MSqCwjh5sDsYyUNhuwebCFhCoDHr/59zvNq2B2E5i4DCOn4DpiuQLzi9QMA4o9u3fbpvXrxYjxb4Ierv2pp35gMC5btmy2F154UfJEzuWLLV/Y/AXzraKcbD+GIAAkTyzwAgyFXmX8u2bN6mqTgSHIsWNH7b3335NRyPgJE1XLCNv0m9/8RnOZY7lzX4VMcrAqp86KuUybgyemP25NGzexd955R+NE78MePXooiCYYR1oLgwMDwBwgAdK9ezevA4zHdXzMOLhWwChGJjDdfDcMLww8zDJGPTScBwh269HdimoUydikbbt2cvFkjAjUvabJ54fXq3kAzvnKtS+ekHyM4DbbgIOkjTu7hvoslwry3Q0bNpDjI+DZnQI5Jwdr3uDam0jf7uXTJmgCvJl1YBrDPM5mgTKg32vXCHSRtF24eMF279otdhoppmq4ygEkMbE0zCFYQwAv50ViJoBXnVtglSKuMDDGgPHgbkmPv3dmzVKtJPsCAL24dWsln+Z9PM+2bd9mEydMFBDHKIn7ybHd8CXqmxaZrGi9BdAVDYzOh6BeTCsADBWGN2aHhSbAB7yxF4XG6bCFyETFysG2RfJYDiRpX8RsZY9bSKSoJjFSOASGLjBlJCSYL+yLAGKSKMxFkkfcF4E68zWU7faIEU1I9sipEp/lcu6Ts4nMacaOaw+uwZJCRsBNAv9orki+GbHbAvO6hyTWqtvKFSvkksrey3OCpByJFeTDjDvyZOTKqDK419Qxk+AgcTjunnECgDDe9O985tlnbNmy5fpewHm79u18nV+9agsWLpTxCeub72XNwsR1iWriWG/aS6KkgurhSIhizFNWKoMj7hsgjntWVkZ/x0Kxr84iOzgOLqVXS65qjmI2Q8KKewXYxP0StlLMXywmlvn5n/yX77/R3934JXf03AjkRiA3Av+pRyAyNqHOgGclhdBkS10WSU0cIC4/kWcF8SrLs1Lr26+LTZgw0qpXx5I4gDgezVGbAVg52cNnATX1nsvImiSpTEvZsoP18Iy42bQiALmY6vRcSsTDEplVvfp1rX+//tala2c9/DA78abE1xQMEfCeOX3WFsxfoNqSSQ89JGv18JDngYf0jADkgfsfcFkJLnz1G0h2k1RdUEoSLxgVitCDpXuoFXjttdclpyOIJ9BD+sTv+DcBQ6jtgCnDIRLWj2AEW3J+hxkE44O5grNFyI8KFLzBpMGUUPdHfzx6tFGbhTSHgGnX7l128sRJGz16lN5PkE6dnXoZVVXZrp275OQJG9Ord29/+CfdihwZ2vvvv6eA9PHp09WCoKSE/lBJD1QvXLLXX39NvYcAHWSXYeOo+evdp6fqrRy8/zue7YGJy2o1kc28hVqT9KHTCXfPmKdjcf/bN2S0t1vVQd4Z2MhM7aUHsLycxXCJFSCIe7J7505bt2atgizmzaWLF23goEH26quvqj3FsmWfWY8ePQWIsMHHBGbZZ8vs6rVrVlRYzVq0bCEARO+n1sXFml9l5e7sR8BaUJCwBx58QDV0JCdoAXD5SonVqlNXcxmASWDFufF+AmxADgmF4uLWYqc41uzZsxQkF+bn28XzFxS4EmTSSxC2dd/efXJ45DhvvPGGGAYkxCQWQDMl10sE8Fg3rCWAHMAL50gC1DAuZP6PHjtmK5avUICH/XnTls1s4YKF6nd3r1oFREFjWmZHL7BKsWAw4+4KmLBkWbnGFeaQZARgAvaKxtsAR+5tAHKSC1JvlZ/v7STEyrj8mjnt9XF3YH6jCRFAXNp1MuoB5qVkzhIBHsQQRcyUzwtvRYD0GQacoJ1zwzwmnEOQJpL08LoxgJuDCIjFDK4MPE9m7gY3VLlIRjJUEknvzp5tx44fkyvqffffJxCLjA8zJmpqn3zySTE/nJv3qnQZq1xAo4A9aB99H40EprK7D7JjZ6MDAONcAFX8GWrqRJblkSTzNJzGJCTbIjdfegkyFnx/qG3zmjgHiawnxjbIJElEcd7s1TgAi6mURJ0ElWlfAjQC7ujVifSURBlsJwky2nIgf6X+VDV9BW5WE2Se7P2sB58RJCkczLGm3YzFe0LCGvN9wcxINvsCfnkCUyTkqF1j34NdnTBhvJhs2mw8NnWqzEloX0NNNSY9XBdz0RUW+XJDFogrbm0rVqyUmoL5Q60szwhqrDt17GjnL5wXOMdNViYwqlFMCcR1piZuQH8BrpAQ4lmDQ6Weit8C4vLzcU+ucMAdgVeAOAzdt4E4uVMC2GOoPq7ZCz/Ngbj/1NFi7uJzI5Abgf/tRiDWoknTlGpACpwtq+J/qu0mGKxmVRW4X9EGuEIgrl+/rjZu/HArKqqRroGTSYkRTDmQo1gaEBcYEtXEqS4kOJUEd7OM3XiQuHgGNzNOLqFxqU2yrNJq1qipBygyQo4H40RReIeO7RXAqAFqqkoPaPptAWqoZVu8eImAyNSpU1W/EuqpYL8AaBcvXLCHH3lYlvo88KlFulF6wyoqK61O3TqqSzl46JD6VOHy6PUWeVazVk25iVGX1qZtGwUsHIMAgiCDwITAB6e2jRs3CsBRN8R1AuIABS0D6IoayHp2OqHfY24CWELGuWbN55LSkeUlyCZAoD8ZbBssG0ESBfTU/J0/d05Bzd59+2zTxo36Tpg2ziMEvARaXDuyzqnTplrbNu3s+vUyjTHBFGDurbfeUoF+fn5cNRm4HW7avNF69uxuDRs1/FZjk2+b7brPkpBFbC13OMvAICIoIhe/TPuBAN7SAXFU9xS+698K4u90TkFaGSRhAnFIjSoq7NCBg/b5qtUKxAgWyZ7TC+6pp56yBQvm26FDhxTQAz7k9li3jn269FNbtXq1JI5PPPGkbdy4QZl7AkDq1E6fOi2G98SJY7L8p56tX99+NmfuHLnh9ejdR+sLM4vGjZuozcT58+fEmi5e/Im+6/4HHjDYGsAP8xwgBAvYp2cvgT3mBveaeh3mFGAcN8lOnTtLtoU8buyYMeo/CLg/eOiAGGPOj3Hg7zR9P3jwkOZg+3Yd9HPmbFlpuWrgWAfFbVpZ63atbdmyZQpckfypJipVpUA0JDFCTRXz8tSp01andi1LlldYo4YNlWTZvmOH1i5Jjfvvv0/tCmSHr0C7PGoJ4M6FanIcMUcOVqLWIpJgZ+qcbr3fnD/3lLo/sVaRdDSYWYQ2AUHWrX5ikQum28RXF6MO60mdIefKC2DN8QAYXifm0j+vbfOauMDwZUuaAxOWmbcOQgBrAGrmDKBm2rTpkmkid6PROv3zmEOv/PwVa9G8hcyVfG07y+599DKSTVcsBkbLQc2tzozZzFyoLRXzE9WyObvqZhoBXLsrr9ev8XfGiPMVi1ZWqlYIzCPGh9pbAbbLVySR9RYU7iDKPaVlDMxPcKrkewBpUifE86SeoDE1fwbpI/cJ9QTPAdYAJlHUIjJ3wrz3+ljvh8dL4C1ipYLkN9xjHRfwnXbJTGrPZW5Tk4riY8yY0apnJTEDQNu/f79+/8QTTxgGKKxNrunQ4UM6h4cefEhgtUmTpnJV5tkCk7d48SLt2yTYWANfbd0qsMhYwVRzPXy+tOy6derc0QYMHODsdCS1FWBHDotE+VtBHExwhVeGkiSEdY96ml4tuXZbJo6sA3JKJZHy8nTfciDuf7v4LXdCuRHIjcB/8hGItWzaLBVPUCDuhApyyiCPTMQLVYMWj6G4pOlpmQ3o393G3jPECgtrpGviBNjUNgAGzqWUXodBoKTObWL5FCTw0I+y3iFwCRIg/uThFwL1mxmWmFWUVlitGrUkvSKTef1GiR7INBzu0rlTVJfh/XqwXccVDEMQJG8rV66SPGXa1KlWr359sQAwUZhTIA+k/gsbdwAY8jOs47Hpr1Wntp07f16W7Vu3blMQTt+0YJoBaESmSc837KclkTl3TufgAZ6zBEisqIvCUID3EVAA0nhYt2nb1gOHiA1yFqhSD3OkZmSicYYkc4sj3UMPPag/yZLzcOXcWrUqVtNwZJ+PPTZFATuMCo6aK1auUA85LNoJSGBEkBwhRaO2Ztu2rfboo49Yhw60P6hQw3OkqNwL5D/UH3IfGc8pUyYrI925c0f1CfMY9fszcRmwHoG4rF5PLjeLesGpniYjf2QeBQCXLZm7k3wue32H77xZaRfV7cjAI9MoPtRE8bOjhw/bqhUro75+HXQPt2/fIUaXYIz7RbDFfacNwyOPPGqnT52yX/ziF+rDBrDDXZL7BEDCnIZgk2PD6vz3f/nv9szTT4vFAjS3a9vW7pkw0aKlIDkeTBo1V/SEo78fwV9oBE8wTEb/l7/8pUDTM089JWktQSIBXsdOncSkAepwfiTgZX4SyFJDOXz4CDEnx44flUEQEi6MbdyMIm7Hj58Qs4bbKrblzGeAAm03mMO169W2lsXNJb8E7MFWCywlvb6GAB9JlzMeKSUFaIzepHFjK0jkW6eOnQT+MDg5fOSI1mnPHj3EdnpfspSAapBJB9YMABZYltCbLQOa7jAnowQRklavB3IzpAC4BIQqklr7JIG4PtaYtyXI1/mwLrmPrYqLXbpX7qBC1uxy8OQ6/ZoFl6hfinvNlNd0Oq0c5mxoKs6PgyEJSauP530sCTcszcOPPJJ2U2QfQN4HCIcNdsOZsrR0W/b9wVgqs5lmSZBvNfa5+SnIOLu5SVLslySqkSW+ZKKlsPU4bnqvOBhD7i3zE6kngEV93mjdoGbfLl0HGMHwe51iwmpSN1y/gcCKO2l67aK3eUnp/exFQXrJvqXm36VlYonZAwGEKCwCo8cYB7dQwFy1oiLt9+yNsHjB3CW4rgIC2UfZ6wCbfN6ZRHeA1PGKilSHjTQSJQXPABKD/IcMnTlEMuyll35sv/jFL5VUbNeurZQTyBvppch54y5M8g1Gju+inhq3W1wpAeckJ7m3jClsHmuCc+Y5161HVxvQv3+6T5zaQUQuuiyCbwNxPD9U88ozOaqBlKQ7P1+g+HZyyltBHOvhxZ/+1++/0f8nD7Byl58bgdwI5Ebgbo6A5JROnKnM2VKArRjudPSIi5vJ2ATBRrkVJJI2cFAPGz16sCXyaTzr9sUEenq/6uASVqk+PtQveIG+JJqqZ3Dnu5sFTxkGhgslGAoZ4+xaJxXS0/PG8iQxpPk0wRPHHDVqlHXs1FHMHAEMsseZb8+0p596Wg905JfU7yC7oflx+w4dNKYE4BgHEDTwkEZCg/vglClTZLvOk/HLrVt1ztSXYSQwcuQoGzRooAAqwQ7BA7UPfB6HMYARBiYE+khvCMz4O0E+34UZBGCRAIEgESOLjh07pXsxeZbbpZU8+PlOrvPBBx+Qgx/1bVOnPpa2lyfIwHUTuQxMGxlhQJ7HbjGBUpw1CZQIJpCoBZaErPfixYtt3bq1csDs2BGZ5nX1NNq5a7cMBvbu3RcV/SetVasWYjIPHzlkLVs2V5H/vxfEpSd1aPAdIatgVa5Alxq1yKUuU2MTMbrpA2SklBm52O2XjCcIbi+3C8AgzYikGWCzSxcu2oZ16237tm0K3AHD9IA6eeKE0ccLloygD9kqDBggjsbov/71b/R9uEMC8snC40BJISLVPgAAIABJREFUTQ01dUiVYJQ/WbzI/u7v/k7ges6c9yWXHT5ytJWWVSigDA149+zZK+dLjjl16jRJa5kbgAVYAuobB/Trb6NHjlJ/KkAj827qY49Zl65dtbYwycAgBQBF4E/AOWHCBN3jtWtXC4QSSPt3et+4G9dvqOVEnTp1ZZUf2AwSI4CMvETM6jWqK7BDUI7jJeNBoCoDBfVJ835lX2zZItkvoJKA/vTJU7Z/3157eNLD+j1JheAciIQYKTHGPQTfnAfsaDCoccDmTbwBGzBwabeQO9TEOajyz8HIiS1UHR3jXGFnTp+xk6dOKvkBgCuFjazEtc/bA8DEwURi8FO7dh0B2xYtvNcj+wG1Rjr/qMYs9JlzAxFXHkQGl+ncR0guONjz/RHJJPcasDJ9+jRJnfksYJr9jGQNigDYYL5DbTHy4gIDngyKvieSF2bLCoObi5sTEth7XVX2ymD4Qo89rj2Y/ADAua9idlI46noT75CQAHywDtlvMOVhzjDXUSAIqBW66YwYt4hhkwuo6jHLNOcA8eyZXIdfGwAaJpO91MFlkNKSVKDeC/aPtYcSAVdWEmt8XgAJ6/yqKrXzQHqKQoI549fgzegZV/ZigVZ6oIaEWiym86Yemb2X+tFx4+6RZH7J0iUyuWIuL1++TOv+j3/6oxKAyF/ZI9asXSOZJYCS8fR+dVFz98oqMbdXr1y1AwcP2u7du4w1TmKRWsRGjRuLXa1Rs4a1addatdwkdNh0Yc4Byf+WnLK83GvcpRyBuZajJWsobgmSgHcAcZpBUYN45iXz8Iev/HMOxN3NaCx37NwI5EYgNwLfcwRibVq2SuHmKHMTF1NKGilwlopbLBWzAh7yhkMZLQa624gRAyy/gD5xSC0oAI/q4YwAJC6rYjK1XlDuTYJDUToZXYKFUH/BwzS4sinEqfJC81CIrwqOSGKZ4HtSMQGbL7/6MrLgLrThw4Zb7z69jZoMgom69erY0iVLbMeOnao1Wrd2vQJoHqAAKOSIPLy9ufIe1ZDBeJFJ7tqli016+GEV1gOA5n70oT006SEBLhoQY4wyZMgQfQ8PQgIH2AcaKPfr11fsG7I7ghtAnAcIFQoUeS8SKYJ6wB6BGg9HsrEEQgQLypgSYCoQrLK169YKKD74wIN6uCO3AQQ4gPXaE4IL/kPGhmFFr169FViSPb186ZItWbJUWXhs6AlCCcpCppnrBsSNHDXSevXqY6XXy2zP3n225vM1Cp7cbIXgMJku6qfIvXbtGtaqVat/N4jzoDJIZyObPil6s5wm0w5+mRpJ5rf6GkYg1ef796uJ80A+c8wgpQo/D6xOYIhLrl61dWvWiH3jPtLXjaDU7cc94IOFA6CsXLVSQesrr7wiq3DklhgaYDRw+NBhsRYTJowTe0wi4p133pZMFYdKWAxqagCHo+8Zbx06dlGCgACTwI85hrwWIDh27D3plhEwQ7///R+UvKhRrZp6gBEYkvWvAfs8fboagTdu0lgJkJkzZwpAAUboHThp0kNabwsWzrerVy6rtg/jEL6X+498DRMVmARaJjAGzE9aUHz00ceWrKqwvHxqivJ1vgSzjAFrgOAbaSDBPfMM9oR2HMhSqXeqVb2G1gQglxo/pL30xWOOEfQiA8b0hVpDFi3nLGOKODbxUR2cGpdEzoYA9cg58c57Ycb50NsHxFXXBHsP8KWWkfMlUKYJMqCDfQrwQFCNA6BknnkxOQhyjTA9rH2uOzBLHFcyTdnt38y+hbkW5IQBXIYWD8hvYcG5/meeeSYC6wWaZ0s++cS2btum2kPuleo4oz5+6o1Gn7Sojk/STrkA+4u5zr6hesTQyBzpXNTnjJ+xdzOnMF6i+TTgnPGAgQM80VfPnTozLQPYu2rXrimnRcASwFs1ZtR0SZ4NaPLnAOfktv9+H/h56LHGvEBFsHvPbrmjIlvlnDBmoq8aAI/PhPo6GM5gTsJ2AfPHPst/m7dsVqKO48NoBcfH/gMGKPHiTccLNQ8BgjI7MdN1YmAkUJ6fb9WqV5d0eN++vToP5JSA0VPq/bZP11lWXiZXVhg5FAusq6/PnbOlS5bawEEDtQdwTMaedU5dKOd6+coVyaQxmWK9BvDIXCRBoDrQagXWpGlj47yZf8z1/Di9Ep0p/TYmDhCHezQAmTmCcyvJIplrFRbcEcQh2VRNXNR7MAfivmdklXt7bgRyI5Abgf+AEYgVt2iZwtUxHkAcVtFRvzeZlSCUJAioKrX8vHLr17erDR3Sx2rVqWdF1Xg442TpQA4Ax2fLKyqtInoAkOlNAq5SXrCfl4iLAQgF8O6k5tlxFc1LhummBaFuTQE37F4yZfXq1FMgikSQBxNBE/25AC2169S2ZLI8LW/iwUsAAvghiAL4dOzYwR588CE9vE+fPqV6H8wfZr3zjh7gZFHvGTtWD6/f/v53NmDQIBs6bKhhxU8QDwuG3NIzxw5UebByTgS+HJ/v44HcuFFjBd9BskUwAUMCiCTY4fuRLSLNwqhEpioU3efDanomnOMC9pBTEpwR2D322GNiBYIUiPqilStXqD5jzdq11rRJU0k+kfJwjrRH4HwmT56sGhOCIkAqwBHmDjZo1KiRNnzYSNW4iR36ZImCDoIIz2Qn1fsOVkDtHuIxBdbUTv575JTZQWW2jDGAs7SkMgjmbjKsCBJMB3D+Gf97prbozqsnALjsGiWC2mBbHgwyvDaRQK7Atmza5AH+lSsCRW3btPE6GwWz3icKeRU1TARgL7zwgnp4/epXvxJAQcYKgJYcrKxUIP7S5UuSav3Lv/yLgil+Tk3bx/Pm2Zh7xtnEe++PWgpUl6TxD3/4Q9psZMqUx2zYsKFid2GvYHhhltREOg8jlCLJhbmWtm3bWCOYZY1TnqzRCf6Yb9TjPPbYVMkEb5SW2FdffmkrVq6UPLN5sxZ2/Xqpde/WXa6TaqxsuC/WlgnKlcuX7Y033hSIu1F2PW3iAVtLIB/Blqjf23nNXdYXAW5wPsRZ83pJie3csdO69+hutWrWstNnztjChQt0rQBBAnDmMwE0f4el9pout9PnFSRw+nfUmuR2M8ABQCSdjSR7fM+mjZtU54RhRstWLSWVpYcja5tjuxGGO1+SpIGJYf2whmGpGBuYEcxiYOhw0KSWsVHjRmIna9as7esmaq8QAFX2fHVTnZj2Hu4pCZlHHnlEfcXOnDmtPQuWadWq1Xbw4AGZmgBseKmBdsqZHsaM9R36o3nPP+eg2WfZYzASAehjGALgYc/iT/aJIMX2HmFeX8i85bjhvAGqXB+SvxYtaKVQrHsjOWlZqUx02EeYnwA8wCbJKkA+iTwkkcxNB+Tu2sqLsaR2eN/+/da7d2+Btgvnz+ucuCcYCAFKS65dUyJAhin01Yt6voVjMa4wtzoX6oI3bRKz6pLXhMxEcNulTs0dMM1qa147o+dr3/sIcv6AM0Ac83D8+HH6PtYQbPrFCxdV48f+w31jrTHH2Q/27N2j+8+1YhTFRoUxEmMKUAbo84zkOnlWqb67fXv71a9/retnTC9cPB81+8bYJB95QmS8VKFzjGe5U2KOwjxinFnr5RVKmaaZOM5XjczTIK4kS055I3KnrG6pqE8gjCBjwbm++LOcnPI/ICbLfUVuBHIjkBuB7zwCsbbt2qVSVUmzygqL8WAioR3HQjphZUkeFgCzShmbFMTKrUeXNjZ25CCrXb+hxRK4oRFA4EgGI0FWFBc6N0bx5DgdYd2skocBWdNkpdc1BcbNs4+ZGpFw9v57D855VVVUWWF+oQrJKex3o4EaqjEiID565IiYMsAcQReBIbJKgieCGhkGFBTa1GnTFHQgj4O9wJBEzYtLrsu9D4v0115/TYH39CefsJlvv20bNqxXwEI/H+ygebDzCgE/wRwBEMEBLQ2uXLpkTRo1Vv8dUCqZXs6JvkHI5bAKh22gmTfyTkCZj48Xn3NtjAsyuYMHD4ql4AVTg7sZxfwEAIwM30vAh7kKMiQCTFwH1QC5rExjRS0VABTWkOAz9NridyuWrbBOHTrJqhzb9M8++1TnQUDNuBHoEQISxD788MOq5yJLP2jQYNS2UWN3v1fZTFr2LAzBavgzZJyzAVV4P78jQHKmLqp6ygJxDu7vJIu8szthcES9dXVo3G+q08zYjofA+uuvz6oOiSbf3bp21T0g+Cf4Cq6EBJaM55dffWW9eva0l156yQ4fPKSG7Js3bVJwGK4H5qZzl85yHcXUgPvkMrrTNnfOXDt/6ZLdd/+DAgOAaVpJbNm8WfVtgDPuJ0CNwJpADraWdgP0i/rRC89b/fr1bO7cuZo/sCiwZ2qpUVUlgCaWrKBAAePEiRPFGpdXlOmYBH8cv3btula9Wg1JbJlrfF5JkQvn7cjRw6rTw6GPGjrWO7VFJFumPDZFzeUz9Wkc75IACKBRhhMWk9GFmK3z5zV/GVPuPWNKLet7770bGWXc0DXwWaSsJGxU20Ogqd5jXsckeZ6s173mMzRvD2MeWg94H8Bquh8w2IANjk8bD/YPt7r3ht+sQ+aGm8fU0lojsMfsCBDL9wMOAEGsPZgfmDqCXq6ZFcH1UodIDVLDBg2tbj3G1Vl3wBBj6m6zQeJHA/ejcgT82c9+KtDqDJqz7qs//9yOHD6sZA7umOE8OS+uwxk2r6nlfPk8rSs4hiSi1LGpzi8lMIdklHPkZ56YimufAKwjv4aJwkCHnwGCYFZxXEWqGEAp8y+cBwkvJJq4BgewsmHjBvWeJNHEuTEHOReAGPOKhwSs8dfnvlZt2LRp09L7FPPoyy+/soMHDqiVCvMDgw/GOygiGDuui7XMODC27HP1GzSQ+yk/D/caNpPxpnfm9GnTBKxIMOrZlHR3T47H+DGfC4uKlExDhgwL3qVLZ6kQGDMkmNx7kiwAVq7JG8m7tDa0LeEByHMRAMs64fv4PLJ9WLbmzZpZ/Xr19Zn169bK6IdnjVjQG9c13iRAeCYVRM6uDoLptYgTWZVq5GAuuc916taWS3RlFYkOf4RKzlmQr7WhhvCJhPYW75lYYDfKSr39QD5sX0pAjhYOAs0lJfbCT/+vnJzyO4dWuTfmRiA3ArkRuPsjEGvVunUqz6osrv/g0jAi4Sd5Vl6ZsjhNchN5lp9XafmpUuvaoZWNGdbfajdsZHkFRWJu6A2XiJOxQ+JBolDm3N7ANSJqXNJDipy+REFa5BRKsJP3YDoThN8K4vJjMH5x1Q18/PFHClaQtRHIAIxguXAKJNAjE8pDnVq1zVs2qZ6LII1A+J5x4/SApK6EBz2fnzXrHUkmMT7BlZJmvZg+dO/ZU0CQ7DABB0Bn0MBBqpHLrqUhICRb3LVrNwW31FG1bN5CtQ0ENMhneHCvXLVK9RGYm/BgJFhD6qbsqPrpwVziR24KNHfv9iCTc2nfrr299dbfrF+//gpoYSJ5EXRQF0dAyHh89NGHMjwgkCAQBJQdOHBQtX6tWxdr3ALTufTTT23V8lWWSqYU/ABM6jeoJ3CBlIvAdcYMGt0eFXibPv1xuS8ipRs9ZoyVE0QLSt4ZxKXvaVaD74yc8lbQFUlpvZVWGqzdPC8yP791iXwXJu52yyoAuQAOg+mES9VikhlSi8T8Qlr47HPPpkF8uBbuA/OLXk8E6S88/4LVqlHTateqKcBw9OgxgQIAFtl6gl5vwO0BKAws30dN4uYvvrTP164V48By4Z7hQgg4//Szz+zkiVNifjDhELuQiKsNwZjRI23QwH4CRrNmzdLnYEHI6BNgAvBJgjC3YN8AQ088/rg7QRYkJC1DQllYWM2OHj1u69dvVNA3aPBg9aPDLAXZdY0aLp+j3vXY0RMWV+KH+XZF7BF1qsw9xsHr2OJaHwSZmD5ITllBH7BSrSUCa2qLWFO8+DljRi80kjEwfzAugIoOHTtaq5YtNdcJ0pHrwYzAMCmoh42MU5vrLQdckp1JuAB06HMHe8l4AGCRt5KkQYIM2CBw9ntjYlo4L86RdXf8+DFJ0wBkfB/vo7bp8qXLSnQAgGGAdA0XL9mZs2fcpbH0hu4XCR/MNpg3J0+ekCSX4wO4ODfWMX/v1buX5hDfG9iwL77YYps3b0lb2HPufIZgn/PgT5glmEFke4AV2GJYJl5I92rVri1GBymfwFrNWpL7Btt+GHbOge9kjCU5rCgXmFHvtNJS7V2hpQHMlpwkq1e3eR9/rMbWL774ouSC/I595cjRI0pOsDcDRlRLXKe27pnv8y4DRfZOHSTjSAIRgAeoJDGGGQ4qCMxFuC4ADDWeOBN37NBRAIg5xb3nmkkE8T3MPfZcfobhEAZTO3bu1PuoNXQjHsoIqN/2xuRsPcEFlf2b/RUm3mvzmP81BKoBfW6Q40yl14C6OzJjytzEdRMFRGFRdauBmUuDehprNZcnERczTzqoNj0mN+GPP/pILV1IFNwoK1NvUp4Z9MhTHaP63tHDFSUMkkoHcagy2MPYq9UioTJmjuFiun4HcclbQFyR5o6DOPNa2MilU8m+WExz7MVXci0G7n5IlvuG3AjkRiA3At99BGIti1uleHjkx1KWgDRDbpSKiWGpwqxEdt1miVhSIK57p2IbN2qw1W4AiMO9zqWUBHEAN7FwtBygpo7zED1DfxoPvNUjLjq/b7Z0urW9wM1MXGUZ7Q7iKlpHtgIAI9AgIEVWSfCB3T6BNhlfHvi4fa1Yudw6dWqvOqI5778vBuTxx59QUE6wgITlww8/sjOnT9ukhyeplw/BzcR7J9p7c+aoySvAjECAujMkNQSHXnCfr/PggQ8gox6CAOPrM2esTXFr1VkQ/BCUEfQABnkg0iSYrPehgwcVlGqoqPeiViUCcQQfBJk0hkWmCWPyq1/9WkEwwXxgWDg+boQEbT179bJ//eUv7eevvmr169VTsEXNEYAVpgOwK5e8SIYG8F37+Toru16mYAqWY/iIYWKbOF8Coz/96Y8KzgnaYd9gkXAiHDN2rJXS9+lbQNztAJxmQlZNWpiuCuai2qZ0n7ho1mSIt0xbgttP8zszcQGY+fffCgRD/6xMTSbvUH2RmNRyZeIJMgkUCVJx/CTAJmALVv6nTp+yt2fOtJOnTgkcDezX32tWIsc/lgPGCQAijitwrzl0XcCG4yhTX1jNVq1eYxs3bVRtEMclYGf8uZ8EtXyeINjtwx2Ev/j8c1bcqrl9/NGHMvNhvmKI4NK4uGzPZ7z1ltYGBg8wDA89NMnatmsrOSZAY+eOXXbl8lU7ffqsnTp92i5fuqKhxmCBZscPPnC/tW3XWmMCI/Tm395SWxIYElidIUOH2uTJj6qmlPnPLSX4BIitWbNW50ETcdYNkt+mzZpat67dNI6sIzW8rl4tYhrLxJYjYQQAAgRhuACaXG+QLdLuorZ6iGGaQdNvb1LMuHPMIBNUvdXu3Qq4sYKnfpT5jDEIzp0ch7kPgPD7mhRwPHTosH311VdixC9fuSxzCI7B37kODFH4k72hU+dOkioS5AdZHuygy13zJZuFHUOCRzKFOcRnATqAPNYsktwfPPUDrVdkgZwL37VyxUq58waLfWS5MLOB1fN9KRkx7S5L59rZHwFi3hogTw3KGXP2FH7HeQY7eYATx8DgBaUAQIj9EBDBC1aRvQamLtTusk5ICuBYSr0Z0lfGWg2ry8qURGC/5TxJJsE48/kMS1wh4IEME3DHeWO+g7TWTWEqJSNlfFl3gGT2fYAd7sKcE/OcZATzDQk0Ywb7xjOhR88e1rULvQ5jShp8seVL++LLrwSS6PXWpXNnNXLnczDLgDXJEdVKJmb79+0T8JPBjnrooZxgby9UfSlrlzkrMJ1ICCgjmQesqfauqMjKyqkJNCX12G1gkrkn/Mdn+G4SJDu2b1fbmr59+sg4iWN26tJZ46+ETdTCgvmkPn6Y+ui+w8SdciauDiA8rkSsHr6YwiQrVAeXpG0Q9dSJhEobQhLhetRYHVaO46UqmUfeYoBrfvalf8gxcd89tsq9MzcCuRHIjcBdH4FYy9bFKTFwsSo1CQDEkZOEiYslCq0SUFdVYfFUucWrSq1Xl7b24IRRVrN+A0vFCQx5iPDAI0PpUkraDOTFvb9TAHEAOWfiAHHB1j1jbJEJqjPPiW8wcXkJaEKBJZrd8rAlo8yfBEHUo6gW4obXHHXuQq3ZNdu5Y7v17NVDAdiSJUsESH7605+pVxZZ0t69+9i8efNkbIJUhjo52ATO9de//bV1695DgSPF5zj5eR8tByIEPjzgeNjt379PdRsEWLjutW/TVpldzgV2hUw1AST/UVfBw5MgA0kb8hYFfIm4lVNkH1mgYwSxZMknuo6hQ4cpYCFLTvaYQJAHLAEFwRT1bQDSd955R+YpAwb0Fxuyfv06yfFoIwAbiawmNNzFVW3VitVWv24DBQ0EjfRCIjhhPDg2sra2bVsrICNTDEO3d88eGzJ0mFWoH9XtmbjbAriIjbs9iPM6SP0vchcMfeSyV4K7C94ZrN1p1dwM4m7+fEbW6VM2yD0JTjFR4BL379tvmzZtFLChMTwMFyxLkG8hPSJgpYE6MsbRo0fblEcm24njx9Mgjvo4ZLTe/JgG0pciBuuqNW/RQpl7guqaderayVOnbfXqz/X9fI57zHcRgFFTFFwTm+PeGKenXJk1qF/PHp30oKSU/Ju6KUAKwXKTpk1swYIFNuf9OZIgd+naRcEiQIZ2BbxwKyUJQe1Rs6YtbNOmzbZx02YxdAS5D0+aZEOGDta8qKyskFPpJ4uXSP4IQOGaYGqff/55BbAYPrhzJD3EKrR2kVUGY5PCogIlDjBxcBmgOwkCxDK95tySnrlM8H/h4kX10jt79ozafwAckYaKpcCpMpFQYO31thhnOOMnm/u8PGvXvp21a9tOEjWmEZJC7i3jTo0Z74GBDtb4vAlgBbvFugSksHfAuPXp01uAiesn4cKaoZaJdcTn2It4hTpXACmgDEAKMKVOjD2HteW2+VdUO0gd7D/84z9EMkp3wj118qRqVWn+XbdOHckaqXHi+hlb1qzAgZp1uwSVMQX8cz7sVYBeklLbt223yVMmy7Y+JKO8QXml5jRgMQCsIENl/KjDZL6wH4XEhNd10aYmoXkHMOR+0x4AwBrkqSQeMFKiNpe1CKhg/JnTGObwPSTdOE7v3q6kALSwTyKlXLd+vYypYLXS7QJipqQdzCr7M/V57dq11z3nHBlf5gBtUZAisv/BLnLvMB7CbZP5Sh8+7gHXxHUqARDzvndI4hlH5gDy3xul17X+Qs1cqO9mn1e9d9Tg3cFnVVrWnl9UzfKiRvA4mPIfe00A+wJOlrJjR4/a3DlzJM1HCnr+wgUl+mAwAa76PrFsMHH5AlxqZVPhII4xrV2Hdgo8S1ASuFRUTrZFhXKYhaXjmeOsu8+j69FcRU4Js1clh1rqQF1J8uxLf58DcXc9JMt9QW4EciOQG4HvPgKx4jatU9TC5VH3Rt0FjwPspmnanZcvKVcsD5YuaXnJEuvWsfgbIM7bESBFAaCRfY6rri6wS7QtyIA4l1kGNsQD/QyYC/25HP/dzMTduFZi8VhcAdDCRQsVcICmCFh48BJMAXD4d3BfpFAdtg07/EcffVSgadlnn9k//tM/qVaJoJGg5O233zbqngj+sO4mEHn3/fft4pVLNn36dPWRA/AQgGSafXtTbkmNCgtVyN64SRPJZE6dOGltWzug04M/slvHAhtjCQAZAQfn0Lp1GwW1BA1AIkAcDJhLdSqVwSbgoHYPt0lkNjBxmKIE9oJrpK6IgB35JQHwc889J8klzCJBDMAUAOb25y5dXbr0U1u5fKX17tHbHnjgAQU4ZHQ5HmOKJO3tmTOsb7++sgwnu04gxHnTx8tUu/YtIC5LQklwEUCZ7vstOCw0+w4c2U0RQ/ofoU7ufx3EhcRBhhEOhinOYHiT4CqXZsXzJO9bsXy57d6zR7I6GAXNM7F1gWeOqY8brB2yvGFDhtiRw0fEHAgYpkzMDu0uGF/mMn8ideRFQgCGom79BlaRrLLTZ04LCCC74lwIbJH90bAekxUACIkFWGjm2tw571vzJo3FoiCho90EiQXmEtfw+ut/taNHj1jnzl0E6jBS4Vo4BoEvve1++MMf63j5iQI7eOiwLVq4SICDewYLPGLEcGtV3FLz+sCB/TZr1mwFuASDMDYE/9ROkkTA3ZAg3QF0SgE984vzIej1tVMQ1YQ5a0dgCiiRA2TUqDnkg/gTkEejZdggpHtfn/1abBPXH17BIETGD/G41axVUwYT1A1i/EMwTFALo8wagv1hXmOyArMFkGCsz359VqwbEr9z58+JFaTe8b3337cO7TsIVPj74/qTBA1jxT4RaiYZV2p2qZ26cP6C5hOg5/CRw0rusCZ79uqp86KuirpX5LaPP/54uuYLuejePXslH+TcJ0ycIBlkSDaE2lzVk8bjdvTYUTUlZ15NfnSygCVjRC3f7FmzJQnF0IY1TbBP7SsJI9Xtrlpp+w8ckKS6uFWrqCbwhmzwYaSQlLds0TJd40zSJbR7YS6wj7APA+6QCTJv5XCbrJS7Ku6OYnhoqE1bhUSBwATnjuIBqTb3j7plkhyhJpD5wH0AWPB7AKLs+i0lueq+/fs0Rowza4o5Se3affffJ6kx/S5hOhlvEgcXL1yyz9d8blu2fGFjxoyR6zD3XA6QUc9SpKmASJdRUhdM242U1/GR7BHQo+2BqzJCDW3oPahEQlRrV0G7Hkmo6fGWjNh45LhuIKYG9jETOz171izNL76fOR6YOJ4tgEQYbp5dOi8cnalcF4g7re8LcsryiirLS/izGIAJ0KctA1/EuXAdBQVFGlOYuLScUs2+3VWZa2BNP/+Tf8yBuO8eW+XemRuB3AjkRuCuj0CsVeviFI8ZmLgA4gITh5wSzqOgIGFF+Wap8qvWuW0zu3/cSKvVoKFZosDieItTQyeTOIIwb0/gTb95kveOAAAgAElEQVRDA/FsECfhfxrE+ZuCeYUDt+xA7KZecRRm5yXs4KFDtoB+UpIFVoq9wCiEBxjSHyywQ12CDEVwGCwssOHDhsl9bPXqVfaTn/xEmX0emIC4GTNmKJMe6r54YC9ZutQmPTLJmjRtZvPnz1OWGOkZ2foAEkNfO4IU+rghKcK1jQbRLZrRJ84NQUITc86PQIYMMcwXNtjNm7eQ86Nnp5MWiztz4QX/ploMGBF6j8ESEvzS861Vq5YKwAjk69WtJ/aH6yGIhK14/rnn1LMOd0rAI8YmnLskPVGQQtuENavX2qgRo8Xu0afq6rUrAhpBKjVzxlvWrXtXye8IsgAA6zesV8+louo17gjiQl+sANgz99ltxv3OZ4G5tImNN9nNNknJzItvB3HZ8+dOq0esW3RSzsCl8wo+ZeWMmgFx3GPuL0wM7S2QpnJPAfrIVxknJ5nd3APATS0mgKxls+YKxlq2aCG7eqRVsAjeK8p8vkbNimHbAAEABcx/rkcNt5kHgBCYPl6DhwwWQEJWiZwMMAk7jAHO3954w0qvl2juMJex+yfpgNwMpvg3v/mtnCO5N4wxYK9tm7YyyQDw/4//8f/Ys88+Z3369LXy8qSklAsWLFIPPALzLl2R912X2RHS4e07ttnpU2fkxIr0CxBAHV+Pnj3VdD4AIs7bzXrc3RI2PJiLINMliGfsghTQe8vFFTwyrsEi3gGtG5iEuROMOgCEoe0GTAPyND4bAuuiah6shto5frd3315r1bKVxpeaO8atfoP6ugb2B0AewIF5wv4AsOGc6L2IbBSwRWAN0PCkU0xOhshYZaiEScvFS9o7ADVIGGH/UQ3Abuw/sN82b9osiTesGAkXJNf02kM+p3EpxECqytauWat5BegmscS1hLkZ3HcZF1g/An0cGZGdU58IawyIA+DA5tObkj0IIASg4tyo/WOMUDkgZaQJfACzSAUBDrNnvyvmEHMnpLfIAEOrAcDP2++8o9rNIBeXHJnZkqzUdwOsOH+kpLh4BtYLFQfyQpQLMIuYtzCu7GPI2KmDY5/kfN39KaY1yRizhtivACW0jfnyCyT1B7VWSCJQBzxhwkQlJnbs3GHnz/me36pVsRJv7McAbZQarBnMr5C/cj58FUkImfZIFs188jo4XqEeLiQoXBlRJdaaa2b8ZNPP/K+o9L09Ro1rhVXC7MbztBe4vBKw69LFN994U3WfrAckpV26dRPry7yhaysGRjCZ1MRp70ExQ03c6dMCxhib8JwlEZRfEClUYDarFXm7i1RM9XHM27SxSWmpzjM/v9DyYOJooaJWGg7ickzcXY/Hcl+QG4HcCORG4HuNQKx5yxYpWggUxGPpmjgCyCQPrEShJeWKFrPCRJVAXJd2LW3SfWNUEweIA7ClcMBSdg/wkZCU0q3nbwZxksER6FCIfYdXdp3crUxcKlmlhxiZWoIZuT5WVChjO2LkCLFoBAk8yAmOMCohk8sDmPdSi0SggVwMJouHLQFz/3791Lj18OEjAjmAHXqrUaszdPgwydqWLftMtXj33nufdevW1VlAWWKTDS6SPBGZGAERcsQDe/dZo4aN9BAkMOJBzgMzmK1QL0H2F0DQtEkTSbsADzA2ceocIikO4A8QRnA/8d57FWDMm/exrpu+VJhBEKQD7HjQwsJt3equmyNHjhCwRJpFMEF/Od7Pi/NH6rZo4ULJKQcPGCxnPoJ9BLVk5qnFIlv+1ltvqoaqadPGCoqQ+fA93Xv0sHoNGn5HEHezy2SQaJFFznahTE+LQLRFjpdpcCbDEw+gbvf6t0Gcg8Bb3SjDvzmmW8F7sBWCNAcOcTGQBH240mGKALtLkOcGDAndByRamJucPX3Gnn36GclleU8wwXCJpvc4Y34QuBIgkymHKV68aJFdoc4pWaUAFdYABgUZHvfykUceVt0ioOJvb75pzZo3EzsH69KyeTM5Ce7csUMAhB5V94y9R7Venyz+RH0Hn3v2OQVuBPVcCzVZMGfMfdYVhh8/fPHHauS9e/deNb5G7ghbx7wgqbN06Se2fsM6wXAAAUCBeUctV3B/pL8Z161tQPfNrdFZB96nDHbQGTq54GJCkjY38nsUGo+zrvk7wI/Alveq6TcHzyJls8G+s/rIwaO2A5EhRLj/BNIXcZFt3ETSO4woAHjMTe4nPes4cQAqMknGm7nPvZgzZ47GDIbH5wzBNw3R62gMAYID+g/QGPPfuvXr1KoBQBiSI5pfqZTt2rlLMjjY+blz5wi4MHYYp3BMuXVeviQZLEwdJiwYM0l6HZ0v5wBIVqsFudbG5Cq7ds0aMfZBHsq+ACuHURLGHsxFwICAixprJyV5BKi1oIUI7ozUBsL6JPLFdsF6wczDhnoLEtg2fx9yWXolIvfEvt+lppdUzwczjVkLLpQAZO4la59nh5ujeK0ux4HFZNxIHABWmS/MG/ZywBF7KpJItQAp4LMuT+b7qB/9dOmnmtcoB7jfgG1qggFyXB9S3wEDcfZMGE3rAbyMC2MLS6bxVMNxbzPgzJe3MmBOBdMbZ5WZjz4HGH/fX90hlPfxMwG7JM8/6sWjpJG2MTexorE2EkZdX2Wlvf7aa3Ks5HXi1CnVWbqxSaESYCThAojjHqkf4S3ulLyPmjiYNvbM65QcVK/G12jewTCKnUNOmW1ski2njPohkozJMXHfK7bKvTk3ArkRyI3AXR+BWOOmTVKF2GnHzWI0geZpBAjjSRMvsJQCH1OLAau4Zj06tbZJ945RTVxl1E8uleKh4gAONk6mJsgpA+MRC2YUUcCeJb9zO49sOWVg4oKzpVtcSG5SWaXaHAIqMsyqdblRaq2KWwmAIAUUE1ByXYEYQS1BzJYvtii48n5AZHATkn0RqMkiHlcGMwFAAvOePXrYxk2b7MGHHrTS8jJbv2GDgmskbPRTAzQSgATTBLLlBLd79+5TbUH7du3syKHDciYkoEaSGBpI8z0wZmfPnBGQPHT4sM5HsiU90nEE9UCA6yOgQZoHG0f/LbLH//qvv1RWGmbsyy+/UGBIdpsH8upVqxQgeWAV+ZJF9tJkcpESMT78nveRiT539pw1btBYdTP0tQJ0IPUkACL4e/2vr8s0oFGjBgroCSYAcc2aN7dOXbopSA5Z6iAZ5JoVX0cGJun6uOheuitp9Ap4P8hsYYmivk86RgT0+ASgUvfrDsKeUIfpv47mlp9IxkEzAgrZBi8hg+4MUF5U0I8DnGfdQ5BGI+75C+aL2QTYPPnkE3oPnw8W6/TwIpAn2Py///m/KSAlEEUyiwQSNo7vkUW6LL0dyBGQI5GipcX+g4clZeasMexg/sps4uQJSe8ef3yaZJE07gZ80CuRfnC8Ny9lCvbpkwi79oMfPKXg9X/+z/9Xc+XRRyfLfRE3RUDc7t27bMiQoQJisI3r11ErtE3zpLS03JLJKrkKAlpSKQJTQE6p/fZ3v4mkmZ2NvnUElu/PeV/jgM0+TCV1PNTqcH2cP+uSPzlPAnuY69CIGCZCckCkiddKdM2YicBisTaRco4cOUrjFwCHN+EOLQbo3cgY+nECAAxseADPcoDF/CPhpkQcA+MJ/k0AzTkCIPi8zCASLpMD6LEmGUucP8eNGyeGMDBSJIkAB0s/XapgG9YOB0gYKKSNuNoi54TxwmI/1KwBcmC2Wxe3lnQahgxWiN8HiR6JqQ8+mKvedYAREkwwjZwP5wpT5jb5vlfyWV6weJh3IGPlPLhuTGXYy4KBSTCZYSwI7JFTss/06NFd85x5G1hGQCD7KtJD/u59Mr3nJEAPRQBglz2O8WLstb8VF6sWEdBLooO9h6cB+y/3GqDhEknfk3khbaUeTSwVzFDkcsr9QabJHKb3oksCC/Q57gXziPFGcQE7LPOfZIVqA2EwAawrV6609u07ik1GRvrhhx9ojXu7jWZaB+4A6Tb+oUUH383edqvUO9TxBtlo2P8AymLvItdmTKtY46wVNRdPVfk+UFll1entRx/VG9ft3dnvpgEsNZB9+/UTi6skhWec5Car81BFQpUlK8qlvECWCRMXT+QbEk6YNcZPdePVqwk08xHma7om7hYQhzyTmrjgTsn6ey4np7zrAVnuC3IjkBuB3Ah8nxGINW3eLFVUWGCJWBXpQxmbiEnLi1tFVewmEBdLAuLa2EMTR0tOWQVoo8UAAC6GuYk3+xYbJ0D3TTmlnjfqIZfdFy7DjIRgQR+N5HXhzwTBV0WFgmIy4Ty8+Y86MB6+sFtRpzI9oDCQwJkMMxMyvc2aNZU9PEE2x6AuCUBI8AMDRtBNzQDvIeh49f941T5ZutT+8tpfFDgi60FOCdiRHTiGJsqyphTMEQzzAlCdPHbCatWsITaunCA2kt8QXB4+dEjMGsYXMAHIhzp07OA9r8jiKlBGbufW7MirMCOY/Oijdu7cefvo44/sheefF0NDPQeNvmEJuUYYGTdUwDGzSkADAwjPSGPd7o6eXI/6IKVSVq2gmpXeoIdYShl0Pv/SSz8W+8Y1fbLkExs9muC5uh08dFAyUAw36tarZ/0HDrJk1DxZZgBR3ZckbFHdXQBwYloi98nsSRrYk7SZCaAtYm0EbAWiPDB3OdOdjU0yTEyop3QgySsDakMIdnMfumCkwTkSuDGX3DTG3dxkXZ5MKoDH5REQjYEHgY76WB08oPvK2DO2yBT/8e//XrVL3GPOAiYWZ0o3KHH2CbatUePGmtuYGGDisHjJp3bqzNlI6pSv93NO1IHVrFVDc6Fpsyb217++LlDx+BOPq6azAU6DKbOTJ07am397U0EzbCGMxu9+91t76eWXdV5IN/kZzOK8+fMU4D5w/4PWrCkmKXH7dOlnNn/+wsjF05uHT3r4YevYsb198cVmySiZG02bNrGaNWrYhIkTBf537tolx0sYb3p53X//fTIcQZLFGiF5AEOG9BkJMaCrrLxU9wZjEQJQwCO91DDfAKQCIAcNGiigBaCHjWzcpLGAoEvXaLJdJIDP7wEuLuv03ms1aGdA0H+9xA1AIgMk1oIal5dcU9sS5lidOnUFPgAu7Cdq9g2bQkNqmh5fKxFYQLpKE2kAleaKfndN0jdAA+vQHQ6R+zmQY77wb5JNACDOHVMNnC9JSvEeXrBwsKuANF4AS+ost+/YYcOGDlNNrLduiWldc1zOK/Rd4/oYS2R5jKWaYkO/iL2kp2fCrpWUaD4j7aQdBfPbG6mXicGlrxzAnj0TNopm9DCWJJTYMwGo7CGwVUqwpTzRwXeqfUXt2hrz4CAcpLEkSDgn9hLkxYFF9QbuPjYkJ5gjzEmOB6DijZKbVzgLG1hbWlxQ73zu63NaRyQFtHdaSvv+urXrBHBRaTDfOcZDkx6yo0eOSakBo8l10Fyetduvbz+ZQyGnZJyCGsTZNK8llstn1OcUMJbd49Rr6WDhvHE716t9hCRGZcoqxMBXSO6q9jORPJP7HNf1kTSpsA/mfqB5Wq9uXTtx8qR17NxJ+zH3TGy1WluggqHpOLWFJDjLBOLYs1TryH5VRQsaHw+BOLX88P0QM6A7gTg3NqEu1Wvi2M9yTNz3Ca1y782NQG4EciNw90cg1qxF8zSISwHiFHwnZGxSQZ2CpELeYiCvskRM3APjR0U1cThQAuCQR/KwIpjxujj9LLAt/hyzmBi5CMRFLoThEjMP5vCTiEvJSnnykONQZJlxYAw1YwQsMHFkt3nIU2NA4M3DkMDmvffeV2CGgQjB79wP5iroo14FgESgQqDlshjcxMqVre7UubMdOnJEQQBSMxgBXP3atm2XbswbHNrIdFNrQsBFH7eTx49bUUGhZDxky0NdjjOEZ8VkUVMGACCgRcqjgIfAnoL5yJ7cndW26v1k6AEKBKI//vGPFSxQ47d0yRI5rw0ePEhjQrNdvpPrYWwIDvl+avWwVef8kXwSDDAuF85dtF3bdymIIXBA2jVy1Eh79tlnZDE+94M5NmXKZEsmy+3wkSPWt09fW7durTK9w0aMTIO4UBfmyWGXzunvWWzcdwJx0fuRA/l8cZt/B4kBxN1+cdwsp3ReIjPHoq63mZ+kpZUEuQKOERANwa47HJqVl7nDIQH8qtWrbMXyFQKpOJvCJG3auElyJd4POMFAAYDy6iuvyHiDgJ8eVSQXYJO5P4ATLNM5JsE/LSEIHpFzLf1sua3bsEnz2Jsae+uB0jJnjmDe7hk31n7/+9/pvP75v/1XMS4NGzSwkqvX7OCBg2pgD5jg3jH3MS2hVgvQx7UCDKmfhDmCHZo+bboVt24jRvmLL76SDTtBntcrVQnQYABy+fJFKy93i/4pj01WbR4JBQJ7YlrkaTC8XD/zesL48ar1ZB7C7AIYOGeCfdUAld5QXSv1lqxfWA/kiAsXLFSAzdoG9DCnCHw5PgkVGEnmuFoSFFVLN3vmHmAjD7jDSITvof9bzx49td4ISIOcl/vOnKTJNOwNgAaWCvdY1lQA5LyfoBnny8Dgbtu6Td8J2GM8YctgoJBJq8eXei7Wt+PHjmkNk/zBPIUaVtggl+SllACYPXu2jgWAICElV8CEm+Ywr6iRYuxh6GgKHWoFub+AWnpD0j+Of8PMIt0U8I3aX8CS1amNpb/PUYENHEajZun0rUMmGZqEz37Xz6dH9x7WslVLgaQAEplDrEnYVvYpwKYMZBJxGbVwbECPWLUa1TV3+JlLQ6sJoAG0vz57VkAf9o9axyClBUyybyFPZw8HWLtjrDPA7H+sGRhsajqpT2QPBaxi4sP8JpHGGsMkBokvknOksNQ206aDul5MnUaOGCElB/cN51bq9Lw2ro72AtYrtWG8OGfGx41pPGGl3p4CsRm5ePh7SEjybzHvKEkE4qjTdhCnPnE8MmHqKl3iznUtXLBA34WS4/iJE9a4aROXUxYVWQLpMX1F4zHdv/wEfeJSliwvtxMnT0QJEQdxtAsCxGWYuOrRufo9uhHcKW9h4qoAolELA8ad+fbCT/8pZ2xy92Oy3DfkRiA3ArkR+M4jICausCBfTBwgDkklIK7qFjklIC5edV0g7r5xI6xmvajFQFZ7AWSVqncLoC5i21SaEoE4/kLbgpC9zKhDgktlRvZ261VI3iE5VoXNmDFTDzweajABI0eOlEU7WXCyvNS98Z2wHm+++ZayxwROL7zwgu3dt0+NaNt36GALFy60p576gX366Wd62BN4uO17XIHC9bIb1rpNW2W7CSowHKAWzd3YvLCewJuHOo25yeqT3T15/ITlxxMClqqlkPOYP/hhADDIQLJEthnDiaFDhtpVegzR7DgvJmmkF8UnVAPo1u/XxCZgQjFgwAD9m/+QnPXp21f9k5B9/vGPf5RclMw0300dHFlcWDlnK/3FNXIulRVVYuPIwNNOgFoa5J2MKX/ft2+vvfjiCzJNYYz69etrO3bs1PmOGj1WmV01VpaVaTCnccB1RzllMDWJXEg5nzQAy3a0TCOwbDzmc+V2r4y7aSZbH4DczefjnyYYDfI7B2wEXF6vFiSiBJmQf/yMjD5A+s9//kvatptAikAXFoF5QF1QYEJZUzAY4yeMV/YdwMIxguU3gT7GGkjXQiDLGB4+csKWLP1M9ukEjcx5JdzJuCcrrEnjRvb8C8/Z7t07bfmK5QLcnTp1VH+yG1ev22uvvSbmAWc+mDeCRXohcrwf/vCHsponAYBV+qJFi1THN3jwELtxo8x2bN9hFZgy5OXbtZLrqqEhsAaE0RuuWrXCqElxSkASx8IBAwdKYhfYXeSkjANrBAfHAQMGRj23vLEx3w1ow1EVU4rhw4drLRDg+nhXyuSDfmME5zJ/iNHf7IpYZ2TUAKLQz4t9gLXAdZKQoZca0mHAAD+XEcmQIQrumfeAPwc4MIMxMRQAEJgcNaKuXVu91HhhlR9qI+mVR22ipJXJCvvow48E4qkr4rsaNWooQxCAI+AK0Mr5rFmzRqBi4sQJmm98N/MNO3+cCJkHXB8AghYGfD8gCiZn167dcqUcN+6eKGngJipIn+lP96tf/UrKARICnANrlKRBr169BKJZ44AlAJC7D8Lyu8yRucX9CKCWc0Qazp9IpwH53sOwluYA94PvRonAmLNHcixvJZEX1YfCquHgWO6mLJVeA8rf2Z+Zw4wP4wCQJVFA/RqJMMA5e7An4pLas9lrYbJQPeh8Kyp0PgCL+fM/1vwApLHmYJb5kz0Y0Ma8RlYMsEMKD+O6Z89uGzVqjPoCIvfls8xb6hFpg0BdHPslyRT243Dvec54os338bD/31xfG7kqk6TUww03VZfTw8RJQ4DCgs9HPRRTVZW6BzJqicWsRo1qtnTJUj2jaKeAnLJJ06YZEBf1zWNucI5i51QfXqa14ax2XSUcklWoCgokeefcq9XgfrEj5ilheENtHL5ZEweIC0xcYFFzTNx3jqtyb8yNQG4EciPwHzICsabNm6eKChKWgCUjoCFaFRNHIVy+esbRYqAgr8oSVTese6fWdu/YYVa9bj2L5ReqTxwtBrxYmvcGZ0pnYfQgS4M4D70J+oNMJVMTd3Oj78zVZ4J1MYVRPRNukjyUyNQTTOC+5lbqHpzxO76aYOOtt2b6QzSZVIacmjecJ8kokwHH3W/D+vXWpm1bZZsvXrigAG3X7t2qTwNQESiQoYcNwwmQYMO/w+3oAQiAOGRqsFhnT50WiKM4nQAkWCDKetpitmHjRl0ijYWRoHH+9ASiGWt5FKgQ1OA0R98gguLjx08IhL388ssKIgjGsECnTouAlutevnyFjE8ItmBfkGvhJAewVVNogRQPqng/537x/EU7d+ac6qgIqr3OKCkJFeMNg/DSyz9SPRZyHQIf6l6OHD1m4yfeG7FlkeFIRH6lpZFRP71Q95hlQJluN3CrnNLRVeRcGU0Ez9LzjzubmjgwdTOLbMmVH9+TyC7NdFlUAG3qmwdzmJb4ei2dQh2AaJWpUW9oIIwZzbvvvasgGADXsVNHe+ThRyKTh6R98OEHaitA0FwQz5dMEqtzAkUAAsEXwRmMC9l1zEYwzwB0aH7I5CRpH328QMG/GBmBTQdyMGIwxVOmTrZkRZnNmj1LQAgW5/jRY3bs8DEdZ9z48da5U2cBHdgLgAdupAT01L8R8CMjRhqI6QlulBcvXhZQaNPaJZfbtu20kms3FIgq8IzHJH+sV6+O5gcsAMHn409MVzBMrRPBPjWfnDugEeAzcsRI69ipkwJynClp+n348CHNT16cI8YptOgAvLDeDh86LDDD3IW948VYfPXlVxpHxo41wBqhbi04W5J4AJCRyOBeU+M0Z85c27hxg/38569GdXgVOhdAFvcfEMW5HD16TOCAhAVrA6l2cetiyWHZQ2BfA4vmZjZxZ6QwhypgP0SFwPpxR1NuBHOEccb+nvPGHZTzphk6Y8w+Ant2+tRpgTzk3D5/XaLIfOJ3yCwZD+4jazeAU8bmiSeeiMyT3Ml0+7ZtMusAzGAwEpqFM67nvv5ajDr9C2F6mcdc5yBahkTGPoHhRBap1ieYjsg8Iyk2j/NVr7NISs3eQg8/5hlgH7CMCgHQxdhxjgA29mpqANW0OhGX4yYSccxXAGkknGBY2fsA+dQAcp9CPSXnFwyBdu5y2SeJNea0WLJk0vbs3aO9DKabNfvpZ5/a/v37rU/vPnKqXLz4E8loGX+uGQUDIArDEz7brVt3uWu6u673cXP2z4F+It/79nl/t1vVBsi+/fdhv3FDFFrHUMvrn8MxWQCPvT5ZYeXM+Ro1NL8Yh1UrV2rfYJyOnTgheW3vXr3FxqNQ4H7AYgOQWZfZII654yAuP5JTek0nLQRglz2BmmexOGY8twdxAMvQJy6Y9uTcKf9DYrLcl+RGIDcCuRH4ziPgckoxcQ7iqImL0ZA0FrdkKs9Zs1iVFcZTlm+l1r1jsU0YM9Rq1K1v8cIiSyRwy0qoWDqAOG8uGoE4RQUekLuckpJpf2XLTbIlKNkmGKGXFx/CRRNpGUHFjJkzBXrIyBIQAYJgmrKDd+L2o0eO2AcffCQHPTVLLixUcLt8+XLJv2DEhg4ZIoMRgujNmzdZ167dBA7/9Oc/y4aZejUCXR6EZJ5hDAhS+D7+TcDhPad2KHggm37q+AlQrbVs1SrNMIVzI5iBvThy1E1CYLpwpiOYA8QJ9EVufnwGRgPpD4Elxg70WQrGC7hP8pBF7klwTL87Mv8wZwE4BDmP98zygIQAkXNHprZ65ee2Y+uOtGSRMaaeEDBBAE0rA46HzBI2EhZQ5gU7dtiDkx4R+6oi/Qg8SVaJzOhbGntng7RbQZxqbPhfFrNH0OENygmSAsj65jyXHFU1dRkJZgDaLoPzrDjjwHjwCm6HHtxkmMTAyiENJlkhg4SKCtVjHjl6RHVIGNkMHzZcJjUl10vEEC1YMF91TsgmlU0vLFImHAkVY8rPAhOD9A7GU658RUVijuVwl5dv8+YvsjVrPo+kaaVWWQVrxDqrFIh78snHrUXL5pp3zFsF9leuWoO6DdSUuUWLlpGDHbUvpQIpgPA1a9fIgAOjCQJCpI+7du2yBvUbyTBnwIBBWlfbtm23uXM/tK/PnvfAuSBfgezlKxdlxV6tujsTwiIS9MKusG4YI+4Q47Fo0WLbvWuXmASuk+MgYUb2h9EO84trp1UCDBDzO7j6cQ+pvUSqCTsVmmHDMsFw0xCae8fcCK0+AMqw7jBTIdDmfFifBOmsVXqsBVMizpOaOYAHVv+sB9YSoAvwQUDO/GctwWgAQLhG1QldL5ENfnCqZZ7JqKOkROPCMua7ucYA8GDKqWODLdu7d48NGjzYevXspesHfGF+osSBmfc2275dSRn2JFqAqPVIaZmAKzLdmW/PFLhj74L5C42mSSDQy278uHE6d4J1ACCyw2XLlunv7F9Bnsw+wpqg5tdVA5y7N7nXWo2SP36NbkzC37k+5h/1xUgrYSkBTCQIuG/de3SPesElBHbFALywLpgAACAASURBVMPupqps67Ztqt1kD6xVs7Yat3MfkBkyX1A/AJQ5r8wYu9ERJ8g6Yx/u1bun1h1rm/vLOXGvQ70byaf58xdYg4YNrH+//trDkLBiaALrRvKA72WsMZBivJDNs14YA54ZqieLDFzcXdKTQCEZGZ5pyKidofP9CpArkxPqkSuS2itJWKjGMjL7QabO72vXqilGk5+vX7dOwJI5QdsAEhKAW5IVIZHpIA4VSJ52TIxNAhNXv349B3GV5GRdAhyYOLFwuO9+C4jLNPt20KgWAy//Q05O+Z1Dq9wbcyOQG4HcCNz9EYg1btY0VQ0Qh6Ud7nGAuATulAmrQEKmWqSUFSYcxHXrAIgbEoE46hmK5ExZmURSR/DuLQYkqQxgxBvZuBZfLQacmks/ACPL92yr8WzHygDkCugbVYJZQZ69++5sOb9hGkHwyAMbyQzHJIiCDeB91OusWrXaxt0zTsBg585ddt9996rfGtln3B1hK5AGEpwRzCJbIiNPXUjf/v3Vl4v3EwyQveWBRsBJEESwCANIgEdNze49u+3RRx610ydOqG6huLh12nbaGTCXi8H4bdq4UVbdtDaAIQQ8qQYjAnAEpgQOBHzz5s+38+fO2dNPP60sMnIjwCCyRgIy6pMIRP7whz+onuPVV19NM2+h4THgLYAXAh2y1wT3x48et2SZBx8Er+fPn1OvKMaDYJCWCs8887Qy4wT82JPv27vPtnzxpU165FE3fsAEQAX8zh4EMHQnOWV2W4FvgLjIpZIssxrqRsESwRsB0beBuGAWEhi3bKaUvxMMcg+ccSD4r1KAT/COVJWEAHOH2phM01+iWO+/RRD8+uuva44B6mBbAOqACsADIIzmvGTRkTlRV8IcBWyEGs7Wbdqo1gUZLPeYBAQBOufOPQSIXrpcYosWL5XUlqDvWslVKyzMt3giT8Favfp1bfKUR61Tx/Y6BwA2DEE8FrfqhWTbPdCE7WAcnX10C3RAhPcUvJCWwxEwN2/W0hrQOsRiAnufr15rW7dt13US9HFvMespLb1ujZs0ssFDBhmyK+zoqddyu3eXKAKUCfaZ28uXLxOohS1krKnJnDZ1avpecq8AIDCSAwcMvElWCVOFNDK4WnLvsL7v0rmLnB4BxOE7AXMAPEDE2HvGioUROC50SR7XTZBOqw1q9NiWnOVMyWxow4aNqr/DrEXBd2Wl1gfnRm0XbGlolRAkkbAojKu+p6BAYIlz4LtgKgF5MJAE4cwtsTOVlXof7wEwMPdwpYQ5AoxxjcxTWDOMXVj/zz33nNZ1kGVzLOTPrEdqHgEk7AnaV/NiYoyQYAJGQgN2QMm69esFtGCgAqsHIGfvev/9OfaTn7wcuX+6A6zXQhZFYM7VEowL18ychpVGfo4JCokFzht5KXMLh1MSPvyc+ROcP9ljqIGcOXOGDRs2XEDs2jV3FGYO0R6A/Rh2EdaQREnYW3TPZDJjqv0lecA+zH3ifQBczo0m3oBj9WQsKhTTDHgjGQCrtWrlau3xjMOjjz4iOSd7MqZFNF0fN36cderUWYkY7j2glfF1RtKNlYIjZUhGck6wk87EOXsps6qonrdCTK4z1wJi0fNA4DMeV502PToBjRs3bLBLFy/KPIp5ggwSaSwssBJmGJokXE4Zj1ppOIg7JfAYQBxtSgBzjD3SSY7DOonLQfrOTFwAcTxjuL5cs++7H4zlviE3ArkRyI3A9x2BWHHL4hTPxDzJ1MjAEuwhicSJj9471C3kWUGc9gM3rEe3djZ29GCrUauexfMLLREvVAF1LJUnJs5NTfJcjqlIUmGLeo95fy+ygP5guLUGKgSa2YG/HoCRoyEPOjKuPEApQie4ITAk+w2IIyDidwRs/IzglyCDXlf33Xe/vg9pzT1jx6reA5kV4AxWILjmEURTO0OWl/fg+oekiIcgxyWoPHDgoGRinBsyIerHOnfpIlnQvr17lc3++hzOggUCeZ5N9uxsOpApLRUb2LZdO0nPCODEFFKPkqxUsAjoQopG9n/mjBk6znPPPW+7du+yNq1b67wBcQSdZL1hTl577XUbMmSwTZs2PQ02M+NJdr3cmyCnzwWa1Pv84a4HuMN45b3335NciwAD+eQPnnpS4G7vnj0KfCigx0hh9Jixkn8RzCq7LMliJJcNrGtWP2+fEgHsuamE5kGaAfNpE845gJEwsTVHCIACn5vlXRJkk+nPRkmEMNe8yS7MjcuJuDbee+bMWbn/AdAJvAiWYQyoMUKKRl+rshtlMsr4YssW+2TJEhsxfLiO8/maNQJsyABpzkvgzdyAPa1fv4ESAJjD0F8LQIwcl3YNW7dttSuXr9iDDz4UmU14s+WtW7dL8kQtGkEm50wQSpDpwD0hsAnQGzN6lA0fPkxzxF3wTBIopFVcp4M2QIpLwgAOXC9rAyY3yNQAOTBvGJgQ3CGXwy2RpuXu9lho1M2qgbGSEPmqc4NxpgYUtoC56UYPWPsnVJPKcXkBUnAKhKWGDcCUZeSoUVoTRUUFOhdYnMWLFgvEwMx4E2jTeQEwMA2BSSluVZwGRKrFUlPzOprrXCtjhoyQHokwkbDT1CoShBMMnzv3tfXq3VsmHnyeRAXra+7cuVr33bt3836O9GtUwJ0Q63zg4AEbPMgZSsbN174H60xe3sc5IBENQTxrnT0EcICREDJVxoYaJI7hNXlJuXlyf2GEACIYW3AsgNnvf/97jQdAQ4mActYvssRqdvzEcZ0b5iPMO5IM1ESyh8D0szdQB8b3AfoYeySuACvGLCQ8WHvsq3/961/ltgpo0Z4V9e5j3vn9dJAYzDcYU9oRoHJAcs31OouaECOGfJXzRCKJrBKHU+aWX2OBjHdIXngfOH8msJ/C7C1cuEgOuSTHePEe1muw/mdO79ixXZ9hf2Lf4pwBnN4rdL+1a9deQJVzYpwAyrCiNLLHvGfr1q/EutJyA+MbmPU33nhDY4lKg32OdcN6BKhyTWHMvGaW56Uz+urPF8+LnDQz+1cA3ZynCERJML3lidNavlaRV3priBKrU7uWZO2sC5I9JzFtqV1L58QYsvXxGRp9y7VXmQVaDHgLEtYoCY7CwmpWWu5OxygBGKP8Qp7ZCak9OKcb1B8WRPNDNZMuF0ZOSQIKaacSo9dL7MWf/ZccE/d9I6zc+3MjkBuB3AjcxRGIdWzTPurmhnSGejiiYjKFsGvehLSIDH9ehVlVifXq1dFGjhxkNWrWtfx8eqUhDeEB7D3ikFGGfmceoIMRMiAON8t4rCACZtnOgS5I8donpHRep+SlSR7o84D3INwUdCMBItsPYwIIcjklNv0E+t4nigAJxm7C+Ik6xrLly6xjh44KPsngE+QBOtTkOgp+yQzjYobxCE3EeZiS6Q09f65cuSbAhiQHYwEeiACqivKkTnfy5Ml25uvTVlitQAwNARvZcI5BEBLq05CKYaRAsBbqUYKzJsGwB3oEUNcUXBCgPPPMs3KGJCAky4wjJrUnMCmffbbM3n9vjk2bPk31Vpx3CMRczhrYz5iy8dS1UKODgQRMCfeLYOnkKQxeShUUEFwDFCZPflQ/37N7j0AI/ZeQgFGH1bZNGxlVhJ5CDuKcbU03fc8geg9dkDWGQCaqE7xT77dvzn/vlXTT/Aj1lxGLGYBgSAD4vHImVKwh7ElkOEOwSw8ugl3YCoJTgiGMb2BfGjdsaJcuXFT9DVIwxv3nP/+5xvf3v/udNWjY0B544AHVoRDorV27RvKtUaNH2/1Ia0+ftr/85c928dIFa9+ubdSXrNDuv/8BBbnLli23Y0dP2LWr15VJr1ZUQwE5oITEBIHb7j170o2fWQMEh9RBEtwzT5lbqgmqKLNYyhsNizUg2DQTcOO8AQfMKYAKQWfoX8h8KCysbtWr1xRj8Zvf/FoyQkAVbTr+f/beM0iu68rS3enKw3vvUfDee9DAEYbei6ToJFKaeFJr9F6/edF/ZhQzEd2tN0+tVouk6CQ60ACEI0ASjgaggTeE94bwHgTKZuWLb+17sgoUKakVIXb/yIwgAVRl3rz33HPO3Wuvtde+eOlC1KDbXTrpkUbrAtaPajcjN8Lg2Mdc9ZYW7joIY7Rg/nwZ5fTo0dMef+wx9YkDEBL0IwEmqUFQDbNN8B3qW1kHBObMTQAKgIPfsfZJdHAMQIb3LMuXYcW58+cU3MOCApBgrRgDDFRCQ2YYI2SAJG7o/UeNLOBCTaip/6pxIxuYuCXvLhHDzhgSDAf3WAaXa0bquWr1Ku0tuEICGFnrHGPf3r1qoE4QznX5/ItJLsd1YFqEKU2/fv2vYTExolmz5nN74oknlQxirXKtnDPjDqDcuHGDu0bWq6dm2syZ06fPiAlD0giLLqdejCqQsq5bp9pFGokzpgBJxv/0mTO2ds1au+mmaRpT1jJ7ANfAOfNvrpH7GpxFke4BmFERwMSy1pz181YOACfmEkkl1hbfxWd5cd0wrCNHjXR5pFF3WqH7RXIOMxJv3+HW/kFGLUY4qunlHiFz5/4BIrleQPXatet0r6ldDgwyjBr7HDXE9FvjHtIrjv35vvvu03phjs6bN0/3k3kPixmSgZhXAZ5VP0vSq87aUi1tVAPneMrPNySafA/yxBP3PagUvMebS78F8li/lRUab+Sg7FUkk/ZRV1qvvvZdABmJGsYPgyFYOa/brbF0BOIwH2IsCguLrawibSmBMoxVqlXjnUrmyYyLV3kFz5haEMeezXMxAyCvQmkQmLgciPsbxmG5Q+dGIDcCuRH4q0Yg1r1zN8yNyQc6WwaQw2WSnm/VPBwylp+KWyJGP6CrNqB/qUBcUVF9S14D4mBhvE8cwXnI9Km2C5YPICc7bxqDA+LIPDpAC03B6zJx4We1veICe0JBd8JWrlwhRoxMPkGRwESnjt4kGtlc2pv5AtqwqB46hKxqwtauWyuJEL2FYEt4+J49c1bBjtehFOhB/e5779rNs2ZJuhjAj7uMRdeAw11VtX340cdyQJPcq4o+cwU2buxYyyvMs0ZNGumcCH6895RLPF3KWCAAxu+QduGkRsAYHvBB6kfQBgh9ffZsSfyQeiIXwyYb1znkajjiASKpP3rvvaU2a9ZM1XqoaD0vT0wOkrhsw9wowx7qaw4fgfGJK4AisJs7d46CdgJ+ApdZN8+0cePHyUAFuemQoUMEKFauWCmWADARTB4i1O4g7hoGrtZchNvuLFgdk5I6ZpOcVzAG+LZZLWluVHNXV44ZkgDfBuL43tpje40lva8ImsaPn6BAaePGTQqs+QICzzyaPVdVSzYaasuo3QIcfLBypc26eZYYNQXTxcUKlAkGf/TjH1vX7t1VOzh79qsCZAMHDVBtIz3O+vTtaytXfGCzZ79uo0aOtpYtW9uHH66yvFS+XBgBEwSnAAfmGMcnqASYBxkfrArAB6ChjPlXl+zM6eNiBwE0BPyMPEEf94b3cl/p6QbwZ50ylnIJLAMQFdiLL74oxuqOO+4Q0420lnPu17+fNWxYXyw414LBDnJBAIMs+PPcgt3Z8CoxkowXDC9MJEYlgwYPVtBN426kdDjqAQCoXf3ss88V8MOgsF5gbGCWkPs5VetSPpIpoV6R7wHw1ispEcvDdfIe5ilJBv7eoGEDBevIplknrCkAIesQkIIhByCLZuZcS2hcHRJBgHWOh/RZBiqwkSnAJ46ZnhgBAADchgwZHNWf0XOt0mV+UTKJZAtgLUgxOVeOi7QVQAwoJbgG3HHMX/6/v9S9njxlsnXu1FkMEecMS8haVe1hLKZx5vthS9hXAKK4pdI8nDkAkAlukkh4uf8oF5hfjAOgC+aLsWEflfOu2htkxL5Sm8f7+F7WHPsJoJ/zpsYPsMM9UisOnCSp/0wl7cL5C5IMM0dhhkJdHdfE+QDiYD8BfoBSXuxxqCfYG2fOnJUF3N64HbbNXYGDMQrHwSGU+YoJCjJ3QB91j4wRvydZxXrgXGEiYWgBxbDDzIXHH39c95I9AAaM88RACtk97w0uwcHEJF3toEvADMmkDFWqZGBD2xqVAgDkorYD4TkH8FdLi5hLQgFdfA4ZNC0GOBb7E02/cUvmOYcscu/+/Va/YUO5jfK9fI73oRBAUknrHY1ttTNxzAsSSvmFRVZRmbEkffNg4qLed+xjXAMuyN4ovQ4TB4hL5aOjdSYu6nVI8urhJ3+eY+L+qjAr96HcCORGIDcCf5sRiPXs2iMDe1Vj1LFUW00AcRa36soai2XY1OOWSgCKKm3woN42dtxQy8/DSYv+QCnX16utANIt7y2XjvovBSZONXFEADXAN7J7te6VCsgjCd3Xg/cseyRXMh6MbhABiNt/4IAe2mQiBw8ZbF26dNEDkt/zICOQ+GDlBwoKQ20ajWRpMTBq5EjZUcOE0EC5S5euAjA8NMlkExRhGED2W/2cYqYHntdBpRTY4DRGlvvkiRPq47Zn7z4vPI/HLb8o38ZNGCcpEYGhZ+Dpc+TGFQQaNOGGBeKhT7BOoFkr93PmkWsA6M2fN0+yMOqBCGIBfdSo0UOobZs2+h39s6j/IxCjZQEvMTqSz3htEA9jzg8ZGfWFMBsEMARHnBv9oF6b/aoAG+9DwkYNEeYVJ0+dsO3btotpYKCR3MFaUqtBkJTtCxiZ2rgtaXhdC+KcYq11kfy6fDKYjvzxtI/VyikDiIsC/CyLW2c+1WXiyGwHV8pgiMGfH374gaSo1BYxD7Dcp5YSMEnvtSaNGtusGTME/ucvWCB5IEEtyQKs6WF33JwkLdDE53GBxIyiQ+fO9pEkZ13tnnvullQNaZaaSCdT9sLzL9qevXtt9KgxNnz4KPvtvz1lJ0+ecaMOM2varJn6gp05682MuUaBizyX3PE+QJ6kr+oxx/x0O3bmmZt7uOyPz8JiEZgTpALEJk68TswX8kJMig4dOmK//vWvJf/jPbCP3BsC+IkTxyuJ8C//8is7sP+A3XPPPTL9AVxSX8qcwmWQMZszd46khAT0bllfrfolZM2szV/+8p81ZsgeYWwIoJlrN02bpu8LgIUER6OGtAm4HNVaupkG38X1BBmdB/neCBrg6X3U3AkQuSRMO30SGXveFxpOIzMDVHz00YfWrFlzGzBwgFvYF5foWFybDIdSSYEEb/7uklymWZDLAV4Aixcv+D2C7WTs6fFGrROMFUkXFANsJoA7gM9LL70sWTdtCdi7OB73C5aeWkJYEZgz6ibVYy8ZAVh6jkXjgAU9bRAI3DmnukwfAK0+ctMrXnPGHFq69H3tKUh7kRXyM0AN9bZcB59Rs/QrV8S4A/ZOnTyl+UDCiD1Pjb4rK+WcSQsLDEzE1l28pHmFPBEVBGCGc2ee8j0kIdgL2RNJlHB/YJKpVUOhQLsBwDeAt1+/vlHNaoUkjdm6yKi/HYkMlVtHTc9ZW+zLAFD2YTUWVyLK+6RdvHDBli5dpi0FYEnfT5IftJ1hb6Qmc9XHqzR3GGtk8SSorpZdlcSQ/dtNrJzNl4QZaaPchD15wLoOz7Jrk1jeZ07nbBk9o/ge2jcwV+R4KlMmr49bumypvoM5wnOueatW1qcP7R2QTHsyUa6tMpDyRu6ASNQSJKZYM/m0laiqA+Kon4uYONYVkmz2/T9qMZCXL5fqNAAzYuKYCzkQ97cJwnJHzY1AbgRyI/DXjkCsR5dScnhWUwNTUwviCMDTVRmLRyAOJq4gP21Dh/S1MWOHWF6qSCAOOaVAXMTCZZm4upbtSDRlbOIsn9UA+OrUxEUAzom52p/X/buzNyHor1GDa2psSuq5UxxSJQAF30MAS4BDFEzwRM0G8iE5yl25quBi/PjxMiAgUEMWBEPBZwgwyI6TIcWGPVhwKzDSuXEmsIkwamn76soVBYgAJUxTyDxzXJi4ZF5STBV1KQQgoTaOYxIAELAgvSNbDBBCwsM5kKnnJbvyOOzKFVu4cIGCJIIbarVgCAmKkBNhWY5l/Ruvv2EbNm5UU2Pqa1q2aqlght5kqtOR7Ie+QSkF2zT/xXyBgHH3rj0KWMkWA8jy8l1GQ8BBprpt29ZiYzZu2iSHN4JsGDvaGFAf5fbjXmPmRg+m4DgasKg4sjaR69npPwZxAdB/OxP314M4ghs1bI6CFy6P7/l8zRpbsXy5HCYBxxhCwMaF+42JxqTrrlcrCIA/wRoAOhgXcI/p3UdgC0hYuHCRWF4aEQ8aMlT3q0vXLpZKuRQsvyBPhgnUWiL9Asj17Nnbxo4ZZ8uWrbAdO3bLPdIbfVeJ+dD8j1ohMM4EqgAN7i1ANfRy6tK5g3Xu1EYy3dDHiyCWZuI0c2cNIl1EKseffI6g+84777Ti4gb28kuvCFQRYNKvivsRQAwGJhMmjrcVK1YI5Lpk0n8vtixjVhSBK8bnhhtu1PVu3rxJweL06dOtFNa2slKNz1948QWtA4LYgQMHqUk2QIG1FhIf/J6/w2J7HVJGa5R7hwyZNc4c59+ADa/zc7ZVgCiJLDyttae5SXsHXEArCaZN18n6ZU9A+gfbzv3mPJD1cR0dO3ZSMC+5tRIBGEN4/Scv1hPfK6YlXSMQSZ0l4xOYMOqvCPRp/REYKebK22/Pk1SZ+kmSXNwrQOfs2bPFWPrYNpDkD6YsgHaAuCTR9erZ2XNn9SeB/IULDpQ4FoweY8I8RjoazFKooTx86LCcT9lTmfMkwBh39hQ3hYqJDeLYAALADj3tGLu7775Hc5IxYO9kvXBuJDNkqJFI2pdfHpXcHfYWxhfVAp9hrgIg1YPz6hU7cvSoTJK8bUKe9gv2JeTgAZAyR2E5uQ7WmEuFaZFSoPvKGAFgkdTyewCH7x9esxxaMgRnVNoIIF+nsTvS2wcefEBriX0f4Mxx+Dzztf+A/trrkScyV7gn7LUc181LIulkJIm8JmkVSb6jnFIWxIVEI8BaZkr5KakwCqj7Q/IYj6ulDHOXdYycsnnLVnJjBVSxuTK3HTDWSPoo5UpNjZg45gb7ByCusppEXsTEAdwERL0HH8eifc439YlzY5NaEJdr9v3Xhli5z+VGIDcCuRH4242A5JRi4jJVsi73dqRk9wj6k1THWTJByrncCvLSNnRoXxs1apDl5Re7qQlulHVAHOYmqomLCqdVAxCPWLhYRsxeJu3mJ0Fm8nUm7uvgLThVqj8OYCFdLbaDQJmMKaQe1txklrkWSU6QJVVV2eEjGJi0sfr16md7xZHlHD9unKSIAcQRpPFgBJzAqhF4IK1zp0XvF4b0UoFcFQ1yaQSbH9XvuWubN9StkBxo977dduHSeZ0HtXrUjcCW8R4CK3cqzMhuHdCHPA8QR3Ci+ghQEAYgNe6eSM0WAVbLVq3slptv1rWRZcZVDxaPB/Fbb81R7U+jRo1txPDh1rFTR11P8AkXo2icpwexBHYcG0OPo0eO2rbt2xW4knEO1u84pT35oyc0zhcuXpC7H7Ie2izMmTNHNWMwLGR1ASbcH7kypgFz3jPLXyqOzM5k2XRHDb+9BtLniM+FAJa/feL/NXJK5o0DN5zyYG0wTMDhc5uc7ggAATQEn1w/Mi/G6cK5c+IUYUVg4JD+IZsaOHCAjHEIfpGUEQgDyN9443UFna3btLUHHnpIbGgYBjHTViMXS8YM6dKvfvUvdvLkaevapZsdO3ZCTq8FBciy6HP4lYLeYFQiYB8xUG4cUttfkZ/fcP14u/POmzW2BLcCgfkEcRnJcvkZcwrwTz0V9577xrU1b97Kdu3ao7VSVk6NY1IBPSCqOl0ly/169Uv0eRlRMCb5+c7EVlfbF19s1boGhBCEP/Lww1pLyDNh8ki0DBww0Fq3aSPw9o//+I8al3vvvVdsIMkLzHOYywSv/BvGqnWb1nbo4EHNW86HIJ0xZw6oTi7qPcY9Zb6HJAjHDg2ls1I+zJHKy8WAEIizJiX/g7VMxNWPDTBH4A94atOmtYx7NIO1rzjbx71z6303t+D9W7/YqnorzpF1D/PCCxt9xoEG0qEXIOf86quv6bvpU+k1aG6AxP4BG+XgOSXZ7n333yf33dWrVosZwsWTc+P9oR4QJkqse7RnBJMe5qQzm5UCvlwHxwUMc/40uEYFwDwLvelooYFJU/8BA5Q4IgkGuN+6dYvqganFDLVzJHdwM6VlQhgLWDRcSMP4CuRGdWOSa8rUJl/3mrkB0GauBsVAk8ZNdB8wzeF3nD/gBNdNPgsIDMy7GnDHo5ppFXKb5jxujMibSVYI5Jpp3lML16NnDwE3au+Q0XYv7W5fbP1CDBifZ8yoqcSlsmGDBlrPsOzsrbCNPNdC71Gx5rGYGDSAV3b/Cq0ZtKf5nOH6gkNwdbQH0zwch0n140unJaulOT0vZ+IOWuNmTVUHzX6F9NLXIMwd8n43SRGIO37Mqiox+6kFcTynOG4lTJzOkdpyNzyRUQ4sYCplZRW0aXATGVoNASjrMnHff+K/5uSUf7tYLHfk3AjkRiA3Av/uEYh16dA5owe3VXlNnEAcIWvckrE8PVwS1LPVlFlhfo0NH97fRo4aaKkU/dGQMiZlghKYOEAcEqUA4uTeJo8Lf5CpFi6DCco3M3E86OuCuCCzU+AU84cggdSSJUuyII7zR0JIRhlJKGCAhxUPdwIjpEY8yIjag/MeQSY1EgQyBEmANuqQACcff/Sx/kRy4xlL5Gg8nB1g8GDjAQiopO5MwAgWoCLUbMTtxKnjtvmLLZKjEeARdMA2ABZ5SKtJcTIpdofGrhhj4DDJddbKAj1IZEzoTYZDH0EgmXACUTL5ZMKRi3L8efPmy3gECRSBB9+h5sS4C+bnRyCTOrl8AQsCIuSUhQXUTlQqaCIQkENmVaXcEpFJ3X//vVGW/oKCHIJRmpSTgSc+mTJ1io5JkMUQqfg+MiuI7EkjAFc3BvDC/7p9AINRie6/XP++7fXXGZsQ1HNdISBX4JVM2q5duyUxA8DCjjJWsCMYTSDjW7FsuW3ZtFn3jetDEkVfP5z166mtagAAIABJREFUANZLFi+WZA23Rt4w+7XZtmr1at2raTNmRIEdIOpi1J+vUFl9JIitW7WRmclrr71ux4+f1LorLqpnjRs1kbscBjwALQLfYMjhVuwJ/SzYvUvKVVhgzZo0stLuHVSLyfd7mwgSBqa/E2gS3BK07dq50xYuWqj+Xaolq4b99XoxGTeo75ZbwxNoEgg3bFBf6wTWlmNwDbNmzdLY4C6JVJnzmjVzpt1w4432zDPP2K5dOwWEWGdcA+0wqDWCzaM1AsF+165dlNxAgsk5IhuG4WQeb96yWfVLsHH0PcPR1UFxRvWhrHO+EzMTQFS79u20Nl1+50YsrF9ACnOcNhHeyD6uGjWSIMj1uC5qSFUfSnIoYo1Yk8EMhvsWTFU4X+Y3+xHsDLWDAMzRY0arXgmQw79379mt7+bcg7EJYIqxYc6QfFLSJmZivKg1xV0RYEtTbuoCMZnxNQ+LWiFwBFACVCDZDqBGDejV0y9P8w3LfaS4MGicL5LQMH9YC6xT2EfWL+AQ6SdjhgkIeyJSTq4fgIgigOMCygcNHiQLf47BeDH3YJbcdCctUMgFIT2WvDyf/S7lvcoKC7RvUsPXqGFDvS/UGQIoeI/Y8soKMVR8P4kuJO7MIQBwp86drIv2vUIdl/vCOYrxi/q6sb5Vy1de7m0SzPR5ADLv6da9my1ZvESJm5kzZyiZgyER404N35rP14hhBMi1btU66+qaSpG8dKbXlRPeVkCJgKhWLiSv/PnFWvLenyQKvEk4ukhPSMoZ2aeznl+NGjSQvJh9Bobx0JEj1qhJU7G4rMcA4tx5Nq2aOAdxGTt+3Jk4EhDUulWlY3r2haSmmLgE0uO0epIGOSV1ctx/JbZSMKYZy+RA3L87oMp9IDcCuRHIjcB3OQKxroA42f9XS06JsQlOk7BwmbRL4lIknWvKrbgwYyOGD7ARIwdYMlFgiTogLtTDfZOxiZ468ajNdwZQGPUz8mjagUsEkbIPwWgUomq5KNj3BtKVVRUKmE6fOiV7dYIG5DHUbTkAqG3gTOACa6Ym0FHD2nlvz7Prrr/OdmzfIdkUjB5GCwRWTZs1taXvL5XMhSJ7ggCOQdabmhqCVgKCigr6QxEken0I50XWn+8X8MtP2MXLl3TsQ4cOSvoJQKAdANJNgFfz5s0U5Lz11luS48H8+OfdOSwaHgXLWKDDssHoYaJB8ERAcvz4CZm0EOACbHGZJMDArIXAjuBIJhHU6kUsDieLFKsQUGIuSyOIw5Rl5oyZ1q59WzF89EwiWLv//vuMhrQEhTCgBNcEdwQanAMBO2PE9blcE1lQcDWpC8Zq/65eS8FhMtzrYARAVhrmM6p1C2MRWLpvbTEgN8xIoqmgyAOncBx3Mbys+xaswgmqtmzerLEj2EM2derUaQEg7kmLFs1t88ZN9s7ChZKqdeva1Xr36aOEgbshFkiWxrjfesstMj+B4QJQiyVibsQwECiL3DFhvd0IgVqgW2+9TSUte/bss8WL3xXYTSbyFIABLDinc+fPZzP9wXWSyyNZgnSY++3AosjKrnIvzYqLCq1V69aScgISxNpFCQIAO3MKmSOyLe7n4UNH7MsvT9j58xe1JlhLuPvBSPAeAsMbbrjO+vbtY5cjJ8Y9e/Za40aNbPKUKQr4YTW2b9smp0TkyjDZ//t//3+qt0JSzLzGhANWiusCeLF21O6ggh6JeWJ8GC++g356rVq29PXZpbOSDtxPXD0bNWpgO3fuEKvCvSrtUarm17hfwtoA5ngv8xqQAvCBxaJWi/Ph5zCGuBXiKAkQAgi4AVGJmEBAGPOa+8w5IKUNEjrWqfozdmgvNprAnP6A69au0/1gLXMs1jfHYyw5z8Dsc96YvTzy8COa3m4wkZIkm/o8kk3UkuFEC7CD+W3Xtp3Ok+Mj69uwYb3m5COPPqLfUScptUJNjcYZkOx1chmtcT7H50kkhUSR5L3qo1fhbExZuUAu/TPHjBkrRhqQJgOUsqsCXbSe4N/MkWA0wvxTLSIgLWolEKz3A0A9cviIwCnXogbV8ZjBuDVv0dyVEtoTcEx0QyYAHSAJFox2AvybRAIgj3vHvGFewTqF9gahXQHnw2cZf8A996pN6zZZV0zaMwzoP8D35sOHdR9I4mSloWNGG+fLnsu4oaag/URBYZHOmT2FliNIH71Bt7PSauAtZs4Zf0+GRO6TrL/gThm5BctwpMqZScAYDD2SVOoFYYtxyz167Ji1bttWNXF6JkSsGyBObYGitCvf48YmDuJIAgHiSMzwJurgPHHlII69inXN+9QiI3IOlWEP+2hkDoYChbXxYK7Z93cZm+W+KzcCuRHIjcCfHYFY1w5d5E6JsUlaLBb1JBSFpyyNsxWSryR1bGVWXGQ2Ynh/Gzq0nyUSsDmFeh8MWaaGPjg8mHGodM7KXxl3vIyYOJiGhF0L4gJYcUv60GogBN9eA8VT0WuCqGO5Yq+/Ptst16n5iJsNHTpMxfENGzWIakMuSIoDCEX3T3aRhxxZ6XeXvKsAnSw+WWEYOUwo+PPo0aMKCJDSkD1GagSbJllWXsp69ugpRk2mI8mUAkuy4h5cu6mAGBJLq985D2cC1gMHD8oUhIcs10BQ0LdPHzVznTtnjt16222qBQngIgTrBBA8bHE73Lxpk2R7mCPwewIzAi7kZgRBBCDU4uBKh905QQvfBVuEeQLBZuh5xxjCDsCoEAhWlHtTW5od9+ndy/Yf2K+m1jgUjhkzWsCDzwAmkcX17NFDbpgEmHfddWc2uAIoqj2F6vq+DuDqtpRwEPdNrwDcAyNLwCQALjdLl7Ze86pzmLpNxD05UNuDjmkEeAp9vGRKc/KEffzxx2KAcEakxo/eVwRvyKzUE+/IUVu0YIECbWqT3AWvUECDMcPZj4Cd1hIEwgSOAB+CwnMXLwksA4K5B7CYWIOvXLlStu69e/UR6D196oydOHE6asvghgkEz96brUZuiKwB6hUF9CNZHwwQhhnI6Gg6npeM2aGDe5QgUC1QXp4ADvMbACpJl6S6Jvv6jz78SI2xd+3crVo8DIqobYIhomck4AUwz7jdfMvNVlraTWADad2zzz6n+0KCg2ughyLBI3+2atVSTCZOlnfddZckl95kPWZvvPGGakdZY7QbQFLM98C63Dhpkpwm58yda+fPndN6evwHj8uYCAOizz79TKCzU+cOkhgT1ONEyDokQOa7qW9DXk0dIkwYQJd1QU0g4NLNbdzhkzXJOEy76SaxLTDbBPzcX5JD3E9ccLfv2C4LfxgmZICALaRrSPJg7GFs5P6qBuEVWnOsFyR4ADqug3vGNQJkmB/I41hb3r+vRsAN8ET/RdYYTbIXLVqkn1MPBXhlLkl2V1Njq1d/ouNwr6g9E5DIy9M9ISkB23jdxOsE5PgOgM/x48dUfwfbxLUF4xlqhZFM02SbMQCwYjzD9fGeUO/Hfsn5cb0wWABkwBL7LO9jr+N62ZvdfTYmcI4EGZaWmj8UB3wGR0rAKAkoxtANcJBUIuWj5g0jpityLSVpwjwLrTEY4w8Bu1euikUToxjVTHJdSIAPHNiv/ZvvYV9tqbqy/jI0oW0GCQ6SctQf8jwgEeF76AkbN2685if7K7VygGJYcaT5gwYOllSd9ekJFDdYCaYz/jwLDrvea1VjEbUZ8N5u1FX6Pua14hkBwitfXRb7vOTdd+XqSs334aNHrUevXpKxc43e3JtnS1QfjAQ/aiKfrYlr2DAL4nhAyvgnajuivnHsz3FPOCLx53lWXklvRmcUqbPD7ZL5FHpMfu+xn+TklH82pMq9ITcCuRHIjcB3NwKxbh27RkxclVXXeF2cHk70fauhHi6pwJCauOJCk5xy2HBAXIHklO5MSX0KgbaDOJQjHnDXgjhJ5VQTRy0c9TQuAQk94ELA7m0IvP4sNNINw5HtaVV2VfVYBEpkfwnOeeDSJoAA4tTpk2JI5JZ3zgvRQ+D+/vtL7fM1n6tofe8eQFyhUehOITj1OAQ7PPCR2hAAAdAAOwTmyHl4mAPiCBI5Lg9DHqySVxIg64ENFK6WOFUVUOqbBpi6ZPv37zMYDKSQmJNgr45LJIwMY8ADM9TxEBQxHjxICYYJZmbMmCE2joCYc+WccdVDVjR37tvqAYQUjJ5bod8VwQoNbglOAaacL7IjMuvUt+A0uGnzZo0ncqp+/fval0ePqn7k5//nfxX4UAAeM417j9JSyQlfe+1VOac98MAD1rxZM0kyJYdVLR+M2LeDOAdw3wLisi0qPBjyQKe2XwEBZTS1sr3isj2ZvOisTg+5WibO2QJAj/cu45i0F3jvvfdVb0R/PQIo7vVvfvMbjTu9w3qW9rCN69fbp598an379ROT06F9e5mKAGYADYMHDxG4lplGIiGAR2+3Je+9r1qTvLykHB+xqeeeYg4CcGnYoJHu3+HDR61eCY2JM1Ze5jI3d2L1nnYkBiIax53oov5vzHGAHd/LXEomYvbVJTe6AHRyTwnKkAxif48kixojWAMs3pcvW5Y1aLlw4bL6xLE2cCCFCWDuc65IIm+44XqBDpfd5dvTzzyjJABzA2DLsakL3L9vn23ctFFghvPG5ZWkha7BMrZgwUIlJMZPmGA3z7pFNWAw6yQYpk2dmk1aEOCzNp588kmxiTAygF/mf8tWLeytt96wUaNGSl6J6ybgihpCgA9MMawhQT/AkuCccyDRE4Js5gDGHW++8aauGQdRvgNmh7kS6gc5v6ZNm4p5AhhzvxhXwAHGSTSEx9UScAV7x1rExASGRmtQa8EBDZ9/8603tf5IkKhlhNxD45pLMHTcN+rk2G+4XubBiOEjZPySZX3ykMJV2NNPP60976GHHtR+4GzaVc3pcD8AWrg2Mt9hKgHQsIKwd25xnxITGvpXnj13TnNjQP/+Aj68GAuvN0xL2ggQU52ajGRcwsh18HteAGRdlyTnVwU4WTeAnwb1G2TbBTDetH3BTAa20s18XKLJ2NHGgHEgeRXcKbWO65XICfSVV19R4glpJWyiEnVnzupzPA+4xwBpmKR169Yq2ce8Ys0CigCHzz//nO4pLrzsg6s+/tgaNmwkENuhYwddA7XVOB0D3tu2bWddOnfWfKKXJM8aEg6SK6dSGot0NftrmcaCBAw7nVrURPue6uIExti5KFfIWDIet7KrVzSu7N/UoBYWFdiuPXusW/dSzTHexziwB7jjLI9VZ+N49sidsrJSz628fOSUnIEnArMgTgYqqGP+BIiTvBoQ5w3OSSTkmLjvLjDLfVNuBHIjkBuBv2QEYt07dQNZWSZTZWmaBGeqo15uSatBT59IupwyHTFxIwbY8GH9LQ4TF8kpVQ+ngB0Qh509dRbXgrgsExe5Uzpo82LuUAPFv1V/QxYzCmyiCF7HBIgRiPCQJygjqxwy5gAVsrn0naLeiwch2VhACQCLgJnghcCaLC/HIoAIBglu++8/JzsbLMMBcgTfPJABhAQ3SBiRa3Xt2s3atW+vmhUekgBamBMe+hXVFRZPAYLdxpmHdXDzQ4K4YcNGo90BL4IxmBLqcwgMgoW5mwEkJKkhkCY7i2QPwOq1GGkFraEZLyAORg7J2Jo1axXUIg+ECWnVqrWCHAFMWMVUUiCF7+IY69dtUABJsAbgIEhF9vnDH/7AiooL9XMZyrz3rrVr21aMBoAOadVjjz+mNgfuCOr31U1M/jSIC8DrjydqZG6iaDubCwi4LWotWNsnzuMiP5rXiQSDFP+sN513mS33wYNBlzQCyrkO5tGddzJOrfT5X/ziF1nDi7vuuMNaNGsuuSCBNvMEqS3zFIkSoGLY0KHuUkiDXBm7eMC2e98+9Y07ceKYXbqEcyASVnd0pE9cn97UucC0LjCayNekTT2cZEdeVeUmGvQWpAFzXkoyQN37GsC9uyICHGQ3nkioT1zc0la/Xom179BBc5medI0aN9ZcAIwwpPR0IxhfsGC+pLfV6RrLz0N6nJbpw6RJN0pKCogDFGFaMmnyjTZx4oQoUM/Ym2++KXMgJHoAWJgj5iuMyqZNmzWuzG2YvUk33qh1SR8ufsca4HyHDx8hGeT6DRsEpFu3aiVZolp7JJOq72zfrr1MZBhT2HN6qhWXFNnChfNlqgOgUB88i2nN0xty8KBBqrtjjsPmPP30U3bHHXfKwRbgRjAMgKIOCmbm9ttvV/DN/AF8cjyMfHBmhN0gyGf9hlooBy55chflRb+zkHRhL2HNk2zgfgFigpkObUCQkzLGs2bOytY0Mj83bNwgOSb7AMzg3DlzBUa4x+xvNFhXokd1TUmxwL/4H79QPTBzUAY2GVMSAhkmbQuQb8PAIc0NSTG+n3kIE8h1cB+Y017fl9Z/SKVpgUJtMOw084Z5x7lwDgCywHz5mAC+vAE7awtWlL2PvQB1AwkhzEMkl1W7GOT71DnHbMvWrVqjMKwhCeJSzISt/OAD3QNcIpGAc8+opQMYcR6vvvqqQBUAl+vkflNDSY863GZZ40q21aRtw/oNAnNcE/spa2Pq1ClKjgHqaJkB0/rJp5/Y2jVr9Nzo2auntWjeQnOM63hrzhzJn1nDJAe4nn79UacM1bG9ptuTTtwLf5Z5DVyF1rP3iZPCQu697irJM8lb41Tq2j5ZvVprByOhrdu2WbsOHTUHOA7rwqXRkWFKVmKZEYhjnycpGUAcJQ7OBHtrAmSp7B8kh/4UEwcbx57mIO6qPfD4T3NM3F8SVeXekxuB3AjkRuA7GoFY53adMrhHmhF0wh7BxPHwTZqleRAnDTUlxiYlhWYjRw4QGxenJi6BuQcmJdeCOEkfIyZOXAvGKDJM4dkHq+cOXp5J9AdcsL8nEKjtbeWMS7YwnM+6slJGB2RoASoAtwEDB+ohx3EaNKyvB3oICJCMnTnjDmwEI0hpyK6TiUUSRCBHcAAIJEhs2rSJQBUyO85lwoTxYhrUaLe8XIEbFt2lPXrahPETIklNOmpc7uxiZXWFxXAdC0XsQRIoVzGCvAr1JqPFAMEQWVyCRGROZNAJuLlYAkCCfMDjsmXL7Pbbb9N5O5sU13EIPjnPxYuXKMsNMEH+xcMXBgapEO8JLnx162FC3zuaHb/88ssKXKmn4k8MK6ZNm6pAvn79EtuzZ7cteucdBVvXX3e9zV8wX81zf/iDH0jKJxDHbKCdQdwd0II81tFYHTllNiv9xzM9zIVvWwPZY0aMW+13uHxVcyZyuwwATuaYGeReZcrMY7EfGFRqkAjqCIYBrswBJGPeIzBpvXr0tJtnzpSxAzVUgCYSAIBn7hU1ZApuzZsdS6ZGbQyBflGRfXnsS7VnQN7FfWjcpJEbK3TrJjZ20cJ3bOXKDyVpbdq0uVVXY8DzlQJjwCXHg8EJPQYJVN20Jq6Ajp/DLnDt7du1sVEjhglQIf1iXvFzjkGwyLwJDnrYwMPYIJ9jTowdM0GMIJJFpIjI65AE8nvOZejQIWr8zjxlbABxHA+nQgAYf2f9sj4BDQTGixe/I1OThx56SOPBZ+irqBqdymox95cvfSU+Auke18u1EvDjZAmQIFFAYMoxAbd33nGntWvf2jZuXK/7SAsAeswBdAFcJGpYl7CRAdCT9OF+w6xS91pRXq75iRyRutoxo8doHIODYujhhWyQ93ndWKXqt86dPae/cw+of+Qess68LYNb4DOeXEvYh0jEUDfpLFyVTZt2kwxeABisS+q2SKIAPpC3kijBvZK5A8PCXIGNCr0kYUCpeQMU//znP9d1wsDzJ4Bp3959Yqhk+BH1ZqP+i32FfYd72Kt3L++nKWl40pkiauTy8jWfkFTCwLpzaXPtndQmYhQF6wtTJMAWsdpKKrBHlpVLIUGCA8bxxMkTeg8sKPuNO6Z62wz+vnffXrHnXCPvA4zyWaSXSCbZDwYPoa1NyutuYzGxj3z2lVdekfkSc4V9irmOgyZzH5Am05uqSs0tGoJv/eIL696tuy1fvkzM74zpM8ROvvSHl8TqAgZJ+OHUyz4A28dap3l6yxYtZIKE/JzxAzyyzqidY1xQO3Ts0EFzW/XR6tOZ0j1hbbgaxR8TXgMX13ORtUXvN4HeKFVFnS3JB0A459yidWu1dmF+suZ9z/M6c4HCyCglgLhgbFJd4woZADFjyr4EC+9GK9/OxFkaYHktE5eTU35HUVnua3IjkBuB3Aj8hSMgEOftvABaNP12y2zAmdzqYmQMqVEos5Iis1EjB9rw4QPExMXpE1enybfAH/JKMrPZeieviauVU9ZpMRCxcHUdvQILRX0AxwkvNyXxGieA26rVH9uWLVuU+SX4IugbN3acaggITkMtx5q1ayQzGjZ0uCQmZN3pb0Zt0uTJUxQcvv46sqxRYriQdVFXQ9BJUED9DnJCGr8SDAECTpw4JSaNmjQkNzS7dVmlSx+VLc9LCBCTkVdtVtRzLWTy+XeDhg1tx/bt9sEHH0aua/liepCODRkyVBn54Da3ZctWAddZs2ZKAoS8hQezB1FeRE+LAUwavti2zQ7s36/gBTCKDA6GzgM1Dxr4foIzAiYyzhs3bFLdHQ59GBNgMf/3f//3AioFBc7arPxghQI72MCJ111nn6z+xN55Z5H3kQPEVVYpAx9AnGfqwx28FsSReUa6+00vB/UEOLVsW5BVhoCx9qgO7LP/riu/jH4Y6uII+Jk7zuZWObDJZAQacKUD2PvPk2LJCLZppl6Yl283TZ2mmjnYANXd1WQUFAXLe+6ry1dpbs2crNTvqsVK0wS4wK5cuexyOH2e1hFVqhN67dXZhuNdIp6ykpL6ClQvX75o6ZoquQtyfWID2rYRA8yfBJgE8ASYYpu+uiKGYeKE8TZ40EArzM9X5j04U3KdrC3OCYkia4sEAyYuixYt1Jz+yU9+Znt27xWDxrpibThL3FMMwdlzZ+y//JcfZxnlX//6XyTJu/mWWzSOkpGl0wo+Mds5ffqMWjfAut19991iRTAVgtVmTdFYnFwPIIhaJZImfJa/w7ZxPYAQmKVnn31WwBGQBNgeNXq4NW3W2Ba/s1igBXkd9yTIqoP9O3Oea6Edx++e+Z3mPZb5gBAYSmrB+D5YLYABrCTHQmLMPVOj61OndIwWLVsKUIX7yTz/eNXH1r1bN5keqRl0KiVmkfHgvgD2WGOMPYzP+g3rtTfBXgOCMIFhmrMvMf+4ZhgkwB+NtI99+aVqxjgO0r5mTZtpD/ry2DE7dfKkgAO1m3JzjMxRsPsHEA4dNlQyReZ3w0YNrV5JPbHBR49+qXEk0Ocz3LPQB5O6PeY9e50AeTwmMMWfWs81GZ1LNjEQzSvYV9UZRomcsL5gj2EXmQPssSTuqMFifJhfTO7t27cJnKIWUAPtyGwJ4Mu+s2LFSsk/qU/l3nHOGEWRjAO8A9gBnSFRRRKLY7P3BXdWlBlIX5lPqB2QK3KOk6dMtsaNGtucOW+pRnXqlKm6B8wTwN3WLVvENmOEAssLgFX9XSRJph6RNQWY37lzl02ffpP16tVbiR0Z9lRWZnsFIjFl7whMnEBc5LYsdYhYNpdKkhw7fea0XGZ37NxpTVu0cBCXiEsdcy2Ig9HE9Rl3ymO6dgCqWuAYChNPJgYQh4GV1OmR0+431sQB+KppoxM1rb961R764c9yTNxfGFjl3pYbgdwI5EbguxiBWGnn7lkQB+iQQ6Xq1hJWXVVTC+Kqr1pJcewbQZzXw8Gq0Wsp9WdAnDf7luQuKgD32jj/X62xSSSBi+yTefIpsKcHUEGebKKpcQBkYBpBMAO4AXwAQggyPvr4IwVIw4YNlyPa1i1b1eeMbDQmFDxM33jjTbkuYlgByINhW7Bwgfow0TAbRouaGdinUaNHyeWR4P/AgUNqhtu2TVsbO26sN54tr5RkjOAOOSX41hsBu4wGsMTDNLgJkp0lWOLfXA/BKEEGZiEEgAQuDua6S872u9/9zr7//YdV70NgxrGC+xmF6U8//YwCQIJ7TDXUJ6p+Axs4aJDkZY2bNFYQSiDgzmlICqvt3NnztmzZcgVGBBnU+mCk8PDDDyt7zTm9/sZsO3jwgAI8GkPjnLd33z577tln7bHHH5fkLRgghPvk9zg8978G4moAeEFye+1Uz9ZHRmxaXYBWF8R57eS1rSp4b5hDXzc2QcIFiHPTGK8pceYMG/KySEJ2WowTzAogHTv1I4cOWfu27eyee+5Whp9AGLkS9w0jCECfzElOn1ITdYJrDHSolaqoqrajx44qSO7Vu6fACwY2zL2y8gp768231HAY8EYTXpInZVfLzWJpa9ykgQJEmrdPu2maGFlqb0LTZGo5qfGEKQMowOJgvjCwf38bN2asdS8tVaCO4x1N6UNAq8bXNTWSWAJUqAukrcbdd99nS5a8J6MRzg9QAvty//e+J7OHBQvm2ZNPPCGmm3X429/+m9oDUL8V3ERhYgLLAuj6YOVKMd233X6bZLswYowbtYcExyR+YLkfeeQRBeUwY5h6sD7FMhfka80hb2Ws1Rw8L9/uve8uGzCgX7ZxNAE291sW/qmkGCBJz/IcVBFUq47tq8syw4A1AjziQgkbBlDjHjHerEPWBcE8MtUgt7vttlvFKgIISPAAMALo9DYeebZy5QcyUGFcOSfmV+jXBnvGmifxg0kM58HxqeHCjRC2lr0KRQHtRDCUAfwgVcV0ibosxgJgyb2cOWumauXYCzhfvgsgyu9hQKlDIyEkN878fDFizJHx48fJUIm9kePwOdY9TJBkdlJJxAVClDzL1KjfGkkfl2OnVQ9K3SdAiIbd7Ju8D3OYiRMnCuiS8GCv5RpIECFJRHYKOCP5xL3cvHmLxhH5rpqUR0kfmVYVAfa8LcD8+fOUFOD6GFtPQuXZrJtnybCJ1hGBibx08aL6N8KosW8zJ/bt3yd2kv0RwIiq4ejRIzZjxkwlRY4eOSIzHcxrUF5wGmqYne/yZc6RWuovjx5TkgWFhAP803rucFw43b3IAAAgAElEQVTm2O+eeUauqiQTYB4Zx9D/L+qEmQVxqmPTHlxFIYIklbBseamklBeYS3Xo0N52791rrdq0cTklFeURE6d6OJ2pP6f56/ETx7TeGQtAXCxOuxBXvQjEIevPL3TzmCiZ9ZeAOOZ5rk/cdxGS5b4jNwK5EciNwF8+ArHSLt0yTnil5U5JTVwAcRibyEUL3X76qpUUxWzkyIGSVMbiMHGRM2UWxCUsnkgaxUc80L1xQGQyIf2+1yfhT3ltvZSfcDZ411udvar9D9mlgxaylYAe/mvQsIEehGTTATdqVJqI2+uzZ1vjJk3UGJvg78ujXypIB+wAQgjiADqAOIIqsSxlZfoOLP+bNWuqzDGngq0+feAmjB8vcJhMETCfV4aYIGPGjOmqkaLpLg9t/Zd0qQwMAOwaLoFkgPk8oI7vD2OgOog8d+wkkCWIBBDgqkkQ1IlGyDU1tmnjRkmqABgEFt5M2xu/kjV/7rnnbMqUaWLHCBgJ0GBokIAhh+J7YWGUeU8lFaDI7ODceQV3gFg5HaaS9v3vf18BDYBFWerTp1WfAUuJJA0QR+b5hRdfENjD0IJj8VmwmTsgflNdnN9rbyp8rbEJ7+YnLqf0LHXdtwSpm+RqPmEiSW4tkAsOppp1rl5y/ZLc3OK6vlCbCFtGoEjfNO4LWXay2N702GuLkJUuf3+ZnTpxyrp266o6JrL/mNTQ4oI5RLBLwAXYJSCmGTCAGeBEfzXYFoAx1wMDRI89GIV9+w/Yxg0bBfZgVhm3hg0bCyiUlnaxQQP7i60FcNFmYP36dWKOkHwiXySIZM4StB4+ckQJA5IKecmUwJfYjooK1RxRDwpoADwgW9M11lCbd9WaIDHeuMmSqXxJ+Fhz3EeklAAb5LjM1yVLFks62aVLZyUaCHppRnzvPfcIADD/AUVeO1UlgxCMOZjTt99+R5ZtIghFWkibD0AtbBpGOYwDdZ9I4+jBB6ACFMNKAP46d+kkA53du/fY0KEDVaMHA0RQDQBgXjD+Xt/q/RW5FrGgV69oL2PM+DkAC2kmCRcYEoxakMlxjAMHD3iN0xX6ZrlFPO6lJHQ4HvebYwHaAAEcHyDFeP/hpT9477yZszTneC9Okdu2bY+agFeLucYhkvnC+SMLx+kVad51110v0LVjx3Z7/vkXtA/96Ec/0ngj5WNeA0K8B2CJgDbXzPoHEPoe5lJO5JaL3lkkl0OSFrB7SDiRJnLOADPYqrqN09WHUwDL23BwPPYFrk8Kg8htl/5+gCrMYLgWWCOA5sYNG2T8hCwRoAc7D+jlWlet+tjbuDRtGpmAJO3M6dOqXQQIAWa8CTVmWb7+AafMa9xF2YtkIBWP65hyBK2pcYOreiXaPLzGy3vCAaZRDlB7TLsNEnP0I2Td8yw49uVxu2n6NO2D1MIyV2FDJ06YoP2MucA6Zj3jCopr6rbtO7RmAY08V2i5QCJj7949cgkFuK1YuVLM4OhRoyT1Zew457RbiLmcEmdKtaWhFYLX0VbTaiDu/RjZ65kXuLzu2bfP2rRrZ4NwRYbtjXqWRqbNYuC0Z5qJiSNRAIijTUk8iZGV96dTL8gMII7xiVl15CxaUFAkZ01aOzDuJIv4EM/VUHvIPHjg8b/LMXF/eWyVe2duBHIjkBuBv/kIxLp37pLhoYmxSWV1pRpzY9BB9o6aOGrY4tSz1ZRbvaKEANzIUQMsFkNik3LAEjFkFFDr4asaCQJ1Z+iCD2GQxOHCFUDb16/wG5m4rESOHmQpPVx52K5du0aBIscl6Crt3l3BJw5iBJy44hHwEEgB+LCLpparVetW2do27L7vuP0OKyoujhwQM2Lwjh87bjNnzbKC4kL74MMPVWdGg3CCb7LhBKoYBJDtffChB1Xr4dKZgmski6pn27BejmFk1IOFNgOErIkgjWCMhyRBGA9agB9ySKytCd4cgHiWnAAIJgdGyM1SChU4U+eCYQTSJwJWxpF6LbLQO3fsdCOJZFKBmwrVy8oEgBR4Fxfb+LFjlClnjBhjpEsAttffeF3yL5gUgsFXXn01csobL0nXvz31W5sxc2a2Mbr3dkJC6sX73/QK0tKsRDYq9Hcm1oGbg3eH/V+fK18Hf3W/I/Rkqv2Mg7kgP+LnDn6vbVXA51yOlud99aKCfu7XypUf2SerPhUYbN+unRp77961S1IjQHG4DgLJNq1bS1oKYKeVQDzhzoQwAYBCAk6y+QTUfh5uOsCfEydep0CNe1ZUmK8+TQRkuEEumL/AtmzdosAPwNKjR6kkrcjrCOxkxNOggX11GbCCrNnHHrkldUPUoQGsmD8//OEPFbgCIACPADQZnezbZy+/8kpkfpCncyXBP2P6dAWzJDf4+/Dhw+zU6dP21ptviMUeOXyYde/aVcEnhkQ4pHLvAT47tu/Uudx4wySxVMibAdqwcj/72U+tW/eONnv2a/b5mrUydamsqLabb77Fhg4drmsn2KY+iFffvr1VL/b23LlWXFyo+jyuWW6gl3HWdHMXJKsAX+5XqKNyq/Qg93NzH16hgbonQrx9g2z6zQEw65fxUR+tq2UCIwBApiVJDtYeIJIXhho43t57770uY42yEpgMIW9kbQNWJk2arF+xHvlOWDjksTAtY0aPlhTuow8/tGXLl2n/euSRR/V+apmo5ePcAsMDWOO8xM5obrurL/OBujTmHHsU0mr6IQKAkY4yb2H5AcuMG9fHnEdyzLgBKpxFBNAlxYgGdpOEAKCHOc75qy9mMqGaxdWfrFbS6x/+4R9cekxiR8d2YA1zBavFvIS5IjGCnFHrndYPcrNEKp4UMCPB5A6J1O35euH+ss/xZzCOUq2Yao3dIdddgT25RWsKmscDXugTyTEWzF9oRw4ftf79+4o55BpI8NBeZO/efTLSwUyF/RJgy7WrHQO9N6vStm37NpnOnDp5SnJWxhBjmt69eguEU+uMbBGHT0mZQVIJd6nk3AJzDXBVnzhKENI1VlVdaS1bNLdPV3+iBBHMI5Lr4nolNjySk3IQl8S78yV20IGV4zOwZsxLnmnxBONU7ck1mLdqEogF3oOvusrKlcgq1vqnJQVgv7CgyCoryow0JM+zsDbufzRnbPI3j8hyX5AbgdwI5Ebg3zECsY5t22XIKCeSXrsjBo2MZlWNpRIFMpWMRSCuuCBmw0f0s1GjBqpHHA2/le2GNRHxgr4jHv3nBdUcSy0HZLPtcC4Pd606zJtnFJ21IdhwMwrvk1W3ForAiwCXhzwBIZlmQBAPeGQzBEiwLa+88mo2Sw7gIxjEoh95FAxSsPSmXodMKuwW1xCkejRBRno565abraCoSPUQH338sfXp3dv6Dxjgmc6SEjFRvPfBBx8U4EGe5Y6SDjzIGnO9PFg3bNxoN027SQA09Nk6dvy49evbV3bWztQ4WxRaDFy4cF7ZbYIeglQCSh6oLnPyLDXnjJST4JLAnCApME2l3UttytQpqqvC5Y1AHkko4I4HPZIdsspdu3S222+9VdltzpfvAUTixMYx71dvtCZie9584w0bPmK4xnHf/v32m986iBs5ckQ2iy6H0a8BuLoSxzA/XarldY5hzML76n4+zIEA6NxJ70+9AgD09zibFzFz0VwL8y36TdYB0s1wnE3lRZC6aeMWW7Jkqe6RXOUE4p3xAURzHwj8qWEcNWq0Gsdz7ysryy2VB3NzSfNa9u9XyySVW7t2vVG7hEkGATGs3W233iaDHjkEsg5q0pK94cCHdBhWln5pBKLI12g6HuRhwZnPo0SkshklBTBsgckKphvMHSz5YdeaNmmSNV1gzhw4fEggffz4CbZ06fuaazB1Y8eN0drC+AY3SJhr7gHzkvM6feqkFRW4+QVBJ0kggA0BNeMzYMAgsTXIJ99dskQuf9R53XffvdapS1v76jJtDD6w5ctWWkm9Bva9+x+wBg0aicFC4iumpbjIOnfpqHW+dh21Yy0le5PJyqWLYtRgjEhgnDh+wo6fOC7AS9KF5ASAlXXiTF1CjCb3g3nAvkd9GuuXf3NvCf75M8gOA8Bz4KciYncPVQDt6x2JHvf51ltuzbJGJAT4+c6duwUIxk8YL9UA50sihR6U77zzjiSio8eMEcvONVEfCLij3u6RRx/1xAJsSXm5WnkAmGGRYSq9BrNCcjyATwADgCL+Dphjvb/88iuStrLOJUWcNVN7AdcawCygwsfFwVQwmaJWjibX9E8ErMA60fMO9oYxQLYKg8daeOqpp8QeMn/ceKo6u0ZgPwFEYTxD2wBv5+j97xhfzg+mi32WeeQumi4DD+ZFQY6OhJg1zueY90p4pau1j3L+qDVgxgCI4T2bNmy2999bqnk0fcZ0ycGZO8jHMeRBaokrMQY/rDuAJuNN8iGRRIESExOJ9BhAynpiD8N9FIMU7hF1laWl3TUvkTJm4skowel94bz1hMvKA4hLp6u0164hQXjosLVs1VIAH0BIjSP3gASFqxEcINMk3FsNZGSEcw2IS+ZbRWVVlm0NII79ib9znrQVkXnSlSt6VjOfKstzIO7fEUfl3pobgdwI5EbgP2QEYp3bd8wkkzwEaqxazb5BY4CvuOUlCzCWjEBchRXmZ2zYsL42evSgqNG3y5Ec/LhXFm5zWTCHbDKDUyU9cvzBo75nEYgLcqfgUqmgubqq1hI+klMGwMd3kE0lYFm3fr0CSAAcskEy2Fiqc8xf/epXNnLECBszdqwCEaSA77//nqRDgwYOFFvAOWOWQDYZeSAyOmcUMyokJ/Clb1ijJk1U30RQRSA6btzYyGI9JgMV2Dj6PfFwD+YAnC/XFNgzJEVIEl2W5q6C9MkiyEACSpDFS86BiYRkNASeBA8EnbBjBMxI0AgsYc/ImAepqYJ+2VTXuMNhs2aSTZEx55rHjxsnl7djXx6z+++/X/bmMIfUB2KbX9q9m82cPl21KowX8k9qWGA5brnlVkl6OFeAwvx582Spjfx0+44d9tQzT9v0GTNs3LhxWZMVD6gA6rVW/zK6iaz/GeOsi2Sklwygid/VZdpqAZwDfcdj39xfzn8VtSeIAptaAFf3M7Ugr/b7Yll7eTeMoaccAWSFbdu205Ysfk/3BzYLAAOQ43eAA8GmRFJujkgdu3cvVeAGE9egYbFdLbuiICm0ziDYBbRQCwerQxYfoH3d9TdoLhLcif3OuDHOb3/7W8mkOC426NTFLVy0SPcJxhS2BrBDb7du3UqtrKxCbDFMLjVmsLAkMJgnBLMElPRj47O6foAJ7Gx5ha3+9FMB95UrV1hFZbnYCaR7AA/WEMYNo8eMlmsf95B+hxfOnbPjx46o9oz72LRZc9UptWjRSkGnWo7AMlRWK5nyxRfbFCgOHjzI+vbroYTLmjXr7KMPVxnSrv79B9qli1/Zli2bJWOWKyd9tZLI6IrU2Lpv317aZnBcxPSH+QZTDkDevWe3wBAJHxh1gn/s9JE58j61y5BUjCSLy71hygmUYaD4NwwQgDSAlMBWESCH/Sq4WTJfGAv2DBhxAAzAkr2KOjbkoufPX1RtK20CijDAiZJYSJ9hxzjXKVMmq20JL+4bta0YMN19113OdqVg7twxMBga0eQcye1Xly9r3wXchTYaFy+eFwglUYBBk2r1CgsEomj7wLmQtAsGL+5yGxODyp7DdwK2YG+RFzIeK1aukPvkpMmT9KfYoLx8yXMBYjBDL730sn3vge95A+usCUe0fjUXkOx7wsr3SpraV0WAs0QSZoA4+y4qAJqVY3oSpOp8hu9r3aa1ZODMUc4h7Idq4QFjGbWRUM1ZIqFaafZT5uKaz9fap6s/s1ReUv3kYCS5n7B51CYC5LZt+0IyRBJ9cg3u188aNWqsteVycVNyhNpoxo4aaiSjqENKe5RKEon7Mb32tM4oNVCy0JuZsw+o8XfEQKrVQA37TrGtX7dezwHA5cFDBy2Vn6c2Jny/1AYyywoul98O4hJZEIdjbo1VionLt7xUvlUoWYGJTYlYYUAsN5HES2X5VYFE+gvmmLj/kNgs96W5EciNQG4E/uwIxEq7dIUnk6EJNXG4UyLHSsh5MmmZdIYGAhaPVVlBXo0NHdrHxo4dYgkAXiyp4IUMal0QFxkfu6wrxqfJdteCONldBGfKiAELPYzCw/HaejjBuKgmzuVpe3bvsVWrVyuwJgDCThvgw7+f/d3vbMbMGQo8OA41Zqs+XiXHQYJRSRavXBGw4gFLYOqtDby2iuCaptzIKRs0aqReVbiPca0wLaGXFDUaZF4JvINphJzwrlzNMj8hUEGKhhsmARGfw3SATC81EwAzzp06C2SiBJpInag34nrIzBPMY1EPaKR2h3GCkYHFodcWAQhNxLd9sU01cDTgJggkc65+cFXVkkQ9+OBDCiIlO9223d5++20BvjsjZgaw+smnn0oShGwO5gdZGeNCoPXmm28IGNL0GRD322ee1vV7TyZ6TDk7GDL7ASR41rmWjRXzqcL+SAoUzYfA2EbkxjVMbJjNfwLDZWWYdcGff6+H63VfjitDbZ6bOQDmne0FsAHgttn27bvs4IEjAkGqK4mSEbzfjWVwZqT2xF1Y6WsFAGzSpJH17lOqPwHWgDgHTEn1hSPgZ8z4HpgPesaROFB9ZLraTp08ISDOPef+MndIBAD8MCNB4gu44P0E3Z07dbJhw0cocOYccQUEtPFZQA3fjWU854zNOg2uyfQTqCHhzcTiksj+4Q8vCegQHEOsw4Zgy8+awAAIJo45zHdw7JKiQjGHoYl6FgxJTi2Rn0Ds2bPnbOWKlZqTXAOGEiUlXk9GrRRSSgyVqDm98tVVSbxITMDecO8KC/KttEd3sRt79+6yI0cP6foYA47Xrl1b3QN62ZEcCW6JjBVrlz2C7wo1c/zMXRgrxUhQ+wR7hROo18nhKOoAnGvlpZpcmCrcGqv9Z17LVS1ZI+ZDN954g/Xt20/XrprAzZutuKhEtVawp95PLCYpHnWFaridTOl+4ATKd+GSiwQcgwzkmWpDcO6saus4f2oiSbLA2pBcYexJ+midRlJO1hCs5+Ili/Un+zTgmc9hRgP45xwBDYAeAOEX274Q8AUMwq4hxWT/mTpliup+mXM4XWL6od5jMEzRugYAwc4fOXxYUl/GxxMeSPl87LQuQx+1sCdYRvsT8xgmib0d9prvC66TAK3OXbqoxo77xnu9ppD91k17GMdgWhQSOqxH9jv2ZOrEGHOUEVs2b7W9u/eJCUMqjDEW+yBzyF1bT6nOjdo/5i3AskXz5morg3kL4Mz74hVpbGmdgRkP58N6xTxmx46d1rx5MwFQrrka8y/VGqJcQaJJv0dn1DwZSmsU7832xdatqiWlHpo1yZoi6UJyyPucumxWLFwQwXwDE5dI8eygobvLWdnDAXEyc6p0Z1LvIZiwK1E/Q5l08fc6vU0Bezk55Z+Np3JvyI1AbgRyI/CdjkCsW6fOGTKDaq8VN6tO8yDkmZOwWCZuNdU1lqTfWaza8lPVNmRIbxs/frjl5eGq6CYiXoTuQIuoTyBOdU3U5viB5YZF9lIPfO+hkwVqEXgiyA19h3hDaATuAM6Pyd95gPGAo36BAIMsKMEONSU8fF94/gXVw5GF5hiAsBXLlwvUYU+uBz0mBH/4gx6Et956mwJVZRyrq1XTQXBE37hMwq34qcshcMA5LxTPY1lNthQmjhcMGccO2fDQD4mf0R6A8wO0wapgKV5a2kMsFw9tWBWCTbKgNKD1TLU/2FVHV4NlecrOnTsfAYttCt7IzPbp01u21vwOUAbz+MQTTyjQg21D8sPxYIruvvseZcsBKgBGpFwNG9S3Af366XvWrPlc9XYE68jxZMJC3UWMeqVKOeYBhgF4m7dstedefF61XGKQyPQqyApyRC8KqsuG1ZVLhuCvNoMeauKcTdPdzpbS19bI1QVoX18toY6u9nP+jm8CcuH7+ZNjumNeQhIw6gt3794lKdP5c/SfwuXNG/VyboAXAkev/3OmKRjFhObOBYV5BiFJi4Ze1ELdeKNqamrSGdVtLlr0jmSH2IgDvhs1aqL6GpimK5cu2meffqJg7uSpk9leZdwLaoEw3YClgoHBTGHU6NFiVWWgIBlZQr/zWiMHURcvXNB9J3AESFK7h9EDxhKdO3exvIJCO37ipJi/4KhHEE5wTuICowrAe49SmMYGDkyxoOciIyMRb7rtrqywwoBDgkJYOpIKsHCcIwEwUuhmzZoowISpOn8OMAIYpEYopfGVoQ6AIuVN7+nXhenPrt3brEPHtjZ2zFixVf/6r/+qgB/wBkAhmA4SPPaIF1/8vdZuv359xeIwPrqmsnLVGh48cFBAkHXPGOGWiNyR4Jpr4aVG01eu6JwAcbCM7AmBqeA61q9bp752JEyQSAIY2FP69O4j5st71/mcJLFz+NAhgVQCadYQ/eGYZAHEIXekPcPnn3+mWi364F2+dFmJGpIpkydPigx1qhTgBxk6EkOs++mHxt4ydeo0yafZi2jfgLmNO39S+4ajaJ5s97kWZJ1Mc9QFgHn2KhJKADPMfLh39IzE0AOGSvM/mlPsy+xpAEr2rNAiRdb6avJNwtBVA7xCrSLzCPMSABAJBxrN4xpK/zzu65dHj+qcu3TpGjnKev0bzCKgD+k5Y02LB0AWa4JECowoSRXmAs8Gzo/3lV+t0H1A0QCbDIhEdoksHGdeb25eqb6QzFeYWeT71CijyFC/wabN3FkyHte+S984Prtw4SKbNm2a9g7mIUy2mEaeY0nWkjOQ9IZz4Fmt+6C2OmLX4rZ/336xgYwv31lYXCQQxzVVI4/kgR25U5IO+zY5ZRIQx56M2U+0P5McAcSJrczQ9L5Ec471nUhQA5pn5RgBkThR2xRvyZIDcd9pbJb7stwI5EYgNwJ/dgRi3Tp2zqCZTKXcURFzk6pKetYghUxYTVXaUL0k42lLJaps0KCeNnHicCsowMTgWjmlUCC1RFlreR4DDvBUDRfVxDkT58FwyMx6PtHdxbI/i5qAh/cBFt2FrVg9fwBmBJIcFxkb2U8Cj6effsomTJioeg+CUYJyauhw2+Pn2JtjHrB82TKZjtxw/Q3WrXs3BTP0ZSLYGTFyhLVo2UryEx5uPFABgaU9ekhGxBURGFL/NHnKFMl6YMYIEPheAnqX53gvMr6fgJlA5MSJk4ahCkEQwQ6BxGuvvaZzf+SRh/UZd9vz5tQEnO5e6UEHv8MZE3kUAQDsArLQNm3a6dypi2vbpo0cJo8cPaJgB9c4Htp33HG76pEwRyFQRB5VhIws7iAGeeBdd90tAEhwwnWQMeb2EHgtWLhQ9VEEyzAqgDiCPmpkeL+bHJD1De6itZb/dWdjkNKGfoLqcxQ5bTq75cYUAeyHzzI3ghTzm2a3muxm59a1AK62pYEHPQHYBRAn44LCAgGNuXPnCpQib6MZ9eHDxyJH0LgSF0xqsvuci9uQ0w8sXywYgT4ZeFoyIKckKAOAIIWkboz3VFa6m+ilSxh8/J2cCAnSMcvo1LmT1VRV2q6d23XvkICp91NJPWXkxZxcpYlxlUwbRo8eYz/+8Y/tn/7pHyVLxIWPa6KeEhkZ85b5Q+Ns5qmaImOmEhnmcC+QyE6bPlPrlbkI68Z9ZL7hsAkgQV7JS3VF6bRcLbku3DBbtfBm0AR9jAPzWvb1FZW2ecsW27hxk4An65dr6dOnr+o1kZyyOQDiaG+wc8dujQ/N4qmFA4BxHjB/DRrUiwwortqgIf1t6tRJAi6AERqU0xqEfQDJcJgjuLPi+jhv/nwlUTCCQTYG2wZoQ7YISObfMIxIIhk32C/WQGCaOB7znfkHqCCBAlAiuIXFYYwxhqBv3meffybjG44fGkNPGD9RewwLifWNPJrAn7EkmQNYHjNmrCSLzEMs9QEc3BtYPdZvs+bNrFu37roHyEZpLXHrrbeoLQFr1Ns7eM9ADGRWrFwuEHr9DdeLsUdSSS9NpM/U7hUXFWnP0U4ci2ks+B33j3Gl1ovxB0RgIoXhjAP0pFh4ZL1cD4wY6wn1AHslUlrJveNxsZlIUrnHam2i9euskOr4KKambUx+nphpmLgpk6fodxyrTes2+juACHkwiTUYRE/E1ajRNuAT4E3S6fyFC1obKC5gNTFxkcy8okLXx/VQW/bFlm22Z5cbrFy8dEHJAFjI8+fPZpUGqBFIcJLEQ2Fx/MQJmUTRcqJHj56qD9X+WJ22Dz5YqYQMQMtlx9NlXEVCh72yEqUH8t1ITqmdLZKWionF9TiBu7OP0Ynjx23lihVi/E6ePi3wxrHZ+91wBzMkmLsawyjsW0FcHnJkmN6Epb8G4khS8FxWT9UMLU/KBO7E0uVA3J8NnnJvyI1AbgRyI/AfPQKxXt1LM/RZo8WAxXHR8hYDOFjFauJWXVktEAcTl4hV2MABpTZh4ggrKCiRO2XdmrgA4lRzpj5kFKq7ZC4E6wSOtAj4NjalrpxSmcY6QA6Wiiw4jXUJkBcuWGjFJcho0gIW1NggFXrqqacVxD788Pej4vyErKapUbj+hhsUKPEisPn973+vWhkysNQlffb55/oMtW/FsHNmcqfk+6h5ILADTNK37cMPP7IHH3wgMhzxxtb8nNo8sr88WAFgBD2YNJBVJchEnrN16xbr16+f5JwEcwR1sF9t2rT2vk2RBDDU2wT7dL6bwJLMONImAhiCBYADgINsM+fP0xkLd0AjAGntOi/Ah6UIMjKaOhP84sOCLIdA38FIgT3wwPds0KDBylLLjjoKEmF7qO3p26ePnTl3zv7xn//Jho8YYTNmzNDnAZX+J1Kzaw1Gvv5vAXuih6guJtTQ1WXo6oK32sXy7U7XDshCguBaEEfQF/F7dRg+B3Me9DtziJsjoJ2gFUv9rVu2ydiE8WOceQ9BLvJX5hJzlDEDxDMHqD+7/fbb7bPPPrFVqz+w5s2bai499uijCjavXi3XPKXJPIDxf/3P/5njQ+4AACAASURBVGVPPf202D/AknoAkguJ+nPx2dDU+9FHHlH/NwLr9997Tw55ziCMkrkOyQ1kuwR5NGPHtAGDG5kVVFbIoOf9997XZ7p07qJrwbqedhbff+Rx69Gjl/3zL38pYwfmgnsVuSwSwNKwYX1JZwk0L166JCbh4P4DVl1ZEbXPcFkl+wIBNAwLLMb1N9yoZsWsg527dtpdd94lBlIyM2S41RlbvHiJbftih6VrMgIC/PLw4SM6Rqgdwr2PGqlbb5tpvXqXas1ybcy7f/3X30hWChM0dOgwMXQcHyk1wA3jGMBSYE4BQuwL1EPBJMHGIKd78823NH8x/lDD61hM6wxgSkDO93NgpLY42Xbt0lVmFgT7akheUmxNmzS1l19+yVatWq3eaNOmTReYB8CQmMF8ifGEHb3r7rt0H1lvLVu2UHIAwAVLh/MooJHf3X33XdprAPHUrf36179W8oYWH9wnJKnsn4wxzB0Ohffff5+dOHnS5s+bLxbwRz/+kYAs14TrKfcJsA0opXaS4zEnSGh5AgqjkZTYWRhB5g1j7u0MygW6zpw+ozFnTiOBxDxHNaCR3JjjAQyYKxyXuRnaGkhGL5VFRlJbJJzU8PKdsGjUn3Ecjsm96t2nt5IZoaXEU0/9ViAY8OmGVTFJOjesX691APjiviBrBfQyHigm1n6+zj779HO5QdJe4qd/91M9W5CsI2MFhCKLxaUSmSx7LkkK1j8JOVqM4GopF8iiYhkB8f04EJMwmDwJhrRMaxIpKPfdkimrVlkBsmFXmvhc9Dpw2gtwv3EJY0wxAaI1Ans6jrjDhg8X8GYvhpEH8P3lIC5p6UzUgiNFTVye5JOMPSCONQfY5j5RL3f1ymUxcaFXH9d/3yM/ybUY+I+O2HLfnxuB3AjkRqDOCMRKO3cVE0dzYac9CKqpc0tYJk19RaXVVFdafsosFa+0Xr072aRJY62kXmOLGdnA0MstuFJGckqFOS6llOGJXCv9K1QTEGVgrw26g2wyqp9SLZ5/tlbu5nbVBDE8OGEqAA3IJAFIHK9xo0YKcAAXFPAT8PIQIrjhQQuQCXI42CwkhDBJOL3B7o0bP9769u3jwc/CBZJlchzAI+dNEMCxADNDhgzWgz2ATwwmAJsEQwRr3gQ4395+e54CHdz1qDOBdcEchMDhmWeeEUtDljm4aXqT8EoFWN5/jL5b7szpkjnqIhhf+iHtsKVLlwkceu8zjDLKBSYBmQS5OOTxvfTII4BCCvba7NcUOCGnTOO0lyHrnGfnzp4VM4NZDDVTSDapKyFzizQTG32C4nXr1tsXO7dbhw4d5TQYenCF4O2b6tDqrr6vm444sK9lyb5tpQZJ5jf9PpgskLlmnnGvACHIlXgFli+0EGC8AMpcG4EUNWhIZ48cOaogHsBy9Ohxe3vuAjFZBN58hnPlXvA9nA/H5V4RKDMOABRsxi9eOuvNjdPVdt+990luha03Do4LFiyUA91/+3/+my1buszmvj1PQSsZcdzh+vTqKWDPXCWoR0b4ve89YN26dtXPAHswozA2zt567Q/JguD6h6xYvRPlIJux5i1a2LvvLlHA3btXL9t/4IDmMkCuY+fu1rFjZ/v0s0/lPHjp8iUFnMGynnl8+x23KcHBGgz9r+hblaHZdFWV5iqsCQAJ4x/6KSL1xAHWmzbPV1CK3JdzZOxoSP/Ftu22aOFiO3PmnJUU17PGjZsqAGbDwJijadMm1rhJI4HLxo0b2d333G5du3bSOABAcKFEBg3bwpwFaAAIAFPI8wBfSCW5T6wdmJ8NGzYKVJPE4bxZN/xHQoU6WmrrYG4wTkE2fddddym4Zy0CSGhSDlgCfFMPhZwSUESNFWAa4MR5Y9QCW4YDJv3GYCWRTrPOJk2ebD179lBtLXsJLBOglkQCiSOAEtf72KOPCUQiT+V+cv7z5y/QXP3Rj36sxAEAdc6cuarfJclAEosaV2z/aY2BGyq9LwGV3H/mDHsB8xVXRvYP3BiZK5wbg48EG2Yf6TnMFGMA4yiXVtijZEq1Zkg8uZfMGdYAyQh3N0Wih1uk13qRSGCMGXfcHdnjHPDFZPCC9JAX+zXrCQBIPTX3k2PjEslxGWPAOXLxxx57VHssoMlbLlzVs4HEBvvw2bNnbO7ct7W/uhtnle3auduWLV2eraMjacV72YJgz7Zs2SKTEiS4SIj5jNfCmi1Z8q7O8brrrxeo4vrkMJpfIDD/ySef6jOARlhvEowqJ4h5mxhYUICju9UCpOjDmpZ7qctSE5KPvrPoHSUEGEN6nqIOqV+vvqVxw1VdZmTyhNKlBvUMjPYF1U4yZ0ikJvNoeZPR+2lzAHBLSjKZr8b3NARHtkqCi7pQnim0GKiuqkB6kZUSM+b3Pvx/5EBcLnzMjUBuBHIj8J9oBFQTh7FJAHGZGJCLp0PC4pmkpauqfTNP0nKg0nr26GjX3zDaGjRoopq4YA0d6uGUVRVwqwVxPG1C3yp5WEZFIV9nXP7YEMMleQHIZdsYWEYsFIwC9SYEr/369dcDlGw6DyseoDzgqS8jqOA41IZgWgJ7gskBLx7O1DoQRLh73wVlU2HUsLhuj/lI584CMUj1PDiuknQmNNclgIQpIThBikU2noe/JIXxmH6++J13lMkFxBEUIoPjPWT9CcgefvgRBRsELgRWBGuSJoohMkkgAYWhXxLnzX+B9QIMIqUj2GTkZbFdnRa47dyls1om0JAXBoTjExDCAL6/9H0rzM+3vGRCEjds8rGCh2XiOohaGjVupEbMBIrUMfHQJwjlWqtq0ta+Q3vV2gFWAjALAfq3Aa7aerRauaUnBEK7iW9fJX8KxCkwivpMBemlTDMipgimwHtb0SOpQiDj0OHDAlMwHhgZcJ8BzAQ6AuNllXbw4GG3F08kxOAOGjRQQIX/eIW2EEh3ATfMj959etnNN99ky5cvFYvAnBsxcqSYUYDxggWLBMCefPJJMXIwy9w75kAeToxFhfbEk09q/j/73HMCBkj+YD0JVgmsqKtiLZCdpx6IoBhGkD+RYgEuCIwZF66b+UGASlKCQBo2CfADs5BIFVnzFq00l1VPRrJAxhQJl3ClknbjpBtVD8nvQv809ohUwk2OmKOwBow34BAZHizJuLFjJe2F/QV0cc3MQdbusWPH7f33l9q+vQfEUhYWFltRoQevgFLWB7VPNIYuKMwXc9GpU3sbO360WDDuM0DiuWef1dwMfb9Yn8hPVXcVjwt8wzYQQJMYYs2wf7E+AR2wIABdEjuMFb0nYRWRUcJa9e/XP5LMepsJzg/ws/qTT2zI4CECiy5VTWhvgtEhsXTTTdMj0xFnlBgX9iLm2g9+8ENJbD/95BOxTNwzDFbmvv22jDWYg1wHkm/amzC3Aoij95wDioz16NFD+wtgkAbqt9xys5JXgItgboObY5BQcu9Hjhppw4cNd9lqYYEkxLghIuft0L6D7hd1lchhAYX0mWOPQMJ5+ozvVYBozEYAu87k4MIal3SdweXnwXmWZBfjSk0wn2/ZoqXGTLx5PCZAsytyZGTdwaoCYjg+AI4ER2ifwvyfO3eO7sOMGdMFdoOZEsciOQVwB5RSx0edGuvA29Ak7Myps/bG629aXn5Ke3uHjh1s5owZ+h6vv66xExgLbdpo48ePzybjALqMMXsA8kbmB9+L6yqgHnk9CTpYPNjVc+fP25DBg9Xj79KVMktKpVCl55QnVtLewy1do3lZVeUSfNrBvLvkXX2v5L8tW9qw4cPEmmmtS+3iII7xRvLCk5caQtZvAHGFRSXqE0fSBQCJmQljxn9iTCUVBcSZam1ZF2qbwt9xkqZnotjCdI6J+08UuOVOJTcCuRHIjYCend06dakD4nAjcTc56uEyNPwGiKgtAP3dqqxnz0523XUjrH79JhaL57ksLTIcUem6QJz/J3MUauvqgDi9P7JnDsF4kFYKsEk6VXtzQqF+YGn4He8h6F7y7rsKpHj4ke0nYCKwINAhoIFV4aFPFlrBWmGR7dm71xYuXCCDEZqnEgwoCMeYIRZTNpJGuJgNFBQWWTIvpd5LyKoARgQABM8O5uj55hJEzoOAkQw2QTWF9YDFYFVPvy5YG2o1KN7nHPluzEVm3XyzpG0ERIAHgi8CST4Py0VAoYc5ZhYFBLFucc85wAx4LRtGDmkxZVw3ARCfAZDSgPaDDz+ws2fOitnhnJHoYXogdpIguLjYbrppmrLXHBe2hBoUnNcIgjge2WSugQCCYAGwTFBCnSCBnYruq70pruRDdVoMfH25fZPZSa3ByZ9enH/KnZLvDlbpgC7AvBptnzypLDPjG+zZYU0JJmFIHJQXC5gQ3PB3wJ83d8+zPNWWVNjx4yfEplGDtn//ATEmMEaAEY4RWAUAw9//3/+XNWvW0M6dP2vPP/ecGIIJEyfahPETLJ3OSGpHDzicRJlfb705R1I9TEZOnzxuV7+6bHfedaeMR+gZhjEIrBFBK8E0wfmrr7yi2jTOCbMSQNeOHdtlRgHzhEsrdXasA8bi+eefF8AjsaFm3lpzJFlokg1Lnu9s7PlzlpdKet9G9ddy9hyWD8kvbIzq0fLzrSCVJ2Mg2F1cVrnvyMxgfue+PVfrhvNj3XJezCXApbc4SEuWDHtBHVzZ1XKrqoJlZv7EVH+qesB6JTI1geE8efK4HTp8QMdDLgyzBBDi2pBQSh6ZTuvcAQAhOeTuohhRuFkJc+UYgOLUackY6RNHUA4QA+SoeXk8rnq8s+fOCTAiYSMAB5Bw7djQnzl7ViCV5sqAxX376LH4ls4dSfPYMeOiWsBKAWiALWtZYPaJJ8T00xcMpgtreoACSZ9t27frfAH89IubMnWqGGU1Hi8rsxdeeEFgUHP20mWZ5iD3ph6LezV37lsyO+K6kfeShOG6uEbWNnsFSR7AKoE8+xagnlq+Dh3aC5RgoCKQXFJPoPKdxYtt+k3T5awb9j/2cW/m7bLkUAvMPOA9ADc3bzosd00SCYAg5gHzhe/neOxpJCqoKwbM4l4KS8u8JQmC8kHycNXvVtvateu09jCW4ju43+yDPBtgU91F9ZJAMD09uTaAHUDu+LET9u7i93gY2dBhwwTUYV6DnN2TUGnVTOMQCRPGuMEefv4ZiYmxksKrXUW6WskUkivUQMLkMQ9J0DA2JO7UpDxdY4U0D6cvYXmZnq1cB2XkzBueYwCp/Lw8gbjly5br3iJbbh2NExJljE0kHRUv5s6WgEGSo8xFEgvUgapJe1FJJI2NGtjTWDzhzdMvfXVZ4JLnIiCO8WNvpZQiXVWhVCzPQRIbXON9j+SafefCxtwI5EYgNwL/mUYg22KAmjhYuLogTgYnGZwpqWOrsbxElfXs1ckmTBhu9eo1krGJHiMBxHnzIzFxju4cxLmUMpJdqg4qLSv24PheK8msVWtkA/qoCaxnR/0YBJkYkJD9VKPfRFLZdx62AaDgVkYTbf7k+wkiCKIBJwAq77E1VFCzVetWCpRl31xD9jGlgI4AIL+oUPI2gmDYFgLKUN8hCVrHDgr4eVgTHPIAJyDgWABFHn78noDd+1X1VzBOAI28rF279jp3HuwETQSFPPz5PKAU85Pgisj3h75kPPyDCUxgvXD1A7wCAJFPnjxx0uo3qK/aO4IgpLEPPvSQghqyt8jmAojDYRDnPkwUdE1FxQJpsjZX8f9F1VFcunxZIIf+XOvWb7BEKqm+YZMmTY5kst4bitvv8qNv7ukWgPu1kssgpXTr/7/mRT0mRgYElQRd77yzWOcLGIMdIAAGXACiOb/i4hIFVLwH+W3rVq1s2bLlYkppaC6r+hgBqtuOf/jhB8r6k3Fv1qy5ADfyJUwdmFMEjzASsKATJ463Pn172oULZ+3Nt95SMARYmDjxejEngMT//t//hxgCHEFhiQmoGJuadJWlEnGBQ+YiUk6CawL6gQMGqNaNf7/44osC+sgmgwENc56aPowaJt04Sfef66MJM9eN4QPsFrU8zDMCeGrPtmzdZRcvu1wXNq9lixZiQrCMBxySrAj9DzH1EIArKNCWkYjFlf3H4IM6IhgWAMihw4dsw4b1dvjwISsrv6oECfeFwJ1asMuXL9pLf3hJ4Lh9e9ZvgZi45s1b2ob1GwUIkJE2a95U9UwwwWVXr9iBgwds1eqP1fuQwBujFljR0aNG26xZs6Lg2A0fwhSsmyQIskrWOLJF1jTzgesGRAN4+G72E0BvYNUAxvwMqSYSv02bN4nJAVTDmAA66LG4evUq1eUhx4Ud5Lupc1qxcqXmHwAO85vvf/9hBe30vQQ0EvADDBYtWqQaXsAaATnnhgMvda8AFZIrrHH2KmSEXCQW/Lhqsh9Quwqzz54HWBaws4yAJTV1KBhgfpkPGMFwjVwX4JR9ydsgxF1u2qql9g5+Tw0x53fPvfe4C2/GjU5IQgBAaFcBoAoqB1hJxufMmbMyUYJhAwwjL6aVAed48NAhmzJ5skARn+U+cg7sZYwbfdI6tG+vtRhqM2Eo2SOoo+Q8Bg4aKLMdEimoCNhze/Qo1Z4Nk0yCbcf27bZ33z4B0ksXLssNk/360UcfMVhN7smdd96ebSXCXMcoivnF84E9mwQc659Egcv8TXLaTZs22k9+8hOpG7iHrA3uM2wzgBQlSkV1jZp9sy4AbexF5WUoLqrEMtLHDpaOz7LmOCf2YfrlNW/ZwoYNHaa9myQCnwX8ZZk4lSfUCGSyXpDxwsxnYp4MkWSS+49RViKpxNRXV6/onsK8AeLUvF7GRSm1DKEul3NhP+Uc73/073Jyyr/moZT7TG4EciOQG4G/0QjEuneOmDiBOO9z5Uxc3GrSALiEGg/HrdKS1MT17GRjxw21evXJ9DmIi4rpPFgSYAvyScyPnYlzp0Gn7Zy98+D+GqYtYvVCsBUcDMO1u6uZZ3vJ1gJA6CdELQIBN9lPHvIEpWQyYdBUh1HhVtFkbslSErwSoBHA8pAlOOVBxYOWBzABPwwXmW0K0WNRAbnXU3mLBM6BLDB1Nb17k93tI8DIQ49+bZwXQQcPRH5G7Qygi+MjcSILTYBGVhsJI4EINWa8jyw1zCLsRqgFZJycfYuLgeFhDUCksSzXIWMOONVMRgEMQd6K5SvswMGDOg59jrDEJtgn2CaQ3rhho4JFQHVVhRtTwP5RO0IgjpU2Y+M24Iy993zi77RMeO/996xJs2Y2fsJ4OfR5vzNMPnBs8/5Rf+71TSDOEwPf9tmvm6Vc+w0wHIwHQS/3gxop7g0AlWAXJpPaIIJ3gmPADXJCgj2cOxnPF154XkzFT3/6U93DK1cw6sDd8ZScGxlb5gLsD8Yv1DtRZ0kgR00S48AcgsFp1Lie3O9k9y/5VI1aCdBvEKMPpFmqaQMsVCDTLRcYaFS/nlVV0kw5HjGEXtfGd8OS3HvvfQqsfv/7P4gBpcG0z09YrJiua87cOTqPqVOmioXAnAKb+2nTpuoeAkQI6hmTs2fP23MvvGKXLl1VIM+5jtWa6m3z5s8Tkyn2OY10Ll8MDXb36uOWzLMaZNeRPTpritqrwYMHar5gHkFgCdjdtXun2iYAkjCTOHz4gIABMtdpU2+y+vUbWSqFhLCezZs3X6xyZUW5pIbcH29k7Q6hhw4eUiKHoB9GJ0hZb7/9Do1RrblOaFfhSSBJjdOA0mqtBf5k7IKLohwAKyuybS6YYbBQGAhxf5g3rDHqctu2bSOnQnfRTNjRL7+02a/N1vHuu/8+saC4JdL7Dtk2LBzgHcDA3HrowQcl6yXJwjkh02W9AQQBDATxGFogJUX264Ye1Wq2zubJ+mTgGW9krsxx5jMgnTm/bPkyfQcJreAeK3VAvRJbu2atgAb1wOyTofE8dXuwuoAHAIM76DpTDXv96muvCqRT5wjTyZ7KfsQ1MUfot4bdPveDOkmYIu4RawUJeTBt4hxhHVmjgDC5qKaieq3LbtLCvZbrpnqbOSAR2L7ylQAz9ZfU/aF84N4y72GrSYB5PTKGKt7Pz11eK7WO165Zp5YWNJF/4sknstLTW26ZpX2PtUUiZ+mypZIecx/XrV+nJtw33jhJ58q14jQ8b97bWmd33HGnDFQmTBgv8Mf3Uu/I84a+g4m8fKuuyejZAusGeAdECtTR2gTpIr3Z8vNt7549YmcZ+y+PH9P9gzXlOVFbEyd7Sj1XYeF4LrHOqGEk2QGLVlZeZbFEUvV2PBuulpfpOQIIVhuR6O/8jnNkfPk9ckoci5HZAo5RqDzw2M9yIO7PPdByv8+NQG4EciPwHY5AbU2cpdXo20EcD4e4xTLYHqdoaGOWLrdkotJ69eqsZt8wcclkQYThgiGFm5i4OyUPXDUTiDoEBV9Ak0wrvLIsXNxr38gGEriGZqYB/HFWZCsJGngB4t597z1l9kvq1VPdDVIvHoD0hQv1WUjlkKMgHSRYG9C/v8wdCLr4rib/P3vvHWR3fWX77nM6KbW6FVpZKLcSEoooIZQjCkgCiSAhBA5gc+1xGU/V1Js7fjO37r3z7DvXvszYHmxjgghCGFAOBKEMkkA5oIQAgXJW5+5zzqvP2r9vd4PBU+/9MaUqna5SSeo+fc7v902/vfZae+1I8sjvwKARYCCVIRgi634NxqFOjrKvACm1DqgA9CX0Hkin9uzZbYWFXd0Nz1ICWUiGeNADigiYCcj4PGzOaZgNYwMImDXrHvVE4vORxpGNHj8e6/Q8PWTdStqDT4Iv6iwAiQRcoSaJwI7fI3Bp07qtXkdWHCbu3XXvSkZJ4TpF8TNnzVIvKt573/599sbrb1idnGzr0qmj7pmgiICCoJCAn88gSKBuA4AEQCBwobaJIG/GrFnWuUsXBbZyxYzsysn0e9+jv+YkWdN2IiQDQl3c/18Qx5wAjqnhIggEbPIF20VdCa0VCEYBbcwVduEbN26QCQx1R7AjSBz5/mOPPybzj9JS5pus/Ie2du1bYin4IitOQElDdNgODGb4PYJpAj8ZJOzbKeDC3HNtgPhPjp9QAuDhhxfIzhyXSoAcZieABALqsWNGWW69ulrbfA7jQcBLph925J5Zs1RHtGjRq9oryGQxzlE2PZWUMQfBMfJDXDZhZvg/yQ6kjCFAZq1QB7pt+w57/4Nd5OEVIBNMUwsEeFq8eJEYL6RXyWSVkgwAQQAUAbFYuLx8WeAjmWP985phwxxYAPzq13dGmzF65+23BUae+C8/tGvXLtuf/vSM5ec3ttmz77Oc7LpK+tBLj3X2/HPPWzKVsDlzZgtQVlSWK4hlTxGs0reQdfjA/Q/IOZHX8zqcCd3ABHloltYEjDJzR32pTE5SSTGmYtEznK2HzeT8YR5gXgiECZypRULWB5vEGURwzT127tJZoEsJqpjZ6lWrlQBA4gnDzvvA0DN3gCus4zvhUHvhgvr00RcQwIg0l3HDeAMzkWVLl9nmLVt0FsHmIZcEIDLXSDI5X2BDYVGQSqJCoI4WEEHygL1LU3TWLIZMOCQynoC3UI8Fu8jYwNT6mQbTj7wcVUFc+1193pIJsfCsGcaIdQTbD0AhqeWN7ZsIIDG/fB77DYALkGGNwcgit4WJBsTyud4LM27bt+/QmqY/IvPBvMlBt3493TdsHqCS8yWYLwUjKda7Gz953zeuD0kyc8h1M2+wT5xtrDneCwZ144ZNavjNfsf1k3sgoUVCjVYwnI+wrNevXVXChaQPEllk78OH36lzjecJxjIkBzEyYRxPnPhUBjXIK5Gy8v6MJXunXcdO1qJVa7XVgJVHlg4ID/W6SGVJ8gA8jx87Znt27xGj9knELFLDCHDl2SOjJgxRSGpGtcQAOvYEQI5nCwCsqKRc8mTWsZ4hCUoAvNl3VZJx9lpWB3GJSHqcbVUVZQJx7vyaUIJj/veeTIO4/8TgLP1R6RFIj0B6BP6jEZCcUtK1WFUNiEs5iKuqTFlWRpbFUglLJcosJythvXt3sTvvHGj16udZPO5NcF1W4n9AOsg1yPAhfxSjF0y0Ivv3LJl1OFgkEFVdTgRUcH4Lki3YAAX10e/zL/rtEFicPXvG1qxZK/kTkjgCRjLiuDLqQZ/jchsCCOoskD4SWJFBdhYOgwt6VlVUOxciFaRGjR5r1KYQFFTxHpEkEokPD3Okb+q7Q+PaZFJBE8E9AK13r17KBm/bvs3at2uvOhfugf8TPMFywTwcO35MQfLo0WMk81u7Zq2C3OnT71ZAFBwPecAS6FDfhUSL4Jy6kJYtW+k1/C6ADllfaWm53hOgQE0WrAzfJ1ONxIhxI3verWs3jfvhjw/LobKgSRO7e9o0MVjUv9FSgT52XAt1JQQZoT8fIG/ZsmViEunzNfSOYZKyhf5swYlO4D3qC/hNi/CvySl5fQjS/vJ3/zoT53JbnOowVnDb9cOHPxbYYJyw2x9+53CBHYJmAlKaBWPmgNSVbDfAgIAOlnT8hPECFlevFtlrixfLvhwHQYJ4WDHZ6ZNFz6kj0EYQSY0boDozizoz5GnnbeWqlTLSmPvgXNXNAL569+ot4xJ6XdH4G9dCAAE1UtOmTLbuXQv1/t4gOmWfn/zcXlv8moL3B+fOrXYYPfHJCQEoah8JWGEgWavMPT3CqMHjPrHJJ6lAs2fqgoIxy4GDB+zC+YtWURm38sqkS72yMiUtBfAePnJYgRx4nP2CO+bP/vZnarANmCCgrJudI9MR9iNzwD4EMODAyh9koQTQXNurry7S/Xzve9+haspeeOF5K2ja3KZMmWZVVUkF7CwdzhN66WG68l9+9ISapldKzpxpp8+csw3rN4phBEDDJnFtJBd4b1xYCWLpTQfg4HXe5NsBGvsEB1rOGyTK/A5ABrBCbVDR9SL1/oIRh4UJpkLMNesoGBAFcyG+D3hDHQC4m3XPLDFQ/nnlkspSDwiLhhMtclfYKnpbOjt0XoYf7G3mG8MSkgt33jnCJk6coGCd5BjjC0sHc4c0EVaIvznTqPXlbEKocAAAIABJREFUHqdOnaYm6gBYTC7on0ezcfY3YIXziXME4NR/QH+dS4yVwJNawyQ1HowzY88X6z0YBrFvSApglESiCsku8wsQuHb1qpQRnKPNWzTXWcO5xnsiteTfnG+0ndC+qZOjsxNzJNYv9wFwYC95v0BvjM3zgppDHhuSueeQWHNmvajYZayMo6TItWqueU1gEnUN9eqKMdy6+X07dPBja9mihUxgmE9cPAFdJMMAQgDgwq6FAkSrV61SvdlD8x6KmL2YjJ0++OB99d8cP25ctQQXYM35AVBt3aaN+umR7IOJGzFqlJQbYt9Ua5rhTbbj3h+OewDkwTKTVGSsMHvhukmsSfJPLTJ7JOlyd/af6uNSKZ1zXDtjD2gtq0CRcE0JC7V2yMqStJK1pGc1z1iLC9DpDI+TzMi2ynKStjFJYQHi7Jn530+DuP8ooEr/PD0C6RFIj8B/5gjEenbrnkqmqiyRqvQeSs6lqZYNAi5ZlVRNXMwqLJ4qtT59utro0UOtXv2GqhVysOH1YATPZNG9RM5r4eR0GX0vBO5kDqOGXdUAzWvkcHPkd/7yi6AuNJDm4U6WHJYFG3NAHI1XqUGTzTqZ2XLMGxrogU1dFE14Cci4RwJuMvM81HjQunmBm1kc2L9fhgKAHYI7wCDyMgILAiIkj4BMGvOSMUUKRZAAUKQ3Ee0JMFLxGrgMBZi8D/Ia2DbYOsAANSIAhKFDhqheChv1+ZG0Cnc/jFaUcc3Oqs7i83Cefe9sBceqRbKYHs6qRykvl9QJiRQ1T1z/6TOnFajBILz91ttqakz/unkPPaTgB1Zv4cIXrXXLljbn3lkKQngvHti//e1vBYDpQUVNCKAQtohmyMjoYDruHHGnajyq5zJi3bj2SFtb/bOvz2iYY9aPM6/+nRoGzrW1NQYo4R1cTvtNTJ0H/mT33crb21mQ7XYnz7fWrLWDBw7a3TPutu7dumlccOSjHgzLdZlntGmjABnmFVfOsWPG2ODBQ2zf3v3KxBMwU/9HEuDM6TMyeqDey1s+xFWfRk2WGD96GCYrlf0muGdNqIl067a28MUX7dzZc/bkk09al8KuajGAVFNOccmk3BfnzL5HtTxHjhwWu8Ea/MMf/iAQN3v2HMnlAOfMObU+zBsyYtxGMYGghoq/CfwAECQPWDO4lQI2AeL8jktfzQqat7QZM++RiQrAh2CPmilei9wRmRV1f+wzGAkAnDPCcauooOEzjZw9CKQWkx5ojAnW6DBDmMqQ8ACYsWfmP/SQZWXGbdErryihA/Bi3EN9GjNOHR/AlpYEkoumEhp3enVhEw+DBgvJvoLdJsHAXurVu5fun+sHIJOIQPLK/G7btl3OkLiFEqCr7icKiHkdNWOvv/FGdQ831gZnQEW5M4CcG+w/wARfOD4SaG/auFGSR64VeR/jy+/SOJ36NQAFSaSRI0fZokWLJJ0k4QKQZB4YTxwkOT9g1PgdEgskU9RT7uoV3QuJFFg26rIYR0DZa6+9ptdMnDhJnx3YNMYMcOkOgzD0FTJyYa+zNjhLYLI4F1x+GtVG6VxPaB9x79Rqcs+ADP4mIUBTc0Aa/TMBGTBcAg7lZWILT586pevhbAcosn6DxJKm87D3gEmYrFGjR6l9AOPPc4TPYPyoi+OMA/QBmrgfQC4ML+wmn8cZ7+0IapI/wSCLtR0kqJxtnPckUd55e52MXBg/2qMwT9QIc01Ic2EpOZL69e+nBADnHmAPSXosFRMoA+RxvvJv3gOXVVg8rufQoY9llKLnB61Ali2zw0eOyrn1u9/9rhg2nlGeIIt68ml9J3Xvhw4e0nnLfZ06c8qaFhQoGZLbsKGcLAHYQeTA8xQACBNH4gYgh9yZ+66kTVAF7T8qqvv3AeTZ2yRVAG5qWUPrg3Kv92a/AaIZQzFxVQk9XxY8/rdpJu4/MzpLf1Z6BNIjkB6B/2AEYoWdO6cIjJJGIEcGlj9qRWoZ5lK6GLKLeJXFUqXWrRvZ3+HWsGF+1CfOwZUc3wBxkk9GtXGAQWriooauDg49Y1hbZVdjN+8tBcKXs3A19Sx8htixqioFjxiU8KDnwTt27DjVQqgGR9I1txGHAdu7Z6+NGT3WuhQW6oFKYBykSDzACK54uCPXhGnBtW3ypElycOTBxsXyYCUwQlamwvuLF5VFJ3NPLQF1D8uWLZXUatY990juiSU3QQBBFddKsIahw6uLFom9oj6NbCtGJwA4Hp4tW7ey4yc+Vf1Nxw4dFLSQ1Ub6iDwLBqUazlAHQSP16OHP/RKccv3ItHhYIyPiAc+DfemypQrYeA+kgwR0v/3tbywnK8tmzZghqRMZ7XPnz9vPf/5zZYF//vN/UGCNbAi3NNouUPMxc+YssTUV1FFEBf7humpqB786z7XXYm0mjmAhZNzDWvhmpq56ZQRL1L9Y3qGJcM2acmCHkQtmOKtXrtL6IOjv17evAjQs4pHR0TdJMqyEM7SS3/bpo+CN+QQ4EFRz/7Lkz8iwzz79VHbwMCRkrMlcYx6D1Iw1Uq9Bfbt67bokg2fPntfnTpo4WY6Mm7dstjGjx0iOun/ffsnKJF+ToUyF3dKujcA+5g8AkkcffVRNogFSNCEn2OR6SRLIOOPCRd1jbr36MlMAnMB8sTZJQCDxwiAFExEkiXn5+VpzwW21O+ti/AQFrJgqsJHr1KGnV55AOwCVz0f6h/QzGOvk1Ilb4yYNFOAiBcQYhJpKmMVNNMPu3NmmTJmq8YIVBTjTEmTC+HGqxTxy+LAcRKdNnaagFRaR96E+kTo+6ra+/9j3rXWr1gr62WfsD+rmkCcCrJHKAsrlFFq3roArc0UfvIMHD6gFxsiRIyWpBFRzj8iYYUPZvwA3xgrgTSKHoLtP3z4KnElaYGLTqlVb1S2GejQCeFiQk198oVpWgHL//gNs+rRpOgMFjpNJtfEAyDHWM2bOEGBgLgq7FAoAcZY5SLuqwBuQsmv3Lntx4Yuax//+P/67fbhjh9hbam0ZO4xKCLB5z1//+teaXxIuyBgBrjA8nDGcnqHXXGhazXVz5qmNhHp2mpg4zkmAGeACKSJGGwA9GCCUAJwPl69cUVAP+MC2n5rCSZMnq+6PNg/U7sEwknjAdATnSIAisvZ1695T7RiyQ5QAyL2Zd5w3uU9P6Lg0H2AajE1INpFY0WMlZmItWUucmc68O3vKoJNYIyEnF91Mr+OFAScJ4vL0DPvy1Cn1JLx08bLlN8qzh+bNE8vH2mQvNWnaRIkRavtg5ta+9ZZkj4x5new6VlxUbO+8+67uuVOnjrZnz16dt4DliRMnqrUNIA1GFlDENbBneQaQROD7MJgAKM5YB84AOq+NI2myb99eJQZZK+cunldfvCEwcXl5WlMupwS3kWQlCebP1QDiWrRoZnXr1beyCq/j5rOoi+YcdHVHhgAo5y7PNs4A9fTLJBnrBjc8e4OckvWZBnHpeDI9AukRSI/AjTUCsQ7t2qvZd4pm32I+OPR5HmBqkqWHFnbDWRk8LMqtdevGNmnSSGvcuEAATbKMSPqEhJInC05X3hcutBjwp6+YOaKbrzkPkqlV0I1pSNScQAAuklqKqVGW32VWBB8EemSDeUDzsA9Z9RBYEjhQTwF7woNr2rS7xQQgbaLeh8w32WO3xEc6lKXgGQOHre+/r/fjIeeBgzuK8dkExryOoAnGgsz68OF3KMhBDkUGnTonMuWwX/2iZrGwLDwUYepgZXg4Iq2ETcSpkKw8Xzt37bbtH35oPXr0VHsAnNmC1JIgjbo2srUOlMIfDaruA2fJp59+WkwJZgE0uyZQYww//HCHpJUEM9Te8AeLfGZqwfz5qp965eVXBPioAyQIRoKKWQeNq5EJAWCQohEknTp92hoh/YyCK66/Nniq7UDqyz4wax6MBZbN6x9dNiVml2Dua/ukGtTRDkK1Gz4vYX5Ck3D1XoqabwcDBb1GaYmYgDXzRjB3//0PCGAgdwLQEpgSyABymCPAHGBgzpz7lPl+7rnnFWQTmJLBJ2AExGM//+6774p94DNnzZol4E4Qfb24yJatWC4gwnXjCjdo8CAZNdCsmcQEn0HgCQhUfRZtNixhTZs2Vn8y6qeo+eR6X1j4giGfvO+++xRAegLF7f8ZT1ihZFWVBpdAjfXuTnYxyTb/7Te/0ffDXgC4hKbx9XNzZbzgffXc0IbrBJwNHjREEtE3lyy1T098qt/h8whChwwdYHcMv10BJ18w4aG/IddGAMt4EEjCWuKoCdiYN3euQBwSPEANLohIP4P8jSAWUEFi4bvf+64+F5kabB62/T1v7SW2iqCZPe3GDCbABahm31ObyTU88MD9YhBZMzCu9KXjfejhxldeXq4AEnJTrPu3b98mNpF9CvDlfOjdq6899tgPxIQhk+b3GV+SMIBCgOf8+Q8LXMPSMR6sibVr14hBRGoNi8u+BZwCKmHqeR/OFBgdguU+fW5T8uV3v/utAFnXrt00hsgYkTdTb8n1sCZfeWWRGHiYTuodAT/cr2p3JU302l+uk/MOIxvWA2uXMxqGCzD75z+/rvuiXhKgwT6A+UL2GWTGgEzmhvOE/QJby5xQt0ebCz6P92cMmTsas6MI8PWVUuIDUxQkrpwfJN1grXk/1jGydQAkCTiul/FD2sz9sP5ZawAOAMbRY0ft40MfS0brZ0dKSRfujT3Ka7gHGCmeA7wmyCyRJa9d87Zdv1YkgHn//ffJ+IO6vexs9kqGJMSDbh8oUMQZzVwhdeX6Nm3cpJYFMMwYz5CoYPxJKI4aNdpefPFFOWOiiOALCSPX8NqfX5Ps8oNt22zUyJHaX9wjew2lA3tYUsd4XImHLVu2iim+dOWSNWhIycAwjT/Ajf3Fc0AgLpJixgwmzuWU7CXeqwI1TRJTLGoKS7QHefaF/c1ZAPhGRksdNYnM4OTMXgl9+XhOPvzYz9JM3I0Vv6WvJj0C6RG4yUdAIC4Wp/maGz2kMDdJ0t8bx6sMq1+XZqul6hOXGSu3Jk3r2+TJo6ygoIVAHA8oZ8vc0ATwpx5xAcQBEWozcQrUk9/OxNVi3qpZuVp1cXweDxwkKwAmHpyALYIbgieCYIIBuatdOG9Lly2zDu07Cnh4jQXuW26JTaBDhpj3lFNXRoZAIdJHgBnW7kSqvKcaAdMQtbxMAQeBAvItZDcwATjNkUEHWPLgGzxokPrYAaqoa+F1fC4BEgEOmWdYM66DJuVcGw20aaw7asxYMTYEHTCJfJ96P/qDIVlyoONBewAzgDQyvjAZu3ft1s/79ukraRPjxZhwzStXrFTvI7K+rVu1ErhomNvAxo0Zo8/EkY37JsCCpVq6dKlkUWTmCYIBKASwBEkqlieTH22iGtDkYO0vJZI1wC3IcIPsK4C44P5ZA84crNVm5ry3UgBwzu6G13g9T3RB1UpPX6GZyIaqEqpjga2kdod5a96smYJQ/oZdZA089dRTCqS5TuR6gHKa735+8qRkUli9V8LWVdFCAtlhsQJOWDOcI9XPKiNuq9asseUrlguoyXo9FdNaK6/u9QTzB/PGmqofSRIzrHGTfJs1a4bW6D/90z+pVu873/mOPoN5IXiF0ZC0NJnUdTAnedi+C4hdcyt8GgnLQMKb1BNI8x4wi2rQXMZ69mQAaRyYN8YXt0ytm6qEmDj+ZjyQoskgIu6M4W239bH77ptlmdkE6VcVALIPeF/WKkCILxhgxok+YXw+QfnIESM4aMScwbDhRElyhgAf6S9zBXNDsoOAGHCFfJR+XLTCYJ2SlMBgRSeQXDmLdP0w6yE5w/Wwd3Ap5Wfsb/YjgSzy1mYFBQKAnCNHjx6xhQtf0H7nbKD+UYYbiYSdPnVW9bCw/jD6LDPWESCOmjlYmH59+0X1uCm9Zs3aNdpjmM4Q6NPOhHFBFgt707ZtGwXWkuV9clxyWBI4jB8mNkgsYVCaFTTTfNN3jnkDoLz7zjt25OhRmzN7jvXo2cOQKDL+rFl3iK1UvRjjGXrhMSbBMIn7Z344L2htMmnSZIEe5pFFw3UBHmEZx40f7/u+qFhrinFmzezatVP7hXpgzIHUlkE94U5q3SDbZO75ndBXDrDEnHBP/G5o0RKSL0EaybgB2qdPnyZ2jzWtptUyJTKBJcYcQ6vQdNub3ZNQO63rZTyQ3DNOsK6wYADu7dt2yHwLd8q7ptwlxpEkF8wiv8819+l7m23etEkg+YEHH9D+PXr4qFx/AUiw4YwDCR8MgHjmTJo00V56+WWxi6guAN7OxiXtmT89YzNnzIzaTwxUexnWDc8A5orXYLrDYibhAniE0bt6/arlN25kg4cM0TohSaMkSSwlM5rAxPHkDcYmgDi5MFfSi84Na7THEwkBfQAb6gP+z34mQSfQVreO9/orc6dh5Pz8zevmpVsM3OThYvr20yOQHoEbbQRqgTgQgdcyef0ZMkp6/NBctEwgLiNWZk2bNhAT17Rpc4vHsM+nzYA36FZ2PrhRBrMTy1DdlAfZnjGNBJfVUkmYF32uXNHI2vLlfeTcLdO/cKwjMOU1SJACE0cGnBo1AgYCOR5sfMGWvfXWWoGPoUPvUIbT5UMEKAk94HmAKltKfVxWlmpbME0ZOGCgGCEHfDRIpRaGRrbI7LyXDw87ArU/PfusQNm0aVMl8yJDzQMcpz4ymzBt1M7xIOV3MQ/h9/cfOCAASA0MZgW79+yx2XPm2G39+nmT48pKyWqQtuFAR1ASvgKLFcZV4JQGrjygy8ps3/79ypCLcaxbV/caxoTggICZhzoBU1lJiQ0dPFiumNwTzBTXAhuBcyFub/l5NK2+rABaABPnP+ynxajV1K59dYHXrnP7an1bqIEMYO+rIK5GhlkbwPHvEOgF2ZX/vAbEfbVWLupZIfKXpvUpMUuwNEj9CL4JOpkL7hGWk0QEkiXqY9xkJy7Z6609e6pGBWAOY0Mwz/dodM57fHwIZ8oPrEXLlgosWYvM7+tvvm4DBw2SNI3XwXYgq2RZAyiwMwd8EWwrIJPUKcuaNy+we2d7neILL7ygoGrBgodVPwlDAosKQ8J7EAgTvBLY47aa37ChPs+z9YDDupo/QHeoJ4VtxfKeAJXsPkFc/dyGVti1q23fsUPOfbAhYWy5JrE50VoqLioRWMGM4r7777GMTN+bwV2TdSBW3DwQ5N4JaNesXq2+YLREaN6sQA3NAcOwLATOMHW8D/V3gGB6eiF1hGF48aUXdd8TJ0zUz5kfzGWOHjmiIB05HPVUSOCaN2uue2M/MKYwGuwfrgkHQcAi837fnDliTbg+JGuLX1tsOyIWjt+5rXdvySoJxJFSLlmyTGMLyGXfUhPJfgG0T5k6Ve64tCZhHbK+9u/fp6QVLJlkhDESQRX2yisvi2kHWMIAc6YxdsGwhHrMrVu2KonCGYEJC66IfDHXvDcAD6YLVpPgHlaVWl/WLPdT0LRA7wnoC8A29DbzVi1xASvq84YOG6oz78tTX2rdwCIDZgCAgB7mhD5lAADOxADKWEdr1qxWEgO2lTENdcCunPAEmMxTcI4twbDEpXyAMn7Oucp1AWRIrLhbYlJ2/ryehFpYT6HvG/OMuoGzlbM2ADxYdPoSAv779u2n3yPhx1pnTEiYHTx4yLZu/cBrL6uqxKhxrq1YsVwSSt6L8wCWDLMY1sG48ePURJxnDmsfdnjs2DF6fgC2US70urWXjRs3Vmc565m1yrjraZZKaR/zOcjxOfe4L+aS+Qp1uwFsAaTfXLJETF9xabG1bNNK9wnTDvgK7LqepSRpSGpFxiYkL93YxEEc/UNhYdmLqAsCAGf+5bocj0UtHDA9wR3W1Q5cl3+OJ5oefPRv0kzcjRbBpa8nPQLpEbipR+Av5JTuGul94uJGU1BaDCQsKyNhsWSJ3dKumY0bd4fl5zWxzEz68OACGZgX7wknMVx1s++o8bfYNJfMxeSGKQGcQJoCb+E4t/r2p17NvIS2B7wMoMKDEZkL7m0wC8h3yOzz4CYAcIOFDNU4bd60WYHKoEGD9TrADAAEZonAAeAWTCloaE2xO023YfVCryhJjywmtsPlbi7/I8iBYaHv1db3t6oWaODAATIMIYgkOOYhSG0dAYr3WPNicoIT5C0YCuAGCQCg5gK3x+tFWGZXSOai+qQNG+3R73xH7AIgJAQFPnY1gxUeumSwYSdgkMiyyoY6M0O1PGTaYS8xjPDxzLCS4iIraNJYUiDmc+OGDXbw0CHdG+CUYPPzzz6zDRs3ioUaMWKkroFAj2bf4m9rOcIFgOWAKpLK+kVXr5Wa2kc3s0ESxJeYNFZgdW1kTQPw2ovi67WTvloi58pazK2vTdhl5Lr0OzSNCX2t1q171/bvPxAxYTBC7toGyJM0K8PdBalxDCYZgAaaQ9NrjkDLEwL0HUuqfQX1Q7AbsFb/8r//xfoPHKBMP3VYADGYG2RSBE+ANsYXcESdjmqRcJ5Tb8Esmzhpghg4mCNkbTQTfvbZ52zf3r0K0tTrqazMLl3GXMSbVdMTMBvWmHuNZyhAZs2T9cd6H/DJPcGK8XmseYJt6kQb5tGT6oy9+cab2gdMnzuwIvMElCUEcJl3zEMAcczT4CG3W7funcXesuZxdoRBJgiGoWG/EvzjkAkTx/+R5VKTWL9ujvYg18Scsv+JFEOyBhDCGAO6YF4ACO6YCouQ1FwSeLJ/YOpgZagzozk0BkUwdZwVvKfMG+T+V0/BMaCX+Ro5aoTeB+OQ3/zmN2J5i0uKBI74vM7ULyWT1rRJga1evVZBOwYWrLfgVIn8OjRRB4jAGFJXx/XXq1dHDHaw12eMfv1/fi2mHJke54AAczym2khAG3NG7SBrjLUH+GBdcG5QWwXTBDC87bbeOgNhMvkZ18N6gJUbePtANT8nSQATj/SXsWdNcO2A+iuXL0sayPkJewZjqPOJ/mUyTCqzkye/0NlF8obvA1A4S5gj3g/Z5NtvvyPHXeSwsMReb5ehWrXg0sn+dcmwzxtzwWcBgIKcnr3EWstvlK+6NJq6jxs7rrrvJEknfo9zgpYN1AkzVgBE1tjOXTt1TDBvAE2AGvcLgwy4ok8dzNzuXXv1rCKB0KlzJ3vsscckewW8sY9g7C5cPK92GKwRmDbOTVo/tGrRSu+LuQogFykqwAmA1qFDR/vss0/Vn3PQ7bdXGxUxX+vXb1AzdmpKmSsclVn3rOVw3IXm8oC6Ra++Kpa6uLTkL0Ac9wwIU305Z3EtEEdP1BbNm6smLmkZVlxSKmdQJQAqK8Sm6lkSgeqQ9OQc5/P5CuULPDeIAZifBx75cRrE3dThYvrm0yOQHoEbbQRinTp0QJxnOFTyt2feM7zezTL1QKRfTGaMIv0i69atvY0aNdga1M+z7Jy6CgyCNI6gkfYCNVybZ1i9Hs6rkhTU4xyox0FwIKwJ7vXdCODpd6J/RxhAASfMGE5gMFQ8uAkqyGoCvgjoFFjjNpdIivlAvtimzS3KhDdt0iSyxPfifOQrMARI1JBSUQBPYEUQAsNH1rw2YAhMEECQ7CY1JQTtZHfJ9hJwUbTO68jYw4SoBq+8vNqmneCRseL2+JynnvpXyS5nzZxl5y5csAzG1Fy6iZsidXEEMsi6ePiHnlQB+Lq00iWeOB7CIgEw773nXgVqLtdzmaHsqDPiyvIT+EpuSc+jsjIF5V4/U6YguP+AAQpWYYuo0Vi2zGWBs2bN1FhrXKhnUY2egyUHUl9tA+BAygFnAHY1tpU1oNjLJf09Qp1L2DCBYQvM3VcZt5pt5TbZuLVFJjrRj8QIWNxSOPCRaaYG6dhxW71mtQI8rpkgleCP2kYCnW3bt+t1sKCMA59NjRGsA+PJGAPqWEcEfdSOIRNj3lg3//z//LP1HdBPsrnAKJaUlGnckcjyHtSZcUFIc2HDrl29pjkDOFHzBsODex+yO4xN6IOG5JbAlLWDOyASvaZNmopBoDH2lydP2vVr19Q0PNTAMDfMY/t27ax7jx4CJmpmr5pQelPl2BenztrSZSsk82U+vS+XGxcF7S7jyB6CleUa+N1YLGW5DesJ9EyePFlz/Itf/EIMxk/+5idas5s2bxJ45b5gRAB4DXNzraBJI10T8i+SMI2p+YlYSgWT1PsZ0sRi1W9iygPg4FzhdXJLzMmRGc+LLy6UnHHsuHFuFFFeIddG+n2xz3ktPf0AUZimkGwh0KftA3sY5hngxVjxfc4V7mnsuDECCbRhePHFlzXnJHmQzjJn/fv3UwKE8VAdUkW52p9gdEEfS+aHXmSsDUAQ5wL1lSRUMHNhv3lSJEPnGfJlGB+MagAG3Xt0FyCiYTxgHkBAg3lAI2uV7wEcWSuACvYjJi84HAKoWJuXr1zWmGO8xHsBVAMLDfDjurl+ziWdncmk99y8clU9LnlvzrXgHsmcBtML5ij0JeQMovUIbRkYb8l9I3dKgXSUEmriDUsHqPbrQcZMgo7PJtkR2kPAtiFphdVq07aNXsMZRY0utZe0N3Bgmql1y94AHLdq1VKJEq8Fo39lSnWQjAXjd/16sV28cEl9BzHG+uEPnxBrevXaFWuk5NUtOvO2bf9AwJTPBtQuXbJU9cb00GP86YVHooBEC/XRSG1Ze3yPuWAPwI5iwAOrDohcsXKldevaVQkVxoCzQuxjtA9DewUYUlxwrxVdt7zGeTZ40GBv9k2vNyU+UCYkLZPnrh6lXhMHO0qdoxjhWJYVF3uPPL44mxgPjFxICEriHRmrkHiSEkAg3xOprAnWFmfqg4+kmbgbLYBLX096BNIjcHOPQKxTh47ozNSvKRWjSFp5PS+GjmVbopKeNGY5mYCvYivs0tZGjR5iubn5lpWZEzWj9qbeAmwyWaDE2v0tY8gjkcHpoeCgLRLZVT8oak8BtSkE4AriqxmVwOa4WyUP/C9OfmEbNqxXQI00h6w0gVXt/m0EDZgGEAR/9tlJPdiprSDbTEBLUHTm7BmxKrhE0lsMAIehMqjdAAAgAElEQVT7GwExQQoPNR6qyLoIStR0PMrwkrUkAArSIoJAgmYe1PweX0jd1GOLB2XEIHpDZoLkEgXIBHuAI4JYeg5VqCeXMxMyVEmmlJlGOkVwxJvBdkheaCm1TODBi3Pm2++8rWvitZ07ddbDNwAeAqAQMBIw0Aic5tS59etJ1hbspgkA5s17SMEILEaXLoUK4t9+5x1JRQnUsbeXjX8k2XMA50G3G20Eu2+nVGuDrsAehu9VSyYjt5Ov1sD95e8H85IA7AN4ZO5DVjvITKsJPXCImDgPIh1AJwS8SQbgWsg6gjmS4cPlywrqCP4xMkEqFmRPCoLqYZfujXABJkEOxvqUfKyqyv7PU09ZLDMmZ0XWG6wKP0fit3bNW0oaMOZk9WFOWAPIMWFnkVwhByYIRQ5Gbzcs5QEye/e5gQryLRk7ZMQlBVVTXhiUinLJfFl7YX1jzsF1E6jBCAFmAK2hYTNszuq179ju3XtVI8r1834BfHMdrMWQ3GD9MYhu9FNp1NXy2ntm3aO6z1/9+lfajz94/Afqb/f6n18X8INxZV8R3FJ/mayqsERVpRgAGCj6MyKRgyljvNWAu6pKgPnPf35NjpqYQzSon6u9yHzDKobaJM4XahKRLGNOsWnTZjkmcq1dunS2qVOnSxbJPW7dskVzPHfuXAXYyDWRZMJYAnBgXJGCdurYUSw+9Ua7du3R9Ye+aXwfcw6SMJxFfB+AjqMsn4uba/fuXbWGMFRBNstcwbLBkD388Hy7St+z7BwBGJfsvae5mzptmvd01DlQJZMU/gBiA3CnvpBxhwnkjAC4wtDUqVvXFr2ySEAUeS/zz3rltUEOyT2y9gBke/bukeQWia56H2I/X5WQKy71WZyvAFkBCJIMCe87xnWpV15Ottj699avFwhjvQK+gnKBz6B5t5JJkZEUktDglMjrWC+sR5pkcw2sI+qekXhyLbhGtmjeQmc6e6lfv/7V5iCsbdYI8nNvmE4dJ9b9nsQCuGGAw2dw3zzf6BNHbRhGKkimYQF37Niu15AsOPHpJ3IFxYgIZ1aeF7CwQ4cMEyhr3ryFzkESgEjUuYZBgwer1pNzE8k6DdaR93bq1FkmSpyfOJUyJ4wbY+isMnVx3sLC+5smbMmSN9U+51rxNUl9MZnijAogLjg9s6d4biMNBcBRDkBbmOycOlaViFl5RZUSjmwYrpH7B2Cy55TcgjGtqKhupcMccfZjXqP1or6vGfb9H/19mom7uePF9N2nRyA9AjfYCMTa39IuBc7CDQ8wF89QGKpi6OyMOnp4ZsbM6uTEzJIl1rFjSxszZqhAXCzmenlkZ7B3yFO8xQCe7sgxo+8LSARTC1PfueBcGNwoXYHpwYoYvciZkgdPMF5w846kHj7UtWDRTgsAMoXD7himYIvPD/2OGGuXXp5TMIfMkECKGjnPPtfVg5n+bbwOlqVRo8bV2UmX/dRXAEcgzQMtZJN5sMGyYX6AVMldIL1GLvTfCRK3kAFtUL9BdX86HqQMCsAOyQwPzEuXLlpWTh3LzMpWwBMkRqGmhMz90KHDlP0lmHGASWBeIrc2ggbqgOhrNmH8eLFsQaYWGEQCMQJ2WEbkQTRHPo/cLJWKZEoJy89vJMdPgEzoOUewQfABG0cNEUCOa45HVteBrQymIrXdJ79pzQd2jp/V1Lf5K7/+XtWSzGojF7fJDt8P7y8GNgIe0TvV6HLFKMdl+uEJBQ9mAVT0e6JGTiArahZM7QktAghEMb8gACPoVj0PbFtFheR33pIgobVD8oF5lRNeKmnPv/CCHTx8QIYWAwfe7n34qtyBj9rJhQsXKsj88osvZdIxe85sARgHEC6JBZjzRYNo5HH8zpHDR5TIoE0E0kHmX+wGWXPqPCvKBFgDA8v7AQhxraMnHgkLvsccIxUjefDRRzvtyLFPrbjE1wz3Kue7TBoy1/GxunZNgWLderTbYJ7cFZP1T4a/Tes2AkQkJQApmHDMuPtu+/3v/yD2itfBBnHNPbr3sEuXLtilC+fUtJjgFgkn49+5S2fVX8F++nngtVsAW+qvevTsqZYhnBP0ooOd4Pp27d6toB8TI1gZWjbAbMFmAPIAZ/fNecAuXbqi1wM4mPtxY8dYQbNmtnzZMsvOybIFCxZIpooz5p69uzWvXAfXQMDNeRD29NixYyV5RXIGMGTPLF5MK4Ai7SeYuA4d26sHHvJobOn5bD4XmSIsLWMMKGIMVq1epXNp6pQp1cwuAfW6996TGyMJIsC3z0mG2CXuC5DBOkAmhxSYdUp9HXOBk6nXvzrY9QblWZLjet+3HEn8qPmEsUGq6y6RbqACEGTP41rKHmO8WQtBtu7MGjJxTDOuqRUC5+x9998v5h+pqPc/TOg9kN1y7gAsYGEBl6xPwEdgq9iXsIYkyAC+/vOzkjxzNnL+cd3BrIpznzXN/LP3cAJlTDi3YSG3fbBNbC+bn9fRO+3I4aMyFgE8k/TCnZd54ZzFBOXjjw+pvg5ml8b3rGHklKNGjtL+4BxFAUIihjlnTwNmh98xXMkIahIxEHIzFk8Y0aKhZ48eAnV8PzBw/JzrCsk71i31eDzbikqKrFnLZjrX6T/JM1lMXEbME1Mx6qEB3ZUCcbTEaNfuFoG4ikqeMTXGJiQOPfFRX2vAQZyzm8w1IJF/+xgBdjl0EVxk2OM/+Yc0iLvBArj05aRHID0CN/cIxG5p0yYltiZWJRAXAFmiChvjHEslMDRJWZ0sflxqnTq3FohrmNtIwM2Zl6ixt6STXhOHmQkgjqbfwS/eA3xaF0RmGFEwHYL2YFwhFgUQF1mghJomgThq0mIxGZBQMxHcDQfefrt16dxFwS0PuVDn5tbSXlNDEISpAgGe+uUoC1quayJrG6SAsnCmdk4ZyUoxJDxUCezpI1UDVGJ6mMKeqRdZPK5gAxBEphOQBJDrWlgoJoBgOYAqApqQBUeeBpDE5YyeYV26dlV2fudHOyXjQdLFA/azzz5XkMS44KYGm3H+wnll7wFsfHZhYVfV3wRrcQVXWPLHuUc+MzOSAFaqiJ+A/r1337UEMsrSUjEHBHstW7aS/JS6D4JKMuMKVl59VUB0Nv2fGubKnTIYwAQ2ivov9TH6GgNXe6sFEFdbqhqY12hZVL+8plWBsz3OXtEDymvuvH7KAVToE1fzHjV1g5mxDKvERpuGttRCSjaWUiIAuSvjBxhBaodTHbVHyIUBFTC4rJHQx8tdG3OtY4eOCtxYE7wn46x6xtyGdvHSRduweb2kksj9CIapKUO6hhwLSTCBKQEVDZ3J8KvnYN16dunyFfvD7/+gZAPXRQNpHDL/+MdnNOcE2XwuQS8mC0gnaZY8ePDtVtDYbcgx3witM8j0Mz8AAmSkAH7kogRt1NGdOn3GLJZtlYmUrodkBKAL63WCbcaVWsHQ7Nn7kGFY4a56t7S7RQwR+47+ZqxH6tPYO8eOHosYxcvaYyNHjRRb0qplC50tjRrlCcDRxBuHxgP7D4i9wPkS91DaIYhlLCvXdSMfxK2Vnmw4rIa9ioTw6af/XdJL5hPAiDEJsjICaED6uHHjLa9hY+0P2hN8cuIT9WNkjZ38/HMlLX784x9pjL2W71oEuj4Su8YYKoGArLSgQAAfeaRWYiolFu3w4SOqLwsmFvSknDNnttgUzh3GjnYCrC/ahvA51EoioYQFp+YUtlS1tJVVYva2bNms+kn6MwbQxPth8c/+BFgxN+wLDJG4JiTeXPMjjyzQeoM95ncJ4n2feG8wOSKaaSxoZ+GtIpzBh1nEIZEvWFzcG6knZV3B/AHqkS1yTnLmwcySLKN+kSTB+Anj5f7JmQHQBXh9+OFH2hOMD+sRton9C+O2auUq1QZz5gGIvcG4NwBnjmD5gkSSNeEW/XzP6+LYK7BigJlgj884cfZiRMN49Onb1/bu2W/Hjn1iyUSVlZXThL2b2NQLF86JNb/jjmG6j7VvrREDhoGP91p83boVdtX5y5pCct6yRQu1LQEIMwc8C/g82ED2c2lJicaHtXNrr1utf79+USLNzV14PffHWPjzKilDKfohMrclZaXWrGVzGzIEJi7PklUJy8E1kud2BOKyOQ8TCQFhkgPt299S3SeuspIkk889cl7AMXscljmYKVErxznIs0uAsqK82tzEz+iUPfxYutn3zR0upu8+PQLpEbjRRiB2S5u2YuLkTAmIk1OYM3HxVKabYsRScqcExBUWtrXRo4dYfn4Ty4jTawhQ5n3ILEgnIzmlG5nUAnGRH2VkXfIViV0I5smiCsR5MVw1EIg8MvQAJ/BGUoZ7mQqxY2YDVb/VpVriwwNLgabaCiDLyhEQIzO7cuUKSXao+cC+nGCEwJ6Amia1BJQwcOrT9umnkmZNvuuuyMLfm8i6iUiGgmk5Gubnyy2NhyUSNwKIN954XcH97Nn3KlAi+KOQHhlitSQwYvcAcdQRzZ03z/oNGCAJ6BtvvqEmycOGDlU2mmAAWRAGAtS0eZPiBhpHHsoEqTjYTZlylwIQAhyCLQI17o/AFaBDQEHjbpgd5Jnr33vPtmzaWO1gxzjNnTtP97Jj+3Z74MEHFWAABmlPsHHjJhsyeLBNnDzJikpKVCyvZu8yiXFZUJDqfFvt2rcDvFAn+RXIV/0f1lmwGeezlBRQHzyXSQaAHa2cGsBtZnXJTEdMGdcFS8Lvqf6mpFSSScYHA4QN69dL/qdm2ImEAH9OBBYBR0FGKVfH+vUE5gjQ2rdr73U91FLGY9aydXMFpzg+EkAC7FmTpSUYXtTXmqQPHXI46iupVeG9ly5dbls2bxHIIpv/5JNPqi7pV7/6lRISWktVVboH5pk1SECNCU//Pr0lCwYIsN4BnMw9Y8PoAmpY47AhgA3AacOG+VZekbLLV4sE3DwJglwyW4CIehv2JmPPmLAeJMvLzpKTKkFrfqNG9snx41rf6ttW6e6egU1Dpgo4BGQAHHt072ZjRo+wpk0a6z5V91VUpBqsPXt26/5YnxMAAs2bC9BwPzBMMOsEtIyJfpf9mJUpZgrQRJA9bNgdAmWsf1gV+vLhcNuxYxeB833794pRAXiox1wqKcZzyNAhMuuAcePaATswSIsWvaJzg7EEuGA0g3MmoIikBWZAAC72IaDqBz94XLVxu3fvknMtLCvvRaDsRhfrbeasmTLPWLFipaS89GljL8OqsUap21u5cqUSNrwHtVpck9c2lVUbUXCt3CfMEkkC9sT773+g8yFY3ROLs16ZN+6b+Qk1xAT3yLJ5fWlZqa4BiTHAGeClfRYxhoBB5pXPB/jRNw2DHGSisIQTJk5QLe/ixYvFPs6cMUPsG/V1JIOef/45u3f2bMklAREAfow3kLO/+eYSOWVSf8ecso9cPXDF9yItZLSuMsQY0jAckA94AhDRIxD3VlhbkibUwMHA8TxZunSJxgaW7KUXX7G6dep5u4Si69VJHc50wDJKA86XRa++ovsiMcb5wtlQXloeGcF8oXnu0aO71i31lCQSpt99txgz5pf/hz5+9CQMMm7Gj3Xn/drcaTUkofgckjcwccwHIK5p86aRnDLPEpWY1GR+BcTVwSU6lbTTZ87YZ59+au3at1MiqbQc9thVJiS/vMk7IM7llCHZqbYnOLQ2buSJrah5Oq/hmnndA+mauBstfktfT3oE0iNwk49ArB0gLtObC38FxFVSP5Sph1/cklGz7zLr1rWdja7FxIlbk5GF178FIxOXVrrLJVXX3hDaneeQ7n09iK8N4sKceHevGuklDyHMN/juRzt32vZt2/SAJ8AeMniIAjq+VIOGxCRigwgEyIATIFOATw0UD3mcFpG6EZjRIwz53DL6op05bWPGjFVz1f/1y1+KDZs9e44CbvfycAtsgBEPRR7G1NLQ02jixEliGZAe0sAYYHnPPbMUDIWMMcExkieCtAB2jh07am+8/ob99Gc/U78urpGAFbmW13dgR+89jMhwIyfdsnmzwEHfvn3Uiw6LbAL8eXPnKXBB4skX7Cq9mQjgqPcg6F+7Zo2CMuR0ly9etFUrVihgJGjHXIN6HO6LYB+XSx78zAfBJzb3BPoPPfyw1aWeLmoiG9oYwDISpIS6wG/bY7WdNb/+mq+CvxoVT2A8g2kCn8HYqr6EWsVozoNT5VdY3qqEgIAzviQLcGms7yxDcbF99vnnMsH56MMPtXY6dOwoy37YVxoU09QbZzvvSYWDZI5+n3vlewSXHTt1jOoz20h2eOHyeUnLchvmCYwxxhgquJlDlrVu1VrSqmA8AMvx3nvrbOvWbdasoIWCeViFJ554QtJOXEVdDkctGoYOBIDlCmBxm6PG7PrVywrcsUDvWthVoJKAO7CXzhbnCyxRV8q1Y0OekVnPiku8ybcz0972g39LiQq7l4V5Ea5+Pt4hUcIpwf4gWeF9xJAx5itI5Y/Llb0mS731kKueP2etWhZY504dbebMmdXOsgSc2OevXr1GiRMkZQ899JD2ukvOYjKw2LRxs9hBrcszZ7R2CdqRs/Xq3VufAVgBdHMtsEObN2+xOjmAVBgpGB5Y1GRU71Vl//iP/2hViUqNO2uAHoqcOTjh4i7IvXBvgK2JEyfIfIRxYn1sff991UfhVPhf/+s/6D0J7AGkWM+TFFIftexs/YzgnjranTt3iXFkDASOykrFxsLUwTxyv4A0kkP8rf6WZQTj3vOL2jK+z5xzRly8eElAhrXJ+wL4AAOsOYCUwFASF1TkfG4UxTpi/zJe3oMxprMENgxQAyC6dv2aIQnnM1kzMKKsDxhY5pWaOO4FAALDCJhFXcC6oa4Mt0Zku1zbgkcWSEacl5/nYx3V67I/qItjbwKQOOxDg3LWVWhTw/UCkGAJ1S4hE5ddlxVzf8w380pNGvtv7959SqJw3jOHGzdutu7demisqaNzJr/Mcupki0EePWqUznjmAJk764+6Rc6H9evW69zExGrL1q1qNQK4PnTooGrmuO6HH14g4ISjL2ZTjAkyYlwuYXx9b8Dse/uXoHQISgL2KEwcYKukrMSaNmuqejuSH5xhWRSqS9HixiYCdWaqffzkxAlrd0tba5iXbyVlVQJxrLfAxPH7rIdQ48j5x7pkTVFOoD2K4UnMdM+sP/6fbjFwk0eL6dtPj0B6BG64EYi1a3uLmLikwWp8tSYuK6OOO1+lMDypssx4hfXs0UEgrn79hqqdqwFcgLi4gFxoMaDG34A4xQRufOIwrqYvnKM7hdxfcYH8ppEiaOHhzUOG+g2CULKYgCkCJKyieR8eVkHH77Vg3h8M1oE+X9euXrXxEyao9xIZeT2kqqoE8ABi1BPcPf1ue/+DD9RQ96dPPhkZuLjECAkLQSnmATz8kC69unix2IhROFsmqvSwRzZERhdWgMDHg1hvrAyA8ToSHqi5sl/n+3fPmGGHjx61tW+9JTCARBTgRh2IenBlZimY4r34jH1799nkuyaLRSIr/fs//MF69uxhD9z/gJoEh4wv7mmYJQwZMlRjRvNfWLXx4yeo5cOmDRs0ntyPmjlnZCj7TW0I7CAsINewb99+9d7jdYMGD7GRo0cpkKupRXPA5ZKvwLl++7oP9WnhFd8E3mqcTB3SB2YnyCgJMJx59YbC1WYmUYIhMFCsZQCtGMPIkAGW6csvvhCzi7SUmiVc77Aax92TrD2A2wOtUhmQnL9wQTbiAC4m8uy5c9WsMqAClqBN69Y2fuJ4635rV9XBsEa5dv6WQUpFlUAcDAQglDlm/RE0Hj16zBo1amKTJ0+VqQROdxgtsL6Q3bnbnomBAOAQeMOWAEyuX7ti9epmq20ERiHUh3Xv3kNzgaSOBEConYJlhp3i7yr1VoTVplYqO5KFeVN5GD3kWaxVflcGJ5Jnmve4Kyq28rJKJQeYA0AnASxgA1lYqK0K/cCYL+4F6VqislRAiYQJjJtkqWrUnVTbhbVr1gpMIK/EJZQgE5YgKyPLSiIZH26OyDBh5Kh3JVHBnlbjZ2TQDRy0wTzS/44emIBazgSxS8mqqMXAVRsx4k7JZ3HJLChoqp/T0Prdd9dpDweg+Nhjj3uNZNQag3q8nTt3igGnvoogn3UK0KGVBffWf0B/KRu4zhMnPpGckxYXzBHsOTJkrps1yM8AO2qJglz1llskM4Q1JiEVWDQ+g70NiKfeiZo35gGZLW6JjAGSSAAV8xHqjuUaGdWQsnf9Z6a1CLvImcn9UV+FiyKMGmPpa6iJrVq1Wu+L1FCGHJFTKQ28/+3f/lXutZx9uJLu3bNXa+bWW3vZbX1uE3OHCyz3xPXpXuT0e8l2794jRlu1XzjN0nA6YvhJxsFkc10ALe99Zlp/ADXOLWSbfE99E8vKdC6yf95+6231wQTU0nsvMzPbxo0db1+e+kKtCjjfBOjNAT3Pk8KuXVQjR4uXe+69R797+svT1WY5JM6YG8Ak8kvOcZKD1LKyx1FgsF/kFHrokADlY499X/PDsxAJNOd5aOHB+RDmhcTim0velFqktLzMWrZpqdpL2DWYuGoQx7lHQkhlDTHJgE98csLatm1tubl5Vlbp8lkSEbCezsRVCWi6KZG79SJT5fnCnHJPJH7cndJbyKAgmf/9n6Vr4m64EC59QekRSI/AzTwCsU7tO6QoW6PFQDKVULE07FlVJcAtyzLjmRizW9wInHgQd5KckhYDqneLrOO9IDsut0IYOHkVIqukG7RMS6KfSyrplvihmXeQTjqjJ9eTrzT5Dj+PS+bp9W48FAloA+ODNLCwS2EkuUkqSBdojJwST586LXMAHOMGDKR/0lDvcxYarVZRe7JZdWdI23j4/+53vxMAw1nu1JdfiukIAIX31S2mUgruCAxwZFOfrKIigT/YAVgsQB4SMmqoCJL8Ye2NcLkXgg/qOJAiIRvb/uGHqvmbNHGSMtV8EezT/4mMdWiaSx8hwAbBEmPUIDfXPvjgfTEGBHyFhV00Xt4n6Yqs7XHepO6Ga1z37jr9bj0yxuvWKeBS4X9FuQJc6uNoJ4CZCkER7wGAw1iD4L5xk6Y2b/5DkRzVGzoDyrhG1TF+Vdv4rfvs626VQUcbwFs1iIvAvhqbZ2YKIJAlZy5gGZ1d8KbmDpajHnHKGSQtUVEp+StBDEEv2XECR4KsM5gm1PNm7ASP/M18YUiCqQn1g8gfATJu0R6XBJM6QkmYPvtM4wNQ5nuwug3zcm3Q0NutXYd21qVzZ70exkogRU5xZapjQ6oH88p6JnhjD+Q1bGSdO3dVTdaePd5SgDUTZJxt2raVnT4MLsABpz5q8I4e/tjq1smSwQnX0jAvz6ZPn6b7AJRz7eq1VV5hZ8+dtcWLX9P9w/ZevVZm8YwcT4JYSkAMaSK1Qsj+WrZqoZpCAnKAFMEjUrjiolJLJJxdZ1wwUCHID3WfAZRx/9wHa485zsyMW+O8BtanTy/tO3p+hfpP6v0YG0AQDArgGIA2evSoyGWRJEimyz3LynVfsAsAbcY1yEFZA4AAXB0ByNeuFVkqGRObgTSPNepnCPNZHPUvK1fvMphM7OeRGwPcGRdaPcx/aL4HxUrGpFRjioySNQC4eGTBAqNXV5PGTezosWOSVY8aPVLzxRdy6M2bNqlmDcCH9NVdCgEepVIY7Ny1S20+AE3UOVE/htzSQU8NaCIwh1GkjpN1w5oODDF7FBdRzheCdzfg8TWO2QffYw69hrd+1NvTquWKzB/sM26pYvNycwUgYZRhEEePHqPzzuvAOOsTmhvauhw4sF/XzH1xnySIYFcByXv37RO4oW2KZH8NcnVub926RQmQO4bfofOMc5WzjqQAgJY5hhmEOcRdFeaRL+4Llg4Ap2ROBoydJ9wwpyHhd2vPW6s/e++ePTZ8+EipJJjzj3mWfPihXC85azjH2O9jx40V846clfpgXEjlLnvlmpJuJHEGDOive8GpEsMpl65niYHkvEAlEXqPUkPHWgPQk2hgHv3L++cxxtwjzy0SdUveXOL7paTYWrRuKQk7CQCxjZlubMLzlxpxtC60ikECTm89akUBleVVGFZ9M4hjbgBrnlRyOWcAcTo/ox50yKPZLwseT9fE3czBYvre0yOQHoEbbwRihR07p1A+JlKwGVWRD0ncqhIpSyWod6NnHM5+yCvLrFevLjZm9DDVFnjlmpuQANwE1FQXFzX4TkUmJ1H7ger+b6HBN+NRi4XzQu1Iahm6fddq+k1funLZMSfswP79ykCHeiikOrjZEaDyICRI5yFFHRNmJtSYEWxRW4JbW7Cf1gOsslIBONIn2AuADbIoekz99KdPVsu43CSEACpTwMzZiJhqlzCuADjxRdCFiyO1UjBi1CvhdieZmmqNHFwK9EQ1cWSYu3frJoOTJcuWqYaE+jYAi8ufvFFxMKpATrbtgw8U+BI4woJyHzAtzz//vB7O06ZNV3DDIHMtMurIzrY77hguAwPul/qV5gXNbHPU4BsjE9g2WEsys2R/J0+eJMYSN9B33nlXrA/mEXzm6HFjxTB4zygcEb0eDqDkwP3bF/1fgrcaB9PwezXGJ+GNUqpRY/yQXhGQ8Ro+n/EEePJzBehJZz0FLmiFQP1NKT3cyrxvXxW1bt4YmzHy/mwemDOWSMgA1oAyPh1AD7vBV5A9hfljbRBAw+YRxBK48Rlk0Xve6gEkkisCbBgF5pGAGHCPi+KmjRvFOHGdquHMxOggoesgOGZdA+jc3j0haTABJO+D9Iq+cMePYyCSYbEoMAv3DitCs+gxo8e4O2ZkHc5+wIQEp02uq6i4wjKychSU8r6AL9wfYV5ge+mH5uOTlKSSBEiQFFMbx7hSVwXg+eUvfynXVdYIDanJ9O/avcv3NwF21ObhyqVL9tOf/EQJCmpPx40fF5lZONhmLcHY4XaJFBCGy+3uASMOaLjeUO/K2PIZRcVF+v3Q+wqAhQTZGVHk0BjaOPhwgwfvNTZi5AidKYc+PqTrUZ9FxqyywnJlQDHZuZ0AACAASURBVDNdTd2ZNwAjn09AD5BmDVK3xn50+bTbttMaARZn8OBBMp3AyRAGVfVjEyZoTD2xcFXsPckWavmQKfJaxiDISQMLHe5XtZ0lJQKwAAPmhft3EEvfujoC88hMAc/s6U8//UzAnf0CKIKpxEkRBh8wwriGZBn/Dr00g0SRNU7iAfAJwIIR9qRGSTXDRE0pzpvB/RBGDxBz6NDHAk4Abc4qxoozmUQJ96RegarvKxFgQdoOk8a9MYY6d9Vg/Asx1xMmTtT9MhecN4B6PhOZK88HwDt2/jCAyBipU8O1knpJroFrZ/xhUddvWC8A63vadG3sgyNHjyipRTIE6XNVRaXG1Hv2YeffWnOHygGDH85WxoPPYp5JprFHuTfUE8wnYwerHFi4cN6RdPCzkxq+pV6PWXTdGhdgtnKH9hSPRu5TPtCxmPYh6xcwxxwzt3n5DcXaVSZiVlqGWsTboQAyuV+YSwfensQI32eOwxkYknBcI+fGgrSxyY0XwaWvKD0C6RG4qUcg1qVdpxSkEiCOP7E4vb+QeKCJA8B54+Q62XFLVJVar55dbMyYO+SOBXYLdRVeqwCgQ6bD+yGqdFZOBTWR25m60NXqXSYcFzFwIXtae0YkX4zYvszsOlaBXM5itm3bB7Zr50eqHUHuMWTwIDVQpWbHJUklevACzjZu2ijTASJx5D5kcIOxSKhzI6vKv6ldoTh+0auLFOR///uPqcbE64m8fw8PQ2qoVBtSXq4gDhaOIB/jDOogCMSoYaLvEmNEgO89lag5ytG/+YJhIBNOcMoDlEAHpzMClj59+kR9erxhLkFHGA8CBIIcAqXgPFYFE5WdLRnl0iVLrEthoQ0dMlSfw0Of4G37ju02YfwE/c4rr7ysbHrrli1tx7btAh/U+gCA33zzDdWsAB7GjB2rvkNI7xg3ZEmSs27fZi1atZKVOL33CAgIEgkcg/W+Io5v+RITyUKLgGx4meSPQYKrBEAAd+o3oZpK5oIxYLwYB8B3sNRXHz6JeiNpLUJBpEO0hJCDpUsG6VNGwEPADWgG2HPvSM/EVlVUKAM/asQI279vrxhI2Bk+C4YAQO7OKc4gu5yzSkEnVuckM7Ky69nlK1cVmOK2SGYeO/vQC5FAkKw9nxsAOsAdZovXyOhHABODmhLVrfLZrCNE0IA2vgjC2IING+Rag3r1VRvI+HJvjEvPnrfKth7w4rbmKdVS4YAKWEWGd+rsOUk8uR/GFxaKoJB1R4KEtYFzX2Ch+Rngoby8RH0mGQPYh8AiYJnPPSEfgw0ikHcAi9NlkfZuaVGZ2hD06t3LVq5YIbaJtS83VdU50uIgx/70p2dkPMS1sP7ad2iv9gtIQWGGYLDUAqDMjYOoA2LtqW+g7sfXYdOCZnLgBOQFEB8kuDRXnz//Ic0jDcLfWru22j2Qa54+dYr169tH78X6AQSx/mDhWHPsRZqoy7BCboReS0SyBEazebPmtv/AAc3VrJkzxfYDEmEUccwleRJs/ulbBnP6xz/+QUYrJIg4W/hskkT79u+3Sxcv6To4Wzg7AIWcQaHO1t1IvfaW/c+/qZni3ALYM64wdSS5TnzyiXrwwRK5EsLXFGuO8ylY4bMvWLP0OKT+F2ACEyhZXrRuTp78XO0Spk6Z6m7CSvLRM/OC5IkAOcAfwI3zkbovJJt16+ZUJ7hY30g4qVFGdsjazcrOFCMUmofTDHvGjJnWuEkTSVC5Rsae937n3Xds967dar8wcdIk1fJxrvI8gP0saFagpE6ojyUxh9sxbOHnn3/m2cVIaaFenHXqWKuWrXRON2nUSOcDSRdAInWAnPWMJ6oFfoZckbHeunWrwKrcai9eEHjEwZT1jyqCNeASSm/TwBd7kftYu3aN7z8ccxvnC9SzrzkXqIHjurxHHM9m+qvCImLwclX7FxY+kYxbUXGpgDr3y1jy+/zf+TvewxlO9irXzXoJQJKEhoxOKirs4cfScsqbOlpM33x6BNIjcMONQKxz2w4p9ZuJJSIQl5LLJJL4eCzTLOk9aLKzyJ6XWfduHW3cmOGS4BFcV4M4L3zT7xLXVhFshz5xajvgX7VBXAAkgY0LgM7/rmFlwutiGdlG6Q4sE6Ye+/fts3w5k1XawIH9bfCg28UGkP3Gtp9M+uYtW/Rgpn6C7CwPJRoqX792XdlRGCqy+jzMeUhSq0EGl8CLB3OvW3sryy4zgXKkZJ4x5x7JKMM8ELB973vf1QOQwGrJ0qWq3ZD1eCqlIItAFrDBe/CQ5/4IgAmoyERPnDBRRhEE1oAF5FxI3Fw+VSFGgffygCmpzDO29NRKBWtxcDcP/NyGDW33rl3K6hPwYkzAe/CQhtGgIB/3N/5NTQtMHCCOoAMLdgAeTm64UBKkEVwItFRVyVwBq+6XXn7Jjh0/LmOTYXfcoSw0gSIAiTF2V79vB3AhQPomEBd2SW1w768HtySUdSaYo5bl1OlTkmUBMvlsgn+C87CWVN+huo+Y5WDXHZw669W1T0+c0D3CusJq0VaBQI8v6qEIBvndEXfeaXcOGybQCIChNxRBszdHd4AAK+sZ8hw5GxJg0p9p2vRZ9tzzC6slezjy4VJHEHn444/1+UiDkXICNKk9CY3Sg9TPASJGKO5uCthE+gwwwsynQYN6CvZY4wVNmlqbVq3lqEeCAMaEpAH7AakugTnrjybvmHyQ0EDCCOjcd+CQZJ7cCAzCvHlz1eCaJskEecjLaGQMwwPrwpqQU2UVFvNu9gKzgaTr3Nmz9tzzzyuZEgCUrjtJzZE7EXKNlWUVNmzoMJs4aYKtXrW6OkmAdM/NVcxOnzlli19dLDaP1huN8vO1P2AIQuNtgKjXmPqa+/KLU5KVEdxTm8u8AFC1pxJJQ17Nvg39y7iu/v372r2z79XaOvnF57Zi+XJJVBn7wYMG25hRIwUsYfdhGM+eOSNjC5wveV+k0zAcfLE+GPvAGAPUCeIZe+TZzFuw+odhhY3Fdh8wD2uKpHvbtu22YsUye/TRR1TXCGjAmRNWsXuP7pK+MYbIYkm40FQdgyfqOHHhDKYlBPZcF/0ykTkOHDBQYwHTyjwzt5zj9MlDas55wT3TB401xPlEQoyzi/uB9QVEcp5xPiDPRsIIC8i5+vnJk3pmwFrzO2LOo1pUkl80YQesklSCpRo+fIQSZ0g6ATPV7Vxy69vzzz0nB+Gu3QrFCgN6nXmvpxrHjh07qY0EAJXvIxNFGQG4B0BzDrFWAIw4ZjKunJns69D/kHUDyGbfUdOGtBkmHam6ateKi3UeUGPXKC9fRib062PsSPhgDoQcm2cbY8JzhHWJxJXaWRJ6gDXOcFxQuZ+DBw6IGaY3HWvBrf2D+Y8pEbJxwwax2gCteg3qCczTTsSfoe6O7PJR7xEnMBf16uO+YeuTqYxvBXGOUv0ZzhpgPQCoa85MN/EKyoT5338yXRN3w4Vw6QtKj0B6BG7mEYh1atM+lZEJW5Z0c5M4UMDllLhTAuaor8mIw2xUWJfObW382DtVL0QeTyBOPQoiCWUkpXSFWnCr/CoThxVy6P0VAvXQ3DsUs9eelNogDu0n+v0N6sf0sYIIbMv79uljA/r3k7Mc9ub8DnVpSH8Abf3691fWlMAHE4Vnn3tWASZZWeRC3AcZUx7oPMiDAyEBE45qsAMqbD99Wpl33BkJdqhZ69C+gxV27aoAm4cvkim+CNhgt7iOBY88otcjA0KKQ1BBAMn9u7lJA4EsgiACRD4/1HXxbzEX9eoqWw+AJdgCUHG9bvleaQlLWl4+fZwwlqirwJxAccyY0RoP2CBACsEFjNCSJUsl8WrZvIVt2rBRn4k8kwBAIKTS+wkBcmAiYBp69OgpmQ8BJ6CTFgO3tGtn48ePk1GBt4Bw4OSMzTc/9x2kfxsT54F4DYirMUiRz2kC22wc5jYqUJ9972yBca/9KdPn87uBMeL/MlrJzpYUNtS9EbRQi7V69Srd84QJExXMEbgBXAjQaPx79vRpmzF9miRpfB8pFMYXZMwZnyBxCzJZAvGnn37amjQpsO899kP7H//znxWA88X6btWqpXXo0FGueKGfFcCIPUEwDHhh/JSZR+6XmSkp44CB/WVXj3slY0/TYNYALCigXixa0tRHSrJF3E+j2i1YI4AM4wAYWrfuPQXYU+66S3P2wsKFtuOjnZbfuIncSQmuf/zjvxHwAGDwme07dJBdPIAFMMh6ckObKovFkaB62wGYLQA97pLUehIsEwQDYGFCAICwZ2ICEgnJEx999FGZmLC/pkydqvXLfmD1kBQhIQEYhDkCLPTo3tWGDB2sOiTuO7joMY4E9Lt27raNmzYpkcNZ5MAk04pLSu3qdXrgYSKCHNQ/g15hBNRz5z4o6SRGGIw16x7H0enTplv9unWsMkrCMHbsJc4KEjacK/wu98gcq24pO0tAbs/u3ZLqcU/0gMO9lvFh7Fgr1LDi7EgbEdYwjCdnEUwMTpc0CgegczZs3rxJ5xDghT3Auem91CptyRKcERtKDu5mPNmS2NE4GyBGgog9Pnz48GrX0ODgi2SWhveAT85Ur3V2J9FghR9qeLk3rpP9sXfvHoFF3H1heZBjkszys81P8aCkYCxdleD1eIAb+jHm5TXS/CDlJrkkuXNZmZitd999V6CH9VNU7OZQMEqM3dvvvGNNmzS1UaNG61oAnABffpd2DshkYWtxB4UF5MzlDOOsDQCPewUYwxySxJJJT+QgSmKGvcAeZ4/R15Hfa5SXJ8YN5pOEFXPMWoC1DOYgmJ7gFMp65DnF+kUOuX//Pq05zlnOUJhcABxJJOSVPAuYA857FB4oBXLq1rGsnCyd+TQdD31TGB+eOYA4kgvZWeoVFPVzLFez75TRLP2bmTjGkTMHcxXAL5J57pUkabVMPKop57rmffenaRB3M0eL6XtPj0B6BG64EYh1bNM+hcFAAHGxDAJoB3EZsWxLVCbkkBWzhGXEK61d2xY2YfwIK1ADWEBcVq1gnQI3r4NDRkPtiVoP8L1qsxJq7ZwpUaAed7kmAXBwTqs2OIleoyDAYPdcrkmmnOzniU+OSwZH5rb3rbda9+5dJeXjQf/+lq0KIDt27GAjR41SgMRDulPnzgq4/vWpp5QxxYWMYJxASNIahGEAomRSgeFHH+2yrVu26D1gsDCf2LRpoxoNw2IQlPBQlsV7To4Cb/7vvYziCkAJEP7+7/8vBS6AMDL4o0aPrg4gQ00Svy8DgsBi0cMsMlNhKAg+YAhhhB6eP1/giWwswRrZ4goYqkSVssEEeIBFgBwZca6d6wFUkpGHTYLJou6uaePGAnGAh0G3DxLuoqYJ2SWNcmFBCHoJsGQGcvmy2IHPT35hS5cvk2tlr169VfcFAIWBZA4ILAGi3/QVpLPfxMSFJt7V66BWYV3UeVBBHECAIIjAigCJwDfID5lH1lV103gkQsg2qR+JzADCeJ/84gsxlwAq5ILILAnOYeYYy09PfGK9e/a0OXPmKBBmjbF2MFYJtvnqlxin3UGZXbly2Z566ikr7NrdHpr/iP3L//6VglSCXRIJjAm1j/l5+ZIBwua6bXupADkZdF5D4AoDRBafdZDfKE8gE/MaQBX3jSMrbRAIWFk3JcWlNnrEaH2Pe2U9Brmtg1fv/1ZRjuQUC/Fs27Bxg9wQO3YutGvXcck8YX379bX75szROmLNrFq9Wu6EAFgFqE0aq1ZQ7pN1sy0nx3snEuDzNzJOgnYs1zFmYZ/R0oMxgMlmTwBiT372qQ0ZNEj1m4BFgvHRo8dGbrBx27B+g61YuVKAD6kmRh+si6HDBtno0SOsQW4DMa+wLW5ak9TfSNxwl2U/sQ6RwgG2r6tVxBV3BpWawOW63iokW2zj+XNnxY4WlxQJ0BD48/uZGXGL05OxQQNZ/xNkMwacTwAYwFef2/pU70GCfhINKAEYE4w+kOLyObAy7JOVq1ZpTYRm7JwpSCcx1HjmmWckaf3bv/1bgV+XKR4WAAjJmxBss+6pD4U9I0kFkOQc4g9zhBKAZAwsJmegt5WgPsrltQAQxo2a0uAaGeaTnwdgw3pgTzCWqhWsqBBbydoiOcA6Ry7M9fIZrC8SJ4xzqOlljcC6AVCoHYb14hmBo2afPr215mkLUVFRpiQcJjG3Dxxo+fl5GlvABmzeyhUrbcGCR3T+MYdr176lz6SNACwa1888A36pEwa8du1aWA2ykRTSmxGpLnudZtqAPdxI+T9STNqOHDp4SOuSPciZURLJiFEfcLZyBodWD9TIAey4l759+0WtDlKqhWP+cFh944039V5Tpk6RozDySs72kSNH6exFZsy145TMOsiuk2NZdbJsQP8BmhsepgLSJBUqK1wujMMoJQ7xuEAc54o3SP92EBf5RGuvXYl6YsLEBfMkRQIqk3BjqAcf/UkaxN1wIVz6gtIjkB6Bm3kEYp3adkhlIKeMY1hQZTGaescyJFuMW5aVl1WomDqVKLfMeMJatmhkEyaMsjatW7kjVkZGJLlgGL3+DRDnlUIO4gKw8wwiwbUnE11uVyO5qzGxqGFhwuTwUmpZYnGv9cFJkuC6RfMWqm/p0a2b+gsRICFhQRqEeQKSw9ZtWtuhjz9WNhrpCg1byTzOfXCugjfugSAk9IZS8+pYXADxF7/4X2Ic7r//PrE82EcTuNHQlQAFx0pkmQQRZDSxAA+1czyoYWTIvI8dM0ZSMAI2vo+kB9BExpzgxqVpjHe53oPRI8sqsxfVjMUVGP32t7+1wi5d7MG5c2WWQpD2ceTc1rVHd0mruE8yuQTMmH+QiSaA9Nqn6wKiyIo2bNgo8MM47dyxw9q0aasghwB4+fLl9nd/93cCN7A0XAOfRYBCc+rBgwbZshXLbd369xTUUtNCgIKczoPCsmhuv42J8xDim2vinAXw9VBTm8JaQEqZqMBswWU/3A+BMnMAsMIOPzhUBpts1T8qYZAh11TvNxVT/QhzAMjhmpHNIsPCDdGNUtyYoqy0xHIyM9Q7r22btjJ4efSRR/XZBM98EeQG6RH/Zp4KmjW3+x+cZ88+97xkq/SxonegDDsI5ItLFJRiOgDoRMpLDR5ufUgnCexZe6xD3hNwSDAF0Dt1+ksFuLAerBuCMBkWNMi1227tI2dE3hsjl7DPYO8I+Lg32BmCT2RtgPmuXbvZvXPus9/9++9t/4H9upYHHnhAa/y999arDurM2TMK+Ki7Yv3Qgw53SupQKyvdpIcv1jJjQ7DP+HG/wbwjrE1et+iVl23f3l02auQImzB+oh0//olkch07dtb97tj+oZo/Dxhwu+zZYbgB2SQn7hg+2KZMnRipAFz+yf6AZWbe3nj9Tdu2fbtLzRIpjROBOOxERpYbDJHMARSz79kbMCeYw2Az73K4hjZwwADVQXFvBO8tmjfXuAvAlZXJLZPAnyAdW3zqQ2FSuOff/ObflDCBpRo9ZkwkfXVDCa6FulX2rhJIURN26gMB5vQ1+/3vn1aPyTvvHK57+/zzkwrau3XrLlYeeR8AlnkmsUWChT8YDeHky9gTlHPYcvYgqTxy5KiAIeOkxt4lJdqDXAN7iDWGvJZzicRUkKbTTgVWj/YbSGEBCFyDJ+hSagFB8E8LDjWhpyVJXb9GrpmxQj5IXSP34hJOBz8A2qws73uIuRby2n79+6nVC2cjsu9z58+q5pmxJXmDWyW9AGfOnKWkGIk4+qpNmjTZOnTsIBltMOhp1bqVPf/c82pd0K1rN10L+wrw+MILz9uUKVMljwxmWFwTe6L3bb2tR/ce9v4H79uunbu0tnHDzcttqIQPzDxGN7wX64W55lpDKw4SfewjWEnOY5qf0xi8Xfv2AqAAQJIinDnIbWlTgHGKj2+22logzYYvQ055+6BBAocZ1MomE9r3nN0yZqLXoRp+uxSTfcme+Osgzs9WzkfWDWcS5wdnmsxNkn4Gh+fyA4/8OA3ibuZoMX3v6RFIj8ANNwKxzrd0FIhDSomxSTwT624s0GMWS2VYaXGZ1a9X3yorSiwrM2FNm+TaxPEjJT1yEOc2/dSdCMmIzUJaGVcgAYhT37hqYEd2L+q39ldBnDNztWvjEvoM//7772+1I4cPW+NG+Qo0AEWYDly8eN7eeedtu3DuvB6QPCiPHjuuxsu4AxLwLF+2XKwA/0euRDaaIAaQQqALkOIhysP81VcXi0UAiNG/C4kVznFknJGNkeEmIw17QkDkoMszlwQWL734onoMIXMiqADEUcxPVplACUkMQScSIsa5br16AmewKAQDyHEkAysuFrOIpfysmbNU38T1EkDR5JvapQmTJ9ot7dsroEeiwxcBy9tvv6XXAtgIkrHyJlu/adNmZacTlZW2f+9e1QAyJm+8/rpcGzE9AYyQkWZMCIoJzGlaiyPbH5/5o2VkZcnRr1v37tayRYtq9o3sONf/bXVxoWnvt9fE1cQLQU4rV0SxR7gJOoBzt8dyW7hwoWRmAwcOEKhEUiu2QHVrnk0ur6qyOIYfySD9c6YCIAdzBOtyXc2jvbYNaR/jfvjQIfv40EEFpdQMHj121MaOGVtd/B8YC9Yl4waD+9JLL9n5CxftiR/9jf385/9oU6dNFWjD8ZQ1Q20MbC31i2pZEKOv1GytY5kMZCOTdcdHtSaIthfMAsAENo3gUM20K91dEoAmNqo8ocAQhg8DEAIysvMEm7KXv3xJ65HvrVq1UvdN8Ltzzz57440lui+azMMK8buAfmR8QDRAIczILW1vMdp6sBfatWur4Jt9xJxzLYwrbpIwLryfG/kAnMu0hlTfWV5m//w//5sNHny73T19hgyEchs0FNi+fq3I1q55y7p162FduhTawoUv2dEjxzQWfLVp29ym332XAAcAGHbGezHWF8vHfTBGAOsvvzwtECcjlob+/oVdu8mshf3MPDM/t/XuZT//v3+utc2aIOAGwHkdXx3LVOuHPDUNpw6O8UHOumXLVgEIZNkE4gBoEkXUgXH/mFlQtwXjHgwjkD5ivEFPOmR0ABPOBfYlr4FtZ5/OnDlDckLOFfp/ATSQBYaeg3KDzcnR+sFhkTEgYcCaKioqEbjg2vk9mp/v+HCH1g2gnYMKFp2fUadIII8clMQWwKCktETMJ/PFmQ2DHSS5yOmpMQ6ukDDXfAEEkQ67HDyl++LcA+CpgbTqxnJ19nGfIYFGApD1np3tCRZA6YiRd+oMZ31TY8mYI0enHhA5KdLCsvIKJRoOHDgoR9GZM2ZG4LW+zlYZ/sRikvbSaBvpu7OQZVonsMwPP/ywJIScccFlE8Yd8Ne/Xz8B1nXvrbNlS5fZncOHK7lGIgFg275dOwE1ziAk0q+//mfVmwKQkcDiCMs6Y+0hqSRR9NBD8+zddevs+LHj6hGIdJn6VBjqsOf4TJJFx48ds1hG3BrmN7Q7hg+XjJu17sytyeCEseKpyziwVgHJ1E7/RzVxjEswd2HeeOZxNvEVpPy165LvX/CjNIi74UK49AWlRyA9AjfzCAjEUdKWssjYJIOG3zjUxSWn5MGGvKOyvNgyMxLWOL+emLhCNdb2omgAh7tPiu6QOYI7iUdMXATgxK7oCeHPguqWA4C1SE7Jw94DVm9fEL74FYAlDoO8D32W6O+DpIQH5MAB/ZVN3bnzQ7kD9uvb18aPG6eA4pMTJ/QAB9jwM7Lvd99N0HhRD3qAEu8BQ+N91TL1QCNgoI/W/PkP66FMPQO21gTyZN15YIZi/8AcEajABhIk79ixXZb8jz/+uGoNkGiR/QUEyUExOG9SP5OT465glZXV/eskZ5FTYVKSLIABlv+wgt5oOMNoMkyQzWdS8zV6zGg9iN09z50Aqdmh1xHjQ8Nd7oOAkdq+sWPHWVlJiR06cFCZ5WYFBaqHA8wgQ+O6Z82apWCfTDrBD0E/JgOViSqbOn26de/RQ5l4godQYxNsqr9tcwU5ZW3pZO3XBuAVGFvGRrVuJA6i3lAEp8jYCKxpnkygBhsHwA7Bpi80X094XnhTaxIV3hLD5yAp2RUAhfFm/Bgzsv4C9vG4Xb18WU2bCa6ok6MJe3DhBJh4GwhqiJj/HFu1cpVAb5OCFna9qFjupQRkGGG48ab3T1QAFo/JuRCmD6aKL4JZkiveN8rdRQEwwZDBAy2XGTMuOBnyXiROtmzcrPomTC8AJzDUXrfHWvJaO/4t0FPPzXcAMi+/stjOnruge3niiSdUC4ZRDywc183aBIgAZuXQWlKimlAASr/+fcTGhj5bYnlK6XsVSalx2cRcJjIICrboz/zxd9bntt7eHLsy6b0nkU5XJuzs2fP2+edf2pbNW+3iRZibLO89Sa1fdsq+8935CuZhtQiYuXfuY8XylZKF3nvPPdpnJGKoW+J6cwlSY3FrWtBU7Bt7kvmnHgsQc+LTT7SeADdTp05RHzMlVTCXiWdIpo0KgFqseQ/N05xzDr319lvR/eL0d0nsKomW2sCMtQRwph4Rdhyre1oMcKbgYki9YecuXTQvL7/8suR3jz/+mMuYL1/SNbBnOWhxG0XSypz7WRpTw3oAJCAPkBTOAOaXtYrUki/umdcDptjjrHVqZEkiuTupKTGlBEciobMR0MI4ce7QXgTzGhQJsG6wd+x7mCjm21tYuFQXpQL1dmomrZYGl/QzQAZnLbWsjGH9+rnWtbCLxh2gw+uaNG2ia6RuE+ApA66U140C7HhP9QLNyLCTn58UIIedg60KfffYAyQdPtzxoZJYajuTk6NzjXo7Ehskf0icsN8Dc8z9wiCiTmAcOfeeffZZ61pYKEks19i+XXsZxZAoxHkWgxoSF8uXL6s+21kDY0aPrgbS1CGTQIQFRmrMew0aNFigDGUEbQ0waeJ+AfK4mSIZBsRxtgGoGVdvn+JN2gGVOD7zfU/SXLaqqgprkNvQqhIxKyktjwx8mL8iPe9CKx4BuWRSz0nOU5IdnL1KgCXdCTqUPKRB3M0cKqbvS1Un2gAAIABJREFUPT0C6RG4EUcg1qF1O9XEwcDBxlUmsLF2xgsQR9CUQ+avqswsVWaN8uvJ2KRH927V7pQ8FFz2VlMT5zbxERMn5i2ST+KGpWbQ3zwcZHy/8YuAF9WIctApySWvENjIkvm6ZE+wWxs3rreCpk3tvjn3KUtMMEvQjfEIEhgK0KkpQaJWmyUi805AEGziCR6WL18hhou6C2y9ke0RqPLQl4V7VKcGeJGsVNItQCi93bLktnf23DlbsGCBHowYFfBQJGAlGCZIIoPLz8iYS9LCA5pAJdP7hfEw9bqJ9WJt5szBxKOBy/zKymzVypUaj8mT77L3t2+T+yJGJjykeW+YPeoldu/eI/A2fvwEvSdSscOHjyhrf+3KFTt+9JiCReqeXvvza84OlpXZd777XQVwZKaRotI/jgCLscIsZsKkiXb12lV3/8vMqqm5kumCs6bf9OXg6VumOoD4mmZxNe0CFFjUBJlk2pGfYnYDQCfzL/MCXAIV7OcoGGFt4pjqwNhBTGh7wYoK1/l15jAkHrIz3JGRRs2wXRgnEACy9gDK7jTo9Z8EQ4DuPz7zJwN2Ymt/993TxXwePHigugl9YJllNlJeLhCNnJL6H8BVRmbUAyqyx/fRcnkTv8NnYjwCC4JJAsEbNaxFV4s19rwnUjxqFRs1biQHw8ZNsIv35taSr6WS9uUXX9ibS5bYtaJSu3L1ukxUZs+eo3FGhrd2zRo7cPCAxpgm40OHDBErzLqDbaYBePMWAJbekloieQR0BiAuZiXhyRH2DddFYqJpk0b29L//qwyJkAh6WwrYBWo8S2zVqjW2Y8dOOS2K6U95g+/y8krr0bOT3Xf/PdpzBLzME2wqa/rVV1+VAQ8yOdinFxa+aEePHBW4aFJQYHXq1ROA4w1JqoiFKUeaWCVgxOumT6e5dn8F8mFvHz9yVOCcfffgAw9Yl8IudvXKVQXAS5ctU40X94fkkHpGkj2cFaphkrNshWRzAABALlI85pxm4AAZTJZyGzSQuyNSy/MXztsTT/xQtZ7BqRNgjJSQz3IjJq/7Yi3SPsX7NbppizPEQZocJOpxzSttSL788pT2LRJRFAisJ8aEZAFnGkku9j5/JB3GsAhGNVJIRJr5SDERF8hnvXCGcT2YJgFwOK/YlygCzp09p6QP7N+1q1clr5QxTU5dAWmYTN6HFg+0MeDnvEfv3r2sVeuWYhzVoDo6qxkPaiWZE5JZsOSwxKgHYEbZi6xVEjOcdaEGlTVDcoK12advHwfDMRN7zWtYL5yTyMsZS8Amhk4wV6NGjpIhS+gHyN4DmJG4I5lCHbJq50pLleyiVpL5Rt741ltr9TMMbqjrRiILOMM4haQhRlowe7wmtFDBAbh+bn0l8FgvqvUNLBzJmajZNzWbzCHnsfeWbGCl5QkZ+4Reo4w7/+b5AOAL9dMkP7SeOMPEmJcLvEntEZ0/c7+Trom7EYO49DWlRyA9AjfvCMQ6t+2YUvI7ajGApFKNu+OZlpWRY4lKelFlWiqBC1aV5efVtZF3DraePbp7ABH1rXG5pIM4SR4J4OFMkFOKmfNggge/iqW/JYAPvXL+YkoiJoX3IZhYuuTNCEzEBGjatm4VyXhKbdjQIWIPyXrz2oG3365AAQOHC+cv2JixY1RLIslk0XUFjTLCiCyaCVT4PTLmMFc0x8YUAFfI3rfdpuJygrvQKDXY9yOXA5zxICfzj6StY4cONmr0KMl6YNJ4TWHXQv1ftthyxiOjDKPiLQRCI2nGlH+TCSeIA4AhrRKDmJOjOj8e9DBsPOBhxpavXKGAgWv2tgCVUR+ilFonEEBSz6TMdpy+Stl2/eo1++zEp9alS2eBDwrv+TnsERJLJIDt2+NAOUG1P5iJECTcO3u2gmKZztCnSE3MHch6fyFvnP3/9ctZKi/W56s2QOZ79IkjEx0cMFWDV1YqJzmaI/+/7L1nlJZltq47v1AJilDknLPkJElyFkQUBROGVrvVXr27d/fus0afP+f8Wj/O2mevvTqbtRVBBQzkHCWDgpKULEGQXFVU+uo747rn+1SVvdp1xmIM/n01BgOoqu8Nz/O8zzvved/zns2aNbcpUyYrqJLEMZFQjYjc50lORExUsPLnOlWrKSMQDDo84+/fp+E9ze4dOAEuOC9jDGgD7Pp9O2MqY5k6ddVr6q23/2YV9BTLybX7Z9yvvnqsu8tXrigoZu5ZB5p/7jOZEBNHWwgMeTg+4wo4JujCOY+1zrXBeiAHA4TAsJCNR5oah0E3Zxg59ujRo2zatHtVKwmbOmb0aOvbr4+YHWrZcEWkdyBmJlev3bTs3Fr2zNNPq2kx6xH5LvJjrM6dEcyxX/3qV3bh/AVbumypmDoAJ+uWABLWBUkeNVckQmA3mAfqsfgewDGMMezBhvVrrHOnjnqmqF3DcMWluJVi1hYuXCx3WH5GAE1gzjiMnzDKJkwcYydPnZQ5BU6B/Oyzz7bJ/KdFi1YC8zwn8+bN1zgx/ewFg4cMUXC6detmsWDsATxnsOuMN88nTbu518B8woqtXLZCoA2JH26CuCwCDgBU8+e/p9o4xp37B5C1aeOSazcXuSIQjwQcmV4wxSA5tHDhIuvVs6dq2Qj0T508qTpUzDmeffZZJYQIuFlnYl6iJuckpVi3ADeeV9XWqfFz1P8sasei5BS9AaMWJS57TYk5AqiQlICtImFFogK3X/YxQGeoZ+TYrEHOLxDA+WSsUVEloeSzYmfr1tX6gWXEyZRjUHtJEgn5IOxTqLmDtSoqumUdO3QUmIKFIikSDIIwv0EBgCyVdQtw4vw8w1w34xUUB4BPJJXMKc8ZiRaSFGqE3qKlxgimnNplN366qBYfmD5RL0cdHfsF9wAgpCYPExhAEnJTAPj5c+f0LMP68azCXFG/yFyT5GK+161b5y6TBQVi35GaD+g/wPsPfv65nimk0+y11N8ibUW6izwVZo8x4jpgZ6m/TGQlLTs3W8k/QFyoFA5tNmIY9grM4X5bEe1R5ZZFP9JUTPXtNUEcc6ixiEAceyOJQhQWOL9Klk09Nuwz/eii93YGxP1X32SZ38+MQGYEMiNwZ0dAzb7h4GDhwh8xaPGkWgxUlHkG3SrLJaesVyfb7rnnbuvdq6fqjggOfiCnjHrFUXcioxPJn9zIhCBCEsyE23pXfdV0H/xRJo5ednEVeZM1JXt95bL3fZNDXOR4Rs8sgh/AEgE/dV116yGpuSSmhqJxZJW8yMjyEgyEOpWQ0Rf4sLQCtoceeligQJKyLVtUZyC3zqhmzQGGN3kOQIygi4CSrHyPu6jDaKd7x4WMzDHnxnCEQAqZk6zTCwsVLLRs1aqKmSNwIvhDKkQwQX0MICnYWvOSx76aHlLUpUmSGTN79915CorpN8U5CCL5Isgm+4v8DBZAL+lkUvWDFy94xpusNYEGtRnIKGEuYd9oIYC06OqVK7Zu/XoxP7AyI8fQ46mxstXB4Y+AgX/f7hf3yFiGOioHVR6giF2L5oyfM0bcI5lj5v3VV1/TteFQB1j1Ohx3UcWdMiVmwsEl18xYOpNc3VQ+1IOopgrAh2Qxmt/wuwRrAFmv7fMgKdT9kN2GyVizdq1t37nbCho0kMQTAEYNF6wETAUW60EaRkBKAMV1kUEvKKgn+3xAEIEqgRVOeZe/vyxWCwDBGvdz0zrAQRvBXC5JiahhLy6kM2bcZzt37VB95twn59rw4UOV4OD+6MHGv789e9ZWrV4vR00a3NPPC8aDNUZQinQXB0xAGw6O1FKyLkkiUDt1/Tp1fNnWuBF9BeOS6NGHrX69erp+6oJwQoXRYN0pSGTU2VficW/GjjV/Kpqr8gr78quDtmb1WgXVjRo1tm++ORb1I0tYm7YtrFGjArEOAEoCaGTKgO53331P48RYk7w5fOiIGKJWLVvauAnjrUu3bjo/7DIggQbqznGatW7TWmYigDMBnPJSrYF1a9fakUNHbNCAgTbynpFKCoTgds/evTI6ARQh75wyebKAIGDTGdNSySCpgWMdTJw0Sc8kJjzUyK5ds1YJE3oHAtRwQ/xQPdDa29NPP6V1FsySQlKE9Y4UPJj4cD/MvxjFVMpKSjATAVg768nnwnMCQArSP+p4Q5qFY/K8IJdFnso6Zh8DvLEOkQDyM9wm2QORStKAHMMbnDgBJSSukMrC/M6a9ZDuEYkhNYKMP8AOCSb3wz5Ir8QDX36lNgENGxRErLnX8jZoUF9zj7kHSTSYSZix7t26C7iiMgD0s944prfnqFCdM5/zfSQmhYFLPJ1x59yAO8b6yOEjYpmZ74L6BVFyJqmxxBUWxYLXTOeofQEOoCQHmCP2zm7dutquXbs17twDiReAGewlLCwgjGMx5xyfe6D/IE63zAv12yQ3YAmRpaKYIOnC/bNmDh48ZLFETEwc/TipOw5JRsm5Ixde+sRhbgJ4leFNqtySMvABxKX1HMCo8Z7h/URtNGPF3LKWL128JFAaFArB3CskFHkfPp5xp7zdV1rmc5kRyIxAZgTuyAjInTIWS6vZt3rExVKqPeMPII5m3xg1VKZKzdKlVrdOto0ZNdR69bzLGxAnopq4tDtSytAEsxMZSBB8O4jzlgNeD5dEuykJiH/9mOTuP9xxlE0m0Pjwww/s8veXqmofeIE1a9rEpk6dogCUoIOmtPwN8MI6G7kicpJNmzbq+2RAkUJRI4I0ChlOMKkgkIdBwOiDYIBAgkw1EkNYiZMnTyjsu3vwYAWxFLPzIu7YoYPVrVdPQUaQE3pz75gy3ASENIYFHFG7QbaYTPHiRYuMBscECDLWyEUiWGZr162tshWHcSMggOHAZY6XPFKo8xcuuLHLwAFWUUmGvdB27NihgJnsbQhcQg8hAirkpDAKAIDz585aqrTc6tWvb++9N0/ABGdCrhUWrn///vrDS5+XOgEK9ST0aMNIZeKkiZEjn/cHIxgkSHUp1z9uMeDL4cdZOpfjRjWXyPEU+GGZk9a4YM8eLPMB3wSo58+fs3nz3pNstlnzZnIfZYwBTwQxQU7pUrNq1zXVlaUIlP16BOxITqjejMWb0nkDYAu1jKHon6BQ/cbU889d4wB5zMv89z8QcIfZgOkEKH/77Vnr37+famKQQBJwklgIbn2wFCQbCLQAh4Bv79XlNu7ci0yDvNhPgZtAEWAomWVpmR64FLPHXd1l9gKI27N7l7340gvWsWMHy8pOahy9hi/LPl2yxPbs3W8z7n9Q10YQCZu8dOkSyfdgT4YNHWabNm8SqKcXGQwGc3382DHbvXePS0ujmiPuOTDIXDfyNupQg6kL0szatfIsK2oQzboCkFOXeOr0GTt08KAYDlw0qRf0mtSDVQ3GKyvLrXsPb53BfIeGyo8++pi9994CMcawJ+6y5zsJiYvWbdvoGeF4m7dstq++/FLP6bXrV7VWkL4BngC2YuHyctVOgARO5w6d1XbDWxKUaA1+sX+/ZNawcZi8YAgDm8TY0UuS68cUhjHkHgGaGLUAftgX9u7bJ4ktgCeoEOhFyPUTpMP4uTzb651oBQDzxFgDMNxeP6afMd44E7KeYOOkqIhqJ2Fp5WQYSZG5CfYHPs918Qyxxnh+kYzzs9A/kzHk2gJo5Fw1G3irvrXS63ZhsJCQcw2MBfsjEsHlK1bY0CFD5PjIehVjWJkSkNm+bbv16dtPLC6gk/OwtqmBU+Pv2rVV+3r06GGdA6ab/YhEFfWmMGus1/Ae4VmAIYNFwhClabNmWlchueRMXlz7JOsRaSTup3yGHo6wh5yTPRzWk72I5/vo0SMysbn/vhlSNAC66Be3d+8eSSEfeOABvfe++fprJem4Rsx6kIWS9AAEM5bUWSO/JDmI9JLvIfGnBQ6gj3cAiTYSJIBXjE0KGhYIxLHfk8T0xuDuahrklMwBzyNrhD2KxEhFJZL8SE1jadUzsj/xbHgSEQfRW0rOAOLCGAbm10EcSQCzx37yy4yxyR0JwzIHzYxAZgQyI3B7IxDr0LKtm0nK0ITIOaXas1QFrFnCErGkivQrym9ZZQqpTK6NHztCckpnctxZTyYRkZySFxlAriaIC+G6As9KZy+CbE5vhgjU/WeAjlI9wCAB/QcfvF8F4nip5eXm2MSJ42XiQB0CARQMGS87ZWkJfONxMVtIlQYPGmyTp0y2VStXqS8QASYv8NDfiuDCL4s6HW/c639ny9EMk4suXbqK8SHgIqv/0EOzZEEPU0KQwzkJrKjVQ/LGC5N6DwwI6CeEEx3ZbjLHvNjJUiOrQRYEwwkIoA6DN+ishx7SS5aXMy9Y6pQIzGBajh45KqvysRPGW5NmTQW6kUfRHgCWrGevXnrRE3gSvAJ2OC7F+NShXLty1XKzcySLIqgAWMLirVu7TuBg/IQJshOXkUsJ5h+A2m/t408+thuFhdaiZUsbPHiQMx+wtpHxSKiJ+kdLMwChH1u2LmX04Ik1QeDK97JZbzo+xg0wUDRMvikZFdcOiGjYqJGYMIK8e6e6KQIBC0ycaiojAFlT6UkAC7ATWIz6yAlm8hnkoRFriVySg7Ae+IJt8jpOZ+348gAoJhnlwcOHbd578yXTgy2CiQGkUS+E2QwAAaaK3mAcmOAPK32OkUxmKxhnPXDlzCtJEQAQ8kLWl6TA6bTGh/sBuKXKqbN0EEygj5Tx3LmzVtCgvr300guWl+fjxjEJZg8d+sre/+ADa9+hiz0x9ykdC/kaPclIlpA4IMjEiRE2gpoz7pUaOBILjDPrG1YLqS21Vu6s6s85rCN269TmMWcOOspcDpuOSZrHuNN0meQDoEwMFgFpiZujAARJqiAnprbvytXv7cEHH7Aed/VQUAv7sW3bdvvZz15Q0/DiWyVifjCX4doADr/+9a+N+iLkafTFI3hHkgYj37p1KzHdrGGAQ24efedK9RytWrVawGH8mHFWt04dgRsCeJ7hBfPnq8UJNX0jhg9XvRfJI7nclpbZ+nXrVN8FqCfBQ8ID5sXXdlKNvsXUTJzorr1mkoOeOX1a53aTouo+a6wdgurguipWKWpuTw0TBwj1kqwrjIowCJFbYl6tqIk65h65OrZcTaN9HFaP9UMCg+dYTaTF6pUIpCkxo3pdb9qt57zC91fOyfGQD4YkFfc3cOAgrRXmhzXO/saegtyd9wT7yOZNm6WYwByJNenHdCfLynRKgF6SyJYtNFfbd+zQ/so+RS829vmaTBvPDucE5Jw9d846dezkhixF3sibawWkktwD1HDswFIyFqG/Hs+6G6l4rSv7/upVq+y+6ffJSZJaVBJhsGVyOJ0+TfNMcuuzrZ/ZXXf1UHKLJCF7La0dAM3ImgcNGizZLQ6kXDuqAVps0BeOYwLiSJQB/uPJhOXXzbfhI4arfx1FbsGsRgYnvGsSCUtXpnSPgDj2nxy1LsnSHqVefealB+xdzL/200g1QQlAkyZNq97LjL/XHSaq6iozIO72gqzMpzIjkBmBzAjcqRGIdWzVjuofsXBSlSWQmpDdT6vFAEFjMDaJpUutfv08gbju3bpWMSVIrcRSqBYOeSW1cGRnq5k4L4ZXflXsnhs0VPeDC+Dt/w/EKZOcStmHH7wv8EMWlpdtt65dbNyYMS5Jq3Q7a4JesoxIughZ+RwyGEDXU08/JTkaYAYgRYDKlzdc9sCGwJGXHC9msu40aCagJNt86uQpmzxlisANjmMEsrIHJ0sNCFB9lTvzEURTt4P8hww/ckXMHwjqARgwg9TsYMTAS5+XOl842O3auUtmF9TyqHltMhk5MS6XsyROdATABKUV6ZRNnDxZrQ7IJjM+gAKAAyyDm52UKYDB9YwAc/LkKda0cWOrnZcnUwjYSpf2XJNEDBkldXHqNxa1lOD6AIcrVq60vZ/vc7OAPIwJ7pZTYWixAMj4sdTtf8bEMebcK8GtzDCq2gVgaBCzCqRRlfTHSmkesOI+d/asApyZM+9XMIKkkmDYJU/dxAA0a9FSLQaUua4h23Vg7MFxYNOCQY1qPoFX1OepbpFarXjENFZqnQXw5vV3cR2L38NpLysn1956+221p4BhwE6+adMmauy7du0aAU/W3z/90z8J7BAMAp6Yi/PnvxPjBvhnPuScimRMNU9uWsH/PVmBlArnHxIIpVF/NBgPX9PIjCdPmWijRt2jwDjIqooKb9qnSz/V+E2fMcv69usvtpqAHxklZjywtvTjgt1k7Ghgv3PHDkn5CNRJZMCIsSaoGaTXGswU65L1jSyN9R4s35lPMd6ptEAcXzDcp06fsm++/kZjQA0frTLolwfgZE6ROSLppYchiQjkvqxp1gtfJEK4lnXrNgg80Bbk/QULbNu2HWKG/vmf/9nOXThvl69eVj0hUkyukfl/4onHBSK4Lu/ZmJT0jTFg/LCKb9uqrVwzvdH8twKLJ0+dUuJo0qTJMoYguG/atJnmH8n3gQNfVjHhPFf8YTxRABBMf/jhQtXNDhw0KEpWlGpPgu0kGOfcrCOeP9Za6NWImQf3HlgSrhmmh2tAPp6XW0uGH+w9JOFYo27qEwxPorVLnR21dEqUIL30OQsSTMbepeK0AMCBNUiI2U8BE/48ABIAe3yW41Azxvggy8uvna+6T6SAD86apT0OsIjxx8KFCyWVnThhomorAcAkp6j9Onz4oIASexLMNI8sMm/2MmS+KBHatmsvYI/EUnVykaGSuwTnRM/OVTmUkhyAbSOBAIghacZ48T2YPuSGoWekJ6t8LTi7Tv/RU5JCTp40WT8jAYPSgfpXfh9DEp5J9lySGTC6rFdqAdnDYd5A2fQ+nDx5suZvx47tApHcA/05kTD37dNHex/7L8AxKyfbsvNydK7QJw68TqKB5AQbLvWlSCpJ+LhZlklOGU96zSB7BHMceufRE47P8QxzLp559vkgOdWcx2ORCZnXB2dA3J0KwzLHzYxAZgQyI3B7IxDr0rZTuiJVrh5xsHEJEqwxiuDNshNI+qKMemW5ZWdVWkH9PMkpO3fqpBe4LNj1goCNS1hMNXJRg29q4SKny5ogjhedrIsDsIsCasn+fkR+x+2pxkEynEo1Tf7+0kVlvHmRDR480HrehcTTLa5h4tTzByv+ZFK1dIA6JCpcM8EeL1uyoveMHCnw4Zb69N4q9x5GykYnBfb4d5DJ0dAV6Q9GHzj7wWLQawiwSGACG8R1IldD0sL1ElQQCCBFJIDkpR36fL35xhv2+BOPK4infoTr5h54icOOIdMh8AnmBAQ+/JsGwgQgBAYE+B998rE1aNTQaBhMDSDXTqBKPyKkfA0bNlKQwIsciRqyLaQ+906Zag0bNBALwhzQFw+DCCSkTz75pCRBnpENPddicrFs2ryZffDhh/bNsWM6JsEIlup8niklyPuxEsfQxPsfLVsCCUAGwIVgg3GhBkdrANYgERdT8fHHnwiswRr16tVbQT3rofBmoa4FMwrklWTvAaBt2raT7Tt9wABTjNtVXPi+99pKAkeYmGDzT2DGOsC6G9mfGDECpsjBjetxqarb9rusEnlaQowu5ywpo5WE2euvv666Gf5N7R5uohgcfPLpp2J5fvmrX4qdCOAfB8YNGzbZ3j37lFW/evWazkVgTlDmQNFrfFRvqloyAF3cSm8VCjARfLrVeqn17NndnnrqSSsquqlEh5jEmAecy5YusXoF9W3u3GesrNxtywnsAMEkHGBZkSISCAIUCCyp5UEWSvDHWuf71B7xJxg+EBALBBNgqiGx9xkj6YKJBAkY8kdK7UROrAT3PGs3b9xUz63DRw7Dx0jOiYSTurwd27fLJIZaPyR7MJNc59Kly2zixMm67rFjxknOxhrBtAUjGNhEgOLxU8c1PswtzyTfB1wxH+o7l+Z5LVOLENwOkcxhPFJRViEbfkDFa6+9pmeTBMF9983QfsCahY1iv1i2fJmC/JAMYD1Onz5dx2cuqXdk7FgXSCw5Ds88P2NsGWPqY5FOA/oCa6J9IJmQ9JnxC5b5gRljTbssmCSa9+2TtDLmhlLMPf+BveG3lICAyY0SR8gpPUHgCQ3mzvdrlzZzj6oTrTIH8gDfa+5ctsdeQL00UlPqkCXty86Wwy/rF9kpIBagz/712GOP65mkTo+EhljzinLVC8Jede7SRXsqexXjQuuLDu07yMAEW37AGeMKwOP5Dj0iYZ0Yd5JsACkcV9nf2X8xeQLAzZ4zW/eJKyXvBerDBIoS3oqAsWZOGHfmnbU1sP8AzTPJPJho7ovnPtTQwVazd9JCgnNQT81apE4S5u/lV16WYzHzvWvnTslrMY7asHGjGsNjhALDtmTJEplX1cqvLSDPGmWPEjOoWljUIRW+N5K4LCuzUtVAumEWzrg/AHHxmD93WUnVr7IAwnzBPmudkcjCyVctSX7IxGWafd9ekJX5VGYEMiOQGYE7NQKxTq07pS1WqZq4dJW5SQS+0gkFWXXr5Fu6ErlWiYxNJk8aI7MONvuaIK7amdLBltwpvZookku6XMhFbQqBoyA//O2ZYoIGl9N5MKLssZg95DtuF4+cEokYkhkATL9+fWTVrCantfL0gnTTEazW3c6fF/RHiz+SBJHaJOobPl3yqdzGyJSGgAspCYGAS+SSkmMFFoxsLMEdMp67evRQrQfM12OPP66XOVIrrp0AIgSxclmMYSxSJnkM49anb1+9qPd9vk9yQLK4ZM15yTMo3545Y5u3bJEhBAEANQxcE1IdatrGjRtv3bt1U0AM6CRYwTYcgMnvMxYUqwMUkfOcO39OQQDZX87HyxvwQ20eYzNwwADJ2TAO4F6R+j300ENVpig/tgBhaucvWCDDk8KiIgVJSIXIJiNVky18MlHVmBtwQ2CEpTimBFwHAZsy9vn5Coy/PHBAQRdsDPWasEIEedwLLnAEhXv37FVQRbZ42r3TxGoy3gCvg4cO6rzUghG8k7EHyF2+clmB5vkL5wWcCEj5CkEmgQzudwTVMEsBeAPKs9WxAAAgAElEQVRYMSOR+UFBge6LoA9AjlU9Ab8s9BPOGjqD6Ow0Gf9r129INkZbDEA1AR+gn7UEg0rg/NOf/lSZcAAo94S5CcEmdXPU7iDtI3BnjVK/Etzm+D+BMdeCGx6/x7kBQ7guEiTToHjI0CER4Keeq1jXyXokyEZWiJtij7t6VjGMMCAkSgACkyZPFpCTGUW2N1cnUKeeb+euXTIgKS4pFdhVz7a8XFn1829Y4JYtm+tvAnIBxJJb1rhxE8tCthfH+RZ5Wx09ZwBS7p2x/+tf/6qx5blq2aql2mvwbIM7tu/YZnv27BLDx7H27d0n9o3nj7YiU6bca506dra9ez+3tWvXWeHNIu9Nliq3vNrZulZkZrQmmTBxosYMxoo1wfMPM07CB7kxDrWAGez/WZ80luc5poXAhAnjte7USDw/X/cMMEcCCGtCLRS9IpFUIyfkdxhH5poEBM/fjBn36+eA10sXL6ofGQH1nEceEUtWUwIsl98INAU2m3kMBkbOWrv8F/AWvh9AsljoyEmVtR9apTCnfLGutFeWkLDwps88U3yRZOD8rG+/j5TbzwvseYuBoELwhFeFJIIoHwBt/A7PAfuOpLEDBqhNCc81zw77M9cD0MQJknGnfpPnMrBigDjGGgVCAFasYc7DmsRoBDDH+LJ3U4+4bNkyGccgU+Q54XzUsa1Zu8Yee/QxMcgkVgDVJNGCGsJlownJ0MN8wQK3a9NWbqisD/YY+pAis6WtBb8Pe0vCjDGC3WX/4WdIf5H3ck0/+cmzqqtjD6NukHUDaJs2fbrGHwZw/nvvqZbb26jk2dAhQ61jp46RtJs2KQBz7WB6lhjzstISyXtJGNXOr2vlqbgVFZe4lL+iPJInJ7R/Mc6MOyCYc7J3kyjlvqtBPOUEXnM79/lfZ2ri7lQkljluZgQyI5AZgdsYgVjHlp3SSCljmJroD2BOnleWMK/ryJWMptSyk2krqJ9rkyeNViZUsrJklptAyKWvZpsB6jNUbFejh5xfYaoG2/b3Mkpe1l4vVX03LruMm4HfuMR43BYsmG8XLpzXywljETLZ48ePVfBB8EAQGJg+ABSST4AVQAXZI2CGQGHv3r32+OOPC9QR9BKoEAwEo4UbN2A1cqO+WpX6POwFFuQEm7QNgFUDOPEiDmxIAKNyaUynlUmFXfhs2zYFGhimhNo2Mq99+/ZVnU24b170x48dt9FjxihgCf3z/vbOO8ruEpCQpfd7jEuOJie+w4d1fTAUvJhDgEk2mM/Rx4trJLjAqIVrIIgnO8v3uQ8AFLI4+s3hsEfg/WNf2Vk5dhr79RUr1QAY5hPXSsYYiamzHVkKGpgntwQvVVBNzRfHBmgT8Bw6dNBWrFihWiACbiSAXm91XYYNgBeAOWwbYAJ2CPBGkEdARGDFPSNDJZiHFWI9AIAZJ4E29diO6RzBSpvsNQOP+yHsAPdPX0HkVhyDYJi1QpA58/6ZLrFNwdA5Y8X9qb6mqEjPRJBleq0O9XHYoZfa7j17JJ8CrDz22KMKlKgv43i/+MUvtJ6CUyrzhv0/LC8SM4AjwJx6KgI/glGulX8znswdQSgsGOuVrwYNCjQmNIaGeYJRBYiQbWeckOyp5tJi9vBDD6kBNgwfQTZ1YBs3bJApBAEwgIRgLtRjcQ5vQF5sF767ZJ/v/1LJAoCys7YuO+TnPLTMcZA9Ml4wJk8+Mdfq160rFhHmUaZHsHMWE/CBXeNz9MLj+Z775BM6FsFrZWWZXbp80c5+e05rCylt4yZNbfWq1WIwZ82abR3ad5SL54IFXtdH8iI3l3ogbznB2FCLxnOHsQXPBuPOOGI0hKsosjcCfMYYCWdoJTB2LOzdUAEC5kyNvIsKbcP69bZz5y7tJzyjJGZgg0lCkBxgvXMswDWyUeqeHp79sLdeicdlbsEz3qd3HzVqv1FUHEl/PdFVXc/pjBvPrdftInN0tYKYecxwspC7YjTkjpWsV/Zq/q3fj9pacExYHL5YR4A8NY7Hbj4WmnenxfjA2HH9MGasX44T6lcl2RQj58Y61GvCwDKemLfAfjG/X3z+ub3085ckB0eKSBIiyJJZU198sV9yVRwcqa9kvXCNrB/2fEA6SS/Gnj2QNYb8GIaWvYjj0esQ+eKf//xnzcNzzz7ryRu1kUjZ/v1fSCo8d+5cJRzYQxoUeI9AkhyAJsaLseQdGCTuAHj6kJKkYr0D+FAi0DsR8Ei9NfJRmFmeVYARjB1Sc2p1+Tlj9uhjj6oem++zvnA4pf0NtXGMHcAZwBjaNmRn5yoJ16ljRy9jkKsusn2embhVVgCo3SGZ/YxkYF6t2lYZy/4BiJNMVCY1vkcwZ5zXQRx15F4TCTgH9PH7zA3z+tKv/+8MiLuNICvzkcwIZEYgMwJ3agRindt0kTsl4E0AToycgzH6xN0qLpEFOExcbk7MGjWsbZMnj7b2bdtbLB0Ty0LgoOCC+hY5KnifODNkH9VMnOcMTS92l9lVM3HhBr2+6D+COAHEirQlYt4E+/3337crV7632vn5ahpbt14d9cC6WXhDmUWCNl6ABPGyLlcLAs+MwmLxswXvL5BJAtlyTBq4ZkApL7SiokIFQFlZOQIRBfXry2lu8+ZNCrZh86hze3fePPXVAqQR7DMeIaghWOBaxVYmE3byxEk78OUB1aFx/9hbY0gyccIEzypfvSIQifslVv+8VMn0E5SQoYaZIuifOfMBMaGAIs4JeJNJRDwmNgGw8N2FC3bPyHsEmmBlqOejxQEMU6uWrZSRDa6ZFy9eULaca+Dn1HPAnACQvL7ix97dyG6QEiblokaRPqCPL45FQOJGHs5swnwgBYKxW79ug5WUlluDggKBVIK3RYsXyiyidauWNmjwIGXhYW8IJK5euypmEev6EyeOiwUaNXq03T34brFsSNcwCyFwgr1h3KnD2f/FfgXXyGXJjvO1Z89uZfm9ITVuoRckL8MhkvslsMYlDrCDGyEgnTEhw46kD8DN2AcZFvcHSIJl5Au2BjCA2yjzQ40lARGGJZ98/LHs/AG5ACMCNT77i1/8t6rWFcHgQoY3C97XegBYPffc85GDX7nGFPCxZctWjT1BKGub/oAABs4Pc0iQD5Og1gN5bk4j18XcXDk6rli+3O4ecrfs0fldgjXu45133lGd3NBhw9Rzj6BOwX3kEqrWHnIEjFut2vl2/ORpW/zRYtVuifFSf7ukmq4jk7t587qcHrt07qwx+vqbb6x502b28xdftNKSMsvNpW8VwDjXdu/eI/aMZ5QxxnShS9fO9vxzz4pJY2tB9o2NOvPnNVxpyd7WrV0vm/YpU6ZZmzZtJZVFZnn16nXNQ0FBXSssuqax57kDqDHOfBaWF5CBjJP9BqCGUyMBPNJcepoxzqwzmEv2vNA8GqaWZwigAnvOeMLqwra6iZDLjHmWePYACOwr69avU2IgzMnZc2dt0cJFenZ79+5jt0rLouba1WoF7aMCff5chjomrp3vyVgHgsz9S6O92GuJ+V0lhKJkBnteaEcRgnpPogG8qw1VXCoMy1ysxATPN/t02FtDC4NgiKILi2qe2fQxP8HchD988ezRK4+xAtByTPYpnhnGEMZtzpw5UZPx6jo8nntMpGBdceQNTcgBxySjYMe8v52D2qByQGpd0zkWdnfjxvU2cuQoGYxIxs91KvnnUnDumffRlSuXtc5IkLz6yitKCPLO4D3DHAI4cZTk5/QWJfFDMo29G+YRNcBdPe+yM99+qxrAOXNm63gki6iDZv+h/QT7LXJJnk3u6+OPP9J7rKzMeysOHTpELSziMaTTGIpFIA7jn9ISvbNq5XkNHzV+tWrlW8qyIhCHYqVCz3ZwGuU9zL8vf/+93hPhfRDKGnDCpRYRlQEA+qX//n9lQNydisQyx82MQGYEMiNwGyMQ69auezodo2aiwir5YxT64wpmAnFI3sTEpUotK5myhg1q29QpY61DO2pHqB1wFi56BzpjFpmbOICLbPJqWFxQn1ZtLFEjOJHxyT9+T0jjD4iLuxsm1vfXb1xTY1lYGl58M2ZMV+YbloQsMMwIdVW8iJCkUV9FHyuABcEVwRpyFTKwADwFF7k5Ogd1WHxecrhr1yTpI0DhBUkWWMYeK1ZIVgWLwosf9opstYNUD6YAXwA76nbIthJgjBgxQvIiivN54fft28evL5IywZrBSt199xDVj7hEtLbABQEnTppu4e+1KARcXCemKQSqHIdgxmvFekVzFBPbsGnjRsnHJGFSvRIgMyn7bNgsAEoAvDgbugHGjzNxBN4BpJBBB0wBYrh/mA6yx4wtTBQgwgOsiqp6L/5P4EL2HnksPchwdSPIBqRwT4w1vwco8cDpmsAvC5UgjOAJZsobcPu9YCIDWOUYzB9MDQweTW0JnAFnLn+7pnYNRHB9+/WLZLQmBuC1119TgDlq5CjJqd566y0xlZMnYzPvtWisf19nV2ViwHxgOU+NDsGhA5McAVhACXOOjI5x5b6oqaRu8vnnn5c0M7B4AUx9tHixfp8alt/85tduw19SEiUaiiWfRfoIE4v8jrXEFwEYizIAM8mQoxonavtYp4s/+shOnTqpmkvGh7UAU7d23TrVYxKow3bS74p5UK+9iHXi/oNkuOhWiW3cvMX27N4jFgBDB+6VQJl7ZM3CoHXp0lkJDJgVmJPPtm61Z556yurVrW/xOO55cc3FqlVrBMy5ZoJrAGGzZk3sZy/8TA3K05ay3Bzk0bjwOdspxjg7R82bd+3cY/fPfMDq5NexDRs32flz5/V8EDgXFt6whg3r2RNznxADAhtNbzPcKTHYQELKuXEabNSwkcAHATktBnJys8WGwp7Ixr/Sa8AAcAAPGHDktjRy5tgAaWqali9bbqPHjLa7etylz4T+hiRtYDsZf2ds42KsaAoO+9mM50KK8uo9saarq7fKkO2OxsrdFL1FRhJZXOQOqkbQfC/pe4acQ5Vo8zUsh0P1UHPFg69tr43i+87EVEp6h9SUtVWvfj2t9dCWIxgCuYQdJqfSXSslJfcWBPSeYyxw53U5b7mSRjBYMGrODsXU8Jo1P2H8BCWoAHyAD2S6uHniMIyEmkQKaxSmDPCKMQjPF/cYJKY8CzzDAELs+b+/fFlzBBPHM9uvfz8l7jhHqIVG8sya4b2CoRXrnOQQ18cejLESdZLscxjZ8HNkkMwFSTSOzdwD3Hk2+T4sHPV0jN/Pf/5Ptnz5Mq1H1hLgnz0bST/PNvs2iRcSlawzry2OKwkA6EUqy3MN6QqOJ+VaUV7mjH1Olp5Bkkf5depaWSSnRIZcBeKSzsQp6Sim+4r+XzsfoxyX63IdjEcAsoDkZ178PzIg7jaCrMxHMiOQGYHMCNypEYh1bt1FIC4WWLhYhVg4HCpxp6ysgMGqZZUV3ieufv1cmzZ1nHXs0DEyJPAiawUDfCdyqqQxt/cpils6smD3vlZO2AVji79n5DyrXP1zv3EdXAJP5JR8YX3Oy5zMrV6ydevYvfdOVbYfKRfsBueQuUNWUsAs9CUK0jNME3jZXvzuopgWgmj9/+JFvZx5ccIQSF6ZSOglx0u3f7/+sv8ngOZYsCpkRgFxvCwJ3HlhUiMS7Lq5Dl7ovIjbtmljXx08qGCRjK4kocXFqtMBVPKy54tsP0FKkCi9/fbbCh4opueF7YEZNWWeddbrXE5l1EEUK+vNudq1by8mhuDqy6++FFPx6COPuJNcGdb9/nnYJ4KMXj17aRwJ9GCxflxOSS8yaii8TxOBHtIhgqngTAhIJfAlaPOecX6NZ8+et4UfLtL9kc0mi0xPLO6tceNGqh1bt26NAmy3R88TMMKuHfaNrDXnRB6FLA2pKCCPoIN7ZC6bNW2m+/KgrlxzA+PCsajBk1lElksCmR+uhfsFzLZr207MG4CMcw2+e7DaOpAJn3rvVAV3MLUAbIAHawazHNbivHnzxELCMBYX09w9u0qeduP6DTt56qRq0WAdCZ4Imp56+mm5FMIeBpdLgr8VK1YqMCVo++1vf1vVWJ57oMcZtYu4KHJdNIaWfA5pLf2domfH2W1YNAcKBLjIrd7+29tiJwERBJHely/L/u3f/k1rk2QFrq3MP4E/xxaAjGpmSFbws8+/2G8rVq+RaQLMFMwdRg2sV38GYpqb0aNHCRByz7ClsOCNGjS0enXrWXlZyr6HNVu23E6fOq3AnDUEM1qvnjecfuGFn1qDhgTtt1R+y9gz7rt37REY4/r4G5A6YMAgo4H6/gNfWl5OniS11IwCBqdNnyKjFKSofAEg+ByMJnJpkiz0tQP88z16QALiJ0wYp36SsI3IMZHNUaO6ZfMWSVORY98z4h45pHIvrE2SRbCtSHMxvmDsAabUUGG4Ahv6yCOP6D752fYd25UIQeLN3FTKG7WaceOzsKKAK+bBd0d3ww0sK88XNVKpcjdKYYy4V9Zs+yrjnurG18GAyAGhG6BwTCXzqloYAA7dpIbxBWiEhvf6TNRYO0g1wwvL13LCmdlEUusDoxGkwKFWGPCM8yJ7RUiUweoD3ABgtIrgvi9d+l7jCdghuRVMWyTBN5MRCskrzjl40CA907jwcu/sKRhRIW+EGTt+/Jh1795VUmPYRZgvzoXR0ZJPl2iN0g6BZB5rkeNyzbxX6MXYsWOnKJniZi+jRjmjR4+89evWa+9m/jFfQa6J6+rGTRtt8JC7beqUqfbuu+9IUsx7FFDLngswdjl2WnsSDC4JSMaBZAWSzU6dOwmcsx8kkjGxcV4WV2m3iosEuJEfowypVbuOpSM5pYM4bxfBu4rnQaxsPC4JNE3cJeemJQ89B28WRm0M8rR/8S58/NlfZUDcnYrEMsfNjEBmBDIjcBsjEOvQsqOMTWKJqCaOpt+4k0UgLlWe0ouvMlVisTRsSI5NmTzaOnWgTgvDEZi2SEpZ1WLAGTi1E6gCcWR4I0j2d1LK/+hg+EML+CCvzIpnyS0TkIK5x3ffnRc4IAAiQzlp8iRl/EMgEaSMnll29z4CP6+7Mb0oATLbt8N8HVb2m+Dk1OnTki0SkLVv38HOnTsvIMF5YIgIAAm0CPAINKn5CHIjfgeTD4CjnC1v3VIASoDA9dBEG4kngR0vTYAJUkM5YSaTChxh4qjPAeDBWpApViPd3bsVcMsBT5bb3sbAZVQYuAAYnDlkXMg0wxQiHSQYCfbbq1evEvPHsQgECaw4D4E1UiUs0gEg3DMBGN//x18YGriUNlidM84wLDjTBVAwftw469S5c1WDYH63rCxl774zT1JFMto0Wx43dqwCH65n8+aNCoCQuBFk0wOMYAx7fgwlevfupWCDe6JGhto5WB+YVFjPqoA0ERdYoB6mX1+aU5dpLBhP5g2mksCGQAXwDauC5AnwwvEBIvSnokfTju07NI/MYagNY5xhhcnu03eQYG3FiuWy5Ceo84eDdhVILWPeXLe42I5+/bUAIgEg9/XT5593YFrq1ubu9JeQ+c6SJb5WfvWrX+nz6n1YVi5jBthPJGbUbgEUOB6fZz7JtKvfk4C217m4hCqupMXy5SuUgKC/mfrxxWNind56620B3unT7xOwdpkoDoPu6OjSUcwuXOq4ZOlyO/L1N2JeAG29evdSQuXf//3fld3Jr1PbuvfobuPGjhGj6EkfZ/Fzklmqj0wksmzZ0uVq8O2tPXI01vQdo78dz8ZPnn3GWrduabduFRkSYAA918t94vAHYDl8+Kj2JD7P/MGg8G/YBoD+tGlTrW271nr2eVa5BiRrtDPAkIQkzfBhwzQ/1DyReIEppp6tefOmbsoU9Qk8ffqMWkQACALgQW4LgAcU8IvIf5GGEuTDUDKWjCHXQsID9g55ndpHJBO2a9duAXxMhZo2a66WGFGY7rks2C81X04LaHDt3CeumSSM2HtIMJ09c9rOnDwpGTLXhuQckxTWiACOnGZdDs1+qVooyeaRzTobx1dg+12W6c+7G5sA4irEACrxFrF6fI8LDXssazUYBznoq9Tnkevyu2q/cvWa9qH+A/qroTzXGXoFbtv2mdY3+xpmL8jIqbkVAIRlq1tXP2ffoNaOtic839Q6NmvWVAmWC+fPCxzjSMvaRTbdrVsXtczA4Ig9g+eGfZbnYvee3ZJHtmzRQuNDQog9AXa6efNmSsgw3rwXaeXCOurXr6/qIEmcATQB5qgDeLaZc9YJSpAxY8fK4OTjjz6yuvXqWZPGTfQste/QXmPPu0JJlqIiGZ1wXXyeNYyckp53zFtWkvliPlweqxaBlSk9j9QZknSIJ7MtmV1bPRNRkjAX3m4goSRdqMMMIA61B8kt1cGVuRlYlQKlMmWPPZNp9n0bMVbmI5kRyIxAZgTu2AioJg7gk45XqNF3pTqquZwyJ6uWlZWUqWdSOlVmyWTK6tfNsYkTRlqXzl1qtBbwJrO0GKAxKUFHSjbX7lD5A3fKWFTvFgE6DxZqJPhkhe1mHSrkV5IRiQfZ5Sy/npwcyVGQohFMEwxgOz1y5IioDqe29zWL7OAJ8pSdjgAf7EGQNfH3J598rCCZQJjAEeaDAAuJG4YLQboYJJJqDVCK0533UCJgKyosVGCEGQMBCMExwAD5j2d1vfErGWSy9gQL/oLG8jlbrCJ/B2MLgsauXbpo4jnPqlUrZYZCwT51HlwDX1jtYyhCAAbA5BoBHYA0RpU6DM7DsRiD0NZgwfvvKygi4ISJ88ArocCDa+Z6AVgwktX25X+/DpH1ZAtQEJwTWBHIE6Tt2b1bbCPjy5hyHpgI7tdbHxTaa6++LskRQT9AFrkUNY6f79trmzZvlDkL90KwhNEG8/Tr3/zGWrbwmi+CHeYfiRT3VVC/QME5zBQSWTXwRi70/fd2+swZ692rj9YRABvWlOtEikkAT+DSoGFDfR52hKAbmROsWq9ePQUaCa4BtwTYfDa47WFuw9oZMHCAsvCAT2pwAMEEvTAYJB7UBD5qzovck/Ow1k4cP677Aoh6QE2LAoBljtgFEgq4Fz7//E81FjwbsI/0rOJvAjLOhzQNVjm0tXCji8hwyItWFZTCunFMbNC5FwebJjki9wJ7QeCKsQT1dbC4AIcAjLgu1gXHOXH8hH24aLEVwjjm5uhZyKc/XlaW5oHjIPEiKO7YqYMCXkCHHABhHStp/ZFrJ06cUp835Nus3e7de4hxIZDlFnguHnvsEevQsb1q4ahN3bhxg4JV1inNtgHhy5etUJ89/s1zhxyPTYRgmyRNm7atraIChuqqQDxW/8wBzy2M0JNz5+qZ+dvf3tb64jmghxnrMsgAADyAA5haWFuxm+Vl1qZ1a5s9e47uzRMYJGWu2/r162Qbj5ssQbQng5qrfgojjkfmzJEclDUME/jRR4vtwQdnqXF4cUlZ1IOzWnbukkpvtO2tT7JlKESdIZ+nfq8Qpj5i00gacOx+/fur4TqgFJaS6+Z5DcfhvkITccnko56crFt+h/2NczMurEc1Fk9TO+YwE5ASgFpohxJqdQPI5fuYAK1ds8bWrF2rcWDPCnWkXbt2E6MdWnaQFGCNI8VEHhvqOrlngIbuPytLCgZappC0Yl8DxHkSKi4jIcAyyTHumVYP7nLrEk9YJ8Ad9wbzzX1MGD/eax5v3VLS7Nuz39prr74mtYRaLdws1H7FOdjX2O9Z65jYsA8PGzbU9u7bZ+fOnhOoouULLQZmz5mjsQfo4YDatm0bqUloT8PzxfnccbnC5s+fH7Wccfkj8nrqhGVIEwE4R/b06qMeOlusGkkFsb7lKcvKyfeauFokf1I6N/J+SVcjMx2Nfa081WMH51nmhPcXe5eIvnSlPfnT/5Fh4u5YKJY5cGYEMiOQGYH/+gjInVI1cQJx7k4ZWgVYJRbEWeLTLF1ulali9YmbMmWMde3cVQExL0UCVWfk/I8CDGm5/k5OGRXUy/1KP69uNcALlK9qt8rqf1dJL2kenvJeUytXrbSvjx7Vywfw0Kx5U71I69SprZesM0vu1kUmkyCGFxG1Bs4uOTgj44ksksAB+2a+v3jRYslWeveid5y7K4bmt7orokqkKPQGS6X04iMwQRaInTXAgGDp2tVrygxzbJgavpA0IZlTY1r+hgm7dUvF8ydOnFSggSECNTlkjDnPiZMnZVNNIIzshQCGoIXAk6CZMQMowepRu4SLI5lx6tEIDqnRoOaJWkCCKMYHG35ACdIxZEyhFosIATkbPxs4aKAy45yD/nJkoGXmkZsj2REyOEAcY4g8x5k+7yuF3HPVanqJfav5ItgBMFBzxf1u2fKZbdy4OWIlGgqcIrtEjoRxCbVaI0YME2NB8EFGHqfGbl27CUjhnAkQ8l5YqSqXPq6VuiYC+zZt28i5EJCDfBCHN64ToBqCMQLUjRs2CsgiVWVNwDKwcN54/Q1l5Wls36lzBzXsBtwFKRfr3gOtq/bkk0/pOjg3oBTJrfoTpry3nru3ev2RZEyJhORZuN2RPadXFvVsrD9/DuIaG34Hy3mO/dJLL8nYhM9v37Zdc8Q6wAafXmXMg3p4kZmPmBU/p8RxVS6Hly5dFFgj2MUkh98XCK9M2R//+CeND26Qjzwyx9mZiGkNcjqOx3mZm7/85S925tuzyvrLuCMRt82bNkq6CCPCtXbq1EGGMHl5OQKYkhpXVKhuq/TWLauTX9dWr15rGze4aRAAm4B1xPAR9trrr4rFxBwFmeKgwQPFxMFOHjl6VP0NMblg7qgz/eSTT8Wg8byy5lizrJO5T8zV88FYJ+glCZisqNDzQi85XCGpVSq5dUvNzAm8qbfknqi7ZXcqLy/V+uA87Bmwu127dNW4I/tlTdJeg/XuTa9LJD1EigcgBaTzjHAMxhWADpOIdJJ7ZJyRNAPi6COIsUl5pekZC/ti2HNg+HkO6UkHQw9jefbcObG8ANfKijKLCeyl5VI68p6RNnzECAXmgGTJbaN6N697gtWv3peDPFOgDBAX1fKF9pQc+04AACAASURBVAMAVX6Hz4T+ierPFjlfBoWA1926rB2GFakvDdLZ5wAysOxeq3gzkvolrW+fvjbinnsEhtQqBrBJXR77Z2Tc4WwtyoxySQfZ51atXGnHTxzXHCDLBqgg4/S+hyVSTtCXjf57w4cPs9r5tdw1Fyl7Dus/rTrpPn2cVePe2E8AcYz/v/7rv4rpZP/lmSGpxrm5pylTpurZhLFjf2jXrr16kAJAMWBBnlxaXq5ejchC+aI2F1lt3779tH+7gqRCLCbnpr0IY0TCqnatfNUOAs54b6oWTiyc18QxxomYGc82ScSmzZpaIpltsURulTuly8pLtfeQsOEc7OvcI7V83BfvMN6ZsHJ88fMA9p547r9nQNx/PcbKfCIzApkRyIzAHRuBWKfWnauYOJwpaTVQ1aw7FVMfJ7KwWSTk6BNXN8fGjhlm3bt1t3jkFMlLVkFq1Z+o1UCNFgNen+/94oKu0v9Z/V6QK5YYPP+qCejULy4drwJxMFOHDh+y2pHFN4HKuPHjol43WDST0aTvTUzZ73C8wGTwcufnODZiQ07DX4J3JFI0vR46bKg1bdJMnw0Bj4Id7lWyo8oq1y5ACaDgm2PfyC1wxIjh1qN7D2ViYSyQ/8GGcT+h5sPBoMuT5CYXj9u2zz5TcENPL1wGPRhP2OZNm+zCd9/ZAw/MVIBLAEzPsV69e8vtD0kRL3pewAQUsALY5cOsDRgwUN8HBCLP5IuAhZf01q1blLmH9SMz7Rn2+t7/a+dOtV8gkEdeGUB2KHQnmOP3CguLrXv3bpJEKeuuPlS4fCYlSwXkKKAtKbGevXraqFGj7dixb2z+e+8ruKApO/VvzB8yxfPnzokhoqkzDcrJPCMxWrRooTL3yJgIzpCCUrfE/LgZQL4APUEdUQfzwLjiMEjAB+CgPu3Spcu6r3Zt2yogIjiF0SWgwUgCZgeZI3WJBEO4Yz788EN29Sr1OKfF5jAGjBPSy3/5l3+xZ555WuNMGwJAF5l+fh6McQLbLGY5Sl7wN4HrK6+8KskVxwUwBHc8PkMADUP72muvC3y88MIL1rZNWzGvq1etElhhHqZEjpmMMWPP+ghgjvmmfiqsf8YOueuKlSsE4DGPIFDj+QVUwHwxnqy1gQMGOmONdC2SzFEDCTiFxcJy/29/e0ese2l5ymbOnKkExCuvvhw5F7rUjvGjvqi0zOvpgiGG6nosLtfRhQsX25nT31oyK1u1dV7j97S98sorspXPyk7aAzNn2sBB/eV0SbKEtQsQhS3E7h+314WLFmm9wGxcvXZd6+XJp560Jo0bSxZN0M36J5lx+coVjQWM64z7ZyhpQhNvvqjr4xl0GXZCYKlhowYCWcjqMN6A7aGWa9HiRWJcMDQhcYDEELDBXJJAIljveVdPjU2QXbMPEKAjy4ZFZQ0wHmIB3/6bTIEeeuhhK6tAPml6RgimSQYBHnGvJVnD3AG6YZthG7k/noFURZmlUxWypL9vxn2S6vKM8sWzAosFiOVLJhlRHRz7L/uSS7W9EbjX8aXFeAHOSY6FfRfwz5wCQry+Nmr8DSNfUqL9D+UASaqvj35t585jMsNnMKbxfoPItZFCM/6MycXvvrO27dop+QW7LOYpSnbJPASmqtzrJdVHL10pxgqnVVqHkAwiAUciq9qoJa3nkR6f7I3s0TDs7MtIh9kHYKmWLluqmluSGDz/nI8xZ95h+mBb2acBWoA2wDnjhPydeyfhQt8/ADv1qvxNcgbjG94HD8+eHdUHpwXuWdvjJ0yQ4ZbvsWmZIJEoAQTyPmKvRk5KYoq6WYE49YjzuQLIad+1tEDc95cvaTyzc/LM4jl/B+JcThnafVADJ/YvAnFuYJRUssuffRqHe11jptn3HYvDMgfOjEBmBDIjcFsjEOvStiudfSwdczml94xLeJuAdMLSKXoIlVpuTkLulPm1s2z48P52V/e7LCuJRXtcwEb9iSIQ5w6Vf9/sO5JHcrYaTmgeMIQaOLcw/0cATqDn70HcoYNVjoe82KfdO9UaNmoY1VlcrZKe8cIi2Ll+7bqy11jcc04kdzAJvIBhrXiJ7ty5Q2CETDCBBgELAQ4vtBD0cC3O/niDVLK8/BxZFoEtjn5kOhctXiy3RwLY4AAG+CPQ5qVIIEmgQ3BPYPXuu/MEYKingjUgmKboHqbAm1BjWX1WARwBZIvmzcWIULSPjI4aCxgGl7W5QQcAjp5GZPwBVRTch8w7wBgHNIKoKVMnSw7kWVdAcKnkYjBp1HfUL6gv4EqwQ5ANy8K10/KBvwGRMDmMFWwa/weY4bQHIGS8uR+CSn7+3YWLqoNiHKgbIkM8d+4TyrZ/tnWLZEEwcQRyBIi///3vJT8CEAJEAEo0Jof54h6pfSLjDUvHnNCAnACe+yUAI9AdOnS4gDt1VwRm3C8BKgEPQRBBPSCagAsmEfaKwKlP71524+Z1a4G0s1ZtzRXB4ocffGi9+/SW4cDBg4fEjAGUCQABOQTVjPWPgTi+LybrzBnJMUkkBDktn2MyYDkIDPmdn/zkGdU34mAIYAT8UEvDelHftqiBNUFv6PHl0rtq50GeVfqQMZY49sE48PsE4Avmzxe7BQD95S9/WZVECDJZ1qvbxvszDxBEeptFG4tktpxFAUtvvf2W4WwKMKFWCIAKa1JcTCLD9wEHCDjgJm33rt22cuVq1btyvzgfIZuDWSfolusq9USjR9no0SMtbZX6Peqqjn1zTM+85HepSkk46RHIvDK/knF26KikAAAb6Rhrl+CdejfqFzt16qxauLfeelMA7Kc/+6nWkYBJSanGBsbk6NdHJK9lbfKMjx0zVoDqg/c/cCfP+2eItXNmBzOYSrEcPEfIhmG82TcIjJkv2h/wbACmAVIwPiSUmG/Wwc9eeFHGJrXz60jqxjXDoLPPHNh/QHsaxjw8m1w3zz2ySsamdasWNrBfX7mpupSuMuppVy6Qxx4E6A+9JFnrSoBETLvmIeobx/5AIoR1wt4JgOP5QUrJedmDAEjcK8kxwBWgCsaS8Q7NulVDl+KP947jeLSg4NiMDSCY5Bs1hLQB4fnw2uCRMmji/khsyEIrFo/GGIlySnWvqDP4Gj1qtHXshPHILQFD9lDAKSoIQCQN1i9cOKdEEPXNvBPYk9i7SN4AagDn7CcwhSgkAO7sPZj9zHvnHb3vqI+DLWVfI5HFnkn/0p/97GdKtrGXkCiCmSPhM3/BfNXNItFlnqnLpaclLB57UHjvYfLEfa5Zs0Z7I2uFUgXYRZJaXm4g+zGvZQxsnJi4S3bx0ndRfXAtMXGFRbd07cG1k3e2mMc0rpYVcrNkHQHe3Pgk+QP3Y66L5ytjbHJbMVbmQ5kRyIxAZgTu2AhEIK7S0rFy9YhT028FWtREJFUGUlZWYrnZyPBSVjc/y0beM8i6d+uh2iaZm0Qgjs9EHWcdCMLEqcWAu4fJYCQqluf3vBzO2wo4S+d1HjX7x1UTdTGLVcbklkmABJA5cuSQwAIvIV7EvHTJUBIYSEoDANO1udEDNQcwK8E6mRfW8hXLJRkkmCWwgIkAQGE9TfadDKjXhEXmKFhoRyYRssuP2CeyytR5NGpMH7qxAlXr1q+3iRMnVDXZVZPoKpDq46Hap8iC/g9/+IMYhNlzZktWRvAE27Br5y67d9o0BTo4lhHYcI1k+gkYCRDImJOtR4KEcxrBHIHa4cOHFACS2SYzTP0TPe5wzwP4Ui9CrRlZZerWuFde2GT0qStE7gfTMXLUSAEYZeVVQ+ctFAjWCGBx6uNnyOWOHDmsz1LAzz2uXLlKLA8Zc8As89G//0D79sxZyYwYaxg5AjxYFKzpv/7ma/Xumzx5oq7p5ZdfkTSpeYvmKu4nwy2GbvEinYsxcQbpAVmDY3zTulVrmzRpokAePdo6dOhsBfUbiEHEaZT54PzfnvlWLCq1bDAq1MwBCJCTwlQlEjHLyaXXn9eH0MOKYA825uc//7mCVtg7WCFYFe6ZsXAzGW86H9Z0TSaOtfvXv/xFzYJHjxplU++9NzJAcUMJNXEvZQ7esa+/Pmpz5jwiSRW29Js2b9Z6BTROnTJFrAbPheRnSCrVQ0wWImL/uAaCP8bijTff0LrGoRSpIYE8weIHH7wvqRfnALhfuXxZ88nlE1TSloD1i/MpQPm99+bbgf37rUz9EbPEnrE2qMkBdPEMIh9j/QDSHby5rFRMI3Vr2dn2t7cBYyd0LY0aNhYLgHSVYNqTJbgbVtjAgf1t1kP0+3LjE/rLMf8YzhDgM2c0LA/1aATHtDWQ+yLzduyYAnvmBHDIvAE+nBUt1HzBBocECutbfc+SCRnIzJ8/T88XiQVPFtS2b7752hYuXKRnk8QKwTLrEAkvAAfgiC09SSLAPffDNcCucH4k0bBN1RbwJTLB2Lhxk/Xt198env2o7dn3uR386qsIEHkdrc8x8kc3cmI8kJySaKKVwdQpE61V82baq5g7NfNWnVOOGzyVlmrN8AwA/gGW7nLribRQc8saU81oaYn2aUAy48K1A1qYb6TKyKu5b3cULanqmch9UctG8offZcwaN24ilh2QTfJj965dmnukyv1ocZKutJMnT0VtT87omkgOIHeHUeS58TYb2bp31iKJGZ4LHB85Dgkk9gX6ADqI82QKzxSyyjVrVun5phE4yT32Fp5fQCdKDHq3AcDY87wuOEsy6U4dOkoyiXy1bdt2MqshGTB69Bg9R7hOPv74E1pXmzZtVPINIM1e/OmSTzXGAEGMWDAdglFGes16YpHCdHNvPL/UTLK3Bzltv+j3shK8T0nyVFqW3kUw5V4XRzuP7y5ekPIgr1Z+DRDnQB6VBucITBzXQN1heL+xByvBiOQ3ajfhipG4PZoxNrljgVjmwJkRyIxAZgRuZwR+wMQB4mDjaA+AsyQgDqYFI4BkAr/JMtXEjR83QrUgvNSra+KifnECY8EW+z+COC7SRSM1v6r/5wGnwrwftBoQu2De8oAXEFlKAiiCcQJEgo1kMtR1eBNTmrBSB0YWlqw1QAFZjhiALCRhN1WgTz0RL9WTJ0+oMTBBLAwax8DYhMAzOPsFqVEwoCBAgJkBJJCtDfbkmFaQaZ84aZLs82XfHNV1wGKQ+ZYhQCwmGSds0fz5C1QQP3bsOAUdvMyXLlmiAUGqRmCwbOlSZXMBTmTkkR8RuBNUeb1anjK/MEh8MS4wcgQJoWaLLDPNr6/fuKFxgJXB0ptAlACD+yVLyz0T1AB0YTMIegCEoekv2eQ1a9aq9xcgkOCOuinOiXEL2Wlq8ZAl4eDIOMgQoFaeFRQ0EvNC8AxoIpBEqsXY0GOLLDfsyciR9wgMIMvEtAC2imAY1gJgTg0UkjRAOOPFzwENL7/8stznHn7oocj+PG43bxZbyS0P3Bk3xpzz01bg5o2bmm/YFwJvMvQAQgL7ilSZFRXfUHN3AAqBpwwdFJCX6voB/Iz5lKlTNEasCRgIguv/DMS98srLAizMyaxZsxxUIEmLai+Z1/ffXyBjhmnTptngwXfL2ZRAlJ/BNA0a5HMdAjFvGRGBOOYxAk08qwBV2ALWA2xSqL9hvRIEM+8wIswdDDPsm2RekgI720VADuh74/XXBegKGjS0S5evak07a+AgjWQBjqMEjgT21MSFRI5frVnZrRL71//nf1p5eUrugZMmTrYGDRrKYAKQHJxRWZM9e/awxx9/VA2/6VYRiydVB7Vl61ZrBItsac0lAGTK5MnWp29f7Q2sydC3DnaEBAZrlPFjrGGSunXtavfPnCl2m7mFyRZTW1pqn23bZuvWrdWaI0FDcoGaNPY/gmxq2GDamEOAFcclQcLzzbNFwgmwTcNnr+H0xuvMx8kTJ9RKQDWyMH516woUyFilPGWNGje3q9duSFZLEA5g4YvkCf0UuSZktSFBhCHM+PHjrG3rllZceEMsoveETIhV1H4dnYs9JiRtQmJGcxztS6dPnVJNKEkLas4YX6/ZdKAXkgVq3xJJdjm+y/FyVDPbuEkTKQVQPTRu0tiaNGmq/SW4JOKkC/MNi02CLagQmC9+D9DDM8GzCpjE5Zbnn3PAJLIWYQZxat3/xX67q2fPyNU323ueRXV/wcmTfYb5Wb1mtaSHMPoAS+5L7QNycgTqaMSNQQ4mMJyPZEBQXFAXt3zZMoF/auuQWWNQQhIDFpXnh2MC0ACx1HfynqK2mVpKAGavXr21Z+3bt1frHXYuyOqZC+YTMyfWD/ttIp60Pn37yFBMRmOVSJVTkhmr9hEVRByDmO+lBgHE0WIAOeU/YuJIsrDXekITgy7++P4tljxi80nUhnme89QvMjVxtxNlZT6TGYHMCGRG4A6NQKxru26SU1YaUhoAXGRsAoOWdmOTSl7YcWodSqygXq5NmjhKBhMCcTBxMlOoYWwSuVv+Y3dKj96Cr0nNOqGQoY9S9ZFnZTWYS8aSRssDXuBkt4+fOKag22tPisUyDRkyWC+jHTuoffhGjZkBNkiyCE4woeBlzIscxob+PGRKyfoTyMKoEMDD9BDA81kCceo+yE6SBZbroTydXV6ETTZBBkEEjBmSKqQ9BCyhzol7EssYi+kF7XVB3vQOhuPjTz4Ra/bAzAesXft2uj6CA6RYXB9W7zt37pLhB6CJIIMaH4JMFdojJ6usVLBHoP3sc88peCNIItAkICUgAQxQ2wEgoA4OkMb9cG5YP2o8QlF/YCLoY7R1y1YBPCz5AyNFPQosyJnTZ8RC0OcISRbHW7psmSQ7OEwScGL8sGXzZrv0/fcCoGPHjJejIKwYbMrnn++LGt720tgwh2S5MYghAPrwgw/s8y++sN/8+jf6PAApAHUaKhMkIm0bPGiwApg///lP1rJlKwVpHI+gcevW7Xbk8FF3BYWFKcSVLjcydOCcFWJWCfQ4NmCQMbx6jaD/ij4XrP/5OdJM/iZTTzAEMHpw1oO6PrFicgAkufGPmTiC1Ndff11BO+Ycjz/+mBILgT3j2IwDBge4pWK0gYkJ/wdowuYA7lmv1CuFvtCBUVHCpCq49vpL5p41xboEWLD2YLJhoL/4/Avr2q2r1iDBLACfYwUJsPeZS0hKh7EIMl+SJCNHj7H9B77yGtXaNCouVs3hI48+qgQFoAUwRfCpFgdRCwXOvWP7dvt48ceWn19X8uxp06Zbjx532ZcHvlItGesGI5LsrKScSh9/4jGrWxeAXGTbt++UHBGWCTADW5Sbky0DD9itwPq5QyKNtA9KSsc8shcwNgCAAQMHat3DxHgdo5s+IKmljokxgyFHLtmwYYGCd8AODAlgmuQN65xngzWkGtnIGfX4seMCcdRpwUzDPkr6KTMRTEFoWB6vkn7DrNHH8eNPPlYCqegWQbY7XcKqBadd1ZVlZQkABJkx9Zz33TddDFFpSZElYrSFoEG73z/jzVggf1bz7mRSzFQwwuHYAG5q7ZDVItu9cP6C7klmTmJP3RCKZBjJFh03N09gJdSrUqNbUL++1S8oECgF0HIeQCrPAnupAEtksgTju2HjBvvyy680DyTCkBdyfZyb88kRshCZobOwDjwqxCjDLn/66SdKECGD5xhcV2izwrlZh+wB3iohbrt27dBej/qAeWMuWO/sT+xhgBxAL1Jdni3WPe8L3nkY8tCWhuTRmDFjtb5h9DHv+fOf/6zkCAkJzHFoGYHsG5CfnZsrV1XGFqAI08f4wIIOHDBA98L8UMuHlB/lBAk49hnWXNibc2kfUknrhpScX/U8qQ8fjbu/t7PnfL/Pr1NPfeIAcSTOeI7dfMqZOCTXLqE1Z2ZpqF4rT0wdSRd+wPrRfh+L2dznfp0BcXcoEMscNjMCmRHIjMDtjECse/seDuKQU1qFyalSQSfsE82caS8AcML/pMTq1smWsQmF+pJTBnfK0ORb5dXeYqBmn7gqd76oOW1g2oLZib8dfmhy4qCu+vtJQwbkzBhM3IkTxxS8ISEqKy2xzl062ZgxoxUgwNzwQsRUgZdg+OJ7BG/KxJeVKvBQAFhSIstyWBZ+FrLiXDdBAy89goJQk+UZZ3omuakGtQiAN5gRLO8JEAjqAZaAPGokCH4BZwqIInbEbbIT9uYbbyoAnvPII25ZXlYqSZWMMqZN02cXf/SRAheCTQII/laNTZRBJUi7dv26Pk9jZXpncV9kZqkTok6J4BK5EDVWBPKtWmFoUqpAZO/ePSqkHzZ8mGrXbgCUIuMV+sdxLQA5pIvqVaTmz2W2aeNGXTt1Rd7PPWb7DxywQ4cOKisN+wAjgJEKQJRrvueeUTZkyDCNDQBi+bKlAiNPPfWUpJQESTNm3Ke+YAQ3BDQwj7/73e+q6jWqA7VrkpLBCsJCUof1xhtvKnCbQe8/yd6O2bvvLrCiwuIoeIW19KApBKmhZiS0oAi1Tdk51IjElTBgHurWq2sNG1B7WUcsHOAdgCA55awH1eogBPnVgMqTETXllMwb10mLgb79+uneHZyGPnHIlWMC+Iw/NTH0ikJSiwwW2R81f6pPUlN7gjuvpauWUjrL7a0OEnLfYyxYp6xP7h3gv3r1Gjt65Ig9PPthsQSs/yDP5F7ESiOfS2PqUqCG4AAsJMz33T/TPv/igG3ZusVBTHGR3T/zfq0HuQrCWqapl3SZKMd1R9Nce/ftv9mxrzHhydG+gbR59KgxevBXrFghExqCVY7TokUze+rpJ+Wi+9nW7bZ//5eSfDZp2kTMGWABQxLui8Az1GjeKinW/MBYkdAgmKfmC1YLYAzgw1GW+ZZzaCym9Qr7Ru0ZDCNukV27dhZY4Znn97h+jklCif5rSP04pzsneo0RdU/UDo4a6Y3O2XNYj5zLwYX3n2T9IiGEIcb4h0bw8UTSKlLyHoy2L5/XUEPs8tSku+PWqiVQ8MQTj0cN34ssbi57DvsN64J5DAkk6qCCzJC1A0hCvUAdK4wz98lzze+Ennows4AvEiVDhtwtpp174F6pOQuL3HvKUUvszGNoMeDA2qXYAhJRrzr2XFoxAGBZ5/RpZH5YJ15vCwuIVNjfOfxbrsjxuCSpzAFJF5JJOJaSLAitBzyR4IYrnlBJq9YXBhWwiGsu94cqA3WBDKiyMPRyRpskEtJMtegor5D8nXlauXKFdenSVeMO4GUNkGBp07atDR0yRGuMZBt7LW6VHTp11J7Buan5O3b8uDv8ZmdJto2awd8PXntK03HqSqmtZS569ewpVjAvFzDOmAJiYdRiVSAOAxnaITAG+XXrWyqd/FFjE7G/5Q6skd/DtnKvgEIxpcmEnlUAJdeTAXG3E2JlPpMZgcwIZEbgzo1ArFv7rmmL4WbhLJyYOHUYov4MjX7SKlUPg/b+ltWulbSRIwYps0hGNdRmeOget5j0+i7HCzVx6b/rBedisWqGzYMSB2sEfDUBXk3Tk1g6JgkeLzncKWGlCJzJFhIEkf0fOvRuFYuvW7tOZhEADiRjkgdGrESQ6QSnyOAYhzMiTX6p30JqQzCLeQSgDIcxHSdqVsuxQoNobMkJ9LCKRuJE/QwGKSG48cx7Si9jXr4EHlxKcM4kUEJSRC3HsOHD5U5GZhegCgj0nnM5ktERNML0ENiQxSWAJxPNH4IiWACCsUmTJ1vnTp0ULFHvwTUQbPAzzkfdDTJHsscESzjZkYnduWun3bh+Q82aCZhCI2CCm8+2faafESgF+3hmjZc/bAXBMDVDfAbLdoDXrFkPCSQzbgS01N95HV0DOcgBQlauWqW+fzPvv1/XDagBWHTr3q2qpnHrli326ZIlklfyh+MdP35CQST9vQh4qEFECvvYY4/JpAKGDHaLXlSc+4033qqyOu/fv5/WMIEWMskA5gCmUSmZwCILs1ZerjVoWF9yK8ad+/F+WeUaSwDW2nVrna2Zcb/mLPQW9INFKYrIwEdrGknc9ev28l//Kja3datW9tTTT7nxh5hsaoi8xx7GGes3rBdgArjt2bNXVuesC5gE6sH4HIEtARfS4eCqiDFPYDSCex7BGWwbpg38HIADo8UcY8rQoKDA5b7UkkXJCoJoSdhKS2Rs87///X8roB06bJjWw+YtW237jh2SuLVu01qmKTCaBNMsdtVuVboZEPfPsb+7+J29/dZbbo5xA9v7LAEy6ov69O5j586fE3NG0AsA5LonTpggkxmavwM0SdCEulmuA0krgS/PC98nAYNkjT80weZcfI7nBuYKJkWsRT6JFr8GgAPrGfaT54cxx5yFuQ7yQ4JtvmDBkAIiYUSOzN6EUyQsNcwONaCffPqJ9e7TR9b17ANVSYJbJWKDjxw5qj88MyR7uEZq6lib+HjQR0/rLWo/EdxyJVvM8UbVXFu9+vVtzOjRcq2lhjlV4RJrvsSCRQYVXp/moAbQzd/c85HDh+2rQwft5KmTeo6RoyJT3blrlx0+dEh7CH8AvLBXPGtikugjKIaVtedmJ6rBBMRFjcl9zUd1z0qkMTfew48aR4AIRiih1xvPJmubJE9Nd+HwfgAEw/aRaIKlx72XzzAP/uU1oFwP65BEX00Qx3iwF8GC4/qqnoI4ZqoezVlDxpQ9kHEOjCkXzBzC0jLvgE/cfXmGeD4BbCQ3WP/O3KckLUctQAKA2sj27TtIOr53zx7t50jtWbutW7fSXsAXyTMYXtZEgwaNtC5IUCHrrJ2Xp8QGbq+MW25utqWo30wk7Nr1q/bdhQt6R2Tn5Fo8q5YVFhXrOWDuvL+ly+65T1hA5o66RgAdBj4CkZGpDb8TgG+mJu7OBWKZI2dGIDMCmRG4nRGIdW3XKW3xtHrOVNXECcRRf5b2FzO9lnJh5ABxCRs+fJD16wuIw2ExGVnuu0zFnS15eSr/H/1xQ5PwpX/XYNhCoKFv1xBshO8HOVpc7Q7ckQt3vhPHjwnEEVhf/O6CdWjfTnVb8959R9lSmuiSoSYLq751UX1QAHN+vpgytgSYvLAx1QAsIc1BVogZAsEdfbwIGsjQkpXVvUZOhZ1qrAAAIABJREFUboAfgjFkRAQDMFa4TBYXFwlI8ALH+INgAAkLxyaQI5AkaACwcZ1k0akvqkin/cV/6LBq5HjpwzIgzVmzZnWV1IhaGu6fQMRrVOIypiDQfvHFl6LeR5V27NhxXRdgJgT0/D6BMMzP5EkTrbZ6KvkLfdXqVQoiCCwIRAn0CaDPnzsvKR7BDZInas4kwSorU70a94LkR/Nx6aJ98vEnkhaFprtnz57TvAE2kXlSB4VlNm5/sG1kxL3pLoxNCHbTShZgPEKDakwdJk+ZpEBy0cLFdu+9061xoyay6ufeAaotW7W07ds+Ux+oqVNpwt1fctpFCxfZvs/36d5GjR5l906915uVl5cLkImFiRjlsFZpo4GcD3OTkP0P9ZAKgC1thw8d1poho06wTxsAxtnZhhwPXqM1HwJZHgAC5z/+8Q+SuxEMP/nkkwpaxY5YTLI3gCEM7Ib16wVw6tSpK9aXoHLypElqR0Hw6f27aBDu/d74w/e4L+aQJAYJiVdffUVujDAdBNEEdZik7Nu7T6YiAEmu2QFbqcZeMroK+iW6WQlOp2++8YbufdzYcQJyH374gRg+GMGZD8xUQAvTI7v0KHkSemBFTiuSL5OM4X7vuqunQCWtIQC0mLxQZwRzi4kMa45kCTJP1iyBK0CHWkZAGGuV3o4ACJhDxgSmkzW3ZctmMcx8Fd8qloqAhAlrjd/jmURW6UYZFbZo0WIxKEhbOS+JBiTN7CkkLEKDbUAC+wNtCrCJp56ObYbAnr2CVhAA0E2bN9mAwYOU5GCvIEGEyyxJCFwVadPBNShBVIzTbVqJlRs3qO/Lr6rtCvtVleFEIq5rYg6ZGwBTo4aNFOxXpkotGU9XGb7wWdYba5f5ZL+S4255udYZSTASQayTgXcPVH0fyQqYS2+3cUnnwCiIxALS7AaRmy1jxthVVFCb5awvc8D+qN5nAvLeMNqBlNcuh/5xtENIYpcvafINyeBh7QHZc2bPkbyQL+3jqZSYIuTQrBfYWqTz1N3RC69rt25VygTWr69ZfwYDkGOf5NqQO1Kry541ceIk7cvUOob2EIx9+Jy0KVJQpFUjy7Pz1VcHtYYHDR6k5Al7PYk8XFNZ/wMGDtD88KzyzNDKgjnAJIrEAGMC04yMHQVJz1699Lu8U70mbqWeKZJUrGvkuJg6+R5JMqJEyQ0kxMgpua8b16+5KqR+PdWM0uz7ZlGxro93Dvsg488eHRKkjBMSaNY1yhQH4G4CE1hb/s70ibudECvzmcwIZEYgMwJ3bgRindt2TGNXTGsB/YlRH8fmHTerjFkykW3lpWUCcZWpW5ZfK2kjRgyy/v36SoOvl3GohyP7KblOTG0Eqpi4GmxEuoqYCOybA6mqoDmSGvL/EPxFMaDX56n5bZatWL5MdVwEGmQgr1+7Zm3btpakif46j8yerWasfPHCp/9Uzb50Qd4T6o94kRGgwsZhT89LjmwmWVUAA4wOjWG5P+/l5QEKABCAQ4ARrPsZkxBQY5byzrvvqiZmyN1DZMaCZJMsNlIeWLIPF36o2jzqt4puFVth8S0FJ9znmLFjBQDJ4gL23n77bYE/NUtGwpRXSz2YuMYLFxwM8m8y0gQCZIO5B2r8uCcCMAIJb+yKhGm9tWzezIbefXdVsMS1A8CaNqVpuctTOS6fw2wCcwgy9Vwvvwu44XiAQhzkWrZoIfkP9zB8xHDVq8nVsKjItm33ZuZXLl+VtfzVa1fFAP2fv/udwBefcyDi7oxIPan94vOYAhDcDRrUXwYfZMJ79+5np0+dkQTMpVuwADQFzjNkwqwJ6oQ6de6oPlW0VGDMaQ2AA6MH/d582f07qAX1Jrfes5AeSQR9zlqoRUVhkUAX1wigINDl2vg/AAZgChBysEfdka9vb5rttZDO/ibtD3/4o4JnwAIgHoYzsF6MLfOOSx1sX6hJo7YSMIMkEnmV2K3IiIDjhuBYNXUpb9nB8alfxFlvwsQJWovcM9dOvyoYAazcqUkLa6tmuw9uAUaE68OwYd3atUpoYMLDNRC4wk7gDvn8888L2CPhDYY7BN6BDQcYYojCmB0/dkwufbMfnm1dunaVtPbzffusQ8eOaoINg/ruO+9Yw0aN3G5dDBtyt4QAGXI0JJQ49zFejHkAoEeOHpEckroizlG3DnLibPvJT56VtBjwouc3kVTgSwuJBfMXaF3BeACAORaGM9w3v8fcM4fMC2vjzJnTduDAl5IZ82y5BLA4cifcJKaOORhHS5CWLRTIA5i9b2RcoI71jYOjbPdj1HJ5YkFjZzCsFVqPLuF2JlM1bZGUEmdHAGWw/NfvJWBzqAXFQbJSgIfkE+eQI2VUHwewIekD2OjWvbscGHv07CEQAItISwX2HWpncWJlrp3F448DM0l4MYvKztX1BlY79Jxzyb07FCOt5vrZM/XeiBpXZydiMphxV9cC1fvCyrG3sCaDUqNOfr6OA6Dn2t966y2NNaCI/Yh9inXLvuEJDFyJsyMQyDPNvkKSyHusvfnmm/reSy+9pGRKaGzOBxhfHx+km+5wzDoGxDHPGORQ+0wiC8MbJOTIgY8ePWKbNm2uUoIAsnkWAe9bt34mkArI453AvK5ZvcZatW5lA/oP8GdPRk85AnEHDx2SPBtgDJML2wv7Ru8fHCpJpPJf9oRkIiaGD/aOdxdtPxJZtapAHHV+AFXGn3GSEVFOrsAn6xBXZ8ltK112W71vMccZEHfnwrDMkTMjkBmBzAjc3ggIxKmPQATiJKmkHxs5yHTCkvEsGQfk5iCrLLb82oC4wTZwQH+BJ15uNZt9qxE2Uky9sZ2J4/9VTFzUSiBklf2yawK6UP+hsLfGXcWU5eW4vIBodvzVgQPKmvJ56nA8059Qlv7FF15UtlktArKyrFRNoP0ruJYFkMjxVAdQVqrMKswWAQomKLA7mIoQSAQJFQETx+QlBzNEkOU1c9ThuGwTW3T+ph6GbDvW5U2aNJabIsEAkjGuFRnOp58uETPSHkOTsnL79tw5W7Z8uXoQYT7hjcnzFJRgKEGvI5gDxl5sCRbhOENG8ipYhjZt2ipYIYBFqkVjW2pGCHi4X4K5YIe+Yd0669als+o2Qv0MgPZPf/6TjRg+Qo2HCZA9MM+3L7/60jZu2Cggyh/GjcAcppCgiXMxPitXrFBg2K5tOwVjBETbt21TINioURMFtDAvgBiumcbcKqov8wbr7obH2GYJNNFqYcnSJXbrlrMIGD84qM+xFi1aKotM8IEUk4zz9es4JlZG/Zx6eb+mc+fsvffmiSX6H7/9rZtZFBb7OEYBfZD1BlDnAaszg0GKq3YKsB+VlRpjwBFj++CDD1jXrt2qLObDMaJSHA+0AfyplNWqXdv+9Kc/Sf5EIP7YY49a0yZNxVy41LdC17l5yxYBC1nuV1QIbNMXj3pDGBGui6CfNaKMumrq3K0O4ARQpZfYe/Pek7HNM888owQC105t5Y4d28UaPTxrtqR4IejkWeE6OR/zAvAAPNJ2AvBHoMwaJalAvSIBKMmDcePGi4VmLlzOiQzP2zNwnawhABmsIAEy100dFPMPAIKtxQACp0JcYqm/C+DMGx3HFXgSqBK4I6PDIIcxg8nkd5Ei7tq9S2sGJh1be9ji5557TlJA1r8/U2V6vkgs/P73fxBTO2jgILkO7t69R2sPySW/y72E/m9uEBHXHoG8FaaONarawVKs9lMCpMikkVbWrpsvmaezILkCAG1at7G7hwy1jh2o4UvYho0b7ZuvYf6LtX7dVMlNkMJ+6QCuurYw1Inx/AEWeU6VJKgos3LAGTVN2dSuYraSq7q1wMDxN+AU8Nyje3cBodp18u3q9Wt2s/Cm5NC4mbJvIK+mfpbnxA1RPDERgn2ktezNzLP6SWrdeC837oF59/rIH96LjlOZspLiIgOgif07d04JNa4VSSsuuqwNWDHMaziEs2gfysgDSfXwYcNs0ODBevYButQdMu7MU5BIIqtkU3QXSM8mAgJRTiDBxkiJOWb9s5djtCNVSQpwh7TY31MkdEgKwG6hmGCdsU/TsBtWjb0cd1GSU8gqWRfML/st6xL2DykxrUG4dsAqc4E8GjYfQySA3PZt25VcYd74Yo11aN9BIE6tWGO8Z5J6u6o1QCxm165d0bF5JgFxMHE3Cot0rQ7iYOJikVkKjG9tJQF5t2DiIgAevc/CuzJIb+c+nzE2ub0wK/OpzAhkRiAzAndmBKqYOEkp45VWiblJ2ovp47QYiGdZhUAcNRbFqokbMXyQDYpAnBewJxTkhWbfLpd0d8v/AOLU3aZaNlmThQsvjSCflNyDF5Z+HweutIJSstZrVq9S7ZvqlhRsVtiN69cleyO47d2rlyz+ednCCKhXXVQXF/7W56KAw/uTfacCdQJK5H7Iqvh7+nSs3QdHNtvuTKdgJY37mzc8x92rpnQMxoaAmhf20GFD1QvoxMkTkiOOGT1GbBnBBHVvSA+fnDvXi8mzsmz12rUKOKkJQWYWTCYIkgmqli5dovMTdCG/IUh1o4v2yu5iOsDYIeWCaUOWRJDhNRHOdMEUqZ9Vbo59f+mSbdm4UXV/FOWHuiHYBgIlroPAmwCZAIrAkRqq9Rs22Esvvii5D4wUYIbgHsMUMtUYjcDYdevWVcGRmLht2wSmcKYUgP3kU7t46ZKAx4MPPCgQQVDtNYPunAeoI/AlANq3b48dOnxQgSTBb0FBQ2vXtr0HqLi4mamm6//9X//T1q9bIwZuxIjhAnOA0WVLlwmoY34Ba9amdVutX9aBS1LdOMG/qKtJ6LO02eD73CfjCwgRs1m3TpXkjB5z1BgizyJ4dWAIA+xMRAByoSaJAMz737nxzOzZszVeYsBq2PqvX79B8yiwJtBRYS1attQ6r3LClJU8LqzUdXn/sMhlRvNJAAdgxI3u5z931oF1RS8remwxv0iGkegG9ozj8HvVNaQJAQzYYM6D9Jh2CmocXVqqYzz99NNicBlTnikSKcyJ2nSk6TdXoaAWeRl1i27HX0vSSeoJcTy8evWajImoL2LuYHj5vNpXXL8uBo36oUmTJgiQwY5xfwSqIQDneaBtBvfGuHEsGNnx4yfoGpg72CDq+3h+MMZAlkdbCZ4DmIl589617j16KJHB88RYcK2AtNBsGjAI0KDvGQE5zxjAjqAY1hiWLpWutEKZpjg4B3RSb4tMGqDGDsc9kAg4evRrPZsubU5pjHlGASTsg7inApKQXzLGAB/qwpBvAnAYbOSlDaibzc1VgoC1qnu9VaL1w56J3f+IEfeIESLg57oYu+s3b6i+bPOWzc5Y9+4taSVADtdKQIbXNfoSJfmlti2wY2I23dCFNc518lwJ8EZOlNXqimowl43zb9xkTsPvB+DqSgOXzHJe9hCAMAZUuH6y3wKM+EOtJA2+g3GVG9s4mHRDFySKMGk8z2mZ9JBoQqINE00/z+nTpuveWbcCv0rq+N4QAKgbOlU3xQbsrl61WusYUyOYX+qwee+QNGnXrq3NnPlA5NCKiQiMXrbYbK4R4MY6Zf6DKydriv3CJfWHvE42Fpcclz0fp1ba6fAmBciJ5abWOhYTIKNPHOqHrJzcH4K47Gw5bPJ7weyL5wDgy9pmX+M+SQbABPLFOuReYOd+8tI/Z9wp70wcljlqZgQyI5AZgdsagVgXauIiJk4sHE6VksmEFgNeNJ2Xm2WpiiLLy4nb8GEDqpi4UMBOs19p6CPWrWazb74XzB3SMYBY9bVW94Tz90PocRX0+tV/cz1kRdNqRA0Tt2/vnio2UAXnqZQc7O6fMUNSncDmcG5q4qqOVZPji4JlAmBewACq4cNHCLx53Y+JRcPenCAIJgQg6XVHyKq8b1roAQc7GYr5cZnDpfKBBx9Qs1oMT6j/wqmO4IKXNaYHTRo3EaPA/28U3rQly5ZLYkXPMxgTvgioZQ9+65Zc7HCSDE6XyLho8I2UlLo3JI8AONgb6vqQRBKYuM27S6kIxhkfBeplZXb+3FnJDQFYAAlJ1pIJsQwAM8Ah5wkZfc5NrQygBlc2maYUFdqmje7KSSCzdetWBYgwbwR4ZLwxjQEQA/yQea5ft17jhXQLEEB2Wj3fSt1gABAEUGXcadxbVHRTAQxsFvcSM/prIXkqVzCLAQMyOjL1zZs1sfYd28nVrV79usqSwyJNu3eaHDhh7giYAQVBRiTHu5hL/7wJPXWePA9uDU/NDLI81oeDJa81woQAYEJLBGSJMAluqe4BWDAIcG+8IKtM2ZtvOhMAsAFAYNnvbpnuQgirgPsn64R6J6TBzEH3bt1tWtTjKoAsmAbGDakhF1adDDG7fOWKvfrKq9a2XVvVigKImTuum/XCmD/44Cyv24z6RxH0ujwTSV+5jHn4XcAXzASSO9YsMj0CYnqtTb/vPrGygA3ABDJnPYdikPzBR8KIkyWBLCCK2jbuk3XE2iBIppYNw4rjJ05oLGjXgaSPn8Gq4b6K5DGwQpLoRQE35yD4XbpsqQAAgSrOp9QchnlgDDkn18QzCusEAAUUAtJYj9Q54gYKkPE+aQS/NJr258j3AhjhMgXGACVqxwi+Wdvnzp3VOs2rXUt/AG88X7DkweqdtUErEWqjaOhdUVGp9Q5gadKkkQ0ePFD7HfuMgzjksQAJ2p3kViVQGjdqpLXJ/ZAgyvr/2HvPICvvK9137d27E01G5JyaDAI6kbMIkhAKCGWBLck5njmnajy37q2pmvPhuGY8M8dnPJ7x2JKwJSEJCZBAEkESSOSMyDmLnKHpuPet37Pe/+5Gtm9ZvsW33S6M6N699/v+07ue9TzrWVFibfnyZbZ48RKBPbHwBQU2aeJEtVVAYgnrw5pizvgbZ8OPli1TDSqJn0mT7hPr6TLlmD6P+XCDF09khXEIrQp4bWhPorMxqrUNskreJ7A7YhZrk4ZtPnsPSS6JEfY9DD3PB8abRBOMF2PFF9cA6ENey9oOZkLBzER1zrW12oeMX3C3DFJlroVzkDrREydPKBnygx/8QM8QACe/FxIhoZ1BOBPrXEE5N1AgbFJyCtY4yI5pIo5iYeWnKwW++MMZzLnJvuGspVZz5szH1Yvv4oWLVlJaYm1at3HHSItJes4zySWhuWpDAoij2TdnoBp+p7xG0EGciZk8e/aMWk/kwOTmNUozcbwPe96ZOK+J4wwLEmHOX9YzBxRjwxcMn9qMpFL2/Lf+JgPi/qowK/NLmRHIjEBmBO7OCMR6de15B4iDiUvCxKXcnRJJCQ22G+QDVG5ZXq7ZsLIhVlpcpIDKa4ayIhtigt/IRl0OV3/G2OQOUxNnPOobmgQWpO57/uyIx9xkg6Bv+dKlAjKh5qGmukoPsv79+8kMQnVptyv0cIYpIBIPACaAO2VtkxT/4ySXrWbfPPzI8m/btl2BHYAEmRvX6PUUwbLb66Xqs3oKmnF8Uy1UXBbUBAKeia1Vph2bcQI5gjhAxb79+5TpBwSRId69Z48tW/GxAoLi4pK0QYC7DXp2GTczjBfoUYX0iJo5gn8yqQTemEEQeNAvChdGHs7hOrnPECARVDCH5ZiyFBTY7j277fChwwIiGGjAtjCOZIr5TAJ9gpsgIwTILFq0UJbzGGwgDyMg5vfom0Uwix0/94yFNazE0aNHxIYACLFRhxl7bOZMjTW1HLAZEyZMEADgXgN4JZBD+kUxPwEM0kwcDakDPHz4mIL+UydPSVZHfQnNzAsLu1uXbp3VJPjDjz7QnJYUFwsscV/KSsex0c5TMBucVgOI8zXnTFwyhbQxWwH7zl07JXtkzDGEIDCEKaN1w+Ahg23a1Gmy6oYBC+6U6egnWtQhIH/ttdfty9OnFbjSuw9ZHwAJOZVLJBvIQp3aJJwCAfEwk7CdY0aPllTOEx8OFL3G0+t+Qp0f80VA+dabb+kzkAfzPsdPnBADhWENCQOvf6yRFI36JNaKm72w9t1Sn75ub8ybp6B52rSpqkWEseG1SGJZb8HW3iWdEYCNHDdDM2zs3bdu2SojCuYV2SGM8aOPPGKt27TRWmetvPXW2wKKqruCZW3eTPtl8BAPmJ3ZCAwctU/0grymwHj7tu3aryQRYEidgctLS3SZS9YroB+TG4Ae70myhlpNJMPcE5LVAMiZD+YcpoITANb4/LnzGkvGFAYdRppxYz+S/GnZurX1KCwU2+g1T9k6dwCY+/YfsJWfrrILFy+4qiCFk2SN1ADsw5atmkuaHRwpQ60o+6Ku8TaNqvMEENgn6qsWz7KL5y4IXAAyOJPYh7A9tA8JzpQkK5gj3E5Vr7dju527cMHatmtrjz76qOTGV69clcyRGkQAopsSub097KeSLThNmptOUedVvx+egzEHDqxFJUy0TqNECedoNQlEl2cypiQZcPk8dfq07PwvXrygxBM/Zx8qmdK4scxkYM9w2mWdyvQFdjCq6fIaVAchMlSR+ZY3uWbPcz30RhMTNmKEDRk6WPsMBQhr3t/H59lrEr13XQChzAPSWGpWUXL4GVUl1r97926qf+ashvVEkcDeYJ6QMANCAXvUvgGuS0tKdT1hjHBm3bN3j873WAxDsRHWvVs3NfYOsk62PPJKfc9M4wSI4/zMzW9giZyCO0Bc6HUXmGjmifupS8a6WVl4XoRWEfz8qTk/yoC4uxOHZd41MwKZEciMwF81AmkQl24vIDbO2wTUVptlxdxuGMtqauJI0JWV3GvDh5XpIe5ZUeSU3jgWQxM9mnm6UFsnaead7pQOqkK/I7/u0D9LD/jgZBJ5vTtZ5jVx1TW1knDx4Nu+datkVGQNeYjxgMaNUJnemho5e1GbQ01YNRlxso9pAwge6u54hvQPYMMDGADB3/Pnz1fwXFpSYjMff1ySKwKX4LAW2g3os5S9dcczAncC62PHjojlmELfqu7ddS20HXjwwekKuG5X3LYPP/hQYAZWITA/SBRPnv7Sxo0fp6xryIATsNX17aJeKinpDIXvBDtk2QsaNpScCTkbQTYSKLFH5eVRTzQHoWRXNWaRxXgD2IVbNzWPSByRX9FU+p6WLWU9TRANQCEIARgqWKLHUGWV2BHqoQhqJk+ZLEAC44grJdJUAB5AmPugeTM1GTgJIoPEfZPaJ4wmMLigJgi5FM1xS0vL1OctAAKYPMAotULxeEqSOz5nz559dubLs3bj5i3ViSEhwyFy4MD+6k0G4Nu4aYO9M3++2MGnnn7K65uqqtUcHLldv779xWDyWWSd0wY2GFsoo0+Qk9LvAXTJrssNsUcPjTtBEBb2y5YtF9P12KOPpZMLjGlY296Go67SE9YA0xuCfow2Jt83WcYwof0EYI5xRgoIgwhYITFBsEvtGeYu2hcpZ8v4AUEXAWcIytyEo4Fkk7RgoFYUJgDmeOvWbWLEAB8PTX9I4xAkal4X5+/pe5VAttZWrVyp9yHJgPHIf/7nf4qdA+jcP22adezUyQP2vDzVVcEosz+4cdYw8kGCchIaMLyzn3/e2rRtK1YOwwd6ywFOgwPk//yf/yC2A2ky44I7IiYmanIcgQHGhIQE65y2I6wL3GEJzEk80GoEBqtD+w52+cplBcXsvy2bN4vZoWUFIIX1xRcgCFaVek3AH2BBzFstIMWldPwbqSjulIAk6mhhhbhugA+JIJrNA8oxjKiOmlMzNowDjrEkNTDwoHbKayBr5U45dGiRJMz0SKysKo+AuYMeByMO0IMEkiQEkssALjinvjx12jZt2KxECuqA0WPGWP9+/XQ9zK2uo6bGzp45o0TSoYOHZPFfRUCfyPKeh48+qnvn9Zhr8NmAW85FzgXOPOaAcSNxlsim8bfX8MH46M9NpN7XlLjC8IdrdSMoEl0AhiyrKK+wq5evaG3TbBsVAfsK6eyVq1d1bwBrEnKASK6Tz4C55YskE8wn9v0AVUAUwBqgR4KB5BCAjL0XHCrVNy5p3jpA0lTY/Rq1qODsAwRJNi/Q58y5g1VnYCXhjaT0jCXzT587Ejt8LvfHe2G8Q29GQBr7mz3Fs4CWJCgCePYgl+Yzu3XrrrXF99gnoaejtzQxKUR69OiuZKVLajFfQXKudKL+AOJY+61bt5GcMpFbYNevc63ZOsvU6F7PPK8fdnUHqgyv8VaNO3WdVW6IE5wy2RNPzvlhBsT9VWFW5pcyI5AZgcwI3J0RiBV27p6iwbc3+SbYojYOhi1L7pS0GeBBi9MZfeLycmNWUjRQtSr5kVNckG0FQxMCT+yNBeAiM5L6FiU8dZw5cCAXglw9KJFERdIdD4A9cPEMrbtkIYMDxCGnBLSQBeYB1qRxI3vssUcFjHjQ8gep2tKly6xDp06SYRHU4ETXuVMnBRNyJIuYDJy/KB4HsM2b96Yyq2TSsVHnunigw9rxxUMR4OfBlF8nWelQP7F+w3o7dvyoPTzjYWvWvJlb0CeybcLECbpnatvI3mKLjTU6T0cCGIBAk+bNJV/0RrswcG72QQbaAW9dM2eCEWrUyCzzBTgDJHJd3JfXhATL6PrP4Dr2k4J4+sSF2jDGiAAMdsZrjLIVDAFg+vbpK8aCAJKAQI6eZ8/IAh+pFcAG1mfsmLECH8hUAX4EmEi7cBnEDAWGl8AHt7bnqAesqLCDh1x+SjAFE4Ebm+Y+qlFT0b/aGeyR+xvsG2uC96pRTwsHSW3atFbQOHxEmeXkJGzVqk/VZ23mYzOtZ2FPBVYEc7fLy2VesW//fmXBCQB9XSKpjIm9gHlhfGEZmFtqaBgPgCL3DvOCIxzMDECEAGzWrCcEChwo180X7wnIEjuAHDQ31956803bf+CAAmEc7qiBlEQN45MG+QoyYT7mzv29/js4R+LIOGTIUDc0iExDmG9voxHVG8Em1CYlJ6OPHoHud777HW/anaxV8AgDxjXPmPGwtW/XPgJs3quuPj0OcGDfYMzD2qVuDAOT1157TXVbACvqklizBMVyuIv2RWCsuVaAMOwfslsSMD/5yU+q/4dRAAAgAElEQVSVDALQ832CWEws2IcnT56yV195RXJXpKIYV4wdM8YTRJGZg7OFmMucVLIB8HX8xHG9D6ANsE39F3uHvR7cSwHvrGnkm7DgrHPtYdVBxcVyIyVG5gx7p7WQm68kEgADAPrFFzvs4MFDYla4bwAGZwiBNkF0GjSwemIkHq7otZjJ7Nq1W3ubP7C6AjtXr+nzkdgBtpiXZApJbmD9YYSD1AGmyBkmgSG1tHAToJOnTtlHSz6y82fOaxxgcDDbADzy/iRKeA1g+sTx4zK1Uc0XbGc8bk2bt1ASiD3YvIU7y5I4wymUs4H+fSRBVCsVsWnMZcOG+da4SUMxucwRZzNnH42neT/GKLRm4YznehnHQwcO2pnTZ8TWM9cOZst1huWp0befYZwbhT17KomAA+5DMx6yN954Qww7AI9WEDBgDlKpk04KjMB4AiTpy3j61CmdOzdukHzh5/RWzNIzhPVJAqdrt642atRIMWkkAUkGqWE4ssIoacn9s77Tpl5mOrsYU+aCvco984caXNZa6zatDdkrCgTupUvXLvb5Z5+pNc3wYcN07vjzzkEWhlewxJwtgDqSNtReco5gtBSLmE8esu5YmbLLVy7ZkcOHBCbjiRzLzW9sV69hkuPtNLgu1iBSWgaJfXXu/HnLl4mO1x2q7ECsprOR4d9zvv0/MiDu7sRhmXfNjEBmBDIj8FeNQKxnp+6EjHU94uKwNbBv1NVkWar2KyAux6yoaKCNAsQBFiJGrS4XyAMgy+KSZNSBuHRNnMRp/mDw+pTI8KEeOAl1cYGV8ywoWUOC26RAHIBg+7atafczmDgYLwrUqWkhaMOGetPmzZLcTZt2vwAEQSdfZNgBawTpZCJ5Xxgp6q5gl2gujXzIJYXe5BgAEZrCBuDGdXXt0kVBHkG+WK3KStu/f69qdqiPIoD43e9+J/YEQwMCK+rVkL1QQ0S2m3tC+rRj504rGz5c9W3hoU5QKSYucpYjAApALtT4BNc+7i0U9IfscWja7fVNUZ2XnvkEDGYJ3AdjyLjcUp3xX7t2ncYJZiSYiuzevUvSJaR8gBS+uO6Lly5qnD5esULMGxJKGnnv37/POnTsqL5pvIbAHXDFvREswHRQp4eUjQAL0ILD5ZYtm8WGlhSXWKvWrRWAeFPgWsnk1q1brZolrj8nG8MTd6wLkldYkAcefMCaNm0sRnT79m12+Mhhe+ih6WoiHZzl+A0kWh99tFTF/UieACOAHOaocZMmUeNb1l215oxrYy0R6CFFAtTB4mHUsmjRIv0elvQAQoAwQD/MlYKhSHLLXMDaKBmxbbteA4jjngnUg/SPwJGx+bd/+zeBSRlq5OTYg9MftH59+3m7iygZEuSL9aXJfA8wyXUSaM987DEFykhMV2Cgs2+/5KcwcYBbsejpPR2dKVEiBcZw0XuLVPdF3WSnjh1txxc7xK6Q1KFmh33hiQY3MwnyP67Da3Ku24J3F9jhI0fU9mL2bK9Tg9kAICxfvlxmELjB8m8CYNhbGk/TR5DaLWqGQvKEawUIYOVP0oA/yK0Zv/Hjxmu9BXla6KcGq0xyB8MOgmyXJXrdKeuB5ukYggByp06bKiMlX11xMd8weMiYCYYxFMFQAyBI/SoMDp8H0xn661VWV9nlq1ckcz59+pRkdO40WmudOnVRT7xlS5fZyVMntW9YX6GWLCvB2eeyUSW8IhkiINmbndP42ZNbABGAC9LeHVu3W3VltUDMt771bc0XcwDIoF4QsBucChlLXY9aETSx3v08mdG7T2/r2KGjkjQAd5xNSSiooTxNolkXyZT2Ko60LVu10FlGEs1r5hxcuktplZx+3RGzmcyMdn7xhcA3dXBJwEN0duHUynlCQggzJQA398naZa1jtgTTD8NMawuuncQSUlHY9tAag/sFCHMvwTAFyfzChQvt6JETRt9Rl1Bz/+VmMWfr+L9OnTqKoe3Tt7fOKEAc59PZM9j3N/PkGHWQei7hwJotSScmKRjbsJ8x14H1xtafZwpzx5qEtcYJkpYfR44cVpsOrjs8j5z1rVWLFuaKewfEcRbT41HGmik+n2czCZdU9D1XZxw5ekTzxjM4t0ETu3r9hsAp6xuWkPMN+TYpL86G4OjJmgsMKeMS3IE118mkffvH/3cGxP1VYVbmlzIjkBmBzAjcnREQE4cnpZua1ES94ryejRYDydqUZWfhUokt+m1DQVk0dICNHjlCgMWzdDxIgqDDQQJaDyWNk3fKKWXqEIG4OjbOgZxL/QhIvIg+gDivTaCOgRo2UxaRrP2O7dscxKnRMWYPvZR15r0S9POpqdEDu0fPQispLVPNG2YcBAAy4rjhDbpDRpvsKrVIZOwp5nf5ZUzF/gRMFJ8fO35cmVyvr8M6m/48MI8eKLhzW0wPfWqGkDRS28ADmcw2dTJcK9IxHsjUjvE7MDE0TKYx60MzHpYEy4OROimbN3n17D2jGFjMANrCGNYHyCGzG/m3pFm5+stJvIYYO/qruQsk7wmb2KJ5CxkyBKnW5s2blLnHYZPrJgBCvkfN3MFDB23156tVE/P4zMcls3NGoUCBFs6cAECkWrCcv//9H2ScUFxUpKCO94NNQZ6JpBNTFMaHeWCeGfdX575i+Xk5CrZhO2iIjOENxibBIREjmitXL9vGjevtVvkNzSWBLqCHnxFQUfPD/DN/fObChYt0z5h7wEhhkgJQBdiyPq5cuaSeUgSsL7zwgoAg87pu7TqxW8jNFi5aaAf2H7BZsx4XqAvJB4G4SOroc+a94gDpSMGcfaTX1AQBi2CaQ2ac+Yf5+ad/+qd0gEXw+sgjD6slBMGxgHhUq+NtLnwuxfpFLkIkL5B3DRo0UHV9gB72EPPA/MJYuVFFVMUXIUFhY9iWqKfc+++9p/qt4EwIk0EAjWSRv8NeSl9TxP6Q5OCL+iBkxoGpoEYPa3auFeaNn4m1aN1agAGmiLnCiRN7dbkzqj7U3WYxcuFe+G/aV/C7nCtDhw4Rk4zrJ2MCgABcbN22Va+hJxegS9IxOWRiRONMFaAO1mzturU2dcpUMS4YYHz44UdKHoRgGxMUai9ZJ1x/qBcFpCkJgBSxvNwOHj5s277YIaMTgH1gZ5nzl176lurYMK8ByMJuYqQi8J2Xa5UVt/TewRFXDJMYPMbBpZ8sLuaf92Ftk2jYu2uvpHAYgjC/1Pbt2r3bdu3cGfU+owed/z4SWnf2zbIWLVtax860Oqm0pk2aCiix7wDK4SuADCSpXCc9B1k/nHmsx1D3R7KBfY/lPTJtJKSwfZy51ODxfdg63BZrmIMGDcSiw7BzXXPmzNZaffvttwSSWGOsV3oUvvStb4ktZf+wYnGk5T7vHXyvkhE8BDibYNKQYsL0A9wBRYCc8vIquR0zT76eAJxx1bK2adNK93Dt2lUrKytR0+4GYmPpP1dluTn52ruB2SQxFioASGqQAOS6A7vL60LrB5ha2MljR49pD3CfJDNgEnlNcBYW28t6uX5D9cncIyAuMHEoA2DiXPLpCgSAHYCM+yM5Ec/Kljvltes3vNWOHEjLtU54hko6mUjoM/hi/YYvzkvmFmAf3KFf+uHfZUDc3YnDMu+aGYHMCGRG4K8agVjvrj0dxNFaACCHnBIWDqfJWv44E5fIwoUMEJeyoiH9bfSoUcpMBiZOwC1yp5QTnUw/kFUJbqTtzrlKSYIiuUYd4HDwR9aP4IYHY30Qp5qFGvp1xZRFXLF8uW3ZvMlBZGQw0KljB2XrqZcheD1+7Jgki/c/8IC1bddeGWpkW7Nnz1YwBbjwnkHObsg8ITAlsH+xWNRjqUIZYYIzHBdxkiPQwnGMDDXsAf/mActreM/mzZsqk0yACIPDA5vPDIEcD1UCWCy+uQ6aBi967z3J6UaPG6cxYCwIFvgCGMFCOKvjgFeyPxXge++xYM1dV8jvtYgETmnJq37f3yMwodRYCLZHgEyBXRXArEDApFdhoRgN7oU/sHS8Zty4sQJTBKuhiTCBEv2xCKYI7q5dv6ZaIYr/uXdkRAShsHAwOwRmAEWkhevWrVUdEbVGGzZusCuXr1j7Dh1s0qRJCpRhD06fPmmdOndUXRryvj69+9mhQ0dUE4fFP3UjBGMAymSyxiqryDzfVuIA1nD0mNHe06tR47Q0MSsrW/3BAGVDhxSJpZVBRMJBFNzxnj271C4CmSvggEbzv/vdy9ardy976smnFCDR74lMPIxaWdkwjQvBXAjwNGcRmwJjArOKmcTi999XAAuIA9ACVLx2zgE7c/4v//LPyqAzc9jwU6+EPNiz5G464g3rqY1yZikwaqw7atBgCAnKWS9IAVeupIF4jRgM5iWw5dpRUbgWAAcgGmdRxiCwTWIXUknr2bNQbThgrAh0wxrld6hzCkYTMC5Lly1TIE2ACFuFI2SXrl3ThiJI9piHy5cuqcYTwMUagUUNIMt75Xk9E+uQwJ41x73A9AFu+R1AGq8Jhka0xQCQjBw1UhJGl73dUpDM9agPXtQYGuYdJhBZGjVM1L0xl9w7kr3+/fqLqRXDGO3Lm7dwsPT5AUDherh+/QbbvXePXbx8SfWB/D6MDXuL+lh6ryFRBYjyPXrj9e3TLy2ry86h+TKOwc62MbesA0AWoA82TbVs1VV27tx5SSUJ1G/fui3XR6978nrAY8ePyeUwOAKrXQX1vBHzqnOEGsqCRtqPvBdnWaifAsAwnl27dZPraDCcIVHDeoRhU3+1nByBJhi83bv3yMAJMBuk8chtWf9cmwxjLGX9+/S2wUOGKMFD/Sfr+Dvf+a6uAbaNf0+ZMlVmVjCCSLDpJwjwD3WhmCJxBjPOqDBIxODWCPBmb3C/AE/mEZVJVjxHewzJPDWp7ImChg3s0UcftoEDB9iWrZtt5Upk4i3EyrVt2zrqtddQyQEYN5gtzgnGlCQBBjdvv/W2ABkJE0x2YF9xDwaYUReNeRZrjf0R+uix7liPADyuHRaPL66b+4HRB8QhJxUTx1M17kycpJScDCSbrl6xY0ePWvsO7aWoyc5rVE9OmbiDiZNZTjKVrvcOfQ7F7kctJCSXlYtlIuNO+VeFWJlfyoxAZgQyI3D3RiDWp1svySnVHy7mf5vklHFL1lArRa1XIg3icrKTNnRwPz3UGmJ7HfXyuhPEuQOYyykd0Hnk4MEhgCQwQ18FcZ4BdNBxp5zS+8TxewT0y5cttU0bN6blRdQ1NG7UyH70ox8o0AB4AvS4rnHjx9vNW+W2YMECSd9otM1DloCKBxagxwvboya1UVBDgBEs1rkeAgoAGxlWTB2Q6nz88Sfq9UazWOzIMdzwnliwhzFlgXlv2CRqp5BpHT16TEEbYAGZEw9wajuQ/D319NPWoVPntMQrOAyGwJggKdT2sCy8f5ZLgrin+uDMnQqd9QmvCUF5cPaTXTgsonqkIbdxBzhADkE6Y7lp00brP2CAZKOBGWIcYMoAHgRzXAcBIkERLCPMAswPgIlsL1bZjAFSSn5OnSLzgARWTdRjJrbyvkn3iXnAdAP5JgwAgS0BDLJUJJI3b163BQsWqp4rmYzZiBGjFNhiaAGIJCgjkD54cL/16NlN2W16J/EzDBkefvhhucIRCOdk04w4V2Dz1Vde1Xw9//xsMagws6rvjJl9/PEy1e8BvDH1wJWT+kXYAgAbJh7btm4Tk0QtzTe+8U0xmgFYB7MSteEgII9AHJJT6i9Z03J3HDzY3U1Zj+pd52YgGIgwHwAYgO1D06eLrXVWJilwRqDsdurOVjkTGNNao4bwmWeeFhBiLSNThPHkc8dPGC+Wy5MCoUdeFBdGoB/Z2EdLl9qypUvt4UceUUICVpZkBOw3phL1GQk+m/lm/fAFa0/N57vvvisQwxpD+kWvNMAlexGwwZghMaVfGqwCbCtAD9kic+ES1WztvZpaBxivv/aaEguANv4NoGDO2b9hjwDUVn22Sq0+YMBh+WTbH4/JoIf3I7hnjfE+BNnvvvuOkj7sK5hB1ivJDFhXGlB73WKDdOKJ/yYZBHjA6IY+iZhqJHJyVJMLuAd0wJTRJJ2+eCQ33pz3lsw8uJaxY8Yp+cO1s/Zv36Z2i/ozklsOfJFrAzI5a5gv9h9jgjJAsjnq+ixmF897TZwMkdQiorFAFv3elMBRYsxroABtzFn57Qq7XRnJdnNzpRAAHAeAC1DBOAPWljnjdwEnrHmANsE+ks0dX3whwAyYI8GgtVxdnQbJvB+Ji7Zt2qget3u3zlJIcL3/+q//KqnpE08+KXaXeuKTJ07YjIdnyA31woXzdv/9D9jcua/qOjh7AEusHwBVSFzBoML0cf7w2VwD64PrbljQ1Hr36isjIs4KWO/FS94Xs9e/Xx+bMvU+u6elqyao9125ilYotdai+T2WlQWgnKL6YNY4X1wThxjPtiWLl2jdw06SsAB0soYZK5IMyHRhegHmJDm4fp4t/D7sKywa4ApAxjjALCKNLCsDxBVGjcqjHnGRnBKgz7ly/dpVgXWeKzzD8xs2S4M4Nwi6Lfaa8z2w96w15pCzgHXEeexySv8KPRqfeeEnGSbu7sVimXfOjEBmBDIj8LVHINa7a2HKYt7kO/ypD+JoRVMH4sotO5G0IYP72VgZbzRQFjcwOkqPk1eNWDlkbsGdMrhRcoU0v61z7Ausktd8BEnlnwRxtQ7iyPhTEwcTx8PG6xKqBURKh5WKeaKBLIER8r1u3XvYocNHxHiMnzBBQIKnEUG8m5O4KyFBjDs3uttbCJCDlIngE2t0evmMGj1KP8f6ncCNwBZQQ5BJ0IIZQTBMkTGJAiN3poNR4r24NurHsHjnfaiVePSxxyxLrGCwdnfDDrcUr0m70BFYhVor5WUFGr0hMq8Nsj0CNeZPmeiIdSRYD9lr1SylUpaLTbtAB3URLgsloG3VupVt3LBR9XtI/Zo1a65xI/gguEIe5P2RqK/IEUiAjaEPEjV+sGjU1iBHIwhFtkZTZcYD6RhjBEP2wYcfKChiDCRnu3pV4Bi2jYDvG9/4hoJQ1fTFU7Z71257/fU3LCcnz3r2KJSsEhYHgFNVWSGXR5pBZyViChRh2hYtXKjAqEf3HvbiSy8qwCPgrql2wwuYNILE4cNH2AMP3O8saCpmN2/dsAUL3lHvORpic42AKgIipJUEtgpYKysF8rlGWATmLUiU6kBcnbEJc0Pw9vu5c2UGAnNZWlbmxj5Rc3Cuixqcua++qjoy/g17i0sja9dbWtQoW08wLzMMySmdxWMeYY4BzoCl0MibhskbNm60Lp27aI4wsKCdgjO2/hUAv++LWhm3UMeElG39+nUCTsiSZ8x4SCCHgFPZ/ajfI/WmSqhEvedgjN57b5EYU8x8AMq4wI4bN17XRiDJvoMhhPmChaMBOokCxomz5laUoCEQBcxfvHRJ/eQYI8AKjCL7KiRgGP+wlgng+cOackMU146Glg6cK3wfFpgEwfFjxzW3rG8MULgfd2XM0vcZZ9gwnUFZWQrocWRFmgtTpcRJVtz69utn4++bJIaFlhK4zmLAdPnyVTt54pTaKPC7jLHL8NyhkN+HVVPvLqSPiYRft/p31QqAsScYYwExavEAXLduWU5kxY+8EVMSvqfzR03hG6SldHyPseKPGndjAMPyiUxxAFWhLxo1d+xjZIvMCUkAAArrnYFEosf5B7jkLAAs8Wwg+cD7Ixl0wHNB7O2zzz5r3bp1tbWrP7cvtm/R2Yy0kH3Ie9OnDiBEMgfpL8YejC8tDzp26qg14vWObiSCrB7AxpzDCrZt01ZtRABE1OZyDmCUws8bFjSxBg0ai8lkbbVq3dJqaqps/jtv27ZtW2zixHE647k3ziwAEvVrlRVV1rTZPZIAs1ZRInhvuErdH9fBmiYZ8fQzTwswUytL65sBtD3pWWi//vWvvV1A926SjnImrV2z1jp17qS9f+qU13jynuwd9jm1imLiCgsN01iXONbJKd2xslbJKBxaAXE8ewsat7Cr166L9ZecshwmEmVJYyUNWExhjhgX9lCQc7tpUpY+n3X39Dd/nAFxXzvEyvxCZgQyI5AZgbs3ArFeXXqkvAF3dZ2kUv3dCGCRvUQgLo6jHg/KlA0d0s/GIKfMz3OplNi4LEuJ3oFpQDJJFBiaf0eGDvXYuFAbp1qhqN9TAG7BjUwsFC+IHjT0iaNGD3kerA3SFK9lQD5Zq4cwgXXLe7zHGLInaqoAaOvWr5c7H1I4JDsEMqFOIfSgCv3PGG4kZWJqVNdBb7KEgAySTFgcHqa4jP3zL36hdgA08Ca4C+yXu8W5UQhZf+pFuD9MVpBkItNCjkmQANgB2GDKMmDgIFMIHslYgllFqNVRZjSygfY+VTW6Z4IHAhIyzjB+PKz5GUEL7nBI02BD+Df3REAotlT9t5gwZ+tCXZ8DrnxljAl8CdoBVhTmM19IgrCzfv2NNwQ++vTBAMBZTZgtMvhIWan3mvXELAX7VZWVslQnQCaTzZqhBoXxIICAtQvMDf9Gqoq0LjQ1//73vqeG4rAJsKrMO73NGDsYUVgIglqsxzFaqE1iOOByMubunXfejZjSLF0/gWjfvn2sugpwnCfQ/7uXX1GgCyOKIQufcfzEMVvw7juKnGbPnqN19PLLLyuwp4E04IbrBuTS7w6ZKHVxWMUDQLWewhqP5laS4kjySFN5mJ0i9QYbI8aAYA4mASBGHR7GJMi9mB8+l3UcJLIwNSQeCKCROLuc0kEc94Wcl+vAvY81zdpevmK5mEN6qLFH1OhXNuwep4WG5IEB5u8Pliyxvfv22XPPPRvVrp1VcIp1utz91F7De50BLLmmEIgyPsgemU/GhzmaMmWy/fKX/0csxjPPPCtWlnFYvPh9yfAAATAYYswUKFdJ9kZ9G4EqoB1ZK2CQeitql2Y89JD2exhzr3djTDB4ydGeD0YeoVcW0ke+CKZhKN2WP6H5ZE0C2Bg/3iNY+wtE1TpoDY6PyAYZa77PnAEC+w/ob/c/+KDmAakthij0wuPnSK9ZtwTsSn6IbXPAxrVhqKEzUYwSzb3zZVXP3uUzqMvEVZC6REymghSUv1nDAUhy/XxR98ZrSToBhgFXfOF+yHsJyFEXGSNxcUsBfTDu4N5ZVzo7snOi2rXTunffs9Qzu4kOf7iX+koGPictXc/N1fnJuuMsPvPlafv44+Va27iBcl7++7//u9jd6dOni0HnzCB5gnENCQkSTAUNaA2TrfkhgQY4Zs2wBwBUXCf3KsfjyNSJbef7gz6i3huSM4IztFHjhlZeflM93LZu26J6XpxSYerYj/kN6CeJ/N7rD7lPt+SPS/4YEjawzXzG1KnTNH/Me9u2bWzggEE6S1+d+6p60mHABMhHsonLqSTS99yj5+cHH36oelvGvUnTpgJhJCj69O4jo5vbkgEXSE6JCkXse9JruTHIadO6tfq95hc0tevUxKVBHO6UVQLcoS8fa4uaZJIkvM6fA57QZOxgN1nnT30j0yfu7oVimXfOjEBmBDIj8PVHQO6UMBuGcUnExsnUJJawuCVUh0ZYF4/xd6UVNEjYsNLBVlpSZNmRjE99dpBgioGLGoXzWE95s+9UsPxyJb/+TWDikku3W5esUu/jcq4gB3MFZvQ/3i+FdXW2rfh4ha1bu0aSHM9iu911v3599fAhgKBHFEE6NREE15hlkN3l4enmIF7MHWSbPJQJQnlwEhSFGhyCFDKX1AQRNI4aOcratmunbDEAhECeQCIwUWEa3GQipQDBA6yU7MVxBBw7bqwMNLAW//DDDxTgkpnGHZORptbCmRSYNXrw+RiQlec+kfqdv3BeLB5BDo2RK8rLlTWG8aAGhoCBWhmCNIJ3Aj5AE/dLJhn2BPc0pGr5+QRyZHP9M2VEETXI5bO5B+q3+F3AJ3UiBAfICDEswQ1tyNAhukaXpgKM6HX0jsAYUisCLNwnkboNuneQAmoCXRgkagrdGMFlY3wRCJJtBwgyfh6YZQuoIVPr33+AWCnqjrg26l9orE6TZAAn2XN6gslZtLrGLl+6ant271XgiOyR9xo9eoyCNe95GJMRzoED+wXyqBXj3jHE2bZ9u6R4SCf5LO4J2RuMEmYREyZOlMkFNWOsExjVkSOGK6hKZCNTdHmSJwyot/TeVMjYYNkI7mF86JEmG3PqUGSygdSvoZgI1htjwhrmj/eD81YdoXbOWRG3KQ/AhZorsvyYebCWGV/6VGHCwvgBVrxHWpRsUR0liZ265va8/1tvvaV2AtMfnG7z3pwn0Mx9kyxRsiG4Wt6Rr3dZNJ/LuKg+9NYt9V6E0YGVnjdvnpIAyGaRWGKtfujQQTEvNGaXc6BqbL1OFfaN1zEeDg7PW8uW96jWFcbCzV6iRtJeQJSuS2Rs3CQJyVhCzPOly5fFKDEesCt9+/bTuCAvCwy2kgEAASWpXKrKmmTt0maCNcE+ZL0AOgFFACBaUXTq3NkO7D+odcy8ITMGhJAggbVhTbDfnU3P0pnEZzdp3FhgCVkfa57kFckYQByv15kSGebwWZLpRu+h3FeU/ArnEZ/jbUeSGjfOCa6fRA5rzfctLRRuitFhf7LvuVbORs4o1c3V1Ep2rfULYJQkHVYoW+dSYAX5HNYoYMoTZN4bDpaqabOmWkdyk6yttbPnzysxU1xSLEb+V7/6N63J73//+7pOEl2sfezwYeI4p2lxUzRkiM4xmCdeL9aYZtxiL51FQzWg80/SRz/LSIRhYiUb/UhyLkOsqL4RZn0TcuGcHJ139D/0dgLOOganYp3F1Q6AmXf2B2cA7VEAobyetQHLPKxsmBJqOBWPHj3SevTsLmnq0qUf6fph2hhDkoNvvPGmde/WQ/WY8URCzKiatY8YoTHFmXnU6BFWU12l0gGRaslau3Hzus5B2FdcovPyGtmt8tuaP64FNphzXvVvrJlIch/qnRkjJTUEThNplpXxzDT7/voBVuY3MiOQGYHMCNzNEbCN93AAACAASURBVIj16Ng1Fc8CWHk9nGriAHHxAOJSRh8xQJylKqxBXpaVlgyy4WWllpvDIe/BqKRYYs54KPqD0VsVRDU2gaWTnNIDqQDiCBj9xw7iAvvmbcOdxuB/iVi2etfxoCUIFYgjO01dSrLW2rRuZRMnTfAgSq54CQXJSPtghUI9DQ97z8gjo3SwEWolADWAHd439GlzkGe2Z/du1fXAIJBJd2bnss2Z8w2ZcSDlCTVqPADVeykKqggskd588MESa9HiHslpVAh//Lhkg507dxKg4D2qI5fL4DpJJtR72uGYdl2ggnoZrN7JrvM5ABVq2zCPAEBhVQ4IoWE390rQisyJ7DtSztBWgeGlqTBgF6MMAkiumUBHQRH8rCzYY3ofgilAGJJUxpn7JTuOc19hr0IrKy3V3AOCQ+0egfvBgwdkWgIDCftDsKgatVu3BF5gbggACbqOHfM+X7yOnlTvLVok1oKgl2CQeWQNEOiGfnUEsPw3meSBAwYI1PBeBC9IJq9cvmowuYmEszEACgJXAuPQ6Jn7gSXimhgD5osaMwI9gpwgKwygmtokfp/3oX8ZtSzcK+MhA5Tx4yyVQpLke8Tlic60sM65DoLZRYvek2SM+rCJEybIvU8SZaPtQ5X+DQAgYw9og60jK8968N5z7owaauDcEMfBBoHbkiWL1UgYN8XAdCL7ZO0BpEpKiiNX1To55VdBHONPcEqNEOuUejGaq8+c+Zh17NjJ99OfAHHhGpAd0nCc3muse2pIW7RorjEhyMXU5r77JottefeddzSGAnoDB7rL4O3bAqcnjp8Q0wBzwbWU3yoXuwQ7PmLEcLHAML7e2qC+AsCPUZcGunMtaxxGb9++/Uog9SrsZV27dtG6Z5xVq6nWA3WGQuxD6i8ZR/YS4A/nRZrQY3bRrXs3JSb4OTWv1DFRB7dx42aNz7Dhw61Vq5ZKVuzft88WLFyoayGRwPcx54CNAaxhpkRywcFX9IfG7jFv9O3nA7JqdyIlGca+ckUDZ7PPp/8JwNybVrts3d1vSWZ4yxSSDF5bxfkAuCKgp26T804GKlXV+gz2IgAQZpy/AXYwPOyZUPtWv7cm5woGSfkNvNk7zrXUFt43ebJ16drNsvNyleBBLokTKckfZI4zHpqhPo579+7RGuMP1xLMZTq0Df34YDJrI0mlS88BLOwNFArsVVhcEiKhZtmbpgfzp/pmTy4xhG2DnQ/zw7oIZ4+vpdBPzXtyojJgPaBaQAbcp09fnc0w97CtpSVl1rplS3t7/ttWWlZiHTu0s6PHjmjtA+xhlHmOLl/+sd28Wa59Nu+NN+06rXAKGiixMGL4cJ3lN29ctw4d2lll5W0/X5SpSKrm7uKlC3UgLr+R3bp5W+1FQjKOawLEhcQga4f1CnsrphWTlWyMVtxpOTiiznr++xk55d2MxjLvnRmBzAhkRuBrjkCse8euKmGjyTcOlbUCcQCyLMuK0XfILCuGZNJbDOTnebPv4WUlqqOSnIRgQQFDxMQJyBEeOIiDefN2tW5ywieFfmXuwVfnixeCiXTD4rTLXtxSwWglJ8dWrfxU0iekMw0b8aC6IbaBOqggcQpMRcgmE7SQdec6CNZ5mBFQXL5yWcDNXRmrZBghaUyUzabeyGvSqlVojy0+AQ227WRQcUoDGPG5KginaXAOPbFuph0weRASwNKzjIcztWQ8NDdu2qRM/rSpU1W3IWdCJD7Z3iuIgIoHKZ935MhRNasFSPIg91HzQB1zhhimMBE706hhQ7n+ERAiocSsgQa5jDWfe+nyJTt39pwYK2q9CATIiiNDdIlQQg96XgeTF2RkBDVYrw/oP0Agi6CK30XOBsCjpgVWDWaETDzjybghQ2Wsp0ydotcEuRXOlMwPASkBK4EQfbwAF4AigorQP4x7hmnhXvh9wBZuc8wnY8W1EIy42YT3JSPoJsDktZUVgBt3z9McRUX8vNalZFmSLhH8Mf9BDsaeCpI1QAnBJawir+czw3rjZwT+vB9j881vfkMS39DHzRmhOhklryMwxDJ97bp1aat+pGGhLgVAggsicjJkmzBF1JAByFjPaSauFodZBymse/VrA3xWVIh1JOiFOYQFkTTygyUy1UCaCSsKaAMceCPtP2biYAeQiTG29w4aJDkzva6efuppSfzSgFLZmLpTyGs74+pL997779vhw4cEVpFkEmiTaKHJ9Xvvv6eaMwA99wn4xjwI9tXvxyVsMHShUbfe9+pV69mjh02P+oaJJYtcZkMAWsfE+dizZ0ggsB6ZA3qCtWvXXushSKt9vfuZFvqwqbZVMsVrapXAfsahkL3COQBoZx++/sbrkhhjGMO5gjQUxh4WDvdZxoo9oxYV69YJBNOMG1CLBFXrUZb7+WIVYUEAU1yTWK9UUskDBpqxCWMckgwOMLw+ua7tiM9r5GPo50p95hUGS4kAzhsHrgBbxpA6yE6dOmsvwlwC1upkwjGxzZx19Hyj3u3y5SvaF1yr1oWchhNitDAGYl9t27rVdu/ZrXOtc9duNrS4RJ8LMzlt6jQ7eOiQ9j2/y3uxH0keIXHmbKCBewIjHhqhpzzZwR4HZDEnrAuuIzhqsqfYM5w9vJdL9r3NB/cYGCmpTpQU8V6N4UwPNcjBDERrRdbL3g8OVcSa1WtUxwnI5Owi2cJ/s9Y400pLSlWXx/ouLimyFi2aCiCT4IK14yxAbr906XJ74IHpdv3aDRlAUUPOM4H7hq2rppab1gIJkqtOMzMOrHsxcRcvau2QtMprwLOxXMlMvjA/wuSGREr9enbmUImPeFx7nHWImYrvHWf1M8YmXzO6yrw8MwKZEciMwF0eAQdxPAi/KqeMJywRz7kDxKVqb1tebsyKiwZYWWmx5SJHERNHYT+SPwdxLqt06aMzc0izeNi6lDKmyuwoQxzszPUs9nYGIdQKQYcHY3Gz2pjVVif1EKb4fcOGdZJT4krJQwgzCxpqq5i/QX5kJmLumhhJZgAC/JuHPdcOO3Dg4EEBD+Rh/C5yLdg7yRGjWhUuv2lTHATHqk6GuokVy1dYYa9eNn36g96jrKChGCXZ00fNxsWsVVcr4CcI5oGIA2PLVq30cMdggkBv8pQpku6kZNyRUIabQJYvruWLnTuV+ReDyf/iDlzC+NPTKB/JYZPGadt/xglAQhYaQAbLwd/YcKsGilYOWVlqiA2bAGADVBHYE+zA9hGEKLsf9RwjcEHOtGXrFmXSsWvH7AEjBpoZb9y0UbVNxcUlcloDHMAoAAKweGccCGZd2kSg5PcQXEkBB61atZKsivsk0GYcCHyQdbEWqB3hPrxJc0rmEgHAEYgEJo0ADoDI6/j76pXrdv78Rd0Ta426Qb7U+yk3V6wldTYEYgSBQd7LOgjsA+AcJkaW4MhOq7343wG316+Fdgt/93d/JxOW0NIhvbAjkMO+Yb3TkB42lkw8dWtIrlhH3GuoX6H+a/78dxRgTRg/3vr07asgUzLkenJKz5r7mPIzGJPPP//MSkvLBDQYJ8aHfomYg1DLifGM5lgy6kh++BU5JewokmTYDGqPqEOkzueJJ550m/iofYJ+vx6IY0wIfAHnC3CmvHBBjMLjj8/UOMJiwiLv2bNXbrLIiUkUIPGkRhRgieSY+2ZcSb5wP+xH1jxmJLQQIQHhrQeiOs+0QYvXBgamEsYMt1XmFFaYhABzzzXyxbgDmLgP/tvnN66glvXHPMAcIs2+VX5Le3bIkKFWWlaquixMLPbu2Wvf/va3tYcA/LgRsndpqN4C18zKSr33q6/OtS9Pn5YMGdZOnxWZwMBmkYBwhtnBZEjqMMA+v9SZeSPm4CYYpMisTxIWAYCmGwCmYZyfv+FcDFJVPjMoFIKhCvcNs04yC9AI2GPv8PvsY64ltCWB7ac3HWcoiS1qUQFToZckTCfnJ4Y6nEuAmzVr11qC/XdPS9njswYAiQGMtGvbzgYPGay6WvY95yz7l2uqrqhQjRymIy4PvaEzXKY/ZkpitWrd2jp26CAzFM547zUYyZr1/Iqck6M6UlQd7FUSDMGx2GvnWBckSag9u651iqwXRQRjREsJTK+o9yVZB+gimYPcF3OhPr36aM989OGHNmx4mTVsVGA7d+7Q7xYXF+m59v77S6QMwaX02LET9uEHH1mMmrdUykpKS/SemJhQEweIa96sqSSVWu6AODFxF/X8QwlTUNBU56NAXMokg0XxAIjTXCMnTSaV3GQOSXgxxiga3KjMTXQ4Q+d8539kmLi7HJBl3j4zApkRyIzA1xkBgTiS76m494pzgxNn1hzEIadE5pi0VLLCmbjigVZWUmw5ajQaV8ZOOvqQyY9YOTlTRtJKHkIiIQj2CE4iZs4ZubpgIjAB4SaCHEg1RMksOQkSOKxZs1oyFB48krncvGG9evWUm1lVtdc/UAsBWwFoIxDjGnhIOQNSYGfPnVNgieMiBfV8FsEiwAqHvFmznpDUTrKhm7cUHCB74v0oVt+yebNYu8LCXgoKCdoI5PhvHvj8Dbjjgbl9+3b1NSLYHDd2rOQtSPr4PkEN9Q5iJmCJAMWJLGX1qc0gIw2w4F4BEQRoBM40ac3Lz5MzHw/13OxsFbRTlwGDAQAFtAK2CLyQqHF9ZLQJYAmmCSh5T4JbgBzgjGw3jBnNsAEl1NURYPB5wbhg/4H9cq0EGAD6Qj0KltqffPqJCvDJGjPW3D81ewQz3CsBo5uu5OkzGCe+R5PaDevX26T77jMCN2SjOCAiTUJOhRU/Y0xGncbpArSRLJHrYqwZIwCbmLTqKo0hn+XMHT3jqgT8CeIAmEi1aM7LfcASMP5EKjg37ti+XfK31jh0btxkZ778UsAUyRiLeWhRkR3Yvz/dPJwAUhLIqEbopZdeFMvjAMJrdNIgKWLkCNABuAsWvKt5nThhokCS+nfBvGBaEQFL2lCE/nxItZyJIxvP2nY5pe+lSLIZdyMdQAdywyCPPXXylJxF+Tz2C2PqDNSfr4lDcujOm3GBbK8J7C4QByj88yDO5Ys0N4aJI3kydMgQ1dLxRX0raxOmDmkh84xME0OLwYPvFcuPyQYyO+qDANfsRz4PgISzZnCvJJkDsGYfuWTOWYTQHJu/kWDStwvA7Jb7sO+VdruiIrKjdyOHIIUmOcF6Qg5H7SUyQKSGSM0YB5ww1XageTPbvGmzvfPuO2LhCOT5LEAzbpWdO3cRYOZeGXf2M+Y4fA7vQZ+9YKDEGAN6+FyCc/YJc8xeCq1CWNu4q/L74fshKeKGK9npWl/G2RNtbuKh8WB9qabZZRJiiCPpHKDazT/8XOZ6GWuXl7ts2dlEnAsd6HDNvD7UGpNIgPUFvPK7yM5xXaSujjlHIgwg4XxduWqV7T90SPfDfak2r6ZWnzVx0kS9rlXLVvo8b3yeEGC7cP68HT54wI4fPabP4AxADt+mTVud05xdnHeh7pl796RRkAjCxvmaD0COzxRQlUkLZjHu1htMsBhv1uihw4fl1Mm1AJwAqgC2sWPHiNXlLGWdImlnDNmDre5pJbZ94cJ3bdKkiQJhnO0NGzaQnBIp5rp1G9Q/MJGVbRcvXlYrFYB9MmZaJzwnKG+gX2aDgjxr366t5KvOxFET573xBK5jCWtQ0ETnFc8sDieYOO6BM5k1ojVTW2sXL1xU/1Xkyaq/jNoHiYmLWMnnXvpvGRD3daKrzGszI5AZgcwI3OURiPXo2C0lzwWYuBQ1cQHEJSyWQopGDUbMskJNXD41cfdaWUmRg7jIXpusr8wbAgunIozgTul3EZp+wzZ50IDToj+YkYKkjQPCK9P1HM7EIaesrqwW0Fq3fp2tWf25Ag9cFzESAMTheAbYCs5hXvvhwE2BBtnrqJE1krJt27bLPAFAQ4BJBpjGwXx973vf04NUBh8KUqizaqDA+uixo8rEEkwgr7p85YruSTKkeFwPwk4dO2p82rVvLxMGXgvTMmTIYAXuMAoATQIV5HmS5mXnWkVVlSSQACJ64ZE95X6QCnoW2iWRBHk8rJHb8XC+p3kzBUg8xFu1au1sYIXblfPA5noJ/AFTsIrTpz+kOhw3NHBAgEwMm31qrgiOCcKQOXqM52MJWCKgIxClNQJBATVgBE2YDCD9Qz5WVFxkzzz9jBr0AkCGjxghd0sCQEAsUj8F8jCQKbO5v58rGRJABpaFoJlaQfp6ARSQBZ47f0796sYAhAFcUYsL1hHSSkwfYEIJ5sX0RAwL85CbA2uQpXlg3PiDbT9tI5h7+nZRG3hPi3uUOceA4IEHH7T+/frZa6+/bh3at7d27dvZgncXaL1gpPFfv/2tAtTHZz4udubTlSsFoglCkdPdf/80jRlBsxIYkdGGu78h+UyIcUSCR68rgj71ipMMLa51zdxxfTRBJsiEyYQ5vkNOGTUF915tDugYA+z8cU2kRxnBKHWCO3fukpQP+d60aS7jC0z5n2Pi6NtHXR61nwAWAlis8wHYgCCZaPx/1MQBgpYscRfP8ePH2+B77/UawyQJlUZay7t37xa4ZG3SMwwgT00iYIA1BcBH/ouzHgkKAnTqp5ConTnriQtnFDFOcmZN504ksXRHUK/HDQwUYIPPZy3BRMOKE8TzUjHZFRVKbHy84mPNCV/sR5p947DJmufaWWewqZhhPPfsszLAYR0cP35CDCbtNDBMCf24COphQ3lPEhuPPPywmNHA/BNkc43IZ4NxRpAGhnMKJt9dMx1Q8eUOl+6ayZ7gizllLRDIA0o4SzmeYatYD5xpoRUDP8een79RV/Be+rxbN2XExN7nM2GPuDYMgFjDken9HcyePxvcHIN9B4tKE3cY+d179mi+WDPVtbV27cZN3UNIvJDIIJHE2HDfqre7edO+PHPGDh44oDozat2uXrlszZs1k11/7959BJIkFYwYNv7md71VQAM9Z1zpwdrDyMmTFwKIUTJRyRDqpaurJRNlLJBxAxRDoot1of58iWwBUYD9t771be9Jee6cxoe2JmPHjJWREudhTiJH+/b111+zGTOmW0Vluc7GXr0KlVSg/QSJgVGjxlhuTp59+ukqW79ugzVu2sRqUkkrKS6xPn37WF5Ojl28dN6ys7PExHGk6HGrhvU37qiJy893ZQZMHPfHWuW+Qt2txiOVkvkXBjrMj+rMGzZM18QxWjybM8Ymdzkay7x9ZgQyI5AZga85ArGenbtLThnLSlltqjrd7BspBqAJ5qu+O2XDBtlWVjbYSouGWnbCDRv8YU19nIM49TGSWQkPRjc8CZJIHpk1SbKsEYiTs5bL6cgIAjzCVwgKw+/WVCYFwAi6aC8AiOMBBFNB7RF1Zvfd573HJFVTIOdSTuq6JKGMHDAJdn7zm9+oT9tjjz6me+DhDztGU2Bc5WjsCnshWV45BeQeFLntckJSMH7GNcjt7cIFBYIEVwAFWJDApPB6pFSSy7VooTo4QAmMGGwIgYBqP/Lz5U4JQ4cjIkYlCkqy4nb9Gk21s2QPHow8CEwAsapNi5ndwvQjO1vOdvytprr5eXoP5FqnTp+WZBD3OT57xoyHFaSE7DPXEQwocN2kfxjvTTAHQHQplxt9IK8iOH/llZc13gQgyPcIYJS9v3LZiouK002babIdpF+h9ghZFH3iCOBpHo25BYExwQ3BF9lnxpYgB4D55ptv6X4AH1w/c+zAskLAGTYDViq0ZGgoNtSbthOvEbjCzmEoAuhCTocc660331Q93PPPPS+pFoEzIA4JF0wjAAqJH66ev/6PX9uPfvQjBWz/8A//oODq4UceltTuvUXvKbjjmnEW/NnP/lbrWoBLMliXKAXTGiSA1JQBcpGPISOFZWR9cq3BfIJ19OrcuZLHImElc+9yyjvdKYOckj2jtgmnT0neB3Bi/cNUwKDCJNMU/YEHHoz6YCnc/7NySphIgBS29axjZGQwD6wfZy8ik5Wvyim1z70GlaQJgAzAgvQZsM16JiHAmMGQYfLCfLL2CH5xIV2+fIUY/+MnTqTrEEFZw4YP05wATpF5ArxY7yQtgkuiemHV+3JpmCd5AmANro0ycqAG63ZFulE5sm3OGhgcGGtYTBxwn3jiCWvTtq2kxCSVYKYXLVyka545c6YwDQwG58GK5R+rUThrCRAH6Fi6jObxqwUScNHld9jHJDdYw1ynN/u+bUcOH5HBD6w1e4p5BKDB0HH+KBkQmR8pYRCxZYEV5n5dZukyzNCUPZiisFfYU+4imS0QDWtFoE8TeEArskTMcXxdwk7BCnrtbH1Zt5hCWMMIHIQxliIhNA6/dVPyWUyAdC+wWeW3leiA6Q5gFCAPq8raoW6XcyU4GTNPJIHKSkps+LBhqvfkDFMCJwJkAFfGCWMjzmYxgldJtplaY5DACvsrMJyhNUdoCRISJVwn9YvsgbBekaeT6CLxxLPk3sH3WimqhEaNlDzZvGWzQGX3bt0F/niG4FD58su/s1mzZtqlyxfVk2748GG6N9rg9OndV8C4sGcvW7HiE1u2bLk1adZM6hVqCqltpbVPFmYkt28KvDXIYy3XgTgxcZJTJiw3t0AgDnkkc8H5wRxyVkohEDnhkhxp17atZM+MRUMkldojbprEn0yfuK8ZXWVenhmBzAhkRuAuj0Csb4/eqWSyxmqSVXUgDjllDKlktiXi3hQ3lqqRO2XMqmzo4H42ftwYPTyU+Y7hcJarh7FaCHgrUkkp5U4ZsSUE+vysikx3VDoTAFqQTcrWnN+WU2UIKj0QS1ZzHQ4aCYC2bNms77sVe6Ue5FOnTo7c1rwBrGfePSvPQ0luf40aScbyhz/8QQAK9iOwIrAFFMbT1BnpFuDU3dvcoa7O+MAbhAOWqO0Qy1VTY/3699d4IDdDlgko4QH7v//1f1vvPn1Uz0Ugh4PZvr37VOdQVFScriviYbt+4ybJb7yJM415mQ8T4ECSRJBCPQ7BEoF6uPaaqiqNWejdVBfMZCuARE5JNlvmH1HjY4AQEqCcnLp2CDBvSBeZC4AX18DT3l0Wqc9IChDyudReAC6Q4bz00ksaJ0ARwRK1fIwzASLB/r33DpLUkOA2NC8H7BEULVy0UAHxww/P0LjDwhGwYGBAgFpefkuyUZqCA4AxwCAgYj5CIiEwhcwzNukEL9TUkVkms488ikCdQJ+55HUE+/xNwIXFOfI8QFvozcb1M8YE0xjYyHp80yb7yU9+Iongy6+8LDYKs493311gu3bvEgCE0WGOfvCD76v9QmAGle2Pev1hex6cUj/95FPJqaixHD1qlPYS18V1sl54HUY61BjBZvbr3y+dGAnyKG/k7TVxBOMEtIB1jCnoKyf3vpxsSUNXr1ktZoV6Thga7+GFvC6qi1OvxzqJJUH0ihUfS8JGUoQ6R4LNJ2bNkgTVQUIkma73d2h9cPbMGVv03nuar0ceeVhMMfen5EAO+7dGCQD64SFtRY5IsoOkCvuceTpx8qRq0Bg3JJe8Bmmt2jgkfJ8iDw6sufgW0S4R9xLJTb3FgFvCexImKddCxlnXk5tjZ8+clXES5huh1xx/E4gD4DHuYe2SIOA9YJeQEU+dMsVGjhwlKSXsB20LACwTxk+Q42Qw+uGekKeSkGJ94fYKsMAkA/CGlJe9AnDjHlhLfB7JKNhJd/T1QxSZMz/nfOBMYHy4Z3fZpEXGMUkSkagKrCVo6F2jz1m1cpUSO9w7SQlY5ewcZ4fT6oWobhSAShKgcaPGAi7IXXG05TP4TPotcq0+r16rx7jWb9Ognp8k/eJxydnZSwcPH7brN29p37tjZDzdCkNjTA1qbq5q4GAref8Rw0fYoEEDrUfXrnp/fpefA1447wFFKBkwgoK9I0GCZBZQhbSYJuMutU0KOJLYCeuB5wPjEZItnJe0UdnxxQ4lnADFMITjx0/QeccZSNINBcMLL7zg41FZKQkwEzRw4AC5qV65dEXjhrPrS9960Y4dPWynvzxlo0aNFEDkXKJFyqWLSFcb25o1a+X627FzZ61gjLtIagHiSFqmUriHxvUHAEwyFnby+o1rEVhH0t/Ubt4q13OBBCFnLHMDswgLzp4B1NH2o2mzZgLV7KHcvHyBeIA9agDA85NzfpiRU97lgCzz9pkRyIxAZgS+zgjEurTtCDKSnJI2A/qjOra45eXkC8glaZ6bqra40ZOmxoqLBtrokSPUYsC/3H1MTFXEvHlRNMyVaz3qM3G0GKhznww/C7VxSQd99e3BI6eTeCohcxR+tnr15wq8iRpCPy0MOyZOHK8roubNazTcbS0YA6g/VCJh69etV3YUORayHoJ0HMY++fgT69yls6zeYQ0kB4pq/fjc6HYV5MCw8IAnCOVhC4PSoUN7SaIIAHlAwhRgpIC5weTJ99nAgYPk4LZ8+TIFaNR/ATBC7diu3bvt01WrlD3m9wNQYxhlS48pQrVLSnngkpEm+MJEgFqJ5k2b6oGMxJI6I9gCsZX5+apLI/gDKAZ3S75fVDRUAIs5oS6F7yG3W/LBEll8w/wQ5CB18ky4j2fI6GPmQBDFWCKxgqHjM7k+GoIT2LVu01oBuDLlkXMiY0hQC4gLzX1hd5Ay8n0+V42Iq6lrI9jP0X3SM415pR9c69Zt0oFdYF+cJfRGwDB8zDMgBcaD1wMOgmlMXR1ZSqYUgG/AKFI9su5I4QjoeC9s8amLo17yb3/2tzJlwIjlm9/8ptY+0lLumUCRAJlgFIZl8OAhkruyTgVeq9zohn5NYotTKblTsmaQ4I6fMEGSNq6NIIrfBXRjvU/dINI82KDgSshYeFN6arXczCKYrcBwAapphA3wrjMF2qC6IQw1QoIiSGYFDr4C4gj0AM+MfWB7GGPuD/DgEs4AmO6M9bgWAmrkhrAn0+6/X3PB57DWWDvcK8Hj4iVLZEJBCw7m8czZM3J3BIjwb3cJTNqIESPVzgImnXrVYMXPmiLg9/YAAbzdCeRYt8wngT5SQK4B9ovrYRxh0pGOEpgjHR05BWIvyAAAIABJREFUYqSYcCSVyIZhNQm4fQ3hVnpF62Df/n3aA4MGDvIm59kJ275tu3qbTZwwSfuGIJpzY8eO7QZwB9gFppt74F7Yv7A57GsAdts2bd3RtbZWro7I9fji9wCxyJQlUdy1y+9FzpAuIYSd4vdRFnTt1k3nnJIDyaRt2bpVjCwKBkANa4O5AIDCfh0+clj3yfdJRLCHGDPeFwMTQCKghDqtnoU9rUlj+k36ucRe58xKs8WRHT9rHwAZ5JswkXv27bONm7eotoyfs75kwKHEgveiY25IFCEnBBDTyoGk2XXktY0a6bWMBxJvamn37z8g1ol1xVmI3LJ79x6qb3VgWaFaNFhcJLyAaBIjAFyuX8ZLNJivqJS8HkDGs4BEA+v92WefUa9QzsWQRHn11VdtwMABdu+gewWqSfJw/pGkI4FGewxYOeSUP/3pj23nrh26PsoAALNcHwkMEocXL1xWI3jaU7BGKmuqtQZIOGJeBWAj+QrRrGbfksObxpA/nozJsoYNm6VBHPdEfSnjhuJCqohEIu3sybnIWac5UJIrL13fTWLo8ecyLQa+TnCVeW1mBDIjkBmBuz0Csc5tO6rFQDzLJZVubgL4iVkiK9eyYm7RHjOKp6uNnsilxYNsxLAyy6WJsSSG3sfNG4QiScqylHq7+YMkhFBuUBmTO6XqVOrdndtdu/GJ/xWE/lETAlRZybilvA+0mAQkd2IBcYCsqVY90/33T1XgEORqBABuM+/mFl7nUqnGxQS4Tz71pJo4k1EnaId5IVNLYKMA39w0goA5XJcYuRT1RfkKsrA95/doXgsLQNZ3zdo1Ct4JSBcuWiSmDgkWDA+gAhBKATxumgQ+RMDYl7+/eLEdO3lS781IUIsCA0WWmWw3gfOli5fEFiijHt0TWdUaMqg5bpPuDE+lwEjoj8f3CdDEpiVxWLuh1+IYN378WDU0D8zq9RvX7Re/+IUaRJPBD0xpqCsEzPHZADB6OhE8zZ4zWxl2gh2CAQCdu5bGlPVlHbkDqX+PL1gR2IdXXnlFv08AQdYbuWDbdm0VhwPceH9cFJs0bhL1FVsndqFsWJmuGdmkmAOcIiOZIUEdX7AL1EydP3dewSmAsmePnpJUUnfF76ku5PIlySEJTGF5Lly8YL+f+3t9PuPJ/PEa2Iuf/exnum/qzWglgO09bRS4bgxdkIoByDG5eOyxmcqQA54BDaw1xokvwCrsAXVqGN9Q7wV7S1BNQA/jRTKB9QBzs23bVtV9AhQY0+BOykABRPLoK6amz9jSZ2mOkfYyxzA7gHTe54svdqiPFUx0yE2QvAnz/FUQxx7DJZJecVcuXxYAZW9hBgMgU31jyHH4RvZ9H9WhIUPEwIIEBqwgbKdMFmr8mgAWsJyAxKLiYtUFAqivXrsmG/YdO74Qg84XgS61hsjZQt8ypIhqNyEZKc60PvcBWIa/dX9xk2SSRA/rM6wTXi+3xDVrtCYwISK5wT798EPq+W7bk08+qfm6cvmKM2KplFg7WFz2J20RkB5yXpDcITivqqqxoUOLdG0E/PzNWQPwY14BrwTT1DOxBwHV3NuokSOtW/ceAhLsMxrCAygAmUibeS/AB9eE7HPZ8uWaE0Ag4A2wxd6nhcTs2XP0vshymXAA3/oNG3Q+TZw0Sa8N9bysJdY8yRSuH+CHvJV6UPYnU7t/336BSUANn8EX4067BKTPJAg4qzhnOKc4D9ibSF05c9xZ1iWnHOnXrt+QA69cci9dTPeskzERjqGJhPYge4OkEwkJ5pj6MNYRhjPImY8eOaJzlPXavkN7SUC7d+smME5yyWXWtBOJ674YN+4T1p89z737GUcpQY0UH/ycvQXIIeFGSwBMjVACsHZIpHEuIbvdsWOHPfnkU7pHWHNYWNoHqEXM4SMCw4sWLbAf//hHtmbN5zI+IolKkgN2r3WrNipFWPDuQtu//6Ab0tAqJTuhMSW50axpE8kpqWGnNxz7XIDOvgLi4pQINFPPOZ5LPEOYB5IBKEhCsjQ41sKOy9RGDd9vSxLLusO8i0TMY09/J8PE3e2ILPP+mRHIjEBmBL7GCKjZ9x8xcfR2Q++YpFdclrK28RjSDeqiUgJxodm3bJclnXQAlqW6EiR3/NNlmfwoyKoAcTyUgvlCAHKCbpGUhusPQT5vLMAHWZjKEojj34AkbJxlupJAOnnT2rVrKzMJai/INEpeFo8pK6zmvVWVkrkRBFHjBEh4YtYTeh2Z008/+URBIc28AU5ufU8T3VpJyIJsj+sLBh8ElK++8ooy0WJcbt+Wexk9uKh14OFNrx/A25TJkzVGKz/9VIYaZFUH9O+v62ccYWJWr1ljVTW1enDyeQThBJv8nAcwTpMEvtj8q+7BYsq86x6RvyWTsujmHnnweq+jLDUYx97av1wqRaDGQ5sHNffMz3lwE6gRDP7jP/6jxnHOnDmRTM/ZFneiw968WiwmBg0EX0iJCNLIbgPgGIvwegcbLtVzt0acAisEMmHLaNnw/POzFYgRSCNrbNW6lX2x4wtJjag3IRgioKUuiJYDvNeUyVMUoHkDZE8YEFgiU9P8WcrOnT2rcfQ+aeW2b98+NXkGgJPRJzsOQCC427x5i+YB0xLmYP7b823rtq0a95mPzxQQ5Bq/893v2G//679s7759qvuDpSIAfPzxWcqYA5LmzXtLsj+kl4wHQWG6F1kkMYbpaNqkiR0/cVxOdMwHckls511GiekHxjZ5qhmE0R05coRaOIRxZK6YZ+YDaRcBPP9GJkYdJeMMqxNaAQAESDwMRhI2bpzmi/kIgPtPMXFqR2Up1dPh3Kn3z8mxESNHCLQCcBwM1jWXDkCOe8bkg3o3jHJGjhihejaX6HrvNWrfAL4kO2Y9PktsJrWfyGFhxGAT+QWAAZIyWG/AX3DxJDkTevQRwAebeFmZREDSr46EFf3WMAai/1iuxhamD4kjYJzPxtK+sGeheuHt2rlLLOL9D9yvGjHmDBCgmsVkrZ358owAPcYQj8+cKdaYtcj6wtyiQX6BzHm4DmemaHC+xVatWqW6RPrmMZesGRgu3ptWH88++1wk8yyPmPSjAvrUdrmE3WvTqJWiNhUQzJrXmRx3WS3rnbGaM2e2mCx+xv7BMZOxBnRitoFMlnODHmSck7CCJD6WfrRUQI5kV3FRUdpdEwmn2pQkk3bhwnnV9uFgikMnZ0b7Dh2UDEHGzRnhjr3eioMz1s1naKGAwUhKLQZI7pw9d1aABgAPSGSsOeOQUbIXANW8L2sHQHrx/Dk7eeKEVBQAHur56GlHEg75J3WpgEtqiwGDkgdWV9uXX55WQoT1yLnQf0B/gW/OCYA1SRBMpTD0Yc6QdWNSwpm0+vPVOkNwmMSZlHUUTKSoo4Wd5iylJjq4D8Nwbtu6XYALRcRzzz1j6zess6KiIWqPwDgAyNu372CbN2+1t96cr2cWBie5DfIskZOjn0tOif2/oVih9MALGCSntJT6xAUmDrOx+kxcnZyyVgw218KO4NnH2uCaSc5wLdxTudxR43r+kIB6cnZGTvk1YqvMSzMjkBmBzAjc9RGI9e7aM5VM1abr4ZBTij2DgavGPTKhDB/NvgXiEkkrBsSVFltOtoMPB1xe/yZmTr+vx3S6d1y6xQCvjOrL6nNxgYkL4O0OJi7YsRvNxx3UkSEFxAU5nNzWchIy1yCIxSWRoAGWiyJuGA5kKTA2BNxkzpE2zpjxkAIRQNWSxUussLCnesGF+jkCW7fNpgalDoQQjPA5BIDz5r1hjz76mB7+BIdk8snaEhxhyoDU6cknnpCZA2Ya1BbxmbjbEfAEi31q9JBewWjyWcjCCFQwVAAAEIyT/XdHz7jaCQSjEABTVcVtZWh5T0AkAW/IeAMYkQFRDwGwoO6PwIvmywQkDzwwTcEPARxyTdouYLZBEP3Tn/5EARL3HOpk+JvPhBFcu2aNstW4XQKKYJlkOAJYk5zV3UVD3y3vK+XW5ATfAHKMAGC6MJVBsgVbA+P4/uL35QRJnRiBBcAVN1AYsD1790jqxs+D5NEDdne85PokW6yu9rqmBvlRn6gagRvWAYEvoIsaO+aPAPmdd+Zb//4DZFoAu4YhB3MEo3bs+DHNBbWNv/zlL/UerC/Gbfiw4WJWBUwqq7TGaAj94osvSfZGnR7jyL2zpmRSc/Omak8Ankg3YQoJupGKMs+MIwEs40Rgu3jxEhmK8HPqwLwnljdgZo1y37juwXoGeRxBKGCZa+Q96VfIvOJAOmbsGA+kZb3+52vi/CSiJ99NARbGib0Fg0HfOmS+nnypl4CJepLxvow/wBuwwbok+MWhElOi7du22d59e1U3hNkE4AWmgOQEcj/GmHVLoEmvr8mTp0gWx7piLUlWGsn1QrKo7uQMdXp1YE7Kg5g3zmafHzh4QD3qYIQZe+SBJGf4OePJNZCMeeKJWQry+Z3QKJ6/MWShh1+fPr3FFAUWmmsgQUECpUOHTroHav/YE9S8bty0Seti7BhvPcDYLF+2TOwjAAkWvKi4VPfNWmYcSDCEurqwHyWPjnpBsrdhXatrKiXZZF0hAX3xxReVtAHgHj12TBJCMiz3TZ6sZumAUZgq1hNJPQJ87n/Tps1iDJHjTn/wQZ03MMTsUc4Z9gzrmXPy6tXr9i//8s+qRQWIAmYBUa1btRaowziDvzmL+Vna1ZRnBmxSlEwAZPMZu3fvkpT2zJkvdc+AYuac84kzkb0TI/kQj2tPsKY6duyg+/AkHgYxkelO1MQaUOttW7ZaReVtSWNpXxDODO6Het69e/aoFyIJFCTYMM6AQr4ArRiOMM84G7NGgpvom2/OE2An4QQgJQnFtTFeSPVhbVnjEydNsMOHDlhR8VDNE7XJvA7X4sWLP7Cc7Dw5RiqJh0lVTrb2WllZqe7XGU6et/ROxbipltSrWNE7auIaNlWz7zomrtxr4ppgXuN13qgEAGzUyHrNN09mwN1tJQHYYySEXvje32aYuLsekmU+IDMCmRHIjMBfPgKxXl16IA4UiAPAkd3zNgFZlqz2/kLQallxHuy1lpuTstKSQTaspFgF1YGdIusX6SHTbQZiqolzW3//WVyGJnhiRbG2l8yls/feeiAEgvWBnALEZFzNvvk+PeIAcYGNgNnDKr1rt66qQ6B+i2xxcGrjQQuzQrNXgBRBLIE7gSzOdgcOHFQdDA9f/gRTCbendlAlW+ooKCDzSQBHtposPkE1gRbAA5cxpDEEEgAhroF2BQQ2u3btVma7V2GhFZeUKMtLphPDEsBDdU2tFTRqnK53c+OH3ChIpdE3fciqxB6NGz8u3RNNElIkSqmkAnqCER72SOhgyZC8EVCRwQY08LBHAkddDG6UxcVDbeLESfq9UFNG0L1y1UplljF0QF4IgFIfspjXs/GH4AvDhA4dOiqgIQAlqEG2CPPJWAJYCDSYd2dfKiUJY2wBFWTZAU0EjATQBMTr1q1X8Aygg0libRD8YipBNv/z1Z+r3gf5K+MEaOf9CVIcLLnkjPGXOUnFbYF4t3GnLi2huSOg45oB74BvArGTp07ZnNmzxQbAIGEQMvOxmQoAmVcaUf/85z+XmxtsL/c746GHrGfPQknTyP4jscUgBkCIJDW0O2CMQp8uxtoTBpUyRuB3AJXjxo2VaQTAnXvg+gBOixYu1GdRSwm7S6AKmHNDj6iuVP6mLo/jd5gjkhr8TfCLE+fRo8e0RhnbwOTVsWh/XBMnoFcLMMzVdQLaCfSps2IsAnvnSC6CfFHbAeaB/lWY1cBiAgS5JwJXWPODhw5pPQIgWKckAxhjxuQPf3hNEkwxmLW1NnDQQBs+fIRANV+h0TkSWmrQZJ7E+owofi/TqzM2kZlFKimm6cKFiwJZAHMMK3r07GG9Cnt5LapYeCTOlXKdRMo2bFiZAArMkhrIV9zW+gZ4L16yWCAesw32H4wofwPM2G843fKlxt0Ws88+/9xWrVypBMSUqVMtLzdXZ8n8+fPFDikBU1Vt7Tt0EvvMOlBvyJs3tW/ctMlZccYT4EltHI3i2Stfnjltb857XesY9ubFF14QOGSeYLo+XrFCdZYAPIBkSMqwj5kHZxJz1CKBM4z7feqpp2SuAagM65axYk0wlqtWfaYaQBg9kmmAHNxMYVS5TiSvfB9JIuuGvQaoRJ2RjNqXcJYA4kg2cM+sG/YoSZtzZ8+5JBWmubpGjBN1wEhvcf1lX3DNXKtad0RJN28zUKnG6pgHwZ63bNnCm4536aJ9w9kNmONzUFKwrxlX1iF1o+xJgAxSVd4XQP3RRx9qvY4ePSbdc5CEHWcGcl8ANOdrj+7dxbBSA3no4CGxiUOGDrZr1y6rhQqsOAANBnjJ4g/s2PETNm3aA/bZqs9V21eAnDE72wYOGGClZWW6Z57Z2dmRMy1GYUl3kWZMkMKzL6hnb1BAzeifAHGNG+v8Yy+w9zjfO3TsIHkr/2Mf1dQmVZuIpJU3/+5P/p8MiPvLY6vMKzMjkBmBzAjc9RGIdWzVTjVx1MPF4pHBiXJ6cTlTxsXIYY9eY9mJpOXnxm1Y2RAbXlYiYEcwjwwmkXDJItIYSSkVBHkD2DvdKc2qar3fUv2gMdTiuBGJ29in63NCfU21yzL5PMxCdu78Qg8cHjyVVRXWu1cvGztuTLpGQ0HPjRvpPyqWr4KVoZmt10HxwKf+hL5k1DAhwyEzzb0QFHgPpXwFVQQIQRaovkMNGqhgnSCcBtkELVwXQcKDDzxgJ06cVFBGtpZaKSQ1BI1Y5cPCERgQ6BEEAVi4n+s3blp+QYECH5lTRI6C3sfLWY42bduoBgOjlFBnI7CX8NYHDmiQX5YLIMLgAB6x4pZE8YudCjzdfCMmCSRBIf3HCCSoP0MGBPhjPvgebJMsp6PmwNwrNvOAX8bm6aefUkNjZHEEi2ScQwNeroEx5HMYV7V6iMcltWLsf/GLf5LVPf+GxcQcgDn+7PPPrF/ffpI7EWStXPmppKdFQ4sEapYtX6baJGpZCKzTElxLaVyZP3ds9D5QAdAFZpP5557oPUfwSYuB0tISO33qtGr0CAypu0N6S+D7+KzH7eiRowJPAM6///u/13XxRT3mzJkYu3jtIoYsMIe//e1vxYoizwyNvwFdzmhG/RKj2iDc75AUUhdFUgD5FNl4mBuc47iXhQsXavz4fDEu1V6bJlBK4FVTrRxMkEYCCJgrgkXAK+CFflTUEOGah0kKc+tmJe54yB9xz/UagKsONOmtGwhuvab0mrVs1Uprmd56YtYjc5N0LRrAJSuh39u5a6fkeeG9GCsZKag+yiVcBLPTpk6VsQeJiX//1a/0cwwZkLuNHjNGjAXrO7hxsraC4Ym3AYnqa7/qThkFqBwnsDhygK2p0fsBKEIza8d9zpSyZ2FIexYWKoj2JAdtLNwEiOtmn5MAEqvTqqUkaYBCro89ADOEmQbnkbdjyVI/weXLlmtN8PldunQVI0NbETdQiokZJJhmLXGeAt7CezDMLmnNFRuOcQmAEDMPmLm9e3fb66//QWuRnnbPPPO0wD5sMEmkVZ99JrB3//33W/t27dyoKHI5dBm2m+/wGcx1MIHiHIMZdoad+ldqyyrEslK3CEN9zz0tBWK5dhgopN0kJwA3mjMz7aHCXoXWr19/sXPZubmSxka6fK0lsULRugO8Ur+G22dYMxxFsHJjRo+2yfdNFnjhLOKamTfWfkg+cB5hPAMg5jwpLSsRs+ZspjPVnD3sP8aWpAjXiHMv/f1ceVGjGlVqjdkDsPSYqNDuhPpJrpfPRSZL0oYkBO/J5yF/R5VBXRyunoMHD9I+ZZxu3LgmSSznBIwuzN/QIUVq/H348BG1GMDBhPmllhQjE7UFwpAsqolLJXlGm8spr1/XeuEMyM9v9Gdr4lSrXAuz6kwcSRWepV5TS8LB+/9xxgHsX/rh/5UBcXc9JMt8QGYEMiOQGYG/fARi3Tp0TBEYI3UT3spy10Ue0Oo9hHSDIvmY18VlJ2JWMnSwDR8+xHJzMRXJsThGFaGOLpJiplm5qNZNRJbnjmWaEkG4CONFxihqLYD7pL/Ya+E8i65aqlqvS+N72KavXbdW/02QhAU9Gc6SklIxPgQgwT7ZP5f38r44KqanNgPXw8hanWw/NSJuiOA1Y3xV4NSVTCo4IDNMUMLVd+rcWU1acaVs1qypAhcCDuy66QNVNmyYHChxriOAosYFMLXi44/TIIB+beF+129YLyBHM289NKP+TzI4iQwRCLYBFd26dxcTginBwEGDxKjpPrJg6lScKMAUgkhMFHg9WXDkOciZYCE7d+kiZpKxW7psqcABgSxsCQwXLCVAk2CPYI3rAAjQnwpjCMYYQMoYEJATzBOQMtaAZIxjCPQZAwAK7myBjSNIxGGQ4Pntt9+y//Xzn2teYC4IVsiIE4Qhb+M1v/nNf8qIg2AHsMF1AqyQl8GcOgvo7TCCUUlwoNSqU0Nzb1Su1gKRsUJg6fg9QC1jTPDzH//xa4FX2gdQowdbOGbMGAWQ589fkDX/r371q/T65HWALsaEtcJ6gon86MMPVccE0IT1Alx68/Qg+6SJ+y19JsHuR0s/0nwSrHHvXC9jy/Xz2Thj4hpIfRJzSGBOEsDrWG4L0IVECEEna5rgubi4KN0njKAc+SJsLr24AMBiVCPjoSBNTDsPQcxFe1FNpLMSal6PzBBJL0wF98r8ye2ustINcqI2IfpdM62HUydP2vkLF8SGX792TfdKgAsoJ/gEpCHPFOBOpVRveo16ppoaNXmnVpL1gGxbIDOqo/WyN08qpWm4PwHmwrgH5ol7IZCODhxdM+MXZMokNDBzYT6o/QN4B9fEoBiA1f/ss8+1/gEDXKsMS6qrJFWLZ2VbQUPWlZ9JzBmJAcAUZ5erBbK1pzh7YcFgpNQGoaBADCQjCGAjEcXP2INqqVBVJbnm3/zNf9PnwqjwO0uXfmDr1q1WcqZjp0723//mb9K2+dt37BDobN2qlYwyunTtqvsioFeLkqxsK791U5/J2qPtA7LrH/7wB24ao3YCLuNlPSBtR30wadJ9NmTw0Oi88p8HoySYLdY2TDYJLySogD/qmHv0LBRQwhBFPcoaNhQYCtJt5kYyxytX1HJi0+bNakrNur186YrMiUi+IQlFCQFrLtfImmqvjy2gvjgmN0mYxx7dezjbFDX35v2pXVy2bKk3SRfQjot5RRIfzFCop4M5hu3iLKTO84035ilB8sQTT+r85Pcx58GUBjk85xOJKsDz1i3btEepg8QBGUCIWoS6S9QHa1avFnMKiOM6P/poqW3dslWNt2NZCSstKZWstVYyfpjpGskpUcTUVpPEielzrl67qmcUidW8/EZRzauz1qpzYzx59kRurIwZz3+YSJ8v2vbgLurJBFe70GLgRxkQ95fHVplXZkYgMwKZEbjrIxDr1KZNigObBziukXJyxMhEQVKtZcUBPUg10NwnLScrbiXFxTZ8xCDLy0tZdgKpXLalksAHarUoqo9klBH4SpExFCFHlEjFfdR6IPq5+yH48yGYX/AvgjgFpOF9AphLJiWLCS5y3uT5tnp14RoW6uR4+PLwcYYm0lfVj/EU9xEsee0LAUsIggFs1OQ0atJEf/NFVp1AP8id+EzkM2ScyWaGhrFIA5H8EbgA9DwrW61AAfAJ0IQFgUXxoD/fPvnkU2VwAXY1kXthaJJOBh7gBlgBIJAhBpgtW7rUnRSnTo0CcfqOFSjIoMcQIId753tItZAm4qiGI2GQYRFAEDAteHeBGgrLDa6mWpI2QIIzNC6XDFI1Z7XoYUc9TI5ACjJIvn/f5PsUbATGLpifACTmzp2repKysmHKgiNPwuWOgBLwRxBMAAfIAtDAGsK+rFm7Vr2pkC5xPQUNHOhevHRJASQAGskYX1wD808whdzPG227i6NAXQTyMNMgMHTzGG+izjgTAPP7SMhgK2HQMEGg5QIZeJzwCABhjA4dOiyARABGv7RevXsrUCZLz/3B7vK7gADmiboawLXrDV2ayxhS/wMAJeAkW888ca8E2EEWBvhlX25YvyHtpkf7inAPkv5VVqaNU5AWkhphDSBJg71E/kdiBnb44KGDMu5gbcrJtLLSnWMj85k6VtPPIIAzYFFGEzESKUkBW66ZOjDWOXMSJKPcm88HtVG+zkP9LGuHWiNYkfVr18lRUE2Ia2vFqiAZYy8CQF5++WWxZuxlzEawawcEByOkP3lCRoRg/fq8OpdKl3LXmbDc6WAp0x6Zbfi5ARhn/mCp+/btrSQEP1Ndaiym/Yh8e/XqNdqftIZgnzD+7pIas3gix26VV6juFtt5xpKkCkw5PfYAb0GynZaZR4kngvIgC2YMWcOqe4wYJEAgawCpI+cCAJc1uXDRO3bgwF69CyDtG3Pm6Azic7hezIgY3+9+97vp5s+Xsc9vfo9dvnhJMkKCfuZU7rNnv7Tnnn1WkmzOP8YBsw+u/b3339PeEBOd673cUAR4LST3lqW1A9DlrGBPkVAiyUUyACk+PQcBOySpkDhyT+wNPZfM0s687B1qeDn72X8FBY2krnC2yGXHJHikAkBCXV6u5Avzxz2xT7jvsBaZg7Xr1tiKFct1XgBu7mnR3EaMHG5dunSWgy1qiMCAckZQEEDygc+DUcV0B2di9jgAnOQGDqvUdX6+erXmBdCpGthy1BENdc57389TYuq41nffeddGjxltLe9pqTleuHCBm9WgcslKaGxI7MBA5mOUVOsumybnX0AciR5A3BXNOyCuoGFTvK7SSSP2GWsSMM7AMl+49/LF2kF+7wkYjwNCqQM/f+aFn2RA3F0PyTIfkBmBzAhkRuAvH4E/AnH0spJ1uQrNa5Tdi+GCFQG53OyEjSgrs5Ky/pZIVOtBkcjKMUsR1FAXlyVjDtXC/RGII3bloRPJLP8EiAtmBfxukF0FECfb5xqkmCnJA9evW5du/MtgJ1USAAAgAElEQVSDh4dc0dChLsOJJHTOShCEeiPacE3hc9xp0QM7XusMnDv1EYhdu+lNX4OcMkiM+J4bZlBUnrTTX55WvRgPxNOnv5REB3BAwAqTRZBB4Nq2bTuZqQA8yYrywTzUkckhc6RuhKqZEDTQN4ygtkeP7gr6uD6AAkEQhiLU1gQ5EA90DEuQbgGCqBXjDw16d+/arYbaOB/CsPE+BIQE5QDC5SuWKxgiOINFgw3DIRFgzLWE+2VOrkbGIg5+qA85oMCO8eC1BCUPPuhGAG3atBUYopaGHmtz5/5emWiMYPgiSOF3X375dwLLffv0VXDDexN4DR06RHI1GA6uF4C8d+8+sVeYOOBcCVtCPZos0AHGGKtQH4WZSo03JQecwB4wV6xtN6Fxu/dQMyNwioFCbq5kr4Adahlpy/D22/O9/1Wu18UAfDEH4PXIW8nEM4+AD1wb+QwPYOO2ZMn7CjinTptq/fv1i67J2R7MVmBPCNpIHGDyQt1M8xbNNVcEgFwn90BQy72T6afGDVYK0EAAHUBJWN8kYwhKcUHkfQGEqiHKyrK33npbzAp1VMjpAAJi32G5IxOa0HYgHCUE08j2AFSAEJIUsCIkC8K1ILly6aobJoQ6xbCXiRqDTDqYqTRp2EhB8KpVK8XI4VrZu1dvjQcBJbLWEJzfP22a5jgE9qH27o+Ou/8fII7rcgbfm9Ij45w//20lCUpKirWPAQEkIADEvB5AfPjQYSsuob62iZgzrpl5wS7/4KEjdvjYca3Tc+fOR4Y01da8WXMBq9CoHEMpgF9gr5hDriMAY6SaAwYM1M/Zs8HMB2CFcQnvQ/0YAGf3ni/s1i3Wa472ISzZgAH99btuxnJajpuww+wt5h5gcfXKNWveuKn2DwkXWHkADtJAWlsAVDnHYLn4XMxS5s2bpzo3euFxdjiTk+1tXQCb/y977x0ld3ml+b/V1UlqdSu0cit0K+cAKOeEMgpEi4yxjWfscZrd8e6c+Z3zO7szG2bt3bUNBhtMMFEiKCdQQkJZQhLKuRVQTih0qLTn89zvW1UtJBt2Fv6qPkcIdVdXfb/v9w33uc9znxv0eGSv+c1vfiNpORJz1hAusYcPH9U6ZsyodWvcpInmK4kMkhgADtvbrog9Q37Jc/j0021uyZIPlQRhf2bvVB0dRh1BzSBjR00vzBY/ozYNJQLrlEQgINIcRGvJ2ZL1Rq1x+3ZtVXfm155XIkhSzHMJetjR9gFDKvbLSRMnadyQZJKUgukkQcV+BrBGeowLKPuEMajFYqU5s2j3cP7cOTd23Lig8XgtN2fuXLd3zx5Xv7iRi8YTYhthhAFw+fm5rrq6UuZiALjbgbiiogZO+RSzj9azY41aHzzq5kwyzDOjllFJu1hcz896vaaMih547G8zIO6rx1aZV2ZGIDMCmRH4xkcg1LZly4SaZXP4In8Se4ExBAFwRA5Y0t8HIC4/N0c94vr37+7CYeQcMB65LitkrQVwpKTITi0KAoLNmDg1IjBw9xdAHL+jrHTAxIlV8weJ5HxVOo92bN+umhaAELIaglOfqTT5EY6a1OgB4mrKMtPNVHxdnGcevNxK1854KKAj+26F4zBPHHi+ls2cCGlgnZPst8XvIrtESkPfIEANBzYBBX9jfkHdAQEJhzmZagJFDvTsrLC7ce2aq12rthwZe/XunewtRuBCAMDf69auVQ0fwQMyPgIUAg0Od8wI9u3fp/5RGHmYPCwhVoH6HkAl9TsATgxVGEfun8w6hzqMjZoSR6Nqrov8iEOf+r8dn+1w586e03NA3giYJAjE5p+gDTnQwQMHFLBiaY0jHcEDpjLUTSE9AyDR64m6Ll/rxecR/MB4AXC9FT+mC9SmqR4vFHILFixU9pps/eDBQ9zRI0dUO0d7B8YLRsnXVPpWCConDGzmeU5qGRGPy1ob0xi5RQJSAFJVlapJA1j8z//5azdx4iQ11sbc5Fh5ufWP0rrIkTU+WX8CH1gxrhOJn60fc6EkIcD9zpk7x/Xo3kPAi89BksYkJZg0wM6acZKREqBz/ziK4rYH8yVpHT0CL5yXzIpndPeYMapDJDDjd3kvz3p5SSWfTYPwyZMmm8zUJWRsApuBhA0pJLIuyQi9GDdAcKqNC9p7wLz5+jv7/4hYi40bNshafvz4cZpXPhFi9TYkRGwfYL7z5fsIAub4yg5lufPnzstMhiTIpMmTZLTB+5O0AMRxDcx7mq0TbJsUztpH3PLr3wLiaJweyG3tWca0Nukr2LlLJz0X/hjortDeQAIHN0NcCalxgwXCOAYQBKg6Wn7chXPztP4LaX0hk5+EAN+lizTXrgradoRM6q1aREYuIcddA/C1VeOJvI/17+v5mOOMO4meA/v3q9bRxps+apifmMENhivsB6ovxBG10MAzIANmHjYbxr6qotJdunBJ8wPDDSSDAM9u3bq6GTMe0j5Xq3a+9T3My3PHTxxXk3sMYUaMGKn1BEgyeW+lgD/AjGtmn8aCH/b2hz98RskDe5bY7h+VoQg1tlwjew2JAiTX7du30/WxL7AO2Fv5Yk6cOX3WrV27Tq9HuQG44jWMGbWJXCcqhtLWrU12X3FD843EEU7APMs6BbVdQZ0CtXu54847BU6jUWvizT5nPRfNhVn990JO85DPg01m7vJZGCEhJ6YFAckGaswYX/aqixcuqgUFCRrVTZKYicclkaUROYkZkmsk4EjWsI7UZBwQ16DYVVZH1d6CtjWoIkiuVkes16FAnJdT3rgmUMYXpQ4FhV9m4tjDMORhz+EafIkASSn1rxQjbyZRya+Qy7QY+MbDscwHZEYgMwKZEfh6IxBq06JFQlblBFzquWYSNIK6KE1RZWQRs5o4F3cwcf379nVDh97pcvMAWNiSG5BDSokhijrXyNTEZEtJOWUQmvwlEEeAaCAuMFdQ8EednBmkeKZs/br1bvuOHZJh4f4G+9GzVy8xN2R+OWBlDBIwa76Jq8mWTB7mnS39YUZMKKZAkiqTczIuGgtZsGcpeCM4J6C1Hmw0C0ZGZk22vXyTAAeJFc6H06ffq+DOzBfsc3lvb0JCNn7mrJmyvY/iJNiosTLHZF45YHk9rnMECgSIFPiTAQc4ADDsCwbEQOGLL74oYDd58mQFTGZIgQX4FTXShkHh+giqCGIAatRHkbG3LC09t6olFSWQw/baXwcNt6n3MMmT1VV4u3VznLSeZVwfkkRjSHsErKNTLRRZaZg26juGDB4iYEtAhqU4hf3DR9B4vNDRIJo6QlgP5IAwg++9+567684++nkxLnyff+7mzJmtAA2AROBnQMIYWG90wTXx/JA78SwJxniWvj6O58kX7AZsE+0LkIgiberarZvAFWPggRLPjtobX/xPBp9nBnsAqGW+wlYwkQD5SA+5HlwlW5SUJGvyfON1b/IDawk7wLghucVQA6DoG1Izt2nDQACObBWTBH+/jCGf5ecY98t8Wb5iuRsxfHjg8Okk00JmCQinVo8AVoYGgaFJupQyBeKYtzilWj0fLBnmHchFkQbCxgGkuV9AiW+jYOuOXpGGrMwYyNY2RXjMdwJbAlaeFYwqc0zug9euuVdeeTnJGtNHkPHnGQLi1AvuVl//BhDHRVrrBmNpgZokPswRdLQ+89rVa+Z2WlEhG/lNGzcJPAG0YFZJltAQnfdp0aLEFdat7+KJkNgvgnwYS+6POXv12nUBBN+rz1xwbZ9jjpKUgWnnGfG5sOqq57tRobnL82Ze0veLBAzjSyJCrQKcGRwh1aMX4bhxJEOY8/nap5gvsHEkfQAc/BumKFIZceVHj+g1AFrWQ+87ernvPv1drQ8YXoykJFu8cFHtCmDaSarcuG5tPQAirCk5pgYMLP8GlAO4/umf/kmvIwEB08YZwjxGSgyAZI/jvrnP5iUlkhGytsxgCYMpM12hj9q58+e1HkiYMcaSUmucI5r/vC91miTgmDuSlcLG59MgnvrTPurvx/vKBZSxS1B3mKfZ5Q2RNIclpbVzQG1nsrLcurXrtFf+4JkfCNytXbfONSwulrwSmTz7OMAZyTEGLzBeJIHYP0pbl0p2DagkCcn8YF6t/vhjrVGuj0RpTl4tsXtDhgyW7DsWi7hIpMrVq1tk7K3klLQFqAniatUuFBPnk5NeTqlaa5j3uJl7JeXmOhvtzIWJ80ZHPMcHH/tRhon7evFV5tWZEciMQGYEvtERCOSUxjaJeQoa5arfG/Vkcn9EouZcNm0GskLuzt693YiR/VytWmSOkUhlu3CWB3Hs89aiIAXigjMhMN34SyBOcjdJOK02BbCTlFjScFtFes59+NFHOuTIlBIMEVRheoFttBiHm0CcB4cpdiYdxFkdlT/oFMTKzMG5mD4TMBi35rQCambzD6ND4OPrkTzI84cihhiYleDYhoSQ4IGaKMaamzBwlaPMqQc8GKCMHIa9fEPdk3cMlCnEiRNqig0QwlUQswqCQTlXOufq1i0U+0fdCbUuBEHeSY3gBic1D7zI5GPUQFBAg1mu3eSh1u+L64Shxf2RABtgQYZ95MhRqpVr2LDYZHwYIgTNjQnKCO55PgRxL7zwB93Ho489JhMLkgMEZRs2btD7YVVOPRlgDuaRIBgJIwwdgIhgZueunWqOToYfKReBTk5OXrKhNeMDgwdoBFgSkBEUg5i8lNaCYgA37nzXk1JK5glBHoyIt7qHuULiyVgQ1BF4Etj5Bs9FRXUl1eKPZezNCc9aUrhke4QBAwYGyYKYbP0J9HFnpDdar17GrpphjYFLP/94zpjcwBYwNmTnAYVcgzWKDgk0ETTSM41m3cZQWD0Qz49rJzFhdT9ZCtRhQgmECcAxosGQBoaYnms8V/WZU4/HwJ0yjb3010YQDLBgLcDeMSYkDWBdmZvMJ6sptXXKWrFEipqKBO6qgUlR0EOwdn4tt2D+fAtu69V3o8eMkeumsR5R9/LLrwQS11w3Y8bDyVotkz//vwdxnsX1jCZrgYbPPCNq4jw44HW+VQngAfDBWMCMEKTjcEtyiSC9qF49d/TYCdVKYbnPOmAsrS71usaFMfJrnfnK55uU0lhYwKGMY7TGTN7M/BWYCPYjq8EL6ppj9rsCzeGwwJYlbZCJ5whYUaeG9JA1wTPmdWGX5fJykFlflWwQJo25TsuPxx9/XLWbX8hdNiRgyM+WLl2q96DRvfV/Yxzq6Bkyr7hmEkNIGUkwMUefeeYHSiqoNYoSatYIHbBMrzzWNPWCrC3rRZejxBR7D8kmroMxVDuV/Fq6J5p+4+4JO0/ySmMleTTSQ9qKwE5WaQ1Y8sTq47p07aLG3c2aNtXvAK4SCdvbfYNyX2dNThMQJ0YOo5rsbFd+7Jib+c5MNU7HYZc9mD3F6v4+FPhinywrLXNbP90q8CulSyQiV1L2OMaCRIgSPu+9785fOC+gJzAOq59XSww1MlPAGnXqsIWFRXVkPMZ7kcSjJo45xhe17rVqFek+PasGg8+z53mYOgam1vq5qo8n804soSym01QNYffEM/8uA+K+0XAs8+aZEciMQGYEvt4IhMpKSsTEVVNrFjTMhfERawFgooccwUQ45HKzQy4rEXc9undzo0cPcnXqkEEGZKWYODlPyt6YAnDPxHkQp+84J3dKL7e0bLfXIgKMBCZlv24ZRA/iOFzIDPM1d+4c1WsQ/BBsI0MhSBUTFzSNTWfi1Dsq6Cvl+wd5xoED2cwWKkzeGM6Soxk255VIc5BVBc2TvbuiDyDVlDuXvk1WMO4PfcaP60MmAyihlgXASeBhv2vSUIIWsviYfpSVtXFDBg1ybcva6FoJkinMJ0AsP1au5tyAFT7niSceD5ztLNuO6+TOnTsUDOPw2J+eVteuWV+2bHN8I2gn4Nu4aaOcLfv166/MPsGhBwhk/H1tHMYhyDaxuSaQss/5QjUt1GYQHEnWBmCmBguX0wiOcJcFjrh3ANEjjz7i7rzjDl0/1w4ggREEiBBYIhmEJZQ86/hxgTXaJ1hiIeQ+WfOJAmBAGiAdW3Jj2mAfs2R/TmNeatWm33uvq1+vngAhrInVF1kwokA1K6TAl5pKaoB4tjwDmJM1n3yia8NdtG27djJV4fMXLqB301G54BUWFarNAK9Dkoq1OL2gqK9h7vA5sML0AMRQASbFM5OLFi10DRs1EvtILRtzASaCYFVMmK437rZs3eJ2frZTY844YPrgzVkApgZsV2q8YFvp78T1wIxZzai5vPLwAb8kO2BfSSYAKGEYYbJxA5wwcYIcJsVEYgqTVgPjwZtn9nxtFgExeQ6x2rB9Fy6o5q9Dh/ZJYwnfQ5DnwOu9nNUbeIihB+wlnBwokSQiY0Ui2rVbVyUnAH4v/+ll3RvSzQceuF/1RSQPbF+4zWb3b2Di/F7jx5t9A+t3gnUkw6zZEyeOSxZMfaLWaEWFgDZOrrDagArf/kGOuKGQO3XmrFu2bLmYY65frSiqqgUiTKJtySmePwkHAm+rzTVFA6wuz5e/NafFbpmklGv2cmBeC3NdVFTHtWxZotdiWMJewH7I58EU8v7cCywYAAk1AQkeajzzsnPFKPFZXL/63hXU0ho299Ys1YGSoOG+SVAsWbrUjRo5xvXs2UtrT424A5McwDxzHHnp879/3o0dN9bdccedui/VH0YiAmF8FnsH8kxknNwXCSYk2RcuXtAewZqA2aKxN0kOXJEZf7PUD2sP2LtvnwyPMGny0krum7ODa/HGHVIQVFYJOHXv0U3viyNtWVnrYC1booC5xtz3iQkSm2KCA3kyLB9tO3CzHDBwoGoSSUqxt9ILkOQGdX48c+YNY0jPO8aRc4v5BEAD0OMSzHnAumZdsZ+HcYrMyg6afffXuQyQw9ikdi0SfTGTU94CxBUU1DPX2aAsQS1RfE0cp3vQl49xQnqqpCmjGg67kBK5tsaYZz/6xf+fAXFfL77KvDozApkRyIzANzoCoY5lZUrS0djT/Lrt/ynqJggUkEvExMZ5Jq5Du3Zu3LihrkED6oEINHLlUqn2Acgo6Tmk+rgAnFET51sMkEGPmmyRg1DSRZ0SVuFickQLuu3bVhNnEVtweMbjbsmSxZK48TkE5TA/sB/UjHjZIoc6v6X2CcFp5A0tYCuQrhFYULtB9hXg4c0wyKI2QBLTqpVr1rzE6piCeisFoEE/LIJfc27EmtxOPPv8uAxOli37SDIgDAR8gG1BsQEnDnZAF7IxApP6deu5/Nw8ZbYxoiAAJnAnQKbmBmkXbNTQoUMU8HD9ZJ3JWJ86haFKTNl1mDeyu7goEpwQcNG/btPGjXqfcePHBe55WQr6FDQTcCacfpeaugP7DwjgkEkmYOJa6WUFICD4AMTABnEfZI0BOsePHZdckusgYOVaaMFA3Q1Nr/mixgTrbGR9MIoAs7PnzoqtAwwBPJD58XnW5+6Imzd/noJ+AmBcHpECYhxiNXyVMoa5fOmSa9a8mdhCAiW+TE5rTZb5Xe6HsSWYsr5Icc3BFSuWa/4zXgBLgBxOcrRIwIyF95kkE5DayvYTJGJ2QZ0RPag+WvaR5iP3wu8joxrQv78bPWZUsrcafaXkEDpggFgFY3VoOWANlpkTBJb79++TFJeAa+TIEa5Tp85J23vWzenTZ8SOIsHiGQB6CcK91NEnSJiTAALA8Jw5czQHcQAkMEQCByOA6QPfkzRRssdULatff+l1ovaeZtzBdZuDYaU7fBinwDoChjA8zFnGmwSLd+Os6RBp/R1zs7PdKy+bxK6osFCgsnOnzmKbeP1LL72YfG6YYcDCAOoMkKdtKsE2WdPdMdiC0poOpJsYCdjr+VsfQcaJJJJAdZA8ArwhTyRJcurUSc0bkjPsFYwZyRCeJc2rkd561jS1f8VlSkEyCMaKOcJ4ce8AF4AGcwp2GSkd89nLAbkuGBc+BxDC3mT2/hEBLJ43ySZjgQ1okEyhh2SPnt1dx47tNZ+4VuYScx/WlDqto0fLNTdI2PGZVpOZcOFQ2HXr0k01q8xJvSYSUTLm2jVaPdA65IoeKckS1hvr6cCBg65+vWI3cOBgmSGpbQ37oJQLCa0l2HdY5B/96EfJdgvWWN2YR54r7r2oLPgdkk5IxpEmUsuGrBuAc+xYucYMl9s2bdpKXsj7MEaAfa6b2jr2OthSa5ljc0FOk6ofQ75pUmdAEO/H3EC62btXT1daVmpMeywiUMOexTMrUBN39h0bL96bz3/7nXfEvAG+vByauUB966CBA12Lli31+V4JQHsJQD+ScfYL5Pawj3yfdYqpE6AfNUeWyh3iOkcGDxpkLJpWKnW82VLMwMKSt0n2iVNpRI7zII6fk6xl/jAUBpptDcLOUY/Kuma/ZT7l5CFbDl4jlUrcPfHMv8+AuG80HMu8eWYEMiOQGYGvNwICcbARksGrHowDi+J6M/KQ/4BAXEQgjqCrTWlrN24cNTaF6vnGZk9NnPV/w50SWVZ6TZzCQY/DXCxqAZhZ8oOIrP4sKWdMMzKxoMvkIATi3kUSJmfzpk1iFpBTEtBgBAHg0IGFu5a8xC2QJ0gxs5aoTAF8HzKKzQl6+AwOcoKgz0+eFJDJzct3+bULFKiQOeag9ZIy6+2UnWRfAJMEPL4Gi6AB1ozAncOdeq2UdMjYM64HUEk9x3PP/V6MHpKyRg0a6GBHogaIQ0KDVJRgDMt12B/11bp6VY16AZvIGy2IjwuAIUmaMmWqmAGCP9zfCKDIglNfBsAiwMacw9wWr+ieT50+Za0UTpwUIH7qqaeSkkFvNkKdGiCCMaOejcCaAIrgHTdK/g0Ag7Xj+0gUYYOojaOfG6CSseE9JkwYLwkSgIDx4/urVn2cbGzre9cRRCJTOlpe7po2aerGjB6jvk9+zHmmK2CncnPdwEGDFEgyl8V8BuwuGXPYVe6TYJAalfr1Gygo37t3j+vThwbATeSuCDuAScqK5cvd/gP7FTDSLB3Ax/1T28N8gR0i2CTAnD9/nmoCx9w9Rk6j1LXQfH7QoIEaj3379smEAeYMNs43JvbOkswp5s/p06fUD456K+reCGTTe5MBjnAT3bN7jwAE5iTe6dLKdqyulLQITAPSR+zdAdf33XefzDbeeOMNXRMuom3bttP7JwJTA6vP87kV727g47eUNMtfN2uLuioCYnpmMQ+9lM2YN5NoenDJHFXCI5FwBfm13KuvvuqOHDkskAF4x8CB/YDfxehm9+5dajFx/wP3u3r16gcMrFn8e6DpwZnfL7xy23+mTxRpb4vFNFdZFzxj6hfZLwjOSUaYsYglWqhXAhAwf6n/AyCwDkhq4O7Js0c6Z+1MTCLtk0hWFxZxn58+43bLFn+tu3jxghgv7UfqqWkMMYwYa8DXaWaHrcb2RgWSVZPIck9WxxQX+BLTSs9B36A5+Gz2FJI2SKK9q6t3yUVuR1Nu7oVxUG+4rCzJLPk3UuQxI8e4wYMHudq1YXni2mfYL4rqYudfrflz4uRxkxVfN6UAbGV+foFrUL9YyREACp/Ne9Lnj9/n95AM/s0PfyhQx5eYaMl+nd5n9pw5ApqAIRx5qTVNdw5mT2E/2bpliwAUJiEkTtirlGCIxrSnsZfSgw2pK/JkOcvmIsM2+Xksyv5tNXA6d9Q8G2m4NfTmXnlP2DUvU+Y5sJ6aNGkk5p65xRpmnN96+20loX7wzDPu061blVhr1KixGOY777hTclixvIHEFPaNpAdqhH79+jpcLgFsvXoit+6pa8S8C8Bdu06Rq6gy11/AHUYsqGNYrjk5JCq5HxKVcXf1iytqem6Mco4rLKxvqg9ULMxx1AKqn86S8RTJPyXdolElvurWq2frV0ZdpobRV8bY5OtFVplXZ0YgMwKZEfgWRiDUrlUrgThl4IM+UQR/ZrwRdtFqGvfixkcTWP5kuXZtytzddw91xcWFYt8knUyQoQe/5agQ20QZxqCJY1OBu+mcJKOCrYMpSwvEvHzLfi0I/IK6OL5npgj2BxBHUA8YUrF7AOKQwRGAIwsky231YmSps5TR94c614EtNjIWJFoEkBxsZNzJNFPLduz4cXfsxEk1ZiU7SUBBwGBsgwU4SI18FpyAhayunAlzcySHoR4J169xY8cJYHkLbl8vQvAEWHv++ecVwLZv205SJjQw9Efjs2CHCCzIdsOiEAgBPJCOdgzs2ClYpwHw2XNn3JzZs2Uy4ZtTY1tPEDp61GiBFKSEXAvg2+pVrF8afwhIGSNkPTA148eNV4CKhNIH5IBpAm8svg0cG+tK/RY25AQsPF/e22y9L7pf/frXyiQjs0J6yhcSHpgm2Djrh5UrgEQPK74Avr1691Idna+Rot4P6R4OnzSFlilHYJ/90ksvCTjCQDKWBLKaX0y/gGng3wBjrM2xeCdoWb6cBuzFqrchUIMJ5NoIuP/0p5eTJjE8c7mRVla61994XcEkLBg99az5+G4xXAA+gPef//yajG0eeughjQ3SO2pkCFZhJgGvrA2cOQkUfTsEWBOCN8xVunbpqv55ACTmuSRu8bjbtWu3ZFs8G9oEEDD7OenXigXpJo1GqoVkl+AYSeirr7yqBMqwYcN132IaMCXSNlAz4e5ZqRSTFsR1tsCVXMFcg/sicCWoFRBWoEnixVj+dGAo2RZMRnXEvfnGm+70qVNyKgXUAyotGZJQLRcBMvfJOObnwVjh/GmyZC+5Tpd+eulmCjxaPsdLMGVGVFGpvck7k/p+glrLuEcmEqqtook1jD01kzRWJoGCmRDtLRhv1o4HrIyG1c1a4gmWfOOmTXKRvUrT7RYttOchx1X9aWWVq1W7QPPTGCnbDxk7mThJ4g5jj4W8SYN9siu1fmv24VNtoxJfcbXhYN/iGuVAKIWE1dgBcmx8rHaScVA9VHXU1S0sEjvbpEljrSXej+vt3LmjyRazssTY+PYYx44fU9Jn9eq1rrKC96Y+Gtm0NX03aaaxctQJ0rOOPZcDAhYQIAooYfsI+JEAACAASURBVG9jXdHs+h/+4R+MfQzYVi9vBTSxxjE+Wb36YyW7mFdm8tRN9Z2AZJhp5jz7JsoBenDCgrFn8/uVlYBiSzT6BB9rxQMWxo6WAyQl2PcBT4BKkj91iwo1HsxFxo5nDYsGm/y9731fdW8ko0iwkECi7k1tWqgkiCEtzRGY47pwV8YABck2CTGYddY5NXG8B/tFJBpXYpT380ycNfp2UsoIxHHtCZwmLwtM2nEedvXq4zhMsjGiuck+olIJat9RS5w8qX2JM4VkoN/jAXEePGtOZofdA49mWgx8CzFZ5iMyI5AZgcwIfOURUE2ckm1ewggzFth3o7uPYOkfj7rcbA7vuAuHQq5Th/bu7ruHueJiitfDOiQ4Q6IxiuNzlOGkDsQHbvb+/CFwIyYwgOYzkz4bTbDga53SA0kfoHHwEUQQ8HCAr1+/QTfqG0QDWtq2aWP1QQUFkhDx3gSVZHzJdMLYUM8BqCKQwGaeL4IkgggADL3WsDfngC1r106yNd9gt3HjJm7EiOHKNBO8eZdLNSAms6/MrrF01IAhoeJ3YTxMPhdVwGSF9hEF3wAsXvfLX/5SRiK54bBb9tEyZU8JHjxrR3DJQcvrYdpgJtSrKghEkMr863//72oV8Ld/Q3+zSrdt+za3+uPVAqkwgjCQMGEE7owxbIK1IDCzCgDM8y88L4BCDQySUG9XTya4rE2ZW7pkqYBn9x7dVU9FmwJYI1gopI6SKQa28HJ7q66S2cojjzyqYBKghskHroTc/09/+lN38dJFNZ6FYSJ4Q85Ifzjq4Kh15Atmo7z8uNgZgvtBgweLffUBHs8OYOMloLAJvJfkYtnM07Dqg5B3Un/FzwjQAVownU0aNzGr/cDinZo+5FD3TJ4sh0qCPwJ3gizklwA2As5HH31U840AExfKkydPKJgjaP3nf/nPCpAee+wxBdPbd2wXK9qlc2cxfwRuBF6wyQa6TP7J5wLkYIoBLywfeuQZIxdSOwoSGcigMKfp0cP6+VkNoAEmwAB/X7nyhZ49ge+2bZ+KuZs7d55qowCTMA6qF6K2SjJCc3Dly6+9VFb+1kwcr0PmyRxiLDzYMOdFguN0YBg03Ca5Egq711//swJWxnX48BG6VuYMYIg6NF3r2bNqTA4rbkyaMRsp8GayPWPDjD7w+4V3ozUG0AAlIMbqz8wFEhbMt+9g7GGtCcph3gCVgHIYGIALzD3BLuwO85s5YcyHNZQnKKbuFBb34sVLLis77FqXlbmHHnrQbZGMeI7ulc/zJiZcM882Um3mJLwfIJXPJznDmPr+g974iSSDgZBszfm6dYtMfBAK6f/ZT7k2gA4AjX2Iee8lsagtSP5Y77sKJa9gr659cU31UbgTI08EwF6+gnlPrtYroAsTJfZPJKSAHDMByXdrVq91K1auEEPHNTHe165f01qARaUW9MmnntI1sa9aYoTasNqa8x988IHkxiQuuB72I96DcbW5TTIvLIBN2w5Ya66LMUAC2rdvP907YJnxoo0AvTZhCjFNYs5bbWCVu3zpC+2tsGZ16xXp/dnPSEpQz3b1qu1VfD7JNJJmJG3q1AYkVkqtAqDlHpB8r1y10n3/e99Tzzechvv172fS2LDV05HYYs8BaJLM27N3j8Zu52efaR+6e+xYY2ID6T7XvGz5MjmY4g1NEgxWH1Csujy1ZBUyFFiEiWPMAHFWKxl2des2dDm5ebZvBC1tTHZr9w2w5frZo6QsqYJpzpaEk/WhdikB0L/vkR9m5JRfObTKvDAzApkRyIzANz8CodLmzROqS7sJxKGGVCY4gaUyAVHcxaPVLhxyrlP79m78hJGuUaMimZoYiKM+gIMFG2cP4gTjghYDKSOCkHrIeYlVzZv0AbQHeensHIeQGMKcHMlQAGQcThw+HH40tkYiR5bdS/84zAnedny23X28apVkULAROMgBmGRjXVEpEw7qsWB26tW1vnPITfYdOCCpldlmFyiIIPAGPADkfC0G90OwJfZPUsuwro2Cf8Zx8uR7FGwoI0p/HjKyOWTAc928eXPFqCHX5NoP7t8vYwuuk/fn0PbBOVncD97/QDU4yBMZJw5iCumXLF2soOOJJ55QUAVTSaBPQEx2GqkpJisEVwQTBFI+UEdCiYxp77696nOE7I7sNmML8GK8YfRgEWDz/u7vfiLQwj0yDmSMMZtBrvjkk086XDYZW16D1M5LOWHVGGOQ55pP1gh0ASII0GGk1qxZ7Tp36eJatmgpUA3wfuCBB3StxkIl3Jtvvp10QyTY83U7BHfz5s4VwGGsYfJorm4W/AT+1pNNRhlY1edki9UjWMfpExZSdVp5eQIVsKMAx0cffUzBK1IygjEC/gMH9rs333xL4/fd735XznawOdSGAToAR7wn40Kz5O9///vKuFOjQ4sAgty7+tzlunXtlgTRCsglGU648qNHZUBCcP3wIw8LYHrmyazZja0j+MPGHjaQ++I1vrbOunJkKfvOmANiX3jhBQHDU5+fkqyUMeI6lXlXfuXL69LLnG/HxPEwmafI5ghACbxJKChYlMzY3FhTX0HdnXPu8sVL7s3XXxdAZk1S68k6UzP1oiKNO2zBipUrBbRx47Sec9Y4PMXEWT2nl1Vqh/H3EtSwehmnyReDXmf5+XrGfB5JBfogUvfGmmJeU38KiAP4A8JhaKgh4n5JOsjFFgAGEMzNcydOnnBLFi8O+p0BquOuuFFDN37SRDEps2bOlCGKB+0AbJ4T/0Zexz0Ddugnx/g1L2kqAGcNqs2ExNfMsS6ZC/ybazMm1pQAVpeYcuAFDPq9VNLMoOclv+/ZdMBsdWW1qw7MPmR9f/68AnnqbVnLZ8+e0d5x8dIFJVIYC0Bhbk6e69q1p7t+rUJJML4AKsw9qzfErCWu+yAp0bJlK90X63HlyuWusoqee1G5puLyCKNLQgBQSY0iCSzYPJ5r7YICraPnnn1WiUHek4QZ7wW7TZICgMnnsW8A3KzlRVyJF/oaMiUj1TG9jvE4Wn5E4wBAZx+3WtQOkqbv2rlLZkNMMFjv/v36qh6Q+YUcF5kiJlAAUJquHzp4UAm4zp06adbD3HOWeKMt1oPaVNTKd7t37VYSCfMTWF5jcM8LvLPGSQrR7PvKVVoUdNSejJkJ2E0CCNXqUe6ALNapjjrFxGW72gW0ZKilsQVwMobeoIg9jntKgnrktNnZulYYU53jwc+59gyI++YDsswnZEYgMwKZEfg6IyAQJxlP0MtJcVDQK41MLHINnCkTMeQnEfmTtG7Rwk2aTIBcrD5xJqcMqR9NKJSjLF4y865I0moO+ApElv6fydDOp/gI0NKZAAMZxgj4w4ZDc/OWzW7zps0yHeCAAQyRLUd6aD2SnAIbQNXOXZ/Jmp9AaeiwoTIQoWE1QTyGHhhsUBcAS0YQAJtEsETdxpq1a92Ozz6TaxkSI4J+gh3kd/3791Ogh2xIQAob8KDXnALYcNh99NEygSAOf4AmgIqssdU/ZQmkkBGdNm2aMtOYO8x6Z6br1aOn69Cxo9U2UbgesAYUzZ88ccJNnTYtaWRBMEFQM2/eHHf//fe5lq1auX1796kej+uAGYBFGzFyhJzzYB8BhhijAK4AAmSvkWJJpnnXne7e6ffKbGT/vv2S/QhYlJcrI440kOANIEBABzjp0qWzxgbZEuOLEyLjD+Ddt4/GwQclcTSrfkB3jrtw4aJqywg8CLx69OzpdmzfIbApU5pQSJ/J2AM8z58/59auXS8poZmljBXrJ8lWbXvWgNjFSxbrepHLjho5SsES0jWiZQJRagCtX1fEbd+2TfdC9h/3vwsXLwro792zx73whxfEWs74zgyzEw8c9KytAIYnrynzff/9DygIQzbKhH7zrbdc3aIi99B3viMzjFdfe9WNGD5Cjp4ElLCc27ZtcyUtSlSfSI8tQB0A0fcOZD5hbABYRG6K2yhAB+bVDC/ibtv27aq/4bk99J2HBJzVRDgW09gTBFrdZX5gMpIn8EtgKLOM69cVFMJ+qReW1qpn4W6ugfMM3JeZOOanD1B5ZpIrBqYmkjMHNa0eyHlwxV5w5NAhN/uD2ZrLPGdAJUE5gJ5nxH2SREEqCzCh5yKBOetIe0mSMbx52wuk25IWekDH1mYybsaSH5B0ADjgbsqzhDUpLStTMghnRICEd5JlPLk21i2gQXVF+QC7G1q7MOQkTngdtVqAWkDsnX3ucgOHDFICZOGihXrWyLYBa5jWsK+QQKhXt776vTHXAUWSuCaMffJGSIA0k1ySJDJWP9nXK+hJqPYwhmcDTxnrfWdgyoySTL5pZkw+OSDjJdjPupbcwe3Q15gdP14ukMG8DGdnKaFx6fIld+H8Bd076+HEidPu4oXLWuNeSaH6QIw0pFqIC/TAsiPTpJE3a+DDD6l73JmU4f70Jz+RCoLnTGLC2nGYkQiMk08e/fZ3v1UCh6QVhkubNm0WaGRPhr1n/TOv2Gu4DsYFQMW+uH3bLnfjRqVeM236NDdv7hzVrNKbkGfM8x89epQrLm4ggM+6pW6WfQwmjro1TFXYd2Ar2cNJmGEUhPEMa1DqDN8+JOgNyvdJTCC1Z4wOHjokuTi1y7jlXrt+XffAdbMvozqgNrs6irlVB+0z+XIFZqnaswsJyJFsDcnYRMYzSmKEXe2CugJxPK/UGs2ScRB7K/sJ5yCJCAyulOiqqnb5qvWDXbWee3zd/+jfZJi4rxNdZV6bGYHMCGRG4BsegVDrZs0SVpsWdvKktIhHBzUMEs29Q9RlRCpNUhlyrl5RkZs6daxr1aqZSyRCMjWxQnxYN3svGZt4TZZAnN2JfFICuZMBtADcJetwrMA8BfcsFuF1BE1kdzngNm60HmwceASsZHUBF927m/08WVlqGjCcQPp26dIFgTycGcksEwDyPtQy0FyWWgSCErKuMHoc7ozLmfPnFfQCRiZMmCggAXsEc8VrZNNft0iBCwdgsn4IEJmfL2v8s2fPqdYHAMR1cSgS0FDsT+AxfPiwJCu2ZdNmd+bUabFw1HUgtzGpVbX77LOd7r333lMT6KlTpyZr0QgiCSAIPPgZtUn8u0FxA/UmwjWS4nqy/ABKgkyAGcErwRfMGkAB0LZl8xZ3z5R7ZKdPUOPtr1euWiUrcUATmXLfQ43xp8cdgY7MVq5dVcBE1nj4sOECQbzHwoWLJDvkWXnJIONOQEWNEewE9YkEYPyRTMiFxA7y3kjXALyAbYJfav6QEarfU+AoSMAHEwT7hUELP2M8sD0nYFdxfy7zFBObWgrEN23aqMw3z586HwIwMtEEbbBWSKgmTZosBsbLWq2HV8z96U8v6XfHjx+va5F1fF6eW7turcaR5r8ESB+8/77uG7bRu6CuWL5C/9+ta1c3bPhwMbCwt8wLtYUIhyXJ455bt2rtHnjwAUknATLcB6wPwJ2aS4DZxIkT3B133ikZl08gMNdgbmWIoZ50EV3H4sWL3LZt2/WckCAPGDjA7NKTa/bLxibG4hgy8GYH3tjEgwyeGe/jpcesBzWHDuqG/O95OSDM+oZ1693ihQvVxw7WlHGUbBSr+6AGkXn12muvivlBcta1a9cks6C9IqjNS0mwTVJpY2njyWepx6RjHFiD5miImQmJFuYZzDayVDnnqhbL5JomN6b+zkxAAMCAQX6ftQaTgpEN8xS2bfr0aZLtvvD8C5KGPjjjITGs1JkiGWzcqIncVWH4AHEGgu058d7sj4wjbKZ3IqyhSAjMYswYCqbV6uD4f4CdmqEHr1FOLpCge7kt3/MmOv6Z+rmdiFmdoq8rJGHGa3ft3um6deuafH9l4TCbyrFkFUYhFRURSRRhtgEIMD2AZfYImY3k5GgP5HvsQYAxxofz5YurV4LrDsssCJmyBxCsb64HRk61ZcE9Pfvs7yST/8d//I8ar8NHjqh1BkAL5nnwoMGufft2MlsC9HMu8Jl89oYNm92ihUv0GciuAeD00SRxEJw46u0JS80exnWS/MI9c/eunUqAMC/bd+jgevboIbB29MjRoD2GtUyQzFt1iNazUjLfkNMeBSMGmOcsInHjawb5mwQb7430FrfKiOZCzHXs1FGJIECcauGyMDQxmSRsnJi4L75wV764bGs0EXL16jd0OTm0syB5aFJxFAPsp5izwGrC+rKfs+8B6kiMUk5AbTvj5d1PMyDuG47GMm+fGYHMCGRG4GuOQKisRfOEBT+YGsh6xMAXQY/eLC4mjkLqnLBzOdR95Ga7KfeMce3btVRTb2QXOGElEjjiGaun9wskTTJLSHMDT6idQQrUyVAlzUyhprGCBY0CR2rQiq1yruqKPlmzRoc6mWvMGvrcdZcYIW/lT2aTHmLIzpqVNHMDBwwUkOFwrVe/ntu3d69buvRDSSMJUAASWMW3b9deDAWfUxH0AOLzx40fH9RXnJe8kCBl8OAhAk/KnublKfjk+vkMAmh6nPE6An1qSShsJ+jxJhcE1bB0gCskLG+8/mfX507uo4vuGWDC67kP1UBdoQZqiAxEvF01zo0waEjRAH24PjJOWFUfOHhAMQnvR/AECAI8NW7SWHJSgELHDh0lKyIgunzlirvv3vsU6NDXbMyYuyW74x64FoAnJidIAZF8wiAAcPk5wIdx4W9q2bg3A8NZqqOjrQHyQb4PQJ05a6bcOO+7/z6BXcYKGSLNsK3B9nUBSaSugKg6dYpcu/btXEmLFmJMceZk7igwCXobMu6AG+YHAQ3Sx5GjRsoxEwtWYzDMnt3kWztVBwkDxBj4IBMA8l/+y7+40aPHJA1iCIbt96sFol597bVkTydYWUAcQSHj/Prrr0uSSr+wrVu3uAMHD7qpUwDe1gCZceIPWXmy92raHLREMOOBsDt+/IRbuHChgq8nn3wqmd3nc3g9Y7Ru3VqxeoABgD/zCjmjDDqyWYe0AKhQksNYuqgCOKRfJDiYe8hZBc4E4izVUrOCzehwAYm0th9JRi2Y72r8jkw4yNwDcvhs/vbAQXVsge0RDAvPfNHChZpHPCPWIkyIB1vIgBmzJUuWaqyRA+PmR+2YXY05/tm2FZgzBfJJGcUE/S9TzrbWo5F/wziQqMFUB6YHh1drIxI46wbPQ8wXAFv926xmkbEArIgZP3lSNUV33nWXQBzvO3feXLEt1FCVtW3jDh89qmTS2TNnBURhP0l88Sy9o60YNZnwUL9p7qJxhzIhTRqaVqdoLL0z50oxZyYdNwDHPQS1gVnmAsy98XrmjiVJrC+dtXVJGUnR8Nu7VfpxJeEDU5py4TSwboDX5JI4E9MqAVaIhuDnz52T6yJy2NNnzmhdsF9znezNMHjM14I6tEnI1dq7fOmy9o5Ro0dpjQMqGA+cZSX9zLZed5g8vfHGn93dd48Ww8+c9kkqkmysaYBbly5dk+1K+D3AEc8Q2efHq9do/XNdrGn2Ts4I9hwYfUv2OZkfkQDEoZizD/OoHTu2qwULY88zB+iRXGAceT9YLVhYf5YZe8q45gr4+4Qfa5jnxTrx/QYxGmMNwdhTMhDOyXGXLn+h92c+5WOMEmbcKYejZo0Jb5LK6zeuSQJrCdSQa9iwedDIG0BJbzmTuJIQYg2wL3BuKckhRY4lMCgxIFHFM/GGTvc9mqmJ+5rxVeblmRHIjEBmBL7REQi1b12SiJG1VnbTGnyqAw0HiQrAr6s3DiFBpKrC5eaEXX5Otps8abjr0qXU5eXWcuEcesQBsACCAaunfnFBGBEEVwoICATVqNnqddIDwZrAzv5lAM6y6RR3c22wEQTpaz9Zo0NUphL5+W7AAOoKCKKqJI3j05E3IYccNGSw69C+Q9IMgYDgvfffUxaSgIEjb9fu3W7vnr0KjsnOtm5dJkDy1ltvK8BHNoichcMYmSHOc8g3CSoJzAlEYFQIOmSqEAqpluJY+TEFy5KlBKCDIICaL3qade7cSZlPgBrBEpJIb5JAwAFbR28k7PlhmQA6AwcNFGtE8AKrRl0Ujo0AGExSCOiRTvGeZP25we3btiuziqkJTOLKlSvERh0/cVy27piWUFsHgIV9RM6DwyPySFgD/v3hh0tVXwf4IDsNoDT5HvU45tIGOEH+171bdwVcmJ5s3LBB9V0EIgTq1NYsX7FMBjO+qH7mrFmSPeKYSCaf2hV6sJGBJ4Ds0qWb+tLVKapTwycj3aEQZoXAgzFDYsU4dujQ0Q0c0N9lE/UETaKRwRHMkIGH7cKsBsBpjmxWV/brX/9a98d4MJap2h5rrUB9zfIVy92E8RME9FQfhHlBxQ3359f+LPasYXFDBaoE+2TRCRSZswSwmBbQV++eeyYr2OR1XDtrg0AOKRvSUIJFWj0AdKynFtdnRh68D0CPIPThhx9xRUG7DGTCgGfeg2QCc9FYjFCSLYTJhnXu0b27SeuCdZa+4wSY7ksukLyfZ9Q8qLnVTqVQUqDCWn2kS/iYiziDwsYir8NwiNYLBNq+ptVLBwnMMWZhnJn75gAZJILSTJQMdNjnGYiLaRw8G8i/BSiDeYC010uW1fjYt1lQA3uT3Ppecrmy4Y8IvMGQAN6Au4MGD3JlpaV6Pnzw/n37JLUlidL7jjs077dt36Hf4VnMmDFDNY6so2iEhvY4DAYAVOyf3RcAThtvIEW/1fim6hVvVjR4N04Px1Psas0kWc13Zd/CvEptOZLg2EnCjCy5bZu2WtOMLckznqkHyABC2/RJuBlTyfjBUDJWBw8eUH869meulrPFGsczT43x9GuMvYV1B6BDVsnYeraKlg8kmNhvn376SVerdn6yuT1jx/5NUovkD/scSQqSaFyvr6HmrrmPDRs3SH3BPt+6dal77LHH9bvvvfu+7r91aamSHYBL9qDuPbq6Ll066mcoHGDcSYwBdDBWYQ9Gji0n0eB+PPD3wJr1651ouQ5rIm5MKs/Tu4fu3rNH/TSRoFZWVes+AHG4Rus0FE6PB22ASGRFNLbULwJ2UcQUFzfXfmHz3wA/+wwJQPZ21prYZsoVAuderSFn9X4mVa+tUoR7H/1BRk75jYZjmTfPjEBmBDIj8PVGINS2VfOEAkIOX2XiTEbkN3XcKeWGlYi5qsobLjec5QoLarupU0a6zp1KXXYO2dhc2ZMLxNEnLgByMHCBqiNZIyfOLxl82XGR/G9ScukDGp9LtoCNugDYOECb5JRrP0nKKfNzc9XTh2J0DkFkbWThAXufnzrlxoy9W0XrPpjDQRBwNmPGdyTjQkoIs4QLGc6JZFHps0bAtmTxEgVke/ftk7kCAQY96rZ++qmkgAAxL1dBzmQBLm5kIbdv/35d64MPPhRkyJ0kjAAt5J70OyPYQTr26quvCCgir/TBBtlYssrUbAGckPgB0JAJEhRQ00Y9Bq0PuC4YLUmEhgxWnzJkYwQv9DrDuRO7a+rJXnzxJdlnU5cGw8HnAtYAgzS8/Zd//mcFNoA3jEoYB1znCD5h3TjcH374YYE33gMgiOwPUIlRC8EZwQxgju/z++q1depz16RxYwU4SBoBxQS2gBcCvMWLlug9yEoTFPI8YOaQZ+Ksx9RRcJsWTqSDOO/CB7hBNkhWnPtHatsNllZSMYJFZMIhWXnD1HL/1Kd5swwc9TChYG6MGzc2yWyQoSaJQGBDC4jFixbp2cDYeTaQ50GdJW6cPFv1JtyyWWYt3I9YL5IGO3ep5oValylTzJiEsZDcGBASiQoAv/P2O/o5bKoxbSYrM5v4LIHJzz7b4Sbfc4/r0b2Hq66OJk1YkjUviYRAP+u6TkGBO3X6tMA/0lUksmLPFLTb4vRAwm8nKRdIDxZSSZivsuV4dlqBKgA1eP6Y4ezctVOBOnOLwJ25wf15Q5bS1qVu2bKP1GcNwDRs6DAFpgGEC1Tbno2zANQzhgJDAVMLuyTTFTFS1tbcyw75t/XLtHpC7TfVVdqfbGyQql1xGzasE0MCKGEOjBk9WnJY2poY0xl3b7/ztjtz+ox7+umn9Xs4VK5YtUrzH1kzgII9jLVZcaNSa//2II65km4KkxptsZrBg6opS+f7BvIN1NYEcknW7RYPjt0fEGfOi8bsMdYAGwHtpk3Vh4z3hk3z0l8+IhKhHyfySgMjXhbPPgwAYy0i/SVBQ0sJ5OsAXFhVftc7SgKufO0YIIPPZO/j/QCE7CW8/6TJEwWovPxVqgWkpDBO0ZiSMyTK6EGIYkL2/ThXYkhSWaVnwDVh2ITBCOu0b9/+Soxs3rRFDbph0zFXYe7B2tWrV+RKWjRV3S51xlwHjr+7du1UQqxDxw6uVUszxGHtU3vmee10AxGfnOBv1YGrd5sxmiSimBu8Lwkxxo4tgfWfDuKoWZSMVqe3taKorqrUeSdJbSjbFdVrBFednAusBfYnxsdcRc1JlvnrZft2bdYDlfkMQMU99P7HMy0Gvspel3lNZgQyI5AZgW9rBELtWgPivITSXColq1QUZM5XMHH8Ha2iLi7sGjdsIBBXVtrUxQNDE6SUMjUJ56rNAEDOpJkE3akgxJfHBSUVQcBYM0i5FTvHK9QvJ4QddYGMStauWSP9PocMdQI0Y+7SpZMOJJzjCATIflN7NGr0aAVDZOIBHrA81JdxSHfq3En1XthVjxgxUmYSNJyeMnWqis5xV4SRIQhDBkiguXjxEh3cFLdPnTpFAXf6XShADCOJg7360H3nOzOUOSbbT98oAkEc0Mg0Y3IA8HrzzTfdpEkTBe547ZatW8XCAK5639HbrVyx0i1dusT97Y9+pJq1CxfOy5ABdgqWkaDy449XKTCnjxWSOYINAn8Cod69e4ltpS4H4DZ9+nRlomHCsNZG6kMAS/ADk8D7DR8x3I0YPtzNn79AAd2AgQMl6wSITZg40R3Yv18HPtePgQkNuDEnASgSMMPeAVKodwNIklHHkObwkUO6fwwIqA2h/ueLK1fdG2++Kec2wA7sFPdOsGH1QrifZrkQtU23AXFIQs1FNKQxV8f0zAAAIABJREFUXrv2E/0/7zFsyGDXlDYCCuKMsSNoog3D4UOHJbsqblgsORLGNfTCI3DFAdNAk0kefb1Q+bFj7u233hawN5dMM1g5dOiwGNApU+7Rs+VZMt/4G4mYN/3gGl599TVdAzWTZPFlrR807DZJW1xW6kj0YOPI+hPYerdS5jKs45w5s2WEM33adAE7gdRgDprRTxAkwiw5q8u5dPmy6jYBEcxrAkfJ7Kzcyb4CIJA0KPHQKdlPrqb08rYbVyC5RCboG24zVsx5apEYG5jmUaNGSspFIM34sD5ITsDwwtohab7rzjtdLJYQyKih+wz+YfVsgbtuwEDSn5A6JaSa1oLApJge4KQ7V/KcAXPsFRifEPTSmmHr5k0unohpLcmN8/IVmzPF1pCaj2et/eu//quA2rChQ9258+dVy7rq49UC6NRFivGN4+iJ+589l9uBuETo9iAOsJSaj18GdzZPUwxc+v8bANRvJ3+RfwMGQkrqJcx9M5CUso5LS1sHQOqK7t+vh9Q1UB+drUQggIKEFu/vZwgOnpK/ZmW5Y+Xl2t+QZzPHkTeKqQ1naT9gHzKDnArtI+zzSJh5DWoLk7G3d1XVFUF9Ltb4uZILe3dWQPWfXv6TgCP3y14C81+7oLauk2fFF8ZK1IjC9GZlmdNxZUWVZNv333efanAZG/bTjZs2uKwsq6mFGcP8hP2GOjzmKLWVrE8UB5wTnFVJcyrGNajVNFdQzkjMWmDVbFwYM66b8aUdCQqGaCwuEMde3q9vX0ld5RqdjZQ4YOOQMkcjAoA0cjcZKvO9WPWW7DF+rlOjTQKIpBj7Bz8zZ1sD7MxTkqBmpmO9HvnMGU//LMPEfVuRWeZzMiOQGYHMCHyFEQi1bdnMvP/VG84YMHJ7/B2lfiEL+WKuS1BcHovI3KRFSTM3eeJwV9K8fvA7sBo5LpydZ7VxjuJ/L6X0ZeJ2NVZ9Z7FDehbZ/79eE0gRb84YI9XkMKPeYN3atUk5JcwCQSDWzxx0HOQcQpy8GA5QkI55AwcUByRA4tNtnyr7ikySwx1GC0e5bt26iwWaOfMduXNhstCubTtJEE+cPClmr3evXu7I0aOqnVCG8v4HdF8EKTLakFNYlmSAHOpIEDHHoOYGS3F6ppFZvvvuMRoRDkpkn/TZoqiff8MGfrbjMwEEAn8CDySOAKSf//znAkncG+8PE0T/KoKPlStWiLkC4C1atFgsFDK+Ll276DNoyktAipEJATO1JQA6gDDBKYENzJTcIC+cd7/4+S+UhQfAEnxyLTA/gC/kQzgxIjXCAIR7wlWOuj2AGiYVSJRefPFFOchRCwLjBaheMH++ZKidOncWaCXLPWf2XEl4OnXsJJMJDAmQBxJMAKLIKNNzK5aI/QU5ZZUCDmrhkDVSN0kQRxDftqxMskmePwE4WWhCWEAjzwTgOHDgAD0TAB4Ag8Bq7LixgbyMJsdm3oLLJ1It7g3WE5CPFJT3BiTzLJDaMhaMLewD84LaGYJGAlSCPyRfgGbmIGY1vEYSvkRcgSxz9ujRo27Wu7PcT3/y06QcmNoVmDXeB2Zp1qyZmj+Yx3To0EmBGZ8NWBOrjiFHLKqgEjMW2HXuHVaC9WSfGdS+JfGbOUvy5UGcNytKSu2+wiZjNa8mpwR4wTx4mdazzz2rnmQkDGCBSaIQwBpIddZzLp6QzJjWDcw7nmGtWnw/VVt782XABCsYDhhGXAkBcb420PaW4PaCWj82JZ4VIII6Lcb1yJEjbs3q1Wq8zr43Yfx416ZNmepOMZh58MEHjTWORvW8Nm/eIgnsz372M10fSaCPli1zu/fudf369lNNH5uF+mFSmxe2mq/bgzgDVLf6Sjdf8T/3ZjNmQOPZMNt5kz5TafXHHsj5v5P7M20jsjE1QfoXkzkRgJrrpqejqRoAItYk3Dtk2rianFUMuQAhrKbVCpv5jckmkVOS3ODP5UtXNN70oyNBxPWy79AnEIk6+x+fA6BHvQALBhDJzjH3XtYrEkHum+d+5MhRMVmwdrCmrFvWDBJvADbrlH2Wa8Kll99nDwBwc08kCRi/Du3bu4GDqNOsq5YGmIZg/sln89xJUA0ZOsR17dJVgBRpMPsN8xfnTYB8k6ZNg95vNgaSOgamOf7c8zWKXirNGqDWlZplgalYQiYt/fv102dLRhk0+2ZdIxWnPq6y8oY7+flJ9ewMZ+cKxCGrtP6r9kysJ2OhTE1kZFJZqXpof/Z6gxN79lH9LuP61I/+QwbEfZX9LvOazAhkRiAzAt/SCIRaN2+sFgMG3gIZkg5h6ocosDZ5SjwWkaQSNX5pqxZu4oShrnmzeuovFQ7nOheifiThKquiYuHy8msnmTh7bwNnJtepmUFOB3D+IEn/W5gP3b7AofWkgmHZsH6dvk9fN5g4nMSQU8LEqQA/HpeJB+Ykd9zRW1lOgmuCLbKm/C6Z3/Kj5Qpyhw0fpsOc3wWsfbwKmV1L2e0X1aX561V38MABV36sXOCO+4EZwU4f0EhNFOPms57I7nDUW7BwoWqPkC9inkKxOgCH95YrYCLh/vjHP5pT4ID+7pNP1oghA3x17tRZAS7BCHVBvB5JDQHC1i1bVFeDdMeboAAYx4+fIAaMIIYauen3Tnefbv1UASogYvPmTZJK/v3f/zv1tUL6xfsCFgBTEyZOEFjk3uh7BJghEAIIc40LFyyUsQrvhzsi1zV2rBmS8Do1UE84fT5BM0wGYJnmt0QB1JPR1JtgGAkjfdMwuCAo6tmztxi6+vUbqM7QB38EuwQ41fTjqpV3WxAHO0EtU8WNG3oWyK8ApZhMoD66e8wYfS6BCwCIOYGTHZl0+uNhHT5gwEB34eIFd+rzz2WogeQTuSoSSxz2YNcAvLBtns1t145aoQq59e3ZvUdsKADfsz3UNDJfAMJmgGKmB7wXjB9zkjGk7sbu2UxU+IKFmDt3rsAtyQTPIhKsMtdooEw7gjlz5ujnAwcOkj2+r1UE7MGO8L4kOwCtPBfAAdfMmmAs0mJ7MzH5kiOlsSoEwwJxYuxSrpW33rMC4xHVqCG3M1t7z1q+8srLCiox/Slt3doNHzHC1atrwJ13Fxi/ccMtWLBAssvu3bq5cePGy9rf1k6QEUoCT1OF8jOAnEkoYdas5gfARINrMboBG+WZVS8j8wmZ5ctXuE0bNwrA9u3bx40ZPVJJLeTQXPfYceMECpDMUUPGtb7wwvNKPsCs0juMvWje/AXuaPkxN3nyJHNK9e1PqgmQY2KQ/m/klP751EyA+VRZ6mkk5ZQy8jQg5dlKP85eksxOnR0AXH6PZ8bzpm9h48ZNNCdI7sDcM5YkMywBYKyfBfxO64SfC+AByLOykmyPmUtZmw4AyfXrFdprWauMB3sdbRcAGcwNDFIAzFwzbCCtRTp17Ki1FomYEoP5y5rlekh4sN+xRpF0I9skUUD7AOYsCReSAZhh0foAE5YWJS3c9u07pLBAeQFjxrqrU2BgBwMmQCUN3ydPmShQRp0rck3mF8kfVArUwCKBpN8la5vEFqZJGDL5pAvnC2MKA+dllTrfgjpXfy5t2bxZSQH2gupoVHu3Enb0AMTQJGxtIHTe0cKBnqeVN8TEAeJycvNdYSH7qJ2HfPGsSD6hTOBc4ezH2EflANnZqun1/Qa9Cyt/c63f/fF/zIC4bykwy3xMZgQyI5AZga8yAqFWzRolyDx6EBeTpgZb5LCCXhWts4lHIy6bw98lXFlpSzd5wjDXpEmRABt/aC+ADXJFBY5vua5OIUX+JtO0ZuIW+AHfzE3ry5eXnjlOyZwsmOQrlsBdy3oceRBHFEc9DcFA3z7mTklWXPUFkahAHEEWznHIyji4CFwAGBzuXbt0ce+//4Hr1r2b69unT9KRi4Pw9dffcM2bt5ARAQCDwIT6BOp4CBZgkQBSkyZPViBNcE2QxGu81TpBDAEfbnSwWNRpkdXFSZIAibH4bOdOSS4ff/xxd/HiBUkmAQ4E5AShNL79wx/+oOwxGWgOYeQ6mzZvkoySFgEMkWo5tmxWVpgsKmYEBAYwTATtsD2wIDPfecdt3fqpe+aHzyhwZqwBfXPnzZNTJYCFgAkgye9S48F4IImEjYSZwIodJg5AAqilnolgAEdJmIjmzZppXGDtYDxh4ahrQ35GcAVQJYgie74WcBqPuWFDh6tlA2NmNYFmyEEQoyAkwdhGyALcFsT5Xm5I8ghWmQf79u0Xk1Nx7ZprUVIiQN+wUSMFLgQnPggk+KJGhufEmALc33v3PYEIWDL1oquO6N/NmjcTgCPAvO+++5NGHNwnk7u4uKHAhO8JSHaeudekSeOgjsgc6ZA0Ab4AkXwuAaaXSxqIs+DY2lFsEnvKdWlcxHBEdP0A7nfffVf1MH3u6iuQbXVXYdXq+HGB1UAuBfjn9xl/S7AQeNPXKqizQtIZADm/WAXgklb9KTbdXnd7Vsw/LDFxN4E46ieRvfJ95KTcP+sZRhjQiYsqjDT3RuA55u4xmqOABQ9EUmyS7RNWj2pGLdyc9hL1WjMGEJmkAtbgXlMAz1qYUIOK8RAGGjDCgOL27dq5L2BhskJaZzx7mrDLQInnnJWlvpLP//55N2nyJBmdYFZE4+vZc+a6cxcuuEkTJ2ndqlG4gEeuEhWqy7utscnteDgDrx58+d20JhNn3/3qIA52kJpl2rlY03nGENb28OEjMjbBCIq5iAkNa4cECONpLJv1ruP3VHsMq0yfuIARZC/jer1jKWBO/QljcVdVHVGd8br167XP0i8NpuzJJ57UHnK0vFy9F9u1b6+EGK6vyJ4Li+pIcikbfJcQGCRpQw0prwMYMt6w4ySo2OeuXbuqemdYNIAgbCm/z9yg1+XHH68x86BYTEkp9hLk6czJtm3L3HeffkJz0SS+y7W3sdaQnuNu6dl4PhPWHkCIyVGjho0scejbP3jXUakxbJxS4Dqu9Q5IVFKqskogDpdMyhvUWgAQh+uoeumFpZaBUaPeW8nI3HzXoEETd/HiFTl38ixJbrHmSaShFGHesZ9xXvBvrpU5hKybvYB5yhdr57Ef/PsMiPsqUVXmNZkRyIxAZgS+pREIlcLEBXUMJL+VAFdDXOsTxyGhTGoipnq4cAgQ10pyysaNqM3BmhwLawLAbDM20Z8sNQ1X8+Cwl9gEbQvS+sTdfJ/JgCP4QZIR0GVlq16PegZqBT5Zs1qHCw15OV1g4mgVQN8hgjgylLAlGBb0HzBAQTuHtmzoT52WXIVapsWLF4vNImvL53Fwcdi//fbbapSKxJFGymSWrSfbMgXWFJqvWrXSjR07TqBFNtvK7puzIPItgujf/ua3ktzAjhCMUmDfpqwsGVgCFgFJNL9dv36dACFZe1gbAkGsrl/+08s6wAFSHOwAIjLBgD0OaD4bJhAZI2OIlA9wQEabYn4YA+Sc1LYBzAhskGcShJGlJmiBOeQaYACRGgIWkbANHTpU4JEmsnwmLQ1g3RgnxoxMNHJUAofSslL1SwKUEMwAgPfv3+fmzZsv6ef9D9yvWhLs1um5RPac4ITP7N2rt7LzBLbe1joatcBbPaPoRRjYrtesiUuxRoD58+cvqE6J7D1zAJYLI5nj5eWuqqJCLRJoCeBlXQTDvBajBq4biSljTUCFLJU2FDxrsvcEQow1cjLYU4AxbolI8PhssviwpMxRb1TAVIa9KCosEpDzzA/3ybUh2eNZ8TPAFwEqgaPvK8j3CaxmzXpXnwcQIKBM9q2LRV2dAvpKbdGf3r3ucN179Eiam7BG+Bw+z6zrzbnRy5WRHFoJrAExz67pOr3UUI6DFqjLlTIwP5KBhpwibw82fBKGfcS7YBK40yT5g9nvu0MHD0reRZNtjD+Yp57R4drpQ4gcFZYUAxnYRF9LpusNEkICC96CPwBzdv0Epia7A2TIeTc7W8Exc4s75nuA3d27drnVa9aIqYaxRSrdskULscs5ANBETLVTZ06fdg888ECSIYKZOXT4sJs3d667554pAjmAA/aR+QsWqOcWMj7k3lwnexFsPptAPBbIHgXMvSmLuaSGc60vnQenXkLqg/0ApiXnlJdN+n0ztZ/WlFOKhdQzN8YznYlT8o5WGmLR4toLqPNkDmKMBLCRy2o0IoCnZJTYWZi3VDNy5hPrhXnK9707qdVFsq4NiJt81tYVNcBICK9cvqxm6TBb3D97EbJtjEMwmYLpRkafcCkXSMZ69uzZ2l/ZJxlj7/jIGUHfNfYB5MysqSFDhmr/RCnAz0m4IK3cuGGT6vVIylGPR+9F2FKt51i1mzHjQcncSbaxN/BegB7mD8+XGmlAH/s06xHQ2LZdOzdxwkStQ3uWKTzEOANmrfegAV2eH/J3zi81p78KgGxrSZ6C2gJx9IkTiKuqFBNHshUQd+LkcV03ZxctBi5cuCT5PWPMtTAu1PxaTaWBOL7U6Lu6Ss+BxKdKKTA1C3SYjz3zDxkQ9y0FZpmPyYxAZgQyI/BVRiDUsmlD9YnD9VH93ZBOBjbX8jiIx1weLnhysKp02SHnSpo3dVMmj3QtWxSr/o3C6bhaDBDkmbEJQZZ3pwTM+XYCf8UxO9nz6eaLB7xVVFa7gsJCZegPHzrkli5ZrJfBilVXV7rBAweq9oszB4YLIEWPLupbevbqZWxabq4OK5o8k0Ht1r272JbmJc3VHBZ2CEaCLCuSSg47+gBhe88JRi0c2Vdqxlq3auX27N2jgJ8DloOXIFEMiqSaYR2Y7747S1IrPpeAAVdHADIgj6Bx8ZIllvWOwwrlqWE5oIbsLvUTMBG+bQAM0KnPT+ngBRQR0PA6SfCyQu6Vl18Rq8j1vP/e+6oLw5USSQ/XhhsiARBSIeQ9OM0RbMBQTZw0SWCVG2WcuNaPPvxILA/AgSJ4Pqdjx06SCVkd32mNK6CCn5PdpqUBBiHU3zHGSCkJTjCL4T7vHnu3bNgxpyEjTM1Zg/oNNF6yxM9B/hYAikTKfEISX81PqxNKOSimJH0ESUgELTC3AJXv6V6WLnVnTp/S2E+ffq9qfMSeBmYeBC/0Dzx39pyelSR3LuT27NntTpw4KakrwIM6Epq+L1q8WFJbwJYxHvpvDbdEYyH8bE79zAMoY+MK3axZs9SgHBDTtVtXzWnmET+nZs0A5QWxCXf0vkNSTQ9u+VtBoPqLAbJYizafZPcesOEEzwTeXhJZ0/TC12mRLDEw4b8YRW+kQsDtWRqTM/rnZIGnB6jBSBgoDACeAQ+TUnKdjPGChfPlkskYwkSOGTNaa4Vgk3kAg7pk6VKBhtGjRrtOnToGvdVoylxzvP34+6bjPpHigabNL2M8kmxRYCyBiyx1bv4acVwFuOMEW1RYaHVs0WqBTdpHsObumXKPmWPg1FhQ4A4eOuTmzpnrHn/icb0/QHHb9u2S6NVvUOymTZ/mGjdqrHtVvVyFyfU88NHd8PwEOKmDirqc/ByZ/vB6EkJmF2/NvI3ZtOetxFFaz7fkjEu2XzAnQxNapHrrfakmzlx1lOzycj+SE9js8+x5DtS0AtCoGTZJMs6GSAMDRvEWJ48gvldfBHJNz9B6R1h+jTHDOZU6URIq7Dew4z4RwH7K+E2aNElJO4AuY886YR4BMNkTWVOsZ64P6SZziT2TmjX2LSX/igplBOTnFK+vXavAnTj5uVu+bLmcdK9+cU2NymFc5ZhaXemaN28spp49ATMsEivjJ0yQ4oD3JnlF7SPJMvZozhrqUGkN07q0tQFTyX1RrZBsZE7yfFOtQNj3cRpmr4fpvnDxktYHZ02Ret1FBeJo+q3kCAY48birrCJxUK77zs8vkJwyFDJ3VcYfkMcYco08T+YObDGvRxXAPmnnEI7TQU0sLGso5DIg7quEVJnXZEYgMwKZEfj2RiBUWtJEII5Gvz5I9sYmxLbo7OmPxMEera7UYVHStImbNnWUa9WyodwpkU9yUMRiIReiUD8rR9/XmS19TqrYXTUZt67T/6t3HYlTI2M1GCeOH5O9O0EpQRYHNb3AOnbqKMApEBcDxG1VTQPujkjPCAYI6nGgpA8PMkBq1DDcgEGBseL3cASMReOuXbv2agpOo2rqcJB+8bvUtmD2gXSFGg3AC4GE75emAIKgMR53S5YslkSLwAI5Idls32B34cJFkifhZEZABugcORK5UJkOeYAXrBXtDKgHwqwCOSbXiOxsxMgRxjrS7Dqc5d4VW9PJ4UBGDReMEFnVsXePVQYaIAUga9myhYL+xYsWiwkC0MC4YSCAZIq6FKSoHO58DoESrB4Za8AnDxepEgwihhrcG69DNkggAHNHcIN5AVl8stUAPx+YRaLVagIMi4X5CW8IeIbZDWJzySdTwWhqfkLyet7HB3ceLKiR+vXrcrJjXhPwIvEke338WLlbOH+BgBu1ZwRagDaZLySsb5TvJQXoVF+1kFnM8x48X2svUCDWE3OUkhLrw5SSsaVbutfMuAcGhsGi0BUHjcfzNC4EbbwPDEGr1q1cYZ06uhfAtpc1HTp8SE3aYRN5NlyTmaTUllyYOW4STpM4GohEHk0glqVmvwYg0wGQjbLYLw/6AgmiD7wFCMWCh62vlZIOKeMTA9UBiEtf30HwaGpBD+LM2II6UnrlbdmyWYE5zDM1lwAI3Dj5Hg3hcQ5FJj1hwsSkK6Jn6mpuGulEgd0335FUjXQTSSqHRBwzGMwcKiVvxQSDhuN84X750Ucfql9kv/79xdR70BSNVGn+//EPf1QiBGkrdVbcN/ONhA4SuEceeURzjOdGMmjNJ5+4lq1au+nTpwkEqVYsEtW8AQixz1ibF7bKwFlU459wkVjE5eRhMALosySUGTTB4lojdP+VvhbSkwkGytO/UqzcrYxNBOIC50TfsJp6WWR4ME2se6SOJDT8OuN5Goi89eae+r5dSbriIr0dgljSoL8cknfUEux5AA/2fdYB945CAcaLGjFfNwuIY1/EMEkS2aAOlM/yrT54T+oruf6KykrJ0ZFeImE2MGhNxdeuXe/Wr1unxElBnUJ3/333qy/c1i2b3aXL55OgmjmGuQ1KDp4Fex1JPvZFGMHeve9QT8yNGzfpPthz2BvZa7w7pVUd2JqS3DcW1R5DS5cjh4/oDLl+o0LrY9CggVIMCMSFjIlTg3dmeDym5ByOyABCzkqMTUwZY7sPc8hAXJGeAeOiWl6Bvjy1w+Dzc/NydIZ6tp/Xznj6Fxkm7q9GKZkXZEYgMwKZEfj2RkDulGzvVg0BhZVlrByHimy2IwJxHBIxJBYh55o3a+ymTh7pWrQolgslLliAOPrEuSxqTcyh0tfEeRDHbf01Ju4v3To1cVwbB93FC+fdwoULpPFvUFwsEVK/vn3k4OUb1fI3tV84N8LEEczxB2YD0wqCZoAFgVTbtm3c7t17FKRgK//KK69IPtezRy8Zk1DHhQyQ3yFoQPaGOyVBmxzKhgxR4AaI84YAMpbIz1c/sQUL5ovpGzlqVGAlHZHjG3Ic3C4xdAA4ARAJQlT4Ho8LKMDkASLInsKw0fMMeRGBP86IXrpH0ELQeOz4Md0XWVuCBQJSgn7kRoBOgmEO89lzZsvUhKCcOjrug7Eh64x7Z0nz5mLdCC4IDsRSBM2wLSA2kxmTLYXNXAC2aNdOt2/vPte8eTM1Oy4rLRPbJ8e2khJlzGlHgGx0ytQpClwZUwIXJiPyKZPF+ZjB2LhkkiGwN003tUi666nHkTGg6tNEz8B8JF8Rl4hG3ewPPhDjhYwMo5aePQi+ADn+Gmon2Srv/Ogt5xkHABI1OHwe8wS5pVmt3xScBpcuG3x9BZK1NEbCGAKYlmoxkAR/AGeYOJpeE1Sa+YZZf3NfmOsg0YLdRDImxgZpJE3AA+MeI+AsoBbzEgAoey+THPrMvKcJeY31XkuBH/tZiuU0Bq+mKZFhPesreTMTZz/xQ2OGGgJ/yOgCELdi5XK3dt1aNZmHERk8ZIiZYgQur79//vea6w89+KDr2rWbZI0AB3veZrdnsCF1nXyGPVMYSWvcrvsKnhFBsfWLRM4XlmnHmbNnldzgC6MZmFYcZakPZQ3BRiXiUUkLf/ub37g+ffuq1QFMHJ8HuNi+Y4c7cviwmzZtmkAGc49a10+3bXPt2ncQc0eChOcAIGE3VC1X3JhO7Y9+7+W+CNKzs9y1G9e1F5w5c1pGHyRK6O3HPkCwzjyy3zWzFu7Xnrm5DasG+TZft3Sn1KSxOij2FvYHGHeSB+pVeP2a5itmNHIbFQsXnB83wcWbP9aDt5qyeaS6NiWpseXzSErgKHv8+AnVL587d1YAg0QbeyDtVgBFWPwPHTpM6whZPCCZfdtqQNmfkDXbmuW5Hzxw0H3wwfuurKyNVALIZpl31PgCrpBsc8YgCd9IQ/cTJ1Sv9+Mf/Vh76tZPt7hdu7ZLUg5bjFIDcE4/TUAuzwCjJpg81i8mVJhYYXKyatUqJRABfCQNGTcva/YMMEkY5mxhUZHuETMV9XGLmbOtNzbhbHYha/StoVf7Ati9Ss0P5jc1cekgjjHnjGKMkeCzHmEobS4aY37p0kXtA7Vq5QrIoTpghXGdT/7NP2ZA3LcXm2U+KTMCmRHIjMBfHYFQm5ZNVRYhHb4C5bALkW3HGACL4Ui1QBwNYBNxMzdp3qSxu2fyCLUYwC3StxaIJ6wejto1XxPnTU382U5/OMuP3/rr5pq49FcR2lMjxWEDw7NowQJJQUzfH3J97rrLtWlTKsmUgplYTAEvvZ4wNhGzwhWGw5K5zJ0317Upa6NDFRaJQ5aAHInf9u3b1NuNLDmNrGn2igX655+fUr0ZfwjuKLrngMOhUvUMjAdOYUGwjBQK62oO1ocffkQ1JIBKAhJcHW9cv+4mTpqoXm04DCLXoq5Pxh452XI6W7VypRqKAyTVoLWwjoAZBzxGDwQDBFMEhFw3rQUopKc1AtIngCCAw8uIRo8ZLRMBeiPRc4mAE5MSajpgoggUsfLGVAKzadKnAAAgAElEQVRGhCABRpDACFaCQIOgGPBLcEQA4mVesAME3dRyYLzSsLjYTZ06TWNy5OgRsW3UNOFO2bFjB9e3T1+BJuubhQOlyfOslsWevg8Qk3JKJpEP3YMX+WCUoJrXqYmtJIUEx8Yg5efmuKNHjqipOpK9Ro0auv79B7i27doKWHCNzBFqRQj4qLkh+BKII+BX5pp6LJpRRwJWJJo0I7jZQELXHkg1a5pQGPBQXVgtc1/kGgkMMWUgABs/Ybxr1LChmDPq3TxQi1RXaw4S9BPUEcBzvyaprJYkito3MR83MWICwkHNVQr8BCCPtRWAgdR4B+YlQRbfM3jG8tVsln0rEGdmHRoFy+coCRDIKbNtvmJww7oDBMHc0sxbxh959Bg8LmdUfvnvfvx3Gm8D0rJHSjpT1jA2CQxZ0i3bfUBPfaTegxpIPb8csWU8I7GrN24oCQGIy83LUx9F6uFgbJCvRqortX5/9av/IUadBAeAhgsBdMCWUytHT0rWL3ctFn7HZ659x46qicIcB1DhZdf8TW8ypK4w3MwJ6kIBGJhiXLxy0Z07f077HUCKZ8scJ6FEj0vf5ysFAFONvr1k9y/tqbcCceohrT57VuvG9ZL0YWyQEVLDxXsCtiVvjhlQFgC93d4evGfqWmrW6Fmiwt7XmoXbuud5sx+RsCL5w7gCtqgJpqYXO/3x48aLwf149cdpvfuKlcjxrQd45syDDes3qKYROSZrhsQJ44sRzbTp97qCWgVWnxeLC5Dz2pMnT7mhw4ZKzRCJVLkbFdckBcfll3kEi0dSjyTAiy/+UdJJKSMCySvnCxJP1jmyeK6Jf7Mnc4++LpN1zP1ZQqu21sXhw4eUfuCcRdYPKGQfY1+DiSP9quRInBZAMYfCgUQd4Ds7J8/VrdvQShuU2LDkFiw0+zwLy2rwLAHCdVirgZDLzQ277BzrZcd5SuuYp3/8/2VA3F8NqTIvyIxAZgQyI/DtjUCodfNGCsd8jzhJkFQblyW9faS6SgEwhiaJWFR/N23cyE2bOlo1cfSvgYkLh3EH4/ClganvOWcGKaQLfbG2hV+3PwsIZm71BcDEBTMSjVkQVlXlFi1c4M6eOSsJILbLNPsuK2utYJZggsMHqaSvibNDPVcBOhJGauGwvR86ZIiAEPb/MEYcogRJffv1c1e/uKrDbdHCRbLjb9iwUVAfVksABkklB/mECRMEfAgUfUDLQcz7UWyPGyVsHZlzrgNwRl0YMkqK3rnvZcuXy9QCYMX1cOgvXLhQIOrBBx9S8IYMhiAPGRoH7MgRIwVYcMYjy3/6zGk3c+ZMmS5gpIFRCoE9TpcEPQSxMx6e4V579VUVrRMM8XC4LmSQyDipgUNeKSvsIIuP1Ab5GSyZyR6th5CXKfE6ggkvWSUoBzQCcv/Tf/5PMnlgXE+d+lwyMBhHXCJhF5kjql2J8p6W1U8Ge7BxARAgsaC5ZFgg+ErVxllwXu2WffSRAAFOdswTgxGYNWS56soqAQecB3l+LVq2dCOGE1DRTylLJiwEiQZMo4EznclXfQNjAnpey3hhGCBDm2SWIsk/6bkpQOICvPlGGhNH3YvJFw2EUfuDsydzGjauf7/+JnOiFlEuhiZ/4jlIXhlyGlcCeb7s+2a9fyv3VyParX4qHYj58QYwJpm4dLou0IF6UGZSSsC2PXOTSd5UE5fmChlA8YCJC/rFBUzcuvVrFUhznzwzgnGCXOYpNakEvRiawIqJXc1F5mWMsHpbJieCgVYzMTHgwTh4UxfaCsBCUAeFfAyQaG0XrLk6z5sAGmb1xRdf0lpmDZHQASibZLlKII5m3jRyB0TDvvB5rB/q92CHYEuUOMjOFhO3fsMG175DR+0R3JcHlQBHroXxI/AHrMCMU2vF/8N+X71xVbJKElEkfLhGWJSJEye6Xr17B0yYsXh+zaQYUc9g3ySmTPvnrUGcB1JWZwWoYSytV1xZ0grfgLKBMQEumYHeem+35xSwoQF7619q88kzkfbseE9vuU/ihLWByoD1CZDt2aun69ypk2SK7LHUUqI2wJKfZMSA/la/CmvLM2IvBrws/fBDPUukjnreFy+45559TvsQIIz2Fbm5+VpLgMl5c+cJxHGNuI52797V3biBc2qVkmhcExJ7lBy0lqCfIGuyWbOmYpUx0AJcDhk8WPWVqD1Wr1ntmjdrrrlO8tCSi+lAqkJzBNUHyT/meXUkKsYQEKfyBgY7REIzrsQqZQ/WoD4qKSd7C61/AHHUqvM6Sx5Uax1gquPXrgfLMtAJ1Aa8twzCAiDKNT72g19mQNy3F5tlPikzApkRyIzAXx0BGZvoIAY8CUCZeQTHLYYmAnGy7OZAjzogWpNGDd30aWME4iJRpEm5Ljsn38UTBuJUD4f0MQyIC9cAcdSr+T5xt7q6v5Q1RqoZjZujWTwalTsYskjCg8I6BWqsWlraykwegp44GzZslAMjsj6CbeQsHGQwYW+//Zbsw8mUUjdGjdbKlavEuvS5q0+QCaYZ7CXVGZw8+bn11/JsQjhLLmRIJpFdIUfE5dCzP1zH/Hnz3JmzZ9xTT303qFuKSB5E/6mmzZqp4bdaPDgncAHYAqhxnTAzSIR69e4laeT1a9fVFoF+Ztj6T540WfJPH0AT6MDovf7G665+vXqSTSKhBOxxLYAqrp8C+zlzZpsBSXGx7o8vmD7YP2Si3D/yLeYGLIB67OXlumZNm+k1gFv+TWAvcwWy53Gr8eIZApYBxc8++zv381/8wrVu1VoB0/59+4Om4Nddu7Zt9R5IdqzAH9MGa/RsRfWpmMGMcYK5KRDnUVwaiEsYiAMgMsY8W4IrmEaCwtp5eQqEyUJTF0OtCkwbTnM8PwJs+t5hTU523frdWQaf+wdcAPwYE8aR4JBA3fdzM+LJyyoNOnqDllSQnaLHeO4+687fzM/1G9arRx//j1wOgxuuC4MaxpdgExkXn8l4WEbekiTefMTmU01OxIsOxXDSp011gAbEBMBhBATMAiOUmyR4nhnhdR7E2XtazzFvTmEAwtjUFBA3zKWgP5DLAiYBUp+s+8QtX4bbqxOIg1lmbAm0SWDAdjz66GPJ3n6q9xNaSNXZpvYRu2fVFeGMCDuRMJMeEhMEryQneCZcC4G6emWFQmIacDSlLcfvfvc7sR60/PDNwXnu2eGQait/9atfi8nxvQGVqEq4wL7+moyF+AyYKqTUGBe1bdvePfSdhyRVpp7y85OfK+Fx9Gi5O3qkXGuQRAzMoGdSAe+JrISMTZgfyI+ZE8hoaWEBk2jrIgWgv1x7ZvVWgcFg8FzSAZ9lGJJy5EDyTq0Vz1Zy3VhUc4aElbn/Gmg3kGW1fGJ4k0XQt9jZA4nml2THAv8G4NhXrFbQDEnYQ5hbjAd7Nl+ANK4DkEvT98GDhyg5RV0v+xruuEggz5w5qwQVkm7kg4wvTOLRo0dcx06d1BfOG0JRh/zOO+8oQUc9Kg693jH03PnzbvbsOdp7SZzcd/+9rm7dguSeizQbdo9kGckp9gzet6R5iZJlqCBefvllJeRgTgH4vHbT5s1K0nBmWGLCZLCMKfMUhow+hezfnMWwn0hZ+/Xtq5+p4hwQF48pyUofV4G4WFSJMjO8yXH16jVSnTGJRbmERiIaDxJ//Nsb0sh1N+jFZ/Ml7kJZVivs1/sj38u4U/7ViCrzgswIZEYgMwLf4giESpoUJwBwksL4pt+B/ALpnDFxxsrhC4g7ZZPGDd09k0xOGVHgnScQR3sBZf3g2nBZU3DP+6ZqZlIg7usn9VDacagYQ+TciuXLkhKjvLwcMWoG4oyJg70gKCYjS5aWw8jbthMUvf76n123bt0lWyJjSr0RGda69eq5Y+XlrnnzkuAQczIFgeVAOsShS2DBAdiqVUsBD9gzgACHPdblZHEJNgALsG0EGLw/zAJ1dIA05FUElTCJsGv0n3v0sUfNBa2qSkYJZOaxwT5w4IDqpZBUkb0dPHiwzB44+A2c5isgpZEzTBwZawIcWAyy+Nu3bRfAg83DzOH4iROS6QESuC4CQg536pMIEs2YLK5MN9fCZ5CJp7/asKHD1FrAy5V4sbcQJ3hQkBHKkgSK/nZPPvmku6vPXXJaQyJEkEOAhXSUOhPugSw5QIkMMUGMOSDaSkgBIyuciTlAnqK/ZDDl14xAVXa2W7ZsmUwBaBxe0qKFiwFCc7JlUoLEjedH3RO28DTyhSUlE0//L7L01JwRVIrRpdakqspdunxZ4DgPK+6qVM9BD4Y8cElPRHiQlQI1KebCGDwDGQBCgsTTZ864BfPny6GPefDEE0/ouTFO/NsH6SY9s0Ca8WM+EfAy/9Q8OmleYiPjgzH1aYNZUQ1NYKahJI2BOM+qpN+D/10xXGpRYMGmZ+P4HnuIZ1uSgCAAgmpBkGarblbz5k756adbxFax7qgrYp0wj7k/5jGA/Cc//anmG20c+JkcRZMs3M0mLUHdX/DZdh8JtY2ASUUG7cG3fybWdiAmcI8r5X/7b/9V8/ORhx9J9ppTy5WYWer/7//9v3Sd9LXzTeP5HKTdBO0ACZng5OW7nbjPLl7iStu00RwjKMdhlL2B58S6B9gRpNOmAJkv18P9w6bEEvb/zE1k0M2aNk0CeC/9lXw7aKDu69O8A2VKGpuqb/SseWoJpTVsBxsENZi+5pV5xWfs2PGZmGeMohgHn7xInwtJRvqmQ8xYn5p1o+n/Zvy5bxh/xoVnBTPM3EpJiiPav2CoaMxN4m38uHHaC5Gsb/10qxs1cpSALjJLwJWSMdevy7GxrE0bObuSrOLefN0sc2nd+nVuyeIlkogj/+bZArzYq2DPZs2cpTrE5iXN3OjRIwIwbCqBC+cvSAbNvs5a5j5ItnAd7NmARy+Z/PGPf+zq1qvr3nrzLa1XEkbMbc868jfPlXOKPQw5JVJK5J3MXfbrHNxJxX4GidUAxCGnjMWj7vSpU3b2ZmFK1Vi/q/pG5OqRqPZaJUoCtYHfLwByJB60fkMkQExtATDkexkQ9y1GZpmPyoxAZgQyI/AVRiDUokXjhBp7K7NPrxlqVuhzRo1CxBUU1FKABwtXVWXZaFoM3DNppCtt2Vh95XKy8yTdgIGjJo7MId/3hz81dkZQcOhgkIIDmbEFlhUPMsX8kjdh8PKsIKMv9i2Os5wVYnMQrVmzWrVtgBoMWIYNG+oaNioWW4KE8IsrV3Q4kyGlL1h6VpHPf+GFFwRcVC8AaxgK6bUEYBz+dpjmu/r1G+jgRypFEMFBTdCJLT6SRA5vAjRYNB2W2WFlfjFeIVD42c9+7vbu3SPbbNzLCKQpXCebj7MmwezevfvcwYMH3ISJE12lrKxNFti6tFSulNwnASMBFECCgNNLGallI7jav2+vmx/0dUNyRT87MtLcHz/H1ZJ7w+UM+eDOnbtc5y6d1eOO9wA0YnACI8KzgvWAKfPul4y7BdzVqunwFucc9IAeauEAPDAsBAwEUYTvBw8cUP0Q40aNIgFpr153JJ8lphb0oJPDYiDRBGh8+YvJQe8pCvjNRY4aI5g2xqZR40ZBTydq66Ky7WeMMJoQQxSPy2GTIJC+bGqImwN4pR9UroIp2Dmad/M6ghpYQpgIglCeH6Abm3hAIIEQzLVc+azBosA018M8EriNmVTqVl88d5z+mGt8cR3Mc+pwNm/doj5ZZN/pO8ZnwcbJNTBoxuwDdjNFCJgRapP+wsJPZwZvfllKxhoAo0Ce6Fm4dLleir1JsUBW9+aDdZ+kCbSYAWKQqC6NRUX6Re9EnoM5pA4RIGXdvfHGG6oNo6k2jZ75ngeQdJxMvc/tb9hLQD2Y4bq9EYgUB2KTUqYsrNfnnntO7pPUuSbHNWgVAeB66aWXZCiE9Nizn7x/VWWVbOlJ/jAPaKzOv+fOm+8uXr4iZgkGiXXFHkBSyBIhzBlYXasT9K60gDrmHTb4MDB8FoyhJUlSLK83NNEQw+YkbpIk32ol3QSoPPD2yRsvQ/W91kiO0KuPOcs65ToNSHswT+Npv8/fauV6WbTPvfh2FKnXplpfGFPoZX6qV822ei6UD0gM2VttT6xwjz32mBJPJIiQ4CKt7NCho+YRezZ7BGNH7zT2Bcaa/QMmFiUC48ezefbZ58ToYXqCYyU/sx53UTH0KCPYP5E10rKF9zcppI0DZiaYoXCeXjh/MXmuIH1F7fHKKy/JwOWXv/yl27Vzl1u5aqUagOMKzP7Je/u1DICEhQY4qzVGPKHEAkxevhxKq3UWq48r/QSZD1Hq6WAdL1rtady5OnWLXX6tAu3v1golIekutdUyZFI7HmPSU3OdhWwZUz1fOzjdjKf//utnXr9CEJJ5SWYEMiOQGYHMCPzfjUCoWUlDbNCS7n8ER1k075aDWnXgymYW6mSic7KzXKNGDdy0e8a4Nq2bKQOMo5faCgQsnFmNmVNaMqgLLLMlp4pYDyXe1EpvrLibA9HkacYM+i/LHBuI41qV+U3E3eqPV+lgxSiEn2P53bhxo8DgoVCmHtQs8FlI6zi0ZFoRAASaNRMUdurYSWYh1JRR2M3hDaiiNopAhTYEsDDIbjBRQX4nW/datQQSAWYAH77vG6ceOnTQLV68SMEFB/j8+fP0uchnYNUAUgA/DlUCfvoXEXBMmTrVVUYiYsq2b9smi2qaDhsLYyzk/2HvvaPjvK4s31sAAYIRJMEE5pxzzjnnLAZJVnJbktvPHrvdMz3LE957a72/Onj8xpZky7YoURJFUaREMYk555xzEHPOAXnWb597qwokQLc55vxV8KJJAaiq77vfDWefvc8+yBupp6FHEQc/AJNAZ9OG9aozo96C4Aa3PJgBGEJYL4IevofhCcEYYIEm1FwzlvvUaOBIySFPwIQjHIc/18Xvcy+AG+oMYRuqV6smSZiB1tsaE7LMBK9k1KlVIaDl2md+PFOBAMExwVPfvgNcwwaNTX5J3QU9mkobgOYeiwMbTK3kZMuiByt6mFGAIE5z9KejJoX3IdjbvHmTWhgQ2PEseR3gj5pE5gbBNsYVgDXmOy6gMIfUJlKvpPoll6/G2bjOMReQoZKxv3eP1gVl5V6HkUCYV2KdIkkedBM4FQVIzQ3Smj7T98mCYT4PU5gVq1bKlRCWFFtyng1rBKYSOSVrImYEEXqmiQNXi43ivp4XxMnhMEgs4xqAxztDhsA7Hr754rXY5fjm216DJxMGwDZziHor6/FVVgAHdoUefX/3dz/yPa0sWLYm0bH94al79eAzWq8VNVix3wz1VwI9PrEUgBxz43e/+60Y55emTPFjbAwwc4Qv1jUBda1atfXfwVmSfwPESaCw/pBKUiO1b/+B6AwIrBn7jCkKTBLL95kPcoGNRMS8YnzRv09fSf9oNyHA6FlTZHvB/j1w1eFZ2NjGjEOKngueEfZjEwVxnvlGFs4ahlXiufLZsELVqlUXyxTAG4AUIMw+H/8eT35mzOTmL4A4szuNA3H2vOKlfwAO3G+Xr1ihMwkwxbxhnwREkVQbPGiw1BHWiBzAbDW9do6ZbJhkS1An8B7USSOrZN8bPHiIFBC8FqUEe8nsz2frtnhGTZs0FRvL3s0YcE28347tOyXJZz7Z3lhC0twRI0e4rKyHbubMP2u/JkHAPnr69CnXrFlz7a2sAeElWo9kZ0sFQb0dCTGriWumum/YMkAcKl7+oA6JgricLHfrZgzElS5fSQYnXEvYV5G1M8eo4QtsXEg+sq4Ca0huCHaePQrTn7d//n8nQNzzxVmJVyVGIDECiRF4ISMQqVWnWoHkTiqPob4pxaUkpygohXnTJp9jkkqC2RIlIi6jYgU3fuwQ17B+pmoHeI1AXJ6zvnHUOMUFWYi2DNBZuJGf653MfC0OgQnBvKy8aSbs64zEAAbLCEm5OLyQeVidEvbkBw8eUGNkAnn6q+GexiEEU0XGFdaFY7Fvv36SK/HFgUbQMeeLObLUHzZ0mFgc6lQALGQpqcdp1669srJcB8XoyGrqYO3dpYtcFzn4CSQocMcIBStp3pt7WbNmlWz6K1WsqJ5tgCB6TvEzpDfU/rRq2cqbYhS42bO/kFxn8NCh7u79+2779h0K1pEKAW7MXcxkTchzAJo04KUtAcwWgVRudpaua9OmTZIPkd3t2rVbNLvPuIQeWQTJSLoIRmlGS2AB60PPNxgn3oNgFLkPn490iYO8RYuWCmIAvIAPmEnqjWAe+YNxBC0FuD5q67gnAiUYOAISACX9ltJSS7uuXXtoXgDyQhP2wHQWx7IUIKUsMOc3WA3uh88KcqQQpAezEJ4/n4d5CUYUcov0jAU1kcjZAH7Xr1nvJ6tF6yTQH4J8XCoJ7BYsWODq0XC3R08PoumPR78ln/hISo5KQZnpJAYeYkxRDIiDgeHeCcJgIGHlCBaRYJ27cN7lFRS4mzdv6JlPnjxZ1ukBuIVaNBhpxopgkmAXAEvtX/EgrniAF7WlDw3L45i4eDbxaVMZXxUVbO19XWCRzzDaEsBGF9bgiy9mK3hlriBlpV4HiRdrG/nxz372s6j5i14lpgnlQHEmGvY7heoCo79rBhvhK4C3AG6Z6x/+8UOZ90yfPj3ahy82T1MErFk/lliKuanybG7fuS3nWCSTsIjsU+XS012lypVd1arVpG6gXjP0FqSO1XqskSgzRoR1h/ybGt9SqWl6jfasiJNRRwASoZbWGJOgYohnQot/1k8C3Hgmjg9in2K/hIVh/wPUsaeQvFBvRGR52dlKkBHoh7rI4ubds0Gcl1mGOso4EGevA0RSk4rhCL0a03S/JGh2796lPYgkVNgr161b665fv6F64wYNGmq/ZH8JgAV1AWeeGXyY4gIlAPvIqtWrZe3PfgjwIiFGoofxQRp/9NhR7bU8D/aJXr36eKfRJLPrz8513333ndpKYNTE6zBPmjB+vCufTuLtovvooz+rxpm2BiSGmFvsT9agnF6mBmIBo7RrQa7/6HGW9meMTdTgO5f5wLMxK5miQBxncZnyGQ5XZ50dMinJV2nAjZs3Jc21NiZ8P1dg1MCyGRyhTmFvAvySNHj3F/9PAsS9kDAs8aaJEUiMQGIEnm8EIrVqV7PyIg/iYOHUGwgnSMAbdRnUZygrx0bvXOWMSm786EGuQb3qJnEUiDM5JVyAMpP0YfJW5Kq8kTOeWn0rpo3V6Fh/sWBvjCQHEIdsLCp38iYXBG5khgOIW7lqhViLChXSJZmhJq5a9aqS9AHsYFZobk0mEZaOQ5agi88iWFuzZrXqLahdAYRRw8VBSp0bgTQW5wMHDtYBOH/ePLFIKampul5MDWDDYHSQ8BB00YgVFopADlfGMmVLuxbNWwgQESBMnjxJdQ6YJ0ycOEGZfN4L0xSkYxMmTFTR/ZVr1+VoRi8haiC4RjKzFigZw0mTYWq+OGxpPI7TZXr5cu7BvXsKMmEh+exatWupZoNaHAIVxpT/5n2QcwLAAFcECJWrVJYkaM/ePaoTs2A5SXJV3BKpt6PPG2Ab6SH3tHDhQsmsYLoYD8AO4BKwRqYZEIgckedKUML90mD75InTrlfPvjJxCYEZwaxqw0qVKnY2U5cZSbI6QOoDT5w8oWdNlpqAjPmK1DE451Hkj+snstVBgwYrQA7mKwTaNGEnUw6jC4iynmCpMiGALb17766Ma6h3mjdvfpRZNWOOUmLuYGL5bIJ0JFu8HsMUJFrJFJEWA+L4LK6H68XZkPGBvREbTW9GrN0fPxIY4Br79esv0M1857UBlPMsTdbllASJ+L5oRQ3iX5IgxmqoDOtYE297J8NBT1kbRn8Yfm7VV/GyyShkekpZeu36VYE4GH3WF1btgF+YTO77408+du++867YEHPoDGLROAfTJ280ysTF/SDgGS/rjhl9mOlD2KsIaufN+8rduXPXvfLKywpg9ZkeQAXpLeMdkioAaZjzo0eOyPwIQyBYNABEpYxKrm69+q6s5KAY4zyWWy17AMFyaLbMfGU9NWve3LVp3VprH1kytZzqq+fVCGbYEgNNPBszcAkmMzG30OJkvP6BWf3jE0xc2Jd56DBA/G0sW4FYfdiqxphx+B6MvAd7cowVLBo4/iUQF507fnqF32eMOY+QkQKm+CzWbzCo2rdvr4xCAMXqo9aju/ZzABcAefjw4dqrHjy479uDkAyLaM2xtsRulyHZ8lDJu6vXrsq1GFk1SRMYuTDn2FNh42D1OCd4TfPmLbXXAbRwQCWpQz3rgm8WaE4wZ0l8jR49yqWlpbjy6WUl22SPZv/lPQ8fOuQ6d+6i/QYQx1rgfGL/RM2AnPJxVraSdchqVb+al+MBHKoW3KOdzL6QU5L4kcFPvnPplaq5R9kGyC0BYnvn+QsXZKKDrD7IRqP1lN4Ih32LceX3mWOvvp0wNnm+MCvxqsQIJEYgMQIvZgQiNWtVRUxp8kffasC3nxHzRiCqxqJIPHIwnIjInXLs6IGuXp1qAn9yp0ymhxPBDmYmJWRsEs1yi4mz+C9Jgi8y2NYvigPSmiUTDBAYWX0e3w+uWCHbTe0dmUT+G1nkqtWrBLwImDCtoF1A9epVo2wFv0fdHAcmTbYJ9u2rQGYnmzdtVvBLYMUXATUHKZJAgjpMLnAs43vHjx0XS4CDHMyb1ZVVVo0YQJLDtWevXgIhBAzU+lSrXk3g4eOPP3EdO9E4vI2bP/9r3RdSHD6Pe1+9ZrVbvGix+/nPf65auQuXL6vnVKeOnVzdunV0bXaQmoywYqWK7sjhw27Pnj062AGgHPaR/HwBbIIRXDkJiAlkYNxMAlWgrDRyToKul16aot5LyCz79jXGjbFAZgkjye8jIaUOBSBHBhxQBiBEOgpY/s3/+I2kldTS8TybNmvqzpw54/bs3iPjECy7uUYCr5u3brp9e/cqM33i2EnXoWNnBVgAVK5HEiQYgGcwSdZPyiSRzBHq8ACdNCJG/kpdFUFJMEehBx3jhPyKmkX+mNQpW8+Ke/XKGyIAACAASURBVAU8kHXetXOnglTmGL3j+vXtp2dMPc7tW7fVV7Bjh44CUqEZ9aZNm9WQGKc5gBavJYlhDnvUh9raKerLmlA7PQOknVwPIJnryc7NdUePHVewRQB29949sQOwvWHumQTKHOZIHiAvLUNdoeZz0Z/5DKVlIaDm/UDiQFwMBRUmwOKNRQoDPNXShJYKhXL4sf+4du2Kmz17tuYOc33o0GGS/oYG3e+9/75cWKk/s5qhmAticEl89tYYzG9s3QuGxl/mE3JK5jhJGVhkmLiwh/E61ioySJIVgF2CeBIJPD8SGdxD48aNJDlEdoybJPO+TLnygvFIk0nYUF+F9DcAMJ45oA0zjdq1awmg2NAVuDSfeGK+m8ssTo0k02z+8zuhpUlhU5oApYsbnaLllAHMqkY6CbBgGTe5DDunREOYfwEQ8HeQAhY3754F4gLb9jSxGkyATG6NhJ69wcw/cpS4Yz+Abd+1a5f2KGTtgC8SMqxXADDW/rCHJFx4HpLu5yBHpJ9kOUkaAdW4GCPLhimlnQz/njZtqmSHJnfNdUuWLnG3b92UgyXP89Chg6516zaq+TVTGmSoae7Y0eNu7bp17sKFCy6jUoZaQtSuQ5/R8+6jjz6SygInTCSf7NWw0MjueS2fQ3Jr565dcjHmPKUmDmMTGXTRwD4vVzVxJLW4jxgTl+1u3bzha+IirmKVTPfwcZb1R1QTeFpfJEsyT+KKhFDt2nV0FsHGAdowuTK34Bw5o9rzLeGmv/nzBBP3YuKwxLsmRiAxAokReK4RiNSpm1lg2XcP4shic277bH5qKv27qIsAdOWIiauSUcmNGzPINahbXcEGAA5jE0BccKaUdlIRU4BN/J0vAAfLF2+/DuumgCE3TyxcYJtUd4FphJfZSK6ZT01Drt5344b17tTp05JfAeqQqNSpU0vgArkP7wkLRqBPP7XgyGXSxIhbt269AgKCfzK3TZo2cb169tIhSi+wc+cuuPnz5yto55Am0CIAoPid34GNW71qtUALPeXoTQRDZj15knQwbt221S1fttz9wz/8g8APMs0uXbu4tm3a6mAkMJ3/9Xx3YP8BgbhSZcq44ydPSg6EGQs3yqHLmMBMIP+jjggZJUEL7BJZcZp3I3tt2rixq1Klqow7qBMh6OH6CFBg1wgSuH7YAGo+CCCRXXKtfDFGAFDYJcAPcjey0TTERcoFIOM+cF4DePA5BE0ErQAnghICnvlff+2aN2uutgJjRo8RU0WAQxBIVvfWrbuuXdv2+vwQXiPd4VkX1ytQ0ymJpEGsvxdzlzEESK9fv04OdD2695BdvIBWQb4khsuWL3P3792TSQgBDUCBsYRJZRwBd0eOHnE7tu8QCCcopw8X/Z2oqaPBNjVaOI3yuzwL6hhxM6RmrXq16moQjbw49DLD9ZT18ywQx3UDJAEEOIkCjgHNd+8/cHPmfunOnv1e10tQyrNk3jKuMA7USjHHGVcAOOP+6MFDl0r/uWJA3LN2CZNx2aJ9EsSpobNHgDFXQb/Eo3397HWBzRE7FGrgnmi9EEg91tOsWR8rwGYOITk2WVmu5uQfPvyDajhJHjBGMQbNrPOL+pJBhqTYoXecASKbZwSyQaRtLGNIFvEzmEzYUHrXUbfEvA0GPvxN/S2AmecPi8veQkKA5AEJCRIaMEFI/AD/BMK5+QXu4uXLkkgfPXpESSXMktg/AOYAD+7ZzHCsxk5mGwTe9CfMydHjZL9gGAG4Ng7xQL1wJWL0GRb7wJ8B4tRT0ZJwBhBNMorE9PCRI6oFrp5Z3dgn2eFbreCTRG38Rz8TxMX3hXzievV8lLSDjcoSCwbbTasQWEnWF4Y/WzZvkaIAUMI5ACBmzWDvj5wboxLWEZJv5gZnBusf91OeC4kszJ+s1QfnkKkCunbpqoQb84CEGJJSDEl69ujhmjRtqmQVaxhQhyLC6ofNSGX37j3aT9h/2TM6durgVqxYpnkMUGfs2DuYSygiAGh169WVQQ7MM+8tx0v1NEwWiGvfrp3OY5wjU1PoM2mOshD+eTlI+bOVLMNZjCM8PaO6y8r2CSW/wHmOsMfsLdwvY8YY8TxhAnmenF+8l/p+yuQq2c146xcJEPdcYVbiRYkRSIxAYgRezAhEatepHsRSvi8X0YEZjpjBCK5rjwQkCH4AcRXSy7mJ44a6xg1qxRmb0ESbA99MTdTW1UuAeDO5yvn+TiWSTHtvmWhv+uB7r8kaOZgo+FoPvQ91I7lYm8NKWU3btm1b3ckTJ3SYAzBxp8Q4hOsWE5JSwm3bulV1XtRLINPCnCBktTdu3KgAuHv3bm49Jh/XriuIDDVoAB6Ys/Ty6WLysJmndomAlmw9UkUOdgKIfv3766AGUDBWYgtLJLkvZn8hsxUysUg7T5065YYOGypmjK/z584LQBJc/PCHP3RVqlVza9auU5sDQBzft55JJZUh3rR5swJS2DZAGJJMAkOCBazBOeT52cJFC/UanBRhkwgquA6yxQSRSHVgrDBX4T5DzQ/gFcdO/ptrheEDXJD9hyXgb3rUYbQx86OZYkIBgVwnQXf59PKSTlLbReBEkMt1tG5N/V+eZKoELbiftmzZOmrlz/URNPLaeKOIJ6e9jC3yqY/BoQ1Gwlz+qI/DBGPrtm2qQxw5cpRkm8iZAFUwqYDOWrVqykKcwI+fcf0EVe07tNf7zftqngArdva8N8HNoEFDxEgwXwAT9erWdavXrFEPwB//+MeScanlhA+quRbYmoxKFZVQKA5Q4Q66bu1a3e+QoUNd06ZNlMhgbu/eu98tW7FC9Ss8f64REI00lSCeMcfEBst0niMMLZ9Pb8cCtS54Vj1U0ZvJs0BcAGQK1v36DEG79ZWK1TUFKWWUxfL1WgYs/O95lIjT4p8/+rOYVO5p2PBhrkJ6BQF9QM3MmTONBZg+LTovg2thcXb2seuJWefHar4kEI0bAPaUmDslY4+rLe0NaDAOyDJnQxJVyZrP1OnxPZ5t40aNZYIDY09ATAAc2nXwb3pEbtu+w+07cECggedCLRSMNa9lvRkis7/Cnqm9ETCnpIbV/zGeYW1YPR5zyzdct85hnjn8y+6UxdXExdpBmIkMgT1frA3q35hj169dc5UyMgR4qZVi/bGP2twoem49L4gT8DbBv50Xvockc0IsNPtBLk3ab2p9f3/ue9egfgMlsEjOALRh6tq0ae26d+9hzw0Jfak0d/bMWffhhx8KeJNUA0gDwmBXceplf+Bzf/Sjt7VfA+Dv3L7tvl24QAkU9k4cZFetXK1zgP8m2YchksYsJ9ft3rPXbdywQcwfbXAeP37o/v7vfyKQjmQeiSrJw107d4mJ69KlswxSmGtcO4k0VCOAuKC6yKWFDu0AUnEpNTfa4t0pK7s87xRtY1ngyxVQC1Dn+L32lpo1awnE8pxJfkHyqs7YN2jnuU557acJEPdi4rDEuyZGIDECiRF4rhGI1K5TrcCkSzE2jmjALN4xEKG2jWABK+489aepUrmSGz2yv2vVvKHAVUF+RKYmmJs4GZokqSm3ATQAWGgGjBU7v0fNXSzwC1dOxlUySv8NDhwLFH3wp2biFugQNOzciQXzPgVYyD44AAEcBFHI6Ah+MEegtg22iJovvT99tUqXcksWL5FJB3UT27ZuU0aVg7hBwwY6wDnUP/vsc9U6kXmFJSQrzn1RGA6DggwGQDdo0EDXqFFjb70dUcb47NkzKnKnFg6AM3fuV65q1apicwIAIQuMNTaHNmzd7bt33dr16+VKiQQoyHgAVlbvZQBLxhllyyggQR6pa+/Z083/6ivXr38/MUMENPS/gyHA7Y6AEot0k2sVyHwBoGX1PdbLTzbh6ullbR8sa2x9u8gc37lzWxlqatBwcqOWAyDEfdJ/DoDYuk0bBbMD+vd3NMu9euWKMs4ESIA7MsAEOtwj4wFzAYNJzYvAd3IJ9Uvj3mA4CDYAidwHwDItjX5atLWw4BbgCAggMEOuuXz5CgHO/gMGqA1EaFaMEQLuddOnTdf7wpYQsDF2uMMhY1y0aKE7ffqM5hMMHveKayJsMwH+1JemytHz9x984Hr36S2plizhs3M0DwG9X837SkHkiBEjBOrF/HpmKBj+wADA7MGODhs+XPKpIHlCSrt02XKXXrGSzGRgMwEmBK3U3VCrxN+MATVU6o9Yv76C+scPH7o0NYE290oWDHWcllm3nk/mpmdSvEINvuNcHOMD5/idJVjyBwdB1nGUtiv0izEYKYwiZiBmKx8Ai6zZV1kdJoY4sB4EzFYvlqpAFsYTlppnwjiSDOBnxdX3BSmiMfje6TCOnaNuKNThBjlqcAdlTJkTn332mfYTAn+T+WYrWcNaJxk0auQoV7VaVV0PNZwkh1ibMgQpWVIACCMk3GuPnzjhkkqkKsnDPEM2Gvr68bm8JqgPoiCZHTcv36Uwx+OMYqJgOo69KgScjHz0YxP29VgbCKtxo27ZWMxA5j05lgFsxzdxl9lFkkk61VeUa/SGS7YxP+sMsh+qObjvGxh+O5rsK+blgRXW+/v7Y9xZj5iUPHxwX9eDFHrFiuUCVljxt2ndRs8fyfupU6e1VlnjMFWMLew8iRHOBiSirFXWIPvFoYOH3I6dO5T8wYRqyOAhmheZmdXc2nVrtOeR8Ktfr4GeL2cJiZ433nhD18KewJplD0FWiewSCeWYMaOlYmAv5Xc+++xTnS+AQObNtGnTovMBFQlgkoQQJyGKEKTz1MAB5HiEmJxwqALiCvJyVeeHkiA3O0dMXNkKlVUbx+PhWVpdNSDNzhD2d2rokLGT/IIhVsI1z1xJwzrnDRIg7rlirMSLEiOQGIHECLywEZCc0jLmBDsWMJic0vonpaTYYY0LljkD5rlKFdLdyOF9XZuWjZWpVX1bLswdgW4JHTg46wkIytAkyUVwt/QHeHLEmkHLsTIuAlGWUL8XZFAWhNhZwvft4OE1yEG279ju9uzerebLWHp36tRBjmHG8uUreD186LC0/0hVAAwhmw2IgwGj1omAHskLjA2BZPPmzRSYnThxUn3HYPI45MmEBvkQNS184Vz43nvvqX8bh3rDhg00HoBfjFMAAQSm/E2bAQKGUDvFAfr11/Ml3yIL+vOf/8KdPnvWbdi4yY0eM1oMWbAsZwxDkAhAIvBD6gJwgkU8c/q069Wjuzt7+rRqNAg6scMnMFANSHa2zFao2SHrynvhQjlq1EjJjpAoBflZNJD0QROMA26UOHni4MnYUyfyL//6L27q1KlyOQMcYXxCMKKstWy/+7ldu3brs7p17yYWY9/efQJiDRs1kpySqAwJJywojCGgmudLLQn3CMsEWENqh1yKawYwA3qYC3wOzBevIQDjfgFlACScSkePHiMADShAsrRUYLOaGzpkqLL4gD/qaQiQeMYkBXCtHD58hGRTBOePHj52N2/eUXP14SNGSBKLpOmdd9/W5/LeyK327z/gvv12gSSiY8aM0XXLYCc3V4mF+J5gy5Z9JzBLzQ2JAOtdZZlx5mWZculu7Pjx7vYtM1TBLIe1GWoHWVfI+pB9wRYhOaShOnLaK5cuaP2WKVtWYBqwyvNnnIM0MKyzYLce36MrZOyDsYntPjYZQq1a+F4IBv8S8xf6l4VYP7QeYW0DjHB/Ze1RxwmTzJzjmpibs2bNci+//LLmOnPCAlJASNGowSSSxvCH+7K9xsALz4KA3eoWrX4xKAL4PebUV1/NFfNHUog5vXDhIs0v2P4uXbpqbdq1mNzw/gPafpRW/RNyZYDnho0b9PNmzVu4zpIu1xLbaIkZgmwD92aDX4RRCxJK9k49kHiTmVDbZ/thUV8GyqwGKjzPwIyGcYiBuLhm335/tfGKvXMY0/j3i/00JqN91jwI0lVj1WI1lkXee3hzWtIEtcZTN1rg2yDgbltSrCDJOPqrAYxYg8im2R8WL1kiA5OuXbsoOcfaO37iuOTzSu5FYuZAXBtrhSTdd98tdZk1arjJkyaLsbtw/pw7f/57t237NgGqVq1aKynC5y5fvlL7IftIdlaOZ+EjYu9I1B05elgmKKx5pKHUXX674FvNJeTfPMvQf5OkG1JvkhjIKUukpMp8iiRAPIijT1whEPfooVrQkFQyEFfFK2Q8eFfNua0d5iB/s5/DEjOfGRtqOa0dga0LY+RcoibuhYVhiTdOjEBiBBIj8HwjEKlXv6YHcRbkKOvrmTiCerlESlYD6ELOk+3KlintRg3v59q1xqUMx0cAG1k+mDjfxJsQwhdSy9ZdhgSgQ3g6GBQP4gwxRA91y/wWDeKQayL1DAX+mG7Q9wz3QEBcu/btBOKQ2/EeaP9x/aNonToJgl2Lhwp0oK9ctdJ9f/asgmvqnjh86YWEvTzBFtl4jDlouHrl8mU1eLU6jFS3du0ad/XKVbUm2LNnr/o4vTR1qrKZ9B27f/+uCuv79umr5rDURwBCYP0I9mAnkfPMmfOFGD6Ys7d++JaK3G/dvSsraQ5YjBRCXRzDQgBKsB+kL2SfkQsBBKpmZLi9e3a7H739thwosfXHhIUAgRo7gCyAlfoPXPOw0kYWCSCyhq42Nibt8r0DkwhC7khKCONVn2bXuDCWTJWLG8wl18RnAUYBNJmZNVyLli1ck8aNFQjRBwngxP0DqJEfInslOLAGvukaQ+rprF4xSewi/wZcMd78LvV3sHEAYYAJBjSXLl5y9OTr1KmzrjnUmnA9SEapY8SQRrI1F3FbtmwRaJswYbyCM4Anc4QgkPeFPV26dKmcQmkFgVQ1J4f5X1K1KiwPMuo/++lPZX7CvCPgoVYGsAGAQ/oHWDKDliTJcJFEEVzBhJ48ddItWrhIjGnrVq2VBefasUtfsWKlgMXoseNcu/YdBVpxS2RMSCYASAEggLdgmQ7Qh80kyOvdq6dr1aKZQBtJAn6H1/D+BtbNaj3KsPgALTBW0di50Bq07z7JzkXr5/yaCqDpSVwRdan1gbsxLza/SHZw30uWLBVQB6Azfxg/q00t4/70pz+pVmjYsGFRmesze8Wxf3kQExISMZligcvKfiypm/pLesYSRQEsNGzLhYsXlFQA9BNoMw9ZO8ibScDgPIrkFhYVdhyGk3kHEN+0aaP6hDGnAQ+s4yHDhrnSZcuKAWEPRHoLIxrcLa29wNNN0iVp1578LBBX9MYfL431T88DziDZfLqvW8BVgRV8GsR5g6oo0xegvDE2hQH+09cVP3+ksogroitOhhmSeDF2NVbHyEYFIGH9meQ1Rc+PucTfffv1dZ07ddKc37hpk1u/bp0AOLJF1jbMfaiBZm3aerXzhYQSqgH2Z8yF3nzjDclgz184p9Y71N+SuGHf4Vxhj/z889kCTtOmTtN+or6nySXUdoVk1qpVK6Qo6D+gvxg62HgcLJEP83nMjYEDB2lvZp8A+AHiSBCmlkxTvSxrXMJZ2DewGDVxjENg4h491JkRQFyZdJg4A81iYONBHGyb7jdJewUyd9pGMK8Bv5iYmZLVxvzlv0s0+36+MCvxqsQIJEYgMQIvZgQi9erXiMopDcQhz4gZm3DO0liUYIUecXm52a5UqZJuzIgBrkO7Zi4lBekQ0p8YiLP4L672hRNa6i0DcZECAFwciAsVPP6gCZKhaK5WTcFN7snJT9YUSc/OnTt0yMGakU1s3bqlZDT8TAFiaoqYOIJ2wAoAgPcGECBFpIaCII1Dvk+fvpIvSi5VtpyyoxzivXr1VtCFXJDCcgAImXkaFNOTTU5kx48p8ASgEcxRO7Jt+1Z35MhhN3HiJLFJc+d+qdoRmIbAhmzZukWtAcjkwj5ga//57NmuY5cuulbVoaixK0wOzniPNG4AN4YUMwiul6B/wID+rmH9+pJTwhjWqJHpPvzwj5JQUpxP3QXMHGCMAPT1114Xo4TNNayHarECcPO1jABNmKr58+cp40wvJqRGHPJkcZcu/U5giOAA+SlgEpDEGI0fP173/f777+t1ACSumXoPavMA/7BLAFoANU6gvXr3kpsnzwfQSzBFtpsx3rhpoztz+ozGiPchYCTIRr6IMQRgDTkmY8Izph5u44aNCqrbtmvnOnXsKGaKQAXpU81aNQXuCOZhToKxAIE4wImAHbAMCD158oy7ewdnO+tnl1kj0737ztuShFKXcuv2LdnkU6c3ZcpkuYcyX81FEKbHAkzrcZiv67p+44ay9jRsR8LEM8VsBmvzyZOnuOYtW0kG9c03C1T7SSCHHBX3Sa5RwS1yMuRfAoG2JqpWqeIG9u/jWrZs4cqXK29mIElJGptQ+6XnHK2ai9WHPcmKxzNxIQAvchvyErf4QDz6Xr7uVSyQ540CoOL6CSCRps2bN09JgoEDBkbZbJgBGAnWHg6r77z7jm8FADsACCja2ERJqHgQ58cqxiLBfCVrbTGWsrGXGYxzN2/dct98/bWMbfidIKm0ulJz7yPgZxKqRlE1RElyfVVPwjNnJCmGCYeFfemll1xzGHzfkiBIoaMA2DefDoxmGEONFcqEZ4C4Zx8JhY1LngThzwRNPrEWP0+ie7eYH5/siV6AfdZfA+KMsYtnH4ur4Qy/E6tb1Fzykkw+t3TpNO0ruFVyDXv3WR0aoGzq1Gl6zuydKBFCYogzoW27tq5B/frRnn/sN6YGAZgjcY24xYuXqC6N8wOWLL+AmrpstTW4deu2pPEVKlSU5Jz9aebMj1X/zJ5jeyr12Xlitb5btkwJCwAW+zsgEGk28yXUSA8eNEh1dXw2CZ29e/e4suXSpTZBhomMnfIGHgPulNQD8u8A4kgqxYO40vSJKwbEBRWByhVcRAkpEj24blK/h7kK5xlGNpwxk179SaIm7sXEYYl3TYxAYgQSI/BcIyBjk5CBRU6pGhcP4ixbn+9ysrF0J9BBakmPtZJu9PD+rn27ZgpkkDnm55Hdxz0NR0DrjKWMPyYnclKzGjv+g38+CeICQ6YGtj7gs2ytrwgReDOWT3LK7Cy3Y/s2NVWlnxIHF0wO2Vc+h+CWw5tGz5s3bdJhC1tFBj+4zG3ZvFksHQCgc5fOyogSkMOScJAjgySjSoNbAB+MBwc59Q0nT5x0AwYOUEH93LlzXZXKlSWBhKWipxisEdJK5Dv0eZv75ZfKAmNewRcAgeCULC5Ok0g9YbX+529/68ZOmOBq1qql4JzxgN3iuqnvA1hy/4AfTEoADjAY/KEw8daNG+7osWO6F6SBSAAJbHgdQBGARNAAmOQasVE3UxHkszEGLrA1ZI4XLPhW4BgDh2DtjUU1rpovTZkSdWP7/PPPBXCp+aFlASAOYwoCFkAmYJsA5saN66ql5B6w8eazP/pophs3bpyCdsAIdWmwfdS0kTFfsXyFHPFat2qla+A+GD+YUJpvB+vwIKtkzLDlR5J04vgJ9dsjAw8rRbAN+ANEETwBoPiDXIpg/c9/+pNcP5kXsJZff/2tu3j+ijnWPcSxrovG7f6De2qP8OXcOQJfI0eOcO07tBMwIPjBhCESsRYAageQXMJdvARzulaglsbxMHTMq3lffeVOnjqlYBGjnUhyqsvOydMz4lq5Z2MTmTtWb8MzwryBVg4ADtW7JUVc6bRUgXikVwR96eXLC3wTTFo9pNUlRWtN/dZRmHmJZ8NjLFzgXgK7E8CB1mo0+DcZY0CKyFaDZJtfsXqmWJ0s0mSMRLgfJLgkIXgxYwb4Ze7OmvWp6o1gdEnYsFcV++UdJ4MfpS4rAAZPa6kGNJ+2KTmaE4B7rgMQRoAPk4zZBQkH9WbLMxMR6ukA1DhH8lr6yCEP3rhxgyTAJCcs2RIRs08taK06dWL7oe/1yHgAANUoOy55UkgeKRDn978iG68/K6b2ICkY0fjBipdMP63EjEkvn5ZTGhtjYLOwM+aTveaKey5PM7nxAO0Zj9N0mHHGLUGOaU8YAB4aprMfIm1lb8D0asSIka4xDH9+gdQCsFuAO54dNXLUzpK0C6CS7/OHuUdd8xdfzHH7D+yXZBy5+4MH95yLUId8TEZT7dt3lLkUgKx0qTLqm0n93eQpU5REYa0yH0gqkeCirQ37L0kuEknMt61btoiNB/SxT8H6sha4VtQmZcqWk5yS75Owwt0LNTFMHLVrhUBc1iPV0ap2uyDiSpVDmlw0ExeecZASywH08WO1H7h587rk5iQiYKwxsfnJf/z/EiDuucKsxIsSI5AYgcQIvJgRiNSqXdWDOANcBFcuH6BlNvxIKFVEnUw9Cd8nmCzlRg7t69q1bepKpqYpuCnIh1kzEIcbVpClyEVNtTQexKlg3wdyVjUdvTNJILHVjju0LS60TKGVRpjchYCVYGv//n06ZLCPh0lDqhIkNnwmkiZqm3DxgyEKBxeBGI5gHMQEjQS84Yu2AgAMatwIfGFUkFPu8Y2hkfohS+Q11B7N/HimrmnChAkCITt27NThS4PXjMoZYgN5DUxdAJc0BN6wYaPAEdIc6thgcD6f/YUbNWaM6mdMOmlNhYNcKwTDgaFDKom8i0Dm1IkTMkIgkEG+g6QIZoiAn4J/6tAAUQT2ZFwvXb4kAERQwfuFOpoQqPNouH8CDUAOgI7XIg+9cPGiardenvGyLKoxSVm4aJGrU7uOy8ys7tq1a6/6il27d7l6devp2ZDhJaNLbRxMXvXMTDFh3CMmKQQ2vAZATtNkmBnYzsCEAnCoXyHQQApK4A0YJbDnHpDe8b4A38CEYO6yds1aAcM+ffqo8S6gGeaHzDbAjmw498i1Azj/9Kc/ug4dOsrR7sjRo27JomXuwQMMZTB6eaC5rPrHRg1Uf7N9+zbXokUzmcQw9oAtfgfgTQ9FA5j5Ymj37d8v9pe5wJwBJCz8dqFbu26tMvCjRo4UsMt3Se7Y8VNiD2jzYGYZBWIc+AzGjP5O3AM25LCJzJNyZUu7nCwkVTQeLidX0I4dOwmQBldWtQvI9w6G3sAmJr/z8OwJOWWYd/HBfahxCuvVU2GK7gAAIABJREFUcJsxhGHdxkBezNAiML6Al5xcbMyz3JdfztUz7NOnt+YO72FNjQ0AYxVPr0VYZZ7/s2riCtWPRTNUMWAZpIyBEQcerF61SiCa923VspWcX4NMj2CW+4q1ekjVmkJCi+X+3j17xXiStOC9cG9kDs54eYbaQcDCRcTyxDZxUwSQPKGWGHl5LIESxgwxmxe4P6MmruiDIUhYTbngAXWcJDZ+jT/579DCILCGJqczEGXj/gSI87LIwvvH09dVmM31cm3vWhI/Nk++0q4j1i4imnWkSluy2xxJq3GU5ZmhINi9a5dayJAcGz9hvOqzYb3nzPlSex9rY+jQIa558xYaf5JP5XAvTkmNtnjgmX7++WdiZcuXT3evv/66q1ChvMvOeSTAD0NerVqm69K5i5gy7ck5eVIfIN9v2rR59L34GQkh1A/Mc84KQD6fgWMvBjhIwwH9/GH9ogJAaVKWPoMFBdqrOKuok3SYjKkHPcmTmJySBIeYONVrRlxaWRxyiwZxQboe5mJYU7yWPefhowee8bTX/+f/9zcJEPdi4rDEuyZGIDECiRF4rhFQs297pXetimPizMnOXOxUE5eEgUm2K1M6LQri0krSQNuDOGriaOStJHCSLP5lGU9Ai1GB78+UnxsYtqdBXNS4wQcN8SDOstSAyWS5T+7auUNsEwAHy/hq1aroACSDykGOxI/DGeYFwEU9SwggeQ0MByYYBORq8F1Q4K5dvSZwQ5a8caMmYopg0vjZ1q1b3PnzFxQAUOsCYIPJmTXrE3fv7j03ddo0Hb4080XaM3jwQDEkMHUwI/Rb4wDnsORzaShLTQaOiBhp0KeMwKNK9epu6LBhkj9So8Xn0QQcEBAcGRkXWIAQVCPn+nzWLAVsyBcBSjBCOGNWqpThMNIgUOJnXDPF68j4zGwDu36YBtO7hUBcwZ9P13NfAF5ADkE0tYMAXdz7CLKxXScovYQbZs0abhDN1UuVVuCCIxz3DXsa2M5LFy+qzxIgjgAHxgmQRv1IsP6HZYLVA9DxrHCJg83CsQ3ntvbt2qsGEpAdZFA8d+pN5F5ZIlmBHQAN+ROMS79+/QX6mBNIKMnGE7Qwj2DiYFS/WbBAgTz1eARdp06ddU2btFRTYFhWZI2sC57Lvft3JVUcPnyYa9eujeYljeeZMzz7kqmlVL+HQQrABDdSnlm7tm2VfDh27Lj78ss5cqBDKkrQybBfunLdLV+xyh09ekyADWB8585dBWiMy82bt9QAG0aQjD1MsUBhlQz34N4dJTl4Lsw1njVyWIJA7t2MPEzqFUwOjPUuDDLiZXNBKhdzozREIJZN0jY1FYmye7Eau8DcmAQyBOBhHWbnZKnuFlDNuqPHX4eOHdQrkOuDNWQcYTh4LUCZ6w/gp8hdL461igGLABq8Y6Xvr8d8Ym4zhsxnGFLmIHMcZiQ4pgaQwf7EuqKukZrLs2fOqL0AwTVrC/kurpQkAKZNn665LFWCerwFn8l46WFoxRJMm+LuSPXDfgUWaWxSjJyURJlnf+Ml0h6eB9LJL/c4B8Lw0d7WM1az5o1P1PTbHILNnKRwX8FgklPUM3lajmvgUgDN9xYs6nVxZXNP/DgkCoxNLVTn6QoEjhZ8s0AyVwxO6tVjT7zl5s2fJ2aX58L6Zs9hbcHaI+vmeXNBJDA3btwkh1/q05ChT5o8yXXt2tndvcsecFvGVySYUHlI1pybp/fYvHmLGHfqocuUMXm4EpQlUyXlRhrMZ3NW8X2uFSMc5hPXQ+0nBk8AUWqFSThmZeeIhZO8nP06zp1SrSCkZ82TJJI/oSbuWSCOxB97C8/G6o5JWFoSjOdLbXmYR/z9+rv/lABxzxVmJV6UGIHECCRG4MWMQCQzs0qBAjPl8/zBzCEm63CTSHHQEuyxyZPFx+J96MDurn+fLt7hLUVSx9w8svvJPutskikLxKxGJVoH4uWaCjCw/PdSLNn/+2sItxsr+I9lf+XulpPrDhw8ILmcri0vXwXhSNoABbyO9yXgXrdurQJeato4rEI/J4w26NUzccJEyRo5OPfv2+9q16mtWjCYp+7degiU8pmYhGCHjkSyZctWAj8EphhPIKt8ecYM1cdx4JOJbdOmlbt46ZJ6jwEWuAZAE39w1qyQnu6at2ihXnJkZgEmGLXAmPH73APv1aBBfQWKwV0wFPETNHGP3A+ghJ54NMHldeoRV7Wqmzptqj5n1arVrjXM0uEjMm0hoFfPNT0zGA+MOMxAhBo02D1qQQCqsDnUmqnSMSnJ7LGzssU8wBbi+AiIxdQDsATzAyN6+NAhyYS6de0qcxieBcEtgRUBEHV6BEi4XiKX5PlwbQqST56URAnzEGy+yQx37dpN7NvKlat8HWCsgXuwzje3QetZZeYXSQrSqbsic46hCtdG2wMMEAjAGjVu5Hbu2KlMPO0EMK1Bnspz4Nk0bNjYNWvW0i345puoEyZJAzVyzs1V/dnkKZM9y1pCY8kYcf2wTIwv10WAtHfvPkk2Cfh5dp9++qnuldpCnOtgK1knGzdtUc1hterVXN06dcXkYphDzSBglCb3NWvUcK+8+ooy+NRS0nYAxu3e3Tt6tiQqAPqMJ4wtDqM9evbU9QIqkZ0xr0l68HuYjGgf8OtRayjYwvtUTxToRSWLvn+X9gqzMA+Jl/gty7L9Nl8DOyQmLjtLc2j16jViJJCTwS5y/awtgmmCyp27dmqtw/wCnrOpRcN0qUjE4OFKoZYGIej3uQq5ivqWJgUFSnow10NLD+szmWLmMdQcJiW5tNSS6iEHQ0JPQsyCSIgAEjCcgGEFjDLeSHUxWsLdFjk5TFzMkTf+ok2yHur1nrwd5b38VyEpZJBJFhNWFyCHkIQ9yNELv3MUTkZf78en0PvGv7k3PPKGNKpHVIuKPDOw8uwrCRW+D2Dhd3BxtTYEZqQSmsYrHafWMx4U+nYXzEHGQvLh0qWV+DFQJRcP7fPWCiVJz99+lwbd1uLD9jLqFCNyi129epWeA/WvmBitXrNaskqeI3J0kkQDBtAepqHmgEln8+USy5qjfyR70u9+9zvXtElTN33GNBkVwXgdP3ZMpiedO3V2Fb1UXfvNw0cyUmHdIssFUKmGsmRJ7XskrLjP1157zdfM5UqxsH7deoFNDLJwnsU9k/6fGF+RyGCO8Qcmjr6oJFZxqlSNnNZpnq4NtQBjQiK1ZOl032LAEqfMb42l/zfPh6+gxJDJUhzjGmVjnXMvvfb3CRD3YuKwxLsmRiAxAokReK4RiNSpVbMgFNUrcFIAZ5lIC4TN8IJDxLLu+Qpu+nZv40YN66vDQhbIkrDlqilpEnVc0lpxtFjj78DoEARyAHNQqi6GYMqnuUPPJn2wD/YsUWsZfmtuS7NSA3EcsoAck3oVKLilD496GHnL+Tt3cVbcIHty+gbBfnCowhJSKzX3q7kKHMl+nj51WmwY8hiC8MOHj8jYBFkK2VLYmnPff6/gnNo7pDewItjZA1hmzJihJtDUKNEjrHbtmtEG31OmTNFnAn4I8ghKmzVtpiB9zhdzdA0ADQ7udm3buYEDB4hhwrgEBpHAH5CFexifz/Uw9tQsAFJw2iTIhSGE5cJEhWvE9ZLPI/sMiOQeAIPIxUKvIuR/ZJF5nzJlywg0UVBPBpgxAZB27NhBz+nB/Qf6fPoRUWO3etVqfS4GDkhXYSLo/8Zn8n6wKgBkQBqADEkrtvmAOv5NQE4gTBY6NAXHMADWCyaP1xzYf0BBBmwHbODu3XvVc4saSMYI0ElwAmAi4A8mC0EupP5pjx67PXt3KwturSAaOmSzfD71eowLcx15FffDFwYmixctdkOGDHUP7tPvaa3YURhUAsIH3v2RAJD+ccg/CT4VYBL8AyYjsNgWOPG89u3bq3GrX7+BaqiYf7DEAF2eC8+XBvBBdoUEFMD9yaxP1PNPZiy5ucrcE1zSV4rP/ejPHynwpK7yxo1bkv/Wb1BfLSGQljJfeMaMMe8HYOa6WUcPHz2SeQEsota+EjYm9wttQgyABHCkBRpl1QT02C+CdO+JrSgmuzTbf77kgIhpUna26st279nttm7ZKkv/bt2667O4Xp4rAS/Op4zJ8BHD1Yogi+CzeHeO6BYSb3kfD5TimaH4fwO0mU+ytff7EnOMtXfm1Gm3Z9duzRWeJWuSJEDHDh3URmL58mVyl2VuwhhKIcAcAWwmx8sHYwyUWrr4dghF7eAx6eDTPy0O+PGbgL+IJBFFfMUxgk/91Ms6iztNeB6BlRUoA5j7FgC0dLFm3NSpWZuX0IYh2oBd+7olBsOZwHuY4sOeFvccnElRUlDzzPsBFGUSAsvNvBC7aSDblB6WbAus3OUrl93nn32mViMYOPF95In0hyNJSZ8/1hq1uiS87t29q9/heqghhZXlLOC8W7xokdb9jOkzVGPK1dMf7uiRI65Fy5YySAn1jayn06dOKeHUvUcPXSfMPGcjIIk9hbpg9hUSX6xl9gWYQhi6N996U+7CqBg433jflBKp2v+aN2tmveFcvktGHYPkVutSD8NlZz929x/cV60uTtElS5c3EOedom18Ausbkz2HuRRjrgPLG8NtU1/7cQLEPVeYlXhRYgQSI5AYgRczApFqVSpbBZuXtVhQYVnzUIfDz5WlJzPvD4N2Leu6sSMHKOOK+UdSxGo+rGyNU5pD+WkQpx/7jGo8E8chBBCMWhrrXAoNZEMfIgsCQ00ch+imjZt8EETz67Ju5KiReh8OKoIxGAbYIZgIDkH1vymweyPoxVABwxOAE4c+TmMtW7RQIAuYKFc2XVfM4Y8kEIYGWWWTJk0FbAjqqeeCFaSuDSBGvRzAgHvC2ZFGzF06d5b0huAEsAPrgJkK7AiW9lw7v49rYe1atV3PXj1VoE4xPA2da9ao6e7evSOAiv0ztVHKZEfMYhsQhFQINgepXrly5QUaqf9CEkowxHUhp/v9738vEEM9Hp8L4FKDdA+IkP/J6KNePXfx4gXJg0LQSm0ZNUvUxiHhQ0YJgIPhYoyw7obR4jpofg4Q2rtnj+zxuSd6JpEBp56RwAxgyZgybseOHXWDhwxRfSNBO8+Zn3NvMFeAQQJ52F5q4YxJMaaGNhO3lV2npgVmA6DgmRrvepqTkyUHSIJrQDUZeYAU1wWwhCHkGdLkF/ACCMUYZ/y4CW77th36b9oCUG8IyGWMGD/WC/bfXBMmONeuXtV9wzySLQ8uo8x3agdJNlAPg/kC9TlcC8E+TAJjv2jxIrd71243YsTwaLPpjz76SO/zgx/8QHLSZd8tk/SL1zZo0FCSXdjYN9980+Xk5Ok5kBigbgu7fAJKkh8kETCKgUWF2WzUsKHWCQCdYJhngqurBbMWTAemqDAIigEE/pX/RE1X2K4Km1n42hwfwBNL5uUgP01xJ04cF6NLYgOXUgJ3qym0oByGkqbNtWrXUl1crqSczwYpT0r4wvUHI4cAkAoDOrtGQAIsBfsEY4Ccd+Wy5WLouSZkwR07dRJoZs4he1uxfLnYzbfeelOMbmjzkAIr5Ztrx8awMDNY3Pb+vCAu6S/13i72PCncH+7JX1Ntsk+a8VwC+BKDFcdsMpcMzOFqTM8xfm7mMPHzKKgzeB9r4p6iMWcdBMMS+vWRcOL1nDXMV754PsnJtp/DvplBE6wfxw/OjXm+398jJdUwQTr3/Tm3YMECSWdxkTx95rSSRLBwnGUYdbHPwKA1atRI78G6Qf7OmiNRV61qVSVq2Kt37dypPRXTEeYJexZzAEaMZFDrNm1c9WrV3OOsbAE49mWYXM4kDFFI6OCGy31brV5Z94//+B+VAKKXHfXctMphbybBBIvOXoczZQHV5vl5HtQVBnGsc5eU7EqVqaCauMBqxzf6LpQECDL6aH/AGKgO0tkEiHsxQVjiXRMjkBiBxAg87whE6taupT5xpBaVpUMCk5+nDD1f4eDlkOEwU9Pe/DzXoE6GmzhmsKskSV2qr6Oi/s0XwMtlMgbioi0HgiTGH+iS05DJ1eeblMacEuNspD0wDEwcgSYHy2lqnTZv8RItJ7DCYa3i9iTATQkxI4Au2Io2rVubfMcVSE7GwU0g3btPb3f1Kg5/EUlmCAqo5QN0HTp0RAfghQvnJWkk+N23d6/Yi7p16uggB5QRUBN0AhAI6Nu3byuAQDA9bvw4s7l++FBBPjJOgnYyvQQ3AAvqs0JQ1LZtO9erVy8F3gAlfg8nM6SQZGrJEnOQm1tetuRwBMBY12OYYU2MYTBSVQ9FsID5BUAJ8MbzXbpkqYARjpDUuQFQQv0D449jG4ERwTNBCm5sgBeCK1w7ubY/f/RnN3zYMBmG8Ox4DwAp2ffwHGDOAIkwfGS1+R2AD/dLHRI1bYA9ABRyUu4bkAEDSOCGu+a2bdslIyJIw+gDl08MSpAN8cxhxEwOZM8NVgSGFxmSZenN5ZB5c+3aVUnekN1yj7AqBG3IELEm79Sxk9u6bauCKxqTw3bBDK1fv0GMGRl3DGM+mTXLnTv3vdhCvqjrGjhokII5/o3cEoBOTzIYLhILXCMmCTBu1GAC/ocMHuyqVauu58j6w+CAZwOAHjN2jMae66BnIawPTBSNhWEFmcMwcfwuGfsPPvhATbGbN2+p5ARzhaAQAx3mBOAYdAvzydxnDrVs1Upgj7pFA/LWRN56cJkEUDI2sTpFgCZiR2qaijDmCGzd0/VQtl0JxsDCJEU0pvPnf63rwAGWMTKGBhMjY+QIfGErYM2TqUGSY+TTX0GCbQy9skFR5gfQEA+MngRyrEsC7QcP7ovN5r2Q5C1fttyVTEmRUcn58+dcjRo13ahRIzWXuc6VK1fKbIc58vIrr+iiYIYBIGmlS6lPpl3J08P4LEatyDGP3nLxxMizQFysXvGvPzYMDBjTHD/OMUfHNP2M//bbtsYg2PeTCKOulH0FoAMgtL0KoFcgAEffSgAd66hCxYr6HuPM+qUm1KTdVscFKGHNQz3C0Kn+Og+HyWw9x1WrVirp0btXL9e4SRNJjr9d+K3mP3JGJTDy8uU6yxdzDfWCgbH7ksMC/mDGfvfe79yY0WNcU9/jkvdCKcHvmgkWoD9N+zMTb9v27QKLJAU5Fxkv2EoMdEjKcH+A0u49urtaNWvpLGK//OU//tJVrVJVewUsHev1/v2HrlXLlmLQ2e+pL+cPrQtkdBLHxN27f0/JGkBcGe9OaWY1JkuNZ+Li1wLfDyoWW52W0A1/EiDur18viVckRiAxAokReJEjICZONTBeI68MJo5f3nAiKJbY3A08OR1StauXc5PGDXU1MjMlp1QTb8konclKngBxQfrE0UAWM9Ri8bkGzmJSmOCspsMjevehpobsvIE9DjmYKpPt5IpBGD1qtAJACzCcSRK3bJJcjGA1XD9vTKAB6MCIg8bdSA4lA3IFCuoJYHfv2iswBNDh9wlCQsCi4u88Y/VC1pgWA8gPkW/u2bNb4ASghHyGgJJghYMZEw0AY3BmBBwBBnkvaoIICmg6vGrlStVs0NwbUwxAjplROIFMrheLc5wiCYCRH/br2081G9Y7qbTAJPU6MI4AKsaNseVeME6huTlAkUCJ4IegS1LNUmnuwIGDui7uCQaJQn+kowArWLJ33nlHxiGMD8wmARKyP+oTaQ9AYEMBP4wd7B1yTzXBTSkhAxjqR5AIli1XVvUfXEOr1q0EWAGKPDMYPpgrQNPhw0dlG04AFGpikA6FwNKerwWAgDjuJ8hnmWe4W3674FsPKjuLGSMo5P5xCe3QsaMy5QRe1BFy3wTzMINIUJlXgOFPZ81yVcjIJycpAQDYwlCA1gownASozCPrP2bzhGCf3nhk+2HpDh0+5CaMnyBGDzkXDpOz6TeXmqo5A7gEJAIivpgzx73z9ttigJH8UmeJFBRmjiCP9/v1//i1XFiHDh3uaPfAtTK2OJNS40hdIbWcPE/c9QLLRGKCxAMyQOYLr4MJYJ6zBgB3Jp2LB01xAII1HPUo4vsx8BQCQFvG4TW2qlV7I1CTL9OWBd8ucOnl093gwYOjDCc/trmICcwxzQWSCOmVKgmsF/X1vwPiWJ+sWcYEYLloEcY2p/RMpk+dpjqtf/3Xf3GTJk12PXv2UKKB2jjWH/Pi1VdfFSsdgCc1qoA4xif+K5CI/zuA6pkHA0F7MUxlzNDmrz9aeC1riz2edRccK5nbACz2SpJnwekYoENfSiTa/I3RECYigGTOGKubNtac+ai9oUQJSVVtTy0hpp65zvdIqvBvAAdrKkhurf7PWaJRdcJZSgZpr9q+zdWrW1dzHDk9wIvECC1heM70vWQyUqvM9QHsAHWse9Y0ewtrjKRLubJltb9y70ifSY4B9JDxcy/cQ6j7Yz9kbbdt08aVVf/LAvfocZau7+OPP9bPkMpb70urfyZpx/xnH2fusAfxnlmPs9XXjvVL0gPwhlu0cgOhfU9+nvZ9wGfW4yyBuHK+2XcAccH1lakR6hTDLIgHcaGWXcvTA7mXfvBuQk751y+ZxCsSI5AYgcQIvLARiNSpXbMg9PkxN0JzToONIkMZbyltLQesZqBujfJu4tghCl7Ve0oyGat/Uwsq2SAXIaf0jUkF4ryMk4CAgyKAxFh2PPB3XqIpRgDXP2PTzp45K+YCWQ3sAQEYtSjBoIBAij/UaVE/gPRJ95dntRrIESkyB0jQxwcgRY0bQIJ/E9zXrFFbYAmTE7KgBAf8N/IvAgxYA9gh3Mq4LmSEODYS3K9atcJVrlJF7A61eZh4qC/Q1q0CYwTpXAcBIICIABXZI72LxowZq2AStgp2LThC9uzVS3UcfMGk8b5zv5yrgIXMMrIfAqa2bdv4JrSlVG9BcEXtW3p6BTlnwojBOtC0HPCKVKdv3z6yrec5W9b7sbLMgD1JUFNLSh5KcT7tE3r27OXu3bvrwUCeAjAAKu8LE8e90FS9evVMgTiCKSSHLZo3F7jm92AhAUowGFwHrn+AJWRPgFhqxah9BBwzPrh0YiRAjRvJA9g4gi7GHvCpwAS2QC0xvMuaikKYMfbc+QIQIJm6cvmKQC6fTz8omMqdO3ZIAot1PACU2hTcI2G8CPQYM17DXGMt4JzIPOPfJBCGDB7imjZrGjVjsIDT7ORh5RhH7o3fJwMP6OH5wBBSs4epDYA31OcgfyW7/l//y3/Vc0PaRx0maw8mjgAQZu+D9z9QwDt69FjJyHD1xDAHEIK0i3t/6623FEBj5II5Cv82NrzANWjYUBIyng9g1wxasqKy1dguFCR3nl0SExeTB4YauMDEFbast3fRGmfN++bRcnVduULPFZDGelQvO0C5mt6XcDdu3hQLybOqU6+ey/W1WE/tjqGZ+RO0179HTgkzAgNNmxBAPc+e5z5yxEjXqkULmU9gbvTLX/7SS00LJKlD6plRubLkrNwbwJdnioFGiZKpYirjv+Jrwp7Ftj2LpSuO4eRzVA9XjNqUfZ71UfTXs+WUvCd7OyAfqaFapqiRvbFQ7JPfnz2rcSNhcef2HTVQV9N5r/bgc+Vk6WWr7NvmkligxBH7q5lTWT9R9h+AI2oK1gvzFBUE7rokbKzmLFdr0+TVSfpvXkNyA2YdYEVyBSBIEos9uGu3rq5yRmWNBfsd6wAQB2jinmD4eB++x5mCGdWRQ7Y+ZZCVlSX3WCTLJNoAenw+BkS89u69u2ovQ7/QzBo13K3bd7Qnw0TC7JPk479JVAHm6ANKUrFd+/YCiiRakEiTyAGsUsuKMgFwjnNkSglr+2MtIPLlTgmIY68IIC69YlWXy3nuDayeBHHRxEoRcspYnZyt1wSIe2FxWOKNEyOQGIHECDzXCIiJM2mMgTcrsjfZhepjUlK0zyvr6l0a+aRGdTPcuFEDxbggEZSaQwc80hYDcsWBOMIHDqWQMbdieORbFMNb5CF2UNFInDW46hzMeYzvf3/2e2VVCSBMQlhCTnFI4XhvAmauCxCXX5Any2cOMUklJV9LkgyqdavWCgD4TA5eaufUFwqQ8OCx6l0AEmRMqa0jGEYSCTNGZpj6NgYHaSkBKKwKzVJhdGCe+G8YMDLIHMoAQSSIBHkEPQSLSPHoVXXo8GHJeUaNHqXABrMHgASfz/XRYJyAEWfChg0bCRghKQU0EcAjtYHVIHAHUFCbdejgIb0XLpAYoQBGCd4Bq0h+qPVgvAAwgFCYSavDMKDLv3k9QTbABjkbwIuxQtIHGGH8AIk4KvK73B9STkk+YfcePXYLFy30zFt/AVikRdSj0KcNYMb1UCsHOCFIAii1atVSQRcB8vZt21XHBVsT2DwCSRi5UOdkc4Z6GTNYMMlVkHfl61rIvANqeHZyejx1Sswr18F7A7QZa4Bzt+7dJHFq1LCRAjkcOwHtzBGCORIQuIIyDwn+CFa5jx49e0h6p6bfMl0wZ7hgLgJAZ77yh9+HEf3kk1myEGcOAaBgxWBQ33//PTdt2nSNKWwaAShujo0bN3Ljx0/QegHEvf/e+65u3XoC/QSDmMeMGT1a0k6eMX9Pnz5DVuWXLl0Ui0DTetYCzzoL98v0dCUUaEqPDBfAH1xQAysfAEjU6AQJdBFMU5BFR3vSSZppX+q9xhr3yQGe54aNG8RGDhs6VBLTWC2eJY74Q30k66gFPRr/wpZXXE2c7S/6f7/XxP5NHSzBNTJbgCWy3cCsP7r/0H3y8UztIwTUrGnWwPLlKzRHhg0b6nr37qN5Y/MuYo2/mZ+hVDgKdkNt2LONTZ4bxLEXF1sy6HvHFTV+f8HYJBhShXpUzoeHDx+JtcRlFZn0jevXBWRCmwvugWQAczowaDzvUEMHCGM+AIIA0TDwGH6wXtgDqDmkTxufBUhBmly7Th3NU/ppAsxwTOYzOAeUyHGWhOSzt2/fqj0E2TwyxXv372vu4/rLuoc1lHssxj6+7ju4brJnknRhHzxz+oz7bulSN3TIEF0f64Lec7hg4oBJn0lex16anvBBAAAgAElEQVSI2gQwSlKGM5KEW04ua7qMEk+sTZg3WDPYvWB0RHIJR8zJkyZrX1q/Yb2jjQ/3xVzE2ARHSjP4UgW7mLkA4ph7tD0BYLpICVcho5rLzQt9Wo19s5KF0Lg93nAnSI1R5pg5WIw9d27Kq+8kmLjnCrMSL0qMQGIEEiPwYkYgUqtGZgHAxpppW6DEl7LzBQVmchBJktUzP+MAZXNv0qCKGz9qkALbMphySEYpFGd/omIpY+dCPMHnyJ3S18QpoPNM3JMBi0Be1HTFMsTUO5gcKFmHHIYivDlF4XxRrE5wHiRsHH5Yy1Ob1Kc3tVvJkvIRtHJww6IQUMBA0JQaeR0MDQEF97Bv7wEF7gBMaoxgAZBWcT+YbBAM0MgauVrXLl0cTBngkMMbtg7QlUadhGzvIwKNBA5IewhqqNE6efKUgBqB4+bNm1QvQsBOcI/kDiMHDnxMHWDwqH2DqeFeqKPgOdG4FlAYak+o+eC6ycrCNsEwUld28+YNGWFwf4A8Ph+rfcaWAIoxx3ClRmYNAUKywAROx44fd8uXLVNgMm7cWFenTl3dpwF7Y70YU1w3qR/h+gEwAo++UTWAFbDD3KLVAOwaMkqAKmwa2Wj6z8HSAfIIDJEV3b51W0Ex4Ip6OIIkk6tZkgHJEwEVgCP0IrNeaPlicAJ4Ys6R6ec6eT5IpqjTAyBLgpsUEdi8cfOGGASkVswLQHr79u10r7Nnz1YPqPHjxouh4fMJ5vfs3eOOHD4saR2fDQMJU0lwR9IgMNrIO2EykHgybrAX3AsW45j0vDT1JQWIBGH8bMmSxWKF/vt//29qY8E4AEBx2OvWtZvmDd/jDzborVq3dv369td8AezBfDLPYe4Yz8mTJ0sqyhdGC7jr0cSe4FuJD4B7JCIGGQkr9x8CauoLmSjI3BhnC8qTZNrBrmFtSGJ7SFjPlrCJdyT0zpYwMTI0Iigl2N4ul0pYCD43BPkm+yKwTBKohZlp0769Sy5BnWOy5ouMmNJKmqW938NsLZgMNCSMLIC13cjAJX0tTRVgNazrZeYDE0/vxk6dO8l4hXu9cvGSeo/9Xz/5iVgS9j7YTIwyuCakrVWrVPEssI0Rc5U9NN/X+nKfXJck0VagF73eGLCMsWHx12tHQIwFfZarZWDiwn0HtMqdh+RY8UeK/VbMtdjGi3nBXHqcZW0heK6saQyJMOFAMo6Em/nP5wK2Q5KC/QgZr8kuH+n5Xr16RedJ+H2SS/yMWmekqtQdUtvJ3qUEyYMH0bYPvC9j26RxE1enbl05rarZtoCYGZuw7hgj9hRk98iF+Vy5xO7fJ1VC40aN9LskqniGrCNk2Epq5lnSh33Mmornqs9b44aNlGwBpCINxYSoTt062l9Z15Y8tFKAE8ePK9HTonkLl5qWpppO6oOPHjnqVq1eJbdf5l+QnsNgkiCCQUeOSSKQMcvLK1DyBWMTzh81+abwsQDnSmszwL/Zq2/dvuXXoXMVMqrLnTKct6GW0RIYMQAX3KjD/sm6KNQT0iVA3IsJwRLvmhiBxAgkRuD5R0AtBpSH1qFjZiIGqvK1zcO0sPFziEXBnStwTepVcRPHDVGgi7mEqaMiLk/vg1wnmXDFql4UwFgfOr6SfY+h6Gd6AwL+OwS7wbVMYUvUSpwaCKuD4RAnoCOw598EYBxUI0aOdJnVM708M1mSQKzlcXZETsnvmk12vlgpDEGwYx80eJCkNdQb8X3qyzDMWPDNQskBK1fOUODWoUNHMSQALEAchy4MFIczDAp1Z9wHwBGvTpwc+QIkEBzSJ4wAQJnZHBzIzipQkKFKfr4Cb6ysMyplGDuSnaVgHfBH3RaghmAfkwt+DouHyQoSPoJFACMHOQAHVghGhmCAfkgc2gTrBCowhNwDgJfedmSZYRcIjMiowx4CUvhdrgcgA6QmSw7YQkYqCVVaSc0ZZEfMFeScOL4BmNVwm0Dae4fj/oY1P88NQAHjRjYcSRH3F4J2mi2TZccen/EMbnUwmLBD0D76Xe9ox3PnvjFJUMsL3y8qOCsyFqrDzMeW3oIzmDBkptSfMHfIYMOk0kICZgFpJ5l7ZEm8Pywl0imCSoI1mM/gRsec5d/IMWEqkZEyZ3ld585dJJcC1AWDB2MLLBERkiW40HGfPBeulQvlWXz44YeuZauWMlTAaZTfQbIKkIP5YS7h/gdb8eGHfxSTymcePHDQbd6yxXXr1lWsFjLYU6dOC9TxB5dQ1bI6J/kbDDBgFvCo3o0a32QBuDBfAcAEeepBJZbTEjw59AqLsCZToq0HQjIhyEwL18bZmuZ/KclJ+kyeGQkZ5jbBPOMQ2w/YF8zghPlH8qZVmzaudNmyeh3Pi4Aatoa5H79n2L5l4IN5aEy+mXLw/swNWGmYNMaUZAwBLgCCQBonWOYGQGLLxk3u2tVrbuzYMVrv3D+MCokgHAunz5gRBS8AJeYoAJ+aOFowxNcec41hbMJYhX047HcxOVuMUosHo9bGpRi6TXLFGPNi0C3UKhbfnSG0mJCxlZczGug1oxvJlh891t9nzp5Vvzzk3bBb3C+/w1hlVKqkRBNMNxJoxnb7tm1ykK1T29x3kZEDnpjTJFToLwkoP3jwkBIImP68/8EHAoPUGR46dFAgkXEDWHEdgA2kt7DSJMasftP60jE3eLaApMWLF0VbQgA+kUwD3jAiYv/i/cLZwn5MAoV1yBlAPTX3xv5Fe4CypUu7Pn37Sp2CjB+n2lKlS0sGzrixTzFigMiz35/VntK+QwexcLBxXBfnBgk49kHWF4w/vTYxMCJZR7KFccXsyVQBWXLOZW1EQVuEJESBS+E8y8sVsGPPuHzlksYUl9qKlTMLySmDsUmQPIf5FA/ubErZ+gxKGL4z+ZW3E0zc88daiVcmRiAxAokR+JuPQKR2rRpWE+e/LNgCxIUAwBg51az5gnUOu8b1KrtJ44cKbJRMS9NBaIyb/YGNiwjAxfrEmUQyMHGWsZdkyvemCvV2doSEOrgYiLOMugVHAnHHjrrdu3bpICfQIrtN9py+QBZgW+PlAwf2u+s3rrmePXrqHszNzIAV7pEwPTBHgDOK7wnCkTTu2r3bHT50VGYVSBUPHTzo0itUkNSMejnquSjch9EAlMGSqddXVpbbsGGdQBBgRA6SpdIkB7xy5bKAA0EDFwHo4TWARkAYTBUBIeCTwIdDtl+/fpLVDOg/QFJRarKw9WcMkHWSreVwxxCFgIcxItjh58h9CDQBbLBbgBey4oEho5cc48EYEbgAmghuKPyHxSNQ4neRZdL6AEBHzR2SPYCN9cFCOoSEyNhRMt8ACe5LmW1khAoyTKYL+OQ69u/fp9c3a9ZcWekqlSsrIOf9evfqrcw4QI8//Js/1KpRwwiYCCwY98u1i/VA/uuTEWKNYHm8UYdNcdg5grsHMqJo3ryZmE+CKYArAJafHTx00P3o736kvn2Y9/C8AJowZq+8/IqMXADvPCdlyj3bgxwKcwLABs8iOamEglkkUki5LFAns27ggvEg8Fy8eInAHqAhyIoBkjB/P/7xj33jcGtRsXzFcjWlp50GgBIQhHHCn/74J7F/1DeSHICNA5gzBwkYkX0yz3l2BNPI2DB6gMXkOZw/d87tP3BAPfrMjdK+uI/69espkGaeA6hCU3kBwaSImm+HnpIytvCJnxDYq+41NPvW0rYekSrp8cE/CRlqJ0kMkRCBWZWRBnI7z67Rn/DA/v2uQaPGLqNKFX0/MH1WW2UMJ5/nq/SiNvcmu7baWeYSX8ybHTu265lRDwr7jGRz9Ogxrnv3bp71hSmp6FavXOnKlyuvZApzhDFjTNdv2KB2I2PHjos2eYcdNiYnx9FigDGKBcp+h1MdksnY481gAtv2LBAXnAOLK3x7sibuSWBY7OvYn319GOsecGwtZCLWT7A0c/6R6gLpR4mdPqwl67xWrZpKGDRs0ECOjjaPMUDJUbIMlQPP4N1331Xi7JsF36ghdq3atQWika2WLVPGrVm7VoCLPe6bb75W8gKjp1MnT0mZAPMKC8o+ZnWvTkkSQBQsFm09TIpryceU1BLuu++WivXjd3gOu/fs0d4AgFIj95Il9ewCmAtnHcw584v5xBxYuWKFDEnoOydjoJxct3PnDs07VBcAu+COyxka6uJgAMulp2tsSTjdvHVTxk7sQZxL1OfhKDlr1iztl6+//rrJKdevl0rh4YNHqpVDTikDEsxgkpk7uS5ZjC7zvUDmMiQLrddhxFWq8u8DcVLjFKolTYC4v3m0lXjDxAgkRiAxAn/jEVBNnBU7x1sPW5BBYGpRp0IM33/NWIcm9au4SeOHCVRwmJnbpJdSqjGw/Rs2LsgprZMBzUkNGCow8z281CCZrHw2DYfjAVwU0ikAV+1CjgVqyBAJJjh8FDgmJytApaeaOetZ4HT4yCEdbDBaof0Anw+wImAjGEDCxc+QwtALCrCyaeNmNa7u0rmrDvozp0+7a9evu06dOqqpL4c+LBfs1quvvKJaMg71y1euuB07tqkuin5SVu+XrKbeNPfms/hSMLF7t6tbr65qsQg4aNrdqydgsLQ7cPCg279vn6PlAFloACqyUYJ4aiaqVq2iGjICJL6oK0Nex70ZW1KggAfzEYAcIAWmBkaRsSf4grmgdQIAiHokgnSMVXgOBD7IKQnIqPeAzURmR+Nurm/QoMF6D8CasRpJkl1Sg9ejh5kIWPBu7qdePRYF4lwb7wmI+vqbr930adMFomDqMCEAPDAHYVYJaAB+Bn4BPgSNtRTMwRDJfCW/QNfy4P59C8wIZHJzFVQRpEWSI/pZcBPlNeZA91ifCcOIpJW6M0AdpiFXrl5V/eHtO7cEqJBZAta5H5MSl1EdGsE/QTs1LhjuIAukTYL1tSolRgsAxfjyDGEwYfmCLIwgFhCnBtveIGXtunUyVRg8eJDAIvfDtSF/BSTCFDEGlsBIdn/4wx/chAkTFUjzGRvWr5cJBNbk1D5+8/XXChZxviTrD5NjclOTSDP/mAcAUeRnyN8Cq8lcgrXFHY+EQYUK6Qo6mWcRermVsHq/eDMT7s369mEwZH3CYiYntt8k+dpXrp95Sd0k14ZxDpLdUOvK/IalYV/BACKtTFnVRZkE1Ni1YCDDOoYVZD7yM0lYg/tuBIYzW4ACQFKnTm2BXeYVyZrf//4D3dOUKS+JfQ8OsADN7Vu3qU0Jv8t7U3tKIE6yZciQwXo9wA4nWfVx9Fb8AAIqNE0WFxsDA3XeHj7qAujbbEbVB34LZu/0BZ9BmmrJtaJPBHG5cQoHydLj7OWLl2KGPqF5qgUDdFArCZvFXgCAAURjFsIYs75IIACezIWxrNg19mJMRbhG9hWSCABf5jjS7++WfifmtU+fvkouIfdFXcAcg9lkjSJPZf+Dee7Vu7dqx6gHpt4OefP58xfctWvXPeOfpOdJvW6VKhlRJpznzhykFpmkFCAO5UiQ5bZu01qvw3SKvYy1pD6Zly5qHob2I8jPS5cprbrlrZu3uMlTpijZhrHKju3b5VDLujKDJUsyMe9YWyQJKlaq5Bo0bKQEiLXxyNa8Yf/mmvjD59LvkbkF0IX553xj3bMfowIhkWISSpIbZjATS50WaP+hBUbYJzOq1iyWiQszJ57dVf5VrQXs7wQT9zeOuBJvlxiBxAgkRuBvOAKRGtWrFhBIFKqdMOWN9bciKytHyhhzwMHcsG6Gmzh2sMvIqCyNvrLh1P4oIExyBZ6Jo0A6HsTJDtkzclHTkjjQpp5xUdzmOcJo8GJgiEOQIOT7789JLsi1I3UhSBoxfIQYMJPSWZBKUPr9ubMCcRxuoREswRVM1qWLlyQPlH+hL4b/Ys4X7tLFy+6HP/yRgmKK0WHf+H0OalznkMBwyBKoI7HSZ+YXSGYEs9WvX1/9LiADhumzzz+TLI6MNUckgTYHOZl9AAsH8Lq16xTs09+L66aurVKlDJlujBs7TiBn6dIlAmuAshUrVirw5j0AHmTJe/fuJYkiwWxG5QxJGGlavWH9BkmPJk6cKDADGwOQIFvMMyaIABwgZQNQr1q5ynXo0F7BF/WAx44dd7Xr1BaDM3v2FxozghyCaxl2pJV0J46fEDDmHgjIuDZJV0ulKaARG0J238uoCPQI3LFuHzzY+s9RY2TsT32xegQ+BDL8LqCZ8WYeYFACMxd6J8GOEXRzb4BHXmNSNTM4gOmkV5rcN2HsCpAfmSsexiKwWmY8k6PPJZAHoBPo79i53a1csdI7D6a6ipUqKhiEnahXr67ksMw75ibsFs9hwYJvJa9EjstnwCh26drF1apZM9aI3Dn3OOux5lOVKlW13gj0CfIWL1ns+vbt6ypnZOj3eQ6wcwS5BJU8R8A0c5pavE8//dS9/fbb3no9V/3haDRMBv/MmdPuo49maqymTJ6sYJX5roSKBxB8NiCEMePzqVFD3kswaj3TrJcj14M8rHXrVkrs3HvwwOVHTPLIemOsbf05Md/WwsrAaahHE6AgyQIrCchOKyVAz3qiXhHpM60vSDLofWQCY3K+8xcuuKvXb7iGjRoLTDIufFmvQBqUAxpjsmvmCyAEKSTMNKCCIBsJNcDAgFcld/ToEfeHP3zoXn55hrUJoKbSs1LMvR1bt4kNZ52UL1dOn7tk6VJd74jhw8XqMB8qpKfr7yCfBOCqA7XvV2dSW4L8HI0JCYAYIAu1SjEFwpO1cmGvfpackvQZxibxMtYAKpWX85b8RZ0lqnP1NdHSV3jgy30HCaABi2wBIJIaqBPEK7KmsqnnRKprsmfMQDZt3uxat2olW3/mNyY+fJEoQX7I2urQsYPLzKyhPZ25MWnyJIfRzFdffaX9h30JN2GY4l69eishMm/efK1znivrq327dg5gxroIMlAui7mMCgK2j8QaMkcSNiSL2KfY91FgoMxgjZGg4drZo2lbMHjQYO0PJDfWrF7txo8bJyWC6oB37tScgjkE9MpUxMtpuTYkkYC9du2DpDJHn0cCj58BbJmLOPIC4kguvvH6G0pcIbPmFMzNzddebCCOhGqSK5GSJBmlsXDWauD+/bu6flhsl1TCZVSp8e8CcXYEx2rkEiDubxhlJd4qMQKJEUiMwAsagcI1cWLHLNiSxCfiJP0ggJKltG85QDBQv3YFN2H0YLE0BGC4AcK8YTYQ3ClDTVxUYunr7vJxFCzUWDQWbFgPtFjxfnxCmn9bI1Xr8UZdAZnwAAoIKpDdIF3hACdY4NpPnDzuTp08KRYCOVSoieNv6reQcQE6wn0TAFD7wH0MGjhE9QgcnBi44Or33XfLVGsEU7Fn9x730tSpqv3gM8n64vh35uxpvadq8FTncVC27liQm+yP/m6nVYdEIAEIRaYI+Bs1arQCUqQ0BENkhanbmjRxkoJv6iYIIKj3oNl4j+49dN98hV5aMl6oVFFSwCZNm0r+B7j5/PPZulYAAANJJpv7MCbNeiwxrgSm1t/uhr5PwE62mUAHc5cNG9arae1rP3hNIIQgFykUzNWWzZtdp86dJR8kWLTg0cBUcDglyAfoBCdAnB6pQwJsrFi5Us+Yz0UWyLX/9Gc/VT+mZcuWC8gRsCHTQlJLrQkBXZMmjdVHDVdMwDTXBcCBMcCAoUQKzeyNAZXFuS/uZ6z5XAAk2W/GmCCOZts8S0AcrCQgkCCQJt4AbmPGbomZ5BkhZyVRYEYZEVe1WjU1iWa+hKbQvGbixAm6J+4PxgY2D3AZjGmYG1iQ8wypvQtMM/dB5h53zK5duwjoMMcB+TB/2O+/9trrShjwGhIE6eXLq78UBgp//OMfVW8zUfPoUbRWjIAZQGB1cNZuIPw362Pjxk1Rx07rexfRuMJccs8Ae+riAMQAPpOIktiBBQOgAVIUZUa3sSDdAkKSSGDNsc5gyAhseb5BsmYyTQOQgDMA0qEjR139Bg3FcN6/f0+JI8bNAAoW/+ZKqt5cjx4qsKUe9eTJE2LQqKECQIQ2CjVqZLp//ud/1r7yi1/8QgDNQBymJrnu5o2bbse2bWo1wD0CDAnweRYYdNCfkgA7sL4E7dy/yflSXBJsnG9DEUxDeP7822qxvNmLHyGTP8b66imoLtRQ3RwJn83ExcY8vF9UMleMt6fay+Tnq66NfYq1wPxgra9ft07rPNwb48se16VLZyU+GHOeI69jLsDgoUoAxMGCwRxjqsQeAmvMHjZjxgztWdQQw/LyHJj7XAMJDJI5sG+ARRQQuNli9Y8pyRtvvOE+nvmJu3L1ilQJrF/Y/yFDBslFOLSsocbtoGTCtifTPoNelhj6NGvWVJJOhhqASBsTgDpri+dz4uQJ1e6xV6HywMn4t////3R9+vYRaAewwaIfPnzETZw0UckY9pOyZc3UhbOJNcve271nL61xEoI8B+577dp1SoQxhiQnqAll70FOybmEIzB4m/kG2wmQhIWzGkWTUapLhzc24UygfQnj5SLJrmJG9WJBXLxcNx7AkeRUkavyCcFFNVET94JisMTbJkYgMQKJEXjuEYjUqplpvhO+7s1kjib5CU6OZOtV8+NrePidOuoTN1gsAweGWbpTT5Ei2Y5hQDM2sWYB3thEwWII5goHdU+Dt8I9iwgaCMgIhFXAffmygA4ZYoJKgqt+/frLqUxyUMw2UlKVucVBDae5coA4n2UGXNHkG3YLVs1MVSKq1wBUnT93wfXo0csCOtwQkwz0cfASLMDSYMwB6CK4IaNMoA0AOnLkkFiXxo0aKyBZsOAbFb8PGjgwKo3j97h2DnBAxdp1axWIwLhxgm7atFmBDkEPkiJMTZAW0jsuSCaRR3JfmLEQNIRaEa6N4OfylcsybEF2R70b9XXU0NEAmv+miTWSWMaTAIH72rhpo0DHf/jZf3DffrtA7m8EMcgEAcgc+NSw0drgV7/6lQJua9Kb7G7fvuO2bt3iWrRsKVkr3+MpB5YyBAtBFjtr1icKeIYMHeIyq1cXgIO9IoiiITrS1sNHDiugwLiAgGfBgoWqIcRtDnC1Zs1aPTv6LyEpBRQ3bdbM4aaI4QLBJffz6NGDqPGBsSTWWoN+agAe6lMyM6vrehhHAkrmA6zoh3/8g8YQUxCAA3NC412hooL9xYsWuR07d4gtwNQlsCwVKlTSc9iyZbPeywK8smIxeR8CJowTMFAIjYL5nSNHjopp5X6ZI4wf854aIf572LDhUbkf9UB8BnOdzzeA6tzu3XsUVPNcYT4/mTVLjCiSS64/1KsJZEdoBWHOlFoH3omQf/NsYQ1gIUhiMD4AJgJ1xqRt+3aucdMm+r4BNwM5xuhh+27ukMHePLpbqU9ckoJ9q6MzSSXzG9fUgQMHqd8e69XkpDSDhoUvcPsOHHBVq1cXcyODHUm6kVVaIgIwqpq0bGqa7DUASkAJ6wmJMWPL69kAAWu//vWvJV3FjIh9JjCH3AeB+u0bN93gQYPMdObxY3fn7l3Vp3LNJCEYZ9W4IdVOw5GWschREofdMTCF3AvXxPwxR9hg7e5bq8S1IQhjFVi9eMbkWUwcLBzmhQrIvQuh18WH2LzIQyOsCSTOpdLS5EQJ07Rn927JGFlLsKMk9+Tq27ixwDBrTfernp3ZkjVzfxs3bhAIQgrYv18/mekcO3pU4IS6Q9YwwB3GFxYNVoy1SO1jm9ZtZOpDKxeSJfwubO3aNWvdrdu33SuvvKLEEkB68uRJbt26tdqnaDODFJbxJikIM3j82DE9Q8yKqG9GKkndK66Qbdq2Ubsa1BeANOoxmSe05GBvQ0JKUo+9v2OHDpJJ83u9evXUuQDApbYZFYhMlrwCgHnGHn/8xAnNg0mTpygRob53JUpI9kgzb3qMGjtrTe9Jvv3Tf/onnW9I5zl3s7NzlTQBOJYuhUycRuv5LlU13hGXm5MtIEdyhj0flQBu0emVqv27QJzmlS+rSIC4546nEi9MjEBiBBIj8H90BCK1alQ3yi3a7NPny30dnOnjDWxJWumd+DKrlHITRg9yNWvVtAMjD8vjJEkqQ684QFxhOaV3U9NfwdjEHCktkLQmrfGBSlxvAgV6SJ8MsOXokKOehUPQAsgcSbA47PgCeBKcXbhw3p04fsy1adtWmV3lp+U2VlIBGMF7l86ddf0EyAQtvXv1EqBo376jgA3BDYElgSxAkMOZIHDkyFH+2iMq8ieDDWu2aNFCV7VqZdfbG6Z8MXu2ekghESRGI+BGdkiQQc0bBydSHmozkEZeunRZzm+NGjVWcDhnzhcq8CfohJ0iUEYaRy0Fwb71XTKDBAJaQBlfMICAHA52alwI+EeMGKnrJOghQCKwJxjh/bg+7pFWDQ0aNnBbt2xR1hsmA3MOnhGGBEh9AONcK3UogB4+k/pCXo+ZB/JCawthbBzXxX/DFBHs4PAHOG3WvJmK+69eu6r2CWTtsfDnXmDZCA4//XSWQA91R2SwDx06rM9FIkV9IsEWLR34GXMBwxJYItg9k3taH8Hw78AIksUnKKT1AuMMaKYf07/9279pnAGLgOd9e/dIggmQR8JHjQ528gYgkMs+dMuXL5PLI4E+AIT5yecwfzDsYKyZwzwrnv+AAf0FNgmzAR8mpTQZcBpueXm5YtDUUDklRc8AgMNnA8ANGJsjIMmM5i1ayByGhApjjnEMPRxhnfj76/nzxU6+9NJUBbuBqWaeBFfPIEELphD6HTmMOnfyxAlHnR4MgQJkrfckl1a6tKvfsIHcBQmQxZj7fl38bfVo5sYZ+/JmSb5GiPsgyQE42rhpk9u1c5fmBWNJzRUBMcCAe2OtAHKpuwJE8r4AY9auGdsYGApup9RDwh7xPGGdsWpHRsn3uG+kkZhpkNyAhcOcgmuR5LSgQMw1JkbISJlTfDHXqX+d8+UcBfXsA8wfAnTYJ37GZwE+AJSlypTS/sOaYDzZv8TSpVifRbkFWjbNu/HGElj2TGLN1AOr9swWA3EgLgAzcyQ0gC/Ju/+s8Jm7FYgAACAASURBVLfVRQYZeoqUAbBeoTUAP2fecZ+MFYw46xyGypQIsd5jSGRp8k1ygecyZcoU7duM+0czZ2rfxbCH92QvwRyEvYzaMVwsSYrBPCE1tD3+jhIfXAuMGeMH2GrcuIn7zW9+oxo5JMawXtTcseYYMvZ/zoWTp06qlQl1yjBvjDn7H3s47/vee+9rXWNOw2cgR2SN8lTYuwBX8+Z9pTFhviDvHDxkiOYe+zLtRUjwhGdK70WYv7179mie8fT6SwJfzQx9kpOlwli1erXUDqx9DGFIvl29ds39l1/9Suv9u2XG4j96lKW9uV27tlI85GSzv+N0mSJpJf/NGnqc9chdv3ZNkkzO5HIVquhvGf1IhYAawVr+2DyyusrQyieY79iJH+ac/T35lUSfuP+j0VniwxIjkBiBxAj8hRFQn7gnDQcCGxcyuJZF93Vzvqdc1YopbszIAQoQddgVOJdGT7FsekkFSaQHdA5mjqDK+trIDjlOpvHkv0PwxWeGYCxcQ2Cg+BmgimACeRWHtZozd+smxkaGC9h65xe427duyhikRfPmqjtC7oYMhsDjwsWLksx179FdkhckV9jx45gGuOPwQ47Iz3COtB5Hjd2uXbtdr969xIxxX+qn9vixAn3Aybp1a5TN57qRnAIuZkyfoeCCgD/I3QAmstO/eEGAhj5owV2Q7C5BI2wPgYvMSB7c16GPdIu6EFgiC/5DcGagKcgj1cvo7l0BU7LdODtyNhNsMxawV4AEJGEE3DSNBqi9+uqrcgl87733dL1ImwhQkLpxL2abX1bjT4AGwOMLIw6ABuCerDHjH8C0aqW8HJbgAwt8MuCwGHxhM750yRJl9wHbPBeCXoAVnzV37peuemama9u2jUw7MLZo4J0XydITJP72d79TsB/YLcAdQCCzRg0FruG5YyXPWALguD+YP+SYAHECLBpn0/cKpoTxHTZ8mGtQv4Feg8so9TQzZkyXoyFjDEA9d/68m/vll7qOsWPHqmVBfh4MjLEXAH9cJelDBwjg93jesKnWVDsv2nePpylTGA/KYQ6oa8QABykmQSzPjbFlzM0WvaQrVTLNUQ+Fa+reffskBaWmk/Gm3xyB5fRp0zTWQeJI0gFbd64JwAMLrToyb8QBWAVU8nnMI+Sy/FvmORHnSpcp55JTS2o98byQvWG6QKIg9O1CygroA0SyWdjrc1yJZOSKGH7kCrCzFwEOkM0C0KdOnSrQxboLrrS89taNmwJ61H/a+jODGv5mHcoOX2DJzCXo9QaoJnCGxcGgRLVQ3kQGFob5AbuD8yZ7hNQFBSQSSrsF337r6tavp7nJNfKeSGAXLV7sDhyA0clwpcuU0VoDtCRFkjWvYCGpXSqZluqmTJ4iYMJ7M84AA8ZMNb5yVDUwZ8G27aGhx11MpWA7upQT+kdhw5MQeONYSCuXsH+acVSy6g9VC+mlpowTYx96b8KcXr9+TS1FAFcwtmGuUvvGmoZpWrJ0iaR/gCDcdi2pgHydthMRMXLsEyb97SqnT/Zo9mqklCgYaFSPtFAgbtcOycLZc9hjADNIHwGJ1vrhrtYo82Dpd0vVi5K6YPZB6lgBhSSUYNt4DXuGSYNtLyTxQKIDRrBVq5Ya2y1bt6jmkev7t1//2r35xhu6fhI9KchxvdkPY8OaQLHx3v9i772DpLqydN+dWZ6CwhbeO+G9N8J7hJOQAKmFvNRSt3qm50bcP+bO3Bf3xesXMfMiZiKmx7TULbXU8hIgQEISCCMJj/AggfAU3lOUr6zMF79v7Z2VqJH5i5g/MmfUQFXmyXP22Xuf9a3vW9/6j//Uzwf07++mTJ2quYFUH+MowCN7BesCIMh5ASwBiXw3Bkh8F86UrGNkjxi8ANbY05DEL1++QsmX/+d3v9Nc/fSTT5XEiNXEdU2shdwczs3cKUWaMw18bRwMM2MqyXjcuYL6hfpscGsVcAsOU6FPXNKZ0tulBoD3PXOdBx99Id1iIB1SpkcgPQLpEfhvNAKRFs2bJtSXiuycamG85X8Ud0r7e6oUylwnnWtSkOHumz5WzVZ54PFZQFxVdUzZ+eBMaYDOmkKHLH8qiAu6/PAnY5Mq3eR8BEiwNS8rE2jhBAjYkB7CZlEHQNBAFnzY0KGqxwoGJTyHAHt7d+/RgxJ3RYIJgnGCXoICpGKDBg50586dl/QGCSTnw++/2vSV2D16qeG6COAqKjqjnlQARrM/t2w9xicc+8iRo+7suSIV+5PJxuyDwIK+XpJa5VBPc1ONsQmKCpsU6iGPvIdMMP+mbxt1VoMGDXaXLl6UwQm9lZDfAA4ptMfpkiCO8ZcDIG0VZERj0hzuQ6j/Y2w+X7NGwRn3le8lCMXcpLCwiZgSAnyCDxiusePGytKbmkOODYjC7AMWjftBkf3cefPcG38xS2yc5QgyeBF08ULmCetAkM57lOmXLNeYgM9Wf6b6MsaRIMlMAzYICBAIm2FFQqAcFztq9QByCxY+JHc5nCLJxvM5gri5c+fKCAB51rix48Q+ArY4HuMFQ8c85Ng4zWGmACCmzUKzps0UTPNzgkokYPTeI6AkIKLeBSBA/SfntX79OrEDsFqS6qnBr1OtIDJG5glGBwS2jJkxPzGdG/fy7JmzCqoBHTQ+J7iH4bWG5XFXibtqRm1tGaATkxBks6m1UFbHaWBDgTgJF+dkCAFDAGMA28NcJqjG3RLgCLghYKUWaevWbWJQOQ4/09zx9VdIEK3nVLX18yotFdhHpskcZmxy8/Jd3OEGmqO9ASt2zHsGDx7kCps20VyoqUE+aD0DJXeMWmPxjKj1obTvtACT+4N5xMFvvhGrjhlQcMkMDH5Ndczt27NXLGnDBg20JyBbxDEzMH7GLNUomBcbF4tJtiqwHE/I5AcZILLQ1157TXOJdcr3c45qHu6ZyK937nSFzZqp/o/1A0MKi8vYkWwoLbU6RP4PFob9CqZfe14i7lq3aSXHTZInrAeuh3sAixvknrcbmBgTJwffZI1w7ZPDXD7tPal7Z/LvyOH93s358tL4e+MX/s39UmJDrE5Ee2FR0Wm3a9dOAV7upfV8ayxmGyaRZALzALAEy8bfWfvUyZKsAJiaTX+1ZOeoIKZMmSqGmP0I1cS7774nwNKhfXtJNJG6H/7ukBs4YKAYdZJZfD/1p6x9+i+y1w8dMlT7M3WmJB6o66UWluQUTNuQwUNUY9uhQ0eBnZAE5FqPnziu5BLfwd7HHNmCxDnhXIeOHQRIqVXl3qnnpFpXIMdnftpcZZ4AQC9fuuQG9B+ga2AMAYioAaZPn6Z9EsAJgON5wBqgzceaNZ+b8db0ado3uE/syYwRycJWrVpqbgDcuLb//b//L8ktGWPMwsh/spZ7Io3OxpQp7jIyadfj2TRaliRqJBP+axBnJRK8akFcCvhPaS8QWF6/Sd8WqqRB3H+jyC19KukRSI9AegTY05sVNk5Y4G+BlECc76+lYMdCiFrnKs/ENSqIulnTx7p77ummgISgggDXQBwMHKEkYYTVxNX6GpBxrn2gfJ+F464EZ0l+lyrl5NwASRa4xgU4AGBqIl1SosAY5gqWyFgNC3SKb96QzXOnjp1k7ED2lAdoMC2gkB5bfbLryOd4SPLwJgijbxaBKyxLs2ZNBRxg2qi9I+AwxitLTAtjePbcebF599zT2XXr1lWZVWR+tAfo0bOHBQbq33ZRjAMBBXJGXNY4Z1gpWBCAIEEVGd+t27bp+gAj9CojQ83fCWg5z8D08P0E+lyz5FqSnmFFnaFrIxAiSCPg4J6NHTNGNWM4MxJQApLpk8cYEOQiMeQcACEwPSbTq9GxCWwef/wJWYqTTSbjTNBFJh2TDYJp7oPNDQMFPmeswBGZGTIpgB8yTu7HsmXL1NpB9W59++lPJKYEOUivCAhfffVVN//B+XIAJAgjgOQ7+CzgEzBGuwIkpkg0sUKnxg4mEYYTsM91kASgnUOH9h2UwTdwYGY4sJ4Ej5wbtWz79x9wDzzwgAxTADUwfYAezmX6jOlypmSOcB9x8KQOiPNibRCYWyBe6/5mssgv1ZeNHouMDRKv4SNGqCaPIL86HnN5daznIKAd90QzmijXOiP6TGXuAhBKIF11Tk533FuYCuYDIB3Qxd8ZOyReAF+s3QGyzF/YZNVBVVQoWEZ6BavA3Aj1fFxnYKfMyj/TlZRVuNKySgFQcwW0RuEkB1hX/fr10c8x/UltFM7feZ96xsEcyODDmoYDdDdu2qh5Mf+BB3TvmINKNMXjLicryx0/ekzHQ95nDpq5uma1lgC8KYEUWCtz4mSsCa5Zh7DiQdb79jtvuyefeNICZIFOSzwwDjhwwp7k16unP9kLuP/sP9RTlpaUaU+xjik43NYIzCBDBoQ2b9FU49CpU0dfa2zJFc7Bao/tPO/0Cvuf9kK7GL2Nz7EGk4G5/c2vM+cicXOYNAAS0zkx1vybz5rhkLl9ch7sL4B82jdQd8ZcY2+C4a5XUE/JllDnyX1nHGDZGAdq16i1DRJc/oQNXbpsmQyROA73A8AH40tiBOMOgB7ngpnTkSPfae+G2SNxRCIFeSIsNcAMYDR0qDWAxyFTyoaHF6kNBYkpGGJYLuSUSGyRHWrsSGpEaEdzTM6nrHWuiT2DBAb3GSk43zfv/nmuvKzM11Ob1FUy9UTc1c2vq2O8+sor+tngQYNkvMN3YIZCEg5FQrPmzSUJ53xkftK7j9YqyRv2kUceeUR3ivnKd9P/Eykm9wCQyDixj7z44m+UhNmyZbMSomXlFQJwavadlSk1S2YmTeyjmhM8U2EdBeLKPRNX41xBgyYmp/RKjTBnwnO9dl/6njtlCgvnOV/30KO/SjNx6bAxPQLpEUiPwH+jEYg0b1qYdBexwuZaV7QQfFobbw/kfPFzo3oRN2vGOGU8qbXiIZGTm6cg2WrieLh4Fs4bmygGcXGXIGuYrMFLdaKsbQYdWhoEIBacxqzGxpr08pCjroG/c+7Xrl5Vk2ke/AQh4bO41+3Yvs3d07WrsrQUrMsoIidXki3cAwky+/Tpa0E0tt85uWINyMzu3bdXAQxZaQLwbt16qLDdsto8TLN1hdSAmKMkPadGq2aBHm64KBKQAAIUGFZWSUoD0OnYsaOO89577ynbTV1ReVmF27d/nxmStGkjoxAiOFlfN2qkY1G3A2vE8ZBIInczhsZup+RW/u8EVZw/1whD8+Ybb8giHoBGcAkgJHsLiINRwmENp0ACgqtXr2ksMbQABMA4EuQ3bdbUtW/XTuNN3R2ZeSSVffv0td5716+JySIznXpeoZ0F2WvAGQEe8kDqyQhykOIhV2WsCfr43j/96RX3q1/9Svf77XfecvfNnKlgBlkVTDBzkO8/f+G8HPA4Nq0asCxHtgRYY6wxA6ElBkHbl199KTYPKVhjb+xC3Rj3j3Mny8844CCK5fmkyZNct3u6JZukA1p///t/E9Cj1pFrhFWgLQO1NQSUTHICZVgZ5hSsj/o3RSLu9OlT3oHykkAFQJuAFPDIuObVzXcVVVVmIpGbq6ATKRoMc7Kh+fccCzXfqUtyEQFzvp+xhS2AQVFbBd9WALkaRiyMAQ6Z2L+T6ceBFaAGyOZ8Ya4I8OvXL1C9JiCJuY7Eiz5ZHPPwd0fdvgOH3NWrlzUOzMUgpeTfJD9YkyQ1uP9WR5jtWX+z2uc4HJf9AynsxYuX1GKBOUIiAwdYaw9BgijisjGIuEn/w33epdMkgSFhAAMaWkmYRTvmJsY+MN6MKefA+5gvgMZFixaqZ2Fw1gyAjg9hRrJ1+zb37eFDMj5iTXDOrVu30Z6C5Pno0eMCQYCm5s2aS7oHU5hfJ881bGR9IEmIyDnQ940LffN+7jMhALnUz91JzUCzb1jw0JcMgAyIszpGxgNJqNVhAoJg39gbYOXCnBs/frxqzbj2VDDJXGV/wFSI2lT2MOriSD4hiWVvYn4hl8Zdlflq7G2+++STVZpfOKSy/3DuSCmpWR43brySQOvWrVXyjF6YgGDAF+eK5J33IzEEdMF0I1WnRcxXX33pBg0aJJk7II6/C6BEYasyBMBIgDEPAXHsSzD4MNOYczGPHn/8Me2B7G/mFGv7JvsQkuQ/vfInJYRIdFC/Rt0w4wjQYs/7xS8elRQVkMm+gNwT9p/1hzSeusrHHn9ctZV8jmcc+82pU6el2mCcaAvC/oHLLAzl+g0bNK6UKbBGe/fp47IxyhGzbQk64L2el/FaJk7mYkFOSeKDZ26yDs7Yu1QG135noD+wdUn7Mf8ceWhxGsT93HWafl96BNIjkB6BuzECkTatWiaQeYUaKkmREmblb5lsAwMWAHmHuWjUNaiTEIhDBgaIQ3efk53rquUQl+kSYtEActaKVFbF9rhxcTLut4G4WhtjmCRlP33mMAQPZB9Dv6jAxOEaRk2WMvpRHLyq1bOIAJ+HcbBDB8Tt3LFdzAiOgwSiBOEwU3yeQnACDIJPgjNkcxYARK1XHqxcdrYs7nFMHDqEjLAxhjg7lpVV6Ptgba5cscbhzZoXuupYlaQ/BAVz5sxWYEBQCwuCVJFjIs+6cvmKstqAMx7+HINMLpJFgiXOkUAC5mbhokX6uwJB78LHdROQ2jlZsGrObGbrbxbt2MLXEeBCVvTCC8+rRoogHie3Vq1byk0y1OzR64xaDyz3kf8g7YGBpIk310qwS40K7FinTp0VuABQcH/jczi2TZs6TYCJ77aEgDe/cc7t2bNXwRw1TWTnce8E+IwYOVJZb3Nwo6Yppro8MvQFBfUEqBjLCRMnCPQRNCEPJPnwwZIlMqRBloQBB/V+E8ZPkAwTME3NjZqIFxS49evWC8BPnDQpKVE8f+GCeunhUAiLwv3lsx99tFKSqGHDh/tG9XFXUL++W/LBEl0f1wxIQh574vhxgTpq0Qh+WRNijrDZj1sPLQXPGZlqx0CAioyVe8q4ApKHDhniuvfq6fLy85MNrM0oBEaV9gjGMgvQeMldSFgQpMerY2JIYOw4HgEea8VaPiTE1iIDJPDl3mD7Pm3qVKupy8uT5JVz57tYhwCrYBjCWsMcx5p3Wy8+WLiTp8661WtWC3SzFgEr1IFxL/h+avSonx04aJD65GmdV1a6jNCw2Pd6BGxjyc9Y0Q8PloPvpsUE/SiTJkzxhMvOzJSDK4F5cKwNpkfGVFrLBPXCEytva5qA1uzfcZyNaixYowB1zpMxIXnDvgZjcvToMTG6x06cUGKHWjr6E5IUIriHdTt48Fu3b+8+jR3upH379ffna2Yf1ARa+wW7h0FtYCZENCP/6+2+1iik9nchORNMjHxkbo2ZFYjbexOxuKS1qCxSXTZtLVpNH9e8b+9e7QnWN9CMT5i7gB7AEOw26451aKYdZm7FPIDRh1XDzp/6XPZXwAn7JwY/nCvyVDGsvkUEPd+oTe7eo7v2KX63afNG7SOoFdiHMQHCUfjhhx/R+lq1apWYdZIyzA/2Gs4FEMXcoNUDMuqePXoKjCGPRB4f2EquFdBHMgcABzvGPdi5c5ek+CSiVn600s267z6Bu3CtjCPzieMj78QZFmn9iWPHNSYAVMYC6aTt1wMF1kh4ICFl7gOIOQ++n/mMkyc115w/zxr618EyclzW1e9//+8CstRmsjfDSpIwgYmjlo9zz8lGjVIjOSWmJvJ9TjJxN5WkVD2fB3G4VPJ9vKzW0l6B3ZVbNDV2kucaK86/Q//IkBRc8Niv00zc3YjK0t+RHoH0CKRH4GeOQKRN65aJpOW/B1Z8FgmJNQIOIM7YuOAkWS+vRnJKNVrOydWDL5v6DgVOmVZjlwi1cIqevCuWZ+KS+nwPDj0DGArDFfSr/43OQEFveGE/jSSOQHX7ju0KvAAynBtAqEvXLgJcAB0eVOVlpXIJgxEobNpUwSrucZs3b3LHT5xQYE82GfOSwK5Rg8T3YCMe6qTIiN47erSc/qxOKKYH9dmz51ULhUSSgKB7t+6uqrrS1a1bxy1Z8oFsun/xyCMKKmW4EnFy1+NhDfOHGx/2/WSzYTBOnz6j+jMe7AQF9Geq36CBABaBA9lygg2K+wkyAJ8AAF2X7+dHICWpVA3BlzF0ZHhpDk7AO3DgADF4m7eYOQEsCuwHQS/sFVJGPo/hybFjx13LVi0lP4WhgblDzoTEkCAbG3gCQYApxyJ7jWyTc8WNDTBWK2+1gBrJIVlqMu3UI/F65pln9F6YIc6V8eVYBGb0xuM+ADSR7eHqCDOzc9cuMXOMK9JL6gO7dO6s8eD81bg8GhVwBZggq6ReCzMKQB5Oj3wHc1ufz8py996LgQLZeLteMugEtuMnTLCeXr75NLJLxgLwiekN84kaRoAuc8UaZ5vpDKwI9ZCWCInKPIPkAGNBTQ8yMBkMaf1kuI6dO7lR945W8EoQyVhhQEGwrVorerp5ECcJX6idcgkXqzS7d5IEsAawWdQ+mhQrSzJKzh2ACjuMDIz7xLEBSoAbjsnfZa6SiPueWxEFngTaHB+gzTx0kUxXVhETg8IYhnYTxjpX6Br4DOPBsfr26ye5bCJR4xo0LNA6IVkhmZhvP8K5c98J6AHbDzww37fisD6WEQxH8vJUj8Y6pz6UfnOqYxPLZD3iOE9JK9WX0vaj1LpMzh8ggiwYVpe9pqK8Quuw+FaxW7lipeTBgIk27dq5Vm1au86dOil5QyIDxmj7th2SpPbp08+NGzdWYwmINaOYXIHZSCQ4tOaqr12Q6jE/gnlJKjMS2gfc7uhZy7B/n8Gr/awpG0xWazLaAPADC8r40RybJA6GStx35hfHYG+hNgz1Ac3RAUrBAEZtVnwvSZ4PuHJSv8aL/QLnWMYXUyIs/TE3Yl1Jru+BPTVeM6ZP11pQXWBVlTHlVZVirjg+QI97RasAzn316s/kvNqjew+NM3Oic5fO6snI2oUpRprNGmVdw8wjpwzAhWcKrVTWb1gv5p/9mb2SvZU1QE0sLQS458gt2ZdtDmfq2Mxpjo8JFWvloxUrlfgCdPL9sIv79u/XfsRxn37mGRku8XwCiCGlZM3BAIdG8gB3ZNKcAyAO5pDvQ5HRoAFrcr56z9EKhoTSjeJbui7qZ1nTALdgbKK2bqrzjLtbJcV63tUycU1czMspa+sna5k4ATXvamx7kyUZzOf49tYXaRD3M6Oq9NvSI5AegfQI3KURiLRs3iyRNJ3AHEMW//bw50HAg8Ea//pCeslTos5A3DgVtCtjTQbWM3KSbUUy1KRUdSKSYuKO5pm9FGmH1cSZlIMX50LGOgS8BLWBJSR4J3DiwQmgoSYFK38y4QQmBHMUjuMCxgOUYIKgrLy0VO6UBCM8iOmZtXbt527jpk2qCxs5apRJSAjwxCRaANi4SWOBOIIMAjvkZoAOk2plCExghnLmzFm3cuVHqlXjv4oK+iRRW1Tu3njjDUnaaBwtZ0jnJCOi6TCyQYLHP7/6qmvXvr0A6I3rNxVccR6AA9oDkKXm+2CIWrdqLQdJ+iMRGBM1USskwwvkn5VVGi+CxFBTyP2yWos8ZYNhE7lvNPretXOnbLepf2PMaISLgQughCbR1E8BAgA7ACgkjNQCAthoBk5PIwAzUk0MPTBnsXq6a27WLBp4txQDGazLAyuH3T6BMGwo2WYCNlhd7iEOhqH+zowzciWZAswQnMGMwFzyb7LayCR5nS46rb5P9AkECAIIGTeCaZioFStXqE5vyuQpklYBUGfNmq2ADVaQawbMw46SlWa8zp0/L3YOcIpJAUEq444BASYHAFnqLN9+620vE7vftWvfTnPM5nOW9U3LQj6Y0HfJOdE7ryphEo9LhgcjBGhkKlbX1Liu3brJ2Q6gH6RnBkyqkz3HQk1pAHKs16wodZG0DahWwEfQi2U+LQ2uXLnqXnrpJa0hgAlmG9xXGGeZh2AaVFmh9QiIC7WQxibmKmFCAA+rywuQVF5R7erUra8xZb4C1KwVCMkds9KHKaaujxf3g4C5abNCN3HiOEl6uW5ezNvA+PCdSGmZf9T2Pfnkk5pHjAGSMuriOBYyW4xkWMCSqXlzJpIVwaDCGDmrB2PMOA7nBluJKUab1q11v0neEMQjB6ReENkrTB/yY4xNUBogjwZYwsDs2bvPtWzRSoxvt+7dleig3x7rEQYTYJmdnekiUWMGufeYe+DmyL6l5EtuTpIFsX3fEme6Tl+jp5/e1suztiaO3xmIq62JQ2SHjDDINnkP48o+RuKKOjPkk7eKi82Ixc9JWKQnn3xCTBwSQcxeAOEBHNt5mKSX/YN7Tg0ddYwjR46StJRzRoYNQ0ciRuxvZqbu8fZt22SIhCSV+cQLoNKgQYESYLxeefUV7bPUtAKiYN9HjrQaUyTl/BsGn/2TuYrJDJLzJk0KBYoAavSXI3FizzJrA0Aih0QGc4n5yH6FYdUjDz+iPXbFipW6LmoA2feQ6VPPrHYW0aj7x3/8Rx3r7Tff1D5BQggQCDMIQINRRyXAPk5CDwYREEdSh32N758zd67r17ev9aErKzMTrLNnBGCZDxwLwIs7MOfMc4W1CxPH8wcQl1+nTtKdEjCHuQk1cjxwg7HJbXJKz5qnzpMgpwwgTo6lgDgvuU0FcWHeLXz8xTQTd5cCs/TXpEcgPQLpEfg5IxBp37ZNIgRaylZjNCBrazM4CfIL/q0MtkxPMl39/LibO3Oimj9TRwPYyiRwVa83Ainq66xPnOrjkjofHha1ZgNmkX17gX5qsJJ6EbjPcR7BsAAmBWbpxs0bApIEdDgUAtZ4EUwYm1Pl1nz2qWR0BPG4EmLj/MD8+cY4eRlJ0igkO1sAAeMR+vi0bddWUrzmPpjOiFqTXgLY995/XyYS1EtNnzHDAi+NQ8JdunzBLfngA9erV28FHQQ6SBMZx5s3bqgWgwwtwSAyUM6bGqSvvvxKRg4EoVjpY0lPdhZpU9Om2KJbPymTvcB4mrQt9IMKYyYW01uRS25aWSWZyvWXjwAAIABJREFUE0EpwQgAil502H9fuXpFVvXcTwLYj1d97J595hkxUjT/5lwwHkD+893h7/TdnA9MhtmU1+gYsCcErmTMMfcwaasZSQQLeQAW8iNYTDL5HJsaNOvjhmzWX9sdZjBTBfYiMMTBYj0EsYwFQTRgRn0LfRDHXHjr7bf182effU7AhrGHaQDsIRWlNor5gNSWoIsgC0YUYxkYWBIAzO3mzZq5JUuWqqYGWef5c+fciRMnZVxDTSDsHNl1q+P84bgHcIuci3kBYKKpOfJAzisKI1lepj53EydO0HfLKdEfM7jNhR5UYdxgmDO9JIqxYFwIFAE5XOd//Md/6Fph4JhzVj9KEE99DQAqpvEF1AbjEnMxtPkDMxccG9XEmsRPPOJOnj6rABTZmNWm1eieBwk2daLB7S/UYnHtDRsVaP5R98Y+Irt9mQVlSAoKkCJo51yoFXx08WIDYdWVLgdJpm8yjfukObEmS3zvuP+FPQ1QrOQV9XXZ2UqwCBBHI2LPaAcBywwrS90bYMLMZuroHsG+sPZgXnFCbdSosausrPb8hSWEzNQGcyGzgk81Mkll2ELSKMgeA2MSzjUwYOYcasZCYc+s/YwlygLIYuZnZ1oNpDmMYpF/3G3etEkMI99/4fwFJXRCH0hcfEmsPPaYjTEJHxgv7g37AOw4f/KSEU1NjYAeLDz3DJBOUiTUPAbn3iDfVBuT6pj20xJfe0hPSOTi99zTxXXteo+SP/ShhHWjXhXjKpgsgBFJtZ1ffy32kz6SXAPrFDdH2oEgywbwjxlzryTW4cX+T99NmGLuF8ki1gYGVIAwjg1wgxVk/vJeAKcavicS2uMAXowTLrMrli9X/SpAEzD2hRxxSRI2cU8//bSAG7VtfG7CBNrwdHEnTp50f3n9L2727FkCgNaEPqY9B7A2fPgI7ZPvvPOOfk9tL1J2ko3IIZnXtEmhnyn3gSbfNfFqNfnOoi4OOaRL6N7C9AY5Zd16jfUsTvaD8wZTvN/uj7UfINEX+sCKBfYzOZQu8O80iPs5IVX6PekRSI9AegTu3ghEWrVobiVrvql3rfQmkpRUBvaEDDfBCQFf/ToJN3fWRNe5E42E6e+UcBkEDRH605jdOQBOJif45fkAw8mMvLbdQKi1C1nCINcJQC45FDx0fNNhA5k1AgqAODLbMC5IB+fNnSs5k4xLYALoW+cSbuvmzTpvGqmeO3vWzbv/fj2QkSmSnablABI3Ht4EBfSS4kE4ftJE16B+A7Mvx346N1cM4+nTRZJh8QDu1q27ssjUkCAL4zvr5MPSFSm7C/hBpgOQgikgmwzzQXE8boYEQjAiWMzDGH355UY3auRIszDfslVgpG+fPm7c+HECqqEGLlnzETXrdo5tIhiNZm09IyYH6pN1XrVb1PPgkMl5wDQRRCOrohYJMxUYRNwTH3jgfgX81IPwH0wU2XfquAgkH37kYX0TABqgSdN3gihMIgiSYftwrATQEChzT0MASkE/P8dUATMPpKQACK4hNXlwp6VgwWqtcUtgIEJgW+tuakEtP0eqd/TYUcmmnn/+eQEOgMrChQusPUVxsa4VqSUZeOYBQQ3tEsiwY6IQ2E2CO8xwaB6NFAvQjVS3X7/+CtxgLmB1jPExZ8o7vexazWkQgMX34XaIvPLo8WOUkwo8MC+YH8wz+rsRbFr9Go6I1rA6XKfkmKaDsrGORsW44c7KNQPUSWZgWEHtJtOEOUtQjqMgve1CTzYCuNOnTrlTp09rrFhnjAvnQ2DKWiAIPX/hkquKAeKv6vi8GG/GkTFjfFljig190oZx4pqrqsuVZGnbrp1Af9cuXVQvJ7bbJ3f+/n/9LzVYBrBy3jNn3udyqDGrqki61XJPGA/2jyCFu9OY275itXzBfRM2B+YMQIGUGPYFxp96LsY5uGJev3VTzZdhe0h2AIDbt2vv6tWr74GrHdsk4FalZvsb/1Nr826SdGt8bgkLc+ENLQZ8DJ3sF2f1kBZkc09Y/6EeEVaWf3PdgG0lOBJxV11BmwOTUnLfSLzQNxAJLMdiXsGSwyS3atlSclskg7TO+OUvn1NCieQNwB0ga3PfgFs4X+Y37VaQG/JzzgPXXsaN74HVY25xYXyemlOSKcwf9nL2a8Z5955drlfPnto/aasCaJ8xfYYAJWMNuIT14rVly1ZdOyqFMCbMV/a2L7/8Stc6efIUGcoIpDtjXdmvAYt8DhMR5hcJJ/YgkhnhxZqhNo25JOm0d5KEseW9rBGul7q+9u07KNEHoOccOB8Sc7CYJO1oi2LKDmMC33//PTdnzlwlVJCPch3sLfyHpJ+9deXKFW7YsOHak/k5CT5AVlVVTAoBQGh+Xq5qLK10TZaologUiLv5s0FcaDQv2alcPK12XfJK5Qd9UsBnJBY+/ps0E3f3YrP0N6VHID0C6RH4yRGINGvaJEFwgPRGWTnvHClHPW+IQXY6BCQEBbwK6sTdvPsCE5evpsaAOIIXngHUQUQitC7wTFySkQgNB0LQYueYmlkOwU34rvB7HpJBPkYAcO3qNQEK2C0AGg9LLPoJTiyow6ikSszfgf37ZSkNmFFj5y5d9RkLLLIV8ND4++yZM2IEqKvCLhrHQQK+kLkHGCLn++rLjZLvETRPnz5DBfMCsgKTyM1y3IED+yQ3ItPbrds9Cmb5PSwUskXs7fk9zBc1EHweAHTx4mUFtARVmIRwHvybDK0FcYBJcwQNARLZ0xB0WLI1tGewcWbsCLiRilmD8CyxkXzn0KFD3OmiU5IwInODAaFmCnc6rhe5JAEFNRkERpwXwcvDDz/si+N9H7/yMp0PhgfIAwEdMF0wS7BbBEjBphwjgoMHMFQoV9YZ1zUCRu5rav3jnQPx2syygVYvyQ19sfwcVtsML0EzQ5CY+7ff/5ubM3uO5gxg3Vz1ssUAnDh5Qn2kzMq/QuDiww+XS8ZEj75QO0JA9sYbbwp8ktV//fXXZOzA/UFahuwrSJR/jInjfhEsmmthmQXh0QyB9x07d7oz584mHQ0JnDFXASg2bNjApHE0l8/MTEoQg62+mnt4KR3z/+SJE+6jjz9WkgIZMuwK9UtcN/dGErK6VudpJkdGnAPkYRsJjNWY2/cgBEyFeiP+ZIyjtLqAUcR0J7+OyxXzZqwR8luCW9gKvo+a0hvXb+h669TNVUCrHpAwHv37uUEDB+kzMufJzHCvvvKq+i3CujA3WQvDhgx2eTk4CFLDYz0kaTXCOYSWCHeaO6Y6jAiUcj9JmsCAkoxifgf3WwJYvh+TCIxQMKFZu369O1V0WuYSJFQAluw5MKqsI6TjvNfGxIwiTMkAqCPBYsZQZu1v6zMYlAQmOTAmwdE1tY9ckEfb8rZ2Cfour5oIyQ1+Fquqdrdu3hQ7hXMrqoUAXG2fSIjdpeE2oIX9gATM22+/5ebOnSOwfPTYMbd923YlYpC8IrsMbUzUjw+XyvIKMVwkx2picYE/ZNawf0wkseF+LyIBgBSQf7PHMn9JxFE/i2kHoA+JI3sN8mrOc+fOr1Wvx7zAAGrP3j1qxwEQUqsT1nWsRp/hWcCcpn8bBlZhPBh3anipO2XuwJQzdtQik7zBiAimkvuCSoIEF8e25uVWs4hChflC3RvyagA8vd0YXyT9rBkSLAX1CqRQYPwYA/YZ9lsSRG+//babPXu2vt8SLwmdN4k8zovxx2xo/vz5SkRiEoQShGNXVFapJx7JwNxsTKvoIennUei96UEctd1KvCL9rtvoB5m44HSqxK3vKaqesUhvpeDwNbxeqpvuE/eT8VT6DekRSI9AegTu6ghEmhU2SfAgtM27NjjWFh4ker6tQCq4qptT7ebMnOA6d+mi4EuskGRu5kaJtPKOckq099+zwA8gzZgLM1UI31X7O8tqW+0GjFZMlvfI8ZA+hjqwyVMmi+EiE0yAjLECxz15/JgartLgl35x33z7jWvXtq1s2wn8kHaRjSa4wzCBQJy6CrKgMBmwkGSvYa+OHjkmcMg5AATmzXtAmXkCOJP6WfZ948Yv3fYdO2SVTZ0UQBCpoTmZDVBN3XvvvS+7/qlTporN+mLDF3K8o66Pmgq+A3aCBuYEYdQ4cZsIqoNjoEmbLGtsgMbXxiDpEmMF22LN0anF4UUmfPOWLQqWyUwT5AUTCIAejbhpnks2nOsGaPJeWNdLly8puCNYIdgJBjKSMlZVK1DHwh9zFQAa8knew/GtJuimMswEl1z7gocW6LgCIcj6ZPbwwwxWIkUeFFZLrSTXenyFYNnkQDBeFky//PIfxBSQJYcBBXgh6+T66FHXq2cvBd4cj6APQIXboBpZu4gCXpoVA+Cfe/Y5gQeCMwAdQRbMASYFYUwC43JnQGGBOHOXgNFYDmvwXVFV6bbt2KFz4D0AS8aaeUnND+dMHSKfIVgM7q20BcCVkAQHYA/zCWo6ufdIdINslxpIWA0zN2kkiRbXSZKD78HenAQDtT2y48/OVg0T58bcIYAn8OcVB6L49hYE8QTYSM9gWVgnuAayLpCYIT1jjsjsRdJZAA8N4D3zH42q1x9AEwkbRkTffvOtxpjzgBXjz0kTxrnBAwfofnD9wYmVewTDZ6z0HVMASZdbQAWsJ/ObWqMePXpqnTBnqOcTqx6rdrt27pI7ZUlZqRs8ZIibMBH30vqax7DujAMSayWwuB/0f6sxOS97C03bsIQPgLOWhbN638CohznMz2Qo46Wh1ufRjHG4v8bu2roO0lPuP2MNYw4ounjuvOpI2QeZu6w96rYAwfQbE8tadFoADbk318Nce+edt8W8sba5PoxI2P+o9bWm8jQJz5X0j/vHuSDJxm2WscfQxXoydtO6V0sNx35Vae1YMjJ9b0ADuCdPntDcZg/i+kkQwdIyxzk+9bIw+gBO5ir/AYLYowDYAu2xarfz651KOPA+kmbMZ4ERSZCzZE5z9MgRrXvqW/kuatQYP+rtGF/mjBQcGIfQX8/XCnKNHIc1zfhu2bRZiUDMTVjv69att3riJk00bkiybV3XNljHNOrdd99VzRznr+RiNKLEGmoE7gPPBaSpzzzzrM6D9geffvqZ7jvqFoA0Dph5uTlypczybBzOlCQqxcQVw8SVmKtt/MdBnKS4/qlvz4zQYsAbmqUsH36fNja5q7FZ+svSI5AegfQI/OQIRFo0b+rdKalDyTRXNx4aXtYWpJYmAbKGs4C7vMxKN3vGeBWJYyAi9u02EEffJ+SU5lRJ02973c7EpfagC4DtTgAuWIuHejj1MysuVvb10sVLSYDAwxWABCgzu3HkLBF3imL+vXsUdME28IRt0LChtSLwDYfJpBLE8bCuX1BgbGI0qqJ+ajlCTRK9xjAxAHAht3v66WdcixYtfbCCjCnTlZTecmvWUCN0THU8xg6Wi+mj9xhBEdIhgqQx945RoIJZBjVn/fsPUABJPQSZeJoZW80QASvtBHJl+c95WJPhuPUB8mKXv6qNSzgFc1xzQf0CBRBkm+kThjkABgQEZYBCAgACPWpRAKYE+ARZGDngglnYpFCBD72RqOPg/Zib4BJIYMX5EBAhNYVVpBl2xw4dFXxjigELQ/adWicCmB49ugvoEdibCyn1HWZA8cOvIKe0+VRr6GBJiGBeERwKA1OBwcRLL7+k8+G8AAe0UmjZoqUYGQIxgk/mDMEabCP3hflNhp5EB/eOejqaGwOIuAYCTd4DO4MUjH5qBLI/WaOlVh4AGGdN2ulnJjfRGpeBc2XEKUvPHKOVAveBYwKUaAtA4Mv9YW2G76qurHQ11TF3+dIljSfSL/pQYYlOc3Zq4TA3odaS+kiCRSRigIbJkyapxi+wCzS2Zy8gMMZQprDQnF0BDDB9BLqS9rkafIwkma5f0EDzVExdAhlrtuYbwf3ZM+c0ViQ+kKcxdwD+HJMkCewOg0FNKceG1YAFJbGCFBbWhzHg/Y0b1XdzZs10ffr2kUQYJkUtQXxyg/t1R+DsIgr6aW9AcM+6YDyZ/9Rs1koWzSAIlo57yvsmTp6kNhMkHACo7AuANZMzmhusjFSqY2LjmcdqVyLGzJhMwC8MXW3drxmF1DJxwcCkFuAxN1Tj5E2ekr28/AUyjrgvsn+wThnveDX9HouTjp+Ab6uti2rdso8cPHDA9evfXzVkHNtcGDdKNUCNKnNq/4H9MjpC4QCjZCqAvCQLrPlDwmHrNtXcBamoOdNaS4sA/lg/fC9rjvHjeIcPHRbb3759O91nmClqy9jbODbnxJ7OWDMf+X7AklpEkBQCsFfHtCapnUO6Dgg18ylr5QAo47ouXLwoAxoAHnNlw/oNMonq369/UiHAkBprb0DZEmURORUDLvft2ataSRxxmQf79qHw2C7wxBjRa5T7g2kMzyC5HJeXyzgKkLlgwQIlOXjOML7sMdS+IVX/6quNeh/PExKTfB4DJ0zDYAKpj8VVGDYzK9OexypPEICzxCHnUVpyyzNxEVcnnwTknWviAoAT/Ev2FPVtCHxzeTX69lvxoifScsqfjKjSb0iPQHoE0iNwF0cg0qJZ00RgPYyRC7UaPMRqgw0LFI2hILDLjZarTxyGHgT9cgFLkVPCylETd0c5JTUiPousa032jPP/8AKkUD8TJJSpkktqQcgsExTiIGdMYFRyOGSAPDgJ9gjmcLGrqqTurTRpYgBzBYjjYWlOctW+IaqZGwRJYtGZM3rYItXioU19nBl0JCQ5RKbz/PO/8jU7SNGsH1tR0Um3atXH7mbxTfcEDV6bEJRYHQZST4AaQAeGhOwtMkbqxAhkcHkjs42UiGAFUNq7dx85pvF7GBFYJOq3MF2wPnkWQAbXsdSgEPBGmwOYP5PMwoJkqFEv54X7IZI5fkewR5H//n37xKbALnG+ZMAZB2RxBA/btm/XvSewITgErOJIh7kH/chwA8VZLQSEBPEBIAOQcIpEHkVfPKRTBOGcF2OfLOv7wTA8tL4ISQGLYky2ZW6PwWktBMsEkKVlJWr5AIDG1RKmgHHDIfTihYsCFxjfnDp9yp09c1bXjiwLsxkYBObKihUrJKGEbVPtnUu4Hdt3uAsXLyjw3b1rt4I8eo61ad3mR2viglthcJKUi5/MNqJit7ib3H/qfZA2hnnOAJEwgT0BXKnNB3MYeRnsQ3VMdV1f7/habArgFHC9aNEiMXj0s6N+yMxm6mithF6LsAAExLTkqJOfr3uO5BQZF4BEzJ9kwVEBTwXprsbFEub2CMskIFQTekua0yt1pLt273Z7du8Rgw7QMBfauBJGqTVfQdKtzpKRiK6TujVAHskAfharqnCDB/aTLJQ5TMImMHCAoh9+WaaD49DMHUdAEhsH9h8QqAQUh3orkg0kUlgnsFEPLnjItabHF8Clsspq96rNLTMzEzkefTHNwERyQoE4wCVzMubdUq1O7bbaY2/xnpq8CnVxgUULrrNmbJNIShEx4WDtsT4xHbFxzHDVKAWqqgQYqLUSQ1ht7L3cIS9eFPMGwGnbpo3uKYCC2lgYn7nz5qphOeAVRpZkHfOMJINBAuSitg5ZG3yWOcq1cy7sWdRvsT9wv0ISMNTzYiSD7JYEA6CK/67fuK4Dq21KLnWp11SP2btXb42XyfsxrMpJkZBG3NlzZ9WPk6QeZiisz1CjZn0N6ypZxv2dMmWy1gp72OrVawQ0kdHyUssD76bKOBmAMUkh40+yiv6SJOLmzZ0n8A2AI+HF/ACg8X0wvDBqOAgDqtj3YXZRcSxe/Jjr1KmjkhrcJ/YcauhIpqFOIBk0/8H57sb16/pOzGW4FvoJoKKg/x1MXDQD91GTPQcQF/UgjvpuS4S5HwVxel4owWrqhVDzLmVHokb3mHsbDE/STNxdjMzSX5UegfQIpEfgZ4yA5JQCLaGGytdPJZ2r5D6HXCO4V1mgnJNR7mZPHydGCjMAPo+EEp6NrD6peZNTelMTL2fjnJJySp/lq5XCpdY62dl/H8Dxs1AHAigAxFFLYDVIUTEpM2fO9DVsllFVg9qIU8BlmXDLCJtpAQ5f1fq5nY4FJZJ2xmskL1P/LG+HzXtV/1BaJhBHkPPUk0/Lta5ctupYr0fcwW8OuNWrPxUoWfzoYgFdzhH5FkEFLBefp//a8GHDdT4ffPC+ZJSDBw3R73A0QzJHoT6NkkOhOQEIQUmrVq1VS8JDngAkuFamjlnwGSNQ5hpkiuGvBRkPQQb1fAYkzKUw9BIjIG/UuJGCZ8AjL8AmQRZ98WDV+vbto+CRzxLM4ECHNAi7b2rFCJJffPFFHV/Mpq9PCcYigAjuFwFKAAc/DuSYIxYIh/ulMMSDuMBYKHBUSwt7MfYb1q9zRWdOq+GuObJZOwvGTu6DsAR5sASYMtQXaOe6+T0MEKwvLwJFxslYhTqqOft6507JT5FqEfgTxFObEySHd1qLMuOhOTtGQNiEqyebz/7DWviaVJwXAfsEjNwzBXXe3p+m48gOYSBoCkw9TGYkIrdMZK1I62BIWAPMTeYRNZ28T82ulZiJCtBg8gOIe+21P+uz3DR6omF+QRCqtSvZmbGFmmecR7zauQyzkQ8OjDQ5JxgsK6uQrO/qteuyar9VXKJkCkDI2klUWkNx6iX9WFjAbwAB+THXyNpSgK2mxjjARl3prWIF7A899KCAXGjfwDimuj+mjr0xQ9YEHCDBv7lWmGFalsicokULAQfeR2CNzBlwP/f+eX7MqIMz2SnfU10VkxJBrJtnU/lZAAZgOwLkUCcpZoqkE7JdAb/QUsDuf5jLCsRhhAjUlUTLFGOIScmevXvd9WvXBKoYc90T316BdQHT2LFdezfv/nmqUSUBYPV+UffkE0+IQd66bauYIoBMMHHZt2+vGm3DKtGQm72ShBHzCPAX2HocPJkD/DskzHB7ZH/TGMSq5TAJc8l9tv6Y9pzhPFhTLGAYK9hh3k/CQTWVdUwmzJrjBbMr2ajvYQa4sT6dNv4wpQBSZIy0RGDtWnuJGsnlYXSRprPWSUgwT9mzWM/sn0iqYQYF3JCs1sQk0+TYmufRiFhg9nCSOLnZOW7q1Cmu+NYtt3XLFtXxAXA5FvsA+wHJEs6HvbZJ48bu2PHjAoCLH1usemvWgOpfL17wtcpN1LAcsDxl8mTtmyQaMVDCcbI6FlfCa9CggS5Lvfp4rpEwYf4ENq7WnfLngDitBS/R5R6iSqHuEaUN5B3jwR7I84rxXvTE36SNTX5GUJV+S3oE0iOQHoG7NQLqE2dgSf9by4pZH4Bk3UXo5RbqhZBTTho3TPUUPJDVLFZ1dfhpw2ZZjx6eBlJzeFbPdzNKfs9t360g0bLZt5maiBkzUwAFvTJeiLrS0nIxCmTRkfoRaJJ5njx5kovFQr80YwtCoGyBJ7JQHL0sUETmp952eoBbfQ5OjTzE5K6W7L9krpjWP+ioAgMe7IsXL7b+bPG4zoPv+mrjl27z5o1y+1u0cJGvh4mqjxYBE4EERewU1ZOZpTfcmjWr3fz5D6qZ87KlywSwCgrqK4iWCUSdfM0L7gWNYLHVhrUL9XCMiWWZowr6kYnBojFeyCet319cYIkx4cF9+PAh/b1fvz5iXhh7rhvGkKCac2U86D8EMLH6qQYCzwAeXNUCk0PQtWXrFjX6JXhD5vrVxq8UWGEkQ7AMK0QdCYCO/mQAP3okAfwI9GzMK7wU1oI0xorfmRzMeqzp5dsnhCSAjY2BIavXMUkd/ybge/nlPyronz5tutxIgzTXgmkLMHnJxIPvkazKsv808ub8kRsyRmTlAXtIJ2HoaCSM1BQwRdC1edNmBYdYncMo8CIQCucjIOHdA4ORiL8kX09DX8VMY32qqpShJ8hCkgVLBvjh84Bygkn6SuHwZ4xyzCR7zok1wNQEMMp8Yu7CGihgQ3rpjTEY3wULF6kfFUycNV0vUTCPUx7MFc6C1Jhy/63mNFfgBMMUbM6Z+zKuqakRiIdloQ6VDYD1AvvAz5FYWiBd7mJx2EZj+LjvwZwnabLk7ew5V8aB8eCVGUFGV+0AuPSbe3TxL1z9gnpy7ePF8fgvNF0nGM3NreMuX76ovm3MeeYv8w2jGtYfzqCwJZwnzDAuiiRrAJAkGkZgbuMZIfaiwFBwbuwbgDiSQayx4BQrsww1Yk5ofALrGiS+4XhWExoTuAhznvdwfjBWV69cFYBn7Zw6dTLJ7ohB0fdR83ZLiR1A0JEjh11BvbruxRd/o7VMX0rmECwZjBE1Wrg1Mo8xkoGZBiRSC7l06VJX2LRQMmcACDJE3st6xTKfex/2Sea0TJ8ka6xxH374odY4+xB1cNRwyoxDbqBW7wmYEgvtW6QwlsybUN8X6qKtztHaTfBnePYE8Mh30+6Bc+P6x44do9pUk1Ebs8SK5vxg/gH6yCm5bxix7Ni+XTVy5khJ03qr90OGaskUayWDzB55PUoDZKPZOblu3Nix7vKVy27d2rVSY/A59VrMypISBAWCyWCjGpstm7e4VZ984l544VeuWdOmJkfNypJTMvNPTee3bFE9HzXQrFeuk+QCzDXJRvYTWGKx4BkRl5uX40I9HECOay0tvaW1zflXVcdcnfz6LpLha1fVtNUnCbz2HvbyVkmJkji8kMTzWSSyJte05y7Plv/xD/9fGsTdrcgs/T3pEUiPQHoEfsYIRAobN/IgrnZ/TpUtph4jyfBEI65hfsRNmzTa9e3bT0EYDyEz9EAKZplngR9YE+8IpyAbgGa/8ibctc6U/D5k0G8DcR4EEhRIPhLNlGyr5FaZW79+g/pgBYlSx44d3Ow5sxx9XvV+9WgyEwbrm0a2284vBFcANrKiZiBgLFzI2Gdl4RhodYIKmj1zRyYcO276Bc2f/4CODTgieOZhDlOGQyP1HQSAgDnMJgg4qPGg1oYaD5o5E1QsWbJE54OVPfVZ9EqChcBWGrttAk6+H3kmbQBoULx/33593uqUspLXePXaNYFLgimK6MneA0bJUMuhsLDQXb2WmLQBAAAgAElEQVRyRdlgglXMYQggYRvIygNUGS8kQcgGedATVBDoc1zMYZCCch7Ygod6ERwHqZ9CqkV2HFlhahAWrPC5DizqJ4yf6FavWaPrIrBkHBh7GVhUVSXNTUINUADfPyaXo86GoLNhg4YCHMwyjodpwOrPPnczZsyUyyOgJMiIA6sXgi4xQj54ZE4eOLDf7d27O9l4GwCF+QagzuRtTsYJ3LehQ4aKjeP+ILPEaU5W+tRqZdscDK/UOf79tUpJVzRqdVahFpO/43KHkQS1QgB1AFVghQByzZs3k5EG64RgDmt1HE45Z3qfEciHAJHvRPqFzLagfgNXVV3jsmD9Ll9RIFzYtImYi169enjwSd1lwq1ft07JD4AH5g4A3oYF9QWqmHscH/BDfVPR6TOae5wLcweQwVhYz7mEi2YiNzSgk3rPDeRYzBl+F3prMW7VFdWubp26CrRhfwcPGeimTZvi2ndoq6A91NoBGAFGnANrG7CZnWPfBxvF3KI/GedLs3Wa0NMyAxk1zBZghHNnDZOwCMkB1ohqA72JSk2Mdg6hnsoMMtjLzMadJu9m6iFwqs9mqR+dMbrIMwGplWKAAvNErR9z6uA3B92pk6e0ntm3WO9ipTLNlZPWHiQlmFskEajjXLXqI3fi5DH3m9/8jcA3SRdA5OVLlx31agDD1157TUmZXzzyi6SZCyD/jTfeUPsMAAX1uOx51MCaidP9CvRJXKgOMdROxRNKEMC2rlESIFPXAQsMuzRpkpnBcK2MgfaszEzNS47PHGJ9cAwDeWaignst44eUHPacz6JOsB6OJ9zKFR+JOcOYhhpV5iT7HTWgxuQhw4zJGIeE1PARw5PsKfJP9jdqS787csSdPnXaf29C/ThbtW4tRhMgx9iT6HnpDy+7MWPGucGDBrlDh791a9eu0+/OnC1yAwb0d8//8nm9r+RWsVhAkg5Z2dnu8KFDkpc/9dTTMojiPdwvACAMMHvUoUPfan+iXQlzlnlOolCgORbXXj5kyGApWZi32TkkeRi7WjaOa8fwhYcxtXR5+QUukeD5ZQAuPNsZSxquU5JAsgrDrOD+aoY8lixjTsJCAjp//T//3zSI+xlBVfot6RFIj0B6BO7WCERat2zxgyAuyc75s0kFcTmRcjdp3HA3cOAgZVcJdngwmHyS7jUIK02qFfHifT1AAHE1t2cDv8+kWHDrWxCk1MvxYCdwIMtNUrG4uMSt/myNu3DxkjW8rom7tu3ayK4fi//q6krfn4kHuf1e9W20FKBxuFzHjOlQNr3amhMTKFggWuprrBJ6kArIEBhEIgIqBI+YBGAPzXH5HQ9ApGprPl+tAIxjIb8bPGSwQBdtDsjUAvI6dOjoRowYLlMCJGxTp05TkIFhCr/nPLGqpu6HAAhQgk079SbUrsBCIq/BwY+AEzMA6nioZWOszp49I4YURo6Hvsn1nIwsADEEtYAeAvnP165RprpP796uabNmenBjpsE5ql7Oy24IaAg4kPYBVsxWv1jgjz5b1JJRj4U5BkE8AIEx5dwI0mCuYAMwenn44Ud0rQDb+2bN8oY0pQLCZKkJcLnXBqiQUFJvRN3VD8cSBKxIo6hzE7PnG6y/+eabChAfeGC+gE8to2J1nlbPFVXm3BIQJmHjfeobVlLs+vXtp+CcQJFXAInce0xquBakqQSLgO7/+q//0twANDJ3agGZsdQy3/gB/5aMjGyXiFsygc8FyZzJxOJi5GAxCaYDI8T7/vZv/0b1V9xfgmQCSRrL00oDUA3wDAkPWFqTxPYV8Ck6e96VlpVLWkqgTJ3SU08/pXEkIULmn/u5bdtW9+GHy7QmGLeG9eu7evl1dd9gBRk+AtuysirXokVTzUeABWsM+R71cpxzJT0caW0Ca1BFjZyZEKkmUMYgVqtjdu9m+Z4ch6xcV1FeKSYCh8riWzdchw7t3Nhx9yoo5/wZY4JU7jugByCVnZPlYjGcEquViADcW91UPdegQUPVj1FXe5L+eCdPGcCqqnJz58xx/QcMENNiCR5zUgXIMX9Y+zXxsH/YeXI/ZNoSj7uKcmTMObfdK5OexpUAA5RILqp+e1cEuDEq4dxoyg3oCvNRYwcTG7H6W+4D50AyBRCHjT1GHp98ukqut7DHf/rjn5IJEmo9YaRJHPGdTz31lBJSgFiSK4AK2GMzCRmjmkEYoyVLl7rBgwa7e8fcK7YKJlbSxlwYIbPJ4DnAmFpiqEZgirnF2HLszp07iQm2PZx+fTm6LoEW70irVgZ+7Fgg7DmACH4G0GB+bt26RfsfrClM/rBhQzUP+E6bQxHt5/ydtfDGX/4is6Fu3bvp/h088I3uLfsyYP6jlR/pXtLv855u9yjJgDFThw7tVXfMZ6hZPnDgGzd79hztXwBbkimsI6SOTz39pLt+7boYUeYf1ylDp4oKObPiBkuihb0SAM89xIyF/ZUkAvso9y7U5jG/Vq5Yqb2DNUOTdBJtuM/KdCU7w9XErB+g6mRJ3JSXCfjyDpIy9QoaaZ2F+luxnt7MCDaSF3OUpBegO8zb8BxMVTs8/NTfpUHc3YrM0t+THoH0CKRH4GeMQJKJu9N7U8GVWDTfakBsSUaFmzJxlOqACJJUo+BrLqLe1dGMCWqZOIFA4TeTaeiYXsLmlZxmgpAK4pJ1cZZ9JKtJQ2EMREpKytxnn672RgmW7efhOWzYEFdVXWEyQ2+iArPEsXnIh0Aw/MmDj/qYYO5gTn8EjzFJNtXMHKbAS36CvIRzh2lRPZcviJcN9fnz7uNVH7uqqgrVNvBgHjR4kOyzMdDAcQ8QRABxT9d7FJBTe/P4448p2IGF27cXYxGaMvd3I0aMFJvDuJA9po0CQRTHIACkMB9JDu5lQS6nrH1NjTv4zTcKbnBNI+AnCAUgMeyMCQERwQsZ3MAs4oBGsG3BZanGXG6EqjszCSrObmSUsQKnPQGyJoI/DA4YPxg6akIADoBEMvHDhg1TQIPjWl5evgJMAlbke1wP9Ttt2rRNNq/melXbltJTC7D+YyCOOaX6o6iZ0ZwpOqOmxWTZCUgZT5hZya186wH7DmvTYPV19m/lHNS4mfNIKGAFJDJ3uQ6CNGN9Eu7GzRsCce07tHddOndRreOWLVtUH0OD3yDtDI56akL8IyAuOztPfbesP5uBPoAUr8AGwUIzB8wcJKa5061bV9XryE0TOto51SnRzoGkA8wU5x4a/bJmqOchYN+8dbs7iGNltZlw0D+QewIYJznQtWsXV69evubM/gP7NOdJFJwrOuuuXr6icWjYqJFvgF1P39GgQSPVB2EIBMt1/MQJz3oDMCtcQrWnAagZ8Amgmh6NzGFAXjDTQD5K8JtAVRl3LkvSSKST9CCsdI0aNXA9e/VQE3YMduSYGzczDORlOPcR/ObVydW95vqp+YJRuXrlmiTFtJkA/LJWCa7ZF5g3SH5hE1k/gEdOSvJeXz9rgMP69jEWqkGTFNzMXVQ/iMwT4xPJH0tUB0ayh0A91CWxTpG3wVIxB4P8lHFR+4mKcs3LDpLXDVGg36JlC2Pq4nElR27duuneeustAbC/++3fueXLP1SdJIkawDkybAxLjhw9ImMTc7SN6HqOHz+uJBVA5cEHH3StWreyvWfDBoFblAEkhoJM2Rh0ADcN5mP6HcZGyz9cruuF7eM6OT57BowSeyaJqfCdAsOYY2VkCDTz4mccT8AiEpEE8vDhw9pjAE7cgP79BsihFIddxpPjGbhElor5TpY7eGC/ABj963gfa2rXrt3quUjiibUxoP8AnVvoMciaOn7suGTAgF6A4uuvv+7OnDnrnnzyae11X3yxXkwj6+nBBx+w1hoN6htzVl0l1UQJLpwF9WR49O2hwzIXooY8SMQBcRg90cqEezNzxsykUybXsmyZJUvYC9q2a+dGjhjhspU4YO6zj8UM1KnhNyCOecTYOFddXePqN0RSb20zwrwkscF1w34yn1l/Ash51C5aIhJDnlACERyAF6TdKX9GSJV+S3oE0iOQHoG7NwKRtq1bWs/P8J0pzICYG/8bU0TWNtvOjpS5yeNHqOYH4IAcw4wYqOXJAHElgZrxavYCUxmM+x6Isx8n33i7nNLeS7BGLRXSqMwMAEiZ+2jlx3IBA0QS3PEQownrtWtIwszcguw2QRwBEA/GkAEPcqdQZ8Xvsb/GwlnZe9ViONXGhGbiPLAPffutJHv8/umnnxabBbDkumFgAC47d+7QQxNZ0i8e/YUa1FI3FQwNCBKob6ibn+9WrfpEgcC8eXNVd0FdCQEJ54I5AGxOcHakGJ8aM/5NBpkAEHBE4AWLMH78BAWmvMzC+pTqaGBCaINAQAo45PgANVgpFcZnRBWYkEVH/oTLJPK40OTZ6tVwKjPL9M89k8ixcHnjRRBDRjpI/Di3f//3fxcTiQMlwSkBySefrFJwT30KoJeefUuXLhOzhySKwn9J5jw7RlABwAJ8wcQGMHOnZRLqZwAxGGoQvHFdBOG45fF72IJQcwVrSg2buW4SbNNKwKRqTFoBCExxYtTnwbxggnJLQZhJv6o1HoBQQBvXg0SL4IjvePXVVyRBQ4LKvQ8OcDaff7yNgjm7IrsyC3qBTy8D5lz37N4tmRyv6zduuKaFhZLyTp+OBLJXsuZtz57dYghOFxVpPsC+AYZZE4EF4LwTGP7E4mJWYFAWLVwoB1eawvNvWBSYj1OnT4qlBZwRXL/7zruuqrxSQTDyXuYPQSDHD3JI2GYAJ/U3gETmFddWGbOAHUmcsW/GGEteKNabes6s5NplvGGcErGIi8RhXMxafdasGe769avu1OkT7vLlS1qzrAsSIIC4iooqGb8QXCOn5H7KYRK2sqxMNabIsmnpwM9Vl5aBUUutNBJQgxyVvUZspuzdrY6Y4wDgSHw0btJITAtr1OaqtcxgjgCGYSth7gBp/B6gKQkhrLM3e2KfYz9ifmKOAUCjvxvreP+BA+qvhuHRjBkz3L/+678KOCE5/OTTT2Tcw7kuXbZENX5///d/rzWANI8aQlhxAClMLiAi1MmNGj1Kfz996pTbtGmz9hfAC/MZYASgfe+992R4MnrUKF/HZnLXYCwFkw0oAKjSdxE3UvZKroX9REArGtUegaEJDChJJv5kH+W+cW/Y4xk/3q/WA8ePqzYNUCfmv7BQvTNhzpgTMk7yez1rxPYqGMsKt2zZUiU17p93v35GwgUTlj69+2pvJDnBeHE/uAdcizXTzhFoZD6xf9DTs0njQjdr9hwlzWjyzb6LvJQkFZJOzo36QxxDkZ8C4i3RdVMqhYULFynRaHO8ym3fsV013cgWMbhCah96FTLHqE/ks8wfkmL8Pi83W6ANY5NEAhMWEhXUcidUxxrklCQtAHGVldV6sBr7XaV9mHFFNoxsFJaOceIehCSVknXUs3vTHf5c+OSLaSbu7sVm6W9Kj0B6BNIj8JMjoD5xtwWU3qHRUFMqvDPjh5ApB8QhpyQwRtIjtkpBaUTyyaTJiT+MgUFj4jzRZqDOM3HhzyAZCucUJJ3GApmrh9oJRDLclSvX3McfrZIhAVlMgrGyshLXq3cvpemRVObkIkuzTHwwMgi96QjGkKcRYJgkNFfAiwAeiYo1Pw0siLkY8oCFOULuxHcij+HhCENATRUPRJrI8oAluABE4EjWoX17ZfvJuvJARBYDg0Zd00cfrdSDHgMAnOSQIhEgE7T07tXLDR8xQsEFAAYmDlkQAS4PYoIwggeCG5zMhg0bLjmZWWxbXcORI98pOIUBxL0z1FvAsPDQJ+Dn4U3gghkFx+zYqaMYldBgmfo9xo9zIOhkDLgGQB8NnJ977pfKrgdwxJ+ANQKG++9/QBlqivupAcFSm+AL90axnjVxtSxgrPg3LQCQexHcMS/U90p1RDSajkqi9EM6RIJuzplsPYAX+SC1TBzPDD3K9fsg1SS4Jejq2bOXgIr1/LL6SAtgjAEO9XMEiAAUfkZwBatBEMtxMXEhUJ0yZWpSJvfKK69I6oXEMrSCCC6BP7Y6YTWys3IkQVXTaW/6IhYO4xbfrH3zpk2aZ4AwAksMKgiGZ953nxgQsYQ3bghcMM8w8KCODTCtvmyAfer6YGEys93NYpOCwVp06Nhe8tLVa1breuiNR9sLAlvew9zlmkqRr9bJ1/0cOWKku3jpktgNQGtenXxJaLmHBLyMN3JXfiepWXWlEgiSt4bebuqfZ6wcYw2opNk461FujNUxV1ZS7mqqAD2wCM79+sUXXKuWLdz1G1fdgYMHZP6BDG7E8BHan0pLjFFXLRINxuOWFAhBKoz5saPH3YYvvhDgZUy4dsaeOcg9Dhb95tyLaU5tjZEMZeLIB+u61m1au0YNYXzM1dUatcfM8KQGUyGT6gYmi3tgUmcMebL8/DQXUDMJMend3LlztVZxSMSshDpSmLjXXntd5whofemll5T0oVcaxkmsT5IIrM0lS5eYwUpuju9FWeG+/PIL7QcwboBwY7+dGHzqWpln8+6/37Vp3VpzZdPmzQKi48aOSzJpoQ+cJbzqKTnEPgnThpkOa/7Id0fc5StXdB2sLfZj7fHe5j7IJ623p8lnA7hgPbK3o5ZAFQAzRk1ar969pXTgs2E/0L6tlg6WuANMvfveu3o/CoZQC4kUF9MoEkiY98B8mlusGeeEZBDPA/ZJ9kRY5/HjJ7pOnbrIvOmz1Z8pocM9YY3hTgmzCUBnDeJADItJwhJTE3oYLliwUPeT84ANQ9FAb1CA4IwZ013nLl2sz6B3gF2xYrm7ft1MR6gn5b7WkaQ6pjYDPNxg5gzEeWMTmVmRBKtxBQ2aaO7xPOb31EEDNDm+6hZZE2L5qwTUSXSQmIjHzQU46fzrIu7Bx59Pg7ifDKnSb0iPQHoE0iNw90Yg0qpl8+BCXytjDNgtZctOMnGSVEZcRrzEjRs92A0YMFAyDGQ7PD0lGuL/9dDwjWy8tXToSQOo8jxcLZBLfTx8353SAz0F3jX0qCL4irjLl6+6LZu3KvDkIXj2TJEymnPmzHKFhbhsWV0NoANZTWgdEAImA6RmHHEbKxLORaYK1NEZSFNAXV6hBzIggfonWDECE8kTMzLdzeJiBUaANiQysDMLFjzk2rVvr15GyHMI6GGc1Dx23z7JLHGCI+h+5513BM6ohaM/Fd+BjT/BC9Ic2AyCaZgpAAvBMoFTh44dVOeBg93cufOSdt4EIVwf7CA24biJwqhwvbCHGLQQ8FCUHxqHIwOi1gOpZ9d7uirYv3b9muomePDzWSSfkyZOUkCHFBSASNG9TACuX5PzG1b2Dz/ysFwbeQ/N1q9cvqzzBsRNmzZdcjm+F8CKcydBJ8EEyQEYAK4ttFCQ1IramMwfiSUSzhWdKZJrHKxmv/79ZDYCY2gOghhdlBkbl4grYGdsAHmwGaH2JlynJQ8sgxCacTP/AB5qsO4ZNeYUzXqRuk2YMFFBEaCRPk/UwODwSEDP/QgMUCrz/FdLPkHSxHrGEeiGOWq9mzIkUcXO/FZxsYJkGDDMOGAskAoiWWOeEEwyfrAv1AUiHcRpj4QL85agmfMDXFXF4u76zZuSlmHWA8A//N1ht/bzterTRvAcGo4zBnwfTFLdvHw3oB+1m2PE5HCvYaANrAB4ErrHBI7WHy6m74UxoD1BBo6SHrgx1qwjQDJBtZldWC2ZjG28u97Na8Vi/whkYRG6de+qMe7Vq7s3dWGss8WW1kqprY8i+4gxYBmadwAbgMemjZsl2WN3Yo5UVSLRtLo1M1oxuR9/B2Rob9F5aevTmuRc27ZtI0DEPQtMEvMqqAD4rNWYWm89rg2ZX72CAtnhN27SWMCXz69cuULXDOBYuHCBzElwrmXdsbYwEiJZQSKEZMW7776rqYRBEmAbUxScYQcOGuhWfWwmGXwn67ptm7aOVh/cs5kzZ8hJ0praZ2ifQTkgmfO8uVqLyMnZC3BMpLasb5++GgsSQCQ/tJfGrC0L10RCQwbFCafzZU7AILIugxulJPbBUdYbwZjpkNWCMm7cX5x52S8Bo6YqaG69+JBgehCn3nVqT2EgjnuBZHTd+nW110ArlF27vUSccW+sfRcww9xWrbBXkZiU1UDc++9/oL1o+vQZrkWLVu4rGqNv3qi5xb2jlyP3iX2Qecj5IeeGRYbpX7bsQ1c3v66bOfM+Lw93al3B+dEygj2ZZwlMJK/AxgGkTRqfcC1btdIay68DCKT+0lzCJLdWGyDkwaWuvKJWTlm3XkMXq7EWJrCjAWBb0jLHmxyZ4obP02akTl4eu4z2H9vgTDWw4MkX0iDu7sVm6W9Kj0B6BNIj8JMjEGnVwoO4lAbb4VNs3MHy36zWLYjh51mRMjdu1CAZe0hOmQe7kWkgjmy3DmLySwXAgXHz9XChkS/vCi50/D1VbhZ+Fyz+eTATNCi4y0QKdkvMApl2AvRvDh5U5vexxxe75s0L9UCL1WD7nCMwZhlby7ImZXcqhLfzlDmKggeu0wwLQgCIPIdjqFH1iuWqGeGBDNgqLSnVRfBgRIKETGngwP6SocGAkUEnUOaBjAyNwngkn7A3sBxkmB9++GG5QWJoQsAE6Ni//4Ay7QQuSOAItmCxhgwdomCJcSPAwLGQwIYgivo6rgFnOYL3EMzgdAlTs2//fslyMLPgfAEDOC8SNMAMwsAhBQNs7j+wXw1/eS/fA/vSqFFjPfhh4pBJEoyTjSagwvSCa8Ch7tq1q65vv35u3ty5AmewMIBXss44c3bp3FUMnZqL16ur7+dcNm3c5Hbv2aOginEA7Mo1NJrhqJHiHAhgQvbfgjar0yOQJeBB8sWfvfv0FmNgjJ5l6wESDRs2UjY6SDYxMKDBMT36kOpx/QrUa2ICfbIDzzQnQgNU1sJAoNJb/XNcADvBKefMi+COc2mGTHTkKLEJXK9aE2COEnHKzoem2ZyPnFBlEmHslMk/c5XpN6fEUoGcbdu3mQV+SYkkWY8tfkzHo4aGucn3AOJ69+6l4yHvJPjmvoWAlaCY98AkALx2793nrl2/4Z586kndd2SY9N86d/6CAjyOibNpQb16CvYJxrHfb9miuXtg3v0CsAAFEhwkHW7ewPyijg+22RZ86xH1WSx1mdmZLi8/V7VDSIfZNLiXjAfjSzN57gPzluCaIJrx4lUvv567ee2mu3zlkrHImdRC5bihQweLkWrUuKGYNGNxQ6sUY1WD9I57h6nO0WPHtZ64HvYK9hLmF0xGaEQe3Ca5vyEAluQWUEhSSZ68zuXn54mhB8AHwBecJy35ZLI2yTJzc5QIYD9jjXOPODfuN4wISRtcFQHpsGtTp06VPHLlRytl/Q+gQJKINT1go2ePnjLbYN+g8XyYk6wv1trHH3+sdcxexjkihef9+/btF+igbjawftRRcq3MJRICJJmCYoE5cer0KTd+3Hgx0cxWro0JGIwx5Abse/KpXov+gtXVuu+wQRinnDt3Xsdnz2Yv5LO2JmkP47QHkjjCJZLzZYwaN2qkeW4STuoPs81UhrWana3v4fMAddbbW2+96S5dvuQWP/qoEl0XLlxUbR+GTZwjex7vJ8lBs3GkiXqOeRdj9jfG/49/+qNqLB977HElEFlHhw9/K6aWRAr7JmsN0ynGhHlBkgIGmfpH6gMLC5sqwRMAPSAOWTrjgLQeJYY575rihfcB8qgnZC42b9ZMpjJ16aMnJllPTJepXoPUAUeUlLC2MsbEydhENa6ZGifcYyl9YC8hmRASSyQHSJCxVtgvc3Nh6Hx7HkmHkVP+Kg3ifjKkSr8hPQLpEUiPwN0bAZNTppTmBJ+RIPlR4OqL9MXAYZNN9i9R6saOHCizCNgX1ZepgavJKZPSypQWA8knQMLYvNC8OhU0pl560vTEA70gabP+T7lqMQD7QRDEA4+HLTVxTz7xuOvRq7u7eeO6Hqb0XbPG48asCV5663arp6gFp4HxCFInggtqQQAYPEwJwGG0AKECZ9hFy92Q+post3v3LmWcCbr27tvjjh09JpkZtWJ//vOfXZeuXdzQIUN0TufOnpPpBjVEHdp3cBs2rJdEDyMUmu4iE6XWAuAEeKFhLHVmI9SbrUIAu+TWLXf4u+8kfWzWrLmCCuqk2rVt63r2QlZq1xokSkjgqMEjYzxj+nSzhC8rcXv37lHbAcwSYOAIKGH1qOugMB82jesHtGJuQONaivQJ+rA3P3nipCRHjBufRVY0Z/YcBYCvvPInN3bsONW8LV26RG6czC9AMCwjcwdZFFnxdevWyopbUrrsbPXIQ6bESwyWnE4tM8y9CnMi1OvBRBCAwqwR9PKdwRCC9xO0kIEGdPK9ANCdO3fpPPkvyLJo4s29BjAFg4WQYAigP/w7BIyYu3BM6o14D4E8Nu6AZqSnfLcc4OSaZwkFgk+YCwCogTarJWXO1atbT8wy64Tj8l4AGMwtDMmAgQMkr6VtxHw5suYJQGF4whxs2bKFGzVqtNgaapBgV5Ys+UCsBvMVExkYGGolYWQ/WLJETaunTZ8mZ8Z9+/eZuUEcu3JjYZDIIfXF+INm05xnq5bN3cjhw1RfBPsDW813cP00c+bv3G/WEPsHTCy1oLB71fFKGfzgvAdbA0jhGhkz6pC4Z7AYOIRi3EIgisvhpAmT3Y2r192az9e4kyePy+SBgDYnJ0vmMjTrbte+nd1/R0/JMo2jNW7H6dBcMDEQsnl+zjNEBtwBFFnZObr/gIFgBMN9YyxxLcRQgxozrf9YldJTADNcPGFggjlOcGLkHoqFEzNJX0scNI114fiA0SAhBEjSwuN3v/udkhzUlGIWdOjwYQX+/fr3d/379XP5deu6nV/v1PwARLAXkMihZo19gzo4WOEnnnhCSQaY2NBzEpdckiu4dAKqYBX5TkAngIJx/uLLL9w3B7+RIgD5JkCdHnMweLg4Ip9Vn7gM9lffv9HrLIIhhpKBcno1h2D2LZsHBiJIQiF7Bn8nshcAACAASURBVETIeEqS04SSLSS/kDmj9mDPVBJFrFNUzxv2BEn549QuUsNrEmESPySMcLEkwfjgQw9qD0PyzD3HCfjI0aNinWGYUQ/IWMW7Fof9hbFiTr/z7rtiHunjeeTIMSVEiopOaayop7vvvply6tV+BEMr2W7c3IpLS2U+06NnL7l7kkBiHpIQRHLOv0m6devW3Ux7SJJmZwnEsx/eulWqOYNS4N7Ro11+nTwZ+VheKq52AKRNZWziWwxwDNxY6xY0FJjj2cR6u3b1qtYR18k6ZQ9jDqu/aSJhDKBcoPP1jA2KGYKEh9JyyrsXmaW/KT0C6RFIj8DPGAExcQG4yH1SWT2r0ZDhR6hX8U2wxWBRJB0vcWNSQByZvp8N4jAk8OxcqHkLcsakrPEOfeTsoRV6LmXJDn3t5+sUgJHZNrOOm67/gL6uS5fO7ubN60kbbHMHNO2/PeixCYeZqVZBO5IqY3gM0fIeghPqd2DBkKJQi8R3ECAQyMGeMU4EGzz8AErUw3ENMHEETAQAWHxjT//yyy+7OXNmK7hC6sPvAZ44XJLdXrpsqRgVpFi4yRH8Ylwgw5W8PDF8MEwAO5gZAiF+x3G4b0gUAV30MHvjzTcFHKiXgynk9wRHBFpI52ATkSwCdJACEdiePXdWUiP+zs9hpmD/CP4JROgZRb0dMk9qowhoYDII3hl/mDYCSQIrgCT9qKg3Y2wmTpykY5FZBgTs2bNXTBIgIribMuaMH+/DRfPQ4UNiY6ZOm6aMNmCy1sTApD4BXAT3xz/84Q9idhhvnBUJ+i2IhDWjTqdABjBky8naA2qRftIrjCCZYJoAniAb5o/MPGOmBul+boQmuKGeioCImkFqkLi3ZNWZF5iZvPXmWwr4cX9kLlFTqKy4mmKbY1ww9QjsMECO7yQ45T5bQNtQwS7yWeSiY8eM1XEwPqA3Ik3jg/Mq64H7AsvRulUrN3nKFM+Ylrj//M//TMqmsdKfPWe2O3/+gu7xwUOHXGlZmSVqfH0aBkKyfI8YEEJ6hoHNlStXNY8UtCZqXCRhdTysa4J/2GbABYYhXBdyOwAKn1FSoSrmEpGEa9O+jVv82KO+b1iW3EoZE1gP5GjM3eMnjmteEuz27NVTjFGGy3CRhCVP9u/f67Zs3eiuXL2soFbtFbIyXZcuXdXHsmPHTpIpcl3a05CW1dRoTDh/AAR29Tu/3uUA79xnWEpAw63ikqQRBPOlHk2hnRPonDF9mgJrgQ7klkn1eDBiqnXaZc9QLZ1PPpixk9UJc66hjyDJLUxqWrZooT0Bh8lHHnlEiR4CfMD2t998o6CffYJjUr8G0w4Y5p4D4rjmzp06yXSIPQN5LNdJAocxY5+DSafZNwkZGlcjLWa/QF3BdXFs5jRjg7SWhArzmEQTAAnjEhJUsGW8jMGyfbW21o2EnbGrBiyYB6Z+CCCXsdC4eDdPcxE2Zg2gq70XV0/fggC2mnshGWaNqUUALwaSzVmV812+fLk7XXRa++WoUSPdpYuXZPzC982ZO1c1kOwDgDD2B45H4kb3Phspbrb2PdQRn3zyqeSrA/oPdGvWrNV64b6xRmfdd59r3qK5y82FZS8RSDYpv7U6oD/o52s/l+lUs6bNdW5IZw99e0ggjn2ee4EMV8yxero5sWr0ZERxQhIEExLqhWHiUJjInvUOIA4mztp2xNQnLhLN1HMztPhgHyWRxBREOslYMr4h8XDrVrFq4nJz61iNuFffPPhYuibuZ8RU6bekRyA9AukRuGsjEGnTqqVAnPoe4crnN+wgnzQjAAtGZJYNyKP+K17iRo8Y4MbcO8aaz8JYePOBH2fiMDfx+T1fX1drZYwLoBWW1xqe6F/+ZyaHIhhEr4/j3Pp1GyQHIhgj40oAz8M1Gk0o29igfoFYFzMwsZ5EQaIWGmjzWQOhWapbAKBRw2NsSiOTCkUi7vz5c27duvViIGCsZs+aJWkQATbjQ2aV+hTATrt2bZStBZAQ6GA5T00czZNhnDhP/g1rxe+R/VBP9/wvf+k+oVH2nr0OtzikYTx8kbARkBE0jB49SkE05yx3x2+sFo5+cgAj3k/wQbacOhnMLkKWnOCI6wNcwkDBEALMuK0ycYk4uR4SuAHMqMEgw/zee+9KuoRMi+8DjCGBO3rkiHqvjR8/Ltmzauu2rWJycEn88MPlCkJh62heTNafgn/uCfViAE+MBbgWssSAT9zgCGxgkwgy/va3fyv5E8GoSa9KFZAy3kiS1MOvhFqQcgUn/NmxQ0fVmLRu3Ur3Dhne4e8OCUDibMf8JtgHONKUG6kWcivuI3OA74J1Iut/6eJlyQhTQZya2nszCuYJMq0vv/pS9UfITwMQfOONN93IkSMkWcTam+MRlMryvqpKa0c95HDDy8pOOnISRJoclubG+fo9DALB48SJEwSkMLIJ84s5SPAHW0aDesA8QJpx4ruZRzQCf/31v4it4/z69evrJk+aLFMZWmJUVFXrOhkb1QdVIWEsUKAMI02AyTjRygJrdRmmyBihxt0qvqrPMebMcT5HEI3joxk5xAWkAJgAZ9gp7tP4ieNcvwH93f59+9yo0aMlmwvfzbjwfYwXzpoElKwds1zIcNWVsKlInqPuxo2rYpQJQJFYAvhIHjRu1FgAvVnzFrJpN8Mf20+CWQ7vYw9B1obTLQAIJgpQQ+80EjewiHyWPYPzYixhiGFDcfWDDZHoDEDr6yjN3MlkpMjf+J7gfiiZOi8vIRUgUUBOfZnNi//zf/8fN3ToMDHmsOBcOICLzxLM4y7I/szav3H9hhsxcoTObfu27UqMDBg40G3dslW1uRMnTNT4Ie9ljjNO3bv30HEAaoBtvnfs2DGSWTJ+zH/WATJw9guSHM8++6zmDvOK+QWQZO2bDN0klUGKGBJ15uBp6gs5F4uBNqMYA262J4fEoSkbqgUEeT9JjVCTCKMkybFXh5Bg41yuXL4kVQT7BWvsu+8Ou1WfrJLc97d/91vXsGED1XZSc8u9RUFC70RYRgAU14pElDFl7JXow+DlwAHVBzPf/+Vf/kXX+cEHS7WGzBV1tpIovHAnDc8v7iXjgDSb95J8IZElhUrCudy8XLfxq6/UmsXWJ33u6t32efYsklrMSfZL5hyKhgL64Xk5ZXClTPaJC3JKJSLpi5jvspFOVpvjJ4ksq0ct13ViwMPY49jJuXP9rAt6zJHAYe3KTKmmxi144tdpOeVdC83SX5QegfQIpEfgp0cg0rJ5syQTF8wEQi2DHqy+8bEeyOr7Zv9hbDJ6uDWiDiCOzLX0/EhSglPlX8kpETdZAGN952QLkDQWCYyKvUHizCSAA4BYPRtMgXPl5ZV6CO7etUdBBywBbpQ4eOXlGXPDgzUjmukfRlanIblKlrFYapsQJRDE4ct6wwmwEuglnCsrLde1EEhggEEgQEaYTDhyr1CUD1O0c9cu1cGZ62JUtSvUuxEoEZxSdwTrxjVSbI/lNK5wJ04c12efefoZZbgBgmSDkVABOgyg5gnoEdQBggjqOH+GB4MSACPOlASgyJIIggA5BOicK5l1fo78CpCE9PLG9etu3fr1rn37dgJyyG0IIhlHAnTq9QhgWrZo6dq0bSMrbIJoQAWyN84B4EzQx4sglwCJ98CedOzQQUEgkigDxRlu7bq1Oh5Ap6jorJgDmlHDwJB137x5k8ACQI1zZHyRRpLdpr4QFgFTiiCjDD37dF8dNu437X5FM8ReIHklgCOARZoEMFz08CKBOqSKBGWwiq1atpLUlZ8DTgGFNFimxo++Ti1atvoBEGdSMWoVkXEClgRSY9U6Fr2lFi9erAQBTZsZG+4bbAHABvkdNTUES6op8r3quH+pzBzMJX38Fi5aJLnryVPWoFjSwsmTdGzez/Hpbcg5Ibvk2pApTpo0Wf3j3nrrbf2c7+Ncp2DMU1Wle7nuiw3uyNFjnlWKCrjk1zFGqtizAdT15OXmCYyxxAlGK8puuvz8TAF++kbCGEqidu26glCkv8xR5gB94pCJIrM8VXTKjR4z2k2bPl2yPq6F7YB7QgLBTGCQPlo/K+45gErrITvPVZSZLDK/bh1XWnpLiYg6+bkyfhFw97VVMk2J0UtOTSrN8TInR/M1vADYNCWHnWHOcZ5qjB63xBJ/p96VtU9CBQdc2jMAqHHBNPaF7zAjlCCXtTpbJHZWC2fyS4xVrKG1uY9WmMlJrFrXzVrH1RRAzn4Rmj8DbgHxnbt0lgTWQFFUCR8SGdjPc1wMhADe7AfsWUiwYeWZG8grASw0p2dcMEA5euyoahm5TpI+7F9cL/sUCR8SNjBJjBtKAsyRuA8whRiVIMtkXshzxrfCsOeEmZpIXeENaSwhZ2oHUxLQs9IUEpacs0QhYxaUEQbuomZMpfrl2uPKQTgS0f7BnGZvotUE0nSSTZwbLBxrgARRRXm5nFfv6dZNyRrWA8AX1UCTwiZKNLH+Sdiw9jF3occksu+nnnrabd++w33yyWeSMMcTNTKRImkHC6fnphIplS4zC1awRgqCHV9/rf2U+lySIdxj1hb3Amaac2TvUYsJLz1lLjAW1Aiz1hgfADMgrl5d+pbGVAeqfoVi7tjzMOTxNXG+T1xWdh2BOD6PLNiefVlibpHpyoAmFvPtFZAQm0szexfvDaZC3LeHHk+3GPjpkCr9jvQIpEcgPQJ3bwQiLZo1TaTWnumBmwRPCRX581Jg5MGWahriJW7U0L5uzJhxCmDIkNYycZaVNgiW0uzbIzOYuNvllN/rZnCH1gO8gwebZTxzXDyWcLdKSt2O7V+r5w8yMEAYWcRf//oF1659W5kNVFdhaU0fJjNmITAwltHMTGBjAIC4wQkU+e82cGbGEjz0eNBv3rRZ9uWADYI3LJ/NUrtYmc71Gzbo2ICmK1cuKfABxBHU49xIrdesWffJeAAJJMYdABQYC9gugBbZbc6pT+8+qq0KrQ8I9HCuBPRReM6/+R2BD9I/jk0gigEB501dA+duvcFOS+IH4CJ4xhQBqaBqHDMz1YKAmju+n6Az1LcQIPN+gADNcQncGD+unwbfTBXAJuBPtWPZWZI/wsYQNFF3F4wYCO65RjL61KENHTpcASL3pqjojPvnf/5nfTeBD4C3X9++Ciyw9UbuRxCPiQO1Ukg2CdaQ28m2PWbyLMYDtpTvpE2DAo+HHhLbCGgiWP3LX15XWwhqCCV1unZNUj2YVcAsEkdADbI5TCAIgnHRhBG4k5ySecl3MwdxAsSxkzos1hFyM4Lj5557Tpb3u3fvkZEC/xFQce2BcUO6hUyNnxFEwlAQQHFtALp/+qd/UiBJUM/7yOwfOvStmADGBkDCmKhW0reWoH6JQJvAk6ARl0Gy/TCg/I4eatRuciOzc3Pcxk2b3KpPPxWLY6x1xFVWVAm4YMlux8U4wmTHBPXWB67MdWjfXIwqYw2D1bhJE80dMv3UQAYzh+PHTsganl6La9Z+7uoW1HPPPves5gLHZJ0pYNfY5CjhwBwL5i5cI+dXUxWTmowXduus9ZzcLBerrhTDpz0rE5dEDDVqxEpQe4hMl7lPcG2OipZA4u/mDBgR43nkyBElA1o0bym5HSAdoAmQw2l25owZ7ujR71z3Hj1co4YNJRckmCawlzmLb9BuhigY75jpDv+xNrhf1J/B0DOOADcZ3cBO1cRVo0qNFPP96tUrGgPuJePD3gD4D0E2rTkYLwx1AHqYErEXICk+fJj2It+ppo2EEHVxgAHmDnsDzDqgGtMT1iaW+A/Of9AnFZzAB+zVwYMHBAYBjy+88IL2PdYmNZmAc4BI6AtoPTV9n1ABGzOLQlYpAyLt017dIdBW61BpQNBn8Pw/JC/2ksvgCMu+FZxeAWM3i2/o2unxSSN6WDgcgkni1K1XV4oBelaSaEDenptjNWDsZdxrJKg4drKPw9BRc4o504mTJ7UOf/2rX7kmTQqlhtixfafq9ALbdt99s1znzh01x5mf1oPRXIG5X4BgEmPIVJlngGjMiGgvQN0qUmh+H+r5GDvmB9eHcgFWnQQE+2JtTRwtBqwmDvBGTRwMpYG4cs0l5nxObl1ZpzKn2L95dgegzLlSUw0rR3KBdcWeyHGkGOAZop6ZGA1luIVP/DbNxN292Cz9TekRSI9AegR+cgQizQobJwh2gtFHkFGyafOgDcCJ2iALmAzYZMRvuZHD+rox945Nslxk7AWOfN3cHUGc6u0owjZZZuhDQzQYYF8AUqlMnKErgq0qOcjxPcXFJe7rHTsVQBMs8V9VdaUs/Xv37ukqK82dkagAaQjHI0i3LHCGHlRkHA2w1SgAJrgNDX554JIphRki+MJZku8nSKcwnuCZByEPbwIcWCtAGT3fAD5ff71DjASyTgAS0iZYKdz2qEUZOWKE2CWCCADEiRMnPUiFTaRXWg8FybCGSL3Iws+dO0fXbm0NrBAf9ozvpkHvY489puBQdvrZMI9OPe34OxI8/k0QReDFQ93s+7MEBGEuMBiRax7W4d7ggQCRYIRAB6aQMQIM8HMCC4JHakJgBHBNRKJHdhoWZfnyFWKomjZrKqkhLNrx4yfEEgD4YDwYY8YEMEzgQlKgadNmGmuukVoQ6pvob4ZsEMBjdZxIlowp4To4L+4hx8OQgTEKDXQBsPz+zbfeVAP1YcOHadyoL9u/b78AJwGz1TclZAsO6woo4VxTa1W+b2zCWCEhJWOPwQHzApYBRuTE8RMKlAnEuEf8joBXkj7uX9TqUTgm8yAYh3DtBPQAujNFRe6Pf/yj+4d/+AeNDy6KBIa8CFKZf7CNAEPmLrJXmzdZki6uXLlSgTyBN4E8rBtjNGzoUDdl6tSkvHDFxx9r3rRv30EyWPVmi0YF5JgryDQBcFjvW4uGhAwn2rZp6iZNGimQznqiOTXnAhtEYB+MWUweChNgdYHLPlzmdgOSp09zI0eO8jV11jg7WKwzv/hujsdaC9b0GS7T5WTlCDSVlZaI+cjKYk8x1kbuonJwBTygDAjSRVMXqCm1d9zlvcEi//SpIt0LHBFJwJw+XSRjGI4DkKMGkXv0xBOPK4kAaGCcVWPrpZSSZmNW41kZTDMOHz6kdXjxwkXPOtVonbEvALYwYWEDZB3AqrHHaB5lZqg+ENYY19dmTZu6wqaFWpuMP98PKOc4zGkYZFg2JHjd7unuzl847/bu2eP6Dxig99CrkT2KMWU94+CK2QZz7/0P3hcjCFPF3nPggLnlwnJR98Y9YF3AWk2eNEk1ktTpklAAJNJrkXtb29vT9xYFKPvdPdTCWe/FYE7EWjYWz2qi6VUXauZq6wtNvmx97KzNR4buoyUu6C1Yo2TF55+v1hiyzlAYIB0lqQMIx+CEdW4N4HG1rDGnWGdOv99++41qoEkYcSYk7hg36gFJdi1f/v+zd9/BllVnluD38+lIQ1oQPvEIj/DCexLvQSAh76uiR5rqmO5yMdPRFT3R0V2llishCRmEtxIgjBwm8d6DhPceEtI+M/Fb++6XKQlVMTMR/HWvIkXme/fec84+e+/zrW+tb30/L3PmzEvfOfV2WsR4ncA4JW1tsME1CWN/YgKlPhWAo5LArgLsl1xySdp32CvVErsuc7vJ/d0f7wO6zUEgDJOKVZycWk5MHEA2VvqikmlM3OLxJEatiZtWlnWecVQKUZxIvq02pcqmly6tjPqEoYA1bKA68VrDKAm6IvfOXvnJL//nLoj7d0Oq7hu6I9Adge4IfHAj0DN71upjq/ZPq85fKy32MS9eKSSvviL1QTP6dtl1xy0jpwQIak3cULJ+PZ3aiNpaoFX7V8OUjr6mc4UVtlWAVgFds8psMspVf+chXzPbgiY9cZaEiVPPopgb8AR4dt1tl7LhRhuUZQFkjEuWj8uiar3NsnGGw/c1J0pAxYO0vRxPUOJnAlB/PAQxa6RLAjWBrqu47bZbE2SpB8IqXHXVLwPs2ID7PBt7QZzxxCpsu+12+bwAqNlyk2hFsjUynEy/vkDNORQgAC52+MgOYdkELP6NyXGN2Jabbro5FteYMBl0v2vXhjnDNAiKa++l2ixcFp90UWAj2MESVJayREbn+C0oq33DHg2Q4n650847J8BUSwIUvPD8C5EwCXq0UMDAPPvsM2X7HXbIuRqDJheSOFBv+PJLL+US1amx4hdMOC9Zb8BKHYgstRdgY+yqDK4GeiSjWC41K+rlfFZG2bW07zn4oIPS1wr4A36A1QMOODBBjM9z1TT2ZJ7mv7oaBhCCvlNPPTXBlHkP+DeJHtCL7ahswLLUw5Eo7bvvvuMN5AVvgnAsqHO//rrrMycOXXBonPJaf8HUpLz5VqSeAINgranOrC3S2wfuf6B8/vOfyzGr9fi1YYIFz7Lr1uS111ybfnGAn+ALiAAszTFzQX0XIItNqUBhjQSnTbr4hyefCDDAfF71y6uqsci7i1c6usbdcajTK64//91k403L/vvvWebOmxG3VWysxIWaShJKbDO2A5tRpcx1sQPV5szV11yTdc8Ixc+Mk+tzjyVOyG3NTYFua5ot6RBTmL5aq2N+6o3n2rhEBmR3RHu1HktPv8r+xNm0jFU3vtHRgPMGHpwbwOp3EgrWM3mlewg82Qu0yzCvvvCFz5dNN90kgDjOkkOYF86TVQ3g5+6rcb5p4cJIptXnub8SHo5prXN1ZW2PTcKCtJYTQJp/qyPcdrttw5ZJ/Nhb2j5s3wBAfnH5L5IQIbO0hzHwAGbUvKlFlTzCuAKFpNqYYED3V7/6de6LPcs84+wK7AP66t+sDcycRt/O93fXXVdefeXVzAtOlYAmQx/JCddLhin5UseAU2i95y1p5u9tv111j63EWwV8Te7eZNJ5XyfBV81CKkvrLrp3kgnGmDTQfQF6ADGyUPJcDOYNN1yflgDAZ5hne8mKFalXM9fyfOsYrVQWtT/zxH6mHpAUlVHWZZf9vNxz771l1513jSGQ/VAvTNfPIEWyBgtM1WGfsO9bexqOM2ciy3bOzldtYkxRjjg897glLcy12mR+aaTKpM/mCCWJliXN2ASzqxY0hCe5aYeN8xxMsoSqYWS0TJykJnwk6xq7WMsR+sabsrtH/rTnRGOnB/RuLJxAq1TT69Nf/bsuiPvgYrPukboj0B2B7gj8uyPQs+YacxNZVVfGGrFX+//2QG3fIWiuoCyZ0LFFZecdNkufKY1oBWIVxNn8NSmurn4VxFVpTX0WYOGqlCaZ1XSWq3UQzUTlL5217GljGTxs/Ln1ltsiT/RABeDGCiZhnRgeKP5OVrGffbdamSoLaa6OgnPBbcDYUK2P83ff4+9+X+Ultbmymiqyzd13261sueVWnQaptZ+XDL3v4rYoIBcgGRfyHRKuJ558IuyG7yfVU4RP9mc8gKL580kudyw/+tGZkUsuWLAg723SF8feauutw7KlQXDkW5W1ENzcdtvtaTKOJTjttI+Pu+8BJbmXo8wMOK9NzvV7kWedc+45aW+ApWvmAoJk5+6ecK0D9GSQBR2kWFtvs3X58BYfTlB55g9/mKBfIOD3jm88BOhAEED38U98PDVb6vYEiwIrLm5YIi8Boxo5waWg3P0Ckur1ayDckcB2DBBIezFmMvAAmGDfNZK9tZoP3wM0A5XMMTBkACF5EkaF2YpACcvgO4Ch6dOmZx7IfAuyyFkrAKuSXFJCUjVAGCuocS7g4b/AYbPFb0zd1VdfVTbccKMwVO4RkO2c1Do6F4FklSSOJdCct8YaZf4G8zvMXF1/AMVll16atYN1w26+yIHwppsDbOZvOD9mBEAHudjnPvfZBHupgVmyOHU3666zbuzNGSkA0gLJSCYHBuNC6ndpvQFEjAyX73znO5kr5gzpofNoMrEmEXMfrT8STQYpNy7k7nh73rv/AQdknB979NGy5VZbZW5hNM3zWg9YnQr7SbV6ess9d91T1l5nnQA2Ri3mDgDhvqo/O+TQQ1N/igmq8b59yB4ChC0L8yfwbX3GrNmWBGogYvy/PWNlZGwkJkKvvPxKnCABAfdU82ug1f3DMGG23VvrzRi7B9gbewhJIdOcAMvh4bA0b7/9ZpqPO+9nnn6m08piRYD0RhvMz1ibo0mQDA4l0aDeiYzRXmBdAB7OxfoGxsh5uccyZ5E4ss6ssdrHrjYLx9AzNammFKORFKtHlATB4GGUmXcACP6OibPmsFNPP/1U6iXVjzoPDBEw5A/DDcDEvuCcrBt9CCWItHE4hGvs0IQAP6ye8ZDUw2KpqbNX20sknHLPOjXVxreCtVoDF0luxw21Qvzq6ug51JQD6cnXeU41+X8YbAYxY1X2ifE3f4whF01zjXLA2gRuJRSAaGNIEQEQ+3sDcQ18RkbY19ep51wS9YN1e9HFF8coBVNtXOxR9icgjcySIsGYtV6CzKtuuP6GnAfwVVm23nL55Vek3g6oxHhaR38KdI2Pz1EUMIkaHh5NMkuSZsrkSR0DnbHS31dnOgnkWMxzlmTdV8a6pwxOmFz6+muvSz0lja61jFX3zJRgiftuTGawcEyXJhSPiNHRWpcbNr23p5x4+l93Qdy/G1J139Adge4IdEfggxuBGJu07GeTsuQxGolhp+ikEzi1bGUesCNvlh2327Tsvdc+Zdr0aXGLtPnHfSw92QAqGAW7VqVjjXXrKaPJgrfj5gHfqZn4ty69SsQG852kUoJRxiaYOAFRZHhzZ8XeX9G37OykSRPyMGNuUmtk+mufojxQBeZV1jMeWCZYb4yfv9esqPom2VxAcM8994g0pj30BW0///ll6d20w/bbBwToX7f99juUjTfaKDVWrvd/ffObuWYBcJMDskv3nrXWXjuBz8UXX5SgGKPmAeols6r/3M677DLeDDr9jEarm51z58Yma4ydxMQBJV7NBc51aCEAjAnAPMj1sBPgyE4DGi1AxnZ5mHO9E2wIRjBHGEigTPCy+syZccEDzFj5k1u5tiol7Esd9eYlUwAAIABJREFUzSWXXBwQ2ySdLNB9hww44O3Y6n623267sAiuBWhIQJJasxq4hXVMrV69H67JGMo6c+lsPbz83LnHBXBkJP38MA/+feSRR5XtttsmcjV1hx879WMB5+SUgN6222wb8OMYZ511VgDDaaedOt4XUYAMwAGmAsQEtrOr1O+lF18s11xzbe7Z9jtsH9ZHnSDjEUEX4Ovft9x8S4J9jIVxrM2K1QQ+E+ZKOwmgUNAkMgUoZPj/9V+/F7MehhICLwznbbffFhkeR03B3muvvla+//3vhyHCxAkW777r7gSxCw5bUGZMXz3BmmSDOimyOeMGYB12+BEZz+GOoc8///M/hxFyzsAgpiBmD2OlvKJFQMfe3f3+4he/EADCSMKYCQaBNd8ruMcAcxp1HYJmLA8DkbT6WLasrEYiuXx5QBtpsXkHGLln+vYZK4ExIJ1ANzV5lWWsTpA12cKO3ZzG/lU3zFrL+6cgzj4zPFblr8bm3XcWp1ZOc3MgCwPsM5ddelm59777Igl1LPfU/cI4bbnllpk/9gnunPfdf1+5/PJfpNca6a+5a3wBE8B09uozy/777hfTH+BMf65We2RPck9rr7X+yNxacgbAAGhJGtXIYaqxORiwzTbfLIwnIGr+kHBXZ8SxgC3g03x0TyQT1E6SQrKs13ZBAgC7Lxlg7ZunABf5M+BofrtXGCcsoPMDHkk3sUOSQaS4eqcB/M5P3azzcFzPBGs1zFuk3YP131oFZD3nqZBnRAxaAuwqS9p5cKxUabR+iuquB9Q3DyeJYy8mSbUmr7/uulwrkyVJG3NNkkoSwxq1L5mXa629VuaL+6hxuLpQ91dCozJ8WLrlYRz18NRvcJtttyk/O+usyMCbGQ5TIPuZ73Ue1cHyD5Hy19rAsTDrN954QxIQxtszS43nGWd8P3JzDKh73BKmtRXH8iRq/AxAZgz01FNPZ2yc/95775UWA7VMYLSCOOUCXKRHRyqLvXRxh4kvpX9wYukfGMpas58YdMBtoJ/CpPY2raw9QFiZbUnXSZOGyshIde9V687M6LiPd90pP7jQrHuk7gh0R6A7Av/+CPSsteYa1dfP/3eKzZuksdWtJVPZYeEaY1ZWvFE+su0mcdyaNn1GMuGDKYwG4CqQq8XrpdajNBYv39U5XkemUTHeykxtO+2WcW3/9vbUtily77AEN96wMDVxefyPjZQ1P7RGOeGEY8OopAFvx+2utweIq32i4jyZCK8GDa47Uk2OX72am4/mgddALaAgUBAUYFtI5jxQfVpwArDpaXbYgsPCsACVAm0F6wJLx5X1vummhQEmgiUAVKacQQoGyINSgCTIP+KIwxP4NxZOkCwYZFVPTld7XdUASSDZGsf+4heXJ5ARxHJEbKDGNQoWsGHq9GTeBTb6mMlcC9JrRlpdxnAy8oxXHB/o0qKAA5+sPvkUcKxu5Mc//lEy+hpKA3bGLLV0g4Pl/PPPS/BBrvfNb30zgedXv/rVjoRpSbn88itjy6/+xnfEIS2GFCSsAwFvsWjXP6oD+IE7964GgZVJxP4Afo6rOD9yvGXLcj4YUQGR97KDZ/oCTHz/+2fEVU6gB6i6XkGZfwN+5513fhhmARNGA8AB1Em1BLxYC4FrrS97MyDwhhtuzGewHAkEly9PY21yWoBNcIUxwcjus/fecfMz793LSy+5NFl2IALjS64m8AV+3M9vfetb5Zhjjg4DgHFgB06ayd6eQYu5QFKq5cCXvvTFBGfu1XW/uy5zz3zVU5FkT9sJge3EiZMzT6xr37vgsMPL1OnTysjYaPnmN7+V6wJEvIf1P4Dr2FhLc0cQDLh/4vTTy88vuyw1fxgp4w3wqEfy77vuvDPvbw2cnYMEhGBYYmOgry81Pq+8+moCU0HltKlTy9bbbBMm1BhHJrmCoc7EyrzF8GVF1ri/N9MR7/d7QNj73wvE6W4ygil+5eXyyMOPpA5V0sX9wgQzqRCwnvWzn4VBq1LMkZg/OF/3Bjt71JFHpleXOipr27rFRO21915l9qyZ4+yTJEjP6FjZZaeds24weUyEBOjN7CW1j6nZXBZAgRFxDxM8q38aGc3caUkjzA/2xv0HRIBic7f2SOsPa4R52n777WIuwxVXj7Pnnn02LVL02tti880ztwFE+wu2nIwXg6iGEiAlu2WkYy/C9FoH//RP/5RkEGA3c9bMsMrrrbtu2GGJm0cfeSTvJ1e25q2TKuFTp1gNTmq9W03qtVrmVff8P933rfckrKKSqH0VPS3MTYkCySD7rIQRoGnMrMkrrrg8tYHOG+j1rFJPqG7QvgcgWZv2IIDbfW/up0AZgGhOUQxYo/4LeGE6n3r66bLrLruUzTffYlxSjTWTDNAEHjCyhwJykjMky9ayJIp7c8QRR4SVbS6lnjmtFUqrkXWt7g/ZrbrO6TNmpJ3DtNVW66hmyCh5m1Q5pf8uXw7ELUmybkT9+sCEMjA4IYYtVCRGHfNsnVUA3Zukgj2yyirr03/CBL9nCFSb2LtXH//C33SZuH8/puq+ozsC3RHojsAHNgI9a605rxJmHSvoVVm5Jktq2ewqY+pk/sqistP2m5e999orIK7JKWMBTUrZC8QxEqkPhYgmYwcd1dafZVzHHck6l94e5Kv+t/UiiuMlhmrx0jAYWB0ZWkYmc+fNKaef/vEyYaJ6HvIRIC1lA+MNvAWQHqgCPkFEM0tIADpam6IKYsndmBukyLtjdsEU46N7fDQPZQ9qYOE73/luHshcKQXUpEWCKXVvsutYhO9974xOtnkswYeH6sabbJKAsDlQ/uQnP4lUi4Nlq43wPTLjWEYSTlIZjJVXlY/VOhHnS6ajJun3j/2+fOITHw+7pw5C8CFYISEiOSI3Euj47soAVGArSMeukRjusP0OYUAaU8md7pe/vCpB0FFHHpWM8rnnnle+9rWv5V62/lex0n/xxRhx7LnHHukp9o3/9Y38vdUHAiHnnXt+zEoAH9eWIH3ChNzXxii0Brwr5yRmmElNZSgZCwCCrqMFi2kzoUnzorcTeAloqjyrt5x88ollt913K//63X9NzQz2j6kJu/5dd9k19wHAAZiBYOdlbBe9sygsmkARwwnAC2pjjjMyEjZSICzAw4w5HuDxvTPOKMcde1yCe3OMnFJNHFmcexGZ3oSh8o1/+UakVWqsqkRu+XjtCnkbhoMrqWy++8ZtVGDuXAAPL0G+n2uc7T4KNLHUO+24Y6eJ+WAAi/uilk7tEmbROWAIMAN777tv2B6GI7fccmuC37lz5wT8cpkUzeltqHXG9OkzIgsG8s1P9TfMj97ugFuuoLffdluMH0gXzetmXuH60jduypQyvHxZWb5M4Lk0169voPlZDWwqKHf//b31iKx1pRxxq7Oqe+aav/KVr44H+n+JiRuLyUZP6j0Bg2uv/VX6pFn3gNFOO+6U8Wm1b1h8L3tDrQ+uCai1114rBhbWlnMEUvRF3G47sk/tKSZnU7WHyGINxNmTBTxXWQ2UMUqk3lVa2pQPGC5zDsusHYg2IFiSWv9aP6fv2yUXXxIGDojCpGf+9/clSQLAuLbNt9i8PPvMs7kHHFkBTqBAooHDKxCnP+Djf3g8e1djkdX3mjvOjXsioLLB/A1iikKNQOqt1pXxiYQGSS12BwDV4J1k11pyHH+sG2t6VRlkcyBtsvrmFjwO4DqFf23O+DyghS2y7gAhiRXXY54aB2sJ48SciQoAKAaiSE25xqbfYscJU4IEAJQ4swdhfZsDqnEFviUifOb6G65PL0ksI1BrrBnBmHvrrb9+pOVpn/H44+X3v38syTv3Fki0H5HJG0sSY98lAbD5FlskERLHTnu4mrxVJMGu0WewqI8//mSSf4C6c5oxbWpH2GLvHytjcZH0UK2N7pmVSOKohesbUDIwIQZlnnkV/Na931gzM2FU1EByat57+kr/gKRmreuTRDD3P/NX3Zq4Dywy6x6oOwLdEeiOwPsYgZ55c2al2n/V3jvpDZfeaLWAvPqRVPlLk1oO9i4uu+ywRa2Jm6YmrpoeqLQG4Ppk+vJBQZP/eMhU65JWKP1e59cCmhwppgSVBVxZU1f/7ngCIiDugQceDGDDxE2fMS2yuVdfU9z/eoLpOAuOVGmhh1UeXpF91oRmfYC51spq+T0g5yV4FCzIinqIeiBvu+02GRsPNrVdP/jB95PBx6zJ5JLhTJ82IyDO91191VXp1zZb3c2666b2RZAgKFen4RgesIwFNt98s7LbbrskmG/yVcBr/fXXK2usuWbO17kHwHXGstlHe+CT98jEA3ws3wUWgjjXp3Zo/gYbJODCcJBqOT/n09wQXXvt6aa5+YsJ/LAv1fp8JOD1pJNOShBw5pk/LAceeFCAS5OPyQAL9JzDZz/72QCF//k//0f5+tf/9wRBmAwyv4suujjZ6HXWWTcBfms075aYf7lHHQe6yqYKJEixqgw3/bZIYnt7M/8EdV6CNmyWQFY23XWSnQE1zAkAEoGb4AqTwU5eVl7G3TWef/75YdsOPfSQsJ5YE4Dp9TfeKPvsvU/MBgSSgnrHZZX/s7PPDrAWzAKmzl2g9y/f+Jdy8kkn5/sqM/a7fM9Hd8dszQwQEQgbL6Bx2rSplakdGky/KhJdNVNApcAZU+d7MTGs3UkW1doI7o2ne7Pf/vulhcMtN9+ce+d6sRMAyje/9a3Ms8999nPJxF95xZXl93/4Q9YtNmr7HT8S1gAwkVDApK31oQ9FLmteYYxJfs8+5+wAxkitMCNxxCS/wmZMSN2Re8SqnfGPRAEwI7g038x37Gp/b295+aXnyxabbxaHRDK4NdZcI9fh+sk2HcNYYcNeevnlBNW+E7C+//77yjXXXhPHRzWVHCOdi2M3KfKf1cRpTU5eHZOaFeUdrqs33VQW3nRzJ1gdCetMpgjYAadh6ZMwAURqb7wKLkeTjCHP/ujuu5dDFxwSlghIBXCBiFjND4/EQbA5kRqnNg4WdEv0+PLXXn01+5mgW2KhGvksTbKorgGMTcn9VZ+GRWpGRq7V9ZNJantgP8I0h0E65OAwi1f+8sqyxeZbZB9T7yrRYU5ZM3/zH/8mY0uK6buBGa84jY6OBlir+bVvvfraawH05qI5Xw19hgI842R7080Bc86bjJRs3P7pHP0+rKHa46gqVsr2G6ira7327DRfUrul5cWyZeXVV15JYkPiwrVLyLgGx6cGuOyyy5JsksBy/fYr52DOOgfve+WVVyN9verqq7P/AWL2oedfeKFcfNHFGZ899twjwJXsFvO799775OfOAWt8zbXXptdnW2PWqX3dOnUsY33wQQeHkfRvCRmfVzsnsee+tnna1BUkzOTF9jaAXJ+6p558OnPROpY0nQ7EhYGrSQUALsQm1cJIlUFjedNWQ584IC5M3LuZyxxla225sSWdH8nc97yppQUk+j1lydJ3wt45N/vtxz779S4T9z6Cqu5buiPQHYHuCHxQI9AzZ9bqtU9c5Ix/zMjJlq7qHtkklWHjht8qH9mORAUTNz3Zu+j7SeA6QA7QytOmk/3+M3fK5kjZZJUx2qoP9FUZuMYIytaGMeTB0NuXIAmIe+ihh/PwEkwNDy8va61FgsUEQR+gCWXS5CllcEAz5ZLAgWwGoxHjjE4tXjXSGAyAaU201UEJGgX2AiF1HkxNBHnN8pyERm0Z5sFDlkwLa7PuuuslcAAQzj77nBxbrds222wb1uzCCy8MyPNAN86A2m9+oxn4sWW99dcdb33g4ctkAQASbDRmrPYRUlM12DH5WBL5nODl1ltuCQgkZdx4440S2ABTgA1J5syZs/I9AvvUQg0rgq+W9P4uiBOQAICt35uMOkB0x513JJifPXtWufjiS3LessN+j+3DSAlWZLYBAhlr/e3+7u/+brxvkv55Tz7xVDnuuOMDrJJlHyEFqqCgutFVR7SWNGjgrsl+ZZAFntzfnn/+uQSGtUXE0pwzAE/yKaDCWP36V7+KUx+G0li4PgyGz2MeBcwsv7lAHnjQgWVuXPZGcj1cHTGm8+dvUGV6PVjgxXH7ZIACULhPwJkA1/0UhP70p2dF4oXFEFBqdC5YUn9EWidg+td//W5ZberU8ulPfTqBXe3BNtqR6D0WBuUXv/h55qvxUmNmHaidtAYAdcG1ejiSUPfbtWMHydrcG5+97vobynnnnlv+63/9p3GZ82233ppm78bNWD33wvNlu+23D2ADBMwxDdePPfaYGJMYY8G0wF2g24xGKmPqT08MY7CD//2///fMH3MJuwSIGROfMe8SQA72l76esXLggfvnOqxnzZgB3mqWVGrbCfVUPT2RyVqb3nPTzQvDbFiXrhuTBARiwZqTqNnzpyButAPiTC9zxRhJsJx11s+yh1Wbd5JnklYtViqQANZ6eqvzZHpDLno7ewv20R6y//77xaSCXHf1mauXN15/PfcSIF/Byr6TlAHq0pdLc/exEhmq728JJmv0rrvvyjoAbNWyOR/33bywd2GXsd3mHgBOYmf91b6RI1Em1J6Ka2d+S7i4Jxi8q6+6OnNUXaf7q47W+gH4jz3uuNSAedm3Lrvs0qwxdYIYV/PWfQTk3WvrTKLEXFH3te8++2ZsjIdER22r8bswwO4N1s5/7ZOuf2WrkGpxX/f86lBMGmhPaHMG82+fx355HyZLvzwJmrZnAVfqXf0euMUYG097gLUJ6Jl/5qP55R5a75IOxkvrDuNhzmG+7Udqal97/bVxybk91flRYUjuXXvtNalVNQeNiz9bbbVlAN5bb76ZJJc5yrgIYDrk0EMyZ8wBiZ9q5FRr8Zy3BEBrfeB5is2TYHHv7Tck3qtzKO2lcllRm8iHxasjh60MQKQ0WT5cBoaYmOiJuDzrF1DzPPRsq8kE/62JMefh79ZBbx9meknWqueM9x3/iW6z7w8qMOsepzsC3RHojsD7GYGeObNnBsQ1gDZeH9eR8FTr/04wDfCE/egrY8vfKNtuuXGCp6nTFHcPVJc4tQ+d2nQgLqAuTV47CLG5j7VvRdB14vWV0poWvDcnuvpwl7GONFLz2J6+MGwc5FYycaNl6rQp5ZBDDkrzVTUrwAr5yPCKanvdWLjmkBbWp1OHlbqEouFulVgKpDz01X4J5kjg9vjoHsmsNgdCQThQx/3NQ1cDXE6RQNcaa3woNUhqGgAAD3RADHtz7a9+lYAGiHOcK6+4ojz73HPlM5/5dB6aMvrkNWRigJAgSZDWxkhQw7mQzM2D38MWMJTpFbgIoMjSZKpdo6AKIGXDX132qvlHk5UK6BiYYBIdhzx0rQ+tlYDerXr9tdeTmReAkdhVaWtvrs1n01ZgrQ+V+++7P5lrtUGOz9wjNTcfPy1jr98dUCwg33qrbRL8yLgzbIjjZpFtX5oxISHLPevUxkVypPaDFfyypWEK9eOLUccwVnRRZen0uRup9Uvq/5hjPPjgA7kXxx9/XO7xPffeE2bNz4Fc0lFW7bLURx51ZGS02JCrOs2vBbDNvRPwldV2rWoMBdrq6syLjTbeKMG591x9zdVxPPQzzI4A0/23ZswVn2GicuCBB4TJEBRjn0jSbrr5pnL0UUcHgP7whz9MgCWAxCy714AwS3/BKufAM390Zjn2mGOSUHnssUdSM+e6AW9z6PwLLihz58zL+907IODHP/5Jgm4ADth6+51F5d0li9Os28+z1vv7AnBdf1vDQIpg1fm7JrLm4WH3aiRSUSCTpFjQCPwBwOaAGkYBcnXHs5ZHy+uvvlSOPurIss++++R35nNzxMSyOgdrj0MpMEfGR9b70EMPRD4HkOi1JWkApJPaxvwm1ugre4+Z61U+NlBGS00AmefWCqb1rbcXxRQFGDVe5n1Yr05LFfONkQTbdfeWqY0eZHV/mRAGXZIHKwJI6qNoLwTep0+dWpYtWRoptGvE/rrXxgdDY06Y58Yak22eZXzGetJ7zbWlhyFGr683dVfO0XxVj6up9cmnnJLESpp9P/b7Mm/NueVDa6453vJD/atj/vpXv87eBNSRbC686ab0kQPUgA2W99xq7S/YLoDSuZ104kllgw3WD/hoLpgSEYCVFhhs8JnfAONYLaDBHLKfkC3effddqVGtvSvHImddY94aqSHOWHUMpLDI1A3Gyb7SGKRFb7+dmrDNNt0se6maUt9lLTRFhPVtbh5y8CFRZvzghz9MvZc5Tz7K9Kkxn/Y/yQ37RpXjcvPctNx8803l2GOPS2Lkqquvyp7HEViLiLDYn/tcAK1nhP3mN79hnLQszrEtYfDSSy9mTtkXNAW/ElB+7rkk+pjopD2G/a1jgFP7DNY2B15AaXOsVO9njtgX1SHus+++ZdbMGR3zp5EAN38iE1VPqffbMj0zl6U/3OCEKWHW3A/3wh46edKUPKutP/tK6yJQ/14f3iOjy6txiiRF6YlM82Of+VqXiXs/UVX3Pd0R6I5AdwQ+oBFIn7gwa01S2QFb0caz1++r2nkZPpI5f/fQ6R97t2y8wZqRktQGzRNrdrkjyejpNNwNHEumvj6galDEdXBllrxlIRv71hzKWvuB8R5yoyz1OzLNjrmJOiOgSeAkiJw+Y2oy+5tvsWlqbWQqY7TSqW15r3Ft9YCCqNjXR5LFja4vhfEMKjzcBDHqHQTgqf164YVywYUXRjJHnkeOw2GPpGaPPfaMw9nPf/GLZItlg42PIEwtioe/uiIBvV5pZ59zTuqXdtmVlLLWAZFtqdny8MXq+SzwI9DlBuiYgjzBoECLmYi6My9yOIHbnnvsmUbidYx7EwTrbST7js0i2RH4OZaeb4ClPlZ6pQkk/E7mn2zIdTMhce0y0YIowQVHPYF/LLF/99uMH5mfTPtvf/e7AKKjjj4qAe2tt94SJ0djjgXRBFfwKctc5aMVpBl/80SA1loiVIllHQMBlABDXQnAIBhvMlMMiUBQIGbcjZ3xvPzyn0eW+uEttyy//c1vIsMCLLBLwKl6FfInWXnHlPUXRB166ILUQAnqXWPrsWeMyRwBFYyDsdhp551yHthKznRYLs6SwCujBS0HAG2vK668ojz6yKPl1NNOTUAroCT7VNsIAAP4xpak6/Y7bi9f/MIXcy9ct9pFDK1xtS4BZyDPOjC3gHhsAoCAsSIX/OQnPxmZ3YsvvVwuvuiSzFf92QDoGxfeVG6+9ZYAtRdferEaauj3NTJa5s6bW445+piy9jprV2AtKdCpqREA33H7XZ06rqUBvu6RuQ0sYCKdA2ndpZdemuC6tfKYPHlieeO1V8pBBx6QMUpwP6j2rZr22Fdq37/BSFsfuP/+csedd5bXX68AaOutt8r9lUDwb/PRnLF+WrNoa8Z8BAYCjgYnlOXDbPhfzJhaX4LzWqPW5lqVT5JBShgJnoF2zcTfeqta93/q058qQ4MDAS7mg3nrGBMmDo27BFapXDWcePapp8L4AbOMNSQ8tH7YcMP5GXMul87dvDaXGSVJgr391qLSPzAYqa3r0H8Ru6rnnPsgiXLmmWeGaTIXgCkM0/rrrZsG6ACAuQQQMST53W9/lwSLPo8C/tvvuKP85te/iTT3ySefCPPKRMc9I5nU6/Ceu+/JWjnooAPzPS0RJvlhjj/44ENJwJgrxg243WD+/IBBeyrQBzRhv6vMb3nYYvfUnm1vjRmPvabj3GlQWl2keWCvAN6A62ZeJImBBbc3PfjQg5H+HnzwIVnLzvGnZ/00wHzf/fYN+LOX2NPM+/SbG+hPb0WsNVCLccPuWdMPPPhAkinuofWq7hOg5WILqKaedWgo4I6hUEyTZkzPWFmXkm7cKxfeeGN54MEHsw97DrTkn/NLQo7Lapy/yOQlQGv9o3N1fyRJmGTpjeq8DzzgwDJn9qzsjwODerf6bJUmkxxrq6MeuILB0dLbr4k3R2dtGN5IckOiasKEKk+VKPTsruBvWVwrjc3SZe5NZcw5itqUuzVxH1BU1j1MdwS6I9Adgfc5Aj1zZlUmrv1Z9XOAG9atMhB6yFTbbg+T/rElZa15M8qRRxyRbH8kNLT0ZEhqUjoW+CtBXHOE9OCoxhQtc9lA3Ko/e+/fVZlOdbxkpjEaJu6OO+4MM4N5mzxpQtl7n73KTjt9JP+uDzkAsgMi/2RgAEXBR3rfNcAam+USuYsaq8svvzxjIHhLs9geLpn9ASxkSF/4whcSkDTpo2Bpyy22LHffc28YC6YVQID3yE57YHK0E5B85CM7RG70q2uvLSeedGKt/xHYADE9vWF6PFQFEtXwo9aMkUmxOvceAbXA5rKfX5ZghCkJ8AFYAJ1AjKCM/CfNuOfMToC6xhrzKrvZ6UlUzSNqAN0akLdaDfc3NTmdmqN2z6r8tbYDIMHi4Lj7R3dPkOmYF118Udl6q60CdF5+5ZVy4w03JPs/vEId1WBqzmTVHS+NjDv1iK02sjYzHy4zZkwPcNTXq1nZC3gF+c7ZWBpbrJTvfOaZZ1Pz57jYSOPPGl0vr4MOOjj1KrvsvEsc9YBSwSW2DBOhr59MNoDifARtNeu/vLbQKKWcc/Y5+c499twzARKQIkjFOsm+A0GCLyBR7Z8WFVgQMjZBNdBx7nnnBkQLALGHYdiuvTYB3F5cX9MPbLTW1/3LP5cvffnLZVbmx1gSBe6xueX6sSzqU5948vFy0UUXBmxjh825a6+5pqy99joB1mqBNC3GSujzpaE84ORcf/STH5fe/v7yzqJFuUaAzPGdB7AnOLf2SI8xJZIS6o/uvUcz8ZoMMBe5Im673XYBpu4jxufKK3+ZsWhsgwA9DZrfeiMBvLm8ycYbxxAEaBNYGm/3GrBl7w6wOB/HAX722mvP1GNWd72V5iAtUK5zGVNTmQ9zePGSZeXhRx4rt99+R75PUFst7snBJ3QMTrBIU5MkefONt7JuvJatWBIttz1A7zCsEVax1cdNnjIpgbK54joACICTvPnhBx7KuTD6YeCi52MzF3J/UiRMAAAgAElEQVR89zQy7tR1PhkJr3s8NDSxLF5cLecF7uaIutb9D9g/kt9Zs2eXs88+O+taTaBr0A+MwdPo6HDkkFwkAX0MERfVvffZO2yefcS8tSZ33Gmn1MzZz7CpaYfQ35/9y/5HcixZRXrY9oZar/VUbPs3nL9h5sWjjz0WhtqYSM4wiQFe7DXmGRbTcWPq0kmYVVVABdABE8uXJRFQ9yOs5EDA46uvvtLZZ5fHkVh7ENenubbvwFoDbJIS5iYmDfiinlDzal+tycnaF8281L7D2rQOrUvGJeajxKDjzZixetaVveS8889LcoZMXJ2ruWh+krWSrtozFi68MedhvyZrBYz32nvvsvZaawekxcBlVXdk7SuAttGR7OXjicz00RtLb1LGJlGi9PamB+Pc2bMC3Godt0QL1UY1NpErXfzuuxnHdxYvLoNDUzLujmHPwVZzlZ0wcdI4U22ttXWlFY/1snjJotLbOzbevgUb/pmv/m2XiXufgVX3bd0R6I5AdwQ+iBHomTt7VgfEJSzvHLNWJEXiE5OSypx50HiweAgOjC0p0yYPJBO+ww7bdyy9x8oEPdA6ErgW4FfHylWYuJ7aqHpl3VO1KhlvHPQXrtwDcFVJpYBGi4G7776nPqDLaBkaGig77rhD2XOvj5bhFSQhHoaCtFp38Gcv1+UhGPe42p+sFXkLHjjXYTLULW2/3fZlh4/skIBIIHLeuedFvnP4YYcnqBWEkbmRP86ZPTcsHlC1/377JfA0LpMnTQrw+NWvfx3XQsHrFVdcmaACcyJQiwtex3QF8PDCaMSaffGSgBGgRaAQ04hOLRlXQZlkNRmOfc45ZydQBDRY0QvIyIOwHjLegjSBZZjWjm1/dd/DnjYXyPq7dj6R3uZetmbt9VfuDTZIMMUB0vvU7whw1OyQ7AE5TEVcKymsAEyghlmU9QcWBBq+Yzxb3gEVDCiMr+C/NqAdDFjybzV+pK7s1t0P5yJ4E3wKyIAkQangeOFNC8sJxx+fWko/YwNujIwLEAkYCGK8FyOGDatmBhUomH9MW8yLT32K9LXWtWA8fBejGsxnM5k499xzyvEnnJDg+M477gyII8fiUnneeeemZ9cBB+wfUEWeyKyBOQkZZnXZFEz1BsSpiRMQm+svvfRyZKky/q1RO8CKwbnkkoty3pgwbAKgesrHTg3IvfCCC8ojjzwWqRebeT0MH374kRisPKzeKHLAWm9ZJW7LwiSRU+7JxGi11TKXH3r4oQTod991V5wMzQLnaj6fcMLxtadfX2/mpnl3/nnnBwhIhGgzsOVWW5Y5s2aVl158viy88YYw2HPnzInczDGmMDdZtCiAQSIljZ87i9f1MhHxPvMQYFq2dFmCZIkkc9qr1fq09hnu0UMPP1ruuPuezD2MByMVa0MiwRw1NwXmIyO1RujJJ58uDz8MgNkjSnl38Ttlv333yzW+/sbrdZ52VAwafVfQqF3GssLR9a677i7vvP12WX/ddWM2RKaMjcTGc1fFTpvDakMBvJdfruYY6gmffvrZMmWyhIC6Vb3RRiIrtZdKnLl/2++wQ/aT7373u+OmGa5hyuSJsYgfB7A9PZF62ytbnaQ1yvhDsmfBgsNyX0kSzWlrmGOpe//0M8+kBtKcPvLII8Imm1MAoPluj0sbk8GhfIe5LcHw+BOPx+gGSADinDPQCURUhnQ4c9xcsebtqWoPzT/r257qD+ChtQmGye8wjeYDsOn6vEcSY87cOXGhxF5LNpGccq+0X1gL5M6eSaTEGHytKe69797UWAJwH/vYqfm9RJS5EuUEt2DtN6ZOTR2qtWL/dC8dF+CUkKO6SKPtxUuy9sjWPZ8kTtQCGpfGfNUa9I6pVoeJq3O2k0yN02Tdh9XkadXiGvxbSxrrxnOivx/oU1pQHZ/zHZImS2t7nHfSA3FiGeowbZhmZjbmOjauJgZq71VrgfkQIOm8l69wD/ojSbe/MVs5/Uv/RxfEfRBRWfcY3RHojkB3BN7nCPTMmzO72U7mI+O94jqFaq3HT8xJOtlBQctgz7Iy2Dtcdt11l3LoIYdkoxdkTJoyudYxkYYABp5XQFztIRBZY19vrYsYj8pqG7lVQORKZ8pxsLeKoUlzqhyvibv/gY7ES+PfobLpZpuU/fbfpywm3VIrUMj0/gKIE+zFuroaM9TedrXGAOvCva3VO6nfEoR6WL/2+utpCMzFUD8lgZ9AhDRHBtfxZLtlTrFrAjfF9F4CiOuvvz7ZXEGdTLrsvoBcUXq1Uq81PIKlF198ITbffoY9ENxqc4DtkvXHkAp6LrjgggQjztEDndSUMyWwQg7luIId9SH6R/m7ALIxPsBBlUqR0Farf0GSYCbSuk7A0WoLBbDVJbNEIgY4sTWXGRcIAgHMBWTCsXICJtJAPdseeOChAJFIw2bOTPAcV8KwQFz2ak1gc0a99JJL4s4piFQ3JHDnmKa2g/TTeaul8nK+anquvvqa1OJo6KvmDMD/5VW/zPloK0DuJWDDuAja1MUxBnEv1V2pETrmmGPCKAjOMA2Cb99B1iSwMxZkWeSkAkYBLSbKXHAewLprB2glA7gEysoL1JkWAJiuHxj/2c9+ltqqPffcK9/rHpqPwOU3vvGNstlmm5Z999uvvLPonQSFQJz7f9jhh4cZ9nfXwaVUnd3qM5nPXJSA7cSTTo4EE6jGRJoP7u0f/vD7cuWVVyUgXbpiRWzmXRemF9CpdaFLxvvsuSGYXBIy0lzNnkmGsaTGjXmP+izsFdZFlIgpB6gF7Johk+y519bRhMGB8uQTj8cMxzlkH0mD6NEATODcOFQ7/oHICrkEuk8MKox9rWWjBKi2/Uk+dQAdVs88dw7mp350S5Yvz5hytLSusCuAPLBhXG1Nt91+e6Rx6rhSX7QMSOzJOR5w4AFJBLz19pvjdWqOZ+1qO9AYafcYU7ffPvuUjTbYMIBWAsCaxi5WMxP1YYNh1Yy7cTN3rEnnsejtdzP+rinugSR4kc1VdnHfffYJONHbDbsHNGR/HlIzDIxXGZ6xA9ioBABy98vebj+RWCHFlVTC1N177z2pU7Mn6RHpsxQB1pNztGYBOPeTtX9rH5CkUKcJN2Bz/wP3Z40xVFFT6164JokWySxGIi0p2PaU2t7lrazj5ojbanrVZZkX1hUGepddds73eb+5+tTTT5Vttt4mcujaMkKvtJHy2quvxUzKdVj31rWfWSv22g02mJ917nuvvLK2GNGw3H2XkFMj6/4Ap7/8pYTbcOqCrZ9qqLQkawHYru7GJd8JZGrRQNqdxGen5repXpqBS5WT1mRanoKdZ62/A3FY8sZgY9fn6SFaxkr/QG+ku8oGJk2ckHlhrSxeTLJsP1xexnr6y8RJNTnhZ+ZmVUmsloQJsFtl63W/abLi0ZHlpW+g9ukE7nz3Z//677sg7n0GVt23dUegOwLdEfggRqBn3tzZNcG9SuPrVXX675U99PaJ/cOlf2x52XiTjRKYkfGQXzHbyCvyuyq/DJAaZ+J6Sl9PrWv7U8lkZYRq3V3rG1QZnwqsap2LzHd1zVRkv/CGheWRRx9LAOUhOWW1SWXttT9UFhx2SDK3NVMORFYZ3Hu/qhwww7CKU6YgS2AtCMRy7L77bjEAEGiomVh448Ly5S9/udOwtSeBuUDH+Vep5E5l++22q65gfdUyujU95kQpCPXw9GBNbc+sWck6u2bHJgsEGhgDeAhjJIA+QGnO7NlVhjM+Xj05tlqTU089Leek/oZ7pqBO0AMstGbIarQEYoIn51ot7yeMBxqCG/e09ZITnAiifBfgJ+hVn5Uax77eyKq8V9DXWD3ndsmll5Zjjzk2x2FbLqjFfvzyyl+WCUMTy6c/85kEPhzbBBWAAIYlVu3LVyQxIJvP/lxT6q9+9SuRVLUm7sa69c+qLn+VVfVzmXbGIezeSVWZQ6glbDJSQAKr6efuARAtOBM0MbPBkhm3NBgfBnAFVb+JpAzj5HjG0/k7bywGd0IgI+AucrSXy69+9evUy2i2LlgUoGMqGF0wI3GPb7v9ttyPT3z8EzHIwLhWG/rB/P5XvyKzHA1ba9wxEebQQw89GAbBXJLU0Kz81ttuSQ0bBkxwzzRk3XXWK9/+9ncyf/Szk3gAbHzvq6+8FnnV5NWmlAMPPijMnvYDaoBcd6TFAwM5DjYFYBEIf/Ob3wxjqJZIfy7B/IfWWiuOmpIiAeXvvJP7/uADD5R5a6wRAwj1TdoNmEdLsV4MZK66KkxujBU6rT2AmTS97jQmdg4SKZIQ+nGZSzEZ6uuNjJaMrgX+AlItCdRNYbXMBQAM6Ftz7bUir7OmsRBpst1ZB0uXVqBAYqe9g3ov35H6y7ffyjGMHwCxbHlls4EhIAEzbM8BirQZ4Rh52ILDYjDy2suvBMRzdzWmzlftaRIzTzwZEGLuYpXNQ5I8gfbDDz0WgxF7kAkomPayvgXXaumcuzpR0nYgDvgdHSVFVU84VNfXQH9YOMfbcacdA3ydt9pY9bjmi4bYJMW33HJz5IozVp9Rdt9t96wPe4OEkEQRGSzAqxaRVNi+4Dzsz54BkiocYLHdpMjmT2Wqlkb22foTxvxk6mpJHEbemHndm71IAsD8cI8jQR8diZOkBBkjqc9//vPjbUX83twDjr1fcsx1+zuA574AjKz3JTS0TJG8AaQpEvbdd5+YTn3vjO9lXu+2626ZZ+aANel+Oy/j6L5y5Jy/wfzUM8eUpKckeWeeuF5JG/dXbW6MVzqNxP23me2055B712SyjaEjm6z98ep+Y99POcDYWGS0QJx2Oh6py5YuKW++8XqZO2d2x+2z1sTZm959d0lq4iZNmpK54n7bE8grsaESYHVfIy8loV9RBgeGaqnCKGawNvvGcgOcX/76/9UFcR9EVNY9RncEuiPQHYH3OQKRUwZoNaasI6drrFtATacVQGuU6gcT+lYExKm3OOWUU/IQGVZDF8vtyqAExDEW+RMmrreHjXxFjv5TSbja4gCrVI/TqR2Qee64FHrAYMdas+93Fr2bmjhGHYI98hIPzlmzVy8nnnR8mLg06s4l/BsgLnIUD84aQLa6MBlWD3ZBHRMFZiWtOa8g3AOfKYWeVgCX3l0CUQ92hiM777xLAIngZdLkSQmyqxyxJ4E9kCX4AA6xZ7U+rdbn1ebCI0VTWi8BRHUXqy5lji04iV170TdtQmqOGBFoFk4y44V9cE5qiAQmJGMy/yShZEkJ0ksFI0YJ4BQoaZjrJXgD8pqbGkDE/MT3CJCMhz/kiOpCwsZOnDjOXvzoRz8qX/nKVxK4ySoLMkn+br7pljR2Bl7r9Q0EIKq9qOYhtfG67zZ+f/u3fxvZ7ic/+anUbPm5QE/gp1nx8y88n++pBhb9AWPuI0ZNPQsJFCmS8TAnPrTmhxL8337b7Rl70itSRVIspic3LlwY8Ol3zcTAZ2XpBW/GSZ1edZEbSxB9w/U31J5cBx8coNay35zqZPRJzzSDds9//vNfJNvPXVGw+OMf/TiZe+xHq7Ey5vfee1/aODg3Jgpq09S7+Q5AhhTXZwT9Xtw6BeZ6u2k5gWlh1HDHnXfF1EI/OgwUV0ESOUEdKl7N3IabbBxJGumZMVcXRDbqPlsbZIfmu6BZIKxmEDAlIwQSzFcAlIHK9E49H8At8CfjIjPba889s7bJVQWSvaUnclog79zzzgurgX2LTHKSJAfp6Etl2tSpRZP4/fbbP9d73XW/jfRU4CmoF7C7d8Aj5sp8dt/VrWHT3C/jtvU2W5dtd9guc5pDogAVQ2POYUwEuhI17h0w/4tfXF4eefjhMF9Yno023rhsvtnmRf0b4FprRc3TvvLqqy/H3fCJJ58Io6zmkkPoyy++mDmF3bThWe+bbbZ5wJFxxfBgct58663UEZJWkpOqG500cbWAL8BBMO88SBxbn0hsf239MLGceuqpAbXVFGmgLFr01jgjbi1gAc1ZvRkBGokTdarnn3deOf74EwKe7E3OR7N3cwcgURPmd8bMeTAAyrrv609SAkNsvOyeWHIvoFlCgTus+dx6QWKJ1fvZVyR8tttu++yJWDGGIL7X+gGCWl85NavW5xWXXxFpq0b1jGXca++vfTaXZI1hMikP3E/X4p7aexvQw0arO3WNTc4JSFWZ8mjmSBpqz5gx7sBqvXjOYcB9v3nf2EDPG0mjSy+7NCDuH//xHyMjtUfb0+z59il7d3u2rHzW1pIFez4Q1X7enJM9Bzwn1PfaCzyH7D2etZ53gNbSJe+mBm7e3DllIlfeUezgOwGOb721qAwMTSqTJq/WaZ3RG8WE+WKOuwaPPPM/jszLlwfgWZ/NnTI1ilpkjI6Uz3WZuPcZVnXf1h2B7gh0R+CDGYGe2TM77pSdWqcm9QjECoCqhdceKLEc7xg79JflAXGDQwPllJNPKhvMX6/DvPXETc2DLYyeEDE1cbX/T4/6tA6Ia6CpSSmrnLG2AahOhRVYpRZvtDbwrYyZjPRYbMFvvOHG8oc/PN5xzexLYfe0aVPK6Z/8RFm6ZHGChxF2+Orw/uKrY4qQ1gX1GgWBMvccCD1ABdyy94JMaFONj4wvYCBIFKhozkyuxXVOILH++vM7favGIqeTIWea4bvvvueeZIMFKnprecWEYObqCUxrO4C3M+7YgtZHyoPXzwSgHt5AbVz0OsyPQEhGWg2d4OrVV19LzYYgGqu05hprJrjgLCcLzgRBALgysFiZbK01jdU1DUsWA5Vly8KECZCYP6Rh8jvvJNhrznUJOEarecG3vv3t8qUvfikMmN8LCPWNE3Qdc8yxqYNyLa0noWsHMOMUmqaznBhvKd/+znci3fInzZP7+8pjj/0+jZoFza6nSRiNG+ljhLTGZ2Q47NnnP//ZsDLmFCDqWGqWGE0YY0GqOYe9EziyVW/rAZABpowp0NDG0Gea7b9x17rAOAM8rlfwiLUVPGItsBeCTayMfxsr4NZnNUcn3ZTIAAJvvuXmmJJg/dSwfec738nfzS0v7M8555xbJk+ZHNMJ9+CSSy/JPVJXd9GFFwWUmbf//M//UjbacKPYnLt/P/7xjwPkzHU/32zzLcrEyZMSTM+ZOzeME+kZthnTYlwAE5JTElAMpp5aztMaW221WmNjDh93/PF5n3HWmPkHP/hBAsYTTjwxzaQ1WH7yiSdyTz6y3Q5hrIBJ84LkWBuI1usNoPvHf/yH8bklwMYOYayBVWtIPV2T9qaJdMc50/mYZ84DMPLZzT+8RQyPMBPp0dXX35EoVpkegxb3Wg2mJuIXXnhRgn3Jh913/+i4tDhGFJ3m01XK2RcpHgkhltT6VVdG3vzCc8+XSy68KKYy5lqT0Dq+eYtFNQ/sIa2NhblTEyXvBLS8/tpr5e1Fi8qbb7wRAAKsSZhcfNFFkREDZKR2rlFCgbOghs31e2uN4NNPP5U6RqAnrMvgUO4X19TTPv7xgJQq+xtIMgLoVPsoacL1FtAx313ngw89FDZP4ob8FyBtcmzr+dxzzinrr79BaohrvWJfAJD9FCCzP/k+9aO1V+VwDHfsJUcccXieOfalKm+te/9FF10UNtCxMF4tmdESjsA+ZnrX3XaL1BqoBKbMByoJvdo4RXKxJKEmkzfO7rtzcq/sC4yhsJB+Zp06D/cMiLbGMMvANEk1cGdv5wwMHH3s1FNTt9iSfeMySRLJNGpfaSIGvLU2KtivyCiButRzasA9Esb+qaefyf5rPzvo4IPKWmuu0ZHUakWwNJ+ZOmVybT6f9gQSciXPx/7+iekL10Ci33OnJQ91n1a6U2JztXbRk7EvNXEe9VVeWZ1DP9mtiftgorLuUboj0B2B7gi8zxHoWWPu3LFkdTsPygbSPET8aVr8CuZan7X+0t8zXAZ71QOV8slPnlY223TD8u67i8qEwQlhvUZHoL6+UsgYmzlkT5WTlDH5d/3jqqFJA3OrMmFYkvpQq9JCQdMAY48lSxLosU9esXw4WWqZ3QRkbK5HSZVmlE996pORO+nbhGn4S0xcA6rpbzfCGKXKq4AANUsyobKygiOsjPc7B+6GO+24UyRRU1ebmnoTlvGCX3IotVEdDLRKrUO7Kz2RFbHnJtkTlHMnFERhMlp7A/bZxksQbRywTuROgIGAQf8o98s41QCUq596sFdyjoIxARLHNGNEJqeWzjkKMhswFBAPDgxW4CSo7WT6a22RgvraA6xJWsfrJNXedMwMAK+4dnbkZT4rEFSD9YlPfKL8t//2f5cvfvEL5YXnX0idnAw8J0fSOhlg19iK7dv1CmwwBySBeuB95StfTWAIvHF+u+P22xOAxxDlnXfK6jNnltdefTXX6UUiKTCur7HyV3/91fLKKy8lyw+Aqw96+KGHy6abbRrJHgANEOi/pUfeSSeflADUtVeDmZ7cK2uCpMy6ESCnVml0JA6K5FY777RzasjMI/IyNVc//elP0twdYyYIdM9k1QXk3/vev5addto54E/QZ+7pfeeYmEpgx5wQ0DFlOOmkk6vMafmycs3V1+R+A4QCULJE4Jp5CsbA8dxnY/i1r30t9xMzy1WSEYUxE7y6V88881zOubl+ysi3thiuUQCrjhFg8Zo4qbJREjlTplQQB0gDXl//+tcTBGM9HA/jaA0JijFCvg9jQE4qQfLCiy+Ws356VkCOmr0akA5n/mpkzsEV0Fe7hSnU1866M+cwRtYfgG58YiJBmj08krXLUt8x4n44qpl6x6gn06IlLep/mSD5G1aMsQ0mdPfddosjYU9fT1maAHmsY8hRkz2O9dprrwZkVNaJYdBwzlNz59tuubX88vIrxs2LgBdrFStCfu58qgtjXXvWWQxzhu1p1SnVmLe92XsF4+SWv3/ssfQAJNs1h81P8wo7Ojo2UiXcw4xWlma8yWjbfi8ZBERq0XHEkUdkbVpLrgnQ81+gCbtIdmhd6blmr7L+aiPqp5OYwI6apySq6n0ZPGmJIRnivIyJ+2Puu5YddvhIWfNDaybh5XqpAx584MHsq6d/4vSAKPPTPudFenz11VenTpEkWC2yvcC9MBckwwA1a9q+7DqawYzrkxDBchob8/3RRx4uZ/30p5ECO8ZBBx6U9iBkxOtvsEGYe+P+u9/+tsycNSvtXyRLNN52jFtvuy3KhuzzIyNppaIX3Gc++5mYsABN2ra4Z/Y3Y26vZBSWhFmnjUptKVD7uzXAlxYcWLylyyLTfOGlF8vyYc+//uwHa8SgpRrtcKfsy1yvPVH9DGNtzKkpenurnNIxAEjrztx+7bU3yvrz1y8TJ1QjMokjyVb7f5Kko2KCuufX5/JY+din/0NXTvk+A6vu27oj0B2B7gh8ECPQM2Pa9DEBg4dNBW5kHTUb22SNNbipgXx1iOwrZWRZ6R0bLhMn9pXTTz+lbLjhumXp4nc7IE4j374UVfcwFEkJ22gZ66kW+WOj1WzkL4G4xsSNHzcZy2qf7GFVM4v61o2Uu+68uzzw4EOR8AkayfCmTZ9aTjvtY5FXknMyGfmLIK7jsuiMGkit0syBmDHIvso+s6kXPAie9OAiNSP78bAFgAQ7AlbBKnBCfsThzmtlwXq9pWqbBBxMNwTvm5JS9venno2LIRc/9tekSdjMBNWLarE6UBB3x6VLExQIFEjNnKOMPXDGVU7wipHyfdgKn2PFXm3N+xJoAxWxep+62rgvaZ0DVdLpBtX6NkElt8IK6FrPrSo7Jcfsyfd6L/BYg4neACJtGDBuP/vZWeXkk0+JZfZDDz5UFhx2WMCuz8WAYKT2BXPsFtSmb9LIaDn/gvMjg/z0pz5dps9YvfyP//HPMSbw2Y/usUdqRThDAiTPPftsZGVz581LkMZZT1bePT10wcFl3rw5CSgBciwEtsF5AAvGzr+5fGLh9PKSqSbVJLvEgmEeGvCvPQtr5lywTB4LODGIAFjUFDZ2kqmL+0GKR16pAbjeXgAOUw/N0LEkxgFQYi4xf/6GAZsNHDlvRiUAycYbbxJ2W72kwJNED+MG4E6erAao9vgi55Ms8H4tAoDOM773vTDGQN/aa60VZ1DzZNnSKkWtzaxnp4m0wNy/BeDki4J7bIlrcb/MhekzppX5CQgn5HtJJUmPgRjstJo+5wGwAzpvv/VW2CNj+dnPfib3gfTu7LPPSZAtmAboq1PraJg89UuYgxOOPyEANUmNJUvDtLZzYpZh7QC7mE3rgzPsbrvvnvmLlauMb/O5XHWLjcfquFT7pRdfjLzzhedfzDlJftiyRksz+mlBN7XAaPntb38XOSAWxD7iXqqTBPZXLFtennvm2bSkOOmkk2KAAah7X2rTOu1YzKuwz5GELk6wLfg3zyVu/LwlSlwCZs46xihhaYEuNYuMS7bYYvNcq+RUmOu+3uyPq68+swLctI+ptVASSlxT1VIZy1XXv/srGUI+a645D8AUWJOAuO3W27L3AVkSOYB+Bd8Ty2c+89mAK8kGDKz2A5I6qRfe4SNJ0JjfrZ8eMI7dNb932klLlZGAT/sJwAocquE0RocdtiAJCu9Jy4LlK7K3OHfrGah2PxhQAW9ApjVvX2Vac8N115VXX3k5DcQxwQcecECayUsySATst+++2U+ARsZS+llKEhqP1994I5LSTTbeJPJc5895lnwXYyf5Zt8CTCMRJzV1bzm29nRAXJ6pNTHaygXqvlf31IC/FcvzDHrhpZfKqJnZ2xsQt2Yks9QIkpyVER7ToiE9NkfDeHouLVr0bunrGSxTpkwdL1vwHe+8u7i8veid9DicvNpqnbVWUg6ROuuUNJR8X32A1f+cfPpfdUHcBxGVdY/RHYHuCHRH4H2OQM/c2XPiZZzatE69VnV/rC5obQNvRiTtPX1lpPT3jpbVV1+tfPy0k8paa82JS9YEdWuMS0YxcP2l9PSXsR7uF45R6ybKvwHiGuD5U3auWt/LFlb2Bwsnqrr11tvKU089k4BUHQY2UABx4onHB4/moBQAACAASURBVMwND5OCAZUrH0g11/7nrwQ3sfev18/UhJRIEb8MNKZG0KPYXbBITtMkUCSLar323GOP1MN1jPfHDzJecqjur9Oc+Z57701GWWCNLVM/wWI8EtARAVGtq/BQZ/ShhghjIvPNKEMA6FLefINLXm17APjJ9Hs1d0MPeX3HBFtq0wThAkfAQ5Cl15a6JIBOEGb8UovXU2tcxlsvANKpO6uAywO/Sk+rDIyMTCAk8Lrn7rvTmFkw9eEtPlyefe65sAQ3XH996n3U0gDFjQ2MbNE5d0BjmweuiwRLgMPSX6Pw3/7mupyT6yBz48p35RVXdED8sgQ6ArOzfvaz8tSTTwYg66W09z57lh0+sl3YI/NFplqTYOcn2HbBAMhlP/95JKBVErq83HTzzcmgy7wL5JxpWGpscYKxWjsIbGMLBMtkn1zy3DvvxXaqmTNugmJtBQTcJHYY3I+f9vHcd+ckKAfOt9h8iwDOavVfZYHMIpwXGa+fmzs/+tGZGVPA07FIov7w+z8EnJHvCtI1gpZs+O3vftsxYJnesVwfy7oRaM6bu2Zc9Ughgbcms3VcAEEyQGBMbugap03Xu2956vwOOfSgnI95i5E0BwTN3/72t3NOYXCGhnLst95+O+zhcccdWz760d3zXeo5MY8YLwAEQAMejekPf/jDAD01b6ecfErOu9aX9oadkKAwTzGD7pd6LjJULNbJJ59cNtt002rC06l3Fei+x+ofX7Pup8D9Z2edHRCw9157p15xtelTyjuLa92cuV+TFX0BNySJzXAHQAWGrEvjMVlPrpHR9AszL4BY3zE0YaiycWz4J06ImY0+iMARye0rL79c+9j1VrMP4FUdGYlg1ltf7XfmuJhWrBjwZ5yBTkAIewRQSFC88eYbAdo+2xhk+xIDGI6FDfCZX/adMO9k7T29qUt0nZIlwLhzscbU5bLAlwQAHpyD1gv2EYwYsFfrDwdzHnrL3XXnXTkvNYZJ5EyamLpiSTDJDn0lSXKNje+pBlk9GRNA7g+P/yHJkFr7NhDWWn3vo488EhDnM9g1x7ZmJbWMoSSL85dAe+vNNyJjPerII3MOtYbylUiz77/vvnKw3p5rrZ1/m5uAfGXTGDytiETdmEo4+C9zGteNhQcUU2vWYVZ9zv6RPnAx2aqzL6UCI7UmbqXKhdqk9gU0d5jkPP/iS6Wno7iQDFlzjXl/5E7p2UhvgpGz57/62itZ6+8uXlL6e4fK1GnTk7dI/1b3XhJQz0099qZMSS88a6XWsddz6gEb1bN32mf43Umf+GoXxL3PwKr7tu4IdEegOwIfxAj0rLfOumMe/PrzCCpa408PIg++9wQ8lJJjw6W3DJe1155XTv3Y8WXGjCkJlIf6aeoriBsjpezIKfVwG8XECQxKx2HyPeSUkVB2avHGa+bSJsDP9UiqgZOauL6+gbLwxpvKk089nUbBD6fGQVA0WI455ugya9bqCd40MAX4Vm1jsLIGrPPQirV+X8CSQKfVDQlGRerHHH10ZUpGRyoQmbJamIbWL+2nPz0rEh6NdMnnapD33g3GXYvA4De//W3kOG+8/noACeaH1AzjqKHvxptsEqBVJZO1Ng6TAfgJZDELrkOtVrUln5pABFMouNp0s80SxL/40kthfcipWMO3OrZICp97LoEfMCczLtPuoY5NYo6CwWiGnbL56SnUkXtVWVYFMV5NuigIvSINgl9LMIuNagYojo0xEhQLwAWptdaRJLEG1815svY8WlrOPPPMXO9xxx5bvv2d75Znn3luvI+UrL3v0qbBB19+6eU4uGHCLrn44nLnXXeFxQWejjvu6LLe+uuEbRLotf5S3DIFPe6tQPT6665PRr1KwP6QxtDOee68ueMulZzdlixWc1nr/2qz+L4A/BtuvDH9quZvOL9Tl9cb4O4++T3wdtBBB2ac/cwYMc7htioQJXEztwSZtb5JUD0Y0I5dU994xOFHJPAnOcPs+Z7TTz899v2NwTWWAI37YjyANSxcnFInTBg3sjFXNtpo47LTjjuHqTE2TRIIgKXmCzPf0xOTEvK0WPRvs01MP7bc6sNl3333DrBq91m9nuvTBoHUcd68uR2p76vpoSVQ/MpXvjzeFkEAr8YJY2Lu1frRwbAbQJw5ZH197GOn5BxJ6BhJYHfMWXOAzM/PsUbkopIRHDWBjkj2BgcD8iob96evysTVHpF9mRuXpL3IowG1cR2cNiX7CUaw1X/5FvcEuBZAm2fWIvCJqSEZtLcuW7wkhjIf3mKLmixLn7SRJAGwiUAt8K5WkMSPlM/1VJlzf5qGWzvYWaADQCH9tgcA25qMS9JwHH35pZfKzFmrZ5/YZNNNM/e8x3nVfWRgnF6piYDl+W7zwD30avff3HMcHwQyre277rozLUqcA/mr+2EuWnuMZIBCjDhAClC6b1hpSRvjitFlnsRt1v4noeT9pKuApvEG1p2TeZo62eGR3GcJEOwUU5/IE/v6ak3ualOyjoBd4AvTDeil/9zoaOYRANjYREBITeURhx+evndJWOmZ+NBDAaLmk+uS1DGuhx66IPccEDIWEg5ki+oz1cVpMcK9dIP1N+iYRJVcV5QNkcX2l94891bioMY0S76Zd7UtRn/Wf3UoHi2XX/6LMHE9Mb0aC6OtJs4zgtIEE5eCAftPT09ZvmJZpLXVMXdpGeibUKZNm5HPSpBhcxnA2mmZ2tQm90MVrHdqzmPU06dPaC1paM/KUz/TlVN+EEFZ9xjdEeiOQHcE3u8I9Kw5b96YB2SrwxLg1j5d1cp61VdAUCej198zUrBxm2y6QTn55GPL0CDDklIG+wR7nLR6I6dUF5d+OJFTakbKCRKb8d5yyhbMt9qQGtRrUaCOgNyj1o+oXenvHyw33LAwDVjVh6lJAMKAuKOPPrJMm7ZaWbqsgrje3moFXTOLtdlqq8eTyZcp9fL9WCiOgeede26ZOm1aMuokSnpgyWJyaPOwFqABfJwZf/KTn6YXGQdCD+6M4x+1wlsp4RJU3Xf//WXhjTdWA5e+3ri4CdrJjTB+MrxqNzzca1DVF5cyv//c5z43ntnGVgjiBWYkdSSM551/Xtl0k01TJyUjfc2118QSW+acvE1gKjhasODQSLJIopqBQOvzxCp/2rTpCSSxawkmO8GvOKbalqu5mxIwQ0Iks4tJEsD6e62p601gLYggqdpwo41Sb6Kxsd9XI4UKFFsNJoajApeh1Dv99Kc/LavPmFE2mL9BAhKSRXcP+HRNhxxycAwoBIjMXvyM/BWAA7gF3oKjr3zlSwl+MJpefq52RBDT6nK0SgA69HPTBJhMLtb2u+yccwKqq+nEpBjaCCybXMqYauB84QUXlk023aQcsP/+WUeO7bPYncs7dWpYCt9x4UUXBWBzuXvxxZdi68/iHEhqNWG+n8SLMQPQolk2trE1+Sad/Oa3vpkm1ILPsFgaRI8MJyDFWAHBGE3XVg0jqvsnlmK7bbctG8yfX6ZNnZ75DXQ0MCZoTaPpYetqQkxYLrrwwnLMscfEDh8DxJxizz33CLtZpbF17+DMKoGAvXvg/vsz1wSR3oPFY+3+0ksv5trMGe0HALlIciUM+gfCAJFTqpMkG2aOoibonrvvjSzOmmBvb72QvBln56hnH+D4CfVVM/QN69i7RyL2l+WUSDqA1Tlee821cb/1eczx3DXnld7+vsxjJhBeGC21YZqeGzssL4dV4Ab7rU/YGHZ5ZGTcFMX4m2/WZhiyN16Pk6gklKTLuuutF5khxt3acD+ffPKJrFtJF6YcmNgtP7xlWM30K+QiuHx5xtr1A3USWeYD4Gq9VPOXCsprssze4u8lYDBW/pQIq0jLw64CL5FYU0HUJtz2vMceezRJFvPQfghIcSVtcluAECDlYEphYB4b13cXL04NKwZWEiTmK2kl0Z/fM3Sxhtveb7zsJ/a6xYvfDRCrDcEHMpc5q0qwqGNleoJV94wwj4A+4JgcmFxUmwtSztmzZmYeM7wxRt5v37FeHn/iiUjiHQ+jja2XBLHuPCvMHomCRx59tOyy885lrbXN2aW5bnMudZJSlUBch4lPyYJnzHgNZnNdrvL1OifrPTJu5rHvSd+6V17VpyfP0YOAODLvjtyx1sb1lB4sW291533l1ZcrE/eufY/cfnrtvwjExfSnl0tZvt+cTe3uiuHSrzRg0F6oCsHeXLF+my+f++p/7jJx7zey6r6vOwLdEeiOwAcwAj2rT58+5kHa6o+SeVfg3Ak8x3u9pUdbrf/w0BnoVVA9Urbd9sPlhBOOKmOjy2I8MgAw/QkT57k1WkYip/T6t0Bcggv/0xuug4JqJtCTZTQPeWzhyDAJSomc8t577qvSrk6WXeb4mGOPKkODA5EY1r5yK7OKK2vUVjYw98CNOUfHVl/2lTROrQg52nrrrxf3N/JKJiFbfHiL9GqTYSYRIwNiuiALXMELCed4C77QVVW0WpkrgQUQp+4F6+k4AhNW4/vvv18Ai6BZcbtrd30aZZNsks21InjB/8KFN+VBK/CQ0cd+yKofdVRlkxbetDAmEJpQk7qdc+45kU8JBgSajqkvlKa8JEwCaIEq1s3na/0M44VqUCDQ4N6nDgXgVeshcBVMCAgwLZXRrXVDghIBFYBLAiUIj2TVOMUkowWUflznWGUAJpQnHn+8XHTxxflOATNzjltvuS1AWhCMlTj8iCOSnQeSzE2B8DHHHhsQduFFF5a333q7bLjRhpHYmkqNWXBugEILFoEqIFjWnhkGAMk4hOSv1kPW3n1sy2sbhGWRggV8kkr19CSQMx8E5moBBcbNOdTxyGbVLm651ZYZa8zcrrvukp5k5hx2g1St1XkZbwyC2kxBL7c/PbcE7rvutmuCRe854/tnhIEjOW1mM85H3RMpmzrEH555Zs5HEO6cSPMOOODABL7VsbC6wMrIRzLYMTeKkU1/f9iP88+/IOOnn90FF14QNmzF8PKADizBOmuvnfoo59XqRQX69913b1xkSdrcNwkLiReAxJiSngL2ztW8SkuLsbHU9jE2qY20yd+OKhtvvHG59tpfxVnU9WFPsWNaG/gcy3yBOEaHjLPJQo2/AB+A/fPXypo446m/nfV/x+135r4C8XvuvWeZErZq2fg+hPUAZN0/7yOVdN36mLm+sMuY2rE6nyUeHMl4ur5Fb7+dhvD2A/2/ttxqq8wBrq1AeHUGrgkLIIShCKCG4Tr2uGOz/khfGfr4TuzSOWefU95e9Fbkqtab++qcmwtkm+9OpO1RdV+qcrs07+7FxNTkg8/a+90n69ye1OYndhewNN8lAiSLGAeFve00X6/9/lZkDwDGWn9J68xn7X/2jShCXPNI3eftJ+5rA0IYYt9j/pH9MoHabNPNstfZbykR7B/mt6QAV1hJmagcPrRmGDes+6yZM5N4+vlll5bp0wH0o8vzL7yQz7hO52Rfsf+ar+pkd9xxxzCKSS6WsfKcNgw33xLG3Hx03mqOzeeoNyTeOnLK5oL65yCuGpq0ZFYzjmotB+x5WqS8/uabYc68Dj74oNSxRsrbg62zh5H32oNK1uxrr7+afa02GR8qq02Z2jEHG82+3ivB6HkeUM/0piYejLV9236sdcGK5drcjOYZ6qH1la//n10Q9wEEZd1DdEegOwLdEXi/I9Azd/bssdZg90+NTMinIh/p1JKkgDqZ+ZGCiSOp3HGnbcvxxx9Zli3lTDlQ+nv7S1/vYCljauGwcGSVxJQrQdy/J6dMQLEKjdXcsXyLujsa/yVLlpWlS5YFwN19z715eAnWBIFDQwPl2OOOFqHk3zX72WQhKy2em3QzD9xOPzL/FaArcCdRY3eu/5uHO5CmFu7ee+6NNApj5vWd73w3gQt3QQ/uFLC3NGYHtNWavpVGJ+zdmVqodSJNElwLRrfaasty4IEHpGak9qGqUjxB77nnnhdwp4F4rQmqPX6wKzLUm2++RXoi6QdGrkkCpi6J7TazDGDB5zjEPfrYo8n0q/cRhKg3US/CQEIwSKZXQVvtuyUABC58n3NjPW98Dj74kLLJJpt2gpGRAIjU3PXVhrVq+LQXIMNasOCwsIWy1k0iavwSNHaa6fp3zHVKTzLHxpHZAYDjfepoSF0Fss5v7XXWTu8zcjzudgIi2WWyO0wiC3bsmOs55ZQTy8abbBwZlH53CY65eHbc89wjTKKxxAgBcQAy1gszmYBLHUunNsbYpyZSQ3lSpmUkcBPDFJC9AoLAeQUlAuKx2Lxjp7bdZttIz9x7ASL3TYGgTHszNlB79uvf/DpBKdaFEQiJl/sUoLnXXh17/6mROKrhBHKBRMFXG2OBr6bBwKX7aI5jl2orhHUTpNVETjVuMIYBt52WH9a9cWHA8off/74cfsThYSW+/4PvRzpsHjr3+fM36IzV9E7/qfp9rt01CfgxZIAL5gTow1yYY7U+qBonVUkiFkHz93fL9753Rv4NBJEIcjblGnvzTTfnXjuGsQKafNZxfOfhhx2e8XePgF4Awtzu63uvWLTuEXWfqIH8xRdfkjYDzgtgOOyIw8tGm2yU99RWBn3lkYcfKZdeemmOAayaGwD/f/jf/kPud64fRdJJjlWWWQ+8SWEgscqtH5v1uuH8+bVVxkQyQuZNZO5Vutskkb+77rrMAcAEaE/N5TvvBKBKapEyr7HmvNTfke42F0ogrNZg1X3IvK0950Yioa1sl6QEFqaOQ5WL172rSob7Oz3mKsg2Du6RWlt7GsBHRjx71uzsj+arRAfgFwFET29YN3ukMQPcmlmSBJTrANgdx/UmyUO9oaH7zFk5NlAHjGGbzXFgSwLPHFUvZy974fnnMze0+sDqUU1MnjR5fF8iFbzs0ksy1sxmsMRJCLzxRtg4CSessfOhmtjxIzvm/FOj2NcXwMdAh1pCQs9+5brUK0piOGfPkSpjXFkT98dMXB17AMx7272xdxoba9yaffudd8dBnDW77tprjztTqvmWrDTv1LBZeCSpqa99c5EnW5jN2g+0OspGJdJ5tqena1QQo6Wnj2lZ66sqkTqc8XbvnM9f/U232ff7Day67+uOQHcEuiPwQYxAz5rz1hhbNRtYzQkqg0KuMu5s0qlViqZfXUXvWBkdXlp23HHbcuQRh5SxsrxMmTihjKwYKUODk/6CnLLWxGHqahi1ajC10lzFgy9/OsFD/begtLqq1bIEAYian9viIJZsJxOIvp4ya9bMyCknTqoyueo82SzEVwKpVWvkyAbrA3U0wQNHRD2ZTj31tAAEPbM+dsopAVrYLM5ogBtwIYgjt9xu++3G+/5gscbr7jrqrQDiTm3CXXfemQBh3fXWLVdfdXWCFMH6iSeemODMZ1uG1kNdsHHeeedHciYAbPVjAhh1dB62akBajyfNZwWEGixzDBRsYia42WGxbrppYYIRAecxRx+T+00ihClyX4yBjLfjkJQKAvbYc48EUoJyskCObKeccmqYHEFDNTxhIjKaYCeZ+OXLyw9++MPUlhy24LA4BaZ2Tta/w0YA4NiL6mTt51ig0YwP9zhjjqlwfgwUmgTM92AtWO4/8MD9kZXK9gNN2DlSKaAB2yW43GyzTdKTj+wrzXc5xnWcWZ2DADNOekNDYS6BAccmFxOIVimxrHSdupIc5hcpFpmVnzt3xwc8MZvs0mNO0+lJhgVSY+e8AfcG3oGwalYiKB0KayWRADAffthhyZJj4vSkevTRR2JxrtcWaSiAAnx///s/KDvtvHNkldUltK82Ue+pve8AabVIAlTOpFgz1yFIb739Wp8199uK9HPMmTUAtGMo1Pud8f3vJ0jHbpgzba5ihYBeINjYAQUYVAwAcxugxVw2v8h5MXDG2+cFuxjNSIwje6x1quqPsJGuyRzW9J208MEHH8q5G1NrpzmrxnBip50yPlxrBaotOVDt86s0GPvgOqtMcCj7CUmia8Z4WZecNZ2fdbb+hvPLAQcdmPUn4Jew0bSd+6ckgeOQMeoj+J/+03+KMYn7NjTQjyIZb9Ld5voZZ5wR5tz5HnnEEZH6WT81oVRr4tShVba6MvjGw7hecP75qT2TWAIkJBDInrWyIEG1T6y3/rqR1ZmYdS5U06G6rqtZTas5a7WdjtP2ls5WP37sMHUd4Fe3spVyTHsn6SLZIlAKEDqeRJE9h5wXk+WPGjLrG4BzrfXeVBfcaszTn0SNGu1WQ9aeCVEnLJME6s/+65icTTHoTEgy5yZOCmgjmwT2yHoDkMznOMqq+eqN1JoK4eRTTglIth8Co/YsTd3NQHJVUmD7VhPiWv7NqEhSTZ9F9xRr7HrTly9OoyuvrQ5iCXNKSmqMay/QReP33M/qn+oE7T5eccWVUT1o2ubeS3yst87aNc05xlyJzsTNqAYpjkvCCtQODkwoS5cOl4F+c6DWXprL7vWIuvOOcU0d42xoHeCeJ2baF+R84hg8Wj7+ua91mbgPIirrHqM7At0R6I7A+xyBnjmzZo3FwCRZ1yqpiW16gNLKHm6BXKvo4wd6lagtKzvuuE058shDeBaWyYCQ/jiDk8vIcM8f1cS1FgMegH2l9qL5t17N3CQNwyNLJPOqj9FqgYzZKOWmhTenIL65BXrQzZs3uxx51BFl4kQultWdsif1CPX66rV0YGTnv63FQg1qR1N7pv7p8MMPiyxFEMv1cf3110sAiT0RCGJq7rhDu4FDag2bhx4GcGBofEzrdXaAaQfQ3XnnHXlI+5wAXsZ1h+23L0cedWQewKuOvWDu2WefC/g6+uijAjYFOlVyVsL8YCJid92p7WPs4Ds0hwV2OMLJSGNASOuuvfaa6rY2NFT22nOv/E7mV4ZfICPIBkxa/zTzY599a12I4ITUDDg6+eSPlZmrr54AFhBqwCytkHKtY+XMM3+U7LYs8kd3331c2iMQro5orqe2F2hzL73IZIg7ttfAjgw7I41nnn02oFCAjf3hQIg5cc1xhevvTwD86U9/OlbzaiY5KKpdmrH69HKsJuPz5iZAFkjW+j6fmZgxYVBArmbcXHftCVcz2W3+tP+2udTmaavxA9Qc77TTTkvQ2q7F+5lXCPSwuVgHgE1wNXeu9gcDqTfi4rfnHnsmWaAeCgvV5KwCSG0FfB5Qbc6xZIcCQ60czAMgJQzRkiVhBiUlsIPrrLNujmV+VCMLMjrzSfBcpaL+CKTJdYFnTCHgecoppwS4AMf/8A//kLFRgxWb+Y7JhnVCEkxaR6bmnIyrRIEaH4Dc8QDqDTbQFH3xOCMh+WEsAEeGFuaToNyYsHXXF805at/BsMT31prLKk3TI+/QQw7JWqi96BYn+FUr6Zq4ujY5JUCDNcHQGHdAx39J8CQpgJHJk6rToeC8d6A/rTHU/gEL6maZmrz+2usBdNgQZh4kfl/60pfC+JpHrNpHVlTAJNHhZT+5//77IoE94MADc5/rHtFRBSxZEvloQFVcgpmuVKm7cSQf5hYKyPyX//JfAgweefSRcsEFF+Y4xxxzVNhj4LQG8L2ZE4BbdZ6se6A9zNxutcgVRFWJ8Xu9qqR+5TOivcd6x/hgqEhM7SUAlvsv+eC5YF1KOPgD1PmvdSgx4d7Ye4F95wwUxThptPbkS0/GTr9M32/ekrlL6lj75kRz8FTnSTVgHCrLW516G9OV+s6hwXLddb8Ly3T8Ccfn88CKfcV1VEOa4bjrMgdiRORlv5ToYdF/yy03lzXXWDPsPhAfBjUgc1n2LWxj2PBesua+0gtudRwpw+qNjGR9thY/7ZnXaoPNMUmPN956a7zFgFrf9dZdJ2Ymo2PDAaPmvn97IOoN6Jxd1+Qpq5VlS2oNecx0Iq0eqk6UHXOT+hzsgLdO4sSeR/4LxI0nVMfGyimf+usuiHufgVX3bd0R6I5AdwQ+iBFITVyrfaoPkcpIkJIIAsezsn8C4vo8VkaXlx0+snU59tjDy9jYsjIo8B7xIP5zJu7/DYhr8slkJDvMR2U8WF5XORImTpsB7pT33nd/ra/q6ysDg/1ljTXmlsOPOCwPag9cDzFOlu8J4vKA7Q1TUmVyQwFX2DUyQ/ItkjdBpCCJFT92hC29n2FLBHkLDlsQCVFz8xOkNqC4asCfIK2vL/b7AgfySc52ssmYg2p3rf9V7ZHmsySSzEdk7Q9dcGiMVlqgLaBjMCDg3nbbbTI2giPBJYZO5nb27FlhMzBmAni1FgLx1BINDkTyRHolABEQYT1IvQTf7j82Re0I4xZZfGPEZEOvPL2gZPuNn5exlOH1vQJWY3DOOeck2PJ5zKBgtMl0m8kEBsbPalPxCvGbdNE916D8oYcfDvsj6GG9zXDANZ14wgkBsQxQABZjI2Bh7GL8mnW9c9AD7kNr1j5um22+WUwxgPTGwBp7Ess5s+ckMNefr869GoCt+mrztDEkZKBxe5swFBneueeeG4tzANLPK2CsLSMAYKCo1dkYa+wTdokUdvMtNi8bbbjhuMsp9lDAn1YSo6MB/cChRtTOn2zurJ+dFYB+3HEn1P5yHdBpLrGB9+911l0n52KuY52sG793fVU6W+VtzkegbK5ccuml6Uu4YMGCgJm///u/TxuNv/7rv04tlDYJJMeSCamVWrQoCY/DDj8sIKP2Z+sLIFRPirmyx+y88075I/An5/MegXBjddNOJCYjVeLZ2jgA83fffU/Am/M2j42d89Vywpo1JtaGZITPkfVap+oAgUbzzpqxpmoz9ZLGx77vRz/+SdYU6Zvkj2tPAD9xQtgutWmYshiUdJJKLViXGCBz1SohJkGMJDRzXqEpOna+N4kSCRnnTe7JCVUs7fzD7qaNByUEiV1lqMJOdgxJMCrkxBIx1ilJpbmkBhSQ95njjj+uzJmjZreCOK/IXjuAzbo0LtZLQF5HgZE1rB/d/wcQl/Pv7Y0U1J7gXgJw9jm1ZYCdsZO0cGxzrbVKUEtGmitZ4z166XnZ+4ypl/Gy5zbJL7BkEh7TeAAAIABJREFUnvojgWbvNO9a/0LXuOr4NaYv19tT0nNR7SEQbT3YO82tWbNnZf1bz+YHt9kF7ufwSBmcMJj/OgcmRK5DXVyrGW4ul/UZ1ZKilbXv66kgupkW+bv3AZg1gaC2rdYDSiYYN/vcq6+/VkFcT2+cd4G41L+NrewNtyqIqyB3WZkyWS1c7X0Y1q2oBx4qgx1n2rHxvjcrQdw4K4eJ67TiaPveSad3Wwx8EEFZ9xjdEeiOQHcE3u8I9MxafeaYwLtJjsYDBtnjjoxi1SCgOVX16tk2trxss83m5aQTj4lpiezdAAOMftIzNXEr3SnHQZyA5H0ycckCdkxOmrFJdUhkrSzoWVFuuOHGcv99D1SJTOrZBsrceXPKEUcsCBszPOIBWVsMvBeIq8Frrd3xHQKQu++6O32ABGO7f3T38vRTTye4EKSqP8NaYUBuXLiw3HH77anFYRARNokJiCBIABgms6ODGs9hVjaRFTiw6KF6++23peaJcQq5kmv0pzFTGKIrr7yyzJ4zO05qjC0qc1WPBRA4P6CTrJKL3wsvvJhsv+CGfA4wEFTtuNOOocgYQ9xz7z05d0ES05PNNt88AAvTqN5j9Zmrx3zDS+0ZyajssnO+7fbbwoJ++ctfrpnuFStq37Se2itMANpquwRL5JykfkxCmsS1Op9hCIDoCoCMjtoiDCqAI5CXEW+NeIHeWbNnll9e+cswQGr0AFDB6I9//ONam7Z8ee5RM3tpAbNgmUEIgO6e+65dd90tdVkC+lYDWJ3qsDjvBhw0hu4vLarImBKxVTmla/B5QNl3nHTSieNMlGNg1TBXAi2yP/fF+wANAb57AuymhquvLwDHXBH8pf/Ym2/Gpt1n9t1v34wPZgNYlbnff/8Dc88xunGd65jRAN/GKeYMaYvA6r5eazOTcb3VVKI39/C6668rN990U+ormUlcdPFF5f777i//8T/+TaRhAnHnx1kTY2F8qwnHoqwRvRSdW5VLjuSasHgCck6GWBDBqz9YN9fi+K7TuZBJpqn9hAkd1qI/TMITjz8ZqRlABrABMFwPMYXWiLo790TwHDDx1ltxwhToC5qNiXEkmcXcmIdTp04rd915d1jLGvT2pNeW7whjQt4YtqVKjWPZz13VeY+32xiL4cjWW2ECa01xfAVHqqkTVlU9n6SD7/zKl7+cptKAorlejX0qALD+rYMKdOwp1SYeGAaItDVRj6Y3mWTNXXffnXrX6th6UIxIqmlQ/b6VBkJ1MzJXmXEYi1qH1Sz9K1v4Xq9/i4kzX1riTQLK/PbHS/sS12P+GXNzD9NpzruH1p9ebwFojLMGB6pjbpg4BksDSaowjgLaJDXmzpkb90/rSeIKqLb/kjPnajv3zd+bXNg8r8mAt8ulF19ctt56myRzsi4HB7Mvk38CwPaBF196MXt+FAQdkxcICntoDZvnEjXNyKUqB0Yr89ZJxLVny0BflXICu1qXAN6uyzkZ16YGqS1ZBiLZvOzSy8prb7xRejvSTM+IDdZf749BXBKvkTTkeccJ1NhNXW2aK681bx0lgXU1NIHEWB/X9lCyEa90i+6k0Cq7t4r64MRPfKXLxL3fyKr7vu4IdEegOwIfwAj0rDF33io1cVVyUaVf9cHyx7KxlXbD/RqBji0vm222YTn11BNKf99oGRleXgb7Bkt/39D/TxBXZUXjIC7/8FSudXG1CqC3LFu6vNxw/Y2pX6k1WBwU+/MAPvzwBWXS5P+HvfuO1rS8rgT/3FiJLKhAAQIKiqKgyDnnnDNCkiVhIdmW3HJ77NZMT7un17i7Z7Xbf1jydMvKIAQiSOSck8g555xzqnzrzvrt531uFQi8eklo/vruWiVRt77vDU9437PP3mcfTlvqH4CreozfkVPG5asCD4ESluzKq64Ko6FmZ40UkVdzkbBeTzxeJUHLrxCgJyDBoAnGG0vSMtmp2+vq+1oQJSD0oie3E3Qz2MCIkGeSymA2qqlArVVq2WT9gmTtA7rUtaS+hVlA7VkEzKilw3oIyrysNXYWpGGdvNgFHVoZ+I4asvPPvyD1RQJHgIBcUkZc4NiYlQDFwYGyztrrhOUQqDn2vffeGzbhT//069XFLoFIZ/CRTHLNKguOSL/MkYx1gGCAjnGodXPG3PnTymB4ONlv0j9W67Ux8cLUTrF7J2cFzkmpLrzowrLdttuWnXbeOfIhveKaa96srsEziao5OOPMM1MjuMeee8bJ74orrwzrqC5MrznOeuaiBjC16K01fq8S1a4Q7mObMmxrGA61JyR5tX6REQ0Z52WXX1a+cdI3OjalBumt7YLxw9LppwYIYVcE5zvutGPGtNqBl0gCa6Bdm8AL8LCsaoB22XmXsTYQvnvOb84p66yzbtl99z2qqQJL9NGagW9rMQF819oi7HtXL5Q6sbQXqFb0ABSJquTBHrvXNfSrM84IG/2Xf/ntGEnUHn8SD4MZz+uvuy4Suubg+Pm11kp91sqrrDy2XrHE1g+zEnWAHBQbA1HdIxd2+7T2yqrggAmEa6t92KgHBNzArPUhKMdUbr3NNpHtxoE0DZclOzAqZHG3hqUDbrHLeipq/BwTi8GhyOjUFQKk9oCGyK0eKAmZ/v7y/gcfJmECMOiFxzzD+jAOEkhVJnpC5Hx1/Jn0cPIdDXCVWFGbCOjae0cddXTHJNYgvkp4K0tWXSFrX0zHwRYBcc7v39TUef54LjAMInl1n7vvtlvZZVd98yrwlQjzjPMzJptMf7EqpzTGaj65uFq3n9Repi37fw3ERaIXaV/tgwc4VNMi90NuuCDgCzCrct33A2ad33iYVyZM6tv8fuM5G0eSa+3edtut6dMJoBv72qZBIqK2QHAu8m//38xOWmuMZqjSwJSaxscefaTcd++9eebG9XIx59Lly0MPPlimTVu9LL/C8rnuF55/IeBy9oYbBixq6G1TYggl+1586cWx52Ib2zi8pq6zMmCp8w0IL2X8uAlJ2knWqGesSZ3KllYDmebMOZD6yvMvuKC8Y591bq1777VXWXfddSLRHS21R5yMZq3PxRAuTLKigriVSn8/c5UK4jzB7IsG4lrSIOC+ot6l5j7h/nog7v+HGKx3it4I9EagNwK/9wj0TZ82LX3imgwwIK6rU6ov7KXHXrYmbtwglLGorL326uVrXz2hjBvXXxYvXFDGD49nes5g/FOZuL7Raiv/r/0sdaesgM4bMMnCLsbu62easThM3D33VHdKgS45JfngQQcfUCZOGK/hTfrJ6Sv3aTVxjYUQyLG/vuD8C6pE8qCD4uLnBdx6ybXG1UCEWjh/P+SQQwMusB6NyUxdQZdVb8Cxvdj9XUDpj0CB6yDnxlajInBLry0GMoNDccRk2rHP3vuM1W8JYgUpL738UlwZt9lm60geBSrYOHVqTzzxZDK+m222ebL3xgrYFNwJEGTyye5I7O6/7758joxPLSADjPPOOz/BscCUUQUQR0rq39VJXXPNtWE+BD8N/LgHgDdBLwna8HCkfxoEc7HEGDCbwLwJutVoGBcZecBU8MS9EpgV4KhzaWzdPffeW2bOXD9rgDRS/7s999gzAbMA8Iwzz8i1VUvx6fmuAG/LLbYMQ6SOb86cjcOwcoh84vEnkmX3eX3dGBSQYwnyyHBrkKs5bg1MW3a/rdsG4PxLQFwaoS/pDF4qeNA/kC24JtxNOmq/mQOyVUH2XnvtlfECmhxHUJnG0djMRbWWx+/MqzHDRLgftWXb77B96nHa/gWY33773VjrY+6MbdszTVoWZqYFmZ201X0Cb+STaqkwI9ancdYzT0sK83jb7belVk9iIEYi6SFWQQK5oKD31ttujWTO3vCZjWbPDngmhXWfahnvveee8sCDDyToBPKMu3u2HgTBMb/Ra65zlWzmJ4CuNTJrgw3L+++9Xy6/4oqYupA8G29r5phjjg0rbS80RpH1vtYbeiyaB6DCGD708MNlh+13CLu2cMGiOM1aS2SgmCmursYrMt24JWLtF3fnqrLdAKXRagLj78cee2zZaCONpisL1VdGykDfkkii77r7rjxbAIKjjz46pjkC7qyzkZGcWzKpyZGr+c7gmNSyJZqAidNPrzJlTOekiRPLM88+myB9kzmbpPZx1VVXGXOabIYZzcCp1V25ZhJFySG9HjPOXW/KT3o+/2sgLjLdTladJA4Q2z0TPZvdd31WaDT9WiTA1nNcLyUsSl9YWkY5yy23fEAOVhHQZsS06667ZU17pvidejrtAmqf06rE8Cd7kDwyLps1adLeZZWV7CtXXnF59tY+++6T63n3nXeyrzTAltjJc2zxSBIT9r86SHsQuPRccx6JFPex1ZZb5ZrcA1bWnmjvmuw5z8GhoSSaOOaed+656TGplre1I/CFZg7UnqUvvaSx+YVl7rz5pb9TXnhWrDdj3dTCkVNWEAckatkyEoObV16tSZQVV1i5tvuxApdh4obHeS9WFr4Bt4gtO7a2qkg881pjg7oSjvtKT075e0davS/2RqA3Ar0R+COMQN+0KVMqREpCrzp4CZqXSqyWoriPgrj+uFOuPu1z5cQTv1yWW2449v8ThseXMlollZ8mp/xfAnHLoMdWe9SMTQR5atyYG2j2zSXRZ9QiCWKAuP0P2LdaLzPN4M4FAX6KsUkzpfBiVk/AWlyw0KzlybQAj2aNL1jVP4xLIEmZYKP1A2tZ72YcsNSeW0a9ZtW9rJmZYMa8xLFTO+64Q/HSJjtyoS2wE1Q9/fRT5a677g6o9N1WV2WOsDkAEUYm7pzYgvff78wkMIdPxMGQS5vs79QpU8u0aVPDPJx55hkJTrfeepsU9GPxyHWcEyMiI86cQ/BFYrTzLjsnmJcFB2LJGfVCq32hKovTWgtYUwmgh4bCRgEEAtYDDjgwfZ2Mj+AXuPTfagIFtphAWWVW34Ad90zsgGDzqSefKtPXmJ7ifY6kalLUHqlFNC5n6H/3uVVTJyTgwlAAm3qyCcwefFCW/7HMrXYLAkWtFrCugjVBzHoz1othiOtoZgDLMliNUW31jjX4qrWaAfuRAo5PMoAcVIsDlv/bb7997REW19HaigFow6ICRH5fgUrXlDc9ump9qqBUQNky9q7HmgCUAOvaO6tKDslg77vvgTSnJhOtIIL9eZUQtrqgJiOuwX1tTq9xsHMZF+tB/zPuk84BzP/mN+fEzOOkk07KOmpW8fWYlRVxDdghLDWQ1PpMbrjh7EhEq+V9X9wAHct5jOH668/MXLsubHplBNnZLygTxo+PDFObBGwW9kSDZwDh5VfIhq9IzZX6ReCUScg+++xdVlttctg+xwQcf/jDH5a//ut/mzXndwC8a3V/wP8LL75Ufv6zk3NeSQAs3qOPPJY9+rlVVy2zZs+O5Pi5555PTaj9Yk83sBggtmS0HHzwQWXbbbfLvhHcTxg/VN5+8/Vy+WWXhYUzF4DXV7/61eoi2NnLA6G1lrbWxIUFJPEeNy5/J/U2X54T2BxspvO5XuDb/2t4LRGz5ppr5BzWRVo2LCBRXhRQ3MC8NYupt8d332P3MIqVQf9o7eey751/DcT5XEtkxagkzdDZ0y8Kc+V+mhxYe5W27mOmMjxUXkst8vlxuLSvd9hhh+wZyQ77sTKmg3F9vfGGG6OAIPleli3FAEZJskyPw5Y8y/5ctCgy2quuvCLtNbidOnfqVYeG0h+w9oQEAkfiTmlPT5k6NYmKsH3ek6OjeT559q615lpdHVuV6ALdaXczVGsam+tq32htlv6jH/0oMnfrzjulObE2Ftx8eTYymGKwYzrUsXkGYK6BuPSGGyV7rXJdagYgbv6CeeUVTPjCCuL6+qrDdECcZwwTJ06savTUsOe92Dk3dxMN0OlB15i4Nv+9mrg/QgTWO2RvBHoj0BuBP2AE+qZOnjzaQFJjvOrxPmrJ337ViuuHScyWjJQVVhhXvv71L5eVV55UBvpHy2icE8eXcUOTOhCnJ01X29ZXM6Z9o9i+pczGUslmJ3lcRoffavACNCPxqLVm6twEDDfddHNqdGrNHOaHUcdK5cAD9y8TJ47PC1TALDm67E8LwitjVCVlwBlw0GrJgDi/Exx6KedYQ8NxXRPECabWWHONWPR76Qe4qAtLSwOZ+doQGjhuDmsCQyzYtddel5c0cHT44RoST+yy+Zw0O/nL6GjkR5rK+iywWPtueTGPBmQBgnPmzAnz4D4YagBMjqtW42UNsBePxMURiBEEC46MlUCIe+O2221bVl5ppaL/1A7bb5+AWtAkcHZ8AZfgb6+99wq7hR10PWrLjjnmmJiLtPsXZFZWqGbAjS9goV4KiJP5jmlIbNTnjZm/CIjfeuvNgGG1SWp91PoJqATsCcTffiv1ftYLEMzSW6E/90LHO+WUkwuwAJC9+OILafiNbfN5gA6gF7RisPxuww03DNPqXNpGALlAPAkt+aiaLg6IWFzz2diuMG9dPWLWkbonLnTJ3pNVVhAi6CYDA2awLtXIoLIDzagDu8UsRIDq3ysQrrJgwKgyJikezLpqTK96InOg4XdzwRMg3nvvPeXqa64K4FfDBuhUJ9cq8Yp0iq1rR89VN9D6bzHU6e9PTzT2+gAwcxjAC1tz/gXn51waWRvLNPTuGALPDmDH/EkMYMw4vFo3tTfaksg8gVmsW9iXgYF8lpueRAmZpoRAZTUFsrXvnrkE4IBzc8IhMnVTQ1Vm+bOf/bQ8/fQzXV3aaAC8RvbW+ec/v3bmmDvqj3/8o/Kd7/xVGTd+OGyfdfDsc8+WnXfaOcBVokQvRuvTOpdwUR/qeJIb+oE989yzAd4cRl27Hm5kjjUhwdF1ceru9tt3vwC08RMmlMH+vvLcs8+U62+4IWvWvWG2OZdKuAS0LlwU0BhWZZABBtfCmpTBFDuXdUoCynwDaDXe/g1zjJ0kHZ4xY72MN+v8WRtskL5gzHswdvZIXc/dWu7vCzuIXbK3jUk1JRoOeMbwNglr1n43j8BeZN5hnFrSrz6Xa4+/+QFG9prnDHbWXrCOzJfn6dlnnx2gRvrezJ6sZ/vBPVljxh3oBVZ3pgJIj7P+cskll+b5tOVWW2VdV/BcZbd+mqzd9dbEnX+rbSz8Ad4fe+yRsvmmm9a2DpFB1xpw+895q6y11iU6Xm0xEkvP7P3Ie7vkifNav3FqverqfF8iKDWekdNWx+PUyfX3lx/84AdJBuy4w46dwqOqX5IMGBjIfVrrZMdqmQcGh8qESaTeJXJS0s5BrQWiTMGCA12SsJjceVFnAKDcKfv7qgrF/QCfkaJOnJiauIxPc6bslBP1vVyfab8L4r7Vq4n7A4Kt3ld7I9Abgd4IfNYj0DdltVVHY3TQyUySae2kHU1CNnbSrjeWh/xgH9c1sqRSvvbVL5QpU1cqE8YPloXz55eJE5Yrw4MTy2g/sMHcpII4Db8DD0eXtjQIiOpYt4/8f/fCbCAuQUPX/Lm2Q+hLTZw6qdovqjZNHT9huKy44vKpiVt5lRUTSA0NCkaqNGRZ8DaGVePOvCQvNbJFzbwF/TvuuGOCBtnSxmL4vgC19R6T9ZdRZlUusGz1cIILL3ff9R3/3QCYTPM1V1+dLK96LC9m529SIMGDeQgQGD8+1yTre9RRR44BJHUarNCdD4gSyD319FPl+uuuTyAMgO2xx+4JXvQNUiOmZsq9scv2Qn/6qadj+Q60qckTNJgD9x0p4shIGBgyTMGn+8TouSZypgsvuHBMElbrlCrzKahtsi9B7p133BmZFAZwxx13Ckvw+ONPpJ8fZ8wAvyUj5bVXX8s9A3sCeHO7woorxPTFtQhEgWbr8vbbb0sAB4DKkDv3Kb84JXVvaswuv+LyXK9jAavkYuZKxh1DYnwEiPr0rbvOugkcAVyuhMCu+5k6bWpcSI3PhAmTcp4G+JuTYgscU18CvHegKH/r7ysvv/xCufGmG8uxxxwzFhBKNAiWBcnAqICNpFCQbl3H6bBzjmss4LJsoODed8hlrZ9qXU+KOFyeeeapcvHFF5Q999wrIHXBfKCQuQHwtnT9W/u15yIGzXoTnHK76w/DdNrppyVQPvCAA1M/ZuyxApjYL33pS1nvzgsQNtmg+xL01p6GZ6a2EdPxxBOPB5QAC5INgDyH0CavM/aSHNhLIBGI5MCKsVVLyc0S2LGXrBl1ndZ8k9Bx5Xzm6WfKJptuUh584MHMq2sx9+qo1NypX2M081d/9VeZF4Dl/vvvDxtq7WPUL77o4jD7gu9NN9kk7QokH7bYcsuy5x67l1tuvbk8+ugjAVdrr71OIdEEHgXIAHgL+gFy4FeyBivr38iVye9wXMAyoEh2ydSEKUtq60jkOmYNeKo1bQuyb7GNVTI6EgZUYgb4BT6NnfVDGo1Jc6z77rknjM3ynaW/BIVG1Nw569wvKS++8EK5+ZZb0nh+gw1m5jonahOQxuErdAmHvqwHY511CzSl/UeVuRsLa9UawORiV/WrtJf8AD/2tUQG4MpRVdLlF7/4RfaynobGw36RNACCrDftQVwj4yhjpvYVE/Xc888l8UQCa32CGvYpIyf7xh/XGtDUuWy2+uL2/qBeoNJQk4jlBbSMYWSyWGntOSLFbTViS9sxNCbSvRnn9u40V54FDKi0ezjgwAOTzPGZ9g6rIK4vdZfmarfddu1qFgGwKvPE9Enq6GF31llnZ8ypW5dfoUqjKQg2mTMnAGtQSYNygdSx66vaQNyLdewnTAoTZ4ywoZ7L3hPmGAJsNXF5n7YWQ8mWtv4wH2Vkj//qX/RA3GcdgfWO1xuB3gj0RuAPGIG+1T63csfEVafAZOs7a+Surrk7fH3J1OCyrwz1D5X+JV7iI+X4LxxR1llnWpk0cbiMAB7DE7uauKFSOEOOMXG1/5x+Oa0v3cdBXANyOVdQ19j/jDEGXjKCCYGDQP+BBx4MWHPpyy8/KYYmhx12SJk8edUEhjLqJezfJ4C42p0pQYQgU/AvgMTwMGXId7vPCJwEqDLxsuFeiKRdWK5qO+0aBsYcNQXOqfPpnBrb+AmosGVYit133y2BZgsYEkx338k8LBmNNE0Asv/++yfTioFwrQII9UuCD8HSlVdcmSzzX/7lXyaYIOcD3rAQa6+zdgJkgJBDJYmlwJgTn+tj+MAU4aqrrkwWefbsjZJRdl5MCCdOYAfL4L7vf+D+yMOOOvro8vm1Ph9wBEhVuWBlm6pj32hYnKuuvirAcOONNiqzN9oo4/f8c8+HgRJsOaZj6J0FNGFPBNmAAEDtXsi+nF9dz9133xOJ1oazZo25qLoXgaL6RPVPxhWb6v4ffuThyPkESAxM3nv//bh8MlJwbucAeNUCksu1HlT+zfVsvtkWkXLaE2lb0defnmNvvvFmxm8piKvmBNXcoS9A5fLLLyuHHnpIthPQU2vnMAj96Xln3vRMa72lWnKhMW/LJjdqMD0cSdmLL7wYkNSs4wWSr732Sjn/gnPKDjvuWDbacKMyf8HCMjiAoaiyqWpY1Fi92lcq9abd3haga5tBLnz4EYeXORtvHImf8cCokhmSagJetX/e4rA2jsgNUQ0Z+ewjDz8yBvCvu/66uJOmL9vcD9MMGwsDZPldlQ6TYjKrqPVwLXny05/+JOBF36733n03TJPzSgb4rISFxurqI//qO38Vx0N7q8mD6x6pdVRYvD/5ylcyJ4J04B4QYLijvvZHP/5xeeONN/NsIbXT5P7BBx8u++27b/bCFVdeVnbccfuAHvfNel7iY2mD9FoLuutuu4UJxdiTd7/44kuRHr+Fhesabpsr9vYSOJjJyn5pYt36mpFWYuFqG4VfnPqLgDlMSiRxQ8OZC/uCDT1wqjYUeDIud95xe1lj+vQkTAA5zxAA3Gc8VwT0l152WZIzGH7PA1LANCePqcrCPGvU2ZqjBohqYqoy6Ng24+gZQY4KjD39zFOZT0ZL5lEPPtejlhIzJ0E0ecqUcvFFF0XKjI0c7ZJfZPGev2pTjzzqyDh22tO777FH7pXjqDpcjB7TkyRQ+vrLc2r6Pv/5MVmz/dN6zDWGtLLomnR/WG679dawlOprq4HNwly/z3hfRNQRw6vKgLf3RnNxbu1s7OfW/9AzxbhQR0jaHHLwwWN9DB23uq3WBvM//clPy+zZG2aPLsvUVdlrbV3xL//yL+mJqIbOHl5xpZXzfet+0002DmCrhpKjMTlZCuLmpkbUv1B3LBnlklldX+2FtNzw+7iTVqY3C6Jj4joflhz344jt+K/2mLg/INbqfbU3Ar0R6I3AZz4CfZNX/VyYuBrIdSCuk38sC+gqlqrBX5glIG60rwwOLi5HHHlAmTNnZpk4fqgsITkcHF+WjPSXUXr8Pq0GvBVHy2hfx/j9K0xcYwQ/IqMcJYOpshG1XFXaxsJ6YZpta/YNQJFJrbD8pDIw2B8mbvoa09LkV03BQFjBTwZxTYqjPoZFu6BP0201En68gFsdiYBSMEuyJ4A88sgjElBh0Wowt9S0BVOoRgcQAJiAD2wCIKU2a8MNZ5Xddtu9yu/So8691RolsQN2wHkFqep4fDbGB/39uaax4MpnJ0xM3yMSOmBFHYn7ISkjqSRLnDplSq5dlh14ktG/6MKLci/MK0gw1XAZWw5/xqHaXwvsb0q2W2E96dbTTz0VO/OvfOUrCUJbz65WSxmJVCcrFHySTwFQQCWzAgGq3mX33Xdv7kswLfgD7t5+5+0EtzL47gPA4sjGMROI8wPgYfYEd8YOIAMe9t9vv6wProoAyQYzNwgjJ4gV4JM1Cj4FdwI3Y8jl8Y3XXw9Tx5kOO+P3WDLgxb0I4hkruFfrEIAjbZPJj0lAZwjUGLPGpqpVYjaiDQKGoa5BLCugMhhA+KMf/jANusMsdO0KWmb+4yx13FYHB9P8HTuLbUtdTGrJ9DDT1+3XAeJz5mxSFiwABoZKfx9HUE6EI11bgRqitTo4/w3cqR0786wzYxryrW9B7QBEAAAgAElEQVT9RVlxpZUS8N9y663lphtvSmPjgw86OOtZEgJ7FylgV0uF5bCHAANMg8+ZD4kL0rDGhALpxkRtEPZBgC/AbKyJe+S2iPH2Gcyp9aPWTeLG3gEGrdH777+v/Nf/+v+Uv/u7/xDwoIccEC9pAChaf4Ddn//5n4d9wSxhscimt9hiy8iRsZr/9E/fK9tsvW2AifMC9faC8wNH7733Tvm///4/hUEFqh579LEAAPVIrdVArcnbtOwbOWVl19w3Rs+PQF+igVHGmWecUWast14SQcBySw5E3tpZ/o8bN5Tnh+vlBgoUeoYAsquuulrWwn/7b/8t9W/AtWeQ7151xRVp6I7FVlN6zrnn5rySKFjgF55/vpx77nkBtgcedFBMN1oNov0kMYYtihPnRMBx3JgcuLFcucYFC7uWIuOqq+lIBcdY4Y1mbzTWM66B6+223y7jSTqpTQgDlhnr6GnIZffGcvU11+QZw4VRL03ydoylcz733LOZF7VkmHWA7Prrb4xJESYSqLOvWw2asbKeGZYYQ8cgoQXiZ82aGdli6sDjYlqbtRtb+ymJmQZsUite1RGRQnv3LKwyeQ3ZfY6hCKDr2Kec8ouyxZZblG223jpzLnFCsum4ZJc/+9nPyjZbb1O22nqryB6pFhzTNQCKElS//OWpmRdurwsWLi6TJi2fz7n3zTbdJE7QkVLWnGtAF2AHhGKIjSewpsWA70kyBsSNH5/fg2gDHYtav13LChqIC7T7GIrrgbjPPP7qHbA3Ar0R6I3AHzQCfdOmTh6tBfRLnahSG0He1z3kA6w+BuIGRvupJMvg4Eg58MA9y447blmGBhVQLyrjhiZ8hImL02RfJ6esjsifysQ1oNVAXA2KOxAXo4zai0hdwuJFIwmO7r3nvrJg4fwEOJOWEygvKQcffECkcvPnzU17gb5SGbWPyymbC6Ys6B133pHATqCz//4H1DqvPs251SfVmpCXXnwp0kDuidwWMT3pITVEIrckn63XXl3rBOoCCCyCuhDM0hVXXJmgVH2QBt0+i6HQtkBwMDxuKP3Z0vdoZKSce+65YaYEN8ZDcCg4FhALBlstlkAVqAHYyJpIK5mmyPALuDFppKACKCBV4KbezfdkyAWfTzz5ZCRN5FXGQK8iAZw+ZViHWbM2CPtz7733BZxwp9TvqPVUS7/Brq2COWqM3z/8wz8kqAYqAQ9ji40AksjM9txzjwAG9TLOA1C5ZucQmMu8czRcc621cj0YNEEmIxPHUjfDbp7Uz7r9za9/PeYOuu9++6avE0ZITzxSN8EpsChYA8owSFhMwBxQbIYMAIDjPvPMswngdt55l8wbJtT8tLmvc16Z08bsWi/mFdjFPAEc9ccc1rov1/69730v1zRrw1llrnYCCSjVwn1yg3HBNnlj7cW2ftYl84vKTs8tF118fuZk8823KAsXjnQArrYCqEF+7UVYQVyTVOrHNT4snGTAxnPmpNaz1V/eetttWScbzJwZcxrzLbgXhKY+sL8/yRRJAgCchNGPNWr9A9Tqr6y3Dz/8IG0T7AVMjMDU+GGFYgQycUK5/777y4UXXhC5rbWP1TI+5Hd33nVnmAXnEDj73t///d+nPtOxHnn0kXLeuefF0GaXnXfOOvqHf/jvAZb2izGw7gBLe2r9mTPLNVdfU0477fTyV9/5t/k3TqYYLO1J3Ku1yrHvz/78m2GQzzr7rCSUqt1/NQ0xX9a//oP777d/7tmcSESkl2PH1qy9zjppUA+kagNiPx199DFhMmsz7tqbsBrhlABzDBkgIBEgeYXdNq5YKdcKPH/729/OHgMUr77qytSbbb/ddjnWyakX3TAsor5swBJAc9SRRwbcWf+YqRc5Il58cQCisUzt18jiGDvF+Xb+/LBznkMAg0SINSLxYU0Bl677tNNOC7D0XPFjzK0Nz8i47I4bLqf98rSAMW6xI4sWRzKq193xxx+fJAQDEEy7ZwEQrVE8qS1wZKzVSd5+553lW9/+dtaD8bBvPU9rQqCazrRaVtdlHtzvGtNXT8KxJuCqfLKy44Ndr84qGW01vukbyAwk7ST6k7SS/PHMxvxLDDRVBCmy79rzrsmacA2tN+HJP/95WoAwoIn0PGZXWrkM5ns/+9nPcy3cK7//z99PP9TBocrkaR/hOb14kfYT6ko9b2s7gE8CcQMD1m19F7kGe2vixOU+wZ1Se4hlQNxY6cTS+KIH4v6gWKv35d4I9EagNwKf+Qj0rT51Spi4aPtTBV57/bTM4NK6uI/KKQfKQBlio9+/sOy5545l3313i432x0HcaB8HLEouRxcwljI6Ulm/BqqWZRsao9GC3WZS2YAkOZJAeXEakY8mMLz7rnvLBx++H/kaMxOlEIccenCs+xcsmBcAVxt+fxITV19cXuKCLUYegA9wVWWBS22zMQYAx29vuin/xjZd/UcNhmvz5MbEeNmn0W//QMCllzxmD0giWRQ87LbrrumF1kCYFz4ppaEx/oJzkiIgbtrqq5d99ZF75500SX7woYcSOG27zTbJSAvwvKgFya5f0MtdkIMbhs94Az0CZ8HSoYcdlmytYBBzAijpNSVYvfDCixLs/PX/9tfJ3GIjBAuAm3YHTB6wMsxdAD1BaAWsteajmdYYr+YIKrAR6Ap4uGEKrH1H/7Abrr8hUi7sn4CZ8x5JF6t00lWSMXVLamGwhf6OZVx3xrpluUnLZeyxlYArNoJ5g3sC3ICd9WeuX7bdZtvMzSuvvBxJFpCz9dZb5d6sTyCI7A1D6gfjJuB3TwI2AA9QBJwEw4BK65nX3AkDz8b6Ajbp8Wj51Rm/SuDKYr/+1D4ZgrYP3n+//I//8T/TTFvg2owuWo/AT9rx9ojrdN/rrTcj+0DQKjjncHjZFZeUaVOnlm22wSoJ8AR6WAStMgSN/bWvVDLv1m3d2+SpZ/zqjIAkbQTco99bE+6fnDUM2qGHjPUYa1JezoJ6yJG1aZehlrI2xR4XkGVfSZJEhrlctZmXsACqJUKMqTXh2YOVu+yyS8vDjzxSdt9t9yQQJE2sG/sSIxxDnm23zXoAtP/7P/73ACeAQM0pgwysL+aHnPbMM84sf/u3fzNWa6rO01hrli7xYs1jQHbbdfesGTWHzXHTOEvADA8NlHXWXTuJHAyc69VzELtSe7wtyLMEcLGWrQWgB8ACgBPQ9/VlbL78pS/HVOMf//EfcxwBu/WW2jorpF8t7tzs3QaSAB9gxbqTWMAGb7bppuWpp5+O86bG6hIQPn/dddeWcUNDYeXVrf3PH/wgTcExRExZmIOQWu6y666RZwKk6gavvOrqMjg0nGfIiiuuEBbJHNUG2e8HtAIDngfk7K+/8XqePSTl6nRdu7X4xJNPRCaMdfd8AD61QMDS7bX33gGMJ598ckDg3nvvVRYtWFguvOii8vprgP2XwoL+6Ec/TB9KwOO5Z5+LSdBWW29dZm0wK8qAa669thx9zLFlk002jQw6zp5cYru+jlg1wFjCwHNFMsvx0y5g0sQ8Wz2vfE+Np3FjAhMJfcdCBcSFxSI77hj3rmb58ccey7xLpLR9D6hJeHh+WrsSifaafWdcrJeTTzmlHHTggQWYx+CFCevk1dau2k1yUvOCQY3KIZLoMgbiFi6Yl/fd8BDgt+RT5ZT9eraWpSDOGpwwadLS5t5dfXlj4moIUDux/i4T12v2/ZlHYL0D9kagNwK9EfgDRqBv2pTJo9UUpLo7JrzsMpCtHmzs+MsYmwz1DZbBPkBlbtlxR4X8+wbEFU6Mw2pbvAjVLFQ5ZZVUOk+Isk8Fcc1ApLU7WBr01usK4wXELRoJSLr9NjKtu1O/MThIuji+jBs/FJvvKVNWS7Y42dV/RU7pHKRp11xzdXnzzbfiFikTXSVqg5HYOK8AVPAEyLG2PviggxJsMN9YlkGpgK42700NIFe3gLL+vNwFdRgzASfAIUNMLtl6Y7HbTw2b3koffFguvviiSMcE1c0Egjud4LgBKIGdQAvoETg51m9+8+v0fpOt94OhM4YADkOQVT+3ahgl0kPfFUwL0jSL/fnJJ0fitc+++1YXwuGh1AoKRoEN52eKst9++ycw9PJvzFFLBjR5k0BW3Q72kbQJQ6DOjIMgVkFm/JRTTimzZ89OQIQJMR/cNRlJAMDMMASFM9abETbW+Zk0pAZxVHuBM3J+PcIES8bZWAGH7lkw69w+A8hiYfwesFVvBViEGRtZHKby8cceD2ABBLAb5hRwdFwBPvDgmNiGlhxoUsDaD64am5g/rI2gfvW4842OufoZHzVY6l+OPfaYjIkg3iasgejv/rT6N6CIxFONU1wQx48PmBfUXXb5xZFm7rDDjmVkMaBm/Zmf6uIXNrrShrURdH+dO9LPU3/5y6zlLbfasuy9195hdYznK6++EuOPD+d+WI7SVmK1VfOsiGHCCBblqowrtiuGJ132hTxWYgF4BupIKIEPjLeAGqDBPpHMSjhoE+KcWBr3IGHAFAM769htv5DHMjfB0jAy+f73v18OOujAgBL787prr8392x9YIZ/57ne/m3WFXVajxo4f4GLSc/VV15R33n03rGWr5bTv7e+6j8nuuBwOVifNVVbJegEuJZU4S0rAGA/r+IAD9k+yQQCOuU/APzhY6xlffbXMWHfdcuKfnpiA3fWS/DYARp5J6lxBYGV4mrmS+XNeTq4krttvt32A8n/5L/8lrBb2jHnI3XfdGRCnhspE/b///M9lt913j4Pl7XfcUW65+ZbU/dp7qcebNz+st9YeGpBPnjK56/NXzxcn0fnzwsgBRX5nPEix9TxbZZWVs48AT9eDLdcTj9GMfczxVTJLra51YHx+e9Nvk4yoEugl6Z/mPMcf/4Xy4EMP5lnLpRKIdCxJK06i1rtrnTJ1Wjns8MNTV8pd17Ok9YRTW2YcvSN8vz2LUn87aWLMQKz3OE9SPMRVeSgsHJAq4Zb63u5dWF04a2Imcte4hn6YeZLEIVVvygsuutjRddZeO83n069uoD/X49nxy1+eVo4+urLC2e9dctFxsKBvv/VWjF1efe219Cx9+5130xZAUmHXXXcpm86Zk1YCSDhj2nrFfZKxyeiourd6T60mTrNvr+H2HKjGJk2UWY1Nap+4jxub9PrE/QGxVu+rvRHojUBvBD7zEUhNXAu4PlqHxm56aZPjZSViHvcDowNlsE/D0XllnbWnlaOOOqisturKZWiA5HFCWbLEi6E2/E68SHsJzAnullTr+cSSrZVBd2tV7tgafPtlFxDrLY4ZAxwTCGMLR5M9v/32O5IFF2BNAOLGDZXDDju4rDZ5tTJ37geVhRut0rRa1+BFXE/Yari4JapVI6fTnNmLL1K7ziWy9ZC74YYbY+EsUMNWeInLpAuCfKYBYucixQrLlqL6WnzOZhyj0/oECfRqfdHyyWzLhj/1tAbdm1XHvrnzykUXXxTLe3VsrodET60HACaIX3qNA+X99z/I8YBMkjJBrwDZ2AFo6vLcAxCpybeaFgE1QAhoAAaCGkGywJlcUnDY+qPdc+89Yy6c6tw07xY41jmrDKsxYfzBqCNNbhcsjHSsmVrUrPNApJnrrLtuZJ0Anr5vxtT1A0sMJ2TQsYWHHHJwwCdQ2qR37s11CZz1iBNYYxglAAT+5lTdHBaJvT2JKMah1rqMluefey691oAQAFdPtOoyN5RglgGCdaJ2hf29+XWdGg+rc2KcApQ4b8vUO3aTb0kAPPb44wE/gjaBbCS6LN7V00yYGGB46qmnli99+UsxiMFe1j6IHCprsqM1L66W74sT+GGiVl99WlwSm7EGsDw8brBcccWlARABcSOjZYQq2F513BjvlLAD6fOWGk6B+mAMXbAj5t/6UyfJTEISRADvPjigHnH4EUkUABiYOIDSGtpv//3KFptvMVY/SrqLMXnzrbfKpptsWrbddpv0zBMsA9fqGplbvP3W2wmEzTdgbA/oSXfEEUcEtGP5Tjv99HLi106sdUMDA2m74TsYI0wbZ9LDDj00dYD2lzkX8DJ3+PFPfpxeXmR69owxt7adCyMLEFSH29EAylYf5ukExBlXc4+xHByqQLha6WtmXmXoZHH2KzdC60eiY9rUaQGMkkzk1AJ5Y2s/CPj/9m//NgYsXAixYupZJVz8d5JDK6xQFi322dqaAmNor5NvTpq0XNhGIMy4AbH+u7HZ1193bfplbr3VVmGBfvbTnwbgcjbUSsTaJ/cjGfXEvfzyK4q9ffjhR5RZG87OGrOO/VSWd96YTFhNLEfNOl6Ls18lRey1OZtsHLYwY7FwYdQN1pvWJdhMhjf2NukrieSFF12YdgzAIcWBno8HHXxQufCCCyKv3nWXXfJs8szCapHQqlUFhCNlDzM5biwJ1hjsCrgZQL2Xvem5Bgi7hoBuTOI867e6upIDU3m4H+wY+SrQlTdQgFwFcdaf5wsg2+oTMYQbbbxxeiemVm50NNJR77Y999xzzCnTewfL6z6PO+64zLV3Q65H/7tXX0kyyrPq4EMOTj33L35xavkgEuvaIkGiY/asDaqJ1kApQ4OVVU9CJiz23JgekTmPH6/2zZqp5QBhlMePL+MmeD/rbVldKT0b0m6gA3J5K6e8opVY1NYTJ3ztOz13ys88BOsdsDcCvRHojcDvPwJ9q35u5cCZzoNrTEZSe511Ns0dgKqOe/156egWMNQ3UAYG2SzPK8cee2jZbNONygQvv35NTgXK1Z2yU2yk1UB+lrT+NDWz2QBCkxVWOdFSWd7Y7Y3WIKuyHP1lZPGS8vDDj8TcRFZVFhYLNzDQV4455si4Cc6b+2GCUPFIgFXXeynNT5V9dxl0VtuK6GXm1V+lfmD8hGTXBU7+zkwCuPEC3WWXXWO28TtsZXexlYEbSCAQ9z5B88KFkThiLObM2bhst932ATnVkYxcazhAhgQoBhodgPTS32DWBmXLLbZMMCU4AVIwTWRo1ZimumyS4JBSYpEEZrLXXC1df/pJLb9cglh/Z6ogSywIl/neacedEgg6r2v9+ck/L1MmT0mwJ3CuTYXfy/dl4G+/4/ay0447hq0jlWzj2YBsM8YBHGSmmRswUmA2AYQAQZttvlkCC0EwMwXXSAZ77XXXxYYeI6AZt7o2IFu9omsTOE6dOq0Cq3feLueec27mY6edds51cPUTLKqZM+8Aw5SpUyI/873WeFuw6t6ffOLJjI06Rzb4fnyGLIzByppr1d5x1bxA3d5N5cEHHwio3HnnnQIObSLSMmsm7nATJ5Sbf3tzAAMAAXQBnDGAWDySeZaEML9fO/FrY02D21yKfn3WWgJmjY2g07zfetutaX8gEGxJiQRqo4sD4vx+iy22ipQKCw1staa+McQZHIgMUUNw+w+LLcjFCrpvTNweu+/RyS1rAgRQu/vuu8r2O+xQDjrwoABa61HNnzUIdFl373/wfmrabr7l5rh32lOAvp6H5i51g6NLysqrrBJGjDTXOd0bwAzcMmfQSF6gbN8BAxw8JZbsS2wtxpSrqpYQehZ+4QvHpy+c9hMYMM3pX3n5lSQQ1GLususuMcBxTusY4LFXJAfcuzHyx/OCTNkccht0n/W5oRdebfBt3dW5rHVMVUrcn6Dc+LZEBVAAQEg46EEI9GGrHPs//se/CwD91em/qkyeHmXLL59E0mpqM7fYPPMTqeaihclntZ5oznvvfffm+g879LBy8sk/z/WoCXVvl116SZm1wczUNlovZ591VuTfGOTLLr00zcsBAoBEbZw1iLU86OBDchyMqISQ5BJ1gr209tqfL2utVZ9LY33jRiqbyyn1tttvLTPXXz9z+N677+W+tQ1Qo0jKaW3YI7fdeluk0CuusGJ6D27OUGjqtHL+eedFYiiB4HoOP+ywgEzPG+APKDdP99xzd9lqq63LSitzbMS2LVU+BFCr8+wSIa2ti/837kB9fd+NpmF27Q3HVbg/YNAg13fMUnMTzKt9bUxIMDGq1rFnu+fHeeefX0139t47gNmbC4vIuIlUNBLUro+dVhMA6THHHhP2EDhqLB9mldIB+4yVlbw46+yzy4cfkk7qZddf9th990jSvR5jujw6ElYRC+c48+Z9mH6aknMYt/5+9yRhU1sMALFq4uLHzKVWHWcH5LqsUZ4To2kkTqZZ62bd11e/+bc9EPf7x1q9b/ZGoDcCvRH4zEegb8rkVav6ravlqf9f3bhkJwU0wV2dDGtZEIeJGxpcXEbL/HLssYeVzTbZqIwbGiyDA+Mip5QFzJ9l3Clrlm+Z/jtjCLJycq2A/ON32tjCmh0OnEw28ZFHHo1bncA6wdWQl9JoOeKIw8qaa62RLHZtMVDrGapcU6F9BR2Cb0HOpZddmv4+Cs5lwgP4EpBX23BBABCiDkx9msCUPO9jipNl8WY1OuirVvuCL9Ix7Ni8+fPL9ttvF9bAZ+bNnZsaMJ8jtdx449kJ+hKQjIxEiqj2yYtdQIGRaSAOI1jNKWpRvv8XWMieA1kc9PbYc49kdfVPU5dF/kReJoPvs9wrr77qqrLxxnNqk9ouICVhwjjttutuYeMsFIFLWhFcfVUssBl9YC4xgwCxOVDvV23ISzWE6O+PYcYdt98R0ElehSlRw8aookqUBLfz06eNYyAWx3dJjrQd2GOPPcstt94St0mSPsE5ICz41e8Km6FnmmMbA+MmyDW3Akj/zbxi0802jQQt0kqgn6PdokUBapwyjQ25p3FYbbXJmQPjoI4IsGHbLtjD6JC5GgsABciWEW9W7OmhNTxULrv08vLYY4+Wo485JnVqgkbXJwjE2Nx7333l/PPOL9/+9rfCUrUANAwjd8P+gRwnTMgS5iPDaUBNoui806evXvdDV8CyYCFQdXaA6JZbbp2A9I3X3ypTp65epYIjtY8fUAigWlcrr6xNRWWQzv71ryOBEyjus8++keZVVnmw3HDD9QGvpJQnnXRSAkVySXJB9ZTmzXUC6NYxMCFYP+7Y4wLgsNXG3bwyhdDnEDgA2ATX1mJlc0vAseSBz1o7wM7xxx83Biw4gwp4JSjMrZYIMbUZHEztniSIvnHXXXtd1ppjAfnYRpI+MlkJBBJd11DNnWo/Z2zwTjvv3DUEfyzsCdnf3HkfhNlvrRAaU29PaATO4RJrVEHxUBha8jmy32233S5SZ7JSCSQB9He+8530mQMimZ5owky6y4nSdWK2zAPWs8ke0ycOgOiSF9b0McccnSQJIEwKqT7s0ksuKZtuukkk0ZhQ8tQvfemLAbcMftTjYvH9nROi5/uXvvzlrCOW9J6Z9vLzz7+Q9Y8VZIpi/pxHIgqbD6hhVSVAsKoANPDvXjwcSXPdt7GgJPB9c6/lhNYBN1x/fcDM2p9fO6ycRtZYRsksKgCM0m9vvjmJK8CakgGI3267bQMs5K+AqtrzrC9OvzVhVnu41cbxnINHsr7sn1qDxjGSY2tNVqaWjmw2Ri7axVSAbv8BRRJsZK3NqMf4qKOzYIAyDDWnXkk5xkHAK8mqRALJtuvwb1q12F8nnPCF2nqmaz9gr0hEtGSIuuc33nwzvThfevmVMjRcFQJ77rFn1lNfkWB1z53pWFcXB8TpT2iNjBs3IWqYZWviarPvSWVU8jRj1rX7WbbZ96j33fwyuqQmo9rz9Ovf/vc9EPeZh2C9A/ZGoDcCvRH4/Uegb/q0qZFTtjq4NCtOprxz4+okJU0i1pqp9o/2l+H+wfSJ6+tfUI477vCy6ZzZkakMeHGMDnrN5E9r9a3FQGqnmJ1UD5WP/Wgj0PT50bEsY3tMSkmiVy2hY9ZQ+hLQCixlWX0Vo+DFdtDBByRzLMuaT6vh81IekEVeMiZ5cz/AmbowgR/Ao7dRC4qbPM5LWNAoaw0ocL5r4PeThj81hlGCAo99Yw6PXtSCDiBw3XXWyXnSZJeN+FtvlWuvvabsu+8+sQVvgFXvpLXWXLNssummAXzAErdEAcVGHM5i8lJ7s5G9Kc53vQwPmIZgikg1Sew02CV3EhQLZEmzgCcMIfZGdr4FicbL760JhfgJ8OKYWBLU+jeg6Jijj0ngWRt8D3bW6oweABWs7EjGTfAMNADKAhLB/5prrhXwBRT53W233x7jAoEhtk2gSR634447xP1wvfXXS5ZfHRN2xTi99PLL5dRfnBqgecQRhyeAkxHQlwvTpSeTTDlHvkcefjj1joJ68+28fsi/1MNxHsTUCFoFnc5vjO5/4L7Y7jtnY4Oeeebpcumll4XdICV0DHPe+r2Zg1N+cWr20xFHHhGpWEuIxI1uYDCMw4svvVi++tWvJjhtTqzWZUsgtD0nsHQOUi3AguRK02hyUDdsvj744L1y5lmnh1UBHN58851yxeVXlh223yksFfCG7TE2jz/xeKTHTG1cjzWI4UvD5UkTwyxgJq0pASimFBvnPGqVzC2W0VpQR6qvGvBtzUkSWJMMWzBg9q77AfKAKn3DXMOqq60W5kUPMwDeXKuBxJIBIZhUDCxwdNhhhyVATf3fBx8GyHKXdE3Ww5/8yZ8EXGCWd9xpxzijAnTGSmsJlvskiFhkzdDN40UXXlheeunlnNM+2mfvfcuee+0VoCvw59hpzMzRTTfdkGbqWn9UhsdaXxzW7IADD4jrrH2gDYlkhfXD6ZMUVwKG4YWaPD/2hn/HhtrHxoblvSbRAJs5BoRJxK1dc6T21L9hvT0zzBlDFuBVL0IJheOOP668/BLznqvLZpvMyffsdbVWJ554Ysbs9ddeC9sDOBs33z3kkENzfKwnBgdjIwF05513hB1jMmRNAOLu3ZxLkDg+5tC6xVY+2hkANcMYCYiHHnwoYJYRjeTUO+++k2SWPoTWgn3lWXjtNdekd5qEClBjTTFDwWZjJa1PSSXusFwhvR0effTxMn3NNeL8mjYwZKdjibrap7Kxly2ZlrrSNOGuzsNdIXjXQqckyWaMza/nne9bz77g2SRh6HcYVxwQf2UAACAASURBVKDoyaeeKr/59W/KUUcflTo4P9w+r7zqyoDoTTfbLPPFPKmat7xWvnDCCZFtWmOeYQyvADaJhT332CPqDIm3K7PXn4mxCSk8ELfmGtMz95p9x0iqA3DYRe60AXF5VpBNkmUv404JxEk+6tXaSSgj2V6mxUB6YS6YW5Ys6RxXI9cs5cS/+D96IO73j7V63+yNQG8EeiPwmY9A3+TVupq4IKqqfa/oqtaiJYD0+66uqzFzfUv6IqcE4vr7F5YvnHBEmbPx7EC2gX49dljuA3JeELWFQQNxA3GKXPo+aCybszYmI3eqFmEZhnDMOCPqQS+wgdQ9XX/9DZE5CSQEpYNDfWXfffeOOcjiRayVsWrDY8dO/VLHmsjAk74IRhmH7LDD9h3rqN4PcOzrXurqun6Ty/YiFYzUuqVPfq9V900tFyoLhzF68sknUqgucAWWBP/NDIO0jjT0oYceTGNoL1hgy3fZkPvspptskmCzAs+nE/wJ1gHGuIt2tt+rrLxyMuzMD4CMLbfcIgGQ8VJjhEERmLa+ZAJKAaggR/CcXmL9/WXVVT8XqZqAMq0BZm+YeiHnF0iriSM1Y9CCMaiyVTVbCxPcZJb6SNAWJHglu8NykZGaGywOwPCVr/xJZVhWXCG1TgCUeh7B9oYbzg4wAPQEjrLafq/ZuHnwHeYhZ//67IyXJsvYDAEPVk0gBSC4frUvl1x8SbnllpvLrFkbVmOH6Wtk7bhmY2geXC+A6veMIQDPD+d+UG6++eaM8S4775LaF6Ymgrdnnn2mHHLwIZFrWg3myD245x/+8EdjrSgExvaRwF+gaYz/83/+z6nNsh5a3UrMGaytrh6nNSM2lub1nHPPybojN8NapM6ulIAqvczOOffsrt5rvfL22++WRx5+rDz77PPlyCOOyufCTgwPBVi/9OILZYcdd8h92xccOi+59JLy7jvvJKBWywTkpzH58y+k+bLrNufYlzvuuDOSu7333idBPXbSOrZ+V1h++TBaG87Crkwcc7jEoqkJJbsDbK0J468PGNt4LLMWGJhiMjb9w4BtgHDuPIYO1aiBnHXTTTcLCPF3a1cT97fexDxOCUgB/tQabbnlVgF4v/zlL5OAwQADSQCgNWy/Ytj+/b//P7PGJYusGwkBc04iOn7cUFjVZ597rtx3771hgvzYJwceeFAhlXPtmk8Dpu5RU2ssexi2N95IcB7Hw5EKEh175ZVXyrk9K7gvAkbAzU033lhWWHH5ABp73e+BVkDOWANVmET1olddfXXuT1sIoO2eu+8qW2+1ZVl3xowAWXvna1/9auYviZMttyivvvJq5ktyh0EIUJJkwNBwmCRs2FZbbpWefBgjz0r7yvqWSLr+husDwKyF+nwpSYSonbQXOMJizX0GOPesSjuSuR+GnfN3yRqJk+mrrx6nYeASmPds2nKrrcotN99cXn7llRi/6E3JnTcGT1qRYPg+97nUEpoDc9XqQ5N8W6K9Rut9WuvamqKEi3KAp32Yz9YEo79TadRWDxXokEOmf+VbbwdkWWsZq9HRMn5CbQVx+mmnpa720EMPqw3sFy6IBBgAV8cX45Thoaw/z081gebVdQJ3EhWPPPpoejBSgngGqY+94vLLy/MvvFT6+gcz9mpA11h99TIysij9UGujb9dejUgkXIC4mvDRoqa2vQBKP95iIJrMsPgfBXEJAZYAuZ0JkmfGosXlq3/23R6I+8xDsN4BeyPQG4HeCPz+IzBWE1dh0Uef0UuZl+qoV5ttk0iW0j8S4/40++4fWFhO+MKRZZNNZpd+5iGRcFQp5ZLRfhCuMmpp9l3K4MdA3LKXv6y5Sv19613TLI857dXfkSwxprj22uvCxDEBmDhhXPqs7bnn7mXGeuummfGihZzHxlW3sa5+rDXlZotNeiQ4YNEt8AJqOh+S3C9GSIDE7REzwbYcM6H4PczhJ/y4tli6k+V0IE5gRPakLqyySMt3Zi19YVguv+KKsFGaJNf+RoJ9QexNyTST+LVariefejKmJwJdP7UupJqnkPsxVFC4D8SRPTH1ANwYYTRGJy5sw1X62Fw3AcgpU6YmeGn9AsnoEiAeqW+Ydgkf5hwy6oCcAIFFOqYDQ0Iy1dg8462ex7VinYA/7J36Mvd05plnJqjBoL373nuxEsdOYAkFxOSimBXMhhoo88OG2x+mAepUgFKSO4GW72FsBEjOTdpH6qSWBBBmSKCmhhGDehs1fYJjQbRxeOqpJxMUYhW0LVBDpSHxWmuuETYGm8jYQ72bH0BN02JyOoF7G0/1P2r5Tj75lMgSASVBcOsRB+QCLd/73vfTyoHUEigw5o5hPmubChbvcxMs2n/W0GWXXZ66QsYOwFVr1+F7b775evnNOWcl2J82bXrWz+DAcLnmmuvKooWLw/QInAWEDGO4GHIqnTxltex+gBEjol8X6SrG0nHtF7VRP/7xjwOoJi03KcGn3wFP22y7Tbnv3vsCCprpA2MV+wfotm45ivqe69bsmNRZsNxqYf1dMsE8HnXUkWFKATHGI0CAeTW/2HVz+8orr4ZZVo9lvIERNvKkbzF5GR7q7PBrvZokDEboi188IcYY55xzbkCefTFz5gZp5s4F1vq3vzFqb71dW3pgS7CcxkEw7rljvQBMWo6oMTOnjzzycAAO6TJWzvUDARW4VUmf/cdyX6BOjmitYuHSODxGM3rDvV+NOMYPRwIdWfbI4rLSiitlTzArAhDsTQkJ53U8zxUy2ccffbTsuMMOGUPGOYDJsccdlybo5MWAILk1dQFznimTJyfRZL7uuPOucvPNt8S0yLNKgsW1A6L2vLYe5sA8e57ZKySUnrueDUkKXX5F2FCJDn+XnPF9Elcg2fh7LkRa++RTAfP33X9fbRHx5JNlA66wq6wScArQSQQ88OADAYFq6a6//rq4Nx519DHZGxXY155rqSXWQH7+/MgrgTeMlTG0Przn1JA185PGepsj8mrP9UULF9b6tjTyXpj3HzBKWqmuFlsnIeNH8uqGG28oDz/0UPmzP//zPA+d/+677sq4bbPttlU6uWhR+clPfpqx1xfSWGrhAhR7t7gPyaCayKySawY/ZJVDwxMyN8ZnLUycWriYmvhoBXGpicPEqYlbtKiMx8SNkpdWJi7ulPrETVouTJyqhvq+rSCuvm1rJLB4EZBagax/AkJ7IO73D7R63+yNQG8EeiPwxxiBWhO39On9O+fwEE9tQV6QbJJrzYFm31oMAHCYuBNOOKpsugkmLq+1Mrqk1sT9jpzSK2K0slR5gXzMxKTJOPMqWYblWpatayAOkHjqqafLtddcm0z53HkaZI+LBGn33XctG264QV7eC0hjBhV419q/JpERUAnMz/nNOQkOZDk5r6U+ppO7MYDw8sYGMcdQh5S+QKkPq2PxST+VpVsqKRRM3HPvvWONrBXzY4YaK+P1yRmQzHLD2bMS6KRuY2g4AEVNke8I7NyDbLX6uM023axKHNPXR1Z3fLKxAn4B8hVXqJWZl6CeDEidF+Dj2gU5Muiyxg89+GD6LulnhnFTDylQEcxG5nnNtQGR5JuCN9fgmtiE60lFLoZhq+6O7ks9hdq0Wm+C2fnNOeck2JKZFowLYAXQP/nJT9L0GSARMD78yMNl5vozI2ECsEi+zA/535yN5yRw9jsyvciqRkfDcspmq8U56esnpWeVgBf4rDLO9SLF1FZBLdydd9yRzxtf1vQCYqCOpFGNFibM2KipeuPN1+OSR26KARRgAyFvvvVmpHJXXFkNZLAIqZPsDHOuu+769KSTdddP0HgD68aGkc25554XUEFKWV1Tq2FEM9vpfFnHXGKBBvOpDpTTI5bQGgmLk4BytLz62ivl7LPPCFBaZ+11Y4ggvhscHFdO/vnJYejUyxl3AffV11yVQJ/ktIK1wYztRRddWFZccaWYlRgbzwD3iEl4/oXn8zlrSJCudglI46Lqu+ZErR75JgCHMZN0EYDutdeeWSNYUvOGsTTvGBRuhZd0wNkxgTLW9YAw0I0RwsJw+RRtMq9xjdXQaHwYWWtccqQ1Uq81TBOyriQMgAiAGSushg3AAr7IK/fdZ78kEiRNANLY+g8Nx1nSc2CPPXYLK2sdtObQLkT9mrX0wvPPZ6/olefBZv0Cc611SAvMazJpNMDQfhDwS37Ya6SuGM40oR4YKO++906ebYCEMcIaWpck3ZILnlWOQ5HgngE8LJ41vNUWmwcAMQkyt/bOrbfeku8C3zf99qbUeDJpSmJm3Lhy5513lRtv+m0As8SJfWRcMV3682m2jTGMIUbpy5wZSyB+m623qo3RJ4wPuDO/nqnmXt2hcZTM8GyUHMGwaRPxwP33F+oBsnaSSwCPDNFc2H/qh7lMkjX7d5Jr6wHrPn2NNcPAtV6NLTkHdGGPJCuSKFAvrS75gw9y3Wob9abDZhp334/8e9y4MMjVVGpx5ib3v9qqGX+GPeZ/2urTOvlmdZa0zgFk4+bf7RfzIMkDzFpj7h+Iw+Z5VqTlysRJeXYBq4yKsNOevfazP5Jkr772Rhkep2l3X1efrLWK+j8JHPitAlIFgkCcFgWe6Zi4vj6qGPdSawQbiItbbfeO/YixSZ4ifeWD998pCxdWxjWS09KTU/4xArDeMXsj0BuB3gj8ISPQt9rnVlmmQVxFc01NWY05KvBpL0JgJFLEJX1pMdDXp6/VgvLFE44KEzeURsLAzfBSEMfYBBvX1cQtGVGj1gqrvVI7ILQMU1bP/dF2A7Ux8VImDohTLyBQxg4I4IaGBgLkdt5lxwRskfgsUn+EHazAUNDnigClxo6R6wiMqxV7lSbW2orRMBeCEmOw5557JHBNzdunuZokO1sbbDuH2xC4xNzjzjtjAoG1cR2tbkyA8M///M8xH2jZa+dWl8E508ved5r1t/5pwBSZYRurvKQFC++9m6yu0TM2ZHOC8dpmYLm4AqrHALAE1ADr0888Uy679LLIrABD49ScEd2n4A5DJgiXeRZICupl4X2PgxygyIRBQAhYNBZVIACskHK5BkzmlltsEWkg4xJMCzMGUiRsDQZOfZvzAV6c6QANjoTqiATHDGb89/ozZyabLSASTFoH+x9wQFzyBHLGXzD16GOPJcvd5rWxj2RmgKLgELjFLgG9AmNZfSDwtzfflN+3YIy8lFMo91MSK2N3+223hbnACFk3Mv7nn39BeeP1NwPizKkAtzGH5lFvPPU9GplXIwIADwtcAXhLoAhE/btAUU2NuiTrFai2boCUJiV74YXny4UXnl8OP/zwMIrvYVEWLwkgeuihR9I2QTsDQR12xr1oyyE50azOsVNnnnlWjk2qhzkQUAI12FRGMzHiWbQokjj1ZoJqAJMs0pwCzX4nyPd9yQnBa8YmyYEqb44EOL3Fam+5Sy+9JDVqesJhat33z372s6x7xzKOzEwcM3t5cCDMR63pm5RjLAVYSw2Z7H0yWkybOjLzCkhbN9aWpvXWNQYq/Rc32jjnWGGFFTvW75Vy9z13BhS4N0yode267VHHwRirv3OdrgNYdo3Ws/Xmp5kr+Xxj4awZbPmcOXMydnFxjITzg675+bxck+cQVtl+sJaA4p123imJBGPNtIP8GCgwxurMmqNse5YDSJg7NXMYzyOPOiqJDdJhAPyJJ5/KPlbnBlh6RtnL5JvLMuyttYexti+tO/XEDFqsgRdffCHOnpx+AUljoK3BrrvtFtbRPgfiJDfuuOP2JE8AHgkeexgYffjhh/J8PuCAA8OoUxN4vv3qV2eUbbbZumy+xRbZq/WZXltPVKVF7dtHiWAP1/5tWsYM5ZnpJ20bRmodojnECrbWEphW76f0mJtXgYznr2OTqGOp7b0G9oyt67BOPUskGjw71SS7T5Jkz0v3J1G3/fY75B1gDRhbdYp6BTJB0UvSs9se98PU6oUX1eNV6f7uu+9W1l1bD1E9TCtjtxTEjcRsRe9C+2V4eHySN1i3xvJjhhmbAOHVlrqZm6QJbBdL9JW5H7wXcxPrx3vM/j/pL/9DT075h0Rbve/2RqA3Ar0R+IxHoG+VlVYercwUJqCrw+l6frUaNIAlmb7UoVVzizIyWsbrmTPqQb+oHHXUwWXWzBlluYlkX6SE4zoQV1mi2vC79p3rG63F1h/56WrfmmNWet9wzCJDCqhqzXY5RlZTiNHR/s6I4tpIU8hbRpYsDlDZYovNyq677hxHyGodXR0mYz4R2diCNHj+lx/+S4wyZFABBy97L+4aOHPsG5ceUqR122wtcNg8mX4gKM3RP4WJA2TV4hkvQYRr0gNIIM52eoNZMxMUhPEbHIjc8Ec//lH5xknfSKDSJGbGWjE/xkBg0zLGAie1JZwWG7vYDGoEHS1wAVKwBDLi5ITOhaHy7+6RBMv8OP/5558X+ZexwFaZg9rUtwSE3XXXnWX27I0SaNZzVVCtjophhP+WYW5NxStgIm8aSGDW+tHJ8McgJKBzfFEjdc2114QF9DvXLLAWcMrUs1HnkkiStcsuO+d6r7rqyhyXy54AyZipcWLTTQKmtqQZgwh4AUW25Nghn8XQkJxGbvnkU3G6VDcF1Jr/SPPmz88fbnpMLbRgIF8VqGMNgLbGknD8My5ptL5gYQDu6aefHtAAnFomQLN9JjjkKkgeClBx5wtj2bWhaC0IGlA2T/4NKBTYkvTuutuu1aK8SyYYN2v1llsYk1wTloYxiHut8mDsz0g5/fRfRbq6/AokcYvKHbffnmB63332ifW4wH355VcoF5x/foC54wBqMY0YHY1dP8BgXQJNm222aVwf9c5jigFQmjNupdY6gAogcvYj7XSc9qypkuFaXwSwC/QF7WrEJB3sMwkBMmNBPrlda8K8+urTMxd6h5kztXMC8zrGS/t7JS01OhoGgqPpqaf+MuPh2gETbpGAtLm//LLLwv7o4eUzkh/WICmZGk5sJebeHBhvLpZYeWsAI9Z6ownO3RP22D7CYrsvv3PPAmz72RgCg4L+ZhriMy0p05JI9kjYlMWL4nioT5rr88czQZuFKp8bX1ZccYXaIqB7zrl/INP11b6A+pG9mlYpAN8WW2yeNaQW17xaq8DzWDqvcy5uz2rrGEMF6GC6/GDrrrn66twvEFabzg/HpKkZBGEoH7j/gTJrw1llxRVWCNOoL92Gs2YlKQNcecZIVLkvaxezNW3a6mWNNaaH7bRHrW8JnwP2PyDyUwxjW0+ex1FsVAo7zy/r2TzbU9a1JIr3hAQEijprpdt3fsd0KmCwk0o6FAbP9ZoXa4y0l5kSOXecfGP4NFAuvuTi8szTz5QTT/xaxt81P/rYo6ll9twhX9bPUkJj8823yHqQaFI7p45Tfzz3Y41TmNj35uTpZ55LUhBLuMceu5c111gjZQLcKdNqQAsgNetlScA4yafnm2tafvmVyqLFHGklhTSbHx9WL0nNruavy26mdr0m3ozhSBlZtGisXAA4POnf/F0PxH3GAVjvcL0R6I1AbwT+kBHo+9xKK4/KypFwxK1KX5gOUHk5NgOSjhQb4560fBtKFm9BWXmVieXoow8u01efXMYPD5VBAK5rMbCkDNb+cB2I40ypBYGgogWGLTsdWdUiUp1mmV7tjSszBvAs7pqtchyr1skvv/RKauJef+ONZKIjA5z3Ydlw9gaRyZEWkizVvnLqCGpvIP8PHAhqSYUEL6RbrfmqaxJsCSQvueTSFNVrfixQb4CwyUE/eQIwibW3WquBOePMM2JVr9+RgCR1Z5FMDqXX2a/P/nUc5CoDMxKwSnKpf50suObYstzACRAnKCPraz2bWm+kGNR0dSACaf3iBKCaWcvmCzybAUC13a41dOpYMBSRKU3ngLZ0jiKze+jBgBONm7EIVcJXAyeBJbmponyGGBwyjbPst/ECjASOxlyQj9US4Jlv46P/2PQ11khtTD3Omgm+SPn8ADTA3YwZ6wYYC24eevihSMOAjDj2LVwQySB28MADDkgAWIHykkgxH3zw4XL4YYfXvltdAGg8WKgbJ6yAYwE+givrxs8rr75Srrn6qjAKDEgEWoC1gNR1AW1MHtQKyaZb2wAa1orkUZNla89YC6jvuefetGgQwG673XZl6pQpmS+ARcNhLSRco/s3fq6fWcZvfv3rJC+OPPKI9NhzLAG7/xc4S0qQaL76yuuRZQk4gUogwBivuuoqkWe55l132yWBnjG1vvT6+9wqq5ZFi0Zy/1hjzoQYhyQKymgCbWwqBoe0TWArILeO33nnrcyzMRJEGgPugyTAwFtcSvWb6swnJCDeefud1I1xVWzPAABJwLtPQOXESGcxXNpYqNt0va+9/nrG3J7QsJ40VzNv1y1J0ZwwY+TATKZrSu267rzjztS/Pf3U0zHGMAZAJiBq/x140EFhTMhtmagsnYPRjB9QKkkgMSKQV1+mvYQ6LfNkLzfbfc8jrJwaRrWWAIG5lZBQb0ge6lnLhl9iwJoRhDd3RWsAI5weeuz0R5aEvakuixVEv/zyS2V1Na8zN0iCiRlLMyZqjBQ5XJMXukb1pJj8nXfZJSyc/QZk1prXyrx8OojjpmvuAfLqiGtteTY89uijNVk0ZUrm2Xk8TwAzQHtpbe8mOQcwZP4+eP/91DcC8gC1NY9xlbSgDHiH7HC55ZKIIGvXsBxD6rnVAPvHa6mrGVctA0hLh87Iyv8bn0ULF8QUhPw67PC8+dmfnh21N1qVqUoguj/AyvyplSPNJUtdbfLkyD6xfoAcNg1z9sUvfal8fq21qsHMPfeUDWfPLhvMnBknZQZM+++3f0Cq65D4uPLKK7KfMatObi//0z/9U+bj9ddeT43i8Dg93/ryGUyc/4Y/k1xdxtjE+rFGPEu0ilhuuRWyp8PsDwyVcQFxE/JvtUecTGRl5JaCuCrNHIkqoK4FIO4b3/mPPRD3h0Rbve/2RqA3Ar0R+IxHoG+1z606Gmlj9zCvvUcby1If8vVPPXP794EYlMhALiyTJ69Qjjnm0DJ5tVXK8GAFaVoMjPaRXnYWzh2QS9+ZkY/2iWsvk8oWVEfIyDy6vnHtejhy1QJ14EitT19qO4A4zIggTgDw1ttvlpkzZ6R/UuuhluamXR2el6dAi5QMg8IkgNOhgCBGJINYNI2TR5PdPuXkU5LJP/jgQ8Ys82t/gc5+8RMmRQsEL0335MU6bnionMNO/sUXI9vcdJM5NWDQoHuc5t3PJXBmugCoKdKvcsdxscmvIE5LgOpuJ2gCMkjUBEwZO+6cwxjE2hvPWJEs6oGHyQAeZYexJ7LpWALBi2BZVhibcvsdd5Ttt9sufdkEa8l2JwvdF3mXvk76yQl6q4lJbUAtsOaUJwBWd7X11luNBZPux/GxdXrSAUuCNTV1GEAB/vPPP9dZls9KcIeJIytLPebixQF8atGAbwEsmRLnSe0C9tpzzwRrmEZsJ7kZcLf9Dtt301RBrdpHzYoF7e++924YSWtLvzoA1nm4k2600cYBndaDQJE8lfzM+Zl4OA9ZrPVJLmZONKz2/5qSm4vWf+zoo4/p2hRodYHFWJR6M+wDCR+jD4YPxtj5rYUEjgsXVdnvaMmaueDCCxLsY22snzQ57lwOY5oQdrq//OQnPyuzZ2+ceqa7774zNZBAh4FQq/TkE0+kRupP/uRLuc4Xnn+haGGx9157l+nT1+rY9v6ACsyp+p7U+k2cGOb3l6f+MmDDuSd2Pd8+/PD9ylIwHGGAseqqcSYk+YxsjTTwvfezNipDUJuHA93q5+zFlVZeqWtSfVmAdA38x+Vcagu/9a1vRcr2wIMPxkACOLCu/NivHC71qZMgsK/IX6sMbHGkbpWtHR/5NeYXK/Tsc89mTslOSfWw7dgVQNFzxTMAyFfviUkXkJO7ckiVBLBuyMvXW3/9uF1yZAQu2/MD0MEuanpur2pcryWE9eN6zLs2G+SpxsNetY591vGtB+ybteGY1qI1Zl9useWWkSRzj/V99WpcN3feaeeMQRIRXb8zY4DFYdrBHRO4kDyxRrCN6e22x56Z6/YM/jQQZ+7s5cYS+hzgDJCfe965AZNYdp8x18ChsZVQwbYDlAA6oGGcGdN4Lj/3/HOpPfOMA/j8ITMkMbX+SVslYoyN41WX5Gpw1SSU3iNhMbvEUhrcdwUCElx+oiRRr6xEoGOCAVcMnPH2J+8f5h56u0mqjBuuiQB14ekZuji9CZ984snU60k4mWuyajWj6lElPl56+aUkt9abMSP34TlOcnzQQQeXlVdZOWvHd6rCYJdIx93LVVdemXWjZQbjmdvvuKuMG1+blO8OxK27TgBof7/nmibfFcjJwVYQ91YSENjpCROXKwsWViAr8cnsZOh/AcTNnzu3LJgnoTBQm5svWFj+7K//Uw/EfcYBWO9wvRHojUBvBP6QEeibvCpjk4/a/bdeVYIGL/Um06tAroK6fi56nNRG55dJyw2W4447rKyz9hpl2Mt11It0KCDOnzB8QFw//X4pI4s6c5GOIesq31KTUwvmu59qtjh2/tFRzV2xaeSaXrrMFt4v1117fYJOwRvpCzv4DTZYrxx22KF58VYQWk1Zwux1zn/kbiQ8GDasCNBUg0JgTlH8+IArltlzNtkkwKMBpE+TUS69dAGFDPiS1GaoCWRbzwyD5GjzzTdL1jsgbvy4WJbr/UZGRv7XAhTBkhc5ELfJJnPGbMDvv/++/A7gENgJTly/gINEslrY199hDZhRODZDAUFoq7fzshckmiNF+7LCgJHGtY3FEsjE6W1oKFl79TmAWmU6JoxJPNWeseEHuDjexeSjrwSomRv3X6WLc5JRtr5ch7EU8JEbYScEbSRdgArZliDPuQXc7s/8+DxmhhOfoBE4AyhJAAXjGAaAC0gSsKrhIosFrjhp1vYKtQ+hdcGpT8C1+rTV870YvqSuRAA3Uu686864SZJQYrzMoxoioIrkl4yT7bmaH/sH2HF/80SMiwAAIABJREFUxx13fNZRA8PGSOAuENUovcoLK2Pr3oAxgbu/YxJIzlyX/159+uoBC8Z32WBbbZtWA2qhTj/9jPKVr3wtTCpWCzuiborM0XEFdqee+ov0IsSCvPTiSwGIgv8ZM2oNF3YPeDFf5hALRv7nOs8448ysgcawRk4WyTAmQ0JncuZWPapjOD7Lc1JP4+A4wLnxteasPXOsJ5YEA7YG+FOTBTjdf/8DWVPf+MY3si+sSRJIY4/FsC4BHgyx75BEAwbrzVgv4NC1eYYA5a4bg6rmzv42/75vrZHP6t8FTDJdMV7An2NjPl33WWedmXmx9qxFIMx/WyMYWgF9Wj4k2K9mLRiwSJc52XbMrs9jNnzmtNN+GTMUINncNyAhGAcc7JstNt88TA1mVJuHWsO3f0AXplACS5JBYkPDeLV42EFrWfsHz4Amr47CAAs1MFBee/XVNKoGmFuzes+rVqOc6uiPySmrpLC6aALn1iUQ55mtKbekgP2DxfIcwpar2cP+m1vjvc+++yQhYT6bEZCkClBl/Owb4/PuO+9mbtxjs/l3nRJVMa7h3ps6uCoBbA6UNdmIQfO+qEy8GwH8AtgGBtN6pvaKqzXSla2tfdGsU8kW7qSeH9YG+Tw2NCYoixdn/slkKQWoCgAyjLK9NWPGepG4+v5vf3tTQLUx9hymINDXDzByDmuSu6rkATMgBi6/+MUpqWldc621wg4/9fQzZWBwOOuMnPLza66ZZ1Kfd2pj4TpZ5fx5c5PsMPZY/fHjJ5b5C7rWCwPDZcKESZFUlv7BJPE+jYkzPovmLxiT1auH7YG4PyTU6n23NwK9EeiNwGc/An1TJ08Z67kdLXyX3cxLr78aDwhEau0Ng45aOzdY+spEQeeI4vdFafa90eyZZRyZzeLRMtA3bgzE5Q2/DBNXltSXZj1fLfZvtQXtd0sbgddsazVcwcrUzDQp5cIFi5NxBOJId1pfNyV7szeaFQZBcEn25fh5eXe20QADW2fSn0MPOTQBX5M2NuDoutiSq++pZgrTE6jWXkLVrfNTSuLCEgJxTQ5K3nL22Wfl5U/qtu22W3fBQ+1Nhk1sTI7AsEpAK3vIxAPrsZV6kw/IZPrLPXffnUbIAjaBkftrMipBS4C2l3SptvTqLgRXPqf+RiNkAU0CzQ786X/FpESW/Itf/GKCijoW1SXT9bkmDZLXX39mgCjGQkBu7LEtAm7Z/dkbzU4NmWBOMCOYJOts9W4CdcG74FZQaJwEqPrNVblYNcAQyFeWqcoLq8Sp9th66cUXyxVX6gO3Sklz4RTh94Vh1WwX8wiwZly6vn1nnXV2gsRjjz02cyEANdZAwGWXX1ZefOGFst9++4cNEvinnmrC+LiBYmI4YpJNksSRLm67zTYJNNXWuV5zC+QyWQGM1Fql+TgYv2QkABNY1xxajzpzX3vUafcwrraVECguXBSQCsALaBlGAISCxib7sv7cl+sE7M47/7zyyMOPlr/4i28nyMUa3fzb36aX1syZ62ceBc36wE2cMD4A9NXXXk2LBEHm7Nlzqg37/PmpYVQj6ZowC6TGJGzkYvqyVUOPKvVkgU8WCTjq5QakPfHE49mTJGfMGpyX/I88ODW1HYNirQvQBbQAruTEHgLa1acnKDcGd911d/n61/90rN6tORFyMb3t1tsi3zQO5r9Z+K82ebWYz3CTtK7I8NQnLVxAVrpqQL/rYM2fmsGuJ2bs1NVMpQdcX9a2OkzA74knHkv/uc022zwST2vd/EkQmB+SbAkKBkstQdF6waV2K0mv+jzDamJHsNOPPPrIWKICkE/t7vjxacMh4QN8s93/7W8Zs6wR0MBVspnEmAeAiPmQ8WoA07PBvDamqCXj2vNB/z3BueSUY2A+2/OtPXE/DuJaUq/1t2ySatdif0oI7LD9DhkHewqjZCwlLbCgWETGKox/MIP2RtZDJ9mzF+1xewSA8qzPO2hkJMcDXIEs3/fTGNdmwOVZVkFbyfPPGEfdwVm5M6oC/hZ3bWQAQkC5NlCfX5N9mnx3bFyaaVdur/aZw3hl3/WFjQecPec8I1ZcaaW0cyC5ZBjj/2+88aY4WW6x+RbZd57b3/r2t9O2QhJC3SCjqZ132in75oYbb8zz46ADD8r9YsOffOrp9IkD9D3n1pi+eo6NietjGpa2Pt43elR+mL3IpAX7CsTN03NuEQA6PnWvQ0BcnKU/HcQNdHV2bZ+a22/+2/+rx8R99jFY74i9EeiNQG8Efu8R6Js+bfXRMeDUgap2tCbniqkIEBeVIxDXV/pH+8rwgHqID4q+zscff0SZud46ZZh7Zenq3tIrTuF4+gpUd8rO2MTLNgFAs/zvCsprFnUZMNmuKecezYuWo9foKJniwuj9ya0eefjhmpkdHCjDQ4Nlo41nl7333jPMWWoWuv5BWBksAkAh4JFBF+y7HudNUXvXBFbgpsaK3EpmdClg00dnUZXlfAqKE0eQVDqm4EhtzGmnnxbWhtRQrUcNDEbSsPrCCy4MkBQwCqwaCBPUaEROzgnECdYAHBldAQ0zAXV/GBbBigCwmbI0d0kytgsvvCCmJM0lEauXps9c3GRtO6ZLUCk4FgBj06qL4eKxzLpghTsbO/V9990vtXQtMy6A1vha2wFAkGyKxAtD5fgy0WriNErnBilAbiYe5p3DHft4a61JXqsj3Fsdq1JrBWMj3idg6di4x5+IAYegN/LIF16IfboMuJolAbVaR2MkcFKbeOLXTkyG3edrfdxQgmDmKMwmsAUTJ1Q2Divz9DNPlRuuvyEBtHEHpn71q1/FHRR4uevOuzJO5K1kYI8+8miAorVaa+GG49inD5rPW3fm2Jy3Wrlax8jpbm655dZbykMPVgMNAb8mzgCJG281fa0eSHAKyP3gX35Q1v78OuWoo45NMDdx4viYzljn22yzVcAm4A5ckYMdsP/+AWwCRY6LG2+8SdewfSTA5/zzz8+863On+br6UGCV4YTrZKVPHuu/1Sqab9cKWDG3YboB9JPytn3dmBHXbk2493Y/1rT1BrhgeAHl0087PUHtN//sm0kSCODtgSYzNFZqkQBAn2sAz7Mg/boa2zI4UKZMnhI7fc8CLBrwaE2SIxr7MOCjo0mYeM5wJPTsYMpiPIzdmmtOz1yqSbVmyFVJO/2RNDIGTXJofTdWx/0Lrj1nnBcTDGSbH6yuNd9cNX1fQL/OuuuUO26/I46UWHLOh9ZlkwF7Lhs7LK/vW8tkuhg7DE9zWcXiWdPAnDFVv+fajBdQbX5arXBl2aql/Ccxcc7puUc2i4kDfitIqmCHuygAuvdeewUQ2u/WGIYUaADcmtGRvy9Iomb5nE/NpcepthH2sDVAcu3e4mg6PJw1I/mDAYwxzpKRSN7dB8AhCVITgySpCzrXVu6ltba6GcuEkfMe66t1cRNTTwm8VQOZyIU7Nr6pENRbk6O2Wmj928yP9gPrr7d+3GoZKJEsS7gA7WHrJq8WJ92LL744z4VvfvObuTeSeM8KoFeNXBx2zz037qBaLtgb3lOPP/FklUJOmBB34LXXWqv2xIs5ZW3yXe+l5Hn85huvpz2McRk/YVKZO29+ekRi4CZNWj41cWZu7P31STVxWNYu4RmA/eHcctJ3eu6Uv3ek1ftibwR6I9AbgT/CCPStusoq3bt6Kfc1JpnsDEYqUOmagXamJ+NYOpcSJm611ZYrX/jCkWXa1FXLEMar3wu1a/YdEIdDG6nulKSWfTXTmf40nVF/zEs0Wx3ParwCqmUxZS2T8zKfF0mI65k/D4MxWq67/vry+GOPJ4Na5S4Ly/rrzyj77FuZuJipDNb6NCAAK8AOWkB/7LHHROoj4GismXGWEb/tttvLpZdenkw1Jk6tgcwwkFeD6aXGL78zN6POVWugZJQ5qp15xhnpQxdr/PXXK6McwEZGEtAxjGjgpsnGak2WPnE3JxjEfMlc+73AXFZeoKeurbpILgkAwJj4f+MRJ7bFIwFxgqV11l03kkp24ORKQAQQWOsFS0xcME6CjO/+79+t7FspCQpYarc6uKuvvjpyHzJUILA6/k1MIKKZtvoPMlFW8eqAjAOAKNgVFKtZUydD2lUB6Egy9SR+suuuWVTWJGgtmx7zj6FaH+ScAOpvzvlNwKwgWl0NwHveeecl+HOfxtc4Y2EAtx/84F8CMAA/rnCt3ghrgCkDiJgKCDyBEtfzzLNPB8TFBGPGugkiBWyknI4fALJ4UTLuZ519VtbSF0/4Yta4fn7AOObG2JJaSQxUc4hqC+4Yrt04YJ7UUZEYAuxqO9UvtfYSYQLCki8J4CcBVOP1ve99L8HjLjvvlmPql2gMLrzowrLWWmuGlYlJxqKF6em2/377ZY4wl2uuaS5nh3mzV8gVjaHrivRyrc/nnvxe3Q9m7i/+4lthBCyQcePtl9sCuDGQMQlKEFgNgsKEDA1mrpuBUqu1tZ4xukxXyGn1G2wOjqSn1s6BB9Um5QHkcZllWFKD8sZINXMdrAGjIMfH6EmasKMXoHMotF+YR0hIWGe33XZruf32OzqZYGVzPWeMfVorzJ0baZpniYAegJcEMfcAh/36+uuvxbgCmEjj6+Gh8sYbb+b/SbIxgWSPWDJ7GSDzHCKNtI/V9DWVgLkFwvRfJDH1DMBeYTnVNTZXSPOR8ehUAekVKaQfHU0tIfMS537jzTdyz03+DMxL5tgL2Lpp06bmWQskZR1Gzv3JIC5KiNTd1udl2NhI+nx/KD0MrRESdSDitdderS1JJk2MbNlngMtqStJf3nr77bCYHj72lL3neemZ05qhW7ONba5yVnNHflol79WEan7qcoHY9ElbsDDfsY7sYZJu1wz0uVbAx7V4punNh11X0wjsMleyDz3zmhkWgEe66S1p/blv6/bW224rr77ySgxxIin97c2Za0oGyTQgDFO99dbbRPnh+XnSSV/POjDHDIu4nJoDiglKBY3AAUTj+7Of/ixMmpo44wXgrT9jRv6bnFJ7gWVBHKdUaxE45kLpXTlvXsfEDY+P0QkmThK0nwz2U4xNBjQAT316ZUm1AfnKn/+7HhP3RwjCeofsjUBvBHoj8PuOQN+U1SaPhvXprw1ol7YSwCIBU9VGP59phiP6npX+uFN++OGbZYNZa5cvf/noMjTYVyZNmFAWL5QhJqccirFJ2gtwlywCc/yUTG99H0RpGWfMKu2I0+KYmcqywFG2F2hcnECQfT9J5dwP56W3k6DFS1UTVy9qGfNjjz06/02GUiVtfXnpc9cTgMvG63GV6+jHrmHyqsW0wOGUU36R/9ZfrJkWyAK3gvnUJXT20q2gPnUiqSvRx2dcAgkBLTner844I06EpEWc5GI4MCywGRfpGtc8boJkNM15ULBTDRUWBUxGAkhOec+9CcAUyLtuAWKTGjV2sP5/Befkmu5bnaDaMCAKqBP8GJdmQy+Lz/gCu6ZOwzl9JnKcYTLWKjcTKJ/6y1PL3/zN38S6PU6TJGh9JUGNXlzc5rAqWhaQ5wlaLrnk4tynfkdTNcXt5E+NDW5zMVaX8zF2uOYTRgN4qunAuJjTCJw0DMdSCLTVOgInmgvPWHdG1phxNo6c8G686cZy1JFHjUmsMBEkmFgm8wJ8ag9gXMwFUwXzsM8+e4ehc5+333Z72XobstiBcscddwacGjeulJg29y4QFQACzkCKrL26Nlbw1okaIMBXE2WgjYV6A0OYN4YTAsuaYBgZC3ZbAN8kZt///vcTPP/N3/xt+dwqq9W2HqPcQYdjZAHEf/nLanGqpO/qazQX3iiJA0wc1nLWrI3yDMCWkIpdd911kaNaB03yaFz1t7O2vvvdf5cgz7nU4bCuJ8GdOnVakhYCaXvMfTYpmwBc8sRxzKWAHmgA/hjIHKYWaM0101Da2HA0dR+77rpblZF2LJF1Yi6rjLjKa/0bVz8B51qf/3zZequtIyO15+3/yuYAgYsDKlp7A6BVMoDBh2vjlmhc7eVaF1yvk5yaKRD2te6dBWPAC0DF1DSjjRgjdS1E1DlhvfwIstVAMVXhPAhQr7Tyylm3rVYO4Kgul+pgNw3Iw+akpjesS31eNrOOT3r4t+eYa/AMMt7kpI8/9ljWv/3rGq1tzKIxwp6ab0ZPzVykvRey9rpnNTYqSgQ1q1E5tCb1tc7r4ksuiYMtdhfwdi2RbscGvyaLqky/Uz/0k7pXOXhTQ7Saz7qGyYzrs1bSwTiQrAL+jm//YLkZ1hhPcyChAoA5r3n3u7CWCxg5TQprBQCZw1oXXNUa1gXgHzOW1VdPkssatiasAdJIjHDbR2T5lBJcaNViatlhzX796yeNtZeQDJL4Of+887Mm1MS5L/WlgLQkiR/MN7DnOe6a1RBef/11kT4ut/wKAcPcP2dtMDM1feMnDKetgESK+xyVqFq0YAzEjZ8wMbV0kol1/AbLhPETKxM32lf6OjllkirtXdG9q6k00951GTB//In/pgfift9Iq/e93gj0RqA3An+EEeibstpqo2E9SGO6VgMChdhHj4G25lDZAS/9w/r609gbE7fTTluV/fffvYgP9Y5btEig0dXEAWydlHLJ6FIQlwzfMmCtAY9lQVxeIB3zV2U8nYwxQQNDCvUji2PBLMCu9SZLivNMnz61HHfcsdUOe9jLrjbx9iLnAinAV1/AoKNltlt9lGvxAsU27b33vrFJj+yQ0YUebIuq3CZ4ojmidS9BgZXgD/vXQJzgnsU4IxXOfez+sQMCI/ck8FdrNGO9GWlSTR6VujvAadxwTE+cm+xGcCnYa65vMtICYyAOm4JBq7V6VeZkPP0xPpgK4MLvBaI+A3hhJAS5xlo9m2txv4KJE044YUzKZGwF5gJb52B8QfYF2DCYyRx1rRmAGqBNgC6zrKcXRsh1qMfDmgEOy7KfbX23WsD292UBXsCJ9gudi5/zYdDIJ9ddZ92ANvclaMXiaNoMGFtrgj/MEEBpDWy51ZaR2BkPYwogX3DB+amBBDxdX2UclkRyRyrquq1drOO1113bGZuMhjkDPsyPY5OiTp0ytetnSCr6QuzFya6suTZPTb7WJJHGlJwVewloG7dqNqLX4PK51ma4ghUh1ySP/OlPfxogjR0bTOCmLrIaTzBiYJYgWMRYWi9XX31VWCABpgbiLNHnzNkscyuA5PIJePx/7L1nkFVXtq25TvrEexLvvffeCi8QVkKAkAB5le0b8V5HdPeN6Hf/vP7bFbeqbt+qUsmBvEB4EF54ZPBOeO+9SZ8d35h7nnNAiHoKlSIUcU9WqJLMPGefvddea+055hhzTFix3r17CejDXBA4A5ToVfXKq69G52PMCvcNIMqa5PpIINy6fVsAFlndxYsXxIARyPN3BwqYjQAqqNGjVtJlbLyGuaiaoq5drTejagthgAjO7WcYD1gv6umYd4wvrKPL76zuk1YWlohAgm1gwWpGqR1iX2BeeAKAOcXPvJ5x5/NwIq2Tl6e1yd9cjmx7FjVYUZ/NB8yYTKLN+MgMpBRJeIGAFfeUZNGuXTvVIoX1zppr2aqlgATXz+sALpwnn+eMtIO5ZFOq5OcDr5VpDwAqUiF4rR/XaOAHEHRTdZGnTp7UGDLXMKehV1/t2nkC+SQeWLPcF6+7dYdRB6u29tMlPWb+815YPQPw1qON64YVZE6yb8BEsgdaqwJL4HntNe9zkxfmEc8o2FEccmk5gAyVNW4tILI0RiTrAEWANN//SLrp7zLWwRAlS3WM7OOXL13UfeS8GQ+SCHyHHQQoYxJDf0BANPsygI5ED3NHfQ8zM8PNGzfUQoK5AVtOr0Ek2XPmzFGtG3sQYBajnfc/eF9jSILo+rXrqh+EkcUNGEaOJFuL5s21jtlH/v7WW0puVK1aXawa10FCBfUDLRKysjERi57d0b6IQ+y5c2e1DstXqKiaOCohMAHjmSRjk0hOGXeF/kcgLkqkpUDczxCBpQ6ZGoHUCKRG4CeMQKxuXp0ysqdqOp2eEc+Ye32Gg6tkFo7AIRt5SdQnbuKE0aFT59YhKzMtlMvJDipLUJ84HCqtfklyymDMHkyc16iplkImaFbT8SDxYr9zhlA9xlX3ZpbPsZAuqQk1OLv37JFDWHoGdXowAFVlo05GlqDb5GdlemjDlMBOvP76a/FeYuoFFPWZI1O9bNkyBfWzZ89RLRGyNYJmggBey5fLwcQaWXpZ0iI+h3MDxBEwUddx+tTJMG/ePHOZ7ITTZe94A3PkUjQ0psYI2RqHQ7qjPnERYAMM9evXV9I8rgcwhFMbMiACKjL8BCZe1+HNpbl+giH601GPRRCPHIxAEUMQztWMWizTDnsGG8W18XukfARcEiCpV59JSQlGcENknBijRM8yk60SDGGnffToMUnAXn7pZUkOYZlgnQYOGCgZa8JIJ9E43cfV/Gyk9rU6ychkhTmgTDgBPbWMoUzGLQDQmc/NlLyQgBSgwrVi9+2SYAJ2JKYwTQTJNOJ1FocgEuCO2QU24G6Kwudt37FN8wHpk/cxpK0AoAPp4rfffCsp6L691ktv/ITxkZOruaLiuElNDAAD0we3K2fNcTzegyQY9os5imwTRoSxB3QBst3Jj3nI9TAkAAEanxNITpw4IQwdOiwOUiz4LRYT/Pbbb0uyBQPKdcA6EWS3a9dW5j2AOVoTVKlSTaYd8+d/JsnixAkTQuMmTcSMEbTCePzHf/xH6NOnr2ShHsRzTnweCZNLFy9FNVn3rH1CVqZMH3AMdeDmJhoEqZjAMO+oIeQ8uJ/sN5UqV5YEmSbtsEQEqN4LkdcA6ljXjAvutJhKcE9p1o1ckHO7cfOG1gjzFtYaw4dQFpOMl7XFvCIxoTpfGSwB9A0o2tpAcobTpO2RDoR4PdfqLpRupvEgC27bgtdj+T5tcthYlDRLF7hgn1DbD52DMVvccwdOzBeunToyAAYslvagpP9Pfg4wp0wK5/unuTeas68BJpdQMr/Z80g0sG5v374ll0TGTjLp3Fw51rIPcj6AWoAG65pkj4MkQBpzir2V33O/2JO81pOT1XMlqv1kzKhb47o5B5dAAmxdQsnnS0YcsWacN4CY+ww4ZX0wx1BK0COPucA98D3a3SY5vtX+ZhhQVELK2qsAsgGx3GfOmb0Shg1m2WqMc3X8zp06S+7L9bJekf4zn9l7GBMSB8uXLQtr160L06dND40bNwqfL1wooEabgbfffkeJIVyCDx8+JLA3ZMhQzdWtW7eEipUqqV4WZg2DE3qTCsyWlIbMrFxdN7WGbdQvlOQkrHqp6uFKWH9lZSolOHHieLh961aoUrWajEy4XJKePw7ExRJMXBzE/TbFxP2EYCv11tQIpEYgNQL/7BGI1amdV+a91My0BOc4AyOeFTXAYiGD+3hkZ2QFYBrOlDNmTAnNmtULWZkmp6TFQGkJMisDcZJTAuAiEBcrw5ac2rlIFkSgjvQoMjmx2N1BXeK7+uJEvdCIYVD4EGzgAHbk6FE1mOYhjaQyt1xOeOmlORZEycae4CddkrP5C+YrWKRmyTPIBGnWJ65Y8hjYDRwKYSLMqMAK2t2Ig9dyzv5lypNEwASII2AiCIHpgoWYO2+erpnaNnqYiSkptV5wa9as1QOeh7hJNI05JBjCuIHAHgBAgMXfd+3aLTBAMCM7elg31Uf4czZyU4sstpGLUe8F+KExMi57NHJ2+3EHcwRPBNWARiRABG6AIICxsTFZYgf4znmsWLFcgS+GDtao2GrzALswLEj1kDshLSTgopCfQAtGkL5Ifr4uoY3HpM5mJNmc25xgnhC42FwlqCOQwoqfusJnnn5GMlPqYLZs3iIQgwSJAIjzN/lXuphRjGv69etnYDBKYsCoAaSQ0BJ8mUV9Wdi8ZZOCYhghJFfId7HPB2wBoGFCYQJoIE1TdVwrCbTNSTUm4w3c6UaNHKWm7Ra4WkDKNTFPlixZKsMMxmXE8BHGZET1Rr4emHcO0LkWGONt27fpOgGwsAcwTYwN94zXcw/Xrl0toAOzitwQoArgb9++nWSeMAUdOnQK+fcL1O+L2iJqFsc/9ZSMH/jimNxTxhnwSn2OmCL10bIaRvqVnT13VnMSi3uugUDZWSRncgjMYedwuoQNatCwgcYckx+AOddI8My54Y4p4w3WW1S7RVCuRA6JpLRYuHD+fPjjH/+k9UCzetau11T6nOWzkebxed7rzNevgYIMsexqY6E+ZLbxGRCztUivSmOXaGIPw2GtCnxfjCeh1EM5kqFHph/+WgdqNu9sD7B/kwCyJIm1S6GZu9WecZ3WzsFqlBhv3599b07ep51p9H5q7pJpTaIzNK/o/cXYaU1QnxztO5wnLCyMDvJS6lgB/jIFicAvdaKMJfNXDBetOCLTFvYOxhymL+4IDIDkcyN1AMfi2rwfnu9fGotIwm+OwuliBQGR1apXU3sPauZY8xyvdu1akmlyHIxsHHiTcCDxwBhZm5EiGadwb+UGW4Jc1wxNYPNu3rolMxHmHD8zP2H6eA6wrzFX+X3bdu1k+kS7D1rHAOTOnzun/QD331WrVwvIIQtu2qRJ+Oijj8TQkQh57933tPfD8vOMoYYSeTuAEMOg9h06SG5Pnd36devURxKwd+Dg4VChYmXdJ1oMtG7ZUiAuCxCnFik4NVP7zXykyfpRHbOakibGxLHPp6dlxpk4Uqm8wdfP9+WUgLhEOQNza9qLv0mBuH92BJY6XmoEUiOQGoGfMALxmjjL7BtwMxWlZXEfNhfxz8oIaTI2yc4pCzNmTA5t2jQNZaWFajEASAtypkwGcRJpWo1dmWW3XfanADUCcW7Q4bJEZ2IsiLS6IAIoa/2DacR91REdOnhQAQV1JNQFwP2poXEaYI+MOuCiTPIWjDcmTZosmZ3cHmUzn2isvHLlShmQjB41Wg91C8fMsjre7DzKlvv4mOQvGi9JUwnC6GVUomz0zVs3wry5cxVsdO/eLfTs1TPoyBPyAAAgAElEQVQK/HCvzJG8E2CJAYX3q+OaCYaR2Vy+clnsFQ9nvpBTAihc1mTjQ4l71Pw2qmfw3kl87tJlS8P5c+cl0SOAof7CGjRbSwICRyRdnAs1YBMnTFTQPnjwoFClSlW91rP7FvClh1u3b4X5n30Wxox5Uhllgnr+5r3l3n33XVnAU8PGtalFQlqaeokBtuJBRHyUDQw/2B/QwJszc9wMd+YzFjQoyJo7d17o3KmTACKzDUc/MuoDBw1SIEjLB5fAMo67d+2WyQztD6z2zYAnVv2AQQNxsB7FYcf27WJykEbhWojsEfmkW6lfuHhBgS+OksNHjJBRhdwX8+24gDiaHdNUnjotgmqZO2Ski1Hau3efnBIBGk8++aQ+22qqTBJrgT9yPGNMOSbStA/e/0CfSwDJuWhtkHVX4sGkePybZuqA+DfeeEPg7tjxo7rXsKEwhC1atgzNm7UIa9eu1/2vV7euEg0AfVuf1iwcUI5BzeDBQ8T8waRxndwzzpPgElkhTbwBXt6Q2xIcJrkDEOzdt1esJRLV7t26q/aSxAL7goMarm/rli1h3LinzI0vSmy42Q0/u+SOdQLDjjEE6wlWBCkgfycxAvtLjRRfR44cjTNfHJfXI8EzYFGguU7Nou0zJWLvMP+BIWMOAB6YP9w7ALLq9AQ8nMGzuWqmf2YK5fdRYCxqa2GgzcxBmH8u9/bkhFoNKPmQYKkt4WaAWu+PzEweYABlD29A2JhF+3wHg3avTPosh9Po9b63q08hIJZawLv3xJLCwMJu8wUzzDpmrADWfBb33h0u3ZTGanupi060AmAPscbTMJA5cVYtYXySJdAP0weg9xYCMF3MP1NVJMbU5dgOpJNb4bjjMO9j/np/OxhOQFxujvWp9D1a7Q7SqWUGALLmkLDanGEuIg/HlRfg9sTQofGE2+3bd8L2HdtlPINb5aeffhImTpwkGTAgDhMlWkJ8/Mknkk4OGTpU9XGM85jRY9Tb8ubNG+pFypX99a9/VV9AkhEk1A4cPBSqVK1u++agQaFli+Ya+2zklGKtMVuhTQZgrShuoIOcU6oV2nloT8gI5ZBTqnF4CsT9hLgp9dbUCKRGIDUCv4gRiNXNy5NXV6QGNCMMRSAG6h7ylYifdHpZUE1cZhZB5xNh0KDeoSD/jjX7xvYklmV94rwmLpSG0hj6fcLuKJiOAvD4Z1CnEvXycebBP1A1J2lWsA6jhjwE22Wsk7GG37V7t4Ag0jEklfn598Kzzz5jvdjo9ZVjlto8FMnGTp8+w4KXqLaNgA0AQt0YWVWCwB49e+r4DqY8YLBsuAVCyfVa0cBFQRfA0PrEWTCbLzklASwADiBnQCRNgQyGHzSJhYUhqBfYVfY6XZJEssKwPjAIHAub/149e0UuZWkhl95J+QUPZejNsEYsZHq6pIKAFExVAK3YrZu9vUkgBd7T6EG3MwBkZ8+erYbRWMsDdgjACPxhLWD9+DfB1uo1qwVzcevzpsJcN9dFLdnq1WtkHMFYA7I5Xv/+/UKbNm2j7L9nfP1uWwiczMZaYJ9o6msiSwtmCbi4DlwqCXwxqwFoHT9xPOzatUuyRHqyWXY+6iGVFpOTXKNGDSUxdRBHoAb7gwlIkyZNBQKu37gW9u7ZE1q3bq0MPMYTb7/zthwskWsiQcOVD/MaxpLAzF3zABzMv21bt2n8e/bsqfYKgEokuswNGEE+k2vg74yjmE5YE9UYFureyJRDzI/VJm7btlUJDBxKAdyWAGHpmnkJbIsF8CWSpy1duljznmOdPXdG40cN1upVq2XigNxqwfzPxbb07NlLwErOgXKhtToy5gWSWNxaqQ/ECdDVxM4IWd2is1MxzRWOc/3GDZl5YLABwAZMErgC4qg7Yl47eHenQ+bNoMGDtCZYo25+YcDGkk3cc8AULSpgqOlRB9vGeubaZ82aLYkZ7QBkHHTzdrTF2RyzBtD0Crwd7tJYulIlMTTMMK9bI9kDeKlb13recc8Zb6R8SipEvRll1hFJMS3R4VJrUxfEfwewi1q3iNWPJ4ESCQyf3w5qHWwpSUKPzqhheTKL7fWkZjlsx7JxsqSLJ308GeYALyEH1cg+sK+51NGTODDPtA3xelHmJPOR+4wLJnONMeK+OIgDfPFvnGMlB1VvymzVsPFaZ5jdSMsdY91kSgm0aFy5XyQKXAkBq811+GfZnh7T/dfVRCyg79uaY+xfxUg7jWHl82zvyojOvVD7KePs4J9zwbAH4xLW9NAhQ7Ru2A+QojZt2iScOXs2zH3vPZmXsM8tWDBfTBy9CRctXiznVpJo1JxiXARjfODgQdVaciySc2vXrA0znpuh8fnow4/C+QsX5SrJs5HkVyueEUWAuMx4s29klVxLUVFBOHP2jJKT1CGmpbMnGIh3Jg6ny/81EGesrz/jpr346xQT94sI21InkRqB1AikRsBGQDVxLnUCUFhAYbVnLt151GAB1gBx9Inr0aNDmDJlXCgsuBsqUZMgjs4AXKImzuSUBAjpuFY+FCj400Gua0lSSg9QLAihxgdLcXOnJFi9fy8/bNu2XZJDggiaqPJwu3P3Vpj67NRQvhxOXEGW1LAhZOsJlDHjQObHg86lPBgwYKRA5nbc2HFR/yKkocaEyJ46khQi1VFAmTQ4yefqNQj8WTUupSUyNqEov0/f3qFr5E5JEE8Q8fnnC9V2oF279gJqJhk0ORFghMbWgC5AIME+4Kh//wH6dA+W/GHrWfk4JIqAJNb1sCwwZlwzgYaDLt7DPWeckBABUp55+ulQrVp1GRWMHDlSsikDpZliJjALYFwuXb4ksNSyRUsBCs7PnfMAM4w5mWpZwd/PV33J8GHDQ4uWLaJWE3b3CYws+Dc5aVw+GQVv+hnmIaoZVA+wqCE6v0TGBEh9+eWX1Q8LGdjWLVsVNME4pdHsvUgFmwKiMF9k/QFVyOiQ0+0/cCB88vHH4aWXXlYdFi54R44eETAYMGCg5FtHvjsiaSzOnASkyKwAstTkIbXCoAPmgCDSAud0yR5xRAW8wXphvw4QcFkh36lxREaJkQTshjWcpt2FjbvfKwJaWKylS5comH1+5kzJFgF+MCSZGdmab5hMSO6YlR3yC3Bx3RIGDBwg90nAEUCJ+7Nw4SJ9zsWLl3XvkRAjjzUZpMmMCYpxVASI8t4Z02eEutTviC1iPVrTeAXQEdukdRW5RhJUAv44Pu9nTTB/O3XupEQAY0iNE2uBc+a8GHO+c+/EfEX1as7WcfzyFSoIeDF+1J4iEWSNUINIsE3iBrt35HKsPaS1zF85WwpgG6iH2dSaFtNvyRcF7xFQJEA2ObixnFovkV29M5GwNs54GQAz4PTwenxY4ZC8zybvfQJ9qncy5srt/J05d6nto0CcfaZLNU2KqTUWJUPsvOxnl6X6fuFyXZdkej2xgEBGutaQs4YOQJNr0Ni/jDW2xAv3HqYTkxGXmPoaN7myMesClNG4+zxKyEejuZUWswbgqokslLQZWaOZ3Vj7CgddvNcYaTsfuX9SU5xGv7pMvU/MG9LYWNB8x72Ttgyt27QWQOe62Ct4r7cAOXvunGThHBfzoSaNG2t+wT5j748hyeuvv67rWbpkSWjRoqVMUUiAPPHEUCXrSNpgrMVa5NnVsVMnzbtPPv5Eeyj9LZHgkwA7cfKU+r1xDvSJa92qVSgqpK2MM/OlIUPJLBxYzYmUOl1UJGonQOlBKUnPjJCbW0HtCiJkH3eFjqvw4+6UaY+QU6ZAXCpwTI1AagRSI/BLGgExcfYgt0x7PCAgsxkFM/YwNv28SdnKZGecRZ1KcX5o3bppmD51soxNypfLiYqt00OAiQoAmMixkcCBwMkUKvbciIpJPIvvNUiWmLY0srNE6ekxK+imV1spkn7q3+7LkW7nrl0qCKcWDlEhMso5c2YpcODhyIOdujOYlunTp8eBDKycmwhs27ZNtQk4gLVt19aCvBLnfPx8LPufHGzFgx83OxH7ZWCY4IRgnEAch0AyuTR2pZ7IjRLIRmPXj1tgTySOygjDNpo1O3IbAGfvPr3lOobDHyYYGJ0QZJCJNhbmYWOYxFQjcKFQn95fZ8+ckb3/r371KyucVz8vM5choEE69Ne//FV1bEgTKcCHKYHFIHDhtdwDjglrQ1BHvRWGBqNHj9KdJajmC4nm1StXIhbSgm3AEewKjm+q1YgCPq8R4ztnw303ltbugQJkJHkEpFEwzbh6HzJAwqeffhp+//vfy2Hv6rVrYe2aNTrv1m3aWOAGW1lWqv5QAHZ63eFgybyjL9S333wjwPXKK6/GpWwEXwANmCnMNj54/32NGfIpAis+B3kltTFIKXEzZWywLoeBgH34YuXKsHbtunjNE+PIuXPfOBYZ/2nPTlPTbDmewmbDOJdin18cB4WwV7DRn336mfqAMSdgSWFiYZocICQMR4ylYI4gfa2TV0f3DDBNcMpcBpgRlDLvYBMA9/z+zp3bcQt5jsH62PDllzJ8QW7KNQJyOY4nEKxGLlt3jDXHuJFwoA0IjcH5XFgJgC6OfjJMYX1S4+bNo8U0Foi1w7EVkxOCb4xWuE/mpGrrUIxlElPoM55rQfoJcGUu/PrXv5Y1PKY3AEj+rkRB1PeLOUuSAiDG7116xzgS/JqEz5hf6i2RG1rNlrEV3CNqrpjvWoeR/NTrwDAm0fvlNFoUKlasoM+yukWzwQd0c10uo5XZksxXvC8l+6f1U3P5Ynx/jHbURH1cYi9Irmf29eSWKH7fkhUF3sfPpZpagRFTaO8zptzMU0za6PuhJ4O81s/dcRkX7znmdXkcN+7sGQFqgTtJakvk0sscMvMRfueSXHsmSHYe1R7GgXVJsdXHFVsrGsAM5wbA4j0G4ux8rZ4PBUO+wCUSc/qzbd60Se6XrC3Mn6i7RgXB/lZQcD+UL58roLRp02ad58iRo1Srx8nQ0H3+/AXhmWee0TpmX2jbpq3WEW6206Y9q+cKIG7a9GlqN8HnI1vm78jdMeYhAcWc2bB+Qzh+4qRAHOsM9q9ZsyaST1IykJmVEWKw7syvsrJw//5dJdWQwSL7xIkS1s3a4sQEJmk9UERiIMOktj6HTIATqSJIpkUSGf/d9FSLgV9S7JY6l9QIpEYgNQIhVrdO7TLVn6kmzWQoDuSMDUk4EsY3eFnoBwXFZWVFoU3rFgJx2ZlpIScnM5SV8kAhiw2QIWMNyxKTtMPqWeK8W9wQwGubrKbhoVq8CPEB4tw8AxCH+yNyx9279yjANLvpTGXMyVK+8spLsvDnM2n0jJMi7+cByznw8ESGRQDGw/2LVV/oAUu2HiYlASIePVNc+pX81/jYqX+WXSlBN2CR+rCr166oPxc1RQbwTArG37CzRlrGGIhthBVIt5o4WBsxRoWFMjmB0QBUqCYIx056SEVmII86WwJerpGgAnOXGjWqhxdffCnq/2XufMYyEOjcD2+99ZaMSJAMUvfEe0zml3DA5PecO8EsIPPrb76WQQa1Yp6pdzYJB7dvv/1GEkJ6XtEugWy3O9W5k6I1cTaG0xsXexDpgSQmCtQpee0On4EkCxksTdx/+9vfqr4KO3wACvVlmIkQlHL+Au0FhZoP1H0BUL3NBKYmSJpeefUVBV4EU+vXbwhdu3STnBKQgnsnhijU9DEGzCkCN76PGjVaYJz3cs+5XgInamM2b96k3mfIq2gATKNo5gtMJZLOSZMniWVwG3zkjcUl1qDc+m2lqxaG2jZY5cJCHA2NKcD0AXBM/RcMAv/J1p5Gy+XKaQ0AMrh+pG+41tH7auu2bQpGCXJbtW6hOjeumb2A3mV8Hm0CDh86pAbufB4sHfV3nBP32RtQu+W+S0FJOGA6dPi7wwoqYdN4H6YonB9zX/cQuXF+gerQuOt8BuALRhK5Z4P6DVQTKuYlckfEvIV6Q4HVKNh0+TcmFjRwXrd2rWpgkYLCXsyaNcskf/n348kdxp/PNpfFzIjxMwDNz6xFrot1x3XxebwWcEpCiOQFdZLIbLl3sIzUciGxgyXinAGpYpkiAxMADXPba94MkBmQJdg2KWSIgPu9uFOmgIrcfE3Knczw+b8TgC1KuiUF5onXJ/bXR4G4h5lB30+SgZ7l3yyp5+ZEXq+X2H/c7inhLuvSTgeD5lzJs4GEoGX31PpBjqCmdmBsxI6ys5PgiXqWJkCdMW5iTyOXS96r5BCtDyKppdUR2vMluSbQGEeMqMwRmGQX84Y6W0mGr1/X76gnPX/uTLh27bL2FNjwNWvXKgnUtm27ULVqNb3u7XfeCS+9+JIYSByBLflVEL7+ekcY99RYJSdo60BdHbJ4DICYa5iidO3SRfsMLsTMAZ5JJ0+e1rOUdY6cslmTxqp9KyvDqMcklYA4pgYKCdhAexZiOEPig7llLDLrJ4dersWlIZ15GIFwZT3jtfCxeBPxxLM6hBkv/j4lp0wFjakRSI1AagR+QSPwWBBHwCDDEbezltmJPZABVLhipcfKQru2LcO0qVNCZjpGHCGkK86g8XMCxMHIYfYBQ/UAs5cUZMQDgx8CcdS63b8Xl1NmZeaI5cNMAiZBph8xq0GDrJk9e1Y8EAP0IJ/r1at36NatqwCPNwvmfABKMDA4QFKIntya4Ifu1+NAnNcVUtPGsTA3eefdd8KNG9cVyPI5PD8J0gGM7897XwxHhw4d44X2HJ9rIWCndxnSHcb+0iXswM+qf5cZC9CnykxXHneuBDEEJ4yVtQ94RgEoQS11hC6B5MGOAyEugzgeErASVAPOkHwCBggGYGGsJxO1Q0UCejR97tu3X9ya3YLfzHDj5k0V8+N6iFscciGyzx4wEsh5Hy9jAIyI/Z68TOycyjiVsffeWwAmnBH//Oc/i2HETh+GjEw2zbIBXLAeObm0GCgVKFixfEUYO25sqFmjpsAZrC2AiqBt1guzFDBTy0bNGsYtmN1Q+7J0yVIZidD8mWCfnmIff/yRpKgAMQAR50jQxWcSiNL8nFqwDu3bh+HDRwjgYaBBwPU//u3fwtAhQ8PoMaPNujwrOxQWFqu3obW9iAlIca30QluyZLHADiCIoJXzhLningB4/GdAONcGmKtRs5Z6UAHguJ+Ay82bNqvtQ3pGptjnrl07K5Of6KdWqDpCTF2+/HKjrqlf/34CYTgBkhSAybAvg91es8Z9/+rrr8LXX30dZ0pJAgwYwLxPEytYuVIlrVfYuHLly6s1AWPGvKNtCExnfkF+qFypso4BmEW2hh18tWo1QvXqNeImQMxnD+Q5mwJqRwsL1eR8x46vtMYA108/PSVUrlJJoIx7LoAbI/mUIwMe2iBwbgBBAl8x+ekZMogBiAI0Cc4ZPz6P+3v8+AmdH0CcMSKhwHdvTA5wBOCpTUBZmVoeIPlk38FUB5B588ZNGVKQUICp5Ny8rswlmkoQRYygGT+Zk+OjAJUzU4k9NcGyJCfJvgfiMENRos3u6cN7nL/+QQCpT4lMdxK9RJOBpYMnM8xKsI0OoIwtNudPk45aT0d+NqCfof1JzF3UPoH38neXTdpxqXWzVhAcE3ZVrQMi5pV1Z2xniZhyfo+02QEcQJ3Pp76SffLEyZNh7JNjdW8A7LNmzQzfHT4oIN+6dRspN1hDI4aPDE2bNlPt5YqVX4TnZszU3GVOc0/5zFu3boTqNaqFd955R4k8wBpJI1QZJEgwj6HWlEQW84rzp3XI0ePHQ1qaSZ8xmWrWFBMxJK30PSRpWiIQx/MYpQpMHC0GWNc0+wbMUYtOskOuoiTKAMvOxAm9PQjiOGGzyYpmQllZCsT9ggK31KmkRiA1AqkR0JO3Tl4tMXEKlqNN2zOrVhuCdb01tk74aJvJCHILQFurFsgpp4ScbAxNYDuQu8GmACxioRQnLP6LmSslEsU4GZfUtiDeby2pmDr5Y7OyMvSQwnGLBzWF2gSc+/btV584LK0JbKtVrRIKi/LV7Lta9aqScK1evVYuawAXuaJhi52RqWCKrC2sDIEYD1ECNTLD1ovuh5OPjwNxXqBPMEJwQqDxzjtvq6Es4AU5mfo1lRYrkFwwf4EK2wF4KqiXXNGK9ffvPyDGhyCYL0ADPyN3NBMJr2uxAOlRXwSkXDf1bV9+uUFB+MhRowQMkc2pH5akWmbZj/Rv46aN4bkZM8TuABoZPwIPBZfFRaFcbjkFQ9wDxhBmhh5jNNGGxdHciRr5Ekggy9yyZbPuHZ/Lf2bbjhzU+u9ZX66oRi4yx7AaTcvSe8BmLKm3HDDpHvfyL3/5S3j11Vcll+V8sPLm/GG/JEtTkJomMIncTiCuZk0xcRg34PbIe3GGw8CBeQF7NnTIEwoIt2/fIcD/wqwXNDfIvHMNH3zwgeqFJk2cKBbImzN7MAr4oh8bdVsTxo9Xndfp02fkArpk8ZIwcdLEMOyJYXEmyOTC6ZqLJ0+dkN0/NWI431HnxfUjvcQgh7oe5jiMGOwytTunTp8S2OC6vJ6sbt16AnSAmStXrqnXII6o1Pohs0zPiIV79+8q4SA56L37qnWknpHMPrWFgE0AEWMLwwirBNvEOQCGWENuaPPWW9abjrpK5ipAmr95Usjun8m4rXk15iK31HeLhAGmDwDnWzdv6TXnzp9TjSPJjk6duoSsrJx4rZfvTwZ4bD1wfowZPfw2b9mi8aAWdeDAAbrnnkDgnGGmraatREkKB6e0YwA4Ii2HHaem0evTzLkQJslalwD+OWeukeAaeS6GLgA+k0eXRH3eMDqycWLdMOcZZxxKqZOqW6eOzsEbphtYiepBgfaRO6Mzdg+zcA+v/8TfE+1HPOHzeBCXMLV4mIV71B6TrNTwe+D31lwlrZbQa/WchXOwxj5gagBjxbTG1QvSJK1qexPtJ16nZz0To2OrPjbR449zdBbU+56yHr3mERCnVhOSy2KAVaoECuuZBAV98r5Y+YXmOIYkmJTUqFEtDB06SMY89es3EFOMLJv+iiOGDxeYhcnmb9xj9j1YWdivjAzk5/lhz+7doWGjRuHkiZP6DNbF+nXrlVysnZen9cVexteqL1aFQ4e/C7nlKogJxp0SQxQHcVwPII7/lDAsKlRiyJuYx9IzdA7uzEtSBiUDoE1Jhh9g4lSSkATguC8pJi4VNKZGIDUCqRH4ZY1ArE7tWtZOOV5PlagBM4leoo9R/CGt3jTpIVZWEjIz0kK9urUE4qpVq0QFXMjJyRKIs5Y/yAoNwAHkxMjRk8jHgexyElLzYvhkVsn+jsyGbG2hMpXIQXgwIZMk+CEgVR1BcVGo36BeuHv3VpgyZbLYEkDP+vVfhjZt2yiYBMDwxZXm5uQqAKPuCZDUpUuXeA0SD/hkOcnDt+6xTFwkSzUJHNb8MZmFwMR17NhBckpkQ5wD2VFkfwQPMIUEm4AaMz3JigLEawq2CTK/++6Igg8An4LWCMjJlfCHQFxxiR7eBw8cCF+sWiUpXd9+/SQXoq+e96DyOpxdu3bKTQ3XQ8aEABXwwnwgmOeayGqbIUhmnLkkew0DRGDioMtZTepFFi1aLJkS94E6EwAs12KslTWxtmbEJu9lDnqWnuN5Owj+LhYqZu6eBF2MxR/+8IfwyiuvyKUUt0EAAaAMt9HSSH7EMTlPerJNmDhBzAhjiBkGclMaeuPgSXuClStWhu49eoRmTZtrxtCEFwCDpLBa1WqSG5JAgK3iPMc8+aSkgrhjUntms7tMrCB1bBwTh8NKlSoLjHGvAeQATxoJA5wIzMCsgDjAEb0Bq1apEj748IPwzbdfC2AgWx0//im1MuB8AHAEoNeuX49YzDL9mzHH7OTSpcsKGvksxg7pV8MGDSTJbdS4iQLN4pJCAVXuA6YKGOFg2Q+4hbEl8QC4AmgxhiYvtFob73WHURABJMwkdUWMO8Fps+bNxTapPpTm1pKZljer9Jxsvfb0qVOSsgKEmNuSIJZxX86Eo0eOhqPHjoYunbuErt26KagnicO8ZS7C5gmUmdowPo+YHxiaSCa7b6/kjgBjZMCwbHImTE+XwRGMGQDYekeag+LNW+ZySVIFUEjQXr9B/dC6VWszPpLJTobuAXMKFq1Hj+4K4PMLCqxuLs2CawJmY1ktuPem0XwWKgGSJE899ZTupdUTVtQxHmal3XE2ynXYitc+mujjaQDZ/5Rgx+w3j5FTRkkOvcrrUaPv0dF+YIcx8GUALUquRMklzsVl5qq9je5PsrTSpbAP1+/5e71u1pk39gEeW7Cbieu2taZ9OUoKGDA0kxmrE7VaOL74mfloigzY2Nx47R3qBEA66wX1AvsTcvYvv1wf+vTuoftMLTbzlDXNv6dMeVpMOMezekcknfRwo3UBXVUNbMEgs/bXr18nkxNqLOlzOGzYcI0Tny0n2pLisGTx4nDi5OmQkQm4zNDehBrCnq8kv1C7mBojU3LQonDl8mU9Z3geYOYEI8ezknkmEJuZrfPRGGp2fZ+J47ckZJPB/vQ5v0vJKX9Z8VvqbFIjkBqB/+IjEMurXTNRuBB/uNvm7c5jCTllwtgENyy0+DwHKpTPlpyyaeMGIS1WEnJzs/UAoBYOJg4ZpaSVAXmMITIHZol/R88Hg5QeQSQFKDxVylTQTWE2VvFY+BcVl4YD+w/I+Y4HLpl9gmT6sk2f/qzqrzZt3BTOX7gQRo4YoWJvgi4CbK6L4AyzDzKfLq1zUGFNre2B/6ivx4E4A6pcu8k2AWTIaJAbwgoBngClsF8EdrgqwuqMGj1ahfRunMBDl5o/HspDhgwViMOSmsw2/cbMFc6Cl8eBOEklY0FjhBshQQPNZZ96alwkSbLxN2YgQ7Ig6rwIwocPH6Z7cu3qNfUbAwBgFkETcxgD5JHuoIfTGgEKIAiw4XVtBLUcd926tZK3wegh4SMQBsgQINu1mCyPwJwvgKJqGumjRRNxNVl+MLjg2PT+AyidOH5C9WyAc8AGDoXMAfozcXwSDARYn372qcZwytNTTEYaCxifKyoAACAASURBVOGbr78JO77aIdOOvDp54djRY+rtNm7sU6EyQX9GpgI62JknnxwrcLVnz141Gle2PScnjB8/Xv3J+Le5Uxo7SsCI9ArJrrmiVtR4cI6wTb//3e8VKDo4LioyNgkHPc4fgPmHP/y/GnPuUa9ePUOPnj30d47j78WtUcwmUioSLZERxvUbNyXt4vNx36P2EnMZJIq3b8O+ZYWc3CwBDNYCveMAcCYbay2wR82dzxHuOesEps/MN6weiXsFYEJ+O2nSJL0HUEugymcQpMM0q09YLo2Sz0o+yRqmB1s7aouiXmyMGTJoxpwEzeQpkwXiALZa/+m0xkiToZEAEoYqUb9J5JAAQGdiONdNmzbqeIBC5gwBL1JGTGHYC7hWDDEArDA+fHliAXaD8+aLc2d+k4ioVxdJrX02rU6o+5w9e04cGMDGMbeRYnJ8A4fmNgnYBUxybYw3yQb2BdndFxU+4NRqTpKmmODLWK3kXckBXHK7GN8+fwSI836TjwRwfK4lipKZuWSJpYO0Bxk+W9Nu5MS/YbdgxP2ajGG3Oj7fV11G6uPFz/5v9lM9O1QjmDBecQDHFZuLsbmmek2iyzUdDPJdcvL0DKuDpjdcBMI4MPeMBAMMOK6yjRs1CAcP7FPd9MVI/gtTvGXrVhmYsKexf3s7EOYMCRvb23g22r6A/JyWFZevXJFUU+1L6tbVeuTnWjVrCgR+Iub9unq9MWcAcfSJM7AcKRdkIkRvP9jeIiVukK/bOONsa+PKeLBWZUpF4/jHgjiXU0ZGJ6EsTJ+dAnH/xePF1OWnRiA1Ar+wEYjl1aqZpJvQ4znuqshm/zATp2CCmjg9PAFSOFUWhmlTJ4dOHdqF9DRkezjGlYZinB0jQ5OQRl8fMut8hmX/4jIf/Sp6WEQuaA8wcRHiy8hIMHEYG5CJJwg4fPg7yQRxIuP8K5QvF27cvBZefHGOjE0wpqhXt74y/ASABGgEFBhLbNiwXr2lyLLydwIoBQulJapJcmvuHwviAAi6hpgZI8BwyNjk6hU5AA4DxNFsNwO762yxXEiqpk2bFm7duhOXHpHJ3blzV7h+43oY9sQT+v2+/fsVeDZu3CRyi3Qzmh+WU/I+Am4e3phsUGfXtEmTMGny5FCuXE5kGmCBK8AJIPbZZ/NDlSqVw7innhIo4BiAjgsXzovdgW3DZc/rCwmsaHx78NBB1Qfh7EYgAsAgUOJ1BNGLlyxWxho2iyAW0ADrwGs9cKNAn/kBU+egG6CoQv64o6k59XGuCxcuVM0KTBGsFqkAmJ+VK1coa47LJu9FIknwjDtcq5atJJ/lXsOWLF+xXGAJ91KkorjRIQGd8vTTITMjS4E68+zY8WOha5eu4dud38pdjnmDo+fVK1fFjlEDQ8AkqVZkHsA17N+/T60kOF+MUQjYYP5gbqZOfTbeyN7q/WjHUKAkACDg4MEDagKMnI9EgAHpmho3rs8btatpMvVhSMzS09XvjM+x2sU0yU0B4IMGDQ55eXUiFqtEtW8xzdUiyUy/+fYbAXPuHfdJ7FLEeHF8wA7sshw0BUrI8mepZg8nStxd+/TuY2spCqTdIp95hFPk7t27ZPDAxOjYqaPmBODXTSm4F+++967q1Ei6UKfI9TFPxNCGCKRG9vLMXZIUXANsB3uXuYAi1bW5tWPHdo0lbTtgSxs0bKDPZe0RPMOs0GfQ5brW++y+GGTYNoJ3A4SY1JQTmG/arKmABPOYtUWzdm/j4WBGCaOsLL2Xa0T6jXqAeijqDbdt36a2JgBIPju5ZYPX+7mc0ECc9X+MG4tYfu0BybvvWT9KTunbc8RmRRm1eHWUmoAbjIszXg/U5UUKB113xASyFt2l011rPTnjdXAmnzS55cPSTeaD9u2osbiZkBhDr+NZDis+JsmSa17LfABMAdCQxQKg7N/WakLutun02jQmjlP3JvI4hvIBzGtMSnr16hEK8u9KbYBkElUB62vpkmWhRo2aYfr0aZLPohYBrFlSLMtcPGNloXyFcgLt5cuV0/VijsOe2r1Hd62D3HLltCbpi8hzlhrda9dumDGYensOVJ84bn1pSVHIyExXsQLJTfXfKy3W/sDexz6JO6XMckrpM0miJseYOFqfZPDORzNxvMETrV5SMG32b1NM3C8sgEudTmoEUiPwX3sEYnVq1yx7MMPrm7o9GL2mQb+NHrIWZIZQVFAQcnIyJKHs2L5NmPDUk6FSReygTYrBgwcQJyllxMSZlMayuQlJZeInHnY8vDyYt7jEsssAHjKOPCALkKjEAFxl4dChwwquCc7JdFaqXDFcu3YlzJw5I9zPv6ei8f79+isj6g5qCiRv3w7z53+mYBbDBgwUrCbDnNF46MHa6PMtWkp8eYASoU0vAfdztYbLFlPxmQTUSMwomMdoY9jwYQouOSSfg8yLHm4zZswI+TR3jmy7CXxhGQkgR40aqXNB5kbg3rBRQznrJWK3ZBCXzHaaWQEBC0wNZg8YTuCih501xyouLpQ0Us6CBJHFJWIHACf0BCPwJLjgb3wnwOac6bnHl/ePIrjE6MEdElX7E5lCMK68BwAFOMD5kv5mxlhZUOrjj4yNIMvqi2gpYcBb7oCyladqw2TA9AlEygbDhdwNOSXHQZ4GMAO0DBwwUICTmq8d23coaKYGrWu3rpLXctwFny/QZ02ZMkU/7961O+w/sD88O/VZyXcBgTBvMLeMJa5zsKrUt+GO+u233wqcAWCqVqmq6zL2L0fH49phlTA4AUBT/7Lxy42qIYS1ggEwqbCZmmDaQ1DJuHF9a9euMWll1ar67Jo1q6sfHkkAAnxAujcDB0wjxwI0ULPGPKaujcbxEyZMUCNzqzO0ukskX5lZ6WHvvj1h0cKFGmMkj/wNYIzZD9cJ6Oae3rl7R+uFv8MSI0dk/Fd+sVKMBO59XD8A1CXS3F/WHGCJ2klYvy5dOqtmkRo1AnMSMcxV/r1p86bw4QcfhlmzZ0kKChsI6IK5JSEEEw+T5v3sCM5JTtDSAAaZ/lzMV3eePHf2nBIIJCGwiCdBQe9FAmMAFetsyJDBuocXLlitI3OO/QhZLcDMzXho+8H64PpGjRoVatWuJZt53FGpU8SgiDVrTqNmzOHJIYxvkHbSk2zoE0+Et996WzK3Z5+dpnXhbRRYU6qj831XDBjyadMviGmNIm2vj0sGbgmmLtq4fP9ygGZYLA7Kkh+FDygok/7gxioPNMiM/5CoU01O0vma5sOYh/wMaHMjGpN+RuoPwBzOncVFOjdLosGIGUts9W+WPACckUziHvk8liNrxDDZ69jLkTZGUm2xuFabyPGNkTUny+Q2CBybNUTSBJkl85aE34njx0K/fr2ViOnUqbNAGMB71RerJd9+4YUXtN7tfK2NBc8q6kwFuHBYvo9M354L1pC+THNRLWWQO+L2e+OGQBmGSKdOn5GahfmIsQmtWZBlMjR6Lqo3Hs9De15fuHhe8nKOV7ESDrPsb8ZKSz5MQo65wxiABqk5xjQmGkfGFmkmgNcZTL6n5JT/tYPF1NWnRiA1Ar+8EYjVq5tXxkPNm94SQHkButdbOcRyEKe6JeyM790NOdkUVheGKpXKhxdnPx/q1q0VMhV4ElaYoYnXxfnPlhl+dFLP3AatgN2tw11mw/OGh6tAXD6AAlvq0nDw4CEFuQSpPBhxIKSXz+TJE8Phw4f0Wd26dY/XTyh2KSsT4wB7M2r0KNUHWRG99Wbj7w7ikiWfCRmo/daln8oeR2CT38v+WkFIQsq0cOHn4fjxYzKTQHZDVpbzVfB6954CTDEyamRuzYQJSrZs3qwgAqklH0gAjGSP/6xHmtWQufObBVB21zyQc/MAGEGYPWzqGesJEybKIAPDGGcMCXp42K9Zs1qmMTBTZglvPcc88jt95kyok5cXmTRYDy9kRDSFBlhwftwv7qOMN8RAXBdwJvgia01vMzctSQ4YcAisQOP4iG1IihPj0k3m6datW+NSWsBi/Xr1w5w5czSHAJqAJowwevXuJfc27umHH34YLly8ILCGvTdgh1ooJJZNmzQVa8cXLRMAHM9OnaZzpPZl8+YtYfee3aF7t25h7LhxqsVijGj0DcsI0Bk5coTAqbL/tOJQ24RSBXW0GYB5UbCWkRGuX7sWmjZrJqDMvXb5JaAR9o+gDxdQgCNsLaBOpjB9eiuoJWNPYI3DHkG/rZtS1fmJOb19yzL+u/eolQAZ/8GDBtu6jAxAVDMUi0mCvGTJonDlylVJRpGF4WTJ6wBpNCGmFg/pF/fSbMytLo75Tl0X7BTBLefE/eM11mcNFvem7hU1nawB3FUB1vTRYx7LUTAwh7IUxNIoGcD73/7bf1cA3bmTAT6rAUXCCHOSrjEEEHN/+DdgnNrChg0biiWxfnwZAm4E3by/Cm0bbt4IPbr3CBMnTpQzJWwRfeSOHT0qthvpGteP7M0TXQT1GNLA5H254UutG2qhmrdortrW99//QAASZhGZHXNaLUAyrK8c9wcQDkOM/BcWECdYZJSAR4G2SIL7j8xEACLOkthrEzLjhInIox46P9xP8qc+opKdNBPXYXJG319dnm8JCgOiAlrsFZHbLvsZ84CkHC9wubZkuUgCJavGFdfcX7l2wIlLVq2WLlLlR1uWq0r4ntz83M/HGTyOq0TFndtSa/B5/Izcff78T0KzZo1DYX5B6N27Tzh0+LCSRCeOnwxff/NNmPXCC6FRI1oA2HqXAQttFMQeYp5igJLf2bkamyhgDnOmvpH0yCvQ6xYvWhTOnD0vNo/EyiCYuJYtxLhh9AWYY2SVKNQxrLaXseQcKlSsrDY8JDt4HnCNWo/MRa0Ek6NiXsZ/9pr0UKFcOY29JzQ5t5SxyU9dHan3p0YgNQKpEfjnjoCMTZRtjm/glunkoUJmPzmQUAAfYa9cXOZKikJmZloozL8bqlQsF2bPmhka1K+jXnHIKR8N4jiAMUYPyH+i60rOznp9lLM0ZB55uPEAJ7spEFdSFg4dPCR5E9cAaMDKuVbtmqFPn14KRgkqkZPxhcEAASkAhYCuVq3aqgtz+Rufxb9VM0G2MnrIJTvB0cTVGTcHhDZOicbkDCfHsEDC0t0E4kePfRcaN2ocRoxESlhZIICAAvngooWLwuQpU8QwcB4EjrA/mHNgDT9y5EgFLABTwA81HLLwz87SvXIQ5/Ipv1kezKgxMVbXt2+pPo9j0nfIjBjy9XK5RRabQyVOkrBcNH+GgeGzuBaCC0wp+DwCEBg9Ph8pG/3PCNypycDe3l3hCJhx6gPYIH3EOGPatOmhdu1aCh6Q/Un2o4a19Dq6rOBIzdipV8rI1Oe7bT9yPtiQlStWyNqbz927b5+AI8wZ48nfcX3r2bNHaNeuvQIfxgBZIqwJLCSfxzUT4MPaAXBoMM0YMu70npsy+Wl9hymFyUJ6+9prrykJgBEHABs2COYF507kdN66gfN1lzqOiYnOkiVLlCl3aRlMFzJazFgwsjAzF9Yh34OOq7lz9IjOH2Bi8xMgk6VrUdPignyxVMjCaufV1nfmcPNmzQQ+9x84EN54/Q0Bcu4D4FL3tLRMFv979uwKc+e+p+MDXEh8wJAhP6R9g1jR7CzVgQFWkY3K3COUiX09cGC/ZJqMJ+eNqyeMBdeF7GzJkqU6R2rJAMEwBFWqVg5nTp8WWGL+3bl9R3ONcV20eJHA8AvPv6A6O+S7NAxnDCtWrBwa1m8k8AYbW6Vq1bB69Sr16aPek+AaUI2Ml89hXJiLgLn+/fvJnIdxBeghSXUWmPpEmagcPao+hrVr1bYAWc6ZN0O9evU1D3AjZe4wVkhycb0k2Jd0u149McLWDNyYJNYaSRDuG3N+6dJlSsYg74XRfO6556KelWaKQbKF45sD5qO/HMQl79G+Tz0exD3uIfLTAJ4DJe2PSW6R/m8ZFkUta3x8vN0DUj/Yn/g+qvdbfz0SGYAP67Fn9W4mOzVmz9QhieRg8jiYgRTqf5O2KxmlfR7Wi89LMITWo472HfQOtZpWfvZ1PH/+p+HSxbNSdSAXhn2zdgZpYdny5eHJMU8qCcT64rz8vvP8AZuzByVAXIYaglPTyR4HAydwFV0TbDCqibv38tUqgPHCfKtd29ZqKYCpiWrj1Ojb5I+ARNQeVudLQsRMwAzEGbOpWlL10HMGNHpuRaCawSxfLldJCb58jJ976X9LySn/ufFX6mipEUiNQGoEftIIxGrVrF7m2XsemF4wz3ORwNDsrP3LJWwwVjyMCkI5OVEWhbp5NcNz06fKoTIrE/DzeBCXABoPgjlnehIOZnZOPKAzMtMUnPPgpSaOIBetP5n9NWvXqA4gt1xOuHHjmh5wDRrUV3NVLM6RzBEE8JyHNaGxKnIV2BgCVQI9HrqSOGKWEPUsglnynkzmcmbytuRsuWfBbZTsgegZWBqPe6Z4/vz5sjyvV79eGDliZMjLMxaKY5E5pf5h/PgJYrE8qOShizkHr8F+HOYFN07MLmrWqKHaJF7vcqRHzwZzD4RllY12dnZ47733wokTJ0P37t3DsGFPhKJiHDQtYCFoJejAvXHFiuU6J9g6aj34G+PIMQiM+Y6Ejaw1gTQBvjM3nBMAh0AXBgazEOqQPl/4ebh44WJ4Zuozej1gBgYHAEPgAIDjmM2R71XG0t2c4wCC/J37wLnBbGKbjwsp2e//+f/8z9ChfYcwYsRw9dUjSP7qqx3qywbgIIA/c/a0rh02a8zoMQKcZriyLpw4eSJMnTpV15eTnRXWb9ggtgXJHCCmefMWqjehbgWACvsLoPMm7Os3rA8Xzl+QCyqyWAA6wSMsK6wngSegZsWKFXJMdSMXQOjUqbS+sNpBBasZWWKZCcp4L4ARYxRqqRo1biQ2jD5rjBugiQgOIA1TwfhxXXyn9gxQgZkJUkDq2wikAQeALAdxzLOPP/kofPfd4UAdENLa52c+rybWrB1knBg8YHYCew0IBah06twpVK9WXb+jNpCm48wzxhpGj7UFQMZ9FdA0Zsxo1XIyd8yMJ8TrnZh/YtZuXNda4PxHjxodBg8ZrFq+vNp5ag2B+Uy5XIxwivVZnCsgsHevXpIn2tosk7waln6VGiafDK1atQ5Dhw6RhBPWlmCZhvAkDQCGsGckC2AHCa4JqklMYIrUsEFDMWiAUYDo8mXLNQcxYZn6zNTQqFFDrVmui9cxp7k2+w4DnKk+gqwN5vaqVas1lrwWwxb6hgEanPXx9iLcqx/6St5DH36NM/GPfG9Sg+5H/f0fMYCPhYCRFN6SXEaBqVVLUm83T875+TMHPTHEvskew3589dpVmSkxH1nfjCVrkfvLe2A4AUC2XqymzlUCYv4iOSavt0SlyfTF+KnfXFrUE8+af/Ne1Yrp9aWaF3wxHiSteBZs2rghfLlxnfalnj17qXb2zNkzAve0J6FtC+0IcIOlbpXzxPyJ+fkwE2eS0vToOoqUIHEQzDxgTtK+QK00lFgsU0KqU8eOcqdkmiPRLBODba1mYOdpSWISViSi1iMOuSTPULHS2TxfonrSSMYqppDkC03T6cTCuozku3LxLCkJL//6/0iBuJ8UbqXenBqB1AikRuCfOwKxunm1yyRhUSbPAJM9uLz3mNXC2RcSQcveCdupWD8tZGXE1CsOc5PsbLKbyC1/SE5pdXL+ANfDXtjn+88HA0MG4PTv9CAQh8sdDByMFY+aU6dOyx3s6JEjnJTOnf5wvXr3DH379JY0KyvTaqvIztP7iyAUFgoJE0DDsvQmx/EaDR6acuiMGus+DOK81icZQDlDR01TvMEtD9uMDJlYHDn6nazpafbdpEmjuKkGg0DgOnr0GEnjjMKzUSfoxw2QHkHOENWunSdgRcaYCN6cRBO24A9PE3d8MzCcGbZu3RLWrlkbWrdpE0aPHhm/bp8LgC3kQ9SvDX1iaGjRvIXGjM/xYAPQ/P7776vvGLVxjRs3Eqi8euWKAAtJAIJa/v7mm38TGwYLgXyMYyMppX2Bs2FkrWG0kMVhJNCjR08BQDXilszIbOQJpBkTaswAS4AJvmgvgEU7YAWwRJ0asjey47CejCHyJPqeTXt2msAW9x325+OPPxYAobEvzoCwhhh08Dn0kxo1crQC9q1btoh14jyp6eP8uScABtgi3DkZI5pKw5Z6YMhqgGUgIMKdk/51BKUAGyz4Z8x4LgJwZMp5HRl2qx1ivBkzTDmQ8+EW2rVrVwE3gljV9PA63B+jeiHA/pGjR8KunbvUX+3a1etiPpkzBKy2Bq1JO/fqyuUr4a2331TSBqMFrgm3PFg0mhrDvDlwZw3t27dXgIr3c70AIOoOXYrs8w+p5ecLF4bLly6HSZMmhoYNG+n4sC4EwFevXZFBC/VqAD5qMOd/Nl/zhrrRNq3bKJifN3demPPiHNX4MRbHjp4Id27f1fzgflHbRj0SewDMsOrqMjPDrp07w8JFi8T80tbj+Zkzw/kL57SPYETTsGED1YmuWb1GDCFMLowbjZABlQAtnGMBzQBj/s79+uOf/iSJ6oQJ40P37j0ecFaFLUI+DMAGLPOz9TG8pWQAYJxkDsYYrBvklygEeO2DtaE/LDtPbJmPjqsfC+Ii6d6jHyX/HCbOzi8B4vRzxKyxJiTfKzaLf/YJQA4AhESRy4P5GTCEjBjDGdh2JL6sY+3JALKo3tABkTNyYuloHB4HheZ2a/3lmP+mlHApN3PYmc1kEOc1whzP9qaTYfGiBdqTuO/169WTAqBVy9baK3v36SM2n/sMW2ctO0wyH2L2bOK6+VzOWWudXpuFhZJLepNyEnM0EYe1r1ipsmriUJlgqNSjezfJJnFiJuko1MU1lZZIUYGcXUx9GntHbry+lrtBvzocmqmFU82lHE9h6GhFEPVxLS0LhcjrkX1GPRz5/qt/+b9TIO6fG3+ljpYagdQIpEbgJ41AJKfk4ZLo5ePZQDZ1c7mLmrS60UnkTslDo7S0MITSotCpQ1u1GcjKxPWLh8HjmDh/FgD2SAsnarjUkDkuS3R5ov2dvjgwFWS0CXLJJgLksHomKKaPlPrlZGWEOnVqhxdmzQx3xbRYMTeBNsYLZOU7tG+vGjMeVARsntH1hzqZeh5uPHDln2H/ZzLKSGLjYO8ByakbsUR9pux6COAzw8JFC8V0ELDQc6tV65bKnhI0EOjRRwzXygrlTaLGcTkfituRwCED49qRcwFcMI9QRjqSZDrYNvVm1Dki+rfVxEUmLbG0cPnSJQUd1ABRjwMrKDmjqiRMakTADGtFkImRBmwCsjtYNKzUMZTBGATbd8AFzAvXSx2J9w1DVgT4+ct//kVF+TB8BOGnz5wOzZo2VU0e8jnuL59PAIe1P8Gzv577xu+rVa2qoA5gBdAbMHBA6Nmjp4IrbOP/8z//okCfxtW8h/ozroH+S9RdMdb/33/+hwIcJKKyFI/FFCQypu3btZd5RuUqlcN3h2ms/anAIMxRmzZtdTwswWHAXn75ZbGAHJ/MPuww5wDDAmCAtaOxvPX8Y/45UxB07mTYCQSvXLkcunXvLjBK7z6TImJDb+wA64N+ZpzL119/pUAW8IvRCACJwM4CV5O2uqsnjAUMGQmKJUuXCkS9/vobUV8sarQwM7F6utxcpJR7wtKli7W+AG8kGTg3LPJh6pEl474H26b2AvfzdR0bN36p+kakvhj2cC+cWUGCxroENDOuMJaMFwkC1QNevyYwB3DheLBesJu8pm+/vprjjB8OoTC2GMAAuHEF3bRxS2jSpJnYVgxsXnrppdCubVuxpOfOng3HT5wQyD927Gi4fv2GzgkzmTd+9QapqHD61GkxYp06dQwVKlSUdBcWk+PDfCO3VP1dWZnWK7V5f/zjH+WQybgwh8eNeyoMHTpUxzaZn5n+sJ5ZK27kggnMwQMHJcmFtSFJw+9o+t6vf3+xpYARQDJzgsAfAKr7E0+gfX+fT06Exf8asWwPG508/O7HsXg/5Ynizw4Hcf6z75G2j5uskWv2HpKMGffd6zkZc9hc9gQYWcaOOkrMZXgfc4tr4D2eODMVibVekJIDySR9BItwp8zXGiEh4lW9zGur87UkG0BGz0G15bA+byZrNbdKGQAV3g/Lly8J+/ftDz179NI63Lhpo4xs1q/boFrbV199TTJcryGWNJo1Xcr+6iAuMlNR/bW1slDrjEiZQcKHlhXLly8L5SsgNYZ9LAqdO3cK/fr2VRK1sCg/lFNPQUxg1M9HLQZOnT4VSSCDmoTznLRG9qVSMmTn5IaSqOYbOk8KDGoTvYk810tSgd6G0bOAv81+7b+nQNxPWRyp96ZGIDUCqRH4J4+A+sTpARuv6bIWAokHnLE8cYZOso2ykJWZIbBWVlYcSksKQuf2bcIzT09UjVxOdqbkHj9UE2cg40GAZkGF1T+4FCduzhFBEvrikJ0tV76CSc1KLINIkLZm7dpw6uTJUIjEMzcnVKxUPjz/wvN6uPHwzc8vVN0c4KBO3TrhyTFjVBOkAByGpNh6NykIS09TMHr/ngUIP2hsktTTyO+LYVLAKTIZc1Q0d7XMsGjRQtWzUTcFiGvfoV3UsNp6xX38ycfqBYf8kzHmfzgLUg9F8EIgTHC4des2BbhivqI6MoaUrLN/2T2NwGeSsyjBAsXzBAsffvSRmCAkZm3btpaFPMGDOb/B8JWFN9/8u2qDBg4YIMYTCRluhA0aNpR0EbkdjBzjRsDjMlBqWBhfAnSC6bVr14klI1AHwAB4uHezZ88WaOC+230CHJwKZ86cFUtBYOtmCWTFkeXhRAozgj07UivAGGYT1Pn97ne/U3YaCRPBP4Cjd6/eCggBV7gHtmjZQmYWjDHjgAvitq3bVMvSo2dPtYFYumSpWFtjD8w1k8a8OHl+883XqmGCSWFdwFDieIhkETDkPdEwhCHwtJq53Lg5BseiuTyBKcE8LCcyTu9RZWsDBpgbB+OcpgbtAGdYOiMroAAAIABJREFUIhgrQD3HRE4lyF5qtYo2n6lJDRpXgmFq+/jdK6+8qvl45849JQNIYHhCAvv0nTu/USYft0Z6JprhQYkCWtYY7BHyQ+rGYAT4+uyzTwU2x40baw2z1VDZ7iW91T799DPN97FjnwzVqlePAs0SSQcF+IoKlEChbcOZ02fEosEyct8J3levWi25Ge6d1I4xRqzhJYuXhebNWqj2DfAIGINNRLL78cefiK3lPAC21NJxDpzbnDmzrfF2oGavnK7/xnVzkVQyJSNddaCtW7fSGN++c0dBLsAOppUxhUVGjosrpZvWchz2EJdWwyoj2yZZwfo4f/6c9hESFsxXQCHMH/uQt2nwPRYgY2qDH66HM5Bk+6gDpuTv/wjExWn+7z1QEiqJH/usMSl2ouZN8zKSVyaO5S1sTEorFQGMVLTnOKPGvBNDL0fFrLBr106Ne8eOnTT/ua/MH0C+12yxb6umLjoPqQ4yMjV/6OOo3oSwUNRGR+6XicbpCXzC2CVcQc10xccWBmzntzvCmjVrpRRAjo6Conu3Hqo5xW22R48eoX2HjkqicK6S07LnOogrKYk3p5eEMerPmUieZmidwPCxT2QiiYzZswkQN3jgQEkpcdqlnQ6lDQbkUMqUqMbUjFGKVTuKFLO4yNg/mDj+k7wyklCqLhBn4BgJPAPCJGjFxAWe9cbwp/rE/dgVkXp9agRSI5AagZ93BNQnzrOkyc1WXSpoDy9qVbynTNS4lca+MezxcUgrCcOHDgx9enWXW2VuDtp+A3EPAzke2s72iIGLy27sIeqMoIM8+6WDEZO/qAaITy02R8YbN26KEeAhz3/UxVWqWDFMmjxR9UM4IiKzwp0PwEbwhZmEWAyAo7KYlo11yR6fYdb3FiR7HVxyUJKw+H6wN7nfMh7+BOAk0wEsGC9Q50DwAUDp2LFDPFsL8wcTR2a+dq1a8dYGMCPU0lHT1a9ffwVJyLGQKGJr7uDTwK/fo2jQkuaOO4tSp0XgAFMGyPnqq6/VOJpaC74AiYwDIIhsN8CIz2nWtJkCY0ARoIPgBFkc48G5UzflLplkuxlPq3OpoLo6xhGQhDkHrBdSPD7j6WeeFhjkvhK4E5wR8AIWYP/cwY3zp28bbRoAhwT19evXE4Dg2gFEgDt6xPEzNXobNnwpS/o2rVsLWGOWgQMooA72kdchtV0tg5J9kkdyXUiYsBcHTNP0nHvQtm0bgVDOY+7cuZLx0TMMFu+7I9/pegAj7mZHcEnAjlOmf7GGYCG4/4BhHAqZuwB0AF+Fihi/WOIAhhkcbrV0GQIR1PcBgglEYWEbN2msXnwEwYA4zEgIeJm3WPWTAABQIgesU6eu6j9ZFwAo7wHJ/eNaP/nkY4054Jt7xtjShoDrRFIJUwXbxEnt2r1LbKmkrRfOy2GRukPOW26kpWUCKtyP1WtWC/D079fP2JHI8l81mhmYhdxQY3DGq3Wr1rquCxcvqqUANYq4hnorClhYGFZA3K5de1X3iF0/BjV8Fk3XqV27dPmS1g+BM/0KmXd5deqESxcvhpq1aoRjx76T8QzAjrGiJx6BLAG5WmJkZ6uOj+Cf5vEwfUjUAGP8+4knhikJYD3A6DtWEC5euiSgwF7DfyQueI8cL6tgU49ba15kpFJJiYMTx4+Htu3aSX5HHR5z2SSrZuIhJoq6SmTdkWuvbKEiyfsDAC6ZI4m3DbCZ97BSPfJZ0ts5NgG69pFoHskFuMiYJ1cb2N6YsOaPO1zFZ7fV3ZqcPQHUDOS6ksLUBSaTt7ph6/cWgSoloqgPRnFRoPun9hwAutIyOdHyb2TwzFV6rZmbpT0XZFQS2eIzRvxOjqCYMSk5h+TYXC0F4tRew0yE7Jyt/pD74PuRy1w5Lvfm3r3b4czpE9oj2rfvEPr06Sspdreu3cK5c+fVzoZzq1IFGXIrSS5r1qwdsmk1UWxOwowJ84xjkjyQ4iKSWHJ9qDa4Jwe0R3wR0mAIgxmgwITTBoOSBWrSs7IzVRMnc5QSHCmLw/lzZ5V84D6zh2Wo3YE5yMKC51CbKWbPJJx+DjzQZSym3FFZ1PTcGEPmwowXU8YmP284ljp6agRSI5AagR83ArGa1auVeXsBSSclSYnkKJHJhReIO8iSvJKHXmlJyM3JlITy1Zdmq0dc+fLZYuLc2ORhIKeg4gGzFD/hKAqJAj1q3aw43UAj39VcOD16+ERskgWht8Q2IOvCXpnfEUQ+99wM1SXs27837Pz2Wz3gyPJT42NNXS0bmdzzKCGNfLCZrVy9Igt3Y6kM9Imp8wAqSW7qRhPe44ygYPv2bTL4gLFAWoZki6CXc6B5N66NXbt1k3SMYJ4AgwAbS34YHZz/CFoIWFvBFFSrZjU3YkRNphSFbd9rMRBvysxDmgd0SYkCVVi+evXqCJAQ1HJvyIojn8MZ8JNPTFI4fsL4ULUKMkmrJeG6eI0FmwRGZZLeKQCJJFMWQYbw1t/fCmOeHCOZI+wE8qOzZ86oxohs9tixY+MucJwbgAyGkKDaGzUDSpBRUodET78Rw4fr2rkngKLNmzYJiL300otyhANgbt22VVJP6pgIWMhqA6IB8cwDAiakbEuWLAsH9h+Q8QVBPc3jMVLgGATjsLpdu3aSo6j3buI+ck8AljBisHI4HQJojx87rnlIoNZ/QH8BGHe5U9uMCOAuWbpEgITACkZSdUFF1iPQEwrcW+R+AB3aJWCqQcuEKZMnC4ybYU+agC3nC2BgfnK9rGuy8jQYB5jB9ql5Meu6pDTqM2b1fEhrr129IemZSWIria3LyclSIA2Ig/3FLAjrcd6DmRCSRALZ/v0HaF4paSF5Vkx1bLCqQ4c+IdaJ5A2fy5rhuhjrpcsWai4NHDhY9xqgTS8+AulOHTsJqFatYk3jqRFCYoYjIEzl7Vt3BDJxqDx86JDmgbNvXD/nPHHSJEnekFgC0O/evR1u3b4WqtcwAxa+AF3MI5g+vgDmuFMipyTRgaEOxwNYwMbOmT1Hc5ykBpLSy5evaC6zThgXxprP4l7gEkqzctYWLC5fJEe47/PmzdXWwxyFZcfkRAADiXe033B/uSbe4wCZc2Uher+4BCOXBJ4i8ObJm8Rj4cE9Qr3JMthnbuscAa6Y9/AfABgQalJCAxsJeeeDhlcsdHpNqiMI+3ZUs8b6d5bN5YWSmspAA/ONhAEKezu/Y92oRpnm1DDxqmGzvo/0bmT+o6YA4JfLobm9gc3kjdzP10FsQt0RJQujVyf/3hj/RL2c1XeyTjK0thib8hhnXb+sNhZ5teuozpJG39RWch7sJbS+4PXUfKJY6NmztyWS0mDLrZULJk4kIHyvtLWBoQtuwzxDc1R3iuMlTBw9VxkTesQNGTJIKhja16i9R/Qf8kfA6flz5yTrlEy4dk29//79ArXlqFChUshSU/NM7dfMJTH3aRgMRccsJUGbpvNR+wMxoplh1mv/e0pO+ePiq9SrUyOQGoHUCPysIxDLq1WjTP1hosbUBpzM2ISHlzNyDnYM+KSFDIEBsoZpoUrl8mHOC8+FiuVzQm4uoO4x7pRRj7nvX1WiiN8kjN8HcZyYZafNaVJ1BLGYHkYAG4J/+kRRQ4TTH3VGZN9hA7iePn16hw4dO6qHFiCJLwJUl9bYOSUK+z0LzXfL8uKcBgCiGbM3233wuebvIYglALMmvyUKnGkyzXkSLBG0IQFT3VNamgJjgm2AHTJJB0SAGepvMKQYMGCgAiTqjJATEqRaAbs1J49y3m73GRnG2FV5Qb8F/dRnxcKdu3dl8gLTRG8zP56xesjNyks2RGD99NNPi5GDbeD+E6zz8Ed+R8Aks4qcHGWrXYpJUE1PNGSJEydNlCxn3/59sv0n4CWIR55GvziArX8BtGAj+vTtq2CV892+Y4ccAWEgx4wZIxMSatwYPyR4yJhgxF6c86KCcu4vEixs8rGQBwxTVwa4mj17VmjQoGGcSVy8eKky6Mx7gISsxWPpOrdatWuHQ4f2h6pVDXhzLrC+ZN0J0vkcQChAgb9x7WfOnAk4VWpMsnPE4NEAnL5hHB/zBli3Des36HWwHrPnzBbbSh2U91WDBWBsAcnMbRhZ2kO0bNFSTCTBsJjQ7BzdT2+GLNfLKHgGZH42/zOdxwuzXlBALeOGMizNLQlBAI8k7NSpM+He3fuhbbs2YdzYseqdRpAIQKH5OnVrBYX5oUH9+hoLEifIWwHiGIsksyuwgm+//bZaTfTt01cSTeYNTp1yY6UH1uKFIZZWKlDNXKJ/4f59+wSgqUMERBHQ5t8vENCDhdy//4DA+sULl7RHAG5g8bgOQHDFSpUkVQOEAYpoxk4N4bHjx0Orli1DlaoA5Xsh//599QCsUbOGav1gSpCgcf9oHwCwpnUAQI2AGIOY02fOhiGDB8uchebgzF9AHN+po6T3HEAe+SatS1RnheEMUs2YrVFfr8wNTIE4d+4FpjAkLRzgmrTbGlTzHuaNGXkYM6KdKqLUHIj43pWo3zUVxYP1bwb9ksENx0O+zFjwF2S7XDMOurDqSgiU2DxLJLm+D+KoWUZumCyNl7NhVP/mMlFzPY7GQ665adrX+XDJcSOgz77MfkU9K3OVek8cdWllAZNuQKNUrTSYP+4ozD5t45RwEU6MUcQKSnpogNaYQeubqP043eanJ1PYm1lHGBKNHz8uXLt6USCOv9PSAvktz88uXbqGd997TzJotbQoRM5YSUmkTp07h06d2ss1mQQa4IikGBJ2KU3KcM0sDgUkwrKytPfC1iPrZg2EGIxvYWjZsoXmIA2+mQaMOQdIl6rFGnYfOnRQypOatWpp/8JV8/592sPEQkVAXDatRzIxrdTnMQqMcVqGySjTM9J4+j5gHsN4vPLbf02BuJ81HEsdPDUCqRFIjcCPGwHVxPEgdImjs188cMm+AUCMiUv02lHtiJgsGoyWhoYN6oTpU6eEcuWyQm52RkB5aU2uv9/oWxJKN7tMPleeKEl1co8CcTzojKEwIwkehpwvjBBB/M5duxTw8gAkWG/Xrq0CVGqWkLYg64Jd4qHntWQYK8i8JPryIMUDIQIQA3Em/ZH0JQJecTll5CRp70mAQFgTz/YTuNA8msCdwBMQB2Dzei+YQ5g4AkCACuAAQIQz34L58xWM4qTJ+GGHT2YXZsTf7y6D8Rq++OM24f5JkC0pHQwivQDLygQqMYegzQBSNrf39kCLQILPA+Rh1iE3uMwMZcF5DZ+HhBXg1L5De0n4OCc1s05PD3/6859ljEKQChhACrpu/TrdE4IwArcXX3xRkjxAC2Bz/4H9uic40rlxy0cffxSuX7suQIRTogeByCax8gaoAzCxa4c94/wIsPlsyfZu3hIYvnzlcnj9tdc1D2BwYW9XrPgiHDhw0BgytWzICqNGjRGbojq8tavCqVPHdb3MJ+YYki7WhJlgdJKDJ82tvX8VLQGQMRKs05h76JCh8aQBQT+MGMACwMC5TZw4QYwWf0vMM2NACGz53A8//EDzGokUzBbMDufHeSBNhQUEwBAEAiiQdDEW1GIy32fNmmUAPrr3Pje5F4D548dPyjiGtfLyyy9Z7Sug9j4BKfIzWKpDcoKlrx/nCshBMoac0lkVzhnW5M03cbu05uSAPr44X+YQ9/PqlcsyHwJk4/iJXA4Q1KtXH72WNUCADuj1Rs5mdHEl7NjxdTh29LhMRgiU9drc3DBo0MDw7c6dYkP5bIJlpMv9+vUVOLx773YoKLgjg55rV68aOxYBYED5pYuXwp/+/Cc1AR8/frzWA/WAAOGDBw4pOcRxAbUE4YA11iEtBvg3RkHsmw4omCtikuQCWKaEUY3q1dVPjr/hwkrvQeY6yQlbU8byc93sAd5rkbVGkC732qiOykGIAzXft4w1+yEQZ6y9AUYMPdK0ByCftb6UG/S3QYMHRa6bbJnWt9JYd31q0u7tCThjslhIngxkr4YZ53NcBuog1JM9XsvGewDSfHHdJA2oGa1aparey7Xz3hXLV+g7/Rhv37ytvyXXzjL/LKGRcFv2cbJnTNCzI9E7zRpgC0RGTcfZx7gXliSxe0AfyVEjR4T8/Dth1Rer1FaDe4YkmnrYiRMmaj1j+ATgJTfKHsJ9RE5brz5mVC01x9mD1Q8wN0fJKI5PMtWdeOn9iGqB+mHkkLhTMpfZo4cOxqWYZ6w195Z7c/TsoYaWObVv7z6xlfUb1FeLgvx8auYiJk4gLiOkZWRIgu0GLulIS9PoFZoRyuRgi7FSmpKWjMdLv/4/UyDux8VXqVenRiA1AqkR+FlHIFabPnGRxCvx0LMspQw/ouJ6BdxRzx8emjI1idwpO7RrHcaPHR1yczJCuVzcvwBb36+HU33cP2DiEhnTRzNxBKAE9jxYPUuNyx1MCqYSPOh4+GIA4ZnjLl06KZAkM+9SJWcD1Cg7kkdqpJOcKA3YWsBD0ODBtWfTPZaJqymT5JQcn0DCrf/pMwTTQJNxAkHc/wCZnl2n7og6CwAcLIQFpTly3oQloaCdQJj7AXCgNUD9evXjAaI5VBqzksi8u+unXYPV79APLqYAhuCNHnurvlgZunbror5HAB4CdgABx7x44YIs2rHSp5bMAzGAM8Ezr6F1Au6EyTWFXDfZ63ffezf8+le/VrCMUQUB4ldff63rQ05EEPHcczNDh44dBLwIEmHiGBfYRtl6nzkd3n3n3dC9ezcBHTFJctrEBdDkfjSppu4Lt0CAE2CHoA/WikCM4AhQwTXjHsc84H0wggsXLpYbJUFVk6ZNJbWE9XRAunDhgvDV19t0u2HnsJgHuCGbQ263bfs2fQ6AkfHAtAL3OthEAD/ggP5s7du3iwJyGAfrIYfUFCBErQtsJ/fHvzzwRWLJNX++4HMF24Bd5hBzhoCVpAUTFTkg1w4LwDXze64RMEuSgHpBgLTPEXPMtIbJgIqdO3cLsHB82jTQhxDjmlatWkiWzDpjTlIH9+knnwogEijCQAB6zNTE2HKYyr+/9XcBjt696aXXWwE6LLgaeS9aFGbMmBaqVK0oBm3jxk2SSQLCYDC4IA/MOSZAHcAOo8q55N8vDCdPnQpbt2yV9JZEAvMFNguACED1hAMACvdKxvjY8SNh3/7dYUD//vH6PNxquZaevXqqLhU3zQnjJ6huFjdSrhmDFZovI6ls2Khh6Nihg8A09YzMQb4U/EZ7AL/j/pk00BhV5iwBPTJcGs4DANatW6taXVpgkKBArmm2+9SHFkYS7hKrEeNzqEOOmG//jAfXvM0er+96FBPniSiBuEySbuliVVEGMM9w0aUGVA6oxZYoA0RbjRltXR4N4mgrQ8DPurM6OGMRvXbQfxaIk+TaQILAphJ/6Rovl4/yeTC3iXlga4layb+/+ffw/PPPh0YNLOHFedte6/J7dzlOPD8fYCSZ9xG49vcquUcz8IjtZC9yME7SBzkvz7XWrZuHtWvWhC1btslcifm7aePmMH3GjHDo4EHt8wA51h9r0tQAlcKWrZvFnDVq3FhJoJs3bmguW/2eJQutjUuGEhvfHTkSlixeLADHk4g5QPIOIypAG2pgGDnqEEtpvxILUqHggLx3z17VLyNHRt5ZUIBMGiaucsjMyhETJ9Cqnnz03CtRfV1ObrYlyOiT+pCxzqxXU3LKnzUaSx08NQKpEUiNwI8cATX7Jsjhy807PAhwEKesLsX0chqjjsFAHA+S4qL80Kd3jzBsyICQk50eKleuEMqkqf+hPnF8zqMSev8LcsrIdh8JH3InyddKSiSZ3LhpkwI5HrxeU4GMhcwlYIlAzFlG3keA4CYpkkBGLQQScqEoVJHEx+qHrEjesuoJc4FEP6SE/NLG0gEjnwMY+fbbb9XigFoJzBYIkuRAWVio5tGAOLL67dq3E6tEAI40b/6C+aF7t+5iXzgWtUiYfmDi4P39FCCJUfWvBICTeYt6Jpm8iEBFcqFYTAEwxiNY19NUmXMzOaW9ByfKDz/8KDRt2iSMHDkqfl0EKMwPauqQWQKSqS8jcLh3965aCRCoc/5vvPG6AhD+TV0a4I57SGBO0ILcjWAIAOJNbrlOgnKYDeSj9HzDwIImu24+Q3DH9Rz+7rBA3rhx4wR0OSZjrRquhg3izqvvzX1PDoa/+c1v4oAWtmzDho1q0k0AjQSXQJHeTnzOgYMHw+LFn4d7924JWAwcOEDjwBwDGAEKqVtZunSpgmveQ0AGK8NY3Lp5U8AJUxpklwB7Y6MwxUiXhJbecrBIM56bIeDkTYmTkyi8dvv2HQLwBK2Ap359+ynTzj0jACXQlkw4FrQWkLHi+Ii0kM985ZVX1ApC7rORhNrv9bbt28P2rTtUB3fy5AlJylgzzE1YJuaq2L+a1XVNjDHXvGfvnjBq5KgwaPCQeP0MDCztJt599119TpeuXcTEck+5zo8++ijUrVsnDBw0MNy/DzC7LUdJgC7sNP3fCGQBr7i2AizdLIU6n4L8gnDn7j01/0ZmCtt74/r1MG36dK1/egECTmBuuR89e/UKz06dqn5/9PnaunVTaNGiuVoWMH/Onzsf6tWvp7pIJKCATVoJAOLoW8c5wMIcP3YiTJo8WYCVOQIbR8DPPHQpq7dY4J6zH8C4kkxivruhCOMA80m/P66NekQYd9h5TE68JQVzhL3Satbu6FiSkRcXKUinNkx1rFHiJhmkPA7EwfgQoMN6qwY2PT2sXLEy9O3bV4Dz/ffnifVHAiwHyDt3leBgTT9OTgkrxNx3h1KZmoglSphW6dkhsFsmKaG5QAImzaHSGClMaWCYbX9XnVrEZAJS+DeqBRIwL7/4cpzd9fFlbbIujfF7tNsm85t14OZWlhgyN1O+YMi4t56YYt6ShNq3b08YMXyo9rFNm7aEQQMHKvGzbNlyrW8MoHZ89ZWSO6w95t+UKU8r+XT9+tWwZOliyXh/+5vfKlGGnBG5JOOhWrn795WcQm6NeRDPBBAuNXEkogDXQ4cMMdljOowtEkjrE4eCACB25fIlrXlMmzD0Yf5hbBJCuhJvWVm5ainAPKCuls+VmU5muhxbBbAla8Whslg/MydTIO5HRlepl6dGIDUCqRH4mUcgVievlpp9C6jxP6RWemBiE04xO43AkWxYzYCDOOSUgLiiwvthKM6UPbuF3Oz0ULMGtUpk/X6gxcBPqInzPmfUDdEPigCH86EIH9t9Ho4EhDy86+TlhV69ewvAESgQRLnsxoMMz9y6vMfAawIGmSTJmAoHuMkgzoKnRFZaUFCGLxQYIs2xflyWWc8xELdypR7eBLUwA56th6n6fOHnsqWGTcDIg+Cca6L+AnCCAQKvX7t2TWjbtp1qhhyM8XuXiLpkKLn2RYYkOEDm5ChQUE8imu2WlIgdQ1qIJBCQxN+QMhHIYNQw9725oXqN6uGpceMUEBBkwahs2bpFRgOvv/G6TFIANQRf7rD41ltvJTUzLhLDBrADADB2ZKcJTAhGyarDIHEveB2fAdvBuM+fv0AsKkE+c5X7ASgB9MHqIMMjaKHWrXfvPgKmmIDAJsGaMK8JQmAbqCv713/9v1QHhZR05RdfhOtXr6v+qHr1GuG5mTNDq5atwqnTp9UAmnvWoEHd0KNnN10jWW4MZqjJ2bt3jxgkJKfcd2qKABNdu3YLAwb0V5DMeXCONWvVVNNx6t4AZHxxLQcPHtJrGGeOSe87rcdoDjGWSBdZg/R6Q9bHd+oXqYvDUh/XRLFOGRkK6p2FY85zXJgB2EJcQJ98coySEgTrcuGL3PCQIi9ftiJkpGeGK1cvxxuZY0yCPIuAmTmMuyNupphevP3W27pX48dP0Hw0M55M3TPu67x588KlSxfVY4/6MgJrxpnAdNSokarFrFa9cti1a1c4cuSoHDpZv9icMy+Zn8wpcxHMEhjm/bB7tO8gY4HTKa1DACB8BmwJ7RiMBamkWrURI0aqR9w7774bvvpqm3pYkpSiT+FT48erAf0XK7+Qc2mvnr10PzHP4X4QxMIE02oDCfdrr70mFhSwwne+uFbVvaEjj1xuXf7HmvN+cdwPGsAjPd60aWN4YtgwSXCpKwSgA5hgtFkP2ofYW8osgAaU83fYX45DP0LuA5LZZBBnQC4C6UmtRRLPEZODe80z18EeBSCHxYZh//TTT0LnLp3Vg9EUBYUhv6BQibPHgThzpjS3WANzVlvLOjAzFu2wGnvWsJu2WO2aybvFo+k9PF8MgGlfRUkQgT/uCfP93//938OY0WPkDMl7SRQBthzEubOwXbvL3KM6ONgm1euRzEqweLyXc/e6VNaUu4SyJ+7ZvSt0795F82zduvVyVCUBRXIFkx0bw/tiUTd8uUGMPMeiZhQH4AsXzoWFCxeFNm1aC7TDzHL96iXH+kCOXlaqe41cc/myZSE9I0vulOybyOqRU7J+MUohmQqAw9yELEF+wX09d27fua0ER+06eSE3h96NEYirUClkUkObZq0YSOwxdoXFsHHFuk/U7aXHSHQW2z1S3WJ6Sk75MwdjqcOnRiA1AqkR+LEjEKtfr45q4hzIRY87K6bPMmcwHg5yE4sAimVXATiAuPwwcvjQ0K1z+1AuNzPUqlXdWDj1xHlUi4HHMXEJV0yviTMXNuwyqWMwUw6kHt6Mm3OhSfLmLVvklMeDjgc55woYQrZID520dGOW1OQYa+XMDAVhPLQTrFriQe9YjoDbghEvfkdqajIgb03ggYaVJRir5zJMr6eA1di1a7cCdoIyr4mTcUBBoUDKosWLJDEUiLt3TwEbII6sM0Flxw4d9XCn3gpwmpdXR6/zXj4WnEWedRG4jGNMjV+xitwJAhXs5FuzZ4DK0aPfhSFDh6peh8CFWjFAFkE1BgyM19hx40K1qtX0d0wmkCcSeNNPy9sDEMgTzNBTbOnSZaqtYtz5XPpsLV++XAEVPxNoI6dElvarX/1KDAPBGlbxjAn3jmANC2/kRwAgmdmkpSmg53V8Gu68AAAgAElEQVSbNm7SvynMJwDGQANmhTED+FJjyOup9YFtevNvb4Z/+7f/IfDPcRlfeinxM+CIPnEAFMDpiZOn1BR+zJOjQp06tcSWfPLxJxoTQBQGELCJNDOnbxr3mH54API+ffuozo/j46pJjzqy8QR83CNjJDLF+rw/b57q42jdADBzFoG5Tg0jxi0kLgBy1EdSvwdooGbLA34+m4CQ+WQ1NibPoqcb40E9IEDsX/7lXxQsylo+mtPMKVi7zz9fpGMgocWNlCRD1aqVFXBzv2kiTJsDpMpDBg9R42pqb3DoozcWbI3LnDk2II66Hs4RhpNAnc8BuCIJYx7llsvU+FDTN/bJsUp4EABjgy779xBTXzsdV02YmeNmTw/Y+vCDD8UCDxs+THVG7AMwtwCuTp07yaBFEtTiYrWB2LJlk3pbCkSXlUoizJyiHQDHnvn8TB2TtUdrA74TTH/08ccCki+/9LLmu+oU71h9pJtCMYeSrem98TQ1itQ9wkAjpWRdLV22VPLJq1euqq4PJgemmv6RAAHuvTN8zJUjR4/KqRH5JuucJtAYyjDX3HDJk1KmODCXxYcTTZys7xMurwYcwcRxT+7euxc+/3xBaNG8uZxVaX7OGJgNf3KSy9UUCQWFgzhnlWSwE7n4Oqvsv3Nlg7cQKSwCPNGSJaF4cIMTGcKU0ag6R69xGShr8drVa2HypMnaP9kLafHhyT72HXfsTXbwVNotqrEDyMEcsx9xXNhfT0JVrFBBbq08B3lmAM7279sb2rVtI0nn4kWLldiYOXOmANPX33yjBu5IL7lnXDP3HMDN2kMVwpza8dUO7VvTpk1Tcozz9FpYABjnxL2nzQZtSJA/0ieO62PfH9i/v/bwEGi3ky7Qdv/e3XD3zm3V/JJghd3jeQhLCINaWEjdd5qMTVxOyX3nswSY02ICgIBa9hLGxFQF1t6BsUnVxP3Y8Cr1+tQIpEYgNQI/7wjE6tapXSbpRCSp9Kyus1D6eDKjUfsBBQEwBbAhPASKC8LQIQNC147t5FJZoXyu2g7Qs8Z7xPEAsno4vqsz8SOuKjkYMMAUt7OOmoPzcObBY0yM1WhwcgTxsDFuTc9DkR5CBOTmKEjm14L/5IJ8+wxvY2B/inzb4ufnNYEPZrttUAR8XcAYJ/DsHyZZKo16Ud1TkEDQCYjjwU+Q375d+6jVAS6Z2WHz5i16PbVVXBPBNUEAQRU27QTDsGNLlywRy4StPa8zkIKUz7L+LlcVoCOQS8P+u1jATZnftDQdh8DZrNLPid0jGIe54rwBtzzMOSaSSWqGJkycIIaTz3tv7lzVhw0fNlzZewJVgBcfyHkvWbJU5zFy1CjJLDkXmDkCVv7NeeTl1VZ/rbp16oYXXnhB4A/mCOaKTDMSRM4DsMVnw/65zJPeXmvXrNVYA/bIjCOnBHhg3w7jRtYaUEegyH+AVfre0agbadSqVV+EVq3ahL59+6lf3sEDB3VPkd1hLNCjZ68wauTIkJ6BvbexWsjg6HVHdp1gb/LkSWpZgXSSccWgA5DNa5u3aB4GDRykthKwRQTgXAeSSZPbFkuWx5wAeDDeSDW5BkxxCB75DOYLQR6BL4wjNZIASerVkNQikURmCNjDVIPxJQgkQOSL4I9rW7BgvsxNkI1KThnVJTl7tHzZyrBn714xZJzf4EGDQsvWLdVbjuMBDABwq1avCkePHA0VKlYM9+/dk9Ry2LARUe0SNTZFOqd5897XuoQxBsRxf2FvOTZMNE3Va+dVD3/7299C06bNJOEjsWAJFJMRAjgINAFojLm11MiQkQSSNWpIYfWs7UBMdbErV6yQVI8m4L169gzzFyzQXGC+Ll26JBQWIlkzhgewB9B/avxTGmt+njtvrkAXxh5IJ48eOxo++vAjGfsAstUoPWrjgPyMc3K2XWshM0sSWZhZJJ/cD4J45hxjwRfzFVYU2Sn3AjaO4B4mnNpIzpX3maNjplw5AUDuaMucQVLbtg1S8VwlQ1h3uNpaLzT2p0c3CxdTRkILeXjUCoA52qNHd82zhQs/lwx52BPDNI7siZlZ2WIlE5JNq2VLyBX/f/beM8iuKtvSnSd9KmVSNuUlkJdAHnkEssh7CwjvC1O3ql7166qu1/3jRnT3jde3fOELIxAyIO+FvPcGSSCQ9967tOfFN+ZemQkU90FHl36dDAi5c7ZZa+2155hjzDFhzTCM8ibToRaOT7B+XRrp9WbcV6gx9j2ZTSqoPRwIwxB7vZzvszy//B0/6uF585bG85NJk61d27ZKjrhZiztchh9PTnq9XagB1bstcmj1PdOZ+tDnkrnkf5II3iKG+6KGNl2ArE2rVnKAZM5QTMAC9+rZU3sItbg8l4DgCtnZUiYgSacebtPGzWLkYOmR7aIUgR1XHWF0HdxjqMmjVhb5PUkLmGeuo327dtauXRslMmHiqImDhQPEkcy8deuGEkMA/q/375ekPLtiJTm8MnxZZctbSkqakiQ4Tnt7IV58brpDs3DuW733olpxgDXP3OPP/zphbPLPjccSR0+MQGIEEiPwk0YgVqVSRQ+ZkFYku/14kON49rUkmxkkhS69jFt6Gu6VedauTUvr+UA3K1cWi/kU9YkrXRNXDOLEzCEj+0fBRQTiBKSiXlORnEhni6gxWTRHTXZ5AfP3ABmCkEOHDkpix0scMNStazexWrwkuY8QgIgt04s81Gt8h72KuuOWrjER9ixVOyd5jv4ygL8S227/rMvlCGBCHRSyNmprkEnCLBH8hkCIzxHoE4hhIoK0kBqY4ydO2OxZs9XglSCSOSB4JfBEBobxCQE2AXJwnIu8yiKXOK+D83t2po7AROwVL/KkJLFE2OZzPVhYc+280AERgCjcKelZRE0awSW9ughCqbHyRr1eF+R1Nkl29do1OchhaFG3Xj0FJQTCixYu1L/xA+BDXgQooWkzjB5tFACWBLMcB2t62A5kjYMGDyp2s8T5cN7ceTIEQfJGzdWbb7wpoEB9HvVtH330kWqaMI8gQOOesSZ/77335RaJeyHrfeTIUWJHVq9aY8uWr/C+cGXLWoUKFe21117Td2/euq42A9u2bY0a+WYr247UkKCcc4T6Pubx9OlTtmTJ52KAAGSsA1gW1hNOifTkU12f6s4y7dDBgzKPuXb1qhoIUyMIoOP6JB9EAiu30jQ7eeqU7v3o0SMCD1yHZHblyorFhTGgDQFzh4QTNhDwz31Ri8bvR48eJUc9xiTIhbmODRs22+pVqzWnFy9d0HjD5FGHQ30iIDQzM11BIjVZ1BMyP3ff1UAsaGh1wPxy7ABOMe1gjEg6INuDIQN8EjhS1/P+++/J4RKDFMxLCDJVR4WLYH5gj/NKmhLHY3bi5AmND3NHgM39cX3nAedLl4rxI2hXu4ikJHv22WfljLp58yZLTUvR+FIzi9MpiZ4rV64KvG7ZvEWMI0wrx8ZJkOcS6e3AgYOsw31uLlQmq4wCXXe69QbnBL+h7xoyUiSqfXr31t+xZlkvuFBiNHPx0iUBWUATDCH7F6CW5xm2BQkoe1gw4OE7rHe+TwJm3dp1ejaRGLsZhkt0Qx2as1j/+F3g+5rvqSgaMNhADsj9MZ+AuBo1qqvmEoYbSR3ANAAeP+r3QRymHYAAuSXCdFF7i+FSkhuWMA+sVX5oFwDDw9pmnlBZMOeq11RS0Vun8AOQJBFHgiKwyEEFMW3qNLtx/aYNGzZMdb3O9HkfQr9HB3EcK7QcEENJg3NaCkTOxMFEKMi13cQFiaMzXdy7Wq4sXWZNmzRRIofEV7hGzo9E8sTJk6rf5R5YP/Xq19M+zbpevnylgN5rr74mh14SOCSZVHuHVLSI+uhcjRlAHAntwkWLBOJYalxby5b3Wvu2beX+jLokPy/XLl+6KBAHmHPjL2+Vwd5a7676VqF8toxNkmIpUh1o2caSlHhjnmTYZdQo3ta7kndsShLGZZ5E0GwnJduTiT5xPym4Snw4MQKJEUiMwD97BGKVK2XHQy0cL9tQExeKy3nRu9uY21XrpYW6keLzFJzKCqxOreo2ZuQwq1SxnKWnkbWjngGWipdwYOCiXyMw8f0bi1oMFAOrqA9BZNnv0iDTyy5kSfUCjsUEeAiyaNJLgbYX4ZeRbT6AiCAnZGE5b3ENYDAE+EdGKxE4K5ZalpTK6dJDS4bw+2JCLgKboQE3/x4CMZggsrcELoA4AuPAeHK9sDGAIYAn98TneJFTK3d/t/tl/U6Qs30bdVp1rGrVKmJ++BwBbABxAUSqyUPkqknWGoBLQEFti4KoOI2Hve5t5aoVah6ORIt7lpw2PV1gD8BGwI7EDgMWAFLHTh3VjBmQw2eQXMGeEcjTQ4v6MaRh3B8AgeB969YtYiT5gUkaPny47T+wX4EzABHjDIJaatcYDySnZ8+dFWAAJCAhclC50nbs2K46LAAR1/m3v/3NnnrqSYEa2I1PP/tUQR/f4+9C3yVcAblnrgM5GyDrxo1bYg4xtsgqW1asSVpqusxnuKYvdu+0tWtXCURgvAHYRb61c9dOyQmp24IZ5T4JyPmf6ybwhu2AmeD8jClSvMFDBgvEqH0FT0ksSVbi1JdxLMaF+S1d/wdwwm6fIBt7c9hKxh4pIWwUY8CfAXAYesilEvvwvHyvkzNvok793CuvvOyNfUv1jON+v973jcaBQJw5ZX0h/aPmFEMJQGLjxg3t7gZ36zphiVnP1NENGjRY7Bt7BEEhTwisGPU/rE+CXMADDBXrG5AEa5Calmx///u7YiCRsbIWMzLKFNdAIa0MjCTrhibFDlg8CUOArZrdaM2yJwB4MbtZv269xovvk3xgPOnBSCNzJLDURfKMME6MJ9JGxhHWDvDGM0hbkPXrN+ic48c/bHfVr1/MjnJtBPvsSeyhQSoYatkAzdjgwzjjVnjw0EHr1bOXbdm6RUwv54EFX7R4sRg7WBOeE4A465a9i2N664hCPVfBrIe55JkcMXxEcb0u64k16jW/zsr/4E9kp8/aYN+EXaX1Br0B582dozUDE8k6J+Hi7pQlibAfAnFxQ2pe4kwJ48e8qx9ZHNBGTzfvPxpkxbxSgkFTqH8LSTsl/SJmLdTVqQG1xSWv3LXzC1u2dKn2Ctx1o8I7Z+6iMgFh26jOTmYurs7XuhFrF/VUDK03ZOhRUFIHHUywSGgsX7rcGtzdUK02GH/Gm6RNnbq1VR/Xq3cvO3f2rB04uF+gm3HE3RXn3MuXrtgbb76lGj7eU1zIoIEDI+bZG6l7S5V87U/nzp1VfSekOcYmweypbetWSuhYrEjN6+mNev3qFSlcGFtYWUx3OH+Le+6RxJSaOJIj5ctlWx6mTeqHl6y1y57NGCCnZA/HZIZnhmeDdRfeUU+++H8nmLh/dkSWOH5iBBIjkBiBnzACserVqsaDWUeQDAroRMXMofdZaatqZUlxrFK2s1C94caPHWEN765nWVkZDuDUhDSqiQtyyqjFQHjRfvs6HcSV1KeVOJpFZXl6+ZLtFhNH/6UoWwtIAwBRAwAI8Hq+NEn52rZto4AWUFVaPhkCiG/JKf/BwJUGa8pg6z//Nbh6hoCjNKDjZcrneSkCrghkqSei+TVSUGQ13mLA0SEv+9VrVkt+g2EBNWkECDAMyOdgC7Co59MEc7QXwNQCa3xkQLAcXshfMm6qHYlA3Ff79ikwJ1vM32dllbUd27dL+kOAunTp5wp8+vTto+8QABHQMrYYTxCQ4yZIYAAgxIkNiRv1FgCHzAyvVyGwxWyCnnH16tbVnzkfjndkqWGG+D61G49NmKC/ox4HmRpyOgJwmD/GAxBIPRLMSO9eveza9evq40V9F+ACFg4wgJEJ9VcEzATGBD/LV6yww4cOWa9evQWwrlzBhXOx7oW5QS5G0Mr9bdywyVavWat+VK3btJH8k6QARgkNGzWyU6eOW+XK2fbggw9YzVq1ZBsuaePBA/bFri8ETmE1YU7PnjunzHodXCPLZGlu3Qo+WbVsrBVqj5BSMVNIBZErUi9J+wkYob4P9bX72reP2FyXDwrMZMB2Ftn69esFdDkWgPCeFi2cJUE2G7lehnEn4KWeDZkX9XkYs8C4AP68rsZZC9w4kbgC4gAWBJNdu3SxLl272Jmzp1VXd/DgAQWHZPqZG4AmbQ+4Zhp2N2rcWEFfeNZOnDgp+SrPHfOCHK1hw4ZWq3Ztl4+p40iRvfPO2zZ69FjJTN3QJ0v3wxi7cU+SJdM3Taya1y85w+KusaHui88V91RLitnRI0f0HJ05e0byahouM5ZlMr3fn4wk8vLEguH+yF6RUy1H7MSuXTs1tydPnRRob92qtUAfErnAcsGSqrYRaXcU7PJsM/ZMLs8BCRMCexIR1AfCSJIUIekCi8u5N2/erOcJoEnNKACN+6ImDSDHQuB5hEmGWWTumNMZM6Zb5y5dBAp4tmGO3E0RpUNJU+/vbmvaN6O6SJ551vradWvtd//ld2ojseTzxZKTUnPJcyigSi0x5jnFLQa+z8RhZiW7+8hJ0sGTmz+RMJJMEfOMJMwzkHy6GYnMVVJ9Hr2VjSfaSptIhXkuDfJY/5iNzJ41R8kd6s2qVasa1c25isQTWl7r7GqTSJkQveMkKy5lACMJa1GhEi9e1+Z7IddOYgl2ucFdDezY0aMyC+LZFmi6ctnq1q2jdU59aFbZMpKOM9e8f0g2Va2aYytXrJKRFH0Ka9eqpeQGY8E6DK7JrCt+zz62bPlyMXH5BQ56qatr3aplpILJt2vXrsgNGLOqlOSYjEmuX7sqmTpJCJQQqAQAcUlJqVH9LyOfpPo/Pu+9D2OWmw+D531AJcll3bGu+XSCifsJYVXio4kRSIxAYgTuzAjEauRUi8O08TIDnATJZKiXKW2AwMs4FO9TD0cBNUxcQd4t69PzAbu/WyermI2bXJGagMdL1cIVAzp/rf6Du4uYOGGQktq1UNclSUyy18nwwvN6GWo03LWL2htqzkLPIA7Tr38/MUuXL18sdkkLtTCl77XkRc79E3R4LUaQmv3QVIQsrpeGRAFIBPIcYPLyLRAjxEuZwBtXOmp7MC+g95sHDXErV66srV6zRi9PemoRlBFAYBNNfRfBHGCEIIcgHtaidu1aBjjDAhxZmLNckWOml8N5LUhysmqdCBYaN2qklzvBKDVSZK8rVCin4JFrJpgMwQSggIMQ+CMPrFKlsgJUrp2AE9CiXlaS/TEnDlQINvv16y/JGfdOjRqulNRoYcG9Zu0aSbgef/wJMS9TpkxRkNO3bx8FdUFWyt/BTgH6evTsIaYE9mvzps1yIoQRYh4Jot577z27v3t3STCpQdm2bbvq15AmchxMVTguzoD8wF6NGjVKMse5c+er0THsKLVZmDlM/OgjyTIJwGrUzLERI4ZqjFlfyE8BXQAjAGRwgWS8qcFq17697pvMPQE/Ek/km9QWEpgxd/0HDJBJjAfIZM+94TaBPoEggFQBNFbikUOgy529Lo5aGYAVc0F9JWCB9XY7N1dgx3trOaMQmA9YqY8mfiTWFNZSz3LUPBpQg9Rq4cJFYjlZl6wvEgq0GOC8MFa4mCL/pBeeu/DlWkF+oUxbAHZuPEENVZpYv/c/eF/jSbDLvyMHZN1QwwZzd+YsQO8De/LJpxQk8+xx7V5n5kCOQNLXNtJFglGXQ8JmsGZhQEP/O/preQ0TjELklBlJKsXeRYkVgBd7HbJEpMiA+lq1atupkyeVNKEXHnLLhg0aKnCm3rCo0A15wr4gIxGL6z4BtqHtBuflMyeOH1dCYvjwEZJTYsTTt09frWlAPsZEn03/TONDHRyJHtYTzPuxo8fUO27MmLFi3wCnsPIkemhDQPLiw4kfaszGjxuveQj96kJyq3RyqfQexrpwUOSAiXUHq/Tb3/7Gk0Tbt+kaqTFFpstfMv886+Ec/4iJ87pjrzV0sxdPKAGAgmzc69WcdZLKI2INkdaG74TvCchFIMvZXZdBqudeYaHvY+UqCChRh4oEtU2b1trnXPqpbxT3NxV0UX2X12br/0hiXrpWmr8DSPEjqSHujfTXTE6yhfMXysQICTitLHi2mzVrYnu/3Ku6OPZ39r1x48YK2PGOYr8mydOubXtd15tvveUmSve192RYqid5uGDWOqw7V818L122zAoL45andZ+sRF7rVq307gU007z+8sWLSqiSnGD8L12+pEQAe9XdDRpYheyKlnubemVaDNCXLkU1jtT+MlecX27FyGGjunPYVAyS+D+4dyZq4u5MUJY4S2IEEiOQGIEfOwKxmtVzSloMqOmqWzuHmrHguOhlFP73BKbKtsfilpJklpt7w5o2vMvGjB5uVatWsnghLxxekSVSymBswjF4zX//p6ROw4GIAykJF+MOJtQzKdWDCQKw4FRGAEw2mxqkYARBUNW7dx/r1rWrmCLV3wQpTeSyVgxYv5O1DtnjUDcSrvVbTFxoJ1C6MK7UTfFZJC9cq2edTTUU1OUQZCL/gV3jc7w4kfGtW7tWwS8259fp25OUJIaAPnHY7WNdT1BBmwJkfQR3AFeki8j+0uViVhI8hewz9wnrVi0nR8YkyIgIFqmto20AL3B6xRGUAx4IovkhcCFog8GBScM0oW+fPmpeS+BLUM8MueNlrsAUQJXzYDbgja4riN0hkAFwIG2cO3eOat9wZ2MdvfHGG2qePXbsWMnfaOBMQIwcFjB2+cpl69mjp1tuq6ddZRs6ZKhn6yNnt9ffeF299GCEkIoePnRYDcAbN24iJoWaH2SOBL8EfwSWXAvMBgBo+IiRlpNTXYCX+rSdO3aJ/QEc1Kld0/oN6KPzwpwgCaSHE+OPPJX5xeQDNzl6a2GGwlgBuGHPgrEI3yUwY865d0Ah1wHgAIjQroDxY2wBmFxrCMjJkIem8xyDNXDixHFl0Qm0q1SuInku7BjfY84ByMwpx+YaORaAmXox6geRFgL6MEFgPtLS3EEVVpYfAGyZMi7VbduurVovUIvDcwdDxTNHLyzW6L33ttTakaOkGI8UnRtA9PXX+2SFD1ChDoiHmXUOe7t7z06bM2e2vfzyK/qewFrkMw9w4c/M0ZnTZ1QHCojjc4xHaTbdWRM3m2Et8ntP+OQWG1eQIBCbWYTb5gUxbQTcmJdwLNYFDcoB4DR8R2rLnAeTDu6JNc0+FNgSmKUL58/L+ZR1hlkRx+L54tg0D6cpe506dQWUkEmSFCFpwN+/8+67YidJSmASg2ELc8v3qZFr1aq1wC/1VYwnsluAG8kJntkDBw5GTcIbeCIuYr183/zHrwEHd65P514Zf0yVnn/heatfr56dOo3R0Qpr1bKlAGxwJla933/AxAUQF+SHvr+iRnB3SZ4txjCoH8S8yVwKM5ICMX0hMedsrstm5U4ZgQmOEfYm9qeK2ZXkUDl16hSx84wLYJx/K93+RS6LMlRJEriXkiIaH0+kBUbO3znqYRclQGTKUkD/uiKbO2eedWzfUYwl+0TlyhVtxIjhAnEkyKgl/P3v/9169kLK30prjb6L1EM/9FB/K5NZ1iZN+tj2fvmlxrdf//5SNNAyh2vEhZbEH1JRkkX0oIRFy48SGrSZwdwGAAfzxj1SDyeJuGoLC7RueM/w/Ldt106qCyTjgLjs7EouSUYei4tt5AgcIyGr3q70m0y2WKkxYR/jWXrsuf8rIaf8sZFV4nOJEUiMQGIE7sAIxOrUqhmX3ES2+BSWuysVL0608mQlVbtTbFft+7j7n2D7TEF2vlUsX8ZefP4Zy8mpYgV51D+4pbHM9mO8eB3QqTeNGDx+Sr8T/Pf+MnVWS5livVMd4LkRgkumCCYAIwAzghvqTKg5Q16DUyBZegJ/6jrycm97nV5UKK96DJzMovq78IJ3VzRvhCsHTnoTIYtMKmEoA/ArLc1UNlkuet4biRc3QR7fQ5YU+tnBBFF/wksS5gJXReQsSOAALQAdQBNyHAdxbisNg0NASeYW62j+3OG++yTvoofXkSNH1LsMyVMIbBnLICMiq8r44NZHfQQMCNfC95Ax4jiIsQkvfRo3y+UwNVVBLbURX371peqwQq8zrhE2R3Kc5JTi+j3krAAVZFiYDNDIOKd6jk3+ZLJYCMxLWEgYT9BPjZYFgMrf//4PcnJ8/rnn7OzZc8pmE9QQkG3dslWmAARFu3butM8++8yeeeZZAahg9kGQ//bbb0u++Pzzz2ns+c4nn0zWtREsIkuFqcMREEBH+4PQlJsMfosW96hn14qVK2XKgrSQ4Ie5unDxvNXIqSapH8E/gT2AAkc85h7GBsA+ddpUAU0AGGwawSVGBnv27BUDBwvIuLH+BgwcYF06d5acksANEAggpyaKQBWZFXU0fJYgMki8WP8EmFiUw9pJKpiVJWaUZwbQCYiDRcPERG6IsZjYOcAcjCgBHoYKgGqvF3VwwjNO4Mp9IKlk7GCIFVzm5cnkQo6VjRsJaFI7SHuAw4eP6DxDhgxVIK3jRS579MqC7WIcBwwYqOQDewqBPcdev2GtrVq10n71q1/JmZIWCTdv3ha4YN/h3qlxhEllXbHG+R/2s2xZN/4AtHFe1gPPobcfof2JS8O4JxIOAF1qv2CGSXxwbNhgvsvnkdrSmuI3v/2N6kNJStBWAqMbnjuuieuWWVFuXhTw0kcsVaALtg1gyHONoQUmJV/s2qW6z2ZNm4kNHzZsqH399TcaQ4731ttvCfwCwHkeaTXAuiRRgpkQa4caQu4dZheJMEkRJJonT2CIslFmOMNHDNdeI8YqqncLjNZ33yMhAcZeT20jwBBHT29K3UmS2QXz52utIkmXxD0yBwny72+7UkamTtS2FcGQ3Sy2zGes+AlMmoMxN9Hi9254EpPTMc6eAG1PgKVLfhs+x/MY/o55Zh5Yz3ky7EhS78G9e/cIDHstITVgJWwjYxqeJeZL9W/RwJRm/NQPFTOV3NvaR/gsACm8mwBx97VH3XHZVgptsoIAACAASURBVK5cIbMamrbzPGBo8rOXX9QzzDupf/9+cpFcu26NxrlbVxxZL9mkTybZ5UuXrf5d9cV2Asp5xljLN2/c1PzB0vN8zZ4z227fzrMC3lcWE9NI2xNcQNPTUy2rjPcshIkryM9T0gK2nGu5cPGidet2vxImV69cV+0qvTB5D2NukiElRa7+17swqg1X3zq93h3YMge8px57NgHi7kBMljhFYgQSI5AYgR89ArFqVSrHi5urlpIR+ksL2Y2/XIPzXHD7ImjFUtriBVZUmGeZaUn22KPjrVHD+oYyhPeBy7XIcoLBPLMqa+cIqHmQ4bLFAOicBSNoKAF4lI0pexxzBzivRSE7SlY8WcAN8LBn715n7ooK7crVy9aiRTNlsG9cv2oF+d7sOwSsBKUu1YzZ5StXPFgo9H49t7BjjiRHMBUEgrzMPYD035M95VfAr17AefkKdHkRk0nl/8DCeWPlwsiGP1djSmBGjZWkQbREyMpSrRvBAZbV3rDWASpBAUYLSNsIiqZPn6G6GMAELAcME7LR0B9PATcBTh4SGjdWgTWBKeA7BK30eENSSDCP/HDL5s0KbHG7A+SpVxeGCoWFYlsI/ql5QjLEyx6AKRCdnCJQQcBPDZDXqvWOWLx0mV989NFEq1O3ro0aOdKOHj0m+RZSo7HjxqqR9Z//8hdJDJ95+hkF2xgV0JSc4FZmL0jxundXfRX3P6D/QM0D65Jxo+6J4HfVqtUyn4B9pX6OFgQwJDBKGLI89ezTMplAokTgSv0SzZcBl4AQDGOmz5ihcQDM4ojJ5zau32BFZMJTklR/1v6+dtaiRQtnEKifyaPusVAGB5OnfKIAHcCwaPESu36NhIYJWAE6CEBJMPB9AnMCWOSFgC/W2ry5c1V3OHDQYElPuUa+z3pQ8Enm/fZt27F9hyTE/HD9wcadtYRzJfV6zBs297RwyIFNa9NWQGXmrFmq6+N7DirjOj7fZe6ptUJOB4gCSDdq3Mj2fbVPZiFnz5xRkNu5UyfVMOJyOXnyJ1ovGLIgvSSAZt3gorhp4yYBJ0AkoJGG8tQc8m/M3dQpk2UC88wzzxQ3zVbfyrjbypNImTzF+7YN6N9fyRXZvkc1aMVNonGbjfYRBbWpUb+8gnwFydzjlCmT1aNOfcJluJOleWINkwjAUZJazoce6qukD263586fkYuqpKyRzFsSZQHfwmLmiEQJ+wSmP8gjH3n0EZ2XuZwzZ67dffdddvr0GQF/apgq0Y8xOVmAGbllxexssbAkW2ABkSMD0D/6aJKeb5xbx40br/mmXg8Aj+waNg5mCUklNbJIq92JMdn3t1I/JU7DLmfkMwAjkkcwtOwpsEowYuxFKBsGDxosGXVggTl2OK7/Gsm3kQJGDeqDGQn7g8yVSrVykcLjW07IetGYFTrT5Ymn7163M2XqIac6bJ8/QA3JB8YZ2SpAH0YfhQOgCvDFumSfoAaNdeV1g7DShZLnO2j7dnN0WDdAI3Nc+vnj3UJd7YMP9NC8AqBJijGuzZo3t5UrVtiLL76gno+YJMG6njt/Vmwsax9WE4A7ceJEJQdoL8B+G+To3Af7KO1FML7hHEs+X6L33C3eLXl51qlzZ2vXpnXURoaEIU6WKWLOPFlYKBBHouI6NXF16llqarqeP4a1XPnyYtyZmwLMySJ5MM3cScoptRpLsoyMtKgFhTtJK+HxXKLFwI+OrBIfTIxAYgQSI3AHRiBWqWKFeOgBF0xFgrxEbpAEy7I3x63Ke/ZooxdJBlPFSzhf5iaPjh9jDe6ua+lp2EETRPj7WXLIiFkLtQhBMukvjQDiHNB9G8S5LEgZ4CQHcZgwBBCXnISEKlfSQJiMzDIZ6p2DGUNOdZwYM+3qlYu6vuCcJwt9DBPMZV+Sr2RkCvggY0nPyFRQjMwsD7lJlJUMLBdBJP8jt0PyKKc/uf2VsIcEF0hgADWhcTdZ21WrVysDT20QIM5d39y+GiYREKd+WXm5+hwvdSRpsGjUhZHBhUUDBCJNQ9qHCyImCJg3hP50XhdCMJuqYHDvnr0KDskIk6H+61//KkdAGCXkOOvXr1N9GHJJGghTu0HdEPcMwzB1yhSrXaeOPaSgw2uSqNNwUO7OhwBpGAIAE+sFgIN7Ie6TALLWbVrb/m/2q/6Oov/hw4eJQYKNwKjl6Wee1rnmz5tvFbIr6DtklAloYIGmTp1mTzz+hORSACG3Mfd6zm++2S9wm5qSZq+++qqCZOrQqPFiXcDIjhk31tZtWC8LddYPABMjBM5dvkIFyQyRtBHIPzz+YTt2/JjOeeLYMcsuV0GGIzAVgDECJbLeSFFZ6zBIX+/bZ7PnzNI9kEVv2KCRNW7c3Jo3v0ffAXAjD4UlxAQBq//gHKm2G3HTOmZO6QvYpGlTZ5yLYMPznWk1Z5+5VsA95wKIw97CTsIUpmekKXDGWAQzEmSe1PBQl0NAvnnzVs0x4IH7T0/PjAJJZ7eYR2SrBI306qNWkH0ANpO1hpMjxjR333WXDHX4vIDnwIFijIODLesXCSFsAj3+6H8IUGANhlYIr7/+N9WGBnksIFdBtWSLSZoj6uq4x7FjxuoaWJM8m+qVpYDTkw0kPAKLQ2IBZg8nSmp/uA6eG+zoMzKz7PqNm0r++J6QqrYmfKdp08aWXbGCbNavX79qzZo3sWZNm2p+k1VD5rVC3oDa50JBeD5JjwwFy7///e+tSdMmNnTIEDt2/LitWb1a+wXPNjVQBNdVq+KMGVOvwmHDhytxsGD+AgXwACfAMNe2e+9egUDuDxBAfSf3j/MlSRhAxtKly8Tc4hjr8ndXM5SWEwbgE8w+vGbSGVHGbO68uZII07iatcH1LF22VFJPGqJTM8naCPv/96Sa7NvUVckMA4mwA3mABfsFY1QMviIQF2qsi9hj80mqec0bax6wJsBYVKTkhkyWbtzUvsieihQXGW+K6uOKdH08D/v3fyOnW8aKNRYAPOBNdW2SeFL/hRzR92vpUCLwCBgP4+LmVMGQxfvJ0eD7wR49Nf/IXknecZ8kx2DvaGVBzSoy127duippQkIEth+pJeAYNYEDxDSZ/KCq4DmixYXes9RTnjih+6QeOjc/327n5eudhQy/TetWeseRRA0gjsEjcUpdG61KvtmPU/NNq1O7rqWnl9HY8Z7jHZGemalxQzmitR/zte+Nvz3ZShKDconSzGmCibsDEVniFIkRSIxAYgR+wgioT1zp2gSRU1FvOF68BAkCcZE1fNjUeVnw0khLZbMvskrZZW3s6OFqN5CawouY+rlQ5wbci/4c1db974C4eKxIwAIjBaQh2CSLCbqdZ2vXrlOGWjUVSWQOTb3VCBDzcm9a3u0bbsGPjKbIQZxnGFMsKWIJqROA9XE3wRS3LY9ENwK20Ys+ZIQJVlT5F5mgeKE8TGDcYqqjKBT4wPiAwJVg99NPp+n31LdhYS+3TUBcGQdxMFT3R/2jYDthlKZMniIQ139Af0n0qFEjuCJAwTUSCR8Ajz8TVIQsvILdjAzb9cUuBfsEY7A+586ft/ffe99eeuklXR+N2zdu3GAH9u+33n36FNfN6f4LC+3U6dPK1NesUcMGDxkSyZo8YI3BiBYWKggkUEfOhAyNGr+LFy6IPSMwQbbGuffvPyCHN1gPmjQj+QNQAtp++YtfihWdMX26pGODBg5Sdh0WkqBm+47t9rvf/T9i3jT2yj67qx3NkJGZIWEDEBDsAmIwZKH+hPqjocOHqT8TAQ73BgtHlh6nPwAHMjIy+WTTGVNMQBh/stw5VasoOMRRjjoSgtRKlbL1fa7t0OFDknMBMgjWxbQNGWYVKlSS4yjHxoCBIO7mzesC1zBhBOvUAQbpGGAbRgbDGeqhCIKD2yD3GpgM6uIAAIwn8w6Iu/feeyT7I4su1i5iuVnrSPiQdhJ8cm9INWmxwK9yWVWdGQxuhu5h8uTJqkVs1LCRGAXAJuuK9cT1AozpV+fBMGwsNai9rcN9HXz9RWATcE+7BwCVt/zwRALSUlgkmn+zDgGEACHmkn9nDGESMe8g+H7u2eeUcOD6YQ15TmHDSVqoQbgs59P13HJ+wCCMEgmA02dOKxjGtIQETTyeJGCHUYkkpEXx4n50Fy+el+kI5VjVcqrYkMGDnJnOy8WvSYkenne3ufckl7tVBsfaIq1FnnPmBOYENhmjEu5jzJjR+i6mJswlkkn2gbXr1qkmtk3btpJjsr6RFC9ctFgNpmGWSBzUr3+Xkj/0W2Q/gck+duy41axZwyZMeKy4/i+AktKSytIsV2DUGHMajMM6zpo1W0kV3FNpHg8LDZhDHsyeSNIIoPxDP0k0iUbGmu+qBDc0cfdTgYVIrleamRPrWpCPTWsE4GDb2JO99jLs2d6D0gEzLG0YcxQinOv48RNSG2CqxN6Icy3/hqzbwaPX+AbVCe8JN7FyWSXPgLf7iP4sgE7dNUCX+ksHvDjjIhvmfmCs2WO4H+aUGtfHH39c1wCoJFEH0GP/e/DBHmLJ3nzzLSVxGEfk3ySjqBcluYFSwluFpGjcGXMA/I1bNy0vaigPA847LYA4yhZg4rhBQB3rhnXyDcYmt24r4QXzhkQ5tLpB5ZCW7mycwHXk6sqf2TeomeO47jDtTCr/T3jmV4mauJ8QXCU+mhiBxAgkRuCfPQKxmjVyVBPHS8Czq9GvEsW7AUGoVVHzz8h1US0IkpMsOalIoK1e7Ro2esRQq1ypnFoMYIAgK/6oLg5AF51GGdv/bRCnFgMYq6Qa5IVAXK7XHSD/ke04DmZpyQpGsPEvLMiz1GTPsDrT5zIcBRjJuI+RbaUOzl/ipZ3TCnUvyWLb+GCon1AAFzVHD8cMmWa9+JLd6ttd4DzogwnAlhoQSG0QDIekYcgpy2bZzh07FbwSxHkz7kyxeNjnE1gisQJAUPuiurWUVN0zQTnHUp0aZiTpaW5ZrYxqikAB10FQScDPNWzbus2ee+5Zl6bGTLV1MCzUEVJPJcBaVKQgmaAeYIUkcOCgQcqC8+9IlQg0qdsBoCANgg3yDDw27btsztw51rNHDwWqSJROnjxhi5csUc0VPZLubXmvmAsCtP/0618L7IQWAjA7BJI4BGIcAMNHcMZxOP65c+d1HBwxAW+YRXy59ytd29gxYxR0zZgxs7jtRMUqleQ6yHqntQIAkmvEIp/gjvEGWNEGYcrUqfbVV18KDJTJyLAa1avaqJGjlHEHyHCPABGkaAAkJKkEraH2BrfFZs2a2/lzF8SswVzBYuHKSSKCwJa+e23btFFvLurx+MEwBEahWdPmktWyFr02LMjYYsqgU7/oTdj3iH2pVbuWAtFKlStZo4YNVItIjy/VMsEWpqbLhnz79h26ZnqxDR06RIYbMNkeWAOKTWtu5sxZCuyxJ8c0h7HCCCZY+MMkUcsGs8i9cR4kYzDEBMOqqU1LE8CANcJhtH17EhcPauzovwa4ya5Q3l597VUlMZh7gnbYUOSCGzZuEMDmvC+//LJYcpgq1jlVO16rGy9uAs21UV8aeu8FkxUcXqdNm6Z+WllZ5ezipSu6ZxxaM9Iz7dLlK2pdwfzzfGDbjmPr4CEDrVXre/V8wnCyn2WXryCgDEvp9b3J6oFGPVu1ajlKRsAOY7SD4Ql1n1wnUmMCbCSRfAfpI/MFGG/QsIGtWb1GyZbevXqLxeMzX3yx2z797DMrX76C5gBWlZpa1iAgH8bn+InjUf1wTO6uGMyEH9U5yUjKY+9itqmUKRTrkLFgn+D81L7C2AMqqOVb+vlSsdj0hOTH9zo3uQoRfai9ZV8n6cV9wfrwLMg/BXZNwMxrnL3e2fdjzSGfixqns8+qqTc9AGXtn699VC6KyNmjptihjhmJKtJBmGlk09wLzwp7B6ZGYmJv3orqsH3N+LqI7iUClmIYo36DnC+4UUr6GSks2JNJZuEYCtghGcXzx1wB2kjcwGSSUMzKKiMAhXScBt0Aui1bt9qSxYt1X6wn1ALssXwf0DxoED0Fq2ucOT7sNkmscxcuGjUP3LNAXKtW/qzK94X3L30KlSa1/IK8yEH2kPbnnJwaUUmEO16StMOdEhVDcmqK3lPMEXslOVfe9yRIAXCUJRSDuOQke/TpXyZA3D87IkscPzECiRFIjMBPGIFY7Vo14sqGlrJzlpGHMvNo5h0QqHlqEdk5b6zLzo/koqgo39JSY9a8cQMbOWKIZWWmiZnj34IhibNwbmYiycz/SRCHA11uvrLSsFJIUij6Jl7o0eMBa9KkseXevmnJckALDVw9QFDbAtgNggmsr+MelLmMBslNkcW4j8hwhaAkNK8Nxf4yfqE2BhAoQxRc0DxA4O8AHBg4nDp1WkwhGVjGlUDJG1Wnea2CeoXtFPuBTT1sE0El4A/nNQICmI7iwCdyWiPQI/Dv2qWrgluugTlD2gPQhSmiNx01X9hTc18AK3qide9+f9THzezQgf0yvABs1a5d223aC1xyiskKIA55D0YHFcqX10ufjDlB00cff2xt2rYRC4PEsNgqfdZsyQqfeuop3R9BNvVPMDgABEBM504d7Q9//KMA52uvvaagFhBD7QZBDcYZnJeaLNwNMRthDABOzDefhyHA3IGgbfPmLeo717hJEwV9sCICyvEiu3rjmoJAwA2SVeRjWOXzg/SIDP4zTz9ty5YvU/BEVpyxuHblktb0YxMek4SNwHHDho0Cz9QrIYUiC09CgZ5bAKxGjRrLeIbPkBn35stuHILDKs8UJiusAYxlOBfjA5DBXKNG9ZpyV4UJD7JYjXnEMsEMrV61WnJTpGPMG4ygXP7ychWwy7WyShWrVKmyGnWzHg4fPiRgy/yOHDlKsk6eHwGT/NzI/t3klAnIYv0xvjBB1JcC0giMeW5YHwAJ5K/cDywsBh3uKFio9UiAPWXqFLEC7CG0yeA+eRY4doXs8qphAqABigmGSRoA+jCS4QcAAwsq9jxukrmeA3RlZIohxAFVtT7U0El6HXrMYdCUL0aGWjPOgYHMjJmz7erV6wJHHOPcuQtKCLDOvH41X+Bt9OiRqoOksTM953AGZE5J/PA5nnFq73jmWEdHjxxV/VzFSpVs65YtNn/BAjUHv7dlS/t8yRKxusOGDtW/A0yZI4A1f+bfMaIgSVG5UmUBaerljp84af37D5CpEaY/rHmAA8kF7vvK1asClMwt+8Vjjz0m5jCsldIJpgDkAgPl5iAZETD3uksMQpCwch0kAugDSP3i6FGjHTBH7RPCcYuliCT41IAdZYa7GAegFYBAMbgMzcAj6SWyxjT1QswV0FUT6kh+yToS8xq1zECKSiIEpornEAYOcIVSAUZr376v1KuxTu3aqtFk36Odhdc0s1/d0lilpqG08PdciVzeHZB5N0jWG3djq5Bow+V46pSpNmzYcJkZwUbzvLNeAYqwmK+++ootXrxEzChrg0QHdaWsm08++UTJHox62MMYexhZJMiAcxIIAwb0jwByTK7K1NkdOXbcUqJkH3LKVi3vFWADxPGrJP2xCMTlu6nT4SNHtG9UrlRVJQ3OXqdLISF2MarRdmbT343MndoNoG6Adqb9QtSWI8HE/YSoKvHRxAgkRiAxAndoBGLVc6qKehNLFvX38ZSru1B7cAmIS4vqQNxmmmAxLY16nTxLSYpbi2aNbfjQgVa2DC5uvByjYxJUSVYZ1Yt5Kvb/CBNH/xwCZ4JQ2CZYFc8SO6PQuXNHq1Gzhl08f1aBGTU0IWtMlpKg0HtK5VthgTepDcGJMsXcf0a6mI9gWsIYIY+DTQmyRUBw6YJ9l6jEJPkhoCcIoLaN4ChIUwA9PR7soeMzzoAcrp9AlkCQIIJggwAFZooAmmCAvycgIYAG+NA3jXNQVwF4Yh5DoTyfo84NmSbBM4EOIArnOVg9AklH1m6GsWnjRkk5xcRF9TKhV92n0z7V8TH7gJED+NJriKbaAMmnnn5KQTKBA/cIk0IfOgIUgh7uH0bozOnTNnv2HNnjDxk6RMDvT3/6kxiM559/3g7sPyD3SIJzsukcn6w1xx7/8HixZvTf2rhxkz6D6QbGHQTkN284QKauDNaTNdu0KU2mM8SGXbh80dIz0yURFPO5c6dcBqm/YX4BKzR7BkC4tLKljRwx0pZ+vsj27N6h8SdQpjk4Jjp31b/L2rW7z5o1ayEpKX9HEExQTaCGXFPMcApsWr7APKx2bt5tjRMyRUw0ACsEraxDjF0wkQF4DBwwKDIeKdS9AMwxImANMMewn/Pmz7MGd98tQxc323AGRHLEEycU8PJD+wSYQZ4TABpzOHbsON2zmlMr+8814DiaJDaBnmTVqlbVHCI/pJ6R9VqrZk01PcdSnfvEzINxGTZ8mNjSUI/J/DAPsBGs11Dnpu0lYnRIMvB5nhFaQ8DSIKVlfDDp4AdwX7deXfXtw1wFJhrmMrTC4F5h/QDh1WvUKK5TBRCEPl/nL1yQmQtj8vGkKZEsUN0io16HKVpDBNkZmWk2fPhQGSN9tW+vbd60ydrf116MMIkBHjKYJrYa1cUCrG/dkuvq6VOnrEOHDtahY0f79//173Ilpbk6zylukrBajSSFzvKG2xFQgOGpVLGi9erdW88KNXzIXytXqaIeegE8sQaot4I5P3nylMAe48VY8XsY+a7dumo8g6rgW5LKaI/nmllvXAPggZopnnnWPjVbmPN06dJV/dd4dh599FExhnyuRH4ftZwh2I/kiCToAojjeMH1WNtMVFtcGlgq6cX+GdW2qvm0ZLFeK0xCAoYNsEYdLfsjiRvGiGeB5BZ7I3PPHkqvzQ3r1+sZIUECm82zw9k9AeKGUTyTxSAuKiEI0nhAJMkWpKahThy2lQQeklPAPMkM1j7zhESalgO8P5588gnt4+w7PPMkF5l/xoLWKjCGAD6dOylJLUFIwHBNJE0wOyLJxD4HeJ4/b56AfJISFN6apuW996gXq6tdvBbO5xpZcJ6SbjDgnLN8uWz1mUNmzz7IM1mAwgIpMQANpYhcqeNayz5WvL95Rl22GtjTRIuBOxSVJU6TGIHECCRG4EeOQKxKpey4ag3U9y00YHXGiWAFw48A4kJPGT6bn5cbWS8XWiyeb00bN7Bhg/tbdoUsy8xIUyaPl5r+j0Cc+v6EtgFRL7gQ0Dlq/I+NTUrXxHnPJrKQZHDzlBElS50HmxBHnljG+vd/yBo3aWQ3rl8TqCTAD828yUITuHvzcl5q/sIKjmqSCylLG9XC6T688WlwpiSI5MUKyCOI8RpCr0fyvkjemJxAlWASloiXPi/vVq1bOYgjw4zVd9mIiYuMTdw4oUgyLw+qGsv1kWJ+ghWXhpqOSXaZWqPgUMiYEsgTCO3Zu0fBd9euXZQp3rFzp61ft15SSgIaSYvM7OiRw7ZBIO5+GX3AZshRMzVN9WvIC7mvkSNGCPxRb8S9/f4Pf5QxQ8t7W/r4mIl9BEghzxw1epRAEwwL34ctwtiEX5F/IfF8/fU3lNlG3geA2717j/qSYbIC4EPmRf0WzpDY2R85ekQ1VATdXkvm0tVQ23jx0iUBX+qQaN5NoIrkEnPB/MICq1qlioJAOYDSJBdDmIJCSfX4ARxjdPLqK69obrdv22zLPl+k+iPADMCPmsYOHTtZvbr11cdpz+69cseEmeOZcXMgwsJCZeUBBPXq15e5CYEd40vw1qtXT2d11Fg9bjdu3pSElMQEtTewKhyHdUWQDlgSIxUzOeAtWrxIa49xJEAjyMeBE7ko98E9kjzg/hkjanAI/mEuhwweEnVILLGIJ2hmfmFAsVBv0qSpxp7zkyyg3cS2rVsVQAd2ldYStFQYOXKk1jbrkCCa30+fMd127dxVLGXm2gGJ3BPrgecUsxVkuIwbc8P5l69YLrdQGCHAPCwVxjH80I4CWSOAOLQhoBcXiQOYBsA1DCT7FdJMQA+N4elzN3vOXNu4cbNlZJZRTScMLM9JlcpVFcSePHncGjZsYI8/McFOnTphy1csVa0hfQ+5ZgBH2BsC+87cYRiB8yXsGesEIMfnYIXbtWurwJ3+cAT/7e+7T6CT2iSSIQAT2FfODyDhuaOv463bueoj1r37Axp7Vwj4XPFnJJxIYxlrni8H4inWo0dPa9e+nfbzsN+Vfh84sKKej5YJXhvMPoRKgKTNpEmfaA5HjBxhu7/YrcQEhj7MBftPACDaH8V8upsoz5n61Mmx1xtF8xeS6kZqhhJjrOizekT8XSNwJQBVYIBu7o+kD1JpkirMN3JA2pJQG+h9GqtHzbJTpGpA8bBw4QLbt+9rvZ+QRzdo0FB7pICkasdw5nTVhTcnD61tPLnA9cplGEk6NY9KaOVrTdF+hDGgXQZ7LCwfCgYYbp4rnj3mj32Uh3Tbtq2SoFMfPHfuPD2PyGFRRaAm4HvcB+ANZg9WtmmTJjonUnfWxaUrV5RQZFyRuQYQB4OpJuly7nTghZySve3kiROaGxxYKWVAZswzDDDkz9wXe5mYU72XKUEgOZkmRQrvS96j7H/hHf3E8/8pIaf8kYFV4mOJEUiMQGIE7sQIxGrkVPPXQ7FddASkMFSInMu4kJA19vo52B6vjSBbl5GebJXKZ9m4sSOtRk5ls6gRKcYj3o+N4AMBv78wCR78zeAvd6+vcNmiermpNq/kfSG3Suyk417PIEdqTE2S3FkLpzkc4Agwr1+7ZlWqVpY0DDkUcjGBqFQyjiXHD0G2pI/qQRddS2kgiTOZCuBLgqHSTmYeFfjLNQqDvadcFGgRJDCGBJq8QHlJw0qQfaZ+AhAnl8vkZAXngB6CMQK9EKhTxwMgAYANHTqsuCkubCD3ABvDmJD5RQ5GfRKAMPwAGDg/QT7/TsYfgxHc7Mj2cozMjHTJxQBeSCxldhGtCQArxiYEcswlgR1yL2rykAcdOHjIfvGLXxY3WCZAp0ZO7QYqlFcdWfnyblQB6AJQcCwCNCSlZPj/9V//VYEPf167P8CWBwAAIABJREFUbq0kbjAvBI20CQD44vrGGBC0Ir9TraFMajz4k+NoHgEHNWOF6qUHyAnSKABH/QZ3icmRGUW8SIYzzZo3k4EKrBPjr0A4JdUefuRhGYtQczdj+qd2+OA3Giske7jTUdsF0OJYy5atsFUrVwsQAESQfAbQCngbOLC/1h/ufjCIS5YsEsDo36+/PdjjQTt96qRqC5FOAoyx5UcONXjQEEkikUExh/wbEkUy/ABX1jv25UjGJkx4VH35qJE6ffqkgnzaNrDOnCnKFWOKsQuJj169equflhpjUxcTi9nt2zfV3BuWiPGDqSSYZ4xwaKTHFPWWsMOHDh4UW0fdDmAMeSo1carJTEvTGt//zTdq/YDczA1aCgTwkZ5ybtjA7OzyAtHOXrvBBPWPCxcslIPjhMcm6JhqcH9vS9X+KdlUxL5DAiQuy36Cecxlvvn6GzVXJhhHasg81K1Tx4YOG6ZazslTpto3+w9ahw6dZJxy5eo1a9yosW3fvlPzC6PSp28v6927p/397+9Ynbq1JOsFIN64dsOaNG4ssAzY5vywNqFOkGtftmyp2EfWG5LaHTu26z6Q3PIM4HwKg8ka4ZlnLnkmpn36qeYBFgY2liRH8+Yt7Iknn5TUk3kApCjwtpiSF4zz3/72ukBgdsVsSY5Zj4zrQ/0ekoW9WqlYXGuINcd+pfmh+TVNrXNz9bwxrzwPjAHybWR+OGnSqmLG9Bli8elp5u1L6JsGgPPkl/qMKeHljqKAQaSezLW/I5DpeS9CQCLrhzEhKRFMiti3Txw/oUbV7A0ZmZlaN8hwaZrOHNasWUvyZhI+oc0Jzz0JheDgynUA2mEQMYkCKI8bO1bg2IGuj52vR1rVuLtw6NOmFjICbrTH8fIBT97FNF/nzp6TXJLaNYB6AL/MLfJZ1hSfpa4Zlg0VBAw+8s/PPvtUexffZc1zP7Rfoe0K+y579IULF6OERrpqaFEiAOZvRyUNHPfee1roWfVyPmri/N2GGYmz8C7Z5N5SkmFkk+U+qaRJVll3oIx6OebSC0+1hi45593M3kI9nMxNcAGLOj488UICxN2JoCxxjsQIJEYgMQI/dgRiNapXiwfDkuDOFRz/FJwEzT3gytOsbhygNwhSjiLLSEuyjLRkGztquDW4u45YuLRUD6yhPyikRsAvyaIytqEJawR9SrUYcNe00ODbT0kQ4DVq1GE5oKPNAC5avKBu3Lxl69etk+yH/nA51apaXkGujRs7RkEf7INfa4kbmV5/haHPUQQgyVyLKQz23GaF0Qu82MlM8tAoyyzwF1okRLAzAnAcEYkc2VQCDIIYssMAGL5DQIptepBXElgQZBMA8TL3mpskBWiAuKpVq9io0aOVHYZBI3ggKN6yZbNezNRFBZmSBxY3VRezeMliBakYvHAdH3zwgWRSsAvUl7hFesyOHz0mFowgAeCrWkHqHpOTVWNCRphrGz5suKyyCdz++Kc/W9+HHlLj8sC84FyIGQKSIuSCyH8YexmElMlSjdiChR7sEBjCMC5btlyGJ2IhitwunPv0mqNUBTz9+vUTyAv1YRyT8SG5ADOmbHLUNwpp2XvvvafgN6tsOQX51Ew9+/yz9tGkj2SWQSAJ48P9wqphUgBLhpsitV2wT4wXWfZ5c2Zbfu4t1dM9+sijzu4lAcrKqr5s+fIVWts4HwLa6R1Fth7nyZ//y6t2/vxZqwCQvUK92yy5WHJfY8eOVfNetZNIpV6HoDdmmzdtluvk8BEjdO8CWZgW5FPflR7JH+OSBgLiCO6pb2M8kTtevnxRATEgjDlr266d2FDkfqtWrlK/PwxsalSvIft2r/mJW1ZWpl25ckl/BxCh0boaELOW8vLFtlHz1rRZU6tfr5599tl0BcuAMoAOQIX5oA8cQILWGJiv8MM5VKdXtqxYYVxASSbA/CFbQ3qK3Hnzli22cMECgRF6xwlUTJtqHTt0lLyVcVODaBlO0LS4UJJQmmAzVgT5SO9Yh5wTwAMICLWdH388ya7fuK0+gLu+2K0gfdCgwXIxZR7vuqu+vfray7Zo0QLbv/9rGz9+rF2/cU39+/gO/Rj5Abzy7JJM4RoA92HtfjLpE4E+wA4ggh5w93XoIHMLWBgAKPsC9839sd5nzphRDHaYV+4fZrN6jVqqw2QfYB7KZJbRGsBtFgdRQB+sdb269fQM0ayeHoLICzEaYs7E6kc9P5V3EksMy06/NHfshVVkj8O5lh6SyJxhk1gHAGiA64gRI7ReAWfsqQT7MDvBPAc2SCoN2FaBOWS/SImdAWa/Ye4YO8DZpcuXxJarXYhYo0zdN2sMuerOHTv0rqA/YOs2bdwsJz1dEmF+ZQwdxCEB9LouZMjUmJLc2rlzl551pKEtWtyja+d+Ge8qVSp5Y3Ka3dMvL2pKjgsmiQF+9XYtABmvA0eVwPMJ27d+/QadFwdk1h3/jlRy4sSP9M7CYIZaTgA6hj7UjiI7fuSRR3Q85I6AO3rN8QxRczp48BBJ2QHKAF7GhefnwqXLqmFjbLpENXEwi8kqW4gMtkTk4+ZZaJcvXVIfOgdjmMqQHPLED4wxAI53J+82yfPTPCFA8iuAOFmx6nglvfueevE/J5i4HxtZJT6XGIHECCRG4A6MgGriSoO4YEvOywoWStVskeRCwC0CKd5vCDlj3JJjhZYUL7Chg/tb27YtLT0VhzEHXu6EBaBzoxReTklq2Foin/T79D//hyAuHlz6cJOkJsD7OwFqCFhhUi5cPG/ly5W1onihjRkzymrWqhH1j3JXNEddEYMWMX5BosSx9PtSIK40KeiGJSWzUuzKFv1l6b5M3kPPmbgA4pDPUMNE8ElAB4AI5ybg27FjpwIgsrVq1B0zu3TRQRwsGtIg5HKAM9UQ3bplmzdvEkOiwCc/3ypXqewNY2/dViaaHlIwWsh8yFDDBD755JNeVxeBAl78586ekXMaUi9AH8EYQVHoD0bAyP1izACIeefdd5RFf+3n/xK5BLpRDMEr52Aen376aVl887lgLEB7BKzxT548rYAWxggWhjoXstmwSmTWxTrcBIjmK+hCRgQoVBAcd+MK5p1xUCBCDQ0SvZRUO3LkqL3zzjsKWjgW34fp+tWvf2Vbt2+1Tz/9VMCPWqKBAwZay1YtBYZg/HANfPaZZ63+XfUlQ4UhOX/2jBz0YCLodcY44Nr45z/9WTJFmi0TBBNAEuhRw8cYIVlFDkliAWYCFhGGi+eodu2aqkmDAWGd8HcAJYAiQfPBg4fs4YcfkSGJB6cO2vnRcxmLaW3g/EiWn3uhcTXna9W6pbL5zAGglNoqgC3XhtEMwLttm3Z+rPx8r3dVn7UbCrpZQ/QFBEgCEABp9Jpbt36deu/BogR5J9ffrm0769e/n+TIXCtzw3z/5S9/kfPmA90f0JjgjAmjhHQMxz7AYl4kYcXYgabg1GTVrVNXa525mPTxJDEvffr2cUZPfd1SVHvmRidxtaDIrlhR5wZAkgDhzzBLBPMwoMhHARzz5i2wVavX2GOPPW4H9h+0CxcuWfv298nIhuezU6cOkg6+9fYb1veh3paTU9XmzZsr0ATwvbv+3VYtp5pLmguLImCVKXkatXoE48uXL1NSgLUH+OHZhgmEGWWNc52wX2oUn58vg5rDRw4rcQHQh5UCAIwcNcpu3UJCWCZqnZIkNpFkD6w5tYo8F6qFLCrU9RD0U/cIo9ipU2cx7urZGMmrHeywJ8UF+FnLebm5ug7cNTGAgXnDIAWZ6+w5c8RuspcAspgLZ9hiYtrZlwCWAqzpkYw8JcWNaW7cEBhTI/vbtwVEA2DSGGRmWv369ax8WXfaZQ8jAQJzz3HffucdJYO4z34PPRQ5IztjSw0q+1zoV+dulzRwz9C6P33mjAyU2G+YA/a4du3aq2ZQz5rWva9T1B88B3yfNSI28ebNqJl7VBMGiBP4SVGy5su9ewX6g/MkhjkAPq6ZtcmYA8IBfOxlDRs2slmzZopdY6974YUXrXnzZrZu3Xol2ng+AYQkqzBsgSXknlhH5y9eVBKUHxJ87dq2saJCEprevgGbZmflHJzDxAFeZT6UVygnWvYn5lqS+9RUf+aLiorbB2FsBGj1nn4oZ1CXlBie8Q5LgLg7EJElTpEYgcQIJEbgJ4xArGb1anGvWyuRTQRMFUykiy2lI7tqf2GSuUUaGbN4YZ4V5t+y3j26W+9e3S0jHXDl9WOSUcYcxCkDHFmel24xEGrhwq8/xMQBzMBhXocBKHMXSUANxeX0CeIFRrPj9PQUNVMms6keTxH4kmxTOM5BYwCQLqn8LrB0qScyoeD54vJP/75LkqIjlEJ3Amb0z0pJ9jo7MXGpcuqjHox/b9oUR0FvoswPrASOh5yIwIw6P5gwAlEYDY71+BNPCHyE41Hwj1wS2Q6MlsumABGXivvDXTh/wR54oLsyrIADQBPZYACSQBo207GY3bh21ebNn2/NmzWX7T+BDECSoIuAgLo8ADjyR/4Mo/fwI49IcgjrQcDA9SCH3LN7jxrddn/gAV2vJFuZmbrP06dPRSDlsORmODcSaAGKYFSoKVOPqKIimWpgpgCzgnyvWk6OtW/Xztq2a6PPIjsL0ifPwF+TlJQ6QYJPwMT16zf1GX5q1K5pmVmZkitS84aLG5I1ABa1dgRfD/boYSNGDFdQhYvn1q3bLD011dJTUuV2RyAOcMGlbtv27c72UEcTS1JWn3Nx7McmTFCQhr09duMEwbCZgBWeHdgB+m+5yys9BelvGNMYUkd15uxZGzd2vBgtgm5353PrfuYMdo5jIWnF/j9IzFgbZ8+eVv3O3XfdLRYHOSxA4dDhwwLoBLLID9XsWk6zLkstk5VhN25cEzh+++23tT6QPcIYsH6RuS1d+rlYBNYt7nmcA9dUgJR6uOXlCkCuXrVKtX01ata0CY9OkGkDaxWjoRbNW1idunVk5IGhDvWsu/fslsysV89e6pcFo/fFri+0NjBMCW6HAPKVK1aqPo46I9Y1Y4MLLWuCY8BIwnoD+hgbkgYt7rlHDCt9t9Zv2CxpMuCEOibAzqJFS7Suf/azF23NmlV289YN69Wrh82ZO0v95ZjzIvo+ZmSqQTM27zRjV52kLOzpoYcJVIHqrwCwPD/UTnFtWMgzz4CHUNvGOGu+Fy9SDRgtCQimkcDC0jOHhNIhWcH4UmNFMoZecbTUCC6KGBitWr1KjI+74rrbKg3dSXwECWVg61knboAEgCsQoAOMIfkDZJBg4JjIokkSMLay3RcAIomUKuDK8QC0mMbEkuJyAqauCzbIa8tcjs69UBvKc0rNGq0tWFewWDyPjA9SVRlV5eVpbS39/HNJhPn9Q337yuWTNQsQUR1y3KXPodZZEvtkr8kM/QRpZwIrzbphrGjV0qp1a2verKnMjYrVGVH7mKiqwGudaVguV1la0Xi9Xnhvse4A9yRFAMqML6B9/fp1tmz5crt+7br2XZJSyOjZ61mPMG+Ayoce6ifAiGkOyTv2AVjVAQMGRGvEnYV5XyD5LYocP0kidaGpO9QlUkpa7mhe3KAKIHnxEmvpgrcnKcTcpIK3a4iSf0gnU6Nm787Ep6tvHPeqvqkCjNQ3R4Y1UX/UhJzyJ0RWiY8mRiAxAokRuAMjoD5x3+sRVwxMIjm83LukcSwGPbzMqfNJSUZ6kmfx/NvWqWM7Gzp4gGVm4OBGj5mo8F3tBbz/moLGUvLJUBPnsMiB1A+COOOYLoH0mnlkmbQIiItFITvNiy8pmcCijEw16tap7T2Lop43ob+RM2DOvAEwi6+D3we2kbsVaIR1LD61Y9yo11wYk/Adv09Vyss2W20HotYGsFQEMAQ12OFjasELVHVpmRl6+ROUYHhBIMid4gYHmIB1e+rJp/SCF2hITrLLly4LuGL0QDDNtVCXxfk5LqCBeqbmzZoJvMHaIEvCpIHAJ7jHpdLrKve2XBHr16uvbK9AnJwKkxXEISdDDoXZCHUanI/G3+oxhiNdUrLqP2CbABljRo8RCycHPGowMLNQf6SLNn/+PDt48LBkbLQrmDxlioDNE088qQASVoTglubQ1FoRJBMIMceAPtw7CWYqVqqooAVwo8a5ADb1b/pcgEHtHcpXUG3QocMH7cjxozIvIZiBfYPJQqLGGLtEOMnua3+fgOqatWts5oyZbsoQj1lWZlkxSACzJUsWi230uhYMOdIF0DEF4PNcG+0DuHevYSuQs97HH3+seYCF6/tQXxnIEISxXrkP5nXXri9s5aqVqlvD2IQ6wLDefM15mwyAAEY+NNJ+9JFHrGWrVgqc+QyOiJjBEMwjs3XZ7VYBdwJnAmiSGSRuyMjDAPJspqTS3LhA84ixCeuDgBhQATAD9MI8IokFODEWuDACFDkXx8M1kvWCbJHAGUYFVolWCKxzEhRq6m0mh8uJH36ggLz7/d2t2/3d5ELKD/c5a/YsBbWcC9aFe9u0abOcGdu0QtZ3y/bs3m2du3TRmMD+AKa57vMXzkuCybVPnPih5gZ5JszHZ9NnWv9+A+zgocN26uQpe+DBHrZg/gKBBwLvxUsWWc2a1C1l2LnzZ2Tvf/7cOYEn9ho5F+blyjae+lWeMa4bBgkgj7399BkzZIIxctRIPW/eaDpJxhyhYTasGvLFxYsW2Vf79mmsYeEBzoBy7llZK4tJWgeTSZKDOkocQsU4nT4j9pvx5Vnt1Kmjal3XrVsrQEvCxhli773Gs1hsLhL1r+TZRGa3e88emz1rtmobWTckfWgFAWCBzccchuQBLqLISF21QAKqjLvVpqCKuKU1D+vG9dBWoWKFbAEmPs/zj6yQhAhg21vD7LYHH+hhVapW0dzDgq1cucpq16mtJAbtTQCR7BcAUvYG9joYSkw4vNbO91pfs+k6F79nD6AukbGDEeQZoEUG6+LuBncpAVa+HG6ohcX9GJkndyPOUzJJ7C/PadQvjrcFn6fVA6Y+gwcPimoWM5RYoaaQxBXzSeKA+jTmjzpU9lnYWva0mzdvSP7Kc0Hyh88hSwbwcv3cJ/sMxib5UTLw3nvusQe6d5cEPr8gV42+1ZYhklMWFuRr7VO758qWFKuYXUlgTvWqtFqgFxx16Un0L6WGFRCHCzNJUjc4o7eq3uFRCQL3nABxdyAiS5wiMQKJEUiMwE8YATFxJYzU97/pkkFvch0AFC9uMp64YyUlkbErtOR4gbW8t5mNHjnU0unBo0yh17fJWQvHK14QBBHFnngl8kxnyJwZ+yEQFzcvxvem4bxWvLaOYxLQEvwjQ8GhkgBs0OCBVqtWTa8Vw8mrRHsTObdFZisBmzrULGboHLb68JSAtNA0N6C60v9WUksXi5cGcZ41pmZv4aKFCoRgYniph/5HvPAXLFyobDgulA7G3AxiwYL5qkt78okni4vsedEiVaNpN8xFCPYJ/Gj4fOb0GTEQZHwJfDj3smXLbNSokaqhcwbQHRQJAJATYYFN4Nela9cIpHqtz76vvxarErLgZLQBOrAv1CPKFOHKFZs/f4HkQkiM+vTtWyx9c+MRdyslwAAQHj50VCCQAH/FipUK1JCcce8Ekps2bxIr06FjBw9+MzIElJDcUbeFdTj/c1zqPQhEyCIDKj/99DMxEsxlt273CwjivLlk6RJvRF1YaK+8/LIdOHhQgAwQE3qSYeZA4PXnP/9ZckJYBnIHRQWmpuV169VR83XAF2AJ2RlSQQJ/MuxI4pAWUvflhgvUvxyz3bu/UJKBgJH+eM2ahX5qBRFTmSHTChwhAVGwlDR+Rl4W+v4BuEKNCvNHw2zGCvdGglL+DVaR2lHABo5+1OlgeHHi5CnJFAmeeV4I3rgHb13gVuoFBQANE+uKPBkWIYD4YMLBZwnaqU9D/kVwHVoewLrwQzIAUIHsknXB88O1UYMHOCCQxsACAIIBEbb7gCFYLjWZjxeJgYOFZhwBAur59+VeOV3i7EqNH2P917/8RW0x1KoB+W1BgYDOurVrBe6QmLJmuJ+f/exnduzYCZs0abLVrlNXgTR1fCQkpk+fqfsCnN26jX19imVmptuDD3YX88s9bljnjd2RH7LWGF+YHIAGjB8JEhgpWC0YGtQB1DCVycrStQGkWMcE+AwKYO7LL/fquUSSq/rMNm0U/HNtAB+YONwZv9j9hZINSD2rws4WFAgAwmICZGFWAVqwfoA6HCYBU6+88orADT9qMp/s/djYW8JzyfPF/ACuTp85bS88/4IABCZIXCOgDhMPrgsQwhqAXWYM+GFs6M9WrVplq1K5kj4HiGOPOnHyhJ4h1gJrkmujD+MLL7xQLCUFjHW4D7Mi1mOKEgiMFUw+DqIbN220tWvWas2RhJD5SCq9+nxf5V6CU7A7uXp7AtYXSRZ+DzvPMwiI5HpJVrB2AZK0KaHGEwadz4aG8cyzSwwpD/AG2TLqiuFCnCppLEZF7HeYlJBApN6PcWQfAtCyLpBWf/XVl3qmqY9jP2a8Fy5cJAMb9rHt27fJ4IT9h+Mx/4GJQ07JW5Z3Ac9Pr54YYtFaB1aSPaFQtmDIzHn/wfjhKMwaS0/LtGxAXL7vM4wTII7kAM88hicBxPHshLIGgbjIqEblFLGkBIj7CYFV4qOJEUiMQGIE7sQIxKpXqxr3MrASQBVO7P1+Amjh5eXyQm9FQA0UwUGhpSbHLSM1yZo0vtvGjBqmjCyYybX1mA8AFjiqvzi+1yeulJTx/w/EyVRENnbOpGFswnmoh6MehGwztT2ZZTKsX7++eokj+5G7ZrEm0oFf6KMUHDf9vr8N4tTcO4n7iVg7AR+XSIYfZxCjbwdZJX30ZO7idtv8NRIvLOGpicPEo2evnnK4498J2Mi6EvA8+MCDkUTRey4tWrxYjYSfeOIJ1aqFukUCEgJF5I/05wpW2GR6Ce4IMmD7OD5jc+bMaRszZqxL9wTEPbus+oqkmM2ZO1cSt67dujlwL/SsNuyLajPOnxNg4pgYliSneHNlwC61K4Bogi8a1lIDIqZH/Z44n8/9qdOnxFAcPHDIOnfppjoznDFff+MNsXIvvfSSAsDPpk9XkA6TULVaVa8LS0u3g4cO2KefThXYhBnDvZHAisx4ZmYZmZm8+8676pWE/T89mgC4ODl+MmWy3c67rXugfcDJU6dUp+I29QS3t8UUMTfTpn0qqVz3B7rbrh177OTR01axYgXVV2EaQLCEJBYHVCRoyAFhUwEB9e+qJ+Ma7vf69VtiprCX5zuwN8OHD1NywdnJQv3KQDJnGzZs0DMGwG/divo7DFMyJM9SK4SI2WXUMVdgXgiQARKwZZipMGcwPowLzwWBM5b6GHMQuPoxsPh3OTJjx/NPa5ANGzeoposkglv7X5DVP+wL64EAFOBN30FAawAIgQnBHGfr1i36PiBCffKSUzQf7pbnVvA8f1631VFySWS3wbQGh1Ws7QEO3DNMHUEoYAcXRhrbw/xwLOq/AIzUeXqT63wF3vRCJPjG3h253uTJn9gvfomLap5NmjTFGx7nF6hfIqzE/PkLtXcAtpCVUhPU/r62klSSsCKZwTUStAMkebYC8wjwBOwgh8MeHkANMIEpDwE15xJoTktTPReMMDbwyChhLGHf27ZpKzmqzCeSktUugdouWCRANHW0jDnPGDLUJTgwXr4iUEtdYpA84sAKuGe8Aa4Yu/AcSh4dWeZ7OxDUFClK4CBb/POf/yQwTeIHFo56Www6MPlxKaFpfPjhOQgNotkAWGcnTx61dm1bi0UM/SxJvHBeZMgwTLSO2LZtuz3x+OMCiiQ2Wrduaw0bNtYcw/J+te8r9XgL6x12HrMbamth4YPcXEqBpBTdE8BRuzfSx5QUzYekxzT2Zu7yciXpRQJdp3Yd7Unshzzz/DvtPxjfenXrRuct0lxIci5wiROy5wE5pj83+TJ+4X6Rs3M+rvW9997XdcC04VaLIiH0tiOphPPukcOHxeJhMsWzS+KDHp6dOnZSqxWeH74PoL14+YrMSLgnQGGf3r2sjPYazKIyDPZN9eq4hao9w3dBXEW1QQGU4vqpHny0Wogk84A41iVtYzzPqc5xUZLW922k3hOe+VXC2ORORGWJcyRGIDECiRH4kSMQq1k9J66eY7LG94ys/hwVf/H3aikaZcgl5YuKrAnQcKdMTTEryL1hrVo2tzGjhktO6R4oDrTEyBWDIxzMvMVAMQEWAQGRXuG8QVYZWLskGpKioeTDMF4EFW6ewosc9oIAQcAsiX5JSTZs+FDVVan3W5KDn1DP9m3543ffTSV/1ndV2xfJLAMzKXDGCx6rex833a2ap1ISVyjgJ+AY3QNSmwUL5yu4hsWCdQq93QAAGG7Q0wg5HplcMRiFZGwXilEB4Ph1k21OVzsBnOgIqAkUOB8ACIAzecpk1bfB0vFSnz9vvrLOBGmhIbe/nB1AEKguWbxEARD1NgTCBMrIbMj0L122TD2bCHYI7gEMHKdADp9xGYAcPnRYJgRky0Mvu2DnH8w5AGwLFy2y48dOKICm9ge2ZtGihZJMjhgxUuCIWhzaC2BoQeBDwEQgSzaZuixYSCz6kUZ5z8BCBV/0AFPj5EqVrGfPHnJBJAADQH8yZYraURCINm/RXEE5wVWwENdKp+dXVpYy9tzLIw8/YnPnzLMtG7donLzVhtuqv/LKy2pS/sbrr+t6qMdr1rypVapYyQFLKuYrt5UVhxl0S/Nk2czDYuFa6MDzrJhk5KJ8vl379mreXqlSZQWfLovy9RekY3wOp1PmmznGeINgGckjAC6rTJaAE5JRt/RvKxkX104QB3DjR325Ikkq7Mqbb76hWkPMNZBdUsuHTBFGkPWD3A8ZK5JC5kMgLuoVxvrGuIW9Alku8jsZUNy8ISDLmAJ+uHaZoBQVarxICAA0ypUrL9kiZiSwgIA4Pst5tm7bZrNnzVL9HYwVY8l5YemQqRIIjxkzxmjKDNsA8wYgZq0ChN595x0eZNaPAAAgAElEQVR7/PHHVVf5wQcfKlhFgsvxvt73te3ctStypoVZumVt27aW5BVzj8BcAVyouWUuP1+yROPSqFFDXSeAZO/u3QIGrH1kejCC7AuAS9YVzeip0aQVBuYYlwnOo4SODEhwFr1ySbVzJJ+4t7lz5qtXH3PotV75SqoAHgDJAGpYXcmjAfxpaZJ9wqYi4Xv+hRfUEoQ1DbMT9jKXx7tUnN+y9qZNm2avvvqKarUmfjhRewISxiZNm6hHG88RkkSYH2rYuCe1T0lN07mOHD6kcWCd8FzCINPgHJkmLBqut2tWr5HUF1UByYV9X++zPr37SB2A2oD7opl24yaNBYABwiRgeDfROgKpKHOG6ya1cowfe4xkgikpYjTFMEU9BEloaJ8qKNT3AadIgNl/kUOSfOIcJNF4fjFaQc5KmxUSFwBc5KgkB1j3AKEAEoOkmXv2PapQoPCPf/yTxpY9nLFgH6G+EDaOcWHPYfx8P24nMAcIBkhTr4orKOfGKIfkG30vebuwF9DrEHYYEFdURG2itwPQW0G9PQvs8pXLduzYUfWIS0lJs6wyZZW8gGmDCcbYhPex2HfJuP09wLsuqGXUQJx8a8TCsfc88vS/JEDcjwysEh9LjEBiBBIjcCdGIFanVo24M0UewAaHOdUUCKR5Fk4klgCN91oDOCn4K0RnH7NYUa492L2LDejfx1KSEUdGTbIBXACo0CcOoBbZwQeXyOJfIyJMfdaitKc3346uTSAuqp6L6uGcAqM3GY5tq5WdTEnxQHv8w2MF4vLod2eeSQ7grbQ8svTvvzvoOmVU+yEw65FPcUPbwGYoKx1lgRks3DP1PQFIl1kS/FEPxmfJ3Pbs1UPZeTK9BAR/f+/v1rlTZ2vSxG3BJacsLHDm6uABe+WVV3UcggUCVUDcF7uQl7W2bAJ0akAw+0hLs1kzZ8qFEDBz7OhRMTYEGgSdISPPCzzYZ8MOAoIJgnv36eP3CLhLSbFNSBGXLNELn3oMglZYAoxECL52790joEldEAAOlzmCV4JMACSBPEE6bBJjgGyTf8N0geASpo22BEg2CbqRPxLgEYgCFseNG1fcUJ0gCHknwSCfhYUKDZ851vTpn6l/GeOLcQgAgLWwfMVKW7Z8lYIhN1zABp2anWuS+RGgXbxwUYEh80PATGBNZnzVihX2+eIlkflIklz3aF3x8s9eFniinQHHI3iHtSBb7kxEiuUXuM36/PnzJefyBst5kl/BmhG4AXAYL64ZkCTpGXLc7/SHYz0AiFiEGMTQg426IRw2YVSQuyJV++rLL722tCiu1hLY4qsW6+atYlYm9J1jLJCGEbwhBSORQD8xasVgzAB53A/sLGAAoIwsj2OxPliHJA/27v7S5i+Yr7/r2KGDHB+R9QKYAUH8T7ALU3ri+HE7dvyYWD7AKcfjXmFqAAkwp4B7QA1jiskM1wVQANggOYTBIPHBeMKCTv/sM5lxMIYEwMjUMJ8B8MFQ/eEPfxBw7tixkyz0mR/YIRImGzaslxkQ48uzwfnHjBktAxO1Jrh+XcDm0uULMmQBqOF+ym7A+HDOrp072/VrV+3rfV8JHDA/PNOsB9oWEIDfvp1n585esPXrN9n585csLT1TrSh69uhlD/Z8UFsZ/b8ka002OYumJKerppM9mmuD2YKxpZUCCRl+la1/njeAh80CXALIkKy++OJLYghdDov80NvDBJMc1iZJkEmTPrYvv/rK/tt//a+2c9dOmXZwX/37D1CygTWhbp6S3RboOYYJw6RGzpgk/wpwuT0rQIyTJ0kD5JkHkCWXL6fP7j+w3xYtXGhPPfW05LE8S9wH84g8mOQB+w/JCUDchvUbBP7atG2rJBHMFPJtmDpMeiSnBmjhBFo2S/uW1+FSn+csG3s2f0edGHtPx06dJN8EwNHzjTXM8WA3MRlhzbVt20a9N5lf/j0YPVH3CIglQcK7MrDGffs+pLFlvc+cOUvSSNY85jPjxo3Xc3P58gU7dOigkjLI6ZFZA/SR9JLAgoVkz2Ff4DjcPyAOyTqyR/Z9moR369pVMkpq1pg/vZ4iUxNA/rXrV+UiWyE7W+/GzDJZUh+whtjX1D5G7/dS/WGjhF5wp4TVY32XTmA+9twvEyDuTkRliXMkRiAxAokR+JEjEKstEOeZPGXjVEAdZeeKHRfd9IF/l8TSjbAiGdttmZtkZaTYkMH9rFvnDl4UbW444UYfyPZS/Htxk7wyyDId4ET/67Xh/dz+EYiTS6SAmNfWWdxr7vgfYwDkMkhQ5NRlRfbIo+Otek6OQBz9ckL2OYA5L1QvKZX7R2OmPkpi4iKEGfVZCsfiJRokpwSzMHEENDAV7vzH951Joc6HIIIgCOkODV4xtVCz1ZRke/31N1SPBQMSXN04L0Yd1Jw899zzksqR4SU4IYCg3olAVPU8uTTZzZbZyfFjxyRV5DgES9QIARDotUYwCNBDeuMA1utjVq1aqVqe/gMGRCyij8jyZcts1erVariLBXadunUj04Bbdu36DWW3YQcIxgYPGRz1HSuSHFJZ7AIayqaonghJHMGVelg1bybgQbBHDRxGLGShaYJOIIorJ4EZhi5cJ+CHYIRgh+OMHj1arCPsjtwDC4vsvfffk8SMZsc4WSJLok4Qo4n9Bw7bzdsYUlSRhI11X7lSJevdu4++jyskII6gvVbNWmLaABcH9u+3WTNmyjgkBGpIOXv26mXffP21vf/BBxpLgj+s8YNTIxbmRfEC9V9DhofclPMy/wAagm/mA9kkwI3vB7kb16PA3ExA1xsjX5dRCAEkRhywdwSKgGa+C+CHyQIYsj4CgAugMDRdhs1gXPkMAInngPUDewWQZqxZBwSvgKDWrVupUTtrmIw+kkqCYjGLycm2ZdNmOUby99RPASy4D64X8OB27gA1bzLNvYtluXzZLl6+pDFRSw2LCzDieBqABqD9739/T66C1H3B9MGG0fcLFgOGEVnm1GnTtG8QMMOk0TR54sSJ6q/YtWs3gS6MM1hfMLycr1PnTmKRYH+4LtYlYG38uPFi0kJSxpnrmJUtjwzyltbTO2+/pfozgA4y6Hp16ojBvrt+ffWs+1///v9a9ZzqknkWFTJWuVYmi8btmbZw4RLbtGmrtWnTzjZt3mLjx4+35i1aSL6HjDM1LcWOHDlkx46fsD59+tvRI8e1PlAbwEJ7a4HOWseMGTI7Z1DccANme8qUyWIgX3rxRatUubIn4yKzD9YUcw5rE+os/+3f/k2s44svvijp6Z69ewTEYEmZS66NZBOJPZmWJCXbks+XqAUGkuOK2RUFwAB8JBe4BuTiJGt4fr7Zv1/A/Mb165oXmpgDUvk8NWM4n27fsV0mMLQ6YM28/8H71rRJU+vStYueA8bdm8yv1dp8/HGXl8tURe6QaWLOACskAEhIuZLCweelixdVd8x+2fLeVjo/bqXM/e9+9zu9O2DEqIVlr8bkBpabc4Wf8GoCOLJ3cX72oqZNmom9Y70jjaQGj2eGfa9ylSra06tWdYae+lsAKUAf8Id8m/liX6N3JPJMwBZ7He1lMMuhKTfvZea+axfqbVOKQZy3bMWZskB7LWw8x8qukG2FmDJllfNWN1HShZcZ1QAFkfOmG0+5ooQ9Qu8Dev5FJQQhiTnhmV8kQNyPDKwSH0uMQGIEEiNwJ0YgVrumgzhBlCTP3ouBCzVgUbNPNnqvC3CG7vatqEg62Sw/76ZhSEk9XNs29+rl4j1mHMQlJdGLB9DlABCnrOB6FYILsX3Rzw+DuMBqJcldjywjLyOCd7LxMHH5NE5Oo9dNzB5+eJwCN+RL6lWn2jwHgtwfwIX7KQ3uvj/owa3S2TRXIbm5igsbg3NnkJ64Pb6/CAniA9vlII5mz0hu6MdGRhV5qLMZyfbXv/1V8r0K2ch2vNk11+kucbtswoQJlpNTzRs0p6aJOSEQAQjASiDhRFb55ptvqi4HVo86C5g0pG5NmzWz+7vdrxe9mi8XuYySe2BuaZiO2cfQIUMj63yTBAfAsHPnDhXgEwRT7wOoIMO/bPkK9UsiaKLmiqCHcWWcARsEEgQfONARgLPWAJdICrkHgmlYIuzeMQSAPWvdprWkRHwe0xDsuQF61JEBFpctW6pgCSYP8MIxATfHjx+zt956W33OXnrxJV0jY8u905j6zLnz1qhxU7E0XB/BOUEq58TS/4P33xe4ABhRozR+/MMCCARr06dN01hzXuYFQA1LSCaddgsAAIJdMulIx2BeVDNVNlN94lgwjMHq1avEvrDeadA8YcKjClrJ0HMvyCsDWIVdI5gDlHIvnA+AQnN05KYO+JCRIptK1ndhl7hnGFhMEIL0i2Ca64Et5Z5gUAlACe5YYzCmSOhgb3huATGYirCOYEkAZAAqEgj8HmkhzwCGDJ9/vtQqV6yoeSUADc8TQTd/Vp2a6vBcpq26WM+kyPQjOPkB3MU+FxQo+GesZ8+ZrbUwbtxYJSSoy1y9eo0SFRwb98dqVavpe7RFQGrHNSNZw4AGwMj8sraQXNL3btbMWVq7ffv2UbsETH9Yq4zFfR3u0zOoxIDaR/izwT1fvX7V6tWva4cPH7KPJk7Uudq0bi1WatbMGQLy/fs9JJAwbeoUMY2wg1aUbxlpSXb12nW5pa5csdp27dpjTz71jH04caJkwc2aN5ckt2KlbNX0UjsKCChfvqrl5RVKUoiJES1TCPxpSRJaGwCmAW+SFaal6d6RFLOWn3/e1ynrEaDDPTIfrCvui7Hm3v77//jvNnjQYDlxvvHm6/o7HGZZQ6GNQdgrSRaQWKAnH+sfKSbyV5ImMjW5eFHPLmCcvYnPkKSBwS9Xtqy9++67SnbAKpLMIoFAKwAkkJizsJdNnTpNUuUe6uvmxkj00IMhxm0Spp57fe3nP9daCXuxEiHJKZLukhD0mlOXXAIsVyxfLuBdt2591djBwrKn/Pa//FaSTMaR5wOgyHWTtGKNVq1SResX4EsykcQb+yjyRN47HIt5gX2fMWOmXFC5X4D2wgWL7Oq1axaj9CDVa9tISJD0wsWWJN2aNaslrwX0q447OVlJEdbwqdNnonKEuPoddunc0VJpXwMTJ7Dl9XACcfTVhIkTiKuo75UpBnFFSqq5AzRmX5FjNDXuUQI11MThesk5QpKPx/WRp3+eAHF3IipLnCMxAokRSIzAjxyBWL06teOhifC3MrWRJTxBoktwvg/iCLKSk+OWn3vTymam2GOPjrO76te25FhcRdEezMHgYSxC5lACDWUEoyjue8aYAi4/yMR9G8Sp9xyMYNwkYcKanboPAlr61z3yyMMCcQX5yE5SI2c/B1jS+ut/lxb90E/ITBaTksE9U4yh1xF4POphRAB53CvSFF60BLC8lKlTwEiDoAhA1KlzRwV+yNZu3b6t4OaZp5+NXPKwffeAl5c8WXhqfqjZUKPe9HSBQgJIggGCal66BPzv/v1de/yxx8TKHT12zDZuwN69yGrXqSO3PIFMGFEMTZKTJZNkLjGwoA/ViJEjFewD8Mg40zR32/ZtYlk6d+qktcA9AebmL1igejks4gniCRa9di1PvxK00P9OMqi0NAW+rVq1LL4GssaAy3fefkdM0G9+85+LgfbnS5cq6KLXGLVdBJ2qZ2ve3Dp27KAMvrOKXgezc8cOmzFjhoJ4giGke/zMnDVTEstWrduqyfNf//o3SeK82XB9GzFihBi7Dz/8QIEbgSAgDfaH+6AOBnkqrCfjxZr62UsvaR0RLE78aKLAAs8RNUoAOZjYgkJkXbR7wFzBXQExdUAiRd1KaAHAuAGaOBbHYD14tjySM8diCo4Zc2StmIdwLAJn3OwAuIBY5IvYs7PuYJQIsplD1ijrIgBQSczicV0zxjCshZAoABBQ/4a1PzU7jC/3DDNIkO0Od2kaI6Roc+bMlrvjuLFjrXr1GmIzAJOsTwDn2bPnvKeYGq87G8e4sa9wr9RBcd0EyJyDxALrFokpz7SabPfsKTdEl3N7nSmGPphdAGBxAyUhghnNyVMnBT64NySFCsT79yu2zgdUwCDlVMsR67di5Qo7e+aMehEikX3uuedUT8h4wxCqn1pKsgyIbt6+ZTduUoP3kfaNl1/6me7Jm4+ftI0bNoi9gE1indLEeezY0VYmI8Vu3bhoN2/COmfbiuWrbPfuvfbiSy/bx5M+kQNrg4YNtVbz8nMNYxJaHFSpUt3KZFW2Xbv2SoZNvSw9DBkD5sHbBsD+Ywnv9VAA7hMnjtuMmTPlUPvkk0+opo7xACyRIAAMs0eGvmeAvf/5P/+HvfzyKwKHH3z4gZUrV9ZGjx5jNarnKOkgRrUg35tGR8YmAAbmGWv8KZMni9VmPXLcfV953R5rm/ovVBK0okCOCrsEcMWZE6b38JEj+izPNfvi1i1bZOYyZuwYmbzARB09elQsGQkZ5gIQzvMNgIMB5bsAMDmlprhpFc8Q+yuScH6YT/ZCGMd77mmpNYkJD2sfBtINWWBDvZ6NBAXnIJkRHCWRhQOWYMkAswDGS5cvKbEwoP9APW80+J4yZaoYaZQV69dtkFJk0KD+Og5MMnv9hAmPaV+A/QbU8X4YOXKUahwPHTqsZ5gEGn0ePemZZC3vvVdmQJQsUBPH+dS1R0ZUNI/PlZqA9wJJgPT0TJkasY8xdxibiHXDaArX4Oh9FuVbI+UMSVJ3LQ4gjl+ffPHXCRD3IwOrxMcSI5AYgcQI3IkRkLGJg7goQIpASXAjC1n1AHrERiGWLCiMekzdwvzY/j/23jvayvpa9//uvjewYVN2oXcQRRFQehFEQOlFQKQIajRRc09i2rknd9wxcu5v/HJucpN7x80xiYm90EUBadJ7FRAElY50RKTvvu/4PPOday8M5OgZw/y1loMBwtprve+3vfOZzzOfWa+gdnhy6qRQPTtL7QV4yBhbxcMCJi7VDFJU31YpQbTC+sj+QwYblQ9gPiC+Js40n2Zs4oYpAokhSZlHQBwNgBU8p4QwedLEULdegUCcNRx3BxUDRy7j/HsDXSkJrXx+xUspzbPE2DrG0c1O1NRc9wn7V2ZF/idPCMTBUBC4YRfOvxEgUY+FnBDwUVJiJgWwcwSIuAXu2LkzPDza5INWi5Qek/2oRq0qgWd6WLdmTThw8GCYPGmyaogommdskAUiyYIlAPQgO+K6MUIAQBKM0UCZvkUPjx5tVtT0XiovDwvff1/9ubCCxzmTAJbACLMQpFPnv/xSDBASw4KCfGW8MakgyMPEgCAFe3ScJgm2LL5KVqALY0SA9qtf/So8/fRT4e672wvgYDdPcEXgBpPC9SDjAqzWrl1H40BG2wAyLpBXwrp168OyZcvC8OHD5O7I3xEcYgACMPjeU99XU1uYStgK5Iowl8iyqO+ZNXOWGBDAy09+8hPJwwh6Lpz/UoAB0AzQAqhNnDRJci3ABiCO+eN+C+rWVaNvxpr7LCu3WiXm0t0oMZ5AWqlrKClW8HjffX0klTJjIWNVCNRlkJKapsAeSSzBnVn6I4GsKokaskmYNcl4y83F08w4AJDWu87dQblP9i4gjGCX66YeZ/36dbG6MJjEBx8cKCBT2TPLpJ0E9zQwh31ZtXKVagknTpgQ8urkiuFkHwAKYBYNUJyI6nCSNYfURmH8AsvCugfUYDbCngAwsiZg1TGCUC1et+4xJsjMXajhs3sC5M2YOUPfOebhh0Pjxk1U70ZdJuzT3LnvhD17PlbigHOFPcd+5XsZ33igd+nSRbky0oKB2iiunftnzxKUw1QigwMgMcbURtE7JadG9ZBfkC+pMeCCGlw+i9MC1hVGt7joUigp+kpNl5mzNWvWhRMnToUxY8aFfZ9+qrWMgRBr+6Pdu8MX58/pHq5eKwoHDp4Oy5atkmSWv4OlYkEBILg+6ky5FwCaM2asq/fVi/FQGDtmrNwcAQ6sEdabpOhJQaCcBAC1Wf/zf/5b+OnPfqY+jNOnTZOZCYCMsYKJBryINc/MCmfOnpHrImcQzB7zCkB6d+5ctX6ATTt67KjOs6ZNmoROnTpLKsm6xLBk/bp1YuiOHDkq5tPl3wMGDpTckj6UI4aP0Dl1+tRp1egd//y49gnSXhIvSEWpreNcYp3Q25K+hdTqIq9UI3Jq4QBxko5iOlKsJBVrrXfvPjozP/mE2tvZqsOD9eNspbec9wbl8xkzzk3Gyky/6MeJDDlFe4ixnzljlsaHRBtgkoTC58c+l1SW+jhA3Nixo7VumRf6aU6dOlWMOuc0Uvf33pun+0P+y3x5G4LPjx9XSwCAN0ZNXbt0lvszII76b9Vdm5uWkmicn7CcgOfs6jmaK+oxAfn8GWMxnsEk7yqTqZYMANilJKGkKNM4uuEZe2zqD36eAHH/iKgs8R2JEUiMQGIEvuEIJNWvWyAQZ1luq0njpOYhaD1xIjmhFBumIeShSCaSeoqKcuqdQijIzQmPT5kYqmSlqU8ckkrDgzwYrCZOjbllbGJyKu9B5yDO3P/+PoiTpUi5KudkVkJwhskKD0YACHKwsrKSgCP2xEkTFCAhp+T7Kxmz6NEV0WuWbbz5S32+o4ykG5sYGIwAppuZVFRI5igmBRmWWL7UqHePBTqnTp0M7747V2wFZhNkeE0OVyUc+/xY2Lhho2RGly9f1cPTDU9gbmi6S2YceY5ZZ6eGgwcPhJMnT0m2Q0DFXbz+2mtqOQDjhgkE7ABAmJ8hwCTjTwCPMQVZYOzrqYvi52HtACvUmhEo8wtgMnvOHAE8gBH1KQASgqIF7y8ImzZvVXBDoEPGn0w6Yw5LQKBPXRvjC9NEHRwBGJ/JiwAIcPfXl/6q/njPPvtMJBFLVuCDJIvPhn0AFLpMk/oc1gBAhUDMJYNz350bPtq1S8E4Bi6MDWAJUIkJSs9e94UlSz/Q5wI6CagA/Q8NGqSAHoaL92LA8PT3n1aghlwK8Egd1YH9+8UMjXvkEVmd8/3Ul73++uuq4TNDlAwFvzQNl5V+SpI1bnc301TGrlyZ8rXr1uoacP3kHjCeIcillxwggp8BBG3bvk3mEMi81LcKeVnULiMvL9caMTez+1GwXVSsAND6yxXpc1x+p7/D8RJnx8uXBYQAcQBe7pfxREoIQ4fcE+MUbNcxYmENsYbXrlsn1rZ5i+ZiVGrVzBELSsKA74IdAWBYIsCSJ4AzGBWCftWapSF5ThUgZ8+rlUBkjw6wBLDQxB5THIAznwcTpOu78JU+G0BDPdI778wVywN7iDSSzwb8LV26RPfYq1dvAXO+l70HkOKauE8YYhih3Ny88MSTTwjY7Ny1U+YryA95cQ2AVdhAgAVAvajwergY1fPxHtjarMyMcHe7djLrYIBxXmzVsmVIDoUhKwO3V9ZscTh06HDIzKwSGjVurN6AZi6TEYpLSzQXyD4Z9x27Pg7Llm0KTZvTG6yv7hHG2ObWbO4xukEGqKbtkaEHFv0YBQGkaRiPbBSpHtfvtvvcP+9nPJFqIwn+6U9/qtrb+QvmyeiDdaVng2TXyPdMZn/+i/NKUqhnoSSL5miMjHLF8uXql0eLja3btmo/wkZRpwm4gCXn77h31hyum7iIMv84TsKUIZvGBZe9hnMo19C+Q3v1/AOk+HODJA6M1/ETx7Un7mp3lzn11qql3Br7yFx2rUSAe9jx4Ydh9549YUD/AZpz5mP27FkaB849gBlstNVCo6ZACfGBzi/6vHFmkiR0N2IeDqx3mEPWYc+ePULHjvcoeQBAo8UJe5C2FCNGDlPSivo3fmeMMUGpVaumznUUC7BstGexUuWkMH/evHDg4KGQmpauMxWQhxrCQRzXhxzFWwwwPhe+PB/27tsn0E6POIxNeAYyFiQaksTAIfu32ne1molq4rzFjqVboxIBsX3JIVET9w2jqsTbEiOQGIHECPyDRiCpUYP6AnHxdXCy+qdIHge/qKGrN/sGv/AwlIwtLT2kpgDqykNureww8dGxoWZOtZCVQW8w7zljYEZADhBn9paR+6GgXAT2DCw5E2fmKVFbcAdb1Oz5+yM2DgDHNVLLhQEHgQL962BAJkUgrqyUh1wliIs3KXEG8pYgTh4sBjpjNXGxNgPWa4kHIDeB9BBJC8GfsrRRTZwDO6ReuCcydj169pCLn6zzq2TJpIIgePToh8PVK9c0/vw8wRr9wMjc4tLo1v4EMjBsmJvc0xF3t9Rw7uyZ8Oabb6ifHP3eCPhoHo3RBv2okN/BGCCDJADiZyi8t5qkLLFQSCcffnh0rL8S/aymTZsmoxTAEUEEAANXR1wZ6T9EPRwgCHACSMMmG5kkAfKVqwSZ6QrCcerjGnjx3TAHBOEA8GeefUagFUv7EydPKgil/okglCw1IJF6Dq7VwSVjxPWzcAA706dPVwNmGvcSqB86fEhglRo7rh0Z2fx5C+TCx1jCKtFwl1ovgn0MDbimZs2ahscemyKQwBwgT1q+bJlqZ1ifZNC91ovg/a8vvaSAE+kWi6TdXXfJGbRuXdhCekUZADGjAHPNY16poyFjTtANmGRdwCQwhk2bNDX51+ZN4cSJkzHDEwI5ZFr8G60JAOEEzEgOCQyNISBrb33v2BuAST7bLNABnl+Fo0ePyUwC1sZt/HWdJcVmPlRGbRB296mSalIbJZncp59KsoiEElDOdWzZvElSMOaFa4e1oLE4ASZsAOwf50fhdTMFAfgCzGC2qFVl/0gNELmhtmjeQrVfzJeDSjUVLyoU+OR+kLtxn9wPSY4NGzeo/hLWieQGwI2aNJIAsEME5AB0AmZqyfhZEigffbRbe4vrhkWh7pFEEGMFC4drJbWnnDuwiJwvtO6AcW7WtIkCawByVoaxn8yxt+wwBjwtpKWUhoxUalwjRjQpKWRXry7jEphV1gy1YZx52MkzjxiBrN+wNaSk1gj9BwxS0sGlrQBYgnXmlvlhXhys8//0+qN/Hnui/wMPqE2A7XF+Dpm2uf3CsIsv3xUAACAASURBVMGCU2+HXPuHz/0wbNmyWRJT2OzevXoLfDsbI/fM64VyFmV9SmkQJRP4XhIeAELaCrA2SFSs37BePexILly+dCk0a95cEle1VklO1npnD3Cusd4AwLhCsj6QMyIhxUCGpBhrUqyyGqVfMwOXmTO1fi9+9ZXe06xp03DnXXcJtOfn5WnMvG6Z71Q/y1WrQr9+/WU2whrlnGLv04KCeWUtsvZgrvg+zlGAJiqCli2bR83CzZHT65ZhLAGUSMKp1WXdkBRiXmvVrK02C8OHD9G6xkwFMAsof2/ee7pO7oW1jnsqQJE1ynjDbiL1TU3P0DxTs0j7EXsS0uJGjXMMyCWRMLomwxQcfEl8AeKoiVMvzch118zFytV7zuoFzZ1WLW1g88vMXEwu00pGYpqTnKiJ+wcFZYmvSYxAYgQSI/BNRyDqE2esmT+QlF1F1kWdSuQo57Uh/J16ZUUi+pRkMnaloUG93DB+7OiQn1dTpib8cudIpIwpyWnGsolFMJmhyRJNSmkgyR4aPNxhj9y23/rXlUlBKQct/Tyxksmr+EwMCgi0kTJReM7DbNLkiSoSLy8jq3pjiwFvVeDfe6sB84ys/7s7UVqdYGTQoIeoZW5dWqlxAsTRu6fcLOsJCsn6EiQgs2rf/m4FCrAeyP5wBAS0IJFya2fqhGgjgIU/wIIAjxdjg7yPbDaBAhnWNWtWhT27d4dnn3tOwTUmADTs7da9u2SJBg6aWF1RRYUCQIsAgthDzD2QTlIjRr8lAAx27QQSBO/0det4T0dl/tdv2BAWLHhf4AjWloCL4NxNKfhcgjay1EjmCDwBAwTgAA/r+3RUATKSQO6BoI+aF+6LcSMj3a1bV9l0wxq4iYcFrDa+fB/jTtNg6m54n7MDBN00UEb+iBvjwvcX6X3U4QAoYawIoj7Z94nGgQDXnCCvhuHDR+h9gA7kgVius8YACcwdgTuBPsHkSy+9rPvgZUF9FX0ndVoYVRh7AHBlPQD2i2ON1FnPACmaufMZSPkI6GBmCDAJeEkKsH6Qb8K4wTgBLPft3ad5IVCFAYWRBewYs84+NTMfGCe+g71x5sxZSQIJmL3WlZ+BaWjarKm1+QVwFV7X/QJEuB7Gns8jiGftITvkPUhYWfb1CvIV5LZo0ULAiWvAEIJ9IDYu6p3olu8wXjCxONUyJvzn7q5+Dbafbr4z+VxvJM79M6/7D+yX7Tzg9t5OnQTemB9zyEQybskDC1RxjyVRVSrbe9onUANpTblJQll9FckOwCCA6LP9+5VwYKyR4XJpBNzIIKvR565atvp3qb9ixGIjiyspuhSys8wBVk6XEbOB1A+wBmsDoLj9jju1X5ibTZs3h08/OxyGj3w0tGp9h/YP18Lncg/cM4k3EiR+Hvh5hFX/mtVrNOcAoClTpuo9Ys60760mivWGvPv06TP6zJ/9/GeSKJI4wDCGNezOl/oZmVKx5q+LOdd9JFE3W2w1aKzxlBStF5JCmMVwHgFWSN5wzciTeR9jC7CjhtPenxmQDdLewaWynFc4fDJmahUCbFHNaIZqKXEFPXTwkNYcYJm9QoKKfdDmttu0b5gLFpFqAUtLJXFEds+5AFiktg7nWGTY7Os+fftI0slcOcMPyCFxAROPoy7st9avGK0KJTvT0jJ0FlPrRusVpLNIcEl0si5I8I1/ZGxo0rSxTHb4LvYdTpbUFKIcoC0H80tfQZhL1ve8efOlkKCvIAnCHj17hg7t2+nPSclWt4axiTf8RgLOGYKclXvLyamtfnEkURl/Md4yaCkPqapVRc1iYE57NNqP9rlRyUHkID3pyUSLgW8aWCXelxiBxAgkRuAfMQJJ+bl1KngYS0oZNfo2y3n6AVktFwEND39vDOy1XgJQSZhklIQGdXPDI2NHhfzcmvq7yF1fQAsQx0ME1kz1cPH91iIE5zJO/hdGhic92UKXOspBM8nlnXwGGW9MUOyzkbMB4k6dPilpCUwcxiYFBXmSkqSmxttER5FhrOfcfyyn/DqIi1DvDXNkbRrMsp+HoQLGsjIFObA61E/NnDlDD1PYKgw+MD4BOGDRTp0LDmdIDM2RzYAizpA4AOI0R8BIUANwEvgIQSwJQfbbb72lTDKMggLBjZtUdE+tB0Fui5YtlaFWm4hoPiP8qWAUtm7B/PmSAAFSZEF/lR5dcxTEkNXHzRGXuJdfelmGI7jvURN38NBBBVTqH1VcrCCNuirWEJIpgl5aDJBhh8VDkgW48D5tBGEEZgSlFP8jreLnAASAYAP3JuP0l69Hgmzq5w7sP2ASyMiwBMMXgAVAdMvmLQr6WrZqpToh5obPJFtO3y2rM8xQg3DkbnzO888/rxohpFLUjBGQjRgxXIGmOdWVqXblz39+UQAJppBxc/c/5hgWlPuRqURkDEG8y/rg5yWDjZoT850EotSEAepgN6vXqC6JHuNKDREyNvroEWATmAL+YRYxMbmtzW2hYYOGAssEcAT51JZhZ47zIQEwRiNyF6xSVbI1wAN9uLBHJ5B2oMO+w9kUGRgsMUkBEgqXLl6UBI2f5bO4tzvb3hHatGkd6terp7kHgKpNSdSSBMmgB4QAeNUqlZRIIgYr743lTbdssm0ljSL32JsdhCb/5l/M9AXgBouFHJGgmRopGGJAGgyUs2+Mt0kJkZeVhSpZWQLvfAZrljmidovzx+qpCOYBm+Vh+/btalRPAI68EXmrHB5LipWwgEWqmVNDwbncINPoCVgSrl+5EDLT7Dyjhomx1TqtWkV/d+zY8bBx06ZQs2YtMTHULM2d+164dr04/PTn/y0Ul5TFas9Ys27eoXGJ+neynq0ut0TrlX6BnCOM4Y9//GOBQ76TMWGdcy6RdFm+YnlYv269zqd/+ZdfhmXLl4lZpQ4VeSL1YTBsSHC5H8AzII7Pc2k746g2KQIEKVarqrYMxpSKGY5+lrFUGxbaAGCWQx3k1Wu6LlqSYIrDXHL+YTRDywwpBgDFxSUhJ6eGwCmmR6dOngxdunYNDerXV6IIBhVAzJ7knEOyac6cxTJIQRWAQRLnAPJgGH4YddYMfQhxfhz98Ggld+xV6WZMEoZm4QB+pNS0VCBBIHYrIyN8eeErsdPU/+JOqZrg4hKNm4yo0jPCkKGDw4gRw8Kvf/1ryT6pFeTc4nwnaYThCucK10TCj3Fjf2//cIdcTTkvcAfu0P7uUFFO8oo9QHkBLJwpV2DZYeJIOiiBVrO2pLuMIdcDyOWauabkCMyz3rTX9NC25xeNw73Wzs1NEsYm/4iQLPEdiRFIjEBiBL75CCTl5dauADTd2OgbWWOqwAcMDQ+WeBBn8hqTWMDElZcVhQZ164RxY0eFvDo5YuEwN/EHgkAckko1/TYQ5wb9MYt+eY6Y8Qg1LcrG03A0yvASnIAHDXA6G2csHA8g2CtqEPYf+MxAXFlJGPfI2NCoYQNJ/nCnjK99i/05AnK3HjK7Vrewdvmnm5v47xZOGpvIL4hKAhuCWWRgBItnzp0NM2dMV2BHzQ+GFHweQdWSpUsUENP/6fq1wsg1k/tPVo0O8kJAHFlaOdOlp4edO3YKZCPNgZGZPWuGXCmbNG2q7yDjCwDAqIJm04AiWC3Gh6BEv0eyVbfgpoaN/mfUlfAdgEH6OiGrgi2j0TIOi/z98BFWq0YgSq3QF+e+UB0MDBGgmvo+suSW7bVgGFBHHY/6nl2+IlDnxh/8XqN6DQUzMI6sOwAH48lYEsQo+I8CViUeKir0nWvXrI1Yg2SNLTbifAYBHesCN8P69RuEUaNGygkOAMnnbN68OWzYsF7XQRCH+QrA7Y033lR9C/dHXR33CzOHIYMkv8nJAgcwJjJ0aNlKElKYLoJ4ABi1gdQhEZS1aXO7GAmWM4GxSx7daKLSQCBIPoUcjno12AhaSwDikLmdOH5CoJ8egx06dJQkkca+sJAAdoJFBcqS8tKrryRm8S+gmmkGNwScSPRgqmFNSAwQfDuLBjsCQ0xgTa0OTCugxpt8c38wqEgn8/NyQ9WqBgD5Dv8smB5MK7gGWDfmCykoJh1YthM8uuFQ1FEyJllWUoe9dIuN6Y6yJnlLuaG+i++QbDICj5xl8evGa8G8LozrBaBw3uHK6sYxgFHmB9AqcFJYKCt+2gH88NnnJDE+cHC/GMmcGjVCZkZ6KMjL171h885LQK7oeigpvCpnS9YMtXNX5OKZJUkbLM2uXbvloNq5c9fQseO94Q9/+PeQmVU1PPHk90Oag2KpDqzZtu8n7gEgZADKJMobN27QZwFe+AWrRv2VagnVP81Mb8TGnT4VlixeIjkl6wxgNXvOLNWHIdPls7lmbxTvcwtQBrypVq6sXOudPorWI5PrS9X6ATxJOpliQJiXgC1zk5ISSxyQWJIstLhYjJZLyd2wB1aPuQEUAXxoaI/9f6vWrZX4kSNucZHqewFArFm+Y9jwYZobgCNgi2uhxpczljGhhxsJkD/+8QWdk9SzOmtrMuNMk/qGJJ21uFnC1NOqwlUjBkptBQPs3nzjLckZTaYowb3moX2HdjoTqcnl3MeJkhpTHHXZi127dtP48/3eRxLp5969+9RjkPGmRQyNyAFZtCwAd4nBRklQhDPlRQE59h5zUCOnVkhPz9S1MC/mMlqmjqsCbXKDNkMTV8rw/2qlADjkWR+9b8rTCXfKbx5aJd6ZGIHECCRG4LsfgaSCvFyVqSn7FoEo/R8PhZISPSAJBvknZ+esFskKrWHdAHH1CwBxI0Ne7Rw1+sbYxMAPDwqyfNTESQ8ZyScrpVI3GJyUV1g/OgENeVmaZAXZnB4o/EIaaX3irPYsNZw8dUpM3OfHjwnoAOKGDBkUGjdpbEFYcppG82ZA7u8Zm+ge4oxP4uWUHrTGT5ODOMnnUjA2KVd2n+CBBzYBEveEY16r1i31MOch+e7cd8MdYjRu1/Vahp2+Qumq4yB7TK0bAMckX0gYd6qerkvnLmHOnDnhwP7Pwg9/+JxqjwAluJ09Mv4RFfgvXLgotGrVMjRtBogzOaXGVu6gbjJyVZ8D09OgQUOBAdgxehUh9cytkxty83IlK6Lug2DW2FJzToOJIogh6KBOCQnj008/rXknWCR7LffOVGp5DNCZHMnqT/h7PoMxJJAjILQ2BWlW21Jha0OAPlpdBGr0Etv78V5l3anFATzBRB06dFA91WC3kEBhZgBQJiBF3gWDR0AF08T84CRHMAWjcvjIEQWLjBGGE6wjfp7rsXkvlxvin1/8c9i1c1eYNGmSpHZr1q4J3bp2UyLivFwaj4gZ4xeSxTvvbBvyCwr0Hd6qQTb/IQjUuiEIdUJIOBn/5557LtSrS4+8fQKjSE5hLpGyMqcEvsjnTlDDdf5LuQfyfoAsY8LLWQNAMswbpg6MJ4GqBalBwTrrjTkCZLv8jiQEn4+5jhtoPPjQg+H2Nm3ECGekpYbiIhorw65kWJ3fvn2hWna2voOaH4ArtVQAiZyaOQqYkY9duowJiO0x+1Xp9hrTWd/kHGQ9yEgmqlv0uj7WA38Hm+IGQAS/7EUSQEjfnO1XXRyJoqjlAdchR1akapGUk8CX9Y00lFpNXAfpXcg6qJWTE1q0aK4aSsAezNBJGJCqVRVos1/4e/JZVTIzdH5xLefOnQkf792jelb6hwGiYSUPHz4aMjKqhF4975NM9djnx8NPfvqTkF+3QOcBgF19NaN+ngJy1E9dvRbNX6YSRhhxIGMkoUDCh2QRPQ+p/WR9UeMFq4pLKSiZ5uQ4tjZp0lT3wxoePmyY2F6u1+WnGLxwlpHQkJxSiQxYUHr3rZX5EYBJTDz1gVGyg0QECQzqdEkg5NSsqfmgZpP3iiUqKVXChnEFFAKoARHUDgJO+DwOKpp10xICWWHbO+4wE55q2QJwgDySJjBuzD1AiESOGs2npaldAEkFGpljwkQfTWz4qWODkW/evJlqZTl73B3Wzp4SfRZ7iaTQipXLlZjp3KlzTKVCjSZrnzEhyYXJCeuKRIKegqr/ywoTJkwQg0uNHWcVnwl7SBKuX7/7ZWrDecx+Zd3RJoMWA5iTMA+9YOJuAHGAsCA2mDPl2nVcXosE4jhXa9bOldTTWVQ1EVftLusovg2QuUZb/Rs13uwLeza5s+3kp36ScKf87mOyxDckRiAxAokR+MYjkFS3IK/C6tsiF8Yo9+0ZdR5MDrJUwxI9+AkmpKWPA3HIKXPr1BALh2kWAE6mIBGIU149Yqk8aFPjUWScsuIHEFqQbw1JK7PxKsSOCq2tvs0alsLwkbUFJOAgePjIIQEdDCUGDOyvnjuWWbWC+K8DuZv9f/zoGWCMgssKXMW9lq+yyfffgjg9AyN5ihWJM3bUF9HsmyCzb5++oWlT6tP4zPLw9ltvh34P9Av15QJozKcH1rt2YdM/Pzz66AQVxsNCEKQg70JuRzDzyiuvhhbNm8pRjgCcGg8YkIceelBBPkweY4Edtz+8GQ3PjjOGBICzZ81STQkAgBd1KrNnzZbskfoUwBzjO378o1bfIgkX1tbFkvBw3RiJ7NyxQ8CT4BFmxORxyKvM5MLYhGQxXUSoJvEpV0AqkId7oWoKDQQT2PEyBguWyQIMXATfmTtXgeQD/fqFfv0e0M8sX75MUiTWH9JMxgUwS6CDHBKZIQydMxbUyPXpYxbjMAXIC3/729+olrDtnXeGPn37KnAz2/0kjQNg6Pe//98KamFJuf/FixfJSALWklo6pE0ff7xX9X8AVYLS1q1aR739qikw5z4Jstx10/p/JalBOaDtuR8+J0DAWqHeBtaN66pbr656oiHhhLWcOXOmuTNGUlECZ2SFLVu1tB57yNawhZdxgxkPueMnbBLZegJApG8E7KwHauAAoMhpWUMAYn6WdhLI0RiHlJSkULNGdjh+4oQABC/qxmDcDHwbuEPSyHVv27pVDqkPPjRIbJPVf1a61dqeNNnhrV4AGYCan09cKwyT9SjEOIbA1SSG3rOQ+wagAYBJUGGKo2RL1IAZEAAooP0BZyL7yIAIpiiXwqo1a8L27R/KSbB3r17httatxMzwCzll82bNZKxBbV3LFi20DgEjVbOqhUK1C9gvqeyRI4fCha++DJlZGZEZUnkoLCoRa3L+/Fchtw7mGmUyUfnVr/57SEtP1f/zUjAeyczZFyTZZKhCL7/0dMleYfX37N4jgM44A0DYg/TAg2m11hwGThkjzgBA959ffFHzgGSRvo8wrQ4SGW9YXpg8AXFqL/kM2KfC62Hf3r1y1wUkq+VIs2bac3wgwJa6O8aTNQ5zRJKIfouwY9Vr1NB18RxgjZD8YU8BitnnmK8gg4SNY23T5gRVgcvNeS/1r7CRVjeInJcEUKbOOpIeKBHYZ8iA27dvHxo0aKSxgoHERZd1gfyZdUsCjM9gPN2pEjDu+9L2wjLVXZLIAOQBjPPy8gXQGFeale//bL+ut2atWuHc2XPheuE1nZ3PPPMDtT2hRQvOu9T+0o6BvUeiB7kuSQ/mggQatalVs6tL1dGzZ6/QscPdBrKSgwAcfeuuXb2iX4wv1wyI47mXX1BPKhSSL/Y8ydSaw1DIEqX+4Pd6bntmx5qIxyUxE3LKbxxXJd6YGIHECCRG4B8yAt9ATmkgjheBAoGDXgJQVhNXUV6smrhxY0ZKTpmcXBHScM0SeENGZb+s5sWkhgrSVD9mWn4BuKhhqZqzRhb+ACCXhumhBTqM6uHc2AQmjoCFDDJ9gJSNvXIp9O/fL3Ts2CGot7VMUKIH1i0YuZuN+NdBnMs/42WUugcHnN6SIaqLI5uZkUkwUBb27NkdFi5aGGrXqqm+YI0bN1KAiEzttddeDWPHjlVth7lpWmBLYE2gwUMftodm37xwNly3fl1oUL+B3rtixfIwdMiQUL9eXQXpmG0QRMEgEYivXLUy3Na6tdzhxEAQCMogxcFRkgLumbNmCWDQVJbgBJv0t956S8EwEksCsd6971OWXg6TqmPJEtNHPyeyvzglIqN88cUXJeVClsXaQaYoiU+NGroHPsvZIAIkgi7m0QMOl4MB2nCb1PorKVHABfAlCIf1Q46E0yT93vgcqzPZpSCMQBTpoYwgysrFICB7BCBt2bJF7BOSQGzQAQQEb4w7ksZ169YKHFJ3c8+99+q7xRRExhgE5IAWWCW+ByMZamsYPwJCGUBUsSbVOI9SlwhbBhgm69+tW3cF2QRdrDP7bHOQJLMPIAO803oA5pZ5RUrJvdAHbNvWbbo36v7oMQeLitsmLAuMI3MBq8B4wzASNFMLx31iKiHmQMkYA5Hct7G0xsSz9nyeuOfPPvs0rFmzVkEu14r8DmYlKzM9nDp1PHywdKmYVSRpMJ3I1MTm04tQY5El1oRkBpK/k6dOh6eeeqbSGa+MhtWsx4pYPd2tnE3YN4wRa9CNL7h2r0MD1OleME2JZKQwnT5/Lkck+BbAvXZNNUT8wuEUExnqs/jZjz/eE1atWh1OnTkTWrVqbTVLJ06E458fE8NLnSjBfJ3I7ASrfeqzGCd+nTxxJpw4cVZ9vWDDmjZtHArq5of8uvlayzibrlu/MXz11ZVQVFQi+Te/s3e/973HVPfkrKKYaCSkkTkR18fcsM6oy6SeE1aMGlWYb+YCEAPwH//oeLW+YI1RRwkYQxbIz9O7j3ouTE1Yj7S6GDxosFhTbwkCG8h1ANZJJiFxZr+yJgHGyKkBwQB12GkALGcO44PEG4aSf0caTK9BEgLUa5IgYh3BQrGHmDecaTkX1TT++nUlrpijzl06h9GjRgk0AfZYYySyYOtYtIwD4B7QhREN5wDgHgUB8ku+h/nBPRKWHGdKziSSLkOGDI4aqRdGY0orinKdg2aOY2qA9Iw0GUBxRlD3C6vtzwnegwR0y+atYdHiRWLaenTvKZZ+5arl2lesH95P0oe9wZpAvsw9wRzSoL1OnVyBOhJU9JWE1WZvsN87dmhvIC6JRJapAq5fvSqTGAy9SAxRN8g5WrNWHSU6rc4TZ9eMUITrtKTMniQxFs5Muawujkczz95YsjWERLPvf0hIlviSxAgkRiAxAt98BJLq1KpZwcHuAbL1GkqKpHFk562WhZe7ARJkyd5aPdoorC4ODevlhUfGjQ51atcIoRx3PCRJkTTDQVz0gPAgUQ+NSNJnrlg8mOx7CNIJwNzJLQaSJPkgODNzCHenJEikuS7MBXJKZCX33ddblvhkJFNTLCD1B9cNssr4v48bOwCb1fFVMgLx0k//ewd0/v/24EuOsZZm7V0ctm3brt5VPMTvv7+vTC8E4kpKwquvvhoemzJFmWkAn1z8GIMQwvZtGCosDlOnTFVQwPcR0AAKYNZgIQlMCPRr5uQoOILxw83SpYg0DMeuG3BltWQmI5OpRGQSwThhvELDbUAajAbZYgAkQQb3APgYOXKUJItyUczIVJabIJHPJaCjJxtsF8wQwJPARG0WMiyQELsWgTGCZgJZsw8HSJYYW8T/qwefzRtMkRzVVA8njC8WAekSdXywbaNGjZL8CLDcqFHjMPDBgcps82Y+B2aSwG3WrJmSHSJjxC4e0Fm7Tu2Y4QTNjzes3yAAxOfiWIfjqcm+DEQCvl544QUFwhMmPCoTBQKnaW+/LanWgIED9F6y/9w3phKwf5goIDdkvba9s60a+9KKgEDTmSKXyX28Z0+Yv2CBACY27UjbAGYkUgBCGFLwdzS6JnAkaH7l5Vf0O20nCHIJmJkn5vjSxUsaW5IlBHUAOYE3jIxSUwQEqecSKxLNk8Y7SuDA6G7ZvDmsXrNG98Q4wIjULcgPBw58JuAyZMgQmTbIRj4j06SNxbB+1vSeIJt9+8kn+wQIJ02eIkbXe43Ftt/fYeFsDVmfRmRySNYIsrlOeiMC6FEMuCGTyXdTY4CWpIbX+nBtsErI11x9wPpkDGBqAETbtm1T0oT1AsgH5HH2IQ8EsMNUkqBgD8L0Mt4kCmDsYD7wiKhXr1GoV7cgNGrcSNd3+fJFY/Ujqfjs2e+ETz75LEpu0TKgRKB3ypQJqjmk5tRVEL6HuGfWEfdDAuTQ4cOSBgP+jQEN4Sc/eV5gdMaMGWKGWUsYIbEGcabEDZd7Z59TD8q5wV4GGOFACrPI3mFtMn8YY9DnDVOjugUFYvlRTzDWcnaN+tix1hk7WDTWGGucZAdnEHvH+xYyxtSwrVq5Uuwb4KWAcWrYSOcGxisANBx2YTs3b9kixp3aYZhKk/lTb2f1eTCBrHlUClwT51T3HtS2ZtveKcF0qUgsPTJGyX0L8sOQwUNCbm6dSBqeqjHxFg64TLobp62xy9qvgN5atWsLHAKqpSChZ6CYuath6ZKl2osw8wA9koxIv9kDzAUtMdyb2RMdfAZMHJJ2PgOGjjGkBpH1Ijll+7vN0CTQM1KOJpIzc16z7mi3wF4k8QXTzfylpqbrfFN7Cp7xUR28ATdzbla9eaQ8cWMTJWqjX5Of+mlCTvnNY6vEOxMjkBiBxAh85yOgmjirM7KG35aJt1osHow8lGXvHAX6qpNB1kMxd3lZyEhPCeWlRaFJo3ph0oRxoVo1ArKSUFZaHFLTAIdp5iQp5s0kcjwJjHkzIOHxWrxU8eZ3bgYXPOi4BgU1kW04UhvqsHBsJHCi+Bx2BDMKAI+DgZt9rlqHx2UdzXzFGx8oTtArvmbQ3DT/Vp7pIC+W0Yz6G3G/ZLlXrVylbDAAo0njJsqqAxZo+vr441PNtCTNTApM8lahgIN+ajAfZMip6WK+AIQElwTgPNx5aGNVTX0LARBgSv3bSsvkVkfNC4EUGV5lW+lFJ3bLaqK4xrfffktAD/YHyRVZfNobYIPNv1PfgnOdGpQfO6ZABvDCmOMI1/f+vpL+nTlzOrz//kIV8hPkco1ElV5TCAsbM4uJmN54MOxzoPEUm2K1ez4TrE8CVcZg69ZtCkwJAo8cOSxmCmBG9l/9+4qLJUPcsmVbWL9ug4Ij5Fed7u0kMBhq1AAAIABJREFUu34kYgTe1Nrs3r1H9SkENO3uaqcgvXbtnFB4/aqkZYw73wOAAkh17dZV/f4YT4JKQCRS1Pt6944lGcii8/nUAREcrl69RmCOvQbowQYeMC2rchrFRy0kzp47E1595dUwYuRIvcfd/qy3X7F6cJG0wGwFkwZYEXr6wewA4u7vd7+ACGuA64YFIcDE/Q+GUQYeCtqMYZFbI02XbzNnUECeO4DKTRBDjitXxLLs3rNbfxYrigQ6arCNxJIX5jXU37mJBe/l3mpUrx6z33/p5ZfDwAcfDLe1aSNTDF6sI4GpSO53q6ixgrYjt7A98X1p+zXayVo7ZpyEsBopr5uEENzK+KHMgACBPokUTG+sEXWWGk0DwLyuTK0Hzp8XoGPs+HfqMBk/EhOoATw5Jtl5xH67ZFxJqui8BZDyXfSrY53CYrJ/YVauXr0csqtV0//TcJzxIaB3o5jTp04Hkg64j9KfjSGhzQJrf/WateHOu+4Uo8Z3MWcf7/lYbTI4g0h+sJYBWFu2bhVLB3jAxAbbfRJEw0cMV/sFziXOXQElalL1PDCTFQAIL0CEn7OMKRLiNWtWh1OnTseYXRJs3ooCVlZuoeXlYe2a1aoPBKBJzlutWqyWlppgznJkmB8sWxYaNmggRpTvUL9LGWEZeNq8ZbPOLJI3ODmy3rT2L15U4ob2GgcOHpTLKokPzrO2be+QWyUf4qwja5paReaNfc3edTbUQS37n5pbag45J6x/nykTGB/cZDFFArT37NU7VMmuHj759FPtG5gvakVJVp05fVrzT0N21gevTp07hY4dOoQlS5eGo4cPhzq1amnsOee53oz0tHD9+hWNHyAO0FVSXKS9Ts0m+95caKtJsu7tfuRMimScfqZpaarF5FoZO9W3ZpJosxIHMz2prAmf/FTC2OQ7j8gSX5AYgcQIJEbgW4xAUm7tWhWm/bdA3nvAiQkKxviQtXcJj8sryACixc/ISA1lJddDw/oFAnHVsyl457lCzUVKCLQVoMk3oZP+TBPRZAV+PEwMxFk4b45zfwueYvdTYcYDAnHUp5HijlgCaino/0NtBg8qHmI8+AluedBXsmk3Cwu9dYHLR5CUWPDHNSr8899vMH+plGjGs3IG8BgEazkACOGhTYYb9iwvN1dMDW6JBCZI7NwdDgbDapz8IZsa5r03Tw/57//g+6FuAUxcuTK5GJcAoMjcEsi7w94br78Rhg0bGmsMTkCKbAjmj3oQAjIe1pg2OKhysxOahVOjAfhlfD/55FP1MgIUk8EmiMWJEWbs5MlTWjcAFGRX/e7vJ9kewezhw4fCgvffD49Nfkw1NvY9ZoIS6/8XmdfEoFk0xoyly/puBM9mZ2IgvkJsz6KFi5R5J8ABlBDgwEg2aNgwZm5B3zmCqSNHjik4Z03TL2/M2LHK1PM5SAVpgI38DTaUWjIklPyZ+srsalnh4qVLaqOAZBcjHSSnDz70kDX5Dkmqh3lv3jw1QgZAea9Al1Va64myqD/XewJVyC57I72MgLnVs5kzK8wybSKot8NtkbXIekFmBgMFkwBzghQMRgXghFMm4zFgwAAFlh4UEqARmKm3XaE13YbBYV87SGb8kHjRu6xxo0aha7duksABQmwPWM8tgChBMcwTc0/gSAKBWkjezz7GcAdQcfzE8XD40CGtFYAz6wqJHcErLMPtd9whd1WzYodZsN5b7gh7q7OsHDZZ5ka3esWBt7h2c+z+VFpVYFjCWqImTO0iYOtTxSwRhMO+webApsEswp7DdjE3mkeZPdm54c2QuRJniU1yW6rx9qb0lSx+BCgjwwsAJTVM7HHkf3we7SKoKwOE4DZISw7YPhwycQxlL3KHjD/nHcktABls4cgRI0Jj2d2/r+bdDz00SLJywAefwXon4YLxCXPAnLt8u3GTJmryjRwTBQBKhvvv7ydwyndxNtFagmeG1mS0prRmyysMXAakroXaS6xFEhYY+sCyAaJYC/wcqgLk4bC/F7+6oOuhrQHfxfrE2ZKVwFkngJxVRePEeAJkYXnZN7w4h5Yt+0B7FNaaekzGFcCEORBrkBYnMFWwZ8hfOSOQnDLfLtHGjZmxcBaXCWVstV8KC2N97mBkOeCZM2pruRcYeNbI5cigCJMYZJskW6hxu6t9+1CvQYOYfJn74iwC7JKMAQD62ccZjUPoli1bw/FjxwTiOBv69ukT7ri9jVQIhUXXQnoae7M8lJOEKYUBvCJAT7841h5GUYA4d3Pl/5UAdSY7PV3JFTkBR61cmFv1ZtV+txdH85Snf55g4r5FcJV4a2IEEiOQGIHvegQkp/RecA6IeMB6jQwPHzcCIMCyhz3ghdYCpSEzIzWUFF0LDerlhYmPjgs1alQL6WmwLjS5lvdiSE7BqIHA24IuA4A3gjgJi6IgNY5wuaEZuDs+ErDz8geTP6ypW/n0008k6+HhTcBI/VY8iKtUacU/j24N4mIsXCUNFAN0BjhvrBuIgT0jAWJ1eGRM6fVGLRBZ+4cGDVJdCQEywJNs+shRIxUQm/233R/X/s4776hH0ZNPfk+gAzkd9ScUvfNn+p6ReYY5gY3k83CFhKVDDkuWddbsWQKAgAYCFORSsKwOqNQnKCmEt956OzRo2EC95XiwI80CKCBZQ47kbBByMzLqBEvIKclgU6RPcT+sAS5wWOI//dRTqvNzsKAaprIoYSB5bWWw7Uyn25870RIzmo+mTKA4KUmMGfVvMCIEQ4zBww+PlmkCARFBJAEkfeAIwGCvzBHSaooIlAnGGHsmC0klnwEDQf80MuiqT7t+LZw+dSLs3LlLjXSvXrum4G/SpIlyt7O6oCrho49263oIWGnTYEwXCQeTc3pzadjC5ctXCAhTLwRrSJBoUmZjiJCYzV8wXy0+pj7+uNhUN2vgvezZAwcOigml3yBtFZijObPnKIHBWqpDXRwyOLGZ3oDaDGUA02LVI2BN8E3tUXpGhgJeZGt8N0CwYaNGWuqaw6i/oCctAJVmbGN9xFTDVFgoMwbmH7DkfeDOffGFkg2Sr9auHf7whz8IwML68XneA9C/I575/vpBiKVuZKv7N2ekgyWrwTU46Psep0h+edCO5JP3M89uhQ+TgfMr9wJAlkGG1qqBBUtoWTJBtUT+eZHhSKUEzc4GPl8GQpX5qShYN2MJgD3nAOAKOSQMj5iU0hKZp7DX8vPyBVqsLq1Ec6rG18g1y8tDXm6eANv+/QfC+PGPhPy69dQwGoDBOgaIce3MDUAG2SnnOXsIhQDfz7ri2qnz69Wrt64BUEltLWBLdV9JQVJCxsqafRuolWEJ53K01hlfEkzUgtIqAyYZhpFxBAxyn+w7QDKAqmWL5koOsP+Qf3oPP7kSJ5nk3Flq5IAC0FF/RQYF6SYgFplls+bNBO6QmWOOwj3CBtJjE0ddziwSaVjqcy/uHgxoZCwZG+YWBpTkoMnhS8Kly5e0713Gz32QmOOsg2FEQq7WKVeuCCTTAoS6ZyTfyCiLSnGLrKP5YK7NVKhCZickQTivOBNc2ZCTU1OMeXpqaqiSmaU9P2BAfyVBMBMqKS4MKfQdVIbMTMFgbpF/AuKYF2rfJMUkQVoRbA0JoOE+XawxqEIzcLH7Reb4mklLgtRYSYMnLKb+4L8mQNx3HZElPj8xAokRSIzAtxiBpDq1a1Z4LzhlAcWSlUcZ6jLVI5C9835WkgVVlIdUNQYtl5ySPkiAuAnjx4acnGohLZXApiyUlkmoKD1+Smq6/iwZTtRE1YJxs/13RshYNmPkKhVQUfQjMxWkht6U1N5DIEFwsnLlKhXVU/8A24A0CEkNsiR3wHOjhBud724N4iqLv+PYuAjQuUtcfPF3lLeMzFRieUw9pGmk/eGOHQpgqTehpgRGAqBEjVCzZs1DTo3qYjF4D0EkD+S578xVof/YceNCi+YtLLt89mx49925ku7BODJHPHz/8pcXJU/DXQ5mhiwyD+fp06epmTBGB4wvciWCNAdMzCtBBRIrggVqZ5hnXO4AaYBJ5FKAFgwyYE+oJ+MaMT5BxolRh8nUUhTAf7h9e3jqqaet3xiOaFGvJfUgEsCNCSormc5o0uMBsN4XrRN+UDWOqalqvYALJxltJJtII6nrYg1Tq0ZgB5uigCw7W8YBMBgAPDcpAXjg4iiw0rChAjde1CDxpWT+93/2Sdi//1PJLQl0YQqog4HVVLY7YjVhHo8dPSrTGoAcoBHZJ9fPnLEGsP9fsnix2AgCY8YZKdfZs2cUvHIftKJYtWql2EwSERirALj5HBIqfCdztf3D7bL+h73gfbBzf/zjH8U0sL6UcOG/ZBxEkVZVUVCq/cYepJbJayKj9xnYy1Bd4dq168SedWjfQU6q2OwLkESNnGH3BGpKDNzJyj09TewBP0+w3aVzZzlySjK3dq2+e/CQIZLovfDHF8Lohx8W6GfOAKpiYCNrc50DccAn/lxDThm/N2/4N8l2jTX0deNAjjOH64d1U0NyGbvAvFhzcYJwJSqKi6RAAMCx3mTC5AdS1GPL6nmtabslQez/vZeknQuVTIYxGpU3ZKyevVQHLFarRMkXasqOHjkSPvxwm843WHQZCRUVSXZL8M1aRRLIHLBeWcc0iWc9wPIXl1gdqiSBGIocOqj9DGPM3wEAAe7nz+OomKQEkp+/ABL2OHNx8MBB2dqzrjlnnfETW0OdZqk5CjNmuJqSVOEcPnL0iN7LKyszS/sGEMF64T2AZblJpqWFWjVztEeR1xbk50vap+dQlIQy7bUlzdR7LfpuDFLWrV0r4EVygCTX6VOnZCRy8NAhgTheML4AcmSkPO/coIpzABMbkhfsPe7p88+PhZ27doXGjRpLjsr5ybU4wOEyuH4kp9wn5yL1xziA0oKAsS4oqCu2jLMUUM7ZcPzkKSZa8wW7W69uXX12h44dlXg8ffq0FA+wwLDsZvRUpPEBxDGXgwcNUl0yDtBl5SQTtKr0PKY/K6wt7pn0y+O71a+Pnn44HocK601IYgkwXlyi/S/X0axM7QGAHXPJc4Mxl/w3OiOefPaXCRD3LYKrxFsTI5AYgcQIfNcjkJRXp1YFDzB3K3S5m9fCkHWmUTUyIzUVjTLvsGmEgunpKZJTNm5YN0wYPy5kV0NyFGUGeVJETBwgjlYDCljEosUzcfZ8Vo0IAC0WyDuQc7DmveGcDfThMfnd6tWrlBXlYUcgRGDLg52HrEk3ecX1o4rV1PwdJo6AsLJ4K6rLskAsXg76dSBnLnv2jYwtMrMZM2dKtle7dh1ZtCPRIoDEcIKG1ceOfR7y8/MkYQJkIVc69vnnYc7s2bI4p2aO4IoHO9ltWCaYtYaNGkoSB7DDqRGDAnccZFwALXPemaOAfuTIkQpIkQkSZCNRkllHeZmCBQJ3ghicMnlt275dkkUCGBzeqLfx/mM87AEas2fPCePGjVXgaEYt1OstlUxr6tSpsd5bXEs8SLfxsTo5j9Z9HXi9pGYsri7Dx5MxZa7Xrlsbvjx/Xnb33Bug6cCB/ZKt7tv3icYRho2gxurBvtB9ETS1btUqtLu7nYAxQFONrEOFwBZOfzBvjPG5s6fl+mb1X+Xh3k73htGjRus9kh4lJ4ePdu+WxTpglsQBgMz2UGVrBDejoQcYbAdBMeARJ0VGgmsHzFGHtXv3Rxrn/v0fUPArli5ioDHVILPOvQOU72rXTusAoPinP/1JfwY8Me+gCAAUwSL7HEDANTG+cqakMXiURLH6Jlwqqe+7GHZ/9JFkvgTpt99xuxgAgmTOCDEjsvCPkjqRXBOGBbBGTRZ1eVqbMF2FhWo5Qc+ryZMnq6fYqtWrw7PPPReZ2iSL4QII+uvvgThptm9lfhI528ZOh8hAKfa5ZlcbASd6pRmrpobgEbgj+IVdNOfHqvo3zixTIhiD7PufPezGTPEHtoMNl1hWyikrgZwnUQSGAccpyQqqAaGslxf+/d91RgD2cZAkYeH1aczh4kWLtKaplR0zZozmlJ+jiXV2jRoCNDSeBtwBbGrXriU5NE6Q7AHWnrk5lgg4In8EoLgMl1pTOR2mpykxhCwT2aNq1pKTrf6L/8orVDtGzR11aQByzmHGFbYZgGMAIllAEPCG9I86sKLC65J5cv7c16ePTGPcDIjfSXRxdqkdQtTDz59DSI6RNNJahH350a6P5CZ65OhRrWvYv7vuaqd1COuG1JC9Vic3VyZQ7F+ebex9ByusQ9g7fqGawBETaSuybNYFyRnkj9TiAtry8wvCM888I8CpZBgN3AHbkZkT5xSSdGo4rxUWCoQ9/vgTAneMD+YxyGRZCyTiODupm2UNsPdIvtBKgmsdPnxYaKzznhYD9pzlOZyWislYku6P89uTTfRzBehzJjNHJAgxNeHLWL/cOw84zIU4C9TqhYSGzoWoNly5lIrwxDP/kgBx33VElvj8xAgkRiAxAt9iBJLyc2tXeF+dCOPEZHMEczzYeLBIGpZCEG4mKOpPU05tDk6RJaFFk4ZhwqNjQ2Zmmlg4MoVWA2f1cGTOk5KsJi4lkk4pW+4BetR/zdoLVPaMijcnQJrmIKxS1lmZ3abuiT5OPOyRphA80BDZ6hssmI7vP1XJxv3nauKsuD++UXEkn1IDa8vy8+9kznF1e+P119V3DcZn2NChEbNhQSJBDYyh+h2l4k5XpJ/dtm1rWLr0AwUHP/7xj6Oi+XIxetTGdOrUOeoRlSbgAtMCSwTLBoiwawxh/nwMSE6HsWMxn6kWA1ME7QBEgiV+EbgsW75MdVjMg8xYaNxdtZqYLmreTM5aocw5/ZAIaGhKTPAJywaAnj5juuzsAZTcSyUYi4B0jNm4kZ2oZCos6+5yuPg1zZrApAAQg5ENASYOjQSnfv2fCxDnaw3gPkgQRYacujcY2r59+4gBglmEZeZlPcaKFcju3LlDTpZIvMjc16iRrftgXGnYiwQQ0MTP0BMPUwr2yYCB5ogpkJOaZq6G1SyIYi43bNwo4Nyp070ymWEs+VxAH/Iy5LaAX5zyevbsEahREoBzx9OoKTqsCfONbLFHzx6h0733ijE9euyYGjXXqlU7Bjqsr2CJAlBj4MoF2itBkkmZAXeACL7PpGTXJBejRo4gWjWVHdrLOZA1Zc6EFvDB6MAo07YBiRy1gjR+/vLChZhZCS6nBKT9BwwIb77xpn4OqSjmIASpzih5Ekf1qLdg4jiAXOL49fPOZZhuTuTJGyWJONPKysPZc2cFisz10WSJ1AiqRUEpyY0sXQ9zTPCMlM/6aVYmZnytWnKi0sXWExGuJvDIl/fH35Mzd85icr2cFcyXTESSkwXSWFswq/RvBBgy96xNDI9IJOAmO3jI4Gjd7gzHPz8e+tzfV06Q8+fPU+NwwAzgHqaaW+CzGT/uDdCGMRTSvR0f7pDUkXtyx0QBnUhuCutP6wM+B+DDPSANpL0IAAqmi3ED+PFv7A+AA7V91LXBOnOGIG0EoMDMZWVmhktfXVCtJ8klzm5AFuNmRiO0YbE5MaBlstZDhw6Gl19+WUkTfsGKsQYZH2Td7dvfHerVry85qicgYe4+/eRTNZ5n3HEYRfqIfJp6PzUqLyzS9QGYqRnkZ6itbn/33TJ4oq0JbDOsGXuEFiWcjZ4IsH5y1kd169YtSl7AoMq8qLxcUnfGidpafpYziGcUzwAYbOpqu3bpojMXAMiawF2Zs3rEiJGhfr0ClTKkqmzBQJxagiRTA3hJdYcY5HAesa6RS5LAYn+rrjMFaTdlDtTXYohiCaL0zAxJbGHj1KAc2XXE0LPHpjz9iwSI+xbBVeKtiRFIjEBiBL7rEUjKq1NbLQasHsUiJhgaGQxEUiEeSmT2eEjJ3YqaORouA+LQ5Iey0LpFE4G41FQy/6WSVCKjhH0rLacGBf2cZf15EoiJi5dTRv3iyAjGaloiMwz9P4YEMliI6uoidzmul38no4sE7cCBAwJFNFmmJoE+PvFAK76G7ZuAuMpsvzNGlaCDQNiNWW78DgsyrD8ezYaLFKjgxoczIC6RyBrJihPIAMa8DsiK5603H5lqAgCCExwOn37qaQUkjD9ZXHeEJOjh76l7696tu9gSAi9+3mzY09XPjJ5vEx6doACC+WZOqeu48NWF0KJ5c7mxIR984803wo9/9CMFTwAFMsMEbmPHjBEgIYgiSIEhoo8ZAeWTTz4Zy2Tz2S+/8rLcNx8e87CYRh9rbyUgVslVsjdxp+Tzb/4y4IzDHBbeAFNYn8mTJstW++WXXxEooy5u1KiRYiQw+4Ddoi4GBnTo0CExNokgkeCN5AHBHRJNgtnzX55X8ETASQPgixcuhGnTp4Ue3buHfjQxhjlLpb/YVfXWo+k4rC925rAQ7Bkxd2S/s6rI3GDZBx8oMMOIhgDTM/+8D7BE8AzYg827556OoUnTJgpIcaMkeQLzwroiMMaVkFrFK1evhuHDh6uO799+/WvVWiKDQ37p7TncodEUaVZLxNhbGw9PblhbEYJlMvAEsy73Q5JKw3my/JwBBPA4GSKr5bNhcFauWiUQQR3epMmTxTwTyMPAEDwi8aK2E8dUgPCrr7wSvvfUU2IRkdxRz2lMGEmfSGId9Xi72TqQvPE/aEPgZ0P876wdwMfejz8OTZs1FdMCGwWwJtC+euWKWjO4sYpaBNCHS+ZIxk5YjzlLSJkE0pqIVyYqKh39/Npdwupr/kZ22UydXJ7tjA5/t37tujB79qwwbtwjoUeP7tqvsPDIiGl/8dhjj2n82KME/IBOGtVPfeJxNbHm/GA9sEYA18wr9wLjCytKzRrjwVyz7pEBskb4HjUFLy/TfPEeTI0Afvfce48s+UnqwSCdPXNW0kjk4MbQJYUzZ89Khsk5RXKCe6N/IYkepO6cScg/SQzQooLemUhK5baoxBesrJlY8TzypAjXA9Cz+s/ZcsglaYX88Oixo0rM3N3ubrVIoZaNeYRZgwnmM3h+IZsEMMIaAoRPnzmtM5FaudbqA2h937h/pNK0DSFp9tvf/EYAj7phWDnqO+Uiev26QCTnp8lLzdAGwxLMVvh/wOuOj3aqQThzgWSSekyUANSvwZLDejNf48aNk2sm8ko5DdesFUlL02RaU1BAf0HuxROmjFexDMM4+zgTqYdknarNQKYlpwTiqGVULWeKSiYY62J6E9LPMdMSeWKdo4SOyhciBc6EJ55PgLjvOiJLfH5iBBIjkBiBbzECSQX5uRUEncpSy3KeA97qPwhe3MzEAZ0CFd6nYvOikF01K1y7ejGMGj4k3N2ubUhJqQg5NbIF5EJIEQMn4OWMnGpqSgxYRUyLB5kO3pQljgviveE33x3FnDGGyUBZ0IPUmTgCLz6/fv16YfjwEXqYe82XP2AJQNxUwNzJ3PK70owAaQkfbgXoFqzxcy6Tc9ZCBeM8HKN6B5MieX0Mvc8oGDf7fmqhyGbDBHlWmWt10EKdUlFJoVgsWCWaOp87e06f/8tf/jJmfEEGHhCFBI+gj+zw9u3bwsSJkwTOYJ/IEnvwtGI5piqbBGKo5cLcAMAAWNnx4YeS9hGQAAipcaONAMDQpUCADlhNMtTONJBZ/+1vfytGCdbIGidjkHAtTJ8+XWYbmLcQRIiR9DYWUYb36/IyZ1c96I4xKnF1RA4GuS5MF8iWDx06VPf0m9/8RqwOQVLLFi01T0hslyxZqoBl0EOD5DqJqQtBCsE74wyTgCSLgNP7E8ISAd6oB2M7zH1njhiyR8aPV38ngkkCVurbYJ/uvPOu0Pu+3gIvgBCkYdTpkAUn6KZnHsGjNUJvqTXJuBAg05sPqRsOd0i/CECrVMm0xEkajXpxj8M8hIy5gVvYUcYAKRatJwhiF7y/IDz/4x+bjDJyUAQUsUYAm+6oJ9CPlCwtTRl7QCzJA4A/rCosIwE/lu98N2cCDqpYtwN+qKHivbDGRHVcZ35BgYAd98AaIBDMzctTzyoC1BXLV+jnHxr0UFj4/kIB0UmTJ0m+ZUkaWDL2vcWJdh7ZvXrD7ti5JsdAqw/jc6gDgrnBLZMxJtAWACkr1VwJNKTTkgI20iS9JHsYB2t+be0TkCMDSGix4e68qveL2EtALgkZ9h1Oh2p4nYa9PkynuVAy3mqPESkLDNhF5Vx/52C2dW1ZDQA7rDGS23Vr14UF8xeEfv3uFxNHM3nWIdJhklQANZxnmfOGDRtIkj1s+DCtl2nTp4sVnjp1ioJ5WKodO3coAcD9AaD4BWPNviaBBivDtZjRTrGYZNWvXfhSP48smbXQtUtXSTxhMpk3xoQm014nyPo2g6x0gXmSKADMyZMnadyR665csVLstJQBKcmSD3M+cdaxL2rXqiX2CmkiZkIkCLguaj6R47722muaVwAniRIalyOrxrQE0OJ1kTzX/KyPT2LASjHOSMipVeUcYAq6dOksBg/XTOaCGlXAVP/+/eUyuWXrNrGCw4YND/Xq1VXiC6BsSRvAaoYYzSVLFmucOZtq1qoVli1fLsUCTecBa7SZkaS1sFDradHChZJuqo77eqHAGOdoRrrVEZJoGjFieKhfr17IyqTfI0lES8SozrysTM9kxhdAy16oWjVbySaSqOwHxisDsBmxwoA5ZzblfptqCQrOR9aBGZzRT7QsPPZUwp3yW8RWibcmRiAxAokR+M5HIKlufl6FpFU01paeP5IFRZIVyR8j+ZzX9wjEYXBSWiI5ZVlpYRj8YP/Qs0dXNf7mAYPpifWHQ3qHtj76s2T8SA0tuqksNzNJlxmVUHvHY8leDuJiRidxNVQO4pAEUm+GQyD1FQAUnMGwafYieMt+Gwgzc5TIpS5ylYuv0dJ7ZZuNyYvV6ailQZT990wxwZvXb7kttdX1mAkLQR8PavoSvfLqq2oGjHU9zb7dZVHgJWpFwIAAyqgvwbSCoJqAlKw70kSrReKhDKA063eudeHC9/Xgn/zY5HDxq4sxi2wzMMgI27dtC4sWLY4cO3upAXxLAAAgAElEQVQrQCN4ouZuzerVoWvXbmJNGLtZs2YLgFFH8v6CBSrgJzjCpY5gDTBmEsDM8Otf/1vo0+c+ud/BGjGuAIqFixZK4ggr4IEA42fyzig4/xoDZzcTCdbi6pg8IHamgu8mcMUMho/o3LmTAjC+H8lYx473xBo1kwnH0EVGJB3aa93COHDvBE8A/8/279c9wcLk5ecriPOmxHwB71+6eLHGdNToUVGvrmoCJQsXLZJMDLkVRgUAC4HzaD9xr6+88oqAxV133Rnatr1TAIn1DYMyd+674eDBA7Inh30jY09ArYRAmTFTvCRhjuptzp09K2aVWih6fgGg582fr7F9cOBAkz5LlowJDMAlRQE6gbGz6kcOH1G2n/YPDkAYGwJa1gv9qADjcq9ELpiCzKpEzpWMPdfOOqZGk35wmLQQ/MHMIJlk/8HOAK4O7N8f5s2brzXHWOJ2OXXKlFAVmWkE7L8tiCNgNWlYcqxROvtUpispyQE57cZNm3RdNFRXS4GoBybjRPsDmmPTkgL3Pu75xImTqiGzOsUijSdghDYbsOUtWrbWvHpdp2zwq1aNOWt630VP4LjcurLu8+bneTyL70YS7BVkdqtXrgqvv/662FsSFqyBMWPGal5wniRgR5IHwKMWEdaL60dqjN0+SQMYNOaVBAfMI2cJbKpYRrVCKIud+0hK1cZFvdcs8SKZMfWBJD4KCyXvhOWngbWzaZJ/J9NXLNmYVZweK8rFSiO75rpgDzH0YK4/+/QzsYEwySQ+sNBv3qK5kibeiw7QjDkTa489CuCidyNsHf0cP1j2gea+7Z1t9bnIIgH3rD0H6/qssjJdt7POgHmBrfS0qKbPZJskRtauWaP3e72ftQkx1hc2EsaO5xnn74SJEwX0ALeYppA0475pnL5oEY69pWLrkE6/9NJL4c677gq9eveSuoE556ziOlBacI7QsgQm3xlpkgpz5swJ164V6pzjzBo9epSav7NXKwKGOlEvN401jGWxlBWMNwkMAJuBOJtn1dbRizFKGeicCCQaS6zuPapHFMss51pLMKKCSTBx33k8lviCxAgkRiAxAt9qBATiPEj2h7CzHaoVAsRF1tLxUiAeHlgbUw+XnFweunXqGIYOeRBYFNJSAH7ex4l6OANyAnRkAONkiO465vUlloFPibGBFtwZ+LIaEme47D4dDBIs8PA6fAiZIVn1c8qQ0kwZ+2fPxPLZgCSTL1ndmtWz8PnuxuX9n5JDcSkPNuvd5QYcVmNU2RydwNgc7kw+x+eR+eSBabUcVWQuQCNoMqEEHLBxBBUuHTOQaIYL1Dog16GRNbUdBG9IJMncEkS6A6RllZMkx6E2jQwutv+SAUUSWQIyrgvZFHI2/n3UqFECPIAPZG6wdAV168q4gM8kw02Gnkw7LBEMHn3HMIrhIW+GDdRMpIR/xya+931qeCsZbkpKWPbBMgUm1I7hsukOpF5P5MxLhNk0j8bu4YRmY+8tDyoDYvs3XgSuBElfnD8fLl+6pPUCa0h/ONgzGDUMSZYsXSJLcAAp903mGjkRzMC27ds0BmTxCb5g5LAfp8Eun6Um6WVlYpuOHj6i2hjqihgHgl8CLerskBKOGjlSsksCRcaEMQesE4TCkBKEE2QzTrAr3D+NgKmXQUJJoAdIhhGBudDnJIdYKwC+S26aVYwpgU3BkY+1gfFJ3Xr1NA/cP9dhRhBBTGD17GyxNARxMJD8mV8YovB3sH6sV0aWMVixYrlq4JDHuisfAT2gifqanTt2hvfee1e1mEgjHeTBliCpBMgy1gTyBPise8aOoBLmr02b23Wd2KzLGCRyu+UC/Pzh4g0EWyLnZkwczI0s0qN1yBqTkx/MEL30Skq1/zdt2iiJMUwh96MGx6mwxVdUPwubhuyXOYX5BviQFLAxL9XaQHIH4G3SuJnYTIJpzhqCY7EUcWYbxiZ7+5PKGjo/3252Osekw2LszO2SM4O1OWPaDK0x5LEAhd69e4XTZ84KTGOlb7LBLLUgoWVDg/oNtE4OHT5E9zDNKec4rMy993YS28X69mt2BYGtEZMBW8sMa9MCq8r+kvmRgHOWziY+j3UDaOda+U4MUgA5gC0ZBEWmScYMB0mKAXmoBJAKwvABVGpUz5b7KePKugXYCcyWIWO9pn5uSAoxTOFcA5hS/4l8l+uf8OijAnCAas4g5JZKOJIQw1wINi+SrAuYlpVqf/KMgNXERZMEB3WdrElqOVnr/E7yoxGutdnVZX4EmCF5Arves2cvjRNtR0jMkIDhz6+/8YaSBrDznMlIpZH3jxs/TusJNrXfA/2kFkAWvmHDerm11m/QIDRr1lTAl5UDi40qghspKipRMmrMmIcFHNVSoAKXVcoZeA4j4zQQR8IQtpTznTpyzpTSUutbWMnERQkzSauTNG4AddoPcEbCsLIWmQPGkbU+6Xs/Tcgpv1V4lXhzYgQSI5AYge92BJIK8uoQPlUCopiZBNl/QI4xUjx8YyYTFMYL3CWFstIigbgmDeuFcWNGhZo51QTgUlPIXt7IwnmfuIpY/UjlzTlA8norSZCi6N4ZtHgGxxV2nsUmwOAXgQGBBg9nesb17z8gYhusNxkBHC8vmCdIcRBhvxsj6D3gzEDhxhqXmAxQDiw3TlDleKXEMteYO+zauTPs+fhjZWphT7p16yqJDCyoAljZvrv0qlwMEUBkxMgRYdvWrQI1FLUroxxJzYwpyFQdF9I6pEiAJt5Dtlr1dqoDSRfLAJjIL8gP33/6+woQ3bAGOeC+fXvDoEGDA250b775puRmBAwffLBMQO+RcY9IMuSGKWa9XhJefPEv6kmGxIeg97PPPlN/M4A/Mi6CPasXomcRjYBhPyvrsCot2K2XFsEba03AIjK4YYB8DTBe2KSvWLFCASeAjp+hjgSGgSCPjP/KlSsVrFF72LlTZ4HuU6dOCFweOHggnDl9RgwBDAzgDPaCYJ4xBXiT0ed6CKh27dqp2iQYj86du2g9AViYo86dOgkkktGm7gYDDHf24z5eeullBaxIsbwhO4CGdhgwEUhRu3XvrmBbDacj0E2CAUACcOV6jHmqomBw+YoV4eiRowKGGLcQQP+f//1/xBIScHKvYs2om8zIFCAXS1DVHDNZd/TQArwDqtrc3kYJhZyaNcWyMLbPP/+8agLd5ZT5o3aIABQDnsefeELBJJJLAkPmBHkrTc4bitG9LFZz2rRpMp9p0bKF6i5btWqt2iix1iQ8omDxpkxc5I53MxBHEMvehdlDRgy4dsBvroDm5kezdIDkwAEDBGIlkUbonZISNm3arM9gDpAbAtb4OSSWXA9jRj0gYPCBB/qHtNQMBfMAfDf+IFhm/ZjpiQFRycP1y9to3Gje8/Uj3YGfyT2Rv5IUStFc0F4E235AAjJP6jq55vv73h/qN6gvsCxHwyVLw9IPluq9gG4CchhJJNL8HGAP1hR2xZlir9PTPPAzhYBccxzlGrhPjEfc3d9ZuU8+/USgg8/mxfWzdlECcL4Brgn6+R4klqwXb+1Bgol1yZhyjwCvOrVrhbZ33C7HTMATPwsgoVE2igTWOpJ09hg/h4kIEnD2MvJo2hKQIKBOjhdr3txXzYHRpPtB7Cpgjntjr27YsFFKB+4dAMe1ccbdcUdbJW9Mrm61rb4XqPWrUT1HzxfWjZu+8LP0w/zrX/+iZt+AUgyUOGd1TnTpIqZ90+ZNYe/ej8WmApI3rF8v0NqzRw/JRDl3uGbYeBJAyCmRRMLGAb5RN8DEcW6WlVndqpmMcY3FGrfLly5qnfAsoKn3DUxcTE5pDxur57Rkokx3eEZGrREsaWrOo7wefybRJ+67DccSn54YgcQIJEbg242AjE0ceBgmMWAiNs61jnFuZnawm8TEurUBQkpD1czU8PDoEeG21i0CCjBTK8azcMg/TBomR62v235HdTF8twc1HsS7DbeBuMpeTAqaomazXBMBjVtkI68jKIJ1IjvMw8gd5EyyZPJRY9gcicW3H4guNeakacGAv9d+Nk4WmGTXbXbuxXqQU58CyCCTDvtDgA746dv3fmXVeeB6RtwYLmu4TaAOa0d9ESCEBzkB20MPPiiJGw9sNY+OAPa7c9/VfeAIyJSprlE28V/JZRB2CHMRPpMxevbZZxWkqIF0RXk4/8X58N5774Wcmjnh/r59FTzAnsAOIRlkvKi7wjxDDYEjG3SCkEWLF4UH+j2g98AYIuliDgBFBNYCk5FFuIE4q69w1zNv5K2sb3zzadm2V7JvJoFNUR3bB0s/UEsGrz/q3r2bmhNz89SWzZo5S+N+3329VeunXm/7P5P8EiMExpWAtm69uuoFxfogECb7zP0BBAkEkXIBeHbs+FAMFCwfkifYmD/84f9qjKdOfTwW6HJ9AFsAFAwYjZf/+teXBKJgrTBbARjQQ48AHUZ26JAhCgQJct3IwSz87f+RG5oRkDXrpm0CUlXW2oD+A2TOwRhiRsM8YF9O/RAIgkATGRr26Hy31YXSEsCafyOvPffFudD/gf4aA0AjUljcSX/0T/8Uk3CyO2BJqGtbuXKFEiNITgmaCfAA7riYItFj3ll/Vht5VW0aCD6R6soBNTNDY6pekwLKxl47AFKySAGlgXm3r7+BySL4LC4SmD554kRYvGSJkg8tW7SQBJEglH1FYI4r7KyZM/U769HZYoAvLChgHoADazH33bm6ToJvQCjrmWQA7CYyP7Hr6RnmNFhaFmvYjAyQ/7ebMFo5/p68TuxWR7MlKIJYLUADPdWo0Xr3nXd1fTBtzA1MIlJpTIZYizgqUjfGGP2P//H/qc6VowzAA2DFNANQwlq3msAiScNNcoiCAkWCjT+M0uUrBsg5K5gXgBo/w/dzfvFvsGiAMH4nCYKrJSBBElP6lcmC31xc932yT/V3LsHm55F2stZxh4RdVO+yzMzQulVLsW1cN3PBNcocih53Fy6I+SJJwNqmXhdwRN/NgQMf1FpkfXAPcoCMkg+ce8hg+Z3P45oATCRMmH9AKp/NHqO/I861JH4swRfUggDQTj0piTEYyHvuuVcsNKCN7+M85c8wnLCDJAKQTFPzzOcgnQTsIrdmjmfMnKFEC+fVxk0bJTUmMQQD52whMuODBw7onj/eu1f7qbS0Qm7GD48eLWMTGDjMTZKSKpRMFRPnIO7yJZnW0MqGvYbBmMkpYeLYgzS4DyE5NSVcu15oJjLpGdo3brbEGe9nLu/lZxMtBr5dcJV4d2IEEiOQGIHvegTUJ46HeWXxdyVLwt+5JXY8aFGdWEqyHhoZGakhqaIkpCaVhwcHImfrrAo4Mx/825o4lcJFjJMDMKsZqXR/9BqEWBYQgKQ6OWNnKpvpWtRkbE5S2LJlsx58BMqWoc5STRx1MTwgneWweocq+s7Cwuv63eq2rBGrakRSyEanK7PudTt8i4xRymixkKwssxu/8Pke+BHwEGydPfeFHv5uPc3PE3gOHTpM8izYFcbXx7bSoGWV5I8YdvC+F154QawLPZp4qUFrRoaCRSRBc+e+I5txgk+kTARCGDQsXrxYwcHtt9+hoGvN2jUyExg5coQazJJ5N0lpUli/fkPYsGGDWAX+H8ME/sxYMjaYdsBUwax5D0FAzvp16wV+CNaQRhHQEMxT+0Fm3TC7y1Nt9r2GML6BsuNogjoHePEMjAN5Ai8aksNmESwCkHChJNhiLgFNMIftsV0fPDiuufZJXdttt7UOnTp3UmBrzZyzNMd8FsCLANNBJvdFHQyB/JFDh9TDinsDKM6cMUOgmTEHrBDEmwGOjScNdnEMXLx4iYxCMKIwGdkZyVph4WBWacxsTa6tV5m5mhrQxQGWOhVYBtXJpKYpMAZwA4yGDR0mZvXClxfkEkrdH4YMXLMHZFwrTC7SL2ockWMqvZKSLHOI5ctXqKExLQoIsqk1woTi6e8/rfcREHsQRw9CNtvQIUPFpnG/1AMRqCIFpWbSpFjpGmtnigGMquVMTzeAo30HW5wRySmN+b7B2CRaM7cCcbjfXqdeKgrOqWcCiMOOWM2hBaGMnXotzpkjNq5Fq1a6Fq4fkMs6x3gCAxDs6gGhHe+5Ry0sYEyohxs4cIBAbKgwmTT9G1kTMEMdO3RU4GsSZ04+W+8xNlbyyv9YhcZYca5wzcgSMfxYsWJVqJFdw9ZXWZn2I/WHgAnWLP0NSQ7QmJq9Tp3U+S+/FCveu0/vcEfb2yPpuNnye/JFzFJpacwNk+sDaAGMkLlu2bpVSZCePXrqepwVgol96MGHJDsFwCAv3Ld3n84HgC5nIPsJ58X9B/YrGcicNGrUUCwVBjoY6gD6+C7GnzVw8sRxySa5SLWt0HimyFQH8I2sEZv/A/sPKMHVqXNnsYtvvfmm6jJHDB9u7qFR7SZA1RvZex0tZwrX5yw7c8d6V+P3VJI3V+SoSWKKnnoARoxSOt3bSXXC1IFyvpO04dnBeiNZxThy9pIYeuON17XHMVZCSr148SKtc84hpMX0r0OKTD8/nk3LVyzXWqU2zp8tmPNQywlTyBijssiunhOuXisUaAbA5ufWkdoFeTgAjqSoyymNiQPEnRJ4LCnhHLmZsQnrwZrbl6r1QFZIiQyJ5CAc9ZAElLuZUsLY5LsOxxKfnxiBxAgkRuDbjUBSXm7tChgNA0hWjyFIFEkI3a3PgYbeowAzNVy/diVkV6sSUpLKQ3pqCD17dAkP3N8nVFTQYiBF+vqvO1Sa/DCOiYsy19YSyjLyYuLEuFUyMfb9DuIiq/QIvBEjEeggAyN7TpAGkOL9rVq1tPowmIzIoIQAmICIF5IdAjA3KKCOCIMLgkNs/cmO82B0VpBg3yWNPADdAIBsLSyZ+r3h0paUonqsWrVrKbCEDcIBEQtvHsTVq2fHAKk7gXLdyMOmT58mu2uCcv4OYwwkmF27dlHATzCCAxrXQmCA8ciQIbQsqKMAU26WWVkKRAiwCcKGDBkqgMdnIwtEOslcEsgQPF6+dFlBBbI4su8AV0AO38X4IcUjgAQ0cf/Y+fM7hjIENwR01Jm0aNlSgR6ubZWyyUrGVKAu6l3nf3ZgThDmzFz8GrR1CXg2ueyM6TPkqgirSd0eMkruA0npjBkzNNfdunaVOQmAhOa3rJ+GDesrIEdmJCYzAm8yolEtosmsyITLqCGS3S5ZvEQB24D+/cWeASLpx/bPv/iFrodAlXv1xtmsRYJVAM60adMFfmGEvZ5owYIF2l/f+95Tui8AAmyI7SuTkrEXnH0hmGVdcY80MZ49a5Y+a+SoUWKOAPwARuzmAVH+WbCJfNa2bdvVXgIZGkEjdS6w0idOnlQwCmNF77bGjRqpjx3AZspjUwR0GA8CUpjtd96ZI8DTtVs3AZUvviCB8K7J+/r1U6BqhjdZApasPwAz9ySQFjXoBtSxpthbBJJeI+mGRjohWCMR614pcbbDjbFLS0sJ165eUf0rsmGu5b335gmMAMRIXvB9zC2BOaDr+PETMv5hnr1mEIMY9if7jZoyEickH/hOxtSDcNVBFpeL6YNtZsxHjhylveXmMS5dsD58nHF2lhljf2sgZ+ecMZN8L8z9woWLJCNMT8uQm+ltrW8LbdrcJiaR/YackPWFZBW2CckuX8jYA+xatW6h+TNgxTow2/uqVauol6TGuLxcc427J5JgklbUVMFIwSjBcAMUCeJxJKXVwYQJE3W+WSuBlPDRRzCtOUqUmYGUufDCGgGuSIq4goHWDewXjHlIIp06ecpMUwpp32CJOppnnzx1Suc5Y08yjl+MsTfrBsCx7//yl7+E29u0CWPHjhU7yv6wR4I5H5MYEQNZUqI1IJl2xBBz5nI28x0wUTD8nOdcD3uN+ycxAeO5eNFigVL2cNOmzcKG9RvFVsMkstao0cN9Fmnt41Mf1/3iFHvk8GE5iCoJkJ0d5r33bjh85HD40Y9+pHHHwRLXUZwrWV8k3jhbSA4OHzZcawEXy+uFRZJTIrdETllLNd6sL86IVAE4gBzGJux3nIvZ24A4auFu7U5p7K/Atpq2U1daqCQbZ7/VJVtyiXGb9GSiJu7bhVeJdydGIDECiRH4bkcgqX7dggoObrfHFiuH4xsPxagBrwci3nLAZW8UkBcXXw8pSWWhVs3s8OgjY0LdgtyQlZEeY8cAcs7IeU1cKLP6NIvIYs7alX/ldWj+T4ryb93clx/kHlasWCm5HCCNwJ2fMRCXLhkOwQdSGoAevcXI8BKcqzkrUj1lc5MEVrh/AvUUNWy+IgkLD3CCCVn418yR7IiMMv/OmBCYIgWif1bdApPsEeAA2Hbs2BneeutNSbd46JNVFQOowCPJGLTq2eGNN94IZ06fDo888ojYAa6VuiJ+BgmmWc0bsOIakT0C7IYMHaKHreYkcrDkfUjGCEjc1ZIsLf/+s5/9TAEOwFbvT083B7nly8Khg4c08shRLUBN1kPeGTJYRtYEwI2/IwsN24T5Cr/IRpub4q3nzNkJrz90AOf1fswp30vASYBH9htwuXnzVrGGBLKMx8ABAyXRoxbod7//nXozEci7UQYBNTU6BOkD+t8f8vLqRDJNSyS4A5tLiMWgIB8GXJRXiJGA4aWRca/evRXYzpnzju6ZAAwQSxKEsWSs/PpZT4zBa6++rvkCYAEePt6zJ6xavVoyV9xGlQGPgEwsgRLJcmWQE1msI6kC1CGTWr1qtaSygwcN0ho7cOBgeHva2+G//vM/i43ge7kmWA2NY3JKWLNmdTh95kwY/8h4YxqTkhS07lY95bZw++1tBORgO2hr8eQTTwoEqNFwWlrYsnlzWL9hQxg3dmyoUydXjA0GDrgMwtJ2B9hFLDnvp66SoBlWQmxnZLPvpJQMTbxfyC3OOKu1Qjps/awAlLwYa1gnmGCSLw68AWTIOpEBUidFogamhTmhHpV/R3oHK6nExeXLAYDO+7r36B5++5vfSvaGmyBjxd5i3VB3xVqA7WUfU3MJuwKYUK1WitVUAdwJoGGiADSw54Ad77Fp8mCr3QUYez0V548Zi9i5CNOKbJaEQbt27XWmsP5NElks4Mq6mzFjutYD8kvWOGBu0ODBYgdJpPGytigpmi8AFe9xlhbZN6AKgMtZw71zjvKL5AfnC2tcioSkpPD6668pAYQJEkE+lv+bNm/WPsXEA5ke1/Paq6+Fjvd01PpkjfE9AgTJSWHzps26L4Ay7qWsGeYS8MF3WJ8y5H1WFwjAunT5ks4mztvde3YLBGKaRN/N1i1b6s/ad0gAIwaWseZMhbnHGIXPZr45/2k5IeB//rwAM0kgpJycG7CNrFcSguwh6vw4A8aOG6trW7VqTfh47yc6x6kzvjvq8wYTDnAdO+bhMG3a21qXNWvk6JykLQBjimEUPeieePLJ8Kc//klmLIBAABkqhvfff18taJ544gkpHpDHkiS5ouSg1dsC4tTaAnOuKFka2f+EMoBu0XW1gyDpQlLP9r85UPIiecXnJKdYzS/PLwAmSSgAHfeoRvMyhKGmGmVA0DPyyWd/+R9Tyt9tvJL49MQIJEYgMQKJEYgbgaR6BfkVJtUiUDIpkPrElJcJ2CC/cjdEC6jM2ZEX4Oja1UshKysttG93Rxg9clhIqkAaFkKamvZSVxeBuJi0kgZ0cSDuJtPBA5ei9K838/UqvJvNIIENNtpk/3ngINWBdSALKjllSbEepAQ8PMSpJSG4gtGx+8bBzExAyIp+/vnxsP3D7eHI0WOSxlFDIXtmQJd65BWHnJyaAmM8mCV1qpETc7/j8glevJYJxgOmi2AXGR5W3mTIGUmYM2ST1FQsXbJELpEEVAQC3AdmEtwHD33JEcm8hqAHPg2fATM9evSM+jJZNp/gTXVeUaN2gjLGh4w91/zzn/9MmXSuQQEywWFWpgIlsr+AP76f7yL4Y3wJPGFbYDmwFydAArSRYWdc1S8rMqzg+qxZ9M2f+8ZOWO2Qs74OqkyaaAG82Y2b5InAe8b0meHAgUO6N+R7BJW44GFQMH3GdIFKgk+vv+N3xg3jgMaN62ltWjBtfQG9V6GtuWQFLlZHQiCTLOMOJE2MH3MM8KJpN/OGkQzMKeuCsUPC5W6j7CMCUeR4NCB/bPJkMT4Eh2vXrRM7N3z4MLF+7lLq7qQAHL93xgnnRxle0MD9ytWwc9dOGXZ06dpFMkgANpn9gvwC1ToyF9w3AF1jWl4uOdorL78iF1GcUZlzAA5gAZkt7wOgffXVRYGD7//gB+qFZUCgTG6gNBAeNgymKl8ultu2b9d3wFCw1yRfzMgQyAT4/pd/+idJA9VU+D/xkqwr2VoIENRSs8Vc1C0oCI0aNdb8cF9KwsDOpaerpxr9tei3167dXQKgzDNgYuaMmZqTQTCSubna/6z16tnVtd/+1//6rRhFAnSkpjR4phauVetWWicYJSEpbd++g5IqXrvLfJG4QKrM9bn0GaDFuQNwAKQAcgAIMNYACv5M4M96Zc3joktPQ+YDdqlpk6ahuBTAh5LAjGBk2pKZofMD9oeklVo7XL8uaS/fjWRbFvTl5WLQAZicfSSyAIEAfz8j2OMYhDAOtDHAnZVr2/XRR6rX4u8YK9bC29OmKUkEiw9YZe0i1eX6kThWqVpN9bQ4KgL++vV7QDVzJBFYX+xRai9h8026ma0xYJ5JhCHThIWS42ZGpq5Z+zKq5QRMIqecPn2GSS6Tk8OVK5fCv/7rv+qczM/L03nizcQxd/njC38MLVo0D4OHDIlrRZEaqlatFrZ/+KEMhhg/c73so+QMYAb2bcvWLTJFoh6YNiBr1qyVM+i48RPFTJIwwpBl2QdLNe+sgYz0NCX87utzn2SN+z9FjvtgOHjoYNi0caOYbIxTSBAwtigWGAvm/dy5s6qtw+gIsA1IRJKJOUlhBISpiaMfIOUMAHVkleqrisy+9GsgrlZtJRj4VYHxMTWLYtUoE0jW8/3LC18p0YDssqSsREDWk01G9e0AACAASURBVHWsSa3NcjuHn33+XxMg7j9xjiV+JDECiRFIjMB3NQJJ+Xl1Kghe3c2QBx9BqZphh6AgzOs9COYcxAFiZE+NlDItKXTpfE/o3atbyEpPtT5xMiohR3ijS6VkM8Hq7m71spq5yBEySuFzLclyu7zVc6RCDA3yHgc4NWvVDMOHDZMMiYeRy7IIgngoISFUoT0SsEyTHFFTQnb24IGDaphKvYD3liPo4AEKI0cmmV+AHMCfyZXMbZLxhDXx5szI4XhoHzx4SKADQOY9u7gfQDRyzN/97nfqWfXE44/rsxkDaprI0MJowICQtfWMPLUT9H+jxgLjCh7TalKsoJVss/WUk1FHVpZYFoIR5ITUYQDCaOZrWJvrKNX7CSqoj/twx4eafzkJVlQog87PAVp58JO9JShGVkRwyJi6+6dLIOP6dN8w3fH28ZUgzqzZ5VApm/gSgUyy0ASb1DtSYwbwbt2qtVouwLoS5L/08ku6P9hB5hqmgHvi52BNGPeiwisyA/B1YCygvZxt5l4tcQEgweGzVIB2JZn5tDQxpASjBOw07gVcEFwz3wAjPsfXAoEiBjfUK53/4oswePAQsQrvzHlH9WmjRo5SkO3j61Iw9o7kmZG5AONB1lzmN0lJAparVq4UUwyI7tC+fWjcuInuGzbixPHjaqZMzzOAzRfnzqndAN+DVHj8+PGhUePGGl8YAEApVueTJk3Snkam9l9++EPNMbVD/Px78+aFJo0bC+xwn7/+/3+te6YnX9/7+wpEmP362fDiX/4SHpv8mGrtaH8B0/ufeXE/7DmAqxzz0tIELtibLVu1DG3vaKu9cPbcWdVPYdqAyypMJ2CDayU5QhKCNY9xCcE2EjlcPQEJixYu0rg80P+B8Pvf/T488EC/MGDgQLXJ2LtvrySoGFHQjHn58mVKdkyaOFHAhhfXRs0UNXe0ekDKSG0le0g1cmZRGXN7BDiTDAG8MFfMLXsHxhNQhFELYAsgQxsKQB5BuFg6ADl7jkbyly+LfQX8YClPL7wBAweIgea9JBSqVsnS57N/qEtj3ZJAyMvNk1MqtbMyQkpNlUkI34ecFJCHoRHW+FwHaobqNWqE+fPmy6n1F7/4hdxrCfhRMjBPuC8C4tatW6+x4HOQaDI21H/BDNEaY9BDg2LGIaw11g1nHPJUkkE9uveI5MVlOsO88bcnGAG6JEYAiqytpk0ahylTpxiDV1ysz2E8AZX8P8wgLDLzQYsPngWMWXpGpnqokYThvCcJwj3DrFHft2zZcqkLmE+Me6xGcWX4wbPPhV69+2o9nDx5Qve3ccMGsXYwYM2aNAmDB8OQ19W1HD54SG0hqKkj6TZx0sSwb+9ejQHXw/MUGThS4DvvbKvkAGuDdgJHjhyWvFJMnIyPLGFSv26BPZ8rTO1AXRxPWkAczDDtLwC1sIvcIyBa56ok34C4ND2XcYYl0cAY/z/23gTesrI88/32mWuuouYqQEARRZmUSVECKDgyI2icxQnzS2y7M5jcTnfn3tudX+7t3Da/TGYw8appNYrihIizOKIMiijIHGaoiYKazrTv7/8877vW2rvOOVWgoLddO5KqOmfvtdf61re+733e53mfl70dUCdpOKCNz3Q9N1mL2IYv+nf/pQVxj2Uhaz/TjkA7Au0IPE4j0Fm7eqVCWYJemA6CdmW2w3lRwfkQwWOwA1i/Z/2Oakum1Oz7+SccX44/9lll+T5LyiIYnKnJ0pV2qtHoW36WiCpnB3Eps6tAXOPCDeJmf9H36Yc/+qEy0ASngC8CiSOPPFwBEwFwGkQAcBSAA3h27FDgSyYYR0HqvWAUYNpWrV6j2gicGak/YpMjaEGaaTdJu3iKOcz2DJ2OxpExBDAyXmTwkQTRGPvwI44QC8LGSSAE8PmLv3iPAm+CnCMOO0ybLhs1gQByJyz0YQQJ0PgMUiE2fuqRqM3xpm5zGAIDglv+DRtIMT/nR5BLgADIoA7GNXHIL3mP2SfOedXqVWILAEwAOYwyCHTpE0ePL7FD0VcK8O/muv5O7m/Wwu0JqadxSdYOyRSC2jQFrQaOKQfj3N7//vcrGAMcc1+PfvbROm/YV5qS83fuK9eYVuJY6BOIYaowPYW80L34sn1FwrhsKE/gwhxx3ZWZrLvuvFO2/gRGBFkEwe/5i/fI5ARmjvuRUkjVGGLxPz6ubD9zZXJiShJFXphrfOnLX1awTn0R2Xs5NIp1ojaVwN6MHq9kIpgvWXcHQKGW81vf+qaAHN/F7IMJBkSRlNh3/XqdF0Hb0c9+tqRVnNs//dP71EoAF1IAAs8KtV/XXHutEh4HHnRQec//+B/lt3/7tyXj40WrC+rAuP/U+MBKfvozny4HHnBAeeGpp0o6LHfSjRvK5z77OTlkAn7ouSa3WVvVPvpXzGe5dE64xxUXSkPmn/z0p2J0ACMy0Ol2lZTg3nOutAbgOVNvw4FBgeUbb7hBgJrn+fQzzqiunbGkbxdtGs6/4HwlKqg7pK6WoJn1ASkm4BEW87QXnSbgxJyEjaGOEGdMZHlILrOnGteNvT5AgvtKXRvPqWpaR0aVkOH5ZI1IYKa5NOmeX2pboYSC2XUpJKiFKh1JET/2sY9rHYBpwiQHwAso4rtganZqjRrQuoILI0kgJKisKRyDsYNhF84c6JS/+su/ktEO7TCY64B7rgmpJAALR1VapeDyyZpEXzP1jhsbK8945jPLPvssL1/7+jekKOA9rBXqPVaK+hqynmIsxPexxmCKQmIGp0qaeFP3K+YV9mdqSmAO2TDN4yWnH+goCcHfMQe67rofCcCQlEAazzzgXtG/ESDKGgGj9+Prf6w5wZp27rnnCdAr4TI0pHo7Psv9QCnxg+//QPfv5FNOLocfdrhaApDAAcRSw3foM55Zjnr2sQKYjMn3v/c9OUkyv3bt2lne/KY3qYE8/eIY50fUd/B4GZqQNPit3/otyeNhTZm/KD4+85lP6x4ztwDMMmCZmFDSD+ku9aG4SDK36Um5ZvUqrfH0ZFUyTG6/gDicNcfLloc2C5gy3qgUlASgTxw1t1KTjJZJ9Si1kczIyJiNv0iUjLJfTVe1qlrXwjH6jRe9uwVxj34Vaz/RjkA7Au0IPG4j0Fm/tpZTZkNsLfqysR/aTU7p+h1n9BSE7NxeBspUOfH5x5dTTjqxLFk0v+AcR1BsFo4/s9m3gzmBuL7+atUVRmeDJoirGwDMbhBAoEeWnd4/Nh8BeEwLNBEcDA6ZITGbMRDmJNMKwAjWlO0fGpTch5oPpGkUkssunb5WGIpE/6N0EVTtVLjPpfEJGyMZT/6koJw/CSJh4siEv+Utby7r1++rY8F48p1f//o3FHjAtqV5CRsygBGL9u9859vl1a9+jTZxXnzm+ut/Ur7whcvUTJZseYK+bEJOwJtMgIHBtBuUFxq34oI4pQBuw4aNCqLuvf8+BUgAD8xRqBlEQoVFPQ6U1IXw/TRyJvgA0AKC0/XT9UsEEXZXNIi0K95Mr37XwUwaaG5pjvlT7r+0REDt4os/XgYHhxXwvvKVrxLLQs0g9Si33npbGEM4MCba4D4SyBHkSgqM106ncUJVSw2zJdkLsZJaRgEX14i0jLkC6GLMydpjokKtG6wOkkekpNwzXoB4gnMB/dLRHAO8YfnO9X3x8svLK84/X0yapFC0Ych6nmiwSzBFAMf9InBNgx2SKgA5Ofzdc0+58YYb5cJJuwSMKzDPQUJ8440/k8MiNV0wdUjVCJxhlKjFgT3h3LA6p18V7AUs1f/1Z39W3vLWt8rlkGun2Ttg5SUvfYnMemCAAKEAJNwBlRyZnFTQD+t29llnW2qtekaawj82EMc4wbLCiGpMw6mT+3vZFy6TSyPPKUZBBPjpjvhAjDVMDfVvhzztELEyBMaqIZ2aktEPpiTInEmucE//+q//WuAVcEJdGhbzJ59yipgWen3BYLz1LW/VfBSL+eAD+rned/IpIak1iwygvf02N5EmOAZUII9UI/Aua0KsR9G3kjFk/rBW8BxpLgwMll0h7eW5QFLM7zh/5hP1s4DG17/+9ZqXyE2RbkqKPDlZHnl4q4xYCOyRUQPKCewBRoAaZKlIsWHqli/fp3zik5+U7PTss89Wo+mvfe3rkhDDYsO6shZc/PGPS17Ia/mKFeV73/2u1hLmwrwFCyRPBODxTLzoRadp3lJ3B7OPuy7nC9iEfaN+kdpDJIvUKvKspGKC9zCnYfkBR4zZurVulQA7//GLLxbDNm9sVDJgkhmYnLC2Ms9hEVlEmOOrV61WMgo2DPkxz8PgsOcnx8IBEyMeHsTrfnSdxpa+ht+/8vsaN+6nagV30aOzUxYsWloOfupTtb5fc81VajuycsVKNSM/7hiMTk6WsgLjmS2bNqveFLkqzyBsG0kQ2nTwPCOjlGnSi04TY4kU9KADmScdsYScM0zcw49sE6gFxK1atVLGPuysVqWzzk6X6TA2gYljTrM+L5i/0FL0SWoxcaEcEws5MTml7+oMsJbQTgWTLurlnLgye8f6Q9KA5XGgtCDucYvD2gO3I9COQDsCj2kEOvuuw9iEmhvaAdh9gM1UUrwwa0gb/WZNnDJ0FDwPdcr8seGy/35rytlnvrysXLGs0Oc70rtVXZxcKou1+0gwZwNx2S5gJibO7MlsNVYdmRcAOAwsBrXxEpxhRiFGZHLCEtAIlAjKr7nmmnLCc0+QqQh1XgRDnIPbClD3N1a273R2G8kWICUtylU7EH3kMvBiYyegBPRZUogj3AK1AcC+Het2AmF+zrncccft6gOHgcKpp52meqbJcTNBBCwEBjjRkW22QQSZ/F3lM5/5rOQ85533itjULaPklefkZu0uSgd4wlQAesjeE8BwfK4bRoZAmZ/BYOKkSRCCbPQZz3yGsvi33Xa7ZIViwibGy1MPfqoMLWB8kvFzg2oK4wnGxoOYnD15W4MlmADPjWxpwTnLBIKGwdu3F3rhwQ7wd9g15FoE4VdffY3YFdU7hkkI9v2rV68RUCHjTbZaTXsnx0u3Gw3sNdddJ9KsjWv2SOQeJcPG/Vfg+d3vKbDBHQ9AwHExVsh6umzU7Dq+obJ92w4Fuxse3CBnOmRbRx5xhGzEAZhI9ZK9494pOaIseTSIbrSg4GckCBgXMVNKLpj1Y/yQbBK4ce0wNTCWsBC0f3jmYc9UvQ3vJfhnjlDTt3TJUvXQ+/xll6mfHO0v/vRP/1Q1Wbwfc4VvXHGFrgUWkSbCH/v4xzSnYY0x8QFoAbJpf0CdIokQmULs3Kl6s2RjHu0KZaYYcxWSD7Qg6EgaCSi668675LxK/Rsg43nPf75+7+RSV5K1r3/jGwKi1CQlS4wkzozqyWLXv/mtb4mBh63EKON3fud3xCxecsknJasD5MBUYrtPAuPNF75ZzxDPIPOOABnWUS0XBgb0jDEnYWKor4KtBajzXABGmKfIJpFP8oxgkKS+ZrBuIfnmXGFmYeGQuFlO6frAbA3AOdASgefgmGOPUdJALQpw8CVx1OkIfHKe1Fg15xjjtGnzZrFqsJK4X7IO4EoJ4wj7CChAekmiCWBPQgJ2hx6MyGepKcb9kPdw3vQspObv8i9+SUkBzFVg45hnMFKcL2MBWETCTf0qwIl6VSSsgEvWVbWd6BQll5CzI5EGAO//pP3FoAE4uL9IzEk8cN5veMPr9SzDzB3ytKeVpx58sOTDH/nwh3V9mL0AiEiUMQ7IbHlGKO1OUyG+G3UFdZCM89133S1wxc/dN66r8z7qWUeXbTt2aY4/+OCGsnnTxvLa17xaYBcG8q47/62ce87ZOl9Yxi2bNinhRU9GmLa77rpTUknmEuZbuJAi8cQkB8kpQI6kE5JP5Jck8HA9honDOAeTFAxlRgBx9IgbtJ8vbFy6UwLiSLogzV+0eHEZHvK+xRyC6QXEwcDRMw+5Jewc3zc2f14lh7djb70+MuZvfHvLxD3aNax9fzsC7Qi0I/B4joCYuGyAW9fikA1GeuH+VLMZm7DZkkhevHB+GRrsljdf+PqydtUKbSZqX9OQU2K5LxDHZ/YgyrCnSdTEhX2lma7Zh4KNiNoFMuvUKRD4EICycSKNQdZkswsfBwBAEATbRhPtlHGKsQopH4BJLoOwJI3sZJpOANZqlgSzFrtoZq8vO61h+bxVzZiR7VC/RuBHMIFsk82djZWAhz8J3mR3r2C0yFmSJtXUYsmOe9e4gqb3ve8fxUQRQHKfBFJUu+CG5AT6WaPGNcEcAUKogWBccCTD1Y9rATgB5AjKVqxYrkCCoAfTBF5k2QlEyIwTyGGNfdfddylIxYSFQIxgFDbKPZ4cdCYgn+mu6Tz5PyKpsBcXSyGjEzNT2ZAdSRGOf1wjWfYLzj9fMi9AJ4wJQSIBHgEbgRPHBoAgC6Ohd8oNp6dpnJ096wbqIIXvlCzJ9XjppAdgUtAMOxjSWUA15iRI0WDVMJd44xvfKPCvPmfBPKUs1EB6QMAXVuaST36yHHnUUTpnQCbsDLIs5kla/zNe6h8YEt1kV11v6MRAMqkEq0sWL1bwS9NrbM3POPPMKlGAlBa302QBYUiQClL/dPTRzxbIhW0AkK5du6688pUXlP/zv/5XzUeMWGBgkcJhaMM1A9aQ2fJcYaLBXASwwNZhmkJwyrPohAJBpiWAj+UFECThAABCrgabJlfLKSSv4zoXWA2APZJZzpc5476F9wqQPLhhg2SiADIAFNJQWJrjj3+O2B/OG6MY6utwFfy93/s93cuPf/xiuVTC0sCiIKW74ILzy0FPfrKeT1wDuac4MEqeVzrqT0h9E88O4wAw5JlG3sq8IkHCWoATJPeM8+G5y+WQeypDKbHa0YZBdY6DAutp4Y/qgLpQnmmYHUmiw7WSY/BCTgmggLEn8XLoMw5VjRfHFks+PV1+esMNGg/mAGCX1yWf+pT6w7E+AoKRG5KwYEzu/Lc71e7kjDNO1zNPko/aQXqSAfwWL1mq2smrr7pac4Pnj/tEiwu+k5paEleXYwTywx+qrvDkk04Wsw8A9Xm5ST3PMYkxpJyY5sjJc3yX2C/+DkjB1Ikec6edeqoMae64/XaNyZMOOEDPP/cCxvs1r32tQCdOmtdec41cZumdifOwZeh2PGV9xEQKppU5BXP50NaHlIBRvenAQHn1a15bfvTjnwpgYYwDeDrvvHN1DTC/H/rgB5Q0ZG4hs8QoivlxxRXfkEyXRB41cjzLzEPklABxEl98J/OF83DCbaPq4jA1gTnjfDBDgvlF7VKi0Td7LeULBnGTZcuWTUq6sa7ss4x2KnY1BcgZxNHeY5eYxbF5NjIB0LGG87yql55KJex7KQOqqemWiXssi1j7mXYE2hFoR+BxHIHO6pXLFW9J8iSgRMBlR7tsji2mQqCKzKWd5lJWOTG+oyxdurAMDUyXi972lrJm1XJtJmwyIcSom353DKIGm5K2/osL/b3BSN0nTkG24n2DO/8+MoXTXTeNveceyawwYrBL4rQACAHnrvGdyirbNtnGFX/7t3+r4A8Zjl24sn9d1CINWnYI+FPvLbLhaTaB5E3BNv15HDgRXMmamT5RU1OSN2HXj8yT4wO4yP6nA+K3vv2tsmnjRjEFuF+KBQUIhNEGV/u1r31VGfKXveyl2sS57h//+HrVJBFAErjynW5qa6tu/i22kIz+9LTqg+686y5lcDFAkYRo3jxt6mTqH9qK+QS1ESMKmmHiGG8CeIKeo48+Rk3Ts9aM91z6+UvVx4rzPujAg8oZZ54RznsGy+5RZnv3fGVgr/kWpg/pPEeQ4TYSnWAdOpJ5EcxdeeWVAhrMxwMPPEBSSj4HEPriFy+XoyJAfd3atbqn1HXReuCQQw7RnOWYAnIdN7ng2hK065yiRo6fCURHPZzA0oRBnJ6HwaGycdNGATc+96Y3vUkSPNwOCQpTgpwGJZLuDgwJ3CJVuu3WW8vlX/yiAterr75KPb6oTeNakI0Cnn0fzcLlyMn1Mhi5HEub7VjmRcDFZ2HdCAwJuAjMqT9Sf8SREY0hCQ6kdwAczoOaNpxSCdQv/8LlYjzOOvssGXwcd/xxqjm8/Y7b5ap3xJFHCghd9vnPa9ypBSQIZ3y4ByQHkFtmv0WuQ06wO2gWbznkzGDeP43uBPpbXjdAB1CAzBemAkfKrB8D4HLfv/6Nr5err7pKTc5Pf/nLlViARVfD7Kt+UK74xhWaG885/nixDwAsHCwPONAJEPVS/PrXy3777S9w/id/8l+0dnCPYZdIWtB2gwTBq3/zNyVP/OrXvlquveZaBe8ABtYZjvu5z12qwPjMM84Q8BATu2OHZHUAE9auAw86sDzzGc9wo+Vt26q6RL5TjZXD0VXAt4siwPOx2Y6BgD9NprInWjK/OcaAuPFdO5X0ueHGG7QGAR4BlqwjJEAYaZQLzKOTTjpZQBk2iTVln2XLBJA571NPPU0JHkx5/uHv/6Ecc8zRdq7tdmVwAlABxC1Ztqx8GvOTH/2wHHXkURpf1sArv3el6tWQfTN36JPInGSOkoyxk+qIJKgoIzCcYq4xVtRqRx7Pz2EkqhhbGPdLP/dZraFnnnWW5ggACCBHggQw9nd/93dyGEVCedtttyqZcdgzDysnPO95GlvWQsaC6+Pc3vt379V6xr6xdu0a/Q5mkf6ZzOWnPPVp5a677xM7plYd3W456qgjlSgAICE3ReJ4/gWvKLffeluheTfsOGYsuKUi+wbcco5ITFFgsKYxHqwBJM6YS6zTgMRvfvOKsg3VxOiY7gmfhX1cvAhHyZ1W0GjP7pbJiXGB/Q0bHpC8lOePOkgBM9ax6WkrUQaHdEzGE6dK9hzuJQkL9jeANGtkvXB7PXrD2/+grYl7HIOx9tDtCLQj0I7Aox0BuVMmMGoG27Ijjiy6FvVw3ksGJZtxA+KWLFmgXnEXvvF1Zf991ylYHiJID3dKM3AUJCEBmdudUkXVYj1sBS+TjGiaS4uBBHAViIuMP5+h4S/yFEw7AF0AGjZvJJUYWiBZQrrEZwlc3/ve96pnz/p165Ux5ovkGCfJmhmZmkPw/pXBvwDc9HQlUWTD5fvYLAFsAB2+gz/Xr1+nQIhaBoIq5GDUxxEgHnP0MWK/qEXDjlsbKk5hYXBBfQnHOeecc9wfa3BITXc5LoETwQevbOZLLRKZd4JIMv9f/drXlCEmqDnggAOrmi02fwKhNCihyN+s3HR13tSy3HbrbWL8GEcAG4CVIPILl18utzqCAgK6devXiZUDOCnrKyA/VIOlKlL3XwjUs+7CMqoR3R+cIQlkCZ5gvaj34jq2bXtEQSgsEy6JN9x4oxgSGuTivEfj629e8U31Q2OsMVXg3FSXJ7kRASBsaQD1hpwyQVw6sknGN0xLA4M4sV/MSzGzA+qBBtD93d/9XQWJMAwkCniv2N5IMliK2SlDg8MKZpHfERQTvFJLBPAjiUD9Jll4jGsYt0Q0sxHPqjc16Su2jnPjHmAlf92Pfyzgwj2iTmv9vusVIAP0/vEf/1GMKkzBRz76UcmDkZrBblx++RfUOuDMs84sf/1Xfy33R54b5ikSUizTkZDB4nG/3nThhZr/SG0x7eHepNsed5j3YAYBAOO+zg7iIi5s1CdW190tkpwBjqjfPPjgp5YXvOAUHQoGksQN94Hvh+UEqMHIIA0j+OezSOh4Rpgf2X6CecMMpHaPvmOAN5gb7PL/8I/+SDVcsHiY2FB3deWV39dYwILcdvvt5YMf+IDkmzSU59ruvece1cYhH6WVBUwrx0DyiRss85c6xX3lbHugegQCvnmpifikW64k+M+2F/xsXPPP6gE7XYZKIZNZciZ0go1f6snS20gIWRbOC+MmLPKXr1gua3scNPXzu+8pJJOQGCIjxdL+sMPNfn3/yivLbbfdVl70ohcL+LG+/d///b/LQRLWBtYXV1N+d+YZZ0rV8JGP/qtaFjzr2c+SXPf+++7X8QGPSA4BebBLq9esUWKI+UtCAjYXxo75j8lJsoZpMtScP3q+BrQblLvvvrN87F//VX30aH9BTRwgm+f9xBN/Q8ku3o81P0oN7uvTDz20POc5z5XhC2ZA2TYGtuxHP7pOAI51jBdrEcY3P7vpZ+oVeeNNN5cFC5eIuXryQU+W6uPhrQ/J2RU58vU/vk7g8iUvebHWd2ri2EdoycDzxdx83vNOUE0i6/RxuGjGGsOexft4zZ+/QHVt1D0DtJBF8nme3VHJ4+nnasZVNXGSU5I0m1YbBmSbjAmGRuyNUjiUjmS//I0aOLUZGLBcl3ksAzP23iaAS1l3KeX1b/39FsQ92girfX87Au0ItCPwOI5AZ+3qVREzNUNGr9VZf+HNzFJIMnaAHDYDNYoe31EWLyS431le/apXlKcfcrA2FrKRFIGnpBIAx39svKqJm+Vllz7X5ynwjp50bCx109L+8BZr906YXHxOGyvHILADvCjwCyBI8LRwARvkXeXv//7v1VgVEKC6hw4B95ACocx8y5yFkGgGLWe2ZQC0pHEIGzMBHFlVxou6MkAQII/NHJdEmLTvfe97ChbIxJKBJmsqlq+Ds5yZNZgoNnGOiZkA4JBg/33ve59AA4YtrnXAatobMgEJgQDBIRlvzB8I2siu8550zpNUlNq9KZzIBkADuq9ck19mxFKaCtCkNxI1XRyTWiTqowiu0z2P66SeAzc2yzstQ3UQ6kSAjhySQ0BP1uxRv+UWCZz/VjnhEQxyD9OtDYdOmjLDaH3uc59V1p36En6O7An2hDGmbgkZpfu9Dcpsg7kKQ5zFmM3zSpYrpaia79EzTtdQOmIqCTgB2zTtvfmWm8s73/nO8v5/fr+katSC2R3UbR6SXbvye98X28P04T5zfoAPQBeMzdMkC90u8KoAK54vzpMga6ZX9lC0fLPYYW4YmdmowCKMwhcuu8yW9y99qZgAABVGDV/80hfLb73jHQL3jCNsCYza6MctIAAAIABJREFUpy75lEDa2eecLckcdZsvfdlLy4+vu061prCHSFk//alPqz0CsmDML5CHwYYBApjLAGEZkozvMrCMXl+zPe9VUmQGEMd5y37+pz9VDSH/PvaYY9W6gPoz1gbmK86hMI24hr7yVa+U6YtNmqYFruj39Y53vEP1ecgVqYsj4YND5U0E9l/6kpum33Rz+U//+T+Vm352k+oEYY4w+wCMveY1r1btHe0TYKjf+pa3aC4gJYS9glVDFgezBMsC+CUIJ/DGth6pKg233Y5kwqxHB7Z5h1haP3F6OKrehfwTtqgCcPlkBpDzmlQrE3rGWIYUdnclOUDiCJYWIEIfM+rcGE/WC0Dwk5/8FDFF37vySq1X3P+rrvqBmDbmCNfKevHP73+/wAosMm6fOCg+7elPk5EJNcWAOK4fEAaQAQAx/5HiAma//vWv6b5RD4r8lvUHphAJJr0WqU8m0ZAmVGmuobrIqqG36/7YK7jX2P/TIuEpBx9czjv3XNX7Acw5b7XH+NSnyrve9e+V+MIciXt9ygteKHDE+sWaw/oMuGQtgxlj7XWTnI7WbIYaIPfxiz9Zbrv9TpmUnH766WXr1i3l8ssuK8985mHl9a9/Xbn9tlvF2NFLU7XCO3ZKIaK+egsWar4yNqz/gFoSDCT20nyKzzAnMJJBTklN3AIld6Yky0TiC4jbtu3hsnSp57NklBO0TrGEHTddQBx1hoBUZKPUkvOs8f1sqZilMCe4Xrni0oxdDs7ee2OprtZu/tKCuMcxEmsP3Y5AOwLtCDyGEeisocUAwafAUm9QoN5XDQBT11sZhJG5mxzfUebPGynju7aVs854aTnm6KPK2Iib7z4mJq4R7GdhdV6XABbAMILl/to5ar0oeKdegeAbhoOM62mnvVA1F5w/wQGyFyQrMCowTAQ0kv5NY+pCllcIVJsdm1uEV1WWuznObKJZByZHyJCl8jMc1vgeNk42ZORKXBP1RwQ9bOYANOy2CQy5PqzLcYV0n7BBGaJwLa94xfmqUyGbzsZ+0UUXKUgm2ODFd3B9ZnQWlm99+9vlM5/+dLngglfKFY73ZZ2cTUMs+ZQsFsA+hRtm9pXaIaCBPJQAh6CCmjSC9U0bNykwByTCVGCqgAsfskdkVFwD2eUTf+NEBc280sAkARzRKsEXcjjuBeNEjQvXw71FQnTNNdfqexUI7dol1hHGiwAJtoA6JhiAl7/s5ZKoXvHNK8S6ACZ4L6AIIJHtClyob9lRk03NucR81XlGwoKxqQBVsMIEOIA5jEEICDFqgKWix5gc7wiECJRCAiYXwfsekJQNYEXQzDkTuGHAgDug65/M2JFF93wzc9gTSTUnXeQw3JDcBj5cq9o8qAdUkenHT66/Xi54BKUwMsyLv/mbv5FBCXI8GBKcATHeYExxJIVN/cpXv6JnARkiTBtM8L777SezEOoTaStADRnudkjCYGuQ9hIwkmzhHDAgYU6m6+ZjAXHcd1hy2DISEtS1AgCYzzBhmsOTk2IVkLHR+Jv6KHrXqe5z4cJy1113q4cgNaXUqcGEINlDtgZba3fTz1aS1z/4/d9XooJ+kUj6EtBeeOGFYv3e//5/lunLs48+WnVyn/r0pyT1/c1XvUpmGcxD6lgxlTjttFNlvQ/TyfqSBhmANkCo5LpRezwXiOtPIlWsW8PIKNlfsdwYdgx0NF64lTLHuB7m3nU/+pGMWmCjnnfCCbpnAF3WLWq2kEgDFqgrREKInPbkk07SvKQWi8b1ODciSfzZz24UAMbc6NzzzisPPLhBDP2WzVvUcPy5zz1B1wyIAdzyHLBO4BYKM0ZdH6wRPdlYB5AKYgiC4QlKAcAnSZys8WUcmOP5nPG8yIFz0eLyrx/7V9Xq0qONNZ81kjFBCv7n/8+fl3/3znfKyZWaVO7dMcccV0bnjWme+74USSud6LL0kOeLNTAVIYzftT+6rnzgg/9T/R9RHyxeuFBjynlTq7vv+nUC6SlrH8bgR2s06w7HdusR6qGRmLLuc10ARfW3xDlyYkL9S2Hy2CuQP9LwG8BJQo76PnbX+QvGyq6dO9RgnO9D+8IaT4IJ5nXtuvVyK2UNV9KO/qUB4nC7pHeolQNubUIir0q0RbscrUUxz1oQ9xgirPYj7Qi0I9COwOM4Ap21a1Z1ZeigGgyDOLNuDioJ9rK2SRKWMFtggxMTNbGzzBsbFoh74Sknqs0Ats8EEQqZxcbBvw2CiFyTtIc+cblpZGY6rx8BTWXlL7BXG6AAejjPb9I76/Y75M7HZogzG0zcBP2KotbJUXIRK/HgAw+IVXCgYEt8sVqyRe9Ellx2KLsZqzAGnANjZPdLrMEdxCJxA0jYoKSrwIUMP81bYSwI+sn+OjuKFb0BJoELEjSkiGRo6etF0TwBFkHpf/tvfyozA2pAsN9O63Gzar5XHPNDH/oXHRPwB4ABkBMAw2px39TUdWrKfaVgh8bGFABQw0PQCaC68Wc3ioXA/IA2BLCF1BwBYDjmhW++UN9FU1n+hDlDqsafmCEQxBKUJFBqthzg3GB11bqBBvNytRwSsEBqyHkSKDHu559/gYwSGK/Pf/7S8t3vfqesXLWyHPr0QwUWuQ5kjfSzu+gdFynTDphV3d10Vxln1ZUBjPpsUTOB4WbnSDktMwUYZd0e8yJdJ2ETPvw/PyzQRFCP7IqMPPIzxiCBVdaE4TCIdA3pFuYQnAdJAgJVmTXs2qXgjM/aJZaAKg0FZn7yzVAb8MHaMglxiHQjePcf4/uwJ+eePf9EjCoWhhzy4xoDrNc/dcklqiOCJcEIAWYAlkYtN7Zt070GcIhlnqAf37XlW9/6dnnNa18TdXhjut/8nvudwJO5SyDMMyQeexZGsQL18TxaCljXxFHXtmjxIo0RjAqMEZJFAn5AJOcN2CAhQINvwAh1kcj0eKZ4BgHxH/zgBzQnABokVTDAQCL54he/SOwQzpyMI3LAC9/0JrEkJFeQ/P3Lhz6kNQQm8kMf+qBYi3e84yIxakj1vvPt70gSi/yUWjueGYAxkrn9MOxQT8aHxFACCNRYeWrKboCjo0pg8MzNBuImVXvbqwToNwxqJiVynUIRN6zaOcu7kdbBSpM4oUb22muv0T079BnPEDiHgcOgh7FhHJibvA+A/sIXvFAJJM71PX/xFwISyCOps/3Yxz5WaOnw4pdQD7mwfPFLX9b6AGhDLeA2GHeXg59ysFg4gAlrEkCRZwhQBZAkYZC9SgHAPBM8D+nImXtSWt5zH7geJNIY3sAYAnhgCLn/XDPulUhB3/Oe95Q3v/lCrSfUoqrtwOo1ZesjyNc7qhtjHQT4YzTjtZf1fErzK1toIEu+8667y3XX3yDHVoGi4SElllgDnv/855UNDzygseI+sJ50p6ZUR+m9dFLXxDzgeeTFz1hbqCmlDIAxZvz4bpyLSTgwB6jBY/1A7rxyxYqybOlife/U1ISUL5bPdsquXTvkEksLEObf/Hk1iGMOUlOaTBxsMDJKAJ7mkP7zmtOU9LYg7nGMwNpDtyPQjkA7Aj/HCHTWrVndkFMarORKrqxdgKOUnOVmKkt9mK2JnWXBglExcs85/ujyspdgkz8qi2tZotvKhEjONXGc7LTrNGZ6ZZ2ULcWR/LlBuIFALW20+UOSFWZRYEkISAiQkPyRxSX4Vx+vcQcEABgAAmCJzY7aBGpj3HrA/dS4LmcoB8KZ0rI2b3T1BpeN0dUPTO/FIQwGB1nimM4DhzAy0WTrqQ9JBgt2g88tWbxEgBMQJXmhnOUIUIb0GViCE054nlgEajqQgCLj23ff9cHWsQHbepzgwKB7ovzDP/yDGjPDMmJt7vowj2M6P1a1W7CJ3a6MAJAlAtxgxpBfZSsEzuf0M04v+++3f7nm2mvKVT+4SvK6019+ulwaqWVh7GiIjJSJz2G9D+uU0hwDcPc+Y14hnwJ48SJ4wXiDmjYy15LhDXTkHEqNG2P4L//yL2p9wHxAVgnjt3DBQjELSKYIcDCjoLYwwVv+qUSEGK9eo5Uck2S0nJwY1b0zSLcpSoI4pGLUAsJCEWxhbgIoz8RA1iypJgzXyJGxcs+992r8aYpMwM5xMYnhuwGbXDtziSy9kidRL1jZFs7woGiuTtmkB7dTyaqQl9FLUPd4WgEg/bGOOfpoSW+5DpiQG3/2M0nNPv0pSyh/A6YlbhLAR8H05IQdD+eZneWkmI/ce0xjYLkZs0984pNikmG1eH/WOKVBS17PbM/7XHJKH4s61cGyc8dO3fsvfvFLerZhKpBK09AbVosg9xOfuFgg5eUvf7mSJlXz7298Q5LQd73rXfoZSR6aOJ9x+hkyuwC0cX9g8t797neLxeRamLuwu0j/uF8f+MAHykVvf7vq52gjAAsHOKTRN/0cuX+sNYw1ATK1cowRDA7jCshV6xIx/gOuPaoXsRnllDAwydLmWz1mNWuSk48kTc5nklaACd4JQOF8GENuJGAG5oreZuece46YM9aLP/7j/1huufVWXWsamyAJPeWUF5TVq1fp3HGVPOigJ+vZZe4xJ5C8wvgce9zx5XOXXirWnqQT4wbTdt9996ue9pOf+KTWY+THD2/dqnvFe2H0SSZkfe6yfZYpKcH9poF4lZBRQ2vPcxIdNoIpWit4Fi6++BNKrLzi/FdozJHH0jwboIncGYDGurti+YqyAHde2qCUItaQdZP1LHt78v1i7yNRyBy76qqry7e+892ybTtmUFs1Z2Datm97pDz1kEPUrxBpI/85uTZUhqkrhx27+eaqppn6Xmp+AbQwjqw1zF/mD/ePcbHRyXavFfMXlIWLFqvulIQkSo358+gTuaXMnz8qEEvSFKUBwPjmm2+SpNItc5ZpfZARUoA49mLYa/YcySgF4qLFUAvifo5wqv1oOwLtCLQj8MSOQGft6pXdzMJFx5meGgwyn2lsIle/KrLEPnxQIG7RonmlTE+UZx15mHrFIe+IEnuBOJmaCMjxZ7d0pyxfmeklY49p14Gkc6HAoIKgmnkzU5hSD58LWXUML8hYUuty//0PlOOOO1ZW6ukcSDDK8TNow7gAWSOZYTmuRSAkFkGmESm/C4aywUZy/oBZN1L1f2yiZg42KGC8/ifXC5wBpDBmIGMrFqViOx14kVXevHmLgiQujI2d4AVAgZMa2VdADGDkda97vYJsXq5Hs7xV54Ab4fBw+cAHPqiAEoABgOW6+I5kf3ivC/oHBMA2bNwo0w16wRFwENCw6b/wVLLwCyWFQraUx6Sm6Mtf/rLA1bHHHicghxyJgn/ML2666ebytre9TQE+wZYlUG4hIFAgW2wzXJwLWX9AHGNGgIa0k0w+xyXowfKd7yIowx0vXe0wPgHAce+obwQ0A4jEvgUTw5iJ3arYZmM5B7wGldwPxpvzIYjlPMyQDij4VQZ7elrXTNAPG3TUUUfJpITALw1N+G67mU6X+dh307crareyHiqbxat9xcSkXT2302zeWXHuB0B+NmMT1d2FWYiYU+zAAZuSY41WaRhYJ/qg8f4XnXaaQDqyTuSCSNeQEtKzDCCSCQwFhENDlkTiqjlkFpPv4DgE5DB0zHtYMcxAcGjE6ZIg3zLB6cocwTbls/cG2ROIY15rvJjbk1NqVA3jdustt8i0gXoz5gjXQSsEailhuZ/z3OdWkjikkzw7v/e7v6d5iMMovfNgUalfpe6TOirGg0D885deKiMJxusrX/6yauEA77CTF174Zs2t//f979ccp/bJTJfnKzJF2Cdknnye55H5zf2iNjMlzDkHYOthe5QkcqaohwUBw81WE6fAOxJc+VxZ3k2SxPWgBPwCKAraRzVXSXZRH0ktGWCeut2//Mu/LG9721t1z3kB4nBS5NpoL8GzrbrVTlFyApCjWtyQ83IfSYzdceedqm9jTWVskLbzLCEbpDbuDW98g66Pz1JTCxCEVWe8YMQYl23btykplvLGvLY0bcnBYrymJuj9SV3uoOomScoBIAHWXDOsIuZHnDOJB5JrjINb3jgJSNKI54ZnmnvsxAiJNJ6BnVpzAakk1L7/g6vLgkVLNBYkCefPGxMTxnOI6yis+6ZNG5SYIwmBwypjyBi4LhoDKfdss6OopZA5z2EYmUtInAG1gGdMTtbtu5/W4VUrV7puuTtVtm2nvcgiGzbJudPJ0XvuvVuJDtb3dWvX6zu8nw4qkdQJiSd/ep8LOWXLxD2x0Vf7be0ItCPQjsDPOQKdNatcE1f36nKwK8OL0MjbNMPZOtv+E/iG9GJ6sixcMFq6U7vKic87vpz2wpOVJaTI2vVr7JTZIw7ZB4YltuTvYUUa/7SpSLQ1UH2arfwrd0qByTq44ZzYxO+9777yw2t/qCPDkuAShnkIBgXsT2xmYgvCmfGRhx9RsToByOpVq8RKqJXA9JSCnxR+ZnsBMr4EQARe/J2N2E1id2ijhgFC9sWGTeE4wTvBA/UONNR91rOOqqz9U3rHuXKsrPPgnO+79x7VsBAQU5ezbt36smXLZrkLYuIBMMvvV5CNtBQnOwJC1bENS9LIZyWHi9o3DXHUHPIezhnG7ZZbb5NBASAY8Gipj01GYAAJinnRTJesO2YNbuq8Qq6G3/rWN8uJz39+Ofa44zSWNBnGbAKZKufAtRE8ZM882B33fRrXeHCuF198sc6TjD1MEAExUi965H31K19VnQdZfDlgPvUQBcpXXX11+dpXv6r7QOB22otOU0NeAEg6bxJwA6xcqzhlpggpp6SzBhf5d8YDwElQDUMIE831ELDCPBAUYp7CmGHecsrJJ7sudHKyAnzML2RX3BCOhRQqa6KQFaa7p3t+GXTzPkA+/ZvMbgfozIe7BwPZKZO5kW6ryRimhBEgRnDNeMNMX3PttTKMOOLII8TOAdaPPOJIBc+MFe8j0FfzcBhtmMd0lFSC35Q3P0sHUwA+n+M+yCE1WF7X+HntyNdMcsqmjLVpeedWA5YucwyAT1rv22WUPmJ3la997euSfQLazzj9dBlNELheeunndD70uePZ497wfOJKKMnf/Pm67/w8ZYrUqgJ4GUfmPuwQxh6ABmoeqXe64hvfKC9+Ca0kDq2s9gnKmcskFk76jZP0vVx/1pxmsqIrSSSJgkHNl2TkuIeepzjmej2Dmcm5YQq7llLmfOXnyVIm85Z1W6xdHJ/nXp8OV+E0CknAD5C99HOXaowAcqwtMJjIgjkmoMYGGyNV3aYTZ07C8D0pEeW8ncSaLouXLBbbBVjiBLD/ByTdeustmmOsxxzTCacpJR6ojYMVYy1A9gnI4e/qsbcTgOy1w30jPVt4pgFYXA9rMmsMrCCJoHVr14nZc19QS5zZPwzG5mu8p6g/jd6PPNdajwcHzQZOTyupwnfTS1P2+/PmyayGxCAJyWy1A/hMabjmrWrpBqOvXMe9LbfR/22ee7vZOrR+ficntV7AHDJ2JBcB/+xFPG9IIpFIAzwxL2HvkTmJgKD/zs/F/mlfntL+82933KGkyvr1+6lPXNb4cR08j/SeM4h1DXiVyG2oTWrZrheg176ldaf8OeOt9uPtCLQj0I7AL3QEOuvXrulKChcuhQRMvFxb5XqWlN25rYBaNJfprnvLjAwPlHkjg2V6ckc575wzyhGHP70smDdWOjhQBoibtielJJW97QzqOrMqoM7GwJVbnXLNOqes/zH+i5/GnwQUyE/IxN9448/MhkxNq2bqGYce6vohWdi7YTBAAaCHixcSHAJowBGBGJsiQQWF8AAN5EdkXTdv3qSMq6Vv7sfmlgTIe2zNzN+R7SxdgoHFchX9U1tD8JD9npKJc7DnjGwGFIBflxBZRqXAY8GC8pnPfkbsHvVI/ErSzQBnXHsGRfwuQbfuVPSey1otsW4bNgiIICujaffGDZtKt+vgk6wwQQPHoyktARlmJjgSwn5hFIFxA9n5c885u0xPj6uR7Q0/vaFc8MoLFAQSBCM5pBYLoANjQ+DGOTDWWKyPqSfRoCzYYVZuueUWgcZDDnlqOfyww8tBTz5ITAfunA8+uEE9m84440zV1tx6823l+9//gYwVCLgOP+wwWcDjAAjrmHWIatIewFUtJDrIXGnwa+DFK41FnDgwyLVciz5sfp/rCEcFEsjGU6MIk8WLe5PHykAoA2w7gPI8NWqaUgIcJjscI+tPKtbKSKZi1BLDJdhxzeZgo9bQtvJJkluC7NeDDzyo2jikWNRpMedhOQGlzJtswZDBfjJHdmr1nM4m6PmMyrUvwIHOlLFLH5Z0II3vT1Cmfwp8NF1u3Qjd60vdviM/oxrOCQf3OeftSjldfnTddZI90laB+ib61hFMX3HFN8uNN96gOjXcORNgC5DgGhrOr2nklEkbzssmFq4b5Rph66hxe9L++8uF85QXvKCsWr1G8xX2l/YN1OaRJFqydEnVwyzXy+omKAFl1sesknu/Mf78Ipk6MZgB5ni+Af/qRSZ2LpJWMzWrD/CgY6Oc6LrJOoYYlfw7k2Ih1+XeUu/27e98p5x26mmSauNOiexSvdgigVerM2ItkV29v8P3zHMtnxtJ0dVL07XArJMkR0j+8FzC+joRNq55yLWzvu7YvivA0piSbfyeeWCTnJ1aQzhOmtmwDqutS3da7SZIEiEFT8k6iRjAE4mONH0CRLpuM92W7dCbbHAFUKeo02VPpH7Vz64diC3x38m5otgIIyS1a9F4u/efkzGYTZkhVHIIFcQQn8fZ2e601P4tX76PkmJIOkkIAOJo/WGHSKs/7Ebb5X9Rt577g5N3PBzMKaSbJIMAt0g1Ac/Ll69SjznNseERGd1Izg7g8+JTT1NTwX5Uw5mzOZdf+9a2T1w9Wu3f2hFoR6AdgV/+CHT2Xbe2S+CuPlgRuLJ71sFDLYdqNtqelHXjQBkdGihDA11tUOefd1Z5xtMP1kZFUb2DMQwsnF32hl/bF0esGpKgOnCtd5UEav6JGps2vI+bGXyOjQSQbCn1Fj/96Q2SPZ36whdKNkW22AYXDkAs0ZoUSEGCQ3BLoIsUE4kVQAdHSQBf1ihZqtaVYx/HA/QhLaOmid/xH5sejAYF5XZ4NJujwE2gwbJCO8jVDnUKJOSISSaXAnXMPgx8MBXBxhwnRmQ2dWBmhjKDa4I+fgdzBFgjIJCBySTXuaXcd/99Aks0IEeWRiDLGAx0hsqK5SslBeP6qZsi6CJDj4nKT67/iRr/EuC99KUvUf0G8rTjjz+unHzS8+WCd8mnLikHHnCg+okB1HD+BNC96Y1vVEaY7DANk2nky9zivO69/75CHzwkfpw7jAemCViM40751a9+RQwJQTIZfMbyJz++vlx91TUKQhgLrL2RbcGgMH8JvgiYkjWwUYgD/8lJmm773+o/KHbEQaj/7Rf3qslgAAS4Fxi8MH6cy/J9lsvOHyajCQAVAEUAxs1wxj5AXCYm4nsSSFREW/VA+JlToNyI22qwE/VUemR6IZ6uc2qyCgSZvJj9EHxSQ0hyQ1JSWbSTufd1axyYpyGfFuAK+bTm5KDrA6v5JnbcwaNqvDIajJpRmSCRANJ4KvoM0yQbKBAAu/demLgECG0mjDjXZBUBHSRUYDIx6YF1/NKXvijwQeuLc887V1JfHBVpek6jcoA/Y8/7a4dAG+oADjwn3PeQ57xibNVioiNwcPddd+s4qhUcHVNDa6SIJItghg877DAxtwr4A6DmLcnnEvLI5W+1sLQCRwHic23SWhwN50k08ayk9DoW1AoMex3wKxk5/xlmMhr/GqRkQgLwQ1KKxAag19LHg2y0NNCxfFjmR2bMuSecB2Pva2XNsbEOiR8YI9Y1WHySWrBFOj59M8cntMbCkvFKlhtwJ0Mf5p08tTq6vwZUgL9JrfcklADggHXVvjUYNI43NDos1YJrmklm4bI7Fn0zXbedz7+l8vV891wLFiraymSCzc+t1wfuh1QY4+Paz5yIMLhSr7V43jkea77qQePnzDXWeebg8mWLysIFbsDN2gXw1xot2bbbJiQYVs83JS4Bh6538+JU1z3yMwNpu0sD/rinyFEBcdTdLV22ooyNGixLEUFChMkY584EquZOpI40f7T2WLWgMex0ymvf9u7mlvvLj17aM2hHoB2BdgR+zUdAIM5GFzb0SEe5lOcQyCXLxKJuKSUb+LDqfUp3sgx0J8u80U454+UvKccdcxQVD2aTgonLZt9ZPF0HHgo/Ig6NYLQB0hyd5B2yHKmOFQMMRpaaYIygAWtlgAj1EWSaYUzokZbF8bKSz35eSMY6HbFIOB5ibOA+VwPqnUXfqX33318bH+dOFpONEUDDsV/84heXpx7yVNU+AboyaOsNDmLMomdayh8JJgiSGF8CGjd8FS4u8+bZqZHMMsX5n7/s8+VZRz1LckGCIjLZYtgAmCqYcbsHjkPQxX9s6oBaABUtAABlDzz4gAJVZHRPf9rTy8JFCyWtu/mmW1UXQRC8eDHZ4RWqH/nyl78ixg1ghXTtkks+qSw5rnZYZNMv7a1vuVBOdbAT/Ifck4L5j3wYB8fx8ppXv1pSIYwAkKwmAN380BbZ1ROEk1WHLX356acrEKH+DutypEwEz9jGM6bX/+QnZfOmTarz4DsB3dThSHYXfdbSPVVZ9YoBMYiamMTcxkGJzTo8pwhUxDwz/sFwJZvJsyEg0u3KNZT6FAJaXswPxpTALQPpZMTMnrgPXz2D64CJ9wEeFJeF2yTfkfNdjXdDvpaBucauYroa8z+egep7JG+bLMM0hx8YUK8upFoZrGWuPcfCCX7LNBNoWFXld+q8eE4jgBSrS5ImWpNIQgjDFc+V57El2NmMPFmLPEddc5jb+O9u6aBxi88myOWZ45l002IzKQS+NKr+yEc+rGePOYuRDuADYwjmNgCD4J+AnHsMEFRD+XAh5Ts5Z66HcYfFJdBV3zaCb1xKd+xwmwQSUAMDqr3b+tBWARYaZ3MMtwNxgqqaB9XiBeOkVYMOAAAgAElEQVTmkVSbk3D/ZW7yWV5mvierBFU1bpFosIzUoLdapwMgc2vyWMxh/pNTL8Bj17gk3tseMWjDCINkDusCQI33bn14q8yBGCveQy+7lHWavQegBbPbsYyRucFzAhAmscKYcYGwUPwS4J12+ayd6m+5g/YQNshh3lk+TuIgEn2qHbQsPkEXc8FyU6+tXl+T6UMFMVTGJ8fLdkAnax7tSIKJB3Bm0+r8Xs9zj6HuOUoH1t5okq0kZoApGSFxriG/zrk50BnUM8V1850pZc6EhuSdYZyFDBR32DVr15ZlS5eUA/bft4wM201WYxbJFEBw1sIyVgJcSG1pRRG1xFFTUMlZ3eDbIE69MHHTnJiQw+bmLZt1r1nTly9fHRJVzzWpP6IHJfO7ygIA5iKhwJ+Rbu1R47ymlVP+moeL7eW3I9COwK/aCHTWr1vTTXaqYhAi/U/Q4KDDGcuAXJbrDFE/QzZ/vIyNDJShzlR5znHPLi8+7ZQyb4yG0VMCcRZmhDNllfU0OMtC9abxQQap/QNlOVJs+sl2xJ9JbbHpkYEExLGRUkt1+BGHy00O8GNGwSwNoI8/yQazAV9z9dVi35YuW1bWr1snFgnAsksZ4zG5ebEhs6ni2kgfolNPO0029/o9AYzYQoMCXbukc2YaHPBac2b2wQ6CWStDMEBQhGbmvvvvEfDifACL/M5NjMdctyT2YMiSOEn+yJJb9idQdvPN5Z5771GNGwEc7126bGnZd/2+aoiLxJPgimCW837ggQ3l/vsfVLYcNzmuhxofmvh+/vOX6TtwRYPd/MQnPiEb91e+6lWqZbsSl78zzlBW+Z//6Z8FcGAQcG8kWFq9arVqW8jAw1pQq0JmnpomGDiu8TnPOb6cc845Gj+kmLhbwozCclEvUwVK01Oqf0I+uWTpUoEqxpB6kwQOBEAJpnMO5byemnazb92TACSuTxmsAmyu1eAvMviqD7VpTTbxJmBirhHQKvMfcj83Bw5zigBxdaZfv7B8sVE/lixdPgMprWzKDtPB0MF9/QwEYqjkUW6hAPNkZzu+O2tAqbPh/uKGmk2MbVQE6+5+a0PR57BpL55jx9xjXDieWWOajO/Sc0WC5GHMPKZcK1UzUE4Aud+k2SGZ3ABQIwFBTZ1dNicNjgFycZ0cB5YomWsAGsdj3vKdPOeYc+CIiESXJARmM8l+AGS4VwYGllunTBTAwu/lKktfrzAfcX1pR4EwQTFjCYvMtSHpW7R4iZ5v1oLsp6Z7EsZCmZRKBog/USXwzJMYadZfch067o7tNoUZHNR9kGxvcEDsT9ruE9zDsGe/SwHSYIu4f5KAj49b6i2jjI4aRDNOblRvGaskhQV2yOPIs8k9BcylGzDJKhlvqC1H1nDV96xmic3UaC0Ppkh7w6AdXmVapLo3pIgJQIu+E+DqWkycHOtaOyUN6N0WtWkJopTAaxhJaRwLctuJkEwaCJPMAQBpjQckh6Wn2UybKUlmLTmrJdNOXDq5JyZO7sSAV68BqpOlznZ4SIxzlXQoJADcjgU1BnXUT37KU3QPkeW7bcu0e/V1qIeldg8pv4Ev556gWBLSCWqtd2iOsj5LTqv1bLoMUk+XLFyMZTJxIyNONpBcUE31ffdqrBYvWVr22cfGKNWaM2jHZQG1ULZUczVr30NCrV4EjcTR69/+hy0T96sWwbXn045AOwK/1iOgPnEVoIqhyCBOAa0kR5OumSODim0yjlrTZD0xHShl6eL5pUztKgcdsG8556yXlyVLFhYUIE7zGcTB2pEZ7HGr66trc/xb7xMZEDeD8ervESznv9n0CVSpW2KTQub4zSu+KSllyqGy7k/XFe5gZhmKNmD+RlCagTZBEME6mzGZa8AE/yGluuwLl6mWBLtsahsIIJRdreqfwtSlEUTwe2X6wzTCtRJDNvnYubM8uMFA6ntXfkf25DSEPu7YY9UwmPch4+RFwT1yyI0bNpQHN2wo9993n2SHsF2AMgIogKgaSy9fLqkUPcDUZmDawWhKBMUidWk2u1ABFZl66tS+853vCnRhHU+fLayqAYUYFDAWa9etLS996cvUu4vAkKwzc8WF96OSoiGf5LqyRuTQQ59RDn3602V7j4QVNuPZz3p2ed3rX6ds/Uc/+tGC26SA6dSk2D+CZdwHAeNcB655NLi15HFAAI4hVl+3CJAyiM9su4HaQJmaJrvujLQkYoDfMAlJMMefdpGMNhjBeAKeOS+ub/GSJfo8rodPfvJB6vFk58u6kq1imyP5kMxcBsAEVQCMZK+YmwaLZlLSQCTPle9Owxaul/EhEOeaK7kdb47zZc5yr9U8eHJCQARnuwzMCa6ToeCaCVzHec7DAILrzFpZzbldO2VFD+gCvGH8AtBGuoURCy6BBoMc10FishdpepIAijUk68FkJEEjbK0xZsYycQQ4prE2SQeTlGHNH2ZAms+llPe+973hljhVli1bWhYuWiQJnhm0NAEZEFBhTvBc8HwBegjQBaIANAsWKFFCYgd2mDHjO1LSyRqGpBjGiXHMNZH5z/v8/PuVgbGfeQJw27/n+qa6u+muAnxqLLkO1lVcDfW98+ZpLAGKvJfgnmsC7CarmI3hddtDGprAiDooYvAmiLM82+CP5417iusi5wUbx/3kPclUZm1bAh2AiIx8JrhfrJO+H06MDagei3Pl+E6suD2HpJeNul3VrDIemGsIoND83C672UZB4xbzOwFIOjpavmxGvTNYy0XdO86utLm2mlkdcvIjmLjatMvAzvfEyco8LnOAhB6y6RUrlguUWZHBfCoCzZai07bGNW58hqRT1mEmiM2kh+TykajgmgSoSSyG+RTjodq24ZGC2Y7XGxJFU5JUUhNXSR/FasLE2ZmZZ4h5+eCDD5Q7/u0O3ZOly/YpCxcu1ZyVw/QARiskXw3kKzAHwI91RGtJAHMlVBr78Rsu+qMWxP1ah4vtxbcj0I7Ar9oIdNasXmkUU9n11zU9YixSShU1K87WEvAhqyxldHigjI0OlYHueDnwSevLK88/pyyYj+2yN0Sn8mCn6qaiYkFSN9aoE2kOTsVoNAs/mm/oqy8i8OAz11//k7Ju3VqBTazUqY3BptkMgt3BqnoFasIwFYng32Yurl9go+eYw6POGMv5bwDb63likm67/TY1uaY5MgFXbpLJzsybt8B1d5I32fY7X6536EoKSACAYcr1P76+/PSnP5X86fjnHFcOe+Zh2uAfePBBsWsABhrxEvARpMBgYfiBGQNAjcL+9fvuKyBL0IujJUEYgZ9qnaLJNECAM8k6LtXfiDF1uwL1Q6MZ9ZYt5RMXXyyrdhgPauAAcbyfgIb3kfmlUa9c98LZDRCZvyfgJxhetnSppFoACwxebr3ttpCRjpczzzizHHnUkTJCoR0D4whrSCDL3Fu7Zm056+yzdExq7u69924xGwQ7BJzZF49xJLuPXTzBUAaznA+BLOdNPVwCC66RTLh6swV7RTAlkIvbqCRcVrgRTBMUMsEARYyrWgkMDqoWj15alh8bFEo6GPN660MPaXwEtoJFSxmimJl0yFQ/RqSyEwqSm8xGgh+y9cypBG7IsLhm5qt7QTmghfUkOMfRjgQDQRkgnzYV1HsaRLlOMJlLnokNGzcIwBKgc72uAbI0EtaXa866J75HQadaVQyX0WHL2dJcIxknBbmw3SHZriVblscxH1MmmKBS9XQhq3z1b75ayQDWHDHOML3UEEX/PsAfSQz6uSG7BKgJ6Edvv+yPqHpW3GKXLNYYMpdJMCTQ53lkPLPJO4BOLEmyEsgFd9AA3kCNOYq7rdaIaPHAXBIoj7YkeZ/omSkDown3cgR8Me5cO2wzAEBy78FBgWQANPOKeUgw716dnhusHTZF8fyV5DCSQ641NJvUjRYser5DIeBnxEE884B5TzN1JjoNqfkZzzovzt3Scl9vsswkkJogle/PeQSISbAGoGPN9DwOwFXVinrdTVkjj0COI+coc49g8vguO1PWtWysU1nHKOkhoLB0tQbCiImFnBjXeqP2H7qGWvlgYG0DLwN9m5DQrJx7IdZtaFBy5MrMK8xN6L83OJgsnuuluT9ab6Ymdd/ETD/8sPYSZL98H9fE+5hfmUBzXabrknk/58I1aH6H3NKkt8GfVuncp5XscI0fywoOqAA+5JT0PuQ1Nja/LNtnpcZHjHzsX5onIZNOY6Ncr/xntwyqr1wkiOLPlon7VQvf2vNpR6AdgV/3EVCLAdclxFat7JvlKCz8BDkqXlefKDYr6i4mCo6TQyOjZbCQkd5VRodKOfRpTy6vuuC8MjpC5jNQn9L8BnDUE5iZa35lYMgIent4uPhH9bPMCvZLMbtktBeU++6/X+wbvc0IvDE4wOKeprYK4ocGq4ARmZKCcUl6bFzBJpusBIEFmzhBGcFqspIEQMia6F3GmyWjCTaI4wusKfB3zU9my103lWYSdkAEDGKU8ePrrit33X23su7777+fGhnTVwmgxntSxkcggDR0/fp1CrrYcAmuOQeCDQII3zd61YWsiiB8cEDBHd8ps4GJiUrqyd8VuNM2IdzfBA5GRyVrJGinLu4nP7le5hBIoWweME8GJwsWLCpbtz6ic875gitcugoi58ym8e6f1lXQT1DC+GetFMEpASugIxkQGS10OuWwww8vC+nhp6B/qDz88BbJRNWnamBAY8HUoK8VjKAZAstaCcQN4DMUxSHODaQJqjlPXlnfkiYGBu21/TbBGAwmv2e8FYQjW9y+I+S5lsa5b6DZNNVu0ZcpXebSylv1ena8kyviCOYQNqWxTbjlbvxbNVfZgD4s6nUl8R7XzPgBdpbeQR8BXdq1c88ANbgtUvMowwrJcicFsrP2UM1/w8iHQ3IOvC97aHG+zIcM4iWTg0mR62xdvlovJ07VqOddIOJsjZCSN8BSBqZaFxr2+atWrVI9purW4joV7MNcY/yj+iNLAi+55BK1G2C8YSQA2zwbMG1II5Gbce6MCYCAvwM0AL98HraGZwQmD6MUJQimrEAQAKDv3wKerwHNT8BYtnRgLjZbA3DvxRoq4UUw7BGxC63nvJ6VYYNtpMcw8LyLgJvnGGaMNgD0HZNDcAbdaRLT8dqTxiKW/7kdi8fRNXw1CEmWqyOgiIU+dYTcZ55rklPcZ7GFYcvPGKTVvxpby72W3mYkD9xAOucEzyrnA8vJnNEaIEfHadXDAUi5F+nYmOwcElnmHYy7wRuMt1k57zX+vmTTs0YvjXmYv7QlSckzczallmkMJXOSSeShrnsV6FOiJRxDeR5Dhl1LKnGAxXnY4JH7zVyepB552oYp2Tc15b75XHIuzC/Om/XIUmx6u9k0xi1skJTivOkecqyHzEOAJN+r2jgktqg/JPEm2WbDkXyFUN9za8JS2p27dkiNIlnowGDZd98DdJ1qo4AMONhEZqhq4qjbjVYn6XgsprJR15oKkrf8zn9umbhf94ixvf52BNoR+JUagc66Nau6kteMExQBWqgJqBtua2OPYCcdFgk+JqcMxbrTE2WoM10WzBsqTzloPzX7XrRwvmQeysAGEyc2rrITrzOzKbVSnUHY4WetjjK8kYFVDUNkJ9OwQg5bETxyzlzDbbfeqmBj5apVCmoefMDGE5wNmyLBLNlQBw2jAi5LlywpixYtDmc1Bx4EncgpAR1sdgpWFSDQ0Hvcm7EcvwbUSoCXa2/McIh9iT5EbvI6INkdwZNs+zdt1p84aXKNbPqZAWZzJwBhc4ZdAGgg8yJIgpHi+Nl8Ofs/cb4wHnKclBTQAXQCFUBaBt98XkBvfDxYHzK9zkq70N+ARGCIukH1zPPLbItNGYgnh4ZGNU7ch7Rvzwy7JItRd6Qsfdq7Y6Khup0wMkizjnRHlTsdrIPrcsSYDJt1Gt+1Qz2SDI7I0vtabcLgZuYEQgZzSCNDskWD2502yABAJJtRNUsPtlL996J3G9/JK1khZe0jCGTmke2vwNwOwJzlZnwn9wBgJiZF7Fz2YrTMVvcgDGoyScINY36lUx3zNZk915NZLua5RY+xrFPy5ypXxELiYZeYJcC4GS73/mI+MUaMg4JkmkIPDiqQZkzcZ8w1WWJlg4mRO2XYrSuYDHMKBdVk9gPAcs8VPMscxLMQ9lXJoJERzWPmqc9hUGBltpdqIdPqvqpjbKwTsuz3v/M+CcjsZvRiFsbv9b3gumVeEc8q91rPb8zFyGlVzxHXMhjMSdb8qa51Ejt6sxxcuxlgs0y5ZtEXkzmb5+Zn1Ow+c+ChLVvCebErWTfmKWLMu9SPYX5ky/7skZaSOt6nuRzuFOJQApww/hh/NKWIVgRkj07PX+R/gAjuFJJpmEqxr2GbL5YXZopaxsHa1dVDHom6hgnObPeyWVfd/x7dl0aLj1xnKrDSb3bVOIASUrk2ecJ5nQojHuawk2qu1cwkHGOKiQvPB89KPq9RW1Cxd8kiSv4oUI/piMFfZfjSdz6MFfOM7xSjGeueJaNOpvm5TiMfM8+RaapqSnOe+aKc+NS2qoU8AR2JGz+zrBc7dm5XHbWVF4C4J5XxCcs2WY/kLorclHGLFhGST6YDadT/srhXzqaSWw+Ui/7D/9GCuFlXq/YX7Qi0I9COwBM/AnOCOEl1ollpgpOUhuyaYIMaLIMdNqudZWy4Uw45+ACBuIUL53mjy95wMHDK1nv3a1oy9wCDsFSvrbotz0p2LDe5TKE2N5ncEGlI/YOrrpKhxgEHPEkBPRlOss8ch8AW8MSmvWbNWhWCA46wfMa8BEmRrZonyu133FE2bKRx7ajeT03Wvffdq6wmG+KRRx6pOhLkKzQbJlBB4sh7CYhoPM3vYQmRsxnMGWjwnWym/D5BD8AEcGVpD46X4zpXQHQCotzYYRR0T2JzZpNPQJLyTQd/dc1U1n7wfTJzSBMFyWUMUG07X/cBSxbJwWCdzTewoTjfrnIOWAGwZoRqCZNr17JXE4GrAcdUGcJCPOSdZge7IWEqqpGS+100Bk4mhvol5ExyGQ1ZrlirMD2Q7bkkVD4Xuf4FwOaaUyKc9VKcp+uRDNhgZtOZMJMGWTcjt7oAL2Jod1oyJlaCe6HaFTc2Z4wtqcJ2nFokmzxwnVlLxHdyjs3jcw4EnmYkLGfTc5Y1Qo0ecLADHDcdZV3PEqYOcV4AcDGPtAMJNtGugmZS+Cz/FlNMIBe1fQ4+A6BVtWiO4SqWKSV3cU5ZRyhAHT3oGKcc24pDaPylDlR3X/yq34UML81oJIkNU5ambbyuB6CpGrEIkCPszBq9BChOHjUCYgXGvf38dpd8Wz6X9ZNpzsIc4z4kyPH8jiQW5yl61LbzteOngYuuBZdE5insf9xTvkYSzEiCiOmrHCkbNvNRf2dM1fi5Ekh1Dz4DvaYTsPsTNHsAJhD1ufcyuwmOcr3OP7Nmqlk7NdM2llLfmX9X10IniGrOi7mO3fxdE1xzviSjkplL18cqCdWdFitLgiHvgwBfZVATWCnnXqooSLI0GOPAz1XCwqDPElC1SWANjrYe3D/J9CN5wL8FrGh9E8mx/vGN6Vb1iUtQbso9jbF8rtOTU6rvpG7ZLYMGy5o1+1YOuXIu1nPu9VWgNL5X4xJPt8aUeYnMPp+fbrdc9O9bEPfEh2jtN7Yj0I5AOwKzj8CcII4aFIJJJB9ZMK4gc8RM3AA1OgPdMj25swx0J2Rsct65Z5ZlSxepJg7QZkdJQJxNTQziXDxdueAluxN/WmrFVunMamY9bXoQ7n9VHtibplinycly0003qRYOILZh40bV06xYvrzceeddZTX1a6NjMg9ACogpCaCNDCb1aW4quyOaC3fVJ27Tli3q6wMIfNKT9i933PFveh+bNM2v2TQZHwIAfsb7OA8aEBPEY3eOhAXAh3U+ZhbIf2D+YFIAfYA0NnPYED5jiaD7j8HQOatvw438O45jKd/0n2YK2YAJ/MiyO6jGpts1OLYOr13mKj1RhuZqFpxW3lkbCds2VLFiCdDMGg6XbdsxGYloOPp/JQthNg/jAsuoFKwixVUWOvtAUYfmps4cG9lRGr8kiFG9YwRTO7bjtjkoxoLfu44R9gc3PKS/ZjCTKWhKGbOXFMGxwVRm06NfXATxjKOBl3uj+RgeWxklhL2+AzWfmwG4ARrSUo6NyYBqa5BidbuSYyJzBJgimRNjh1EF0sWQwwF4AF7UJsEWy4gipXLxHDvw92cS3Oq5ClfHbFsho4f4bk5INX+BXBTSh57MyZBSJsPxz5JGA4BkNNRPriY6Kut1facYebv+JUDVZ4Mly+c8n91HsyA3U/8pFdX1Vw2wazDWBMM5B33/vGZkgOyebtkjrDaLkBIgJInJZNcyc7trUmuWzqUGEGam85UEVUrGAyk5KI7zqIBP3IN0AdY5SXpZy2rF6gc4rS35fc1m9hpmUMF8KiAPtJnHTPBYg6Rs2G2miJeTOpb+VQC2eWEB+qpjpBtr9qKbg6dpOp723/9MDei6Y5Llnz3XN9PEadZGV/Mz9w0/r8xdrdnjflZz3eDZ4LkVAy7zFbdsERMdsuJMOEqySH0h9yOAc87BPO8qKRBsm+5dsOe8l5rKTJDJtCV7KYbENhnlCozWBzQTVxmbBLMfxiZKuEhJgHR1myT6SigNDJWVq9ZoLiiJMzIqFlxgEgllnGeuY5MyXYn9NRN5sVdzjW9/1//eMnGPZvFq39uOQDsC7Qg8ziMwJ4gjKEUGJ1YkasbUfBaAJXBGAIdMo1umJ3aU1SuXlgvOP7esXb2yqHWQAkG7UmbnGfFzwRZkNt2ZczNAkigGo5DXnkyCWQu7iDmjGg2R1SuHQLmUu+6+S2CJDevmm29S8AZwI2DGSRCQRDCNjJFar5TPwa4lINAmSkCnRquDMu/AKTHrZKjbYuODTeNcYPoAa7zYuAFynM/4rgAfAwPlDW94Q7nsssvKv91xh8YzzRCaIA1pmXt11c2VYYbIIquGTD2MHI8mE5d1YSl/TGke5yFJojZz11hwXYBbQITuQQMQpwQtM7OMRcoykdlm496UlVoyN1IeeviRkHsBNuwoZzbIBf/ZnBewIWlk9EFaMI8+S8NV37YU3zYDGxt3+FxtOjBfoIdrAOQQbMJccrv4HfVVmXnn0sxE1jVjlge6ia+d4TyfUoqYqq2URWqeN9gNJxOCHdMcNFtieSsmK9TC8axg8NARY2v3OYPB7EnFcVWTFtIlWZqHsynPBNfngDIC9LrIrCJEMhGiORdg2RG9n5pkxbLvlUBEBIsJ3rInorMgXblTVhKrePjUg0xBrYFdvhLc6hkWKRDS56qmNpRtUf+XQNHzzOe5J1BXXXYCzkbAnkLqRomQTq1RNlup/fTz3ZBDbxKpYrLyuxSZ11BGyQvVLdbUngBuzA//tCETj+8TaylJbn+z7xp8MRfFpkY2SmYgoVhIO/xKdaDjOmlSJbUChDcBpGtCa6mlwGa2tohaPdVvytioNrPyGPaOVtZ8+c+45hifZJ76Jay77Vt9Etfd9zVf00wgrjnvZtwPYxJUwK9xD/VcyYnWLVh4ZcItGfgQhTbWiphImfCIJveSZCK1joROjlPN8jpRwrxJGXQa3XBurOU8RzIoijVB+17DCMnDGmNR/ek9oZJSBlPqxICfTRkVTU3LLfaWm29yUm9ouCxfvkoz0I3TWXNH5USphAXy2NgnGJtdkfhTAkQ98szUW2Y8UN72rj9pQdyME7D9YTsC7Qi0I/DLGYE5QRwLPYs+QIdNJ40/VI9VBsoEMrrpiTJvdKhMT+4oy5ctLK+84Nyybu1qNxaQTI8AFvCRRfc2TLADXd3zKms5bJ1u6VC+EsRlsCMJXBh1qD5Ofd/sDMYGeNPPfiaghHucpCw01B0eESt3//33CZSxqQISZGqCA6VqpwwGq9oTLLKx01b/np06NmABAJWyyJQm2qreBg7UvQ0ODssAJV0OcZXErGTH9u0q9Of8qUlLV00CfsAgQIQ/5SoZVvJILvl+ssbpNpcF6lkT5/OYFOvHOMjeOhwBMxjNc04AmQEZ12y5Yw2+GL/s1cT4ZbY2rf2z3cJ2aq+CPWOsJWUMpioDkgx2AGDUIBKQLFuysIyNuj4jG9sKuDTAQLaz4B7D5DEXCTZGhpKtM5g3Y2f5ZFPKlpbhfF9KPm0SE82+I/AmmA1SqmLwqhi1gk0pRwu4GQxdBrj5XQnqOCe+C5CZ7AoHN2vpY1hmlbI/pFZ2Ms2at4oFE9NTu6rWQXb2G7QM1kxUGjK49ikTJomasj4n2bwEoqoDDOfEBK+qH8tAsuEoW4GwCPYVXDbkicmI1SxmyBCbcj9/pMJEMy1/ZgKbDdIj3O6h5/o+GcyUPhu9GfMa/M5g7gNcJtOfc7+i9ZOLagA5JaNCQZDPToKepj2+708tXwTAuXF79gg0XMlz0fvjfM1SWy6aDqJ53g2MHhcdYDiBcfxUph/BSlVzJRCex6I25eDf2Z8vXVSb0skYsqrWzKxjLbVMpiyZvtm2MU+VWTBAJxQWs4C4lEvPOEdyKGe4X2r4HTJv7i97C+uLjU1qBjVrrFOOnOxbNW8aDpzUfsoJNtnHxvxMFjqTjWK3qetFfYAp0ygS5kZuIdcQ9Z5ze41cM3v+1JoYjeLzzuueey1Rm4Fo4fDII1vLLTffrN+MDI+WZfusUAJV6xEGSsiok8GNRJGUCVPsc9RokvgLQ59KYeEvfee7/6wFcbNN8Pbn7Qi0I9COwC9hBPZobEL2Dit0GAzJQwac0RufnBITNziAzGOiDJbJ8qT91pRXnHtWWbZ0sZp940bpjDAsGc1UHbtkfUcVYDayu8kcNbPBKV+ir5Ec80Zc9F8HH5g8DCmrjEOXZHOydO8INPAC3FBwDhNHjRonQs2ZQdyIHcACQFj2R5H4TjWVRi4p2+cAlgJYuO7hJLdoocxTMDdJmSUF81NTuA868wroA8BRf8EQyFlvxM2iiefQ0kcAACAASURBVGtUq7Rjh84bQIT5hBzNImNrAwYbU/AdBB24JfLhNKbg3LlWNmlqsti0s4lzZfyQltERlNQBqIvjMyxQ1j6MIDg/mCWZnlSGDWaklMkNmV7WTFaALWSOZk4dRCSodK3ZZJlGQhn1JQnsMystcBfSzwSqHAd2c8G8Bbabx22Ouk01xZ0M90z3cnIQ5CbEGXDLpAaDjjAxSQmiAtO+nkgaG41XLcNLOWH2hAsqSVl+v9eJhwS6avI8aHMXm8UYWJE84D4B4t1rLIBXZOVzLFwD1qhRjLFMYGPmJizlw2wknymDgbB3j75PKftLkwldW6JQ2LuGiZCC+zhfNQUOKVclBWywNYxQXnsOfAI4/i0r/EQDEQZm0N9H+vQsgVmvWAGmvEfN2rUZFk2vF3UDaX0+JXDpThhse7IwyXylUUYyczmPjBXsVpqyu5RsVu0jqnNpiBFV0hsLX1JlTbYlxk6gIkxXmlJC1qXmOdRAjvWUpvTJnIVstOLpXLPavA8+vdrkRU3X+9hm3pH1oql6aBpSqTl3nFA1dgGMm0xw/22ZK/r39c7OxM0F4pjjNVGdIMjX6YSFZazpSJkSRzH2Su6YXasa1YeU0pLuNB7x/HeCppTBLA2Ii6wY2emueu9xL5XQGqZFgRlT1SYP+Z7ld1qVYqdcziufz7mYOF1rJYn2vGLZcTPxybL14YcE4pijuNAuWrxMSVQbCxnE8X0kCaYaiRmpYDQONuVRv8dw9JTB0tR0+Q9//OctiPslBGntV7Yj0I5AOwKzjcAe5JQAIts3AyBS/sXmvnN8osyjF9XIYNn+yENldLBbjjj80HL2WS8rw0M0t8W5MUEcG2aYBnQtHbMJQUiIIotqiaSD2ipArZr/DqiHmlgj+vfIQdM27tls1q5fU7Kjp7caTZkBQhyvYrDmz5P9dTJb6fLIACVoyOPwbxqau+Dd2VIiAsBgSnKQQ9IaAIe3dEgEHLqeykE9wBG7dIxNeHE+YgGDKZMDqJpVm8nj+BkUW/pGYGVbcuSt/F2mGGoYO+FgJayw09hCwX0wEXw+6+UyOFfWONgigWrV9gQgcLhaBYDpepdGIlxDBofjk3WfLFvh67dVw+Dme12X50w24L9mKBxY2nbcYwYTGDGnAFCabwB8Bzpuuu6A03V/+bkMQB1nOqgzI5w94jxvAIaSMcZx/J66d1rOF4MWj0vOD4XlVe2gx81yyGhUraBsSnOsdKar9gXZSDvvlQLLSrIVJhMppQ0Q4l/7OlJLmwxTAioBtrzOAOjxCV2T55ONYHqYbgE1j3tFiQU7wPkne5k1gJW8M800qmCysbzsVlOZrFS8py8M7GXJepcptSYIibLeV7GWOf7h0teod6uZtfoe+Rmqm0I350j1jQFSk7nP+dM8PycuDIzsdplsp+dWAm45keblBjPYrKNqmkXk+/wZs608exr/mHP955JMqEB61mwGm+d5EjVx/QxdrAlpzuMxrcewBvmWEVfPUKOlS+VQGs/XTKC+9y7u+V+9QD7aZDSei+zN13+knqlUnWMNoCUDDwfZar0IxUSC2XptNHjN2uGKLQ85oaXIwd5FX83m3PEz6OQXiQA9d7jbxviqHcYkcs64xw3pbF1THI95HyPnJTXuVQB9JRAiOTA45LpUlBNbtz5UbrnlZrc3mL+gLFiwWGoY1QtjbIIrrFxfLaVMia323oqdhtnzHLACY1ygrnWn3PNcbt/RjkA7Au0IPJEj0Fmxz7JuGkjUDIYzkAS6Cd4sP7TDnrKYpSMN/fyx0bLjka1l2ZIFZdXypeVVrzyvLF40v0xOjivwdlBE1i8YhQKTN2ZJjzanRm1KBIcZZGVQbSMCW6rPpr+qTBRS4lXJ3bKWp3aey8x8Zn97WITm6DvNXQfRdWhW1b/4R3WAmMCtGeT7Mg0SarYmZUkKlYI98nFwX6wAVRgiJGjKQOsXOklM7fhKGuMXl1Y56uU1ZebZQZ7lrA4mm7U1MyVtbRrgWp460O2/FgXDjUA4zyvHTiC/qS3Lgv+Q8Dr67KuvAeiJdagDpQScCdRUC5eMrFio6DdHfZ+c4DxOyYTl9+jLsuYnmC2/B+CXdXV29syX3ibn1awRjcMHI5MmQDPe5wy2ZvilWCiARt7LJsBpNHmf6bjN579/niWj2pwjFcDZky5yjsnaZNznmtMJODJEn8soI6iinrWlB5TMRf81TqKfETGYmJmMSJlh71qQ/KMB3sz3Mp+hYHEjSM85laYje3retT745uzprfWzMdPz3kh+7PlAe/+O5hRpzrN4pPYoq53tmzQvSegFwyXWPwBIJjdmnOuN9aP/PlfS4BzKTIilsVbPuGnQG+z/LPe5b8Xrn8/99Zcel1wwgsmNGvBqrdb6ZDZPe2SxmdKdd92pZN/kxJSMTZD2s/8iR0ftIcY9QX9l8NMpwNDpqVifw/myeR6ve9vv78Xk2vs50b6zHYF2BNoRaEfg5xuBzro1qzFcs0lDBBAKCLQxTCtzl72j7HIYLl6AvOnpMjYyVHY88nBZsWxxmT82LHfK/fdbJ/dB9bEiiG3UDaDPH+jYIKAGcVVoK9CXMqWsCakt7N0AeaZXf1a5GWzb3a1PlqSDJHCp6+96jk32c8bvM7tQB6D59/hTrKO2xCpw956Z8jwDwx6WpREYpBSsWaif59oEAv3jMGfdydwRcs9l+roiAA1mrf7+RoY+gEolO0q2I4B5D8OTQUk2pNb4zPIKUBYwrHIiTNYhTTISPPpWxtEaQWw1J6r73JwD+e11jZRjYNcFZvCSAK/K7zdqpKrAK5meDAzzPWI7+xihuOR+8NIf2M75WO8BxElG54uppGbN52PWgFiB5kxmHY1AteGG2DO+ewMeZvjiX2kQF/rZlA/OBeJmYxStKHDCZqZXBbziuWgOYzoZ7s0S/5hBXMzZ5n2Yix3dm3OZZYEOyq9OFO3N/NkTMIUhUqKEEY7efFxL7iGzocMqCdBnXpPbgt1Fw32nr5YTVqzaFvrA89xJNq+rdfIjV7g6OZTrTvNPzx1t0P5sQ05pVtVSSpJCGzY8UO6+5271yaTGDWMTDE5IiiWIQwKv9b2SU/tqqlkqdTlJrGg6EN/XgrjHPPvbD7Yj0I5AOwKPywh01q9d7aoNMpmqDXKjV9g21YuNpEGGdf0yF0F2JqA3UIYHO2Xn9kfKyn2WlsnxHeX0l72oPPtZRygchFHK3Y7twAXjyJGGgt1puNRlXUXUK3FsQJwYPEwb+tzx+kfDMpg0U2kG4vnO/FkvOGmUBPUcMtQuje6qzV/vBYgTgKvt+iOmrsBf/b29kiZ9i4KEGj02GbBsRjzzbJg9UToXwKshWx61Ps7un+sNRl1wXwOGipWLWpBKrpUSxAiMbVk/OxunICb/XwM4pMw2mckm6Ko+k5dRHSCViNS2NIKoIC4y6EvTETtQZn1bND13WYxfMwC5ivmqztuwT471/UFgAHZfiwO5DOzyunqDuL67XYHcWdYE9WSsn708Vj4fc60k/eyaALOtFR9TEK6pMdcX7iX4e8KYuIp9iVvdAHJ2Sdw7MqKXRcm6uN0HIrm6lO+qdipk1TLmiJrMPa3+v64gjnFOB1bXl7p1RMobZxu3ntvc16YgNZDNqeln2CtMz5Ttmw57AnFNcq1ODPm4Fe/WJ6fcWxAHG7dhw4PlvvvuLfPmz5f8fp99cIoelvpBIG7emGrhpADQPHPNXiprMzlJg3oDuZoRbEHcnp7C9vftCLQj0I7AEzsCnTWrVnZz48uvTqMF+upQDK0iZ/W8IePnwAKYMUCfqoFSxndsL8uXLS7btm4uLzjlxPKCU04qAwARxcH15sSmgdlJ6VoWmftfMwvspskGbWkX7zo5v3u2sB/tftYtUUtjQ5X4jPCCg9B+uSAbcha/78Y+dRRez3BH9gziIjTvPePKMS5D295+Zj6/kFcpGMnzT/OK6GM1W+w+R0DcBAf9H9e3zDKwKZHMz9S4yx8AxPlq0lihBuYyVOmzye+xEJ9trkew1JQtNu8b99Iyquz11duUdvbAzcCsCsjiYxyLn6WpinvBUXNH7ZML/WHUKommD9ITdDmI7svc7wHENQ0ydE0BmPLnczEiszI/Ooe6fURKwxIoziod7rum6p7GPNyN6a6Y1Zg8s8y9PTEpe7vcPVEgrnrmArxVK5jm8ewgzsmLWsabdXGeq3ODOB6TNAyh1jV7cqpuM4xN9jROv64gLpMnNnFyqwbVUqap0Z4GrgfAhQGOJn+fPLXBrtde/7sffE4QRwIpHpcZmf04XD7beyunJFnKtcPGbdi4oTz4wP12ON65sywTiMON0wZagDglq1gjVHNaSyi1Q0qJQP0fjr0tiNvT9Gl/345AOwLtCPwyR0AgTv29VEdjGUpKScgOS04ZBhx2GMQR0EwcAQax7eSuHWXpovllx7at5XknHFde8uJT3b9GcW8d7NrQBJfLOuBtBnn8XU5dkVFNd7EEcXMRN2makZJFbUaZxVYhegNkVKUj/pk33vr3Bjy+LdMhKem9SXsH4urNvpdV8zUHuVE550XYHIiqyYA1mZy5MvNz1QmJwZst0O5TjfbXbhlURDjbyBKn4Uk1Nv0kRaVw7HPOq0mdGed+M9DplwEmE5dugnMxcT2nkxLRiolLKW09N+q+g2m+Y0MZZLFh8LgbkAvs46HtTd27D90cTJxq9BryRceOzfqauZnKmReOugbUoKKWR1bNrOdacRpfWQH4dIPM+5bJhSp9P3uvgCZDOdPX7u0VPmEgrrrRkX6KE4wU0KxMXBPEeU7UK19Hz8zMV5rj435tuBoOaS1W8/SWidvrOr/sa0niDxOPTMzMOr8aiSLNyx523TN1twRW9bDPPmvnAnGeBpYs93xnPFf5fDwqEKecTccOm5OTZePGDWXjpg1l/rz55eFHtpVl+ywvQ4MjZuJGR+XSrHLj2B/FxMmlMtOtLYj7ZQZk7Xe3I9COQDsCj2YEVBOXhhtNNkIAhmLocKW0ScNQ1TyaQjq09SNDA2VqYleZNzJUBspUOe6Yo8qLX/TCYOKczczqpx4mLmsxvF3G/5zKdnNhNyjN5tOWMs3MiwX8mTEgTrbG7oQzh5FZdO8sfKNhb8e237u/9gzi/DlMP+y0mfF9xQjm1fQEzdn3Kff4/GUydnPf2ub37PbOPqe65u99NfWrlg45kHEtkMFAslW1VHT2ADUjodlYwH7M13/OtYy0/k3F+DWMazIgqiKvvJ6K7a043wYYbRoy9gInX2MGchgHxAGrbHzfTKxq4mIuR72jkiGwubPIKfvvgWLER/P0zjgzzU5WAWHUCqUL3VxGGSnVNTYLkFuxwzXyrtiqvQVxjZ6PM93jvbnkJwrEKWExAwsXs2FuOaUe35xrjTsZzpUzXacSV1qbvEpWz0r0FJx9xes92q8rE8coMG/VIkA9Fgeq/osG0rO8Zqpt1QMYn8lnupFUqReFGtnvNlfmmMxSkFcPZn5PPvW7qwn2honzvhIQbGq6bNy0sWzetFEGJlse2lqWL19ZhoZqEAe4M4jrgCeDGUyfS9aqUH/Awu3GxP3BnpbsvXmU2/e0I9COQDsC7Qj8gkags2b1ym4GALnpGUANup/Z8EgVuFvm442y2xko47hXDg+WLjb3nemyaP5oOfrZR5QXvuDkgpGkXASjlsisBDIv6hUcZPawcIFy2JCzzUAycU3r+dk2ZYHFBBnZGwhZJWxhuMrVbJI3vvx3snC/SBAnGV5Y5tetFOoN29/VkFMKyBrsVT2uqrqxAIFsvNHLa8aAUOM722vu3zSDT0uRIoinPUHU6KRjpkGOa8XqIKL+3khyV+BV86s/kM83zXghBlWaj41eRp4z0U6gUSeXbJN+H9+Tc6s5xyRqq0wm89xrV83UwzmrbykR5jwCPupoXQd5PXLGJoizHtZhlcZndhBnCaXPuZbOpotrb03b3j/vwXJnaJdjGPdrSO0yZn5Rg5rGCz1MUhwrmd7/1UFc3OioEwoNdLVizfYc1XRKLf2NVU5uq55P/a+Kqcz6yOxrGHN9L0vwesx/9jhX+kC6l576uuaS8e7x2LO94THWVPY+v7sfHFt9Nd9m32C9jevI3pKz2l7OaGhSAziNQSNR5NXaz3+uefmMe12I532OGsYmiKvGOJUYjRrWR8PEsb7kdXenumXz5o1l8+ZNZXRsrGzauKmsWLlaxiZcDgnZCsRFO5V0qZQKR4nbNE9hvvbLKd/dgrjH/AC0H2xHoB2BdgR+8SPQWb1yRZd+NgTLWYdGLymAB3VmBHZiYsISPeUi6OnZAKanJsr80WG5VE7u2l6OOfpI1cTNGxuJAFidSCOg5U9AmkLxsKavWaDc52szjDpz6WBnYFZfgQqINgqxXY+VOn/3dzIrYgCiEEs/8y6sOit6QanmLzflevP2xs7/OI/sexeBWl3hF1rJ8PpqZHKbwa8D/H4AkecRUUEEjjNJKx1P9AKROk5qOmfmsfYA7ypQZctqXrmhJ4jzuDXPLfq09R+6wWKlzKwKEpsufHPV8DVZqd2Qe/UFu8mtmsFo/2nRL8l1enmvnUyo+4bRCmNKdt3JzloCbD45Jkzelfh3QL8Ylwz0fIa+P8leVo9vOMHSvy1lmP2Bc36mmQBIJjTn7czLgXnViimNmkSebQW6wVbInCgAnuZ9GLk0z7HJC1bn1y/3rJ6jWRxe8/Gopk2v2U/dA6zBmszJoMQZzhVOxs0Te8/4R0+3an2J+Z2Jix4AMxN3U023uYxNcpLufmKuIM4ZUdfNxRQJ+bqvq+fxkoHgHOPanAB9XzsT+Mnm8T3zJtjqam0K5jYnd79MONdQn2yDnY2CwLmSbA05QgWIqnPZw1ow81x34q55//J9ub7O9rke+WT1ofovlWpjt9vZMDbpMyVqfne1hzWlx07ZxNA5OZCz3kxz7+g1ZxSSbii0ei3psgtpSKmn5LPUU27avKls2rihzF+woGzcuKnss8+KMjQ8okPDziGnTGOTWHwqU5Pc87zNsd7ZLCz/e/3b/7AFcbNOqPYX7Qi0I9COwBM/Ap21q1d2h4NtYzMkaKW5cpqTZ38z79neRNg4dk1MFmX1u1MyN5k/QmPTSckpT3z+c8voyLBqE2hEKsBTbV8Yl+xuSJHHn2lDzmGhYH3Wuq4ZMpnVMWlr0GA7uAabmUSPnehJltJBmz84w6mgP90iQy6VBgd1/UO9OXuH5o01k9UTEEWklnWHzSx4DfISMPQZhsQ9cEAdLF51TmnQsrt5y56mVZ69N2szgQkE+J6m0UYzzmC80thktu+oWYmGMUiWUM0RuM11zslg5Vxo1gLONX8GB9xc23JdA3auzy0s/I01C1nPWN/LuJ8p/e0/9xmaDfNdTKXZQFy/tLF5Hdn3sN+IRM9fY67vPk6RlOhjW8yKu/cjiRkxltn8OXrVJRM/49jPxaT0MTl7DJwbIC0TBB78hkw1UfSeJu9Mvw8k1OzJKOfdTNroL7X0cW9ZqLmMTeY6TYG4DH8bLG1+Zi7ma04jmj2MzYwOpTMw2zMxcU0QONNx8l7VjLe5qtlB3OxywT2xbY9lCuzxM3tIFMx2JT7X+ioNvnqvPEGPk3Sx7lXzeRYQ13dfes8/1p8EcTGX3SEgQGy3K0OXTZs2qlfcggULyuYtD5UlS5ZVcspeEOf1QEcOmafrc1kWOO+p0ulOVeoWzqcFcXucVe0b2hFoR6AdgSd0BDr7rlvTRY5iNsL1GRMT45VNc25EVWZf8q9O2bFrXDbGtBiY2LmjjA51ytjIoEDcCSccX+aNjZah4bBqDxDn2KkXxFXBc1z2XBb6lrXtXTKwlqv4wFmblpK5rLsTOyF5oAMtg71wMSzTZZyxCKfMBIKOEZtW9TODOG/4/n/1afv864x2zQjuLYjT1zfQVDJ1vT+rv2dPM0p1gzK1wYXUACfHoAY3mZGtjyaWaY4eWPnOHmAVAc/cQGQPZ9wI8PuPsycQl7VhrpWsGUeDtGQh8+eWjep3Me36JYXVvZjB5Y7fzQXich7kn673c7ALiKsy8T3Z/D3dzV4Ql8esnVrd51ETMkCcJapztV/vY12a55NkzN48l416o7y2TBDoqvrGcC7mfc5RSDorrzHGMp/fKRrUxw2t5kuC+L4m883v+f8biGvOr5ynTXnyXM/ObCCuyfA6EWU6KJN+LYirW4o8HiBO4x/7lQllJ4q01pSOjE3uv/8+MW7bd+woS5bsM2tNnBQys4G4guswTJwTnnzvGy763/Zu893TEtX+vh2BdgTaEWhH4BcyAhWIS/ZN2foJyykJ0DMIbGYX+d341JR094OdroxNhjrdMlimygnPOaacdNKJZWy0ZuJqHiNYqq4laj1BWoCSuYwX9grAzVjr4C3OQVyz3svNt+VAGLIRm7wEE1WmxUqm8UsGwtrUpmvGyhF+Y39TJjMztr0ATjF61Qwbtq+XsevJZzdYtubxm4A6YqioCWnW70SdS+P7ZpsxCeLSTt8MpWWlVfBXyWp6QRyZ4NlelfTWF91zrPxMD4uWF7OHqZ1gtQJUjc/NBeJIINTYtwbP+XUN7m23Hn8Vs9rPxIU0sueUmwB7DiZO9Y3NupvG3/vv8d4/7SkPrmtOe5iOWRguz7u5X7PWxP0cTFyduIhvbzy/KYfc+2uPdyaIazDX/CilsWLlmiYkjb/P5S74eIG4ua5vrvk857gEc5pJgXyOZ5QR9h2oqo9N8qxhEJRuqi0T50F7Qpg4PRPTWoJqEM0/bJ5lxl8ZtbJly+Zy3/33ldGREdX1Ll6yzH3iaPY9ZndKTY0skZgTxFHXXYPGN1z0H1sQ96gXo/YD7Qi0I9COwOM3Ap11a1d3qc2h/o0XgIWaOMxAMpPYZI1SXjkRAWiZsrnJ8CCtBraX3zjxuTI2GRzoqiZODUUbzYxLQcJmtstgpvf1WEFcTxC6m/OYM8WWJgVMilqhykSkT2LpKM+SSp1npDtl5RyyFtc0JYCbCcQ1icNmCwNLueoaBNdDOIyNDVnAZHc5ZQU4AlQlKJT80ZFVsHSGJG6S3gcy+8ac39vhzf0AE8TtzsL1umTqu+co2aEWqV+qledXubo1AMBM86F/6js+j4C/r5eTrnJORqgGcVnfl5LanOPZXN71bAb0+l3UxO3GxDVA3IwRDnMoMufVtcRn1EususdNV9RGgDjDsz834DKIq8YixqhivmQAkQ0L82nI+srdn8dqvjWMNnqA18/LxCVLH/fUf/hZeNxAnJJT1QNWO0pG/dxsy+3jBeLmjIz3huGc6YTTMKPprliBjlxp+j6YOLqHYavHSX9r1AK3TNwTD+K8T9jwCRDndWxaEmn2pm3bHykP3H9/tS/NX7AoQNx0GQljEz2yOKKGO+WMcspCPOD9QGqLbiktiHv8ArH2yO0ItCPQjsBjGYHOujWrurQOQEJJSOdecFPVn2zaWP3XNVIGegnipifHy7yR4TJ/bLh0p8bLSSc+t5x80vPL1OSEjU2GsOx2AbqjS/rRDVUMX7+c0k6SM7+SIZvpt5WkMPmEBpBzaGomzrVk/i/ZQD7bC2AC7KlhucGRQJfkZ9OuIaB2bBAByywgLhRrPtcGgIuT72d92CzFEFCgTn1hFTv19rerguoZ5JTGN83rS4fQPM+Zx9VXYDll1sQ5WHNA3Xvc+hgNgm3GA1uKmHIr/zVBWMoaK8lRWIXvDdtaM3FR2V+pVvsNXfpOK+o9+Kmv1UCNeer5jXTI/+XvDOLqmpeZQJyus8FWVHG3TE0cCPXUPfUAv0Z7jT7JZnPcPYx700PODpxOPDTGI54Hgj0HZjn/Q1ZJQ/OUWc50Nx+vmjj1IGyAigaYa7JIj2pxi3lr8F3XJFa9EvMGzcDGsQ7M9no8QFwPS/qoLnLuNydD1DMHPKFqxrVHvtqc43HsRpKtlp3Whk4tiHuiQJyBVHoPp6TSII66Nf+OPnGYnDzwwP1lXEnZjmriBmgNNOl2QZRAaC2hAXgkS2YCcQUQ152IPc97yhsv+uOWifsFPqPtodoRaEegHYGfdwQaIG5CwSqAjiCPdgK0GGDz5u9NNo7NARA3PDxcpibHS2d6qixaMFbmjw6VE557bDnhucfL3cpMXARSKVdMEBcIoAoOIqCYq5B/LpalCtD6Hb8CoCAPdBBmZsTGJgY5Yh8nCbYJ4FwfZKlnDeJ6i9eDfqr0ZzPIKRsgLtk6B2wkUMMWOthONkhtwFOT2izHxkYD/OzOxDXvQx1XB9AIFs6Z09qB0a0dZt9/9Zu0yI4xMdCxk2d+pwFiL4hrFvnvNhmbtWtGQsEWWkZaA2mf21wNyZvH7gdxzUB4rjliTOnvSnDFvWd+14DJ31SDrmT9Qn45k7FJJV3rBaycy+TUxKwgbk9znTN1I976u5vOqTM//IA4t/No1v0luKeZtN0apyuWVq05pqbVX2u2WVLd9wZzmkBhN7Z1tlVphpo4Me+zgLg5puweEIxvc+1OORUJEt+fyokzQVwDzP2vBeKirUs/m7ebUqEhMW+y2Q2mO+dFqgdaOWVjnXicjU2SbctVXOJKVA7Jwg2SCJkuk+MAt65A3COPPKJVY9n/x96bNWt2HVdi+5u/e29VoVAAqgAQpFoUB0mUKEoQSYmiKIlusVtyDz/A7Za6o92D1G6HH+weo8MOPzjCD/ZDRzgc4Ve/+MXh8C/wP+hw+EmcRLJFQBJJNQhU1Z2+wbFy5cqd+3znfLdQBAq0fa4E3lvfcIbc++ydK1fmynsvFqjyAsQtV8tyaiBuahkyqLq18ewRNinlykCc1mmCuH89grgf1eMavz9aYLTAaIH30ALRYoBOvEvIT0pRiqXSG7HcwyliDzdIsbvCJIqft9flZDktJ+t5+e0vf6n8wmd+rqyXi7JcLsyZlAsKXw1kE1sWePqY+dW+N3gvOd1f7BiZ2hi4+QYABNCoEf4KYsSsOU7y2k2tkgAAIABJREFU6xBgYRpXEr3oni+K+Ftnv+IV57VqGViktuT0RDqLTPE0hk+KY1GT159OyfTPNFaOSzIQq8wPWdQusMmMTgC0tqrPgU5S9HPQFeawFEyP7CfGLsZOIN3TPCMF0B129ZojS0k2KuzughR2LDdaHb9UR1gvJkoGGy8jvssPSpHUQBqRmqeOupCND2L3WgnoUt8oXhjBHh8cv4faI84SeE0AsrJ7cnyNdXW2O8/bnE6qKRxASeN8U3qdsXxUFI2xDWVGOG+cbwaglR7noJWgZ8BPa1CcG17j3jwTqVlyz7PanSqqMw2GqKmJS2IrPSm0xzxKBU4iaJPmL4CsnS+OKcDHlOKhHwPHisT4h5rU0sHXqgCIjh3nxrQ60lvsidf6LhA+qGerRwogVh+EKqJj8zb18dRcDxTXMnlV8Mef1W5Kpgc9/IHzZybPH3wvRYb6bjhHjpr3tU73z4R4bgeMOHjWDijLX2+GP4JSHV3O7vdDzCmNQQpoxJzopLvyda5GrE+nqWLtIs9sn5pN0T4E68rGGn6/+eabxryhxQAyL3dbZHgsrCYOgVqkU3qehKf18x7C1PuNqU2rHQ9s+XsjiHvix3H84GiB0QKjBZ6FBSYv339pDyYCzh03ga05FWLiFq5cKXYO71skez+z6B4y0SBHvJjuyslqWv7a7/52+dmf+URZr5dluUAT1qltFgBu+/3UIuLhJMjJTo5jAzDkAIQlOoxXstBRFsdV+LglevpaPmdy6iPN0evIKDxCJ0FgI7NakQrmu18GJM33fD9mLRwjqSxIp1ON/mRIJWVD9eEWA1XuXz3bfKv3rgYChLwusoqNAmBKy5OtzRUwAOMuQ4BEHcMd/5qIxRpDV/ZsHOKI5BNAtimZ4TVGOmP4iC5z33WKj9WgHXtAxM5llq4yeFXuXECmXlnPUYM1pDBOX78rjrsalIO9ZKP73BhdR25TNumIGujK8/2IBHpXVbDPDnoelCZMR89bCwwY7unTBQ9t0qSPPslK1qPuaXU+/l2BTqWtHu0ZyYc1gJpAi45hdboCcf542xigLlTPXs81h1BPGifNn6bO0NcWAfCDtMMkrmQBAMkLPomd0me0DkUtrNfEsp6zJyqj76b1sHtKBh+GU9qPXSKCALnvWX4GG+B4cBAPkgwcfHguqU1I/xezwuu7Mu2NIK4GHQWoDgBhL8Cr99m7b/i6K7GrvF9xLjmCUyq0jTNapFBZGhstanff/uFb5Vvf+lZZn5yUF158ybJM8FXs5RA3Qd84q4mLDoW+bkU1KsDitpQdM0M07//2mE75rqbR+OHRAqMFRgu83xYwJg5pVKqVgVIjHH9E666urpgyifqh3d7SrdgsGKmJSMsCCEHT0Q1B3HpW/sZf+yvlZ376E2W5JCBhrRHqx/w7SA/zPVAOe2aKlGJWHYDcX2g49v6kIE5gLB8pNuKGWcClVxZR32tU7VLaXQCExCoFPdSkKBFI6vOmArrbWf8ubMGyWYCbVE+H13pBnKeDWbLoAQDr1lGpwXhl6Kh9xrq/6uc5U2EptjMW0icQZ2lpAHHuILDWsOIbAZMaRM+pmIwsq0hfoMRSW70WT5HnysTVSD/bGhz/6QNxDsXbblY+5gJhvUeVFH9Sj8TnwkmXOpzX1dnr3oMQkXF9TgBQIE6sjzGQnZTXY/Vgx0Bc3LcDCTyvBiR9Dh4TDvpAQRwNmuq1PMDxFCDOvpKZqSY9lowv/eHqeosFzQ50L9ZIji7PE/8j6jyY7/cdxGXW9AB4HAFG7xOIq6nx1bIRRDkSlKARh9m4EcTVtWaSWEm1GEBd3HaztTmPEoaHD98p3/zmN03I5N4LL5r6MnYdgbjZXMFVhRcOQVzZeZ84r+c1Ju4Pxpq4m/ad8f3RAqMFRgs8SwtMHrz0wp6grAp3mFoh+sVtrsvSG4FjEccGgagemLrFbOVNQXel7K4CxP3Nv/5XDcQt5pOCtCWL5O1LQS+62XRhf6NPU4CiDHAcpPQBODpMw72sjrITxyKruG/VHUXaS2LrrI7u3TNxAkQZoMbfArEuJANQcn3FInLJoA+BuMpUVSaOJBAE9JVqmZ3TqthYM9LS/bhTSiffRsV9YB4D27wxIimyrM/ZnHFGsQVxFShmUMi/BeZUkVGne5PGOphClevVhh+VPhDXZQpyjd5NIM5YHFdUzbVaipAThJHR5GelNsl/K5ptf293Vv+oH6U+5rvJjHT3Lo+9ZxZ21cv4XkLXeT4eHrfO9XezCGW2U0DsSZm4g3TETouBIWbnqABOz/Pe3PfAeqA1cOje8/sZoAl/BFP/rJi4Y6m1SI0fAkbvM4gTyxkst1jRwUn19CBO/Sx7D30UOB6Z4T+GTJxdrSlS1rWdzb5L2e42ZbfZWBAO2Q9vv/NDA3EnJ6ctiFssy2q1tL5x+OI27NMP4gDkOJbMGhlB3LtZFcfPjhYYLTBa4P23gLUY6IqCSI4fwibL5ZKKjABxM4I4eKuz6ZK90iD+Ua7Lal7K2cm8/M2/8Tvlk5/8GFp6G4gzR9nEURZlCvbuCUBcQAnV2oggeh9AXDibPZF5uw5LLXp6EGfH6KSLssYBNYZkPPGjFg/GeqVaHUtvSuBKjmT+jFoIZPUyTZ36XW3+lW0LBzoxcX1ArgVf/FcAOUMNLbDKIE/XUZ16B3FWB+NAMdKDqq2OMSJPAhDeHxBHr6kPeAylU9J/rSDOfDGkLZuITlWczEEIgcBjYOIYGBPDxxRBpFDmxubDLOYHwcRV9iYxY+5cHkvPOw7ict1kZfL7QG228ZPYXXNvBHGHs/NgbfKVs64zQzP6RwFxR/JG/z8G4tQnLmp5bZGrWRwzF+763ve/V/74m98sz929GyAOz/bCQRyYOOxpTwriGIAaQdz7746NZxgtMFpgtMC7s8DklQf395khyil1YOJWSzBuTMcCwEAjcFIOaEWwI+M23ZX1YlLOThcFTNwnPv5T1mMG6Ru2sTtYeRIQ18dc1deOFXo8+Y13QYDq1Gpq1I/OxLkORgsADy4RKWMAiXsynLDTXKmLys7qazGQUhOTIIiN3WBWUo+ypF9Pronr9pTL4Et1P2T+KH5A9o9OWCV8xMTVxtOVgXPUZyZ2dbRUT9gyJi2X8CTgLcCrI83MEjU1RIEu/XqOJXSp51YSYcmAANelNGCxEDWdEtFsiBJ4z74kZBN94jqMyk33qfTLoRmP1CoCEqYxg0lVvd7708z66WvizG4h8nCY4phBUwPMjybgSQ6ik6KpoU6iH804dgIuPY+rvdTMyg8wnZI5svUq22fn2TNx8UgltqhhaQeX6KcHcY0BnnwLOP7JH1MmjnGvlonDbNxur419R5AVaw3UKcHE3XvhhXL3+Xsu6DS1gCz28ykyZJQ1QLkUMm55biNTwEWZtKb9/h+O6ZTv1RQbjzNaYLTAaIH3wgKTlx+8FD5JpGlhXd8TWEDhSoXzAHEAduYf72emNAlhk+lkV1bzfTlZT8tf+w+/Uj75iY+V+XRiksZWw2VpHgtIYbBRtiMNOR1DrEKIWoQYydOlezWG0mYl4BB1ZtU5q46HJCbfPRNXU6zMWrRZEnLBn1BLNNy1g63R4gHRUtYR8gusn8vsWAuG+BmmIdIZ7oLH+vkW3eVsRRa40yOszcEbf8FBmoBaUhY1r1YA0Y/hzKFnUSXGrQKmEF7IbQvy/QrYdMbrSSd9HxMnQJBZL6V8KQ2y9/iNsEnL7EQ6paVadtMpycKpX15WjMy9454k1S9f1zEQJ5+ePQdRQ8l6O6VxHlNC/CCYuGiz0NN+oJu++KQgTmMq55O+L58NqwLyes7MEOmzx9o+/LgJm1ibiFhbCKR9pTGG5lmnU3IpSOw6Fz1e07HUzx+hJu7/DyBOabr9wibocbop11dXBuJQ8vD9H3y/fOPrXy93n3++3Hnuru0z08nMQJztydYjTpWIQyAOdfCeTmmtZvbl9//xv0ohgyddicfPjRYYLTBaYLTA+2UBU6ek4+69z7TfosfV9caENhilY4sBYxUseo6eUvjOtswm2zI3Nq6U3/7t3yg//6mfKfP51KJ+8wXljNGrZr+n+lsEkKPNQBYvqdLfSgcTprHUw0jdq73RTARDaW6BVTKwqE5Ekw7lVs0qeMRODpysWXBl/1owRVDWPV7UxfgxAiwl5Uf1oaO4h9Lt2HLgppq4Q6pNtVexKztg5M1lYRH8uwseondeGvcKHPl9u8+kfCcZS3PPLNWG9lJPMzrRdT7law62TkxcT8pT1NIk3YhwSHPqZsW6tRVBRY5xXbpeiHxkdUOlGeI+1DeuMV5gzgpwcyplOP7eVLphct2Ftgb1zmTLA4INsnCLHdPvqxHbCDvWucy6PA6WACTrGeks2zPTaehtt4HgCdqDQFl24IfP85Cf5g9WagBNEoqva7xDKTEmXpcabkEwmTgaml9Jab8eTOq86teo8/J6yRJHKMLFKVsxHYE5YymjH6QHagTUjyhFUgWwbShPu7NRPNeCHHQRoHGDx62Lg6b9jqXGZuvVkfF7xrMXz4BnD/ipxKtwPfP/9c9q3ui54EJRJ8UxMG9BgJ52I8pmCBa5FuAGiIv5n+efmex9YuK6Uy+f9xgcOcLEVXvGtG25Wd/cbOr688F1or3Pg33DP9+sz878+/LgZuLIWj0cOTRLzQaQQzol1ptHjx+Vr3/ta+Xs1q1y+/Yd28NwfoC49Xptgl0U7fLVZo+urh7EdJsBwEVNnNWMl/L7f/gvRxA3uHqOb4wWGC0wWuDZW2Dy4r27eyhQqsm3+sDx35QmtsXe1AmZUolo33aLNMp5ub6+KPPpvixnu7JaTsqXvvj58suvf8Zq5aCOBSYPLJxtGoZZJlQmzI1kO46RbWSIHs6mAWosZW0yo3CE92uC8wPgYG0PoGxorQ8ykcWdzjZRV1fMAh3i3ijv7o6o2CDv3ZRBXHd41LONe3VyKr3RMJ2z6khWIJRZOboF2ZELR8ivhU6yu2JHIto1tZHXU2vTeA5rCGtNzVkXxUbX7NkXrjPD5sEC5nvrnZ7WN5BKl+x/BkBNWx7VXTBxm34Vu45P2Z7Weg3WFgzhVPnJKMJS2YAK2jDvfIx8rA3EudNtwQVzisPTpW+bm6b7PeEoua4NEXDct81Rrz8zW3hPRc76lKKrO3JEq2CA3Zf3DdN5VSOZx0y21rwOdsnHIad2+k1EutTxJaYGLLqfk027DcRhU/tWBmPpeWieDU7kppVCtL8IUaH0mWEuKcZFARhT4XQgpzGs18y5aGykgdlUj2iKqHBq61gP2Sj6xKXgTeOs+xcPntUbQEE87z0njnUlbJdYrWM1X0nY5NjakYMSnCs2mIPTRM9X2Dqx91JB7ftyTdMWcPBnNE56DHENXc7wfI15P/DVpxXCunE9dIXealcGbLi21JWtL5jI+algQA3I1HT//hYD+I6Ni605WN+35atf/aOyWq3LnTt37dnEuo+auNPTE65G05kJjHFJ7BM2gWCZ7//+XP3eCOKOL5/ju6MFRguMFnjGFpjcf/GFPRx51GZR+txrs9wxVUpfAB6L9sFRnhqI222vy9T6xG3LalHKr/7q6+Xzn329LBazcrJeG5CDQ09XDyqYSKkk6+T/36TamEMLR2tPcIDeaWKCKGqpSLeng/gGYwyW6msUkXdwaJsjnOzEJjUMVbAYdOZUv8Qtd9hROAbiAlykVMosMlID1Sm+7gAiO3WZ/euyAN25Un0ERX49WpuOSyeB37SaKdVLpYMFoHRbHHMyec6WRdHxoZTmb/vRK8tqzJdqxVxdUzL7FjTI+Z752njlAQCDjXIWR4qokTrnNyrmhbFrhZurI2kCIEmExACSn5dqrawrk9OuNgG4dwVABKZIINEhY/piBfjBivgdaEz1eYE4XnanGbwDPNWRRW8yz6HVsaKutSdufqwmTg5d7xqUn6kYzQp8ZJlgH9JBDoFIZeOeFsSJVRVz3WUwYg6pmbYDOAQyUCeon2CHnF3K73XtgLUI37delz4+sBnWM8Y+0ugmxpLryPDPBwLiFEDw9SkHmI6BOGvP0AHpCoTkZ+ZgbRKd5JYIEMMV4ni25aDpfgxBnGKIac019WOzd2UcD5k4rks14Mgm8A3IZgQy2FvLE7E1a8fWP9aqZFLOHz8qX/3qV8vp6Vm5/dxztrcTxLHZt1Uyoy+sH64PxE2sQzgBpcb19/7gn49M3JHneHxrtMBogdECz9oCJmxCB5UMB8COnEc4J3BuybQoc8pDjZZOObN6uEnZOBNXyuu/+HPlVz7/WWv2fXp6SnXLHRwdtCgA44c2A9zMhhwbSf4zndIVAT0lBA6zmkgrop4l2t2XD2frQDwiTlrPHmyCR+TfExCXbi7AV2LWGsqwM+qZRZMzH07nMSYupeVl4CDQ0z1GdqQsAC8WLjF/BGH9I2WwfDo1JpQMLhk5ARI52OEIpDQspZ8F8HCHRV7CkDplZX08YUxOhjs4EIYRgBMrmx1s9xmT00hAIecUzpDqyTj1ag+3StLVtgE4LeejUvnckJ6CTJtX+3UB1hCIq4DMmWSxgs58ECi2T5FSKiurWtlbOYNSruwHasMtPGqq4iETFICGk6XerRhRP5nGIbMgTwvi7D5g+znWoQqaxWoLkHNeIzAElphsHZzZSIO0LAN3Vn0+Dy3CmQFl38s2nboJvjQHqUC+e2yB3qFzxlg6SGzm8tMycak2MJ+XAZFuKnR7ZREoSy/HNR25nrBAnhMRTbqhZO59AXFHQLXP45vG5Nhmne+3gttjIK4GJSPo0VXCHQBxaPiNFjVUO56W733vz8u3vv3tcu/evXJ6ditAHNoFoQE4rgJ1cZbVYjfR0+wb2S5K9fdx+tv/6J+OIO5Ze2jj+UYLjBYYLXDEApMPvfKy4x6mHFZ2hOlxxoaZo8R/a9nf76bItiirJZzm67KEsMlyUj71qY+XL37hV8rZ2Uk5Oz0tc2sWjpRHgLilpXQoF78PHOTXDMyk1LftZmfplZTlr7LtcKjQDgEOOBw0nBNRc9yLUjO7pT7BNu1RU6DI+nvHxIWz3mP8mxi1uolzg6X/1v7uG1MmhXrkNLFtca9+nBzdlYNRHf/Dcx5jCgzEeYommEk55Yj8WqqmO9gEdg7eDfjgs/IJOjLwT1iTYseWIfwPpdR2a8uA2hCgiBqijuCC5j7nSw1kBDAV/5dSNZVSZjVE2b0x5JAvbAAEp+bhXSbuIP2s8bb9H12XSqnPXvNFAKqaSc5IA6iD3unNIM4HlEfoME9dANe96/cexCHlmiBOgQSB6tqqg3ML47rZbGwOaE2zxucxL/0ZO+KmMt2V54zgBUCh1w0P2raZD4fGP/Z86dPVdu9BOmWneb3GlNcBex2rm0znb+akB/du2m4T0Mvr3LHU6+FDPj0Td/Qyb1h/brrFsCcXvxTCGQZxBNCHdaGqf43nroeJw2ew9/EYu/Ltb3+r/OAHPyivvvoh2wuROon1mDVxJ8wouCGdEgBuqjpdD5T9xyOIe6KhHz80WmC0wGiBZ2WByWsfemUv0QM69KzfUZQZTqA5O9iPEshDOuX11aacna7KbntFELealo999MPlt37z18vzzz9n9XBg38iqUKESAidWIyA/tLN7Z4AjBoeMHBgfiqpURTu68XCiLy7Oy2bLjQoRR1y31S1tN8ZYwLlvVAmDVqnpUHLG3wsmLoO4rpNGsJP6wbktcopNBW3mLcd8yICsO0nM8R/o2VZ97m6fM++pNcDC0Q8Z4kydwfJ0oZwuaqmE9EDc/1CKJB0VCN9IZKML3G+a/C3jcSiUIUaBc/mwDivb2dUHvNaynZdw1KPeL5ysml4U1+EqkKKrxf6IDcpMXL52HTuzl0qnNNtpLD3tVZ8z5qjDlmqc8jMTbF4KABxLp/Tk237z96lH1knVfqfLxh2kGb5H6ZRW1zmzNQsgDv/h/q1uF3LrTL5uQJy1SCmlLJYLE20Si4exw3gcYyrxfFmdozEeUOqFKuC1KcoC2L3beSyjHXu+Yh2Iefzegrg8cAHiuhGv9CGxvU3+Y0q1HXp2m3TbvKbYID37dMoWXHWu+klbDBxZqJRCqf2UJj0C4pAFM5TxEKJd/emUUCKFfbcIUux35Rvf+Fp5/OhxeeXVVy3gCcB2fY29cWHZMbv9xOar1c/Z0n7IxE33kzJpMif25W/9w/9yZOJu2pzG90cLjBYYLfAMLWAgDmBHLFvUDnltmilXWtG0nFcHeWVWLi6uy+3bJ2VzdV4Ws21ZL6flwx+6X377L3+5PHjworFirFVjw2z0iUOUFy5oV+ghgxMKjcBhUr8riKhQgEMbTqRQqtbFpcN1HBOW2NCxwwZKh+1QXELshBi/96omTkIqSu+iD5ZYkU79W58D2AfkjoK46Nl2KGxS2bd2dqlUxVJKB4DcUabAm5YLRAgk8F5rRL8m7oTr2rJXGZQ8aSQ8pVIKZgYD0yeU0eOC6CX6T5W+5HyQciHrTgSQxF4SnTKlMfdiw/uWhjwje63jNuDRRYI0J7pMXLYn5jrYntoqYBsgTk61fV9OlwiVHvb2GIg72mLAHXXZANenVOdmRnWYFoFouoqHgPpp0ymtJs5BXKSCO1NmTIPfu64RwBegCyAO97Bar8pysTA74li4dwQVwNYN/WA9O3/82IJF69XamOSrq2s7HlhnSzVMACWYJr/voeM+axCXxzCz8prPx5i43nH3eXfASKcbJrNcwxk5AMIczuFA0fB++CMwcUdTUYeT/fN87rsuC7S4Emxd8xS0OA7ijlmAQZ1DEMfMCwqbXFmbgWn54z/+Zjk/Pzd1StTFNSDu5NSUKJFOeUzYxHJvEhOHe/2P/sF/MYK4Z+icjacaLTBaYLTATRawdEpjxpxpUPNpCWDAsZmbUiU+U5kKsGoXF5fl9q3Tcn15UWZlZ8ImH3rlxfKVr3y5vPLyi2U2p7ok2LcyQQ3J3B1junQtqKEDhDo3qFDCMSPzRwnucJJNfMWVK60HHVOpAPJwrbgPRdeVHURGo0rh89w0jW2rIZPfI7YymFrEer1uOp/EL6gShtQtgpnMuhyk3nXYrnBwJLJyhCXLA8xgL68oMqOSM6trDecysaCmGJqYiwCLUfzeP5VgO9ZNtuqUuU6xojXnRiYcMxuTJCTDIZGzN5CC6ESEOaLODIfISCFY7zrFYgRZQ8mx13zJypo2dzIz3AASr7tKjJwuV0qqlSlj828K3yh5ODGaDrIaJs7ntcRROIYMnGDuQ7BFgCcDZaVd4ntZ3CMs2fQOK2WDJr5pnIORMDaR4i3xfrdu1ZVB8/wRK17FYvy5yqyCz1/DxAqkKE3YbaT7bQItaQp0K2iN6UVgyBVpQxQiAXsy+ATi1otxu3EbIQ18ybniLF5l+wkOuz+4FIC4dx6+Y6nbt85ulfVqZcfcXF/HeOs+8m8aNLVwSQdn7KC/PrgFDJy3japi5xHxJ18DEKOn4EyseQJdPhYKjHlEotMepLWEnpFc/6pn0UDsgJvPYENl5XXUeuftzeTDDIObmu/QfMb/MVx13ZSpHlZn34AnA/hypW0MZEqSFlBpVSarJJLW564YlHpw1jWQAM0Pb5uaFnYFUrFeeeuQSbEABVjhf/fvvlMePnxoLPVzd6FO6emUVhO3thAqmLhjwiYWRu2AuL81grj+TXB8dbTAaIHRAh+QBSb3X7y3x2K/Xq8sUg3n5uLiovz7f/+WS9DPy927dy3Kp40bTsxivbDG36erk7K9hjrltMwn+/Laqy+V/+Avf7G89qGXynIFYDUpmw02mmlZLk8t1XG3pygBvBI4qKZe6Q4iezHBAaZwQE7JQ9qIBEG6jgnsp+bZSv9U1N2A5FB/rE7PLtXIGDDY78pijvYIGh05DR4BDpBVI8LUbJmU7X7jaUIVrOYxriybO80BHlg7dsDCRQbacDBUTaVDL6DD/CmYe+CgZllrepxPrBaXAVP3npRSSfCh1gDebNnAbSrmT+ISwYINudN7MrSU9SeoV+xcLK6k/t1H9jQ7FyBRYKAjThGj3GGw7NoTqBJrZw6bvZ4DBLV+EccLpsm/n20UoC8zij54mvsGBgVEkvMdTbsTQxbuXwKiDM4kZkEKlwFuqLaIsUKwRsc9YGgc+AmUtoGAbrJcj+Pvgix2jZ2WIpmh7M6hcPY1qZMoh3pbmtqtvw4mTUEdWwdccRTHwf3Bnli3dB35N+fKEQ8+lBkhv14/B0facwQqW0IPmEyfzRMGczLb3Z6v1rLWtY39vfyJZMAjBxmOpNR2wUW79hwChcwaGjBPqXRuLLvHSGXvPJvCF0PWI5PEeVjXpwpKu4GlfJ9PwlRmdjELYw3tq+3xbSRi7Bug3DlAF0RL1TNqxYdSIvX8KyiW0pN59hqAO1ifuSBCU9LGQLW41isuqVNi73706KEJm3z/+983UZPbd+4w6DmdWT06UiopasJ4mSecV5JPoDTNb83jv/0PxnTKofk0vj5aYLTAaIEPwgKhToko8+XVpaUJwaEDkLu+vrZNF1Fn/FusnAGt+aRsdgBxp+Xq/KqsZvOymE3Kvbtn5be+/IXyyU/+pbISiIOPtUdK2IltJGgQjr3OwBocG0Tj4RdZU1HWuNmWFQyUN5iFK+0OUws0GKYkQ1Fr+MxZcwU7AbsDI2cQRw6P1+GiKHEer8ujUIS20woyI8rsO/IWQAPuW8jTu8NiF+A7aHLChlIZ43oVib1pljiDSR89K3vSvao+YK1Lgr85BA2bNMOec9PByqAvsZzBbDkjFU3ZwUrUSLVTp6lHW7g1fWcs+x0ZFdVA6UMt+0enDECPjbz3VqMZaXaptjKDsOrcpdpB969Iwjmzlpqg1/q/DlNyA4irTq0c+DbNWEyS0vSy01+Z0sRlOAudaeaucylGRGCNLApBnBQXOU86rInYDb//A6c7jVSfI5/rTI+COJ+kAri9070j4IILFJgrAAAgAElEQVR1CdeP9Qo/mhsIGJkoU1KR7LPhkwIGY/RCOIjqfeYG26NE0FbZ8NROA+8agGsDNhm85uuq9q/Bob5U8DxOslMFMwxs9P10gSC/4/diae9cbPKzrzHrfrceH30Yh6FjC+K0Fjk7l4B2Pn5fIKF7P/kzYc/YR4YDXn3HrkC2I7SUThrsaBMYaZ/BXpsrQBBsWgvcbgRxMS6+BllvOA+E7bdW/4304MePHxmI+7M///Ny5/adcutGEIfj0U41z8aQYtyG7DKCuJs23/H90QKjBUYLPFsLTF59+cEeGxpSi84vzk0YhPVnxYr2N5vrcnJyShBnzaGhDAkYtinX2+ty6+RWOX/ncVkvV2U5m5TlYl9+40u/Ul5//VPBxKGQer+H2MDamC0cng4C6+2YgkLlPP27qaeif2SKhqqdCIfInT58gNLwFDbA4VHojR+xev2mdWGP8IJU/9RG5a02MNIiq5Q+AUxSc7N7xR64KbtSZfcPnJ+m3YCf3H0HHa9GoN1JsGbStcfVMYdGZlHaqoHSrFqY2RB35A+BMR27YYjX1t7Vc/LKBPAEsJWKRXVRsmj201GKPGABmhvdl+3mKtoYVGaWapc1EE4nNNKA98UcHPxgDqMRrs11ifaQQk2AtDrc9LtqaqTuQ5cV6Y2RntaqiQ4xTZk98FA8bZEaYncBT2uKIwljx8QZOkyYVBdzLVnXydW1NtfcwwRxOFvnuQte8j11gUz+fh/Lm+9f4BnOK2rTHj56SFGTOdO/VZOL76DuDbVsCurk87yXII6UhjPDPr931ieTa0bfvbMeuWVi6ue4tjxLEKfR4zzXI9rNijhcTQFhn4yJGwZx3flDtnuYHe0FccfY1FhqHaj6v7ts3zBY5VjU9OH26gZZw6AqeS95vPX30F36Vllmvs+oJQaYOK55BHEQ87m8vCh/9ud/Vt54441y794L5dbt24NMXIX5VdiE16YARV7HSxlB3OGcH18ZLTBaYLTAB2kBY+Lge8LhuTi/sD4zABFwhJCahDRKKFohym3MgNWh7ct+gjSsbbl1ers8evthOV2ty2oOhayL8utf/Gz5wq/9UlkuZ1YXhybf+zIrs8mKNXIAY0bFuWOD9gUuUBICJEXAiM44/qNuQBXgaFgl1LaYPDxAHNPmwMLg3tSvbMjQtvF6JJq+lIBLTmt0VsscbFyIqLEuiKPDDxC3N9U1l3l3tkqnOeokiAUhVRNpPrgugejBSaOotnsEYvi6DnFIz8P2cHCvN+Fg1lRERXqHnai23q17VZXNUb0Wjm33YOZLapCJN+gChRa47Mrm+rLfIY76s5bxkK3feedtT6ucU8V0iX5hGEvVo/j36EnSefaUIwNxGo+OiI4x0z0ATg7pEIiTN5fdwHDeQ5gl3UvCRoPO4k0pge8ynbFhN4yxaVX0uqlnB4DNjdjYJ9mXNvBnPKuJdtgzzYFIaHb1WZgdDOvlxUX54dtvW8rkyelJMz9wD2LnLMjjgajutdZnf+DpegImTosVhXA4vwHgELnqA+S6tnzuFuw9axCXCbwa1DgaTOCTYqP3VCAOOQseYFJKQJ4vx+Z6rKOdlOGj9XCd4Y3j52dugMQLJk7z1o/VF4zIp7HlDveY0im5mynd+QnSKbGXWIDQxUwsKGAhMmPTEQ693lyVP/vTPy3f+c53yoOXXy5nt46BOINrnubKLVB2yzozIxP3Qbpo47lHC4wWGC0wbAFj4rBImyN0SecYDg+AD35fXV9ZOqWkt61gGzVb80nZlW05XZ2Vx+88Kmerk7I0EHdevvTrnyu/9sXXy2IJMEhBkzKZl2mh9H8k3UDGGCkh1oOOoCsa8SrqyJ3O0y89dtgr+AGxDNaxsaaDrQOQGkQmbtgIAlbcrBzABVMmtyQfgGlOBLXYBJ2ZS9e6R8ooQJwzeIfshNjIel1ieCTWEFuqXwLeH6pJyXd3yJbQyQpHWEyM36M1uN4IxFGQQ4Ad3zEwPOjX5tQrN4B/tooftPVwZL/oiDQRaY+gE7T3n9NAxJaNba1thDn7YtwImjWOTNnlveN1pV/ibwB9tXkgo1ObHOex4t9yUGu+WHzee5Bl23b/HgJx9VorUDdnuYn0+9E8PdauR+lvnTmt91Qb2jiRKT0y5CCc+Q3HuxrsIJ0y1GkPQFyTo3sArs36PQ9fvnSSFNX9pw143MaB77CLYuKwdiHIBOVIpIRa2qzXDumZ0jFxliwM072+Y4DhpnRKE0jyiBOFLfjvPUSdjH1u6wF1rtzWIAM41Qr7DH6Kmrh+SNUdD64XfHYZW2m/h2dNQZ+jJJcxjv0/nJtc0XTfea7Haz7uumeBnOPrTwUf3XVweNX3fUVX3JlbVTKlc4S0L+heGxB4zEB6T+tcAnBHgzK+fAcT53twZeI8YOA1wm/+6Zvlm9/4RvnwRz5idXFDNXFqaaC6uAipKQDotz6CuKOzaHxztMBogdECH5gFTJ0SCmtwfMDGwIGH0x4iJleX5ez0zJXyUIdEdms6nxjAWy9PysWj83JrfVoWM2wH1+U3fuNXyuc+9+myWEzLYgnp7SWVKfcL3uhEG3lNHcNGY+IKkFI3hk41JHSi4WU0mYSN0h1IPTQfZ22PnBSCOCpDSn2x19K51slTl+RMoc9cOHqh9FfrW5hc49cYaTKogUFPO6/v66SvZcexL4ILgNFNYZQffMxHMIDsAOjgc33pm/K/8R04oEnJMGrqhgPE1S5ZRa0RLlBDbwI9CrbQkWUwwBUx3aOvYKLfKbMTmmPsCoJJ1U+hATicZHXdsUlAroJbpqXKzl0HqgviJFvRVPxk5UM39iH442wbBHE+X3L7jq6jL8Am0Jhr2fI8yucWKOhlmppm352WGzeBuFQP1n2OcrpfZm0yUB1c5bLIQ6obC+XLLPzi9U6KtVAFlMx7F5zJDgga5LTZo/Y5+oAdr4kTiGO6GwNKNvYO4vrYrMOASw2gYA1UAOXZpVNKrVejxRq5CuIGYZplVjwtiGvrStvAwBMxcX2T60nbCBy0xXiCmrgOwOkC1MPnozJxzZrAfxyk0+bvW8maarIVhLA2JgpSYU308oFJKW+++d3y1a9+rXz0ox8tJ6dnR0Acm/1YkCrbQL1iRxD3gTlm44lHC4wWGC3wJBYwJg4pk8vV0kAQGbht1JGh38zp6UmkKpINmpTZcl4uLs/LarEuV+eXxsTNp/uyWhYDcb/wCz9dFotJWSznZTZbljJZlLJniwEQMVQUTOIRO28VACn1A3VK9V+C814ZGrEk5uBaLzuCTDm6YJjMyfO6p2En0ovFPR2PTguBGlJKjZXyvmdqGQAH69p7Tgl0Ki3PM0VNVbyNrFf2TQ52H4hjkosEQurv7LT33YsamlfFxvopJ3AOvhbsn6eHyqnMDBkatg/9VPBQo/nygzGP1F5BdXE6DkEWevi505psDqdmsPGt9WQrNi74T84fwL/mrgICTcTfz9MK1tR0zxYQ2b/sUg2EBEeR7XmoOtoHmo6BONX+qb9bNPG2Pk5Mv5MtcDUMrLQy7n3nPAZSus2s8/x0ujvuu3vtChBobJrUssQydUGcwNXQHBoCuer5pzmplFxbgyZou8D6UAUDAMwxJ/A+3svNvy1w4AqoXZtlAPy0TByDC65Iacq22+itiTzwyQypu3W9ky26967PEMAyoMbZ2AHcfoB+Vk0ZBe+eiTN7JuY91j5n54ftY4vwjwTi2mewcrXvN4jrrsHH1Sl7AGZi8YauNadT6rlqshD4Yu8jEiBuQJ3S9sQ9Wgyg5KGUN958o/zRH/1R+djHPvauQVykU0ZDiBqEGmvinsSlGj8zWmC0wGiBZ2cBa/YNJsAa2Z6fM2/f6kzWdhWKJmszhzsBZ2g32RYoMJZtKWfrs7K9vC4nUKOcbMpnf/nT5TO/+DPl1q11OT1bl9kcx4KayYItBaZkZUzYhBRDFY5A3dcMDjnTj7iv0fmh09/t5SUA1mhrNRZk42WvsbtBkr1r+mADxADwqj166YCSu6wzgB4eNclHbsp9jnbX+cpOHdJarU7RwRNSxWBz1HGdnKxNoAGA2wClN2KHw6przYyEmAoBzAPH3H0SpurAxmQzq+PN1+AgV/VHMqn4DOdJVVesjjZqEQ8ZRd3ndgdnm6ypbGHnBQi3Okb0e6PaqJ3X0nAhUIG+XJfRDy4ELKZTs0sXpHTHk4BAbQkqyK5pql7HmEC71TjGADHVU2wfXsacxr8lqoFrQAABtVetcEoL6k0VstNeoJtWlu2THcQuIMjzyYCtS/pLLp41YQxwDIGmvlTdAFA2Lt6XzVPucKwQOjLRkDoPIgnZgjYzswfuVWq03XmoOWdBHqQ/m2Itxwo/dm2eXqm53r1eXSsDRUwHj2P0AKi+ZXboubTr9XpTHReOs1rrGUe3Q1oylFDZAzGANyTdC1i1ra2zuG4EznCNSgXtXyduBnHDW4WAXP8nbgIbkbLrlKcY9OF0bq57ysTE56y3p68pVq/8BIIjT7P1qd5Rc/7YGMbxjwj/5CDSAeDnQNXDeD21wM9QwMJ3iEhqD+YrUisriDsI7OF8SMtPwMqef1Wx2Xq2dfC9L0in/NpXv1pe+/CHDcRhDLCeYq5hD0HfuK3vZ10mrll/OoPxe//wnx4pSniakRu/M1pgtMBogdECP4oFJh957UPGxKF2DQpvin6rbsmcTKXBUVkkauLg9wNXrRercn1+UdbLeVnO9+ULX3i9fPZzP19OTldltUIEGmpx+DD7NM0XkASv/dBUE2cboNewsQcUk+Qq0+UtBnKNjW/GAg99xjCHQmxcSl3x6rdmU+5+n2xIKviOfk81hZLXmXMCmU6JgvN+56y/TojnZm2ggAwOy353SDVdEMykmqhobdCtKTKvK4sU1Ds7jDz7Haj+K6UH4iUwjgSDiTl1EAenVPU09XcGr/37PgA5HB8ynHRHMngkaCcjKRBnjg/aBWwxTzmHMsBE6utNDhzr59iIPfuUDC7UayVIYo82XEVToZdSVnEPAB0IdihtLwCLs7l5TjWOpjOOwX46k8NnwFN2u8H5LFzjl5vvOQPiYFmjv1kCWT3zJTuseY7gbyk+onZysVza9b311lvl29/+tjmHH//4xwcFSmBDOfFiuYNh9HG28/kDGQA1PXcxT3z8LGiSxkugsLnnjmCK3d+AYIrG6CiIcwEOzkN3f20M1FpgV/YAq55OKeCztSDAJACcxHQM7Hv98f/bQVzqlGemNADndahgR2sw6UfZrg6/i/GSHfFufm6Oipu8ByAuQGlKRXwSEBfPFietr/qeVpmeyzi+g7guEOT0J1i3Ncf2jb0xcV//2tcI4k5ObXYOgzibeSSRU+p336o9grj3du6ORxstMFpgtMCPagEDcReXF+aIYrOFU271YxZl9sU9MSJWmA4ANnFAtZ8aiLt6fFFunS7L6Xpefu2Lv1xe/6VPldXJoiyXFDVBn7hJAROHKLvYM2cmPKZoTnk0uqZqIJ0b1bTAle4XvJBDPwziwOx1tnVtmD3CC3GcoBQEdFSvBxBByXKmuKm+j++j2bc1NX+XTBy3ZbpENaWKx8G/xUIQ+ITiizEcciBMjTPVx0nogik9rYUi8moMrNJWGTWXM82/K4jLYO04aMqugDsrufBtQhAnACzRHI0T0+RYV0eRB4AQ2BzMoPcVNMbDWQBPAz72UIiJI16qxmBku1a9iSG2Z8CdnCzB70Us9ks1WXJUbRy8qXZ19HibmUETUG1AXOfiu+xFAK0japjm2Boj5PWrCUxGsMMdT6VEdpk9gSJdjoBqMJ+zWXn77bfLm2+8WeaLefnwhz/cXDntKdCv9h9+/w6+NMduGi89Q5lVpDFr5Wg4oDamOYBR/y3bHWOEjs1nC2hJmENer6vlUq+JPfdUE8epjWuZlS1qlrZbA8N6jnEurLddYZNqDwo+0c3uT6cctt37w8QNCX4wYYLplMbYep0i9hS0qsEcuVFZ9yl2M1wPQRxTs3NQ6OjhjtbLeWp4B8n0BTlygA/nuwnEdUEb13vVxR0qVXoiCu9NKd5KXXYAhz3RUoctDXZf3nzzjfK1r3+9vPbaa+XWrTvMEpi6Iu+qy8RxdnGNazeHLpAbQdxTTNDxK6MFRguMFngfLTD50CsP9psN03zAyGHzxUaE9ENtxAJWdGjJxO0h2gHsspuUxWxRzt95WE5PluXW6aL82q/9cvnMZ36mnJwsymqN9CEImyzKbLZyRUDUMtV0SnPQdVw5Ya5YiXuHA2npUZDt7ygaZjGOITuZQqSziO/Wljm9JNgZO9bUeugxjbL2gJpCxABONHr3PC2IO5J2hM0a9T6WwgcwDUCD+iBPH4v70w7cZXL6DOAMkEAFnSJ+0ZhTb5icHX0BuZy6KWebNuGJdCvVQSCQlhh5xs9KLeQXq0Kl7C4QN7U0VTVl5986j6mFDv7Ui6pR57a9QIVxteaNZ6h1kUnoM2wUjnYKFIjFrZdDlRUBnNw4uk1jqgIaYqdkW4JeyoxXe/MMGaREfV0nXVVAKNK55BCqN50HEeJ69LoL4+CalfYKq6h27wAQp55oeE/gsZ1DDBQIMIedAmCrvYirvCoTQPfOm/aJRuifGb1su7CPSbTfpLbaP4EI4Vwpl967i1LgGfT0Nn+WLA1UIHM6NxAHQLNcrcpiPre1FteKdRev9/3ANtKheRoQN6TwemwNJBb12j6iC1/jjmUPcPZHTZzjZj7/yCzYsrXMkTX4GLA+dr14T0ycYeYUsDjKqnrq703H7r6voEesUR5oDHZtYO3WqnTYYkBzqP0ty0edaohOKfCpVclWg0EQd/vOc36IaVkullb7jnRKLO8MSvjYdZM2eu7j9//RPzu2uL5bU46fHy0wWmC0wGiBH9ECk5fvv2TrOFKi0NBbTMVisbRDw+ExUAegEuzOvkwXKNbHDjopy+m8nD96XM7Wy3J2Mrd0yl/4zCfLycmyrNZoqAxhk3mZTVfeSNydOuwk7oTB50HKFXu6gapjLRb2EjIcqHEhuyUHVY5ZbcI9sMckJctsL3EvR3FOejMUAl09Uw4O9zvncbw+7unTKesViqFhbZnSDdlmIAC2M2asGaIjoH55+E6TAqmIfmsEDLJ9T2leNTW1pvUF2ErOBE5oPdLo2YTypP6ufkAWPZFB+bs2zfW/K3HiQLIyggZcTH3UlS29TxIBZ2ULh54JNUoXqFD6plLamDop9ymJUHhKZR/gsHRPtDqwXof+rCSw0XVcuyAms3DBisGuqHGxe+VzpzQxAW2kTglMdp1V9q0jQ8wWHny2VJNFgExI0lWVbK8nqRJ6wMCs4w5w1D0BbEDe3K2n5zIzuRnEyc44TqQ59wyaMf6u8Ch2J9/rkC11qPzZm5zsvu90L8nmXwqO8HGjEqUpBYpTtonvwQWzPRYxMnCPHj0y+z3//PMGYB8+fGhAru+nrivvnokjgHuSCE575ptA3JH4Upmi9s9Bm56LAOjHmC8Bx6fYzPQsq1ejVDS59qnX6OGBNYeHTskATH9CpoIzde2qnxsCozZtYumrq0wwcx2FSuJn/5wzulZmzYfLuTMnetHmBEycIX5n4jyd8tbtOxEwxZ6+akAcyxdsr+1moziQz/b5/T/45yOIe4o5On5ltMBogdEC75cFrNk3tqD1am194rQpMvWlAgI6Uc4CwCmZeVx6Nykny3XZXV2X22cn5fRkXn7l879QPv3pT5aTU4K4yRR1U7MyKXRkIhWO2XLRJ86ED1yBD8BM12KJJPa6i254nxx8lwDO1SQHrZRSr3yzygpkR9Or3GtTiiOZFDrtFRSIOZJUNGvinkbYpDofrI1jtB4pqZNoyB3X28kak0Pc1Af2tBaoaUEEXxKkEMvTsDCWpumS/m5ffp+graYPVfatMnGcL9WBVh2aezMWlvY6rTR2wSghNS1Sh9QLji0GTHnUpeN1DZqzw44ZE5JwTAI4CKFwToFtNGBsBf/8CRCQ02U79Zg2Bx1Uw5E01sGFOQwcel+MiHlnJi6l58FGGVBBZAgpkWBdKfTjKbI9duoDcfqYHFkxIjiWsZhKB1SKp9NG5ty66AFsVe9tV9CKBD8AHayF3NuaQfvNnT2twMGuy92+ISaO32vnwBD4Y91i65hn9jHPtS6A67KBR533gTcD9uqZcpEcipjURhR0tN0Bt7rHSZnOybh997vftZ52P/mTP1lu3bpVfvjDt23u5Z92PTre7HvoPgQu+94/xlDdBOLE0PcdVyAOY41zYO7bnpHrHvu+eESN9qaNj2wlBJHadEp/gAe/LlGhIfuEjQJc1TT3LGySgd7xfYTroJpoNyBNmQQCbZzIXDsj0OWNbGL/8iRIE4HyHpg96ZRg4qhwytRdADmsm5itWy+b8DzvHsGWNgjwd0YQd9N0HN8fLTBaYLTAM7XA5MMfenUPp2KxXBhIMGnuDZx29tKiM0B6RA6hbdKzwpTB611ZL9dle3Vdbp0gVWhffvVXf7G8/vqnTJny5AQplKizQ1+BGYvdd9e2O1Em3B3UQtB2CdU22/yx0ThIcKZrseD1BEgxEOf1F0eiucGgcGfnHqwaKO6mvUbHqxRYqcwFISdZGqShqh5LTKUBTjgWZVjYpEnJ6TmzahEhIgHHEWkwiDBTgIY1NFR2VLNrMJtIWSJIDsfW6hddiTHVD1UQVwOrFuV1Z8ucIgMVKUUvXacEGyweLPCR78MPa864M1SqHVEE3DUmgtVpvu6OCtgjMoQePEjCJngPzi8UPOU8QXkNc3noh6xhEg3xD1bQWms1OVNU06SGTFkivqZwMlWM7SiYOqa6pw3bW+T6M587vCdPF/TUPNkVZwZDc725tvvDfaGmiPF3jQvGWXfaAujMNOp+Yw7LOXTglNksJ3IP2C88j+ZMdtIQu2Ags3hxZQ5aKSbD9iS19pKCKS3ASq0U/PnX+MwNyPK+lc4bwj6JIcS5GwbI2CFX8LN+ky1o6pt7fXPI0jATCCf45HEDxFl6KL/N68ZCB/tNLdPh8urS1rfT01Mb04bB7DTDBkMiW3EqHrYoGJrr7ymI87VSgKnvnAy24D65V9TnzNvJ9ASTdJybWLFjOyLWAAVibNw79Z9D320CXZ0PZTv3MbjdAEEd62NXyqkwyc9fNQB3oPSe/dNfs+QOX4+iJhF7H2eZBQx2my4T9/Xy2odfK3efvxcgDs8a1hKAbRzbGGIdOQIuMXkPauRGEHfD+I5vjxYYLTBa4BlbYHL/xXt7RNPhVACUaBOU6p4JaczIUCjibs7wlA7Myeq0zKezcnF+XqaTbbl9e10+99lPl89+7tPl9q3TAuA1n58YC7e9Zm+n692lbVhnZ2cWyVddGdmR2iCbLJEAFCT3wUjF7lZTm8zZA7CRk1gBiW3C8qXCgZf0tdgPblx02rOQs9fZ+KDUDV2Zi2KUap0TwaFECPpHE6lysiXYBeFIc3xmiCyT+aqARw5/W/vlVTghmU/ntKr25eRAOghJmCGcQt75kGAB3h3qO2ZsqaVihoEiHRGnY+P2eu2ts8PrUUqjXYWcVPPSOzVOYo9siCqYYTyaF9B1MgOsOh00M+ZwG/Mcaar8TtyAKXECCAJsoH2CqbW6nA5ek9gMzqdUvyrOUq9DSAPPyGzO9FdzNp0xgPPJjCWyUAaYk+CH47oIMGRnUmmGavtAwKK55ulR8gLzWx1Q5O522J0gvl4Tberzo5tuleYP74F1ZvY3/6iT39kSA+QuPV/BSWUcKgWa08b82dQ9Rj2cz9gUhIlRTEyiaqQwhw1k77bWu/KQTeE4KGjji0HcP27me9/7fpnNF+X2rVuWfo7rpaCGKBPdC+e21gFjQX19yqBa9s3rioA9HwA8y8hgUBDBGf8E+of2CwZQ+NMFIn1MXGWRuIZG8I6TJJ4vNaaX+FVN9UWbDS4Feo4jCORzSNca5wq2ifOu96cJsimjIgWf7M9WiKS57w5zzvlZ+3DimUSwBM8nmCoLOvlY5eupcAdHr2xwH8iL73UUMMXCxZikdM0IJNVJEe1HUPM2RVBQc98bf9fMGPYkdEuYYux3vvOdcv/+/fLgpQe23iEoh/tbr1Y2h/FxC5L5TPUR1pbrgad2UEYQN/S0ja+PFhgtMFrgg7GAMXGIEBPEMV1K4ibYvMEGARxIzACMnaV5TfHedVkuVsY84HOTybacns7LZz7z0+Xzn/9Mee7OrbJcLMpqdVamZVl2G4K4TbkqkIMHCwd2ycBZgYDGwiLT1SOtmzWZQHMLEnMmEOXOlDmJqhMgS2QOMpwhi2rTCVf7guq46Lh2Fmfp1IWn9p87tmGH0+ROw4FYQ3KoFAWWUh08GPbQIgDbo/ledgA6m311jgRyPe3QUvfk9HJ7pv+HnltkBttamRzZz+Az2706gd0pKrt2FddkJ9Y3tn3J/KpqopCn9MRYqEYyUn3as1rtBtBY4IRab5cd1uqoVpZq7nYgSM7Nusk64zsAcNfXEPhhDy8DX/sdU48qUnJHlddmpVJeexYsqDufYJ05zqwbQ0oiPiOAKxZK6p8GDBL7SAfV57EYSQ+oGKhMzb/5Obw2zDQdqOdJWMQFemTDyo5kls9dveQYa3xNNbR3TOh4U7HR6znBXDpgHGLBw6nMaa1yU0FuiW1LY+KjYb9sNqslhoEostU29vUxiWsWaKl1VLrv+vvhw8fGjK7Xa66JLgAkoMs5XAMt9fVtQV9EKSd2L3kQxNldeNN3zyAIdsbVg4e2jRyKEmuZn7EAOj5o+oylB4M8tvYdHv3ykyhIwrYztX2KPTsG/Lhm1mCM12WmizSI78t2Xn/x3aGf/LnKVuvT7TXmYwgYarrqHq3Ho7HyEIRiBgh+APTPzy/s79PTk4HLofpwuo0Dxqo3xdLr2ch2O+BKyDULRGkNUYBrUrZl4kESzalaI+tgzLNlMI+/9a1vlX/3J39SXnrxpXL/xfu2r2O80DzkhJsAACAASURBVBoEZRNTY781DAr18akxlUq787bGFa+MIG5wio5vjBYYLTBa4AOxwOQvfeS1PTauk5MTS/WhQ846A6b7sPZITBzqs9BUeTGflmtj0bARzsscapYTSL9vyqc+9bHyq1/4pXLv+efKyXpVTle3y3S6KvvtrMyXi7KfbmxjYRNrKGMuy8XFpfW0MRJm5+p79AgoquJpjYn2cYNxdxQToDS9xpo7XGVWkBRoExhQuNkq3SqIm6hWp910q1NRz0LHhRshfiKtxwFY38YdzbATSGOqp7wcslHyNGs0OCiS9j3vrcfrEIDzj1iKJAvfq61oBzoN+pufb6L1PT2VBI5nUOPUSHSck750u+p6uRPY+a4cRHNqkmR4HAtgyE9YnVO/X3eQ+gAcPiHfXaBWKaNWW+d94hC1xtzEZ6wWsZSyseb2BCJVtZM1kXBec+P1agsXvSioi2Mtl4EIEyRhM2o49Vm4g7WWUk9s3OwYI2NJXPAjMz0BuvbsCdX9aW1Fe8nhFpNY2zjIged8zumLOm62MecU+v61DFx2ohvxGROCufknUiY7LKCBQXHHkepX04iNBfN+k7hLjKetY6inQ9rrDuNbz0/2sYJMfwIawR4uMh4EclbV0pq912FlXutcrLZj8CSDG5pKkvLpdzwPugpmDWh9ETFFQFyDT11rqssm147EajvAVSyske7wg5MRrsGDfGwFoBpWyFMY96nFgM2PXG+ZwEvcexz4CBPX+V6uZfaVLQX1+udUDazUe7JnHOzbHOrJ3O+urq9NeAZ3f/v27YEJyj0iWN8eCjEzjcFleeBBjFkG+7SHFFPrxNScxLM1wX+h+NrO9TwWuI8//uM/Ln/yJ981Ju7e3XsMzu6LpVKu1ysDcVxevV4xPY0EcbYKdRvyjCDu5iVr/MRogdECowWeqQWMiXv8+LFFl8GKmdvmziVqsZAGRHEGpr6xrxHqkSblGi0JJnBGGdGE9Pt+f1l+9md/qnzxi79cXrh312riTpZnZTpZlv1ubsDwaoto575cXV+ZaAPS1t764Q/L6ekZ635MkryyD0wby+xCTvNgTUA4l3YDtY7K/0kmjjfXgBZ7yQFMBTQugOHgsN2wa6Q9j9QgiFPdU5K0xt6ZI/7tht7eTzeqK4fE+bZwxuXy0fPkFfOzYgcI3iyZKKK6skl1+SIV1FNCmTKmqDutxf/nFczcne468H2zOINfXUuwE66gaOdSDVmoivoIgb0h+Wi/g63sAZn1PuoIIzpgwQalNjojpwb3+CTOD5bY7g0MM9gWNPT22i0a1mslHUBYjWhSkDSnzIGWwJoxFQl8SV00QFzUnJKVJbPrbLKDkgyKm0BCgGcfngh4JBt1BsRAuMYynglnGEJoxD/jjnRWswyrklqIdhpDq5cAiwU3kkBSF+g3z5T/o7lvM25+3iujKuAgQGu97cw5vzLwDPYT64+Nb0aRDuIkrJTvLYNVq+mT4+vMngUacE960prn3Ncam88EcflHY3jAjqbVDLdaGTxFL8wI3p+y3+LTLKTZw/wMjRPXDQnfJJY7zfU8BMGM2R9TUzmMddbX2+65KsiJUMLw5Rxpys108uF2EXUN9MOnVGGb/w40JcRi6wIAv7XY6WezeW+eTpnVK7tKlp337GuxtNc9RMxkZSg7Spd2zSgVqA3TJfrVrAG+JmG9+uY3v2kCOg8ePCjPP/d8ZNggs0BMHHuHMgjgrerNSFxb6x6SB2Zk4o49NeN7owVGC4wWePYWmLz2oVf254/PjYkDiMPGZikmDm6Q/mWqh+7ML5FOaTVxTGFcLVYFNIVtfBM4KtflU5/6qfKlL32+vHDvOWv2vVqclMl+bv8hHfNyc2FOFJg4NCFdn5yURw8fltOzs7K5xobl6TwOREzoRGkvDR0V204wT7xw35YUCXavP6flRHQ7VCZbVsrYh3BeOTDddKnG4ewwcRXUZZ+Tm7dqq8ROZLbDnD1BM4+MK/pO/6E6clkxs2/qCMThXggWBJAI7Kqzxb53+hEzJ59TTk5OUbPPYE6AWXLG9CZ2JTuxCA4AVCkajHNblF8M3IA8uGuixrXSYdc8MAs1LEsGvVafltozqPYQDFQWOoAjJ+fcUpHK3lKRyO54vq4BtbZOxeqvqr9oAx+MbAadiemM+jYXqdE8UypgTWtLI6xjWR5nBbg+oI1AQgbXSmeMuZy+qzEnK5WZuHreHPHPc6UR0WgmgeZqPV7U3HqgJtcYdudwjF0P+LFr9MNXhiIBXxf+wbxHs2n8NhCHrAJ7L9/XMBOXmZ8dmr1lsB0ph0kAqMPM5ECKzU4/cbZxrEs9tmOPzppF0F1zhrYMW82CxG8zCQa3mTh/ZuH4fOUsgzr2+XmrqXj5Odcao++0gZwcjBve/PoyH+I56cyN4XUwr9+6J96w1X17P0ysybn5+uHxFCCs605dfur91GlQP2dnS7d8AGaVteGqvLSugziI5+RAUWdsFRzB2vWNb3yzfPeN75aXH7xcnrsNdUqyeAiWrtcnBlBRD6fgJUBbF8j1UeUjiBueo+M7owVGC4wW+CAsMHnt1VfIxJ2szdkBwADr4AF2i+JJQQ7OD5xZqiPyv/XqFIrvLq2OreC6/NynPlZ+8zd/tdy7d9vSLufTRZnswdghnWNdrr1pNzYWsHpg96BKuZgvKfzg0UFzyaxODCwfVC0JQpofb/ws0MSIJsPQleUBiukINuT0yqglk+KfK+B5mstNrI+cs8ZhyZeZnU1z5Hh8tRCgjHut4QuRiCi8kFgE6lWqWqYj7SSg4CxF6ovHa0psnOxj6ZYCAH0gjlaWgxyOm3Z3BxJQNA1ezh2qsIO8mxSdl2NCYYTDekN5jF2nUccksO58L0XrM3Mi/y4ccZOCryxo15HGd/FaVrEEa4N6qtliHkqo7lq5TD+BWgaSGVR0a30yyFPtqViBRv01OafZie2ycXpPDBFTH5PISAJk+OxBX7ZUE2fPnVi4njSxYQDBfm68t047D6UqukMqEAwAjPk/nR6mfuo8qvdrGCw5umJj/cMVrLdKLhpP67nnoiomsNJZbSU5rzHoA5BZKdL8cU+vtXt3NrMLOATigvnx85qds7OexrsJdsBGamuSAkVNGmTPztHWxB2CuMzEctSq3WqwJwnv6NnuPuMZmHbAwLENrQIYXyiz6kd3bPJcPGDmhkNHXebTxizNb41ZBKlMcZhM3FD/QjsbaE4ejL/872ZnagJwfCdu8SA4V8WAuqqZXJMQ3PJ+nKGOyqwS3RMVnacm0vKNr3+9vPHGG+WVV14tt85uWaANx8HeCxCH5wBrWgRuuumUmgod0/6dP/gXN8Xpjg35+N5ogdECowVGC7zHFkjplKtydXVt0T7rJeVAwARITJKY/aOQVw8WZbO9KpvtdVkvT62GDemKaHe0215YTdyXf+sL5d7zt8p8Wtg3q8zKHM2+54vyrT/5Tjk5WZeXXnrJNhSARDh0AARklyg+IrDD9JXcfJWgxHdS+xvRRWaBuDy+6qlMcGJa0LbN6q0aaXWdx+LWSZlSIM5TEDOLMpDeYw6B7dS+sarHWQChGk0XyweBGKmAGjhzgRM0NZeTEHfpDkMA6uQA0lZUWSQp5k4DvTNPveJN2P0r3TIcMN5/E0FPTps5Eol5ahx9q63wXlYp/VHORVxCckBppzpWzZg4C6naMbJfSpkjQ2zqcRr9gTq8rhPuo+JspNcsOnDOjYIxBpiL+D4YafwNUROlP2p8G/ZHgikuxiKwwBRgB3iRvVQVVzmlPW3YhXsIUmuvNj3vZodo3s27kfBBduiZ3lZVSHl8sqX4e47G0tkpjjobXdcwE8fpLT8uM54Ece1YV39PYIX3wDocpq2CGQWIu9kRt/Pq2cNvMNKdXs66LdWKVZBONoTABbo4nZq8J0qnZFDIRDE8vfhgLe7Wnikl1p+73hrGZNM+4GgsUQZxYuIjM6B/R8AdyjwCTAfMTwJvMa6dlMO6VrhAjafh2udTWrU9jwhmPAEzlgEcuU08HMNpkX3sHV/zdXtgU+wGoLQm6Xi2roF5M4DEOlULUDrg7zusXWsCcb0AjicKcBfPcMqUjzGJQB3np2VMmNKkB9kYlWG6cgqKUQSLUB3XL5EsBGK//vWvlTfeeLO8+uqr5WR9YserIG5tiqcIiErMqWHhHIhzGNuA6d/5g385grj32AEbDzdaYLTAaIEfxQLGxFHIoVgUEgs7mybTYUNkT418kVoJgGfRwimA3HWZTZbQlbQoI1i3/f6qfOS1l8rv/s5vlQf372KLMRC3nC3LenlWrrfb8m//7/+rvHT/fvnQq6+W5XKVZM2Lp3ROvWEyNykCCAA11Z60IIV+oaKSTHGDIxvOtKn1iWVQw2kHLhFJpXNJ9q96hxuXEM81Vtra5FjKew3H3l+wTVly1Z6KZ4DWpO7pPCjlTpFfbuTeXDtFenX+rgMZjj02XzQH99kg0CL/WDVoel3peuEce584RWfFhMknk/gDgYOAgTc+tw8FD+POhYvTKDHXkVuwY+4kyEYUGfFUXshfGyMbxA7FQLwRvKSx+QF30J1h5NiT2XRfKqWCKaVURf21dg2ftXYPJr3N/n+qlTObWzAg9RjsMCcCVOZ7gc222i8GL/wyD+uwkpNUHXw5gCml0f1VpbOGYUIJMQtjUGRE1UaVrU2XoRq4YOkqSJajO7SoKLWv2t6vs+1i3Hyd6Xje+iIDHav3GgZxwXB5gCF4DwdxVh/pzwjBfu6bWFNd9boc9EVTX1svVTWIlWx2n9XBigJZgg8ZxDBd+RCO6po9xBNTwRGpBVSMCbKDEeTmZ5NMtz8HUtf1+7Qmzikok42O4aBgDdd1/IhlhM2aVgoZHHv9pT2XJsKD2lDOYUst1nc9KFMZPG+DkAI6whx2+f78KKgQcYQAC/68p3RoslCuPJwEdjjmrJtWemvUj2o+eOqhAiJam2VvPRc5gGS13yZgVGsC6xqk1i0I8lxz3jljpTVXNXUah7wW2/kdm0W2SAwYBY4indwMVoNqXDr3rNfzFG3bR3yN0/6NZ/Py4sKUKX/w/e9bC5/bt+7YXopzYu9G3TmyaTYIoPi4mu6ueo6GOmXEI+MqRxA3tCqOr48WGC0wWuCDscDk1Zcf2F6jHkpY6PtAHDZJ9s+iJPNkvrdm36hzm0+XZb/ZGYhDr7jTk0n54hdet9q41Wpa5pNZWc1XZbU8tf40f/HDt8qd554rt27dsuNdXW+MhZO3ItbBCuW9dsZULOcLblyxO7oAhKecWM5kKLmleiRT/MuBxTaCW/uE0VEXmDOH1j5a645y5FVhSUWFw/kqrPcD2MBGKXGLJPNntyowoobldFoogjD0k3u2NWxQ0xjdrtwj3AIz7KPn/kHUBAmseeekRkEvM3NicuT0xLEK+6jpJ1JgLaJb5cS7kXsbK2eM4CxSjdJZW6SaWups66RnR6xxip1tksOn/mlmheTkS+SlFkQ54yU2zJ0i2VjPgdKRBEQau3iwQ86ixD+sfsUc2mG5fwJOB7+JacqpmbQ3x1PPh41hOHp8Kxg8Y8TI8OoreZ6o/see485n2mfkcAYyWIKaQH8vqToqV6yP7cGnGbxw0SIxlqE62x/gzwxMlwGEwh6AdYBnWUcCHMFwIgWZ57aWAHBeD9obVHEUPLeybbZzfW7SeEVGXWVO89zQ2IXdBp/qgIUd9oPA1OwQYK2ymaxFzHMjnWDPoASuJ4O4ENxJtZ3xnEhQyNGJNSI39pb9Hpluz/HP81Zpr2xV5uADZvIpG2uGZ3PEuAZQQfbEJsSSMjg+fIYrY+VxGws8SumVfUYdsHpARs9ZgBarZVVSdM3OyOMVdm/mFYAcQG3tTQl7IriJrArLCPFAENdxfwYd7NmapXRgpfQmwRiy01yn1d/QUn99u1IAz/YTnxf6jlLA0S7oe9/7Xnn48CHr/KYAbqcFImVg4U9Pzqxc4vziwlSh7bmw8/GYxpKna8tT9u/+4b8ambjBZ3h8Y7TAaIHRAs/eApNXXr5ve81mQ9ABxxV92xQ9hwMAqXU4b2DlLKqHjWi2K1uwbJOlgbjNxcZA3GKGCO6j8lM/+Wr58pe/UO7eOTH9wpPlusxny7Jcn5TZchkOqW0i2Ag3W9vAsNmQCVN/KTBWFLxA7Vzzo+CvHYObn6lkehNnplaSOVITcaWQkJnj0bg5imkRwOP5seHlbC/VzoQD3qSmeUSzlHJ+fm7XDUWw1XJp/fEsdUebtKeU4RJYE8d0SvtJ9SGKOldnrd1HKyFk9F7+qh1KgNCJsKZeSqCGUVj1o2rr4OR4H0xNAYeg+qRvQrYq19jQAdZ1832KihDEsA7EHStPncR9kzkhAwuHVIqlWdFSTp4cQ7LJbs8uiDN5uOSAOjuLYyilyv52IQCBOBNbSUi1Ac+e1mTOWZoLATiP9L+qLFmuR+KoabyVBpgBOB1ljQi95fo5BA5qbVt8yr+Ae5MTmAEH5oAxOwM/Nt/xfymdz67UUngpFKJrzHbg3VRAwaBMkts/kkqpsa2XVMHW3hQU/egCCxncepAkS/vbde2KrTECRnFsnxcKJino0KYZu0Od5rMASp/Z6ntqEn/4KWN+bb7l8awsCHst+rKQGG+lRg+N1/aabTKy8qrNbayzO6RotmBMx+FaiTTXGddOpBaL1fJnsT7PtfUB5oYSahsg68+gvZYyC3CMUPr0mi+ufbySfgBf3wtg6KnOYu20pnAP6aocc23nnJBMv3OlnoquB537X7WuAB7Wrcurc1tjVIem+8WTIIZTtW0Ccvn+u6mWgvAAT2Db7N+ePo0rwDjklE+8hzlzeXlpwU+ASAF1iJO9/fbbltGCgCxsjD0IacsoizBAt1pZ2xRTufRABAIdUa/aZE9UG/zdP/zXI4gbXCHHN0YLjBYYLfDsLTB5+cFLe4smbpgigugcnFcxI9hUAJ4QGcSGYU6BtaPeFIivL2brMpssyuXjy7KYTctyAQ/9vNx/8az8la/8Rnnh+TPbvO/evlMWs1U5OTsru8nU0jksVx+bofXMUiobU4ssBcp6th1u6tlMSpvT5i0Uwwi9N/e1NCQ0XGarAoqIMKWRDqVv6HC4VdvmjBzPXz34YDySQxMOdsfJzUAm7impXiqyqjQnv1MHPN0IMWssoK6XnZwAd96HyFz6JjqvVg1uNQeIAoekceCM8bgZoIRTJWyZWSN/0xy3pk6w2yRZo9Xu/wbiJoxcW81HKD1OQrwFrIgxAXBGpnRc8B9skJk4XgLZEFNTtVQjF4Dx+iVLdbJeZi1Dq6tTHQyuUgypggaWpqoaRA/hEyhW4OuD4g5Y9UYzxu97vA+AURICUY1k49Cm1Ke4dtU6OpWGgEHfd/F5A3G4dptHVXkwAieZVn3S9ajKIAYjGF91cMvACp5xr/lx0NQFfPmUCiDU5wtpeRQ56lOmjJkWgNVT1Bo2FtOO7FZNa6sgOqcZ2rMQgBnBBq/ZTd59BB8UJfGLyCADxXtdUZTmPj1gRce9tkDBaS4uL0A4NiqubU+7lhnMTxtq/yiEVKlTsd5ePet1xInJ9YAX13nUOG+NmaGqK5U96xpZ1wsDHv48dJlqy3RIDFR3WpGp9FpMLm6DAQGtfQ69PHW4AsLKUNOWlaHO6ynB6eDcy3WiaTy5Xu8jU0W2Yc0u59TV1WU6bl4LUX/n6a9+f0pL53XUwIzAN05t+5jbTuUECHgCwJ2fPzawBgCH1xj42pTLS7YKQv36arEka8c4pfViPTk9ZZ2712BbFfqUGSPWCkUgugPZ/t4//q9GEPeka+L4udECowVGCzwDC0xevv/S3oRKPJ0RC78JjVi9Fhk6pGFgI8ggbjcBD1dB3NX5dYC4yf68nK735Uu//tnyEx95ucwnk/LiCy+iLbgxcVNn2yx66+licLyxiVxCXCU20ayxVsFJOHWW/SFHi05ZTUlRbRzSqdAfivfAhspk/8iKsR9YwxSpYB5tEDa6Hgd6iXHINSZkKpR6ObFWCjgPgQdTRVmj53UXLl4hZigzUjxuD4gDoPF6xXBmhBLgaCXBhsrgyd2hA0GGga+FL7p3VtIZNNlfaU2MDDtXyT8i7RRtl/vZiOo49jlLFg233sv8nNhW1b7h9wYgzvq1MV0KzXjhOIEptloY/y4xK8dfdZ0G7jvpmABx2d51zBmx5/ygaih+cjqlKWkmcJxBHMe3bW2gzx5z3jkGyQmP2iS62NmulYnr9EVLn9McVKqVnDQFIXiuWnelIIbYqtmMc/amn3wtnEh2tfZnZRArPYZnUuw4mTh+niBNtVA3nDWxu3zmNR/5vcxYKn2R5/JU3QhQgH1g4EDzRg9CMxbBhtT0QKp+Zol5PqOq5+RzYwbxscv1tx0Vlu7tdkRR9PyenK4VJeHattsam2bp5WD4PVihsdUzbUERn8fBFKX03Vxbq3nGQApM46nALthjzJ0JUC1cPTgz63UhEYir7GWS1xdSy/PVWzRgbljrB08/jN9i7jKD16QpGsykfRzoqnG9gjoyc22cTTDTthrhXqH7V31arIMBujxbYDK17BT8aN0ggLsKJeeWKfVnPMPpNDd1XphIWQQ4N9YyBLIuLi9t7WMGw95ew7kAGO3ZMqESCrJoLHEcBGSvLi5N3ARtfFB/zpKEKYG5qVBDjAbnRS08yxUCxHXm6N/7T0cQd9PaOL4/WmC0wGiBZ2mByYOXXtxbOoal35SyWq8J4rxXFl6n8hVq4sDEcQMoc7SHQ33JytIpr5FOCSYOAf7d41J2j8rrv/Sz5fOf+0xZLxflhbvPW/RzC8AwXdTzeD0U2BYruL6mU8dIOaKX9i8W1LsoSHUiHVx4HzQVhlMQwRUIEd0Gk2PMA50/2/rhQDAfq8znTO+kA+TA0b0h2CazU+Z48goPnNacgqNrrKl9nvZmTVaZdmlOd0rvk8MJG7cpde5wem2Ru63VYXYvFrWHZOLoJMtxobOBiHpt2p1ThcTCiDmUIxQgJzvQbijeDRm8LuDg9dU0v3wvcrgnU6Qe8WPZgVIPPbtmE2qRs0+AhtcWDrqJSXxMHWAhIg2nkKlCNaIf4PWATWReKOcMHW2lvM7BaPl1GABOwiZSBMX1K/2SpqEDrznM0/XTW63jTUevC3j7AbJbOIIdNRNXUf3u9zSWSqXknCDAqemNbdCEZ/EfT4fjc1lHmHbFhVdRnS7rYs+uK2tqrAV4tluwBv32YfCgCpbIPvbceE2Tgjj2nHkatQI5NhYGfBTQQToo5quAagXQesYRtMKcamX9cwpw297C7BHPdCtGESDRdCL7QRy+T2GKFpxX++B62hRnThSmAGvO6bfG2Rh7TG1z8mtbEmMyjZkho8Yf3oMF1Cwrgynougalm2sfaOZF+gercOt91ECUt3vRA8+BDLVgu3YJaqSpYHM5i8okho5rFYID3qoh1lJ/7u1+mNXBNbuuBdauBnuRq1LGFJc1dG1+DASOMIfI3rHGcgVBLmcqAXxwvIvzc0tX5Gch/MXMAQNXOwTgmLKIZ6EKLzGokUE1wdrO1KLBuAHEWTBRdXB+PVz+/P6SbbTn4PfVBYGlMmzwG+mU2GvR91CMLAAdQZwrjPakEPwn/+S/vjnCMzQ5xtdHC4wWGC0wWuA9twBB3ObaontwYtEvDou+WDf1icOeicJ2A3EAQAukVEK3f14W01XZbfZliYjqdFcmu3MDch//2Gvlr37lN8pqPit3bt+2zQvB4avdNEBcjRwyEmgbN7NvLCKcf7IzQqfFugJ4hNKVB90pkTMt0NV2hqpOHO55DgbCI+iRVhbuDQU3xLRkpkF1F32OtjZlOs0SdZBzxOMpqq9rZd84ykUHSOwMeaR7+fabHZAp0iKNVXOpagNtBEJwJpQOlFk+fB/sIGwfaVI9aV0HM89ZHXOK3YHIACSi/+6wZbbMAue1Z7Y5R0rflepa+BB+L7CN1T2iZ5un1ElkQ8Acp4LzFCmzCRTJkUvCo+m6OYfEYEmFT/VElmrpziDZOrK/Fc7ASYUaZQVitAntP/STmRvDSPSnA7jaOWRbusec3VYjw7qy2naAZ8Ezw2ennrVJ2XT1THxPjANzQPWd435a09vM2WVPxotr53W0wKwKmzA9TM/vdjcM4gQuJZ9u4+sOsuBmzIuUkkagyPpY2IhAVQIRU6sHEkAUSBQo55g5EEnNlT0kkYI3YsrpoOfjBYMj5gVOu6cr980FAQwCQq/hNfEXatJ3ny89W1nkiPZkOw5cP9g6MNn4sXR4Y3bw71qfp88zO4GjKI6TzI/X1LkaLcALWXCfa/5s81+sidO1xfPfEfKQ6BDfFxvKYBCX2cpaaZIIKLO3pM8rAy/7slgCQLG3m0CN1Zal2mPeO1ktBs6qDTSfBLxyGxr7Dhiva+6PXEPBhDFLBSIiAGpnp6cG3nBlrN3d2euwv1LAcV5kSmBOYjyw3rLeUUGQCuaUoov1DkEpU6REXXBKpbfAiKdFs7cqx08iWfZvZBdg3kmwxu97iabfJyfMSLE5xjY/CGZa+q0Y5c5S8Pf/yX8zgrjB1Xx8Y7TAaIHRAs/eAiZsAnCG9AzsguvV2jYZbGBIrby+vop0Q3wmNuf5pFwhkrmflNlkXnabbVnOZ2UOdq5symxyVV68d7v89d/9Sjk7WZU7t85YLF/2ZbZalumcG5hSDhVlhAgINiM4IWSrkE7Hug45hplFYqTW676sjo5OrjU0DeCCjZWOJesKGDnFcW0zVcNhB2typPGbDJ6YwaQU6M6wqd2hv1CINXh2j7ODlK2vUWfYVYqVBw4FHA/recdm69WxriqcjXPkqagGQGCrJGxSHUOCW9mCqTttPQii9hSvcefVa/vkTjX2zg6cfW7uTa95vdmBDWcvOfTxfqjtVUZIaXD5MYCNcO2mnuqOGRzJiDaHNDadOwmbNI6pX9d2R7Y5GIgYlxyx51jLoYSDtPdG9WKtdULlIAAAIABJREFUdD3mYFnEvS+dktcDOXI6w2RA2NuJP7mhcE3VrOxI2CGBajp96h1V0VpNw4IzV5loisI4A2DPBNuI5Hoh+s5wdF1sxsaVtWc6H8GF1+cIJcbEqKCWAkVMH5aQj1oFaEKLzcOdmhOpdDWBGH/tEusNHFOrgSTjyfqfTbm60n9XxlZcXV/ZmmFjZ70uc/BEgLqUic11BCwYRrH56HW5cu41RzOjgdfmAvCaQ+qp1mF8pQoZzxPs7etIrCUpnQ5gAPeG9RX3YoIVuM/ttlxcXJE1clZHzwCOo4CCY/Dm2VssOMawBVLoxBhnVjTYxmifwfFezJERQUZS8vRaq9QipYHoHn2gkq+vA8Gs8ZNIL8d1CIzk1ijzCcS0sA7z+cB9Kd1Ract8FlrBHwDcze6aolxWu0cBIjGxmIeYSvi3UhBlP6TtX2FN2WyN5cL7BtQAfm1+we7+t71OoGjP7WRmAaXry8tydnZSPvrRj5ZXXr5fTgGMApOx7ynsKCbTwNh8ZkIjdr9i5qJlBJk7G1sPsgjAa54yQEEwmVUqbS4EEK9rHPYnMIB1HMkmUsSM68KZq0SjrABlB5wjGkzFMCfl7//n/+0I4p69jzaecbTAaIHRAoMWmLzy4P6eG9ylfWjlIA6byXK1NIdCRe0CerbAL5ZlY9kuTKLZXJ5bOiX+m0K1cr8ti1kpv/OVv1xefvBSuf/CC2U2nZTN/qqUOVPesOssDTBuHTBe28aG1EqrL1jMKQmOeglnZMSIYFOLFBl3puCcmdO/owKfMSpW67QoV1dMawEwxcaF+8JvRCSlkhaR4AAdFESBb2Dgx2s2BDZwD7AdgC+cSDltcOxnczjM13Ffch6gWol0FgOrKSqMa4majBTRloONDRZAACmtcmj4eUZkYbOtRdqrcIcAUHVqmBZkqVQpVQ1DgbEKp7OD2gQcu7MIIz+br0ykRiBRgFVF/5bO5uk/AkdiVHUNQ8fH+7p2RdLxb0SNa0Ntqcy5VZJN5RAKjFgTdWsqXBkzATODPmg4b6BtZ3PS6lEuLsrFeSkX5zNz9q48vQmvI0p/vYGQgIsZJBZN98YgiKLvBJ9y5DEXs1Ov+YA5DmAoh9vSQ72e0nrQeduKDGztfbw+hyQ85v/EUqiWcJ6XSzqNfh1ikDOLxefJ2RxnDMQim6iMj6ONhzu6eM4s1WwLBpSA7PLiMgJCeA8pYQZyUy8yd8cpqFOWfL480JCDDVLcw7UZu+FsCpzj7WRWtnsGagxMd1ILh1c8gJ8qtGHAzRgKijrAWbcAgLWI8FROb6rMpEgCo0intYH29cFTbgWu+Bu36UIs/lwJ3JJBolOeU/Di2dnD7nOusI36qYdXxGaJwuWkc2ceYIBNrHNgJeZYX2TGmTgw+kM/eY4KNUTAaIashSHmuV6HhEBkpxl6jKJiGmDDVRK1pklsI5huX+tt7tlavyvXXg7AlHGlhpKp1hqSGTdbFzF3PMVVwcH2t9K4pV7Mf4NNQ8YJ1sz9dlPuPne7/PRPf6I8d/u0nKwWZXN9WZaLubXVwVzCGmH99sqknGN9XszKGuv/asW0RrByJtw0NTCqml5cOtb6qqRZU7UliKJ+mLUvZm3rol6VWH9iX0RpgGf1Ys165523yzsP3y73nr9b1ut1OT07td5yBvymC2PxcoDgH/7T/34EcaMzOVpgtMBogR8jC0xevPf8XhFHbCSr9co2FbYWWJiDCqcZmylTLrkZQ5zEYoZWd7AvV5fnJmAyn03KBCAKaUDb6/KLn/45Y+Ee3H+p3Lp1VsCGAMgB5GBjgyOLzddkj+FAQVVrtTLwhY3O0lA8hVOOMavl2h859xZlNBCFTZQphHDQLi/gcF9bLQPAqUU8Udq34AaqlDM5y3ScZ+Xqkik4XSdK6ZcAm7gHOPUGBCQTvd+XiwvaDp/B9/E3bBjS9Tl1K6T2KTNJ1sZtjSJ1j9zinuT8NEBshpRIsic1NcyFHfaMRCtNULWA0cvMpMSdpQrLVtEGpev0gbi3335sQAbOupTSdC6BDLIKrGeToyTQ0WU7IpycTpZBqFLslPzVraeSSE0+Lp1GSovXFC6mnFa1PtYNUrIb4hFifDBv4NwrkFDFMnKUnPelvlCe+EhaODGU9Pj1Waqi1tdkG0d2NbXMPyOnNLOx+mxlRuDIop8XakEREJFjTFVWzj3aQuxOTlvMTn/3b5zLwJyzRARwrCWcTQlIxYroGnGOAK4Bn+vTm1M/u8605ncL8umkbwtYfWfzQ1DEEdXRBbbWisY6ojUt9cjK9a0C/bjfYO8SCFLgQql+Glded1XSdIzlQ9b2/8tMLINE+B/I/LOGr76v96r6YlZzjEDSDqJAFcSJvY205p6aJ7s+T8k+DuKcTU6ksbFgqE9L7VHyMXIabh0lckf4CoCc7KZgloA07ebpyq7eKlbY1nlPx85Mfh5bS99WaoNf1A5p4EA0WVk3pzKrRYHXzlktHJ4pUprlZA3Z/lJu3z4tH/+pn7Tft07XZQ9ADlbv6rJsrhC82JflfGmBlMlyUTbOFmJvOzk98V5tGaCpNpfrDJ8dCmQxPbjWS5M5ZqCBYkysG8fnyNgx20T7J9Y3HM6UKcu+vPXWvy9f+9pXjS3Enoj9Gb1bcW1gGJHxICVb/P7Df/ZvRhD3Y+S8jZcyWmC0wGgBazFgKSWufgUFKwE2LOaXV5cGIAyMgG3yepEynZWNq8xNJ/tydXFR5nASwRRAIGU5L48fPbRI5dXF43J2cmLpJjjG1fYq6o+s/m67MWYKYAA9nHB+fM7SnhClXSIqWJsTB6BK6XuWpgjlR0+7suN62wTdD86DezHg6N4jNkA7XnLAsWFZRBhpkp6iFbVw4YgyQgs5Z7PTJZlMXDAdV7B/m2AVyTou7V4NJCdQk51ygNztnrUsdjR3QOSQc2N2Oeik4gnmxVLIVFOiKLRLusPJstqdlMZIFgJpmGShwtGRAmcDXlv1ReVN7YwNoUiAHCI1FBZTKOc8WNTUsD1YAuUCKXU1lDRrnRhrj1AT53V4qhPzdFIcyxjPVD+WH3H61FmWw+sv/fNStLPrTcBgv0f9WOu/ZGAxBD7M+TSfqxVY0T3nmiYxYZLgFwjlHOA1hx07Ihh4j04tWRDr8+iTJwIQPm8BwnIQgA4y1emYOlprjhonPKGtOmbOaBpTrdpUslzRCiBi+TUtS/gHx7m6vozUVYEXilbUxsi5pofnBphEPQ+l3fVatpGAV98SrxYjFTRL3qHtq5aZfhzHHGqfBrU+se0PaOfrfsbXlsPxE3PmdaxSF9RahJolq6VzOytb0YNONbCka6BtOJdaJo4rU52LVAg9/MF9TfcEN4M/EjrSGqV0dpRfPYGb39gdAA4pnEkhWOuG5lkWfgnWz9cyBfqU6pjXUgZt2nVUQRS0udmJGe0AWlNqnCFlEsw8Uy4tzR3BNKQcQg1yc2WA7f79e+Xnf+5ny927d6xs4O23/qJMlB1hx0GvNgKxv3jnnfLOo0fl8ePHFEPykBICR6i7g12UAsvnckomHcrK3tOtZg5QPddSJT3oivulaAr7v3GvIMgTKzwFQ4/9fDEvl5cX5fvf/365e/duOT09sRYalpp8dVVu3VqVW2drq/UDOwc7/2f/4n96gtE9Mm/Gt0YLjBYYLTBa4D21wOS1V1+xdEos6NjLViu0GFjYJoM6KYAUMXFIuTRfzhxp1EIxOok0SaSNzE0qemqszmI+i9cuzh/b60w7vC6L1SoEB5T2SGXKqgx3DlDoaZS2iVm6CVPMtMnLscLGHUyci1vgO1bIbr3V4PARGIkVEENg9WxesM6G4VUg4KAPWBZs8Jo4S6dcr23jk3Nsm+d0XTbX6Lu3MAYQmzjuB+AU9jQ2wVMblcbGiP6mTOdV8lrpZYy6Mp3SoqvmUNY9Fe/tAFodkJgPHJ4bx0lRXDoItR8V0mamhTVx9XN1nqkmscsE4Z42WxbkW01gSgMV84hrNKctCxLkKezgbWhc63W6M5Ya+Aar53VNVufV02NKwJVps/Xkzf1EXZZ6izlMhd2cFXUfuOcBrCAL58rXTCziUvMONlkfR2bbmAhXqzMuz0Uk8km6/rTAN73AdG67QDwLuHYCoWDTOOiRwmsfdfU9Yyok4tGMjRhFNWT3K1GOlZ27AgxeSzWwMcnGIrBmkP9fJfsBNTDfIVBhP6km0/5pYD8976oNtMCLBFzEkufHIUUEDkZLz4HXuXbmS65TrF91G3eOpblmtU7xPAk01FHDMeHM57lp42I3CfaStYgK2FRgCpALABGokM9oUiTknMxBArK7sKtEdVpgkxaFnplsTBzON4DGpBYrEMujuXqwp8j37VASDOk++roaTIGq2MhXteZ1plW9X2RSONhSijhTW5miamqLoRZL+4oFRxBy70JEOSCT10al8AJkBYibL20fw562215bqcDP//zPlufv3im3b52a4q6xcZttuXh8Xt7+4dvlL37wF+WtH75T/uwHPyjnUJq8uraAS2QjTKYWLEUgDRkgNp7e8sRSIQHJrUa8gn0pb1raqQthqW2OalCxR1hdYOE+BECoH+zt2M9x3p/4iZ8oLz94UO698LwFON96662yuXqnzOdgHE8szRIg7r/7N//HCOL6Jvf42miB0QKjBT4gC0we3H+RIO6CTNLJydr6yZgTjoXeQByjfWg8K8dvDjEQFx3BRgqgYqlbU/bzwnew4lsUEmlrSJlE3xrbELkXgMGxdgZbiqiotgXnt5o8k0Hesq+NN+8ORsx3drFHAnE4Lv7GJsUGqBA5gWz2RQhJKM3P+hNZrxyvr1N0Wv16EK11wRKNT3W0mT6He0WNA9IJpQyH7ywXp2W7ndrmJzYPGy7SLq3HEFgjFNa78qGOv91dl/Ord5iaaXVIiY1z3CawKOdNjp2l26SJFM4J+iJ5Q/XspOj93XZSrFzMwUSu97G7jIh2akbsHuhydRLy23LSxWj1sVVyOruOU3VGWT8isN0CIgcMLsxizpqnJ4Wfm5jICmAIIEgAutPvrF7Y3dNrBTzweXO+rfH9tlxcnYdl87XX61N6HD8mfE3Wh4qDBHhqWI255UEDT/es7AeBsQChTty1GYMZnqKqlMCC9GCkNtJW3WsVq8Hnj+nGOg9bKrQ1VLq/LjjO7CA/w+dOn9ffCpL03wPQI8CGQFIHrrrwjL4rlqEyac4s+X2Sxag1h8NrqhcGBSaVTL2LzYjhV0sJ/+0dydymh6qRZvPUgiHOr2CNR1Va27FeshfEoYbYe71V9oo1ecTvFbzx/dqnjrVptS7Mnq/OnO+1j2X/DjNxdh57lixk49dNJpNM5YCf37QpaeeYWGTO1fq85ABEsIjBUvLqLdDnLR4k1CL11sMUTj0TpWwxtzzPsm/NxLnJxFHcRK0aUCON/yAcA+YKawoA3GI+Kc89d9vSKFE3e/74cbl4fEHwhSTM6ay8/eixZa/g2FhXsL+pL+ujhw8tEIj3kJGielAFwCA4cmK93pi2zMAra3HxugE81AdaGxYqHCODxepSr5nyj88h0+Py4sLGarffFpwXn8N1vvjSC+UTn/hEefHFF8utU2T1o7UBxVmwV//P/8v/OYK4D8hRG087WmC0wGiBPgtMXnrx3h5gAiAEGwFYJTgVSI8z0IV0SjQAn80taidHAJFTNJNV6iE2FfXnsu8aECOrAecQKSRM80Id3MquRUqCiHQSxDGtBKmVAnFsNIuNuqaLtQ2U6chI9dFkk3HOBYQ+WOg+maAm7LyRgK/OLdJLOrLZyfllmqGzGu5umuO721sdATY49NbTBqzNfzbB/bCuT6Im1swcgiqIHie1ucyY7PdKp5TktO4BjCdaNPj1hPQ8nSdjECylUayGHPjq2IVT1GEN0IR9Aue/EUGobAYEMkjsdJmdaQFjyqxaT6FzVUMbX0egAp1y0sgUVJCSmYJGGz/cewEjOq8CeJFyl2xBYYq+nltwfun4BpOrtElHXREQ2DK9WNFu1G8iLUk2yOAoIv3Wa47AvgWeiYkLdb1ao1Odc7evs1f5YQ32oHmCkwOdsA+k2heztY0JvkegRjU7saM5VVP3Yk6dpaK2P3Vs1OhYqohKY2TDbqRFSoQI31EPLjxbap5uQKJxwsnEDeXuUYK9AlEGGXheOMpU2qyvxTPdB6R0W8bgHYp9CBBJWTOvD2K1J6pJGuhdNrTFQAwD4ZVam9kCMAR1QpDDxTk0EDgnmeTKuvrTEKxSBXO6L6YNg+F02OKArzLCfUEUO27UxPX765qvEexQUMTZ3CEQlwWV8vNj5ySFHwGHNjjF/n9ZGKcmv2IPYgqwABwBvvqu1WPmNQHnM3DS02eP18NgFX5YA+rBQHuNzeLXa6zr11YyAEbu8ePzcnJC1cr1EsIla8vcvr7cFKisbje7Ml+ty9Z7wgnECZBh30V7H9yn2hngPrCvIHiK17U343WpbeJva2+Q+8RZRgxSLdnf9SGA2mJRbt+5bfvo+fljmx+s174sd+7cKRDcOr84t5KH27dvl5/56Y+UBy/diRo7XOf/8D/+byOIG/3I0QKjBUYL/BhZYPLqyw9M2MSUJyEqgvoz1Ltt0BMOvykSQhYNdQB085D3b03fJszNFwiktP+Ojbst/bGYAuT5+YUBGjB1AD84Do6HH5wbzh4+j8/gGGCszFk3RpDplBfnF+7UsTbFGDSwHL5pW8qSM1jI+6fENGsZrlHD4AAHn8M92SYNpq/jQNBfoiMgqXpJwwt8iO3Dta/XJwFIsWma/POUTCDsYBFhpP54nR6uHKphYgpZNO8MQtmVK7tWCm1InMWi365QKGdYDIpqOCx9SvL47oxkJkXOkxgLptzRjuZm1mKlgzouOTZhK9WTOGjWtUQ0XWDGvTQ6Gd4jzFo3sOltduAb583qG1XDl54YAyZIRaKioNhPHYe1MX31ewRYtfaxglKmqV4z2u5y9mQcWCMFz0WNlQ8Ah6cXV4Y4gw6OlA+F30RKN2zSP3MbCdqFdUtKl6yOP2wsgCM2RCANAGU6oXiJEyUHIEn99bq1et11qZYKVZbHySR+NLJTCcZUrwl76rkiSy9F1cqcKddXvfUObGRpaYf1ZkH0QPDIxVs0RqoXMlYo5mdcqv0B+8ChllCGWHjZmk2cu+clYDZRCjG9bizGLzTGgkxkW/WD9it7FySKlGtjZymJ3wUpXVY52OPG+N0WFe01AFgbg+6xGAJBD5wkpvtwL+JqMFQT19Sbet2iZnk3AKBjY75G4KV9lDnPnRUz2yS7ylYKgnVZTvUKtGzcxPQxVd0FoJrchHpyK/tz22jd49rGW7f1zDM0og7NlgTUSi+9LhP1clCfnZTHj96xkgGr5TbwhKBa7dWGZtqoHzZAt9sZIEMGB44NkIY6XwAts4WJmJhcsLFmCCYhhVPviUHXem7H9tYE2CtxXKxj3Hf25e13cG3z8txzAGUTC8aSOd+W733ve1YPB5bOMksgUAXmbrYpp+tZuXfvXrl//3557rnnyv/6v49M3OHzMr4yWmC0wGiBD84Ck4+89qE9Nom3f/hDqszN0McGTBgZHykvKq3MhBHgRJZJWUu90prJTsu1qUKyFs0+L8Wx6axcXF5Sbv/qoiyXBAwAWZY+AjZrtY60PThAApVwAs1pn00t5ZPXRllxppbUKDWuQcwD3pMsOpwS7HE5BSgcdE9rtLRO74WFTRjXAJYNOMOanOM1dyyxQQLk4pqRjgKVMYAt/IABFMOITRL2BJMl1kBAhSwJxUQIWAWcF1FnFgxKJKCKHau1XRWIIbVIqnGqWKlgJoMvc6qCXQQQhgOO1KAsA15BndWDuIBEnqpWYzKUPuWMGZt3Uz4bDgLGS2mKFgfwOWCiNK4gKUDY+1hkNblU2xcMjZ2jMl2e9ekOvBLi+o6cma3qENNuAJQOOF2AMjuUg6yGiSFURvOmxzzPDdZjOgCxayAoIEgl4CMo6abUkYyt7KfU7ORid2oUzVgEnkpLyyC4AhSXy++gOF4GriEBtY6jboDOJfszU8PMPIGdzBjzAO29cUxjHtvkY3BEgD6DftZH+rUpudTq0PB6BVjdMbF2Js6WELB4+iuAqVLweHHh7MuZxmfJ/HtrAoF0POdIo4u6w9oehWChsuYUICJYJMtLIHaQvui1u8OPXwVtNoaeBsmQzbEfpjQe/ek+g47mAZDDFikw1n0+NKf0G2mNsG03mBa2SYA4X5fV0fkLMU9TzaVe67sXt46+3aQRa97ZM+TMeE3RBDNIEId0xIcP3y7b7VVZeeqiJWla8CEHxzxNGYFIrzEHe4bnAgyYWDnseWqtg1o02EMAUkJYyg7IwTnsn2robvv3mpkuCHqigTdBsKvIOrOLtEpL6/e+c+zf56IoCHyWbdmBXbesmqXtYV/7zp+NTNxNi/j4/miB0QKjBZ6hBazZN873zjvvONMDRayVRTIl848UQIAnpfyYM4J0wjnBGft2QahhY2AHv411clYEoAdpkqcnp+UaanQTAgalXKnXmmojTPTBmUHV1JjCpAEntCKgBDxYLjluAk5ydLHpqHdU2c/K1RXq5NAriwyPxEywK5nQSHLM3IVkSBbKm84UCmRQ7ZKs4aNHjywFxVhHKAN6o/TFEgqKBLyW2gmAK/VMl7JX3ZBYR6akLspuh3opioXkmqXuvMhMGpwKS9dqHNb4RyNwYU5VA+SQhulpiGprkECeXafS/BLBYw60M5q9jpKzoATslO+HjUxFE86EO8vm+HmaXFUivOEpkJq/fVnOPevMwlFtpOdV2zfIF9gJM3CIFCwLWZC57Trvclr7r7Yyaf2O5KG7LKY3i1fYdTgrnVVV3WOuKbS8wHiuslNs6WgupqD7jGtykQ2mg7Z1dDEe/mEyOvwJ8AFveqg/mKWZspn64Q+AI5X7sqN/4PS73WM8Kh1HwQlPs7Rn3xuG0xJC3H69AXyHfdEAcao1VFNtV7G1Oqo0D4JRTKDanq1GQRIgrmKjYH6U7Ojgzq7fU7U1py3IEXWKHGqCEwriDIE4MW9iW7ts4dDT5ZBy6O3IbMh1ubxmT9VM86eOlz+RUr2NzFBnmW2t8ZTKYJBTcGLgamzapXnJ9bod6yHIilYIfNY5UzSjc3BEIk9krTyTYAcAThl/PJKPHz8smw1qzlBXdm1ZI5pDl5doNYCU35ntqWoijkEDW9a0wXHmzFLQ0/OF/RTXx8AoVCp9LXV1S0uDth6mfG6tFs4CjhDzwvfYi1D7HD5vfTC3AH4S26HIynxBAR58d4F2Q2iLMJlYqxzMw2+98eYI4gafjPGN0QKjBUYLPHsLTB689MIem8yjx49YX2KyxmCx0ANqG42skc4R6W6oO0Cq4GxaLrwpNxQOsUlho7H6NGOfuCGhrgOvnZ7eMibu+vqxAQ6lK7KujKkl2DQgooJ0Q5yPtTo7B4cAcUzTJBPH5t7aYJFCiQ0SrI8YPkbFUbvm4h4OFrAbKaXPPrshsLTvox4KCpNz1q7hWgDE4CFgA6wgblkeP3pcTk5Po/jdisRNlAVMJHuv4X6wCbKHGUrXUICO9D1G57FJwh5g/ADitluIaUC2PzlHqQ4nkrZEyLkTjvQyOdeM5Me/mobmAnH0nfA5jFOtJQuWLnmIFdDQ2Qqn0OWs+6auQANBHMVtcEalAsphpQPSFeEYZkvci45rsLu0a03X5fdebUAnbDBPLDuPyYkyO+6h3kllty6LUM/d//CKqeq3T2XUlPcmx1KmFytpzpcpr1YhktZmAkJIWUWKsPuzaQwzw5lZCpqq+mcZROX77d57gBHzpvvBsT1nJqJA+6eSTdYX7aFLr/To7L7qb3e0k7Ilh9rZLB97gSYxlRyrTqpjpGAPAXleK8egVRQVKxbfbA4h9ODA4wDEEXTZ9YR6bFuXp3RDBm3olKOWLsRiGhB8mGZ6OL/IAFd2V+Cmrgm9M9bSCYd9daYyk7WhTZiWx9RQsYo8R/eZ1pjIFvEs4hmzLIKaYZCftaPcIW+znVvD9GTcMpntbhP17hp0WKfHHEwxraU8evyO7Q8U0oK6cimnp2dluaDY1eNHFyxJmGE/4H6IMYH9kLrLdjpsL+AjZrbEXqC6dAOFe9ZXWxYI+tCZ8jKOw9o31Ijixz7rzxw+D2EyjBkVpZF+jmcRdX7Ya3yMsCbPIeLE4BrWf4hdLedru07U+yGQ+ac/GEHcs3fRxjOOFhgtMFpg2ALW7BubwONzACtupGzAzd5f2AjAiuG31ACxyBOwgeFiKgdVJrcWBTSRD/SdcgYHwBB5+Eg/hHoX6jUg0gHHDr+xIaHBt5QocQwTlnBQx/qzBXP1rdcaFcOWkF/2dDK8plYEErcwds7kvdGzrUY4cf1g8XBPugfco9ggMI8GxEzgZRPpoYrIYmNDhBN2QjrM2RkYxo23ZQCThpoHMJfsU4R7pL0Y5cSxbRMGSAUQvkCt39TsPEEtHdQivTYioqxytFNaVAYQFmk1gCpnraY26XPV6U4OuznBYDNSU2p3pgy4JbVCgr86mTIrMzTFVEsYDBdAulgNT/PK3M7/w955B9l5Vvf/3H63aiXtSlq1XfVq2cbIMnaMbUyxTScOEHpCSRkCIROSyeRPMmQyww8IJCQQSHABG2wMAdNiU2JsinGXLVm99y3avnvrbz7nvd/dd9dbtKuCCO/VaO7de9/3Kec5z/uc76lh7f2kG1eJRMLWo4q7q98XArEjgGikbtRkbQ9r9ysXAeJI/FKRwEa70Wldxm1wKnfKQPgfbXkasQ6MALqRmCK52A53O5xyPgyEKhaOiQObRsVHDa9rBZiMAnEha5asO2GrzojgPQGIq9Sg83jIULH3YJ0BphOnsxdJvb9hEMfSxl2WDsJzR9wXuSiw+lWumcgSR7DSBK8AmIy24A3HW40ECQ7fHbbcDCu5xrpTVly+w+0G7qXBmrHHg/jQwGoZxB2NcX/VAAAgAElEQVQHhZs9Zm6c8gXD+2mSeYwGKWFr08Tc74XFJwFxI2vvHDgMTgMkFdA+jMUmsqr6yg0j+pHY3LHPF3/+VJRT443ak15VrKZ6Hoknw4qKsfeidAyUCCMAWwqfEQwY3puKJwTkBFZ5XNB7ersdvLklrlT0+DL4kyXMuSUOhQpZkFM2NNTvYM9jRvEkIe2/e5ZgbR1RjoXPCL4OPCwC5ZfH7AZJUAPgV3mekpRESbg4C+EZlIu4K3M24Y5JH0GsXVAGwc9LB3IB/Tl/lbk5FuOsCp55An/HTh2NLHGTHkrRjxEFIgpEFLiwFIjNa5pbxoUiyFgVRHV7AdWKFhfQBMiQdU71a/JYlrwWHAdY2sEbAqaDLbSCFdcZJdHwNioxdF5stFI3KbBqBW1geSKQ2w820hqXSM8cWOyUvTJwpwwAE98FclzZD6nAwhPExQWxdEHSksCyVwhcAitCL24qjEdWP6V0pjllBwtcZiiZQJmFlB+CDjyxLOaDQ5jDs7am1q8hLk51fTjovQ5YJQkF8/G4urAtyEFcwgYHB1yIAzwCfklDTT8ey1BxlQnO+LClaQxIcxA3orMeC9gEjl7IXkGdP4DViBAzum31HbQx0sLkzoKV8frlIaG4Qv+wwMvn4ViPSnbLEWA3wYYIWVmGXUMlGFYGGQjzIwOuRDFN3KDc2yr3DAusZZQbFXdKZZisCKByYxq/0SBD4ETWPwlh4bUZz/IVnp/ca0evSdiqE8x3RMgfLbw7AAoJriPtBCU/wm56Ydc9Cexh4XuEx0JJccYhhPoLJ2oJjz/cpm4PFByAmBA4rFicveSIXCcrZUyGEwNVLGjB2EbKPgxbZP3riS2yo7zrwnNBzg0PpfLbeCButDtlqWK8Ce3dCsqRxfuFIC6IifMCz+4KJzARtq6NMp6Os61DfBBKkOPKjUnOmKncKVE6KYlOEPg18kwtlfIV2g4TZ7ivIL5MvBf8PgyyFNepmNwxbs0T+owCMPCWUHba4XmGnl8TTbYc1BoM700prYZR0th7K3GIiVhgGcMlsbe3x889wBttVdVUe9wb8dv5PNbJQFnhwKyAIjNwt+Rs4LugvESQYIszjPUOwBUK0tyosAKuU5IxKSwZh5SCvKsdeAelaSKR8rOKsQbx2SQJqyRwUVHyJNa7wGUTRaLH35U4jyiBUxwu9n385PEIxF1Y+SzqLaJARIGIApNSINY8v6kMkCG2S4IfmbMknPDQ9/IAlbIDtAYAA8TpoAFMAWxKWJtwKwGweMxTEBMGeAqseWkbGsQChetGys9PB4KAuIr7JQKNW/8K1KYJrGf+XTrjgInYAk/Pj5WQUgWVc1jFUwNXxcBKyOEFMEylQlaKikaf+cg9hZo+fpB6XbYgTX9wOBJ3F6RhlhXNM09WQBxzBZySkpkDl/7kdplKZT3jP4cpc1TMngOWYmDl9EOZ+ntuibMKiMM6Ucm46fMcsRr4mrhQG0psEgYsgYNQsOAhYc2Fk3FS14szAJxe9y8s4FWscJXAwGEAHD7FPcxnEi25QGfg4hYGVMGiScvuNKnE1Iy4aU3s8hYWAIcthRWAHvBMKKHLKBetydoMfgv4fsQW50CrkqQgkDwrsVbBIIZpPfEum8z6F6ylhPmRNsLWOMX7SSiv1IULAU6Ba40dq2G4Nl2FHQJgIEE65NonS1Ng9Q0lmKgA5VGAekxMXMAzk1hLPHlNoEwRfUcyhArgViyHFXApOgcZZEe7yArwlhCKZYnzrK2Bu+nYjJZjLUeA6uGsjeMsWth6M1rhUgnbClsrlRHRWSHYs84vIXc7f6Y6S1WeQWG31Ur/YUVAGKTz7CCTZsXpOYSjA/4Yycz6wolU9HEvzPAZGvNEPDtZsqLADTFQygyrB4YfCkWLVbwPRkdOBt4Ik4E4543QMyKszJhwnAB44plDtB9ebyf5xMoF3AUF4sRTruDz/aH42Rdu8SB3Z8AZgLc+SgxQVqAqW1F8VpIPsegxvFHIvkxSJ7IYE0sXkG9EaRUoTuXmyPg51xRbjaulZ1l21/uAzwFj+s+Y3ZJHeEKxVInNDsIQAutu4BHDKyj4nQ5KrZRKfq7DQ54UxRNBj7hqk6cr5zXuzL1W6O/QoSMRiJv4QR/9ElEgokBEgQtOgdichlllwBi1ZABHCCKAOB267mrZ11fJNhnU4yF4G5cN4hiwHnEN1hxZmwqVNMselF9xGeSgqamuNoK9c0PUqAni14atWl4bruA+/PQvaxuHXeCemHVLF7Fz7uMPsBPYrNTT4Tr953ppKZNJTqii5Qr5yoEXdxfIWbMaHHSdOnkqAFr5wHUyKJodpHfmXgqUx1NY+dz3yd0WuTaRjlv/YMnq67KWH8pZaahkmVSQMS2eqbECsVTxoJivNK8e51ZxI5SLDMlhOC0HvIYcQn1wyAbXTs0T8nIc9rQc55agDu+Idj58iRcYiJFhdPSNun4k0+Fo1z+fxyTxJ0peEra6BTioAl4ceAVlJATYA2tqYH2dTHgTCIRuwfiCWA74UWCh8iFkeQhlQhjTuIQ/1ZvycVaEQ4DxSBa8YAbB72HgN/5oA0F7/Nd4lrjwlWG6uaUJOg0X+BbpR1tN3XUrgTt0YN104W8cdzyNfyqLrVvkK2VFwnPWOCfiqfA83NIUquemdgIwFcSAjXw3wvAj1rXRdPbMk1jjKihLwje8KBDk11TWkA+iQcB7E1viPAnECxLiBGsdRFEFr9FJRUZqkwVrOpId1EElN42qZxe0ESgvRuol8t3ImgV9FPMjBbsDpUhlB1Vc6SbirXDikRGr7GjL9Hj3jrhSjs+3UkYpdiocE8ez0t2yw1a2UZ2Mff5UsjiOjXes3BOMW2D1haOlJ6+5WbHkyw119JXjz6NEgpJQvcCAh4LndQDQKilsQg/gwFJnFq889lgrLHGce8k02Y2xyNVYqRhkHnY471Y4PT2oxzrg9UN5LFCaIPC4QNk3MmriqYMYuoryqwJuZbVzixmhAhVQh5eJ162jOLmfX8nhOqlF13SQ8ITkKgEYY5xcF6xl0LGXsymRYTYWeLGUzVIZ6t0R2xd4mXR390UgbsKnefRDRIGIAhEFLjwFYm9961snhAk8+Cd0vqnU0xkW5saMfSLZPrCcyDXthROWMD+ugHEmiGacG2MAAv4DGjik+U8B2coB5nWaVJNK7y6dlK2UK1iSOncxs2I+b9l43NC5Fob6rZhJWDyTsoGBIUsXzRZkayxJLN9Av51OJm0gk7Z4OcgYRh+9WDuJVSBJDEJCgSLkOSsh4NFOKW9DA4OWJRviBKsSthSMnepkmnkVGh6PrgEAmiCRSKjw7bjseQZJBMbvc2ws2Jkz/2Q8EmQfnf4rnHRj7N1jQgFf0LiAzPR7ndkdY7MuvnC8UyWFmVm/5+euM9BSjLenfe/OQKb0WybuczLlwYR75EwIM4Oheoyfu7iO/5qK7yZ7Vkw+5IkHK2D9wvtF0/Fpi0XJQUQ8qJXGO2iX2LBwrLCyLdI+2RGxFqE0ZMmCuLOAHkEyrGyl1mgQZxyUwRG9yg5S6mrr3NOB+/h9+EUirmLwHSCIWDWeHa6UxDJVKc7OWHnxN26GKPCw+cpqNZyIxoFkEOOt12hAXCnzMAnvTbSeUvZ4TJzTLXB9JhYPJYDA3XhrqozI4/2mBDrBb6PXTYqx8H233Xb7jLj4TLZHdE1EgYgCEQUiCkyfArF77713QokmrMGdTtNTCReT/T6ZEDVVuxOOEe06mlEEP9fie+El/x8otgPfoGGxsOJCxzepqhrD3RJBnrIB+WLg3lJNsVaKdnf3Wl0iaR1Hjtq2J5+ydDxuSxcuttrWJZZqmuvCw2BuyFPxFzHk4V6ZShruYIHVMNDKJuOJwCXM8ebMBNvJhLax1pgwreTOOBH9Zi4MTodrLu5rp6LthR79xTaeCz3/GT8LphjoxUbXsxnP+di3M6W7nj9BZuEgnjickVMgjO+U1Mpjs0MWR896XAFaeFoo8ZUnCqm43geZMwMXwqA+WlCXMiiTk/E++Uw908FKPHdNTY11d3c7mMOixT24QAau3YELowNJlHdYutxYF878OZItdKZKpMnYMmzxlzu0PE40v3O9/8Zb51tvvTUCceea0FF7EQUiCkQUOAsKxO68884LDuLO5MAa75qpBIiJhBYvCuuFqQN9IxnNfdKAOGX5kpuMxyhxfcwK8bj1UVpgYMDmDg2a1SStL2PWXY5brhS3BR15qz7abgd+8XNrP3XUaufPtf5y3E51DVhqVrWt2rTBWtesNHwsixj7yERZLNpgrGRDCdontXbCqgpmqf6C1Q6VCTi0vlTMAd94r4k14SoEPTF1J6PfTH87C977rbp1Qt6aoSXybCd/sY3nbOcT3T99Csz0eTj9ns7+DtX7BFjJtVYKO1mYcNvjO3fPryT/UM/h556sdUp4FcR2BW7rfOeZi0l6VYm1ra2t9SzCcut14JMk2zEJsgpWVUWJmLy7U9I3ljsvhF1JKMNvQZp/s4H+PquqFNMO9H+jj8+pQPdk1rbJvSxGW9en4yI709UbO9Z3vOMdEYibKTGj+yIKRBSIKHAeKBC74447Zmb2mWQwUwkXMwVxMz0gVRTWAZzSffO5ciRVKhQFsQ4c3YA+TxFStnyiFFjOCkUr43ZDUPnAoPW3tdnJ3fvtyM49VpVI22UbNtqKlqWWKJbswM6d9tPHf23zVi63zTdca6XqtHXmB62YTlqMsgjU+gm8NY2i5GkyH5I9kzIIaIoTseGxTWfNZ0r3mVpcxxNiznS8k1kGp2pjKj6Y6v7xfp+MBlPRdarfZzKeqe45HzSYqs/o94uLApPx3fmwwp3N7BkrFjbAFlY0ATbaVByj6qEJsAHOSBoF8Bt2day4RNIG1jO5YgLasLB5ko6KYoV2ZdVT2RxZ6QBqtXV1HgeOq6eXtcFC6O0HtUYFLoNC20lv2zMIj1HchP8+X3QP4iFHH9Xqd6bPgkldh8dJCvP2t789AnFnswmieyMKRBSIKHCOKTCpJW6mQvrZCLUzPQQnBQVBhoPACqekFMPpNWJBnEOlXrEDPlwc3XqXt1S533pTSTtZO9tqB8zShzqs9PQT1vf8VmurLlvTpRtt7rrLrT5db4mjnda59UnL7d9uvdU1tvDSTTZ/zQrrTpp1p8tWzGYsT3bPUsIy1B4jBXXRrJhKWCGVsKFUUDsP188JS3xNEhc4U7pPBagmW5OzWa9zzMtn3dxM5jJTmp/tYCNL3NlSMLr/QlIAYAZwExgCoAGsgpi0IN2+rHVcC8jau3evNTQ0OJADtPHiOv1+8uRJa21tdctbdXW1Z1iWJY7rlZSD9vk9sLAFKf4HB+g/SL/Piz4OHz7s4K25eaHHvMkaSPyZ73P3xq+UWBhTvkRjm4qmM923Y5VM4Wf2TJ5bGud0xhNZ4qZa3ej3iAIRBSIKXFgKnBdL3FQH2kwPnZkKzJ7EDrPXmGQsnt3M/8eGQVyiAuYCEFc2qhOkykUr9vbY0V277cBzO4yMX0uWttqqDWusujprpcF+27Vtm+3cvs3iVVW2aNUqW7BskTU0zbFS96Dt3bbTDh88ZMV43OYsXWzzly2z+nnzLJXN2mChaP2lopUzKcunKc9QsAxZ0ybgg5nS7sKy1f+93maq7T5flLjYxnO+5jlZu+djL0z1jDkffU42x5la26aax0zXa6bzB6wB4pR9VlY2ANj+/fsdgDU1NbnVjc9kS25ra7O1a9faiRMnvFYZgA4gxvvOnTv995e97GW2a9cuv5c++K6zs9PWr1/vII6/Gxsb3Z2yvb3dqqqqHBD29vRYbmjQVq5c4W6Uhw4dtL379nmpmxUrVvj16UzaE8s0NjVaNpO1waFBzz5JQpSxL+gyFc2not1krpbqT9ecb+vfeGN95zvfGVniZrpxovsiCkQUiChwHigQ+8pXvjJpTNxM+5zsQDsfyUsmdYerxLn5REP1qnxuWOgKRQdx5OJMWtzf+c93KUvYsaeftPZfPmIDAz22aHmLzbv8SssuXmbJ/iE7tm2bHX7yERvK91rj6hZruORSKy1ZZknL2dG9O23vw09Ysq3P1sxbYtRjO3K60wp11bbkskts/srlVqrJWk+hYKVs2nKJmOUHh6w2NnF2yt+EUHc+AMNUAs9kfDeVG9BMeHYqAWumgvZMxnIm95yPNTmTfi+Wa87GBXiyOUwWc3q++jyb8Ux079nsr5nuvcnuE4hTQhNAHGAKgAaI4wVA6+rqcsBGHBu/rV69ethtEnDGb4DB5uZm2759u82aNcuB2oIFC4bLy9DHpk2b3Or24x//2JYvX+5tMQba7ejosHQqad1dXXbllVe6myJAkOtpixclZ6qrqj01/yWbNtnshtkODuvq6939Ug4RY/fhZPwTHD/j46CpvB2UxGUsiJvquTUVP09nP0eWuOlQK7o2okBEgYgC558CUyY20aGJZlKxDGg4OUz4Ds2mYh0YroLWFVzOwYzbDH/rIMe1hdgCvucw51VfX+8HOIcsGlPcW8JB7hzcHFgctPynb0/dX3HTYTzESBw9etR/w82GttDadnd1e+0bXCn7BwZca3v69GlvL00R81zBirm81WarHNBVpTNWzOWs8/Bh2/mTH9mpI0ds5YZLbeWG9dYwv9HqykXrPHjAnnjoETt9utsa1621ZZsvs3TzbEuWC9Z19LA9+bNfWX9nr81pWWStq1fZ2pWrLTNkduCJ7bZt63arnTXb1r3yOhtorLW2eNHKddWWJyi/b8DqY6nhumTnnwXOvIdwzAprBB1ZI+jNmijFN39De60JfMNaB0XNA3co7gtnmuN78YRiZORihWYeoU2C2HiCiXiC2YjXGA/9otVXpjv61O/Dtfuoj1gquYBInwh59NeDtj6Xcx6XAE/fzI9rmQ/fi+e1DxgLvzFv2vM6S5WC1+E055o/7dMG82ScyjzHtfQFD0MbCb7hfpgvv/EfQZY9pLgg7tXeYk4IvFwn2ivWiHfu0Tv3MBbtW7mgaVwu5FboqPXkO68p2d8/XKiY+4O6i0FxYq0r82X/wSP8Dp0Yl2hMO4xFNIPWjEeZB724MfUqk0m/j99ZK8VHhQVdAX4l1OBdSS/oj3Xi2QOtaF9z4PnDuokvGTP98s5YNFZo48+RyrOMtjSWMJ3Fs7QnnuE61kT8IZdAPePED+ornPnQMywmEn7vvHnzHHwwZsVsqZ6b3BVpm2tFL+j+m3iF+QaaHTt2zPbt2+fPfMW1MQ/23/Hjx2327Nl+DfuCuehvPnMPcwdc8byXpQ8eXLlypf/285//3AHaNddc4+6Z3M85QXISzoQFzQucjrt37baBgf5AyVc233PaO8uWL3MeG+gfsCroWHHBvJD0E1g7X+D8TOYSgbgzoVJ0TUSBiAIRBS4cBSYFcQgGTz31lL34xS92gZ2/JSxwcK5atcpjDTgkT5065VpT4goQEHBh4RBuaWmxpUuX2p49e+zgwYO2bNkye/LJJ23u3Lku8G3cuNEPYw5qDmYO3iuuuMKFvCNHjti2bdv8QKcvNK8IXYsXL/a2uB5BhzHQD/cyFvrg89NPP+2CP4cyddk4oDdfudmBHvOgYPnll15mWeoXlSl5bZYfGLSujtP29JNP2vFdO2xVdcq2XHWVVWN5y2Ssv7ffnn3w+3Zs69O2auVKW//izRZf0mKDVRnrL+dtz5O/tl2/fNgWz262Tesvs8Y1yy09p96OHD9h25/Yaoef2Wk16Rq79pqXWsPa5dZdnbT2eNEG0wkrUMagFLMsJe3OebqZmTGVhAcVLEcIht68K/6EdwF8Cf4S6rkWYMFLArSEe2WXA2AIyNCftM5cpwQIEvbDQjSf9TtCOCBGwAqhDx7iJUUD/fN9OEMev0uwBuwhQNIX7XCffkMoDqc0l8DJ/LhGoEep0qEXwqIEeYRACeGMWeNmPFwH/egPwZ537hf4FFCjr3CyBfrkbwRTgTPaZfzMQ2BBgj1joQ3owv6kL6Vqpy3uIc4IIMJ13M+9Ak3hdVGqcwEQKVSgiwRNCdr8TT8CZRK2BdaUkII+6UugJRzTpPsFqgXyoBXPGZ5P8AD3CEALGEoRBR1pB/rw7OFejYExch/0pA3upS/uVfp67hOYY/7iP60D1wusMR5oyf1Kjc/4tHf4XkoE5stn7S2l4ad99gbry9i0DoyNNaINnm+smwC7FCSKN+M+rTntSclxPlLhT/aE0T7iXXwAnXk28MzmWc9zW7FsDpoGBnzuUt5wPd9z9njtt2LRf+dv6C3lDG3y/IcutEufnDcHDhzw/QhwDuLhUCBUWV1drf9GO9wnvtc+gEeC51LZXSxnWK50Zg/gi+iuCMRdRIsRDSWiQESBiALIr5OVGEAo+epXv2q///u/74cgAgWHHYftL3/5SxdybrjhBj94//d//9de8pKX+IELwAL4/exnP3PwhTsLIG/37t12+eWX20MPPeTgjcOVQxMh7MEHH7S3ve1t9sUvftFe+9rXDmuNiYnA3QYg98gjj7jgRD9obw8dOuQHPa4zaPURXB544AFfWNpAWAWw7du712qra2zDJRttYHDQwSC/79y9y1NELl28xGLUBhoYtEwy7Va457dtt3KpYFe/9EorD/RYsq/L9j36pO35+ZOWqp9ja6640po2rrK6xnord5yyY89tt/1PPGuHunutZfMWu+zKSy2bSVqmY9Da9x2xx554wg71d9uCqy61FS++3OIN9ZbNm6VzWC8T1pvLWU+ybNmaKrNccSZljM8rQ4czyLHugADWlLWX4CghVinCJVjKWiNrAAJY2OLE73PmzHEhSveGwRzfybIgax3fsb6sOVpz+uJ+WVVk/VEhXAQ+BGWlIWesEtbpX9YeuXt5YeJEYhiACkQwDngNEODFhOvqHGzx4nsJ//Ap1zA2WVS4jnkpuQP3yEIloMO1yobHtdCMeYlGtAH44vswPWlL1jQlcQgLzrTFHFkrFCaKP6I95gotND7WgrELdMuKKXAlEMT30AU6qH8EaK4TYBbQYV1EGwFE3cf3XCeLIkK2gDHtywKp/nnnd8YNDzAXZSGED7ifucCztCvrj0De2DT0PNdQAMATAGqeNQIJAlj0x/oCzBYtWuTtw//MhXu1JvTFZ9qcP3++rzXzFGgXiOG6sHWRtRlraaVvxgLIYR6yRvFOH9wvKym/S8Gh+cq6q3VnbqyDLOLn9YExpnHGorpt4kspfKAjfINyTtZw6CUFjIA99zFf/pYXiCylAs/8LmuwlHwAPSVVkdLPywVUgKAUN5QbANSR3GRoKADkUlYA+lgPrHFB+YHfvVcE4n731jyacUSBiAIXNwUmBXEcut/5znfs1a9+9bBQtmPHDndVQcOJqwoB5JdccolbzABmzz//vB+wW7ZscYsbh+bmzZs9EB1hB0Hou9/9rgtCS5YscSEYoQIQeMstt3ibgDQEEfpeuHChrVmzxq/9/ve/7+DhRS96kQttAEkOWfrib4RdxkW/b37zm71tDu/du3ZZIhb32IYTp07aT37yE1u4aKE1zZ9vy5ctd8CUxzWuWPKi2/wf7Ou3ObMRBtvs2N5dtu2Xj1jhdLdtXnuJrdx4mVU3zrd8PGa7nn/Ojmx9xroOHbHm+jm25YaX2+xly+10f7cdOXbUdj+51Q7tO2DNrS226Ybfs/SyhdYdK1lvvGTJwaJli3GrTVVZfihn/YW8paqrLF8qXjRcIwAmIQhh69FHH3Was5bh1N8IV7LIIfDINZY1RICUe5rccWlbMTCKR0H4lWCMUA8PwnOsOZ9ltQHYI8DzPcoBBDV4yl2lKoBA7neAFj6jMAhbkGSVUf0o+oV/cbt61ate5dZa5iCgwnWMQRYzWW1YLLlNCkghQHIdY2PMKD7kvsi1shqwF9g3jF2ubupHLsmAEsADwjxKDcYJvyMEP/zwww5iSMYgwEM7XIMCg/5f8YpX2C9+8Qvfl+wtWcrk9ik3Z2jDfAEo9I1AHbbwCeAyPtaQa2RV8Yx/g4POGyhwBKYFACWUyzrIHkWhwxx40RZ05zqUPlj04RtZ0bSWcumlHwAy86YtnkOyuDI//ef6Z555xt3taEtAUCnnuU6gWXTjnf7E+9xDO/CRvAjgN9aCOdO+3DFZZ8CbrmfNaB8vBZ5hApK0D52hk3gBpRQ05jnJs4x2eTE3nntcj8ILJRnX8BwWz/J8ZU6sB/3I7VCAjXXnfq2hLOwX6kEj10+B/bC7pyydsvSGQaiULdoT/Ka9JpdmeAy68pusZuJLrmXe0EnPBX4rlMqWSmeHn19kowz2AyUEyFaJ0mHQyw0A7uRqm88NWZJCor+DrwjE/Q4uejTliAIRBS5qCkwK4hA+AFI333zzsHsWbpFoh9GeIoBgQUOQQoDgHeEDAQwBDQEC4RGQh0DJO4fh/fff79pyBBPuQXOKdY6DloOUjGMctFj1AIe088pXvtKeeOIJv+ayyy5zoj722GN+HYCCgxoBnMOeMWIBRJhEY71rxw6rzlbZmrVrrau724YKedt/YL89t327vfzlL/d70smULVqwwIqFopUKBQd9NVay6tOn7J677rLqxmbbcO1VVrN0gVXlBqxn3z7rfHynte05aunZTbbhJVfZvDXLrGpo0Pr37bO9Ow/ZvoPHrX1u2lbcsMUWbFhpA30Dlh4sWSaRdhfPvmzCwVyGWnGFslX1BnWK+hJmpYtETpBVRdYj1uR//ud/HORgsZFABfiCJ9atWze8Fgif8Ijib+RaGBYgZUlg/RDYfvrTn7plFWGYPgFwABVAOUK7wADCNGO57rrr3CILQKMvaeYFaBDsEHzhO/hW7o6ysMBPjAseAwxhyX322Wftox/9qFudldkOfpNmXhYU5s+cNQfapF+519E3YwSoQgv6UNwW8+D+T3/603bVVVc5T0vAF2CWe5/Gxx4CjCC08qK/r33ta77XEOj10lbGsOkAACAASURBVFphcX7uuefsNa95jX3rW99yGr30pS8dBk1yF5SliPHKDRQQwL6UmyR9Ke6Lz8oUKCsadGWvAUrZd1hVUKIAqmV15X7af/zxx31cWN7l6smg2N88P9jP0JU2JJQLvMl6Bw8CfHG9FiCEPtwncMM4Ab88b173utf5M0EutvCkAJ1qjjEn+oEXBWwFehjnr3/962EXVJQIV199tfPHr371KwcIgH6uf8Mb3uA8deeddw7zHLx16aWXhopJp5wuiidl3ngawPeAWPaBXFlp88Ybb3Q+Yq6MHVpDZ8AhfIpnAm0B8FAKAOS2bt06zI/sDZ6h2s/jxZWez5NKYBn6ht2ktR/4XvHR2md8F463FtjVuikOVgoD7VH6UiwkQA8elHJl2CW2TC3OoFwA/er6eJyY3USgrMHFueI6roLiVZmUlYv5i85T4nyundqOQNyFoHLUR0SBiAIRBc6cApOCOA4+QByCOUIBAhCHIMInQAkhDTCG8MEhiGCPJQyhAgEHwQaXSoSrm266yQVs2vze977nghr38wIAYFVD+EHYRKhFoEJQQZhEMKF/hCWEbgR3BGUEGgTd66+/3gV5rkdDjcYcgPeWt7zFtdzbtj5r1dmsXX7FFdZxutO6enpsfvMCe+yJxy2RSFp1dZXV1tTYouaFVqwErVPUuyqXt4b2NvvOPffapiuvspWXbrT97Sfs0N5ddnj3bsvmzK560ZW2qHW5lRJJ6xrosz1bt9qpPXsslq2zhavW2IKNq80aqq23TC2kuCVLMS93kKRwbDJmPYWcxeIxo7RBMl92MBk4p108L7k/ITwhbGIRRSAGHCFEIngiVGMNQNiE5j/84Q9dyMRtFWES3pElCn5C8CJmEUEdywVtY7XAwsK6yfqBMAvPYQ1mfQH1tMV/hO9rr73WBVglsgH08R/3X3iT8cGTCHNYdlSfija5jnhNhEoUALIk/+hHP3JFAgAM8AX4keUGoZMxwo/MG8sx4BCBnHEAjAABAAwy38GjjFuWEGn0oQXjv+222xw4cD17CDDHWJknoIB9gFBP+8SnMkaEe6w00Ijr4H8UJOxJrFlY07BeA2gApFi4f/CDHzgd6QcaYEWC7uwb9itj2bBhg/fN/OmXObM+/M4eZXzQEJpIKOed/a3sfowHpQ/90DY0BugwbrmhMhbahT7QCnAEz0BvroWHmCtzYN7sZcWEAYYAaco6iBIIkE/iCvgS4PrGN75xFM3gyze96U0+N/qCH1gz7kXhBC8JePNcYu7wLOOhX553UkCx/vAV4Jl147nGWtI2bd199932gQ98wJ9V/M0zUa6f0JhnGWPkOzwU2Ae82EuM7fd+7/ccjDE/9gHPvy984QtOP4E36EMbrC1AWC6C8AvPYmgBnWTZhZZ4H7z//e8frn12oWPimKMUKNBQ4F3upQLrvEvZEVa4yB1TMYy0F7bIKTZTrt2yxPK3YlBZt+G4ub5B6+zutfb2jsr6pPzZxrO5fla9762qbJU/pxcsmF9xvc5ZOhGzWAkQd5EELV/AYyICcReQ2FFXEQUiCkQUOAMKTAriODARLtBmK9sgwjHCHYId7wiDEtaUAQyhSHV60B4jECFs80JoQ3hHeEEoRJiSyxPX0BdCFkIygqMC3REKEVy5FsEc4Q5tPocywieacUAh1yEEACrQ0tPP3l27PfPkspUrrK2zww4ePmx1s+rdbZH+Oei9mCzZIQtFT3QyNDhkc2IJqz/aZj+67z67/EUbbcOadbb1qWfs588+a62bNtqSy9dbqq7Kyn39dmTHLjv83C6jfnfzshU2d+MaS5PJspSw+GDex1lKJWwgFbcclrZUwuKFksWLJYvjxlPKW58V3WKYHCpdNIlNWDPFIEEn1ufrX/+6C9gIrgiIb33rW12gFGAAtGDRIl4S4ROhHWANQGGdWCOEZdV3UpIGrDj0BWBDyANsIJhzH4AQcAEooG8EcwA9AOW+++5zpQHjueeee9ySB+8ghCO8Y+GhD/pUwhIEX9rGHROe5jNWWQRvFBcI5/AuWnwAnayA8N9XvvIVByBYwG6//XZPqgO4YRwAA+iEQP2nf/qn/h3CKNYwhES5kTFPBPQvfelLDvIEXGgTcAUIZs8xHsZC/8zt7W9/u1uyaAvexYKNuyT7jbEAOJkbIJt5sT6AGqxRAAhAAnQBELA/EPqZE/TCUgTtPv7xjzvAoE3mwToBugC6zBOaKhkL+xmgzXzYfwCuP/iDP/D9ydwByVwDcKd9+mGdoTVtAi54lgDC4Q3GzFr+93//t1uOGCfzZtzwEP1CS+bNcwBe+o//+A/74Ac/6OOAP17/+tc7bVAY0Q5gm/XCtZT+GBP9MBd4iucQ45N7ODwLvRgTzzL6xJLH/PTsg648d2iLF3wFsOJ5Cfj6xje+4TxKu/wGEOc/awAN4EnuvfXWW719non0xZzxXuAZ+I53vMP3wTe/+U3nFV4oxqS4oI+//Mu/HI4fhvYAFQAnfKY4R+bIXNlD4bjCMzgfzukl0JkzhRfjU7yqLM+MTdY19jL7z5/LoWyosiAqWYxcoWVhVAImuV1yL/TlWQIN6R/+//VTz1oxlrR5TU02q5KJEqUHNJvd0OBZjNm3nG3wGPuJsdRk02S/ikDcOeWMqLGIAhEFIgpEFJgJBaYsMcDBRfZINJt85nBUgDoClixfHH4IEK7NLJf9MORwDmcrVCpx7ucwVvp0/kaA4X4F/CsNuDLZKY04vyvDGMIvhznCvEogKBmDUpi70FIquYY1W5V195nu3h4rlYO4nkw2GySbcNedgteN46BnbvWkmj7VYfd/4x677Norbd3iVnvqgZ/ZwcFuu+Y1N1l9Tb09/dTTtu/gAesgML91mbWuXmMN8+d74e5cPGZJMk0WA61tOR6zfMysGCtbibgd0uzH4hZPJhxQ5suBkBMvlC8adx0JR9CKNYMXsJZibUHb/4//+I8uQPM9oBrLG8I2QjbgAaEKgZi1x9KKgIrFivtpEzorBgZwCNDC0kJfCPdYaAExCOX/+Z//6fwG4Pn1o4/aocOHXehFyOc7rFDc82d/9mcOKBHKFWeJ0K4EOMwJcIIrMECGtrEO42qIkI1F5EMf+pALe4BRxoQQp9TyX/7ylx048R0gATog6GF1BrjCiwCKP//zP/e5w4vQQsI5/QPQGPu9997rAA2QgLDOOKEZgjd0YE4I7Qjm9Puud73LQRDgk+8AbryzPz71qU+5FYZ9AbAEJLEm0IBxAmQBONCI+QKqAHFYv1QgGSs4Lp7vfe97XeiFhqwPY2B+CLqACwRs1oi+AJzQjv0LsOBahF8pUuAHgBHXyMWT9QJwYmUCDEFj+gLwQFfWBh4BLEF33GkBYVwDAIQvmB8AjWRIH/7whx1sKh5WwBSaMn8AGXRjvCgdAJbwHgoGaAVwZH7wDZZNrK0ALMbOurFWrBP0RJFBe4Aw1pLx0TfPHhQMACYsdQA69oOsncwfcAbvAdoAddAS/mC9oTcKAz5j3cTKxjgZlxILQWOsurTDmv7xH/+x8xLAHgALwIV/AHusM9+x9wCxtDHiNkgu3nP9knVqtC94+GnmVn1DXxbEGfpzsVTw5x20lMVNWUZ1jVwkFc/p8XPxhJVwiSTRTaBtskQCF0kSQwVjSCbJ8tpnA4ND1t7R6QlLYvG4PbX1OUtmszavaZ4tXbLEGufOte3btlkmnbGW1hZfS86erc8+a4uXLLF8Ie9WuQ1rV1lxqM9bp388OagbNzSU90LgPr9S0YrENzO/UsHPFl79+ZKV4wHdSaxCAhW8M9ydPx0kZOH5P3cumWO7h7Oa0h6ZNKltV80ZVixYbnDQaqrJzluJ34xTQidmHDXxRMoKrDVAPmmW4MwpliolUnE1LVZiRhlLuQLsfVT+feC6TM6v0dbGyBJ3rvdL1F5EgYgCEQXOjgKTgjilgEYgAFSh0eSQRUjgwAU8CUgJwPEdL7ngKTmAklQomYTaUNptpdOWppZ+lDyBvjjoaEOlCZTYQe4zHDzKesgBLNc9ZXJTHNF45ArHaIV/ryoUbHZnl91zz1dt3fVb7MqWNbb9uz+1A6Ve23zzjVbbX7bv3Xe/ZebOseZ1a61xzQorZzM2VDn7JHCc3RL9Zu8WbZTcA+ESYAMYYM0/8YlPOFgB/GB5AIwgYAJisKgh1H72s591QRNhGtDAOgF2EFABH/ACwiaCOZlQWUuux00OAReXNL4DECFYYemgfQRshFasaFgZGAMuhX/4h384DAAZgyy4AAXAh+qucR8AiDnivobQjDCO0PwP//APLtAjUCPUw3eMAT4CTCKQI/x/5jOfcdACoEDYB5ywTwBJf/3Xf+1WPebAmBibYnzYTwC/z33uc04jQAKCP657CPNYahgvtMECBP2xAAJAGDcADCsPIAj3YvYdgA5QAO8DzAALtANNAVTsH6yDgBmsXsydhEJY3QBUzI92aJM1pR1+Zy2YI4BH9GeNGRP7HxoBggCzAE0sdVgQAVx8dmVJRcmDJYw+GDs0/fznP+8AD5ABcKNP+sKKx9oCqAGOrA0Wfdw1xUcAOKxxH/vYx5zWWLi4Hh6kP9Yd4AcYhM9QLGBNhEbKgko/WD4BhoAinkdYIJk3Vk/4AT5AAQE9AaFYBVV6gPXkd+aC9wDPKX4D2AKMmT/jh6cYL3uEdWWc8D8KB7kRsw4qpQLtGDft4nKLhRbao1hgrKwre5H22U+AZ3iC/1wH0ITfAJTQ2pN5VOrrhcHcuXy6yMUwDNpGq6MqV4wpeE1m4JiVpj2UEqAlnnTw4gCE/95W8AAGyOUL1EDMWKkcs8efeNoB19y5TdY3NGDtpzutqbHJ72mon2V9Pb22YP48B3ZDuSE7fOSIZ7Bct2G9HTl+zJ9dV1+12RbPnxMon5IpK5ZiViibPfzIL2xZ63JrbWmxHz/4oC1dsshWr2i1nc9vs9n19dbcvNB+/PNfWfPSVuc31nzB/AW2b/8+5xfWee/efT4Pnis8AwDmPGObGufaqePHrL+3xxrqa23D+rVWV1Nl5WLB+vuC+M0EWZXLZkWLWzke/F3ID1miOGhxC5SYfrbGzAr5giVTQdbUdCod1FrNB3F+7q7qYL8c1MwLvSIQN20WjW6IKBBRIKLAeaXAlDFxHFYqyotwwIOfg0WxRQgEStKAQMdLLi7KOsZ3SrnOd0oTjXAq7aM0zQpqV+wCbet63hF+lQodYVDB/+EYDwloCGTheK6JKDkR2JoKxGW68nbnF2+3G177arv0+pfa/p7TdnpoyJI11YGq9f9A2IRAnEA3wjkCKCAGoIAl7j3veY9bIwAHCKi4FCIQsz7vfve77b/+67+GU7PDIwjsABdAGtYMrEoAGHgBwZk1VXtchzslfINlASAhXgJ4AGAQ/umXv//lX/7Fx8U1rD+WEKwz8DBj5nfaBBgSv6TYOsYF2AEIYr0BWMBnCN7cRx/wGJ8BRAjIXANwAygyD0AolizGz/Xve9/7HMxBQyx3Ko8glzaEN9wpAQ1YV+RCCf3og/4BSoAG5sO4sMRhnQKgMCdACv0g+H3yk5/0vQIQZGz0gxUIGtEeAAQLEqAC0Avd+R6wwT6Hhgj9ykjLZ2gHoAD4AhroB0AF7eQmyjoCCmU9/chHPuIgCjdHxiDrEesTXivahGa0z5gB5dARWgFKAHHwBNZKxqJC5gAXwCB0AjwDHKEBli+sxABK5gLtVXeSsUF/+Iz9Tn8AHlwQAaT8DUgDAGKxhAZK5AIfs8aMiWtpG8szfMyzBl6H7qwV4wRkQmN4FYDFsw0+go9ZY76DLswXsAz9AahY4eQ2yV5ivvAl4wFEwg8AUd6hC1ZX1hHacz37UNZtaApvoiiAbwHY0CWctfPcnywTWeJGejqX+ZqAa4VY0soxsEkA4AAsDuAqQyHbZE1tvR0+esxOtXXYvPnN1tbeYalsxgYrBdNXLFtuz27dal2dnbZwQVCTlGf387t22oKFzRZPxG1wKOfeG0cP7bNVLc3uEdA/OITZy9KZavv2/d+1wYEhV05967777BUvv9Ga5zXZD753vy2Y12RXXfUS+9mjj9nxtg5fEyVaQgFAApWW1lbfn4DvSzdtshddcYXvMfbI+nVrbf++fZ4t+diRw7a8dam1LFlsMTw3Elj+SpZMpR2IAeKG8kWrqq4J6uCl8JwBoAUWtiIeH/mCJeKBBdATy8RjntBLZ68noqpY5CIQd+53SdRiRIGIAhEFzhUFpqwThzsXQgzWBdzREEAQYBEKEHIQ7OT6goDIoYAwxG+4qXFQoH1GKEebzN8IJlyDkM01tIVgKqEJIVxgEGGFaxB4aYdrEXQQ2FTLSUI7AAOhDoEXLabituRCNBHRJsrUBoib09llXx9jidtf6rUrb77R6gZjdtu//6dd/9rX2tJNG+xAX7cl62rNSL+ey1t8jCbzXC3ahWxHIJiDHSEVmiNoIMQoRk7WI1zNoDUAgrVAuMSqgpsk64jlRxYL+IFrEFBZX8AgLodYVuAP1hcAAQAJivOmvQ0EX8aAcAOIQUinX2WeBPzDk1hlAGgAAtqDR+ETACj3wBvwNu0pKyptql4cY0Pogad5F58DYhCu4S8sL8q4KKs1vKlyF9yL0I+Aj3CvLJ1Kfy5BnnlwP3uM7xgfIACrC3SCnig8EPgAfOwbwJncm5kz7fMOCKUf/mYvAhDYE9CDufE745JChN+xCjAGzQdAgSALPQAM3EvbWCK4lzVF4GRdWE/a4L9oIZDEOFlH6Afd+KwYPviHF/dAS3gJPmKejFulJrBasO/hK2WfBFBBF/qBbtBYCV+4lrmxpgA9rFusO/3wHevNf/pnflhg4R3ojnsjc6J/QBrj5VoUSYBzPkMH1aCDRvTFuLif+XIvgA2+Fh/CEypvwbrCd4yX9pkv/CuXR4EseFb7g3tV/Jr7GRtrxbwYm+jM+JX5ER7FbVkeCowHt1UpuwC0F+4lyxjgis8j2i1AHa7lwK/pvtx9MBZ3G1zQQsmBjbs6Vlw2C8WiWSxhjz/xpK1eu97mNs6znbv22NHjx2zTZZe6O/xll15qs+rrbefzO+zE0WPWMGuWj7B+1iybNWe2W+RWr13tZQf27tpuHccCK7Yl4hZPpC2Rynr7Tz291RpmNVh3d5ddd+21VhgatP379rhbI4qYIyfbrL2r2/bu2WOLFi92V27cwtl7KCRQaLCPlixdYte99DpXOLD2S5YutaNHj9mi5vm2Y/tztry1xTasW2uxctGodiDLY7FUdmscVkdcRt2iViw5+EzEE04U3Dc9FrESNtA/ENSDzGSCsALFGnJ0AQ4jEDddroyujygQUSCiwIWjwKQgjmGgDURDDHBDYEMYw30KIRgBC+00iQwAYfyOJh0NMPE8EoARnLEYYJVBYFHMDkIRgiptKvaNttF0I/ggaCDoILiivWQsAEEEGFz6VKJAaeURBhH6sVJwGHFIShCdLBvbRJa46pA75dqQOyUgbvMtN1pVd9G+efc37JpXvdLmLG+13mzSytms9eZzXkScenO/7S/RRjW05L6qmEa51wKwEBQRYgEjvKA5wikxa6wV1gTWU3W5VOeJPhCmcRNTHCVAUVkeZb1FkEfolWuusvLRD31zDxYJvucFnyDE0w/jAtQxDq5nHAKHistDiOEahBzV74KP+B0+on+UD/CmEjCE6aO6arJWw+fKtif3X+gh12D642/aol9AhuJFGT+/ibf1PUK6BHDuUzyhaoQh0Kv2mpI7SHHC90rswmfoRB+MkWu4F/pqTZkr+xbwiHDJ91gilayD/vlOY/J4znjc6cVcABJyp5b1iH54bqiuGrTib2UXZN5yeeU7JfZQvTNAPtYnZbpUjKzHSMViLvRyH8COZwvCsaxT8iqQlZ/5K2kKzyutC33irgtYYg2xWGJ1E9hmfPAAa8a44CPmrbgtfmf+SizCb2Facy9jY+xKBoNyChCreajoNXSiD9pQXUZ4gT74mzHAq/THeqHAkgcE66L/7E8VcIfGSipyLp9Pcp0cnbkx+FbgzYFWGMRRGD6W8CQj0315bF1FURb0UXqBJY44tj179lmxHHMQd7qrx10sf/XrR23t+nVusevoaLdrrr7afvj9H9iK1mW+Vpxna9ev9wRY8+bPs4GhIV+b1iUL7ZlfP2JlK9mGSzZZX/+g5fJF27Z9h8NIEmP19vTa3MZGq6utsVQibnv37LaWpS12oq3NlrYuc1D1/PbnbeWqla6MWdba6qUMnnrySeeHU6fabMuWK+0Xv/ilP8PiiaT19PXZQF8vuNFefPllVl9bY/mhAavKpD0uToliGEN1pXB8AlfJVMYKHg8XG7YKh+touqcFnpOgQf8YrFeCUgtjzKaRO+V0OTS6PqJARIGIAueXAlPGxN11110OjHBl4+GPNQ4BB4CGBps4JUAebkloJ1Vri+sQVrgHTT8xT8QFffWrX3WQxv2KueFwRNhGoMT1Dpcm2kEoB5ghYCF844qEMIVghtsUwp/qY9EGv0ubDvBDUFFmzbBr55mSdCoQhzvlfXfda9e/5jXWtGqFdafj1lPIWzGZtFQiaeXCxVO0+0znPN51Ek4FGCSYc62sYoqXRGhUWm+1hSCKAMmacr2Ef7nicg8gCYGU7+AbhGeukwCrGEzAAMKxEuwgmMtNUe58csElcypjVR0ohF6EX8W2KWkL4xTwEJ8ASBiDrEv8zn/GJPdegVEJ3rRDm2GlAPeLfvyuOmdcx2+AI+bLmFTIXGNQDJPAEXRU0iDa4jrooyRAfCchnt9k+eN+xZcq6x9zkIVa1huldBeYUYFkFDhuIViyxNvhe+5RzTWtjerNMV8BRgCO2uV3/kvjz7z5jXnL9ZlnQBgI8j0WXSxQcp9kfeE3gSfWV4mPJMzSv+IPBeIU18v4lRGR9uX+zfdaO4RreAWAxLz5nrZVTD4MuAU2Zd1Uv1p3xfnyt0oZCGgzfykmPINtRVEBgFQiKJ598CK/ySJOX6Kd9pz4S8lBtH8CS0vG14QxqDD22TwTxrt3VAITB2ojAI6YN7eWuaVsxBrHZwBcPhYUfZ/Oy1up+E3yRh9ul6skOiGZR3VNrf34Jz+1des3WtP8ZhvKFay7p9dOd3dZvlSw3MCg8/H6des8Ji7B6Mpl6+jstBMnT1gqk7ENGzdYIpW0Bc0L7cSxQ1YY6LH29jZbvWatFYplyxdKlkil/L0qW2N9/exTs0waJUfMhhyEx9wylkqnrKamNqiJh+XLS41kPAYtcF0vu2sjrpEB0C5bqRxAX5KlVGXTAXAb7HeASFxcMpmwosc7erYVX2OPCU+mrT9XtK7uHqurr/f1z+dynsyLdvv6gn0jRRP36dlWLuQsIZ/UyqJEIG463BldG1EgokBEgfNPgTMCcSrmjQACUMPtA7CkrH4Iy7gOyWVH6bOxyiHsyBKHxQ4Qp8yEHBpytUTbjUBK3A8WG8Xg0BfadwQ24neI6wDwAS4RTBCw0GDz+x133OGHEC50cl+TYCRBajoknQrE1fSX7bYvfNlu+oNbbe6KZXbKClZMp6yUTFoSceL/EIiTQCqAEWQwG13cWkIyQIK14VrV+oN3EEIBUhL2uY6X4n4QLgWoBNQEZPieNVR9KdpiDAIwAmS0ifArF0DGDQ8K7CBwI+TSFoIU/Qh4yeolyxK8hJCjGExdq77oh/YUWyJQx7hoW+6njF1CvyyNcuGVQE1fstZJWGc8jBPaIejTroqdS1CT4CXgIIu2BHa+Zx0YC2OiH81TYFrglPaZK9/LiqRkJ8xZFkuuoX1orWRCsljK0iiLLesl4ClQKUDJeKAL99KWQIfoKzoC/pkD/1U8HJqGgTz3CwjzLiDDXDU/xqyC0vos0Mj3agOhHnqLPlp/0Zp7WBOBU41Fa8KaCbAKbAkE8lxTeQbGJVDPmLlWVlba1l6BHuJ3xsnYBOhlgZUigb4FkqGB3IPFo/Qn+k/nWXgm11YgW+XSMKAKEpcEAK7y30FXkIQkH0tZLh6UEpj+S2CxkthEIM4zVSatvaPD9uw7YBsv2eRZG9OZKjt5ss1OdrTZ/IXNloon7MC+/Xb82DFbuWKFdXd1O4iqr6/zeDiA167duy2VSdus2bNtYfN8GxroddfaefPme+wZ7eYKgKVea2iYbaVi2a1nvX0VhRNZND0jZNmKxYLlc3nfx5yXff19Xlyc9aFeqZ6vrL14rKqmzrp6+62aPZKMW29Pj4M3kpt0ne60qmzGUsmEg0U+Y1nEhRq3yiMn2mzvvgPuIbNo8SJ/LtJ/bV2tO6HiTglvkpWTZC7MHR7NpmIGkAu/IhA3fe6M7ogoEFEgosD5pMCkIA7B4tvf/ra7JaI1J2Mbn3GxIqYEAIU7EskjOHwocMvvADPcHxG+ECq4HkseiSNwv8TlCUsd9yghggeTm3nmPxIX4JrJQUlclLLnkUAAwEhCAtphDFji5MdPDAyADqGLaziMpOVWgo7xiBm2nIR/dxDX0WX33nuXZ6d8cctq237/T21/GXfKl1t1X8lu/48v26tu/X1rXL3CQVy8psYG0IoWy5acolCALAASeCWITTSe88kIk7Wt8Wi8+hshVEAOYR5+kWuewAS/K2BeIIT75QYnK4HaktWEvrhXQrCsewJDEpgVXyaQDi8IIMmiw9xohzEpGY7GIkAn4Yk+BVBlcRR/SeimDQES7h/LWwIQcjVU8h5dR/vczxzhUSw+9C9QKz7gHXog2MsKKsApV0m5WcqyJKFe8xGdGDP7QoCSOelerb0AD7SUuyj9Mw7+C2QxTgFNXSf3vPA4BSgEasQLAi5qO2wRFSDSOjAmAUWBXOYqHqRfgRytvehLW3K71Hh5HjBvzUdAUuCY37S+aldWS7kUC2hpfuKXME201gLnXCtALXDI+AQwxWPiWYFuWTWlIAh7FGh/aF+yvsxXFlbmJMAm8B4Gzuf6eSIYRbsjVrGKi4dYIQAAIABJREFUBY54rFLBrFR0l0CsUKTKx2WvmMjOEMTh/FcKYo/LJf+fxA0Qi3c+b1VV1bZt23ZLpjO2YuVqT0RC0kXKAbR1dlrjvCarymSsva3ddu3YYadOnrLamhqbM3uOtS5r9TMohoU8n7O29jY7ceqUVdfWuMLw2LHjrsScNWu2xRMJ+/Vjj7s75dUvucZrzJ0AKJ48aStWrrTdu3YHipF0wg4d3G9XX3O1Pf74E9bVddoWLlzkZ5S7d9fXe58/e/hhu+Xmm+3goYNetiBfLNuxk222Yvlyd53sJEY1n7PGObNtYKDP+vv6rLam2vK5IWtqbLQ9u3balVu2eHkFoPRPH3rIla/w9Z49ez3WLZ0JYtYpdUH/CxY02zFiiTs7bc2a1bZi6SJLxqKYuHO9R6L2IgpEFIgocC4pMCmIEzDj0MKlB2GKd+LaAGgq1kvAvAQefieGhgOD/xKiAHYkJCBYn/9YynghEAHGlE0QaxtB4EqRjhsmrpGMgTTdgDTi4viM8KTi4/SDBRBwiCsSByiul4pdkZA5HeIB4ho6Ttt937jb1l1/lb146Sp77v6f2P5yn2255eWW7S3a126/y665+VW26JL1dsqKlqfmWzxuiaJZcpLslAhais0R8JEwNp0xRteOpoCAAsKveJJ3CdXKbCnhWu5D4Vg/AYkwyBn7WQI8106mIJhqfdQ/vAAAE2ASEBFIEViUgB4G+gJ24b7C1izaRlBTjJ4sWAIOAllhACbwyG+i5ViaChiEASNjkEsjY2Z/04bAtubL3wJH4TULA1jaog3tkzDY1F7hXsWlyTolpUG4T7kxhi1jzAegoxgh7cOJ1kzKgfF+PxsemIpHflt+nwzEAdz6erqts/2U5QYHHHClPZNqg1XVN1o+EVjlp/fC1bBgKayPpaKVvDZb3K1dPV1Bge+Dh45YIpFyV8pUOgtDWf/AoLV3dnjcGpkhAXxHDx3xOnE11dW2csVKP5PIeklMXTKd8jqe7J/TvX12sr3LszeqJmAqlbafP/JzGxgYtBtedqNbuH7yvw/Z0WPH7Jrfo2biYU+WUlOVth3PByUyKHWBm/KWq7ZY1+kuB1OLlyz2NsmMyn5tnNvoCs+hQtGe37XH1q/f4MlqPPvshvWuInz88cess6Pd6utqvS5dy9Iltu25Z+2aq1/iZ9/OXbvtoZ/9zDNeMhfiJlGwMuelLUvtO9+5fzh+nQydR44e9TFcum61W+PCr8gSNz3ujK6OKBBRIKLA+abApCAOoYWHPi8AGUCKg0wJJRCIsCIoHkW1tHDZCIM6ruc+gBtCk+KY5GYFAEPg4tCVtl0CHgKaYlVoA0ET8EiWPQm6Ss5AP4wFAQ+tNIdY2CoyXWIGlrjT9o1777Z1N4wGcVe++uWW7Sna1+64y66+6VW2OAziEnFLFiYGcRKGJXzLWsJYJWBPd6zR9QEFZPEQQJHVQ7RWynd4aqxVIhzjphpovPMSiAsDbdoUQOEaCfJhgX4qq6qsKYqHkwVS7cqdkj2ia7S3aDvcvu6FhzQeATPVZ+RvxSXKGioLHPcrpk7WL/Em7Yk3BcwU18V9Akzab7KkcZ9cYuXmKLpBf7n80WbYEq258HvYEqxxyJLK37LehtdDoFdupuILWVfl3ijlzniWrrF7aiy9w79HIE4RcAFVFPem1P+Atp7uLus4dcIG+vusXCZ+rMqaGudYTUOjlZIzA3GFIrXO8HmguDVFvstukerpOm2nT3fb0aPHrbq21mbNnmPxeMpSmayDuJPtbbagudmB0GBfv9dOO3nihBfmdvf8+nq3wjkfxsxj3kpWtt7BnO3Yu9/y+aJtuXKzzW9qcuBHnDhn27q1a92NEwsgMXn1DcS7prywd3VVyk6dPO7lTfbs3m3PbdvmCkuscIA6+iR0Ydeu3V7HDWUknic1dfX2xJNP+7l38tQpy1bXOKBjT1NKIp/PWTYTuFTOa2q0/fv22hrPLjvL22VcnI14zpA0JQW9YjHPkPrAAw+6Ra6lZal7xZBwZ/78BXbZxrXWUDt6TSIQF52yEQUiCkQUuLgoMCmIQ/hS9jwOAVkr5G6l2BjFz8g9SoJX2GWJQwMQqIB9tSUXKAld4Ux3CHZyowOcyZ1N8QJyFVJsCr/znVz5ENSxyBF7MBMhqzofgDgscWvHgLjNgLiKJe7qmysgrly0fCqwxCWLZqkp6teGhUJZYCYTFC8u1rk4RyOwFbZcyXqlBB78Jj7RdQJGAm/wjIAM73LXpH0lzaDdMDARcDpTECeAIXc8WcTCQIPfwtkQ5coYVgCMtcrJ8sh72Lo3dsU0dwHesAVN2RQF4gSQtG/lngoNZMEKjykc/yZLnQAe41A8nT4D6NSH2hGQC8d9ibZ6LvAuKyNtyQonsBdeVyUx4bfw2oXHNxXovji5/uIY1cTZKcsOjsq4sZIwIx5Yyf25jYkumbZ8eWaZfIuloOaZ3CkBMrhT5l0pULYTJ05aKRa3xUuW2uBQ3rJV1dbd0+fFuxcuXmxzSKjU2WmHDx7yWLG62lofK2dVtrrawRTp+nGpPHz0iNd5q2+cb329vda6dKnV1VRbMh63wwcP2LFjR23hgvluiQPGJpNp6+0n42u9uylaOe913fAkIXsqlj/cHInB5FwkqyTnHEl1KGkBAJvd0GCUDjjV1mZN8+ZZVXWtHTh02GvBrVy12i1nbiF2t/WYJz05dfKkZ8asqan2uaE8PXr0iFv16IfnGf00Nc3z0IfZsxssm62yvr5epxntLF4wzxrqqkcxVgTiLo59Fo0iokBEgYgCosCUII6YHTLTceAiLHH4KjmDXMqUNEIxIbIEKAmFBE9pz8OuaGFrgOJ0+C7s4qR4FX0njT2Hl9rmGhXRpX1ZMgByXM9v032dCYi7+4677JqbAnfKNitaDnfKRNxShclBnECbBE8J8uO5xk133L/L18s1T0AmTF+5zimboMAYvCKAATgBUKAoUOwV74A7CfvhODVlwhwL4MJgY6L1gN8Bi1KGcJ0UF4oVZFzwLuNRZkQlZwnPcSzwg79kMRPgYp58h4AKSJObouhC//TFXGlbQIy2tafD1rKw1VwJhPgduvI3fWl/CuwpHk1WZ8UG0jfjk3WdPpXoA3oLSIefF9wTtmor8YrmSx8C7lKOaF0YWzhBiNqdzGVyKkvcTBRFvxt7texxa1jfAFsB6MK6TUbFmBfMJnZrJi9Pje8ZHQtmZeLt4g4SjZIT8YSDOKxxV2zeYj09fZbJVll752k7fuqELW5psfxQzvp7e23unDl2/OhxB3BkiyRzY0tri2dy3H/wgO0/eNDqG2bZkpZWiyVSduL4MWuaO8dm1VZ7FsdYseDuorNn1QeeKlXVXiCchJMkP6E+W6FAbb7K/HHlZS82NFQ8UHJuwWN/sNfxOglKjJgNDgy4lY3YuOraOhsYylvfYM7mNM6z9o5Od+3U/gIUF3I5p7MnXsI6GU94IhyeNfC39jX3EE9XU1vr3xErB5Akg6WV8pYasyQRiJsJh0b3RBSIKBBR4PxRYFIQhzDk2sDZs92Vg0QjPPhV50huVAhf1HojgQlCE+4ZpATnM4cH7ZAdC9dMAKEEPrSBSmCCQAVg5FDnXv5zmHHwEB9HHB3Crqx8aBdx21QqesoNcK8EM65nfLjGCBROl4xTgbgMlrgQiCMmTiAuPQmIg14SdBFOObgZ41gBdbrjja4PXOsQ0AVQlKURGkNr+Am+QPst19uxFlEBCVn1BLBlqULgoS14Dv6b6Yv25aIs0BZWgChpiLJgwjdyXVZWTu4bCx4kCCozpDIUKr6O32VRlPWPvwFzsngru6joGFbQSEEiOikTJ98L8DKmcPZPAVRZ8eW+yPf0DdgTcNQ+UAZJzZm9LwWQxsffSuihhClyF9UctcekkJJiR+sml1slHploPSez0kUWvMl3gdYmnU5ZKknqfLNcPnCtDwB88N10X4VSyS1Hw3XNiH/F4lfEi6TKenr77Jmtz9nmK6/yxCPpTNba2zuss6fLMtXV1tnebnNnz7GFzc22/dltngFyxcoVdvLESduzd4919fTY3KZGW9raYg2zZ/sZc/LUSTt0YL+tWrHM6qoyloqV7djhA7akeYF1ucUtqMsGgCMxSVdXt4Mjyobi+qg6gmSlDEITqrzsAC6XQRKj4HwIFHpmGayBANRUxg4dOWqpqlrL1tRbOZa0AqUMsmS1hA6BRZJ7CrkhB2/Zulley04WdLk9y8tmaIgSJZnhxE/DFvdy0YxENKFXBOKmy53R9REFIgpEFDi/FJiy2Pdtt93mCUmo64bfP6Dsmmuu8YLeCGy4aHDgkCXywQcfdCGQRCdcu2zZMo9nw3UEEMjfDz/8sB9wgDAEN4SwRx55xF1MAHr8DXAkOQrAEOGRZCUkOCEOjiQnfAdQ5O+9e/c6UOM+EpngPsl3XIfrCG2R3RKwON3XmYI43CnHJjaZDMSpWLUKKytNvawAkUA43ZUauR7+hAcBPnwm3gTlA6ANHkT4J+5EVmJ4l2tQLsDjCPQAM5QAlLYYG/cFn/EbVjGKTiOQjbW6jQWFk81GYIYkByQLQmEB+FG/9AXvwuvEtAD6UF4oHb54Rm6DjIvaiiqILVdJXLT4zD6lsDp7kc/0z3iVQZaC64yF/ulPgIhr2HdyYYZ+jJe9Rh1I9jz7EJrLsqlsjvTLf/YwihkSK/BcUHkFxbQRjwPtGRfrgKsX97GXw9YDWeyJ4WGMvBTLx3owHuYPGAwnUoF2zJ1xAug0bsbEiz4UAznemk1maYv2rOLgRsfGycUyQYIci3n9MwE61sZjEsslr4E23Rd5o3A1dBCXiLu1j9g4rHAYkbCEpVMZe/KZZ2z2nEZrXrjEEsmUdXV3247du62mrtYtcPOb5rn16tDBQ0ECkpoaz6Z8+MgR348rV6/yenGDACMrWkfbCdJfWuuSxZaKlSxWzNnzzz5ts2qqrKGuzvJDg+5amclkbfacOdbZ2eV7OF/IW3dvt2fAhM/a2to9Q2VLS6v19wclK3gG/fwXv7CX3XCD/epXj3qpAyx+A73dVl1Xbz19A1aKJa2cSFvj/IVWU99gHV1dXqYgFkMRGLNsJu0OncWSWVv3gGVrah0YUuZALuJS6OTcWli2bFXW+R+XUjJXUpmOTKIRiJsuV0bXRxSIKBBR4MJRYFIQx0Fz3333uX8+AhBgjMPtxhtvdBCH8APAwmqGYEbGSIQZQBOfEZoR7p566il79NFH7b3vfa898MADfqCtW7duOMEJ391www3eHgIgQjUCHGUHED4BeNu3b3fh9ZWvfKUL5AiZCLj8jlDOO4HalBmgzAGCIAcWY5P1UO5nZypwZQsFm9V12r5x91fsxddfY5cvWWHPfO+nts/6bPNrXmHVXQW76467bPNrb7IlmzbaadK2o4GNJSxWJn122RIls2TJLF2KW6xQsqHefjtw8JB1nO60FRvW2az5TTYYL1sublZIxrw0QaZoNqbO6oXjiN/ynmTVQSABjGD9BejAvwA1eAcBHx5UYhOymsJvABhlX922bZu9+c1vdmoopTx8g4CHggGw9JKXvMStQHI/VGymkvQATlQ3TUAGYAGPC6jxTp8oMnjHUgj/A7IAJvA9+wKQRdkM+idDHdZw/ithB+OkLxQXlN8gAx57kv4YNxllAUjss//3//6f72n2FQoE2ke5Qj3Hj3zkIw4CtY+Zp9wmtW+gK/O+7LLLPBkC95GgAcskc0dAZFwAKmiguDqUPKwD9/EuZQZzRvlChj7aZYx897Wvfc3bozSJXEHDcbZbt271mCLaYoxYNQDs1JZ8/etf71Z5WdcAjbTx5S9/2WtcojBC0USSCYF+AWLGJVdQgVa5Pwt4yALL32Gr6G/59jmr4QfJTMaCOL6JWckLcMcs7vUFRrIelnCxBHSNToR4RuOgNwAHyU1wpywVi0FsGK64SeouFmzWrAbbu49i8R22es06S6Uzbol7/Okn7IorN9sC4sTayO5YZ3v37HELHPsInli8ZIn19PZYe0e7tbS22tymJjt8aL8d2rfbVi5vtbrqKkvyjC8XrP3kcTu0b49dfsklXnD8yOGD3jfKguPHjnt7Q/kh239gvwM1nj88m3guLF602M+2ztOdzpvwNWcZ5xt7KJ2M28L58+zQkSM2v3mRJTPV1n66xxa3LLdBLzSecZfUQjEoBQKo5ZXLF6ycyLj1Uc8byiHg1jo0iGtnoPyQSzOuqclE0r9X+YcIxJ0RK0YXRRSIKBBR4DdCgUlBHAeCBC8EQg4VDp3rrrvOhU4ELgQltOEAKYQiDkAKdyMUIiiRqhnh6N5777W3vOUt/j2CNACNAw5hjfu2bNniGnKuRSPPdVji6IP2sEQgPHMfBw9ZuxBsETgRfkmLjFBLeuZbb73VBUcOJ+7hwOQ+BNaxLnL6ezzqp0oFqxvqsbv/4wv22pe9wtYuWGKPPfBT2x8ftM2vfoU1dJbsjtvutA233mLLLt1kgwM5i+XN0rGUDSYHLJ8YsupC3GrycUt1DVr73sO295kd7qKzav06a9l8meVn19iR8oAN1GVsoDplpf4ha8olHPhFr+lTQBYjhPBnnnnG+VEgDH5E0IdvAGzwN8I99Q2x2PId4AkFBfUJ/+iP/sgBCnyDMoBrX/ayl7kig3awBtMWFmDADooELNPsEwQxeB+rNTyNIgPLE/uIMTE29hLF67Fo0T+CHtYhQOVLX/pSV4AA2OB92gB4sR++8pWvuHXq+uuv974AoLQJqAS03X333a5AQYnBeLiPNhAU2buf+MQn/He5J/Id+4Q5f/CDH3QwBThhjzF/xgBQgTbsc0Ai3wEUaef+++/3d2jCNVLQ8OyQ9Y+2fvSjH/leZR2w4AEiaVfgCQUMwibjZS9/97vfdVD2d3/3d/68AVgzLujNWjB36Ml3rBlrQH+s12te8xofz2OPPeZ0h86MkecQzxWeWd///vf9necRa3Xttdc60IUfZLnl2YPyinHQHkCaMfLcYeyMg3WCF5RAZ/pcG90xMwpQMZwHJSVEghaCKnFxfycOrVzGgly2ffsOeO4TMlLu2b3XcuW8bdi03rM69vb2GW6FW7c+a8lkwi6//EW+nwBDKP727dvvf3NW7du/x2bPqrVFC5s9K2aBEhoxs57uTju4b5/Nb5xrLYsX2e4dz9us2jrPFrlzx/O+x4vloh04dMA2XbLJqmuqbf++/VYsFa1laYt1dXdVCojP83d4ippuWOI62tps7ux6tzrm8kXLk+ikvdOuvf5Gaz/dbfFUxmMKcRctoUR0GggVB4UfzsUrcqc8F1SM2ogoEFEgosC5o8CkIA7NNQW2EVwQdnCHQshBWHzooYdc887hhHCDMIXAh0CGdhyhCmsYbpNYFhBqEfooGA54Q5DixfUIawitfE9bCN0IlQheCJb0g0BKO694xStcgEToQohjTPyO8AaQw+KHIImQi1BHf2g3JViGQZy06xMlM8ASV3+6wx74+r127eYttnHlanv4wR/Z80Odds0bbrF53TH76u132crXvczmrVttBaxuyYyViiXLWt5SxZzl+wat8/gp2/3Mdus82W5LFy6xNes32NzmBTaYSlhvomx9SbNcNmVDWOIKJasumMXPzbl77jjlt6QlJYZBgw0wUvZTBH+BFoA+ArsKP8ObgDH4Ex6Ed7Fcvf/977fPfvazzuPwP0CMwvaANe555zvfaZ/73OfcYoeVj++5n3vhN66B9+j785//vCsj4EtAEoAKEIPwT/v/9m//5vsMQAJgweJMn/A4wBSAw7VYmQFNgCI+f/vb33YwgZICgIXi4gtf+IL3yf5lzFilsOgBnLC0/dM//ZO3RRvsDxQo0AbA8xd/8RdurQJsMVbcD9nPABf22hvf+EYHY7T1gQ98wOf9ve99b1hJwnU333yzj5Fx81wAZAJ+uZ/1UbpzWRYBTIAhlDnQjmcGgBaLGmOgT+jHeFWWgLnfc8899qY3vclpBKjC7RvLICD7pptu8rnRDn1iPfzbv/1b+9KXvuR04hlx1113+Zowd+b0N3/zN94O64M3AWPhucRcmQN0Ys2wZMr9mxTvPOewREaJTS70Q4KHZGEYogQAjrIbZLqsgLjA0OclAZ7d+pwr8SiwXYwVbNacerdIoaCRGzV7cdnyZa4IoGEshTXVNbb9+e1etHvZshZbsWKZZ9XEokVtuiJuiIMDlhsatNqqrGVxyT7dadXZjBcT7+hot6qqLDU67GSlTht7Fr6nXlvDbGLB43bq1EkHo1jGUWjCx+wLLHEJK7rLJNa1HH6SsYTNbpznWSrL8WQA4mI4QVZAnBdAD4quRyDuQvNl1F9EgYgCEQUuDAUmBXG4En3961939yeEUjThACkEHKwFCC1cw6GDsIpAg+CIYIQ2GzcnwBaacDSZADeKeWMtQIjkWrSbuF4CwDg4uYeDCwGOdgBiWBPoF2GNfgB0aNVxHcPCwPhUBBUAiIBM+/SDmxZCFsJ1ODOestoF7ifjZ0arzRWsua3LHvzavV7D58UvvsKe37nD9pa6bcvNL7c57Xn7+p1fs42/f5PN37TOThcLVkgmrJCIWWNHv8UOn7Dndu603YcOWP28JttwxeU2Z2GzWSpleYtZ3gs8ZyydSHuWtGKhZPFUwgqxstcmil7Tp4AyoGKxUqIdAB0uTAho8Ad8inCu+oMI7fzHbY9rUFDA6+9+97sdEKG0gO++9a1vuSULoQ+FxV/91V+5VQz+p194GSWHFBC0QXsoIwAcgESsUIA79g+CI0CG/5/5zGec32kD4IWbH4IeY4WXAVO8o8TAmsT42U9cCziCv3U/4OR1r3ud7yVcEnF5Zp+wFz70oQ/ZP//zP/t3zIU5wf/MARD393//9/bv//7vPm72GN9h2WZ+d9xxh1v/ADRYyz/84Q/7PNjrgE4AHX9j0fzkJz/pbqsAMtYBiyRAEqUM+xkwzG+85JIK6GIfQw/Gg5s1QBb6A6aZu1ypAXSAx3e96112++23u+UC4MY6Mgb+Zh0Bt6wz/QI6AfDQEXAJWMZiB+0+9rGP2dve9jYHn4B74iFxd2MsjB/wCJiEhp/61Kfsox/9qNP3Bz/4gQNFxhi9LjQFKPYdxNIFcaiBBQ4Ax39AT093r82d22htbR12+NARj8lDyZYrDlpVbZUXCicerHlBs5cB4IyY19Q07CKr0hcHDh5wwHfJpks8/o5adAA5zwaZz1m5WLKqTMrSyYQNDfRbnPIeyaTHlZGFE8NYLJWx/iHK4ATWZwBbkFFV4DPwHpEFkMQsnsGzmDcr5vx54XFrlSyVvf2DnikzAG8BiBsuuB6BuAvNjFF/EQUiCkQUuOAUmBTEIbhhXUCowb1J8WUIeAhsCMQCXghmXAuw4zMuIRxUCDgcsGgWOYAAY7KW8LviYRDalD2QfrkO4QrwB1BEeAMMcsgilCnlO/dgNWAsXINwhiCNsIWFjntl8ZO7UzgmbrKU/uli0Rryedv3+JN24JltVhNLWq6715ItTXb5DdfYrJ6i3XfvN23j615uTSuXWSmWsHQsaadPtNnBp56104ePWrk6Y4vXrbLmtSutWJO1vnjJEDuInUuXk5aJJS2dL1t8qGhZaiVlktYTz1spAnEz2gwqLM26AhqU8AP+wK0WHkEYAsTwAigBghD4ASgAI8ADvArQACBggeFeBHasTFxP24A4rEc//OEPHSQCXgBLAB/uUYwY/AqwesMb3uCgBEsUwBILNEAAN+NPf/rTDnTYD4ALAB97AKsgQIM+2COMiWRDgAYABnuCtgBY/M33WJsANLSFyyDgBwsTCpE/+ZM/cUAESMGaxRgAOtCHvgAzWJoYOzTCJZKxsHdoC4sa1i4AKoAQKxU0wAp29OhRV7685z3vsS9+8Yu+57meNeEZQlsANo8DWrzYY2uVLY99zLwRmpkvYwf48kwBfH384x/3tpR8hucOVkiAF9dBY+iIxZJxAJwZF1Y3AB/9AKDvvPNOX2M+Mx6ALH3xPfdzD2uPpRbeYNyAQsYHHaEhgBtAhxIKBRSWStZOyVdmxLjRTTOgACCODIrEwQWWt8CNMABIqWTak5t0dpy2/v4BmzN7rmWrqgIX5N07bNbseueDefPnebze3n17PaNly9Kl1tvX5+cIexWe5RxbtHBhkLafBCflsiWxkMXjHotXKhUcOibj4DYyxgblDgBz1LKzWNyK8bTHr41k5AxKCoTLdpRLzCnIbslzypWMpbwljZp6CSuWSu5WmUil3SrnqShjCSsPu1EGMYkjNfuwxJ2bV+ROeW7oGLUSUSCiQESBc0WBSUEcghJAisMMYMWBw2GmIGn+1gshUICJ+/gcTiQCYEPYBAAq2YAy8HEdwqjS7isZgwRwWc34XjWjVKaAQxUBi9/og3g5wCbATskOEPDCYx3r9jRRohNcUXIDPdZcXWu9uw85kNu3dZvVtsy3W/7gjZbq6LM7vnybXfnGW2zVpo3W2X7ajj6/1w49u9PHsqS11eatbLVUU4P1VyWsLx233lTZEDtiiaSl8mbxgaJV58rWEM9YthC3gVLOerNlK86sbNK54ovf2naUIhueQPjCsgM/eh2kctmBEAAGPhGPwruAOAAe32NlQigH3GCpIskAViOsYQAfJfh53/ve51YargEsYB2jL0Agwh88iNWHewEHgAAEfyxZKBkAG9wH4PrXf/1XB2AoQAAnWL4VLwroYGyMExAJqGBP4sIHoGRugEqsdygxAHT0q5pQgCIAEvsCF1EscfzGXgSUYEVTHN873vEO++Y3v+kWdIAQlivoiDDJfJgjYycuDksboBTLIwCY9rGEAegYD6AQ8Ms8cD8k3g/BlHawugF+oCdtQy9+5x1LP3sWSxt/Q2dAMIohuWIzT2hKv9CCNcBFkucIwAvAx9pjqeRv1p2EKQBRWeIAcTw/eJbAC1hicbvEssh2x5Z+AAAT20lEQVRzDsUVbQKmoT3AnLbwJmANsfDj8oaVlrWIYuIu9GOj7OAJ7ObZGSuOg16ODlfCWNwG+gft4MHDtmBBs/MhIG2gf8BOdpyynt5uGxgMvEQy6YyvM8W9G+cGGWJ5EbtWV1vn71XZqmBP5XIOqEj+gVWPZC2cFVjksMxlMqlKvUfz67xeYypluVLSMtV1NjQ46AXE9dIzS9laOcsodYBlkDMRAJcoofrDfTRwjhzK5X2P4M3hQC4E3Gh3/MLrZ7c+EYg7O/pFd0cUiCgQUeBcU2BSEKfaMhxCaNURjFUvCqFHhw6HIMIWAqqEIu5VgW1l71P6d9WvUl0pFfVF0OI3tadU7Ry+HKr8V/FgDjfapx8+c/AJXOp7WVp4l4XGDzhFwVeoOTGIK1saVxeKPbtgULRDhw/Y6d4uu4REKsf77Dv/9VW77pZXWWJWnT3wy0fclXPtqjXWun6d1TQ2Wrq2xjNPdub6bTBWtnh11jOJ4daT5F8pZtlYwqoTaSsN5m0gN2jlKlxjzvVS/261B1/AVwAyPuMaB58AkgAWKBT4Hr5VBkKukaUXDT18BGABhMEzgC54EUEeCxHWKniY6wBDAAz4ECs1YA5wgaAF4ACAKMkPPA4QZC/hRsy4AAPcT3uAIcYFiESwhK8BHmoP0Aaow4oHX8tdmb95cY+0+IyRMXGvlByaB+CM+QBYGC//oQ1zgT7sefYGbsvKYgnw4wV4ZS9CT2Wh5G+uhZ70y2fmybz4TTXkuJ/x0JYSEDFG5sF/xsDfqhXJ9VpLaM14Vc+Od36jL9YP0MW8AGDQibHxmzJ1Qi/WUs8L+qdPLINSDMEDjJu2Aancz4vnk7LiQjclYALAsVZKnf+7tdN+k7MFzgRWK7fCEQaGJavyv7u7x9rbOmz5ihX+vdeN6+mxVCptdbPqPFske3Wgv9/bYM+VLbgO/nDwX1Pj/MyegPdqa2qtXArq0uHqiNXMs7FWYuSGcpxJAK1S4HHi5HFEaYVy0pLJrA1VlJwO7pJki6zQEBfMSm3VdCbjGTe9ZmIhZ+lkzOfgZxWFwjmTstmKcjIAd+f7FYG4803hqP2IAhEFIgpMjwJTxsRxyElQ4iDj4OBgCYMihB4VRJbFS7WfJEwisCLIcVDyLmGKQ0ntqTgvQhiCH9cEMQJx/8wBxxgQ8hiX6jtxoNEOAjAvCZwcurqf3xX7dqYgjrbQ1NZXVVtVLG49Q70Wq0mZ5XOWyRet4XivfevzX7Y5jU12sr/HYvMb7Nrrr7dFzQutJ5W0vkTMXV/QuvK/WC4bxWk52qnbQzFWDl8KwBYKRUun0q7FzecGpreK0dXDFNDaiqekEJBbL+AH3lR8CZ8FcriGz/AfAhaC+tjyAko/j4DHdUp9Dy/C4/AcfcKr8Hq4/ECYl/lehapleWZMEs5oS9Zp9gv8zvUqZi5eliWatlXonr6lbNG+kNuWa/aTyeF5KSZUwCYMhBgL/WjvMD4AJX/Tr8fn5InxybgwKYuWgJFcrYO4n8CSz3+VHYBWjIfrALvhfRxW5gy7lcXjwxZ3KWp0r9ZL60s/snBIiUMfXKc5ca8USeF5Mj5PbFF5ha9n3lg1cdvEoojLKVZGFSGPtuKFpACghuerFy/wjt3dsICLYtl27NhpK1ZQczDpwM1jjr2eXNwGhgasihIBlXIfKkLPfkj4cxlrFzXUSjY4EOxpYud6u3stncp6zTX6pZyBe4yUaTsooTAw0G81tTWVTKlDbsUL9hL7pOyf62pr3WVT9drcCdTj5Mi0WbZCsTh8ngV9VEAh55ifmShJ4WX+vhAQziwCcReSt6O+IgpEFIgoMDUFpiz2PXUT/3evIC4tH49bpli2hkFSWZesmMCFtGTxcsmyuaI9/stf2rM7n7dLrt5irZdvtHQxbum+vHVlUzZQlfEsk/+/vTvaTWoNgwC6AaP21qjv/4ImGo3GWsD8e0PhophYqMk4y5uT47HtN2tOaqalsN6t5u+4bcYXZOdnDBu/VvPPxW1X0/SwnqbtejX/HNz8A/Hb7T/4uur/25tkBF5C4Piw7vG+j18suPRd/Jf4+Ld6n8dHOJznyHxmzfEdqEtP47s8xPD06/Dvhz8+HunwnCcAnsfWfjyByKz3+O7348mo5k/rh38e/vv4/eWz/fKMw6tnPMRiPGnJbv55v+XX43f35g93egmB82ehfOo1+679/8eIu1bQ2xMgQOC2AkbcHzzHyPq5WU93D/vp/ff5r9Jpu95O+/m1iXbTm816fkjOl/sf092Hd9PXV/tp8+1++rh/O316vZk+b1anF/venobc8e/+h/VqHnC/NmMsjiE3Xhh8vNj3GIm3Ldp7I0DgOgEj7jq/27/14+MQL7zrC0PuML+e8yl2GWPnM2r50McRd77R5jl3GHHjz2x24xXc/v6j7sYLDKyWR5ksI+40XudLDkPu6RF3mn3X+htx1wp6ewIECNxW4OUfSH/be703AgQIECBAgAABAgQIVAsYcdX1C0+AAAECBAgQIECAQJqAEZfWmHsJECBAgAABAgQIEKgWMOKq6xeeAAECBAgQIECAAIE0ASMurTH3EiBAgAABAgQIECBQLWDEVdcvPAECBAgQIECAAAECaQJGXFpj7iVAgAABAgQIECBAoFrAiKuuX3gCBAgQIECAAAECBNIEjLi0xtxLgAABAgQIECBAgEC1gBFXXb/wBAgQIECAAAECBAikCRhxaY25lwABAgQIECBAgACBagEjrrp+4QkQIECAAAECBAgQSBMw4tIacy8BAgQIECBAgAABAtUCRlx1/cITIECAAAECBAgQIJAmYMSlNeZeAgQIECBAgAABAgSqBYy46vqFJ0CAAAECBAgQIEAgTcCIS2vMvQQIECBAgAABAgQIVAsYcdX1C0+AAAECBAgQIECAQJqAEZfWmHsJECBAgAABAgQIEKgWMOKq6xeeAAECBAgQIECAAIE0ASMurTH3EiBAgAABAgQIECBQLWDEVdcvPAECBAgQIECAAAECaQJGXFpj7iVAgAABAgQIECBAoFrAiKuuX3gCBAgQIECAAAECBNIEjLi0xtxLgAABAgQIECBAgEC1gBFXXb/wBAgQIECAAAECBAikCRhxaY25lwABAgQIECBAgACBagEjrrp+4QkQIECAAAECBAgQSBMw4tIacy8BAgQIECBAgAABAtUCRlx1/cITIECAAAECBAgQIJAmYMSlNeZeAgQIECBAgAABAgSqBYy46vqFJ0CAAAECBAgQIEAgTcCIS2vMvQQIECBAgAABAgQIVAsYcdX1C0+AAAECBAgQIECAQJqAEZfWmHsJECBAgAABAgQIEKgWMOKq6xeeAAECBAgQIECAAIE0ASMurTH3EiBAgAABAgQIECBQLWDEVdcvPAECBAgQIECAAAECaQJGXFpj7iVAgAABAgQIECBAoFrAiKuuX3gCBAgQIECAAAECBNIEjLi0xtxLgAABAgQIECBAgEC1gBFXXb/wBAgQIECAAAECBAikCRhxaY25lwABAgQIECBAgACBagEjrrp+4QkQIECAAAECBAgQSBMw4tIacy8BAgQIECBAgAABAtUCRlx1/cITIECAAAECBAgQIJAmYMSlNeZeAgQIECBAgAABAgSqBYy46vqFJ0CAAAECBAgQIEAgTcCIS2vMvQQIECBAgAABAgQIVAsYcdX1C0+AAAECBAgQIECAQJqAEZfWmHsJECBAgAABAgQIEKgWMOKq6xeeAAECBAgQIECAAIE0ASMurTH3EiBAgAABAgQIECBQLWDEVdcvPAECBAgQIECAAAECaQJGXFpj7iVAgAABAgQIECBAoFrAiKuuX3gCBAgQIECAAAECBNIEjLi0xtxLgAABAgQIECBAgEC1gBFXXb/wBAgQIECAAAECBAikCRhxaY25lwABAgQIECBAgACBagEjrrp+4QkQIECAAAECBAgQSBMw4tIacy8BAgQIECBAgAABAtUCRlx1/cITIECAAAECBAgQIJAmYMSlNeZeAgQIECBAgAABAgSqBYy46vqFJ0CAAAECBAgQIEAgTcCIS2vMvQQIECBAgAABAgQIVAsYcdX1C0+AAAECBAgQIECAQJqAEZfWmHsJECBAgAABAgQIEKgWMOKq6xeeAAECBAgQIECAAIE0ASMurTH3EiBAgAABAgQIECBQLWDEVdcvPAECBAgQIECAAAECaQJGXFpj7iVAgAABAgQIECBAoFrAiKuuX3gCBAgQIECAAAECBNIEjLi0xtxLgAABAgQIECBAgEC1gBFXXb/wBAgQIECAAAECBAikCRhxaY25lwABAgQIECBAgACBagEjrrp+4QkQIECAAAECBAgQSBMw4tIacy8BAgQIECBAgAABAtUCRlx1/cITIECAAAECBAgQIJAmYMSlNeZeAgQIECBAgAABAgSqBYy46vqFJ0CAAAECBAgQIEAgTcCIS2vMvQQIECBAgAABAgQIVAsYcdX1C0+AAAECBAgQIECAQJqAEZfWmHsJECBAgAABAgQIEKgWMOKq6xeeAAECBAgQIECAAIE0ASMurTH3EiBAgAABAgQIECBQLWDEVdcvPAECBAgQIECAAAECaQJGXFpj7iVAgAABAgQIECBAoFrAiKuuX3gCBAgQIECAAAECBNIEjLi0xtxLgAABAgQIECBAgEC1gBFXXb/wBAgQIECAAAECBAikCRhxaY25lwABAgQIECBAgACBagEjrrp+4QkQIECAAAECBAgQSBMw4tIacy8BAgQIECBAgAABAtUCRlx1/cITIECAAAECBAgQIJAmYMSlNeZeAgQIECBAgAABAgSqBYy46vqFJ0CAAAECBAgQIEAgTcCIS2vMvQQIECBAgAABAgQIVAsYcdX1C0+AAAECBAgQIECAQJqAEZfWmHsJECBAgAABAgQIEKgWMOKq6xeeAAECBAgQIECAAIE0ASMurTH3EiBAgAABAgQIECBQLWDEVdcvPAECBAgQIECAAAECaQJGXFpj7iVAgAABAgQIECBAoFrAiKuuX3gCBAgQIECAAAECBNIEjLi0xtxLgAABAgQIECBAgEC1gBFXXb/wBAgQIECAAAECBAikCRhxaY25lwABAgQIECBAgACBagEjrrp+4QkQIECAAAECBAgQSBMw4tIacy8BAgQIECBAgAABAtUCRlx1/cITIECAAAECBAgQIJAmYMSlNeZeAgQIECBAgAABAgSqBYy46vqFJ0CAAAECBAgQIEAgTcCIS2vMvQQIECBAgAABAgQIVAsYcdX1C0+AAAECBAgQIECAQJqAEZfWmHsJECBAgAABAgQIEKgWMOKq6xeeAAECBAgQIECAAIE0ASMurTH3EiBAgAABAgQIECBQLWDEVdcvPAECBAgQIECAAAECaQJGXFpj7iVAgAABAgQIECBAoFrAiKuuX3gCBAgQIECAAAECBNIEjLi0xtxLgAABAgQIECBAgEC1gBFXXb/wBAgQIECAAAECBAikCRhxaY25lwABAgQIECBAgACBagEjrrp+4QkQIECAAAECBAgQSBMw4tIacy8BAgQIECBAgAABAtUCRlx1/cITIECAAAECBAgQIJAmYMSlNeZeAgQIECBAgAABAgSqBYy46vqFJ0CAAAECBAgQIEAgTcCIS2vMvQQIECBAgAABAgQIVAsYcdX1C0+AAAECBAgQIECAQJqAEZfWmHsJECBAgAABAgQIEKgWMOKq6xeeAAECBAgQIECAAIE0ASMurTH3EiBAgAABAgQIECBQLWDEVdcvPAECBAgQIECAAAECaQJGXFpj7iVAgAABAgQIECBAoFrAiKuuX3gCBAgQIECAAAECBNIEjLi0xtxLgAABAgQIECBAgEC1gBFXXb/wBAgQIECAAAECBAikCRhxaY25lwABAgQIECBAgACBagEjrrp+4QkQIECAAAECBAgQSBMw4tIacy8BAgQIECBAgAABAtUCRlx1/cITIECAAAECBAgQIJAmYMSlNeZeAgQIECBAgAABAgSqBYy46vqFJ0CAAAECBAgQIEAgTcCIS2vMvQQIECBAgAABAgQIVAsYcdX1C0+AAAECBAgQIECAQJqAEZfWmHsJECBAgAABAgQIEKgWMOKq6xeeAAECBAgQIECAAIE0ASMurTH3EiBAgAABAgQIECBQLWDEVdcvPAECBAgQIECAAAECaQJGXFpj7iVAgAABAgQIECBAoFrAiKuuX3gCBAgQIECAAAECBNIEjLi0xtxLgAABAgQIECBAgEC1gBFXXb/wBAgQIECAAAECBAikCRhxaY25lwABAgQIECBAgACBagEjrrp+4QkQIECAAAECBAgQSBMw4tIacy8BAgQIECBAgAABAtUCRlx1/cITIECAAAECBAgQIJAmYMSlNeZeAgQIECBAgAABAgSqBYy46vqFJ0CAAAECBAgQIEAgTcCIS2vMvQQIECBAgAABAgQIVAsYcdX1C0+AAAECBAgQIECAQJqAEZfWmHsJECBAgAABAgQIEKgWMOKq6xeeAAECBAgQIECAAIE0ASMurTH3EiBAgAABAgQIECBQLWDEVdcvPAECBAgQIECAAAECaQJGXFpj7iVAgAABAgQIECBAoFrAiKuuX3gCBAgQIECAAAECBNIEjLi0xtxLgAABAgQIECBAgEC1gBFXXb/wBAgQIECAAAECBAikCRhxaY25lwABAgQIECBAgACBagEjrrp+4QkQIECAAAECBAgQSBMw4tIacy8BAgQIECBAgAABAtUCRlx1/cITIECAAAECBAgQIJAm8BuPX8VHLvuboAAAAABJRU5ErkJggg=="/>
          <p:cNvSpPr>
            <a:spLocks noChangeAspect="1" noChangeArrowheads="1"/>
          </p:cNvSpPr>
          <p:nvPr/>
        </p:nvSpPr>
        <p:spPr bwMode="auto">
          <a:xfrm>
            <a:off x="307974" y="7937"/>
            <a:ext cx="5581285" cy="55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11" y="1529230"/>
            <a:ext cx="3426106" cy="49170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529230"/>
            <a:ext cx="3440704" cy="484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8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93021"/>
          </a:xfrm>
        </p:spPr>
        <p:txBody>
          <a:bodyPr>
            <a:normAutofit/>
          </a:bodyPr>
          <a:lstStyle/>
          <a:p>
            <a:pPr lvl="1"/>
            <a:endParaRPr lang="cs-CZ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endParaRPr lang="cs-CZ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99247" y="7937"/>
            <a:ext cx="7756263" cy="1383363"/>
          </a:xfrm>
        </p:spPr>
        <p:txBody>
          <a:bodyPr/>
          <a:lstStyle/>
          <a:p>
            <a:r>
              <a:rPr lang="cs-CZ" dirty="0"/>
              <a:t/>
            </a:r>
            <a:br>
              <a:rPr lang="cs-CZ" dirty="0"/>
            </a:br>
            <a:r>
              <a:rPr lang="nn-NO" sz="3200" dirty="0"/>
              <a:t>Apokalypsa – ca 1450 </a:t>
            </a:r>
            <a:r>
              <a:rPr lang="nn-NO" sz="2400" dirty="0"/>
              <a:t>http://www.johannesoffenbarung.ch/bilderzyklen/blockbuch.php </a:t>
            </a:r>
            <a:endParaRPr lang="cs-CZ" sz="2400" dirty="0"/>
          </a:p>
        </p:txBody>
      </p:sp>
      <p:sp>
        <p:nvSpPr>
          <p:cNvPr id="6" name="AutoShape 2" descr="data:image/png;base64,iVBORw0KGgoAAAANSUhEUgAAA3EAAAOkCAYAAAAIh73QAAAAAXNSR0IArs4c6QAAIABJREFUeF7svVmMZVl2HXbe/CIiMzKrcqypu7rYHKRuihQlGiRFUqZE2myaIkgDtOVPmTRNW6Imw/BsyAPgL//436D9KQsQbBiEYcAw4A+Lf3TLgEXBbFqkmtXNmnLOGF68wVh77XXOPvfdeyMya2oBN5rFyHjDveeeca+91t57dPfOrd1ut0ujNEqTyTiNx5OEn+12m+z10SiNJ2N7f7fbpvV6k9brdZrP5/bexcVF2m43aTQap8lkYtfY7VLabDbl++OxXRPX22w3abfdptlsZtfBf7PZPI3Ho3R2dp7G47HdbzqZ2r9HI7Rll7a7bZqMJ2m9vrB7jsbjNJvO7P3NZpvWmzVuYG3C/dFWtAnXQLt4rZG3Y5s22639ezwap9XFyp5vNB6lCdo6GqXtZpufS32RRon9gP9tef3pdJqms6m9jn7Ava0N+Hu3s35EX+ga6AO9ptfx+dK2nbXrKj/6TvltTc/Xwn3wgl3fLxjvhee1d3a7NN4l9r2PlY27/402d/3o833tzf0XPhTbsf9dtXZn/ZnQmz52GAHMIYwT+p/jzT7lmOu7LS0aj23s8tzG0+fn9Lnh81TzNWE8bZ50X7fvns0xshnkl8LcV982P4d+XW82abPepOkU62picxbzji1iv+AnjhX+1tpTD6iv8Rv3/DhjqfvF3zafsR68LVibGB/NDazXq/ywD0r/YN3rGZvfz/3m99J4Nfuz7b62LppzEfMppdw/nFv2lFw/o2Tj4ROyZcpy78Azow0a27im4joq85/7Kt5rznXN7a6+653rPhZt39Wzad00P9Ncm2wb/+tb7/pMXju5DWVM29rDJd61x2hvLP2jflR74t+aP7FvYr/r31hP6AfMMXtth/vgnMD5Z7tEmkywB6Z0vjpNz549SavVNo1wlI0XdhZdrNc2N46Ojuz306dP7VyzeYS1u9nYusUZoT6xdbzZpNVqZe/h8xucg5tNunbtWjq+ft2ue3pyksaTSTo4OLC59Ozp03wuzeazdHh4aK8/f/7crqEzDvuD9QvuOx6nw+U8bS4u7DPHx8fp7OwsffTRh2kyndh9T09Pbf4dHh6k+WLue+MmbS52aX2BZ8B+Adtgkh6cnPZsrldZ4cNnhh4YemDogaEHPskeGN25/aqdnjDmo8EBQwf/GSiAcWKnF4GYwB3+xoGEnxok8TMAXm5nZkMb11wsFgXEbdZ2yBmYWp2n+XxhhygNVjcecBEDGQBKAEU01vPBhfvAGB8VIx3Gr9ppB/pIhjiN/gLyaNjKhjDAis8bMNil5XJRDno3SvRsuAeAkN13h/7aEQhOJgRxAJ/ej/qt/sPfuG8Ey1cxQJvGp42dowICuKuBOPYJwd0IQGWXDIBH44eGTv+5fRmIazPsmsCyxSL2l9pBnMBaNEbjfToXCAAfHqdpL3qfsTdgwIWfK4C4PpCLaxELFCAtFAdHQQRiEcDg33AKwBEw9XHAvOda4xzmDw3kOJ62TvO7ujeN4SaAqfuqG6zH/t0HptoXyp0jEOi/p1ogQ78Y/D2+A1tvfHyfw4152jdvK6dC+D77R31Q90U/0GA7sA9g/WPvMAcNjGkHg01AGoG12toEedpvX2bD71+3nAvaB/v2lLjnvziI2x/Ttme5rG8jwNX3NTfoNORY8XdZD00QnD/nzju+r8UiB4LAO849gNaULtbn6ez0hM6j6SyNJ0u7z+nZmZ1ZcDjiTMNeCJA0nc1sDkTnBeZDdDphhU6nM3PQoA3n52fmzAQgxLrHdfC6nSV+Lczb+XzmZyQdrdr/uQ/DeUDgZWdR2qXDxSItF/N0/fr1dOPGjXRxsUrvv/9eOl/RYYr74POHB8s0X+DspQM04f82PGvpDEzpgyfPBxD3Motx+M7QA0MPDD3wKfXA6O7tW0RIAHFg4hwIAUCVH5mi0XAUqwWWhEAPPwb83LjSNWhQwLDhgYDDA8ANBxsOEHlFcejBy2iAxw1cMXxoG96v20XjtWmw4BDEYSagVh90NNPBrOhQjUxZZuPcoMfD4Z4ApMZbBeMHXlvDe3g684ASzMKwgMsWXdjGxBkIdBDXZE3U1quMd9OY7gVxziKKTcz9hte3KZmDObCVuH8E9V3tuQqIK4YgQWYNVtqu3M3ENce6CaB6AVUG85yrpV0+r0MfeSsJ/slXtv5o7Lv6Jxpa/WNbsxW8LtcW+hhGGdYKxwSGHR0Z7A8Hn5nNYWvqvuYT9I9XN4iLwGd/3rENAnoZYHmnZJDCDm/pqiZTc7nxzzUUmToZ73REdPkecHuOCcG62MM4NgIVAg+cU2Kh+hhZ73Rf3+WaZO/Ls4vdK4CjCWTagF2z48Tctc09jrPmhT+tzw/OKYKDOFZxbcV/l3G9jImzAQ4Ohqusda3DrhWkcebjsPf3x7da9w7MyYqyTWXqadx5jR28Ou7GzKyrHHMJDsptWq3O0unZcwNx08ksjcZzA204t3AmnZ8TEAEEPXv2LC0B6CZQjazT1hUpnHNQrpAJBzMm1tZY9zXPQVwXP1CW4AzEc8lZibNCCpiTkxM7kxbm9ExUy/hZxfMMipdd2m026ejwwK4Ltg2qEbB8+AxULQBzmw2ZusgSwnG0XCyNCYQjE0D16//49wcQ1zVNh9eHHhh6YOiBz6EHRvfv3jE5pQw8evlp6OBgwAEXWSQZSDikTELobJsAgDFSMA5wgLgMzt5zI88Ol5RMeiR5GAAg3sfBAnAn48L9qjTInEWQOW2CFxxyBsjohdQRjzbF92hAJZOQiN3Ds6ENlF7Kc741cEdwRosBh1dhy6KRVgz/dmYHbFzpO4E1GUQ8RNeZyYxe48vYL82TFwFxkgPyuYpEzICpM3EcwzIL7W+XmXXNzb62xmeqWcY2OizeoR/EAXzLWGwyUn2sj40YDDSBVZfdmqTKuFOOeexX98/3yL2KR7ytjyivpeFp/1//zgZpe89qnkiayPkCJmBiUi5zlpixyetqjuJ7keVpSi/79pi+sexn4tyh40AlMiIyuGtjugC5y+ZPX3slmy77F+RwTkf30HhqSz0nOe598+eq63K/zT7YFXta1iD2S2xEEd7mudjTAX0OC4E4gTQ9l8ZGDFa9fgRsony5qC8uY+IElAR6Od81HvbuSx1xxioF548cF3itzPty/Xr+85aRhasdCe4EMYre16n/czTCfcGoAcQBNEHGDecjgNXUgA+eCUAO/b1cHqSHDx+mxQLhAWOTQtt6xJw0SeLMAB+eB5/Beyt8F7J/c6AWdYmcomornYM8lyx8YE2JMj534dLMiSla4DAgi7bbbtLc9wvILgEMZzNKO9F3BG1QoZDhA2CDpBLn4mJOVhASzGtHR/bZv/s//a8DiHupGTx8aeiBoQeGHvh0emB0/x5BnGLC7BBATBvi3HL8l3tXTZIIJoBAx+Qb8DRu6aE1wwGOTZcRVkYSDlzzLG4ZIyBGyw9o83XD6xgAFAEkjVcc1ia7zPF1jMMRWMzxKH6AMfbOD1CX2UC6wmshVmGajTYYxvJ64pBUDCC6nN5Sl0qaPVL+zp/zfpGxYH0HoDEa53i4JogTgKNktTB8LzLMLwziGtKx/H08p7OIxqgE+WqTnWs1UDsaHWV/AjMywKKh133Ntjghzj/1tdgSgfgmCxSvvYtMnONIxjc2QIWMOHn8OTk7h6ZP9rcP2grLRCBatTD/IYBi89FAG2Ns8G8Y4HHeRBZM8YOMBxVLV5iYIhd8kZlWDGQagAKkjXEoUNXj9CJLyGvYeHHw3JgUK1o6QuTJ5aBJsVpFRlz2h+7xqp0AAtZ8LuwPMnILWChOhe5eK6wXcUt5riaAaIKMZp+09XHbffvmXb1GBGK0jxP8R2CtNmldvQwTpzbmNenMNhmveg5dfR8pTJyceWLjeA2xbFxL8TN0IuVWNf5NieDINAgCcrZ6HPB5KAFiISGnPD+xe5mTcbPv9MRdsC5XKwI6KS3wOs4d3gzMHeNgZ/O5NR3ACneHU1RnGe5h8eXuRAMYxPpfHhwYs4d9QHHkOEckKxdgxnV4vqzTcj5Ls+mUskmLr4VTElLfrb0G8Hbz5o1048axATYAt9l8ikPc5gjPXMqM/97//L8PIO5Ft83h80MPDD0w9MCn2AOje3duk4lzICL2JMqnxFIQvCmhhCcccWmSHSQWD8LWmlfbWToe4i6nBIgznX99uOoeYgAB5iQ3yQlAPN6Eh3UBPow3YGIS3B8gqoqJG48sCQrAGryWOEgVbM7EKrPsqS2ghcaDDrAISMUU2kHssrfIRFqcoMlSFcNXJzYR8xcTm7zMGLeBOBIR9MYqCQaBQJHe0cj0v/EbAM7GrCSSIRggMJdB+KJtbDPCS1wIpULtP31MXGyPkswo/vIST39fTJwDtr0reExcJ6C4xDiN38v/djAdloADnGjoKlEO5VSKkTOzM8bE2bXqODKCvcI4im0GwO2TU5IR6hiRYL61gTixSRGg5JhFf6zC5hXJXQFd/FAEeH1tLddqsKdqfoeekqQ+Y2cJ3mv+CwbunlxP49Uzvdgn3DPwb8WXMnEGpdbxXnH9cRNpZ+L6yKsuyWjeWesJ5n3r71pza+dFAQF1giD19eVMXAGyetbstKnkpM051iN/dZY5D2vDn8I5Upw9ZeyKg4HfjQ4TxXVzj/Pdz5rs/j6XzYNJgxPxPF2sV2kyHaf5dJrWqwtLQILkInCqgBV78vRpevzoWTo4mJlz8WKF70H9AdUJziSpNgmgAdrErNEJykRY6GOcTTqH7flcLWJJULIzx2MBdykd3ziu1DIGIC+QAGxt8XA4b9eQcVqX7NLZ2ak7Mifpzp3b6Y033kjXj6/zXEbYA6SdYxMteGwnQwn+/v/yfw4g7kUPweHzQw8MPTD0wKfYA6O7t1/dyTuvbIU4SBS7VhuhBs+8OfJ8KiEKvXUxxssYPgdXOXtjSmk+m9mBJY+qjAQdXBGQlZgyslsAhubJRFbIKeQsCDxHhkx4Dj35SmBXDIRMmMkSIO787NziACCTpJxlZf+2JwssnCSkODgzoA3ZKfEaJCf0uJbkLmIiwfpIltrMTqnxFBvXBDOdgKExEZrGtJRk9jpYzBDHJ5mZ4vpyohcHcWbcunRSsUYEfy5Re4lJuP8cBUxGJ8H+pftAXIllLIZzCcDvBZyenVLxizbmHv/CuU8jLpvTHkNkMidngJttvYxh4NgGIzUnOGnEwLlBXZwFZHEpMZ6Y0ScmWyC9sFkxkygzLIotV6INgYmXGMa9r+yDOBnJTVCg+LQSExYBAb4VgVrNqlLu1bUWFPMqp5IGjw6p7vHSOhfTue9IiMZ/AZX4fN/cMvmb75toswxx7iOSJwa2KGe9dODjQC53toNzgsr2n759ottBwmu17TnmNHPnT7z2VUGc9u94fYE4sbAdT9IZw5jHy/tH6034s2b7y1rDfbWPxWctrCgTf5iiBOeGx8aZ4xGOEnNCrnNyk9lskq5dv5aOj44sWcjdO3fS0bUj22chp3z0+FH64IMP0oOPHhi7drGi3BFxcmgjGLoPHzzmfuMZTHG2YJ6QTSux3TiPANaQwdLOOmS8dOWK/s2s0MzyrFi2CLLNUbje8Kx1UHdweJCOjg6NfQNoQ6wbEp5A2nly8twyVUKhslwu0wSB0nh+m8szO+v++7/3vw0g7pPYQIdrDD0w9MDQA59QD4zefP3+7vT0zDZrbOompYQn38sK5CBpl6qIUVNsTvaIZ+kMDykYVUxOooQZMC6ZyASafmn8FYNnwHG3tYMH2ny8j0xaksgo8NsYiZD1Uh5WedZl+OG7i8XS5CEAefB24sCCF/LkFJ5ISjFxf5O4yOXtLJ/69+BgmdA/uD+MabFvdkgjrgDxA8ulHeYAh+hHeDINoloKa/aB5DXqL4HdPjDTNJabY958n4UNiiHj/6oSAsgo0rUMqHlmvZqto+EtoC0jI3r/BdLtWg4c83h4OvJ2tkCxN5TLZhlUNi4J9nI8VZTw5Xu5QexlEiR5FXMa4xgl9UV/IIqySGfJymi+5v5tMC5ZFOhsiphgNeVl12I03NR/MQFGYZvsTjkVPcE1DW6+k0dzL3GMmK3LwKbNUXeslHgqz67q6xIGqDlDXM5ZHDEEBWLjc5ZP7y8arWojNxKxh3ivALJYogQGNNP+c3zomCjp+CMg2h+BfoAT2tL4amYG8XqDyeoreVAypbpyLji79LzsI4JTMasxu2+ULnP+Vj6zPbb2Ks6eNgDTBGhlT/B1ac/Oh49rU3Owa77ruvU9fY72JJvRfI6spdQC+LbKwTTHA+/ldRDay4EjOM57k49nBqSWtESfk5yyrCTGDEJRwVIDt269kr7ne78nHR0s0/HBIff43c5AGsYKWSqRZOS99983wIMwg9X5uYE0jDfOhtPzlZ09z09OTBEiJx6en+V5Jjbn7cz1rM+2Ll1yb8lQ3LFh56eSianEChwGfjbqOQ0Qrlm+4PXXXzPpJM7Ds9NTd34iE+ap/Yc5DACH+8xn4zSfjMzxqbJDv/l3BxD3snv98L2hB4YeGHrg0+iB0Xd/1zu7J0+eGGAyvb8fdsiCVQAcPZYAMYwJYzA3fhtLkGvLMX4Nxh6kGXb4ygpw/T8MaHj+lPxEBzEOTXgBEfiNDFomi0TQtRvwihcwb7fqFoWEFNT6K+UyvKNrA3DwOIJ9g/4fBxSyelmdOY/TUF07Giw1kyC2SrWEMhjwQ5Ne22TZyABM0XYcxHzd6815Nk4e9PSsEggz6L021Osh7gNx0RDLnwPocvZTxks2S1rqxfEzBpXsnyVjZ4l7IgNRGJUmiJPRS09xSYKAAVT2zq6Ja3X0rFyEyzth7LfUBms+azb2cptLrTibB5ZYp9QCM7AkFq45zkpmUlLf7TUXclMtDM2RMjYxRq+y/K+8Xiuj2i3nNvmdLtgPyFxu2XGdvkYpgUSRBqtEBn5DosmssmISMqvhyY+UaKVmZFQSQX1D2XNMtIO1anUgLQ6ImTeVkl2OBfVR2Td6tI0t2QuvOhh9wKgv6YlKHbTdR2yUnB6WvdaNc+4DjKcq/V7AqlLM+3BWQK4PVKode44eX8CF0WI/xs9xT6rn8lUAYxz35n7au8+pvp5KysR6j1azs5uNJCDW8izAs5ZzllHJ82eEfQfnk1w0io0rRxaYuJ39t0m379xKX/3qV9J8MklzZ12x5+Oswp4FYHQABgtnKOSUnrVSSU9QOuf+G/dtjK3WqjkzSxkc9I9loRwxUyXBPc86XANAzFg3OBIBskJMHVUlTCgW5bcYj8Uc5RA4vher8/Tw0cP0+PFjk4CenZ8ZmER5A3zx6No1A3lWg+78LO02FwShXufuN/+HISbuqvvI8LmhB4YeGHrgs+iB0Zff+dIOaZFZfLR4zCkHqot+2yHtMWAySARsZJRkQ8fj4AweOGIyaZHVvfJDxw12JmtgDJzSNsfyAJKJ8NDz7JdEDLmPAC4ZCzTOWSiZHnnp9Xp2dhgBzJF9Yl06A6QIXogyumDU4IBG2QNlqTRga0HfbKvFGXnMAYAwAs6BB5DBTMW+cT88uyQw6itjH704a3OwXxTA4ftj9/Rbl3u/C8QZqyEpX/gd70sQ1yzZEFmx/diVCsS5pSkwJ4li20QugI/xNxVb5oXW3fpg2oGAHtlvzCipOlySx0Wjt7qvzd2cKpLX05iHhAhtbbXsnZmc2I8jYl1Aj2vKbB0/F+WCzWuz3iFf1dqy2KhgQMfx0L81b66yQbyIMa72REaIDDnjxzROinGN8Xn23QDO1DbJENU/AjvxuegsIiuuhEmMK63BXtXHPdk9871aO0jz+Sq990l9pkg0zWGRZcteg8vjHEuBccYb5yRQ3ozmc2UnWUszBZrKmJW1rT08Shz3QJzv8/jM/p7Q3i9NoBdBvhjU1vXlSXiaTiBdLzrXmt/PzOkeE1c+Ga+Tn30Eeb4zcQbklIimlKoAiAN3j5i4e/fvph/4ge9Pu806rc/O09Eh6rkVR5GUIgBXkCVa0i3I9c/PDXTdvnM7TafjBEmjHKTlXKPTgg5RB3keIoDXdW7gTMa1cK6hZADew7kd+11jxd+MX1d8OMDo02dP04cffpgeP3qcHj1+aHMMZyRi/CAPRfZKfBcBBlNnTzEX8Xz/3d//PwY55Se1JQzXGXpg6IGhBz6BHhi98dr9HeLC8DMHAEGNGtS3URKELKPMZpl7jhFLAMkk43bwY0AMnlGXZOYDxbMJWpyWgZmVZ9ljzIvKBeA9sGcnp8gElkyegnYgKFuSt+zR9UQAOlUgX4HEEYDrYHlg14T0C9eH1xOv4QCEBxIHG57x1Aq4lpp0AROGg5HppHF/xefZ4TsZZ2CH58b1YpKUNQqleqFvfbcNxDXZuOaBrF5v84Q3gZ6BOHfFls+XWlT2Wo7Jqr3vymbYZrARsHv5gSrJQ0m6ITASwRna3sWXCERRKhQlcw7QVMy5wRII8EhuJqam9vSX9O1qjxmsIaGLQJNKThjg7EqG4Q/RZAllKIlZaWNWu66J54ixh2V1EQzye3UsXV7vDZakuQ9k49kGQCPgbKvWYsvmUZhsGYD8kABy7EsbBzAoikONDoTcjy7G9UUqUj7OMbxmca4O4pQ5Uux325DwOj3JMFx22QE1euOv+kB3H5joY+LyOvBxa4KT8jxFZsx7YZ8h08SB6FtR9dNKraAY2ChPjHNvn1kudnp83r553LZHFQBXM31dY6KdoreP279cKSjavl+BOFc/QCZpTJwFMQvEhWd3aTrCpVcX5+mtt95IP/zDfzadPHua3vvWH6c7t+/YgFhoAOTF7ohAEyGdlBIA8xhp+5H9ETFmN25cNxBmQG9D9hnnoX1uPjdHKpg6vKZSAjhf8TnGvwHI4b85pfsenlDGsSStwlpCXTsoROCoxNmAM+rxk8fp0aNHxsDh+2zfDQunYBzuOk13ozQ1R6XXn9vt0m8OIK5jBg4vDz0w9MDQA59PD4zeevP1HTJZ4dBXen8DKwiod2MpyunEmCjpgqUr9hTt2ZMe2AUzO7JMxuUuodi2QkdkIOP65+cAeSieOrfDEEHhAGUmnXHJHs0Zr+3lhr4FiHvcDp4B3weQo5eTqZLPzlCnZ2vyF4BD1fqhEqXBslh6aASeb0p/5BgsGtr0liO7JROc2KGMGDwihhzPICZOhy0THtBb22d4mLHcYsk2ARxNfsgpS8r0CAKil78d4FEWKGBSQkpKApum4Yw+Y/rsYGdmSSUTOnTBOBtLl0qJ1WXMjb5TA4DYZgILfk6AIPdjI1tjBiE2mb0vxTYG+WcbeC3GM2MDI4iJnxfw0L3yTLokGUaz/lX8fnkun+nRw3CJXLD6qD8Ep1CIE2rZb4QRyjjvJ18psYah3l6DpSxzsxRVj7crgAIp/Vn8uCl/4/jKqG66AroBnO7T1gdhlnbutpKGt32gr3yFQHfXhWP/5/We52H9fGp7iUnVVZvP3U2MlPuVvi3rxnu8Yn0LU8dnqfclPd/lfVCuXeYz96QuINi2B/I1tr2Ua9jv3XJNP1sCI9fuAFCZBRby5hyLMXHcgwBkRuNdms7G6ez0JH3pnS+mH/uxH00PP3qQ3v3mu+ne3bsOolC7ceogzrO/elw0zyPGmS3mSA4yTjdvgO0CW3di5wWZN4Ym4HXVbgPogtQcDkicU3h9ebA0pwnOZvyN2Dt8H2CP/RWyoObEOIy3w7XOzk8NuJmTdrtNH374QXr06KFJpW/cvMF6cFNPbILt0ksHaZ8eQFzntjG8MfTA0ANDD3wuPTB65+0v7iArRNFRHARWm8bj3syYc4kUDE566nmo6sCwQzTYWjJQijyOWbLE1uHzil9jUouSyp5eSGXqIqhQxktJGE1E5we1m/lmIOAAFKDE+/Bkovjq4eGBy7J4WJ6cnFpHmzGa6P1cnYOJjDWnCiuD+ABIVtQuSuf4TJLuEQh6QpgxZZqGX0I/ShajtvclNonGTte/zSQPVgr+XTFxOdaLxnsNOgSQhLaj9zbIrty2zAZYiKuL41xRGyHOr8+rrlgWGSCW4MatPprvMljLbxn7hfFidkmCaUr+eF0agDKCs4FNXWYF/gW4VFy5bRUyJq5Of18AcgRGnu6eg+PAr4uLbBrmbjh7H+yDOG9pLubdDpD07N4EBT3mBDV9Y9JBRNo1yFBJ/ss4t1JvjcZ2kW62AYLSszkG0iXNfGcfYEpamcFzSJ708XbL7jHpY5z6+05goL1lfOZmHzJzrhxY6j+BOMnZtcFmYOZbbl9JCHO8eUmWNjBcSVPdGcI5Q8a9gCgfHQdhfXUG4/yJ0s9+QK250wSyJV64jx0toLvMv0hYNsFsAYxMWlKBOGflrN8tLg8Oukl6+vRReue73kk/8RN/Ln37W99K/+8//r306iuvUIliSgJIFpnCX+yaWDrEhh/fuJFefeVGOlhM0nLBuE8CKcZDWk1TLy1gIM5j5jCjGEvNGG6oVEz14WEDyNBsKo8cI950nMFJUmrSIXnJs+dPLSbuyePH6cHDB+nJ08dpuVimL3zhLQNy5jydz9M0jdMkIaZuYdks8fp//d/+j4Oc8uNtPMO3hx4YemDogU+0B0av37+3E/iBAVOMa0gYlTELweXU7eOwkQGHf4tRQqsE3HAA4vOWbcvZKMkzLXVzKK4sw1yGBq6HxCc43CA/1HUFGlWIes9AdxCl1N7wdJpXcbHMsTwAdvB+wjOK6yHrZInpK4WIcxr+BHCIFM1kG1WCgbJKZKvke5YxzGrC8d9MYFKDuJjYBM+EQ7yAkcuNyquwcRMY+AK4blHpezF2sQkA3U2eAXvNKkQmrk54kr3kEceL3XK2tWu2EnjRSNEYq63qFxlgtSFWG32RicMYWeZET5hCB4EnZvGYQPR0zG4awW1dqSuAjkwoBgdC6F+xRjLUY2ZNGHXdPw5XK/Ske0TWxQFOrC/XYxmLxCJmLeCigIL2Fu0z5vR/AAAgAElEQVSBpsBMM5lJc7wkCVXyEtXfKoyuAHZc5wXEsbi2mL8mWLORDk6B+L0CGDtnWGe3d4PV/dT79UUuY7662xJlv5wTdDgYS+KMdXROaI2qbp3y7sTx7GPFHHoFBiw4Q3y91mwX5wnnCCd8Aa3RkXL5XsVx4zrVGF7l1Go+W5vcuOs63fcr60jPa/vCOMgps6SSV6f8nZ8BiHv06KP05S9/V/rJf/4n0z/9gz9I/9fvfJ0xcV7uhioLsGWs6abszjofb9++k77ve787HR/O0sjT9meJPWLfLByBzk3JKXM4A+SZZ+d2XqDEAUBVdpB6gixbY15WJ4+ZM++jETIqL9LJ8+fpm3/0zfStb71rIA4Sy/FklE5PVuna9QN7vldeuZlVKzePjtP1g8N0cHBoiU5wDv6Nv/PfDCDuKhN5+MzQA0MPDD3wGfXA6P79e1bs28BZSCSgjGDQ4FsmSmRhXAIQQc7B4p/wIFN6SaOEhwsNTsU6yavr2kxmQISEBGn95X2cTpjhy0AbZSWSPGb5JqQnxmy5PFMGZkMGKemnZFr2dyrsIs5rMYFIcoKfw4PDfAgy+YpnuYQncrnMsW3Z4HfwOo015NxmwfMzzm7DWD/P0InXlJbaTCRP8sLfksH4qLuSjOew+EYaRGQ+C2shwxYM6njHwt38YK1khMefSUD0/eKf3452aZellM5Chpp4MZe9GCsxZTYPaH3n9mk+0SFQpFlV0yDXyS/oGb1kUwALTD4Qf0ZpOvYi695PkthahkPLbigDlNpSe24rJXGRRpPCIPFZMI+3ZM44WQtTF+KuulLbq3i5WtgECCNfK/kJghkU2T+bW7LULU6slrFyerGfqx5xYzm+lmGb2t/owugI4VQRg8jGWf9FI179nKcWGXr2l612+0+PZs9i8XKlf+XMwaWUQIdABqB7QzbKDU+1gfFKcS6HzsuyW2+/2paNV2dnA9iVk6CO/avtUgFwXs4Z3bw/Ypo4MPH1nscl/K2xlkENRgeAQM8l5gX9Hg1ygQJ8jmsVYIL7l6TA0cFEpi1mhI3rBMwQkwZl54jGtA2HxRqY7njQTCurMzH+y/Y0/pt7MrPtTqfzNEpUKjSDYWug0djv0E6TNpYfzsHCgJc5w+flPs0zq6x37pc6YxSXRtDm8zGX0sDexLhuewa8HkrfKDMzCnw/f/48vf32F9OP/uiPpPf++L30O7/zOwZq6NSgygTtESgHoEPcGoAgYt9u376d/vQP/qm0wLa1u8ifA5iXygProBT5Zj/Ys6WUTs5OrJ7ptevHFre+WBzYtRF2YLVS0RDbuhjPht8YG2PtLjAuM2vH17/+dZNQon3IqnmxOrf7vPLqq+mtN9+0wt+Hh0emXrlx/WY6WB56dkpkzRylX/93/6sBxFWzdPhj6IGhB4Ye+Hx7YHT/9deNidshu5zJaty49jpfAHErkziO03y2SKtcWBvsk9eqMcsVMWEXpuHHdZAK2apymRGl3wQhAD922EBzb2nFWcTbipNmnT8PR2Vyg9xzMWW6ZNWfk1HEeD4Y6jQosjfSDjfVpGLRaklFccArg5iMHLfhM3NHqUpKSFJioNTINZrI+BtyFtw7S0UdN5nRgDpEwVNrhofaFowQA3FVhkoYJfIeh8xwI4/LynFg/pwed2V1/bYOBNri6Nxwy8Wtw3G8gQPZKoVzMpb+oAFIFsYvIIDprBBsWhbPZnxiTkBjYwsDtBhZEcQhmYD9zw1RyluR9TOmHSQjUNoDyeQ4bdcOSN1poJgZfFXgvZb28bnWWxbBNgmTzS1nnkPsp+YUn1fxM2ZRsW9a1iudGkGS6qwfxHNbAMf8ngATpZZ85tLnEbRbAeIA7CIjlRNcROAnMGYGNI13/URQi/Wsd5r3pjyPxjO/30BvORaxZqzGY4w171bYG8nbOD/Q12Lt6WgBGAB7ATkZ43/MAFftqy0YETL5Sp6COWOjgvUO1YCXCfE7O/h0gVzDuBfLg8dSFs4K4Pj8hoFbmN8a7Ww2KyudggQQtk+5Q4uGs8fnOnCOoHw83qbJjHNboC0z4+ZEkDNsk6XnBCkpbS5scRZG0gFSZl70t/Y6SU7H6zSebG0fRptNFeHz0pJkIG28HBwum9dalzy87WjCPgtnCCR9ApBQOABQrFZIUMM6nhhPJazRnkJwzz5Atl/VULP5Y8yY+odZSlWGwu4VsbzYWSTjmtPhpxjtXFrEUuqvTKpojJ6PrwFOY87gSORKKKzY2u5pAM3OGcS7TezZEAP31e///vTgo4/S//OP/pGXw/D6hQ64cB3rG6spyiyP+Pvu3bvpB37wTyVUBVABbdwXbYMzE2em5gbnpDvb3HFztjpP67QxUIUsmgdLZMYEi41EYNcsHGCXoJKB4xD7GgAlQevJ81Nj79COf/Db/yB9+MGHaXWxS/PZKN27dy/dvHnTft+5cycdHx+nxXLhyVPmaTyZlbIz41H6t/+d/3IAcZ+vvTbcfeiBoQeGHqh6YHT//v2dgRmxaUFqY2n03ToD2MJh+fzk1JgyMwISygUgIyWL8ppX0vT9MMhoBNMQdi+0JyJhzTkmGsE1VezXDDtjsHgtyuOYdhlGwXSMGjzFUDTvrgMiK3wa/s7GqBgMYwqDVzqAPauP1/DYk7Eap7FJJmuZmO6JWAF5Y2nAsr4TjMTt5gJWQLm7vSlD1z/jAI4gTu/B6CVQpB0vaRpZADNu8Bwe7yKwYQHunoGsGAL7MS7RkBTLh9ExQU/I3qg4OhnIer7KIHPgkEGcGWE851kIuhEvGdzzo11gBh3gGvjwZyb14CCuwBE35QI74e8RqGTiMuOcSAnM5owhUXwiHQoANSPziEdvOgxepvvfpY2XtRDANGAaYzMDYKrYNchxw3XQqIptccASV2Rmb7DuQu29JrWh2n70wAd4bAY0JIpl7sTrK7ZTjHUEXm2gprBJPq4C7KEcBYzH9WaVGRA5VAyouNNGMu0cc2NrDunNZ8bEkblXiQGiswmMSOsjsaf+rCaXRUFkrBvGAQkgZpbGs57GZxIExxzFmkftLqRqVwIk7GMw/PWj72rNoQDycjk3wxlsBQAx9ikAPzkbynottRWRWn42AyD1jJ6e1VPybCaRIrjA+KANcFrBqfX48bO8r+gZVX5AdRjFKDOxFAHybDZO0xn3WYASJMGwPdedZpK656y0cjw4iOg6JwFYVefM1pzXSCOj5OAtgCo5qNAu7eX4jbYIxE2NNcr8cXEk5N2TwNvOBncu2nMgfszAZCnnkh1ilkGYZxb2RfWdKSIsNT+SW9ExJhCHvpcTQTU9MZ7Pnj83if+bb7yZPvjwg/Std7+V9xCAI/wnRg2ZJ1HQm9kqOZ6vvvpq+p7v+e70yivHFmeXnSpx2fp+WZxsBS+drc7S+WaV5vOl7VXz2YGBOTj7IHfkvbF/AbgjSzSANB0CYEYXi6Uxcb/927+dHj58mK5fv55ef/319JWvfMWKgC9RssDnh+YDN+IyhzEf/q2//V8MIG4wIIceGHpg6IHvoB4Yvfbaa7vsIZfhpyQfDqJwCJpBNuWhiYyPMEx2SEcML/qWcS3m8YU0cscyAgJxlFISxBCgJQOBMJRx2DEuhp53lAjI8Xdg9Ay0ECTC8FemSyZbUIFpZgWjd5+GXWTkkGVsMiGrIHtbxh7aLWNMzJwAID6zWktqV7I3FlaEoC0DGzB0nqUybclI2k+WBvFPeElhWMl7vEZNOdoi9l9mHoqaMmsjCWzRZgIk2e8kTkqxc9zHyDVnDtlGgboCZtl4HNgA5QJB5f0cI5M9/EWuZLIlMUrWECUZ8bINQdrmHZHbm7ZkWDJzBwAnxor4yRncOJZkibJM04w3ZzID0FZSEQLxwjutzs9yUWVjThyIKD5R7IgYgcxmAUzl5Cn77JkxWOEnM4fmeK+zL3I+UBoZGY8m0+YphPL8svH0OV6YSTGlxXs/GY+s+LyAChgPk705YDQWK8S6Yswk6UWJjmLsEiSZU8aljpLjmhFuac5nXrdqma5dP7T1D+kW2BE4OPi5mRmN1g5nPgGcyHbAKWGiY1dbcw3r+cga0pmSOdDobPEyDQRynCdKhASwwfGk04PLkHOUsnBnfZyx4PCBOUE8a3EICHxgzZ6ePLM5KXluzPgaQXG5F69qscVwQBlQo3Fv7fVah3H/ENOofQzgofwUVhqvMUZZ9yjZQskIOTBWUiPJpYNkt5q0ATBFh1bzM8aweVIorV/tpSarVZZEX4/aVIpMlWNA5tKVGVOAzIXv+wUkSuEAsGeSRY8ltDEBCJxM0/OT50We68y05Jwm1XWAL2dXlkDidZdZ4vo2Zi6JnC8WBmo0n54/f2ZADfP4yZMnaTafZ2CosTbwvV6nZ0+fpqfPnqXzszMDV5Ds4/O3Xn01zU1iyXFRfHmh4ovTJcvevfMB4s4uzg2wWQbLMRyLUB1sbF6x7hwyTFO2i3NHbCi2Hzgr0L4/+IM/sDXx5ptvpnfe+ZKBu+z0EED2UgamavG5ozkwgLjmahj+Hnpg6IGhBz7fHjAmTgYkDRs3Ml3ehsMMxt1uuzHvMz4LQ2cKCcyIEkodSLC1VDOrMAdi5EqSBUhB7FD1Q1See8nJTJLiZQ/c+rKDfz7lwWreWAEAT1RBrz9lmZVBbMYbDjhnJ8YxJsdNN0++YjIfN04NSBmyZO07eY2Lp71Iv4pEqiTrGOFAVWyRGW1KnIICsCuLszA5DerLXYDJyMSdFzyOsS5FmjaZAiwjfoLgljYZmTl432MMWTTGxFhoutV9hEGnkUkDE1LWIoFFfIfkiUVgRwCh2MkihcLh78WhQ8kCx3PFQAYT57E+bFtkY8ToKU6qSDzNQbBhym30AUCDjY3Laa2WEuYCGFyXb7GHUDcQkmCycdmjb0kMNiaZkhQK8SeK2STjNkprj39R0WtjEma4L3WEikGhg2NqRiYkf8fXr1H6Zw6OqTkvxEhAJibwEcfDDFzE9ike0sEmHCS4H1kkpiMXkLKMctYPFkHlkjXek2x5STKU+0dOEI8vUmyP5oH+ziyZtwPXwnNYX5tszFwztNd9zLl+ONvI/qmWlhwurHHlZebCLkjAyVgnl7B6fJhBXwM+jGu1zI4GYkoyGBrVXG9xXcrYrn/zu8XQ31oNL9yDDp0g8bP2AEiwHqSxZ+ZQ8P41o7cG83n97QASOE/q9vpem+McyV6XtZTS6dnTilVV/+IztkZDwen8HpJkTJZpZMoFxjcWhopzQ8wou08xVWw/s2W2/4i1quarjQucXcj4WCf/sf0ylw4hFs/OEb8FnHNpy/i0th+eFXR8qH+0D+O5yo+PpdcdRH/kOpAxNhCOti3OBGZClhLDZPlWxkYSee5DimdGgo/nJyc5nhlrEc4K7EGU6VL+b2eXOxXA0uLf2EPPT1fGjmF/QWKRs9OzdHp2yuzInoCJbD+dlppPF5sL2/MAxpBx2eaSO/zEHqpPt1tkmVZMHPaahSX3stju9caYZyt5sFgYO4fzGtfVuMqxiP1HNQqleBnklJ3LYnhj6IGhB4Ye+Fx6YHT3zh33T1PqwyzYPJRhZKG+Ddx+FueGA219YcbzYo7DD2wCDMqZeUUl7VK9OLNBDWTQKLCDdzxJB4sj81rigC2giYclDhNJviJwMvnPrmS2rNgSB4M6bCJ4wWuz+TgdHMCIpYFIg5ogSF51GedkEVh/B4f6teMbDuIACsgSmMEOI9uNSjxjZjc8U5i5ShsxcDJ8ZEhmJs5KMDCuBimhnz1FGYRSM03PA083xsNAgBVhDd5bk1LBAIxZ5QpTVxhKGrkFsG3T2el5evrkuRkhiM8giF6TKXSpLTM+lr/tWYLRziK0BDCMLQxGtCUWoXcgg/CE/mQSEtZCQixJqQc4myKGh88k0EMP/CTduHnTAQxA0YxgCqzNCPKiAwMA+o7NCfZmujg/MbYS98EzgiERGKIxDwaZ7ymrJO652aW0AgsAW9fbo3lChomJUzSXxP5YOzBfnP2QQcvFEEB6SE7BfrUbwdrObGEBJEwKhILCxkbnMiAlpfzGnq20R3I73JbF7l2i67LQLM8LwMuj92rDOtj2aqeYF5OJERNl1lg7GoAes9KSxVH/YG4ZI+9xkJRKc05j/Dws0Y3ayKZZlG1OhSHnj34rzlTPqb1H60j7jIFZ/09GsFjZDK4d5OD909Pn5syy63npFXMWmGSWzx2dPIVVnKTdZpqN8ryenQ0GyJbMT6CEfbJL0ylAioBKSEBjew4TcsR9hXMMrwHA5UDFHA9njhcfBz1zSXjEoUOdy64fsWMRxPE6kC8SzOf3Cn+a16OuG7MpQj6+2/h+RpTn5wXng4GjDP4a8wByyvD5nPglx/IS0Gtu2DoH+B1vEMWd5ZQCamK7BWpwaYsLX6FkzcLOLcxZ2z/jPuoMZXQQqX+1z08nSPxCxxeuA7buFIzd+bmDuFhzkw4L7LsAfU+fPbW+wFqC0097F9qFPYgxpwCfYJIZC4kY9tdeeyttNgS/ULkgMQquCcku9k2uRY95djAvRcsmqBXw/V//2//5IKf8XMy04aZDDww9MPRAew+M7t+9Z2YjwQm99fRkA2TBqtqm2QT1YmZpdXpiWcS+8ie/L33P976djo4UVzK3w4HfL3Ixt1Xd+yrGCIcLs2vxgGRsAw5FHHao4wZAg9fgMVTsBiWP8sQTILCmHSSMbjy5UWo2sBuGzPC1SdsdDBP3cgfDF6e4gZc1Y/kUq8H2bM18qg46l3jic2dWONXjNBzcSQppBqLHNLlVVULzPYOaMQDmNY7Z2sCozWkMSs7idg0eCQVbFfBvYMxS+btcLhjZSs4gQyICW8WQKJbNZKyTwsSZ5MsTE6APUCC2ZoqKoW5skQMbq1vknmyNrwHnhpzPEl0g3nJEowX3ALhgOnUfSydyCPxjbGDJNsrYwCK/EzgucrcQxwXJ7/YijUc7A0EwjPCjBAQqgCvjXU4CM+qQAW5Kb7Xmq0CigBEBh5LXcDyN/Ru7VMvZAUtu4wlN4ADJRm1mlNi3ZnaGmJQMUCRDc8OLsjxm6hMrM/UMnMoOWQSlAAXTzGqIpZD8jEXqnYCO9/Y1prERK6J1Awwzn9OJE5kSjQdYBzE/eM0YPI9XsppXTsfZegBi9n2BWWXpCdJvzkPL9eHGezH4y1wvjgoxXxFcZRbKY1jJxHEdA5yr3bqXnA9gOfQ5cwyERCVlryOI4v4jQIXsu6V+odg/jb2MaK5Rskm85zbN5nTMFPDDf0nGnNsqwCS2dATAUGJ9FS9nTglfbxGhh7DO3uLaJXGQ2qQ6n9YizzRKQB/3nOhU8Q5mKRCA+gSGGfHFcvIUaazNuQCS9bzqD8uMnOObi9PHElgJsJnMXHPInVxjtFHlLRSbLQku91MpTCCHPDPWCmCbgDLXU80sJB0qmjOmLPBzCW01KahNbc1pPruxul73Le7VBhJ9D8ZnoNwQow255mYNZ8goPX2KmEkyxljbSExy7YhlARbLw7RcXDdpLdY2nZPudDApM5KTMX5ZsYXYqwEK15412ea4x0n+2t/8OwOIGyzJoQeGHhh64DuoB0av37/vNJl78h3EwSCEwbtZr9LRwTyNkbBjdZbu3H4l/eRP/Hh68607aTQm2LK4NTfUZZAw25zMjZBlEQHZLqeMhpWYIXktTdroXnq8x8PEvfPyhAcDXtcq2ck8TbcYoBB/IiM0G0Yun8IpKyPdDl7ESEyZvISyOn4DB7gZgmJTPGYoxsi4FZMNLuuJYJASLDvrEgww3GSNpCgGHpXUhLF8+G/laaFpAAH0uOTLABEzhsZ+FaPiQqngG+fzmFQubdPE05HL8Mx944ZWnrMZXNKIXisOz5kf67ccoyRD12O2KtYALS2xTgKkZPEor8yxhM5EcB6A8WNgP3G6kqc4G+CJMNheGmwCOpPRJk19zEwqKE+6G0vZQHQnQE5LDrnUlOysnArZePY4rHI/l0FpshgLoPET4OBvSTFzX3ubOWlKfFieKzkBTFO4F3YUA4syTgtbq0/YHAwJViKLI6NbfRp/ZylbSA5Ep4o4MRVOFvte73IyqjGmZjyalJNOGbHOZIgECuCkETAsYI79nphsJqalD3I5GZ6SChYJMPcjGb0x7Tw3Ky8JwsWawa7mIaTMjGdiNk1cV+CIIKEw33ku2WZjAlfvkBKXS1YM7DvY0RJzW9YenWlliuu79XyKPa09xjJ52n1raaSAgp63Ke/U3/Xolb+iMydLNG26eqbisE+WPY+ATvsS2a6CB2zPznJzB38h8RTPFK1ntkVfh3MvJ5Py4tlyNmQ2V4oBfwzu51u49vxaviZcCeJ3yrGgcDpYeRL3UOJ+2ps5H7AHc687OTmxWDOTYTo4w3y3PQ0Bat4PeV/y51QWZvWv2FJJmTWfdA/E2uFe7733fnr33T8yh+cNFBV/9dV06/atdHz9OM2QTfoC+w+TJFkcqjuQ0F7IK/Oe5utRwJHUYDh/Ukq/9jf/swHEdS2M4fWhB4YeGHrgc+gBK/ZN1meMcx/5JsqBiYxzaZOOjw7S2fMn6drBPH3/V/5E+uqf/L50cA0JDMYWtK1Mk1Vq5OCFJCvhgfc40Ez2UWKgMpti8XZF7qXDXgdcMYR0kIckGyrmHA7/DOwsIYo8+myLsgvqMJVRoWegJx1M4czSaVvsV/C829VC0pDm2Nlp54Z8No7d8hDz0Jbh0OSQifXyZDRELzkSydSJW5ROHpIuet8LWGSrcH+TfAXvuJ7XvM1bZBZcOVAuciZrt0sIY9ZFv5CZQCMUuM1gvUi7zGijzRyAY+glm2h8j89HBsbkRpatkKzc/g8kQIfJJqtAnFt1uIzVAPTkCmI0JHUDiBur3IUDmZxkQiyAg/3IugHApfEsGI8xMYzYg/jspSaYFVnIcq8axPWu9wDicqxQLqTu/dV1AZf89V1fczKyJfHf0ciuWaXACuX5zfgxdVBmonxcLHNsxw9mSY5B8/gmAzQjZb0Vo1UzcogR2uwobawS2ehvlcDwvo/MEPe78r0M9kRDdraVzPdVf2SQG6hU+RMuwrwW9/efeo5QXlkDP90/jlFbm2pnTr02+56hjjOrPxmBW3w+tpF1IQv4D2jLRfv0YzkWcFYVa5K5Z4rcOjoXfJDz1+Jzx31NbLicY3E49R3NcfB/O7B1IQGL9VeVBKetlygZ1d6U15GP67e//W0DUgeHBwaSbO8F64z4zx1KCfCaeD3HkocNXv0bSzQwAVCR/uPjYNYePniQ3n///fSHf/iHVioA971x42a6dnTdQhzSCMoYJBCiM6ewkc7k+jyM6zWvBW3P2fmY0q//rUFOedW1P3xu6IGhB4Ye+Cx6YHTv9i3TNVqtLRgaZjzyQB2ldZrggE3rNN6s0v07r6Qf/qEfTG+8djfND+dpvoTGHjFJCOz2eDGnjBTbYp5vD5Rn/Imnffb04LiTwBrjHxhszjgjBnhnu0fyRD9YeCu/r7y7OUmA8ANOI3hCwVIVwz/HsznjxlCMpoSRhokV7/aC0JJwxna3DhQVUZWkiHZjAAChrXoPyQF2OwS6O0HKszfYPYqPcRYvl2/Acy5S2mEs/B4kF+xH2eHM6FB8iTNxu915GqfzisHLpmrwoJdMj24QGtDMusc8UGaY2ve88RzBGpOZx0Csjdg0PKezZzLQs9GsFiElPeoFBnDEzrO7KEmBJIaZPjUuBNI9MUZFmsvYk0ZGU8RleXA/4ji3npiiaQz5QxeJYo6DdPbBZ3CrYdu3wmFgZmlcNQE8xq/LKb5Lu40yYnbfIAM2Z5n1yXxVXwv2erxVyLSaAY2D5vi5DFw96U53S0qZEGXBJIgrhemZqkWsK+Y5qjDGqLhmsowCetruK1aosGcFVKnmYNv3wPx1gria7uOMz+w/1sI++JMzKYKmGvCDzSmlOhx65vHYc6yERnNvbJTdUAmOHhyqJCi6VAT23IdroJXnjdGQcCCVuK42kBn3P10LaxL/yWlUQFiDRcyUZBnvitELbYtqi2Y7eP1J2u78rNNt3IEZts2WaYBOLCAu3gfXRbIQFMzGfiuHJPYRON8MxLk/o61Oae5blZ4JMdXmDFKW5jHPyadPH6cHDx6mDz54P12/fpyuXbtuGSwPDo7sXKYkG84nJcAq+ySeMc87OTX8uOCY78xPls+lNIC4vu16eG/ogaEHhh74PHpgdPfVV8iZ2Kk/TjsDQ9jskchkl+aTlNbnz9JymtJ3v/1m+rF/7s+mo8NFmh3M02y5ZCpxS1xAkFRYNV5PQAYHg0nRLGMYUyzHuKkiVSmxJnhNYAtGtgFCGcU5qYdAHAFYkQ1ms88yLwrcyNCMxohwgti3WqLHhCsy/KKcTl7gtoFDEpZ+EFcSl1SGEGSNYzJx5QAVIGKBWEl3ShIBgEx8A3WEAojLllhkDXldtd0SeADEOROX5ZQZPZf4wtwvQV6qPiuWfjHy3ATwVhQ5Ki1cx6nBgOC1GAtUjGVHw/kqiI1cZGSrZspQk3Rp35OPS8MT7hZbZgNcKpvjEmX40ivP5BGsyeQDUmKeysAV6WeQyNqUzQk2m8BCDoX2Ze/RgdnBUYH/vp3CNLLOULV9LrNAHISmfG6PgWtcQ556+3ZklAzQlw9nwBE8+a3rBFg+GN+Unka5XWTgtKbB3dSASsxaXvVuiTPej+hFz0YJcTsT17em+3i4GHu31zdwSCBzY+iLCHK5t7X2Ttpu+PxtbFwfE4dU89ofsh8kJwepZZ/1nZvrt3ZEVWMuyTCfzFQAysJZz6PGvIhMnO3oAHGsD6r4tsicxmWmfSav+6AwIAiUc0uy5hKfmMfFnExITMUY8MjS6fm6+7YwcYolzWcOysN40itLkoTSPMbuIb4OSVS4/+Da2TGouRkAlO1dKkPhiobxTnJdxAiyDaenJ+np06dW9gAxcJBPInkKMlgi4ZPVOLeY3LIwm6BXc87jWssAACAASURBVDL3fV7XAHHxDBpAXN+2O7w39MDQA0MPfB49MPoC6sThUEOCCWz6rvtniMhFWs7GKV2cpIN5Sl/93nfSj/zwDyXkMJgsD9NkccAU54gZsiBpGWBeoBfGrzx+OODwGfN2MkW39P6Fiauzu6lDSnp+Ggv5UDfNPhOIVLFcwUigfTFJYzMwyndzdrQMC/NVM4NEu50HrmSFGcRdoqpCvJeB0BZ5Z2QAstGQk5jgkHYjMxiaADcmozG5qadyZxSPB8CjQZDQUE6ZD2sHXLH2nIU7eLIAemPBfkoOx36o4qKytNMZM7E3KlAbrPcoU42GfDT+8vVzCnmOi5wHNMTq1OFZvpRgfMHL7Fcp1JGDWwAuJYpx9s8/s9teZAlmBBylbWbmlfmV+5HsT9Uv4QJthpF92PGDLljZvNkp3s6oEboSSCpRS25Y79zbWWmLdikqvO/xyw7iGoywDLs8JhUVxweLMUoV4eqNjAxOn0Gcs+GqczIb7lK3kNSE9xGV0faMGiN1bmB/QyO575T5U8eFtY+HPXWZBnko9sYkfJ3GOOYyY1ez/DfEcprjKUyMiumzbLz4WinXENm3PhBn1UdGSnjjq8UzahrO7wSOtYKgABWfN/ol4O1p/9kPLqf0tVEDawfN1WRxhwlAXGhPJVFs9nRjEVVyysAUCszxTIr7PkEpWLhuENdCq+bjAe8VqXc1dnJUegZQvCcZrZUCMLDKtsRkOrnAtittrX3uOLR1vLUIYK//hjIGuC7OApaqefz4iWflRezbOB0sDtN8sTQWdxs3uuB44VIqShftfOW8GkDc/iIfXhl6YOiBoQe+s3pg9M6bb+4AUtZWiBamMwobqzj3Os3H23Qw3aXFeJP+zA/8ifSDX/0+griD45SmB2m+mKfpRHJKJWPw3zi2lBgjgzgcoMzyJhCnBAM69LLRaydL5NZYdDmfp0qVHpMaBMmNpC48yGP6ZkpJJNupAE5jfCxmx19jRsyS0KQvPMYMb2Nwaos7sn0ykOLzxNtX0irzijKZSX0uu6Fm9ylGVI7XaxqInrQDHmOYh8q216zXJSAoINqUblGVCcDQkLKZgUhvfsHSPoYR0LpZUgMGp08qlqVprI/SttFY9mmBjNmLr5gPex9jvmbexxaQa/3eAEcyqM0LnhlgAU6fhzEuLwwex1YsCt9ogsU+1ofzjgYos8Pxfs1na9tOMtvY8maU7jWBtdjmtvnYBlTL3K5ZxnrOq+ZfW0sJcOr57M9qiTlyS4J81kfCWZe8V7QgZBvnOCYNh0qbnLJrezaz3uTmXaDb40cdpNAYpjOBDgnsrEU2HOd9eYYyCdmHQo37c62w8e3tMflmo9yI7imQ0PWshZnSnK1rv8nQLyxum3w1vuaJWFqktSahxV5xiVNsf5wJAJXZWOurZuALqx6f1Z7fHIw1wCtrtE+Oi35lOZi4pnX9mIhEzkmLu0Xyk5ydkuePziBb4zkhk2e4zRlKqVgYbeHQwfNAKr1N4wn27rUlN3nw4EE6PDg0tQD+Ozq8npbLw3SB0jXBGSa2TW3dSzCTs+tyzx2YuK4VMrw+9MDQA0MPfGf0wOgL9+/bOYosg1DWId+EAQDUKBojI+VJevX4IE22Z+knf+TPpC9/6a20mKY0PXo1pSkkHHOLiTM5ZU7GUNLAq5CuMVmWbh6H1MqYOGaSVH0zGiM4WJguvRjvio8zptD7TQZaPIjM7GmRx7iNn3u86ekEQ8ifhuTP2RB3oZfaY5Z8w42yjnG0/sChGox3tVlAjoQJoUIBbCjkWrI2ltcpcWUbY/yWe9kzS9AAKXoyr2uEmzE2kYwG+trABvrAEw3IQFS2TTNYBJiDtxhtgbKnMk5DzbMoXc1GlhKHWJ24GhDxWcnClSyjNYgzs79DmtY01OLfBkZd2xhZSnt+RZk1WBRzgsObztQAdrkKWF+6hovzIAObEIMWC2LvX6qAuGJUtxuO9Xej22H/qlXSihgP1yAfOFcD6GjEzsXnyTGWYa5pvHENOgzafujQyfMt34+TmUan9XpJ1uPS7xHWX8OQjoY1DXzG1hkWyokkFIOr64ZETiEZU7O1bEYPiIsOgyhJy2tKoLSgFQE1lkHR2Gof0rqunVacg6XtdcBi3erMpssBQER5teQswRnDPYftyQlaYrZfXxcoMk3G0cGz2ql100w2o70PThLb87p/IgAp4NHb02TgfOJEpwTXv+SaVJzkvwuvn9vencAG3yITV8asOaZ8DjnAOFpMrjUZsayIZbW0DLztZ5Z9xgonMgRvvMOejbmKe28gLjEHHCSVH330UTo6vObZXsfp6OjYQNwKRcfzmeGtDWvGSgKFLidDqbEeQFzvhBzeHHpg6IGhB74DemD01v17JmQxhyh1dgbiSF6s0+mzR+nuresmqfyZn/pz6c37d4yJm1+7lcbzI9PhW10zkw+W/2R4MWkEs3RRNoKDqNRbIogrmRNVP0peShUON3Dnkib1W5ZvAnT6OVpLUzxlOLMl2w/tmJJ63riSVu86DVjHWTnZig6+bMQ2vP1+etMo8TZF4GmGUDCqdB2xSUzowFpe+TkNQLljPmdeVJxeAVjGo+ZYwSAhMmAl4FenRVf2u/FYBWwZdWh13JytY+ZBeacdaHnHONTIbd2TU7oBTWkhDR9jXCW9pYWTjZ4CUnPWk0CR8ftm3ERJWpRLNQz7CtRHBs5bHD33TbZJ76F5XuWrLt8gI7RzIbO4vcA6518Z2Kacqb4MWecIpOy7eTI1bhrmSykOvd8wG++CjgLbBRmvmNAgp/U2yKCM7a/WQCVzDM+ZWQYf46pJXibD44TY/5q3MV9/naGSU4axVLFPbY9xqRoMZCvEPvFakjCa16zdpcLwJcazGLgsSt8cCd8HTKWQJ077qDfnYp4jBcRFEKJ9EV/T6xGMcm90hN1gfat9q5B1eZ9rOsjovBIYi0xn81FKxlUBuLJPUV3Av8tkZPuLzJBDWQPQpgMkzx/LHFz6PXexNyv2TQah2u9bYuLomMoHQmNvsRnjM6jsizanlOCLPdixqiX1FuiugbFArtqp+EvMOSTYsnPBVAHM6JqzugqIFvFJ2Ss2iOpGtlaqCSB/x7+RLAWJVB48+CgdHV2j42M7TofGxB0YiCMLTOekusTdAx6GwMfkmErVEffecj7+m39rKDHQudUPbww9MPTA0AOfQw+M7ty6uTM54wSxVARhvq2n7frckkHcfuV6Wq+epp/+qR9Pr927lUa7TTq6cSvND3hYTKdzJn7YAZCRkSsp4v2wV0YvT/Qgg00HdAVmwgGabd7MEDJGSHZouQ4NwGgI7jMuLT2MjJiNRBDGHhgbyULiXT92QDurlU1P/9ucqA3vfG3EqKh6qVUUWUX0H5KOGOCxmnksio5g+fJTt42Ob3rBm55ng+gN5qsCFJ5F1F6zzIyYE2TLmExF/VsntJB5G40rN2+C8eSGQI6lw7cAOOv2yziMAF5JLmQ0snmcY7mOXmCM6piveuSqcLD4VtNqbAw4CULPUApAh36BU8EKbQv8dM2S6OuuPxMBZmYhHRwrgc9le0Ix/Itx2qH4s0v1pY9HDJXFWHoBZbRJrG0Eu/ttUk2yyBKVTs32tOanMzSlPe191JQfVkNm+0ks9FwSWBjLsdlwDrtTCm3geOH3KI+hDFhjPLxWFq1a4skyRnhGT75RMW1sVRzLZv8QPHUlLynf1/fU11z7tQy87gP2WxW/mgc/gqzGvPM/xbw0l0Lbnqe9o/85uvfK/bne2Ecky1b7VROx08nGVhMklbkm+b71XVOCER60bz73jWVkJSOrqb00SqQjGCcXB7UDgSP3YzqkWAvQnYbGgOIzcmgwN+vUnKT67CZNJtiXL8jEPfgoHSwObF+EMw6O1cODoxw/bY5UA42UWzKjsGd8tWNboJ3F2pE0iLXlSs1RdN2v/Y3/tHszu2yjGt4femDogaEHhh74xHtg9Pr9O2Zj0cAtmeFwplggdlqnm9cP0nZ9kn7mL/x4unf3VpqkTVpefyXNFtessOl06mmMA4jTQZX1ILm2joo881miBxAH3H6cUDEMWF4Xhs20MqQvLjaWWt4KcPsz8GkIami4dXtWcz0x794IDHnP7p/6wKflp9eU0bAJniSHYlFr94uqrEIudu0pt13CFJO/dLXGDCz31hs4tg52Y8nYSB3cPIsziJPMytm6Yrwze1sBgE3DvJGApJF+PoLKECDnHmG0tR3EZQYsxDyW9tbxjeprGWww3rt+bKJnI7dmCSKgbX7fRbHZYCzAxotTi+ZtubFY17Y2sTluiPuAVRnvMu3TNwOjBLgwI71zpPVNZr0zoJJjGl8ExDUARQs7WoMNNmILjfRe4hS+x7IYHT8O4qIxXtads72hqHQGRob7SiF1OQc056Ph7f6MEI/owKiSoZLFuwww9IKfOGxSCmTGjHta2w/3BO506m7NpzrDa/1tjVRm58Pb9v28LMVQ8gPWh5fsh53DlRM3lTlvfe33Un02ZaeMsdSTaTeQzf3qm52UFn0rJu8lXQ66FsY+Xq/sm1R1eOdwHuQaAv5eSBrUBuKw3sCo2QCaE8H8RX5VcyfaNknhI+XHkFOy8Pw6nZ2dpIcPH6bF4sDhPBx+cys1cLG6SNMpEwS5X4ZSfYAzS2oiZlkKCQI4Jr1hgfp4vg0g7rJZNbw/9MDQA0MPfLY9MHrj9bs7i1tzuUWpuwbNB2rbXKRrB9M0n+7Sv/jTfz69dv9Wmo5Tmh8cp/HsIM2t2DeZOINnzsTxoFOOddV0Ir9ghxlPPju0cpIRxLmEpBVNuZB5yt1FDkCiYHCyIR7/opiZrNGjBrPLSDezzL3ktQKHYOwyEFfYsyhVEqNZAwUNbQaXQeKow5LMZPHay0grj9Nt2EYQ52d+Nr5oFLeDOHv+vSya7F/Vl5NMU89QjGcatsXuC4afN9WezRtUjCx+T4a9DLpsbDcTkOR1QSY2x006W2I13caeSbRjDSFxj8PsGjzRPuo0UIk12UdmMpsR5EAYc6+H+upNXmKy0HYQx0e43PFdM3FcU33t6QUTVqurSBQzQFah6k5WukjzmnFY2WDeY4x8B+ghqPpqtlmgkJeiiIw3c/gpsU6Ro5Y9BrYyVQdmFHvsLec6RbNqM+diVAX6e00g4zi0TqNSJiEZr44HlZPF/Qu2KnJ9MNQ9ZJH5tp84t8qYKxV9d0GEPhCXwWiIbc3grZnE6EXOqhb5c17zyhCcWTiuRe3LbRLXvA+BYZJDSoDQQZgkwG3NpLOkw0EXayTufbnEB2YnWQZyKuUS9pPLQFxaW/kB0/urDqozcRzTsU117kGYR8gkHEHcaXr46FFaLpacq+DQpjMmNlmt0xwgzphgLBdn9/yMzjU+Pb7PYpHhWLTfHmQdAO0A4l5kwg+fHXpg6IGhBz79Hhjdu/Mq0wiaZ67IKe382KLY9ybNptt08/oy/dzP/gWTU+JgSJNl2o0B4GbGgpmvEHIOM44EmmRIwLvPkwiHkT5TlDPS7Lun2w3YDGDcnsXBS8PSk3Jst2Z4IfaFRxxFK/x6NKlKopDWAz0YrsVouxzE4XCUB99NUruvATtrx+VGeDN2g8AWYLYwerp2j7IzP1aT9YvMQu97QbdKwFbkit6hdapuj6HIbFpMUx/+zbjFmCDDpTuNumK14VzAnR4st92ZVsvu5oEejN8jiOuTv5o8Nc+tAJ4uXWd0j8v4Lfk3BE27L9AL4ryAPKer1xUkmvS5c4X500z378xMV4u6QVwpYmzz2h+yyW61X/fjgrj25+wDo1cBcbGtORMgXEgTAKNSZByfwziRyffVFrJLlsUV96dLJ035QJAG7n3L0/3LsaNERwJys+n80n0k7pPl3yrEuN/Oy5g492l4ooxYN25nEuuX/elMtOJZPDPr49Ohjx2vxykkwsrZXCnp74BpOaFU27Pkseh40KhgaAK5PGezdLw4uFqZOIE4x1dc/gRQ5iyyhCgsM0D5JaTt28DEnToTt7TW4myFUxUgbm3laDwW2hlosmuUSmZ1h5Kf+NkjEEfHbFEvDCDuZWf+8L2hB4YeGHrg0+mB0a1Xj3cAQvDeiUWzW1lMwSZNIbHanKX7t2+mn/vZn0p3bt1Ms+nIQRy+Axnj1H4XECf5YgRxntHLQZwZ90igEiijyIpFWaK1Z5TSerM2QwvAEQecUngjE2TxvqtGXQEOBBJdxkeseSUvazHw+5g4pvsvhyGNQcYFZgAntc2Vx68YiqwRxtM9sg2XXSob3soql+MwauASjRHdh99tZkwrsU7BMs3JDZqSIs4f/2QoMKzX+Xln4hzJZwaOmkcSVIEdK6DWnQRg1Rx8C9ijv5DKu+vHow9b346yoeYH7D471HjyBDyCgmYw7peRiN/PMrGWuxrT0MXEmROiL2NfkVE2jd2XY+IopSwS11qiF2WLe4+iTJKRbbuinLJZhqG+dqcJ7vOH+0uTidOWUkn/8lySs4rAkyU2ON+RyAe/6RtwhjkwcVkiHp4tA6IeZqdX4hfkzgJPaAAdFMmSRnU5gxh3XOSJ8d++bbTPdd9QO+WUvv+r3ZEZjED3sn1ofyy9wH1Y81nz7U43gqKi0LA9tTO7aZCLy5kR5OTqw7Z2Srbc1UFdrCqbF2SlQUKuc6ra53qZOMxfxD5DIslgcU477vk5Rp3bj20VWKOQPU9MJrlOp2dIbPIgLZcAcXQg4nxEyQHUFN2sVw7GXUYMZ6uVySmqGUsx7PuxAThjQRk/F/2QA4h7sRk/fHrogaEHhh74tHtgdPf2K5bYxP7zhBG8KVizdZpNUlqfP0tvvXHXmLhbr1xPwHCj2UFK04UZsQRyBIGmpc+2l8szPPU0q9DBW6jC4H6nICmK8VdRYmgH1GRkQG69BgM3tkLjAJDF6BIT58ZCzHTXy4oVb3PFdsXwkJaRgHe/gDZ+QMwcU5u75M7dtfnaQbcp4kQvwbDKsUAhG12TRWubGLHsgT4vYxQGjQyT+j1eySIkAmisgUAAVpUs0uWyLTFCal/V7j3vdJH+RTml4vqyoRVAJa9HayeQh9l+ssLsHT/0QNNQigwl/k0Dvh00mfG+BQvhcSTO0kiC18lu2fh1AxFrQweIk5SqfwPYB3IVe90xZ7uuKRC3N9ckret6lhLaVDF4uk8GWWL3MpVZDNZWQ7unIDWfs2Q71dorGSd9G6LGLK9NGMiQUGYptieswSjBkcHsgjEpUQFJZHY85UxOo+9rvJFyv3qeHqlu+3M7MN1JTtnOVJai9jG20nqCSYM6iNzLmTiXrVdTl3/0wereuerOGardtS9+/Ji4fM+8xxZVR6UA6F9IL/RulIGyU1oiBXuZODo0R2OcjwRx2UEQWHhzELqiw+I4LbMzkmmlNJ1gnm4MxD16+CgtlguXooxMGXOwPLBi4KvzUzbRmDg6M0djOEGhXPCY55yVli5L+/9iBEPPDCDuhabJ8OGhB4YeGHrgU+8BxsSZR1rxH/RGA0jsNhdWTmB9/jx915feSD//tb+YXrl5Pc3Gu7Qdz+0/WAqTDOKQRjmmovc0ygnGD/9tmn0cHjz7cvyH5E7IwhhZODFDMHaXy0V6/ORx+vDDB/a94+PjdO3a9ZIyPEstm4wTD7HLDGL2QTBTLgFxkh3SKPH4GotPR/+BnST7FwFDPPTt2Wh9hs9sPbV/MdALmIUB2v0gknfKoNW9BYaaxnmTiRMAVf/r+wIGUapFL72DOLfuSlKO0oftII7mdzP7oHm4LcaMhl5mAFxaGpO7VJInjyG61MAMUl8llZEhrIyTXUY1apKJhTAp55bAj1kqu+7cLWnTPPh4II4d3wQdfTLe/vkDJq4l06Izud3StBJP+KIxcX1MnFiytjFhZlLndH3Naj2JYRPo0Fwx4OahUDJgGS+kZC51YqWakR7R2A4sbJyDmLedST8uAXF78r1Qr2vq0s+ueanX8z6ZEWu39LMPxFlh+UaZhbhO11V23Mv21PB+D4jTGsxs+AvIKeNeh6FhtkfWmbT9twPIvkDL9z66L6e8OojjWqUkklJHB3E2B6UVKEycgThzCELpQhCHuc8i59t0dnZqZ+JivuD8g4JmMrYYudXqPK1Wp+7wkkQTIG5uZWyUCMxu4U4RaWe4pOrOG0Dcx5k1w3eHHhh6YOiBT74HjIlDPar1emPSHRx8yPC3WMzTbDJKs8kunZ88SV948276pV/42XR87SBNENs2P0jb0SwkM2FMnInAIM+cMAU7MmghGBtafqr9S3ZKGeX4/fz583R0xLTIMjSVcRIHDF6bzmfpwcMH6eaNV9Jv/dZvWVKVn/zJP58Olofp7PzMPJBg+SIoKgZLDez2JWd1bSTFVvUBAzEzlSHhbBwNn245XLfkrdv4ImPUHZNSkpCo1IIb126EC2w0QSUMt6kZBWWCReBYXo3SU5rIoSKFGxHFoP/kpyvNimxktni7o/QrAkUbDzNOu1iNDuAZotMI8mF4FcaVc7Njllj9s+5e6JM9KqNclHnq2QhgSimQCOIu6/O+7J0kOS+FwnulKnrvKSlvrHnnzAWex9brJZZ2jmfzWE322yWJO7o6PscclbUhIBzX8b7jgk6LnQO+4vAojqhukOvyyFYkJnYFiZmY3MLklBbzmczhleXFVa3GWka5d2mPc2odG7HYYW5Wkkllg+xYX13jjT4psYdYbmR6ShKRdjlllCc210TtrNGYFdCUP5/bWu8/0Sln09sdfZUksvFAew6i4IizXa+Sa9Rf1tmla9TXEpMPwLZOm+3K5I5bMXFeeoB6EnemIi5uMkuTKeSSuwQQjftDhYJzc72+SA8fPkjzBWq1prS6OE+zGQAaM5een52k9cU6IYMzmDg4BSZQ0IxnaT5fcnxUy5Mz3P5HJUmp34qn/Df++n/yKUDiy3as4f2hB4YeGHpg6IHOc/etN+7b0XFxgaxXNHIBpOaQKo53aTEbGRMHEPeX/qWfScdHy4QzfjI/SluTZcD4QEITgCeAOBaJRgA8DB54RlkEllIkGCXz6Sw9f35ioAuHEg4igMibN2+m8/PzDOLIdNAQwHWQahrplO/fv5+++c0/MmP6zp07aT5f2HVM3tYF4txQbEoK2wGKkm+UoO7WDuyQO5IReHkQV9ufMYV8WwmG/ZYVQ6jJ0rRn6YTxiJpanz2Ie3GbgCAuJAGhVZVlXn0gDs6KFwFxMurdLx6KHJtZnTNU9m4vPcZ0P4jTVUtsGsdH0lb1XT3Gl211MfNp87N9gLNmqOuEB70iu48B4iqGOzJgYmk7xH17zFZ4UPZaDYD5djujGeWpxREVJblV+sr27u9LbOLzl9K/ClW5s8BjfPlQuaSA5mbneL8siPM6iN4lGYAJoPYBGAMEnnCIzjzP4hrl8l1yysZWQJDlq1X90iLb3gNxjf2Af0YJLB1cnx2IK3FljDOjYNGcmwbizg3EpVwoncm/mGSMMdFgzsYzxrwJJBLETeys/uijD9N8PjVHKc7Sw8MDqyN3cXGe1vgPZ+wFywZMJwuCuMnMnLaWOCWDOAJgALkYDqD9dQBxl+2uw/tDDww9MPTAZ9sDo3t3X7XEJhdrFBBlkhJ46+fzWbo4P00Hi0narc/SW2/cST//tZ9O144WaT4ZpcniKO3GSobCIqMeWZUzG5K1YHkBSEeyUbyjHAT3ePjgYZrOkBKZ8g/GuNFkKGwQZDI70/8/efI4vfrq7bRYLOxzp6dnVhNHUsJWEGfBBMUYbhry2UaQLC8yBQA3HWNCg9gZPmNHSiISAeKu4exj4qIt12fotxrh0eDJz8N2xmvFf5uh0GBDJBVVfFpkK2T0cpC8dzo84d3T2VNYt32gjqff+4SRFRqVRmKBnOjC25PlfdQJKqJp75oZ/DUSRRiB5/8r9yxYMAP21gfdpZ2K3Le83zu2OblBHUMUgZzGocnE9YOxnhHpwdT7xnv4cC9gINPEbLE+sFdk4qIzom61jOE+1rD7Ycp6NxOfeGWPXSnf1+eRCh4OBDg8kOkU8bnGjsPR1FfTLpTvaOt9h+X1tpRBzKcB4iRnDis5txGxxw5yW5i4zrT83LA9nT2SABHEkVkMctuQNdg0B16U29h1ZwjLGi7nQB6pBpDTHJF/I+4L5Tv1eZKVGp2MWiObbnN+9DFxAozcHKsxVf03ODW3G5QWOHcQtzIQx/jZrW+pZOPQj8gCPZkf5HhNXFSqmdVqlT788H0Dcag3h+teO75m1zo5eZrSDk5S3IulNabThf2HuDiT6iIxk09KAWdTMLQ4FX51YOI+W+tsuNvQA0MPDD1wSQ9YiYHxdJqZOIEoxKZtVmfp8GCWRttV+sIbd9LPfe0vpmuHi7SYjtJ4XkAcvjNKAHHMaFWBIoubQjC2xzp5kDUMn0ePHqbf+71vGLP2pS99KT1+/IjeQfc6q+2uMErrzUVabyn7RFkBMHnn56t0eHhkwBM/bSCOgKpd2ljuVeSUlbynER8S+zODOPcuGxiC/MU8m92sD+2dLiNTMWFuBDQ+2+cJj/JOgRLJm0pfBtCZ2UkySwJqRUpWA7/9uRRivj5BENcc//q+8Z5usjVijqyPWkAcs7J1ySkpk2z7IfzomD9iBjsWGrLPdTFVfSCO41GKOcvcFogrbf3kYuJexGFQPe6nDuLaoU+PLd277XENRYa7/LuvJARi4qAGwGew38CAxrVMxt2zT0QQ80InUo5LKgxcXBu943XJmIjR9WVfsnwie3AfiOt5gCyn3LJESo5hNTQVAFlA0eZ8Q3mHsWcY9rhkOv88aaMz7xkKNkChNSk4c6oItb1yJ9gCmFG2M4ax3uSZt/GKk80CzDu2djpbcPEaxG02K6/Jqrhx+sZs10Fb4SydH4bY70mazRbWx1CuvP/ee2l5gHNzZ0Du4HBhcZ7Pnz1Jk8nO6tCBBRyPUA6ogLjJGCAOKpfywBIpN+OV8Ylf/Y3/+MWlJ3warwAAIABJREFUEy804YcPDz0w9MDQA0MPvEgPjO7fvbUDE3a+QiwaYq6mJtmAtzntLtLhcpbS9jx94Y27xsRdBxM3HVtM3G40S2Owd0jiMZrysDPSR8yOjoQI4pAwhdnhYAR961vvpuPjG+nWrVvp5PnzNF/AS0hGq5KPWTFUPho+8/TJU4sLMI/kiNeChLMdxEGSyeK+wZ6wf9PhWO4l8JMP7T7jTIKfnNY6yp1eHsSJ3WJphBpIXSZnyp7pyCp6Pbuc8yCycmi72x1NuR7vrelUn9+F8PNEK58wiOuVGnrsyL73nc7vLhCHudoN4oJRF4waSrE0nyUjzDapzaluA57ipM8axPX1XX9MXB97Vb9X2bSfGohrn3u98k3/ytVs7maMJ0uENPcIXhIG8iZNrISIM3FrZBXkntnLxDkY6dyYzX9SQwpJQpnr4hMGcQJH7iwT86W9Jc/nFiauydjHZ8KegDPEsuQGEMd8G9xkmnNTCgrJuau2BOCXlcSCXr5GnejzISpOHT5iUQlws3d1hxeE7061GcYisMZlNnavE8b/6ZP1mLqo01i33fYibTerBACH3yapRMkIppFkghLmDGbYwvwwoWYgAC/OWvwbtzk/P0vvvfdems0A7MAI79J8DmXNKp2dnaTpZGsOB2S3BGiTnHLkZzYcRWiXxt7dG3v7JJ74VwYQ9yK21fDZoQeGHhh64FPvgdGtV4538+UirS7grUsWXyZZIPT6iInbXJykL755L/3Cz/8LltgEckqUGICHkBJMpixW+m4d4DyQnYmzbFz0ggJ0bUy+OUlnZ0xIAuYP937yBN7Dku7d5DZuOOF6Dx4+TG+8+WZ6/uy5tRMgDtImHFRdiU3AwKjGFw20mPmRbaJnvlFqwM/qLtHWvrFcDm2TWHXWputn4ur6ZwXEKZbjsllRATk3KgoY1NPIWKVpUTNxpVZclosGdrRiLw2kEKfIgLmah7s7yUgTuNbPCyNxne/Z9M7nPnpRJi4YX01DLO081XcEtSHOp9eAH70cE+dRd8GAF3CsYyTbYrm6SiWg01RbrH0OwWjs+AnP3sYGWvHttp+PERNHA19rpcxXSvBKCY/92zb7qHyiJvn32bgo4Wyynay4zJFBGwBWMG0oPbtsVXa/7xiuYoYk02XSnE8BxGnNC0Dm+UxmrF7TZUX3ssdKbOIZZtuYuOLgK0lKitQ7gOrQXXbPSjbdaE9LrFzVfr+W7XPuFCNZ37Gzt1xPIEfgunM0mwAugPNC0oFxw3lLIIcs0PZ7u8YCdSCXgxPSBozZ7MDYN4Q+mCxyMrMQgxWYuA/eT6enz9NiMUvXcD4vp+lidW4AMSXE3jGpyXgEBQti4uaW7XIymhHA+eTNcsrGXBYr9yt/7T/6GLP85dfH8M2hB4YeGHpg6IH2HjA55WK5TGfn8ApuvbisM1S7jWWnvDh7lr741r30S7/wtXTj+kGajpPJO3YTHAoEcgAsOBhhdCioPcbEwcjL3BSyrjnjJwYN2SnBvoFlQ6ZEeYMJ4pAsZWIZKP/h//0P05/+oR+ylMqoCaZsmAr4VqHtyFjx4PN0/26s50PZgWUBcTzco2eyf/K4nK1xXRRcxTN228Rdsj4Yh4iPiDGBl8kaeRcZkzIAde8me5efLdAVmaekzZgTd0TPe5RZ8obqpyJfvLJ0bPdxQJwDoxbg2AnieuLhvPfyUFVjb0wcQBzjngge6AiwOQcjvjMeirWgXoaJKwV/raO9bcXIbb62P5/bZ95lTO5V0Mj+/EEnvAiI0xrzRD0mPd7/sf61kh3scxrmLOVBgNCd/bVf/uasq9M7hYFmRsV63USHT3HyZEdDZn6v5LrYe0ix7ZYAygAbF6AAEPbkTwPEVWDE1xEZ7E8AxHlcmCWlMimk9omO7JRyoLRMg7qdYtpaQOUnmJ2y2sMaTNylIC5Pnn2n1sZ1ixb7BhCH/wy8AcQhuUkAcX6OYn5sxtO0my4tmyRUL6zxBsXMLl2sVumDDz9If/zH37K4uHv37xiQQ1ITKyS+PvOMoS6nnCCpCUoD4RpMTEa5KBtuWZmVUdSfRcB9AHGDGTn0wNADQw98Z/XA6N7dV3Zgs5DYBBs6WDWwWlYi4OI8zWcjS2zyztuvp1/8ha9ZdkqUGJgsrlnAdTGmiqdc3mnIj959949Mt//lL3+XlQQAaJtNCW4sOcD6wn4jOyaMmKNrRx5bB4ck5ZhgtQwQTbbp+cnTzBbSvGXCCmamVExabQ1st14jB4ZfiG9ggXPnoNwop+yHrwkUVVKe4LxFHympRDGiJYGsQUpk+cR02n0kafJTNLIPMuRou9IQEkjRv5UlMb5ejL7CkLXJLHVd/La09dah7Dv1S5/nXZ8rbFgxsvat1fr6hWkqn6QnmB0cmdP6WtJ+FrDNulBkRsDGdv20h8Np3upbYe54TFJkBuukGJctZpVg6OJyu79vrXBws3/Pcr022WDfmEWWtwkEfeTbGxW7JczVMGU6HybXplNeE3s2fhxrsLN3XIK3Byy1Ri2REL7P+oJlPrIkSVyTOfZLc0xSvbAnCDR6y3w95F3G9iOBLEm+tdawh1X3u2IclY1tpQks3YhxZN+FNVlTiT0TSICw4yMVgA2JetRRna6Hy+Z8+GLMD+Jfa+K0q6yM4sJoubfmYutb7Ve3M6DvMRy4maTfQgRQ7oF7r17r/HoAxNGR4CeKr2lmbLa1iKyUSD5y4cyZgXk6PNFK+w2wZcCLhbwB5vAbmSlxtr777rvp97/xjXTj5nF6++0vpoODZbpYI35znE5On7kjhEnLppO5ZaaUcoZqEdxF5QR4VzgSKQUvq+9XfmNg4q4w+4ePDD0w9MDQA59ZD4xu37q+m87mab3ZmEwjgziLiVun5XxsIO5LX3zdmLhcJ252yDpxjZgtO3r8YAUIefr0qYHCu3fv2qGDIOsSdxJT3hNoWXIOyyYpQ4xyRzBxs8U4bba4BovzqkBzBDht7aHtRa+wpFAy+MT4sS4TmZVoDEaDOIMM/wy+G8EZjVJPC+3JVCrpYVUQ2MEeb1aYP2ce9RzZkKis9UYh8MY12maPasgV+R2NTrEQJDtqE0vPfpmESvdr9o9ej9/v+rfmTdMQ7rW13HjPrFhMj976xTbDNvPDwcyMiMWlpX3ZB3ssus78NZcscYK4rg95YfmWtyVZ7vxmTDDhhqLmQf84y5wrcy+yf90MXndb3VPyUpsdgBuN6noNxhp6WNPqDzk59JqWU9wT8J5iBnNfhDIi2zX3Ha7NwpTb+g3ZIaLDhA/n9HbHePWxn80+7k/6E27QF6foTaJsmG6TuNb7WcyXGq6SmbTt633Sxktu19vWRpzhlVvu+2J24pkzMUox+6GnradG8XclRxrtAAzpDOB5AxAHxgznGmIsKafUb1L9EwNeSOaFOHAAOLQNZzaYuP/vn/yT9I1vfCMdHx+nL739drp+fExqbZTS87PnzKg6QfIdAjmxefwIk34x2YsyiQLEobZrza7/6l//D9sp8yt37PDBoQeGHhh6YOiBT7IHRnfv3DAQB08yvHKRiUvbtcXEbS9OM4i7cf3Q6sSNpgdpk2oQJw8nDhiyeQi2ZlFSvPb0yZM0naGEAWKayJrpPaXkxwFIFobJRpQB0gDTCGm9V7kmHJg9GWfolHKt+qzhWQT5CA32JmvGv1mQl5Ki2qhRh7eBlD0QZ3V9kIacB20Blewd3qpfehW/1wSRZkpHZBDkPn0GXjRu1ebcHjOIy7RqGkZ9mfdqw7+ORZLBqys3QULz79KuvpjB4iSwsQ9AzubOpYlomgbY5wfi+gxQtqrdZoqgtbkZYByjJLB/s6jjQFlIvs9O2wdwnI8CeO0Wencx9ML8vuimFh1FcQ0KlEUmTnM/Fg03ZsVr/VnyiCZz548UxwAgzngK0mf5uT1kKz/CAOL2RzMXMm+dIj3F0D83EIdxdun0JwbiohOR8eJg5EZeRN7YL9RW3UKVIiCHHY4KGZTVwXlKpwEBFhyjv/eNb6R/+od/mA6PjtKbb7yRbt2+bYnJVuuLdAG5Jk4/hBQgmYn/xrMx9GEAcS+69wyfH3pg6IGhB75TemB07+7NHeK31gBx44nJLSSnBIibT1ParJ6nt7/wWvqlX/i5dPP4KM1QYmB2ZExcBk5uzclwzyn/3ajG505PTtNyiVg2gjjKxVQst5itPGgYY8eDjmBovT1PKyteyiQmiwXknBNP1sD6TWbEVYiE8hDExCmGRvIuA0tjedHr2LY24NEF4poMHsEivZss1urZDRke0gBxAhXFeBYQKTFo+0aytd1ZT9x/u9lads4uNiV/3h6sgFV6mEsysgikNJY07l/sp04OEkBZSAzRB+K6wBiui2cVGyJQrnb3sUl0CLSDuBps10ycK3ZfrAO8n/uYuJcFcXn8OlvUDcRiv3JtkSnDbyQX6mPUxF7FdnOO9IG4nvTstuRfzrkfHTG4u0BYZNblnCllP0JslrNjGncB49g/hZ3i8xWZG/+Oz82+5IAMIG5/YnL/6XBKhBjkF11knwYTJxYtx786iONeDvDTEf/pje9m4orDKO9FnvgLYM4YOK/1RkDH+UoGjWet1CeaYwhP+N3f/d306NGjdP36dVO83Lx50z57juQmlowH4QaYr4wNx286WunI2GfiEBsHOWW9V/7Kb/wHL7dYX3RQh88PPTD0wNADQw9cqQdGt28d7+Ddu2jKKSdI5rBJ8+kobVYnDuK+ZiAOtt5kDhBHJizGbrntmuOTcMjAW3jt6FpaXaz8s/LoxzOBBxyLxBJwFQ87gdk2rU1OaSUQxPLBo+ggxgyoThBHZkwGH60txF6pvID6y8HcnuzM49JCFkOxgBn4+PXYdo/6ygDOnzXH8yiTtCcTcCRVwEQZvwhYZCSq53DM0oDdOgt12TmrJCTx+oyJk0HUZMT62a32eca+oWGbgVWQppkcrmHUxfv23VOSOAGO+L2+Wd+e7l/xkjIy95m5SzBKzy1rhrP5wX4Q12XyCii031Yxml2NKv1aWDiBOKypLhAc5wavXbOu3eC5O1Pkx5JTNtYnDWuyJ0ymwXWhxChky0pSlMLkeRF4xFS2sHEVUMuxSvXa5J5SDN4BxF3p7PlEPvTpgDjGwNm5lpUbTPhimZVRCqBv1XfIKblf6RxA3Jvk3VgjlFWCiWNdtw2TjCAm3KSUiFu/sLvOZ3Nj5PDsJycn6etf/7qdsbdv37b/rl27ZjHtq4uLtEXyKXMs8Fn4f3DWiIkTqxzllM4SmiS3/Pzrf20AcZ/IpB0uMvTA0ANDD3xCPTC6e+emg7iteemKnHKSdptzA3Hb9Wn60hcYE2dyyvEupSlj4iyhiMsl1SYZQwfLA/MGri/W6dr1axaETc+9G1tOcajsgHm7ZYgFiRNll5O02V1YPEGRMylZhhtsDhiqbIGGWVy66YBNXvcYLyNwJJaDRplLavzBmkwcgU9JOqJr0IgU+1YSetTMAEGOjL8Ihos8y5M1SPYVs/Flt7+b1CI0eyR4Mr7b5g7GJIOikC0Ore8DVNGIajIylYEVAJzAb7MdhU3rlwQ2maAC9jE3ujMWkoV7GSauPwamey32g7i+NWymXsdtLyOvmNGw/UfxqE0ATI9/vwOghGXWqfl5p8ucBy3t+ZhMXGbRcmIT31eU6t4LRsPwRp+ZUWz7Dx1EEeBZfTMvUq2WxvlsTqQ1Mgp2j1ph7tgXZZ4OMXGXzY6XXmF9A/KSMXFKZNKUgHIejT4BEJeT+vsidxBnpQDAxkFSSZYc+7JJ88dTCyPApoBEZLMZs1OenDw3EHd6epbu3LljTNz16wBxqImZ0gUAoa/P4hbC2QNmuZTvkONRWz9TTDVB3L9/2TB+QmbJcJmhB4YeGHpg6IGr9EAAcY3EJsi8uFmlxYyJTd55+w0DcdeRnRIgbnJAEAfmzD34kenCgQMNP2SVm/U6LQ8OLAgbhcWh+ednPTukSW1C3SccMPCke6IRADiwBND3w9DEv3HI4R4WMeAe0wyiGlYu2SDeCz+WxCQkPVCsXPSgN+VZMsqiTFAgztKDK8bG5ZNRvqmBkHyNxicMyS4QR90l43Y8oD4A5Qx2+MAOoms24CqDXz5Dz6v6Tza57n2VxAv5uzERRJAddRu4oRU5A+clcV2mI+X31Idt47XXBw3PcnlfSWbkKQ+2CiS/nd+7rJf7QZz1SZdZBCdCr2Xb/WZnDFpQL8oRUsBGKavR/lSloRGcOLH8mYM4n/q5xmPldMHyCaCskkzuthYfZGvRs6AaQPM9IT773pz1LKjt/VOA2sDE7feQjcE/M3JKng/mvApnSSn78HGYOCyVwNrCUZgzpnrWSpdR0v3Iz4K3Q7gAQw3cKbHdWrbnb3zj963g9/GN4/Ta/fuW4ATnLM5J1H/lGtd+GdbxHojjHGZY+ADiLtvdh/eHHhh6YOiBz7sHRvfvvbIbT6YuuZiY1ILxbDsrQorEJrPxJn3hzfvpl//lv5QOlzOrE7ebLAsTlyVMXmPG0/XH+BT8Gwcj4m5keEdgZbW4TEbpxxad5tlbTiYO4M/rckkuFWNQ3JSMxpdMK3geTQazYwIUto2+RnlYM9gKyTKMFbNTMMopyURECVlk2XjtWpaXP+sMQLke7ypDk2USdHTX71UJFHSdGJvT43nOgMwzYVrRZ6txRoPAGE6hN3VEAGRtxq3a3ZQzStJqfeLGwx5L53LKOq6oAInStw053ihZHUFJ43jvEo/UtqBkh1FeV/zSPqwhlb+XqMjGpuZiMWgqduYqq7cHAJaMoS0XctYoGmDqTBpk7SDOuMZK2mejlG9QbFLFdMm4E3PUlD8Gg9O/XMfGeX/mC/ssuqrP3koMeJbEPFdiLYLuTuaa0fpUO4nwKyCrOEynGSS35Pxl/xSWnddp6+LCjpZ5qrEQmNU63h+39g7B/S1pk98wgmJjD7Mj5LJ+rcdTZnjrelAsrZcviMqFLpb8SlO9j43t8Vf0TOcSv9vZgO6JJqDe3gelv/J8Lp6hnIV0b+00MpE2ry1Z794zeT3SMtfFxlF/4gHOdKblUhb+sst1GRPHcxI/uBdA3De/+c307BlL79y4cZyOj28wodhkbKWDssTaGsU9zVaJ/930JOnczcpP76C/8lcHJu4q62D4zNADQw8MPfBZ9cDotfuvuq4Imnlq5WmAbNPm4tyKfS9no/Tma7fTv/rLv5gOFtM0m8CSBohTnTgHHr7ZFykIXxeYozyEJwiTUxBM4WsAUkhWUowvegRJVtAjiuKlSi1ujaxirHgqRWBVwBzvgbgBfF+pmiWrbMoFzWQPAIT94TFEoSYVn6c8u/4mSGRcXzYxck04Hp4x/obGZMxkWYafHuyXTwARJ5KSrKCPwY7iDFcymEtoH16mIYlUu5tGc+6TED/YnNBFOlkS0XS9pv7X/ThnSgxTJdvsWjlutQhrFLaETy4AS8dClGR6sWLVbNJ4+JgQMvRRZj3v9Ri2NurZe+7Aok86lp+7ABjKhTUDHfD0Ncc/SgNU97Q/XBpYG8wRvDdZq7gOOzczc8go9jUmBiFz3jeuTafA1TfMnpIHlUNIDogCak1el8FWndlzfw2rr3piAn1Zaw8Uy69nI4jrm1v1PlG2CdybNTZbf2JK/1CIO/fpVQF44+L9X+uZ7JcMXnRK7H2056asM9r+E6WSmmdX2kcuaasSerV9jDURvfyAqywo2XffkpxwtvbIwmVA5fMO6wKOUPzGvc7Pz9K3v/1t+xsSS4C3w8Oj8hln9eik0PzlXtCbn8U+ys5Vv/yVv/rvveTMuPrqHD459MDQA0MPDD1w9R4Y3b/36s4MYmeOWCuO6fg3F2dpMtqm+XSX3rh/O/3lX/5FY+IWM2Q2WabtmIlNmgabpEkxXq5mVigjNJmkF/uF/BAgDrVvePLWTJZhKoul2zdcaGbW/sSqTU5hIaulQBzutccg+RlnrzeKB7eBuGi4lSQelAJCspUa8Vk6DAXMorGc+zEX+OVzNkFcfP7mMPfZ+AUk0jA0Js4D3q0k4JUAQp1OPgJYGvoF6OG9JlBtM8CizCqCZ47ffkp7vG6F6JU8wA0eXbv7McQYlX6lgVKzLgJxhZEoDEgGgJ4gwK+Upajty67bCO/rcwPcDSOqzB+tj7Y71oBrjwHtGee4ZpqSyTgWpa95rwg6Mhx2hqt3K7IlXifUYZhsXc+x1SC+yvU7bt6XXbBO/MILqC/kkuHfAnHcfWomLjoB4uf2G1TGR3Odi+hFQWrFEDtl2AXisLfh8xPstxcX6WK95p5vaeeR5bYvrvTqh0v8pJJqvMy3r7o37e2H32EgLol1znLJcsoZxFJMtz9I2T/lnGQ8J/Y//CD2FUzcBx+8b+AN/2HtLBZL+wzLCHB/y2edn62XOggGEPcyU3X4ztADQw8MPfCZ9kAAcbgvsm+hlszYwBWKfU9GmzQdb9Lr926lv/zLv5SuHc7TcjFNu9EirVPJ+Fgd2A1WKXo6KaWkxMMKj3r6enoYZ+ZdVNrj2oh3GaWDuCbjFg/6fTaO3ndJXRDDZyArHm4NyZUOvcgi0psZAJ4V9masXWSRVG+rlp0VuRoP4jptP1mTwjCpP/dBXJ98qBswRLDdZFAQPN9nKNl7LSycQYkeVNlrfHkmTxqs0eO7b/TG+YPPRgDeHPdiYJcZWb7P4s+x3QJxBkY8AU5uk0t6rYC7iqE3559iNzuXbf+YdH3N7fAKRFwNxNWA/EVAXFlvATxLguigqR6rUsfxSsxb82EdxGkdFjbPRuilmbimc+ZFdtS43pvAVWMS5yOvXfqrOEuac7q/FXHeNlnNy9rf7DdOcALNth8rleBgACBgs92m5WJhfQ61wkuDuB45d2+duMsesOf9S/etju9GULk/ni/foD4Hwc4zANv9gtIDzgHEVVtkuJQru52NCxQrGEcq9F3ZEs4bZKD86KOP0mw6tdh0/BwcHNj5QrCO357UpzEfevsuzB59bmDiXn5eDN8cemDogaEHPo0eGL12/5ZnzwBo8zTDbphM0tZA3MRB3L/2rwDELdJyPkm7CYp9k81qs81kLUeAUz5L6RRAHAxy/oBhYQYuyhDlDaaBZJ+3KuM1cMhGZTY2C8iJBqeSpOC1WPgad1Yqcksn7de5EogLYLV8niUSGLcQ2SQ39ASIGiydQFxuj3qlIad8WdDUBEoCKhyftvppZVTzuHXKKdunZr+RUEoMNIEBrmYSszAW+3eowV7bNZqAjllRxazJyC6e6n9WQFwbK6b+2WdwajlfP9gqbFB2QAQQ18z82XQGvMwGBcFbHhOV4/AL9c2fF2Wqwmy+skRR/ZzBMy7SkLjqugVg7ysTLuuXNsfDxwZyPSBOsgXcF7JqrLXlcml7OTIIQ/b3Uj/fYSAOh0aXC+XzAXFixPhb4bI21g7q7OzwPQoAjg5PgO6dgWtJ9LX2APQeP37MEjHO8B0dHdmYrlbrNJstDMTZ5/1ct9O2irds212LC2AAcS+1GoYvDT0w9MDQA596D4xef+02VX0AFZYVUoExQE5k4pDY5DVj4n7RQdw0jecoMTD3g6PEHuBAUuZIZfMy4GQHE8X/YkNY/wZJVWg8IpXy2fmZsVs5pkznWwBxAn2RVaHRqSM7BvnTo4/ipTTS69izKCuxs1Ts3BXklHYQ98TEFYFnbUqoHfHV3C6AygCMm0xcf+xaf8gCD37qa2QQ0NDpy6JIFjMb/41kJ5nhy68LdF+WXr+AqQjAzGCIsY6hL2RMKCauyYA0DeoCMgo46WLiNHU+Szlln9feYhU75JT9c6At4Q57hpK/7jkS3ysAqh0Eqm/jGmiCyz4QZg3ytP9tjhW2t4/F9Au0bJERXL7sDtr6/DmOaf+qsVQIHTKqP1n2pL62CMhpb9MauKwPu9elJ8touam5lpzpwb/pMOnarV62B+vvfR5yyqu2XH18WV9f5Xp917CabXYWlZhT3wU9eKDUqrQxMlC2TZst4pc3dlZm55aPF0AcCn0jEzQ+DyYVTBz299X5Os1nSzvX5cTkuity4Hb4hojKmNGSc3hg4q4yA4bPDD0w9MDQA59dDxgTxwMdGzU8fUxhDCNyu1kZiJtPtul1j4k7OpinxXySxjMU+2bBUXkAidMcNHnNpQo0ZRaKDwgQB1mjpejf0pg4Oz+311RWgLIqN22oaeM5lI3RmLBBcU8yVBXATY+mQGX8vpjC2OVXTWwSn02GoxmkiFnwMgl1W735Afjxffv/Dgj3CwfzbWeOeqLRmWWuy0iXpJQxh4iHkfeWwLr/e80+U3/pezE5TDTwu6ay9Z0XZs9gpSOhDK4RSzsg3oPsbBjvFhBZt6M/Ji4bU59hYpPacK97ymS6nSCuyny+18XNbIcCfbxfH4jjpegPcb99do4047QKWK/neP1671Y2SiYZY+ysZwZtxsh1XKCPifs4IO7/Z++9o+M6r2zPUwiFDAIgwJyzRJFUpiQqUiIpkRKVJWe53e62n+22O0xPd795M+/NWzOzZtbMWp372dOWgxxkWznnnCVSmSIpiTnnTIBINeu3z/fdewsEIFpSv54/ClpaJAtVde89X9r77BMSh0KmKE8CzE+IxKVFityMWTv2/zCpEOMJmul+cGKFTVLVzvcRH4+BSZzuK1SmpEgGIXlHDh9WODuNoj+pmfWAa/qTBntwH9OAn/60hU0GvZ3ML/89SVzY+eW41BkgRxs8KyX/3T1d1tPbqfHxMPy0qjINwDds2GBtra2qTtnR0aHcuIrKCrNedpBKreUiEhcmWf8RGE7wnMRlQ4JLJO5E51PpfSULlCxQssB/LwuoTxznhbqE0aBaDb/LFWNfpMQNa7GbbliqZt+VFbliEhc9i0Ft8yDCtEBBJHa6EEAoJGbjWVTFLjU29fcrnFIk0slkBk8GdFMcDtdfGF3fUCQInPf96S/Uqe/3ZUNevHdamgeXLT7g4aDk8HGJSkHiAAAgAElEQVRoklty5MhhHaS1tbUOptwIXn0sQzojVNY57Q+eKoRmKu6SfiZFPlH1SCeHg7543Pdt1pwFJ05WvaAMf2eM03samMRlcwCzClm8h77KJq87YEgJQ5aApUUgot1T4Jn9XQS2x4UOxskVRsbvIx3DvoAs+++i8Y9mDfbLqrR9SuToWWIwUn/kYRBx6zg1qcgWn1SdMhi57zMl6me2ymB4b/K7Pp9N5kyYLAMWvQggsq/a1/d7fV3GXMrjdZyBFIkw3ePdei5Q6JsoUp+QzGLCefz3DVT8wz/nc7uYiCYhor7wEudQOpfT/oSRYCcKf3Aa9Gn+kZo1tLmIqmJanCREyg2gKma1xsQpoSmdiYjob4L1+T49b1Hl1EDk+jlJvCiQk+d8Pm+HDx+2devX25gxY6y2ptZ6e3oU5q6wykzFxCJFPhOomOw/n5Kk9Z2bfW9Z+0n86TN/nfx8tp9kfWWDL7MDU/T1bufiOM30zemwZL/AI1CgRvxX5ICK56S+0+esn5NpYAmkuqfQq9YqFTo7Y9N6r7i85uM12rLahg2TY5RxqyI8FrP1hr5v4exN0xyy7Sv8lPM1Hf+e9siL9vn6d/7ys47wZxuo0qdLFihZoGSBkgWKT6SW5oaCQhcB9RbK/QclLkcIR1mvlVmXDR/aaNdfu8RahzZZZRkdBuqtx6iGFXuiRTCdKnFSE0KMfzxDdJQVovc9NOAOeMvD+hzIZUFjqrik18qqU0W4PqPSpQQvbard3/hnr5VV5mJz7uTPzMnNPQJ02tuPqqTz0aNHbfv27erT09TUnIBUv4fi4h3+jIEcBrLj4M8BCUTW2wGkeYEAKOyQ5hD6YZuAhgI5ExlWoHPenzuSvwiS/XkDsRykCW+CmwYJaysuBFGsmEW7ZolLOpZxvgywIuOcyKptYWwHIgiftLYH+9xgyo7u9ATDEPveg7zdCSAvdgh8sipW7AnPKo9xniZqXgxZPg5gFt9R9jlEwjJegOK535/KWfxdfD4WC/qkEE+/lqPErJMlkxmZhtEGqJgF6MerJYHw9WndkXWKRKdRvHb8DtaW7r0fIjRwYRMnPnHBOWlK3AeZwkapEhfXvuPxAfBvP/eRtXJiK5+EKakKtkyo7nG5s5Jz+l0SyrGynBxQ7Cd79+211157zS655BKrr6u3zo5OL4xBhIZawTi5TedHX3Ls//Yel5+0Cgf5feIUyKw39WVLSVx2HumanzJ/b7C9IM7T/u8Uy3m+c5Kz288aStZVjBCAxOW6FdYfiVpfZ2Pcp/2shOyFvF9NtHIr1xlBvAxe1x4r6P9e27Fzh61dt97GjRtvjU0tlEGxmro66+zscmIYiFl0oCTzMtNfs9hpwViG6soZR9HXv/MXn2V0P8PEKH20ZIGSBUoWKFmgX/4yrLVZyUuF4A3X5q0fb/adrzCryPVYa0u9XbP0cmtrGWL5ijLL1w6xQlk+6SsXD4ZYVU7Kl0LTvF2Bwx3Pl+vs7hQgSFsQpIA+JRjehDrCJD/gMiQuoIX+wPXxh+OnJ3Fe5jk9UKMRuQYKHOSNHATu7+Chg1ZXW6fX3WvtJFVPnjQxDwAoWjmEaMXQQtkIJS6qEiEn0ENisiQuq8KlJc4FF5OQNA+hdNu5LRPbqLJmSjAHIymDAZ40Py3MmgwwjqBEvwlgJt5HsTo30OL8fYpyDLzAT4z0Ha/MJGMdqpAOdIUTtZ1j8BMLN+w79x2zp6A8VSr9rlRBM4zn4GS1WNk9URKX5gz2+XzIsxwIvEdAPBCJS4ulFCtrfUl1fyQuVbtSWTWaKHXgpJVXT4TEJWslo3AnHLyIxMX1FGZFdMwkQ9RHiQnVcI+bQydA4hIymlwqhJCztjOv6Y6SdT5wsSI50XJlUnEgcVQ3fPrpp23u3Lk2ZcoUK8+Vy5EU7UVkACGNsfVMdn6lyk0MARxQwhpwgTohDgS1j9NGZ9OgDc0+3cGeOD/6+fgnkjjOSMLlA3nrbw0dT+L4CLltfpYke0umXUlK4mLRpiyJK1OpLxU40ZnhTcHJl9uze491HOu0hsYhym0vr6yymtpa6+rqThS9uO+k8yPdi9K9Jd0D3YESiks5HLCvf/d/KJG4TzfdSp8qWaBkgZIF/k0skBs1sq2At5Uj3/ubecVJ9RHr7bLqynKrLO+1lqZaW7pkoQ1taVR1yuq6ZuXEeR5dJAfuHYdseDNvz3MJMDPxXiYhVAEcZ6tFeqllDquMShcOET/70nOkL1lLDsY+BE8H2GBAINPrrliNCNXBYk+oTOPdSEKp5kZSOQCnq6vTKvN5HXixD160TQIzY/hkGi3jIDxzD0XkJzPsvB5bExQDqegZj73fQsuDTGNZv4hgb1DhfFxSReHTnc99lR2/3f7JVwLM+6hsfWd2QvQySlHWPie6EopsJC3kE55xgF8P+rk+hV763lvsx5fINkkuX0ryP+l5jicwxfmAjoHjOhw8j6rveH0eJK4o9qs/UJwoCscrcewfPg/Ttd3fuj7OBpKg0n0nnXeuTSXqfFAAs3NhMCWOao1JWGJG3RLHoIdlpgRIdj7HdRVJTTZ0U88zEInrQ877mo971X4qZ5I7Yzy313u6JVZL7jUudPbR/gkVnyNnSiXoy3K2fdt2u+fee6y5udmmTp5qjQ2NChUfOrTFmlta9MjsbWlrlqiqho053LTvsQOQuEHU/N+HxMX3xqU6WHGgwdaVsr4GC3Ed8H495UBPnlG44nPH8yMlt8E5ockSwymLSZw7+NKIiUSBK1LinORC3sp0RnozcBx+e/futWpC+HPklHdZvqrGKvL0cC1TnkSq7MUzIKPqhlvpq8QVRdiENfQH3y2FU37SXl36fckCJQuULPDf0wK50aOGOYmjYmFSGp9oDQpgdImw5csLInFXLV4gEleTr7CquqZA4tKCBF7+2KGDe48z8fgBbvA7VYrMAM9sFUsO5YT4BDUqgjruM81/crDS12OfEJNMCFw8FAczbBY4poDRQYnCEmOeQhGIS0OSQI093T2ea4byWAg95ELBhvTaXgjG2xoU5+ilODZAlCyQCMQ0lp9OHf6ZMDVdKw1FyoKBBHwmRC5z7QTx/v5TL6t4pEDa/+bjWIyVom0HU68iqI/e43hXvy+RywITrDRY/kx/8+hErTGoEhcC6fw92fDIgZW/vtftS2ASFSGEUBY7Sz6pquOnV+KicyF93lQxGCycMpmHAflm11qor5EQ7Kwtvalx1mZ9C4UcH3adzK8+dOJESRwKVN89xO8pDacsJpyRRvVR3sIgJg6JAXO3Bp8HamzfS1hjSiApOsWe6XtSLGCS7oV+t0qI6ncKs/dU5ivlaON79+zdY8veWKY2A6NGj7ajR44qjLJpyBBrbWuVkypfmTdK1+O0GuiHYhwDEcdg1H4/WkS4B1PiMqQ67oNul9//57ORuDAnw3wuUiNjD7fwu6xDwNOk0zUTIzSyOeMpCcyocfK+8eFeFTyByOWkpvo5vW//fkWDdPcUrIeiVbQVMLOq6hor9HjRMI8miZMy/JmZsseTOO4ukxOp6pQlEvf7z7TSJ0oWKFmgZIF/OwvkRo5o1f4tJU6hj54LoeOmu9PyFTmrKO+x1uZ6u/qqRdba3KjqlFW1kDi8fcUkzkMoPRRS3xt61ARYL0xGonZSKCKE+EU1jhAfDw0jny7TmsBRwHHE7XgSkZKYBBAO0i8oqkaDk7gY1tKnelxZzpuimwkMxcR/z1vzXAQPk8wk34fwqQiIvQluOsDYLCoFRbAwIWcpwUvIsj7uXvrjn+P4KoJZMpQFDQOCs4Fi5Y77QApIs6qh45m+gL+/IjMpyJAzoJ+cJc2CE7ifFJRkQoQGqd45GNH/JPI4KInLgNK+KtiJfC7aru+fTko9b/ITFcbMOPW9hxNV4mKFwL62cLt5yPFgP3pfALbpHC0TWSga04yymS2+czyR9f2gmHwfT4j6ziE+NagSF0hB37GRjtJLm5Kwk2WUQ38lhjT7O6IDw3OnBsmJ+4S93cOVAeJp6KSPe6Zqb2Y9pPc9MImjGiWbM9/NXrVv3z7buWuXDWtrswkTJtqRI0ft8JEj6iHH97G38V7InCtfxblv8ZoVmov9K3EnvGZDDpbs54ZMFMfsPIlzvqjoySfYsvjXXmik359M5du+v3dfTNyDs04Ff+64n8b1mt2PRdb6hkWHZ4wkK56b6bpSpnhicwIcIXAKp1TOc68dPnTIysorvHUBxU/y1VpXFNnSvElI3MAOg74krm++Lr//xvf+6tOFa/xe41J6c8kCJQuULFCywIlaINfW2lQQ6epT2ERhPD3HzBt+d9uw1ka77uorrLVliKpTVlY3SonL9tVKerv5cRZAWwpqYnK8V+hK1a2sKkeVRw4+kTo8zhkFI4Z4FB2M4Umznsbjfv8ZSFzMh5NvO6pxAWg6CCq3ru5uHaZU2+THQx4BH5FYHV9BLYJhLwaQhtNklYdEcaHkTDbc8rhKYm6E6K1Pgfbx+Vfxd8U2GlwNOBEAFkFL9k9XJE90KvZ5X3DP91XuPolQxW+JtvNKfH4T6o03QEjlvxWJ8+b1UTHydSEbWSE4APrHRVny0ZfAZEO3sg6C+AyDFXv4bCSu/xDQWP21/5GOamz/hU1if7UIgAOmlZ2y49UviSsKqYzq/0B1N9O7G4zEFZG+on0jq8TFPS0dzyyZPG7sRLpirvHvtx6cHPc3R2KBmL65hFG5HESJC3m4vn9V2ptvvmkfffyRjRk92ubMOTUpZZ84eIgcCKGcUfnyeZSSOc3xQZS4dC/v5/kTUnT8HOmbE9c3X+1E96a+Vx1MqRw8Jy4b6RBWcgirjHM467BIbBScnUVhtmGya6sLzr3jSFwk78GhyZZahhIXmoAzHlQXhYz3FnLW1dNr1bV1mm/kxFVWVPYhcdn86WJVvm8YfPFeavaN7/11icT9fsu39O6SBUoWKFng39QCudahQwp48VyBixXvvfJioeeYlVmPlVu3DW8bYtdfs9jaWpusggpZlXXWA4kzJ1pSBIIKlwDi0GeG1z0p3kMNPaQkrZwYDz8HDSHMkG/Wd6YhU0nRgkAQI3CSl7yfymbxxAkZY/0bMikxn/WwOpjw5+jpoyL5wS2QycGqw7JT/66ursqkWQSgB9CRAuQ/buPgm6epuTPYxJPvCl0m6Tzm0EWyF6v7hXwx/674/SEnJVNxMksEE3sF0HSihOhEgdLx3ly3VRHgC/fW73vDY0TLFatEwYDZ/EW91BeIRDsXF7Tgetk+gQNOhk/KmxsQg6azLR0RVxOLiXNGrYx5egqL8oqt/SlHWQKTkNpMOf6o1nR3E6bs7SOiUhfnXICbUrijb19KeahUmBEXkt6PyfxQJFdaIIfcKP6tkL5enDG9uv+i4ciEbnHN7p5uz8csaiMQ15KPY1a94pW0IFJUcdP3Kxo5hJl1d3dZZWU+aSNSrO6loNWXHXlgsXVJ2PAimM6QCQnp2XyhoDjGF+O9RdAd21f4nuHl24vWeQX5wx7W1h8py+5VmjPhnrzIkc+L7Pzwlin+Oo4knjkl7yGSIgm1jJtPGKIY8lcoSF174YXn7d1337NZs2fZwgULbd/+g95iJrQ74YF4H84q8t7ieo50OTqYuilYFfYrr/mRenBoGROXVtL4OzNH4h6TzO8+BT/cdmEnDweVC09Ojj2MP1XDFJYfx1V52vG+43vZ1/tX4pyEhe/qbz/IUpmMwqxxC20ZkvvNhK8T6RL3/+Q5YyRGbO2R7P1p/9VehXSYoXSWc+Yo6RrHYY/U0oMHD6qlAL6qI+3HrLa+wfJV1VJUq6tqvKJp0f/pPIjbWf97d9g1gt2/8b2/KZG4/g+O0qslC5QsULLAv4sFVNhEqhFEqCcFmIQJ5qzbcoVuq8mXWdvQBrty8WU2vK3FQyyrGorCKf28dKXDwZiOGvGdhHzF4guUwu9zKMdDk144CSELveNSMhdAbiRCRWW1U0RQDAiKw5z6s3IKnDOKVOKF71PeOlNkAPAUQ2s8yiZLOosraaaA4pPEqXC/CQBxchlPTyrFOSF2AJ31jAsPJP3Q+xLDVPGLoYpJvs4AIX9Zz2xWucuCqeOafIeKbX77A5/5UX2M4D9LsCKRjcA+3kcR8AnfHz8HIItANoKwvsUmIslJFIYioJbOE913UAIjYS/2kEdi5vAxfU8oKNPHnlkiJ4+7MxB9DPBPMRxComhVEZVo7oHfRaVKsDLkUvKskBa+i/BjcpX4zkOHDsmRgLrC99ADLOZqZgkAn/NQRbNjx2giXKGx4jt4PeaFMb+T64fPdHZ1Kv+GvKm6+jrraO/Qksrmskq1DqQvzoNDhw+pamtdbW0oW+89IV1ti+GHaTGjCPSLHDQZVVdhx2V+r5s2bbLx48YJqFdX1yTKBM8ikhkID3/y/rh+4jxwR4M3HI9zxOeVj1HsqyaaEMY2VtblDazBYmdK3EciqaBiIFELOevq7FKBkKxzRaGNgYzENQ0xwjasD/WhDJUkY1uAzs5jGmeep7GxwQ4dokelV8XlPWr2jV0zecUxWiHOBezFd3+w4gN79NFHbfz48XbTzV+w9vZjspnmj5kq8DY1N9mePXs19rIfPT17ejzUMt5rd5c7tpJiLNglFmLxsExIYHkFTsNQmEXEJ6p66blQvNYzbK/PBi5VNbQa6OmhNUuZ1hNNrxkbFesqL1cuH/M82s8LDnkBL+edGcU4Q0DjeRaYYkZHz5w3iZKW6XkY1PY4L7jPivJKb9sQK39GZ1smhDghWyEHk3vr6vFID61tT4RLwilZ5/v371chGoVU0t67qlp/59nJ0077z0VSFklcaswighxejq/5HlCwb37/fyqRuH8XmFa6aMkCJQuULNC/BXLD2pqlxEXS5fHzoQoaKlyuVySueUiNXb7gIpG4mupKy9ekLQaKlYa0rH5BSlzQVTKVKnsKFA9IZZfsQZmCTad1/C4F+GkeSNZbnQ1l+qQcmb5miKA6AslIylLPZShuEsjJcaWjM1/owNufP4aOps/vgD+SgQEnZAyriW8oIqo+NvEaEaBGoJxtmVRsBwfZHvYWK9ylzdTj51Plyy0fyUeqiBTfdbZYSFY16w8Q9Pe82fsHsELgI7tJgVUG2AWPgEK7grMgFpLReIWwyUge04p+rk7Fsun+++NJv99jCtSTCqnhdWyXVAQMilcCRsMDZh0IkTwk7SOCQsNbnfwWBM5psIyaCyjvAgiThyQlITx7IHBZMhuJCM8EeIfAtre3W1V1lYBsBPlxHuer8nodMMvjx/lJfqoqyvZ63hPfw3fzv+d5RmBqCWmoqsqLNKDORELI54q9/WkpdQBmDCvlGpFIpWQ9nR3ZvSQSKf/eLPD0MN3yCm/xsXv3bmtoaBCZjQSC7+nu6gqFhrhml+Y+c0yzOzgY0nBpX7tFBSCS+eAKXm+vq4msB1dU3DbYMjt3oh3CHYugxcK2vB9y3NFxTKAcEt3X2ZHawEl2TU217h3CnlXfmJ8QrQMH9ltzU7NyjVVWPlM8o1h9dnIdi6UwDhCb1atX2WOPPWZtbcPsmmuulYrDPFFOVWhrwr/r6+s0L48cOaL7YN5yLRQ6zRmKIYrQutoY53icU7wOSeb62M/XI/OtIqx9J8xxzmEnn5OxeEn/haziPhWJMeMRq8JC5nCOxLHi3zxzvDfuJ93n0kqpOg9DxEQUF+M40Y9T54ZIrJ8PKgpW7nM77qdxHOPe5LWb4zyOZ6Ofc91d9JDrVYh1onQG9Vc55DmzKhwBav3DPPScuK7OTjtw4IC8d4RQ5sorrKqmVn9yNSdx2eJS2dD5jLLZJ1cvXZExroCcuP9YInElJFmyQMkCJQv8/8gCudaWIQV5RpXPlVaTBOMobNK6rarCrKmx2hZddpGNGNZidTVV6hPXNyfODx/3rLsKl2k9EMEOjsQQxpIFbFngXXSAxCbGAu1++EeS4LQoEwYZaV8C0GJY0cAW57sAeNmebjqgA5gASHjopx/W7rF3r72Aa6LmpEqcA4RiAtv3XgdUqfr0jSp+viwACBXHQIfBk1vOgCm0NAXQgULr3uU551DPmXIlYiiSnkthQGkIlBeo8bsWCOknuS0Ji3LuU/STJXX9WT+qIITZuSLlIbeJQpf0GSxuYB6/S3MAMhLUz0jGGSsvhR5skVGEROoy6pvGKcPnsl5wf/JAusPzFTsrgq2CzTx8y8miA89uAWonWfmkSXuWGHOf7UePBrDsAJdrZNWwZF3Iu1Lc3DgSyKg4MY8BxJFocl2uD/ivrPTwuGyOILaCOCbOh7KcFDZALv+L8KEUVqDwuCLNn5A3no85A1HyvDwHvX1zUyNh5F5RDSJx1/gkSySUbgiOnrTlSMyRSud9tAe2EpELpMy/HwWpYLU1NWmeKmHhhYIdO9ah36E8xTHQsIaiIR6ZWea/V4hohsxH1TdAWD4DuYJ4u1MF0uvguy/h1HiijHZ53zXIJnblf0hnJFKRMMd74vkYT8YHe2/btk1jwt+PdXSIsPGZlpYW27dvvzU1DdF864R8MT6Me1B8IBvMARwEXI8m0NiKz/MZlJzNmzdbVT5vEyZN0v1GhZ39gjBL2g/wLKtWrbJ9e/fp+kMaG622tlbKFzZ3pu1OAFd3fX60d3QkzxzJPPMA+7GHErrJPUc1jM+x70IiozPBt/msQ9D/7u/LS4GFoPPMvK2OpuWdnbZxwwarb2hQ5c04p6PCGNeGQlajAy6o39gmjinzhvcyHjiKqmtRuyuMENG4XhkXSDn2jPsE9xfH1XOmXcH0MfZNJb43dTjFomBOZuOe5U6uMm/w3dMtwhxJ3P4DB9w5x7lUkbeaugZ3HKDKdvu+4T/FCnF2rvo9xTcyp33fTffVgv3R9//nEonr7zArvVayQMkCJQv8O1kg1za0qaB8NnmT07AWDjA4QW9Xh5XlumxoU51aDIwcMdSq8xUqbEKz75gH53kRnhfn51P04KUhhhx6vNpTSMtC62DuE04iW2ReS3K5PBugmMSF9wWfYpJbkx5Kgxft0MEmIpQgNAE4D5ECkFDK23N+HLA52YjgIjn4RCjSSp0OgjK92BKu+Unn4OD3K+JVRPSiXskF3AqRcMZwVhHyUDEzeooj2ciqJ9k5mACRQHKK1YUYfvRJzzL4rI6hY7JrOfkenjMZK5PGsE8n1V6hjx+RlkBUoyIX708hiGL6aRgXv2M8ITIxXykCqNjTMAL7rAqSdRhEYuHhaRnFwDx/NKp8kRjz72OdxwS4abxLifYERCnHzBUID+/y+QTJpjgO4xXzujzkK+0TFsP4EgUwQ0KjYgFgRS3hh/dRTp7vRanj75H8REB9tP2oADzWBfjyd0CpqxTpvHeFo1fvieMQ1xm9syIQ1fIN4aCMGcAa4AyRQMWDKKmtSSjOEGdJtsE9jyWi1ickMLoZGIWOjk6Bc8JIIRn8yQ9gGZIBAYIsuS0gcPmwdt3JEudFDId0kgBgh9xA0rozoZL6hEjSkSOH7dDhw3b0yBF9fyTqPFdUUbLziGmLDSAaEyZMsJ07d+r7UV/kUFE+n6vkuqfu7kB8Ouzss+fqmQh35Fnj+kaB4b7PPOsshVO+9OJL6v3Ge/ge7isqSexdzC3uE/LNRaWiUtnwyBHZpKa6OpC8XvW0E1ns7NT3XHjBBXb++efbu+++aw8+9JDnxZXlRLIgbzw367G7EzXZq1jG/RGy6+TaCYnIjBxIUekKRaxCOGtydGid+9mhisVJjlxxGxV+z30wr/y6FTZ8+DA744wz7OOPP1YTc9Yn8y/OQTmLzPMImcvYRu7HRAXzGQkR4vs9DLdLobDMq+rqfOLI47vr6xusra1Vc3Do0KEaA+7FnRson1y/Un0GFXoaHICMh6+B/vb8sK+HtgQcJc7beixXYJ/wSqDMA6qLdqMIqtF3XjlxOGV7elwtPC6cUkYOXQsS4lZ8rrp3NIRwh96t3yyRuH8nmFa6bMkCJQuULNC/BXLD21oUX6cOP8LIDkp10BW6rbPjsOV6O5PqlKNGDrPKchOJs/IqEZUILKVShXL68btiXpNAHQQvB6DpSu+mLw9I8hOKS+/7oZMpSJB8Q6Y/UsZTG8FlCjIHJxyRBAiIJp54BysCWAmJQylx+xQrO8U5cWk4pdu0OORzkPL6fcYpqzpGcBxDI0NcWACOroJE8psWXvCE/6xiFY7nxEPrxDTaNhRVSUL4HNxEMJ8Nc4zKQ7yvzJB4iF5Qj/qbelHdjG0ZsnlKej71QXK1JgkrTJodp4Qh6/XGVgAogBnAjx8R7goHY8pvCnmE0fOeAnkHt+lcdkAfMQ7vi2qGN7J3kCeyru/Fm+9KjhNmf43nw0MfQxU9nBaQDbjttCFDGhOy4uplwY4ebQ+28+szlgDfGAbmBC6GcjnxiiFs5KxhNwA993Ks45jxGl/dcYzQslqBUYX00fOrULD29g4bO3asQC7EAFBIxbuYk8d6rcp7efmOjna9Z8qUqdbY2Gi7du2y7dt3JAogtpHTIyh33MPo0aNFsBI1KV8lMAywrasjJC8CSm8/IvVCJI9iHXG9uQPHX++xgwcP65qTJk205cuWS23hISPR5Lr8bN26xbZt2275ykqrJdwSZVGE2kP/eDbIWgy/i58HtEPm0vBZs04Upc5jAs6MYeoIcaeTA3SfE5EQSsVBAVdOU42NGTPatm7dqut3HuuUiqUm2bEibwjjQ8GC+M2ZM8fq6+rsyaeessaGBo1ZDGMlj/Kcc8+1GTNm2K23/tiqqlCbcAikamyWmGT3uLgvxhwx3RDrp7bOrKxCcx2VvP1ou40cOdLOPe9ce+7Z52z79u1W31Cv54OEYmfs0N6Ogltm+UpXqET2uwhh9TBdfmLoIfbHoRIL3UD0uVb6Pp8DqWMlRgUcv5N4HrafKXEtjxkzxq688kopjHfeeVeiDotsquAMqjkOnZxUyTjG0TzTk5AAACAASURBVFaRtHEPfh9hbLXeKc7jER6xzx43wPpgXETqGurVMJ3QZl6vr6/X/3U1rliixrJPxeftm2+bhvj62aF9oczVakgcrtBKPKwFJ6EH9u+3bkUZ5BRGWSslzh1WKHH6XPDoRcdedGKFYQ/Dn4ZTeH2WLPnvse/95f/22bx2/R0EpddKFihZoGSBkgU+tQUSEocXLxIvDxGRDGddx46qOiUtBq5dermNGtGmwibl1Q1WKKtSdcrYfNZ7VrkaF8PUPHsphsKEw7yPEhfVOAdWabNvJyJpRcfBSFyaM1N8zjgQSAng8ZZy73dW7eA9fqCnuWQOgLi3lLRGT7d/Z1pFM3rjQ7BnURiQA9aYLzLQuBWThwi4+BOPuRcU8NyLCDz8+R30Jq/p0PcqoA6IvS8U1xdQFlFy8i4SoupnrlJkQ3kiKIuhcknoUQgfi08xoKo6wGPGYh2pPVDM/D4B+NGmSShn4rF2tSQCvQScUtykGwWmwqugirB5GCBAk3wY/m/vaBeABqgDinlNREjlvD3ESXNaYZlehAJFAjLE5yJBjKocYJXPoHZBhNQcOe+qT1RuIyhGkeM1rsnvJ06aaDu271BeS3zmQ4cOKmeK93BtwCf5SFSg436iysf1eFYIEmNJ0RDUE+5xzNgxIlk7d+y0bdu3yS48G88FaYNYYsNIWlFaIBiQkDfeeMNWrvzAqkOIHECXe4XYoWoBQK+99lqbOHGCvff++/bqK69ZZ6eHC0bg6ypDr0IGL7zwQoXrrV69OlQ3LBPobm5qsp7eUAwj5JUxr7leVAmjihKLrGBHxuHwoSPW1tpmp59xhkrkS0Gs8vBRQukIM+S9EEeIps8pJ29xDfB3D3cLih/qXmhmHedkVN3588jhQwoPjPlV7uxK86t83+Q1V5k8XA+1zUMq3ZEAaW4XIaVICGOLTX3P8L2BMdLcKS9TMRFsePjwISk+qIyEv/NsEOqzzjrLRo0abY8/9lhS0INxx0ng+Y9eaCSqynKexAq3mf3Dw3rzNrStzQ4dOap5pNzKEDJKzt2OnZD1chFiVysJ060UWZEjQ4VFfLFDxiOhVx6hirl4RAP3j43SKqIxDzvs92pp4E4cKfNJNVHthEkkhhR8nTXuaCPsl/FraWm2q6++WuvizjvvlJ1diXfCyT10daGuhXDFEJYblT+/HkVuukKumlcA9dBjs/b2I1rj/M8P67+jvV1zMEuaozLt+2654kga6mtt2LBhUgvJQWxra5OC584lQjGjA8D3ZNkoV7CyilB/UyQOtZkWQD1SOSHzHsiK4ywnIu7zrSxT2CQN/47OqRh8Es/YbLilogF6e6Q8Y1Oe7W/+69+XSNynhlqlD5YsULJAyQKfvwVybbQYyObEZZpzo8RZDw2/C9baUu/hlMOHWlW+wsrzddZjEAIHqjq81NfNVQ9XabIJ1YqL0mHfTYGAAC6yykcWyMRqcbGAgNOkSDRD6EdUaSIpCUUaYkn/FJR7Dlt/PwLf9NiRghDC9QBRIamewznJMQsRounzFSeCxdcdAGIH9xJHcBavL7AbgONx96RqeCHcNORbRS+qwBHgKagEnm+U5uJ4kQoHggB2POUxLEwhUzU1iQdYACWE77nnuVuhdpCMqCRFFRBwF9UxV0TTEKj4Hj1nnyIsafuE/iyflmKPyiLKg0L1gsrhQLVDoPdoe7sqIQJ0sAfgBbICyNRzhtAk/t7a1ioQz70ePHRIKoEAn3K4ur3cfSzFH8B2vEPsqwID5R5ShicdW4qohVBVkaiQ14TCgl298IUTZt6IDcn1cQdBr+4de0PGIEGoYdh75syZ9sEHH9iWLVt0z3jpAZzYnGdHSeMHoBzDNrlH7r+hsUHX3rt3r2xCSBefXb9+vc/fXE6EzUPYPMdt67ZtIgkobzFkkuIgF118kY0aNcqGtrTYq6++au+vWKG/87s9e/fq2bl/Dyc8YosWLbLTTjvNDhw8aC+/9Ipt27pd9xlzSQkJjCpGTW2N1CvGkO+EAOzdu0eKBdAzErVsbp+THxNhkMJU6Ws02p25xvdDXCHAFK8YMmRIIGw53XdUwLP7URznqFhFkh2jDzx3MFXOfX/yMGnG01WNghQ55l90jkQF1u3uxTi4VzkIugjDK1htbY0KwgDa9+3bK2UOIoY6KmKhvCufm55jVS2lduPGTXoP83joUB9jCArk9Ctf/rJCLx9//HHNrSFDmrSGINzRiZAlFiJboa0EcxfyxkMp8iKQzSPt7doH2Gd4BpSzXbt22tgxYzWGHmbuuWj8RMLOrsOc43cVKsKB+ntMYyEyjKJvJmdFVEP1fs6fnFerTPLURNACgQvkNzprsn/yvTwv15GDq7vbmpqa5GTYtHmT3XP3PSJNCiMPucD8nVBc5Yvx7GV+v1K6QwuOmEfme7VXAeZ/7gnVV0VNUFBjq5dAPJkj2EwhoFJ9PTcQQtZ1rF1KWlT+cJK0Dm21tmFtNnrUKN038xjSzvi7Eu55vLlyxcrouihx+Fi7uzoVrs31RGTpE6eqojVWoTzcSg/Zde7ril629UPmtUjgosOMdc4e67mA3XrW//S//1OJxH3+GKz0jSULlCxQssCntkBu+LDmgnv78P46KRMwB9x2tSt0sraq3IY0VNmVVyywsaOHKyeuvMr7xMXiJRxY7pUmrymE5ikzOuch+U5lPIQvhFolICvJd8h6ZAOQyhCZ7i7Pc+H/SIIU6tfrpbL9wHNiA/AXGCJELBy2HKyAzHjQk9PCvQJ4AJ14sPn9ju3bBVwphgBAUA5Pd4+ROxSVHrzk9XX1At1cd8+ePQpXA/xwXQ5ovk9AOVwXwMkBHQsUABz4/urg0QXs5KsqraamSp53wq74/Jo1a2zq1KkhdG27ABHPQtgbgJrDf9z48bpvAK2uX12tqnbki/Ae3su9Tp482VpbWwUiCYPzML9u27Jlq0jB+HHjNUy7d+3WiA0fMVz2Vc+h6mrlmQDeUGEIraquqvY+RQq365HHnefcsXOnjRs3LmnWDiAhjwjCAeiAcAgId3bKTjwruWMx34wxAvRhW0CqSu8LAOaT1wXiFSJXLnJRV18vgAgBaG0dKhth64MHDiaFJE497TTl9nCvKBsUPojFOxhf7gXQpWsXeq2lxb+nu7dHdsQWgHLGjO/mnluam6U0Ea4nVQyvfz4v0I9ahrKGSsA85DPNzU2anwB6vP8AfeyIfQi3GjlqpMaY62EvlCkIANUAmd8xt4mQrcYA8vkeiNnmzZvsaPsRaz/WIQAH0QB0Hjl8RCDu8OEjCRlqamrWeDFnCds755y5In/r1q2zN15/XdfSM1OhMJRpR6EhNGzrli325S9/RaGSDz74oPV29+o6hLDF/DTm4pHDhxNQy3jxWc2L8nIbMWKEyFlzS7Nsxu8YawHVTEVL7AU5RkH9+KOP7cDBA1J9du/eZa1tbTZ27BjZEhBPFU5CACG3EHhdv7NT81UhsZ3dGqeW5pZkHTrYrrSa6ho5BbA9DiAAONdlrQPua2rqdG/cO/sFY83eGQvBeDhvlR08eEjrirXLPNu//4Bsw++xJ+PHeEIeWAMO2J1EMddiBVHWVOxzgLK2b+9eAX7+DmnD1qecMtPOP/8Ce/3112V3xoPvJ29LIYZJXzdXHaOjjPXE/sM8Zi56iHtOToNaioJIgenQWopKEr+HTEI8k7w6HC5lKKsooPF3rpZBvkUyOsnP8/A8npNrQtx4Tv5eW0sRElezd+7cZRs2rLdTTz1VexnODRwPhEjSRgLborRhA0gt5I2xYtyUD6hnLLNx48fZwQMHbOPGjcl5gWIVxw5HWbQ3ex2fYZ9lv4Fcc+/sWV6MpyBlnPHAKUIYJmSZvQh+yTlRTQVRVGScSqqEypnkVTL5PuYS8wQ7ME/VpqO9XaGQkdQpdzZfKbLcNmyYnXzSSSGYg5Xbq9YC9ImjzQB5cZ4v22N79+xV9VOK5ygnrq7BCkEVViuIUFQnhkdHx0MMpcUO3Le3p+h2pVg5u+6Y9VD7nP3gr//PEon71FCr9MGSBUoWKFng87eASJzrSd5kjIRv/StHDshRy1eYWgwMqa+yKxcvsHFjRorE5SprrDfnpE8KXGzMraauif6kOP3gCHQPt1cmSfKc+ssVi57z+LhJuFyPFwHg8AdoJR7PXM6o0LVr504BKwAFVfbiYRpVGIAe1wOwAXgpTb5hw4YkvyWG3eh7KS5w9Kg1NNQLMCjkCoUrNPEVeQw5WNEbHBUPNecNRQqiUsUBDsiI1fHiQcr3QPgcyKGqFexo+yEpEJiOPJjdu/fIy84zAsq5T8AURztENIa7cS2Bs3At1BsAA/cPKUQB4foASMAn5CuGRMWy365QeUgs4ER5QQrVqzN6fcXcuqNHj4iQSx0Kvcr4Tuzb0NCo60XvtcgOapUKZ4Sy7+VORgCPgFnIA++J4bQAZ8gFag223LN3j56Z+zh6+LBUIcLpsGO20p8KEISKiShAECSpMgUTQePfkNX9+/YnjeWZM9wj5JP5BRhlDEXCKioF0MoqykNYY73uizwh7MLfsQtjG0MdYygdIE9hahSuUDnwLo1ZDM+E4HH/lIgXAA0KJNdVpcHgCReoJPyRUMLOLgE9r3hZKRIH0fO52igCV99I+N3hRGHmuwDNTKgHHnhAgHTO7NnW2DhEnn96gFFpkO+NNiMMEScFqmUSFkYocSg2EZ0HEB+eA+cG4829slaYz8xX5t+OHTuk7tFQetq0qXb99ddrnTLeLXIo7PNcq/p6vbZr9y6bNHGSg/yQ4wiwZC5s2rhJz9UytEmOCNYeCmIs6qKeaqEKJvON59q7d5+IBOsL4nvw0GGFv/HszHcH2tV2JIwV7+W+3anl4XLYePWqD23Hjl0ijaecMivt0dfTI8LDRuoEijyoBoW5QVL5Hp4XIA9Zl2Lt0rWeEfsqVzGEajJXcU5AaJmvOGnYp1Bs41rCScG6fuWVV+ziiy+24cOH63r8yb6BAl+Z91BP5r+U23qUT1dUmWMKk1OOXbXWHzb00GlXraNKGccB0qT5R3GaCq/yGQsl8b0UfIFkskfJOXHMbR4jHaLapyIo5KyipkrVpuANxUCqRSDY67Zt3WavvvaalOply5ZpblBgRUplOGtiGKL644X9LEYc8DxRGef5WdNyBLQf1b1XVOIIOxaKl5SJ+N999z1yUrHHEbqsIkNlZTbvvHlaM6z5Q4ePWFmuQnmYH6/5WHZ1tc1039OnT7MjRz2fFCcaDhxXhdl/qCDaJYcKYxBDrlGpWWfMEwgya2rEyJF2/rx5mvMeOq9OrgpXreCoVoVnJ127du3WuPRwHtXUWXVtfdJ3kPPWq956Di97aYzYiAVdFAFxrDMJt9Y5pnnr55haHBQK9mf/8f8ukbjPH4OVvrFkgZIFShb41BbIjRhGn7hyj6fXuRCLO+Ss4+ghq6oos+p8zhrqKu2qxQtt/NhRVpUvtzKRuFjtrYLMbyeCMYCQfxeCIhcAi0gc7/CIs6KwpeQtIZTJPcYKXkryOaqqamzD+o32/PPP64DmPZ7TQsGFDpESqq2plDMgPJQTjzlMKnaQy8mjPXvOHHmBAZeAgZgvEfMaKHnd0X5UAB7gwMHOoebJ+l5mPZJNgRPlgYTm26HsOKQm5mIIyITqbDx5zOcCPIqkhqft7AK4VrjSGKI1ea8O+UAcAYux2prUhVCqO4ajxRAevhUC4cTGwwj5Tp4JEJfmpMTwV/fsot5xTcBHUvgg572MqISnJrI9Xm2vPISjEsrGvWATFB687jybF4dwrzd2BGwobw8yUO7Nj/kcRAL7QA4YS0Abnm++F0AFGEI94T3YAZIrb3ee/md4kr34Bh5lng1iwBjxOraCfPMn3+85Rq7QMAewAwCM13lmrsmaoKCECnzQ1N1yAq+A3MNHDotsvPP2O/o7YHru3LO9Ol4o6hC960xewKDKk8emzqFYye49e6xpyBBvoIwy0QGgdxVKvneKKoRqiy5gezl25feF3C2FiAbVkvd0dQPGfD18+OFq27Vrj1TcSZMmC6RCBCB73/kP39H4eOgm6tFBgUSRUULUaOpdXZOA9DgHGRfVWSgvk6MEwnPkUFT3OmXfqDZR9p7vgjy/9tpr9uGHH8p5cskllzgJpfl3fb1UbH4gkNjq7XfeVi4fijGEidwhXy+9InsjRoy0fB7A26H7iM8RdpSksEpcp9iVsUXB+/jjNbZ+3QbbuHGDnXzyyXbuueeKPLDuIUs8N4TYHToeNghZfO211+3DDz9K7vXCCy+y2bNmeeVRVd7slIOBjYDQ2VhYRZU/lSNJDqKHmHqVTldyeQYPV/YQan/Nc9k0Z+nvV1Zu77zzjr399tseNdDTY7Nnz1aY4MsvvyziMHv2HBFNQnK9QiVqMCG9XuCF9arqlyHnkzXjKltOhBPygBKMI0MFMYJqx/Mz4D5HDuh3jGcMe/QiK65OQxJRerkWzhCFH4aqs/G5CSHmFGCOQFCYvxvWb7BVq1bb5MlTbMqUKcrHfPmll23X7t1JfilzafToMTZhwnjdy4oVK+zMM8+wGnrVhZDHWPAFQowttLeGBvZxD0HNhqDgoHKl3nPdiDRgfTAvKiurrKG+QZUmR48ZYxddeJH2Mb6fokN79+y3J5980latXqn17uHtXXbaaafajTfeYN3dTsr4bmwRia76FNILsqtTpJ59wwv+bFXIbOwD6ASw1s4++2wpkJ6i16u9FidfmZygnNhO4mj5AOHPlVVYTV29VVRWqbk847tr5y7NBc5E7KYzM5Ay9t7Yw5Lziz2IecuYeFGmUGQoOC7/x//8dyUS96mhVumDJQuULFCywOdvASlxHGocCyR6o8R5YnfBjh09bNX5cpG42upyW7pkoU0YN1okLldRY4UyD22MfYW8B1UU9Ug4j/3SgrTn9cgotBUoXMijShlcAA+xEMrxJO69d9+z++6/X57cSMrkMSakh4puvE6uRgDMfEM8HAFLgHO87IRU4Y2H9MVwRn6HZxqwDYnzQh4AZ7dJLNMd8+giaYrgKwKV+HS9PU5qROBCdUMdlqHxNL/jsEZxkRJUV2eQOAAqh7Ny0+h5VFsrEEE4pHu/IULlCeB2Ekj5cy/9jtIWw7MAo/LGh7wwgDmqjj7Ty3N62J/nbdBjrUxqQSxRH3OsAHlz5pya5HgAePHQAw74H0IXC59w/WgDV0jcDjFcR20ocp4DxOu1NdWeN9QD0aqUpxpbRLsCNACvkCvGDODEPZOPpSbEdfV6Drz6yjurq/c8uBBaS0gtHn4IPGNNmB1hiz7erlzu37/P3n3vPTt86LBNnTbVQ/PyeRF8yAYgiWtw76iMgNR777lHpGLsuLF25ZIrBfwhZoSB8XkpfOXltm3rVn3P1KnTRFS2bN5sb739tojmyBEj5eEHkJP/hB1UQCSEP6oBumxEVbtGjQ/3zPMBKFEoVQClt1egFwLfPLRZeXGAbkL5eL7zzjvfVqz4wFZ+sFLK1R//8bc0x5nvygVSTqsrOPzEEGJIGkSAZ49hWYBAXgOcQnqXvbFMv2PObN68JRD/cpEiCm9AIAn/g0CeeuocqSuEqaKIon45CetWKB3FT3ifKzKuzOE4wDHAWtiyeYuUJwpC8JOMuwraeCi4l+r3HFdIIfOPPYHP4rRZu3a9xpC9a8qUyXbxxZcotBO7M3cBv5EYsiaYw1u2bJb9XnrpJQ8BrKvTPZx11pk2YcJEKWnsScw/5hvjGFUoxid+N/PGnT+x558XqIAIcK/MWa6t0GoKcVR4awhUHdTRjz762DZt2qRQSggbNie8cMGChdoXCB1uam7WfBNRUe5lXiSVOUPRFyneoW8ZqifzFaIMUeJafE98L2cDP1yH4ia+V1WK9KN2QYr4THTYiPQpFxWngGnNMk+igwfCzPPzGeYd4w0hYo+GAFGkZfu2bbbigw8U3qg5RnPx8nKbNHGiiJVCTjs7RcInjB8v8sn1IW4xnHfUyJHaX/h+PsPeiSLMvCY8FzKKHRlbqntC2n72s5/Z2rXr5DTi93zHzJmnWHNziw0bNjwUz6lS6DnzeeOG9VLMiErYvmO7nXHG6fbFL35Bax5l1smvO8uis9FTDhhzKh+72skzvvLyy7b6w9VyusUwZiqvnn766RoXGs1zDumALfRYufLBvWIuuZGEZnKWVOSrrUvFY7z4DLaMocFEfChaIKrrENzQfoG5573h3NHqRM97X6owWFlZSYn7/PFX6RtLFihZoGSBz2SB3LC2IQWABSSOvjJlZV69UH2MOjustrrCqitzInKQuMkTx1kVsf5llWr2PSCJUxx9qFTJLQZl7YRIXCjOoc/ExPHQ/uDdd96VEheBQ1R4lMcC+AyheypZjXpGaBoV+0I/IIBNLCQAuCFckT8BkSg5HLau6uRdeSknvNBVwajueW4DBzSkMFTnDP3bvCQ8hMhVTW+iHT3gNGz1A57cCkCYckwCoIG4cHg2NFB23XNKYj4KoEX3Fzz2AtaEEamvlHvxpf5Q7ppcHFVgc4+/EyhXLh2s4+UPRVzkaY/37BXSGFN++Px7772n/wF+FAtIy3S7F7hSIDlWEPVKkCJpoSqo/+nFIZzEhb5IhAZVlOk+8c6/9977qi44edJkPeOB/QcUVge4Gj5iRCizX6FW8gLW3T3Ko0NtAlDPOmWWQl+V4xdyID3nkgI7oeR9LqfPQJxQI/kOQB8K0cZNGwXqmsh1qcrrviBzkBCPAHYiin25Pvd1991320cffSRv+aWXXSpyTr4dZKG2rlYkrTxXJiA9d+5clcPnGqu53oaNPraVTt4nT5pkM046yQ4dPGgfr1lj++n9FAoKMO6EIc6YcZJIGmHAmzZvFmBnncZm4jgkAKyvvv6qCO0l8y8ReN20abOI4rJlb9rrr71u4ydMsEULF4l8sPZFcA2VANt5hTzGAiLhDhLvu8YcUHGZXlcuDx30MFRycljXPO9TTz2tPKYbbrxBdmF9AfixFUSAKpiRtLI2eH5INWFs2BJVBtCqogwC/70af74DVQF1bunVS21oy1A7etSrd0ppDePjIXtpnz0pXISUoQqVlYlYv7n8LXv9jTeSYjQzT5lp5503T6QMIgbY57lGjhrlY9DdHUI5N9pvf/sbD2vu9Nw5whrPPPMsKUSAdb7DVXdvpI3KyPrh/kePHiW1CRKxZs1agX9UUuYh67uttVVzjfFYtWqlnClEDOCocMear0nsRK4XObCMBQR0/vz5Crnk3rE7ZABQj71wNCxbvlxEkjk4beo0EWTmEdVFN6xfLwXspJNOUjju1q2bbe26tVonanHQUG/Lly1TUZVZs2bZqtWr7KMPP9R8xCHAdRnLiRMmy3nEfaEQolLyecZbkQ7Kv+3RvUNssRWVRV96+SUbP36cLVq4UPmR2I0wWOY4a5P7Iy9u+vTpCotcuXKlHBrcCyScsGp+//LLL8mJwPXmzJktNfeNZW/oPtlnsSmkc2zIrVu7Zq32R/LvcMQ88MCDCtclzNbDWJtt5MhR2rfIFfbQd3fuvPDC8yKN5513rtYOzgGcFn/+53+aRIRwr3W1nvumwjk0pCdqgqqwodCLWkvQRH31auU1cl2cEeT+oXiedeaZNmLkcKuuyct5QBhlAUIX+sQxDyFqhAjX0WYjV24dhKwr3JVCWK4EMlf1efYjeiB2+3lHdElSWCb0hGS9l5U7eYvFcdj7vvWn/2tJiftMcKv04ZIFShYoWeDztUCurbWxUBG8f4UCeUAOiCgIkLNuq6+tEomjQuXVVy6yKZPGW76yTJUpe8wreil3RGW1YzVKyEvMsaOwSSy/X+Y5cb0hUy5TVjt5rJihp6bK+BpDJcpCQQn3zz77nEqgQ8zw6HNgHwn5Wa6g5aUKqWJXppy4hx06KVm9apWa7i66/PKk+EmsXKZwyZ4eARA8nwXzsBLAJqQQDzXEaUije5hjOflITvTcKtkvupo0Dlclt0JBoA4QhrJz5hlnqJJizAMTSCNHrDwNZ4L8yCShslrMMxNxCr2K+Ls3UHaCBLkDUPK8rh65LSEf3lOsoOeR5x+7dHclYXqx+TX3C+C94447BOYBXFdccXmSR4SSAZACJABCvDWAV6aLpDBW2oskzommqyS7Q47b2rVrBf7fevstkdphbcPk4QcgkcNI0ZCJEyeqZD4gamhzi1Qnvhvi9/777+v+AIE0RgYgQ0wUahcKo8Scxbfffksgj/LjERRDLB566CHbsWO7VACI2+5duzROU6dNs1NmzoThFtlX6mFdrT35xJP21ltvyTYLFi4QAcQjD9HR+ED2GhqknJGrxDUJK/zoIw8rJASOMUH5ADiOGDFcSh6FFii8oHGibUFVXqBWSqwqlHZLwfJwuyq9B3IHUQAE33f/fbqP6667zoYPHyE7ok4+88yzdt9990ulGTNmrM2aNVv3gdKF157S6UOaGjWGhEpCJrhvbIm3n+vz/cwh7hHCgNJCIYbNmzZpPD74YIXt3LVLgHzhwkVaO4D8O+64UyoXZAnVceTIESJWAFxAPAVLmD8U22FNXH/d9Xp+QPiZZ5wpxRHlc+LESXIm1NW5XVmngGMK6XDfKJaQQuU+EvpJeO+QIZ4XVkaho2qF7jHmUaFnrADghHlCstdv2CAVDGLE3IP8sL5WrlphjzzysHLsvKG457LF0EjUoJknn2zjx4+3GSfNsOeff0GknnA57ZFmNmr0aJs+bZq9/c47Iq6oN6wdwoWnT59hw4a1ST16//0VIuSoTRAVQkgp5ML8xRGFHdjLWD9cF+L2zjtvi/yqsmk7pfaHigAzdoxP3CdQhKdOnaJ9dNt276EX9z3UYHJysR+OsNNPO017LM/BJkRhJPaZt956U/dEIRVCEAmTXrr0Wtu9a6899dSTmteQfkL4zp57tlQ07I2D4uWXXpKKjormStJOq6uvFcHEccXavvTSACCN5wAAIABJREFUS/UcEDb2AtYj+zY2jyGe7CU4WQiJfeGFF0SkvNhIqOoYWoMwfl6wKORnF6jKeUwkFwcQ4bOolzgJvO2GK7qKTlB0AMVX6jQHOjoIsc+ruiq2XrRooeYA84kw5iWLF9vOXeRmH9aexBmlKr2Q8452r9wZ8g8VXlleLicixYSef/45KfDck4f152zatOnW2tpiw0e0iRDmFEHRbXn6AQZnK+uNXoiQOEIq6fPHvamPJaHmRGiol53bBocB5yfPJcck1UJDjiO/x4HDHq3cuXB2cwj90Q/+S4nEfb74q/RtJQuULFCywGeygEhc9NpRpCSf9zwZwssqy3PW1FCj4iaV5b129VWX27TJEyyPx76s0go54ue9uawUJylngXjlIGoeUqnDU6TMSVwh9O6Kh2r805GvatgH4uFpYbE4CF5Umt4CfkhEp/8U3lgdeKrY6H168ELHimgoc7HgiINJJyXk4gBQzps3TyCGgwwPMCFoeCLxVJNf1NvrfaEAajt37rRXX3tV6s3Mk2cK4A5tHSqAHPspxdy3Qi/qE1Utu0W2uPf9B/Yr1wOv64wZ0+2CCy5QHo3AZCgY4YqVhx/xw6Gv/BTyyAAVodcSv8uClUievCqah/BADjionTx5/zX+j+GXHjjjDJHXlSNSWSGFhe9DIbr33nvlsQdQLly0UPereyPBHrATKi7GkCl+kebVeTsAr6JGaGrMb+y1LVu3KhSJsCRKgfODGgWoZGy59qzZs2zvnj0qiAGwH9bWJtVjxPDhUrcY948//khglDHhHgGzl1wy3ws74JwIvf2WL19u999/vwDf5ZcvEuhETaJozCOPPCKgSJgeoIvvVc5Ofb0rmEG9jIUedLM5s5defEnhdRRzIJwSAB7DUgkJBDRRoAPQhlOBcXz11ddUqOGSSy62M888M8mLgTBH4sx1R4wYpuUEqATkMmdQbE8+eaZ6y/F9zHPUSlS7SZMmeaXEygp78+03pXBcvXSpqtxVlKPYmt137326Ns+EEkx4XHNLi40bO1bqkhOJaRqnNWs+Fsk668yzZNudO6lkWm6XXXaZQPY999wj8gAhJDfsw9UfSulQpcNQHZQqlJdffoWtWrXKHnjgfgH+efPmaZxQdVB7nnjiiRDqa1K1yBNCOVqw4DK9PxYLQX0H6GIbSDMRA+RInTrnVNu8ZYs988wzIpSMKQpM3BNQt6ZNm6bP8vvzL7hAKtjdd92tYYwKHesUQkw1xaieE8o2/9JLRQxZd/fec7d9sHKFbH/BBeeLzPG9AOVYxU/qRkW5femLX7KHH37Ytm7baq2tbSKSa9au0RrDJuwzjzzyqIgxThfmPKQJxwjhjUOHUj3Te8thRwglIbIoXPz7kosvFtl89ZVXNB6TJk/WWmBe8wzet8+dKrHip5q/HzsmknnGGWdoLuzdt0/7ECGLjEV9Q50tWuQEijGGtNFOgjkAUYH0s4ZYM4RonzP3HM2bF198yRZfcZXGheI5EGLu64OVK0XoUdEgZC+++KKcQzw3c0UtDPI4k7rljEAhglD/wde/rjXJ80Jq6Kv23HPPiVyee+55mqP8G2fA9dffoHtlf4b0sh4gtyiU7DHc93nnnSdVEicKEQTszUQmxtxVbMLnDx8+qv38lFmu5KEa6gzqdUeZGa0FOG+8Yim24xxgfrN3xz6KEKWpU6bYFVcs1t79/nvv2Vtvv6lw4rlzz9GZEx0LnJ84DwipjMVgCHPGQcH5VldXY01NjVZfXysSZ5A4OeHKNM9R4lD3yYfLV9VYfSPRBFUeNdHTm5K4kLPrDe7pgedFpjgLY1EpqXYUcSJ0k+OcPG7t2wX79p/91xKJ+0xwq/ThkgVKFihZ4PO1gMIplQwjAuYhkFJ7KBldW2UVZb1WVuiyhtpKu2rJQlWnVGGTfK2VV9YIaChsI4DdpGSJFBnvr6QfKVSuCJkUo/RBorfPQ9+Ke69lH5ffbdiw0Z544nEdUOSyTJ4MePUGz7FohlcV8/LQ8kxXVirfAG/tRx9+pEOJohWoKXyOkJ/5l8y3latW2fvvv2ezZ822KVOnqmpgTQ2VBXuk+Kxft17AEsXjw48+FLEDrJx80slSAyNhUW+eXLlV5T33hHwW1CYAKACHvCQ8yAAzEbGC9xFTwRG8vcfagze0oNA8yAFeY0ANwxR7QQH2AO2ADg5lvh8QEStdApKUq9PjBRVi0Q1e5zsBcAARvSeE3GBjDnaekXvDA79ixfsiE4suXySACRi77NLLBKjWfPyxQuYAdhADfrDbxk2bRLYA0NwTnmlADp52bNIlwNog8E2FPcgTYBEiQAEH7LBgwQKRUHJjADyoGzVVXp4bQgNJg6gCMAFxeKMJqWQ8+SzeewoWQHAef/wxgVSuwb0y7szN1atX2dNPP61nueCCCwWQ8dzzWfJ/UGIIvwJcAaIJx4TooJp4OOWHUjxQhwCH69at1/3yPsKXCEk799xzpDIyByCckNKFCxdqDCiYAUECQEJ+GF/AJsoequILzz9v69dvkF1RYAjvguAA0tavW6dwOLzo5EWdc865VldfZ++8967A6jlz50qJg2wARt988y09J3Yjxweb7t2zT4CUOVFVRRuEbs0nyC/jyTri3ygZvJ/7BvA+9NCDys8izPPss862V1951T76+CO76sqrFC5M82nCNa+88kopz9ifsLbrrrtWuV0QO3KPHnv8cYF2CCFrgu9G7WIsIRLMEeYPShyqbKywt3fvfhsypFlqIwCZ76TNA/mLasgdQqvZA6RMHesQQfr6LV+3AwcOar6ozcHw4VpX2IfQRhQg5gMqIyGGixcv1vpg7j762CP2xhuvKf/vB3/6p7Zq5Up7/oUXRBZmzTrF3nrrbZESClJAAH/9618LnJ80Y4acRZCOdWvX2g033qh59Y//+A96/2WXLbCPP/pIDgwIDtciT4tnQgG6+OKLVA0TpenZZ5+RCrd06VKpx48++pgcbl/72i0KeYS8nHnWWbZt2w6rriJPtaAwPSkwhGWWl9vwYcO0b7HueA1lGjv98pe/tMp8uX3xizdrLvzmN7/RvF28eIn2qDt+d4fI5ZIlVyqckDG88sqrZN+77rrL5s6dZ+VlFfbCiy/qcxBD1ibPgoMEZxD5b9wL48oPzo7GIbQ2GWO0/2BvYM/hnnB+PPzwI/qTUM+nn35Gewt7MCoWCuMVV1xhUyZPtgcfekjzDCcD40mLjGnTp9lJJ51st912m/YEisGg5qHUbt263Y4cPmqNQ4bYvPPO0+8eeuhhKcJEciy58ip9P/dL71McOKyRnp4u6+ruENllP71swWUK7cXJwDpmLvPsrHEIMOOGQ4T5RMETCBStPFir3pSdPnxeiIm9kObusVIpduW+W9soVpPHJWpHjxy2hrpay1Nds5MiWFU6E9kjqE7Z2NRs1TX1ar1BkRnCs5W3XFGhvZf3q4BUKOCkPE6iKULbGs4Jr35MkSEiUTyChfd8/69KLQY+X/hV+raSBUoWKFngs1kgN2J4i2slgcR5OpF73upq8pYrdFm5dduQhmqFU4rEVTqJy1V4f6NuErdDVT0OPM/ad+UtaTdwXE5clqx5XgCH+4BNsEPeFmCXkDBCPi6+6GL1A/IQGC8gwg/5BBEo8DoE7Mknn9LvUHjoQxTBHQcp3mVAAp5pQNRVV12lcEsPT+xROBQAjO+86OKLVWhk3/79IkuEBOERJwSTXCPKfENAqqtrFRIFOCQfiutCAjioAQQARg57lCM8uYAdFAI8zniXCYdbvWq1EQJ4yqxZdt6554XwpLwOfIgOz4UqgaIDkOS9gN+YDA+hoPw9zwbQ2LNnt4AXifnnnHOOro3XNTaU3rxlsz326GMCNPPmnafeVr/8xS9UwhrwDzEBxKFoYGPGYsK4cfo39oIcAVoBmwBqqt7hgaeXlYflUbSlUoDm7XffFShCdeHZeYavfu1rtnbNGhFdgAMAjZwbSBXjxd+5JuocygWEizGBVGKPMWNG2wsvvKjcI8if+q/RWDuUiOffABTUo1i4ArIGMVXYI2FG6jdVo2kLgGbsJlMxb/Uq+2DFiiSsEHCF7SmGAHCDTAB0UBYZC0Drc88+J3BOSX0UAkgQwJl5hkqG44OcPirTcQ+AU8gpVRRRC7nHZ599VsDrggsvNPJBUd5QoAGuqGfkH61Zu1Y2WrhggZQ15uNzzz+nkEfWBqFrOAkYJxwdPB8gGeD3zNPPaNyYI7/+9S+tqaXJvn7LLRoX+r8xb3kvAPyhhx+2S+fPl/pArtLtt9+u0Mjz552vuUfBFnLeuG+1MZgzWyTy3nupirnSLrzwAikLqKIoMkuvvlqhnwBXbEnYHflJLzz/gsaTMFLCEynIgCLAdwCUUSjaWofbkMYmm3/pfDkdUI8ffOhBzVGehTVGBUPmCHOL0MM3l79pt3z96yJzEBIK/HC/AHfIxKhRI+1v/uZv7NZbf6IwWQgqJAUb4PC555677N133xGpoJAIc3HZG2/I+cJc5xmwDaob8/KXv/qlbAxhQ4FEtVu27A2pQqhJP/zhD6XI3XTTzZqjrGvIN+uUfRXbfvWrX5UTCJWVec5zoGTOPftshd5CUFD1sStzHgJ80UUX636GtrTpu373uzvk7GFvwoFFk/YzTj/DXnvtVQH9P/jGHyh89kf/74+U/3v99dfKgfCLX9wmh8KXvkRD8Xb78b/+WNdmPuPAYK1ff8P12gd//avb7eSTTlERG9YvDhKKvuAMWrlylc07f54NHzbc7rvvPq0tHASEbvLZ7du32bTpU+3mm2+S3chNg0xTHOh3d9whJfScc88VuWZ8UZ4I6/3iF7+ktQYpYY5t3bpNpJu5i7OEsFXI8w9/+N9s6pSpdu1112o/Juz33Xfek5PxS1/6kipQ4mxBTYSM0gpg+rQZIjDvv0e4NsVeerSfzJt3jlXXVsrZRN4u9zlm7Fh74P77RcL/5Hvfs/qGRvvRD38kRwnzCzuzH9J9p7OTliftIvpLlizRuUc4JWPz6KOPqjgR5wtkDxtCBEeOHG4jRw1X+CR5lEPqCSHOWfvRI3ovpJQ9gO+tUouBOmsZ2qq1jmeRiADmEy0g9u3br8gI9iyFk9JEvoOKm3vk3OE8jIW2amqr9Xm+h0iTH/z1/1VS4j4b3ip9umSBkgVKFvhcLZAbM3pYQRXdlM+GEpbu0zT6zvV2WUVZj7U01dm1S68IJK7McpW1VijL6yBUtatCQfl0Ko8eenrHwhJeR8sLXkDtVLQ6hNkplC/G3Uuk8yId/f1AAACTAAE8h/QNAqSpD1bIyeMAAsBxOPED8MFDTj6JK1Oe20AuCqAa4I0ihheXsBuqt11//XUC9SqWUsDjuzMc7o1ScqRitB+1Pbv3qGodwJzHgWSQS8jnAFQUeABgAGo5aGNopzyfIc8KInfJ/PkCxXjp+Tcg78UXX5CHFXKEt5Y8i1u+dosNaRpiTzz+hPKM+PGy/IeVnI5CwLUgA5A1PkcuGSAbVYHEfzzEADq85OPHT9B3xD5pEAHlzXV1Chx94eab7YknnhTwwRPP2GEXvhegdMoppyikElKMykLJb4A/ZAGSCMmEvEHkUA95H+OBWnC0A9XOibsaond3C9jg/cYTT0U4QDEEDxI9YrgTI97/4AMPCFxCsFArUAMBXIQu/e53vxNR4xqAb96HrRhrbBnJEveoNgPcR8ih4VqQLcKgCF/kXiH4M085xV56+WWpACh7FCxQeNG3v23//M//LHvHe2Nuoip+5StfUcgeShqqCY17UYkgJ0899ZSUEAA/wP23v/2t7dm9266+5ho9D8Rt0aIFNn78WM1JAO8PfvADe+DBB+ztt96yhYsWyfbKOTSTzcmV+vKXv6z5sX3nDrvv3vulkFAYg8IP3C/hezt27BQYpUE0Ct2mjRsVjsa43nvv3Qr5/c53/oNIxY9//GMRvmuvvUYhWQ88+KCIGPdNFc+/+/u/k9J9xeWL7D3lfm2TagTw5HOuXhy1e++9T+vk2muvU9NtSvVTIORP/uT79tAjD4uYjB4zWvNk4YKFXrHwqScV8nfRRRd56Fl7u/3ohz9UztzFl1xsc88+JzRBdyDKWvz17b+WTW688UbbvGmzPfTwQyricd311ynsFYD+hZu/IHUE8g2JvnzR5bZs+TKpmiiHf/iH37DHn3hCYXzMFxTd2H7kpRdfsDfeeF05ReQ7MTe8Cugh2YV8PxQMlNjRo0aL9PI9qP7Tpk+XQsSaYN5ec/XVdtsvbhOBBcxTGIV5ivLEHnjyySfZ4isWC+AzxhB25s6LL7ygvLobbqCUfbeIFgSM/QcVk/thPuYrq6T2sG/84rbb7PobbrCTZpxkP//5zzV/Cel89dVXlKP2zT/8pkgDShxK0y23fFXrn3nJesMGhEg/+thjmgdc+/4H7pfNCStF4UGJmjRpqpTiBx94UK9fd/31msvcMyo3Dqp777tPa5HQ6Usvu0xh0T++9V9VzAZCREgtTg6IqMjhr3+l+Y9DACWZvRjn09KlVytXD1LDmfCb3/xWhBGHA0TvtVdf1d53ww032s9++lMp1/yOa0PuIXIo6DgwyA+jiAnzjnBnL1xFDlmVtXcck31Zu+zrf/EXf2pV1RVybhEey31StZewc66PY5Fc03/4h38QUbri8sX2zLPP2tatW2zfvt3qr8OehJPsjDPOlEOAaAiqeaL64RiIFSpR6Ng/sdv06VPVPBz1ra66WiGV7OGciThpcBYwL8srq6yxGeXOo2QgcMzf2M8S2zCmE8bjpPTG9ziOcNThqMDBRcEket15n0wqK3sofKlP3OeKvUpfVrJAyQIlC3xmC+TGjhlWUNVAJUwDFzyHTYX4Cj1mPZ0icUOb6+26q5fY2NHDrbIipz5xVu7VrtRvjCbRIURNBC30jVNxktBCQCSOdCpPdEtvPpA4FchQWcf+fgo6jOjZdP/994kA4OUE/EDi+B3AExJHkjrgeM3Ha0QIAFZ4vvH40m+Jz3KgA8TwZhOyCHCASAFeICB4JL20d61AA+QA0ES4DsU38MgTNsR1AJuQGg5IACWhqCAvCBnNmGMYJqCW9wOYCA3D7gAQAD3vxXvM7yGVAEuS3Pk7B/xTTz6lcDNIJAAB4ky+0u49u422C3NOnWNjRo9Rzh7gir5l3Pubby4XqECdAFBCklDqAM6bN28SkAH0QXr4GTFyhA587gvA4/fqvadQxiB88rSX5ewPv/GH1nH0qMA+SgOEGsWTsWBc8OACdFGSyF8i9BFSAtg5e+45tnbdepESgAoAJIbFqmR+oSBFEjK8adNG/Y7ng2wQjkruE0AUDzdjgdIIeP/hj34o8sZ3cq/YEwUAxS3mQhLSR+gp4w5hdUVlmT6DsgAQJfTy2WeesclTJtvpp59hTz79lJQ6iAZhuTwj6wTiBwBFFQBUocQRikvuC+rtivdW2C23fE3VM+kpR3VIXidc8rRTT9Nz/+3f/q3A6Pe//30R/6efetouXTDfpk2dYo899piqAVJghTEiDOraa64RaeZ5sO39DzwgEvKd73xX82LDxo3KHUVdID8QVYb59Zvbf6PCQOTAEArG87AmFy26XArYnXf+VmHHrA3ILESHOb906VWqZsp1ZkyfLlUQleTe++6V/SEkO3egfiyz0884XSoPBJLxhijzPRB/xgeCRx7iv/zLP9tNN98sVQ7CDLBFsWKOMTd5blSSkaNGqjE7qhnkgHVGSCcklnUPuWArAfByHcYDVZRxJzyO0FeUpFdeednuvPMuhQZCdm6//Tea04uvuELgffmby5W/+Ed//EdyykDGmbM8GzmPODd4jXxctjPCa3EWMAaEsvK9zB/fgzoFhu+791577/335DjidfYT7hPiiKPmH//pH2ULSBHKPPeBGoOqf8211yism4ItzHUUM0K9X3zhRRva2qp9iDVy5x13SAHCVoTOvfjSi7oev6MCKcTxqaeflh1wjEBueB5CMvk+7h9VMTpYIHgQbQgI4zB8xHC7+eabRaT/9V9/rO+D1KFc0s+NHEMK2zDv29qGaxyJNsAhQ5go5J7vgXhzFjCuOMC4f74HdRJiyb7J3kZ468uvvKLwVOYsjhCcSKedfrqUP97PfswcVV4oFYYbG0WA2D/Zy3CksU7Yx9nr7rjDHTuXX3659kTWH3shYfBzz5mr9U4lUJQ+qpZ6fnB3iFDwqrrsO5CtG2+6weobqvUcOCZOmTlLBZH4LAVG2AfGjR1vv/rVr/RM9BNEXd26ZYsKokybPlnzjLxWyG+sAMue98wzT2t+Q5z4n72vuanJWtsocDNDeXA9KkJVZtbbY500mO/tFfnfvmOnzuCaOqr5jlJrcNY9i4N9ivHjuVDICZWGvKnoSajazHt4Pq/kW1CVUuU7034oROaUSNxnxlulLyhZoGSBkgU+VwvkRo9qLagiocIoUxLHBk8NykIgcW1DG+26qxfb6JHDqLloucpqy1VQAt83eVXComl4D6per+XUANsrVLoK52X6IXDocV52P2TQJdUrY6GN/p+R0EhCzR64/wFd44LzzxcYic28CbGU6lcoCEgAevkdTVjPnjtX3nlUCwAeqhmAEmWGXB7C8/D8RiJB2BDeSfprQZYefexRvRdPK6oBnn2IHyFP3/rWt0QCNmzcILCHCsbjnnTSdH0nQBWgBsijIMCOnTsE5ADseOa5D8Kmbr31xyoHD3F7+RUnXNw/JanxzANweT7CxlBCyPmg0Sve9xtuuF6hTABriqf82Z/9mcjMrT+5VWoEIWUPP/KwXvviF75oP/3pT6TeAJwIxcI7DTABIAGEILuAZQDYx2s+FhECdPE8kDjycL78pS8LHEDiqAwJiaPCGsAU5Y/x4hrYhOsQ5giJA2iPHTdBAAG1ETtAOs8662zdx3PPPSvAeTmq5/BhAt8AznnzzheBefihhwTmll61VCST76RS3nXXXmv/9M//ZK1DW5W/B+DGFtiNvK/HH3tcwOpb3/6WgD+hjpBReqnxneMnjBcYB5S//PIrmkMoABCcu+65R2Rt/vxLpVhEoE4RBQghxIFiOpA/wBdKH9c/dOCg3XjDDXbqaafqM6h7hHyeOmeOnXveuXKA/MPf/73I1y233CIVh1DDJUuusLHjxog4EGoFKWDsUVYunX+pSBbXw7YAaOb6D77/AxXqoNAHCipAECUiVlDkNfKKIOUqZU7/u6Pk2Y0UiXj77eW2e88uKVDYmvsgH42qgYRaoQTh+KBoByGOFNV48aWX7Kwzz7Ajh2kTsEahswB41V/o7RUBJ7eKdbpkyWKpq6hphO5B/JlPb771lsgejb2xNZUb9+3dazff/AUBdJ6DMFcUTCpLMp7kwqo8erlXMmW9/vJXv5IjhlBX5iWgHhX1mmuusddfe015U9zbzJNPsTvvvDNcc6zGBTKKo+erX/uqPfcsVTzv01rAUcR6AMS//vobIhTMV9Yd+VSEOrIvsA8wZ3G0TJs6Vcoh8xjFJyrcPDshvxSn4f2oTIQA4uggJJI5THjmuvXrdW3mFc4XSCf7JyQPMqr2JCgmhw5pf8BZQaEclBcIA8SW8V28+AoBe9YUiiv3AemBvLIXMUf5TuzH87F+cUTRE5JiLJAg5hmOAsaMfDxCsfk9yhXXnT1nttYb+wX7KiSO60ACIVKoOewvhHByHeyKE4f9V6HkI0bICcX8pVgUiiW5n3Nmz9E+ftfdd2t/g1zwg6JPCCpk7LRTT7ULLrxA9mCsiTRAKefsomUABAoHHlVZqabLM3EvrNnnX3hezjEK37B3USkWW7CWCC+HyPi5QtGncjltmCeshfPmnW3vr3hfoZZEnqB6Ut2zu6snifTAXii7zEWK/lB45LTTZtnNX7hRz8UeGEO9mcNc66moxIW2MLyPtUuRo1NPm215FenqthwVOstwukK4erTHatyOdaqoyagxY3XuMkZePZgzuLilDIqqF/PiGb1yJQ4bntEbfscerQU5LHj/n/+n/6cUTvm5wq/Sl5UsULJAyQKfzQK5kSNaVEsk5sRBsfynoOqU1utK3LCWRrvumiU2akSbWaFbzb7JiaOiJT9llDwuD41NQ9Nop2upEsfBQqNvkbjMj+hdaCmgynADKHHcEzleEDEOHMIEAXN4TdXnrapa9w2QpTIcuVdUhaSXD8n1kDJANuF5hCfRJgAlBlVCveN6ewU0+DvgCa/ljBmE100TaduydYsIHZXgKBYAYaHoA2SHzwJ+8aQSjnXkyEE7eHCfQrdmz56l0EWAFZ7ybVu3Sd0gnA1gCoi76aYbBSxpeIyXHk8xnmeKXwDi8MQTkkP+DADizeXLFdYJ+AJUcg8AccK98AoDgHkOKjJCAEnwx1sNuCK8DzBFcRaI0EmhHDqkFHsA5nhO+mc98/TTIh2ATsglhTPwjmN/wvcO7N9vP//Zz+RZnzJlqp4BgBhLb5OzQwEVCBZl7QG2q1d/qNytc86dJ2Xi9l/fLiJLzgok5q677lZRkCuvusomTphgd919l/JqUKMgq5AxABdKA2Dj2eeeU7jlRRdfZD+59ScC/ouXLFb/MlQzlE4I46OPPCqS/s1vflPeAzzYAD7mDzYjnAhvPTbiuSETgE+Ks5CbA8lD2cLLDrn53ne/a3ffc4/t2rnTvvLVryg0jJBDiAyha088+YR98P4HtnDhAt0DYIom3xSFmDF9hsISt23fZj/60Y/UnuDmL9wsFfXZ5561+fMvtilTJ9l/+5d/EYGCXBw8cEAhbuT5ALAp4LN33153DGzfoXugafOatetUuAOCRLgXBNAdCI/a8uVvSn0j9Jb1CoiLjduPdXZIQEdRJ6QUFYhxZt7CyqhySBgchTkA7BS8eeedd62ZJtFHyVvs0nqEsLFWCCMEnENUCF8mlw+iAwj/yU9+oubnVyy+QkQQosG9oJhAVMlhYr6xriBr5PJA5MkzhSgeT49kAAAgAElEQVTNmn2KqvV5Dzt6IJrIPjmVDY2N3mw9tAagvD15P+S+ecN3b0HCtSBg6vvX2CinEGOC0wUCD6BFsYBgsR4Yhz17vCIlBAYSglLCmK5bt1b7CaHRY8eMka3Yi1jrzGnukVxTr6zp5JOWAMxjcmFxerAuyWEjtBtgzrhhNyp5xob05E+SB0nhIOY5JIuQRb6PPY45Qk7knDmz7Pzz5+lakCbWNu+jmi4KMCGdEENUKeY+exD5ZNiFfF9shsIEYeO5+R4cTjh12I+ieo96Om7cWI0L+wl7EHla7EnrN6xX0Rtew5aQpkcefkTXYDz4LLm+jO0HK1aK/J12+mkiP8xJ1io94qhey77I/opNIHWEEUK+IN+8D5UTIoetWa8QdwouMafoN8d3Q5xQJNlLH3vsERWG4TWcCdOmz5DazPvXrV2nMFPmswpTVVPYxptyU+5/6TVXKaoD8gmppVAOpJLKqjgx+RMVDHVP4YodHZovra1Ntujyy/R8kGnuCZWV9ch+wlmA484rRdJn0Nfm6DGjbObMk9Q4XNSqu9MqynMiyBA5vof73bpthzU0Nduw4fTBrBHh7aHicKjQTF4f56wXLPFWJapqrBYx3tIktl5h7rKmqG6JcsqY/dV/+fsSiftseKv06ZIFShYoWeBztUBu+LDmQtrTDUIWStDTowrGFUjc8NYmu+HaK0XiCj1dSWET97jTd6xS/6tSJeGVcDGqUeIFzIRTcnrkQqPp+CSRxMVS9wOROA4VDjtIHKCAw5fKg6gxgHGuzWHDQU/1vLVr16kQBx5ZwiQJtSTnhIMecgTpwJOOpxWAgZrGYYb3ncP+2DFKMffa6FFjpEIQ9nXG6afb9BnTVbQC7zMAiXBKQBGe1VdeeVU9lHp6Oq2zq0PkBPAGSINoAg5RqpZcuUTPAskiPwElh7wKQD19sbge90LOBirOW2++JWD+pS99Uc9FPy7UEoUSPfWkKqwRYvbIo48KaH31K19RXgSkCkJKmBvFCCBjXOuhBx/SNch3wvv92quvKZxn4qRJqjAIOSIsC0AL0ANsENJEkQEUO1SCL3zhiwJZd915l9QRek/dfbeXnieMqa2tVc9HHhZVCgkxhBACxudfusBOOmmmAPFPf/YzqRc33XSTSPCvb79dwAMFi/wfqvxt27pVz0cYFSFkNMumAE3s0cRz4ZWnoACqDOGKEA2UOMgA4ASQhE1RvMhFAcwBYlB3UZ0Iq6RoA9fGbuTCMG8o0094K3PtrLPPUo4Xc/ZPvv99qYCA2yuX+HgClClEA1h/8oknBLKiignoR6V9+pmnbdTIURoXCpUwl7h/xhrA9Owzz9q4caNt/MSx9tKLLyrkivmF0g1QJaSRZ0L1wBnBvNkZmjzT227U6LEir5AhgFtzU4ty1Vgf2H/9ug1yeEDWIdiEzkLeAKnksKHQADJRetT0Pp93kBcqPo4bP14AEJLI57dv22ItzUNEzCmmgv2YH14B8WWRZeYDOVo4HVAdf/qTn4iAXDx/vhwnlOKn8AiOCwA59wDIJxx5zOjRmovk3KG2QD5PO32OenbhmMFhAGBl/kIGAdD03INU79u/L+mLhxqDkodyEwnV1i1btX8wt9g3aqprdP1169epbxhqJ6SA8aqtrbeODkJQcwqdpcAKtsFZhOrK+DMmPDuvM3fUIqTbc4ZZF4BzlI2owhBuSC88SNQF518gG/I9jAkkhNBw71mW02chgzEnlQIqkE/2OhxCqIyQGwjPrNkzva8Y67imVoTq1ltvtcmTJmv9U9CI4i3sFdicuUmUAWo+a0V7uCIofF4wB8krI1+K50LZoVgOnyXfmP2YuYtiyrzCvjhRICHME0j98mXLtb5pQk/kA2SQ/YsoEBq3Mz6Q/Gib2DSdc4G9G4U79nxUrnFVlf38tts8jyxfKRUO+zPvIHxeibVSJIcwUa/+mpOiSCEemtvzbIwXbXZwCjrhpJ/o+3JSQKbZR6kAS9EtHF4LFlyqasSEu1N1F2ffsY5OjQEOC2zR1NSifZ57UiVcM+vsJvw5LzXvqquW6nWuzz3y56OPPiJSyvX44ZlwdFDYpHFIvRwT9Ifr7jpmFWU4I3xdMi9Wf/iRrV23zlpah1lTS6tCpvkeeihSgZK9A9IX+4xyVrMhcHYrJDn0VMXRxHPymkhcb6/sCKH8y//lb0sk7nOFX6UvK1mgZIGSBT6bBXKjRrQWvLQ/sf/04fZ8OHmLcxSz6JES19rcYNdfe6WNGTUsKHHVZmUk3RMymdMhgQefAxcAoCqT6hFHhcqABtRiwKwskw/HdWKopYOGeE7EPwkb8W5meCLJibvvvnu9iezZZ6sRrrcW8NYIfBzPsfKRVqwQmEbZInyHH8Jl8HSff8H5ylPiwAU0EApJHy3+jkrGnwDHgwcOCVhBNlDfyPchRObpZ56RGhaB/4SJEwUOUJnwXhPGQ3inN1am8MUl8vreffddsg9hYwAaiCAedL4TtY9nAEjw91jkhMR2clCee+55++53vysPPkn+kFiem0qEKD9DQ14dIBAFie+CsBIuB2CiaiQADEUEMskzYUPunR5TFD05eebJqkCIDQFMAFTCNxVmWl4hu0COAJaAcJS4jRu8Ah+EivcDlgjBAsgCuHn97LPPElBFEYCIEL6EMkdbB+wI6Jgze7b6RJG3Q8U/VCSqMN7+m98IuKLEYTfC4shxQ/0DnFFmHSBEOB4hfdgSYg2wRmUghAo7QaCwDYAdtQCyRUsClADC0GIhE7zmsd8TBANwiS0gWvzJ8wN6r7rqSoUxMS7ktAFIIRCeS1mj6nW8F6IPCaNwA4ASRRTb835eR60CtMeKqoDfY53tdvoZp4k0o0KigJJLA7mQCn3++crNJEyUnnDMdZ5p8pSpNmv2bBFUQguZN4TvUXkRRYd8LxwNPAvqLQCbz/Ic5COhoEAMIU44NlAVuK/TTz9NuZLkeAFMY5gpxApSjpOCUF1yuqhsSP82lBIcB5R1v/ACejrOVpgjRARizrqYv+BSb0qfz9vGTRu1NiGCkAHmC3OXOYcCRYuJ7du2a+xxiCxfvkxrinmIbVEfIPsQwCEoOYF8EDaG0skc4bOEz7YMbZFS4nmBOV0j9gdk3XFPaoWhViu1qvxHyByfARzHsuusC6qWvvnWmyLM7FoUI6HR+ALZNy8Flufml3xOzcHLywXYcbqwh3ge6QSRXdRnhedBlKtrnCAdPaL9yJ1V3kuTnEMKMRFZQPgvcx57qbJwXa36t3loXJmuQRgw+yAqFfZm/8EBwbxHhUNphvhC8GOxIUgs5IviQS1Dh6oICI4exgIVlLw4Wk2wLnCIYTtUOv6PbQ24B+Y4ijGk8tvf+rbuUU3lUXk6vKcj46YiW729CltlTMiLhSixpngmzhPmGfODfRQlk7xn9i/1slywUC1BWOusMfZ/yBKfiVVpV7z/fugj2qt5wOHCmLKHqfF1eaXGnbnI3kTFSArQ8MO8njp1htYr4eHjx7uqhqK7auUqjQu5lMwZ1hHqL/ah2nC+ssw6u45J8cd5NnLEcP3dC2HlPf915SqRZVo1MLaQuGHDmi2X67ahLc2h0iTsqiBHVKwujH0JwyXHeUizVxDGOUlkC+H47BPe0LtXe7kUNxQ4HAy9pEN43zvIG5EsfmTn5OCIjcH/5K/+jxKJ+2x4q/TpkgVKFihZ4HO1QG7U8NaCJzSjoFHghJokZTogcrleK8tB4grWNKTWrqewyZgROlByZfmk2beaSJMDp1BI+p4VAqHyf6vdgPrFkTxNk+gMUeSgCSoah3JsvpoN66TgCod7RWWZqpOhPHAoQ1QgQACjWEmSsuSEgHhVSvpitdu0adP1Xg5zyB3gFtWHELOYWE6lsSef8B5GFBUYP268AGJNrYMoDmPCGCEAEydMFPBF7cBLieeXcuRck3wketFBQvCAo1ABRr3RNl7g5wSYY4gL1QAhRzwfoA1wTWGB7Tt22No1a6VcUE6bMYGIQWK4NuCc++PwJ4cE0EU4EO8jD4k+QQBJvhciApni/Rzg3tCZVgwH5e2luEb7sQ6vytZb0P1CLmJ/upWrVtqK91fIG47nnxwYCBL3StVFVCBAF9ek+AjhTlRyhDDilQfQ8fzYGnJBsRVAB2OGp57wLcIIIavkBQEkqLZG/hUghip6gCS+g3LeAB9yTvg3+YkAdEAV6gsl7VV0pCynZ0FBgxS4OuLeeuZOQ2ODQuQAitgd4oZ3HsAFQWOcKfwCSIQcQ4IAf3yecEnmHYB5z969CmFzewy3puYmeeixId+5YsUHuteZM08WmYQUETIF6OTZAZyoQYwFr6PcUnodAA6AJRwLokz+FcoD3n3AOwSQuYrjhHwVFDTIMnkx+apqOTMga2vXrlFlQP4kBA8yjK2p+uhOAF+bXnSjUvOZnmyAfV4j9xKiRisPiscAumP+KMSSsEzIHqoUaxdHB+GEzBFII4ov+ViEvk6e6CoPWwKVIiG6S5YukTLHs3A979+XE9miwfuG9Ru0ZgHt11xzrQptALpxFtBgGdWJNc7aWLhwkYhQJN3sSTwPfdEgbsw5gHwkOsxHKWU9PVojXFt5Ydu2Ki8KVYfXsBlzhBL05BMytyA6sScYoc+QY8aXucP9ssBiPziKUVB9lOdjHjGXIffYB9syF1Cr2dvYk1CxmH+My4aNm7QX4OyBNBBG62GOvl75LMoiewphppBD1FEauLMPY0scSuyRP//5bZr75MpxfUgnajlzHgKGs4Axoa8h7+OZyQOEqKFCu/PGdH9UYI0EGIcHJBXywTOgXrEmCDvHscIehAq+bNlyhU/PnHmKnBncK+HbzGmeBSUaYs99QMAYH5w/hCvi+GFe4XDieZiLw4YP97YMr76qfonshaxLiC7ODuwMAeQ67Fvsq+TFMQ/+P/buO1iv6kwT/TpBR0IgkUEBJILIQQSBBJhkwCZHB7LJ4Bx6umem7vTM3Fsdbt1bM9U9Ve0OdhvjBAJscgZhcs452WQwJiMBCuecW79n7XUku9333ir48/uqVJLO+b797b32Wmu/z/s87/PWNjATck8oCLDi3mu9W7utjtQxqRHsb85pZETfxNUzP+xrEkbGiZkQGaZzcx/s046vj6AaywpOhwvbfgY0kyavUqZNWzd1ov7tXt92263l8cefTI3d0qWA1kASXTNnTC0Txpfst84n9WsdEPPvyhw/nz1IrSTjmiQt0h9xSX32qFlvCdXOqMReFCavY+Ksq3aenuX5d3qwjst8OPO7/60H4j7V8Kt3sN4I9EagNwKfbAT6pqy9xmgydgFf/sR+JJm51L6VZWVwYLSsPnnlctThB5X115+Sn/UNjC+lbzAPGgChb6CybpFPAoScLaOjrDVxfu69QFw/45P+vgRQAIxX2LsOxNXj1M/mlZpsbQqGI90h0fMQVlTPwc1DVM2T9zlmy7hjDRSVe4gJTAQe6tVI8U488cSaCf7wwwAgjA2GC5Mi4PcgbzUYMrwA3B23V1MBD2d1MoLue+69N1nXGTNmBigKTtSbycAL9AQ6Bxywf6RkAnWZba6IxpfMDogDEDFCAIiaP66CzgFQE5CqMRLQAoVhiFaaEClTJFerTo5NvrElv8LcYOlSSzF9ejLwF154QQIlWVjBikBQsCoAIiN8NUH6zASONbhblmsR2AkWZYSNk+8GfgQOAp63336rTFlnSrLXJDvG030THAKWrsHna8PziXEYBDjcWiCNIx4gIdgS/GMgq5vlhMi0nIegTJCCJRTYu+cYAUE3kKTGZ+WJK2eaYPkE0mzKsWtxSBxeFpMMgQhwtLw33XtVSvnee2kEbWwFqoKVKifEYAzkHo8fGpf/60UmuDMuQATQCii2xvKkeECR78Ck+H9liStLYVwAYfNT0Kqe7Jprro7j5Re/+KXcK5M4DerVv1gj/bLj2j6Q9i6t9SwdWwE4ceIT0JnDrMK5zA4MjMt3cFQ1H5nmAEGOD9gB2YJMPdaMnfe6v1414K/N4a0b3wUgmJ/mVF3v/QGj5rL1mwbcpdbTmCNkfuanz5I+v/v2O7HLZ7vfHO+sEZ857IjDk/wxbq4Du/Ob3/4mElMvc4jkT5KEfFaPN+81HlptaMWRHSvysgkBn+Yc6a42CnVvwao8m3pYY2iOWQvmCJkwliXtONZbL3ME8DYm1op9A4ggk33mmecCnq0Rv8fy+P0bv3uj3HX3XTHmIb3EMgLe2EDzcdIqK8elUWJMPaNWIkABsyUGN5gQLLkgXEANtH3+c58L2Dnnpz/tgvnpSSCY8+z7119/Rs4ZGHYujcF3vyUf7F32UT3VgB1tDEh/ARIg1vq0bwNO1oE6TfvV88//NomUPffYI30vJarICjWztxYBLKA15jFD48KCqQveY889M6/UCWN+1ARaK/YaSSNtXjQjtx4lO5w71hS4WnXy5Kxtf8hH3b8m6TWfzH97sGsMuF9rzcizN954VmrT7CmPP/FE1AXuGeUF9hfwlaDC5uujBsBjlDnE+j/W0N4pMfHtb38n+6nz57bJgdUcIQX2XFLrefaPzi4ffby0fLiQHHalXKN1ZP/H/DVnZcd0HgcdfHBcKa0BiY4kwVZZJXvWzA3WT0N182dgsLJgHFIfefjRzAey3cGBoezJm226YVn4wVspDaggbnyULrW2sta1GnvrBNCbNnVqEl2Y20UffjQG4jxNXYskUDMxsSfV9jG1FtZcCNurfQ0AN86+uWrm2Elf/U89EPfJ4q3ep3sj0BuB3gh8qiPQt+6atSauNukWjFVjEdv4aEDccBkHxK06sRx5+MFlRmPiVgBxAWdh7liW8K4czQPNw0iQK2oXqHng5AExzBGrZokFbX6f2rrhkTxwGhisrQ46IJiscilvvvlGufLKK/KeLbbcoszZcccqB+nklIIgQbD/MwkgJxTACaxlSMnFSJZk7gE3/Y0EdeSVAnO1Zx6U8+bNTZDghZkQgApwHEugJoDzkMdu3HbrbXnQRep3+eWx6fce2XlmB5wpBdketkBCZR4rWwl8yswam8mTJyWYrkXytW4GCHTu1bK9WqoDVa09AGCEGRHsspl/+aWXkhEXRJKACVIdG8ukdsP3uzZj4Xg33LAg7pzH6jG26qq5Xg9yMh2gxTkIHMkjAZJaQ7JybMAfuO/+uLvpkyS4FWhVsFKZlSoPnJxrAmDJ7BzL/TKWAiHBJiC7ztprRyKLUarZ4ZHOlXBZjgdcGAOBE/DguNUeu7qvccwkDyMVEyQBZQCaeUZmh8VK4+v33ov8FKAR9GNaXfekVSYFRBpH98b4C5qAFU11BZpYAyAEWwFEADVv/v73CXRirhDL/5UCagWfAp/0UVy6rK6pvr4cVx0XAKwnFYCkRmnPPffI+AIRAGqV8i2JicXTzzyT8wXKzStsjXt+9913lVdefbXMm8smfWrqPbEwQK62CKSN5i43Up+1FtSoqckigZU02GfffWIi4lxdu7EVwVXjjwm5V6nHGqm9ogSi7gFpFmBXr30kgaAg0HrHPAH6mF8SPoHrIQcdHJYgtvDjh8pVV15RPli0sJx2+pnlpVdeiVTT92gXcdddd+e7zCkBvXsmKaJe0XcwCzEGAAaWFkPHLEU/LjVfldVmsjIrc92axco3kxb3D+ND+gz0WJfWsnmSmt2+vgT8zn+//fYtm2+xRdf64cYAKd9trqtLNfetKckQBkpAsXpK7LnxBQKWLDamdd1ykfTy3c7zsMMOTcAMkNqTnNfPfvbzyMSZE116+eVhag859JBIDl0vkOWzkg7qAM05+4EklXkAzJh/5or5BZycfvoZMX255tprA4itJczRjnPmJOjXvy1SyGnTkpiy3pgeMYcB1IA99+Ln7ufkSQHvxs6mbA2rVbXfkZYCqoCzxAs2nlmQ7wPcnedn9/5sWDrjZF4CSA8++FDkvA8/Qq67KCYvkjLPPPP0WM9IPwf8jO3ee+1d5uw0J9cOVJvPnCxJIgFOSaCf/OScgKnjjz+hfP8f/iHXcszRR2f9M2IhSbZP3nX33enzSF5sH5H02Xe//bIXkWrPnDEjCYSzf3x2efllNctzw+jVWuFVsjeoOQSC7W/AK3mx5J0aOc8rxkOSbwsXvh9X2hOOP668/Y4G25jg2t8T6Lzzzrtr64xhNZQrxR15s003Kr/9zZNZP9g1e7GXfa8mzZbF/AXTOXXKlNoAfXQ0+9SyrraxPW/IRJsUuKpD+pMY8sxwDpJLntHcVYE4c5aM1fo/5Rv/Ww/EfarhV+9gvRHojUBvBD7ZCPRNWWuNynPlgVCBnFe1dB4u/X0jYyDuKCBu/amlr7+TU5bKxIXJ65g4tFuyePrNdPKMZMpjBz5YBtIrbjhafNlED6Fk94E5bGD6xNWf/UF9nF5QQwNxaMReCDqZOHA/82oyzFa4XeuxmFcsTJZSzRNWi/xN/ZgaBbVHAkqZY4GZQMSDzLEBDp+VzUxtgBqMkZEEr4CXIFpxuzolNUkCMMyZ4GH/A/bPOQmSWOST/mB0SCPVGMjUNsc3wMDDuLqC6YU3lGApIKi/cyCLk1jNmAIe7VWLzmsDc1JOsiISTL211DEYR4Gd4FKgLYAXKPgudUTYOdfKZEVgpIYDC+tngpE0yN5wg4AQYGnypMkJGG67/ba4zHGle+ett8NoaOOg35RrrIYCtWGufwMD/i0w9N3MNWS8sZeHH35YBx77EojXnl9qN0YTRAnkgTXXAuCQXgqGAB7n6HeCz5/97KdhB//8z/88ZhZVCjQSQCdT7146LsAmsBU8xgnxjTcqaB3oz+eNMSmS8wS0yBnJRccN9KduDxgVqMt0A9fGG0CewzFxm23KU08+lboxrnu+6/LLNev+KLJa9wuL3GStzoecLlbr666bsSLh047B9y+48YbUIjF3EVhyHdQqAvv8wIMPhNEByAS3gm+BW5UhrhuWTfD99FNPpS2C4F67CffyP/z5f4hF/o/P+XFkw4AvuSQjF4DJPTQXgWpjbC015zrn1erFGvOaViFcIoeH8zlglkxPC4fzzju3bLbpJmkITnKnMT0Gh3MnI4gzzvpGef31N7LuMCL6IZK7GQNAhnGFOacWzvwBxL3vqCOPyjkJukmjMdLzz5sf0wzMEBMgn1c3qQaRoYlAHEC2Xo855pismXvvvafMmbNT5kHYlOHhBOAMhDTxDvMxXsPkoXLppZdlHwEa2dv/4Ic/DKONodK7UnIIcFMHKGlD3uveuzeMUCQu9HNTM0UKSp53xhlnRApHcgcoMVuSCDI3jj7m6HLe/POjDrC+AOpnnn46AXeVjS4MgBG02xP1O2N4w5nX/u08rXcMnF5v5gl3WH0B3QvN0cmVjdEvL7wwgByYaYw2tYHef8DKLvPmZY/zfVpC6JE2d+68gGXMv+O771dedVVAjLlR18rENKcHrsjg1Zm5tzvNmRNQZO9iuqMBvFpAjJo2C6tMmhQZ7JZbbZVaOveN1FibD4wlF9aTTz4pSRbryVgweAGusI72Dr0AJehOPOGE8nd///eRKB9/3PFhTSk0yOatl/PPvyDKg1NPPTW9/dTpqov2DLru2mvTLJ5dP2MYe92OO8wJi3r+/Plh9CQm3G97J8BjHUsIeDbZezGr2nFIMmkvM3vbbcoXvviF8v77+h8OlWVLl2Qv0qPx9tvuTH16GLYly5Ik2GLzWeXtt36XxGGdj+MDtFJCUCRWlmR9mNeklJ432jt4jRsaX4UsY3XoNbmW2nGNwLH+UY2M7+T0mLrhKncdHMw+Z034ju/85/+zB+I+WbzV+3RvBHoj0BuBT3UE+qZPWXtUsFtr5dW1VXnjH4O4NVZbJcYmM9afkjo5csq+fg2POwllJ5mMrr5jYUbTD642/m7vS/+50WqfDNB4eWCFPeucsTwMWw1dvdrKXJGfPP3MU6ldw1oJtgRgldnC4jU537JaQ4cZ6FgVGXHmAxznYtzSSf80Em7tAQ497NBk1QEmD2aSx5gKLFqUzLlAz8OW/E29mMAuwGzpkoAKwZPfzdpkVkCqgA5zIZiRpW01P03yKZiVdfX/N974XbL8662/XgLtZEjHDZa333orgYrMf6tZkrkV2DkfQME5C6qAFYyTa3Zesqg+41qco3GWlW/1Hfqh7brrbmGOZN/V2pGhqdO6+aabU9+ib5rxUhtjnDATv/3t8zFeEVTtsP325eGHHk5zXvUbtXfXYACg68LaCfwENgIF5/Tkk7VXmmsCbl588YXcQ4E2plHgAnjX1gn75bN6nKld+ew++ySIF+jfdtvtuUds3kkT3W/HjAywjKbvlECU05xjCZIF+wtuuKELUiqIMoZYNYEiy36MKpDAaEOw9/TTT/Fsrf2SliyJ1E1wKcDDfGFtGBJo4KteiBnCwkWLIstyvYJiIA37CTiQowHVztfxyMMCYj6sLI9kAuDLrc44HHHEkUl4nPuLX+TecDHEQpEVavotOMbKsOv/xS/ODUt4wAEH5j4DHYJmphd///d/n+tW7wjccsEE7nxf3P4mcGrtDztpzpvf1qnvsV6YXphLLUg3n1ugyMQohi4Txtfan5UmlF/fuCAtL3bccfuy+267lsUff5T+guaIVhtA0kknnxUZt+DU9Xs/Vsu5CNQBbsc1dyQkrD//ZsiDtTMvBN/GFfOonYY5L0EwZ86OZfLkVSM5JJXGbEmmcAd1fx1X4IvhY48PhJiXQBEJaqv5sk6NhR57F110cYCY+6w1hBq37bffoVxz9dWp17MmAPdqR79WTIS22nKLcsP114UN1N7COemdJ6A//rjjMr+Be9JD9xNTpI7ztNNPK9ddd0PYVMZI7tHtt90WgENSSZYtsWAdA62YdkwfkxP7oXYkrs+4HHvMMZFqazOxzz6fzTUCzCS51qBG6eYG6aP5RV5tDgCY5hCZqvcJ6DFqAOhhhx5aZa3XXVv23GPPNCHXf9J9w3JJAJBJuyUEnpIAACAASURBVC5tVoyLz3ETZWxE7ms+uRbgTjsWJjnqhtUZA2PO/9I0Xp9eDjzooMydH//4nLDAJ5xwYoAZ0P7Ms8+m9Qfn1kMOPTT32fHJC7Gd8+efnzEBYJm5mDtHHnlUEmrf/8d/TOuSww47vFxw/vnp6YYJBHqZjWil4vsvuOCC7HXkmq6PSy15f9yZBwfS7Nv4SCq5drLio476QtyM7bvuOTffrbbeshx//HGRtI6WkfLRRzVZCJy631i4lVaqrQm2337HsvGGM8vCD97OOXhOcpm0X+b5pvH8xx/nWUBOKfnI4ZO8nZQUiPP8NG5AenWbHZ8kWxQynUKgse3up+eIl6RJfebUmtBv/+e/7YG4TzX86h2sNwK9EeiNwCcbgb4Z06eMyrwBLlg4IC69aOjkY2xSmbg1Vlu5HHXEIWMgbnBoYkBcMyBJ+RsWrnXwHpNFVvfKMWOTyrdVJq6zLVf306+uLuCtPSeW94sj0XJYIA7roUheELLRxhuVHbbfYewzzWEr0hHumF3DYT8n/8EysF1fcMOC/DuZ2DffisX3ZptuFnlOLK+HXXs9Dw8xcr8HH3gwD2KAzIukiLulINhnAB5yHkBUvQgWQIAlSNBLSNAsAFUb4xj6tvmZa2sucVg1mXFgpdl5CziapMj5kf2pA2GEAByRIm22+eY5Z1l6v/fdMsakS76TGQDZH8kS9ozEyPUDPO4XZs0YMFrAhqn7A0wE8MCggNV5yHgLSgXxmp9rhTBnhx0TMJGiAqyANYAFxGyx+ea52yRf7omASqb8qaeeDDjBHAG9JFKVsZuYsWSKYtyBWjUjgimgUTb/+BNOiNQHu6AdAwbXsY2p82q1hoCtY/ub7E0tj+vAZHEodT3qTXyv8zWfACg/B+KwOxgA7OrOO82JMyYwB4DN22WXADK9zkicuGhiVkiGsVqMc9RfkaPpCaXfHEZNHY9rASpI3YDzG264PiDg6KO/nDFh1IHRWXXVSQnmARpMj/vguzG/+n8JjgGfXXbdNcGrQPaUU04uP/3Zz8vLr7xajj766NwTLAqZmDn5z//8T5FyBqittFLup+/CUDX5q5VmHQowXU/qYzupcgNz1lWV9lYgGsV0P7t0dZE+M1oG+vvKBRfML2+88XrZe689yuxtt86/Bb2OIzhfvGQ4IO7DDxdXefHIcMZfPZwEAFlcQNeCBZGtnXzyyZmz5q7vffKpJ8s1V18TEAYAqkUDNrBRzGdaPSY26aqrrizHHXd8mMLrr78hxi6uC1spYMeS2Y8AYowqwAfQW59AI8ZG0kAy4wtHHVVWXW3VfDfW2zy6+eZbAl7NW3ONCYkAHhNEXnrLzdxyH48LJMMacwBr/8UvfjHnDhBYW7vttmvnXvp8+e73vhuW64YFC8Jyk/KaD1i4nXbeOXOC5M28ufOuu8IYMrHxHvceU/XCCy+G2TvyyCOy1o0DQEjieulll+WczRXgzhwwD8n4IqedMCEg7orLL4+hEPCnHuvBhx6MDN28B9avvfa6gC5r6IILzo8LqaSB6wM6jaeek+6jZJjrpATATpGjA0WSUNgw52t9HnrIITHzoZ4gEyZZ1PvRHgGc2XfJNM03YPyll15OYsN5Ow+AR/JEYgb4BxI90yTWzB9/gHz1kCToJMjmAcAroaYfZE0eXVeOOPzwNI3/wQ9+kCTEdtttX7bdZpty9TXXZA06FwC9KgY0JFcT+lH2fwkfiZfqTPyrJCU23XRWOeHE48voaK0dri6jEwNEr7v2+rhErzxxlex/c+bsXNabNqUs/mhh9nHPyvYiLfaUUtOLidMCx5wgTa/S6CV1NStl6B/o3CwHax0r46fR0bhwAm0Sg0nkdv1asXNkls0cx9w4/Vt/2QNxnyze6n26NwK9EeiNwKc6AgFxqWmJdr5f1+4KYILG1BsNl6HBvrI6EHf4QVVOyexkSA+ioc58pDpQNillqJuulq01+17uTtlXBvq63jTVRaWrpeuMTAIGK/tWLVbqqfgzYaWhctdddyZI4WQICMm8exilzUEfFqgaQbQ6OUfyMAaUZEsV6wMEgNzpZ5ye4J+Dnsy+AJ9dN4DEVQ3gEJDr5aVPlIBMRh8oU6guwANMgCJsCtMIQYTvJ/vklicIlclmZe0h7wEqAz93550TTAEJTBM8dB2LO9rGszaOFEegLkADjDSmZbDgIeu96mzcN6BnHvOFd98rDz7wQGovmrucWipjssceuycz7LplcmWmBR5VFjda7r7n7nLf/fcnYy7wIiMUDKtpAWwEyRzqOMCpZ3GN2AzXggUzd2TEgUoMITDqvAS/zh9rBfACXmR2mDbBM+ALwGiUDDgKvDCsZHaCYJlpv5fZJpvD6h1z7LGpbVF/I/CT0Xcc5+rlGvwR2DDXcB5etf5mWuoT1QE6f4ALGMAssA73Oe8zvq6Zs6U+c4LX7WZvG5OCK668MgAMMPrRv/5rVzu3VtwfyZ0ElsZh/vnnJ8jdZd4uub+YIoya+VkbsG+VoPsnP/lpJFcCaXO09UjDNJD6aWWh9QJbd4wEM5UDDzggc03gBYQ5f4zu17/x9SQ4nnjyqQAIBiHMeDAYxv/73/+HrCNyX424nZf7ywCkSSZrmw5Z/oHMjVZz2IxOmpyySlAHct8//GhxWXOtdbJwR0aWZbECcr+66MLywfvvlkMOOahMnzalvPn7NwLimOQxl7DlnHzK18rChZVp8x3mKCdCQBoT499YJqBJYG8t1Jq8wYAlQTbnT8CeFT5pnnVlrTUDGQz8VVdeGXbSOtBrjpGMeewe77brbgmyrekbF9yY4wEa6i7NjybHJj+2N1jvwDim03l6r7UqWQCYu6/2rm223jrgQA/ERx5+KDWMJIlAGOYYA+2z9ic1WhIy2ChGIkxevvylL5fXfve7NDHHFNea05Wyhoy9+W2eY5M5Qho/zDM3VNdp/LQxsO6wSdxe1Shiyswvjd/Vff7Zn/2HSAVt2b4Ho+5vYMj+eO2112SvmDfXulqcPUsN2vT11osskzGSOWxOm9ucKZ2L9UCObb2QIOtLWV0kx2Vd2ycBLfOF7Jyqwj5nf0/d6ZKlGWc1w5Ja6gXtLxIIQKA/9kFAA2sEyElcWQtpf6L+9aabwjphP9WXOi+MoTUqKWceeZk/ztOzxH3FWCUJt3hx5oaxACiNgxcgrl+nOlpJFvPQPfF75wyYSeDYD+zr1olaR+MpSfflo78UEPfRR4tyD8lOAVrzb3RUS4rxZeHCDzPXNtxgRpk4YSjunACZ6/dqTbt9p70QQLaup06blrGvdbUafFe5PhWMsUq/wUgkl+YxK6EK8HlWAOW1xUGt1fOMMX6O0QNxn2rs1TtYbwR6I9AbgU88An1T11mz+VGmr1uAXGQWkJSaOMYmpay+KiautRjQd2aolL4qp0w/uBUkk7XVQFrZBJDVmpnqThlQFmOTP37VJF9cMvNBDEAnw+zaFmiUyo1OMCDjiA0hI4s7pYLs7mHVZFD+/9HHH8WNUjDoTDT+DnC78opy1JFHRu521dVXhTVSY/fcs8+lNkEQc/BBB6eOzPeROck2CzoEBwCHAMkDX9Avs9+AHFmLc+dwhhljRqDAnawGWBCkABcYA2YTMsiy+bt9Zrfyi5//IsEnQCFYwgYcduhhYz3PmKZoSitQkP0VYOiRhXUSsN9w/fUJKphlyPpyo8PuCWoEGqSMgrtqqV1rfsiHmEL4mQe2IECt1P/4H/8jttxkR84FS6J+Rs3ZrbfckkzxfvvsGzkXwAVICQqNx5SpUxPMXXLJpQlkyM4wW814gGzNZ8jLgFwBrloh3ydQF4g1tk9Q/U//9E8B0fsfcEBkuCRjHEOZcni/uicASC3YrrvsEibSGGHiZLs1IVf3d9yxx2W8gThBsqBN5l8wNnfuzuWXv/xVXDSP/vLRAZrmxv7kk1tuERMErACQbRzOjXRxSQwZyFEBY1l70iaSL3VXm21WAzz960hD3ffLLr+8bLThhpE9keQZH8DaOQukBYOCUsG8+yK5wMBHDZb2BWST7j3prHnjeBbZt771zbLgxl+X++5/IOAOC0FGnIbx222XukFra+ttto7hjjXRepMBa2oBGdr8qVc1KCoJ7pr0yrqrpiB9ZfwEtTNL83ks3Dtvv1Wuu/6aMjoyXL74hSPLuHH9kVMydrA2SI8XLx4up53+jfLhx4AP45wlmQtqO5l3uK/G1P0RdGN3sDZevkc94u133B53SHMOyFE3Sfop6aKXmZof65csDjDAxpA57r//AWHXzBtzAMABQrA8rst4qQ8zF9S2kuNyVAUcN5k1K/Pb+KpndH8E++aLwNpeZ11juaxFkuMXX3g+5yER4xzNC4yz+4O5kcSQ/LD2uTeSNWtgzl3w3vvuyzlix81n3/voI48EeFhPrl3bDjeIhE89FMbI2hCcAzp77rVXwISaODJMMuAq5V2rfPWss8pjjz+e8VBn6V5sseWWYTNJo4FYaxUAVxsmyQPMCvgxW6R7c+fNyx7qOPZExza3tCAxHpknIyOpIVPfaS8kIXRsc7nNw4UffFBeevnlXCMgZE8BtNSFui/2eyDINVOQYN/Vv9lnAZTs/Z3TovMiIQVWjF11fy1JCmEqSTvdP/tGu5fqGJ977jfZ2809dXmAp/lnPOyXJJ8vv/Jy+jSaj+6fY0nAGSdr3PdRithHG3tM6uzZ4f7vf8DnyyabbBxwB8hhHRn2XHPNtVVi30/COz578uabblKfwWusnvVn/2vOzthr4yDBpJYPOAc4V19t9TzHU5feLehWJ2ytA3GSAEnedHV1zazIHCSrdL+WtxoYKd/8j3/dY+I+ccjVO0BvBHoj0BuBT28E+tZda/XagrsBuIC4+gWklLXZ98iYO6WeNa0mTosBbpSlNezu2DDHavLKyshFeN8xbqOlL6Yp7dFSoVv+dM5wYdacVWc93mSajE0YYijW9xDfaac5CYZaPU+VhywNM5TM/shwAjxgRu8nwQtZmYf4ry76VTn8sMMC1hgWeJirc3Assh8BGPmbvmYCO7UugBX2gjsYlsXDX+ZZQEAW5T0CBQEA8ARkCvAwCY888nAAyNZbbR1gwH6eLE7Qg32Qqd5ii83H2C9umQI13w8wYAQFsyyysUACluuvuy7Oe34P6Dz04ENl/nnnJbtPGiTwUDMka7zjjnMCgMnY2IEDBR7kAqNHH3us/Pqmm1LXxtUQY0V6KdAmg9pv3/0SgAq2sFIe8hzwBBuHH3posr4CWLUs3AABbOMqcJPhFzwDaBg3gdEXvvDFnAvW75RTTk0dFBCEnQRKBHdYCgENowo9r/7hH/4h10XKKHjFyAquuNQxl/jJT34SQLXvPvsm2BfYtabjmD3yNed15plnRpboHpx4wom5ll/+8sK0ccDiuGaM2Le+9e2A1p/+7KfleDVQ22ydIPfnv/hF5GEH7L9/+dHZZydoJ72qwf/Ssvvuu0dKChzs//n94/539VXX5NqBbeyOWrfqcLhWJFZkZAADsOnn1Yl0aWRdxkCWHRDH6gITAmDBt/cJJG/89Y2Z8ySg+hRedPElCRytAUEiQ57NN9s8wSYpnFYUWALJDH+MgffvvsfuY+0a/niLsbb8qct5uey5AjrNJWvmXuAnEfDM00+VK668vGyx+WbloAMPKCPD5Jdc95gi9ZVf/fLC8sGij8qpp32tfPxxDUq9sKqPP/5EWBLSX9dNbsiIyLUKUB1fnY55VXv5PR0QwPSCXNS8Nj7WOaDh/rvnzYgI4+IcmBMJvn0XcOAY5qRgfKONNiwzZ7Lpr/V6jklyqL6SJFJwHXfUZctyPiSIMVfqVAEMXJyjdaBOkMOpmjNMnXo/NbXG0fVGfvfxx1mvwGBreh158wcL835sIpAv2eD87A3O6TO77x6ZsPlvPCSGSAdJfzGsPkvya41YH2R3gJSkiZpEx5NEcJ6SOoCaczEepIvui+sCvIBD513Z0nsz160FTKBxMt/MJ/8m6VZH6BwroB3J2pZY8b42zuTbDKbU4KnVbC6+pJwMQTDwTSIZu/3NNuvqRxclKWi8gfZIewcGAlpds3kIrDiHmmxgHjKxPtfUzI6MlPe1KFlzjcxf9wsYav3xHLc5PLoG12+M1Cm7Rnu++rPmkmuOkKxbf35uPtQG6CvlmO49QAq029vWn7FeOeLww9L8GyOHKfScuvKKq9LbTV2cViH242222rwsW/pxJLDk4tah63K9LZHifCgvgDgKEvLMgMHBcWN9W9VaNzOx1h/ReGDiTNtVJq2SPVI8oLl8bfnRErKj5dv/qVcT9+mFXr0j9UagNwK9EfjkI7ACEyc6A75W0Nz3azhQ2bjVJk8MEzdzxrT0jesbGCojpYK4yC/HWLMK4GrAt9z0ZDlQG0mfuH/7qkBOlj6tCUaXM3GpbYu74fjy61/fWB56+KFYyMuWe7DLJDaGwLmkh07n+CgA8BD2EAU8MD2Co7PPPjuOah64AnBBvIJ7Rd/qIryf9E5go6Bdpl7WVTAInAjcOXdd9KuLEmB+6YtfSiDs+xkROAZguN+++0bOpJ6GEyNGT4Avw7/XnnvFTARo9P/Z284OABQQAGbADRCndo9z3sUXXRw2EOsnGy7YJeMShAnGHn7oobhGkk8CnJwcGZTM3GBm2XmnnWIsQA7K8IDsyrV50BtPdVutaTk5DTvy886bXwHLAZX5AQDJpjAE6mwEEKefeloC5dQy3XRzQKag0r0XfKvDYiYwe/a2YUME1MbVOApav/SlLwZoujeHHHJwxthxSZX8DLD0ffPnz893A3FpwPvA/QlmsZJ66J3z43My9gJLrGMzWBFgk5qpdQJWgGpjLog85pijIy8VKJLACZhI4jABQJXzZ/2+9VZbBmBr9MxVEVvA3AIAAF7XXmedZNjTty9NhTcMmBfkz1h/ZgJ3dXcCRoYbpJVku/5tDNxL4JbEzPWmcXuX6BAA+6zAngmF7xBocfKrEuXRzC/30jxYdbXVI42N/Gz69NT86Mcn2dEAgM9zo9Sw2Bia61hOoMl4/OmXNVldYBuYG+vnGCdVtYm116O+erfdemtZsOD61GKpJ8TCDaQ5ObA2WubPP7d8sHBROf2Mr5cly4YjTW41dq35tmtuDDtGRd2fF5DhOFVsXevz/MzYC9YZ7/i/axT4Os/mlpjjDfSXlzTRfv31alzU9YqUgNDbTe89QXhz5KzX21cu+tXFcQXFHgM5PhuA5/y7+tlahzccBsv1xAJea5GJtU+gMRKASzIwO8q1DAwk6MZuWZ/YdWAnRkHjxgVsvvf++/msZIj7RxEAEDAf2WHHHbvPLAzTDKRhm4H6zTbdNPsRAFOb3S8KM4UVN88kriTEsOkAMHk0oIIxjMvihPEZP0mFOOP29cVA4/rrrwvLhEGyZ9XWIGTsI9n3jjziiPLKq69kfbz80stl4aKFqZVrrQrsj7UFiH29WvLbO4B0jdmtVUkLiQy1hACOY1vf9i5SbjVhzpEU0b/tywBJzKlGzMXaUiTARDN57VsmrpR54355Nrh2yThzCOAyf7y0vAB6vQJGAZ2u56DxcH7AoLVjHB3D9+Z8Vl454wE0cYBsypAJEybG2ARLuvY6a0W58eGHC0v/QF/6e7744kvlqquvKcuWjmRfdp6SbzvN2b70jS7NXKsJ0XpOAFYDccZKTR055eprrFH7Rn68OIlQc762IhgOsA1TOTCYf0cWnfY/AwG/nn8ces0587i6Jtf6uZ6xyScPuHpH6I1AbwR6I/BpjkDf1LXJKbsnQzz4loO4oSEmBcNlICBupaLFwMyZ08rAgOwn6+LaG64rbOuklV3PtyKAqW0DGhuXJLUHSF98K//o1ckp+2pNW01oV/au1sSpe5iQwFD9iIcUWdgfGJt0D6PmFunB1OpTZOEV6MucYj5++K8/LHvsvkfYHWyRzD3WR3CAbZPZ5A7HzfLcc88dM8VQc+QlG+/BDVxwSzz5pJMSZPu8gBpD15z/gERGAKecekoCn/nnz09AyhENgMEqHXPMscnuM8uAidmDAzqCF+BPgAVsYBG4DVag85sYYwCUwNa9d98zJs0U0L/00othGcmPttl22/LE408EjAEKjBE88I0RudbNt9wS5pBsUPDMRvwXP/952WeffeO6+Pxvn48UUyAmqy9IFCQd/eUvJxtOWmksABWBBybDWP/N3/xNGEcgwRioK+JGJ/gBCsnmBPUMDQBqjYk1Oyc54gbo/ABockTZ8m1nzw6QY/ainxgWEGAVXGMnsCf+L5CM2+JAf4JooO3WW2/Lz80dgacEAMAVqehjjwZIkEAxu1Gb51hq72S3P/5wUZm1ySa1bvHJp8o2226TY2nUjonYYIOZCbyYuzCByP157jcBRe6rOiWATU2U6wDKjYkAC6gEQCQlsJCAJ1ZLEBnTnw4gRR7V9dCrK6myBYxN1EIedvhhqRP98KOPc1z3h0GB6xdgC5abCUzrWSgYNd/q+/9UcuWP12ll5Oqfui6r3WvnROvtafJ9WRihM04/LTLNpYsXd9difQ+XCy68IAHvCSedsrzP48hwGMV6/SNjjpWCV8EkICHBw03V+b7/3vtjTAc5nDEjSyTRAx68D8g35gJrDEpqyfQa1JrhQ/VWtU1Fc+00ZwT+5qL7qV6p1toOlPvuvT/tLRhbpLfjYDXVMZ8Y0rguNv/uvT3AMewHWA2wIefOIXD8+Mj3AKT6s+pS6nudo2MKptVuSXpgwIB5+wmpopo47BVga3/SNqUG2yVmHfpDAmXUAs6J1BB73VwNn/vNc0kGkI+S/dlnIkX+7N5hegE+cx7INC5mmrmjZtDvsPKUBgCXc2oAwL7dpMCSYoCaNSmpoyYYaFabidHCgjlmA+HANum7GlQ1j1hx+5D5YI5LVt13370BJvZqTLj76toBU0DNOJPHu7euAzOrZYOkifmups64NrYPs/7cc8+mSfuKNY7as7z2+usBeNpDkJ5ad+MnTMhngSHr1/Vjh8nLJbGs1drKZCgg39gzDrFPSBQAZ/X+D5XhEYmHDyOAwU57CAO7TGIkMM1/z8+0M9hpuzLQLzGZ7q15JtZ1631VTeF5ZU90/e4pJhOjFxDXvdc+EJkk52a94YY4THcGXoPY5Ak5prrHdi/NfRPA/7/2Z/9HT075aUZfvWP1RqA3Ar0R+IQj0Lf+1HViQ1Br1wCmmqX0v4GOiRvoH6kg7oiDw8T1948ExBXulGSPHi6txUCydj7dbCoriMvvS38gYpeM/xMgrjrheWgjIsYc8zoGYHCwv1x3/bWxfa+W41smYG+MQAsu64HrGQjMBRaCpGuvuzZyMQBDE1cB+05zdirnnHNOejodfPAhCRzI3bAs3/nOdxPsf//73w/Loc4IA+XhjrXyIGXNLWA76aSvpOi+NrZ+r1x73XW5lkMOPiTACfuGXWMYgk30YCf7I00CYDz0BRrq8Vjjyzj7HBmovmCCViDIQxuQIM177/33ypVXXJkARKC03ezZAaoy5SzS1bXccfsdOQ5pGSt5LnyAKKko+RJggXkiTXz2uWcj5/vKiV+JdJOLpLEF2mTKZdOnrKuR+SYxZgDC3nnrrbgbYssWLLgh/Z4YkOy3335hNwVy7LybSQTQBSA5X4yJwBwzqqYHGNIomKkLYw3BuKCWTNX1+z7sxKxNZ6WnGymducYW3UvzbIGz83UvBKYkimaecZNpN1bugZd6w8jAhqr7IMCD4QUaWjsHs+jDhYvK5ZddUiZNnhxW0u9i9NEFPA1kxNSmC/Zk8oGEgf7B2q6if6BrR7E0AbxAFrCQcIgzI6fWjvGpAKYCudiDDw7E5RS70FxTm3Oc79avSlB51Be+kATFO+++lzXnWlyvedUke+qufK9g3Pw0d/0xNkBPY7f+BHTrnCqXSylTY9P1n3JuCQ4HByM9O3/++fmeY485NuNUzU5aH8hSLrroVxmXY44/rgKlfmyU+sXFXaPxlXIKztHHMUMCdYGme9XYSqDNGBhPax7L5BzUJqmvsx79TrIG+AECMFoAhbkUFm/xx2FerGvGGmoVfR5wAsAF65IApJ0uV92YxIexZKzjXCR+zNWwoauuWm6+6aY4GsZg49134k5KUr3GGmumsbvaMt8hMaKZuO9mTGSdStQwT8LI7bX3Z7Pu3V8utECFwFvdXDPMMZ+Co/sHcr32ByzcrI03DoOH5XPeraWCSFwNGwaLM606T0kgrRowOsAI4CKxgL2jBjDfkgQoJYwW5qvVIht/c8z1+4xzkdSxXl23Hoo77rhDWF+stDHBVFMg2Afsx9qLqNG0P5EDAlJ77b139iiSYGuOnNVeZq76s9tuu6Vm2RwgGWV4BBj7DsfHPOv3dtlll+deYh2tD3NI3SWJKtZP3aJ90LVLYtnj9KuzV9lL3Cdg1bPGerr3nvuSJHCheo4CUI8/8XjmnVo0tY72O3uHe4F9fObpZ8pbb71Tpk6ZVlZdbXKZuPJKZfvtZ5e3334z89bc9/033vjr8uGij8qiRR/lWTx72+0C4sZ73HZlC/4GyAPc+/pqn7jXXxszNgH+mywUkPOSLGhSSqYtxsD9dG/t60Bf1lBfX2qZAT8/i/S0e/6e+s1es+9PGG/1Pt4bgd4I9EbgUx2Bvg3Wm7ocxI0y/++YuNGRMjqyrPT11Zo4LQaO1Ox7vSmlr29ZGRi3UkBcauJqd4HKxPmH7B7gpkSkna5eU30DCej0ifu3ryqn9LBuTFyrvQkoHBktff1MKK6JE6AssfoID/JkEztWwINKwCHIaFboHq4eclgvgWbr3SbQF3SQ7PguVtSOKTMNxHloC0yeefaZMH4yv+rxPMgFIn4nMBHkNVlSaoRGR2L84RjAhsBKMMDl0nvXm75e2B+yJVIzNT21Dmejrh5qWdg2QAYDJSDxfQJKrAvwob8UA5J3gbCXXo7RylprrpkAS1DhgWyMgCRZd9cHAIFDHAAAIABJREFU7Mjsq3txPjX460vGX/YVaPJgl8nFAgm633mHCUGtOxRU+hmpYhiIofG5Ru57gmxSWEybgRf0mA8CMCyF8SdXjAV9X38CSwG7eyvr75zV6GDysFe+rwWHMtcCZc3II13qmqE3ECTzDYg0N8IKfjpJr6RAstUkbrXuCljBwDiWP4uXLE4Q79Wafgte6vmNVmOUX14Y5kx9YM3kcz9k7lMSRNVgx5iQYS1NgCsrv+rk1WpT3gRC7RyqVNjvgSDGKP4NvDl31wIINzbNeBozslXfg0lq3+H7sIUCeq6MaimHO2MgQTtw4HoZogh8zQV/m3v6vjl378NumG9jPYH/aIGGcVuhp9Qf/LqTMLtn5s+zTz8T9lpNlv5hjDUwUmWkJJAUgF508cUJdk876/RcjzVlnCRNzKmVV1k5yYs777ozJixbbLlFgkrsLEkcgyDjg21RF0qqqyG2OeZ4xs89f/iRh8PiuDCuqJtsukm55OJLcn9IZrFL+qWpG+XoabzsB/rBORf9zdwXAMP1WAPYooCz99+PuYyES1s/5qA9hZur75fgIMW79pqrw7hhyYBJ69u+4L65322uGWZ1Z9YCFue0005Pc2rjD3iTG5NQrjtlStxLMe3WOmWAecp8xTwFTNQ+ksw1Zs+4qJUDMt0nNVr+b82SgttTXnjxxaw9QFIw77rvuvvuyP2OPOqoJLGmTpmSXnU+qxeiscDkq+8zRnrVmc/GDwAl5bUfYO+0WNlyqy3LxhvPyj4LKEnGkX2rbdt4o41SC2fOfH5/TcI3CsMGiNm3Djro4Oz/kkjmcuuTSeJsbpnTnFzthdou2Js4EgPBbP8PPeyw7HscXacxX+r2p7rexmWsnKvjOT72XdLA2B5//Anp33fueeeXDWZuEFkksIrRl4Cy73uvuW492UPfefud2ifu92+Wt99+N0kG8um11lqjbLnl5mXpsiWRMZv7gORvf/N8GSTlXLysDA1NyHzeblutWqrstvZCrQZg+b86wMWLk5RIi5nJk+I+Wu/9cFm46MNuTXt+An+VCWwtXOx9lWldOQA4+9aiRXEdxTzWmrjKAJ76jR6I+1Sjr97BeiPQG4HeCHzCEUiz77pJY9AqkKocFtmjPnFaDJSyxqpA3EFlvenr5mcD4ybUFgNjhigJNbuG4dWtEojzYEu/7845MiCns2keO/e4Yba+bEPVIKCGjGMtBgS7Q+MGyzXXMon4bQJTmeaAuDT7rj1uUpCuqD11KmQjgwmeap+n25KRle0W6HhIA2YkdQr9OUg2Vz9SMA97tVyCONJEgc1GG22cLKwHLrAj2yu721gND9Zq9jCcrLE6F+0LtCxwfA93D8vaV21Jbcw6vKx8uOjDZE8dkxSIZEmgBbgJ0loWtvUiwkoAc2SZAvI0aB0tyYg3GaljArOAMxmYAFQQwMFO/YQHv9oqrmetb5xAiGuZAFm29o477wxzQUImkGv3RqYW44JRVJvjusIo6Tk4Ui2snbOAduEHC3O/Wo1QtemuzWrDUvV1dRuZM6O5hlbH4Z56jxdZGAmZID61IMuW1s9qXNuxv76/9TqqnS5q3UiTBxkbAZlxAGbMiyoBm5j3NFmagNd9FCSqX1twgwRACRPnvY4p4I9Rg0bVXUNqzIXsvrFzn1Pa1teX+jOyW5+N+xuDi5Vqg+/0uiuVjRPMvvDiC2XfffeJ5Xw7p1pvVNm6NnaApMCT5Fb9oMCd1NR9BuAr2G6rbDTXbGybnT/5GiDuZ8ai9VYMMS9pEjlz1+LDGaZWtePppX66nlLeL2AkfWOOoKfihRdckKDXOZlP4wYGK0MPnI8filvo7954vXzlpK/k/+a16xdsW4uC3Z123ikMttoitYzWuvVv3nGONefIlkkMSYF91lwRqFszGGkMDXYZs6xW7OCDDoqd/TXXXhsAwugo9WUvvlBOO/W0DJYxb42esSPWPWMh42y8rXl1nYCARM6BBxxYpk2fltrZ1Imedlq5+JJLIl92fS+9+GIYo2rK4t4vDhPWGL5LLr44daPmB3MMDDq5Mvbvm9/6VgAdkGq+tWSR4wBJfm4v+va3v5371dai61djRYK41VZbZ/9i8uTzr7z6asCj8c75LLG++sKQO9b6689IS4Jf33hjpL4kzMbYvmvfIQcm4bbosFQSQuab+wac6e8neQScus/2CGwUMMYwidU/pp6k0l5qjyWNBnYZAblvVAqSauamY+ntZ+/mumv+6keHcYtJTSmRM6oFAx6xrpJxEl7W46mnnhZW8MYFCzI3JC1uu+3W9LlUi8x4qiXwgFRjZN9SN0i9YN/5/j9+P9eFSb38ssszNzGGl156SYClsXHP9OnDPtbG9BPjRKy/pzl8xx13ZQ2aI5yWJQsi1V78ccCSOlb72ORVVyvDy0by+e23275ss81mKviyVtOXsav3a3W/wCI5tWeW8za/JT5qH9Zaz9ZKE8zvWm6wJMyfEgBAmtEWZhmAs1A9N5qUu7H/Z33vv/fklJ8w4Op9vDcCvRHojcCnOQJ9U9ddK5ZzFYB19W2dX+Rgv6hraRnqmn0ffsjnA+LGDfSV/nETwsSxQq4Nv6sUk8FBgF1rNSf46xszOc65I+KaVHLFv2sB9XIA98cX6oFMnscC2sOMA5qaF0F8bQi+Qp3OGGvQwcG+0QTaHnTN9lmg3owTwm4s4Qy3WsCBjLGHKHmNwFC2moFGmm3/rhoirLvOugEAgmYBVjN9WBEMVBZGQ+/XEujod+X3AhEABKBoPZ6cA/ZJYCj7DpAI+hXy1+wytmQwQS9mhbGK4KA65I0bM1Nwvj5HOoYpyPdNUIfzTv7PzZBZgIw5ORAGxgNckBAo3sl19EQTkAuQmb6oEXIsoNic8d0BkEuX1p/FdGLx2Ji2+9dkV7WPGJC2pAyNm5D5Ynxqb7TJCTpkttnrC9Dcb3NCQC3gEJz4nnHjauNarEbrY2ZcOEBiCNZcY41cHxnixhuRYg6E7QTYtAdQc+ecBKiCL2BANt39Bx4EwqSqM9afUbadvW0AF1dUQTHXT+fMAAWgF6AC64AesO76uUmaY3q6CUwxiAAGGZ6GvZgLQbZ7RjYWedTQUGVR3/hdQKDAGCtZa3uq210CMO9PL8S6plx3q+lyXhiF1iOxBl91TQBcwGLmaNf3Y0yunPeMViOGjgmva4PZQbXld4zWQ864em8SFh3wlqxpnwcQbrn1lvLNb3wzAWJtQ1DNh5LUGR1Nfadg/owzz8z6Mu8r09AfUAWUHnHE4ZlzgmxMsyBafRPpLVMgx8b4+fy3v/WtsDPm9l577hmABKiZu4CkHnI333JzJM3bbb99jun6yR8x0AL2o75wVO65+QbUXnjhBZmbhxx6aLn7rrsi+3XemBoyv9oy4L2cl6SQmlDH/MpXvpIWFhi77373u2HvSTt9Jsz+M0/ne80fda0Axc47z819xu7Yg6677tokffQPlBBQVyvJc/AhBydAN04SABpQmwPHHX9cQKOxA1rVeekDZy4DzvYddbXmHoBxzdVX59qsY/fHeWPznn32mbByGDVyR+d+wAH7x2jIODLJAbhOPPHEjP+VV1xRZm+3Xeare+Hefu1rX03i5o3fv5HG7RIhe+61Z4ACxcEll14aubf1pkm6RBV2zXdgae1d5tpqq6+eemDXzQ2TWU6k26utlu+yht1n5278MZzaeei1N2/u3HJ+B6o1iX/g/vuTkCJDx3abX2pzff5f/uVfso4d+8fn/DiqiyqrvzrrXdJP3bTWLMxILrn04rL3XnslYYEh3GnOzkmAMJ760pe/XMYNDkVWbs4CcfZY33Prrbd3LSZWzV4kebjpZpuWe+6+O/JFQEwSryWxzEH3asMN1y9LlyzK/qeOuZUNJLGHKRsdTa++Jx5/PL3t7G9qIu2d+sTZg9zn5kgpuSdhMHnS5KzfMUXCxx9HmhpZdepvq4t0e3p/8y96LQY+zeCrd6zeCPRGoDcCn3QE+qZN7Zi4sGEVxLXgr5BTji4t4wf1iVupHHrw58p6U9cp48cNlL4xEMf5Spa9uluWvspERVLZvQKuAuRqXUx/qYYnjSlpmb7KYP375goYpcuvuCLZX9KyLbfYMr3YUkfXPrdCnU5qcbpA1ne3mqj2fR68AgsP9QoulgaUjDmcDY8kkJUJj4RuGfcztVUTOnCxMECv1TQJUF1fHOty7AnJbAquBHGyxvqYNfapsVXkXoKt6pT2Ydg55iOK9tVSCDIFAZo0kwk5VwFQdfGsjW4F2QCQYnUPaxJCdtuCekyIbC3QA0DpV2TMBJLAC3nPm2+8EdAggCMBBS5/ce65yQyTlAm0gFXXxpHO2GICNtti83yngLCxWmrOOOKRLK47Zd0wfySQggfspz8rrzwp3+Ml4ytYca9efuml2vh83XUTRABmgPdvfvvbssHMmZHVkSIxSnBdXqSJgDBmBNBWCyZQlikXtGFUWes7H8fGpDB3wCwaa2Mv8BUst15dMvoCGrI3IA8oeeThR5I4IA8ljZ05Y0b57Gf3CbDgJLr1Nttk7mNe9M/itgmM/vCHP8x9cv8d15gL8DB1SWpw6I+7a2WU2wsTQ44muy5IFjTXejYueksjAyUfw3iQJkrCeK8xcN+AvUhMSRk563Usa2WqMRyV2TNfGvPp/47HrKG16nBelVmcUCavOjnjZmwE0eYwMKH+T4BpLqi5NB9OOOH4ZPQbg5d5mbq+kuCXBO3rX/96Pu/7673sT4Ct/9tJXzkpa1PNqnt50sknpWebwHj3z3wm44Hx89njjz8+QJ9D6nbbbxepHBYPq7XZpptlHl1xxZVll113KTvO2THf73zMD8DCOQNf5oHrcv7aULhf+klirvX2I1/EyGHfAV1ARVsLIADz475oY2G+ATCnnHJK9ivXNHXa1DDwgDj2BiiqIO62sIzWOOm0e+Bn1puG9M4F6MSUfe5zn4/brH3IeWqJAVgxQrLuHnv8sXLnHXemcTYTIr0BJY80r1e/W6WXB3QOvIsyn++9595I5/77f/9v6W/oPDCf6vruuPOO1OgCYcAjSSRwDITZKzBRWLONNtwo7TLefe/dctaZZ6XOSqLphgU3JBGA3QKGMHo///nP4u6K1QQCtUnAvpnDGD4ACshUq/vVr341n7vzzjtjkqJNizn9q1/9MmNAxkoWC5xKeJDbOx/7FWbUfvy1r38tpkaSLRxufe8113Dx3SNrhZkUwxWuvlo1GDvrDOurRydQyc1YG5nVVptcLr3s4hg+OS/uxCSP9hiA1J6qHk6ds30DU+o+WO83LrgpSU5N4DGH6oyNNeBtfdvnzLcqE64tWszH2bO3KlOnrBmpJJlj2HCgjIS7lDC79iSf9x51ePYBb7M/WOfWnb3fugXcJCNr4m8goM0axcybUy2Zh/23L2EP7SW9Zt+fNNzqfb43Ar0R6I3ApzsCf8DEpWl3J2tMDn9kSRkoI2X8uNEYmxxy4H5l+rR1yoShgTI4NLGUATbHfwrE6R23AohrAC5/95W+0Vqb1ORatU9dff//G4jzcLvs0kvLk089lYBS4M9uv9Uj5ZyZonRjFHFo5+glqhUgCcAEH47FmYx7mUBRgbfgQWCouN6Dfu111k4NAbaHEx6pkYfuuuuu07mQjcsDsgb8H8ZqHrsGwLz37nuRWLm2m26+KYyWGruDDz4oYKu6JlYWLbVRnbNb7J0/+ijW6JgcDocXXnhhXOf0gMLSkOFghQT5AlJBquvGUAqS9tvvc2lI66HOFp/pBMBFfmP8BRBrr7VWsvPkpEDruMGB1OQJMn2/GjfABPuA/QJWBQGCC4GA4P3Nt94su+y6awIj7Q7U+aUv1RprJABVD6cOiWmCl7EnnxLwYLwE3TLPxgPj6dhqegDmXXaZlyBELzwAUDCj/k8Ny3777Zsgzdi5bmAIgGRW89LLLyUI8X7H8d3qeoA3DIpgXcAk4AOmjKmm4u6vPmma+6qVdJ4A1EEHHxQzCf3ajBsZGBD19DNPB7ydesopYW40NReIm5O+TzNgkjvSv/nzz48EdMcddsy804/MOAmg/HEd5phaTi/j4X3AteBTDYs+Uq6TNbjfARCtVs69qDJJhgXVJh14TI3e+PEJ0mrA+3Hmo+DNPTXHnUf6Q+lBJVjrbMsXLvwg91nCAcgC7MxRawSQF6xjW/zOe4yJsXY8gANA0dwcS1jrU2vgCRj6jssuuzS1nECc63fMJpslfSRf/MpXTowc+Rddbz5mHbffflsMbBgLbbv11gm6JUrOPOPM3AeumBhRa/yqq69O43eun1i6n/70J2Xf/fYLkAM4jJFjMhOaf9788tWvnpX+eeanc7n8isszz+fNnZd7gcFjJGTufOMbX0+9qvPRdxFQZpxkzLGEGF7vc/wK8u/JXANczS0MIVYQ2NPGQl0dkw/JE2PtvksuGANtIoA169Ln7CPmgO8CVAEgDB15oPWPVcTy7LTT3LTWEIgfccSRMWwyzwGhm266KSAAyL3u2mtTm4lBYzDifqgvBED8XyLDepO4ue322/NzklHr9YJub9I6xT7lHpx0EvA9nP3SuZgb++//+Zi5YDQ5k5Laqv3DMM6bV91m007l8MPLtGl1nWISgXP1infffU8SYVwpyQ7P/cUvwupKlpxw/PGpHzTO2DOgToKFpNWYffc73ym33nZbrtneQRJ55ZVXlLlzd8q/z5t/Xuov9R392c9/nrYMkkhq9nbcYYfsmWSW5rO1e/U1V5RddtktnzV2G8+aFUdbgBxYnThxlex/amaxmdaCdfPAAw+VVVaeFJBpb8Ee2pP06ZSgcr8l7uwDtTH9aExv5u68fZk40ZqtDFkSX022jy3rK5HK2pMAzrQj6aTvy5bWvaECMox/dUclAbe+JS1j1ISxS8uBwW6/sCcN5/vcd3+f+d2enPLTDb96R+uNQG8EeiPwyUagb9111qjG/3k4/CET1zda2ws0Ju7gA/YdA3ExNhkDcQNldCTNA9L0t8ozGy5z7K63QFoL9JWBNAlPdfZY3dv/HxAn0BOkPfHEk3mIMerwwJZp9moyk+V2KvXhIyDlDKfuBUgRsLaHmuBZTxxBEXBGhiTgkhWWYRUQqqcQQAic2fWrMZF5x2Zod1Bd1xYnCOAaR4Ik+67WQ2DGNtoDnhumZt/AlEBJAKJORPAhMIks7oOFqXUjnQREgC+yLVInLB5QI8CdNm16gkTnv89n90nmmMxJ0HXcsccmaHFegmogDSAU2DJc8PCWGfagJz1MjcTijwNCNBR+7LFHA04FGaRrDFQ23WTTgGBSQQygaxGQkoedcOIJOSanOwX8CvmBKs3VSZDcJ9dL+kMyRFpoTB1/r733KldfdVUCcU3MBYEYL2YH68+YEdAu+HP9emi1upO5c3fustC1V1erEZJVx3jJqqu/8d233HprWCKSVKAccBRwMycwf7Bsr77yaqRTAiABKHnXDTcsSA2cecEUpzEeCbwefbScf/78csYZZ6ZOT73NLrvsmvoXzAapJvaD3E5w2/qWkTBhRWXLMckt2Eqw1N8fhu/RRx4Na7PhBhtmHNUsYoyNIXMHjKo5BFi778sNUKoxC9D7XnqNfZj5337fmib7zrRf6MxY2ntaIkGmPrLLjultdUlAT2XxluW+m/+tFYCAHniXOOA8ySREvVks6rvA07r0foHjZZdelqD1rLPODIBgLNNklxgwyQusBrMM4BwDCxxhZLCon9l1t7LlFluEVXa+6tlIWvXMAzokYwBvDI3A25z2uwMPPKjsuNOcNH8316xRMmNJDwkdexKwbU6pt3P/HF/tKPdabJbPCcQ5WQKi7qUxZoAEpE6fPq28+dZbWXdkidapei7gy75CameNSEDdcfvtMRgBktTjAtSSO08+9WR5/LHHx5pp+7x5Zl8AFABmcx7bZG8h6dxq662y/q686sqy+mprhLVznVh7LCPnQ42mGeD4XsAHK431cz8/s9tucWC1D1kXwJq9ybrwM+/FomGZ9L/E3tkruUvqebjghhuSMHJuaoCdn3VjvthbSBEBcJ9xrDSFf+bZyBq14AB8gFkJF6yZZBrwiVXVyBq4tyeSXAK/QFJz88RqUR/8+qabMo/cE+yrtayVAkBpvgGEGt+//MpLnaHRuCSszBPnZ6+O1L2/v7z6am23YC7Y67jkqlW96647onJoRkkcSrV6cB/TEDx1k5vm+u0hmDLPQ3PDGpI4k4CzBiUFf//mm7kO80rripbgtE4xonPn7khIPVavW90pNfHGri2NTNlcxBbbD7Bw/q512osim7T2sJZxplT/umxZ5r1rIFtvbQtI9YG2yt4Nd07RXGhHyjf+/K96NXGfLN7qfbo3Ar0R6I3ApzoCfVPWXTM1cRVRLQdxtZ/bSOSUgwMjZY1VJ5ZDD/pcQNwQrDY0sfT1a3jqAaDua7mcsoG49jAKiKtuyGMgrkNwHY5bgbX79+zxOlZNBlV9kwcUQCUgSZ1Ax+I144U2SgJILmps/WvwylTkjc4xkLSrP+0FuHORLXJ/E3DrO4bFkkn/l3/55zzIFfwLarAqu+6ya5kydUqAige8IMsDXJZftlsQsuZaa+Z96mjIrgSqlR0ZSu2C9gYe3AJT0jiBOvav2nxXsw0SF8Bn/Rnrl1NPOTXSMvV13/jGN8sDD9wfsLb3XnsncFLzcvvtdwR4erg7LlDi3Eh7mAtghjjQCSJqX7gtyysvv1QeevDBMAWCil/+8sJcixoetSA+589DDz9c7r/vvjBYfse04PkXXyhnnnVm7itjA3UtgkxBtMw38CVYM6bAmIAYSLnmmqsj09SbT7CsufhZX/1qbhtQN2PmzABNLRNkh+fOmxvg9MLzL5Q5O+0cdiT9xEZGEhw1k5Szf3x2ZF8apGvoLJgT1Po9+dSM9dcfM4rwO8E46R7QIFhl3OC9gneSLUYFQCE2lfvbAQcemGDu4YceTl3OGWeckSD1iiuvCOszd+68NE+/ccGNkROSF/7d3/1dMu6Obz4Kjt13gTd5IrBkPsuEm9tqyowftqnKF2uPLoFbY++W15KqVavAyisSysFxSSqMgTLGKosXh5UQ4DWTHAHuWJ1bxwi2usXG8pETY+gaeBOYWkOtPlJwH+dEkt6RkfLrX9+UtXPiCSem3YPvFNQ21t3ytg4xG9iq008/fcx4xrG99D584IEHMwfNRwwDWdjs7WZHkisYx3xhTCRojKVzELhiUYElhhGPPPJo1jQDH+uAHJF0TxALuEi2WNcAhu8yD7QgMSddl/cAUoCDeyFxg52xdoCCMO0s2d9/P3VPfoaZxGK5TgxZah+HxkVS7X3GyTqXEAHUBfKvv/Z61gczDvMR6FQbyUXT8QA8cwPgAXCsPUybz6rbk0iyjp0ndl2ChGgdq3XbbbcnEfPVr34tCSGyTgkSrJdEUzPKkCywHoyhawV27rn7nrRSAGrMefPV3mCOGk/j/PZbb0UZ4ZwcyzHtX/ZRn5E0woK6T+6N35l/5rE15rwx+dhJPReBCOtdfZsWEJgw94IZS2twbgyAajXOknLqabGa5pnkiUSCRA3Z4oMPPRQ3T4qB37/xRmTZmNlZszbKflKdemfmWQK4mAOvvfpade1dc83MR2NqbquL3mvvPTPfmJe4Z9QLkkOSb1qmmLfAEYBu3d7465vKq6+8kt6RZOVYN8fmSOu5AQyaLNahumX7vvvq5+T49vK58+aUkWFtSjj71to2skpMWWskbhyAeWNjzvmuofETstdp4O54lAzWmPVnXUr2UI7UOuOaCLN/ZB/pShFcd8oFRkbKmd/5bz0Q96mGX72D9UagNwK9EfhkI1BBXFixBuBWaPbNFXzZ4jJQlpY1V1ulHHn4AWXa1HVKvwbgQxPLwOD40j8wLjVutb+ch8xAGW2Z906GUbFhxYp9zE86sNjRZ8vbEHRA7d+7JJlBcqZnn3suGUXW9wJz/07FXdeE+I+ZOCCOlEiWmxGKQAZrxh3toQcfSq0DRoz8au7OO4eBE8CTLn7ve98rf/VXf5XAatYms8qtt9yaYJCbXFwjB/rTbwlD5AF+xJFHpAGs2gwPZoGPDPK9996XwGfrrbcKYGSNPmXq1GRwBXQCRoGTbD8J0iuvvhIHPhlajI/6sb/8y78sP/vZz8ZaAbD/95B2/hqfK6j/4Q9+mKBCUEMyBoBod+C7sGKAIUt6tSh7f/azZeeddgrr9OwzzySYYqpw3nnnZmzXX2+98pOf/LTsvDPp137JbKtHckwAEAvw2BOPl7/8y/+aW+YaBIpNcsgZj7TTebrmah6zJID2jttvK9vO3ibHAXhJ8L70xS+leN9YkjwKkNS5AaEAnWBo3LjxkV/ttttnatAB/HRNogFh1+8a1exgGIF0YBKoZeSiGa4giIzLfGF6IHATsJI/YlEEc4Los390dgJ6Nvlka9gc7AbG45abbwk4V9tDprjghgVln30+G1MFtvg3XH99+da3vh2Q0EAcaZjXFVdcHtlorbFZNdkNcxhYIlFVB2muYBGBLwEW1qu1XHB+lmwa8XbzfixhMiZJXtGRrjJg1k/rqdhAVatNdQ6OV4PE2gaiAbfUbjJTGRbQ1ZpVctgqyxw3ZowhMDQmPufaIu9caaUEuK0NiM+6P1gxcuaTTzklyQ3Jigkdo/6b3/4mAb31yp3PnCHFBZqwCvoD2kVY3fsuwWutU9shyQrSZsDDtfi59QWApXn06Ghs2QXi1aJ+cqSqavpcvzkB6PpOoISrI8bc8XwXkCOR49ywYphGRi/N5XPMSXXypEjUas2qGs1nAloYWdhDSDYlGiRo9CszBtgpwE7w7/slrJibYNHSuuHZZzv2Zt3MFfMdAMA4q6u1V0iaAJn2G2Mxffp6AXFzd56bWkEst5pWwf6tt94S0LrlVltlXbtG0j+1f1wLjRuzDGtB70YSQ2vHeQDoVAcYHSZAGEmgx3x27nq3Ne3qAAAgAElEQVStYeq4bWKaXD+QiGnCllnb6n5jhz95UgyBMKkSUeYfRQTJN0dR91NyBVNnPCQ4tt1mm7QicDz/J9k139IPbXg4vTopNBpgrEZPVQZeW2mMliVLGT95T2WeXRv22vvcZ21QKAyAK/ONzBVb53x8XiKjudkuXTo81pz85VdeSQLQGnlCawMAfdNNY7qU3pfvvVemr7deefGFF5Jg8L0SGqktXaRh+cq1TnTcuCSG9thzt5Q2hNHu5m+rIbWvOQfHUS+qNYexModJq1M7qdXAwoU5D+Cv9sBcHHfc5u5Lwul6JAuoQrCdebVn+ehoOaXXYuCTRVu9T/dGoDcCvRH4lEegb92116jc17+RU5ay0hAXuo9KGVlc1l5jUvnCkQeX6VPXLqPDS0v/4ITSNyhzqCauMXGklFVOmaCtMy9pGLHKqsgpq7HJH788GNtD8U9dp09wTBTUk0Sq55DxTR1dLM8FtdWNb/nzpy8g5ZZbbk6m3IOMbbSMN8aDVPGwww5N9hS48XMA4lcX/SqMBhc2TJzmu60OQbNrQG+99aYngAUMGArcf9/9CeqxIr7P64ADDkyABTjqjwSoNIlZC/A82P/6b/46wMvvgQBsFYCD7VM8L4AXzAFmQA82zIOeVAuDRnYzNG58+fE554SZxCCqu+DwxtUNsJPRF0iRWV580UUZP02/33n7rTikkVCRuv3rD/81/3adf/u3f5uMPiMHMrA777wjhfrYBiYIvA6//OUvZ2zYqKvLO+aYYxIsYQJ9lgRTQAlICNCwdQsWXF/22OMzCWoxFkAcJz/AmARMnZ/sNZbOZw4/7PCMC5vuXebtGrYgBi9LlyRr3HrLcZfTGBtDJnAjaxM0GytMmEBMsAlsyNq73+R5zz37XKSv5qggyM8BDQH6tKnTErizVjdm06dNT8Bpzrg+cwooJEvChgj8ZPndI2YxwD1GqdY0vhvG0v8BQln3VtuXNhwy4V2rCIY11a2z9tSLcY5rHag243GGjG//8kbAK9qPNyDmPd7rc4K0muxoZioVuFRwVnscZpXG9a4mRrya82qTmkl6eH91Je3LvDEXOfQZRz2+ABTztgWcpL+Og4ky/mTBpLgMOfTwak2FBaDLW0FU6bExjYwsbF1tZUE+B+AKypvZj/NtjJ7gNYyFdhRLlyaoBRYF/I25dSxsqUDe/ARA3KObbvp17rU6M//3/uakilkT/Au4ver11TE1DgCdNQ6cCdhZ9JtDakSxL5wWgUDzAfOibopkVz814+V8gSQs2nXXX1dOPunkzFnXb77EVbIzgWnuuOYeBqv9Pn3mli4L4zNx5ZXDOJENkh1Wi/mlY8CFxNI1AJGALZOMsHqrTs78c2GAxaK0w+gPCMSoOVfjzRGSRNo5zJy5Qdlt110DWIwP4Owz7gUG1357/vkXZH8yT6xL5xxH37RCWSkuraR/AJrkCbCq5YH7hBkyN2MOlf2+1oe5v7W9x7tZb08+8UTOebfP7FZmbzs7EvXWmqN+jssuMMORsTLUWTtdGw/suPpE39nmCgAHLDlfP5NMsR4B4tdeez3PAceyhy1eTOZYkyHApZ6CTJPWXmvtXLN1XuvN6po3X6gB1D7WXoqVvSYj3n33Xcv4cfVa0wZEr8uWwOpaurzxu9+V5194IXuXZ6Pxx7ipiatSTj3jFuUZ6NqcI9Mrv2vrxXhj7CIJHXB91bW0Pkv7yhk9Ju5TDr96h+uNQG8EeiPwyUYgxiYy05i46nZYA0KB0fDSxWWwb6SMGxgpq02eUA4/dP8yY/qUyCzLwPgy2jdY+vvrn77ClRIL14G4ALn+BEfV/L/1uaogbkVGoEo36oU4hxUfHC2IrIBnpfLzn/8iwaIHjyapgI+MawLVFcxRAggFvOM0+n69XH/9dXl4AnAebuRtpHcvv/RyOeqoI3M8NTQCCw2BgQqZcyDuR//6o2SpBewecJiyRx59pBx6yKG1j9vqq5Wrr9L64LmwOY1pIA3ynrvuujNGBYJVx3CeHsYe4II1piDcz9Q+HXXkUQnyZXPVumGgsILO5S/+4j8m+GXeIahRTI+ZA+DUAanf+M53vhMAwhVPwCTYxTQJCkimuHmGiZo/P3b7X/jCF8tbb/6+PP3Uk5FHCUJ++tOfBYD484Mf/Es59tjjAto40wHRe+y+e9l+hx0C9hjYcOMTDMVivIyWz+33ubAm6m4weM24xRgL/ICn62+4tszZcYewdiShmEv1Q+YLkPr5z30+7OE55/w4oOnAgw4K6AbItt5mdhzzSKYEUFotNMMMNXHmEuZ0u9mzMzdItbRsMAYCOyyROXDjjQsi8WSk8Mbvf1+efOLJzBXSJPIwNXpkf4xkSLsE4MAbthJriXUToAmOsEEkluYVmSjjGXWU+31uv7j0kbg5NgMXTKIEQIwD8NJd8gHwra0DKlvUmLHlS3x5gqL9bEX5cPt3WLb0cKvrqTpC1u9p8qv8foX+jO14kVf294UZ8u8mlwTW2pqtBjlVxtnWHZavMULm4gYbzEz9j7VgWeY4HRh0Dy695NLy6GOPlm9985thbNy/5l5pnEmGsWiaPZMYr77a6mNGLbHE7yRftc9ZlXQCafXf9XqBGoG488D2RD4q4dNXqnnQpMljTbbtDeaudhIVkA/Fct76A/xro/WB2jy726MCnAYHI9cDJutYlMgHSUq5UDYHVvsUoIAVw44BahIqJKIkm9YEVQF3wTTzXndKkhsSIVxpMZDN/bYBeL0HHQdQqnv2YIBTHAbHTwgAwfiZzxIS9gW1ogCc8WmAV4LCMbGVWC1rmQPpO9xoMTdDQ+Wtt97M/uX5QBZqL8bmuGfGzrkC5b7LmrRvSiZx9HW/2lhjnAAwSSHfSWbp3rK8N78aUMZMkyUzDLInH37YYQF22DHfiynCVLUm6c1dNTW1jzySvQpoMiesR7JozzQOtamhHcLiVymsz9rfm/FPdamtzbWdoz8AT0uomOvpwdY9K9WoAk/mWfpSLq31v3p4cs11fLLopUuw6oP5HvfMuJmH7kUDlOedd17qGs1F4+jad9ll59LfV9daA+9NWlnX4XD2FuvGtTm2z1pnQJz566N+h1V0HM8CO8R666+XhuTWNICXzwwP595ZS8CnVjr+/dU/+997cspPFm/1Pt0bgd4I9EbgUx2BvunT1hlr9l37tNWsWxypyCbLsjLYP1xWnTShHHHoAWXG+lOL/nExNunq4QC41l5ghFySLCuZxuTw0l4AiOs6Mpcy0r2nk1uO+R7UnN+/C+I8AGVxFXF76AoqWFJ76P67IG5wMBK1BQtuSDb2oAMPKjNmzggboN5LUL7f5z4X+cull12avmKYuIsvvijHPPiQQxLI+zmTCw/eWI9/8EEklcw5POQxRh7IQJoHMrDlwU0SiYXD8pEh6rlkjFsGnWxSvYzzECQAAc1mWpAnuBFYxklxn89Gxkdu6FjA41133hVAIgBkl88EwrHVfQCcGDBgRTDpIU3W87s33oiUZ5NNN81xmJrooySoEQDIZsvi10BPALNKMvOCEUGY8RbcsgDnUigodc2y+EwUBKvqX9wfYKe1QohT4YBi+4XljjtuK8uGlyZIBFgFGu6pc/b3MsxJ59AmmPdZoK2/T1++9/N9stSYktqAeFGum5xTQCwIY6yx+Rabl0ULF6aOB+PJeEQw8+ILL+Z4rqNJAknBFiy4MazbWWedlfEA0NKvb+WJkb4ypnB9Al5AK0GhOp7+gSqtG8CWVBMSs16wKfgXYBlXoB1wbMFXA1c1AVH76DXQteJKb73dGlAI292cZMdCq+UxVgvyGjPXPld7QdY13tijJkNuBiit7sbPY0jTtf7w/5g59FWThgYmMA7un4bMgknMLFkqNkjgDEy1rL7PAHZXXnlVwHq19V9nrE2Iek1g3f3BVvo+xya/0w6gGbLod4hxBUha/V5jBRtrWI1U9FpcOUDC3MRK1cbqTCaavG4w9VXq7rRW4IxIXqYxNObEOZAWWt8kzwBbrdN6pbz+2msBXM7VdZEOX3zxJTFkwRZja5y/9YsBT71rzCSGksAgfeQoaS6aY1g8e4oXhsx5Skg0E43KKi5JTRv5pGSQMTEP/c45VBazAgqSxJtuvjkulc4HwMYIYq69DzNrfro2iYbY1E+aFHdYcsnmmArYSwq5Hgy9pBLJqzW61ZZbptG2MbE/SF64N+5Z2Of33i333/9AefqppwJurJ0NN9wgRjLWNskq8xFr/6knn4ySQ9JITeP8+efFAIhMdMzIY2Aw42eON4mk9e+cjAkgCqRQQADNGDKScA6afl/nx0j54IP3wvB6f+1RuSgSQ+vKeyQLzaFNN90s1+aY1rjzrIZCgOBAJKXglXpd17fJrE3K2++8U55+6pkw8hYMGf0mm2xUNthwZuaSsW/rTa0a+ar7Jynnu+xJ1hgDqV13nVdWmtDqSmtNXEvA5Mk6PNw5L78W5UBrQ5K2OEtrKwrzqiUdsJmeBcoFKAWwb97rlXW1hNFVlRMDu4737jvvlu/9l/+rB+I+1fCrd7DeCPRGoDcCn2wE+masP3U0dQRhAFrDbwqakTLQp8ptWWriJq88VI447ICywYzpZdxg31iLgTEAp85ttK+MqIuLLKzWHeRPVw+XujhNwYdr4XRlC5a3F2jB5b/HxDknmVnZXplgvaPI/pgYpDFphwbb9zqeIETPojvvuiMSRa5p6i0ESuqtBFYCMAFeleSMD2jxf8X0ZFPVlGO1GhCuPDGBkQc7AAD0+FoOhFzbNOZmU86MQYZTcT85oeCWo6Sm2b5DgIEhEtAI4NQBkZ/N22VeHqCCIQ9WAZpeTiSMHtAABeMHtuMbbrRhsv0vvvRSMvVMNQAkwZjzZ+8PpAkamDgAWQIwBgmuCUgktxJwK/oXbAJegIjaEyCG/IpxAmkVMwUSQsFlq7d56JGHytSp08K8aavw8MMPRXbFpGGTWbNyba3eSvCpJklwQLojwMJsCPYEt4A0eSX2ALMF0Ko7IlUVPG2/3XZlwkoTywP3P5jvN3aCndYsusmyZODN6diwd42tMbKYC5IujIExaPb4xoixAcDWZKzOeyyYSr1Mqz9b3hqjBtRATnXQd2xzP/b/o7X2q7IW2jMsDfiRPJDJr4xR1wKjkxE3t8gG4lasWxsDXhV7jWXlV5zrK7LWJFq1xgvYqhn8ep6Nse760nXjs6JssmX7/R1Gu5OttZ5RjZ1ozTwEiM2SH2glE12xJ2MLVptksbKgN8YkBGNj7lRzGrVBz4eVBUIwYYJ168eawY4K1FOvpj1DzqvGleaW+2EOAFkAGvDoO5vs2H3XYHu1NVZPQse9MPf8/r7774s5ieNfcuklOTYWRNBvTWnuDsBgMtjXY7pch4QBpnbHHecE+EheXHTxRZHGqYcFiLgsSrCYBxgdx+O0ag1jpMx3iQA1TbWP4FZl1iabhGkHnABH68mcJ3XkmljX5KpZrxg2c4V7JfYHMJSI+OD9hWHp1Y5pF2JcGIm89eabOfc5O+001o+M5Lo58K651loJ+Bk5kUYuWbo0x9TwvvYvqyY65MXGBMi0h2oZYN9gsmT/uveee8o+++4bgKhe1nWmt+CyZZH7MZQB7oE1+4zkGedK90MSyuf831pkZIKJM/fU8a47ZUr2Pudmr3AfJEo4P+62266x/wdItRxwHPPCtTfTG3VtagLty9QC5MGcJDGjnHgxqRrEu/9Mnaynu+68s/z+92/lWu09klf2aIBIgkfLCd+1//4HxASFEYv7GZnt4GDZdvaW5YgjDusSChU4WV+SjNaQf2Pi3MtW/0oVsuu8efi2CvzMaQnSzt25JVrsn67fezy/HDsS8zTsLmMgLc/EwcpeS1hIooVRL6Nl1U7GjIlzD8LcDQ3lfFzH9/7L/90DcZ8s3up9ujcCvRHojcCnOgJ9G8ycPro0PWKqU2PL1As09YjrK8tK38iSMnnlcQFxG85cL82+B4YaE9dkVssbfgtkMXGVgakPCBgvDY3TJ65+T80mLrch+f8CcQLhmH68/HIylx7uzCrUizj/5YHq8n5zgjHZaplxmXPZ1lkbb5zAQ42XIv0wVJttluMBOx74+q89/9vnYyuvNksAhh3gODlr41lljTVWT+AqoPG7u++5O+yW6yKxxMIJAoApLQk8VMkgZ2+7bR7q5JoCAdlxmU69sNR3HXvMsQE03A7VqJANVte9lRPY1lqMZantYUoQQPTBB53r2MTI4DBbsrNrpB+eYHcgckEPbsANW+AYHvDGjkQJG+d6WpNZ4+TfXj7nd86jmV2klmt4uAIWxhzja5Nx/xdQC7oFptwEm6lFBSmy4CWAFJB33wAxBflkZKRSlQlSSzI+Dmo+QCra5H2uOUX644c684iRfJ+fNcDhPc3xsdbi1aRCC2jMJQDLWJNfuT7mFrvtulvkV1WWpuaqGnfk3DtmzfyWzU59Z9iMOg6tViaArXu1OjfAvEneapP3Wh/aHCLHgFO3IJLI6EKmrJkx1rqTJ3ffX2O55ey146zI5GEvLD/nKfjDNrVjtc+uKMls593A4XJWq/6mMXuNZW896QKE7rsvQJ9hhZF2f+0Bvrc5cNpXACDrRS0Vx1VyVsxSGNIXXyiXXX55xv2Uk09J0sSx1cypO/J7RiSAlDozAArbIcg0RwCdVtdmHWJZ1GoK8t1vwI7boHllTe25515ZP+SGAJ17SP7MPbZKdPsyJ7UiICt8+qmns+a8z97Dpt/3M2ABRMwjwEFAzRTHuesRaZ3ZJ1otk+sA4sg0mzOgRAPGw/sOOujAADb7E6ZOfazjYy/dU3uDJBDgx8GQI2y77ltvuzUATgIKkw9YSP6oD1XXZayN30EHH5zzMi5AH6b62Wefybw3jkAXM6RqlX9D2MRNN9mkXH/D9al9Nb5AzuOPPZZxsCYALbWtvnP+eedFsg1Iqu9zLRJSxo6L7rx5cwPcNMnGUHPrfe311zOPjDGASqJujUjUpfxzdDS1rRJo6vwuuujinD/WHdMN8GP/SLCvvuaaKBy0AGCGY4/ARAJhL7zw21wz0yvmKsCfpEIDUNxgJZWsa2DHOHEilkzzvJDMchx7JOCq3rDWo00KY7fow48CzOxhTSUwMrKknHLqSXn2uFf2CQkn84ssG7iSDDRnqjlkf5JwO+88p/T31VpPyQvsXxZ1l7R0nLR0eeWVrPPVVq1MYfauuNZqDD6QZ5G9sLK1/QHA1qX5JKlGJp7k7WCtuXU/a71ufXZ/4y/+ugfiPtXwq3ew3gj0RqA3Ap9sBPpmrj9tVJ3Iv2HisA/9lYkD4ib9AYjrL/3jJpTRPnKSwdKvNi61cCsYm3RNtqvvQq1DoeQaA3EdA9epuv6kQ2Wr23CJNeO4NHVrgoHa1HRyJFZTpkwNaFkRxWF8KovQmT+oMwpL8lEe5gEciz/OQ8yDygNY/YZ6hiZFS53C4o9r1n+g1puQ23ggCtYwL4IW2W/NgFuQQW4nIPVgdfUejo4VxzFNxn/zXLn7rrvDLGDqXKemxR68AhSSPf2VZNi5xfmu1Hz09+X8mnysSfH8H5hsEilBGPDm78ouVnMJEkXBtd/5v1qOmGcsXNgZQCzNzxuLYoyaS18zpxCcGQvBp+tJI+dONisYaJnfgJeucXSV9VRgE2lezDMqyG8gSWZcawDH8+/UlizTfLZKz1pAAfwJQDIm4wbHghCBobkVcNrZYmfelNqbMCYgjFBYd5NM9fXVMRs3GAaR+Y3aLNIt3ykwFKDFFn6llQJEBHStWbZrjslC1xOxMsHLYytj1GSI5qDviuujMcm9quY+5miYrQ5s/aG8shmK+H13HaSMnQPfiiY+K8otG/tWAWIXhA30J4svkKvrqbm5VqaugrbKZruW2iC4fj6BoN8D9IuXJIHQGowbHzV/rkFwKymBTcVyubdVJqterN77WKmPHx/reUz40UcfE+BnLrkvMUe5+JK8T4N74wageZFRm+PWoQbsXEOxXOSX5L5kja4BU48JwchIzGDvsVkSGBI3r7/xuzBqH3/0cUAKRgugdH5ca++4484xa3/zDKjADAGgAu7nX3g++w8Ag9318nsMlOP+8sJfBjwccuihmUNq3jA+6gTNa/3kyICNmYbiM2fMzFrXfuCO2+/INRkXagH9LUmkd91t17LD9jukPYWxAiAxP5xv7SHaWZhzxs/PXCvzJbW4GKkA8OHh1Ja2+8LhEUgG8Mxv/TcvuOD8gBpJLd/tGO4PQyXSaC1dzv7Rj2LVz7oeIKY8MF9uvummHO/kk0+JO6Sea95Drk6uzQEzhkmbbVb+1//6+7BijqcG0dpidsLUxLzg0smBlsmR3zUnS+CYfJNTJlnoueeelzm6y7xdAgAlZKgdNt54VpW0T56Ue3zTTTeXxx59tHx+//3LxhttlHW/cNEHaeMgEeGczUngTD9RbR+Mv/soaeB+O/YXv/Sl8ubv3wprueOOO5Sd5uxcHnn0sdT/Av6bzNo07Kl9EthKKw5JpMH+8uFH75fDDjukfGb3zwSDSdrFpKarV7O3zZ8/P21gzHNsKLXJ9tttW9Zac/UkEZqUsjHkSYSl/cGbaaliD1pj9dXT708NsPkah85B9aFVbUIyaZ3bC/3O/modSwr6mf/bLzGmSYp1vSbP+PZ/7YG4TxZv9T7dG4HeCPRG4FMdgb71pq0bfkKIuGJNHHDV5JT9o0vL5FWGUhO3wczpccriTsnYpK8DcExNAuLUx/nw8k4FlYlLXdzoWIuBP5ZRVjaA1KsydC3gX1EiJgjh1vbYo49FjgN4ab4qYysQCcOA4Rjl4tWZLnS9sxwSSAu46ACC7xDQYOoE1kBibZJaa0QE2o39qkE/kDOQB2IymD6XOhQsmWBODzhugxU4NaMKAMhn2+dljJlAOKZMtB5w5/z4nICFk046KSBO5lq2fYMNN0jw3UBgK8BvjmIC0eWufZX56DBVgkSfJROsNRbDYTAF23l46xk0cSI0kgd2dUqsrnX1+2rBvmCjGnBU0FHvUanNYwG07mHvOtMgNuDMNVewUuV0IxmPemNLWbZkOGAaqAnQbC6Cy5blswCo7zImtTB/tEyeNKkC79Hh/Dzs2aIa4Hu5V9VaXuYY2Kt/GpgKG9VJA4Gm9FZLnRdm76OME8bHZx0/dttDtQl7A8KppyIJS5KjHo97nvvQJEiuF1hynNyboXHVTVGypJMqNUYzdSddf7QGuGpN0+J8b2uf0NwjGwiuxgodAFSfhuEcA2OdlVA35pWZq5n95a9qkrIcQDaXxv6sE+CkGoT059gCUWOA/Qyz191X5ykAVNfjvh98yMFl/fXWz/gBb+rifK4Cx5owcY+wSwLWI488MoDBevN9r772WkyCGF6oLZQQwbio3wF0BMC333Z7vo+TK4kkB8P99/982WKLLXMfAbV7770nrpDrrL12alpJ3wAOzA6QqcUDYIXxIr1jyoNZ+cpXTizz558fRurLXz66vPX2W+WSiy+OZHirrbbKe376s5+mDQC5JRbbNboeSRlJF6w6IHncccdGdu132Dq/MxcefOCBstXWW6fe7n/+z/8Z5vewww7PugQmtfI45JBDwy4BC66PpI864Jqrrwl7xHXWHFCHRSbIrMdcYkBy2WWXR9apzsz3+n73wNo86aSTs6YZx5B4ppffhx9Fcn3f/ffHpXbtddYpW2+1VXngwQfLdtvNjmsmoIXx23PPPcI0Ou6aa6yZ1ibYKQCISsI9O/3008IiXnjBBZF8M3XR8kCPSf3a9Kn7p3/8p9SrYkI5MgJ9xsD8wEZpIH744UcURkWkjlx+N954o/Lkk0/lWlKT2t9ffvCDHwTUN6dM12ieqLfTAoVUnDGT775hwYKAyNZ3b5VJK5errryqPPHkE+Xb3/p2vsc9uOuuu8dqAzFwZL0km//8z/8c+a9WLiS3QOgBBxwUQyQ9M5vZiePbv8hE7W3mDCD6xhuvlK232TJgNYnCTpkyto5HRnLO9jsJQvuSJMB2s7cpa6+95hiLm4SL/adzTLXuJQyBT79rhk/2n5jYxEWWS+vSLjE2mDVOJWHcJA9IU/NsYRozTr1kda31TMj+N358Oe2b/6UH4j7V8Kt3sN4I9EagNwKfbAT6pk5ZazTyDIzCSCnKZyL7EvyOLouckrnJGIibMS01cf3N2KRzpYTaWq+4VNc19zt1OZ2xSYJJTFD/0B80+Q5Q6zL9Lej+UyDO+wQ0ZET0+5zcSGfUTnn4t6C5GkRU44UWPEbK2WUU1csAW36P9ZHh9CAEHnxHQEnka5VN8iD23grMMD3V4MH/PfRlTIEhwRA2wecF+I3dSPF7F3Q3pkWdHhMO7xPwXvjLCwO4zjzzjM74gxHKJmWTTTbtrgEA+ENZoGyyz7f+X9VqvhpPuB4vNWcCyv+HvfuO1rNKrwR/blBEJIkghJBAZIFEFjmJJERGiFBQBQVFUW1XuW23e6bHM71mPNMue/Usj9uz7CpXGSqSiiByTiLnDCLnKHJWurqa9dvnO1cqT9n/wJ/fZbEk3Xu/N5z3nPM++9n72U8Dp2rgbps/P+DKuLmXDSdsUN58440EuZ9+8kn68DFxUR/EulpPo9ojrB7Tn+4nlvEr2LIvy99rnWO1po91u95ay5fH4awZLhhLjODAgPtZkQDM9wJcSDEZaahxYm/Nuj5MH7fEYbXebBF77gqo2+cwNQIfjIpgyXgmm9yRJAYoMSFg5f35F/lZNTCo9SG5z45xheAFKBe4eOb+3fpBOVx99pwAa1DEBKAyXEsjxxTcA17YKQEggEfW1uYQ8JMsek9vrdUZNTJAxXojb4rUsqc2/q6sYmXJ2rxpwDR/doCUe0vgFYlqlX26pmaGsSoz2VjmypSurIF1b2R9jT1tDGyTAAagjhgeZqXKucoQoGNOof7HPFQD1epsmCa01g8tUDUO2Crz6rzzzotrIKmg87+9m1oAACAASURBVAPhmJZbbr2lvLfwvbL33nsHyKivuviSi+OSB/Bp9o09/t4ZZ0TWp3H83LnHp67R8f0cC0QCCXgBBcChthWMbdRTASLqvNStmQ/Agvo0ATtgYB4xKSIxBKxIAmfO3D+SvZ///OfZP77znW9HdiiAxvbpIzlt22nldxf9Ls//2GOPCSPkPFiofffbN2De8TB+jDb++//933Ndfhd7iFVUH3vKyaeEYeMse/111w2NE2bKeiYLBKAltTAop59xegJuoO7Gm24sY1ZbPX3zrHH1h8xDgAKutSTmmSNhe9QPLols3N6qtousdPsddihXX3VV2WHHHQISL710Xtlrrz3TZ9P1333PPQF46h/N3SefeqpcddWVWa8avZtz519wQUDiYYcdHvWEMWDAhGH98V//OA639hlmHtbvt751UgCxujDGJ7NnHxbg5BrdL2mhvnNYaTJZ6/7cc3+bZBO2zd575513ZdzUPmPimLMcP3du2FMSdv3yzAH7k2s1DwA0+6791XN3f94x5LDbb7d97kGt5k9+8pO0T9FW56qrrwr7esABB8Xh+Oqrr+k4v/bG2Ic7LdYUqDW/NS+/7PJLytprr5neo5INNalXE3xtjbtme6L1R65Our/rrjuXYf3VfbSx2X6/gq2+7M2ffPJxaqPdF+Mk6za5U++vpQN5J5h72ZeHS7xVQGfvaKoCbp9NJRDQF7fcwdRmrrPuOuWH//m/dUHc14u3up/ujkB3BLoj8I2OQM/EDdaNL3bN0su6rzRN4ELZ28MGvRqbHHv0YTE2KSsGYmzS1892m8yvsR1AYEfA1gkQmxyjyRu9WPrTYiAwbcgUooK4lUxcDTab7KtKvmQ3Na5+7PHH8kITJO+3376pZ2hsQ7MXb0yHs9RjrXTLBDxqo+TqUtcAVgtwW8DZmIPKdFVLa+BIgI2JUfNQ2aXao87PYoDRufAWgLuG5kbmJVyD89q/R4DPZOG8c88LGPzhD39YPvn00zAhsc8fXWvBah1VfZHHtnupF38FqhzWBAUCB/cpmKls0LJIjj7+WJ8rzYGXRoamJuYVZgtrrV1lgosWJXDw4vY/Oc/649dPIApUAcwNFDdgDKSn5mxQD69F+d/PKtNVx7U20a1ZY8flDIjFAlYEC2EKOzV+VR45LIFobO47tZKAoeATYG01VmHQOtb8zlevqQYnTWYUkK3OpI9stDZ/Tv1eKam/Y6He+oK5dkxAK0ITtAnSh2SsAW9cOlcP6DL2nkuV5y7u2ItX0wX9vwBFGfTGQHnmxhcD0lg6gScwEwlpx4wggdsA9q8jf8191unUWLRWS+e5DZkSrFDnUu3cjWsL7lx/NU9g5f5lGTtubMBPNYCpQLwypsvCnADBrkFdKPDj95IIGBiITM84+n7Y0S8+TwAYoNhTEui5TgzJzbfckr57gtlYlkuKdJqFNwdFtYhnn3122J199t0nyQhf6pS4r6rH0kYDi6Hu7fIrroj1ujo2XwLX0049NayboBuDTa4IcDdLfdcKBJIqYza0/+CiyInyzrvuTM3r3OPn5rhYJM2wZx86u/zt3/5Nxpu0GYt1w403lH323qccfPBBYVewJY4HgGD7BPGYKqy6e7GW33zrzbTacE2cUYGY2bO52y5K/R0wijH6xS9/EQkvdkbt1bXXXJu1ieUjG9SuQJsBbJZ7AR48txNPPDEJkn/8x38KkMTEqRNT+4fZAt70gDTfSLOBGEkRIAoT5v4w7BwjAR8gwP7a6mKrMcjz5YADDoz88KKLL4pRkufFlOlJibS11grAMxbAN7mhtepazGGMpD8rqHkttW/ui0wRWFEbhrVicAS82ccl2OxjEiTG09iRzVtvqVXeaefUBppXJOzAtzkMxJGQci/23IFA7WgAujlz5uReAGBAEPBs8x5wfe65Z8tZZ/0g89r8V//nXriH6kMqEWM+k3lica0xjKAkwcyZB8Rh85JLLq0Jnt6+sseee5aHH34kiQjjgaF1b/MunRcG9fvfP7P09+sN91n2kySD9KQbMbzMv+32JC0iv+7tSyP2GbswrqnGJm0frompKrH3JZEAqPuyRrBxkjJffrFoSO1g/NQdt554gLP93XtUEiv1pEvU6i2N66j3updUelQODpY//1//tgvivtHwq3uw7gh0R6A7Al9vBHomTVhvRWWMADCmCc2CPLYLpbeX3yQ55Yhy3LFHxNiEU1ZPLymczH0ttF7RAJd4urcnUo9VjVIilkwzg3SU+zclk03u1iSV4XSGGg6vKHfcfkd59LFHApbIgdRpeGFHupiGxTKsVcbmc16ENXtZjSiaqcPvnWcVc4hVaw68uLB97Ltl4FtNm2AcwGr21qs+glXZn5XueSuqCciixWFrZEQF1wIcAXfN5F+RP9W6sMSujIu6sOXVmGB5rXnLCz4gbmmtSxoYyHH9TmXDakPkxsIImmvNXzUGUM8E2LSAhTyx1S8Zr2qUUpkzYMv4Oa4/A0SH1eAh9tq5PsCjZpKBCi//xoK5PgGYcwGaDSSKBMyPMGm9vaklcUyulphNwVgFap12F536uhT19/WX0aPGVFlsB+g3QGe8mitlZSd7kgk3XlzWMIMkRDFFwZ6OGp3gJMYZixcl6PGljgYoqnUttXeV2sHmyue42Dv3A7R91jE1aH3GtH4AXAWjAidZeOPDldC1YE58398FT4wImpwYUDQGK+sdV5ldnXlakww1CWD8Wj+2MKOdpIRn4PpjGrNalfu2RIfAsgHGJtMVAAJ6apGAUMFuG5vUPkaWWhK4N8DVTF3ac/K8JRA4f/72t78tp5xyclgdc7iNYwOpxu9fzv6Xsv9++ycYZvKBCcYEaYnBhEODdywGo5Ff/vJXATHHHz83lvkP3Hd/OenEkwLwsG5HHnlEmDRznLMgmdxBBx2YgF6gr15u1qxZsbu3pgXq1jRnQpJMLNH48ZxaJ6Z/3UcffhTQK1Gj3kjNnXEkddb7y/qvwH5MrhEwAWCBU+yYMWNSUtdU3Y9q77bhQ20GPGMJA8BOIA3U+BzAZ3xauxHHbGYq5oa5A+Dsu+++MW1xPdgtrOazzz1bbrv1tkhcsVXTt5sexoqEkyTVujZOZIXOozUKoIOR1Drl0UcejRGIOl7gBABxLo6hJKjuh6mTBJGx96f1bS5QNbhOTrmt7xvJ4U477ljeefedgDjqA/un+2x1p+7now8/HGLYjLOftTHWxiEJhZ6esuOOO3ZcLQcyp6+77prsieamZ8zp0R4IIHuuwJP7ffudt8s7b78TAOh/gMka4KB5/wMPlK223CpJDO7CDzzwYICq39PGhOEK6e3f/d3fRT7rvcMkSy20a2Qqc9tt82tLjT599YZlT7C/2Pc8Z2P01pvvlpkzDyzHHTenLBsgW9QEneLA+6GqPdTuqXWMi3MpZaOJk8qMGTuVtdeqLQ2y9iUhO8oS+4x9x7x46y1JvHou7VJq7WM1WGlN1Ung7TdArPo/z2yDCRNiFqb2Lw60Wev1/PbEVov9gz/9r10Q9/Xire6nuyPQHYHuCHyjI9AzecP1q7EJh8rgnBpwRBM/SOa2ovT1DJTVVxtejjvm8LLJxhtVYNcnU1dBXDb81hOuYqXKTHXq7JqLVuSJWL/4J/zhurfG5FTc1rFG75igCBiqnPLxgBJF38wLttxyiyHjE9nlMGVMPQaqmYYXq8B11dqDJjHzu4LXBnaqbbyeUhWcyFZ6EXsJylC6L4XhTDAYYgimm4yzMXkVNFZDiVaH5XwAk0xoNbmo4FLQ0xqtAk3YMefx8hT8AWmCFYGJl7PvGUfBoIDM91pNVerBvITT2Fktmv8roKtyOYXu1Xqde2ZrsNyAcoBRX2+VhY4eNWR4UKV55gTwVrO/AcMBYx05pxc+meIILGCnLrLDgtbaQPV5QOCwISktVs5nSDgFF5M2mpTgaDVSoFXmx0rAVvsYLvqq1gGuBPqVwW3ui20OVXChwbWASU1QNSKpX7/fOFvwIsg2PplDqbEsnSbFArHezAFAW3AdKWMC13otWDWBPwZJRvu+++4NAyoQlPlWm+NZtPo8YBqT5XfJ7QBXEtsGlqs8uLU1qOugfbV7N08FkbU/XTWh8bNaz1dr5iLZCotZGctmztEYZPMbC4eJ0ZC5MnASDNWMpj07gal50BhXcy+1cp29w3ysveDqec4979zcHxamyW8by+oaXSsmTp0YhqoBTgAQK6bWEaPj2vR4ND+4UQJL2oLo08jpdeHC9xKs6zVX6/DUMFYGurXBUOvEQZAxClMNvR85Eao3C+hYc40E5Ngk84KbLBDlWZNICoKf1b+slMgqa33Te6nF3XKrLbNmgY4qT64SbrV3mlXrywgkPfHEk5lP2CxGI9gnLJe/Yx6dV99JzZe54Loucj0AhdEJkGusuEtqGeB5Ahw2W46MxlYLE3PJ73OoBUr223e/zFstT154/oU8s0NnzYoZlL6Y3DaPP+H4sIFACmC72257RKYuseLZcfI0Fxa++2555dVXA4o8b6wf8ACoa2L/9ltvl/vuvz8uvdOmT4spisSOfa3Ne8DR9QCsr736alhRBit+pzZ33yTPEjDF/lpjN9x4YwCpZ4LZVDtnfzUHsWjkkJ4PEG4OL3xvYYxjJDXUq5HXkqbvtdfeaWcBYFVpdGXXfanxe+jhh8pBBx6UsefwibW2HgBHiQitW4yDazQHMHsYdizg6mPWKA88+GB54fkXy6effRqGvZqKVIY5yZIvl5RJkzcOgzx69Ijy2eefFEscoFw2oO64BAwCyyOGUyQMBjDuuMP0sv74cZmHjXmr+1hVhVCAfPrZJzFhqYmrkUW9X5rTL1uRa8Pyei94lsY0bTiWLomRzKRJk8v7H7yf121LLnrvUOVIXtV6w1K++x/+py6I+0bDr+7BuiPQHYHuCHy9EejZaMK6K6pJhwxfZeJalq+3R+CNWFtWVhvVX445anZAXF/vYOkftlrp7WMiUcFIauoa2xZniVpjFyDXMRzhYOlFUpa3XlUr+2Q1ICEYlV0MyOrcW4L4vLR6ItV66qkn87IRYAqOZbPZ5jOmSC+ywdoywQuuBsX9Q06AlXXs/C+Q7zRXls1s0r1V2bhW3C1gSENUBinqsTQZZv4SsFTNKeI+2DFmaUyYWzCetTFs7DlTNyXbXHuF1Uw99q02LR8MmyVIq/VgNdgQQAMKeZvmmPW8DdQ5jsCi1kNVdrSyjvUjDRQwm/BN7KKMuEysgJMjnX/7eWolBOUdyWOV8A2Vuv1ebVx6f3XsqNNaYkhKWmsIMZBYw8o8VRtymV61LYI0Dn8ywYKJVsvmXAn8OkxcY08bAKtgrI5l65m26u+oSVvV5MPPPDtguLGUgJpnWCWq1UWu/azZyrc6FfI8RhAvvPhiZIOC1g0nbhg3QoBXYKwmTJC3x+67pxeZAI9TI7kYxgLb6LnXZ4j1Hoxk1jkDYIYPG+pLNXnypCQLUle5Sh+3VWsSWy2N+yALNCbrrb9egA57dN+TjY8EdGSV1/oy7wTRfr+6fJqDg5l/PscivUp0sSorGwz7XhvDsK7Dh3ecT7EDnZYeWerV1Y7l+jm/OCf1UcCNueles/Y6jqFqz9RccRZs9YHmJRt94Ka1xFh77Nphw0gtJQmwK+aU+jzsi30gjbEHB9NLEHgRuAMknpUg3DME9raeOjXnF2CTzAEGDDOYeWChMDhYNwYhkjvYNWOmPYh1RWYokCY1dhyBtfXiviWNfJ8UWY9ILLSxAfDMPbJIrU4AZLJC57H2zBtgH2gjiQTKm2yuAdNqO98TQE7yhvHE7NpnqglGX/nyy69qQodxUEyFatLF8dKz8PPPUnfqHH4XcOG86VzG1FrACgJM6vR8JvOwT93uyByzthYZyOeb06H1LDlFLt3Ahfv2c0u09UMDVswL8u3xG2ww1GcOuyUZYh1is6w/dV233357gLZrmzhxw0gUJUQ0/q778fDcuyQNCbrrlpiqaoNOcnHFitQYMkXyPD0j4NS6IDk0j/Xd8zNjjFn3p/pLiRVzi3yf5NbzMR98kdlic8lJPbvmDgwgvvPuwkhQvVNff+PNmKqoqRs+bGRZtGhJmTPn2LLNtlsXSmQmTeYROaVaX3JKIA6LZ/2PHbtO2Xbbrcuaa9ZG8NZsk9VXx91qaiQJA8TZ2yUZgTif//LLxTlGEo4rBrNuJEQyl+LQvCT3pE45a5QJkZrntAap7xxta/z+qWf9RRfEfb14q/vp7gh0R6A7At/oCPRMHD8uNXHVTpL9e+vlRYoIYHCpHCijR/aVY4+aXaZsMqn0MzbpI28Zls81CWFj3hLMDxlcNBDn5dPnt8uK9KT7w0xciu4jGWmGDpVNqfKyvrzYn332mU7GfWky0yNHMdBoDZlXJCBu0j0BhKxma/y7qmthA111RCubE/fJTpPgNtKC2Xa8JtMcqg1bxQlxVdDUWL8wHsBexymx1uKt7OWVYBhj2OnFI6gm9WvSveoStrJJc5MMNhv5sBwd0NIYmgYWGwpudWKur0nxXJTsrFYH6sH2339mgpra08tY1qDffcbZchXb/saMCd4ElO2rAakKyGsD5iaJauyL36m92Z4q64wbl6DQdfhT8E3O1po219xAixsaIK3Z53auBsirIyVDkMqECM793+SM7TiefwX5akyq+UdrfwAQCcLZpPuc4AVThSkRaE/ZdEqZssmUAAIOgsccc2yYGqyMOqewMxtMCBuHxWGMQebmmgRpGCJfzaAASHHPwIW6LkE9dgf4Aj4aG7myufdK9rA2xn6lPProY2Ff3A8mAjvtnhYsWJAAjHSKNNLxmoQ2vau++jLAWTBLPgrU1JrUWutY6zvr2LR5Vdsg1HWS3ExHntycMf1+k8E6JpdHmfyZBxzQqSWtssrMx77ecs4554Tp2G3XXYfcSGPW09eXeiLjibHBvjAwwaipKQKGgRES2dQCLmOI8m4Ce2PXAJA/GQ55puaHccdE1DYV1bmvupnWOtVVHUBbDWptUL0slu3OCxgK9MNKdqTJYSMx8j09cc0lb9aXDDPWGs9LMnF7lAQACPUjnHnAzHLLzbcENBx66KzMxyRsWp+ujvsoxgRTaOwaYKyS4Gq0VL9Xa1ElgJqpUWOe3WNzTrU3khQ39p68EUB2zt332L2jLihDc8WxgVj33UB4S4qk19hSMsDlkS2r0TO+rqv2QVsaMBbpd6fnmP2disG68negoRl8AGT2P+exB5rb119/Xdlk401Se6gemsSVBNa6AYyXL69scR0LrVVWAlfP2PObf/v8PC+soXtRrwp8keG7fyYtgG6rJ7Vn7brrjOxF1hHwjSUEEv1vndrDqEFIKe1lJJAAvqSCfUNiSkLEfkOKyZ3zuedeTHsCfRE33qTKJNdcc/VaLzo4kHfm/Nvmp85z+DB9NkeUCRtsWKZPn1rGjNFPcGVShRwy9dedPdr8Uodpfdq7Vl9jTAxYPv74s8gkMYZ+Znw8i5ZsI2FP7XWHvTd/0q6HsqHTa7O9s077wX/ugrhvNPzqHqw7At0R6I7A1xuBng3Hj1tR7f5XcZdMQ2bIgXsVOeJgWQ2IO/qwsumUyWXE8L60GBhcAcT5qkAtjBstf1z+0+53ZcuAjrV/zvXvgLgmIWtSypW3V6V0t8+/vTzxpIbcI1K3weVNkDcEakoFc3nxCNwCyPrqi2uVmrhcdQcgRH7ZcV9c1bFv1aFtjEi7s9prdeU7bVWGr157s+YAeDusSicoa6BKkFGtn52/BrjtmM2dsQVbjYVpzFoDnh1ibuhSG3hsbMeqtUgyt7V30OKwBDLbwIfMPEkQRrNZ+/ucQKr9uwXGrZeY8a3PqoL/ISDXxrUTGAsQBIDuKxb1w4ZFdqQGg8mCoErw8sbrr5f3P/ggrAggkp5sHSYxx259zTSg7wC2BkobY+Z6ABsgS9CFATF+WDMSTU6fao88Y83P9YIS5Pk9X4JCzwSwIGsTtANjEgckfEx0OP4JOn3OuGGQgCNAjKwLYFJ3pdG75shqglwfOZtaIdl9DIIMeEx++vvLvMvmhZEh5cLucUQUaKo9al+rPuc2T0g2599+ewJSwSX2R9DpC3sBuDU2Cxs2BFiWD5RnFjwTG33f33bbaUP9Dxtoa20RmmEMEKCuab1116vN4ZfWdhyN1YvkCqOwuDaFFzT6GZMNfbswvc0ophkLcafE/jLgiAlOx7XTejCGG4wfH8an2eMHKKQdRjW+kUAwF1K/2QHINVlQe2ORxwIS1cW0stb2AQY/Aat9vVkPtX/W0kjXBPNDzO3SJWln4Ho0pgZ4m2QVCMYKNnbSmIfB7rSL8Kd5RaKpJhKzApSaN+rWXn3llYA892381Z6lpURnLwrgGLNax9mU/fvItFpwn0CEL2yhazJXGM2E1e/0J0xtU4dZs5aa9LoBxGaWZC6S1jGzqfWLAzkHIFDlr1UVYR2Y5xI9AHTAeOca3n13YVm6ZEnmEhbS83n2uedyjZqDA3bmkfG1vpipPP/CC5E4cu9stZoSCdZuYxdds9pKLLG94oEH7s+ej+H+8IMPYgj10ksvZk1jWyUAMGHWoeejhhJgNeYxbPrk48wZ68Xada+OAcSOcr/MPDqOuM6NOVSjiXFb8MyCgLPsEf19qZNj8uK4rpkM2DNe+O57eW72mo0nbxxQ2syPHnzgkXL77Xd2jLGWlc23mBKwWN9fdf8np3z6qQV5bwK4G4yfUHbacbuyzrprDTlJ1hYfVTFTFQeDuTeyWl/m5GpjRqd36yA8FhObZUO12OZ9U4FQI1in6nhjPjWKlL25HNekX+3xWMoZf/y/dEHc14u3up/ujkB3BLoj8I2OQM/EDdb5PTklMNeaIwNxw4f1lL5eTFx/OfqIQ8tmm04uI0b0l75+AVVtWOx/wK2CpCoBS3PijulJraHqBPteCHqZ/RtMXGNYIp/sIJYGkAaWD5a77rwrIE4wgoWTCd14k8nVAj/ySKYr9eWTDDUjlQQ2lQGo/69scOzyBXJDLQCYsnTqGBrQGwJGq0jB/KxKJuu9/mtZX3DHqr3vOv3rWlPnVltGepaRE8R2WKRWrxXGoNOqoJ2vgbnWu6vKTmsj6Pys85ptUsRm5uJavazJF5MF7+sLWGC7LQgiUSLHk4VtTohNsrcSWK+8p1qyaGwB+arZrFI5StoOmyOoVFyvkewY5hpLw55oyksyFwndyJEJyphXCLpk2BOYdI6zEsQ0dpYbaM0ktzlUpbAVVAKlAjt1Ho7H0IB7oGBVTYz7Z7rAih0owUY1QOJ+BanAV5MfYlg0YH7iySfKobMOjawrhf+ZV7UOrQb9wyNFS+uCDtvoXjw/QeUdd9wRy3zudu4vYGNZZTGZ9QiSBeeC+UhPMWCdTHtLPuSXYxVeTW7IAdmYc10k6RKM3nzzTTkfZnXPPffssBW1JhEoN67qyYDdBc88E1kttstYxZ2uUwtKGtfmgnmj/glQPfjgg1OXJjA2b4CeJu+Kq2jcRMm4vggDwLBn/AbjY25hnFsTer9n7gF7p552aoJr10fWxlTCvRwy65AyJhK9mtwwX5rjqPnm+iooaa0vau8/v1vbJdQm61V6XRMlzVDH3iLo9/wNqucHsDhealD7ejM2LOgFt5wq/awCo69yPMkGhjASHQJxiQH3wVETkMSoeJZVjjgq68O4kH2TMpqzLZFhfbhuAMjP1Hhhb9dZd93MWVI669XzMU8c1zx3XA2smXYAjHqvjV9/fPaTF194MeYl5LxYJY6YbV9KK47RowLKfU793p577FFGSlx88GFqDTVIBx7NM2yScVEPB6QbE8/INahfczzzR99O63z+bbdlruqv5xl7BvpeklIyEsFQYp032mhS2XyzzWI2Q0IrseTLPWv3gK31WXuEPcO+pnn4TTfemNYlY8euFanz5Mkbp2ZQo23z1PqR2LCetBS48YYbsy4wbxIt9jvJCJLUpxc8nf3AvelrJ7mjrm7ihhMDvDVPb4YyjgsEqsW23t2z87z11tthI0eNHD2UCFDH+PTTCzJOXDU/+/SLcscdd1VnzAGSxuXZT3bbfbe0RPA8mNL4jGSo5Faridtww/Ujk6x7T1UdtJo4c5mawjiYQ+Yp+atVMXxYNWSy70pgkFCahxJm5o5EBImvtSxZEpOysqL0dUxU6j5c99ZuTdw3Gnt1D9Ydge4IdEfga49Az+SJ66+ojnYkQWnw1umPJkgeDIjrWbG0rD56eJk9a2bZasvNouXXYqCnpxY8R3qReq9aBzeQhs9VkudlUE1OBF21H9wwoKqDNlZlswKIAvAqIBwCcR1A5GV03733lcefeCwvnLFrr1323W+fBBu1BcFAGTWq1qhgslp/Li++xYuWhJ3R70agnuvoyOVqpnRMXnbNfMGL0PdJhaoMrVOcv2Iwbo7O4edkY4K6ylwxz6g96prphEA9Y9ORFzq+IKdmyqv8LKzByBGpS2gtD1pdHkZE4GMMgc3abLraTQeMug9swtIlQ8G9Yzb5ZgusW4CMGYuJy/KBMDd6aLkm5hJYotbTrkl30lx7sEp0EmR2TEpiV/3VojJ69JgEQjLXLYAWZKiFAzYi3evY62OfSDUBHbUvt9x8c47pvLfeems56uijy9ZbbVVBePr2VRlnZFLDhkWWpWl8NZOpwLf2VKvj4ffvuOP2ct9995ddZuxSDjn44NTKYESAKX3LGrNY2RdSwRrwN0YUyCDBA3Q8C89eLRYXwP31JBy/wZDktslYnbtKJEtkiY7N5rs9gwcfeihAEADi9Ef6lGz5amNS4wNMesbGwXrCqjDLcJ+NFWkmIwFiK0rmGiYNSCIv23bbbVJXxJBhwdMLygEHHBBnPUFbk5g2FqnVa1oPpH1YOdejoTTJaPaDweWZV6SEAl+OkG+9+VY5+ZSTyxabb9FpSFwbAbf2AYJDx27SW39n7b5gwTPloIMPChAxzgAOJql/AAAAIABJREFUYKbZt2fDct2KN38E4Q8++GBAErkqps76cA0tAMf4YHTdG6B05513BKCo7VELpzn1euutW15++ZUAIT9zbKAVA4N1MA+sW4CJ7Ja0bqNJkzrGPNXQQ2B81dVXZ97tuddeGQ9zGRhwb1hTTpYL312Y2kdMmZ9ziQSMALHNNts0piTWhzkJeJK/YlBJcz0nwDTravlg9ii94oAmhijmh/t2rcCHxAC2FYNkHwAyOHYCPXfedVekh9wyPRMOnRhGIAMwML+ci+mGRI79S+83AISjpuMzwVDvpXYNQDEOzX6e0YdJ3hg5wIZbJwmh+e+69t57ryQQ7r77rjTNxiaTFQK42OF33n475kXkpMxXHMPeAzBJ7nh+5gCp5ffOPDOtCIypFgsSCeYW1YBecjZVDdXtHcaI6YwEgLmj2bdaNuY3LP+ZurhnYFUtJfbX2Gpw7vmpaaVE2G///SMpdS/mjHHVRBugb8ZJEibul6TSPWHugU+Al2GM+3c9mtYvfO/9GDeR/fb1DitffaVHKUClz+XiMrhiedQHs2YdHHCu3QN3THWTgJxEwQ7bTysTNsTgV+mvmj6ArK+3J/u4Z8TIh3GPL3uD95lET1mx0rE3OSCS84GBmC55t3iXSWpJlpiDpK61brkfUqzy+45K5cwf/WWXifvaIVf3AN0R6I5AdwS+uRHombThegFxzdhkVRC3AhPXr3H0krLm6iPLrIP3L9MVZOsf1z8qNXFVatGbDDc8B6gtWbY08g3BMQkKbX0FAHE6KcM6TFcl41bWxiVL3HF3+0O3uGygsiIPP/JQ5JRecDK/3MyqVKs21R4+YlgCnNpyoEpDHn7okUhiyEWAuOYkh1EQlJDGhK1a9FUML9TWCDAEQILj2nNreF6uggGB5brrrRtpkJ5BsrgCNS+9ZnICqPi7oMJY+LygtfUza/VHApOhWqFO3UsFe1Xe12rEBPWCT8BKNtx1pnnyiOEBzICrgEmtDsmTl/iq9TWupdXHOLfj62/lGEcddWSy4smad8w3BGiC6AY0zRG/6ziul9RtxAiOgPoFYkoWd3qXVVDVaqoAgip5q0YuDRR++NGHCRDuve++1DthupLlH16fXwXjzGl6I3USRCr+HzGi1oa4/pCAHSYGwCFrwp4IsLG0AlXjU/v4AWWj870A8I5DZ1oJ9PWW1ceMGbJRnzJlkzRfBjgF7epimJZwLjSJBUHml1olnzeu5svzzz9Xnnv++QSlgjv34POAiXnWQHRzywPErSGZc8dJfc1LL6bJL8AniGw1W43lMofMc8yMABYQwLphee69975cq0C3WdYDFGqJmDWEJfzg/VyLtaDXlno8QTbguO20bXNuhhdYNgydAJE9PFnsTjvvFDBANlmd60bErW8VRe3Kpbui1iZq3s3Iw3EbE2QeXPi7C+Poedp3T8v8ePqpp9OYujlqjhs7NnJB92suGidrl3RuyiablMcefSxgx734ubFe+N57Zbvp24UtJDc1n/29PodXyqTJk8rsw2ZnrO+5596wJOYH5snPjjziyCFZ87sL3w2jBGykKXIB7D5P4LzeuusmUSG4x5hjvzApTz7xZJm6zdSyzrh1wt6OXXtsxom9vzlpTWCv1PgBEcCfsbEfWVcYUu6cAILG0twv77/v/rhp2qMAc8wt1mXrradGrorhPfyIw8udd9wZRndffff6+nMcUkss4tVXXx1Qc9yc47KnOf4111xdpk6t7otMZjzf1g7EfE6d2ICG05uG7X3t9deTNACK9bUDUtWLAjLmsbnHMfO0U08rL7/ySrls3rwyeePJYa7s/eaeVg6MRDbZZEr2DAyhXmzArfEjzQTuJTW+e/p30/fNuHDLxNR98cXnAXTXXXd9znn66d8NU4jpBuIkXMw5rB+wDAjvs8/ekSZiJs1FaxbL57juWQ3sgw88GNm0ljW77b57ZLSOpY2D+3Ru0mhSWPWagJzzmMdaV4R9nH97WXutseXQ2bOTkNMg3Z7p+QLR77/3Uf6NhVxjzTFljTVrywrvsmOPPTpyVmOozQBGz3uVfHTq1luUyZMnpB60vh+ZSeknqXa6tiYwLuaEL8+u9rrkMFtVIkBfZJh9envWpuafdFqZWHsYX7Wc9nX7qv2yP2x2bxIB7u9P/8tfd0HcNxd7dY/UHYHuCHRH4GuPQM8G663dUeh1zE3CqnE3JO9bmpq4weWLA+IOPXj/st30beJYWXpH8EGMpM6Gj+2KO+XgitScLGkgjqNW+iRhjkKk5P/AtyFJ5apg7t+6J5n65XlZP/74Y6lhIFs68KADO32LliZAWrxEjRKW6KsEXrKSyW4++OAQeKjnrj1wBIjkXFgCATbwJMBr5gvux+8IuLzcMF7+DpwKAG6+5eYwWpoNN7MTL1bnbTVAXqbYFaxRqx2KYUgMU6ocLNK5FZicDujoNOPFIOV3vbA7bGADdkPS07xol+UcrWdT7cFWQa3rlMF3bi5mmDPBsOMkYFq8OH2iMBnNKdG1rqzD69RGME4YsZJ9MQbc1nwBaLK6tXdcZQIFgYL9Zp8vwNwwdUC9AZq1r9ioODz6HBmUwAgj1Ngc5wCWBMtYTQH5xx9/WJ586skAPUHuuLHjhuqR1AlddtnlCTSxAgIewRpGJiBTGwTtIT77NIYXglyyKkHK/Q/cX554/InU0xxz9NFl4403ybgK9NXFbLf9dmXbbbZNcKiGyDWzMicL4wx39933JOCR0AA4jQnpXGXVSPX6AqxIBvVE48rYEhnkW+7dWDi2cwpABZFAtXuUPPAsH3zowSQPzF/A0fmtBQwfFiVmPiOqEQIQ77gkooJ7wa9j6x/GgRAz8crLr5Qddtg+5iAPP/xQmiFLbmg6fcDMA/L5W2+7Nezk2HHjkiCwVqxpNVCaIsf+fBWJdPu7NYDlAKb23W/fzBV1WxIOepTpAXbKKd/O/EyN04svlSeffCJj5P7dO/OdzTffLPb8AnbzlATvissvz57yox/9MAyO4Jc0DFiaMWPX2PhjZQELUjt1hyzyjzzqqKxNjJf2JNgTkjkgwHh7lu7PeNx+x+2R2sWpcHB5LPn1WJPswfro+Yet3HXX3SLdA0JJK53v0nnz4orouh966MGMl2cI1JA5AtfmwSEHH5J7smbUV7H+f/mll8sf/dF/yLW5t2uuvSbuiDvusGP+TvJ41llnlfPOP69M2GCDcsSRR0Zu6PqAenPgiisuz/o68cST8hl1p8fNnZtrBh4AwHHj1olsVSNqANL8cp0CesYaxsn8+sEPfhAwc/7552VstSkA6iRMWrsTyQrn/fM//7PsidiyyRtvnHGJu+XAQLn77rvzPNdYc81y6qmnhh2350g4ARPm7+WXXx6Z6xlnnFF+/ZtfZ58EjJ55ZkGSJ84teYHR0xAegAFYJTIkQJ595plqDFR6khyaNm16gBzG0Tp2HZJ/TGjsL0A298jfnvvbMmOXGQFl991/XxIv++6zb1g1SY3vfOc7+d4TTzxRjjrqqNShcZ6cM+e4JMB++tN/jnx01qzaMuPSSy7NNWBGgfCPP/68LFs6UD7/4rM08FYTd+9995bFi78qhx02O0wo9hIYrD0sqSyGl8023bhMnQrITco+kmRYqfb/9rVVQZw92zOQhPT8li+rNW3VuKdEQmxt2tccR82gBMz6663XcVFdWtn1SDJH55k4vnnQBXFfO97qHqA7At0R6I7ANzoCAXHVxbCam+gTV2tQ2OcrlF9RBpZ9lT5xhxy0X9lu2tTadiBMnObIndqk2NCjRarlvP96ezlo6SvW+l1Vg4r+jkPjUNDXUNUqwO4P3aWgXYuBp59+KiBu4kYblQMOnBkGxVe1SO5PVpeDHJkMeZIeTVM23TT1KgJY2fva/HRE2WKLLfNCJ6X0omusFlZDFhQQAXiAH5IYQVaK3ocPTxCknmLdddZN1lzAXPvsVHdJARvAl2asH/l8/Zx+YCRanNu8IAXJfiagEaT4ElA5nix3M4rAoAAZMtE+R8qlkB8wEMSTiskmY2IEhAJ3PwOaZJs1H+bsCcxggoAUwQ+51BFHHB7zCZberofVuuvRo0n/NoGnL8GrrDWzho03mRJJazWfwDgOBkjI9AOKF1xwQYIpjJiAVyCz/fbbRW5Exga0YXrco0BVgOXZkVVid2SdgSC/pzcg0CJTLiveZJ7YPA6MDG7WW2/9BCfYAmBPrQkg65kJ/gVjlW0YGRZXEMZsBJNhLqqnE6z47KOPPhIwMPuwwwJebr75ltyLQEoA/tprrycIx5YdcsghAaVXXXlV+lAJ/GTx1av95V/+ZYCW83tmAmyBlvlnuay5xhqRxF57zbUdqdjsBMuCXc/DsX0BCldddXXaMjRw5riZY2uukedgrKwvsj5joc5GcGyekEDOmTOnzJ9/W4AN+eU+++ybueKeMTn6k/30pz8tp59+ekCeIBzDhCW6916s1fsJSLElWEZB9EYTN0qdH9DaatdWrVc09zAEPo9JWn/8+I60eFnmnmciEK9S3t7UbwHh1g32x/OSaDAfgXsgyfG3mTq1PPTgQ+W9998rJxx/fGp6SO8eefTRsvNOO4XdAQiYp8yefVjGncRPgHzit04KiAci1W8C8EAN8Go+Gl9yNDJINYbu17UIgH/6k5+mITqjHGyShMAVV15RNt9s8zBa9huAwQb6O+M3foNci2flXsl99YMzp93bAQfMjLmHYNx1AM96YVoPxsV8wvxccsnFZedddskYzLv00uxLJ5xwYrnhxhuSWAE8sFzmDpbMOr19/vzsWXPnHhe5H/ChFgywM/88ewmMKgX9ICwQGaVEArCuXs889HXWWd8Pe0h+TXVAGgxo2Y8lYwBbrL41QapInmdcyBrVs2H0yWjnzbsszp3qU7FhmODUVHece7CUN9xwY/Zyc//GG27I9bp3ckr7q+tqNXF//Mf/Ic/5qquuzPcBNev6iMOPCIttjrmmU045JWuUxBRI4RyrDi8upyNGlIcefrhcfNHFZa+99yqzDz00zphAvvvCRD/yyKMBshIDrs+1258l8YzpNlO3Lf/yL2dn3//jP/5h7vHaa65LQ+20pFk2EGkjIyhM3OzDZpUtt9ysXHDBeUkO2H8lKu6/74Fyz733pr7OPj161GopYZiy6aQyfv31O218av0xECdp5L0FyJJlp0xg+LDsK1XeX51mw9h1pPd+Xutye8pH9pDPPk8ywbi0diSul6TSOTwfKpCz/mO32fc3Gn11D9Ydge4IdEfga45AjE2qKYfYqoK4CunUt8iaVxC3xmrDy8ENxGkx0E9Ct7JPXBwpO2CwNV4OKOzorGK/ock3EPevjENWYriVL/M/DOIGy/U3XJ86G3UBkyZPDgCrLzOmCf0Jdp1EUCioU9sgYNhqq60TSLhXAZAX949//ONyxvfOSABcX1TkdiMjrcL0+D65DyZBkOgzgjBNbElrBDSvvfZqiuq97P28FdXL/nsRC5TY0Kdf2ML3cp2yvP5OGrX9dtsHpFXJ5bDUD5E9YVq8SNXqbLPttmGdAAFBItDh/oBIvZ92ayzA/NvSkFetFbmUbLBjt+ws4CPYBvCAxu233yGNgQX/mgJjMR588KGhYLraty+LdOjEk06M9M21G1NMnZqZffbdOwE9MCmIdI2+L1DQW0lwCnwJFjX2dS1c2wQeGC0BmmDLnwCJ4HnX3XbLeDNrAP6AsFajpJmvDPWee+1Z9tl7n9TPCHi332H7gGn3Jphk0rL3Xnsnu+wYxm2PPfeINJPMadq0bWM24NkK3AEIkjNsGxDw4x//TYJvgSFQK7Amn91l550THElOAAGOKyDEVlx55RV55oJWLQgwQ9/+9rcDOsjOXJvjVZa2Nl0XAAMswILG1kcedWScOwFaLIl/x7p90eJy8cUXZ1lg1DR8ZrkuW6428Ptnfj+Z/H/+2T8HZB92+GExqpAUAIKYAB177Jz0f/vVr35dWewDDwyzIBDEJAlyuQFuM3WbrCvjIZEhaPd3iYVTTjk5a8X8w5yZX1i4ZmffANzvscQDy+Iqa31EOtexOAeaARvBeoDEhx+UN15/I6xHZZBOCCP3P/7H/8g1kNRp/O2e1VRdd+01CfYBLNd09z13Jwmxz957h/0xL0hFd999jyQtgH8Bsvo8gEnCw3ElEbB0l1x6SZm27bRy6qnfyfHUxKldw4p5DtpHnH3O2Wlq7drMe3Pz2muvSwJlxq4zIg/WuxJAAwQwjOriaj+yd8rlV1ye42D6rJU/+ZM/ybi4D0klNX7YLWvXde60405xRp03b17mqfmZZMPiJeWsH5wVCSWWE+BzP1hazKjkhP3JdTm3a/U59WcklOatf3NhtfbN8Z/85CepwbTvzJp1SNlllxnl/PPPzx5Aniuxd8H5F5TPv/gi46ZJt1o6Ml1mI7/73YWRDtsbrAHPgzEHd1LjYB9gZoNpxrJaS+bJZptvHpaaNLcCsquyBsatMy7zFyD0kqr1oaSCY/Ns7fvbbTc9zDkzkgbcAWEJGPuWueZe/RuQllix72y8ycaRVdoT7DPYPwBG4uPgQw4J4H38scfLccfNSY0aGeWf/OhPwtZLHkhm+ALqMG/20r/5m78Ni0mVIaEFFGo9UOuLJUbVgvcGcM2adVDZcqvNA+JGrzaqHHrooTk3Jg5gxMCZ+5i93XefUTYYP27oXYqdlgS0x9b64w6Ie+ftIdUGBth46xbQQJxr8hmgn4rAnKPuoC6RFLUXmZdxeo3xTzUHanXEf/Tn/3tXTvk1A67ux7sj0B2B7gh8kyOQFgMdX8mAOP+v3KkBi54yOLCorLXGqDLrIHLKysSRU/b0VjcrL6j0dQuTVo1RNPuOZaWvDkuXn/k385IOVGxyslYe1ySJ//+brKYpZEGAhy8syEEHHVhGjybVWd6x+14cSSWrZowbZu2oo44uY1ZbPdlpMiFgwXkc67unnVYAAyDKvchIk2wyjai1a4Pl/fc/CBtXZWojQieqc5Dhxci0gBww8oIWyAukBA0p0u/rKyeccEICJQEa6ZSstABFsAmAeJkqTBeIjVtnndRUkdgpyJfh5zonmBR0t2J6mWnBDNYK6ybQ22mnHcvMmQckWBIMC16xAc4tMAEYyI4efezRAC/gSJDnegV8gl4sGVAiUJk379IwdjLP5FoYKpbogjWs3uzDDg0YiOX3Rx+F1cMWAbXmg4DNzwTBMr7AEOdDQaGajCuuvDKshrooNUueDbZBhlxdDZmb/mcz95+ZAPXOO+7Kc3EPwLlAGxgC2sg1BXznnXd+QKDAyByQUd98i80z1u75Zz/7WaRzmCH36/h+H9ghscIuGRcSU+MmkJF95yAo4G29qJoxB+YDCAS8AFJMDPYXO/Bnf/bnkWwKmM0/4MO/W7NsAThA5LmTLx42+7DMqzvvujPBPjAlqPL7gtvnnns29uWCb4zJbbfdmgSF8SOxe/iRh/PcsYECV89ECwN2/UceeVSCZOAT4NMX7O677spaaIYOwCSDBc/08iuuSNLj6GOOTv8qLM+xxx4TBgp4UXfDyGUlgKvpn1Vllc3ZFTOJwQRi05dq9Ohy7bXXpAbQXADi/K4AG3tingLHfu+v//q/lZ133qUce+yxuXbn23effSKn9EWW5zqMoaAa2NMKwnwnKTQPSBEBds6IJ5x4YhI55qJ5aiyeeurJcuWVVyWQPvnkUxLgYibqXvBiOfHEE2NWQzLn94EmiRLMEXYP421OAp/mgs+T/FlH06dPy97yyKOPhEHCmllTElLkm9hO+4/6P4DNfMVQTZy4Ue5Z7aO55XrsP+a5dX3ccXMDBN2nGrA0pV/4buSH9katNSReACh1w5dccmnGWQKFwYkaRM6hzazHXDFvP/mE6+PYADVM5TPPPpv7MRclFjw3TLv79WWP1eDeNRsv+xHTFm0EzDftTLDvmDsGOQCufVayB9ACBhkXmRf2TM/RHiJBwKDm9dffSB+zDSdOjCTUviLBpo2Bcdtp5x3DhEpMGD/Py/VKgElOdF412WMd1xwx16ZP3y7jwbjkmquvCXCmwCCNrLL03rLffvsP1cRip+0f9mCAj6mV5AqWWLLv9vl3pKzggAMODHC7+qqryyeffpZn4TksXPhBQJxr3m+/vctmm08pV199Zerb7L/qcAFGPeUw6EsWL43Zzn777l02nLBekiyuu0rQvwrwbTL8L778PDLgKtvWzHy1/Nlq4gBxNZwMgbyffBYD771tXjVXVmMed9bevjJsuHfdyp6mf/yf/o8uiPsmo6/usboj0B2B7gh8zRHoGb/OWrGDrH3V+tIWoAZisEptMfCvjU16e7UPYBZR7bNTaN0xaKigrvZ8WtEBcSs6dvCt2XcaBg/5U9YCtfZ2iF3/v/GleenV11xd3nzjjdTUCLi8/LA81e59SSRP6iAum3dZefudd+Jcudaaa+elJHDzom61RbKSnMq8tIEywQ6QBcTIeKsVEqjFmbG3p0yeNDnZXmBGMEBeJ7D1AgQKMH2kPNg4tVKbbrZpZHIkX98743thMkgKsXhqZgS2wAPJlPEn2cQSNZZEUCZzzCIbu/D6G2+Uc397boKrAw48oDz37HMJeMj/fE+Qz5hirz33ShbetQtgyeGAGT8XBMoUC/yABewb4MXhUNCvdofhA/nkMcceU/7mx3+TAFVQ71oESH6G4SJxnDFj53LU0UfVGsLenoCem266uey++24J5gSfxvOHP/xRiv1l7snUBLKAsUy/TPlf/MVfBMQCxezo1ZUJSgRX3CIF/2+/9VZ54cWXyrvvLCw77LhjNbT45NNk7FmlY0AAPDVFZJTqJQWMnoGMPQaVBFDWHRhzX3fddWfZcqutYvJx6aWXVqneNtvEpdH5XMf0adOTgRc9zpixS1gcQRIQJ1sOxJl/WFdgC1Mq0XDhhb/Lz8jvWIcbM2AYQAljnJqdrzIHyAQ9D6xSe1YBrzNnDjGZN954UySBjBf22H2PBIO/PffcuA3OPX5uMu7qyW655dZIvMxJx1RXJClAUmZOkUkCAbvMmBGWUl2Ma3Z9WExB57Fzjo25A9khQAgYMgbSyw6IIWN1XgGfdfSHki+t7YW5ITgHotSLkdgJFm+86cbyyMOPRO5HGu36Bf3WoDESNEt4YAetLc/Bz4FH7PPDDz2UNSQQB74/+vDD8tRTT0fq6xl6Fp6Jde045jmHSuBVQslnyWMnbLhhxkkrDGMCPNfWESWg5rHHHk2SxB4CmNsvJEswGwAvdvCzzz8vm07ZNPsI4OaeyYk9W9dnrpKBC9KxpBg/8xvT2eqObHv2JuuhybYlHnxPssbas4e5F9djn7DeXDsWk4TOnHrhxReS8Nlmm6kBGMZbgsB+YN2bqxtPnlzeevvt7HESVdQEgN4jjzzWMTLqy56z3vrrl48/+ihsvaSOcbGmXJ99RwJGw2iSds6GGDRgy1oHpF5/4/WskWnbbhvgaB5Y4z5vHqnnq61RKvj3HgBSsX1YeW0qrAfPUPID+HP95gMTIb9jLmGj7KFk9GTzUopMZYyL9w32LqZMw4dlzDCZno37WXvs2rnHs88+J9dAKmqMfTmXOa4mVC884BYIMpdafz5j3d83LHMY86bOTs0fJQJzpCol1S/O+3RE9kkAbt11x5aHHn4g93/44bPDtD7y8KPltvnz83uSU0DztGlbl40mju/UU1PH9A0ZWpmjlAkNxDWn3rjjar+xvCZTvS+pObwfsW6tVjZAbnAw45y2E6PqO52JGCWN90WcpQcHyx/9WZeJ+5rxVvfj3RHojkB3BL7REegZv+5aodDCkvX2D8kpY+Fe2Ix7CSyJnPLw2QeVrbfavATE9ZFkeCF1QByL7DSb1VKg1sUNMXGtKXanB13fv66J+1dNs9sdViC5su237GSVw7yeF86ECRvkhetF7sWD1fByErzJCgsG9RISnHnRqR0SHLoz2WHHUyzvZVl7dM1I0CZocFwBj8BWlpWMkpW24FDgLdAVrP3yl7/IC+573zszx8aUCLYFeQKwiy76XTLJgBOQIsDGvKgbE3w4jmACUHT9v/jFOZH8MQTw4n/l5ZdzLQAIcIgd2WrLrSKLcq2ywgJC0tJrr7s2gRG5nboiWWm/J4gkESWJU7umlkYwJQgh89NEV9AviMAecNXbYfsqX/vxj/86zBu2RI0L2Zkg1/WrI/LZM79/ZoI0wZomzbLxzrn1VlsHdAiWT/vud/PMOAoK4MiYBESK/wFfJgYYO0HFFh1LeDV8zimom3XIrNRteI6XXHxparqwGYDgq6+9Wl595dXyrW99K8+mMhkfBcCa3Ndec02eHdZWjYreU2qksBcYMiwNoPurX/0qtXU77rRTro10DOjHhsSc46svy64zds0cAxR+97uLAuIxQZ4fZsc8NJbYk3PPPTdmCMA+RlHG/6gjj0pg5BiCd2Y0wBApKmkuMC1ANIaYUUkKsjHr030x9VFTJUFAQub6BaYYPEG4uff4408k2QBsm3tXX31V5pjrlHxQW7flFluUbbbdJnPc+bhuvvPOW7lP823nnXcK+yghgrEwr5k/APrmjWchSDbnawuO2vOusXDNmKY5sGJ/ACpfkhiCTIZDEiLAtgSJ2jnjiPkm2SW5wzpboy+9/HKCY2MJCArKAQYtR4CDZu5i7QJ6AIa14Mt525oV1AtY3UdNRDwRSTJHS1bvXAyHGsuvWBFm/bHHHk8Cxrp179Yh4OOc1qUkzcsvvRQgyfjG3MHGmQ8knG2+jB07LkAMI0tSLLg378gtGdGYa9gf+5HrxUz505wCHNRSNVY2ibK42vZESaAW1Z+SA56n+YSVw/IB867dujNfJTvCDn30ccbK381FdYvPPPNszqHmcOupU3PfAJTf8Sw8Z2DGHutLyi2Oh8ur+cVaa1ZXX9fMWMM4+LnER2vCDkwBjxwRm0uwe/F9oDDs0JIllXFaTHZcbfLC8CHHAAAgAElEQVSdzZ5dHYD7k3wgK6YIULeIXcLAmiOO8/Enn5SrrryyTN9uuyRf1Pup7UobmRh91EbmkQ729Zef/OSfympjxpRTTj45v+N+gCLPKSw/iWJ/f9YsVosTsD1Nksr42o/suUDd2mPHZr5KfpBJq3tbumRZbRXDXKRyXGXR4q8yBjNn7h/ZvMQJCW+TKJO0b7/dtDJl48lZa8a1tpnRDocaphpJffXVF1nbacfSD+RW46FSGGPBsXoocg3WzmZk3jGu3RhhObHA9reV7976/FrLHWqTH/3n/6vLxH2j4Vf3YN0R6I5AdwS+3gj0TJqw7gqbe9i33n5Kx7wkw7CtGEhNXE9ZVsaMHlaOn3Nk2WyzjUs/0q5/VFnR02n0XEpewF7kmBAvRCCuNgmtNXZ54Xdq71rz6CqhbC0G8o+cuwWCv3drmJ6+vgSypHwCGuzLwYccnMDKPchQCgC84Fz/hx99lGAaoMPWCboAOTUB6gBIY7yoSZIEPkALORfQoaZNsKd+RNb2Zz//We5F8KvvUDXv+Lycd+65OeecOccGCArwbr31trLbbruWqVO3Luedd26y2Cccf0J+nxwMC4ch1GdNZhkjJIOvZu1nP/3n0t/fWzaaODEvUNdD0lMd7V6K5IvzIrMGttX33HN32WmnXXIMNSlbbLVFAnquelgWMib1X0xerrn22sijTvrWt4ZaBWClSMIAP5n2m7AjjzxaZh4wMwzMX/3VX+X7pFTnq4f5/PPUx6m58dL/P//qr+LOBjQICt58680EIg1EeF6kat/61sl5JkCn8QZ0gJRf/PIXCVQxlVwosTHV+bA3YwOkCBzPPPPMBCsCbzJY8kp1LeaY4wO0DBUEMMCB4BTDwykVUHQuVuvYj3PPO6/sv9/+YTOuu+7ayBO5LF70u4tyr569QFpQSxZF3glssEZXJySAFZhjIpmEqP8RcPp91+7fgmmsKrkYQAssmFeAI0CFMeVa6ZmTgJIVCrxJ4Kwfzx1QPOKII5M9xy4AUu5NUO045GgArGbmrgcA/eyzL8ozC57L+gNwPZOvvvwyzw1TIDjGrjk3kxFrRqAOiGiczDlPjRpQdcedd6T+i2RL/ZBjeSbaLmCaSVQFm+1LQFxbS9SgXtBdpdaDSZx49iTC+++3X4wzHn7o4QAdgJ5TJjbS+O240445X+tVaI0KnB0D0xKHviUMHZalpQQnPmPcehy6V9JXY4J98G9f+sMJ/JsxjIDXfgM8GSvnsDe03oquvwGqKqvtjYz11VdeiYwOmAR4zE/3qBkzsGX/wphhvsybBtYwZwCjNgSpNd18s+wj9o20ycCqsOKP/Lx0GqCPzN+b0qCCucUJwgXwvh8w13EcjFNwr7qrz5JwIecWwJPcmr/q8lrSSDIBg29tSCAxMQHyGOr4H4gmV7an2ausaeYbZOAklABVNYPCGtXG93UXL5UFaq1TzIvUKw8EnAM6jD8kNLRjAK7yrDrN4lu7EmtZXVcDsn7H82I0BEQ5lvYungUTJIDPu8BeaR1bc1jSU79zavb+NIsfXtuNMANePrA05wRgMWYSWpJD9md3EcC6lOtxZaScX12v56NusL0ngaq88/TGTE/L/kg3DURtnL4w7KX3EOkk+Sr2FDC0P/hf/1LPReJRokuCz2eYrxw484Cy0YQNM4auwYsU89jfpw0AQyk1s1+G9TTfm8IkSdX+EWXxEqyyZKx2Oz1JVHgW/m3da5dhTFJXrj8ckDhYn2GTfdun/vR/7rYY+HrhVvfT3RHojkB3BL7ZEaggLj181LL1ZfNuGV5MHBDX17u8rDlmRJk758iy6ZTJlYnrH5kWA00y6aVWs4DDkoGsxga1Pq6BsgbimhNZxXC/D+Jav7T6O6my6xyrAjzyQUGFl6sACGsgAGP+kP5mpcQtUVBRba2XB/DpLybgZ+wgqHv/gw8CRARSjz7yaHnkkUcSTApoBZf7y4xus20ZM3pMajuYSgjSDj/iiLItNm7RomR1//Ef/ylBABYIyyVQZzagn9aOO+4QyR1WaO7cuXlpk1OSJgo0ZKwdFwDDdHGf/OU550QWpR4Iw6CuQjBV2ZDny/XXXxfp07Rtpwcw+R4wgi28+ZabypprrRUXQhIwtTqYHACxmTxgVgAmoMU4OT9Z0s4775jaO3Iv2WPXBywChocffkRAB3mYlzzjB0ENZ7Pzzzs/PeZk6j0yQas6OPJHktTbbr01TYjPOP2MBNuAjpoPjpU+o3YPgHb/mCQZ4TiE9vcHQGBesabquchNfT/Z9enTA7DN1QcffCCsAmAoQAcWzBGBnOvEggmQyOgEe5wmBXvO53OYOICZ9BPr5TPYx/Rl6+8L4JE4EBSanwJ2rRJcFyMCATDpqPkvGw68G3eMmMAK+4K1EoDJkFeGaeOAowSCyaYvj4ukL8wcRkxQpRbLOQWygkfGH4CbubjttGlZa9gnoAEDkefy4Sfl7XfeDiARBMrmY68F8FO33jpBHDCMVRAssmUX4Ko/YiSLCWVDj7ViwGMcgEs1eJqDk54KPJ1LMoR01Vdrng74rMrENaklUIG1YEpD3gnMqwtTW0Uq6Z79jmvGLqtpsp+oU/J8Xn31tXym1XRhbo0ppkVNlPXf+kOq/ZH0+eLzL/I7WAz37F7sHe7bWpB0AsCtUXOCRBUArSwNSXjdG91rWmf090Uq6Dh2J3uJpBEzocZaeFbGkyPs+5o9f/ppefnll8Js6LlmDmNxSPbqntk/ZLaU3odF38BRmRNAXW0k3xNVQWt+DuDYcwGM1gge4GkGT7ZV7AkAQQbLwdX8cJ/mq7lkTUgEVKZvZNhECRzNyq1l+yuWRu3tG2++GZYNe0suTeprT7L3ARv2Njv55ltsETkowxqMpL2Z5b81w77f87/xppuytwOFaufIMe3VHFVbbbI1A/RoD+C5tBpF16ouTmsMskyMrLn49FNPhVUij5dkIFvWX08d7emnn5GkWKW/qr3+isGB8vlnn4b1lSxxbu6rvpjLAC9bb71VGFIyWHMHm6+XHQbRnmXNYTXNUXJFY5zelhKag1QsAFHPUA9Nz8OXBAO3YuuiMnbDOr8/LEkr+0ASPIsXZwz322efMn699YbWmHmXZvf9dS/yrKyR1994LXOR/HzNNVYvywcriJPYce81yTAywE8fPnWkEheSC2nDsnhxkj/2SDkFxiaeCzAIlJ71H/+3LhP3zcZf3aN1R6A7At0R+Foj0LPRhHVXVGMCvdz6y8DyFZ2MKIC1PKzbsP7BsvaaowPiNpk8sfT2DpbSO7IMljicJMgU+DgOVy2BThg1Jim/J50ExDqF0hXB1cztKnJKAa3j5GXSYeUcv4K7wXLXXXcnEACg1AscfPBBtU9YJ/gCpAQzzWBDkDRypCbdw1OIDiSQ9QjQBCBeuoIUv0/mBYDIXp9wwvGpfXEPZHbPv/B8GviyYme570Xqxf7rX/0qQRazBMGGQB+IkKXHtmEaXCtzFcGcn8l+c6bELGBfBHMAFACAGVo+sCyyLNJELpXkL4xZZMffeuvNZJ4FcP73oq/GBMNiLPrJp592pI6fDvWkAsYcG8AEhJhEAFD+x/gwK1Eb59+Ox1nRcwIOjRUTA8GjgFWQKQDGgrlmtSQMGFpfPY2IAWKBuYy2rDuGhYGEAGLBgqcTjAsgBYmpmfn8izJp0kYBosAiwGNOALma8376ySepszEvSEllsTmUCqpkzptDoyBTtILt0dsLCxswD5gNHx7grhZou+23T7bb8yMhFWgKYgRfAJHjY9MEPoBLZYTU6tQ+bGSkW265VZgocjm1L85j/ATwxgKjxBFSf0LmKQcecECkd5H8dno1YV9aP73GMhp/8wmQBkpYpUtCAAAeSls/jfUyt8zlZsQAmJv/+b3lsvJsxgc7RhLjkheRgFAX49z+jm2xhgSigyuWB/xhWYFJ68dXA2J69bnuNLYvNbhrze1bQ+cG6ASYDeD5nvlz2/zbAtiwnYxstACQiAG4GTcA7uYPUKCmC/CwDq1r0lDPx1oHxAA2ASjXUOPtXJEk9velZ6HnYDxdq/tpTebdQ5p395Rcv+fepIuOm1qpZUtjghTWblh/gm7PBUDAPqaXVvakul/6Sl9AvRGXLMl6cW32lfRf+/STBM7kf0Cw/cg6AuhbUos8bsKEDXNONZWrr7FmnkHcAkuptbmdfQfrBLCYF8AoOSE5KOBnnAX4GFu1i+R9pJA+b28j39tkyiYx22Bw5HqAXLJEbP+WW26dJIv5Yc+QwDA+rtUE0sJDAgVD/fprr6XNimbmvjbZeOPywYcf5vmpXZSgYs5knkkuYXLtB21Pb/3j7MuMhuwJ9mAsm/PbQ601x20yQLLk66+/ITL5GbvumuugIDDOkjtkje7R3nvH7bfHFEqjeZ+3TqzTV15+qTyzYEGnTchGUTsws3rzzbcCHs0j8lf3rfek604bmHXWiZqjsmuf5ljqe8OQlRWRy/vTfWOb7R+eNbbVsQBc+405Y660/qPed1hxyohaK71O3hsA4167717WX7eCbfuLvUIyKHvWwLIO8/p5ef311zKXPfcxY0bnnTxm9bXKRx99knen599ksM5NIQL0OYe5yPES42ru9/VXAxRz0l7ies/80V92QdzXCre6H+6OQHcEuiPwzY5Az0YbrLtCsNULxPUN+30QV5aXvl7AbEVZZ+zq5bhjjiiTNtog/eNK30g/DRBRBxfeLDLM/jBeMpG1Jm5VoFZZuRa0/KE+cbXJ+B8GcY507333Jcjzd8HWgQcdlBe/l1uTvAhGNF6WWZVtdEwMi0CUbEXGFNtDfuVzXnykeK5LgALw1CB8nQTE2BpMi8DaS41lOQAjoOd+J2gDKAQOHMYq4/Bkgh5F8wJTAR4pmL8L5F3ztOnT8rIHDgWpgoL77r0nn/XmlB3GXkEQ+pphJ5xLGwKAQrCNmRAgyYrvutuMSOCAPNev59bAsoEyfoMNApISID/6aALjHXfYIVImgQCwpKamua0lUB4YiGTPy11AJdvtdwVYrh/LNnHDDfNy9+JvoKL1RzOW6rYYiPgMMAesqv957vnnEyCTwAlMBLoCJGBTbQl2x/03t1BBJAZBDaSaF2Ng7AXUgjLjAKglqOnImMxB1w20CuoE1QJjgbVx9dyBaqYjraF7k++Zl+ZS6ymnngfjIagRfAK2lW2qMmQB+s033ZRgh2ST458xBQavuPyKgEXGIVxIgSeJDfftGWGfZPqdo60H4FdiwdhjFMxP88DxBV/OLyAFRKqUqo6/QNJ41Oa+wN1gmBSBvs+1WqLaUF4jZ2CmvzaS1xy+rzdjUiVnPQEr1amuyscE3GRXAlPX3xginwWS/L515TyAh7Eypg3k+DdAa+5jqQX7JKzWTeu7JSi1mQDH5ox7w5D7rPlrTXqG5ovz1xYTr2Y9AkA+TJ5n7P2O4FkQTtYLJGy62WZ5Huap83IizfV/+WXkqmStaunMTcDH3MT6LHh6QdhI126OYkB9zs+BdUCzyW/VwpIlGmPHcQ+erXE2p1jXO79n0uR8zm+PkmBxX/fce09aPehdZz23GjhJF7WDb7zxZur+Jm20URw3SQzVsNlz0h9uNS1EpqchN2WAtaVOV9IIs6K2056DFbffGSPjFjZsYHkYoiTTli/Pc8fku1/MGJbb9aSm8/NaM+yZ+7kER5jP1dfI+tx666k5vusm2VbnquYLeDGO/qznrr0pMarYdyCVzNN5maboHbnhhAmRRzuHml9AEZsnAVANqZ4MI2pdOZ75LAGFpSKNt25ST3zYYeXRRx4u995zT+arvRngIn20zqgIfEm4Ob/90nqyny5Tf9Zp3WIPca9+H5vnuo2ZdWXfN44SMBJQXGkx4l99uSjmSmp4AWm1mBQX9mmMJHMlYBKAtO68V3beaYey3ri1s4dZu0mkjVkt7yKSYnvdl199kT3RXDMf7YeV9Vsrz1VyFKuY92snuSF5Fllmf39Y1jhiLlkc8KfZN8aOTNc71J78n/7yb7sg7puNv7pH645AdwS6I/C1RqCCuDBxvQFxTU7Zx9ikR13LQBnWN1jWHbdGmXP0YWXihuPTP06z7+UrqqlJdaiUrVNoj9HrXWlIsmKl5Xjq4zAEHQfK36+Jq++HFG6Tc2DiOrdWs7YVEHqxMiogJyKlOejAA+Og5t+fffZ5eeLxx9OfSDZaUCBIEBC/+urLkU5V1rD2w0mw2tOTXkD68QggvVwFhoIwMrsXX3w5AeJ+++0bqZGgRXPedcaNi1xL8CUIf+vNt+Kmp6lyWhmkPmPNZF0xQ2RVgKAgDkMEPACTCWI++jAvYtKZAK84wH0chqv2wBsIy7dw4fsJ7B3bEAoiyBGfWVBt5w89bFYyxTKxAkRBpToXFufHHnNsHYfXXo3hh2DnvvvuzZipc5E1l6lN/RLThOW1vkmAQzYoEJChVb/Vsv1NviZYU8MkOFF/pVbPfZCNCp5knwUK6okiRwxIX55Az/eNifMK1gSsmqGnfqOvN8GyQAvbZk5g4FyLAFudix5nghqBU6vB8fsCD9cvkA7DNDgYmar7BQgFnQAB5hToDlP0xeepf2R64ZlXUFRrpCrTUo/jHgTAgi7PAwNEkkiWa97V2qHNA/oBOn2oAErnjIRsypROrU1fniVQ4VmOHTc2gL5m3L8s773/foAR8M+FU9BsTmHeWv2Ra2QyguVxfT7r3iOPWrI0zCdALviuJiO1Xss9mHvuh3TNn65Lxt49YR6ZXHg2O+y4Q86tnqz9nGQLqAKwGTUI5AWVtS1Hvb46TsMz/pI9fg8zqdUE9sS4csMEbuYeNzdj6pp9Ps6jn36amlLB78SJG+Z6PE8JF8Eq+Sv2hUmK+Zxx32LzAGNMaxjyE07I79x++/zMIQyTa+Jya/0deuisssGECeXyyy6LOZDxZuwDKO61555JGi14+umwqI4DnDuuezP/mcuMGzc2PQftS37OTfalF1/KurbuzAXBsTULeFiTG03aKAZB2ikAF67fZ2O8ws1w2bIydeup5bunnZ6xNIaacTM62niTTbLOtOAAGAHJxx59tGy19dapN7T/mdMHHXxg2XqrrdKvEONG0uwc9gUMtGTBww8/lISXsbO+b71FM/XezElziSmKvU//PeMPHGOBmszdc/AsrSWtB4DQPfbYPbW/2MuzfvCDoVYiEhnW7QUXnJ/np/YS229Pd41ANlB69TXXZD4DVhgwz0K9MtBqnZjbl19+WcYYy+Y4emaa53VPqL3u7BX+BLD0jLQPewdJIFxz9VVhIt2fuWFN2FfII7/3ve/l/rTbUGt7xhmnp5ed/nCaq5ORSw5wxWXQAsSR5btfMlIJg8qWVfWC+UYW/d57HxZKBQDVWrJPHzr70CTngC7XcMnFl0QJYT5IpDCmmT5tall33FoZY/um9W2tjRwxPIoVaxdYfPPN1/PcgOO4TKbOsCeyeQCu7e/WV3pPkk8uX57nQ4Zvf/TObX3tuFPalyXcjOmf/pduTdzXira6H+6OQHcEuiPwDY9AQFwtKAfiGJto0M3GGGs2WAaXq3lZHhB3zFGzy8QJAJNm36PKwGD73epIGQexFbWOyPHCuHXaDNQAsjJ3ca5sHN2/klT+QVOTBuZ6esrDjzySbLKAb6211k7t0fj11480REDyxONPBMgIxGWfBcMcF4EiMkYvSkEBUOTvasPU/wgqyKbUfLUAWYDN7U8z11b8zxhCgOVFJ5BTHyOoU/hdmYcKDOHYKmuqdUfO1f4OdMgSA0OC5ATia66RgEOwN2b06GSbBf4CF1lZ4MZLn5U5Qxdv28+/+LK8+MILkUD5f/U1Vy+jRo9MnyIvXcGR+wRIwvo8+GBe1uqirr/hhkh3jNN3v3taTC0YFggWATLMCoc312isBQRhazogvTI3AHtPrk1wh2UBkFKzNHx4XCexRYJ0IFWvOI6VGKxmDBCJWtgpGd9aM4JFSGZ/aWVIWpG/8fDsGyvms1tuuUXuAaB3HowEKZIMtYy561VngzmTTWZDf8011+YzAj5N3RncuG/SNSABgxgp6RK24JUFcS73K3PdZJCuW1DcjB0EmCRcrpeZjCDZ8/IF8OjpxmyHPT7jm1qHtn6YZc9KJt0cZf+/eMmSOC8CmZIR5o9z77LzLrXn2cMPheEAEATq7slYqfubPGnjODoCM56LeanGUeAuiAZ+AG0JiZaAETRyMsXkGBMSOGyRYxoLATjpmLmLJXOtPtscJIcMNuwbRYPgavzQTIzME9sBRgZ7LPAF/jXyVh+HiWM+hGFWF4TB4iZ65VVXlWefebacdNJJSX64J82jOaFizbFmGDVgiATWfiCQzlh/+GFkzNpF3HvPvQE3wMquM2ZUcLZgQW0FsumUSKbzu1M2KRdceGHYXTI5xkHulTHPvffVpIjm1p6R52wcmXQcdNDBmSNcRYFjUlA1qeaZsZNssP+5fv+rAZXI+fnPf575f/BBB2cvADzIpp3TGJ555vfDdPu7e/R9bSus53/+558GQAGY//RP/5RaTD0iSf0YenAY9ewkbi6/7PKMoWu+4Ybr09cNaMLqXXfd9WXWobNyHVphPPzwo5lXninZqzl31913p70CE6Nbbrk5+xzJNFbONTkux1dzHmjSTw8Ix0xbI9dcfXXZdbfdMpe5w5oXc449NuY6+rZhBPfcc48yadLkAHvybq0RMMmSIZwbyW7tgQDKBRdcGObN+Q6ZdUjqZO33QDpQY7wuuuji1CA77umnnx6jGetBwm7+bbeWF194sYwdu3bmyYwZu+Ze/M7JJ39rSI4JvEoEMIahVvjJT38aybpEGHAr6eBcjf3z91/96pfZgwBPbDLXYLLoV199ozz99DNJ1tlr1JdiuuYcd1zcfblYNiWI5J35ov3M9G2nlrXXGpOEoGfifT2sHxOuht07enn2L/PQvahXNEYjR40qo0atPiR1rYmqL5IAAODs73p2ArNMf/zbXPP+tl+SVCap2knsff9PujVx33D81T1cdwS6I9Adga81Aj0TN1hnRXWSAzxqiwEvlgCxwm1rSenrGSjj1lqtzDnmiDJhwnpluLYDfSPLwGBlx7zQgZ/KnHV6znVsSZo/iZd2MzpZKads1/77feJa4+8mxfRbVQo2LC90gbyAyUtN0IYV4yzmJSxLrYGun8mcC1jJ6ASIAhovedciGPUyBbS8AAVtzuF/8h4yJN/zIiVrEvR5WcrayxILFDRiFfg4z5NPPJGaHqDB93fYYbvaY6fTTBsokjmWWQaAfB7AJPeRTZdRJjUaMXxY3O84H5JXkgKttfbacaNUt1RrGnrSCNa5ARcgisEJoxPSL6wJUMg8Y4/dd48EiLEC10h/N46YMnIfY8LifTU1FBw+OyYQNcCvbnA1KFoWJgOo8W/3BrTIyrcgszY9r32VBDfMNEjm1Nw4zi4zdgmoJOEzro7VTDtqE/Vae2V8Ij/VFHq10ZHv/eY3vw4AYDgCjAjUHV9tjnsI47ZsWQJozJ8suPwAdso4NQnh5VdcHpaG3X4zIxmquez0s3APMtrVXGIggZ9j+N+8khBgEuI6/B5ELYjF8mEzmqGI6/YsBLM+x/RFqwrrwL8BF0H0pfPmJVBW6+m+OYECoO5DPVOrJ+Q2KtEwc38NiF+J26B+VDvtuFPABYMawbmG3Fhj57MWBH0ANvAHmPz93/99zq9+yDMUMD/+xBMJNAF+bS6eXrAgtZ/Gwv27BgDIWAl0rScA1LM2Bs2O3Ri5Z6Bt1Ro5+0kD5fNvnx95mfXnXKzxGf949gJR7q6kd5GVLlhQLrzgwvKjH/0ozxdIiizvk0+ztj0jsupIhHfcMaDTNWLSjYnrxnrZ0/6fv//7uMSSMLuHBmYAXEyO8TD/mSeZR0ceeUTcL/2ufeOdd98p5517XoA29h7owiABTbNmHZJ1YB8C3Lbffrvys5/9PMmfww6bXd1z+/vDeroHYwnoqwnkjEhabd+zfzHNOfe8c5NEOOOM74W1wfo9+uhjAcAAYGOjMF+e6y/OOSfuo4fOmpVWFtqJ7L33XmWLLbdIAuGaa67OXCDLbg25tVQBwBj9GDv3g8EztwAo85pMe7vp0+N0e9nll+c56O1IfnfIrFlh9TyzY4+dkwSBpJaFBxSrt9pn333CpDIX2nTKlDJ1m23KOeecHWYIoyoJ8N7CheWqq7nubpVkA0mh+TPn2DlZx1p1kBz6fSBOEuXmW2r7BvtSde59MaAf2DIfMUiSVNjxE088oeyxx57lo48/yh6D6cSq3XP33TFxMU6SAr/+9a+yTwDz2CxMXG3TclgSGNbCP/y//5AEl0SZfdv+0CTD9sJ33n03IFXyyrvJnJFEnDv3+LLoyyXliiuuyjyQeABuzVfn0rrGvPVuc/3uG8AyZttM3bKMGa2me43s/+7N+7ZKI6sRiQSPemlr2bq0Pu2fA4MlzdvV25Fgu15r1dyS1LIP2Kfsy768+5LU7evPe70lK11bt9n314q1uh/ujkB3BLoj8I2PQM+G64+Nu3VVOLKt7qtsS4eJW7F8SWriRo/sK6ecNLesu456sv7SN6y2GFjVgbI29+3JS1zQVCU3la2rDFtt8f1vt/Ou99dAXrtbx/J5ASKnQ3LHWoe2fl6UjC98f/PNNksjZC9b/bSq/PHzsB7vv78wRetquXbcYcdI9sj5mq11Zc+qrX2r+xIcTp26bQKd+zuNnGU+vQidW28fRisCeJlrgYQaCrVfAiTZUIEngAHgsRaPvGbE8BSRe0kKMB0LGyiAAN4efOD+MuuQQ/I5YNLPsSsNVLWG6sYSaFDPqFbpvfcXppk2Ru2Qgw+OBEj2mNvms889lyDAF5AYl72B5Tn2XnvtGQaQNE42f5NNqoude+HSKfh23UATVlCW+MGHHgroBArco35xrk8Aq25IMCDAW3e99cr2222fe8HAZT70lEh0PEe1eoJ4AXxt7TAXoVcAACAASURBVLBVQI9nMGnypMhTZcsZBmCrMA+C0UjMOi6B5oVgrvZBwgLXBrjux/PEuAmKgAbB5J133VnOOP30NHkWRJG6CvA0ayZZwnp59gJmgaKxcH1kp+quBGXmDeYB8JIRF9AJfh0POyR4bzJMQRs5G6nvnnvuFQYOqCIDU6Op+fZpp55WXnr5pTBG7m+HHbbPczz77LOr8ceMXdKsHWA4+qijMmaCcQBLUO+Ygl3jB7gYP02fzSOS1t/85jcxjdFa4fwLzo9ssBoyAN1L41IqkARQLrzwgjSWP3TWoVlnzZiGLJeEWADYzEwYapgnQD82FKtl7CqwX5bAkXy2yZh9jiQN++Z6fvub3ybTP/f448MEMC8xviRvQLK1d/Y555Qzv3dm7lESx5o3Dq4LYJx92OxIE429L8wxZ1DAIyBuI42be8pvfvub1E9Z/6SON95wY5hu7BDQpIG6ABr7IrjVeB1Laj4edPBBaeWgBpbsEnMG3JljkjhYTMCbXK46p04Nq2IsDjjwgCRIBOCabt904035HQCHu6uEhGb02lcIvBnNXHHFlZ3WG2dm75N8wRxiWM0hawJjRUZtvgBW1gHm67NPP43r52abTSm77rpbng9QZR5tudWWYa2sY6wtGTj5n3FwHpJrY6WWzdwYP36D3AuXWXPiuDlzAuasM26wxoq5kfFhSGRvt9Z+8+tfxy0SC2mtYjSxbEDYvffeE+OZ7XfYIWDGvgf8ml/2Hoyj73H8BVSAMWPHJdf6TNuMr75MXdzHn3yUpBo5ojo/KovUQ642OkBNvSRAau27R4DXu+2Jx+yzDyaR4pj2posvviR9ATkDY9IwjmokmWf5nISUxvPuy5qzVoCnqA1S+ynh82755S9/mXl51FFHDYF251m6dLBce8112ReMn30CE6nfoTrk5p7aQKHniZHeYvMpZWyHiSNjXtSRlA4bVpk4X0uWLIpJFGkkQGb+6mu3ZCkDlS/zTuVO6Rlrz5BatyVLcp3eRfl+Eg19kURj6rhWu8661vu6xibfePjVPWB3BLoj0B2BrzcCPZM2XG+FgDf/NyDXAU0jhqthW1ZB3Ii+cvJJc8rYsWuW4cN6St/w1UrpYQ6yahsBvWg6LQHSLByA63Ts9mcH4P17ksl/D8SRMQIGsuxeKgLl3XbdtTzz7LMJ8PbdZ5/U23mBcSsjMRNoq3sBUlj4A0sCJcGpP4Gr2I4vqbbjssqMArApgrsxY8gclyZAxOr4nJeroMBL9/zzz0uWV0C88N13YwNeM6b9yZ4rWAcKHBuQUbsgAwtQCjTidLlixZCjncDh+eeeTYPprbbcMuxOmEL9oRYtycvel+AKiyJo8JJl3sFg49777okNvebaAh8BnGDXtQq6ABqgRG+4Bx98KAG031NjISgVHHqxY1FSSzV9WoK4xx97LGxfbZLen/NyJ1S3I/gXXGPKjIO6rUsuuaSsueZaye47voBR1j2B7Msvp76GZNR5PEtj4bpJzDjJAXSejaBb42HBPamiayHjShb7qy/znIBGgbRnw/xEMILFIr8TZHGPNFcAQIGv85F8kRA2t0PsIMag9e1yHsDGmJpjmqV7jkCq4z73/HPpo6cOkMsdKRdjAHPT/R933Nycm4wUqMD06GnFoc85sA2AHzv9X5zzi3LWWWflWrBAZG7qK31WVl8ASZrFtIYphj59AI8aLCCHs577mTfvsowvueH9D9wfh07siGw9IC+BoUZLICoQPnT27Dx3c+OG62+IAc5JJ54UkEfCePLJJ2ccmUakLcY2U5PRJ4VNyofJyaJFq9ja93RcMtVSVqt8AWEs3Tt1sOoVSaKZKgiOf/3r3+RZuicyXnMIW9kYVyBJEA+cWINAtXnMQVAQr87yxBNqD0Z7DTYES/fyKy/HYp7jrHlnzf7DP/xD2W///crOO+0Ue3og2PM0RhdfcnHukQsiJtB1kB+Ss0rO2EesG7VeAmvSTef0DCgATjvttCQMsIN+F8urbsuYAlnu17NR83bxRReXyRtPjpyQXJu7Y2uzAPC4N1JMz+j440+Ms2pMXB5/LKZGpKiOZX6aK/Yp6834SFjVVh+PRHas5othEaDG4Ialv/nL9Ml8V2P1/HPPJ5nCIZIs23MFiAAj+1QY/9RerpX1eNFFv8t6cF7ntPYAN+ZHWHH7X+s5V98PPQFawIO9pcmnPXdM6hQ1fou+yjp1/9QOJH8ASmv/ANCTHEpWxSSmvz/ME9dgRlbmof1VAs3z5J77wP0P5DokrAB0agdOvv797IJn41zpWhhVOT4JrjVKjug+rAuJI/fjnULZwD34vQ8+CNALiOu0FGhmSMZCwsTv+7k5gRHHdPb1Diu33HJbZI7mmSQB8xD1jOodsWj2cs8Ji2nsMLPTttm6bDplUpVtd/q5ue4VZbCzzrDeA2H1JTQ1LJdArM3Wh5VPP/u87rGjRlUWLiqH1ZOYUgYB9Ncm5MOyn6pd/XJRNThpoM4edvof/ZeuscnXi7e6n+6OQHcEuiPwjY5Az+SJ668EcXrEDdWwKXDuLb1loIwY3lNWG9VfTj7xuDJu7BplmJq44aNLCRPXMTLp9HNrIE7GvlJu1Y0yfw3AE/ytbAD+h+7m32LiZKO9lAXNji/rKkASXMkykjF6mTMawJAJuATjmKbUDywfCEMgIJKV9SIEct5d+G6CLFlhmWLZZT8TOGMpSFeYCGBdBFaOibESLMq67rfvvul9pTDey1ywL0vq5S/LLjNMwuX4jiGIYkaQBswTJybgw6AIhH77m19H6njsMccEZAI7XrSbbbp5GAHBGMcy2XjMgMBOoAxIvvPu2+Wpp5/OeMhi64MmEMFiYS64SWIRXBdr8Lvvuaf2T9t9twBVUh5BE0ASmeirJHtvl1mHzAr4ky3H8GAdBT2YOVnpb59yStoGYJcAJVIe2XqmMwKWeZfOK+utv15YIRIhgS4JlUbkQJ5aJWMsSDEGgvTGAJHJAYlMCTg9shx3/rfeejtjCLzsvsceybqrB/FzmWdj7jlpHH3XnXclIJqx64w0/hbQqDXRqwuzIaAR/D711NP5nM8AWIJtfQVJxYAzwRiDAnOGEx3gZawBNH0BAVpJBsc85phj4vAnOWCMjZ3+TwcdWN1UL730kki/BHtXXnVlgkJMLXC4z977JDjHZJ1zzi/yPIA/QeYdd9wZKahg2Fpwz9gmcwVTx+QDiAP4gG71cn4XyDbH9t1v33LB+Rdk3I+bOzeg/fXXXi8333JLwPNhhx1errjyivLcs88lkWCMGzDxecCg2upXBqAF6W0dA4yYN19+t9bUlFXMTYalh93dd92dsVRnZe6YrxhefwdksQnWhjlvjNUg+RNoAoCwEZ6XeyNLZILBaVKyxNxRb3TjDTck2bHPPntHCgy8AvkkhdaxtWguaVMBNDmue3Pvvsxxa5QkrpnwuHbPFLCWRAHyPCdzkPmM58eR1XqRkJHs2WXGjEiKPSPrEFvOQMd4Oh72S50rsOn6sEBYxBdefDGGHH4PY27tSbz4PXtY7Uk4NZI7vSz9HGAm/bPfAWrmDhdEzovmrXkfyfFbbydJ4jrMTUkOQMMYv/vue2GJyPzU3Mq/bb/9DhkbUuLa9+6VJBKmbLppxhtY0VZlk40rIIuB0IcfZm8lAwdWzFVrwb0Yu4UL301CwJylSlBvzCwISMbscgRVV0vSaf8EJBqwSP11mrGXrE3XYO+1l/q7teq5ecaeBbMSSYKY7PT0lsVfLUrdp9/1LDFPzm+/l0yxd3q/WCcYUPeMybz2uusiPWZk4l6xvO4n/VGHD4+z5Lnnnpcxtpc6vj3FOqd0+eqrxWHBXOfpZ5wRVcRt8+fn+J6dMcLUMXlyPNew4Ybjy6YbTwpj6LkDYWTVaTmizQcJ64rBNO52HPsvIEZVw9gEePas7K+ei+dunwVA2/uKa67rTfPwgYGyOC6/VTnjnM73g//4X7sg7hsNv7oH645AdwS6I/D1RiB94gKyOgBuBUllxV6piespA2XkiN6y+uhh5eRvzS3rjGVF3FP6ho0upbfJKauErbJutSaOZAVoa60HUm7UYemamcK/den/Hoi78847UqfCJVGtmOLy5lyYnk59fWHSZDe5iHnRycpiAARbMsheujL7AhZW3ut2JHRcvAQygJcM9cz9Z5Zly5YX55QBFzwJjICEI444PGCUFI5kCFAEuARSggCBJaczBhSCZIG2zCyJlcBQME3KRK7lfr/znW+X1ddYo/zuggvLO++8Vfbac6+wCo899njOufvueyYYEfDJFh94wEFxPnS+V195LdnkCRMnxGlNL6q5c4+L8cs777xd5t82P8Gi6+ZCSQIn+BbwGgu/C6zMmzcvwQZ5mqAVELj+uusiYwL0MJsCbMEMoHXllVckgCAVEtSRwWE+BPLXXXttmTZ9ejLfMubMFwS02DcmCQJex2AII9ASsAs0BU0CdgCAwQVgjk0QTDq/QAawc/0Ci5defDE/F4xgpQTtnh/5FqALDAHl7tU9YD6ALEyZQAsYM29cNwmoMQO2BVLz5l0a9pXsEZgVsOsTuPDdhak5AuJks+ddNi+B4A7bb99xT70/9VQYgVpr2hs5pcCSzBW4A2wF4ObmeeeeG6AoiBJQGydgWEAHIAp8scnGV6Yf+GF+oWZHoI9dc65f/uqXkUY598OPPBypn3kHXPos5uPb3/lOufCCC+LAiDEicVNbBxySJDKuwLyZZ9/+9rcTgKqnYnXvegXOLUFTZWHksdXN1DhidjEo9gBfaT3RqYezRzT3TMyRGidMh8D31FNPS2ApsAeEmTwIHj1b6wjQFnR6DpgvAa654FkDENYtQNacI8klgRxB9Babb55eWECyzwL6agn9G5jbf//9Il3lMMpJlH27r/+PvfuO1rM6r0W/dlUXqoAAiSJUaKL33qsQovdiDC6xnfiMm3Nucu8d54z8kXHuuc4ZiRMXXOgd03vvvYPoiF4FEiCB+t77jt9c3ytwRvKPjf/7dgaxpP19b1nvWut95jPnMx/zA1MH6EgOCbyNqWdprvo9MOIcxt/aId8DSAARzLa1Xu39t861ke1hAd23gFuPu6/iFqqWdmJZd9KkyHyBZ4Y7JKpAnR/1sRJH9gvXjRUH/oy3wN7zNUbmb1dXNQqyZ0iAcHmN6yyTisKEqj8A2Jq54MILAkjMB2P5wQcf5VmPHTNmFUjHKj/55FNhKK3/pn64trQYqOZHnV3Z780nCoQ0iF+yNGyvezeOzGzMFdfhh8lLbWEyJSxfVABMcVoJAs93wpprRvpnL5cEaupumUcNGTIorrK1h15Hxs0eRS7vmZFKm6ennXZaDG7SNiHtNwZKb3c1p5IQIuGU/CMjXXddILi7BZjItGsD7yThXpiTOk17vD3F/GSEZL57tsbv3HPPy/15fq61qbGNW2vPoOxb9lffnTptWsvoaUWeLdk+dt9zx6YBwEMGDyoT11kr+15qf8kf49Y8EJbW2Hi3YeKAX+vIeDCjWrDgizJs+IgkEbzTMJxNHZ97NCe8Jz079dXmCWDI5Iw83thV9+qOtjvlnxdrtb/dHoH2CLRH4FsfgY61Vh8zUBGY/wRkX0sgOzu88FeW3p7SYuKOKGNGr1Z6ejpKz6BhpXRWy/5aF9c6BqDWWQPXHBOQa0mpGpD3p4I4L3aSOvKmWDyPHRsGJdbJ/UxJ+vMSJ4eqDVurhTJAxfYa2yRYXbhoYSzNBVnqspgWCEbUS5EEuXYZ5+233zH3BTzIYnOFExhgA8ipvEAFzgJqTIlgzvE06CYLrLVmy8JwCaZIpgSvAq7DZh+WbDj2yvj86Ec/ivzu/vvuK888/VSCPv+xsPZ9mXBBFpnhddddX3bYYcccT10H1nHf/faLXIh1+ocffFC+e8YZeaJfLPwiQIUTmyBELQ7JKYAgUAcYgLhS+ssNN9yYwEW9B0ZSYCOgJ6sTzN58y80BRGSrgE3jiEgWxAAAY4PBMuYABkCEYXJMEiVZd0GZYwpu9U3j9EfuBUwAjRg6DnuCFcdgXc9d7oknnyx33nFnno9zC4SAYOdULzZt6rQqWx0+LGYgt91+W45tbmA/fA+zih0xXqeffnrGA6j2vPfee6/IywQyAnNBGemlwAdIct1aMpDcMaPxPeOCrSA/BCKMi9pMhgnMEYyhoJXZg9545H2uQeB+8003hzExruaQuewajSO3OIDA3PGcsKmY33ffey+AzDEExgAfto1xBtnVhRdcmNq+tdeaUO3UOzozDzF/xgCoMYecY87zc3LONMnu7kp9o/WpD5/AnmwRE1VZlYVhEIGpph8g0OE512BeUF4blzNZqK1Gaj1s0/DbZxsDmQD0m26KlNhaANqOOLLKTJuG3QCOLQVr5vNY+Fob25n160ciJz2sli0LoHJ8wbYEErmdbUdygiQQwPSsXK/PWseNFNQYeE7aBbhXbJVkgmM4n6BX7y1mHH4vgFd/hPnzXX83h7U6MSexPeorBdTminnQAI/0ivvss+xX6fU1iDMrpnJlWh7Yb/y9sifub3lYFK6CldnsTj2YuVpbMQyOusD4ArbWmvlbm8CvzOdcs2twbCxMrY3qTD0t1tGeJcEBOGB3XbOWCQAlmV3TIPrCCy9IUuP444+rZlYtoFPnAUOilZmTWF+A2tqve/1A9uKmjtI5uQkDZ/pWAnIACuAYkA8wb7BB2DfAVKLKnkbO6ZlLvkngbbvtNmX+gk8yHq7FXkHSTmYKOO+6267Zb819hiyeFRY1AKi/I4Yefuz1ziFxIInAdEbPPSDWvXnu5MGembUiSUYCC2BVM5za1qPWm5E1fhTzJHMKu+3+OISaE+Sn3iVUIcA5gxxsm2N7P2HEXYv9z3y3JkaNHFmmT52aRJefgMFe/e2Wpb4a6PVclQLYV7HrEoC9gwaXTz5ZkH3YjznEnItyw8vBvLberKdqZtZderkupw6uN0DOemrW+U//7h/bTNy3HoK1D9gegfYItEfgTx+Bjgmrjx5I4FA6y0AAXJU64tC6ur1/a5+4oYM6y/HHHRkmjsyygjjZ3UZOKSFf2bfmRdOAtubyqslJA/D+84v+z5g4Uo+7vOSeey5BLmAkcPZSE5A0khwNYb38r7ryyrBb5FQbbTQ9mWmgCbA56cSTAmIefPCB1BQJ6LErZERe9l62MqXYq0suuSQveJligZR6IQGKwPXKP/whAcRxxx8fCZgAwzlGjBgWRkn2/NJLL0sQpdAd2wWECigbuY57UUsmGMVK3HXHHWlwvOsuu4Q5uPOuu8qMzTYve+61VxwuyUQ52HGHwxCSSwJ0222/bbn5llsSxAFmXO2MjV5y7hXzESfHWOMvSE0RGQ3jBe6U1117XQJDToGCADbe2KeTTz454+M4mAjHEfRddtnlCTyOOebYgDvs1x577plA/pprrk3NE5ZOptscA5QBCaYLrg1LJFvPWcd43HjTjWHoyPgE2Ky5ATE1QHrxkTIxpeAmJ5g1tldeeVWksa4J68jEgxspsK+uSjCHdRKsAGAAuECVEcXUqdMS8LmH2bMPD7MjePcD4Pz617/OM3FsJifqjE499bQExZdedmnAnSw8Jg2QF/ypxRLIqpdj8W7OOz72tDHiWH/99RLwmpcYIZ9/Yc4LmdPupZplvBEASt6FRd5nn30DeARyTabdWGIdBHx77b1XwB+HyvfefzeSTHPYc9E7TUBsTKz0fVrGIC/MmRMgoeGw+8amMm9QgyiQxypgn/SJW338+Nq7MYy61gG19rXW01bjkqqf/jpp07BiTbPr+hlBKAONFzNWgn1JhiOPODJ1WU2TcODRM3NvNZDGpDPGqfuLazDP1Z0CZe7djzkWeVkpAd4CYucBaDEsgMSMzTfP85WEAVIwM8aUHI3rIhDq2MaECyIQZS5hWz0bINefnbdp2N2AGMG5tU5a3TSTB+wkLgIyGfCsWJlEhORSbUNSGUyAqwGWPltNJXpX1acafAG2+WSc1TiRHwZkYeeWLU2A7h49i8Yavo6Zv5c4EmJlHN89Apr+3V4EzEkYWUOHzTqsNCYaI1erxkPMVgT+1q3xstdhav2b/VVfy2uvuSbs8d777JOedeqVjRE21Px9fe7cgBhrCEh2/fYL9Vt+7z+MGEbYM368JStN65IVK/K5BohP2XBy+eDD93JPrke7CM+VPBnAlpwjM2UWteUWW6adjH3Hc7XPvDH3zfQflBCz3zHC8g5wDNJQCRbzv8okX6+1cWPGpO2F/VQCcbfddv+6NQqTkBUrVrWUaVx8a3uZrvw7xkw7BWvAnkrG2oBwcxxjrmYUmDIPGR+NXm21MmMTyo5qluT5+qznJ5nj36yX999/N+8r45c+qIMGlc+/+LIMGazHps8sSWKvMuYDmaPp9SlhMGxY7tM6CWhrtQT6JhP3w//y39sg7k+PtdrfbI9AewTaI/Ctj0DHWmuMGVhlQKK3GzBXI7UwbgP9y0tvd6nulMdzpxxdBg/qLh3dg0p/qZnqr5m4Cv+aRrBR1K9yp6wArmaaG+bvP76f/wzEMTZ58okn8gKVNVx7rbXSLNVxm0DSd9U29PT2pgZGVnS33aqsTuCCbZNtPfHEkyKrA1LIIQXL99xzd2R/AisvWRJGL2DmErVBclccCsWqAJWXoXMIVs/47ncTgAhOZFPHjh2dQM2LVq0SmRAQwaRBUKTWxb8JrDmiARGjx4yOC9wD99+fLDP7a6yJF7uAgiOeYOL662+I6yMm6LHHHk8PKPLQzbfcovz85/+SgIw8z4s7gfwjj5annn4qn8G0CADIos4666wwmo4jqwusCoKNjew0EOP7mDmA2bUDDiy3Waiz6xdYAXkkko88/HBkiTLdrllTdHb5eiI5rmeEWQJCBbrqr/x7WIRBveWmG2+M3brjAeU3XH9DwAfpKUbS9QLWrqexkWfgoSHuDjvuEJc4wRyJKnYH+FCfBCQJ6AVdb771VsAqJlWQpzbNvPJ3gZ/p2zir3nDD9amF5M7puWJjjj76mMzfK6+6Mm58ngvW65WXX879ql9SuyZAYnaRfk+tpukkeJhUxyGtTV1ZR0ltnnliYgnanUugKcDGdmJ5TjvtOy12hTyR/XdPZFVA5iefflomrrNOgjDjC/yRt2E/MAPYC2MMIERGN2xYZFV+BJ2SDxISaoQkSrbbdrvIFoECY+vP1pVeUoAVEOHvPttI8xp5Xdi4Yg0CGtUp0nYSRqaV/Qea3J+kAGketgTLLYGCSeRcCLwJeI2ReyQdrAH/QMt4py9z1ppsWK5mjgEVWHbAybjOPnx2rObNAawDh0UmFT5XWyHUZu7MgzAaGDA/ZMwCbnI/z1wQbQx23GHHANwqo5wUQK4OqbJOHanRkizgUDsZu/ryK9kbzPGm/cToUaPzPKyDpjE6FYHv+XfzXMJlyRJ28MviNAjIOKc6UGNqn/JvgIZ7zx7Vch3kxmvN+negU1ILaMQYWcP2AE6rfiSKHn/8sTJ37hsBFvZCDJN7ce8SISSn2iG4Nsy78bj44kuiePCsnAdDLLliH/Fvo0eNKu9/8EGYoQMPrGY09993f+poybpJ99SixSq/1Wzenug5kT8aVy6X5o26OMckeTa+1kiV0E6OiZXEHeWCsbDHWw/UEZh6SZsmGQDckA9OWmdiwLP91GfPOOOMSFzPO//8PH97ceoy114n+4g2F8yxZh12WHnrnbdjBKQee9asQ/P8AnYwo4MHBywBpo5fa8A78xlrJGxeV2fmgjXod9hZv7e2AGBMJiAdtnbYsJQIbLn5jCQSak2qZAozrK/nD8MsSSwlAcY29W3dPWXepwtKV2d3zsEURSIE6JVIMBZq5yRsjE9krz09eRZJtnZ15Rqae/juj/6+DeK+9RCsfcD2CLRHoD0Cf/oIdEwYP2agAWKklEBcK9VdBuJM2REQt9rIIeXwWQeVietMiMRyoKunlI6qqRdINbb3XkotDFh/t0qe2bQxAOJqLzpZcP/b1M1Vw4Svs+0N4EtQ3dGRzPmtt90WqZcX/5QNp0Qy0zQWT8DYPxCpjs+SuQlkGRdoByDok2nFqqlnIonBjhx04EF5KQqgSMZcl+w5sKAm7pe//EUy3BgZtS++I8gStAls/K+aNkHJPP2nbrmlrDlhjQSo6kP0kpIdVVv229/+tro17rhjpDLYJt9jViEAx8BcTy654w4BGYIMAYP+SoAGZ8dLL7ssAaXsMhv5RhbppcxdDsukf5TzCIoffOCBBD5pDL3RRjmmIK1hKvRa22yzGam3AmwxUqRNTXNh88G/GWeBLaABZGId5s59rey+x25hkdSwCc4Fn4JGwaOgDLDT4BrYBXiwTu+++15ZsEAD9sqsCRqARKDbWHG2FNR69OzQHRewxFZgHQVrAK6eY/o+7d4ykxD0CEpvueXmBEKAgQDn+TlzUp93zDFHl1tuuTXfJXdVa/XAA/fnetQ8AvSMVLAoTQ80vbMEs8AL4IkNE/CYL9gHQNOzExgDVwCc+en85lxTgyIoDWvUYjBIDQV9gKs/G/NGuiZwM9Y/+6d/SjIAy2c9CNzfe/fdBHfmQPrQtfpKueawMAMduRaBoXsAbAW5pGac/2T5MV4MJWrfvyrl8r+rjVqtfLagugY6HxMeLRlclxrROg9q0E1qCnBxCXVMsjOgybW5jqYR+jdbLZhLFVAuDrOD9cA+m9vmuGMDp45DBuY4wOSihYuScBC8GwNAFXvrno2ve/TvDfth3TErkQw4+aSTM06AV9ixCWtmPbt+wayA2njbK5yLrNHvHMv4sYAn0Qa4MPAxqZkzJ+uXPBWwaeroJCyAUk64p5x8SrZSeyLgbo4DzZGHrqimEhgU537xpZdizuOZCLQdE3h68823MvaSSxxiSfm4Oe6y6y6pl9XMGlOtdx7TCteMfX322aezL2HNjDfG1roh2ZWAAL61BXAeNbMAEHZea4ak8lUbuQAAIABJREFU4lrP2PibZ+owmSpZBwcceGAA2rWcOqdPD/BTG2x/0CIAGDJ/rKdag7Yy3zEfJKjMRTWeTIaMs+tjECLJZG0B9/YMx5Akcx8HH3JIjJnsA1ppAPR777VX2G7MGLMrDKt9AXifpGfegQem7509Wu0Z85xPP/kkfRk33WTTsvVWW+V94ln+5Mc/DhPpHiku1l1vvYA/4+OZYxwlpuz/Eyetk73KuAS0LV6cPx8yc2bWARAXVkupQekI22WdDfR1BlhJrpmX3d0cIbvL8hXLAq4lKu69575y2+23lzGjx2U9mSfdXZ1lp512KJtsuknGsq9PL0pyx1KWLV0a8Afou0YA3Npg4uJ9/tkXCyt7CYx1drQkz5JF3blGCSFrwufda9MbE4DriDx6IPu2Z3Dq9/+2DeL+9Fir/c32CLRHoD0C3/oIdKw5jpyysmkBcB1cJavrlZq47i7MxMoyYmhvmX3oQWX99dYuXd0DpatncBnorCAuL/0G/CUAaLFzq5i4b+79FcQ17F3zfceomcpaRN0EEg2A80+YFj2mgBAZXwE6oON7vuN/vZygQvr/c845Oy9HQdv06dOSXWVjj10i81PXhJFyDEHYLTffUtsKjBge+2ls1qJFX5VLLr64jB03LhIbdRCYD1l2oAkoBIYEWWRywKwaCOzJvvvunRcr0EemJnDAxKQZbX9/MuWCxNVXH9/qy9SdYJSkqTa23jRBg8ysIFQQAhgJTLCGgneujo0cBjBjC77pJpvE7KVpNu77MtICRkwAkLLf/vtljNVCAVMK+r3UP3j//dxr8zIXnGErt9t229TdaU0g20sqxQ3zq8WLyqSJ6+Qa1J4YW+yD4M+4+AFyBDo+IxBm5PDW2+8G7DOVCcszanSCcc9W8AMUYtSMA3arMYoAnHzev22yycblueeej9RR/ZbnaDz9/plnno5ZhTlCoghMGUO1RgB+7SnWEQaFBIkhheBZewDBpudTa8nm5foBAKwpQOUenBODqrUD4Ak0Of7mW2yRQA7QFXCaVwI5gNf9ck30fMn/SEn9ToBH1sWIJUGv3lM9mLTFca7beuutMg80e2ZewJU0rS6GDI6EzDwx780HUrkKyqqkUDDWNHG3RhrgUg1GBJu1rtWYYQ09W79zP4I6rAXZpdo7wZxEBjDl2jwjz1Vg2jB9EgFkp2TMTDcElFOnTmkxC/2rAkXufwAqW3n3YlybvnDmm3Vi3NVKYV+YSeyy885h5vyONG7nnXYKwG9aDwjCsSeOY/3de999ua9Zh87KGEeut2J5mE+tI956862Mq0QH4IOBtP5JJrEa2DpJHfPC5yVbJBjsGxJBQJa2DQwsjDfmkL37Iw8/kpo5MtUwQP19Zf6nn2Z9WGvOKYmDMa/jvDRzXaKFTBmjY45ghPSOY8YDPG+x+eZJEvks+TX5qYQPwHjCCSemvhUz7j5JSJkcqe8jjcR+kzHOnn1YagS5X2oKzxTD82X0I2nyhz9oq/FFEmT2E+sRw+d87PxvuvGmtIPAJBoHc8C+YY+pTPRGkShTSej9Z255XvXZvp0ECiCi9UKtsRwojz76SPZWgNN9krACpuabJuaOcdjs2WXM6NFpC0KOrX2AJNkBBx6Qa3KvjJTUnZHnGoujjz4qZiFqW4011uyTTz5Nk3cJlkNnHZrjAH1///d/H+MhyZ+TTz4lz1myTN2cBJv1f9nll5WddtwxgFzyzXVJDCVJ09uT9hwSApIgAJP9IO+0VhuVjtJTVq7UykeisjJcAwOSBRXIWiv33Htfeg2OGDEq71Trc8yYUWXG5puVSZPWaUlkBwo/Ierk1KP29ZflS5eGfeYXY+/3rlyybFlZ0dcfhtnn6jvVe772jLPO7Q/Zp/SfW7o0Et0kUru4W3a2Qdy3HnK1D9gegfYItEfg2xuBjjUC4oSS5E5YuMrE2ei7OgcC4kr/8jK4t7McfthBZcrk9UpPb0fp7h1cCjaufrj2mKPCDPjrrMxcQGG1KW4sL6vE0u+qAUrrF63jtFoRtO7vawBXQZ2Xjhc0ECNQll1NYAf4ORLHwm7ykEUBdephSMFY4ZOYaKCsSbKgZ7ddd418SIDyyisv5yUvABM0CiwxPDX47amMQHd3XONiz//O22X6tOkprhcIc6WcM+f5OKzN2GyzMn/BgrJ48Zet3mHdCY4EZey211t3vTJ23NjUZujB5mWqrk0AKtjVKqDWJ72xyu5fkIC9kfE2QoJQbACAg8UQdO2z9z4J5oFAgaEMLiAmwBUUqwsxNrvssmuZNm1qxl3PKoEpQwBSP/UqghWMl4BCcMkV0vExSxg7gZaAS+BKFrpixbLS1d0Z9iR9jLq7A1LNASCXSyAnNgyH8YwMcOWK8uKLLwfICBiYMwjOBEDGhzU4GZ86lSrnwfzoMVVNDQTkngOwDYQ2csympqPKgSqbkEz38lpDJJBRf+IajI3juK+GQZKR56Qp+HLeykaV3LeAzTgChUAH9pO5iqbZZFY+OH7c+ADkBix5Thi2r76sxgtNz6smYdEEU9hAxxB8JWOvA5TG6C13R/f6+BOPxwzl6GOODig1duYFs4ea/a8MmKQFIOcasG3V6OKras6wYnmu1zry3bglCu60AGgF//r1+Xvze9cKnFhz3AkdF1MB7HgWnrVAHkDB0gB4WmQ0bJJnvd+++8Y0o9bU9bfqdsYmuYHtNd4YUIE78AQIcnA0v32HKc6rr76WsRWcYwdJwgAL54skedGXqxplC1Sxu4Jy1zVt+vTyybx5WRMAoRYd2Afz3Jib69aJgNsaMo4vvfxSQBSwZU+IacXKuqYkRABVDAcGA+gHOF2fOUG+LHmDnTHXAF3jBLxZw8CUNbTJJpvm/vxHXSD5g9nDht54w4053+mnfzegSPIG0PKc1NVW0DsjrBcJHndPbFbqr5ifLFlc7rjjtnyelT3JNfaZFJKbo3tgVmNteG5cV81TLJhm4xJYjHcc3/V7Puotb7jxxnL0UUdlvV5xxeUB5RJq7o8z7LH6DF58cdafPnjmk56SxvDll14K84XFJhWfNnVq5M2XXHJxWWedtVLji7176MGH8nljpy+bPalRQbg/DKs5gmkzxmpgMaXqU+3jvq+lySEHH5I5f/5552dvIhvHOF/xhz8EhJo/5oi99Ic//GH2adJ3NcFAmTGz1qksJDd+97vfBRiusebq5fLLLq9JjZmH5Dl519iD7d2R9C9fniQLsGiPwZZ1dPSWlSv609+tlofWhE3eeoyBurvTDuW++x4oQ4cOL/191Y1T24np06dmHfgeZs53OyRZu7ty7E/nzcs7A6AbM2Zc7s87Wb+3ocOrCU72xZbJmDWXPbKzM6BTAgeIA+YkEVIG0QZx316k1T5SewTaI9Aegb/ACPw7OaV6lqT38mLRYqC3W7pwRUDckbMPKVOnrl+6u+G3QWkxkP5vLSBX3w+15k0Q7wgNgPP3Ko+sdSP5XI2068uk9f9q/5/m718zcv6tqWkjOcR0AD0777RzfTmFidO4uhbIY1hkURcuWpQaOHUZMr/qn9TrCBAEM64L0HMZq7fcDCNz0ofqhRfK+HGrp2jfS5x0RuZSxlMwp8agMh0rkyF3DqCo1kAtjZOZQLD2bJqfmhD9rLxgAyDioic7uyLZcdIygYHB8DL259QetYLt1FYsW5aX7MMPPZQMN+meYBR7htXCTGB1uLuRhb38ysvl3nvuDaukHYOgorHLFxwJWLeP1LE2qk6tz9KlCUC8yDFegkuOm2RQa6y+ejl01qwErdgr5xLECo4nTFirMjRjxqTPkUBeUNu4FlbJbQmT+dKLL62SbLmGhk3UNkF2HEgQsDduiI1MLz0BBw/OfwJVv3efxpOc1v8C6qSIgIBjYzw9Ayyc72uIizFwThIy0k1sido3gIn8CUsjQAVQmtqRaspTJXGOReKH+cm1tIBSc71qrwAtkj9gk3W9Z9D0eXKt5qpzOKf6N1Iof5YYEHwKdoF9gZzrvviii9J/TtsFNTcCWgyvIM8YC0IxPYI6zxOgN6cE784LZAArAMbb77wd0xgMJYAVtnLF8tQvmleCV4DDvRsbq9X3JDAkHcg7/c5xgFdgXR3iMcccExMLdTbOpZk5UFGliUsDJhO+DvSXjz78sJx9zjkZvy023yIumxIHtZZzcTn7nLNjfU9mpx7SWJ9wwvEB0JIi2h5IJPz2N78JCySoB/AY7AAJWKQXX3oxDoHO4Vk+P+f5rC1g3BzRl46sdpNNNw0jo5n6iSeqEV0eQLzBBusnWeP+/Zv7UV8HgAIGmKOmT5r1NW2amsi7cx0k0ZEtv/teeeDBB8JMAh2kt8aD9A/o8OyMrdouSZzaKPyaAJyf/PgnMdzwTPbdd58AUQ6rQNUGG0wOILzu2mvTOqIaX1TG116jabofNaYkhYAW0yDr37kYOlkvr732apguIA4Acz2AOvZMcunFF18oxx9/QoATUKUu1L1rwcFh0VhiB613tZvnnntugCDlgGtiIkIhYN4A3CSj3CKBO7V45o3aQhJ1a955gGnrE4PIiGr77baL1NL8kVAAmrjbGl8OvWSQ2223bUD5I48+UmZsNiP9EjFvF150Yea1GjnP0HMGYrSJYTjkHPrI2SPU+VFpWDsArc+7D//7b//2b+XIo45IXbS6P89dLadrNtcAT8/d3+0N5rgkg8SJ907HQHeab5cOZQP61ZE4avFWpcneHY89/kRceIcMGV7VKqWzjBs/tmy88fQyebLWKiUsHCkmIBdTmJ6eyERJ7cn/rfmxY8bFXfKzhQuzTs0J9bFRulAgtNpoeMPaMzyfpUuW5t+r9JLRmZr4tpzyLxB3tQ/ZHoH2CLRH4FsZgY611hj3dU1cWDjgK9rG0te3LCYmXR19AXFHHT4zIK6rs78MdPZWOWVAWwVj9f+wb1UaWfvEAXTVkVLz0VUmKt+4/FryVoFdUz/z74GcvwsuBAFvv/VWgJKXpjqPrxmXyjw4d2N24HdNMXiT9RbYq3fQswwIcr0AmcCebM/nSey8/JYtW9EyiVhSjRA6OqsZh/5XXV3ltVdfjXQKk+VFKPBlAw8IAJVYJudwTAFGE2R5wavHaRgmAa/zAVECTUEAqZbC+oZZatz9AA+Oj1gLgRFWQbBJEgm8koEJstw7NkOhP3DEsVCAIWghS1TrIQsvMNp7731yLaznFbcDGQAFVsf1PPXkU2ncXSWRIwMGBeH+zbkwBe4d2JoxY7M08nZ+NXZaKWAhZOUFesCMx63Hk2nimlynINv1YCUE7IJ+QSvA4DsYVjb/8+cviKGIoM7nPXNBX2O93TCw5oHAlaU/qVzDzADwJJEAloDQdXu2ntnWW22dzHwFsR1pzeBc/gPeyDQFb0whNCkn39J/SpBNWmWcBfmuCbhW5+bPmALz1Xl9tqlPrPWdnWkP0QAFv3/zrTcin/NsNV3fZONNyn333ZegFTgQLD780MNZRZo5W7TYI8kN4Izcz7lct0AcQ8BoRQ8q7BfAarzdk3vFIniO+mABMua2Z0Ci6n8BfIYY5H7PcHyc+0YArSC5GXfjwkRkvXU1za5rWoIiDYaXLAlgaSTPxtvzPP/8CwIkmG4cqMn70mVJsJAvYlDUAWFUADrXd/BBB2eucJUF1LDav//d73OfmBUJFvVfMzafkbX51ttvl4MPOigskSD99tvvCCAWqJubasAYDgEiXGUx/T/565/kWTY5JjW2ld0sAXakiOSDpIoabbtXc8s1qDm76+670q6A3A9bpk6VXBMwSGJioD/Nzq2T/fc/IGD3k0+w9Q8meaF3IKbs1VdeLd/73g/yZ79nDkK6q2+l9cpc6OGHH8nzPP3072Q+W1/V4ObTctNNN+Y5YqCuvubqBPpMiYytOrimXs44WK/2q6uuujrJLT0D/d76MEdPPPHE8uSTT5Rbb72t7H/A/mHX1Yhhh7CCWNqHHnq4HHfc8eWxxx7N/e+2++5h1jw3/1UQeHPGkUlHZf1rrWtPb3fqKwEQ9wGkmjPamsz7eF6ehWMAl/ZJoM3c9VltNFj6G0dz0Zq31jwLwEVSCAgDjo2H/dr1M2JRo+tZSA54EWA5sbgSLMbd3McCkoYDboAhsEiiaRzNzUnrrpskzNcGOVxll+WazZuqL+koA33cRgcFuK1YvqyUFpNmPmAIgTjy8BtvxE4PL4N6qxpi+IhhZZNNNspcAgBLP0bY/q51Q3VxXbZkSfpXelcMHz6yJR3vL4uXLovLKDBmLIA+69I7MInUzo7y2YIF+UxA3LBhtZegJGwbxH0rQVb7IO0RaI9AewT+UiPwNYhb1SPuazll/8plZcgQtsMrS2/XQDny8Jll2lTSor60F6jNvmuw9ke94lo242HmvtHgO0Cuo6ul6KiW1zVQqkCvytCqFK7+rOL58jfswj13313efuedBBwTJ05KFl3g2gC0NJVdtiyyEEwYJqN3UE9e+Dl+X18YMy/Lb7I6WA+MRAMCvXhlUIGIsGV9pJWVURCAyn7q7XT1VVdFbihYwZIJ0tRF1Z5OtU+W4NzxjVG1EK/F516Y2BODiK2QHfZ3xfyCDu5nHNhcC5Ao6MV6ydpus/XWuTZglGRMwIhx8n0sGXMP1wrUsfsXAOm35hpSl3X//QnqBcRvvPFWrLJJpwTr7i91hhz7hgyOfBPTyBIfSBOsGcuFX3xRVl9jzUha1SwJ8humSSAkoBQAAsh5frHN7gt46OnpKr29tbeT4F42ngOerLD7dI9q5wBgphfGSsAhUBFAC/QFj4JnAJKsSTAjSNN8W5BGnlfrmz5Mlp/xiufkfP6sv9y7mUuljBk7Jo2BjeM555yTIF8Q+Puzfx82yDU4/x233xHGSp0RcOzHuAADgkiMlkBVi4hxY8eGRdlt991iQKHXFcYIgwaYkW0J1PXHczw1fkCC58NavTa5Hh5pLzDf9HESVD78yMNxPRRoY1uNgfm82aabpc8eV0UgnxzQGGpQjSUTEJPfMfox3z6eNy/H2WfffeKWp1cg9hU4IqVlkAPgYC8EsgwurKXzzjsvAbOgGqhxzQJFSRWgGQiYtO6kmNgI1l2fGjLHIm22DsgR/3DFHxLcc+vENKnREviaS/qSATme3e9//7uwPuSGPs9shfOoZ8lFFfgxH4BURkCbbrZpGDDjzI1SCwjgxnrxGWZGtfdfdZGUvFHf6nl973tnhtG2Bpv9wHpt6v7cL+ktEKf+VJ2e52vdMfypDcznlj332jPgWx3pXXffXTZYf4OAYmvon//5n/P8nReINUauTYII22e8APG//T/+tlxx+RVxedxj991T9+j43Hax4OokrQEsJKbGXkiGDByp/TInJAzsEQCuOW0tSX74d/MVUANW1PSqJdYEHUuJiSPXrX3N+rK/2T+AF/uVMbFuJEg8T0AOE4n5JT1Ws6dWuJ5zaJIvTzzxeJVpv/56zim5A1xjsq0f1wSAxYxn2bJch3HwzNTESbQ1zLZ7sJd41kx7SG6NZdP03LyRoGFy89rrr2cfJxGVGLHvxelz9fFhagEkJjK333F7lBoNyyqBZB5jO9VYAveMsuxrGFXXi22zr7jPpuWC52jvlCyp9W5DShng7NoXEEcSuWLl8rJi5bJI9Zv3xJw5L5SbbrolbQEGDxlaVoZZG102nDI5bFx1gV1ZhgxmnFKqQ2tHR/lq0ZfZXwYGOqIsIHc1L5e0ZO7eXxjoprIhUvGWsZi5gu2PQY9m69xa23LKv1TM1T5uewTaI9AegW9tBDomrD621sRF5vjHNXF6xA0dzCJ8eekqK8sRsw8p06dOLh0dK0tnz+DS0TVoFQj7ZluBWn9U5ffJQWLDWgE2SV0jmWxaGXiZ1Gv4ZmPwP75Hn8UOadatxg2AISPbZeddwoA1/arUgwkmOYQJ9sh6BEqRVy5ZkuBFEIPR8DJn1828QqCl9k1diUDIC96LfN68TxPkCGwFGrV578gEhbKapDpqtTRtVYMk8Fswf3554825CXCxIYJe16LWi1RRELPhhpPjFChwEwzo++bFKqOLOQFkBNmVQehuGUJUiSMQIGAE2rA2gArA0vQCI0167bXXw1QJQjBvJFSy3Gq+jjrq6AR5AIL6pc7O7kirZPkFsrL+QJ0xcH3u00te0MlYQ6AreMF4TFxnUmRKgIbATX0X+Sn2BZAEZDAsN1x/fYJI16jH1qDBPWEUsA6A0yUXXxLQgmGoxjAjU+OC8ZFB9+N6m2brghdyOgGsekTOn8bL8wdEAFEBm/s1H7ndAW6OBcxedNHFuRbnIQnceKONyiOPPlpOOP6ESM/MRVl+ASmm7YD9DwgIuPueuwMkTz7l5PLM00+nBcFhs2YlSMT8kLg9/PBDCV6nTZ9Wzj3n3PK9738v0kqBI3nZ63NfT90OmZZr/vnPf57gHuAKMzZ4cGoY9cbDlrq+2269LUBFL7N99923dd9zqpyYjLinN/U8W261Vdlzj73y3Iy/4xorvQQ1lDde/nNugTLQrv3E/vvtn2erkbxG6AJTYMXc05oBWCCZAyBJGD0v9W7HH3d85hBgbx5i54CUXXbdNfMfSwZoYgwEqNaOOaJW8bDDZof5cFzgT687Qbjkycsvv5TfYZ8AFm0+JIw0UTd+JMJAEinn2Wf/PvMfeAXMBOJbbblleeedd2OaoU4L02mMAG8sJpML4IDk0PeM7S9++YsA2qYRPGbafvVNUwjJA3JJ4A8oPfiQgyPb5khpPzr00FnlqaeezBpxP+tOWjdr1FrBlltnGJG//7u/Lz/96U+zhiVbgK0YIH36SeadZBbJ8X/9r/8tkk/ssr3E5wEg+4hno07XvDLm7sFeV+ud+svcN+aWd95+J+vavHNsAT7W2rw214AXiQPrpRqtDMpeiOEPszhlwySQsHWACuAtEWBssNEYP/Jl5kxffrk4e6drcQxsFpBmnqmZtc9XA5iVkbiTD0/ZcMMkRzC25hPjpcivWzLyNKTuAvKq4Y61kTkyaFDaQQCTjaMrEOgz9jaJMnu05yXZILllfprX/jMWkhuYc3WN9oHPPv8sDKLxVCNmLN2b+XLbbbdmLnhnbLf9dmXNNdbInHc+YJFU2d5E3aFGUDLPeV2ra6iJyp4yf/5nYdNGj16tfPWVFhHzIy+1twFa1sgdt99Zenuwl0PCkE3eYP2y1toTMr881yqp1JzbMaNNzjvkvXfeyTWOG7d61lhKB7hb9vZm/MnwvYf9NEoNkv7qTllBHLWIMfes2jVx31qc1T5QewTaI9Aegb/ICHSsM2H1gWT3JOk6afb9VyWRy5ctLoN6OwPkVi7/qhx+2MFl442mlK6u/tLRNSRMXCPxW0WatVoKrGLZWg6VqYlrGZm0es+u4tr+qDYuUszKwkWS5Y+tujkvVsHo888/lxcj2SDZjaClYfPUbfmdIPCRRx5N8OglT7rkZcWQwA8go7bh8cefSFArgyrY2HGnHeMqJ9jA+GA0ACBgqjoaqp1bPezLlClTy/nnn58MMaAiA+z4svAkj0CJQEgQKIgjPSShBPS8tHfaaccYbQhiBWQkZf5e+wSNDAhRoC+w0XsMQMA8Cj7V2LhvQYTAQ2ACHAlS3Zd6MN/FTui3Bvgy6JDhf+ONuWXmzEMDMrhwsudn9iAguvqaawLGvvOd7wQE/uM//mPuG/AlyxIQkoYJXATZAhYBA7aNjMk9nnzSSQmE7rn33rBpzsMI5rHHH8+jNPZrrjG+/PZ3v0kQxdXtij9cEbMUQNFYyZBvPmNGXBEBaIGFgMj9YkE845132bncfNNNycADkn4HqP7qV79Kht41ul7BmWeqhmfSpHXD5lx++WUBcePGjV/lRChQVuOikbdEAPCGSRI4A06eESCINSEvM9bGxncwDIxhtt9u+8jMnMM1/OY3vwmQdg/Jzg8elHF5Y+7c9AYUmP/P//k/V/W/I2XzvNUh3X3PXeXMM78XJuTqq68qxxx9TGRk6pdI27ggkgICE4Kuf/mXfy577rFn2Xbb7QOq9a4Dis17TJG2GuYak5QjDj8i89jfX3n1lbQPYD7D9h0LyQRIkAoUA4Zhv+67L4YXANg5556b8VZjpUG25AjTi5123CmJE0ElwHLZZZfl2ZjPQEpq5Lq7U8doXLifAu2YVAkZgWQD1K0D64QkFcAkIQYKzAPrFdNOOirhQbaM1XUPGpNvvvkWrX6BD5XpG20U2av6NfOf3NG6wLhgKNdfb73MC2MrCAccsSrmWNPfy/GxhNpZmH9kmfac7XfYPoCK1FVSBsMHMADy1gbQ4UcCw15ZjVrWDJjdUV3hsOGttgNduTbPH+Ai8dMQ/a//+m9yDPtRDHx6e3P/kj3YHc/QfFyyeHEZN3586nYF7/ZPwKj23Kx1TZQDzh/Doy+/yvhgPLFV2CzXJdngmdkvt956m+wx1rUkGNBlrIEJjeE9H8+BE6i9kEQSiGtaQBi/eg0ldcMAifUSdpOioa9vlRPqsuVfGx81bWaqcqOR2DMLkeDgporRWpHkBRbL352rOXak9MuXZT+rNawrUyfHhdO8kBSI8UgLENr31bAC+U3CrAGMgN+VV16Z+WAPMNZcjtU6m6fu74MPP0xLmpqsWFJVA1plrFhRr2vxV6Wnu7cMGTysXHXVNaWrqyPOmB9/zMTnjST0GqdXgJ2ckiQSkAOE1cStvfaEGFL196/UFbWMHDm8LF+xtPRzkiylLPz8i4BtY2StYZI5K5NEDhoyJDJlyhC/NzZaRFC2SNSRrTuPGuPVRo7Mv3WlYXxnq0fjarmv7/31/91uMfAXCcPaB22PQHsE2iPwp41Ax7prryleTdAaJi7mEwqqWSOrB+sIiFux7Msye9ZBZaPpG6YmrqMbiOutUrlWT6FaB6P3W3WnrPirafjdNPlu6t/+4wtumgY3IO7rY9TPA3FczhRgywwzApBV9FJuXpxAlUy2LCfnSHVUW2wxIyADW5M3AAAgAElEQVRGVpU0jFkCwPabs86Km+Tsw2aHvfDSFnQCQr775aKvIl1zb0ASCeFbb79Vtttu+0gdZd2xcwIDwZvCf9nMESOGxfUSEGP4AXj+zd/8NEEsdkJgfsQRh+cefvvb34V1OuXkk9P7SWArcBU0YB/JkNRjsLYGgNzXeeedX7bZdpvIKtXyYCJJqgSCwNezzz6T77lH9S+CNezLQw8/FIYGYAL8DjrooATGmFgBHtaOff6pp5wSG/d/+qf/HdYNQAVMWKULiARs6ocwVGSSxlTQJTAHrNWosCD3XRI8sq2zfnNWQBVZ34QJa8TOHFDS7+5nP/tZatK+e/rp6ZOk8bb6K0BCUCTIFHSrZ1GzBqyRQQlEBX3HHXfcKiYXa4P1OOKIIxNoMsIQlArGAB5B+tlnn51rAiJJbgWygD+HPOM/aeKksCzuQQBkHAV95LPqJf/hH/4hAF5Qd9LJJ2WMzS2tG665+uq0YzAvMXGCWn2xjAvpLQtxc4XhhADvZ//fz8IUmpNNEPjSyy+Wa6+9Jg6C662/fvnlL36R8zA9IH00joCDGjHz0rn/5ef/Unbfbfey7777ZU589NHH5cCDDiwvvvBigDGGSX2juscjjzoywMb4YZUwbIJgMkkA1dy67NJLA9A9d46uzo3xEnBWxvaTXLNnSA4LpM08ZGZAAlbwzDPPKP/0v/93njeJpBojMlu9xBppohpXgFRPRqBbEsM4AwcauUsOYc1J08xhMllgzBz2Y50Cz+qe1E1uv/32keORvAKxasaAHm6QO+28c67DOsfWqLeb9/HHkVZjToBTSR1jhpm1jgXzXFNFr4MGD06tqkDfcwfWn33u2QT01jGjJet9/OqVpceqWFOOLUFgHpCSbrHFlrlWwBCwwo4A2tYPVYHgn8wU4/7d754RkxfJD6CtqhVqI+mkujR9ZuoziKRcA+ha1+QagWlzEJAwngCgZ9ewW4AxCSRm0+8kWuwfroPslbwX8wbchK0ZjrEakWO5JgY8r772WouB7SxTNgTkNg2Ydu2A5ciWEqHK2WuNWGolyTOxQ0xzOjqyzwFoARktFYRjmAvu0TWRXwKUvud4tUH14ABf76/UczHQWb6smomEferP+JqfklMkouZZ811jVBtr92dOGCvHqY62Gr5/Wq655uo8V4mvxoDE761VLKsEie9Ifniu5K7uSd/DLxctKmusWfeYK664qrzz9ruR7+611x7l0/nzwpIPGTq4ush+tbh88OFH5a477y5Dh+gXqL5tRNwwSSq33LK2rFi5YmkYOVLMoYOHROZKCk0Bojl8rb0cF2ms9zmAFmDWArfmC4OtuNouJu9fUZuPLwbiVstn7ekiAiyt+etZfP9v/p82iPvT4qz2t9oj0B6B9gj8RUagY/2Ja60CcXBcf39tvh1Lkg4yrQri+lYsDhM3fdrk0tXFDnlIzE0qE1eb/9asbwPi6r9//fP1n6uJyX/800hp/j0Tl9q70lHuvOuuSMDIPwSPsveCK9+T7eV8KBhj1sGtMZnUq65MUI+1UB9x8SWXhInAkv36178K2Nl4442SaZaNFsAIFFkuAw6AoyD5jDPOSNCg1sTxBQNAgtqhI486KpKo22+7reyw444Jdh5//NEyY4b+SO+kx9Lp3/lOggMZ9ieefCKsBQMGgT4JpICYBAzrQiYlsBaACPQBAy9jgT9WBKgT3LoGJg8CVeYEgjEvXayCLO8OO+yYIENt0OnfOT31U/ffd3+CB2xEdahbluAJe4LZ4jR4xhln5gH9689/XnbeZZe4UwJ9wDF3R2OEeTGGAkMBEjkgUOdZPfjgQ+W2229LQDFr1qwEOcwABAPHHnNs5EGXX3FZakwYuFx26WUJEl2TYJ/skTxMQ3aBG9mge9MWAfBQ7wRQCP5IxBrjDM8AC6VNRCOZFSwD0oANYAro6PmUnoDDhud4JIJYDMciyfO8a/+61QLayM6qJfkzMdcB2qvsdWGCNRIzx9bUHFP5wYcfBPwB42p4PANtE/bbb98wh44B8AIzQIXmzfvus0/m79uRzz1TFnw2P0yd2hZ9+YADsi4MiXo33wMedtxhx1yr/lnDhg5PA3VsETYUaBLM6Y+o5pALKqt4pg563GGhHZMcVQYfiCMpNv8Y0kydNjX3pA6K7T2JpFqwiy68KGwz+aD6OY2qsZEnnnhS9gJ1dz/+yY9jy67FAKb3rrvuzP82LJd5A/xjlYHVCuK+WnXP5p95DRR69kBm4/5pfxDg+omtfhoSdyYoxaap5aqBPKZhWdZOAv5FCwOABK6k1Na+wFzNIXBCBgjQYzKwkM5pX7DPmcOAGMfVhlGXjFl3vXXTsNvE12cLC24OSTyop3TNwAHQa76SXzc1atYccxAgAQgL6z18WLnrzrsyv77zndMTWAuqjYU9jqlTBXC1PUT6kZXaJiL7sXrW1EstX9V/LPW5/dQN9b8KnHqztsgzJW6AGG1PrAmJKomtpgbYfmhtxQAoRiW9kawbBwke89t924ftQ1qtpE55YKACMfvGwoXVuXHRolynBGCtg6690oAvwMJOr82Cc6XvY/9AQDnWCdNnLF273zUA0J8rW9m/qsWK81NvAOOSDub6rrvtGvMiz9ratt9j+z1biSFjbC8xphIH1jWXSnOVMyyWU1sTY4XJp/bghuo4p512WjXl+fzz9KhUs6gmTh9CSc1zzz0/Umwy4JkzD46D8fIVy1ITSGJPxv7xR/PKgw9iwIdkTwaIgenVRg4vY8eNqaxqlyTpQFm6dHFNBOh/uGx5mf/JJ9UIZfjI1Hd7Pvq9OXdNcpYkDdyj51lB3OLKcA4ZHBBpD/gaxNUelm0Q9xeJvdoHbY9AewTaI/Bnj0DHpLXWbHUdLUXdc1rJgGLBWX2ls6OvDBsiE72iHDV7Zpk+fXJaDHR0Dir9HeSUXbWdQNoS+F6tq6uSyQoI/50/yR9ju393C4KheqxvmppUFs8LS/DLPU9Q4yUqkGdnLxgWDMCR/o5daxpO33jjDSlG33e/fWNHra7pzDPODGhgYiEQI2EihyFtESiktm3BgtRV3HjjTWErWI9rQ6COZp11JsbEgNGFmrkzzjwz4PL6669LHcX48WMT8DreueeelyAEwyGwxCJgUQAB9yBwVjyvtopBxo033ZhaGgG/AnUvVUBUMAdICAoE1IwMGE8AkhXE7dlq4NqZBrgCRg5++kwJKkkV3avrF3yrQ2Lfzbhk7tw3c/3sxj/44MME0oJnP/vvt18CSpbngsgNJk8uW26xRZryhh0ZOTLPW+Ag4ABcBGx333VXxsbYNj26gDO1bJrpYv0EU1wryQvJwXyXhFGADTxOnTI1wTmgKeOu/khWHTDi3ihoq1b6Y1r1ZEMCQtU2CVD8DkAXyAmQa1+rrvKLX/wi9WLYOCBO/YveUOqQSAn1DCRPSmPrpbXgXxAs+ATKsaxAPlkaMCawJV/VPsJ5sHrYBtb5fkeSa14zgsDmyNYL5AV/5hr2qLFVV8eH/dX/CpD3fNSuuBaZf3VOwJt/c58YCuYpgmMJB7E9VsNC22rrrTI3gCzzCBuofst3sH9No2ZrBcgTiDNtwBRyP9SL0b1XCeNHuSaJho032TjAUI3eRtM3yti7J+YkpMdAgWCVlNd4WAu+i8HZe++9AqoF6eYcwNf0iauMAdnX8jwDZgzuy0911OPIt7Q21k4dT605AuKAZ/O7cUq15q3XprUDaV0jIWvkdyTeQEsj1xW8V2fRzzMOHD+Bcc/Q951PMM88xF4DyBozga5nCTQI4M1t64eboeeQ9gQjRgTYANjYYXJQ89k9+13jguraJDIka4466pj8zv7XgBZBP3CAPVF7mib2K1cGvMVRd/nyVt/BwatYKzVrgnpzzzN3bdg1Yy2gx3gL5NV2ffD++1m3m202I/sAkGx/DQsUENmZfcwe7TrMa89fHS71wnvvvpt5bp2Tqn740UepUQPggWgGImR7XFWBj/fef6+88cbrAeXOX41Zvijjxo9L/z+5QOOE9ZRosU+MGT0mf/dsSJU9Y/ug9a2Gk2uqNg3m6ZFHHJn9W1sKyScJmznPPx8wLclx+x13RA4pYeG1g6HE2qqrxMTpK7fWhAnlkJkz0wMQw2p+UGIwb/I8AVX7hn0uLRq22SYyS3WzjLhSw7dkWXqy2Q933GmHgDB9NjfepNbemefW1O2335myBqYmmqKrMR41CgM9JsC9pxu71lWWLF2cPwO31snHH36YfXLkyFGVUcN+dnUn8WbfronWkjGi6jAPJKg8U3swNs/8SX/Jnp70mTPnAFhruC2n/LPjrfYB2iPQHoH2CHyrI5A+cWo3IqcLE1eP70WtT9xA/4oyZHBX6ensr+6UU9g0D5TSNbj0l57UHdRaNz9aCVRQ1zQNrynjr5m39J/LX//YebK5q6aWrrJ6raO2msh56ZAwPffss3HqmzRxYgwUah+cVj+bzs4wcwIUjbRfe/21WG170QvayZrI8TRwHTFyZLng/OoEyTZb3ZTAX2AGvHmBLV26PNIwzAyZpZff7bfdnuw7KScwhoVi8f3mG2+mTopUhXxu6NDBCRQuvPDCBEEnnXRSAIHMt6auZGrACmkkoKFhr8ADY0T+h0VT8yLTfdHFF6XPFGkaKZ0gcaONNyrbbbtt6nMEYzLggjPBLbmg4A6DxKzCMY499phknbE8xxxzbMakSpNW5tkZR0zc3ffcE0CBGXG/gnLsG4fKymCMT90Rluz222/NvToveaXzMCoBxoyl8XA9QIPAEDDefocd4trHUh2jtO222yWg8KxIugQNWAugxZ8dU6AkAHS9AKlAo7l+14o9IcdsAm5shjF3vQLNRkJW2zUMlF+fdVbZequtYuDSuBAKVl3rNwNcmXeudmEOukhOmV3UP6vRMh/VcwGyGAP/3kh7Bem1D6Dxrb8z1tpM1GMNJEgG5gSBQAKApH4RWPvo4w8D7kjQjIM56l4E6ZIdGKHakF5Db1n5IVlVYVU/nR+ATpbasEDOYU4AWALldddbL8vQ9TTZeomQcWPHtZiKUQEQTaN2Y+la1Q9tteVWCQo9J8clySNpFKxyVTWWgmJsXm1QP7y6ZD79dBjC3ffYPeyqwNtcltDgmGnZG9+mYbJ7i9FCR3WnbVxmXTg23N/rs3g/8lz3hGHAODZmGOr2gHXjYW+qgKzWp3lGGdMWkKqywdo0HegEXFNzCwB2dbfMRWorDTVe1193ffYaclBrVYBsTQNXwCRgDyS63hhjLPwiCRYA8ZBDDg5QksiQFCCXtG6AF0yy+x41akzcB2sD5pJ1QrLeGIW4bgAN6FH/a7/xecBHnZn5VxlFpiM9Gatqxd8R4NAYjQjiAQG/84zt//Ybx/d8m0b1ngvQZ03ah8wPe4R5/fHHTFmqnFDSYMMpUwJsJQRidrPLzqkXtgdjwSSY9B20L9hzPQ97i33Wfda18VHWGOAjaUKmba1LCpCoMxZibkNKHun0iy+UQ2cemmdmL7Uujz/h+Owf5MCkx5Iu5iFgZ01h1jDC7gsw87sY78yenfHDxAHplBKk1u+990HGlCW/teg5GaPUHa5YkTGRbJOgcKy61vUwHVy6u3rKZ58vqM7F/Svi4HnU0UcGFANx73/wYbn1Fg3Rh7YSkiOToFpt1IiyBTllb2/p67P+O8qy5Uuqs+VK7+n+JHesfS6uADHWTa84YM7BAE7z/quvvqxMXM65MMkm6/OrxYuTsHGMnt7exAPfZOLaIO5bjb3aB2uPQHsE2iPwZ49Ax+pjVhsQHAFy/QOKyFPYlpdMd5eC9GXpEdcNxM0+pEyePCk1cZ09w1o1cWroKkirPeGqRKbVf7vV1LtazLfouRaA+49BnAAlx/ojEFeP7yV57z33xM7ey2ydiRPzQm6MTbAPMrYCHkGKFyOHvZtuvjF1YgrDScswL3vtuWfqum644fry7rvvBbTI0I4dMzYZYuYSAhVOh7K6gpnIwNTDzJ+fIELWmGxR8HDaaafmc5hCVt3AE0kQFoWMkFRo1112iUxL5pk7IXMD7JUgRyAgUCFvEuQKpgUOes4J1hmQeOm6TllgwecmG28cIxFOfQIANu2NayX2TaG6IAboaRzYZPcFm4IMQVId61qnKBATCKulOvGEE1KLRd4GbBj7aoVdWw94Plz25i+YFwMXjJQA1eeMHcmXQEjgIGAT1DpW83vzDUAW4APb1URCQF7rKZsamlrno6eSvnJDAg4ERqSJ5JKC5gTk6oRknVNrsyz3hLEQDBpb15177SdDWpqmxsZ7n332ztx3DPVEPlbd5ICJOrfda9Pw2p8BOd+pNT2y2/0Zy8Z9z3W4ZvVNag/dox5YAlmf99wdV7KBLBRoFzxOnz4toAEwmjPnucyLg4CD8ePLl199GWkttjBzPPKzapBjLBxPkOsz9V6qRBZYC/hZuSLntm48C2PpWQiizSuB8T333B1XwmOPOzZN3TFKPtNI77DJjbW851CfXa1Zcj7zskpQR+VegRjPAmsosDReDFueevrpsvtuu4UVUY92/Q3Xh7Ek8XTtDfh2LPfnXisb1xEA5pqwUGqBMGMArt9LXGyzzdaRt2I0gAXuiYxnJGUqiK6Sw2Z/sS6NmfFofmdONUF56rNSq7V8FSAngVRLxc1WggcIFvBjP8w1rJOkj71MvWk99vLMLUkCLSiwhoCfuk/nJdms2yinRqDVHtwVoAqAYRitY+w6YL76GmvUej3ui12d5e6770mCxN7TOEKq13UsyRj7oWO7dkBH0E8yq67UeHi2EiCkteaDvQ6rKJlQTZbWzTUbD+oHrLg+hWoSt9l22+xn5q5ElP2LiZA1ogZVfzqslOSOsSK1XrpkSWTWjz/xRMAyObnzAc/Akj29zqnPwoRtusmm2W8BKiDpyCOPzDo2lnq9nXrKqbl/xkP6KJJM2ncxaVpGWEtXXnlVwLw6YOMJuFE7YAjPP/+8JPXMFWybRBtgCISrDTV2zJ6oJj788OOsVywhYxzP19zfdpttk/Cg5AAWHd86CQv95pvlk0/mZ8329nSXGZtvliSf54Lxjkvk519EBYFNHzx4WFmxHDgcUiatO7FMnLh2nm3LNDItBpYs+arOmf6BMG16Wtov3Y95pp1BJ2djpiatZIU9mUpi7JgxmVvmMTWDPck8izxT4qp3UOlr7ZWRU371ZfneT9rGJn92xNU+QHsE2iPQHoFvcQQ6xo9ebaDKkXoip1RM7ScgrrsjRdSDejtKb1cpRx5+SNlwg0mls2ug9A4aUUpXzWjL5n9tjlLNTRow1hibqGerDcF9tu8/vYWmL9N/VBPX2HszZvBSImnErgkyBHpNAXd6spWOyIc4MTJ1EDwIGgU4XuACDS9iGUmZY5bTJF4kTWqbyHa8UP2nDuq9996N5E7NFCkQFmjU6NHlwQceiDU9xqQBmrLKxg/gEpgLLPQ/c2+CI/IYwStAJcgRQLtOkjs1dEABuRUQ4RoFLW+8+Ub6AAnA2fJjQoBORivszN0TIMHYgZmI4MvxAFESRsANY+Dvap7W32CDmpHvqKySF74xvPnmW5LRlw0XQKQ+orv29msCbP8rWy+jO3nD9cqyZRVI+c88Su+iVcwVS2yBeW0yK2gRaHBeM9ea+qK4DaavHokWOVg1DlArJEiS+a7gY3DG0rESMHW37LtbNUvuhXkMUCnAwVA0pgjAgT8L/u68844yfMSIsEYYCOd2jU2wAywIZpp7911sj2CwyuqWBLSp69Hs13VidExwQMn1s3jHqAicHU+gJyDyjASXABagxHBFvSZ5q+M6BsmrOStgBgC1GfA8mWgAFA07xpgFGBUwv/Tiiy2mr9anctWsTO6CnB/oAOTck89/+eWisKECfQHrvffeU+64887Iz7bYcousa8+/AT0NOPS/1ljTT7DRRxt7wSh20NzCflTWZVQCWUmFd95+O3NPzzTzmnW9PobWHemhuaGOldulewDKzCk1V85rjKxZYxqDnkULA2pGjR6VtgfVNGKvMHFqBMnXgAXsGgMLa8568GzVh0r0WMvuE5gwtzDckh4CeXPFujdPHQtrZO8AGo1tYwTi+iUMXLO1YT0CIvaAxpgFSCJZvOXmW8LeH3TQgXGc1eLBeaZNnRp2TJIJYy+Bo24xAG3+/DD8zmvdAVW77bprwJS91lhg94CejTbauGy++WZpr6D+do899yg77bhjpI6AmLVjr3CN5qPxwsQ99+xzOYa1aF+SEHItmCDgB4tm/LjCqvWTwLLGyLgZyHzw/ofluOOPzzwlBzXPJIskhZhL2dvUzWLnmVNhyNSUvf32WwFxniFWDQNvzhg/CQ0Jqeaa1Y2ZD8cff1wZPWZMuerKq9LiguzYPHRe+x9m97rrrg2w/P73v5/EmXW23rq1pYlnS0VhfXlG5557bpKLFAqSRPbPAw7YP+N/zrnnhHX70Y/+qvzbv/0yro/6IJqHrovUHFP7ox/9OOsacJN84N67aOHC7O9SSAu/qOzstOlTyyknn5T+pR988F7+17o2bph40taRI0ZlfwTIvC9WW214JKpet709kkva6HxVhg4eVGsGly8rL7/4cq5n7bUnRj4uKdfZMi+xfwZA9vZmHyL7toYBOnJMe4N51TihBsTFNGdZ3Djtp2f+5P9qG5t8i8FX+1DtEWiPQHsE/twR6FhzHDml7D05pSLzpq8bRoydsZq4ntJZVpTZh7Le1py1lN7BI0vp6M3Ly/8JcskyOjtqw+VVfeNazFwFdS0Q178yWfxvkG0tCZCala4cy4spQXKriL/K4DpSj3DnHXfkBe/lwvBhbF6mgCdzE3p+Tbm/ttgWRAh8MUZVQrIojJcMvuyvDKQAvVp/r5bP+o8cxrVwjHz7rbdiVc5dji29F39egl8sTM8lAAsDIJiX/Xf8moWvoEPw4aXKJc/3BY2kLJi5AJu+/jgXkiZhF/xOoC2jKthXu1ADBBbfa7fqg4Dulbmf2vdtRK7fdZFSlYG+OJhpKmts4gxXyHiwS97HnTEmAAi85AXJjm8uVGnY4tTkCW6AEj9VGlgSzGIxd999t7L1NltX9qt/ICyWzzTmAw1TFkYrNZO1vrFh2yqY+DLSpobRbQwNgN4tt9pylazLPRjHprG2+649ogYCwAWjviuAwgTJzAtCgQesJaBtjNxvXO6W6SVl7tT+VQAIJz5gFqCrrFtNapgPsYBfJGiuLJ0fz1dALegEusxRcxjgBBTVmTiGoNzvBMZ+b9wbCbCgEbDbe5+9I+2yNjAS7sOP77Lxr7VgKwM0jTVw65rNpWqG8mzYPZI0xzcXAA5upmrOsNHui1086RQjA2wNoMuJ88knngwreMopp5R1Jq6zSh4ac4kYVAzKumpYyYDiVn2U8XFd2AnPxLoyJ7HcWgg0DJ2ayQ03nBLQ4jNz575R/nDlH8Jc7LP3PmEMrSWuidYfh1YgSO0q1kwrBKCKGYr6xVoXx+p9ZYAjMxFGKgxLtBL4/LPPEgi7FveNiSebBnCN10cff1R23WXXPDuAVpLD+ewv+vRhVTBD7k2vPucSTGPaBPbmeYBxT3dAr99LAmEyBfmSQLUx9zqratoklYApLJD9QhsTZix+SIsBUw6mGExOqsxhAAHuh/YWiRbn1UNQ4O1521vsYSTN5ph1yUzpmquvSW3ifvvuFzMlhikcGu111pzjYgONo3kAEGGQHBM4c52SRcDOJ/M+KZdceknaWDiGWkaJIccnpX3//Q/jCItlY3rkmVM8eKYAnzV6zNFHlxtvuikA/6ijjkyCTAILw+ie7NEUDUcceUQAHWkxWaT9B7jzfIwxabj7PKfl/opRx/6re5s2dVrGHIiiDjjju98tL770UsaCXNU+QT1h7pOgS7T9/uyzkxBi/W9eSaIdfvjsgBvtSKz7U089rVxwwYXZV9zLwQcflH0AOwcMq5l2nRImkoJXX31N9hl7DNn2a6/OzTiQ4n/ntFNLR+dAmLCB0p8aP/sgEKfFAOmlPWDttShIppSxY0blmXGl7O6uUsy+vhVZQ9a6+e89ZC/TdsO+bQ8aNmJk3h32qab/m7Yv6k0pILxzJKKAPkoJ/UDti1xJSTHdN8MXKoXv/PD/bIO4Pzfian+/PQLtEWiPwLc4Ah1rrzl+IACLCUkYtY4As2pWsqJ0dw2U4UMHlYG+ZWX2oQeWKRuuV7q6B0pP7/Ay0AJx5EjkbAJEmv9YSCfYr+0FKhsHwNX+c4LgyJlaZig1qK+fE6gnw9+qVxHkV/BQTUtef21uJDTcHwWxsswCMi+0ep7qvuZ6BLrNccXiTfNeAQPQVCWBtVdRI7USXHppcf679pprkoHGggmIuQIKZEnDZPNr4PN5mEDW+/4eUNEyIahudguTZfVvJC/kcLX3VNN+oY6FcVKPsHDRolW1K1WmpjdarQuqdVNVbgocqAvEINWfjtLTPSjAd8niL8uQYWSES3WLKh988G4CTQGJDG9HR09ZuaKUr75aWh579Iny3vvvlJ133iHBsToX9wSAun5BribWwCY5apofl4Hy7DPPlMsuuzwBr2AyDdf7+gI0BPYCIkF1bXrL5aw2FG6YN/fW1CUFPH71ZQ2IucsNHhQ2DpMquDHmvu/+sQeszas8c3HO5TkLRs0Dx/UMAmSXLc/nSfgE9ep1SGgFisZOsNLUXjWyS88GoBXUCKyBvnxmRbU1N9ddh6DeGmnqtQTRkSsGDFdzHvON5I8MNc2MV6zI+AI1W2+zTRg0sj+SPCYc6rlIJzEumvS6fgDenEwj4OfnJKmAtahGF/X3nqtgEbPlvgVtYTE+/SQ1W56nujA1amobXavvC9QBCswLJg47gTXWD1CtDqfHZr6l7rWlgPZvTQ+spqdXlcMuKy+9/HIa11tDDQA1Fhg41yf4bfYHY+XasCBqwxgLZY50A+ufpl/f9tttlz6GF1x4QXn/vffKjjvuFMAngbHD9dEAACAASURBVOA6/M5+4PmkDm/K1DB6WI37738gxiscI92zdWrOAE4YfEDM/XMpxdKTxpHScTC0vp9+6umwauR39qzLL78i94CRueuuu8MouX/gAhDgLOoZAar6RmJhtU/Yeedd8hlzgGEE5h+Y0ipCew2BMsZJi4Ztt9u2bDR9etgnAPLUU08pP//5v2a+cVUFZNXT2sNIF90Pkx+BvPtnimQMMF6eJwCEzdQ6g6kTMyL7kSSNNW79JlER+3+gem4s9clVtap4MYqAzgAfcl2yQ70Qgbibb7k5TM3e++wTGflXXy5OS4SmJQqpp9pHa8p4AV0zZx7SqjF+uxxx+OHluecpEt5Ij0z7jwTBzTfdHLmksZaEYMRjH5l56MzINq0hLr0cUy+95JLIhrGtPkOaq4H4dttvn56HxkctsmdNXglA6eXHSfX55+fEDRfrqP2JmmZzq2HDSSuNlflpnv7whz+MKzAgSdppzQDOGD5A96QTTwpY0uvNnLeWzEOAeo899irPPP1cue66G8ra66xVfvD975WVfcvL/AWfJgmldYZni+28+qpryrBhI6sUfbXRZdI6a5dJE9dOAjCKk0Heif2lr9/7uSuydmP82quvBciuPn6NsM7W0KjRY5K48K5sHKTtJwBcZKBffFH74/V0pyVEjHGAuMGDM//cq2SEdXnq9/+2DeK+xeCrfaj2CLRHoD0Cf+4IdEycsHpAXBqyAjoJ1IA4IKM/7pRDBnWHiTty9syAuI7OvtIzqIK4Ro7nW7L01SSlI9lXoG2VjLIF4qLhbxmbrGoIDsT5PVavg6wNS1Hlew0TJ1jq6uopTzz+ZLLDglWBhjozBfQr1ZzIacahsj/BvRdcI+0MYOjz4qvgzcvdj0Ch1rGsSBAD/HlhX3H5Fam5A+IYk5BQChzUSHjJeQECUBpt+xyA5tgZB6xkC3SRBzYW40BNY9AgCDNOkbaMHpMAuF5rZRRj+79sWTKmjYyxFsP3J7gWLADNAgByu9RjLW/JBZep6ekuy5Z/Vbp7OssXCxcEFDE9GDJkeFm2hLHGoFIGusojjzxWXp/7ajngwH3TtPzyK65II2YF/yQ3WhMwYmCXvdvuuwdcq6UQ8JJfCZLZs3N5a5otux73H0Zm2NAAFcFBc80y1cbC7wX/xt54Cs7I5PwZwDAf3n3nnUiiuHyqa/JsPTvfYyPPstv4VDZieQIWgVdlOqvkze+xLo8/znhjcPqDydYLfDRlFmiR5gJnABZHu5UrVsQZDnupN53PY4YEva+//lqZvOGGAQWOSxpYEwkrA2KBftcFbK02ckSeI+ZL0CzYJvMTOAIOn8ybVy686KL8TiJg8mQB6HYxoPli4aKADUDCNb773rvl1VdejVw07R5WYgz7kqFnkmPe3H7H7bl2fQytM/eDpSOJi/HJQAkzKRu/2YwZmYPMRwTppHIA0R577J6ERVNHJbA2phIS5p57BTqscYG6Z2u+MgxSn0SOqfbGXlDluOoH2fzXXmYNuDO25vNvf/ubSO2c17P1jNyXukXjpKE2hunll16O7FTN6rXXXJs5hoHBZAIAt956WxhRLqzYEoYp5gA2DwtrfgEom2yyaRwyuUoCYtgZ4/f000+V66+/IYAASCHhxBiRPToXMGHtzzpsVgCR9RhmtKur7LLLrpHsqU/1b+ade5D84RwK2GI6SJSfe+7ZmBFhR/0nqMb8YGnIe92zexc8uz/Mm2SExJW9yxrB5jM5MreNP9acNNczACiBYvWOgKF72X77HeLqyiQE2AHyjMk33SdJTpne3Hf/fWX6tGlZBwCVhIAkgGd5/gVMmDZOWwtjR14c19/Hnyhvvfl2+elP/0v58IMPyyWXXppr5WxrL1ZbPGHCmmWbrbfJuL7/wQeZ24A5IMMpVXKFaoLElgMoIALEYbQBQ8DJvAOyrBESP60DKCqsB702mXvE8KevL3uzeQ+MMlC65ZZbI2dl2GI9YbH23nufyC8Zy1B5YBaBYWzojM1mRAZ8wQXnZ/3+5Cc/Kb/4t19k7xkzZnSSNearazKP1Wfbv42PZ0HOav5Zc5Qbn322qLww58UyeHBvgN3qa4wv60xcK6/DxpTo+eeeL1dffW1ZbbXRUbWQjq4xflyZPnVKmbwhyb52FUAc5UttfeFenYe5EOA1Yc21ktiZN+/T9OmT1LG3hUEnQ9dXsLc3kmFMIBMTiSb3GBCXvoODS/cqEFeNa077wX9tg7g/N+Jqf789Au0RaI/AtzgCHeusCcRVeZ1C5jBx5GKplRooA32Yic7S0zlQjjlqVkDcQP/y0kNO2dmb7HzT263WPX0NvFZJKlfVw3WuAlrNPQTTBbytQnerMoaCyOp0WQGiF4tGqOoV/M7LTBNmL9uAxo6GbeOuWe27yY/IGdUX1KCrL8HEuuuul5efwERQpdaN26UA7Nbbbk3xPRkONzISNccRKJI3YRlkLZ3DSxwLJLACCgQUjttIIAE6EhVv8qXpV4WpqVblggj3BXwI7ryIgUrHrC50tb7Q3wVSgmgBwTjyFnVRS8kga61VDdCrTHH4sCFl4aLPSunQ00mt4/IEHmSjgwcJnI1rbxno7yhPPPF0eebZp8rBB++fjPaFF15QDjjgwHLQwQclIPLyNwbAi1oSQbonVV0W+1K7BAiZA8A0cxX1Iu9/8H6CKAGp5ySQkK1eMH9BwJB6JBlgAY97cy8CZoG2axXUOZHAXV+zGSRga6yZnnLaKwjWp02ftsoRUVAqyMUYCogFiuSnAmHBos/7O/t+GXh1UPoMqmkEmJyzNhauID4Nc8eOzecEVoI7wRqGwJ+BUPVZjZSK5M7358x5Phlw7B9gs9NOOyRAwnC4V9fC3RT49VwF2AwrNtt0s/RbA9KmTJ1S3njjzfLZ558nyBSokoBq7J3ap9dfC7jUW07/PrU9P/jBDzM/brvt9rBSpInkxqmNfP+DVt1of+Y6MAz4NQ6gsu1YB0DhsssuixENiahECQdWQJzMk1yLXM06wGBgNRizePbuBUshaD7ssNkZH/PDehB0x4wkzno1kJRsMYcE+ueee07ZfIstkpDBsNYkxtIkT4wZWR+GBcAQ3DMfwgKRg5IYeraeG+MKa9M8ba5VcD179mGpbSIvPP+88zKmnp2ekRgiiRpAj5TUfCZt5RZrnkhiHDbrsMwJbJP5D5C5LrVz6tvsIWq/nBOrqum3/cT8+ujDD1PnZv14LhgX8x/AVB8LxPkBMu69974wQerrPAfjoEE7EGNOARRA15NPPRnwc/AhhySB07hputZHHn4kEmTzCpgybgcecGCZsNaEtPEg8ZM8YKpifUlsYT6Bc7I//eHURpIybjhlw9R7YeSBS88NiMGuaRSP5ZMQAKxJzt9/78Ny1JFHxfiJIzAwblysLf0zF3z2WUsZ4Z1BKq7m7dPMW+fGKAElEibmV6N0YGaCSbNvSyTp3UYpASj7jFpGSRXXZH42jorOqy5VHZznXVn5F/MsrWuMqwSUukK1kU0dNvkxaS1gaC1aP3pPSkhiaDlmkp5SD2w4eXL2mLlvvJFjpH6yuzv7B8mm+k77m3fDJ/MWlNVGjW4pUfrKWmutWQ6ZeXDAq3pa3wMkr7/e2DEe6ik93b1ljdXHlc023rist/66td64qxQCDDLMSLNXrgwTbx/xTho/bvUweJ/OX5AkoLVY20NU+XMSK13d2S+tt0bK6v3A1df4AYNd3T1h4qwp52iDuG8x8mofqj0C7RFoj8C3MAJpMdCwVQBcBQLVpKKzs/+PQNxxR88uU6euX/r7lpWunmGlb6A7QZhgwwseE4V9ayRYlXKroLD5M9Dn5RMJZSOzbDmnNffjmI17XFMnlZqcQUPSQ0cg62VGdrfjDjvE/IPEDjjq6CIrlIldGVkLd8qXX34lLy0MBnOCLbbcssw69NBIv7zUvaTUXpDOYXwAOIBK81bgSLAnYFH/Jvu99dZbJdPKgQ0LcNBBB+dFrTeYoJccSi83fZOwNeQ9Dz/ySK6ZfMpL9ZFHH0kgA6x4AfuprnLD80I3ljLCAj4vZyBFgbtgS2DFTYzU0EtbwODF3N9XYtbx4QfvldVGq48bVt5+560yfPiQXN+8eZ+UNVbXl6yvLFqo3m1kefaZ58vtd9xajjrq8Iy5ILSRm8nkaxxNcqa2hJmB88Q1c+ONyut6wK21do4t8KvW3MwdapNfbA/WZvbswxPICfQxQ4AUsIXFMnfINLFtAg31NbLvAiByR0GgwAgbJZhTC8O0gtQR2wDAkOUJzIEofybz9HmZcZIyc6hx6SStUssjqDru+OPiHnn22b9PxnqP3fco1153beaGgAdoALrUwpF8CXiwF+YLNu3HP/pxGB81M4AvphE7gQWrNuwLIqdjuiBIb1xQH3vs0YBaroHG59prr83/qpFyzmnTpoclAi7Z0KvtETRqNh9p4jvvBCxiJsxDgIa0S92f47oG88p1akz/8bx55fDZh0fOdvY5Z6e2idmDec2N8rPPPyszD5mZRuoXXnBhpJSAnrUhQAfEjLNjGjfjBzhp+o0NwYCYA1gfge52222bxuRqcwR/lRWvrJz/JFywvJWhWx6wJqgmJcRUWnOuRUNxgEZCAfh67fXXywnHnxCgeMkll4ZVOfGEE8Oek7UB9xhjoE8vMoE+EIdZM772Ddc+Y/MZqRFrWGbj4jOeKSYNUN9qqy3Lfffdn8QCEIgJ8pzc93HHHZv//fjjeWG3gDNN7gXs9gSslWswtp6NdcMMpCoDOmJE5BlhZ8gLPTMAkMIAOPQfWaS9Um9J4NieccwxRwcYqVkjJTz5pJPCDDaMn2Ng2oBItXUazuvTB9SqryOb9V3rW/2lnnGeD0CPpSGBZtt/6223RGKKWX/0kUeydQMvwBOXyS8XLcp6AroA9MjxIhm2Zy3Oru+ZW5/6Saau2Frv7Cxrr7NO1oa5pbH6lClT836w13gOageBav8mKWivkSADxkaPGpXkAvMWa3HipIlppeHcnof17xmYC+aqufboY49mHHfeeafstxg4dYQTJ04KALT3ulZgGBunZtoal6ixH5n7lAJYaiy3deb+rE+slXF1HudUz6xe2buIFNw+7nowrBJkBx00s7zz9rvpxbnRxtPLZpttnEbvDEokHAEoShOJhUG9Q0pPz6BW0m502WqLzfNukvDT6LurS41xY8hExr44c1RSUD2cxIG9YcjQYWHYkkCJnL0nygDzkBunOWDPtD9/qdH80KFJMEpcdvX05H1Ze3CuLN/54X9rM3HfQtDVPkR7BNoj0B6Bb2sEYmxSa8mwZEBcZ8tQ5N/3iRsoxx49u0ybun6YuIHOQWX5ylonk/5D+hGExavHqj70X7Nr9YJbrQgGvnYq9Nmmr5FPfNPspNbMNa0IOlLs/dCDDwcskCapBeG6JussoFAPJ2BwUV7spCLc1ji0kafIZHOF83LW20zmG8g77dRTU8+iZqI6EtZ+P2RpMr/33H13ghzBB5mZJt+CJwGAugc22xgo5xE0ApWC+6efeip1SaRMXuQyzl7yXqZkmQJNgEdfrnfefTdBd2R1sTBfGBAX+/GlS8saa66ZoE8th4BeNv2ww9SBjI3pygMPPlhGjxqTmq9LL7ukbDB53bLFFjPK448/UjYkw+mogcfOO+1aFi78sjz80GNl+rSNkvG99daby+ZbbBZmRqDr/gVtWDHNmwEaQTzJonEQ8Bxw4AGpTxEACWCBrjrmCzPGMt/AvMBX1t/Yy4BjO9ZYY/WAQzVPmInvnvHdgAcBD8kqBgnDc+9990Z+pWH13NfnlrPOOqv84Ac/SMAEeOy0406xxZc53n//AwJwnBNzZQ6oRXI/1VRlIKzV3/3d35Xzzj8/jCBWBztHPsbe29wBTg+dNSvB62OPPR4gj5146823MufUrQEggMf3vv+9yFQZNWy37XYB01ddfVUYJfcv8MbUAYvA6kMPPhjplvmrNcS+++yTc2oGj4EBZp+fM6esO2lSEgBA3wknHF+uvfa6ZMSNjfkF1APymDtA3vUBPpg6v8MYNccTtAPFRx19dObZpZdekkQAoCITz1RDgIoRMt/8ftaswxLEX3DBBTHxwIAC8ql9HDIkoIJxBDkzW3PJEeMA1AvqydWwGSSKegy6VusDaAf2/PfKq6+UvffaO+ys47GQx4ClXrQMZE7fdNPNCebdC6YHYw8gYecDqEaPKkcdeWTuR0D+r//6r2GczEfSRkYkQMqxxx4bcEdu+dDDD5X999u/Avy5r6d3mECcnBQgMz/VXs3YjLvjY5HOStJI6gCp1og5YZ16Jta/cwDg9hKyQiAEQNco3Lx1be6hutuODNtiP7CfAFjmjTmI8QUgNthg/Rh+eNYAnXuZ9/HHATDGTmICcPBdwKcxncH8mu+aVdtDpk6dln2Z9BMjjg30rN1nUwvquWDWgG/ns0dJtLgmYFfjbgkostltttk2iYo5L7yQvmIbTJ6c82gOvsmmm5avvlwSOadnvukmmwQ4Aw+uYZGm3a19GQBkCjN/wYIkrQB35j1Mo7wP7M9qgWufPyZVtW7ZseIK29GRMTVfmxpQIK5hnHzO83JeANN37RfqWWsz6ypDrPWsVdHx8iuvlHvuvqdKNbfbLnOxkWST2dorJMEYltjD67uqJjDtrZIUlB7OWxNZX7fQAQjJX4cOGR6J9Oef1frc/tJXlpDYDqlgzduRdPbRRx/P+0rSEvgbOmRw2XyzTVI36B0Xd9ludeIrWuzhQK7beNVa1UGRzgNxQ4cND6Bs+lWmNUdqsgcCxF0vBlGttoQMdUjk+kOHRvliHQPSQNzpf9U2Nvm2Aq/2cdoj0B6B9gh8GyPQMWH1sZWJy0uc4r66TabZd1oBrCxDh3Sn2ffRRx5Wpk9dv5SOvtLRObgs76svfiDOS6K+t742KVnFvq260o6YUHBL/Jrtq4Ym3/ypxF3tz6UGy2F9Boh7/rk5CSi9fMaMGZVgWaAjG19t4quBhBe52ggvJmBDEKGXkyDDd8mw7r//vsiPOKFFAvfCC+l5JEMsgNdIm+zPC3HCmmumsayXL6MDcikBFec4GfZjjzsuwRMpnwCR+QnXNYwBJmbkiBExBgDCNIkWFAh8b7v9toAjEkTMoBoT2V+BBacybMvkDTYod919d0AQCZGAUQNvgeHMQw4pb771VoIzgf/sw2aXhx5+sLz22itl1mGHluefe6ZMWGuNSINYV++/3wFl1Oix5YrLryyjR9dG3rfcclPZZpstI/dUP4V98nkW3WqVBAvYL3VyQIJgk/yO6ckbc98om83YrFx6yaWp8yDfERh7LoCm2h7BIDAG2Hp25F8CQqyfgO3HP/5x+Yd/+IfIJn/845/EGZGlOiYEmOQ4+NmCBeWiiy+OvOzhhx5KsEfiBaQIpjGkfgDJ888/PwGacZy/YH7ZYP31I418Yc4LCcCxqn7U8tx9193l4Ucezt8nrDkh7BIHRNcmWOK255kxnJHBluEWEAM4/+N//PewZT7rmXjmZHLkteRggiX3j5WRzb7n3nvDTOiNJXEBHAhe/+Wf/7nstdfeedbcNAEA5hfYuyOPPKpcdNFFAZDf+/738z1W8ebWHnvsmfkAFGIqPHvzBys6ffpGSS4Yb8kC7pPAVeN0iGETgPou0G09YMh+99vfRVq42267lj/84cqMi+tyPTvssH3Ap2D35JNPSrD34EMPBuQBNRdffFEYDvPf561ZiQftErCTQJwfjezZ5u+55x6Zf+eed24cI8nb0kuvry9MKmbqlVdfDSjC6tlrXItxtY59Vi3m+utvEHApCcNdVcAsqLVeBPauzTyb88KcBNuOh+Fz/67JfgBw2IYYS9h3mJNgNMwt8xtwJNVzXVhD/wFhzzz7THlhzpwwF+4XqJaMwPbYI+q+1RuGyXpNq4+FX5QXX3gxTqtk3daJQB87ha3HxDb93Kx9c05CxT04DkYNWHM8IAzgcR77lL1PO4okflr9woxBYxNPjokJZ+3v3kiS9ehzbAkF14pBdj3YVK1WGuk04MR8w1iQ4DHbqWimSuq9N9S0YXgaE5kqn61y+G+aa2Dl4mbcWc2sGodYLBYZYVwX9Xfs0yRb4+lay1wNg+qf69jWHojeJ4Am9q6p+XJp5gGgKPHVSHrtrRphY/HcJ1BsHri/pl/g9I2mxyAGm+v39ij7oPeI+YLtpIIADEmdnRMwbcytAEAgU6LFeBmHLz7/sqyx5oQ8mxhxdSlbAAb7V71Hr7r6mvLsM65lRBk6dHhasQwbMrhM3mC9rJsKhAHPrtLXv7IURl79A5lTlAv1GQ6OPP/TT+dHYbB48dKWodSKPGdzpOkNhwVexcStAnEa2Q8rPYMGZR/WygHQboO4byPkah+jPQLtEWiPwLc3Ah1rrzGuulMCcdwp+yugqvVY/aWz9JWhQ3pKV8fKcvQRsyKnZHbS2T20rOz3Iulb1WC45h5bDb/zdqqAcBUr1wJmMquVsWtq4b6+oeq22GLs+qssLy/s0pHM4JznaxZbALfaaiPClG280UaRNPWwXscndpRVPcQEAvfcc28+L2i+/fbbUqskmL/+uuvKo489tiqrDpQdf/zxYQ5k5M8888wEbTKRghK1EAIMAV9TQ/Wzn/0sQcaPfvSjZOI1deUE5998V1BPgjN1ypTIVbAkzz77TNi6jTfeJIEhGdApp5ycAF7NCpbEPZNmMdwQ5AmE1fYJQGXUH3n44QQIM2ceGoApEL/rrnvSkFZg86tf/yJM3dw3Xk+2WlAqyws8rTtpvXLppZen+H3ChLXLzTffWGbOPDiZa8YWJFyTJk4K8yUAFqyS+an7ahqVA3EYHoE2IwnMlHsyVurRZLIxHL/+9a9jkLDP3nunNx5QodZGY1xj4z7/6kd/Vf7X//u/ErgKloAvDOYdt98R5grziUU0Hj/84V+VBx64P4EfYIAJISU68cSTIjUSLP7yV78MowEwGTMBtZ5+xveYo4/JMxD0HDrz0MwlgGP86uMjo5T5V3+D7cNwYfsAI8yEAEnGX5+9iy++JGBe0G1+YYjU9QB0nC/JF62NX//q16nbFLw7jySBIE3Qx9rd/55/wQUJyLfacsuwJACC+h3zh8yR9PbjliOf+Vclwi+nPhAwcy8CMw2OBa3c8rDT5o2+WfpwmSfcMNU8+szJJ58SVgUgJPkkR8V0nXvOuZGiYeZID61VsjjHIel1DM6Qnr9rl+zwPTV9ard22nnnMn3a9HLHHbfneZ5wwom5Ht8T1BpLEllgS6ApWD/rrN+EpZI8SLsLPar6VsY5j0EM4IFxcrxaKwosfJhkiLniWQvQAWLukgCt+lZgDuCxJ4wYPiLfnzx5g6xD85uMEDgylta+vwM8jGzWnbRu5h7AyHnV/uN3gn3nkZQgnyOxBtrMY/uCe9RMG1gEFH3eOmCmI9lj7zF3AZGvWLq3zF0aaal9DMuF/U5N5/j/n737irarOrNFPXaStgIZJIFIIoMBEU3GIDKIYJITLgfsso9ddoVW9+He1u55P0/nnnMqXNtlGwfANsbkZHKwSSaJnA0mIyQMCJC0tfdtXx9zrL2F7XK1Vlyfl7VclKS915przjHGHPPvf+9//zeOqQyG23V4f2upICBv9ab+rkbLewXllW2q3+N3XsAelsg6du8CKNaY88N2S2IYW8d3T2GtWj2vYN85qmMDiBwzdVZrxmKws2r16gCu1ouQ2sD5VqfW8VxPdVKswC0N6Fczv6qmp0CF/orkftacl+N5vfDii1n/jIaYL/32uedyju7vMjCea8EYazzvvqVoaM3sgUJ7h3mWLHNvAXz2F8k993rku0uXJvEiefWrX90WuaZ91p6BnfQssA5JaL2sFevfmnrk0UciO5TgU+coqcaNtTX91svxjaXLypIlD5fdd1tYttxy8/Lsb58pM2YA5fPTDqaygoMx1JJ0MQRYtHXXWa+st87sssP220ZOv3p17ds5Mm0oLQqMpfEHRo2J/c99xV3XuXKnlGyxtwfgBehW4y3PNJ+pxiYj+TuJMufj0RkzOxC3LHue9/dB3IcXePWP1B+B/gj0R+DDGIGBzaaAOH3DJrQB6GSMI8NCl7EyOm2oulOeemLZYfsK4gaGZ6QmLonY2OVXEw5Zx9ZWoBmbNFD2By0GOklKO4iHOXDUCsx7tXFdKwIZxrvuvDvBsODBA2nREYsi3fGwHplWrfhnzByNPK5lVbFWggZsCWkameQ3vvnNcs73vx9ZFxbg5VdeSQBDMqY/FFkUYKUGpbrqVbAqyKhOmdV84X/+z/9ZNp8/v3yJCcpPf5J6AqyGB6TMOkCjV5KG0JgoYEzvKAErO/mLL7kkdRGazAqmGSWc/aUvJUsO5AhmMQ1cDAWk6gBl4/1eYAQgYjuMif5GmJtVq1eWH/zgnNRTCeAFOJttummAqWB9o402Kf/8z/9cttt2+7LzLruEcTvyyEUJ+LA4zkXQjbEStLGFB+JcF3Ch3xQHQnVZ2EINlgXqzEcEgs6FHA+rpZZpr732zjzde8+9YVDMsbpC9Ubqtc4848zUCLmmz2qCO0IOVU06OBEefNDBMfPglIdxA1gFrECjYwpEmXwwfAGWMHECGecgMBGoqQPyOYCSScd666+XINF3CibNDcZUACigIyNiUU+yZk3JsEeuNTo9gfLVV1+VMTI2+k3tuddeMWRw7b4PiNWUnXTTSwBpTQBXgDuTDU2qyZZIB61VAF2WHzBxLezqzbUg6uVXXi7777d/xo7rnXorP99yqy1j6CCAFDC7HvMMlAhYrWUss55WEgJMaphznHD88WFuMLjkYsA9ORt3UmNlTgBcNUScAAFPYF7w6vwBfefsuzAdmD9ADxizHrGb7kGy24t+cVF+LuAFXA495NB8likGaa4ecNhN7B/DHgCo9edrrSL8uzVkd5/2mrMPDYX9xpa4XufXgEsLSO1PQHjtTVcdvQEa5QAAIABJREFUMVNzhdEZ18ZjZe/n3tN6vgGn7nlBP7BuH+NaaFckRW1tJcxZqwMGFoBAtUaYRmvc/cvkBMPoXFobFftIZcBYxFeWpH5X7VNZ7d5X9tiTnuqha+dQ24nUXo7eT9KsTgxr2aTFWCrj6d+kdIL1uJOuWBHXWEyi+8H6Nn4VbJIGVsMMIMFc2WskhzBR5tscpA53vErXnVt9z/TcS84HyPUscC/ZR61/YBSQB3ixfNQJvp9Dr9+7FwOcZ8wIOFMHaY2qg2NCguWzD/q3e2yvvfYoP/3pT3J/GT+1q9apxIME1JIHl5Tbf317jKm4XZJKWmvucbJr95dkjPsCYD72mGNyD5HLW69AnD/d640xJWt03zs/+7vrZf4DTBk3tab+xFpbd5IawPyrryyNwY594dFHHi7zN9807qODQxU4Gyt1oBg0temk7kDcnE02LrvstEMSEKtWqVeTyABwGZsM51koSamx+Jo1FcS5t19++dX0UJW0aOszLXfKQJKe3Cnr+phssSOhGJnqjE5OuXxZwKt5+dLX/89+TdyHEXX1j9Efgf4I9EfgQxqBgc3mbFSpq675c0BcRVVlmmxfGSvTR0grgbjFZcfttymDg5WJGx+oNvn5X49Va58PhGM9Wfm53ndUY5Opr7WeDJ20cqrEsuMGy8i06eXOO9Sd3B1QRcevtxQ5ZYxO9GBbvSrNUFtfMUEo4CZAxiRccMHPE+jrhfXd7/5bHBRJIT24H33kkXLU0UcnEwsQfenLX06gIfgR8JPgeGgKiPTbEmAIBASogkcMmwc2dtDD2781LQYMgQMBDGAm8Fp0xBEJ1n/205+WOXPnhsnhlIgJcz4epIJix/nkJz6RoFidDIbhlI+fEqBAEuWaZPxl1Tkbnv2ls1MHeN2115ZTTzs1RgWyywIbNT0CFsG+OiTW+GzmsUcHHXRAWBD1M5hADYtZqmMsnDuAeeJJJwVYCEw//ZlPx/lQrdiee+6R+iVBzvzN5yfDTU6JIflv/+2/RTpKfsT9zBgAf4IZgRojBsGgTLJgmLwLSBJomTuSM0GwYIv8FVPGzU29mKy3daKGRxCKsVMTeMcdtyf7buzi6vnO27lW9Uy+0+dJS7kwspvHSHGDBOwYtQgmATPM4VmfPSvBt/WURvTj2m5gZVi6L0+gCERiawRFWBrGIcBWpG+vvJJ1Yv2RWTpPRjuCSuPqZ65d3Yrguxo6YL9nxNmQ2UELtjA0QI5MORMDQb5zdf7GQRAt8HY8Aaa54OBY66N2CNCTnHD/CNacE5YEG0c+rScbR0aM8xfPPjvGNBqrMzrxknwQ6HM8JMETiGNFGWCQzF70i1+kZpSJBKbS+R177DHl++eck95iL7zwu7ATAmn3UGsIz1hGkoOjpgDeK61CSkk/K2CpAekeqzM82b6AxFfjavc+ExH98NQtClCBRC+gxXpIm4/BgbB9TZZnLEgIBb4NnDSm3ZrMfMycmfWOpXevYxOb+UVrUeKzwCSDFC1JsJAAh+/F9JIQphenNdRZwwveMVaauWOj3PfNqAiYrL0IV2du7ZxxGExz5hlJLvk+DLB7Wp2gPWX/A/ZPIgQ4tG4dr0kKXXsa2k/UPZg01jEAIGCEfNm9aUysG/Nkf/Nd1hTW0X5rTCR07KVAu30RK3n/fffFeIc027GAK5Jd7zPvv/71ryK5VBdLqo0Fxag2WSlVQWvPYm8ATF1vc7CVuHDfk5Nil77whc+Fofed7gV7HSdY360m8zvf+U4AiM9gIjHz5MLWJgdQ/RnPOOPM7MtUAtZ3Be+DMVsyx0ASsG8MjGUzijFukk/uowMPPCBg0zlX2e+uqfe0X0q0kFo+8/RzKVlY/qZ7d2b+01Zj4cLds2fXGuJLy9Kly+IuOTg4nDW59VZblp2237ZsudUWnVwScCOdXB2VRVjdFSuytwLVADNgj4kjI3/7nRVJRngFzA2USPldi3vLvW9Pk0iwj9lfpo/OyPOWQdd6666Xe+nLf/N/9UHchxR49Q/TH4H+CPRH4MMYgcgpiRWra2Rl4pqZJK+SMr66TJ82GCbujFNPKjvuuE1aDwwOzQiIq8xbJ5lkjJI+UPXfAXEdKGz94gIPuwCisneT7QV6T4j22e5Emrvl6OjM8qtf3R7TiWSWpw2Xjx12WKSC1XlrqMqIhmqzcVln8ho9mTysGEdgJbB2CxfukZojDAMQ5UHMfl0gzfmNZOib3/hG6kKqdHHjBK3qokTaAEEA4sUXp7GsTK2HqCBA4CII8jl24AwcNt5kkwRozRmReYFA48UXXkxgvu8++yTwueXmm1N/5WErq4+5OfTQQ/M5tvVYrc9//vPppaSuiLHL1gsWRFaobkoNF9ZMT7QjjzwqwQ5mBWt59TXX5FjNhVLQTv7GzGLBgq0TnDqOOqODDj64/OynP0smnpQNgPRZ5yVQIbmrNUZDZbvtto+sEpgkQcPguTbZaXI4xibmRaANaKkVAnYAGq5sHPzUCMlQq0MBGtSXCcoxGswgZJfNpXM3vmn0PTgYICSYNN4AkQBM0IYF8nuBnQBHEFiD8RmxDzd3DCysewEo6aPARgAk8yw4UxuJley5q3brtbbfmOwRJrAW9LummAT4O1v9kZEwwNiGxqq0ek3j4X2CZ+xPfj59WpU1r1lT1qjzGRgI0CTtEkiSiwG8gslI1dLfsZr5CORieDA01HMsNCZVYjWe62f0IwgGgIEW4IscT7AHrKhF9Hn96syfgBCgA2a9AGvrG2gGaMKqvP5aGEUyWvcP8w2gXjICu2JN3HjTjQFXaUVSJiKlZUDi/hRA/vQnP83nmYu0hunGobUjaOxU6zPo567bmLnGANe3KnB1XtaU8wc+rIkGOMjaGOnUFh4jscJncOO6sU/mpMq01+sZyDhne4Mxv+GG68POGoe/+txfBaA5B3Vwrfm5dSVBYrwxRWR7rhMrjbFXVwucq3sUaGOmgSfJGGCNORKQRHLMFAXI8V4gUE2nBAqg5v0Cf3uCxvGYWy0WrA8JmPSTXMHoYlVqJ0kDMatcXYEn12TdXXTxRVmzjsdIyHfusceeYVaZuhhT0lrnWvvuvRUXX/fM0tdfz/4I1ACV2Hh7nHNoIL3VBPrTeABYkh/AkXOwf2Ce3EN6JGJuJXEklCQFuGG6XsZIxtt82mtJ4dXWnnraKWGS7fHmG4DVU9D5MbjB8gKzFAjYN+sDALeHcLsFLsnEMf0YY4ZXALHPm8u77r4r87PzTjuXffbdJ+skLOKMGakP9l2SQpJjVAnqMt3X9lB7mFYLEkuSPVdecU3uPbWfjz32SFm+/I2yaNHhZfeFu6WNge/hTEn+ODAwnH0SE7f+euukxUD6xA2QUAJjjE1WhZXzzJWosldKEmBDzZdn3QYbAnHvdCCuGj+5t6yL1iMVo+uDVTo8M4BTjeew+shly7P/honrg7gPI+bqH6M/Av0R6I/AhzYCA5tvOqcaaX0AxFUmbCwgbnS6Au415ROnnVx22mnbMjykE/do5JQNhKXg3H9rasF5bdLdauIal1ZZucbETa2L8/e4VE559fy9Ojnl7NnrlltuvjWsE3woEDv8sMMSKHpQj0/U5sczZwrs1tQ6gLE1yTQ/9tgTadC6zTbbxkpaUC0YU1+EVVFvwLyDGQLg8sQTTwa8bL31Vml+LQjzYGxZdNcrIBHYCLpIXbAjLfuMSfBQJRd8/LHHApBI/sjgBEaOzbRAcMjq3INXYKH/022/ui0Pe3VDvlOwAuwBNWRCmDLBkuyza3AMtVRLHnggciP1LJzU9t3no5F2CdYEHjLFHtaysxgugTPWROC6bNnS1OiR3xlDvb60XcBYKfIX2AtMfb/AUzCIPXpwyZJywAEHJgAANA468KDKjt3zmwSWAjwAGjBmdy6IOPjgg1KHI/NrrLE/Pq8uJwAmbNdgsszeU80MqlSpSXQrUNKwvQb7zZ3O32NyME1tTe1b2AL+ZnbyT//0TwGkwH8NmCro96d6It/DfITxAQkuYOf8jKNzcjzASnBpHgBD5+mcsCeCIN/N5GVVaoNKTAcakMSCpMH56IwcM8BlVPN111llb8MDA+Wt3/++O6f6nRWwjeWana9A03+ut/2+MVXpsdjVRPm9c/Mea4qsDCtB7kVabH5ce2sNMXvWrNw/gnFAjWTMWjMGmIPaPPnlcu65Pw6D4ljkZ47hfYJsDCKZnMAUI2tesCQCeL93n7QAnzkNMHn4okUJNgFqPc7cJ2qGsBrWrsSJeXYvkaw5P4FymsYDZa+/nvsGcHr8scdzj0sMCMbdq9hA8w44c1sldwZyMUkYYIY5HP2ADYDguuuvi9QVoJFM4YTKPEjygfRu5fsry2abbRopqjUg0QGc+D5MuTUuyUA+qH4VqJAY4IrLlAc4c69jrskYscCAFKDJHMZxMPBkupIjr732arnv/vsDutxXxprcj3EOcA0wGDP7ubE2vuSSAMjZZ38x586IhizxsMMPS6IDiGP8c9zxx5d7fnNP5LH7739A7mkSQPuKc2Vvr6YWqLT2uLhaI9g6Yxqp+M03R61AFqtO1DxTSGDF7TWYMXNl/wZkDzzowLRC8N6nnnw613j44YuSIMFAUQKYd/uiRBBptxfm+4orriybzd+0nHDCsTEekiCyfzB6uebqa7JOALof/uCHWSf2UGvQf9aMZu/aHnDfZHiFfQL4/vEf/7Enw/c8UD9rzUpaOX/Ph5aQkWS7/obr07eQXFlS4Ec//FHqytTSOgdKDbJv98lll14RtpJb7Q3XX1d+98JzOQ/PGGtt6etLkzxkaIKx407J1GadWTNTE4c1dI+uHsOuukfVPVYDsOZmbG/AtM6avU4YvfXWX/9Pyikx+9kvJVf0Me16l0omSprF2GRZlVPaJ774tb475YcWefUP1B+B/gj0R+BDGIGBLTebGxCHQKPDx5wFXHk4jCs8X1Nmjg6XkaHx8onTTwkTpyaugbh2DpNBZK2Nmxpwe0/q4boy9mY+0gLy1i+uOVK2mrham1etnL3Wmb1uzDvY6ZO7aGSNiWMHHqnRGgH/eAJtQWU1NJidoGbVqtpI1hUynvB+0rzmIkbOJKDON01MpG5EDzFBueAKsMBeyMCSYJ7/k59UOdW0aWHSBDayreSdgpHa4LXW2gCJgpeMAylL1yhbJl0gFuODXXapjdDXjKf4n6RTgbueTNgGgAArwj3ygAMPLPvsvXe+L03N33svD1oBHQtswA4DxNhBbydGAM5JZl4QT1rE8AR7iYUQ8JH3CfQFqK5dICCwdt1hcX7/Vg84YLbMb2MLSTW5LwqAZXgV1ZszwbJgPz3tZITffjsS0fvvv6/suNNO6fHXHPy8Nz2nBOQjI/kugAUQ8V0ARLUMH4lEzFzFqjxOb1VqZt2RjVWr8crQNEldA99c+oyhABXzEwe8zvzBn2qeOKIC1daGtVSZruoBbnysD9I349NYN6DM5OoNJYgjw33l1dfKOuutn7kTDLXrcn8BgFlvHSvt+L6/1haNlekAmp6HI0wqVgZsCoR91r+NsfFKXdLEeBiC5vgK2Dm24zTniJgDdcmVBjSNdZVjVVbL5zEgbgJ/Ck7rzwfCYmA7OJLuvtvuSQ5oq0BGmcrZDlRi5txLgkDvxUJp0ux+9L2kxOpGA3jdhwMlwAEgUt8JwGkyb/1btwCMWsy7f3N3Egbb77BD1vd9994XQMFk5tTTTot88pxzzgm4W7z4xLDAWBJ1QgJoABDAsdatbwYhapsALMG6wBqjhmUEdE479dTUEEryqKUE8oB6x7BWgYKWeAGiWj0pWa59wfzqPSfgx0QCtGouJQmuBjI2WD+tDsjVLr7oojBMGDP3sHnZZ5+9c3zMEXdS96zjtZpUIAE4/ta3v5WaSGuZLJrcszHpgvILLrgg993f/u3fZi6xT8YeKAJISKyBLQw5AIytW7Bg23LA/gfku4wFwxwASe1hevrtuFM5+pijM3bGJs3VH3us3Hqbetdq7w8YAyj2Oudl7zzhhMWRdWO5SSw5zWIIf/qTn5WHH340Tcq1BbG3SzpJkAFapKnGzmftBeZS70Tuq4uO+Fj5zne+nfsA+DZPGDVJhJNPOjlrwnnqL0lxseSBJVENnHbaabl+UsxDDj001+T6rDX7h30eWLzkkouzD2PrrBfg0l5kHu3f1q6eioAuUAcIunZOvvZy1wDEUStccsnl5Zmnny1f+9p/KRddfGF55ZWXUhO3cI/ds8fY52+4/sb0KZ0zZ9Psc9rG7LbrLmWjDchIt82e+N77K+LM/P771AhVyaJGEOPmOWsOsKXLl/8+Sb0/qInLHlJr4pIcUyIwPpFkHjmle3E0LQamxxXYHm3t9Jt9fwgRV/8Q/RHoj0B/BD7EERjYYtM5UUAK5BqIC9jhLgnEDYyXWTNGAuLOOO2ksv12W5dSVpfB4VlloozUPm4xNqn94arTZXtNuk82EJfOb+kTV6Fd78+ubq7VatQjrO1eOTp9ZuQmv7799jI6vQagBx9ySGzHU3I3Ue2svQTvzquyMs1WubI5gkg1R7L3aiQEWpHUramyOAFBNVgpAQqy5x5kgJIHHfAjANCQl92+B/YhhxxapUxz5wR4pPZG0Dw4mIekwEZgrWEtxtL3CUbUYZDlCAoEYwv32CPBgIcsYCezDeTqT3b++eclM4t5ZIqiiavv9D3OCXhwbck6j1WjAQGn6wckA7w0idUWYloN9Bu7VB3PanNXAQygUFnNWT15FOmRzLvvw4bUgLaCrlofNNp9Vl0i4FVrNgAI3+9P2XRspACRYYZAwlgYW2ydoL8mEMarJHG4BvutVgljZcGmr9T6G4T9EywZL2DTZ7ymApvKyNVifkyfbDgADHiYT2Cs1VC2JsMVdFew5rMVBNY/W11Sgp4Zo7kuCQFsjCy2ekljIWh89fWlyYq37yGJtEiNF/mm5uzt+Oaqso7jZdz67VxczQsmjykIqVldw++FsTA+zt991wBgk2xWdq2CaWDpnbffyTiRURnjNN5etTpjZZ0neOtAa/pTzZwZptE95Lu0AxDYYkjUN2GTW88t9zWAi30Oqx7ZVpWqWud+Z7x9d6t7a/0YyXP9DMPsPXp6YZ4F+gJwJir+FPyr69v/gANyLZIBpHhcBTXnxs5IYlTzno3ColijwIL1pt2D9WpusDuYlRdfejFtJjSZJy9W2wnIaQoP8GHGnAuZnXtLPSCGWQN761WSpEpPOTOuFwb/5xf+PABYLajrAQ7CWH3s0Mj3rr7qquy3ZH2Ccv3oAHQghqzY/aSeCvvBSASbA5yoGXQdAC1gsPVWW5errroycurddt01eyN20X2lZlFgz+3W2vvKV76SPfHaX16b/Q7wskdpYK3mSe0iqScQoX8kmbV96dZbbs3+St5pr2ISoiULN1Xj9uBDD6a1hVYsalHDfm69VRg195B9khGP2tn99t8/iRumSlh87CbG8aqrrikP3L8kzCQwmpY1IyO5btez6WablZNOPLGu24GBsHMk2/t+dJ9ywuLjyg9/eE6YT5JdySrj7QWQAVESNv/1v/7fcc7E+trPT1i8OOubGyRZvTXhmrTeYJoEUAFprt/asxY0Znfe+ji635wHVQKnVPukNQCUc4wFTt071rDrskauufq6MGyLTzyh3HXnHWXJg/enbYBWMJ5VngtXXnFlDJ323HOf8u6K95KsWXT4YWXOxhtmr4mOZXx1mb3OrPL221g7+08JW+i8BwdIQUcC4t58860K4tzDUTHU56FHZL2/Z/Rkr5KX1oMaVHth7ROHiSOnrMYm/WbfH2Lk1T9UfwT6I9AfgQ9hBKqcMixAqmwqEzc4WGUa4+pyMHFA3ET5+MnHl+2326qMr1lZhqbNLgOD1bq6PRwqO0Oa0RkTpPl3x+ylSC5IK9n2QLQP9oebUgvXaujC0vUCwmnl+htujPkGwBIQd/BBkTuNj5OEcX6r0rLGkgiqSTzDVGBKxmoPOcG54Ebw2gwOBJLOycMN6KpOXSsStAFM6uHUOXkfRohphZ4/mLTaRHV1wEdc3YaGcg7Ai6w8BkLgbHxaw9pmly4wfvLJJ1KPsvzNNxPcHHTggWlmLngH5AAqAAggw6YBEi1YjjucOqEEzSORBmF/wh51RgpspGsjcxJTRhGYo8oskcPJyPpsNT4YyQO9Bd4e/H6npgrAq32Ypuc6m0tgfQ9m8/2ADBn4CuS47K3TAx2uI3bqmtJOGwljI9vr3NmHez9wEZame5kfY4XxHGlgu7Mor4ClBn2CD+s2YOLtCj4EamoFgSzJAyDQeTf5JNlmW7+NCWvgB/MHIPp56rm6+jOMEpluAyH+7X3WU7Ve15S49u4awQjG2ruaSZhPa9dL7yWf9TNz0RII6oS0JzcPxtN1cfpzHGyqc2mtONo5OzfXHiOhTofsfcbbfLXA2PtbDV37WaubizX96toImNTTGqhJkPrzds3cTrmlyvi7XnNW5746OFojpK7GvLLqtUdYSzhE6jw0lKDTvaVXovtIGwQBp2ORK2JtsWnf/MY3c5/qcefctQExxwAI0HPaaaeWnXbeOayLsWNU4ZzU5ZFRYu6AH0Yz2j0IrPWExOxUKfHy1H1xjL3zrjsDdABKgABTJVjHBLleRhmSJF/96ldrreLY6p481b7HzIgEmXulJuPOk3TTeTAkAsI1gNcg/VOf/FTGCfgivVP3Zaxq4oNcfFrcFjWDJ5fUygOwAqbIBpnVqMFS83rQwQeVX932q0hfsXjYQXvXBRf8LLVRX/va1zLmGCz3gPYadnyf9/rKX38lNa7ccbfbbsfI1LGKzIQOO/zwgMSf/eyCNEvnxAtASmIBT+rBmNZguACNM844PZJFe4o98YYbbyhPPvFEmsiTnX/ve99LogrINTe//tXt5aabbi1777N32DSg0t4LQNvrrQcM+i4775Lki8+aJ3vqIYceFBm9+mN7ur3WdQI12E4OnO5D4N94Wl9z580rRx91dNYqwybXEBC4YJucjzWNUdYDE/huTL99TB0fMOeesr4xjOSh5Otk9eZTDan7FjCXTNAKxb116aVXpG/pl7/85XLZ5ZemrnnepnOTPDCXkXHf/Zty++13FKUD1uZGG24c5+D5m26aY6v7xtCrB3/7nd9H5dBcdhkRDQ5h8CkqZmcPnDG7KhNaUsU1N2VDW2fG2jNZLakxUjMOPE4FcdZ5X075IURc/UP0R6A/Av0R+BBHYGDrzTedEFSlTcDgMFFa/icAl/ED5KaNlDJz+nA59ujDyq677FjWrHk/IK4MTq+tBaa6U3aNw50jENGKxGsQXHv/aFJawZmcYO0UVJnA6liXVyel7P1ZSpk2OqP88lpyvPsTxHowkqMI4GStFX3XmqFawJ2sYzrNxo251tx1wLGxMy2AD5vVGURgz7yvBcjtWPWaOACS12G5RjNOQDDZYT1WdQmcZCOqzM93N2lo2Ba9erq+PaRfrp9kzQOXvKkVKjYpabOJqfG5seop5XrLoRrJdD32ej+tQM71tPEA4gKiwyz5/XgYusZ8troqY2w+EsR0fjWt5izW1mNjFVytXJlapjBSAFpMOyqz2cbXsR23U8aW8aKJe10DTZppHJsTHMDTDCwCtNIweDzjVrq6yyprrONY57PatwteKivXsY9TasZGZwDB+mnNzPx5D6BNBlrruozLYNi0mIyYb8AzoHwkAXuMRbrvBi4EQMAlsA14MQUA5mvSogTQV7ZtTdfvsEo0zYNAydporpcx8ej6Z/l4Szi0cQRagcsG1Joc0+fMZXUxHEzSAltZP18Z2bpOnWutjzPGzts9CqQJDAVrU+s+q818TYw4f9/R2on0WMOu9rBKqKu7ZgBsJLm1NnGt+7FjOJ27hAlWxftJ1iRZXCO5I0ACsAAgjqN1hOs46aQTEyD/6te/LnfdeVekkJtsvEmMNdrvyU/VSTFbkVDg/uq+AiZJFjE8kiWSNSSTmEXN6jErAmnABOjDBpEE+46hweHy7W9/J4CSPC9mKKtXBai5xyULGI9wVLSWPv7xUwKGr/nlNbHZxwyRCZ53/nn5LOk1QH/brbdlnrTEwHo0wGt8sUTYQbJnzKG6KWOCbeO4CrgCcerLqAIAVIAQoADW1NthkoBOSZP07NtsfjniyCOSEMBuCuKBp8cffzzy7o98ZLewb089+WQa1Ds+5g+raa64O7oO+zDWy3eZ+0cefSgOwfq5rbvOOvkcmWhtRv9MWbj77vkZCeLrS5eWnXfaKQzVCy+8VJ57Ti3fRM5tv/33C1NqrQFZaU2xYkXqFIEd+4txxvDuu+/eOSZG9YXfvZAWC/Pmzo0rcEsSml/rT1IME44Z85maUCPHHouz70MPPxz5PYCtLtG5M94h28XKqRVUA+keA87s/fYIbKP7Bsvq3Li4GktmUdYQQGVtYDH1q5Q8uPyyy7Jf2H9ckzG1BjCFaoTTl3JsLEz9IQcfnLVbXSSzK5WBgYn0iauOp+Nhpt95661OuUClMqO8pyehpF8nf3dvul7AT+JGbaW9jQQ90m7tIkie3wPiuJ9Oz9hL2kjgfP6r/0ffnfJDDL76h+qPQH8E+iPwnx2BgDhBToLrgaHUxgkQa2A9XsrE6jIyVMr0kYFy7FGHlYULd4mxyeDILF1qegCuEm21B02VVAr6JuvjaiDYBeJrNfuufeZaTd0kA1OBylRAB8TdfMttcXwU+A4ND6YWobYYWFWGhmr/qASTLegXQKoTGBxeGxh2ze0iAw2gEQSvCcicDLorkBBAOv8AhtXVaCPylE4WKajuARBB+xSwmFqtjoVs1/jBSasBbidBmygVyACxYUfr8ZrEVbb5T73a+PfqCDszjADBTtqZILuTFwrgE+h02LaBrsqW1sC7Biq1GW9YtG5s4/45Uuv8yAIxfVX+WHtMNXYmY9b1mxK41nEeL2PAEUfIri8UICjzLPiWCcY+mY+aVk+yAAAgAElEQVT2+bBn2EbgZ1Uz4gBaau2cY1bQVc/bnJIfOsfKulWWVjColYBzkd137sZNMC4T3QCloJuEVhAD9Hk1S3x1I0Cr8xSgtfpK68D3Jos9bVrMBrwiIcRwdSytcwoDumplzgPwaOu+soSrcwzX0eqryFuNCbkacCYYNTZAj3XSW59JIAzWgGwYE7wi1y/oNKfq1dpnmo0+djmmJmFOar1h2MfOGAjzmxrTbj0lAdAZodTER9cjMox5Tca4rlobOCOgx/pIc+rUwdWEif/mzt0k5h7MVBYtOiLnUZMNg+lHJ1j/3Oc+l5+dd965AWQnn3JyJG033nRTmLLPfPrTZfvtd0i9lrFbfOKJGR+ySCwQ1ugLX/hCxsKYP/vMswmy1eB5sZrHdDFtuf76G9JcffEJi+M6iM2zBo4++pjcA0AdNs13CMbdK/YC613t1u/feitsHDYGQ+x8MehqTr2fUQtWGyBS48pt1nn5u99zDMU2WUj333d/EiTGQI0XuaB7jBMhps0Yc61Vb6nNgBpY6xcQMz/q6AA4TL/16PiCc2sB42QtASiAmHtFg3NAhJwSsGMIZSwE8Gof1eDp1YgN5LYLCD322KMZH+/nuLty5XupjZWc2WnHHcsOO+yY+4DskvQUkGQUZY34nLWob6Xar5defLGsu956kTWSZNbWGhXoxDq/awZuXVMFVLZyONdU7/+aQKh/r1LotE5Yviz7DIbPvOuTuMvOH0mvt5Ykw0rZe9wDGDcHd26MRrj9klNiZl2LOQDwsMfOr32/84whyMhwWFBjErOirOmqzCDlxo76NzMUrK36WVJT9wlpsTWdJNPoaNYUySlmuhoZDZahzp2yulRW6fmKt99J/efQEFXCtMqkqz0dnVHeevudrka9dOoTyoj3O3lmVS4AmRbdVGm57zNH6p2NZR/E/WfDrf7n+yPQH4H+CHy4IzCw1fx5HYirssVKuqjx4UjJxnxNQNzw4Hg55siPlT333LWMjg6nT9yaiRrgT9bDVRZvEpTlt93v689jLNIBgVoWVyWWDXisLbGcBHI+S5p2x513pYDeg0tmUkNdWWKBfCU+gJ9qQe560rgWuJyo9UFTv6sFpZMgDlNUrz2gc7y6CApyK9Mh8KxBZjOpSHCPzRjCXFag066hHreB2smJawzGJIuCqalgthl09KiW3vjVsaxuZMizKvNTR+HvCZxHNIHtHEBbbVX3vjZPzo8stF1nas1WrYxEs5lYCDIbgBNsGFvX3YxHBMoAj0COhIcZiKBZawTnHTkdMLZyZXWtZI4xNJRAUuYYmHgXUOsMYVqfLQErGVIMOcJ6NulfZWixNmSJE50czzw1RS62znrwfa7DGDXrfuftnDG3rlXwKnBiQCDwbVb/ApgKhsZ7kk628lxHzWNjsLAlTXIFLFV5Y5UuVnZzPNdcpa+1vkbgDQAbW+eHFQAGnA9ZJcDUGEffU2VN1bSlyTObeUjNyFeWuQHvKmFdnfOeNXN2LPyNQRoPDw5lTsh/a30hQMqFczAgw5zVRtNru3TWua8gPNfYnaO/G7Mm6axGRrV/YqS6HQMLxPju2ruxOmkG9K8eSwDs5xqMkzpyClVXWlspTM96ufSSS9NW4pRTTg5riqUg29tjzz1jQkICJygnQ1Qzdt2115U3lr1RFu6+MAGxzwJAQItEj/HCdmFtsF9q+gAdMkBgGajDzGG61Hxi6jhEpon2Flvk3nr66WdyHwBa2CosirHNnHL7S03fm5HKaWXhexcs2CpgSpICWPRZxjAMXJw7ExnGJ9WgaN3sN4COczKfahAxVizu9SDEMgNQxpsLLKMl4JAiwdpxztbMFltsWev2Xnut3HvPPZF977zLLtlanHPb/8gT1c+RpVuz9VVbdQCf1iyQSBppTZov4wvI6BsH1M2bNzctXLjWOp7jAMGYJHWXVAYkpSS0XELdE44DgGKZNtxw40gTrVlGONj06ia7fmduVJOADeSTJQK2GHTrEQitjra1RjVArmsJ0hq2A8vkpMb1zDPPLBtusFHnDDsacFbl6pIvb+d+0E4BaDVXZ575iayXugfWdU1ib290H/fqUcfGUm9dNyaJlJEkiux5jmm8fnHhheVTn/50ZLPWiNrnzebPD4BSx6n/JzbVsWtfumMyDg3EDQ54LmLcq/pAku/dd1bEzVZvOWMvCfTOinfLDLVxGLrslTWJ1RrfNzm187B3e1Y6h5QLTKuN580PKbfz//xX+kzchxt+9Y/WH4H+CPRH4D83AqmJk2kNi8OSvAM7CZDLmjI4MB4WbnhwTTlq0aFljz0+UqZPHyrDI7PKmo6Jaw/LygStbWxSfU86LR73ywF1WxX81Vf3uw9cx6SMcBLIDY5MK0sefCi1MhU4TiRLuc/e+yT4S2ZyyDm0Gr9K5QFwA+SUXd1WM8royfO6h73gvcfkdHJKgWqTejaJZHUEGwx4I31LXyTsVhiEZhJT3QBbfVUyxILbPHT14yv5nKBPcBy2jznFBLD0fsfM1XGaWsdUezABNxXg1MxzlbkJuiuvWEc1dv2x7F8TuQ1QJTB7H6hZsyaAygkDODLoTU7YQJzfu6ZqRDOYjHiYrdWr83n1LTLLgjiBSwNtzewjMtLBgQQHZINhYgT/jDIEQiOVtRMwkH6FpWkOphOVZauArAJDzJgM9UCAk2NPrqM6N2TAw3ERFAgLmO66884AAvKvFSveLi+/8nICGt8pANc7jIufQJokTxDoHPXlktmWGY/b2zqzYzzjdwJRsja1Uqk3mzZSNtl447Byft/m3PlUpztundUQxUuQLVgSwAuYBIOCwgrKJCNqiwTz0MxFjM+yN94IK+B8BGLAJODQGoJbJ+aAuUF16KzuoJGFDQ5kXQlCBWaC1gDszlWSpEoyRECXwDDscE1m+CyQlrqaTrLa3DDrSqvvtfIEe63GtNXhYPdqbWy9N9q8WneCcLVPXCjVpIXlHqw9+C659JJIBM2TBt56DpLweWGF2PY/9eRTAUfkgAAcWZyxA2AwT1gooI3M1c9Y6zv3Rx97NAzTLh/ZJc6r9hTX73uefeaZsJ6YFwG/wBqI0gNP3eoLL74YZmannXZMEiA1qUmk1PsSY6Qm6/IrriiLF7PGn1VefPGFnI/5dG3mDdPlfb7HWnr4kYezn2226Wa9pID3kkACoqee+vGu5QYjn9W9hFHcTLXGIOldpe6VlBlDVL/LPVRNZWZn3q0f81zNfKZn/dk3Ws9CgLk6+nJhrKAOU+Pn1qh5a4m65s7aElfpPbZ6dSR8zYHU96elRgcccw+9/Xbs731Hkx7bC+xv2qzcdffdATJcNK3Zui4ByyrvbT8z187HeGQfNQbde3xna3WR5MHY6nLF5VdkDI455tjcz3o41j5o1azK3wMC17iX3i+XX35F5kkdHMmtnootCWKeJdFSM9qt8ci6Symvvf56WCxz7joaU26+fT8m1Nr0ncywXLt1QnKp3YCxIne072CoMdX2GcwjxUlPUhmsOFHef/e9JALcZ+aJHPmtd1aUmeusW97kstwlURqIa/c+4GqfcR5RBIwYP71hpychFZZ3Y/WNE+VzX/nHvpzyPxdv9T/dH4H+CPRH4EMdgYHN520yUdklzoVkVZWxAobKxFiAHBA3bXgiIG733WV7SxmePpv1Qs129tiiCgoakKg9uroWAV1dVgU2k20DGohrrFw0/h0M6ckpAwMHyvQZM8ujjz0em+wwcYMDqZ+Q2a21VTX76dwFah5ICSTXTJRxdWxAWpel9aAS/AluWv8hD/KwQB0zGBfKLhsuUHDuzeBCQI5l8R7WzrK2XkBAHrEdU1jNHch8qkSyBbYYnBoQjcWwQwAoGEhz6F4tF5BS65xaICYAahn0SUavjpianVpnWFGcgNr5AXGpe+yYLcDTZxsz1hhMAXUrfJ8ErFX+2GqrGkhxnUDcnDlz00tLXV/quRJEVuYHqKk29qM1e40VxUZhdRRadjWRradZgnxj1MlHW3a71eEJPn0WE9d6ClbQUGs6m4RKIMn04NrrrutqWTRj37xcfPEv0u9Pxprki/GEz+rvJSjEmghyMDONQcPG6CGIgZGJJzdzvqRXmITnn38ugZ2fkfaSaDVWprZiAEgqQweoAW9qsvTsYnMO8FaHx1Y3JxlQga/xxE4Arz7H5ON5PQa3qgySWhUMaKtdNK9xmxyfKDfdeFMcTdO4e5tt0gts2fLlWQPeZwwwDICusXAMvb9c71ZbbRlwCtQLHN03lTWWHumqZjvnS2vLr1rdZ5XnTrLrSaL0/l/9S5Ub131j2fI3YqGv3gmrXoF5lcIJLNXFCUCBGx974IElWUO1B9uGSSIAxUC6dcetEisjeMbWAWGkiwBvq4lzzgBc7pnOJIb5RwW7g2GNmoQaCwc4qqNify9Q1qKA0yHgBAh5Nea6so0DPedZ50ge+MSTjyewBgYF667t8ssvKy+++FI5/YzT4wp73XXXJmA3B81Mw56kRQEQynUzEuHh2gpkxYp3IrlT2+b+AhDdM+5Bv7eGK1ut5rKa65AAu48awxsZdAwt7DskdmpJqzmRe9deZP2mtUaZiDFH9rjBweriCzB2fR3NWRh+kurBoSTWfI9zd0/Ue3swNvb2Jedq3MnijVMDjeoS1bH5/r/9229mPbs/1cBJQG2/w/ZJwvxW38vBytw5L0BYraS1ACC5z/SK4xTqu6wFUkV/MjaZM3deuf+++8oGG2pKv2tqY50vwM0QhdJA70DJAc8YzsEkvtYGYxl7x29/+1z2QffhU08/lYTikgcfTO86Ukyg0B7pnCRgKADUDDof46hFxjqz18kzy1piJMMohaTTmvVd9hXXBcDZB4aSRPT86wi/8YnM65vLlpcyMRBJ54yZswLegLhly9/MWPqvgTjPHX/H8JlragPPQfefuapz3AdxH2q01T9YfwT6I9AfgQ95BNJiYA0WJ3K0kdTEBYAkc05buTo1cKMjA+W4oxelJm5ocDzGJloMNLYp4Vkn8UrPq4nxMjRQC7/9vTFFLbP/wfqwdpxILZupyZQecTXiGi5PPfVMalg8zMjruM0J8MjwACnyH5IoxxeAxnxA0+LltZZBcC/DWnumvZOAVp1Q6nQ6KVjLKgNeHs4yuFXi1zFr5HJhucaSnfeAFRhUJ0ZszHAewv4eoNTsnQcGwhC1a3X+LasMUBqjFlQ25qKCsSrjrNK21d0S6BqoT4mQq6FKZ+bSGLzumkh6zAOwU0GRzPtoJ/HDrFY5XJMG+hIBWnqKvV9bLjSnUD9nQS3DDKzJ1nro13q5yib59ySDWQP2CrNqzdRYVxdX100Fx43Baj9ra30qQFOANdIBnPb+BjD827mZ/1turdbg+++3X2Rv6qcEpAceeEDMILgNCqxk2c0dmR1ZKPkdls05mpPjTzg+WWlgYs891eosSIDY6sysKe6DAjTBN3YtdYHpaVfrBEnPXJ+g1rp75tln0lfrYx87LIyfNSogti6bPLMlBBqAFTwKSplv7PKRj+QeVTMEbMnsxwhmrDpROj/ABXNQ6wzfDcuEGagyrVo3ZA2/uXx5xoAs0Xh5nwbwgKP3VRa9GhI1Y5p2D7caxCrzrQmbVsiaBMMUI5up93szNTJfasEkZbhD7rffRxNYWuvGD7hwD1k1EiXGCVDxqg6mZKx1vjFj/sSINACWhIKMU8xl1BLVQLkxuE2y2oxqfN5cmTPfW/uEXRKwzpRkxx13yvdzpwRwjavPNhkuMEnCGbnoypWRFRrzxYuPzxoDQrwi7RwcCMNGSsvW3nXffPNNabJtHNzHjiGQB/bMh3lp7S1+/9bvM/+SAK0GzfybB6zVo48+FhmotQ9wCMzN75y5cwKqgF/3g5YlWD7n5twBWU2mG/J2H+tVZ31wqCTHNC4vv/RS2GAW9rUliQTQYBwyyRE5TWoqbp3Zm13f4088EcMgCQigkIHMCy++UGbPmlm23W6bSE0xTtffcEN5+OGHMgZHLFoUSahx5AAp0UR2a8+9/vrrAuwZxFj36hWtA4253SuSFDtsv0MYXuDZOTSjGoDcfP3mN/fEIfW444+Ls+Wtt96WlgSeDRIBZL/AHGBvrJ2H69ZA3XJ3nvrEGSe/s6doym5P1GrAPW3uK5M9kPXnGYRha/Ja+4AkykMPPZw5893VOKX2odSKgrw3DFySpJJW9vrOZMj98P77ZfkbVY46Y3RmWh4se/P3Zba63mXLs04lHdTqWb/ufYkcANPe5PpaCwcyZ3Pqu7D/xqFfE/chR179w/VHoD8C/RH4EEYgNXG1F1aVU0pQk+GlBmhIQP5+GSxryozpg2XxcUeVvfbcrQwNjVdjk4lqjNGrAev6xDU5VWWhKisVgDCodqzKqnp1Cy2zT7bVOTjWaH/tRt8JJMtgeeGll8qFP78wQZ7s46bz5pXNt9iivPLyS2X5m8tSkyGQA5ZSPxUUNFEm1kwk0HAuk/U5aniq3LDV9AQIpN6H22JX49acPxp86lgE9UxHHXV0MqWAi4eyhydZSlitiZLz8KqywGpV7z/nUQ1lar2XQDDX2Ll0VqOJzmVmSr+8AKVOLtmKDCdr6WrdQzWGqMdqwDRGMJ1NvnMJSJs2UmsYa0Viz3UwjoxdnVbL2re11qz5BdCxlO/kssbPNTV5lV+kDUEnpXLw1lIhLAMWLvV9k06iFQh0PGzklLW2sUon6+8mrNWu/18FcRwrOV02MDiYAJaM8iO77lp2/chHUjult+CnPvXJ8sAD9yUo/Zu/+ZvyyquvRh4neBTgPvHEE6lXEmQL8PS+OuH448vvOlt3gaBG14L8CtRnJ7B0Xcws9Pvaf//9As7IzwT8tS1ClSsJ9KqsaiyMku8gCyStanVVTbrajBrMmV5Xzu0zn/l0GlC3AF7gyphC0KlXlboWc4J5UDOlfxqnPb2nMAKaLYdZWbMmPeGMX+0VVRJoYgAE1T5/wAEHhCVI24zUlw50QG5SJlzXa3XDNP8BfV1T8daEuJoZVdarvup+0dg4BjI/+9lP4/y3xx4Lu/q7mlCIMURx39aG41VWXOWaaQ7/Poc9rTOqJFmyRvIkMmVy4e4+832tvYE16ZzS5oJZS9ffjqRWbzZMG+An4AfqOFwaY20NrBPmG7YDLF+VGmOJagJG/SRbfiBCL0fBODnr3DmbxESnybidj/kGKB566MGYrjz33PO9RACmSRLNOZD/brftdgEQ2F/z5HweefSRzBPDkblz5qZHnbGxNh568MEYq7QEkXXK/VDTbdeAGcQuPvXUk1nvgKO5l8DQlJqpC4YPwH/4kUdyXr5XAoCDKPn0bbfdGqYdIAP8McA33XRL+uSZH4G/dS05Yk/Arj32+ONdn0a1W7V+1T3FrXjFirfKQQcdlLo57JzfkWhjiiWMgGvATcLCZ4AlzqMMTnbd9SNlv/32L0seXJKWBMCI78Ra2t8BcDWNjskpVN8/bSjslY4ByEnqkJuef975ZcONNsp4+y57equRUzMJqBnfTebMCWB87rnfZp6xeOZUItG9gJ1zPVh+SRIst9q5B5YsyV6QJtuDQ9kfgCprIy0B1NMV9bySP+vFafPwRYvy87oP2jbtmXKaihdqXay1v/yNN2IyhE31XW8sf7NsuMmcsvSNZb26X2vavuQz+jGS7nomS1xVKWmV0doXLPQqCd2oD+I+hGCrf4j+CPRHoD8CH/YIDGy3YMuJ2guruknWXnHNiR+iW10GyliafZ94/NFl7713j9nJ0MisMjHASKOT70XJOGlTX38+aXlfkcekE2J17epq1rp6piq/rExNPYfJmrIweSMj5YknnkqdkuBmGmlJ15us9nurzn4CvjgJ0vgPDZUD9jugTBueFikZUOUhyiSBdbnARkZy0RGLItFa8sCSBBtbbL55eerpp/Ne9uQeehrrksjI2HoI//7N36eJ7rbbbZdMcLVtJjGtTb6bueYkyG1Sx8nr6zlzNNaxSVn/xEw3OWaGs5MQTgVxAVWdZHQt9oNZS5urDxy7MqVVoljlcFPe0DmVVgatwsfqtlnn599zy5z6/WvNKXmpusWuJUNjHev767L5U8UX+TkpavodVflmY14ATMHMBRdckBq7E44/IW53d95xR2rFjjji8PK//tf/iu23Zs7kiZrymjfsgkBPBpzJi/UB9ABVv/vdC5F3CYDYvJPlWQ8CqyqZrCwitkzNi6y5a5HdFuDV2qDqYOjnWCeStSuuuCJJh802m5/AmjmFczMezeqfJFRPttNOOz21M0CjYwCmpGECTf22OEFeftnlscZnzy7wxsKoCdKUWR9CUk/1ZRoMAz6mGqMUljBuoyMJ7gEXgTKGqIE3w96TAk8B2r112Bxmu6VTEwmVoUvtaeca6r6IGU+cXfXzWlZ+8pOfhE1Rj2b9ttos1wi8YjhTT0buNVBBcMBcajUH4sTnPvVdAIsAuBlzNCbTz1t94pqxWp/os0ksDA5EPufzxkePsJbcuezSywJadt5l53LIIQdnrOw1FurvXvhd1oFaO3N72WWXhhUDPgFo68m5CoRnzJieMeAESdrreCSvHDTNH7BgXwOy1PdxxaxmG7MyL0xCqgnLXWn2zUny2d8+GzBufIAQ13f11VfFMfH4447LWgGemNvY9zbeaONcI2dLf95EpjltetYMR0uMsvd98hOfLFtusWXktxhd52F8rQ1re/P589MywM+BYyDOeV5//Y1lvXXXD3jDfGP1jj7qqDB8JMrs9ZOc6xh/bJWec889/9tyxRWXxVhG8uHKK66IhNFYq10DlryXXPLxxx/LPXvKKadknf7iFxeGadR2QtsIbp2cSvXNu/mmm8NqbrHllplPxzTmrknSwH3IHZLZCfMc9825555Xtt9uu6y3u3/zm1y3+9y//+7v/i5M2UUX/SL3lnMzZnoOnvXZz6ZdQ3qCvvde7vu9994rJiX2FnN68EEHle99//sB9n/z9a8H3KmbBDoPPfSQsnDhHukLKGmzgSRBB/Y1Zm/PnDyhFXjHfKw67gKD2guoBbZ3RMo+c3Z5W0/JadMLpU3q3LpeppWtHe2AeZVsklM24FZLDGZlT5AQ9RyVEP3M2X/Xr4n7sCOw/vH6I9Afgf4I/CdGYGD+vE0mEvSrG5M1n6j27P7f6PThMjChpxuHyoly4glHlX32XhiZ5dDwzIC4qWCri+wrO9Oi8bXC8SqqC6uiT1iHcppMr4GdPwXihqdNL3ffc09MCEiC3lmh2e5Y2fUju5YjjzqyPPvs06kfId+pzpJjYTqOPfqYsslG1YBAE16BELnNN77xjfQsEnwL6gVKjz32eLK/6nMEvzfddFMe0M4JW8M2W1Bxy623RHrz1a9+JRlqWX0BkAdotb0nRW1itEmZWUPICXI7tFxr0yeZxxT6/5lXxVPd8buB1Oi1MmOTvwuMnsKW/rHDVplcDYj/GIiTqW0Arn2+Abl/7zQbiFv7sx0wx8Z2QLAdozG2bU39sWNj4cLGdYC0utVVECXoe/WVV8rPL6yBHWmjcW4Oehz2br/9V+XTn/lMDDAEV95DSoaREExhHLgBHnzIwXGNk2H/3e+eL88++9sewwNwtHNtdUg+Z30IWNXJAZeCQjV0GARry3liO4A1jBHbdXIv7IPgFLAT+HL5wwb6Tg2YDzn4kPxcIIsBJEO79957YkiBGVTbd/U1V2cd7rFwj/LIIw8n4BakAqXOSYDve7bbfvtcN6C0dXfNrqHWP72XgE0dkF5VejBKbASody07PrjmzG1dN2vLoBuAa4xwA3G59zHzqUcbDMAQRGNLtt9+u8j8BOMkjMAPAIVlUpNmDIyrn2GczA92CjOF+WIQIug2375nt913ixzadUUS+MTjZf31NiiHHnpYmDT3qZYATz/1VLnq6qsjq9ZvjWR2o471EZhL6sS+fXgwTaM1hQYk7BvPP/dcJIYYJ6Da3APABx90cAL5555/PvOt9uj222/vtW/4/Oc/H/mkxs5AlLouzJxjY0FJLbGLX/svX4uxCjkvoILpsl71ifvBOT/Id5111lkZI+Omcbi95+STTw5Ivuyyy1PjBXCYE8kJv/M5e5/3ApwAGemoNXTiiSenPgpAnBV5eG2JcEHXGPyvv/KVgE4yTwkOAAQovuXmW8sBBx4U9vu8885PMm3PvfYqr7z8cmrHNAG3lr7zb98pG26wQdYcafCyN5YGyDnOvvt+NMkVSRP7rP52jd1VL/bww4/EyZQc0nX95Cfnx2WW26Qx8mwAdgEfgGvX3XYNK9X2Ndf84JIl5Ygjjiq77rpbgOz99z+Q9QW4mBP3CnArYUMa6X4zP3/911/J/vKjH/84iRz7wO23/zrr7+///h/KkiVLMn7WBSktmabkCpZ13332KYd+7NA0bpe4OPvsL0Wi6pokbg4/7PDUrmLVL/rFL5J8sobNw5FHHpW1iSFO3XfqU6keagsYyhnGVZg4rLiauDT7fmfFB0Dc9K7+toI4CSfsm/mVnHT99nqA1+8lJqhNIsWcNr2c9aW/74O4P/dg7v++PwL9EeiPwF9wBAYWbDl/Iv3IArx4XjV3SWwHIDKW9gLTR0qPiUut3OD0Mj4x0nNbJC2qTM+kxf0fMHEdoPNwr69Ku9QgsEOOjYnrAIVjNjMSPW+efubZ1MQ1YxOSwA3W36Dst/9HE+D+8pfX5GsXHb4obm9MN7baYquy6LDDq5PfrFl5yPrOY489rtx9113lyquuLMcde1wyth7yssGy21iSf/qnfy6nn356jBewbVWCNjMZdEHC2WefnSxnAx6Coiab6oHRDqxNAqBKdVYPiMpWrsVa/XsgrrFpPYA4xb0z7QW6VgrNcCZF8JNmM38UxIVlq3bVkwzq1PmZZP2amWgDcZPmM3945A8ycT3QOoCJ62Z/yjisZWTTaMwPHjZFfdXURrDR5KpNfgec33D99eW000/vyQEFvTLmT6lBWhgAACAASURBVD/9ZAI8WXWMiF5U6gLVHXEpFLz5ORCAIXCNZLF33Hlnefutt8M4CC4ZnAANgBDQABxhCawt8y+g3m333XvBo+8DSPSneujBhyK3A8gE9V/84hfD/L308svpXyaIaxb2ekMxSmBgIkgj+xUoPvP002XrBQsSUH6UXfuM0Xzu2GOOCQgVWLK5P+aYowMgJSPU4HDf5KzIXAGLxEwDyAM2BfXGgkyM46OAXhCNHXGdVRLZra0pc9KSNVWWO/nKqu6Ma5o0OAY2cWBtbMxgauIwcZiQWrf0bgJr7RD232//zImEiYO77+Kex+p+5fth4NyjwLHPxqzh3RWpO1TfCJhvOm/T3Pf3339fglZgc8MN9GvbPHJI7OqjjzwSsOrayRvnzZ2XOlvsh71BEG6tkNsBxwxFPnvWZ9P7Tl0WlYBkkYbQ73JlnDYttV3mwHHVYQqWgU9z7jzIeY2xtaMeizTS3kPCak4vuaQ2QD/rrM8mOXDFlVeUQw85NOybNbThhhuERbWufLdkBKaS+6K5InsEAgBDyYAzzjwjLBq5oDpP5jhYK2wxVkug/t3v/luZPXvdKA8Yt8R5NbWyJXVcahfVp3n/hhtulIbVzDwAVqDj6quuKccdf3z2Tj373AvArvuJDJXTJBbzhz/6UYBHY6YZxQC5GEL3lQbfN954U87p61//WuTI7nMgzf2NBZOgIGX80Y9/VPbea68wke4Nzo7WAlCkyTgGLIk17sUDA+WXv7w2YBcIdG9pZu6eBiCBH4BZuwRzQAKZvoF33J619PWv/03YM03nJRxY/5tPzwG9DO0dmFzH06QdcCZzvummm9Po/Igjjyzf/ta3Aoy+8Y1v5v1XXHF5xvLExYszj/fed2+59NLLOiOZkj8XHX54wOH00doWBICD5YZHyJgHY9rlPnlz2bLco9OnjZaZs2anxQBHZ/ebhKb7OC6ag4MBZRIhmrIz02qsb1VXjEVOKzEZJm7a9MzFZ7/8D30Q9xcMzvpf1R+B/gj0R+DPjcDAFpvNDZ0TV8oEYmm2Vl0eB/1irEwbLmV02kA58YSjy9577R6zk/GB6ekTN5lxJ52qNVkVjv0RKWVj5dApPde6SQDnEy3Aa6Co1slxq5sog8Mj5eVXXy3n/vjcAA6OZltutWWCEzKU119/raixkX096cQT4+TngX3v3feUA/bbPw9tD/Tb77gjwZVsqoDqissvj921OgtBAhZO8Kcp9C9+cVF1hjvyiJ7EihmAGhJBhFoZWUy9rapjm8BnWs9uvQKonj61Z95Rs8uTI7UWs/bvzFqra2tvaUCx1sdxFJ1k4qpT6J9n4jq7kV6T8ik4sTdPk3LKnudBrqXW7f3xV2Nceuc4Zc4Zm/hfWz+NTWt98FpN2B8c2bh1za1r7zcGKhVgOG99ncjAAG8GD15kr2phAAaASYDC0l6QDoQJqhiiuBamI8cde2yCT4DCAF5z9TUJ9hkkvPLqKwm8T/34qWHmgEPBe8wOdt65LNhmQUCA4DdB9rI3Aso0OmaCIIhVRyloEpSeddZnwj4JuDEvZH2YNFJCkioMVe2XtUGCRVl/MkfjdO9995WPHXpoph7TxHiFU+CNN1wfFuiExSfkc87fOetNhVFyDeqo/ElKDfjJxpOhzZu3aYJ350aS2QL+1JT1ki9rgzV7R7vvp87X1IivNo+v78vcdk2yly59LSDutNNOTb2fwB5bZMyACaDtkosvCQAS4AOdzuXuu+9O0AukAneAuOMAMkCFWic1jyRmAIwg/Jmnnwk4eO+9VTF0mDtnTufOubycdPLJXZD/y7SkOOXkk/OZC37+87J82bI4SG46b2457/zzMtacRUlgSXfN5QEH7F8eeeTR8vBDDwVUO3dr2nkBcILtpW8sLb+85pcB8Gd+4szy8EMPp8+bOZ6/2fxy6WWXpqE3QxqJKtfG1MKavfjiS5JEIMW77/77yuITTihz585Le4brr7s+6/3QQw8tP/jhD9Iy44wzzsi6+eW1vwwoP/744yLX+9GPfpT3YXoBFjWQ1rL1Apxgjj/zmbOyTtWCpc6Vbf/YWPnxj3+UvQ5zCKycf9555aWXXyqHdQkyoFTtnVqw8847L2yUa8FWvr50aTnj9NPjBPnP//zPcZkEdq17e7LatkMP/VhYSHvwdddem9o0+6u91fmpJ3MPkAMDUOYYY6kmTgN49XA33nhD5KrYRvcKhtQeA+T4k2TVzw8++JAANUwYtvXEE08Kk6+H20EHH1yOPvqo7CnkqZIrQMwXzz47wMv71W86XwlBPwNQAdX5m28eCStDkL332Sd7Dkkwxh3jCXTaFzCx7klrHdsGhG6zzbY5N8f3zPEslIA4/LDDIkXV6LvKKTU5HyoDeT5XN9+0GHjzzcgbSB+5U04FcZjSCuJW9WTExgRIdN32N3+3V9tX1dWl7+SqlQF8rr/PxP25cKr/+/4I9EegPwJ/2REYmD9349qCO+CLbK6CJps57X3rEzc6fbCcePxRZa89disTE6tKGRwt4wPVaTFOll2W3XE638Q/XhMXoKYepQK9niyuu27/bk2wm9Niq/EaGplennr6mSo1GhosM2fNSP2FDK4H5fXXX1teX/p6OenExWWvvfaO8YG+YpiIZ596tmMmNooJxW677Z4HItnJtdf+sjzy8CNltKt9UPsimPUwI99hQ/3JT30q7J9CdA9DwYIMqu8W1GmWC0yqb/KgTC1OV19WWc4GdiaZs3btUwFZuMzOvOSPLYWp5h8BX73Daq1Q5ZQ9IFy1bhXIdTVKfwJu1caxbT56tXMdIpzSiLw7ZA80/XtM3FRzmgZaK4OH8a01cQ3fNiln5t/M/Ck2Uo1e54Qa+/Jp7NLHwn6y+r/ggp+VvffeJ/Un76pRnD49x7r/gQfKDTdeHxaq1d4IUnzWnGJvAAeBDTkjcOj3zEc0mAaoBDqkW+qVBPgC4JdfernM33x+Amx1lMaZqyI5IAbFiyQytTWjM8LynnTySZGYydDrIzZz1qz8zvcJqPShI7u88447s6YY52y+xebl1ltuTW80zniCWZI2QTLJl5cAUn3nlVdeETDDRt14Yo0lM7BPgmzjgsHynVhKvfIA0WXLlpePHXpYQJEA87LLL8t3HXLoIbW3YSZ/KoCbbBVg7+ix6R9wlW11cW2O0xICEB/STPiN3M9Ah5o/7nnqVDEAJ59ySgJIQTHpGeCz2aabJjlz9VVXRXqnVxuWAWN63vnnZw4xeGnXMTKcGihBP+t+YOvb3/5Oef+91al3xOioSzSWMZYZqz3IOLkCRcbLuRjnUz5+Spk3b0656KILy1133R2QZs4BF8BKDdpDDz8cNghTe/YXv5j2JI43MjIUOSLWBvMFxH36059K0uCHP/ph+fgpHw975Fgko0CWvzOe+Ku/+qswj8AXZ1JzJNAHeoE45iT//b//PwEIJIQVPL0c8Ccob26Ln/rUp7J2zz33xxk312adAGqf+cxncn4XX3JxnA0POvCgsuNOOyVJVtsGAPpvlfPPPz8AnzRQouyqq67O2nM85hdqhoEma5LUkoRS4oN897e/fbbss8++qcsiO2X+0dp4bLvtdmE7t9lmQdlzz70y3hqum0uMqASD1xNPPN57n4QDKS5ZsWSc97nfgCrAR00cpnnfj+4bC397OSBzw403lHvvuTcJC33i3Kf33X9/OexjH0ttMymjhJ7axNSWLlkSMCoJQVKp2TpjIHJt68f3PfbYo5k/9zhJdPaUlfU5EYZr5swAe+DSc8q5MJCRQLS/AM7uywVbb12eefbZqEmqMc9wZJTuP/vP4NBAmUjtMtMfpQy1hUxqg99fmXvf8zv9JWfMTE3cwPBIErNh16aTSFZDIwC6tYuw5zRH1uZy2xxHpzJx/Zq4v2xw1v+2/gj0R6A/An9uBAY2m7PxRA2uKogjp0ywFnldB+KmDZQZ06o7pWbf42tWxp2yDGKcJuuo6jGqdG9Sljc1H19Zvh6Im2KHX0FOlVc2wNOMNvx7TfoPTSuPPf5El6l/t2y40QbJzqtnUBtACnX5FZenoBwTx63Peax+f1W5+oqrUt+R+jWukkceVd5+5+2cq2y1AnTfIzA79thj4jKJORDknHPO98tOO+1cndXe+n0+Q/42f7PNytx58xJcyPiTNB151FHJjmpdMAnSOrA1iYD+gPUyUU2a1loS/OnJmwRvU1kuBe6VSe3MYaawgH/K1KR+R2B7T9baA9ZdXWNq9uoJTongJ1m+P3WeleKdrPfrATZzTA/U9RqbZN0aKzsV9K599DhTTgH/Vf6zJk52GgQLJD/3uc8HULGlbxbw7LuB9dNPr8Fvaz4c4DQ8lNopAE7ASDJlbZBrqnHacqutyp577BlZ38LdFybwB34ET7vutlvZd599w1wIPgWFgmznJGh2TIGmABYwA5AYWQCEPz73xwmmMUKSERhe3x+jmTXjeb/Aeqcddwqo8G+ARPB/+x23x2JeAAtUqs/B3GAS33jj9dQzcaYk05NNxzz/5u7fBCRinMnLAEqNrpnAAHSXXX55OejAg8uWW24RsIAlAIQYxDA9YI8+6Y0zJQFTCYEpjHNdf4CaV5pPa4LcSaRbc3rjx8Xzwgt/HiYEQHU+GCJjeeaZZyTwvP+B+2PawmJfsCxAxqBwASWPrYYlM8r3vve9yCg/fsopuS+B6UsvvSQ1bkccsSjmDf/2b98tM2asUz5x5icSPAvCgUT7SOvlRRqLyWFMYq4F4ieffFKZvc6sOFCSrmLisFHGyJx/4hOfyLwDH/vss3cAtGs23gJoiQBA2XoCVD//+c9ljIEuTJxj2We0MZAYIkc0Bl//+tfzOXViGDDyRY6q2C79/PQvvPjii8uiRYsCoMI0Pf5Ygnh1TY4BKGB+5s6bWy742QVde5ZZWcOuzXE4I5LYahRvLQMZTEE22mjjsEIapmN07anYUHJRTC6gs/deexe29JdfcVmOpd4QmLWuPrrvR1O79uxvf1v7dHZOxdZfekYOD6fEq7Z9GAhwPPzwRQE4xrImCQciH5YoA4K9F0Aib6W+sM9Y5+ZQgs64Wn/WhLFUKwlMA40Au4RAbXROjvv7MLsYQLLFO++6q9x7zz1J6O277z7p42de4yA8PJxjkUeTj+qtx9nS710H5l+NJjBnP5q9zjoBt9YrkOzed32k2RxvOfc6zs477RSJ9Zy5c8vvnn++XHnVVTFocg4AoHYN2hhg7LQV0F5getf0O/1LSyljq1bnuO5D4M/9/M6776Utj5sWgK11bvoaAnEarr9Tpk3Xe3M4e8S66zAHq47M3kuyTFJprL3/rLP7NXF/LqDq/74/Av0R6I/AX3IEBjabs9FEZbx0DgXgKogTSGLh9ISbPjKYFgMnHHtk+sStGXu/DDI2GZw0NqknXSWUkYaFTercK6b8TlQfJ8Suhq7HvHTAo9mUV8v76nDXmLiZs9cpSx58OPbWHr7MIgS1O+ywY6QmsvrnnnduIIcgS+CahrcDQ+WOX99Rbr3llgTvW229Vfn85z6fIMsD9wc/+EGvCa7AW72F8/PQVd9AMrfinXd6mfr009GbZ9WqHM+/gUMSPECuguDqvpnrNB7+ZBGdca6wqLFS9V9d4AsArmq94P5wKTQwNhVUderX7rhTeNCOHW1jvBYIm3Lo+t3muwKrPyDiuvOdNCjp6vk+UAf1wbOtZi2TQK66TnbN3s1rN7dT+7xVB8RJh9IPHhOI69S4CZxIxgQe5oAc7cknnixfPPuLkRS1fniCKM6B6m5q0+hqgiLIi3PixHhcRQWyghfBrcbLnAbTaPqgA2MYIgDEosTAYIP10wAY61KbtA9nnajDEZBjU7wYLQBoQJtst0bH2C3vl3GXnV+69PWwiHGOXLh7ZR468OuYABuZHdAh2MToSFgAbQJabB3AgYlQj8fenOkJRgkbM9VwB3vxysuvhB1JMLruumEJyEvvve/+rPOP7rdfrgkLhc1YtOjwsvHGm/SYuCbRbRLWLufTrZ26mlurDGMQYDo+2cOw3uP2lqGy4t13ysUXX1ROWLw4MlTBO7bE+TFtafJJ52JunC9Q5B4hYcOI1lYg4+Vb3/pWzhuz5H7EEv30pz+L5BrbhaH61v/7nTJz1rrlgP0PKAsWbB3TigeWPBCpHwAFCJJunnrqx9Mf7Korr8x9Lik0b9O55YILfpoWFkATxomToBpF0jnjL6A/6sgjIwUEkgEgAbKm5oJl71fbCJC98LsXsma8j+ySAY0XMMlhE6tjfVk7zbK/Nop/IuOb/nZlIsAWO0ZVYA8EEMwbsGJ/AtTIRfV5I5OlHMA0qXkkmQVaAUBgxtompQMajjziiMj4SIOdi+P4LNCKkdtj4cKYcTApIRVlzrPzLjvlHnGOwLPzx1RycMQyse4nv9SWAQByHO/bYfudcr7e7z6wZqwF95Pedtw4vfwboMSiMTgBSkjbsWLuATWCQD+AtP0OO0Ryi323B9hbfB/Qb1yWL/995sN3YjGtNa+lr1cHWEkF79XywL3reeDcjBO1RQOG5q31DLV2ANwXX3opyRD1ZGooJfk2m8/gZoM8U9RS+g5JHEy7NeBlHwDYnb/WCu4V3ykpNWde7fG3ZmxVGR7mrEp5URM+GLl33iZ/LbmvANRJEMfRdU1ANVCWezLN3d9LvWFr92APdR0BfDNGkwhqDdjNR78m7i8ZmvW/qz8C/RHoj8CfH4E0+67sVyepHFDXVuHYxMRYWTO2ssyYPhRjkzNOPanssMOCtBwYIKfsmn3HaTH1MpWJa2V1qXPqAn2AJl1t/LrrJVX7xflvUspXm2o3448KSJpBxugM2eOlcWXTW4jTJNAliykofu31V8stt9wcwwfn89mzzoo0Ro0ICc3NN9+S4wkoWbbvttuukUZd+POfJyAjp8EMkGJi3TSMlqUXLAugnRsZnCDMQxL7h5kBFrnQycRiBQUMsrQe4MCC+gjMnR5CgiEBmiCC7AWQ8NAnf/N+AZP+QHoHNav5pmHzYE+PrPTPqr3nWv+32kyd62fHZHbGJ722AR1QbE236xB34xuejbhxEsD1WMSmqJwyV+Ysx1VUz9mymdN0663r9NZrAE3OWNtJTO0xxrAms9tjXhtRGaAXMPdHXnFSrQxHen0B0mMVSDNq0C/w7C+dHQc4L8HxPffcG2OLQw46OEGu+jSfJfUy/gI7YOfJp55M8IvxUU9lPNXZMAVRZ0USdvnlVwQ4eA+WSCBtTkiuuFr6N+MHwAHzJaAVQKmfcq7eJ+D0PowT5oIjoeATy7LeuuslqHQ9Xj7LnELwaq0LJGXfBayMOEjFsGQCPo2UMcgCsVqvWPszpmfWihXJqEcuuHp1/u07Bdh+LvmAIcI06aFlTFi4C+oXn7g4IBJ7guFxH9Rm20C0PnL1Pk4wOU7iOj3rgzwxjc/DRtXEjfOq7RNqiwEyyHPPPTeAjPMjcIZ5YvAAbGIa1aMx82Ba4XheWDbmEgw4gFZs6Q/OOSfMCUAC9Gy22ablttt+FcaIZX5lQjaOOYl5dizn6Fr9Dgu/ycYbp6eg+ZEkAiaBecE2AHnbrbeWrRdsnZoqPSrtEffdd2+YXG0ssPfAlGtTV7voiCPCoAAtxgYIAt4ANeYkvktgTcJLwkjWbX/i6ujuZPDCkAaQsY9hR5a9sSwtAZwPANcMm7BuLYHmz8cffyIAxxxj+6xB11rt5qfn+n3mPet/5sysl8pGM9AYqm6FU3p32i7Mjxo986fWzx5W9+fxMpZ9cTRjqja4JjdGqgvo798MGPUzUnUvLBoprOvgIEnmm89oh5Kk11DOTwLMGrZ2mKD4jO+ZOWM0Y6TO0/y1voDMbaxFeyrg3EBKq6F13Wr7Lrro4pwHE5hY+K9Zkzlszd+nOqoCPJhA69i8ukYJQO/1HGotK9JupNubMWn2oeoyOTumOvbC555/rvzrv/5L7d24+PgA6pYY0RD95ptuSU9Vao7Zs9Ype+y5MGvF9wBuWLjxmI8YkxIAB3C9t+LdnId93DPkXdJOrViGh8M8tqb05tC+5x7GxLlOz5bal7HuG8bbOvFfUzN8ps/E/fmIqv+O/gj0R6A/An/BERjYdJON0mIgQA4IC4gjYSHLKGV8bGWZPn2wjI4MlDNPO7lsv/3WaTkwODSzTBRZvIFaw9Wzsa/BOUwoI1iPW+u00oi6oqg82KYCtEDAwcEEik2K2UBeq/2aPWvd8vzzvyvfP+ecMn1alZ2xAj/2uGNTS+L9P/zhOZHDAV4CYbUnM2fOLldfdXVZ8uCDAVKCV7btX/nqVyKvYlyw+MQTw2IIEDzASHkU1x940EHJcmvA67t/9MMfhtngeiYT3IIQAbmHnYyuYEDwp5cduZNMLVAn01t7ig1GbuP8BTgtyx2TjfffD0jbYP31I9VT8wMw+hwmSRAGDAj8jKmfC7SwitinSBS7huFtTjKeHyhe64G0Hss2ads/tbapTlcnhcs81tYQDcSRuWb1TOrsOmBmPgHKCtKbAcrajpx1pU+VhObf6Vn4x9ssBArm+6u9tvUCtAjisDWCR9I3Tm7OydyaG5nuffbau6x4+52sC8E0oHCMHkzWyuzZ5corr0qQBtD4/taAm4xRXy9GFNgCc6w+xrw5B+eP0VF7BoABJJi673z7OzHOYM7g+wEx0k0tMfyeMQSGSyCu/YGAl6kBmSEplhYAPoeR+M53/i0OiSeffErmXBAOkArA1Y0xQgE0BPRtLhxHIClAq4Yia9JCgEzUWgN0fE4Nnqa/1haHROAWeML6cIrcZtttu7qisdSZAizWs8/7zjlz5uWYIlFBX00+SACN5fua5DVyym49RcI6OhrjB3JA8kWBtJ/bBwCVtH7YeqtaUzQ6mvouQN1363n3zDNPB3CQmrpPGL1c+PMLc++RGzomORsw+vLLr+Rn5H+u/Uc/YuIxN9dM4ijZo7G7+SN9Uwu7ww7bp+71152N/AbrbxjWCJh2HGAAi3r/ffcnSSMoFrSTxboGoEnPMbW7jf21Vqu1+/q5JsyNMTPeWDx7E1mg/auBHvd7nE/H16Q+rkqBR7t6tYkE4sx7rCEgxHswk+o89SXz3RjoAw84IMdwfyVJMrWtSdsfIluvQHmtmtvuJ+7pphSI2mKK4mDC/b7Ww2tS9m3tuQ6vyYbWpH2Y2uFOzl/fX/eI1q90bUfUqXtT98SqLSu63pgBJGPYpLEkX+wTrQ+i97hvzBOXSuCc3LIxcH4HNJJpWszeZ+9yXxoL97uxb43V04og/UinJXFnPfiZl3GSzKjSRO6uE+Wdt98Nw/mDH55T3nrrzXLQwQeW7bbdpqxcZR8ZDgOqSft113qWUAkAyutH1jlnzkadYyXFBLfJlWUEEze+Js+rlQD+e5KDY0nIAnHvr1xVVo+bz5HctwCtsQboKAIAP+yc8WvGJ0nAJsEy3ANx6hiNQb8m7i8YmfW/qj8C/RHoj8B/YAQGtt5iswri0qh7sEx0IK4GW6sinaxMXAVx2227VRkYGOv1iQvgExD06uo6Y5Q8yIC7Js9sIG6gDEzpSdYCfA/nWhcxCQialLIF+kwIsQX6gC19/bU8KAVfhxx8cNnlIzuXl196Ke5sTsdDSC8uxfIf+9jhYRRI27baausEUS++8ELMSthmH3zwQbGcBgBkrwXbss3cBhcvPjEP8/R8eu65AAUZezVIgk7BgnM///yfpBZPwTx7cM1tPYC33GKLMDdkR4BmrQEZT6DU5IuCXfI3ciVM4NKlb6Q1QmzrZ88O0yhI9VA3JoIhEiGGGCRz5F5AoQf4VBlbN5g1qP8Pgbi6YiYBWWXqGoir8/DHQVxXNbfWkqvzN8mktprHLj78g2bovQ935ix/bP1WQ89UxUWeWoPIGshgwjCY+lExfKjZ5vdjEgF0zwdU3n0vmX9ghyyXY5+/C26wNu4FIMZ8C+oENb/+1a/SD8t8COBJ4QTg1oX3+Ll+ggKizedvHtMD8/w//sf/iDRXDZx2F5wJMbWCe+sGeAHwyam486lDAi6tAyBRz0L1MN5/7o9/HKt4a5Wkksui9Qi8AlOYP4E+ySfnSe/BOHFxJC0U0AriQG7SNOBQQIrRwRaSfGKH9FnEYqiHElC6LiwKsAOQja0eC4iqbE6VN6oTImnWTFpz8ZjNjK1JYiHMzGpGPw2UV4AuSDfmgvt/+Zd/KaedflrW8C233BpmVU2ZFgtLX18a9sW9whCDY+iJJ50YdgrYIgnERBor/djuuffeSMTcm0AoqWnuvwULMlaMJdyb5tk8Wi8MOBzH2KgrEtT7fWV6V+a+Ety7Xi6Sy5Yvy/xhczC9gnTMHqZQDS2ppe92v+/30Y8m0QCstkbhrk89ozEFxiwy8w7Aq2kE3kkOnXeVj1aAbF7seQJqc6D2CWiwHxiDCiQkFTRMr32+uOu6F6zz008/LedXTTPqXvtH77FeGfPazrr1vp0IC1XdRSdbmgSoV/H0H+wBfpCWIGvWxBQE0+ZlXNOsemio29s+2OKkHmpSYv2Bg9uLun6c9TlU5fytrsv8NWay1Vwbc0zvm2++lTWrpQNQY2+qLFbJ3mrt9gyqBge6hGSVvQOG7dpdC7msY7j/GgPuHFyXPQKTiFWbO3fTALQnnnyinHHGaen55r6fMXM0CTj3zZIHH4rD7vTpM6NckcAjUZ07V8/JjXN+00aqWc4662jIvToJPcm/lQFxFaSHiSOHXDMeExMA1FhbO86p9YEDQFvSL6oCY9qBuBzbfd4xqn13yj95y/R/0R+B/gj0R+B/ywgMzN1og155FSbOf40tmT5tqEysARiGOxB3Utl2my0riGNsMlDZjgbiWk1cVwmVICMMQM9oAxNXm5UONefGKaxRz8Uugfqk8K/Z22sz8P57KwOknv/d83m4cOwCnDhKklLef/+9YVoEM4cccmjkawJtn1OTwSzhpZdejnGA4FeA9hisjwAAIABJREFUq1GsP2XoNR5WW8AtbJ9990mg1iRzguKHHnww7QZk7GVyBYY+d95554YVELByEgMAAThBpOBegIURaUFO63+XIMW1Dla7/hZsALSy/Pf85p7yyKOP9qSjXDXJs7xPJlUw4cFcm4tn4OpCmmJq8kFjkkkWrtaoNWOT3qd7h2hy1hZcVbOKxryZrxq4tXq+tddwgqoOQH6whm9iTQv4JuvrprZEmOqCOPWoVWpJllQBrQK5Jsdlgc684fjjj03QbU7vuvuuWLADzgu22ioF/+YLM8FsguGIoEZg9dqrr4Z5AQBIHo2LIJmkDcMjCOJKyArfZwQ85IUktwLGzeZjh55JCwCulSzbzZW1IqhmMMFlksOimpnnfvtcxg4byIQFGMSIAVVq6pyfwP6AAw8su++2W/mXf/3XgAVgCzPIUCLGKffdm+/922/+bcxSgDiufBhIoBLgAM7I+LC5++23f0Ae8AqskpEGpEyrgFRtFwABYPos6aaxBIglQQS3r73+WmpqMGaAgXu9NjWfnxoe8i9BujH0u55ZUSeprOYmGNo1kVNyDK393O6PrPTN5W/mWGFVp4/GGZG80bgIsCU+BKJcNB997LEE0AxYJGgc13GWPLgkiR37AQaE7Nnv1IVF8trVIQFAVfL3Vt7ruipeqbXBJKs+9+6KaotPDu2+FhhX5gc7NpbjMqTYfeHC3I9Y4B123LFjpGsfRtfiuyYBIkdSphij5ZFHH8m6wfxiITFypKEAqP2hmkyw5a9ul47jPKyx115/vTz26GNliy23CGiwN61cWWW311x9dRxIsbjWlvc3Nq3tBVOZ9MaChzn9QIuUxni5n9rvOy+lyCnVubbXVNas7e21HpoBU5NFV4ktkB9VRxQak3WVjpVedXVCpkivq85bQjC2+6k7rixurcms7JJ/G+v8e81YpNS3/eq2svtuC+NQTJmRPnKSDgySZs6IOUkFua1/av3e1HJ20nBJowaE/byCtsHeuPq940YOOjSU/+684+7I9z/1qU+W+fM3LcuWL83zK3Voq8eSEHjk0cfKVVdeXaZPr0ycy5Og3H77bePeunpsFXlMQNzs2doArCpDA4NZd4AcEOdz1uyKd98rq8YnouywVo2z85KY8KyyfiQDWn7P36sb6UQMjTyv+iDuf0tc1v/S/gj0R6A/Av+hERjYav6mvfh6vGPjJoPpNXGinDk60gNx22yzRfrEjUybnYbfYUTUYnXP7lqTVZ/Dg4M1E7omD9rO9ERQsJZTXe0Z5TtbHU3Fdx0AmFITN2N0VnnllVfDYJAaDQ0PJiCfN3du2XW3j8RyWmZdEIQR0HuHaxmZHCZl4cLdyxFHHJkglSucBraf+OQnwySQQL6xbFkaRe+1994BYQKeZMonSiRnnN9IXo444ojKTEyblmMxmWCRLXgVsKvtUauTTCZpU2ygh8K+TQ1mPbwbKyEA6BmddMGTnwkuyMM4YGJiPIj1KAJcwxR1mepa/zQ5bmsHX03WVCemslmTBihrgbj6y4YDe+8Pq/ZHmDgzGzfFANCObekCv565Tfd1rbZxkp3rnc0UOW6itT+5eBuIa/VedbFNJLD//ve/FzOBk04+MU2XARyNrzFWmKb1112v7LlwjyQBABRgC1DQb+rV115Lhh1wv/aX1+Z3QL4ADVDAAnFCxLIIuAGELTbfIrWS2C5g3nxwLtSDi2EEQCGoxlBZGwIugKdZphsPzAv2R82SBAIAAaCp4VIHRaqHOfrCF74QJ0VGGCSMAnzrwtrF/H33e98th33ssPTtEhAy2fF+8jxrl0tgeiTefnvWLyDou8yR9+iHJYBzvaRWHDFbHVgzJiEZxQoCueRZ2DgSrmXL3owhA2DhWCTOJJjuBc6bmJvmSClQB1oq81FB3k9/+pO0AMAmSqAAU3owAqZqTbdZsCDAE+iStJC8aIH5+T85P8CHVNJ/gnJAye+BrSeffCo1cU88/kQs+4G9k086uWy33ba5NxuYaMybeirXZ72ru5MM8r46Z7WecBLwkLWtzrUbW59jSf/b555LEmi9ddfNdwLKJJXWCJawyfusYcygvUxdlM87Hoklcw5SVzbw2F9zTN7pZ1hHexOAYA+yVzEVeeLJJ7Pf+bl1JmGhTQNgirFn9KFucgONwrFPUxM93d/dTfarZkI0aXQ0Cc5yH9tvCsl8BWH2gNXATG9r6ZIz2Wdq25iAQ6ZCHVDr7RdNIp0+gvX9DUT7Z9QLPfemJiqohZjDnSy0IrrO/Xi8AjIy/yqnZOxR9yaGWGoYJQQBZLVq1XSqsoPNYbKxhW3Pq3LwmsQiSbUeHLPVjKU1yDtvB8xbC66jrVHnIoFz4w03l/33PyC12Bxk11m3MmlxmBwYCNOtJlLrhtHRWWHinBfZ/jbbbBUJ7xgQN7EmRl7W1NgqTN9QVWSsXFnGVrv28VwX1QoQN2PWrF5iAuPX6llrvWx1jjVO9ZrMfQV7VbqrvrvWT/aZuP9QTNV/U38E+iPQH4G/2AgMbD5vk+oEHglbrTJocTzZBiZu5owK4s447cSyzYItysT4qiqnLJWJkyVuYXcPxDUJSienrL+PtcnacsoEA9WpMcfJs3gq0Gj2/J7ZtR5DXymBmaw0UxAOapzoFizYKr2UuHsJgv76y1+O+58gXAuBAw9ky71V6hh+cdFFqYX55je/mWP6ToG9RsveR9qlnghYE4SRnakXEtiTxAnIBPDqbVodFSZCY1p1Sg2wuOqelTYp0urVCT4aoIuMtHOsbLUdnMMC/jiKTZuWB6pAnL22xrIAI0aFzBIrJOiqrEEFRepdmlSzi4Z6zoKTAO2DIK4B7bXr22pQVednKogLA8vYRNAXRqX2k5pa01Lr/yabuTcDhFaDaTW0V1sD/5GVj93NuQQ4cj2sdTPf/e6/pXaR5FDNCVlsZSzWhEWaMX20bLfNtmHrMDUCbQGzaxPcOQbZ5Z133ZljklWqNfJv8kCMCLc7ATT2zecFVqS6TBTSA+yNZfmZuhpz05rphn0ZIaGVrV+VOZUgsK7afD7zzLMxOxC0SzqQEwomf3bBBeXExYsjD8ZI+R7uccYccIsM8sYbU9/jOgTUQCB7fetF7ZfvO+bYY2KOISFw7LHH9YJaUj5BJrYNm7jLzjuHQTcnrluGvgK9a1KXZ4wEdpGKST4MMC7h9Lo87qCAF4BoHLBfwCCJmnq3SVlllemaP0wcZhTQbXJB1+icjBvQDKi4d/y71fO4AGyjHnjAJYmze1Xg2YAckMMdEKj5zW/ujgOlPaCyErU+CCAlz5QQ0g6C8QbABJw5j2Zs9OCDD5WXXnwpdvfV+fbtyD8lCQClXXbZOcGz9zeZNcDFEIcphYQBiaW/Oy4Tlmp3/36YS5JHc2mu9CCUWCL1VCs3b97cSCzvuuvO1N/pS4fdZ3pDMm7PAvAd17643nobpDYYs/s33/hGgJ21CMS1OsVGmvXYuFa/TLfee02Ct5r7qUCr5zAa45CByCSBuMbSNzVHO3ZjeGrD90mQ1pJaDbw19m6S0AOGat1pfXXutjHKyuZTfxrH2eqyXBneynymfjYqB0xfZeqM0QsvvJg5xEoaR2tfnzXPIGvbnGCiXGeOPTycFgP21sZUSkxguKwxY17dbDFkjE7Gsgern7YeH3zw4XL5ZVeUf/iHf0gN3arUwWEkKxsNSPqOBx5YUq6+6poyOsqoZbisu856MTaZN09icP1uvwNg1drVHpmeqWHNqD1SD1gVAm+/s6Ksnihl1uzKLtufc9+uWtmrFawJhdUBixIMjud7K2NX3Zclp9y7n/ni3629GP4jm3X/Pf0R6I9AfwT6I/D/2wgMbL35prUkbgqIq49K4IPkBYgbjrHJ6aeeVLZZsHlA3PDIrDLRySkbS1Mzrl3lU6Qx1cQjcsruARwZZR6okxnaP1bM3h7M7eFd5SwTZXhoJEHtSy++EHAhqN5q663LHbf/Ok1R99xzj/LEk4+X8887P02VP7LLLuWtt96JUUFr4Oqhy7iE1fNXv/KV6p43Ph6WQsAUY4r1109A+NKLL8ayGxhI8Dw6muCPIcVxxx2bB9z6TApmzEhQZwySae6ARQtaqgyJtKwGGk2ak+vrAqNmtQ+4tT5zySKPrckYRlY0URL4Cc4FJGR26u2aoUTqNbq2Br1eAVNkSGsxcL3se6xn/oCBa+sAKGgSpw/KKce5o3WyuB4b2F1PPY8P9hOrrF01ZKmyqvp/3cL5M0u9lwxIBr72HDRGrvt73/9eLm+fffcOI+INpG1Yh7vvvqtsufkWAecCcXJC56CODjDHGgHmAjsBHJZLXRo2jzmNdSYbLQi/8BcXpp/ZF774hYD2O++8KyYbxkh2X32VtVMNEkrnGFkbkwfodgyGALA522HwHIProc8DmaRdvpfDoDpJbJ11izmMOc7MmWFoGjv00f0+mh5iTFM2WH+DfE6NnOB9kzmbpImzYE69FtMPLCCmT5AJ3CxcuDAAUL2WpEGTrLpuYBMoENgBS+6DymKRb7VERa23UdOHMfJ+4BmDhsUEUASIzYHWvrFy5XtpZI1Fw2CmXvXFF9KAGeDEKDbwhkl337V2Be4d97Ckzf4H7B/DGOOmZ9n/x957B0l1Zem+O7OyiioovPfeew+S8CAECEkg71tSy0z3dM+d229evDdx379zb8TExETMTE9Pj3yrW0LeApLwCCMECIQ3AiQQIIHwtvyL37f2OpmFgJ5204roTAVRiMo8ec4+++y9vvV961v6zq5dxZxjSQ+jZUFwjWrE6M9FjSDyUeYtjCbgnF6AAB/GFeDKWFEjBwNLnznMVXi+J02erPOiBQG1qcw7gAqybprN00ibewYgprck0licJZl/nBOAERa/SdMmciRlfdF9ioYpyMDvvPMOraHeZJsaPu4nUlb63CE//Yd/+AcxNT/84aNhzpw5qq3DmIfxfu2113W8Rx99TGwfaxWMjRgqrb/+ypFA+kMf2TE3P8l9pwEZY3wAIpwj97QCOWUO0HPAV7sk16SO2RLd+ETLyCTX2MR6l1qtdDbZkwDOyLpp8sXEn7mfWnKA+kGHfc4kk8xxabwzaJwI88XAobUeYY4wTqzBLv/kGO6uqt9XkIgBjJXp+zD7IXmnOk+koQUFen6t+XeVWN3Fi5fKBRmJ6+kzOFtmQqbQHCuVFEunw2ebNoWFCxaHTIa60mpJ80eMHJ4Ym6jeWwoNnCVpMVCjliuAOJgzrlGJjuK64fTZc6GyJoT69LC8cEHnZQCyXIkrkjOMMdfCd3M9nCvXyu8At9RvIrMGxN3z0N/kQdyfLBTLHzg/AvkRyI/A7z4CqfZtWsb4mfXZGn77q6YGC3tcD0OoX7dILQY6d26nFgOZotKQTiPny2HitLFGVi5xGIsMTgRxlzJxHiREwieWxuc6kmXrEsj4A+KefPLJgOyJMyZDTQC2Y+d2MSNNmzZWIPniSy+GHt17yDQCCSZZdQIbNUwNKbEFBEezZt2iz8NgvP32O2Lt+H93BaROATYEw4STJ04ocOo/oH/o36+/mDgCmtxssmojIogjwJV8KEp1lJ3FmKAgI1DGe83cwaRlXojP353FkhmAbNytoJ7PEYggHSVIJlAcMXy42I4LF8okycJSnMaxMHRs2O42lyujzInVIrAwswlnzhLJWDQZya2r80DN2gCakY1lv60+znd6r2/JKZOJDKUFZu5Alzttsyxd7cmsI4syNqYRCZHL8ciCw6YgH6TZb/0GuNKlwthxY0Of3oD4U2HXrt3hMEzr1q3qMUVtGwCOHmHUjdEzDJMcgABAgvODsUIexX1GIktABnj51a+eFyAhcMY6fsGChQqSqaPjvXweJgUZJfeIeQcoANBwDM6bgJpjUS+JiyD3ifo9pFgE4UgsYYYx0aGXFcB9xozpCn65To4JIGM+Aixbt2ktkIIcC1YIFg9J5zdfY5F/QmAQV72NGz8TCMNA59133xNrBICCJYIppAEwYAIg6+YMBHWSjNarq+PBZAKQvFeZtbewNgK5joVfHTgglpIkCM6JAGfmKewXc537xpg8/fTT+h0MGYwizBXMGSA1sUIvKhLw5D2MlT8v3O+5c+eF0deMDmPHjJEx0ebNm1S7Nm7sOAFVgI2ZghiLAkAXuyBDjapw9Ntvw4Tx48W0AtJgAGHVBg8eIhMM2PnRo68JAwYMVJsSxgKHUtYGTHNgETlXWMFrr7lGbQUA0ABAJN0wriQRuF8kkkga7Nnzefjgww/VC497jOwSGSznBMhEOv3QQz9QzRsOk4z7zJk3KhkF8KTtAs2Z//Ef/1Hy6vvvf0By3JWrVoaJEyaGfv36a33r0rmLemZyP0m2MO5uynO57YJnlWfLWPdYg+aIyyXYSbuRbMsQkhMVkkvaUR3AOXOW7CmRQc+VTHuCy/8tC/6y65GDrFxgKHUADcQjG6c6Y+olo7Ot0oQCJ8h3jT0UeKUhNs62lfTjxM23WiAHgM0zIHdP/i22bGCu+PdyfwCArK3MMV783UyWrP8a89vllBzDas+oQaOWszoUl8BiXxCTpn6JGZPSI9PcsmVbWLJ4qRKWgCqYs7ZtWocePbuH9u3b6j31S+uG6ir2hCo9QzT6VnuEaGzCeBSX0NbiYiirQk5ZV/Vy/ryajN9cTfleQBzzAtaQOcg1ILtEjgxQV8KmpiYvp/zd46v8J/IjkB+B/Aj8SUcg1bZV8xoTL4K6qAuITpMKzCtCpqAmFKSqQ4PS4nD77JkCcbQYyBSWhnSB1WRZAZzDAj6fbMe2SSZVTvGbpME38Jfs+jFocPmeMz65skRUPmxqTz71VDh75rQ2SmRljRo21OY8bfq0yGxUSPpI8DllCjVw38qgxBsDsznCmv385/8umRbBIbUpb7z+uqRaND7GgKJly1bKSJI5p4YOS3dkS8i+cI27msNb4uIYG32b3BEghjSnQOwamXk2U5g3+nwRoWMR7vJAK9a3wBMQI+AS5T1s2phhABKQkuKuiWyOeiJAJ4GHF9yTFSZQyc1o1wJO8Q55oGJSTHtHbi3KpTNRme6CLIgV4+q1I1HGdOXZa/c+G+zVbjVg9YHx05Gps7lg8lMLpqjfqDEJ64ULaub86muvqK6FYIcGze3bd1CgBBiY995ctRhAcouF/5LFS2QmQR0RQAgGDLC1YeMGBb/z58/T58aNGy9mimw69+yzjZ+JsaNu7tixb8PadeskX2S8YYJg72D2AGOAAFiW66+fonuNS+GRI0d13WTqGUPAAEmD/V/uF+ggq8/3EsBjxrB502Y1Ht6+bXuYOnWqQAnzluDqzNkzoUXzFpojYhQ07hb8Mqe9vgt2jHnHs4JUd+7cuaq5mzJ5igJMPkgQx7jDEsEQMr5qEFxeHj54/wMBRww3eD+um7g0MncJOPW90a2QekTYKc7v8OFDOv89e/dIpsiYYOySZTlSMmPBpIW+brgp8v2APcAlIG/VqtUKnGkl4M2/CTQ51y1bt8i4hvt35513igGFBSOA5fMwV4B4pMcw7QTV9NIDIMOCcb8BODD2HTp0FOiE2QPQAfR5vmgUP3z4CLGk1FPCvOI4Sv0t9UsOCGErYRNvueVm3St6wN1www2hTetW4c233hRAmD5tuu4tLN9//ud/qtfdXXfdrSSAMTwVkkXC3NHLkrF++523k7pJTGh27tgpcMh8BQDThoHjWj/BT1U/2KVL1zDnpTmqTbzvvvuiI6FZ3buc97Igjh0gMfXINTKy9d2lhJf7LMYmMPN6shPA97uSN7YmOIOfuz4kQDBphxBCkRgr3DJtKzFXVGss74ytat7iM+H7CYYigCtPwMG8Mf8BM16TzVyhntOVDS71VA242rvkqCr4f0/exbVW9eBJEg6DljpKcqIekGNJij+W9DL5Z0rulEuXLAvVVTUCYvSLa9KkUeg/oF/o2LG9mD9AXFUVLCH1d8UCcKy7586eNdVG/CzP+QV66pVgZFOWtKFhfHgfzzYvQCt7Jc8UjB5GWfy/STA5j2K9/4HHfva73sw/afCSP3h+BPIjkB+Bv/QRSLVt2UyVVPbH+sT5K52uFojDg7B+vaJw26yZoXOntiElEFcvpAuKE4OMaGlprQp+C4hLx3oGQJzXQvhmmthJRxfEXBBXVVmjLOerr76qYI16Ajk+1tSEnr3MoZLaEjZO3Cs3fbZJGXOADRlGGgKL5Yqb+r/8y7+Ek6dOKmvNhkXgSnAM2ENCQqDJ+9kAX3jh1zLHIOsOaABseY3ElYIhgVSYrGgCoGAgglcCXLcIJyPsJiCq3yC7LKbOGrcqaKi2InqkMVi+Y5ziFthIynAnw40TRzKMXggKjbEyZtWK16+wB0cPGWfhssGSYNwVnxHFTYA4x1oRqF7azuDyB8iCuFqAUnMjC+Ac0GZltRZMAmjNDtsy2fxbZUV5ePKpJwXaYMgmTJwgeSOgAPOLTRs2hAfuf0CZZ4r+GXeC/R07d0hKB7tKLdQna9fKGh6g07pNG/UUdNOOBg0bCGTB9lKXSKYa4MZ48z2AO4Jr2FCCIlhdABAOqBwDgIikCqt63sM9BZQhsULOiDHHlq1bw769+wQuAKTMSQDU62+8IYMSkgkAduYp38u8RYZFPRoAlT5lzFlc9phDnA/g3ySsKTE21OEBeuijxjxnPAEXgBvYbRIXnC+yPpgh6r4ANTx/gBUYbp/fyK6oQYMV4NljbKz+yHptEUyuW7tWUmXMNWACnUnDqOE3L/5GRi3du3XXsw3A4fjUJAKIqZnj/XfceUdo0rixphfjBsMCs/jBB++HPn36SgYNWF20eJEahZPUoeE6zNsPH/2h3CI5DrVLMH4AP0xeYB7NdCOEo0eOyhEUYM3xYOhJCMG+j7lurM7l0083CMQBYOe8PEfX7E3NcTd95OGHZUYDaJx6ww1hwID+4c0339B301ia9zIuTz31VKjfoH64/7779f2cB8CBXniA31vV/65X+I9f/EJSzttvv13rGhJYACr385VXXpFhEw3a58+fr+saOGhg6NqlW3j3nXclNX/iiSe0VrBmMp/MGRMW6vIv6+9Y23HWQdmVEkEc6WrulFfbaC3Ble0LqZ0ogi6T6MP42XNf6yeACNBSaXVrYlqjwsETYMzRLOsfrynK2tV0PgJC9hGYNUCzt8Tge2GskSjybHirADUeF9gFzIXI6AXVlKEIAEB6g2zV41JfB1tYk1tbZ+u7tcMpkGwRhQZza8mSZaqJExgrLgm9eveUO2WDBqX6THEdateY/5QryFlKQA5G38yJYM9KQgWJwvLKUFy3rhI8vMddKfl/b/DOMy1lQEmxAB3jxfnDxBmIK8mDuL/0SDF//fkRyI/A93IEvgPi6BNn2yWZRogWQFylQNytt9yYw8QB4kqybEniKmaIwNwqTV6ZC+pSBAeRTbpcljUJEnIa0frIFaQLVZ9EcG1VdjVyISRzPGHC+NCnT6/YOBaJiLENEydNDOfOnleQDlhzZgsm5p/+6Z8UtBJAtWjePDzw4IOhXdu2YrjY1Ah62LyRSRFMTp8+LWHOVBCOXPIKL8voWraXc+G62Kw9Ey5nNZrqplL6Lt5n/XvqaDPndwSHZIJ9nLQJFxUpcAcE8hkCCt777jvvhKZNm4Xrp96gWhuBRDVPr0oy4w6ELj1lC3QUItVi4HLd4y53mZcDcYJ9MTC6GotnAVlWuuufU8AWz6P2+USoKKbJemGZjJOaLIwBCsSarlq9UnVNAG3AC+0gGHsat98040axaUghGWu/L0hskdERlCFvw+GRGirACrb2GBUAaHg/TAvBPwAMNpa6t0WLFitgx1wDYIXsEBbto+UfCQgAKoYMHqLjUZ81eNAgMVqALOSMnCegC8MJTHfoL0gd1TNPP6OasGuvvSZs375DcxXmhqbz5krIfC+S1HPOnJcls6SfIIkLWC/mAbb3MMeAQIJT5IaAEiR410+dKoanYaOGGhdvOg0oXbPmY5lqILOEfaQ+7ZFHHhHbSeuEQYNwS+wh0EvACRg2hicjtpznhfnKsQlkaZdhPedOhcmTp2h8MHEB+D73/LNiv+mJ98brAMwvJR0cMmSoEhZPP/2MJJz33H1PIonku/g3QBrAD1BD3RpSSOSOyI1hLXGnxLyGcycgZ97gegnggf2kZQFsJWYPgCjaMCxcuEAy1alTb5ApCrJH1g7mxgcffBh2UHc2Ynho06at1pjJkycpIQOAAnj//d//ve7F+vXrxDzyPWvWrA7btm0XyGf+cF3r138qsAgglBlKVaWMmqh7XLFyZZh6/VStP7jiMtcA0dQaAvJYM1hPeM5xPGReYsrCXDQpdlqJCq6NRMKggQMlsWatw2RGvd6ujqwMyLlWIsfQ5Eofw4U4C8WiuOO/sO1l6+Oyb87KJl3IfQmAI7nFPlNVE6orY3sCNR+3XpaMgbuP5srIvScaS4+7QrI+OIgjMcd9YPy84TXrMGsE85p5R6Igt37OZJppa2XjIC6uyyRIZJJSWRXq1S21xuEp6rtJEJYbW5i2HoDca1jepUuXh8aNm+r+0e9t7NgxaknA5wqpQRTjWB7q1isOFy/QwiATqisr5bYsaX5Fldg3gOP5snIZmwDaXCrJvsHzjOyaayWBiZMpkmDWCF7sM3IwDXkQ91+Ywvm35EcgPwL5EfizjECqfesWCRNH+FxdY4G1fCrTSESyIO622TND184dQkEB7EfdkErDxMXzrgXisnJKr5ByQwoHcfqOGBjkXnlufx7/dwcFRYXFYhCQNAFkLJNpmdoZN84IQ4YMUvDLJs6G9f7776sB98Wy8vD57j1y7yMYUo1CYWGAiWvVurUy/xyDfl04z7HpclmYQfB9b731pqRNzZo2NfcvbJh1/rVBSO51cG1WYG9W124r78OFtA0wotqjKiu4lyV1jfUmIzjjvQQBchUrLNLGijSMnleAADZd1bwVFCiwWLkI7WSoAAAgAElEQVRipRzs6AsEoPE6IGsWnO2796cGcQbIHMxdicmrDeKymf9Y9xbbTJjkNldqaTWFBEXOHFLjQbjJGB88eCC89tqroU/fPso0M0GR6X344YIwYdy40LVzFwUmABWklsjzqEf6aPlySdCYL1jE/8cv/kNBDmPMmCMPvHX2rWKM6Lm25uM1Yk0ACAAdgjgCceZk127d5BpJvR3ZeZpVA/DoMYhLKnKmYUOHKbgHTHBM2CkAAxl0kgfcUxww3Q0V9gxDk1tumSUwyDwEPJgRQVE4evRImDd/vvrI8Rnq85AS8t2zZ82SPBEA9eabbwlA0MQeQwzuE0Gc173g9AhrRD84EiMEiMgLAXh33XWXgsElixdLLgqwZXyRIfIHQMvxCISZ88xtl6nxLAAyvE0BbKRJ0lKB/n4AQgAPdanUfCFx5vxwcKSnI2NFk29mMQALmSWMA3LVd997V/WHDzzwgOSl1BDiKoob55cyWNkT7rv/PoEXnjk+s2DhAhmYjJ8wXsw10lESKNzP559/Xt+HzJFWB6+//kYYN35cuO7aMeHXL/w6bNq8WdJO1cEtWBAmT5ms+wagAzgD0qmxAlCyTgF0hw0bqjlHnSU1unzWa2AZBwAAawC1gQB6kgq8eB8ADTYW4AsLy/XALnbs2EGtRjhvgneuC1YSFpXng3WN2kLm5x233x569e6lmkfWAiWQLvtyN+DajbvNbTIrnb7cR3ObfV8pYXS5z7lAIDfpkwvi3GzEaufcCdd6qBUXRjlh7DDAnHAZpRl3mNpDq1CUY9vuRKsAU0AArEwNYS1xWFNZk8U+yonTasi8NxzzWo691BDHtYm6Y29PwPeYeUyUU6o/qK13fn4kzazRuYFUnivu28erPxaIa968pUoAmjZpFiZPnhgaNW6o86CODmdKACBNws+dPRPqlQC+KtTs21hq3ldXbsXnLpaF0gYNxLBxXdTBIY1k7frtIA6X5aASg7yc8s8Sn+W/ND8C+RHIj8BVR6A2iEOeouI2C7wBcAXp6pCqMSYOENeta8cI4nBkq/MdEOcbpoM2wUFn5djykH7EvjhXZeIuc9oUhtO0myCN2iKXirGxY+QAY0GdCjITsrD0k2PjleSlolLyKqRmZLAxOiGDj3U7EjeCRUxOkLkhPSRgAEwRwMJ4UGdCAMWG7xlad5O8fCxkvcvMwKGOWAA2ZZgKbMgJ1I4e/VaBNa+uXbooU+4ucmy4vNyMwQJemLxq1VKdO3demWgke7Ag9UtLw7r1nyoIJWMPy0MAXa+0VD85F5dWfud8/wA5ZU0tl7vadW1XZ+KsbisXqJMld1mV5kY0zck9X5l5qim9Gb0QCCGr9aCRoPuVV14O02dMC4MGDhLzRbBC3dTBAwdCqxYtZTLBfSRA5vMEZSdPnQoP3H+/zCxgcZCoXn/9VIElmCjkje3atZU7IuwW4A/nP0w0GGvMQ3gvAK1njx5yxaQWjCbWc+fNlSTz449X67MA9datWoUJEyaKFXzzzTfDPffcrcw72XjGgHmzdMkSsasAQMAe5ib33nuvGDnYGt4LiEOGianPv/7rv4TmLVrIRh7JIAwdcjzYH+Y95/hvP/83GbtgduGulpwzjBxM0rp168INN0wNU6ZcH44dPxbeevMt9cQbOGCAmCnqaJYvWy4XWAfrXPfXh7/ROJFgAGzItKVOkUBsGcFjUaEAzuLFSzT3YeOQPpOEQZKIAQ1yZVgmzIWQLVPHxt9J2sBYwYQjVwTESeZVXCypJy6MnNdNM2/S8wPjR5LkxhkzxGDSaoL7ILBdkA7fHv1WkknGDskt94sgnXGnyfhrr7+mHm+4TCJvpUEzDCuSTZ61t958M/Tp21csF66igEPmEO6EHBMQDsgDeFEzyXPL3OH4WzZvCcuXL1M7Ac4Zx9u9e/bqc127dhHzynxF4ka9Zreu3TTPYAlZE7huW9MM+CHDwymVdY+G38g4GcdWLVuHDRs2an0xx9QWCbukGqorbgvfBXEO4FzafKWPss7rTw619l8Bc5bwsWfY14zs3mD1cfbK7T0XlQNVsFg1kvbmGrJIhZBT8+bnnF1zqtU420Cc1dc6qM4FcLlmKXLBTRdI/cGc9vpAk3taywrAvJJmSoJGVUsEzYBO9jCulZo8er2lYOWqKwWymM8keZBTAt5oEdCiecswdux1oWGjBpJO4mjJLg2IA9Cxr6A6qCizPnGsmTR55zyg+M6cvxAaNGyk35nSw1xlYd4BZ8jRLyenTGriQo3WyTyIy0eS+RHIj0B+BL5/I5BqBxMnaRqMFhnL2Kw7YLhRICAXaspDaUlhuHUWTFx7A3GFBuKMgHMZntU56RiugrkUxLHhUcQt5zAL1N2O30HLlYYJAwWkkbgKctIEgwRmNBSmoH/wkMFh6LAhyriyWeHORkBOrV+3bt0lt2LTxsVv9apVYd369ZJZ7dixPaz9ZK1AHpbOBEcEnLj7YRKC7IwgzdkisVzRUfJK56pggYCriPqFKh2LGj3MDTp16qxAjybhau1QXa3MP3VAMIV7MCs5ekQGDATgBHG8rKYBZgfmBGlPRVKXp1qki2UKkjFrgHkhwFNgkyuLuswJuzTVA6ffxdjELFeSECnpauAB/pVq6ozFzLJstZg4s7+0OpcckxU/plmbG5NgWXczO+FMYJmeeurJ0LRpE/Vbo75Lzbk3bQqLFywKPbp3l0SS4J4gD3DAz6PfHg2333a76pe2bNkqFoX6JYD7mTNnZRJCgM39oU8hzaIJjrkGmCz+IHWDRQJ4MMeQyTFHqXMBRCDz4w/XiuQSCSBAYMOnGwTCcoNO5hgMUI+ePVSDh8SPTD3HBKjDssE24lAI0AfQYTH/v/6//6UaPM6F93J9mPhQswYIhJ3G7Ad5IEkKBxLLli5LZL3UiTFmixcvCocOHdbYUK/G8wF4feXlVwTUABYe2Ddq1ERjA1CE/YLFZp6TQIAZ5h4BnAE9gCwYp5EjRygIpc4MoArjRN9FnhWTpl0UQMW4AzMZDHwAtfQBbNqsmepWqdnjmrhPANbjx0+obxzgmDEF8MKA4cwJ0wITMXLEyPD5ns/FWnJPMTHhnjCGYukWLNB1cA7MFVgtGP6ePXqFa0Zfo2vY98U+md9QG0v9Jf3guA+wtrBf9JIETCFlNAfaKknVqM/lWQUUwujzzMKKwJhisANABQzXL60vJo0aTEBalql3N0bWvwqBY+trZnJYWFkZ5sSemgAG5g9jCYBlPQCAuDLgu8uBA6nsb7KsmJlgXO4l1Tw1aQbtI8Cv/fNqa+Wlta+uHPhOoscoNTsULpMB2Tn1ZoAmM4FSbzfvlZlFb3HPiT00AzXGZQY4Uya/V9JBfd1QP2BEYn/neAAlDgDgsfrCM/o7azKSdW+b4W6Usv6P9cicF8dqUL+RnkMYtBJk80Wwddnr4T6ZnHJZqF+/ke4vSZERI4aH5s2aaO4KHKasv2JJCXtAmVoMSB4uU6x0BHHFIZXOhNPnzgvEcf+txUVdPbOsV8xvrulyxiasry4/Zq3Kg7jvX/CWP6P8CORHID8CqXatkFNaI22BLy9gSwWBOPrEFWZqQr3iTJh18/TQtQtySpzs2AzMYtlr4Kx582WMTXKYOBWEu4Ne3I4tWxsd7qLD13dujTbVonD466/Da6++qvoh5CWwDb1791HAiYwMYwcCTGp3YOyc2cIi3AKqQtmdIytj40W2ZczLWgWBqgG6eFFSNgICenPhAEbwZWYktklyzlb8XaYNXsYRmG1gQKJ2AVmmiXqgd955NwZZhQqeCRj79e0bWrZqpbqgnTt3xBq8ugpMaWcAi8Y5YQ/PTySgyHaQ/rj8DVMJd0lDZrj7889V80MAy2ZNwEEmm6zwpc5yXitiAMrc0XIDNg+UYI5y60p0y7ljBAAKmLIGNR5dZTPwBtRqe6q4kU687QKZbmcep1CUqmaDuGzDcQC02jQoYMOh0hr6EjiR1cbtkDEnyMc4Autt5GdYcY/D/OXcObUAwNqdQBzGaemSpRozgBn1YDhImlHGKdWgnTp9OgweNDi2FFggQwzkk+bkSJbcpFMnThzXXAJodejQXmCOYB4gTvAPcOf8AQ6NmzQOq1aukoNhW5iaKjLsVgPJcVav/liNtWGVVq5YoXsIc4T5BiANW32+myCMY1Or9uMf/1ggiWPcetutYonMaKFQx2NeP/7E45KaMmcJznh2kPjBHDH3cDME9O7bt1cMHuwh8kzOBRBHcoTvBagBQgCiMH/cD54fgOGO7Ts035EwMxe83hNmCBdFgAcgk+t9/vnnBKZ4RmHYkTAfOLBf4AYwxD1BQko7DWqTqClzkMeYIC3evXuXJKAAOIxieF6uve5a1f4A4mDEcJtFBgow4x4wD2C97Dm+qGeS5wXZKs87Y8Z9sp6R51S7aFI6e/Fe3ETpyQeDyT0hOOb9JIFgMJDKcoy27dqEY98e03PA88yYsHZIopcpEDPi7Jpkb1FeTSLGGq4XJekSt6M3e/iKWMtUoTEGWFtfPUv45DaWh0U0xogklLnV+vPlfd+M8QcYVWo+uqTQwArrWmEC0DiG5OWV9n1ch1BJNCqRU2JUNdga4CYjsRWAegzaMTjn3Pe6IyRJN/XxrKrStagBNYx3ZNnSwVqNUNMmMBXNqPg+rznWWhTllt57jjUDNsvBF9fP/uLSTYA31+rmUV63zH4COwv77kkXP3++x9Zbeq9RB23rLi/VKYa0TEJIMDHvGjVqoLnif2DPeO6WLFmqPnEoE2D+KRNo3qKJ7i3rNH3iYPCsCXq11C0YWyExZk4A/tizUumCcObcxVBSr9RMnC5e1HMjA5YLF6I81JQIgEtvn6C5V5jRnFQNZYnVvt/3yN9ewRkrH0jlRyA/AvkRyI/An2MEJKc0CQv1cIJYkQWhtiUVzp89FRrULwl1izPhlpk3hG5dOwRIkExRXUzJPeKOpApbiDEi1mrV+t8oSxuZF74hk7J6AQOP5qblkpTcwCJXvmMbcU04feZ0WPDhAgXlABoAG8wTMiJYEIJNDA0+/PADZfQJpAigp1w/OZSXlSuzTcZb2f/BgwSkyJyzebpDHAEjmfdpN9wgN8ikmWxsKk0AaGwQgOy8zAgILAh+JB+TOx+g01iwj1askPHFY489qnGgUTcbMpbQO3ftVECL/Gf9p+sVNGNCcPjrwwIPbL7IL+ljNWr0aG2oyOVoVsyxCSA8IOP/yfYvX/5RGD16lAJtzjV5JU3X7XYlkqXY9+lyEzDB34kzXNYAhSNfpHGsMvy5AaGBwtw6PA8W/SdJAzl3RhlVQudFVk1ZbHfIi7901laANM4ZWXTH0AJpEADirbffDJ06dhQD8tVXB8VIHj50KHy1/0AoqVMsUNWtezfZygMMzNL9K7n/tWrdSu5/BOTUxwHmYNb69u2vmq19e/eGbdu3q72A188wbj6f+U5ksy+//LIAEZJBZICdu3SWYQfGGbCrBHv8HmAAePLedAwKCQrcNAGaOGYSdMO8EZQCogAf+/d/GXr1sjYDzDecH+lLBsPDOWDGAriC4SLYI4A3u/3T4caZN4pB4E5yToA+pIvMuXp164Xx48fJOr99h/aS6b762muSU2I0AqP13ty56qlFXdumTZvFBuDiSdC+fcd2PW+jRo6SBBSgC/hTc/toy47pB4zk7Nm3iq375S//U0BnyuTJkv3i+njiJKAQtqFuUvOlNQIXxHgsXx9Iopw9d05BKNJU2EfuFT9dFkagSnAKqHVHQp/vSmIkDrLUQFndlVZD5nWyVpmREfeOsaUOEakmzxjzh+9i/HH83H/ggBIN1A1S69i1azfdCz7ndazeeNp6K1ryq9ZPz5Zooaz9dJp8wgAXL1sDYt0VrrbuihsZKt4j6/3YL405wzEEjsrKwrnz5xW0y723IKMgHzDgyRsYVVhHsTdx3Uaizr+5SZBJCM3OnzF0cOcAzqWL2mvETFYmbVAczLnUk/d6baWuLzJeNo+yzcJ9XuXWyvlIea9N//5cZ0uOIeAae8qZ1Jw90JqHKylEO5h0gQCNOQS7Y6fdDAc7So7VGGiEoWN+MTa85BIsGSQgnM4C1QJMgGTWMdQWADXk+iQZYIKRfjN+zG+riR0cGjUpDaX1aOuTDnUKi/S7Knc1VnPysnAhGvdwbJIdsKLnLlSEgkyRzh8mDmUD3w/zy17FnOWc2Sc5H/YPwKQ7qIqhLMZwqSjc9YOf5EHcnyNKy39nfgTyI5AfgSuMQKpdq+ZXBHFFhelw4fyZ0KB+cahbJxNunjk1dO/WSW0HAHEhRQARzT1iEThBAptYlbsMRrlk1F0K1hWkbKPPBXHSr8RMrW+6l4IPNkuCMeROB7/6SiCOrHy/fn1lmLB37x4BKxz8CJDJwnMuyLauu+4a1Z/wNQSZ9H2jGTRMDEEV2Xuy6QQvACwCLrLoBL2yq84QVFg9nEkgDcgRKCLLYgMkG01Qc+zbb9ULCAcyHMMWLFyoJtC33HyzGB3VwezdK+DIsE2cOEnADpaC/k/IyghG6VEFEENWRRAzfcYMydBgljgf9fPJZEz+E9kxgpJP16/XNWIWobonjbUzWZaVdrmi1Z5d5ZUA8CTkTWSQ/EsZ9Y2JjXeU00ZgZoDNj35pFY7Jdj1LbrKm2kGss3MWvMfjxMDKgL/ZwutrYl0NAQf93Tp36RR69+olBgVZEEYRB774InTu1Dlpmg1worYM8E+A++ijj2rcqPlat35duPaaawWkjn17PMy8cabuIcE5luHde3QXIJdJTpHNC76L+4qckM8TDF24cE7SVhgpAiXmZZu2bTTHcIRTcHXxooKupH9XKqX5ePzYMdVeHT92XH3DcKoDJKk2sqpaAR7zDwDBOHA8rgfGmXvvLLR9B3LPL+XW2btXb81rjgPLBmsEG4gLIvOLc+M4WPwzV5cuXRJ69OgpJ0fYmE/Xf6r5CkMGIObvMN/9+w+Q5GvhgoX6LGPDdWA6xLPIfWScPl7zsZw7med3331v+Od//mfVjN188y1i37xpuIE+YzLUSgTXvMLChOlgfvEdqhcrKwvHT5yQZLR//34aK2dZTHpLoAtbUymGNvfF9wjYwa7XqaNA24GeqaLNUINjkERRDeXJkxpDGoHzEzDKnODZb9a8eWjapIlAkNpbHD4kUI1DqAfNrBW+nhkLDli0xAZBuAEc3GetbQPPMWAZ5l1MWxXmTEWyheenqxm4DN5v/cmM4eIncwuwBUhx6TUgi+M5w+XMEmsZ/+7ujawzVpdmDbPVqoJWKFoDDZzzW8w5+KxqyzATiQx7fKqt5YmcM7XC6xao3UvsLwi7JoAOgKbGrSAjlQGgw1ktAVWXYQdMec7rO+2cfE+xJBJzwN17vd7N9hwz1Enk/LYTJWsoYw5Y5X0uheQZ53s88eW/U5sBsY1mVAJD5wwvyR+ccjHOGThokJ5PB/DI6WGQqc1mLaPetF/ffmKNcUMtKrRm9EqCjBoWGjUqFYvHqLHmG2NYpb8DGK8E4s6ep/+dt5WwHqRcH+fI2PC8YnaDZBLAyvmxhpKAcHDupjt5EJePI/MjkB+B/Ah8v0Yg1b5NyxoLpGNNXArZhwXGmUwqXLwAiCsJxYVpMXE9enSW2YmBOGu4m8gpYdsky8zdEkWtxE07mlWwifJebfTGxCXbeo6kL4ENkZFh44KFeuvtt9Q3iQ0OpoBNhs0HNmDlyhUCU9TSEDTDgGEa0a1bF32GVgPUncx/f364+aabJWshWMJkBPYOWRiueDTPdjki58Fm7SDOXNoIlqw+hevFuXL58hVh5apVAmMZBQkWMMC4IY2kvo5ABqBI8E1WnvPhHMjAUsN17z33hJ27doV169bKmINr4vNrPvlEAIBAEBaIzC4sDMciYIJt4rwIJGjDcPTIkTBm7FiNC99L8GbMhY2qYW6XQf4WFGeRT9bhLSfo0Z3Lac4bhZYK8LKGBDYOtY1OzAXBgJoFUXYop9VsDnnTdz9DrpVgSuYzsIzfYeKKFAghy7vxxhkKYpEnbd++LfTr0zdMnjhJbC41dIAPWgUw/tRF3nTTzZLnPvvsc2KGkEwCZmBTbr/9TgWnBw9+pbosJFAcm3tAQAbTt3XbVgWOSDABjbgHcjmAJIwlsKSn1o7P4XaImQdzmpoz2GHYZYKqRg0bCczAVvHd9DKEnYWxw6yiT5/eCmytF1WhXB9xw2O+b9u6TfObmsp2bdvJxp/nAQaPOjCAKdcLu3D2zBnVoHEs+qABvpAXM88wOYEx5NwBr1Y/2CDKxAo0d5GGwpTByAGe+BxgkDo0josUmcQIgC5minR/uS7YOBjmxx57PDz77LMyeqEvGuwIAIJZAJDyoN1AlRlI5NYrMS8w9aAWjusnOJWkENdWyc0MADL/ATs0dHY2x3pqISk18ODskMv6HLy5ZNBkZ0V61mi4zb9z77kH9PljTACtjBc1k7CDvAD93GdYe55XZG/83eqn7Ll1Fk1ybJwGy8sUnIutgzVyJgopYWQKOXfMKahzYmzEuiuh4aYaBj6zkkkDxWp/EvtRmgmHyf0M6Fh7AmvdYZ9l3QPcKuiPNXhIu7kjfN7fp2QXxwFQRfBtz60xhv5Z66+ZSp7t3PYrxmpZPZkDPEA3/59l8e26DGxj2FSghJ6BOEuucf4uEXSAZ0NjgN3cIbPAz8dBgDICYV8nHbxasqxG9YqAaGfmbKxsfvL8s6ZTC41JD7WcqCLGT5hgbWMqcSu2xA0GOzDoe/bsUyN55NqoNmhpw3dwH0jijRlzTWjarKEAO+f2u4C4M+fKEhDHnGL99BYg2XYgZ8UIcl6oVbx9hQB+hf0/z87dD/00z8R9v+K3/NnkRyA/An/hI5DqIBBnEOpSOSUF1OVl50KD0pJQlAlh1k3TQs8eXUIqTbPvkpBKUx9hYCxBBgYBE3mlUyXWLs7klSkF+LYpm6yldoDmwbw2bc+SB2vwy+Y3f968GPC6tKdGcq/rxlwX5s6dp5om2C02aQLGRx55WHUIZBapnWGT3bt3X7j//vsVBBDQw3Zhz03dwITxExSEwWRoA68mO5zNylpmmh5NSBtPhYaNGoUVH60I77+Pk2VvMQzYV6/5eHX45sgR9e2CScHAApMHB3Xt27UL7Tt0kKkJQS+ggs8TsI2+xmr4MDlhdGA8fvWr5yWVxI6e2h6AaoP69aMNtgVjBApcH8Hz9VOm6LMAOwfKufM9F8R5kH3p8yDTEEkbI8zy7DpspGSzVhtnjcTjfc8BivybS7+yQM7mW+4xo24reuTYfEoYkhwtGffqSiDOAuDycOLEMbUBgCnivpENp//fxPETQhPqlY4eFQOL6yGBDACHYOqaa66VvPGZZ57RGMOY4c6I2Q31WoAFgm+AAvMFlgVmBiAIcELKKyfMRQuVDLjmmtEKwmEGmUv0TONS+AwmNsxJglvuA4ESsk4MOmgTwfGoVaOZNfVcNHNmDuCaCSPG3FZ7iupq3WvqrLZs2aKgjx5mB/YfkKskrpOwawCyZ555Wrb5BKwc/+tvvpZ0i98NGz4svP3WW2oiT0IBuRXGKwSTsN1c76rVq8Ri4RzJ/OO6qbEDvBCoUnPHtUycOCG89NIcjQfniMQQYMVYcJ3IPgGJMFg33IDhyzr9fsjgwWIbODf13SoqUmDpjC7XSlIC8JRIWUkIZTK6J5iZmBFFpdYZk/rRv87+DTDL72n6TRIAAMXvVGdVUa5nxA2MPIBnbRKbVVGhhEEucCcR4xJCzG949pCu0grEA3buE/feGUOAm/pylRgLa8yjSev4rFvTG0NuNW+SFhYWauyMFSlM5g3A1aRwxmgJ2EfnVYA6AEefkVOo9fDjvS7DdobRmrPbs+V1XNkEm4FCwJlq1DL281Imztl0rfSRFfPnWPckZfeU8/LPupNjrQSTm17FulgZlSTwIdbtxrSPr2G5AM/3FGf8bN0xplU7jf7fWgg40wsQMzbN2DZvU5BlIOnjyRypUuLGZJfWZkDHYDmjNg15eSoVDnx1ILz+2uuSH7MXUR/LvuHHZ+7BtrLukPzDMGfY8BFyQ6Y0oLQeyUV7TseOvTY0a94olNSlDj2Eooy1TqiurtQ94XuvxsSleT/S97IyAWMSL2qjk07peSYRwfNnIK5Mc8TrKcXM1aEJep08iPsLDxbzl58fgfwIfP9GQMYmFsBHEKfeNxaMA+IqKy6E+qXFoaigJtwyc1ro3atrSKWqQkEhPeIwNom7a2TbnKXSdpnjQOhySo4N1+dmHFkQZyxMbsbeh8v/zeVBZDgPHTxoWeCaGm1A48aOlZyJYO7ZZ54VGCNAIpC/+aabQkHGpDYExbB1BD4PPfSQgmAytsjByIASxCI5UyE7GfGyMmVdVeSfTlm/NhXAZyRzQ0YFu/KLX/wiDB48VAEzwfSOndvDsWNHZCNPUPvqq6+JfUDaBygYOWKEwBsudx07dFSvMkAg8iBAJKwENUyYQMA+3nb77Qr+AA5k+5G5tW7dKsyeNVvufQSRBGlkgAkOAAQmjasba89iIJMzB5MAKGFOrzRBswnYXLCngChHMZmwaPEwOU7j/i8JE2j1cJal91f2fKI5TpRI1gKegWDVjA4IXsQoRsaTcyPgwHhg9epVYcvWLQqaAMvUSTYorR/OnzUzC9wE5859T7VAyC4JOjGZ4V7weYwxCG6ee+45BWHYzcOK0UOMejRYNWStnMD06dPDgP79FXBt3bZNgRh1YIDspk0bC3itXLVScweHVBhkrpUA0WrA6iiAQmLIPe/dp3c4+NVBPVpDhwzVfAK4ATYBiCNGjgyNGzUyWW9NtfoD3nnnnQJ9JBboS+YB546dZPr3hIEDBuonrJl6xp0+FQ4dPBRWrPgojBkzVgDoxZdeDB07dJCTK+NIdp7ebwRwzDuMTpCeqkdjTY0SCJw/UkmAnfXNO6D2ATCfsNuAO+4VxwAYwhpt/GxjWOYjmYUAACAASURBVLJ4ieYwz57LSNW0uLpK98cMKEy+Z/I3q1ny+cdzSy2q12QBJB2Y8HlcSr3JsrNcDtS4Tzb+JuvOTWbwvIgZI8DPOCtlzI6AY0WZrsEDd9Yb/p8xYb5wj1gzqL2lTQHPLICFY3H/+RwAjnPk3vF7gJeqidPWYJoA2nuSaSyQK8fxsHPOGgnxWTGOehZgWQCQJovjjzHiKAcArZboEQCAmVeda+0/zCnWDx8X8eHUgsWVHsDs8k5n4AReCwoSNtP3Ex0jPuE+1mY+ZAyon4vA4SV963L3AQGVnKJZ7o3OO42dvrViiVmfWtfjK8ul5ip2zcZa+jlm1yAbX2dhGQ9z9TT1Bf/OuFqCyRKAJrGvEUMrKWVpfUmTSVTQ9mbs2HFyDBXDHBOXMIu4USJxZl8YOmRY6Na9hxIpPKc8L9wHap/HjBkdmjVrJMmj7nE0l6EmjnvN0FwNxKWom6ypUV0s7+e55hpUf1tk0kpYca4ToyIlAooKxcoh4bXEQZ1wz8N/k2fivn8xXP6M8iOQH4G/4BH4rSCuuqpMIC6TqpI7ZZ9e3eHEQqoAiUtk4hhAl0yai4n+32oXsnJL4+LSYuIuBXHei8iyrrZX5II6Nkk2F6RqWLwTAHp9GsHkLbNuETgiSIJRwyGQzRiJHM53fB86f0AT7nqwXDROtmyzNcZduHCRpJQYpbCBeRsDDwKS2i/Yx5qUTE8wxsDAgbo42BJqjKjZq1uvONx15x2qaXr55TnaODkPMq84CcJ+II0cM2ZMePXVV0LPnr0UwGOcce9994ZOHTuFfV98IVc+9QxbukQMDUE4ATaGEvQdQ74z5rrr1B9MsiUy6QUFYvZgZ9TIWMxFVkr5HdB0FVkl454EXHZTaj0uKQLIWsDQJZGWzc7KN2t/juDyUvbPg+fcMjrAgjtn6utzQVysxckFcRbghnDk6DfhjddfF7Mzftw4uSaeP3M+dGjfXownPQLJSNMInKAe9pQaFVo0YEyhYPximcw+Zs2aHbp07hwWLloYdu/aLUBNgEbbAdwgqaMDIGASQm9CDECYQ8gPARMAIRo0kzzAwICsPIBFDd1TKQHuzz7bKJaP1hFI/gBduGdy72lKT7sD+ogtWrRYc6dz5046BnJH5hzSRY5DPQs96ZjP3lsMQ4PXX3tNQSRzDoaN52Tr1i1h585dYeDAAarn47iAD9oW8BmvYyM4xVSBF8CIAA/pJ8834InxPHT4kOY3zwH1bSRDOAcYiQ7tO2j8z50/J5YIifPKlSt1DpgKWV0h7Uos5LfAOiXmwS3ecxkSB3OwjgSjnBPyVgGqunVVj8ac5L7yh3EGODEe3hib9cDAkklSJa2jxi6CCwdxzkoxlwFcOBpSxwRog/HGtIT+cTh1cm2sS/SZQxoHuGcuI4s05qRazC/BOSwkzzFBOuyHzfOsi6KBqLSuyWtFjex2JsqeJ97nEkwHVfzU9UQjJqvnStu1RbZJ6ZMIREhQuSySU2CdtUfdwKzW4Sh7NhbP3ChdBqnfV1NPSP2eseEcWyyV2+zHc+G+cH6JfDEaGMl0xYFq/D7OwVu5CHTHumsHloyZt0qwoYngVj9xn6yMpdZZ2biX4xmjay7DuWA+d23MnqMZxsRi4giKzVTK5isAtlLGMKwbgDLaXnDcBx98UK1AkNhjBgTzyz1F2kgt2q5du8V8T5o0Re0EXn3lFdVNM56MMcqA68aMDk2aNtA85oLYxwTMq6u0PqDcuBKIQ05ZINCX0nNiIA4mzoxtMAVi3alXWk97hxsAMa4kIwBxSGlJNOVB3F9wpJi/9PwI5EfgezkCteSUajMQa+KciauqvBjq1ysOmXSVmLg+fbqHUJML4myD84beajNA5hgZVGw5gOTOArSUetrUVGXtrU3aonckgY5nbxNmJ8pg2MTZAN96++1oUkJthNX7AHCoYyIAwVgCu3UCBgKpoUOGqOCcIIMN69lnnhHAQeaItIc3YjM/9725kqJ16dJVm7M2yNiHzGVHagpcXaMg7IP3F4iZ4AUgoFYKiZllcSvDnXfdriCCgPXHP/6RMqE0GUbiCVjEEh13zKXLlsoUAvYCM5Mf/ehH2kyp5YK1wSwBMwjOHRnb3XfdFRo1bqzMP9LRzp27CJRSB0SGl8wpEjvACN9BUCVL/lhX5DJGD4zUU+mSpt25yCw3C551eDO2zPvEXa7WLpv5z6l1iwitFohz+aUC1ySpXsusweuhjD2wdgkm38pxp3TGJlUTPt+9OyxbtlTgGNDCcYsLS8IH89+XXAn7/e7de4iphEnFmh6nU64b8xDGj0AYYAJzRUAH6EE+W1q/NLRs0TLMvnW2GFpYXySPmzdv0f2CfYKVIujS2Gcy4czZM2LaSARMmTzFAFHZRQEamDtq4jhHgnqklvSzI5Ai2ELe+cADDyj44r3U12E0QiDqIH/U6FGSRvKdw4YNtSblFy2LznFhxWDAYPgArC5/JHHAOXONXCu92GDdGjdponMiWIRFcFkhIIR5QzDqwIr34wTL3ITh69unr74fgEm9G88aDCSyTD4P4wygbd26TZg2bbqkzcxlvotrNumi9ZUzdrWOALE1ZzezC0wiZGkvdg6ZZYXkrm5oIimmnCWzBhxJMiZG8i6zy3U2JMh1R1dn8Ox5RkYHO1IeNn72mRo+l1dUhPPnzoehw4aG5s2aC0ADWnbv/lxgmSDYTC6weDdJIABObFzdEgFUPu/tQvx8vBbUdwxnhWRWUmWOjgT5ksQ5yIoNp/mM2gNEsw2ugTHTGFEbGF0PHbjwUxLJ+Mf6qxnTDcixn2aU4rJPY0YLtNbyk3WH3pXMeeSrzgJ7Io6f3Dts773uLutKzF5gclE/V6sdjn0idX6wk5mkDjQ3uafrSMCbME6US0aZvtaIaLISJZUy3pK81toa8F2sj35cZ35lHEUNYKGBIDGQAD8lIc1wR9cII3ixTC6PBw8dUm0pCYz27U0BwDzn2rxlAd/DnCYpQGsPgG/XLl31jJJcMoBpDqk8l2PHXRsaNqqnJAHnYLJWY5DFgEY5sLlTWtLN3ClT4fRZki52n1gPOA/YesmGMeqR+RLyXrs37JMm3S2KDcKt3QV7570P/488E/e9DOPyJ5UfgfwI/KWOgECcSSLJttIeILtO0+gbEJdJ14R6JZkw/YZJoV/fnqGmujwU1kFDj9WxZYxdLpnURUWdmyRf0e1NLmIEVvEbLzfo1qPITAYc2Bmoc+OLtJwbv/hin0mI0mkFSUjekMDxWSSJ7703V/2e7r77ntC3b79EbkSh9ou/eTGcPHUq/PSnP9XmxoYOgwC7AvuBSQEvyyyXR4kim7f1NKINwPz5H4Rly5aHYcOGK4g48NVXsrOHxbAADunjcVml9+zZI9x//wPq/fWrX72g4BazB1w16YkFELzpppkCAWRsp15/vVgeXMpkxFKvXmjRsqWASbv27ZWd7dO7t2qkDh46qJ5WBNCS/ChgKhFwpH9V9x49NP5cJ+ev2o14T7hG3Y8cAOcmI1mzEctqX+4liRXubFd4epxpy0qzLLPubnwuxU0YORERxkbkthCvfXiy/tHV0uwcckoyrU6E15Kli+XaiJS2SdOmkj2dOXkm/J///X/U4B1TEQItgkuCF1oKAOT8XDERILhhPuACiZRw1aqVYevWbaq/BFTJVKYgHWvDVohRwcAA1kk1QwTbAblvSTh95oxaFyCNRK7bpnVrzR/mMVIygBByO2SY/GH+06qAc4Jhe+KJx0Or1q0F+jBLAFDw3FFDh7MdsuF58+eFkydOam550Ov1YwAFrpHP84IBBrBxDj179QzXXXtddEu8oHo+WEkAIteOLJegk3kEA8exYZYt+DUgxVgfP3FcCRXAHzLAPXs+DwcPHtJnGBPv2wZzjTU/rDKOlAl4cbfShPD9rtzPQQtmJOp7FfunWX6iRkDF2BVzruRPYpyUMM7GWHvrACUI+O8SGR2BsoJ1jC5Yw7Qm1QiscL8IhHEvRTZLgI0DKGDSEj627rms0eruzFXSZZMCTpJQFibnyndY7R6mEhVSBLhZhwGqeE3V1hqAueuW8C5zdFmpgyhPhvk4+/qaMF9RUmqg1QxOnAFzCbsDQ2fgDPS5y7AtKj72enqTe2l/N5OSSx0kLQFjck8zSXEwybmbPNx6+HFMHD4BJ9xP1lzVTsYx5KcxgtXW/zC2IsBIBIDJs8r1WxKCGuFKSWOdJfX7xTHMiRjgiKS4rhhc9daTJNUAMhJaGE7OxVlZ5gRrO793gIvJDXVxyIY5Dn9gjS0pUU/3nvOhofuWLVu1Ppw5e1bgijHhuZ150/TQokWTpDZbYxkTXlrT1dKgIly8cE7nw7WR0MC95dSZC6G4xM7f6y9JOLIGMy6w2YwVCQdkoCdPmtOyGzepFUVMpDzw2M/yIO4vNVLMX3d+BPIj8L0cgVS71jT79sImA3L+SoWqgJwSsqq0pDDMmDY5DBzQR0yctxhg03fnsAiz3PrQesSpP5FJhVQ0j0TnSlF/NOEgW6wG01EWkwDBCEYAcQAfC/7ZmK3WCGDDBorRCPVt1CXccsstMljIFJibGpnxN994Q9KuJx5/IilUx+xi+bJlcojs0rVrlAFR51Cm4fCsPhlXNl+K1quqasLsW29VndvHq9eENWs+SUwf1q1fGzZuXK/vA0Q+/NBDCnJ++ctfShJK3RHGCN98/bV6kyHZW7hwgWr2YGG+PXZMAYE35r3tttvC++/PD4MGDVaQBXt06623ytKeAKVtmzaS4fF+xoX2BZwzvc44Bxv7bK2ZB5qXgrjEbCRxjfyOgjKZH78NxHmTcGdh+aACSe+LFc1N/N/1U0e/ygRhTqktkzutGDA1wE/gjAFBmcxEMBKhVpL5QaZ52ZKPwofzP1ADab6BwAfmC4DRtUuXhNUgICQ4OnT4sEw4BvTvF1q0bKGaM0AcPchwvkRKS53cmo8/DnXr1dNp8BPmD9AD0BKYoCF5TVBjaLL0GJrwvbB6nTp3UtuDV197VT9xd4QNAtwjswJ40bj8Rz/6sdgbGYysXKW6N2ScX3z5ZejWtav+Tp0fQIpaG8aAmkvmFrJI7gEBIQ6SJDfIyvN75H8jRo5QI2rYZW9L0LdfX30OEInJT5MmTWViIqv68jI5X+oFe1ifpsUNJTPcs3dP6NWzV2jXvp3mG2CAa4Bpoy8j5/Xeu+8pSUHbBVz5jGmKjLwmldULZl+eSIjm8rrPxjgQbH+ydq2eewJSEjisH9TfnTt7Tg6RMEXcUzMGMZMGARAUBPFLEjl3DNLjaSTvMclimRhXgAzPlJuTuCW7sVXWx8wZQu+B6a6H6osY69S8oTfAQNJOWlWIaTRmygAa9vrmOmssZBYIJcwVbo+Rbcqt//IWHdZTMduPU+6XsU9cbu8zA3kmQ7Q+bwYYJWnl3xgDsf1Z4xJAkrcxcGZWks/IUOUm4oxds/6PBooN7BqAYuzMDZPPAsQkaY21dryH50JtPaLbqGzwy7HNz7askVQznit/V6uD6KLJWkfCxEE+CSCvdRZQR26qjKFJJZkz3kvNWVRzpTSWL5GgJqlPb6SOA2WB2DlJ/mNdoZhj3CULCyVDhgHn/rKPfPP1N2qRYWx0kc6Lk2HOXn/9pNC2XcvfC8SdPH1BZlqAYe8DqObdas9wQaoCxoNkAaDYWuqkxGi7SyrnTELzgUfzIO57GcXlTyo/AvkR+IsdAfWJq83EGYgTnEuxkVSGwoIQSuqkw/QbJofBA/uqJs6MTSyLqI35kpo4Y3fIsNIzzvroWI1EwVVBXK5Uxjd0k79YwEb28OU5c2Shjk6/TMX7VWp8jDySDRa26u233xYogqGYNm2GAjcyp9TgvPTii9rA6AMHC8GxAUNIWzAhoekqvycIh1GzjGulagO4qi++2B9WrFgpZz1soj9c8KHYOeSOrVuZk19lVUX49ug3aipNHdydd96lmqM33nhDduxIzAi8CTyRmZElXbRwoYAYEhrYQEAeGdWlS5cpuCHwApCS3eWYEydMCLs//1yf7d+vn4IVglSCPa6HgBNDDgJOgiGxJpdl4rLAPdJgWTDl0ezlHhHdYguSLvfy3luJLNbhmcB3/M744Swo86j6Ss9kdLX0TD+0brSe53QIhOndRQ3htGnTQpcunTVnkEQtW7w8LF2yTOwN40gQBdMJW3rD1KmhSdMmunxqsZDLEfisX7cu7D+wX7VQZM1xWiQ45LMAuI0bN0jGSxKBujIaZwOOYLqYi+mClGRW3EtaXFDPSaCG4UH79h0ELue8/LIYgVmzZimoou6O+9e7dy/VrGHQ8sjDjyjIorcdRikASV4APBpJwxhgeAODNnz4MLWZEFOYTmve8Vnvgbh586awecsWJSpgKdu2aSuJL9fGfCQwpn6HXnPU7NB2gecGdhf2jMATsOiAA6bNs/XUx3EujAGMMWODEQzgcPBgmqcfkSsoLB9JiIEDB+k6LmVu+DfO3V4R2icTzeqtWA8A2cs/+kiOrwTegGiTlFk91KUvr50y18uchFXsh+i90hzUuaGK1sSUOb0yjpwT9w/5IG1AMDFxp0JzqbQ/eu6iWYnXluWaJCHnBgg5aHO5sn/OassM1CpZFk2njB20+mE9X/F5MAGErbMGjoxBtGcxOxruGOvg2WvyZDyVziTmI1k2EwaqJspeY51cbGpNcor3qXVBrF1ziTZA2ev4JHuMtbnO7PntFfhMZPcGqHTtSgJSS4ik0a7HcjZWY+h1aQ6qAB6wmJKAVlbmsK2sjXUSl1S5Q1bSysKAIt/FZ20uAjKrrNE39xDXUNouyEnZ2j14ewp3TEYaLUBbWaH3wuQD4uy47FG2B3obC/6Nvau8zBxSeZYAb6z/vM6cPivA2ahhwzBx0rjQoUOb3wvEwcRl2PsKjdHk/Hi2mauSUdbl7ymBOFhCkh/cCNYLACu9FZkrjH8exF1pT8r/e34E8iOQH4E/zwik2rdGTqldMbJw2cApnaafW7WaexcWVIdpUyeFwYP6hlSovCyIowbO4vNswKHN9RIQZ53oLv/yejh+64XsytKyKVdXK4h45513xGa55AfQQ/BCXRn1Prw2b9okwERtT5/effU7QBOZRgAewaQykqrvKVeGGTB10803ywzEMrH8zorBeQ8SMb4fULV//4Hw4IM/CPPnzRf7MPPGm8LLL78iQIW08drrRocFCz5UAEzvrh8++qgYE8wxqAHCzY9ebnv27tXmCVgDfCHNQsIGACC4IItK3y0kdQSsBL4EyDiYcQzAClId2B85aVZWCnwe+eaI2DzGQ72o3Pb7CiAutxYtC+QUVl1VTvlfAXFXvtNZt0EPnmwmeouKy30yt79cBHAe/FH3VlxH4H3Xrp3h7rvvsjqaOkW6pA/nLwgb1m8QEBo0eLBAi4GM/XKwZFwxgQHcII0i8CKYoefcJ2vX6GSuv36KpE7URb3zzttioejHN2LEcDFXa9etEws6Zcpkzbmy8osyIEDyBmBkTjCg10+5Xm5zX+z7QnUws2fP1vkAgkgCAP5xP/3kkzWqlXnssUc1P48cOareddRhcU3c71atWsoUgfcC+pgXAmNlF8Ou3bvFsgEymU/MNZ4BEgkYonBM5jWgkVo7arY4Fxg4JFXfHvtWjp0weBi3wFoCrrwWFAkzCQeSCgSs9DckKIW9o10GCRFqEAF+3hicPn5Ii++77/7QsUOnyMRZz69cOS/SN385S5Qr1eM85sx5SePDusH18eyIEYpsUbbeK8tiuRTwuyAupXXGmUCrt0JuHOuPMgS+5/V9XA9zh6AX4xbAuJuRSOQbQVPWNMOlxK4wyJptwJLlAs6svNSagBtmya6ZuWy2ATwYRVM7GEj1tgy5skYDxSZdzJoVfSd5EmuTnUHzusCEIcPMI7JlpmA1BtXbxPi5ujw16SMaz82Bufo8RodMHUe1aVmZoNYD6o+j4QsATHJSWi7EnnCs2VIexM/zXgGsyPK566nmkVwmPZFFfRsgH3MWl49SM1hu74v95gwgA0LjmhQno0sMXZ1BAobnkPcDjJh79erWEyhkTpsk1tq/OAsKSFSvuG+PGQt3/KSSQDybZnhkgF3Oy+OvC926dfq9QNzps2ZsAuur5t2VFdr3AI3sVc7+Mlb8uwNOJJfGPps8GSD74GP/V15O+eeJ0/Lfmh+B/AjkR+CyI3CZmrgsE1dTQx+aGskpC0JlmD4Vq/UBIZ2qCukMTByZ16ycUhtvdKNU0OFNsaMJhWrikL5cBcR5kOEZaJPImbGA1QAdD2+9+abqBggCyPrT34v37dv3hUwhAFFLliwOc+a8rCCVQv2CgkK9l02fgJTzU61YJiOgs2P7djEHM268MTRp3NgkJuVsgCbj4QXLsWIltU8VYt4GDBio78QE4+/+7u/Cv/3rzxXMEthOmz5Vkj4C8k4dO4aZN80MDRs2UmNmpGzUWhFM0rOKF0CDoAXZHqyHGw5Q98Kmjtzz+eefUwPw/tHlsnOnTmHpsmVi2pDhYW6iWo/yCtU2ECRg0pJsxAQnlwFxClqiM6CBKbuTlhqvHcDkziLMbPTnCg+X17r5T3tbVhp3aeCqXyf6tis9sVH6m1NzY+YmFl9kMmkxPefPn5WjI5ltrm/zps1i4jIFReHA/v1h1KhRYqgAyMyLZs2bS8ZKIMM9xF2OBEDPHj3C0KGDw4WL58WAUZODgQ3B1vr16wSeYWBhVqlnBDwhO6TBM46RRXWspxP3l6w2kliA2M033xTatm0Xnn76ack+p0+brvlFvRjsMcciMMRs5N9+/m9iDpEwAqSoP+Pf+S6YRqRPZP6RXxIwOgMEKD169IjAf4cOHeVCiekE48F3UR8Ho9aqZSuBuNZtWotJxnQHaTDjQ+uNQYMGCZgi1yQg7obpSmwM/eX+LwUQ/Xv5LuY4LTKaNW2qOtFly5dpbgMKGTcMHzD/4DkZNmxEbFxvbAGBvOSVqie0CZEFdl4viSQtoxYJr7z6qlpCMP60SuD+AKwJSiVvVMPqEJmOQpO50S8rR5YYZQKJO2WujDu7DiGLrQjr1q5NempxvrCVbt8Pq+a2/V6z5EyZJ5y4IneN5FmF0bE+jlYDbHVmZtxj9Yzm7ustBnLBnBmNWK2ZM3H+0Iqcu6S2tBawqjWuueMMKGS9M1DoBkSqvRLTXWQy9mg2pSc6soHuRpubiPOn2CWmcquMPdUkq46SW2vhkGMWEuWhjAvXqKbnMhax3miMIQkHbz/gNZFxydKY8VlUFKz5JnU1MyQHnuAzwAzrO79n3VRNXGJaYk3FsyYxWRDMmurXLbBWXR1rCe39gC+Xi/J7vwbWZBIB1mfUgD/XcfbMOUmoqcsmgVRaH2Y3pbk8YcLY0Klzu98LxJ09XxFSaTOhAaSyBpFwgPUjAcG8AiDzTHjdK0k/OWGiuUFeHNvrPPTE/50HcflAMj8C+RHIj8D3aASuysQB4ooKU5JThuryMG3qhDB82CD1icskckorKE/klF5fF1sMqGCdTG2sicsAqHJkTJeOBUGLbZyeVTa5ngdTBLfYuKtXVWTmmjRpnDQ7Rlp24403hpdeelGbIvKvEcNHhg0bPlMwmxSm17VMI5I7GJAnn3xSErk77rgjOvpZKHL8xNFQWmq9o9hgcfibMmmKpFRrPlkbpk+fEX79wgvqF4ftPxI7NsOpU6eEgkwq7NyxU4E+LAT1S2yW1DMxZmze/D8BBDVFsHxcJ9JPXr7Z83fABSYYzz77XPjJT36ijC+tDJo3bybpEIE9TmgE9/Qvw7jl9KlTAnYYQAgUXgnERaezrJlJDpD7LUzc1UCcS2M9cErqY6JTaS64S/5+VVOTCALlSBgDT69HUazLmJapvqxx40ZhxvTpSX0grQPOnjofyi+WC/wgjX3k4YfFggFokDJSG7Zl8xY5m8LutmrVWnLJkSOHi1kFfMPyMZYtmrcIQ4YOkfkIwIr7i5wR0AcDSs0Xc/m2225NmtRzfvT9Azj+1V89oaDxH/73P4Sf/c+fiQ3bsHGDmnTDGMOU3X333WLmPv98t2ohqacEfAK8CPSQe02YOCFce821yrDjfsm84D2wi7htNm7SWMdcu25tuHX2rQkoYs7BMCYOqMeOafxIBsDQdejYQQ3SkWVSV4ncknpNmDmkuy1atFTC5P0P3pczI8kS1amGmrByxQr1LaTNAiCPQJFEg2pwSktl4sP94BqQqAIcYR5xUqVWiMBccjY5BmaBvd1ys7zh/D+K7DRswqRJk8PgwYOUAIGNNfm2JSBcji1g6PLE2FLA8wYun3RGxWV8DiYZm1OnTgjgA5yZCwTBgwcNij23TCpotUxZKSjnaeYd1uvMgRQXIZlj7HXo5+tsnrNliVzSw+cEhNiayBzLBV0cx4Ef3+GgL/sM2r8BFl3C6nV0znZKsujtBWI9nrN7BtSyYDrJ9MQ1+hLNZnZ5z5FZ8o/+nZ5MU/2abPN9r8gyhmoB4YkmrtmdNJMEX1bmmKwj8XckNLhQpIv8TnWREdAAyl0SLBBXUW71iLGZtk03qyWUu2Q8DxgzB4jMUYAZSQNnOmGzYLLsXqasbs+K7aLTZqHuPc+/WK50JmQAVefPh7fefEtrR9OmzXVMznfSpPGhW/ffj4k7d6FCLpUkHJjbxrgVS6Hgje0BbMhBGWfOk/cYwLQ9yqWtj/z4/8mDuO9R8JY/lfwI5EcgPwLWJ07jEGvYclgyWLg6RQUhk64OVRXnw9TJ48LQoQMlp8wU1q3tThlr4hJ3S4G46DomuRA1drixXR3EKSsq6aRlpl1SaZ+nR1FleOXVV8L+L/frlNmkccRz9z2Cd5gR6pAINAFMkydNCUeOfCtXy2PHj2sTJ2ighm7U6NFh2dKlYk969OwZbpwxQ+cKaML8pLS0RJIYGI1XXnlVbEL/fv3D3n37Qs8evVSb9NTTT0syieFJs+bNlO08fPhgtY8KLQAAIABJREFUmDhxvKSTSB8ffvhhMRtixWJ2l2CE4B12kXMi68mmzYbK5k+AYb3qKrTBlhQX6xpo4PzEE08I7Lnk5YUXfqUg+Yc//KF6ehFgwhIS2Hq9SpYZy9aWiBWIPak0DWKQ7O/1+pMrPSpXA3HOquYaGJj8y0CYM3HfAXNXAXIWDJk5ggX1ZmxiQXhKDCQgrlfPHgI4Xx34Krzz7jv6rtMnzgg0EJQAbpmL3HeAPuAFcLd3757wmxdfjKY8NQIosFG9e/cMd95xh4wyFi1apHnC3CPDTd+/9h06hO3btoWu3bopCILNZZ5S10aNmgfrMFzIC5EuHv76a0kR77n7HgVwsGGwfQSSAERcHrnfjz32mMAm43b77bfLeZU+gDTo9gw6899d8pjXOKQC7Pv37ydXP6SfNDYHrFpD30K5UJKYgL2iNm337l3hq4MHBUj79e0nQxLqYjBcQarJcQCVAC3GCpB26BBMZr3Qpm2bsOmzTUosMFcBogSLJDd4L/3n9ny+R8ccOWpk+GTNJ2JACYgxV4GxJiCGUaNFAsyjG0dcbu6RuMCgaP2nn8rQ6MEf/MDqWKPsTkYiOWuZs0cO6JyJS+Z5kgSwFgDMMsnzIgNltXEkU8w0hj/UOQJEeWaZC87+OevCfIQJlBGHmBqz0Xd2xwEagBBm0cGYGnSrr2VBItPTCn2JpNIMPSyudlDkDL5/h8shk5SHridrTGKPvNPfzmPFWD3nOcx9Vu0ZjpLN2HA+CxKdFc+VYUdaMJqdeG2Yu4b6tRkjaTJLmCJezsRl54DfEyz7o6FLBH5WG2smMJyfNVKnFtoAjAB1PBD7C+fMfqM2CZi4VNA82xwxZcqD7DSau/AxtRyghrGqytbo6GiqurGamqTvo1n2lyRjRDKO6/LG9gaezMHS3CmtZQfP8Lx587UGNG3STEZY7AGTp0wIPXp0+T2ZuPJAXkFOywJxFWLtMT/yHozUxSEFRzIJWLY1pdhMZagdrEB6WhN++Nf/bx7E5WPG/AjkRyA/At+jEUh17thW1QrVbNiSLfqmbsYmNVVloaROQcikKsPkCdeFkSOGhKJMKhQU1g01avYd5W0JEIysnLMt8WIdKGrjU1M52w8UyNhf9P8W4NfoXGop6yTZKZCdPnLKk6dOJpno8ePGh+Ejhok1oXYMt0jrO2SmDjNn3hROnz4rd0HYsnp166o5No6PvJApUpuAkyH27AqWYsNZgqkLF80g4qMVK2R4MW78eLF2nCN9tmAu2BCpkQMEqO7h4sVw8MBXkozBCv71X/8kIH/EgYzPWi8glwaZnMflnZT483eByHqlCizY+LGlhg3593//uRoM33HH7WpwDgPw3LPPicl79LFHVbMF8KDBNCygDy8BpTu+WYBkNQ/ci6TBb6xHSwLG38KMXUlK+dvmeG7d25VYOAWLsSaF94ghEC0b54wHr4HrQlaWDrt37RRou+eeuySrBXQAoseOHRd2f75H95A5xBwhOEFCSw0Y0kOCP2odYeIIxKivoj0Exh8fzJ+vwAxAtWPHdrmfYr1PwD1k8GCZocD0AsoAOcipPvzwA83Jxx9/TG6UuCUiS6QvII1+CZqmXj81jBlznc6JOTZ33tywb+8+9TcE3ADsADb8fOSHj4R1a9cJeMK4woRxHrBk/B1QhMkI5828B8gTrFF7x4jRbw6Ax++Yf4zpl19+IVaJ72B+EQQTxPGCqUPeSOICNg/QQsKB+ctYwChiMIS5D2CG8aeelLlJYoX3MW8BqPyhOT01crCcPDczYsKEz9JfEcdVWAi+AzA8YviI0KdPb32WsZHEsKoq1C8tlQkRLpf7DxwIP/jBg+rFpeRMZE6+2xYjobIua3ji89Vlcc4AsgohQSXA5nl1gADjBvspFkMgjGA8C6Z8bbP6Kutl58DKAb2DuFxwdulzQyDN/fDrNwbIWrtwLoBZju0JEz5vz3IWgF7uWTTHxMi4RQmruygmbKSSZiYFJKivKDdzE2SjBPu2flhLD/XblATTWiQIgOLKGlUE/GS9BCw5I4ZUHKDiDBbvcSmiN3F3MOTulXyH95Xz73CZpI2jAVHOz1tQAMoAMLT5YC0FiPN8M5bcP0A41+zj7HtHLkOptTlKcGHaHDByPFhmPuN1tMx92HImGjJ4PksipG7d+tZO4DRS6XIBq3rRWIR1mPpnnGcXLFgYGtRvpL6iJEho9t29RxcByChLkZyZpVHmLezfVZXh3FlTp8gErDATiuoUh1NnL4SCDK1yTFoqCSrJpzomT/X7iRxaYDf2IaSmj2N5nSD35qG/ysspf9u+lv99fgTyI5Afgf/OEUh1aNfaygmUkXWGxELzwoKaUFNVHkqK0qEgVREmjr8mjBg6KBRmUqGwTmlIFSD78wL9SIcQsCR1UtGEolb+DhCXzZJfCuKywZMNgwX4IIlUqFcKa3VSII4Ak6CDjP+UyZND02ZN5BB3/MSx8NFHy8O2bdsVQFLvRi8qNqkVK1eqjomgAZt5GoQTNOIYyAaOoyB/vC4CcHSh3GoF2PSRZ2IqAUtALzb6+uzcuUMymwH9+6tX3WefbdRm2LNb9/Dx6tWStv3iF/8R/vZv/4eywrAefBd/l107gUx5uaSTbVq3CRfLywK5crKlbLber4sm4dQ+sTkT1BL0jh8/XmzIzl27FNwT8E6ZMkUbszWXXh7GjRsfre5N9mrSLstUe1DM2Ep2lJPtvzTr/8eelJ65z7KDtazzknMxQO0GCibjQpLr7SsIGgmWnB3Ytn1rWLHio3DTTTeq5gxgxfhSZ1ZD36TTp1UTCdD6eM0aGRBMnXq9ZJENGhjT9NJLLwmE4CYJuBvYv3/YsmlzNB2oE+67977w9Tdfq+cf93fGjOmaG4AQ2DGADCwrLS42bFgf7r//fhl9EESuXrU6rF37ie4R94DfAWpOnDwh1o9m77/5zW+SwNICssLQq1dPyQ3J0gOeYOoIimEBAeoY4iBnxGyD2jgAlJncFKuNAeYL/B52DhYSsMnvAfurVq8OgwcN1meRhsKuwWa3bddW10P/KMxgvHZm1+5dqivE4IO5jnyR+lDeD+DlngLuSJZwnZgI8SwCYMeNG6vgnz5xmPSQjME5FOMX7hNyTUAsjdX5XLt27QWWuQ/IJj3YROZJ/SDXdd/998vFz+s3zeSj9ozNBXVZ4im3G2GswGN+ZWKvShor03w8Oi8CJGAO5dwXg26rAiYJFmV3MQEUV69YWuqmI75G5q5ttRm2S58zlk6SSIBxGBOuFyDEgdXPjXYsckG1fnO8qOV1qeWVnltnxNXEnabeqr8zkw+vQ/Z2JSYVhLHKiBk6d94AEO7AzmybHf2FUFFepoQGx0c5QBLA+rwFgWwSSfTTY/3zNcjXfJIWW7dtEyiFGUYO7MDKmXdL7EQm0U1dcIAkKRb7zInZou5RTHlh0mIDNhhAjjsrzwWSeDdMMfBujd4dsPka6O0dDGRa03OSJbDHJGt41khweE/Ad999R+wz18CaYAmjqjBw4JBQt6Qe7dtCQQaATCLFpJrMRMZ+7SfrwrJlH4WS4rrhYll5qFNUHIYOGxR69jKHWcafe65SSbZReUsbY3h5EHdRUk3OGXaT+ySAJxWHgTiSSf5cyTymqlJ98MxJ05J8eRD3x94B88fLj0B+BPIj8IePQKptG+sTFyvQsgwZ2VXq5SvLQnGdVCgIFWHCuNECcfy7gzhvMSDZo+oWojGBIqV43BzzC1g4ZJZXYuK8mMU3dncnM1ouLQkYkq3DXx9WsIH0a8KE8dpMrYaMTHRheP31NwLB5pjrxoRJkyaFixfLFQDzh82W2reuXbuovm7duvViFmiyDBNHAKQ6jExBqKB5+EXqBTJh+44dYdHCRdo5eT9AAKMGglkCABpAU8tEPdqwQYMl+cTABKnjHXfcKQkd2VWCGurWCKgJ3gmQYWaQc/KnQeOG2lw5Nuwhv0fyhzEKgfK///zfBWJL69eXfIwMMOd71113yWiB4IIXgHPatOkCjlZ8H90cc+RQ9m/maPffCuJi70APo3MllT6t3dnO8usxEK5JqabSuTg5+0WDBIIhAjTYL4AZJjE0xiaD3rdfv5BG8kZvuAbGKCFJhNGiHhFgQYYeG/158+YJnHTu3EX379TJk+GrL/cLTOzcsUOBKXVd27dtF7NH8AWodpdR7gX1dADwjRs/FbCGKYNZXbxosVg1l+AhbwQoARRoCQFTDDCDTYNJBFgS7NarV5oYXfBoffXVgXD+/AVdGxb+ZOzpcUgwCYDiBaDCobJNm7ZynaNeDNaAAJTr4vlBXsw5DRw0MPTs0TOCyF8LACMxbdOmtQI+wB5zl/pRruPC+fPhs882heYtmqumjZo45il1gUiEzYY/aG56c2yeF55FgCpAmjmtpsiZAtXs8BkCaPqunTl9JmzdtlWgl2uiHQi96xo2aKhxWL/+UzGSuGXedtvtej4BOC6jrD2fLsMXR9+eS5MIjDX3z6SRsBaFqi3lOZULZipIIsrzJCfMdFrgwWu6vIE31570aYv1vZIgepPmHNOQqzFxnnhxC32roUqL+WIdITC3xuZmAML3c+4yc8nktg7Jbhb+fVbrBcvGMQpUu2VSW2NuzDjFetaxXvMd/GEusk6r1lamUcYWrli5PBw69JUSAP369Q29e/cRi8s5czyeLxIPfA7gznkYIKV/51kpGj75ZK1YPJQSPE8k4QYNHJioI3w8NL5e/6dzsybcHJdrUq2xWhNkEpdLxgsDK9prYNZD4oNzl6NkypwguWbmOcehbpbnBqaV9zEujDVSfdaJ7Tu2SwHANfJcjBw5QvsLEuW77rpbjDc10sx/ko316tJYm7q4dDh/gfrnKrHfdYqLEgC44dON4eOPPwnpNPO5SvOvX7/eoU+/HlbLC8vK2ik3TwCtDYSamp/LMnHsR3WKSxImDkDmIM6ZOI7BGCEr9/o7rh+2DpCrJF903WR8fvDE3+XllH94zJU/Qn4E8iOQH4E/2gik2rZuUVPjvYbwjfRgXtt2VaiuvJgwcZPGXxOGDxsso5N0YUlIpeskfeKSGgkV8LPPWO0FLI/Uk8kLCIdTyuXllGz4ufLKXMamTlGJQBysFL272FCRsmHxbrUmFhAQwADOMCFgs8b0gKCZAAEnSTasxx59VJs0hiaYpbDJIn3Ent2ylTjZpcOZc2fVPBwZI9bosF3IxVTonikMH3zwftLDiEAFZgagcOr4iXDh3Hn9DublJz/5qQJXrofvx3gCIMHGTHCDY6Gkak2bht59+6i2DhCA+56MH7p1VTBA4LVo8SJt3AQlBO9IY7A5p8cdbpSwGTSShu3A6t6kVtbjyqRclsn2Op/c+jQP8P7UTFwyHWJ87VbnDuouDWyNeauRFJc/ShrEzDj/7tn5TZs3hU8++TjMnHmjAMZXBw6ozmtA/wEhgwtbeYXaOeA+SeBFkGhBXFrAnJYNBrQNIMmFriaE/n37qhchGW9YuCaNm4T6Depbg+s9e3RPuZfcb4I8QBB/f+bZp0O7dm3D7FmzFciSgABIOcv64x//WIEi95WAj/kEUwazRXsKgmhA0anTpwRmYIA4P3ePI1gFVH19+LDqzTgPGsk7mLceZRndd+YPDpTLli4L3bt3kwSROYdLJcwjbQuUOFi0WP+OpJN/h52EofvmyDdh5o0zE1Md+urdfdfdui5+D9OHpJPz5CfnRiDIv8OyEDQDFnEKBYB16tRRbAjv53sIok1mbECbz/K8Ir1EKgyQg3VkXBctWiyWdciQoTL0caDg9ZZusFHLaTVnFarlfJnUV9rsA9TkOhnC1sMi0hIE1gV3TuYG4B+WUhLA0tJYE/XdhEhucsRdHy+tMbvSiu4MEYG1NasuEGt8/NgxyWUBvwAhEliMH2w+42k9tS8vdvY6P6/jY2wB+wA0+x2skNWOsm4y/woLY21ZBUwN4CIjAxA3vuD/v/hyb9i3b49qcZlrAmCDBtn5xOfVQQFrHvVZ/D9zbvXqVUoA9OjRM7Ro3jzs3bdX6zJAn16XtXaQuF85u6om4aq3swSityvgM1wX8wXwY8/Xh0o2IOVFKg2oNBfQdOK8mSupZT7y7JAs4xqQSX60YrnqOzlmvdJ6SjjAkt15552qXSU517ZtmzBg4EDVzzaoXz+MGDEydOpEvWyFgBuMZUhVh9L69STR1/ytrg6ffrpBbJzKGqpxYS0K/fr3DgMG9tG9YMxt7XPjL2PjTE55NsopYd1MTnn6HLVuBsphskl0kABg3vgzAxhknYPt9d5wcqqEXY7JAa79wcfzLQb+aJFX/kD5EciPQH4E/ggjkGrXpiVRvYmCvHF3BEI1VRUJiMukK01O6SAuUxJqcpp9myOagUBAYdYsJf49AjkLwK8O4rIBvrEvZuwF8MiITQDEHTiwXwFNr5491fOLTGNJSZ1w5Mg3CmYxeTh1Cqvm+mHG9Bmhfv2GAlNr15qc8pFHHlEw/dRTT4ZGjRqLcSCQZLNFmqMmvEhNijIKmmHECAamTLk+OTYg4J133xWQJKgGEMIMIDtq27p16Nq5i5pFd+rcOYwaNVJBCbVFbKhkmrk2y6ZbwTzGETR2PvTN15J6EkAARpHjyGK+Hf24tgtQssny/QAA+pFx/di5YwqBPA9GkGBq/PhxtYxLjDEwEGf1Ot5o2Ub9zwHiElFbrL9zBi7XXt7PSxyc2NxYtyiDAmMU+LNj53bZ+N9yy82SDDLmZMcHDR4UmrdsJYC9evXHMup4/PHHjQmij0TAFbQoLF6yRI6DBOnMD6SLzZs2C61bttJ7CKq83gaW7Py586plsYDIjGm4b1ZnWBhefnmOWFPYIo4JiKNG7eyZMwKNs2ffqiASpocMPrb8MF8EmoBLvgNASIN3mB/vNZWth9Lja26CaRwUT+nzzCnOn2vat2+vGp5/ffhryYVPnzmtwBMpLs8J38vYjR07VkEg4Gvu3Ln6TkALIJU5S8BKvSVsJwAQOS+gEAdW2F9YcYAEIJfAHFMZxgKGsUmTpmpFAID+bNOmsHjRIj1rjAWBNNeFZLJZs6Z63vz6AADMZcxgMK0ZOmyYwMGKj1aKCeQcRgwfHt1vrdbWHSGzrQmyhj0233Olu7mSSoJmWCczE/KaNb4fdpTxpI6I5A/PO8E3fycoHz58hOorARB+fO97ZuYj0dAkOmRyBv78XW0d5z3e0Jog++Chg2HVqtWS6XGfJIBIpZVoQnIL+9W0aZNYf4c51HdfzhpybADH5s2bxbQC3GBBL0guWal5h+yc+/714W8EZrp365GwrCbJM5bNDD8qQ1V1pVx0Ab2wsLCWMMSoEBgDaoUZF6SVF6n1S6XEYr/73rtK0MFwA+SkTjh7Rn8nA2WNtl01YDVvahwe6+zkKinpK8DQ6wYBcThOGrvK8ee+9144+u234eabbgodO3VMjFO41y6jNNYxtndQv1JjUBlvpMa//vULktNTG92lcxddJ0mWoUOGSv1AIgj2m3EBOMLC4y5bXKdu2LVrd3SNbURVcmxvYGY6fCf70+rVa/Q84+3FGA8bPjgMHNRPc497phYLsWY77tyhGjnlJUxcEWZH55CV5tbEYd5ioJYX48UkIjmEpNlrA5kHqkPWdxZoD873ifsjRFz5Q+RHID8C+RH4I45Aql1bmn1nQVyWIYPmqDQ5ZREStoqQy8RhbBLSbAQO/pQKNYbNIosrMHHU110ZxLGZunujGuZGYKGApyatOoH58+Zpc6yqovFrgezeqcuhzoCNuFXrlmH4sGGSy23dui3cf/8DyuzDpLHJ1q9fqkbDsA20B+jeo4c2VjYtJDFkdglK+K7COkWq26HOiOAAt8uFCxcp8Lj11tliBJDLIRWjuTggi2CjS8dOkuQgBerTt2/s3ZUWwKT2iQBmy5YtAiAE8xhbANToV7Zy9arQqnWr0LlLF10rjBzSOgJlAklaFdDbi5oimAqaKnNezz//q9C6dSsBBgIJAr0JEybEeharictlrfT/zoTFn/9dIE6BbvLdCS+SOJbrPNxURcpcq+eTGLf60kbJ1iiYwO7w14fCa6+9KlaSYB/pIPeuT98+oXHTZuGLL/dL3so9xumROjDGBLMMAhikfjCyjDVzQtbjF8tCtQwkrLEx9SIy24iBY64UCUBIgIWlOQCMtgEAFtpekBhYuGCB2CeYK4L+m2+5WfOdukbmw5DBQxRUw0rggAejBlggkIIZA+jw3YwPARhBHjVNyOBgho4fPyHmjGBTPb2ibBWp8AcffCBmBPC2avUq1cFxnKVLlwpsTZ48SccD2DFPafgNu8i8hI0h4fD2228raz9r9qzQqWOn8NmmzwRkGTPGh5pQ6sYAk9zAfv36i3WmxnPihIn6Hpg1nr2mzZqKESB5gpSPBvU8RzCRPO+8F5DHtZGcWbd+fTjNc9Kvbzh08LDaH0yfPk3MI2Ph1vCwCVIUuB1/lOK6pX4Csozyj55KJtBVj7BoUOJ268iyAbLcAxJDzo5yfTBx7dq3Vy9IgILk3wC5qDWwmk77Dv/+3L503rfxSmt6YqgR+5ft2btXgJI1Q0F2dbVqz1q1bh06duggAx1jdq359OVenhiDlWFtofaQuQ+jj7SOF8CH+0JPRBQNJD4I/ocPGyHTGcD4ubPndZWcC+PPkPMTQE7vvrWfrA37vvgitG3TRr0tkQ0D3ng2zOSFNhL0yjwRli1fLjBEyxc3zuH+y7UzSvRzra5cVsnz6S+TfpKQMWaJa4IR5j4h8eRFAvDz3bv1PMKoeqIoy04W5NTqmTwVIMN6zXu4rhdf/I2ucfLkyZqrnAvPpGTEFy+EjRs2hg4d2mt+MnaYCZEo3Lhxc9i2dXsYO/a60KNnd2usXcMYpGVUwpxhzJYvXxGKiopD2UXMRuqEa68dJSaOBJRksmn6EbJtm7RWhmRXMDY5cz4L4oyJy4I4jiXnyVCjf6ctAveP55zEFF8hd1Ba0IRUeOCxn+XllH/E4Ct/qPwI5EcgPwJ/6AiIiTPDv9i5OTEqqQmZdE2odhAXKsL4saPCcIxN0iEUFpdaw293p4wBUdLs+/cEcXI9i1p8Nk02SP6NgBl3yrKyivD6a6+J3SAbTlBNsA0DlSksEFtRWGTuaTQnxlxi6tQblKGmHoKML8HJvffcG44dPxZefPGl0K9vX8kpyaaOHjVamzgZdskXQ42y0zAoZOQtQ1sgOdqWrVtVGwQQuPfe++T0B5CjVunC2XOhdauW4e6771GwDqtCQICMCDaR3l/UuHG+XsvCd5AdbtGqVdi5a6dqsKjf+OD995U5JbhmvGFIGBdYNoIVjk/9xRtvvKnM+t/8zU/D3LnzFHDS8JoXm7Xbkbuckn83YGLBrAPm3J/+nj90ol36+Vw2JPm7M3FRLuVS2myQlhYLV11pLpu8CIJkbBLZRVjUl+a8GAYMHBBGDB8mEM/Y0fcMedGGzz4LL7zwguRP7vDJPANUuJ0548t4EdDArKkGpTIGi6mU6hkxb/D+SS5TdXMYgj5AJYmF48ePyagEoM/9x00SZgKABLAcO2aM5guuqswRQDpzkcBpw6cbJEEcPXpUeO6551TfCJgnugKEAiyYswTHjRo2EuBCBoohC7JMkg4AP3fgw8AHEAgzsG7d2tCzVy8BUmS3Vj96XWjevIUCX8570eLFSpAA+rx26LnnnwujRo4KI0YMDwcPHgqrVq3UOAKsCEABzVw3AHLc2HFiVABt7dq3E2uO9G/+vPlKOgC+GAfkoAMHDBTzAkCBcWY+G5t4NtStV0+GDrBQaz5eo3PDhAmWBWdR6vHMTt6s4ZH7WdInNqyOP20umwGJgwD7aXb5Wmui5NjnAv8PAPC5SOANYw7goNZUzKzWpvj8uEmUbO+zjaL5rdhiORxagsu9FK8ke/Rnj/EkyUOdE2wJ8kd3oPRrAbwYm2QJkWiKednHFokcL+Y264eBpUIBE2P94u9wpkylJYddsWKl5hVieJJLJAM6duiYuJmaHBGDDJg260uGrHvz5i0CMjC0MKYkJQAj5gxZx3oIRudSWKpZs25RzZ0x5A6o6LWXvU8GXi2pQtLEJMxnJSnl3jC+hw4dFqtN8gDWGRDWqlVLsc6frv80TJ4yRe03AKas4d7eRTWNBQUCMtSaAmpbt2mTmNkgp3z99de0FiPJJIEmF8dy6zHH+NncqKefzH+uGUb/7bfnCvjefc9doUWLZuH8+bNKKLr0lecUJm7J4mW6jjOnz+n6xo67NvTr10vzSWULEVwVFNg4w8IB2i9nbCIQh7GJ2Mna7pQ8K+pVVwvEVQqIwrjzym3xkAdxf+xdMH+8/AjkRyA/An/YCKTat2ulKrRsIG/BjEKSmooQqitCUUF1yKSrwshhA8P4sdeEosJ0UhMHoJENfASCyoDD8EQJpFi+XGMT7J9TBByxz1ACJGLAFfsyGdCwjdszztRlnD93Qf3aTpw8rqxk3ZISMS6jRo8KRUXU/lhzXTZlHLfmzJkjAIfsCvt4mAQ22x/96Edh965dar48bPj/z959R+tVXVmi3zcogESQkBAgiSAhIREkkTOIDCJnAzZgjAOu1PVGleuN1/1vdY+qUdUV7Cq7HDFlE2yyCCaYnHPOIJGTkFAApRve+M39nXsv2HS7qab++q4HRuh+3wl777PPmmvONdeurWbaC8NG6M8VkwWhFhvv3p5It9Q3yLAKfAR2WBvyL2MgMJ81a4fIiLzQ33jt9fLawoXlkIMPKUfMm9fKOncnYMBSkPRst922OQ65H+bDS/Xd998rXznrrDRJJgcEOPUK84IXEAiojjzyqAT72JZDDz0stVOCBDIrgQrAADhgNfy51uHJlA8Gms2ySQ1i7Mpb7pSfbjHwafnZ71lvdb0MJmkHTEhax/p9S7QJXIcCtaF/HqiBa66n9W8s7rDO6tApwKh9nlq1MJFd9UbCCGQzqWn6qW08YUKaNkDtAAAgAElEQVTAwLvvv58G1xhMTNk+++wbJsL4YSWY5JD9BXRz6oudDuBYA1/sqvsL49YaT9chUMSCCLIYYch6175gpfzqV78KeCINJOPcffc9cl2ujyTW3P74xz/O3Mrmq+XjuCpwv+qqK9PL8IXnny/HHXdcgjug57Zbb8uawdYJ5LBwM2bOjDmPej3HkhRwPK58wBpDFYyZurS777p7wFhEfzhj4p7J3oArNWzYbuCM1b8A37W/+OJL5bjjj0twqyYNeyiYrS0Vbkzwi7nzTJLVYQYBu/322zfBuTnWesGYM+IBWD1bKz5akd50GG4sJJBg7QOUA7U7HR2ZJy0a3nv3/YyvMZTsEFQDBek9lvqiCuSALJbuwE/DtmA9JIrcU2WE+wP8BLlaFwisHdva8mvsC4v9mHOQUWJCYwhS+zRiohr5rT9LCJhr9w3AGldGMp5Tx7VnAS4VMGAcK5ACXPxjDO0FzmGvGT1qVPbkJTEw6k6AbX9r6sCqe+ags6L7Sr/N3p4E/uR3jbW8NYz1xN5Yd00iorbU2ChN2msbhdr2xDU6HonrJZf8Ki6s5t59Brxvt32SCM7z2qsLwq6OHTsm+5rjc8o0BsyjauJk2+xJ+m4CbZ4nLKK6Q4D+oAMPDGhy3nffeac8+NBDGX/stbUs4SaBoq2G70jgSTKQ+D777HM5PqOR+txvWvbaa+9y9dVXZ57UKwPhaj49U+rt7KEAqmf/wAMOCLMG8Fnb1rsEi70EowyMGZvLL78sa5t5iSSc52ry5pNTNyd5ocbUswPE7bP3PlnLL770Urn011fkeOee+7Ws1YULXy6zZ89Kssj12TNeeP7FcuONNydZ6cVp3e25l1Yb0wdkupGSxqWzil4wqoro1P8Zb2tGgoGcctmK1aW3tcbrGq694syFMbb+rWfvTfXV5pHk1WclizDLMa5Ztbq0m33/x4Kt9rfbI9AegfYI/N8egY5JEzdJ6rYmcCtoyp+8IPp7S2d/TxnW1Vu6O3rLrjtvXw6cu28agHd0jYycsgazNYjO91vGJr2NsUkVfgz5kcutWeMEKq36ucEAvnWcFgOXYvX0vmGj3V2WLV3eYrtIyvoT5GEr5uzIwaxm2gUwTYNSII0k6IC5B6QoXY2Zlxi2CgNBDskxT2D12OOP58UuMGhsuz9ctixmI1oJ3H77HWWrrbaMPO/1199IwD97zpxIUX76058lAJu57cz0BHriscdKZ38pG47ZsOy7735VS9VyQMMiciH0Mn7iyScjN5M11jCZo9i++++XbKhrEJSogfv1r3+VmiPsg6AA68JivQGP1R1xdOpzOCP+7Gc/KzvttGN+3zi3NWzbJxdRBXHNvNe5H8LKyfqm8frgz1CZVkDgp8HaEEbtMxds6zODdUsVxDclkA0m/B15Z5+8QjVc8Ds1OJgv9ygQHr/xuNQvqiNU42WuBIzaP3zw4Ydlwiabht3RM02QJXgTpAIh6rjIuciflq9YEekXNitugB0s3KupxKOPPhJDE0EboAdECGSXLF6cwBs4FAALfNZbf3QSB9YGxkB9GMODO26/I+cRmAqISUCxUOutV9k0NTTA5L//4t8DyKZPm57Eg9q5iy68KEGYxATwI/g1BwCVwFXSonHek3gQhDnW22+/lbVhXbkOdVRs4gWswJEgFUBSO+d+WNpj4nbbfbdIJu+6666sQcGwoF8/PYmB4487PoHjlVddGZA4Z/acGMfoPUcW/OILL5a5B8yttYQrV5VLL7s09UNY8tNOPy0sopo3Y8QtVBAsSXH00Ufn3+YVKGocL5nXPPzQw2E1dtp555j3cHclAWscJZtg1fiym7eezIdnUNCNsXY+iQ5GJk1SxpoCLmsw3BOQwcAGGDVPnwSCHBz7sobMkXEGPAX9ALgkjzEzlsxXMIbWmHNUA5cq98MeSwBI7lQn0lFhJW2c5sBaA3odF4h/7dVX8/yT50qgVaDWnX83jHsD7CLVXrY0oM25fEZyyzlq/eTwVs8wfdDqPlBboEhAVCCH5fJnMvLbbrs9cnDXqdWAWsdtWuDmkUcfLuPHjyuHHnJI2Sy1wV0BM0CctVfrLbX72ClqBOtWGwqSb8/N3XfdVQ486MC00rA3WxPmz3P4+hu1vtKeawwwyQC3Z3LCxhPyfecCquzlb771Vp63b593Xgylbr3ttowf9QNTHQZWAPlvbrghSgbXZozVADrndddeG0C2+eTJMVkBvhmXMCzR79BzgrFvWndYt1hhCTn1pNarPQpTJ1ED2D/55LO579mzZpWeXqC9O7LvpvegvVIvy5tuvKl8jEHrrK0Adtt954C4Zm9uTJyqvByIA/j6YpZibvV2C4gbMbJg4tYmsVEGQDuwZwwbBtl+aB1bEwFxqzlSj0yyyobsHS+xcM63/6otp/y/HYG1j9cegfYItEfgPzACqYmr5UmDbFwNnPtLF819R28Z1tlXujvWll12+l0QFyauMcgICOwK8zbgTvl7QJw+cZEWNWxcarNaFvJD6jhq8XqtcwuI6+iKzTfJIrDmowK3XXbeOSwYxsyL0Y8gzMvHS1VB+wEHHJgA77JLL0vgcu7Xv17uveeecvc996Q+AiMge4tpU+uT+pbSX5Z/9FEyxXGK/NUlA/bvAllBOIklpsVLTuDEOIJhg+bQG6y3frLOTzz+eNl+hx3ykjSu2IyLL7qoTNhkk4AsdtW+L9hjeHL4kUckY0vOw+YeKLjwwgsD9r797T/KtQma9UMzjs6ZegZ1MKUkICedO/nkUxLU14bAtb1AEwjUOR6sB6rgqUYFn6il+T0g7tPrrYLAIX+bd3/LkOYzFmdzjoE6oYHeXq1auQEg+SnwKB7p6UuA5Byy2Ak+Ww5rMu1MGkhbyQYFduYVMN937tyMgKBOgAiUC6xr4I/F7Uudi/EUyFg/Ap5e0so1axPQC2pffuXlgAv3DRD4R6P43ffYIwFkeqSNGh3zA0Fm0xJDIA3YTJ48KQHxfvvvV7bbdtsExlisJENKf3rXWTeuCQDEwKq/BDC1P3j3vfeSbAAEBYjYVyBEMEpGiZHQHoDbpGcMwFdnJ8A1bq6LYYTgHBC46847I5VjKgHc6I2mvuqVBQviZFnbU1RpINdPgbuAGtgS8GLegJPf3PCbuFc6BvCw1957hTEhXzvyqCMTGApmH3nk4bLLLrvmutQeAmGY6QcfeCDMCYbFc0sKjFXxvDYN752Pwcktt9xWax233S6SUWxCw4wlMdTaT+whglrBsB/3/POf/zyAsGng7c9Asd+dccbpMeMw/55XbKeEwDbbzEgdo+cd2MWsvvnGGwFqept59p1TQPwnf/InkaU++sgj5aqrry4bjR2bsQDs2OibM/0BPc/333dfzFoE/STWWmJM3nzzsvXWWwcQGvubb76p3H//AznvkfPmZc2SJJpHY0hWa4wwqE2/MvXC1r77cq3u8ZZbbykzZ8yMZNu8pkn83P3LXnvulTpRc6jOViLBGgaMrRnjMGbM2DD9F114cTn0sMOyPu64484wc+SVxnnp0iVl2fIPY9az7cyZmdN77r479Z5777VXmHBJNfucJANzKpJcpk/Y4+uuvz7PH9ZSj8tfX/rrqA723GOPHIOD5dZTtw7Qwrw+9PBD5aWXXs5YSWzZRz3L5LjMfBYt+qCce+652du/973vxd3Unxkf2RuA2ksuviQMt/o4hiXjxo3PXnH99deFZTzi8MOTrLAv/9V3vpNzPvXUk+W+++/L8wrILVywMImXv/iLvyzvL3q/XH3V1ZH3m19r2T4hcbjR2PFl+YqPal+3vp6y1161x+Sq1SsDwu29L7zwUrmpxcQBcZ7FnXeeU2bOnFbb3qjZbBUyUwKkxcXataVfTzcgbs2arBlrY5j61o9XJ0HrK+mJ19cboOfea0/AWs9XjcEakL86zPWnQVy72fd/INJqf7U9Au0RaI/AFzACafZNMkE6WDWQg9F4J/esjt4yvLu/dJa1Zac525aD5u5bRo7oDhPHnVKgW1mcGMCHiRuM6D+7T1x1E6wuW83nG9lk427RsHW5Pv1suoaXt958K7b7tcakpHZNrYWXZk+vou2WjKgll/KSJ8k59JBD89K69NLLyswZM8pBBx+cLLlARpZcrRGJXcMGNL2Pho0cXlauWp3vCrIwdwIFgYpg/Mc//kmsqgWyMrmV6egtl1x0cXnvnXfKX/7ld5JhFgQwTRG0vPLyyzEnCZPU25tAUKDIDe64E44vEydNSq85L2MARQAFTHz3u99NsIJVEXCRnQkUBCSCCUEoAxd1f2+9+WYYBUFd4yAX4NSYg0SqOqRR+5B5Hwriap1NzeRmieT/Bi0GapuCBgy2VugfwMQNBXFDXSgHLOE/Y7F3alDR0VUDFw3pW3JKAFZWHPOlUbRarb332TutFzBNgqkly5aVFS17fwE1tsGYGaN5846MlBAz07Bygvw4DLrlHomEWpvTuN2lhmhtT4J4QM13BcEx6li1KjVBnAIFn/fed196nAFn6iJvuunmNCA3nz/60Q8DzJiaAIdNS4EPlzDR6AjA+tM//ZMErgApQIFFEdxjFgBDbDKAN2fO7MyHYBnDgTnzXGF/sWMYpX323afssvMu1ZylszNMCRmwYFbQ3khd3d+bb76RpIPvAx+cUAE0axZwcR2AlmvTYH7qlKmRrGFTjBcpsHFwXHMBtC1a9H7Y8dPPOL3cfNPNGW+SOM+fucAu3nnHnZGcHX30MQEvwEpkgq2+X2qtgAqSY2CvqYmLPNBe0V1lgO6R4cnIddaJBO6pp54uzzzzdEA2BtfeUvuqdeTc+vYBPiR85H7kdp4xwMC51FSRRXKjXPDKK+WRRx8NKwaYkKCaL83gtbW45pr5YcaMjz0jfc2wcGvXhnFU26fdAtaKrM6YOqdEgKb0O2y/fVoXPPnEEzFfktTBJko6Yfx9Hqh8+qmnU7d7+OFHlFk77JB6Smw0IEyau8H665eNxo2LhNZ8Yx6zJ/RVttjxXnzpxRjLGK9DDj2kvP/e+3HKlVAAfvbYY8/IDv1zysl6bE5N3a391ZrGOD38yINZk0A5IIa1lih74803UpcMQJF5AxBALOMlSQegmaMuZYE9ktzYOvFcaC9gbUvaXXnFlZkvoJ35CZkkNg+rdsDcuXEKtu9hxh997LEc44QTjg8g+clPfpzjTJiwSeaFwgFgu/yyy8p+++9fDjrowNRH21enbb11knUAWdOEHrBjUrX9Dtvnefa8AMdAp6SZJMyXv/Ll1LEy0Dr99NPzGddXpbQbl9/85qayauWalqnJ6jJhwvjUNTftTKxBz5q9YfXqVvP1rmFlx51mlRkzt07SwVpujL/ShFwNuQRCC8R5Z/jHHtPVPaysWLlGTUDezklMqt9bvaYea1h33t+endQorlN7w/l93Clb9ZXeqXrltUHcFxCBtQ/ZHoH2CLRH4D8wAh1bbj6xgrhWtm4QxGk+0xMmbkS3uqA1ZcdZM8uBc/cp64wcVjq6WyCus5FTNg6Cn24x0Ar8W9gQCyfDmDqsFtPWXH+TPU8D56gPq+SyAXH6xAFBF110UasuqZpH7LrLrmW33XfNi97Z1Hykn04n++p3yi233Fr2339ugk/1OP48aeLEBMQC2CPmHVE233yLBP+yt+qKYhW/dk3pTsADQHYnONXc+aEHHyynnvqlBB5q7kjImIg8/MgjcakTFOoT9+477yaox6TJwJ999tlhIgAH7pKCVUGQzwsMN954QhkzdkxZxaK+ccgjl0qWlLX7U+XKK69IoCm4wUQAK5gj7meyr8DfT3784zA1ZJxNw95qEhMe7lOmDi0GFoBv5miAVmuBswEjyVbLh8Y1smW/3bB7A/NYbSWrK99nLc7mF0Pd3lvfa2rqhupwG9hYQZzss15Iw2Jmg3Vt+h+pE1Ez9vDDDyU4EeBV84CuctX8+QH01hlgbH2plzK2xx57bJk2bXptGt3TEybG8dMvTL+sbs6Dfal9U08l2AMS9O/DdDIswe4JiNU6yryTNJk7Do6y88CI36tj4xQp8ATCmJZsNWWrMu+IeTk34CQAFviRfmEeBMkYLrJe7BMWTJAYo4OOjnLSSSdFFqfBPJkl0NOYQ5gCQIOs9Je/vDCstUC5MQ4iXeNoKfDTDkNfQhOoRsYP2am1Zp1Ldng2MFTuH+MJlDB74cbn+gXLPkMuyV1y5512ChuOUXSNLOzViwGNgC+wIah2Hs+wZtCSK++9+26uU284S7L2bqvmDu+//0HYTIDX88DUwjNvbuwZYVb7NSvuDSgzdq4H8AEU9OETuFojGDVMpbpJjCfpnPEQjJtnyRkAXw2UeZMQcE9A63PPPld232P39Kt74P770wCa7I789Jlnnw2DD6Ri+IF7+whJNwBgPWDrSGSNG/MJbJXPAY8CZ1JLAOzwww4rDz70YMbxBA3iJ07MHBhTQA4g2ndf9Vc7Zg0DytaO3xlzzqDm0NrSdmXqlClpQYK15tRrDZGpuh9JImzdA/c/kHHAtJ180snZR7V2kBxi5gRsPPX0M+Xggw7KGn3qqcfLZZdfVvbee6/sscCEdfrM00+X3XbfPazzlVddlf3vnHPOSW/Dyy6/PHVogKJnCLhN/7b+kpYtgLP5tfcCStaA9S0pcNNNN6bWTu9OiTiyc8891YX5Nn/OIzFy0UUXZl3qo3nTjTeWzbfYInMKCHqejj/uuFyL8cESY/XsyxmLLbbIejSeX//6uUloWEueWe1rzLEECbdbslrvlVO/dGp54vEnyjPPPlOOOPyIJC1++pPz0ybnq189K3LZZ59/puy+2661IXmrhOHll14pN93027JqlcQC10ogbnYFcSMAr2G15ULMkyoTF1CnSbd9sEezboZMw1N+8PHqntLRWWs/mxpQ+yWpaFrbdA+LCsQ+JSHa11tNWhpWu+kZ2JZT/geirPZX2yPQHoH2CHxBI9Cx5RZDQFzouMHoWp+47s6+MnKYvqRrypxZ26Qmbt2Rw0vHsHVKGcLE1SC7xcRxtWrVyA2wNw1AEIR3aljaFGfXXyRw15etqyuBWDXcqBK/CAH79PGqTbEBp0ZGJ6OoxmjnnXbMiwunWJtgV/dAQRgpkuBTLccLL74Y9kOAK3iV/RfAq3Ugl+Jm6PeyxmEGWYG1GCuBAfYOMyJ4ZyTxg+//IMGv/nDq5ATL22+/XdlozNhy9513JbiW3b7//vvKV7/61YEeYrUfVbXkFix78fpZuXpVHOzYxpNJxXlwwzH5XG1GfXsCRUGd4FAwgdHBfABxV189vzz22KPl7LO/mgCoOtkBtE3d4lC55KD1eZqAf8qhsmHtGhu9Zo4qyBqY2ZYRzqeNTYYQsn/o4v0MQJczNRKi0hljk0+ytv0t57/OBL0YWeCCbA8TpUn3Y48/Vm657fayfpirrbIuBL4AiJ5tgAK2wfxVQ4faW8ol9WpKvGZtAPgLLzwfZkZgCAg6Ppc7DI8gDytKIiu48gNkAg4ktyRkgk3nxpQJ/q21n/30Zwm+/G7jCRtnHqwHwSAH1ZNOPCmB/rPPPBvQQSKrTgr4AYJ2mLVDmbHNjIAy8y3A9eemmbP7wVxgzTQjBuyPP/6E3KvzaDHge0CU2iUslQSFZ8u1ulfjfdhhh8ZOH0Po2FpvLHhlQXnllZdzTsfDfmAvF72/KOBaywyN1huwSeJnXJseX1gc89AAKtcDQAN5Ta0OULP//vsF1NgpHIvxw/XX/yYB7Eknn5Rau+oOWpvZNz8Zy576WayIwJ0ZkDEEmphkYMRuvPGmXLuECLBqD7EXAUrm1fV5fiVw7r3v3qwVn3nk4YcDuuwngDOADjhg1YE/sjz1R1hRYyRp8IMf/FvWiAQPlljjbu0T1CkCIPYPc2uvEcibByyh+ZF8YkxDOkmmyYRDgshnjRFpZDVt6QzocRxrkhT30ksvzfmsOUYz5MSAjtpDjJC9BUj1ecd65plnwzADwQDsxRdfUl5d+Gr+TNIJ1D373PNlrz33DNvEqOOKK6/Ivc074oiswfsfeCA1pHvuuVfW/0UXXpjn6E//7E8DSNX6YuIA2ltvuaXstPNOAVXWnOTG1KlTylFHHZ21q07NvR111JExn0pLl+efTwIA2GJuggnjPAnEYmox2PZljLDPGNtrrrk27wcyTDWj6pyPO/a4AEx7Lmm0hJz5P/mkk5Io0NqB3PLLZ5yR2mrjgo3EOqrNkxw0nxjYW2+5NWMKEHIwJm1mPnTlFfPL8uUflfO+/a3Mz1NPPZGEgjXr+WdssnDBqwFx6j3tyCOGjyy77LJjmb7NlAEH0RQ7KCdo1S93MPIJeAPi1AdrPeKl3VlWrulNn7j63FQjE8+lREXTBB1osyeQHFvnAHPtAZiAoEqZrevz2jVxf+irrP259gi0R6A9Av8ZI9CxxeTNBuSUiKzBPrj9MTYZ3lXKCO+D/tVlzg7blAP236esu87w0vSJ+52auFZj0NrjrbYtiEpz4Kez9rkZsIxu2dzrddM/KPkYyhwF4vVpxFuttskpV36sJqkjWUyZXHKksRuNadlD1xqXpj7Ai1nvKkwLdk6QKtMoQ0zmJkMr2yqQVbTOOnvK1Cl5ibIAwwwIBO+9594ANlno++67Py9p1+P6BJ+CI0Ggl979994XNu74E04IYyJQBejIIgFSQK2R57mWxrSBpGXFxx/H8AQoA85I8hobcJloNRpeuuqHBEgCKEyNIFTtBybx4IMPGZBr1ube+j990mKmmZJWj4kBqeUAeBsyaw071piPNPbtA/bqQwB3lUe2QP1nrOJPtlj+5Id+X7PvBsRpMdDdUW3AqwxOXeTwgHtMqvkhTbUuMCZNrRQA/tGqVWE1pk5lcLB+gL3vybI7jkBzmxnbxEgBUAAMzNdHy1eU1xa+moy7RIGaMAAZmBNAn3nmmZl/cka1kqSBTaZchpvc6vIrLh9w5vtoxUcJdkkPBdey+DL/rocUjHTr/gfuT12Q+kqBoskRYGP5BLKC3KeefDKfBRiALQy0xvON7XwaRff2xE1Q0Gfdq61UE4jdIAeWkNDeAEiQiPBnATNwii1qTD+ADywJ1zp/53m67vrrAjDUkHp+JBWMA1bMs8T0RV2V4zV1dYCeY5s79+iZ2WTChLgiOgcGEiASaDbATKD99a9/PYyqHmPWhyD0uuuuzzicesopAVTqh5pkhaDWM2YfIVcT8AMgM2bOCFAKCP1wSZj9N954PVJIdYUAGTDt3pvWE8YdgDrjjDOSGGADrx7Wd8ju6j40LA6hrpk7I7k1EMddlMQZSFKz6Bw/P//8rMNzzvlqjlubq19XuIRag1o9kFNKVplX4+35xsSQ3QLCGF2MlWBbXR0pIZDC3ZHTJpBA+nn33XeVQw45NGvI+sQWY/HtU9au//Zn0uP77r23XHPttWGE7SH2LGDFPqWFyi9+8cvy/nuLYkZDGnztddeXt996OwZC6toef+KxMn/+1QE3J55wQtbjAw88GPDsnmZuu2254IKfF+tf3aB1iP2yHgAq12d9MyEC9P7pn/4pgBqQWrxkSepDjRWmk4HKRRddHKYRaHTvgKxnHlO39MMP057Fs4kdu/GGG8IWer5J4jcePz5j6vzk9UcedVT6vwGW3gcSfPYEElUGRt5N//iP/1jOOuvM8u5770QG7HnhzCrhYH0dd9yxkcM+9/xzGUOgXvLo2GOOzX549VXXlqVLl5dzzz0n+88rC16q7pS9jEnsYyPK66+9EYZz6dIVeeeRAe+2285l62lbJvGZdjQt9j3KE8y0BvctEFdBWAVx3l9A3LDhWvHUNizOk3YI3bU5unuLyQ53Vq0IWiCuMnH1feFZMe5nf+sv28Ym/xlRWfsc7RFoj0B7BP7AEejYfOKk/r6+ngTwailYtHs3MBHxstCDhqRyeHdv2WG7qeWwQ+aWUaOGl/5O2XTNYQEydXC1NirARxXRQAsBIC4QoLpRtoCdf9c+QOrCar2Rn4H+Tk2WsXUjjitgEUTIqgoUvZQEyQrQd5wzu4xeb3SCd0XjAtc4THZ2lNdff7O88PwLyfJiT/wIPjFvJDnqW7aeOjVBH4c/AcSuu+6al2pHV3fYGqwAW3fBDmZMcOSFKCMtyCMbO+200waYjVUffVx23223/N4LXrCtfgJzABQ2ReW1qTEnslrDsxoztPKjBNMkkQJ07Ihs8sRJEyN3+eUvf5HrFzyRO5EikVHJAN95153lj//4j+MqKHvKYr22XRhs6TBIVDSdqoaullZT7U83Ch5wkxzKdFS56yddTQYmrAUZG7fR+veNeYq5SSPqT2om6xpgcd7RWW3UWy6l6ncEIgKWbmPV1ZUAvjYo7izXXHtNAmIgCpgFCAS7zBNkpwFvEipytU032STmEY63ds3aSGpvuvmmmp2fOrVsOGZMQA3wBYCQao4dMyaswLStpwUsACOCtP/5939fjj3uuLAigJoAlPseFz7BN2aQU94VV1xeZs+eE0ZG1n3+fFn55QlIMaxAnIAaUyRw9N/kb+7fusLICnIxFumRlbErub6mRxXJHkONpony0Ex6ArsRw8vFF12c8XEdZGjGiEEFB8qJm01MXRKjFkwV85P0uHrrzchIMR5AMpBlrNWDHnTwQWXbmduGucy67mJvT3o82AvMWGAZSAx9V4LF70kG3SNWy3OAbeSMmWbP665Tnn+uBuj/9M//VE4/7fQE3WrVHN9eINgVQGNAIr1OnW012RGADu0JB7DcdtutkRJOmjgpbANAVeuH1mk1J6+GSOYJ6JL4ANS4DRrjr53ztXLDjTem3YO6MfWF5JD67XEcxOo1bQW+8uUvZ97VXzm+1iXqsbBtWqQI4r/5zW8mMQDAxvzm7bfTE5CElBT3F7/4RSTU2CMmRe5bwgG7hzm2b2kLgHHCpkrmABUSF/bHRnKrZlALlquvuipAx/cAVesNQJY4sN/deustYeNIxR6onNUAACAASURBVLH7klTz51+TMTrxxJNyXq0d5h15ZKS++ldinrTpIOV87LFHytVXX5XrAGg4Md5+OwOal9IKgtrB+rLXYyuff/6Fcu1114aJG7fRuFyPZIDr8exgLDHN5Jn2L5b/nmXJBHMMaJlD4Nk5ASjjaU1yJPVcY+EldTQrt66AdGMDpHNxtS7M8ZZbbpGkjFYG7oVMU+LH+sdskd/aS4BNzwdzFOsDi2e8n3rqmQBO8lZA3vVIZFB2SOp41p968unU2HHJXG/9UekVN2fHOZFCNnJHcn6AfuXKNaW3py9ras89di9bT9uqlfQDqmqdrnd13riMfDQkX7kyNZie+7SP6CtlTW9VktRkm+ejo9WztDuJzNS7tRqZA3GR9fb2VGOTlCdo/N6d5+LMb/xFG8T9gYFV+2PtEWiPQHsE/jNGoGPzTSf39/atLYia7u6O0lt6S19vfySP3V0jytpVa9IvbuTwUmZus3mZN++AMmo0DX936ezSrLUBcYqnSfbUWJFVVvvrBFQkiZFztEBcb4V6ZFeNk1wTcDaMSwL+T8miuruHR7oiqMKQeNH74e623bYzc3wZxlo/05MgV1Dpxcj1bdvttstLXKBXA9ElkRRhVQSLCSSXLE7wwzxC1nbVasHviEjHZN0BK8GCQERtkdqnn/zkJ5E36qmlxsKLdM/ddyvrjBgeyRE51nHHHhvWBTAAApw/oKTVC6+5X33p1MQBcWqYmCKo6xN4C84BFywEGdqkSRPLVVddnQBJUMW0BVjhEGiAsXuRlXKnbMnQGhOSoW0B6pinK17FY5+qZYu5CTOTyFxdacPoCQ5I2D7j3d4yQGlksfVjLQlnguwWiBswTam1dAHymjb3rG3VRbbaXmAU/X0ssEcE5Fk36hGxBCRMZK6CYuOr1glrCzSov8J0Yb1koGXlU/eYsb49jo4faRi8amWCHRIqLIjAU70TdkHgbW6xtb4LeAu+jzn22Hz39jvuyDUAO9Xwxb1UOaXglkzNeQEwtXmuRbCvDs1cC5itRY20uf6R7gFQDSvUNBEGzH0GA2Ze0iuqpzfA0nPBobWCyBHVtXNNdZcU2F188UWZAwmN6dOmhVVioa6uyXGxvL5H+ibJob7QeAFqzDQqq9dfXn75pTRU3mXXXfJ3jcENkEf2aM14Prms+rz58Mz4J+zexx8nqFaDBcwBFtg08kVjYN2S/gETP/zhDzOmGBKAIuYcI0ckaSHwZu0eE5rWftHIfptnyv0YR+yJOWW5z15eQkeAjel2nTf/9uay6P33A5i5IpK2Ypou+dUlmTMS1Ntvvz3sLWt464xcEWsFeFgz9g7gQv2rZ1YNayNFZYrx0osvpW7MvnTW2WeV9UaPTi2h3mOSWZ5rnxNQA3FcFoE3rRRiUtTbmzFStzV166lFz7srrriyPPvsM+mvpo+aBAXpONBq79lh1qzIbV0rAOI5AE5qjeXzqdl17UDn6lVrApa54gK6rs26MyYUDeZPPZ1xVBNon8SmWqMPPnhfjE20ZNA2Qs0YkwxsFNBtfUp2ODcWC2i96+67y/Jly8qWW06JAcoHi5jgjE/dXZxNH3kkvee2mb5NJJKuR6LO9WBRJSFI360L07/ZZhOzToAmCTrz6qcCv1r3SypsfB3D/agrpqggi/YsYjzds/u1vmbM2CaADyizHwPqAOXDDz8S9tl46kH6waLFYZ+9E5jTuKAVyz/K3/nR789n31/0Xtl88qQya/YOMTcZPoJZSTXvWrpseepne3r6S89aZiPrlL322rNMmzY1QMoteE93xDtZ/SeVDEKur3z80Ue1v1zpyPPT09tfeuIu3D/QjqLpZwi8YdWb5EstV2hAXK3BHpoEwsS1m33/Z4Rk7XO0R6A9Au0R+MNHICCur58TVj8Tq2T3SOGBs+HDRpaeNT2lo39tGd7dV6ZvPbEcfvj+ZdQoTifDSlf3yBRqd7SAHBAX+WR/JzqlZsUDD/pLf0dfGJP0uIm5SWfN+vWR/nC59N+f7Ef2CflfjDc6y+IPloSRYAqybosVqHLCGSEDa7uD/oEmtlV2tza1EoJGmV7g0flJs5577rlkakkT01ahqyvZ6PQMmzev9HfUpr7VhOSlgCSBhaCC5Onaa6/Ji/wv/uIvUsMkqGAosmTR+8lUA22uCXhkskG6pOE3gFUlLMaRmYZAu7/+ua83rIbMb/pIrV2bdgSCHdcgCHI8QQwXOtKqO++8K2Dvm9/8VgIIwXtjzhGQJiHbak49FCA3ILqCuPrTBMOD/wbOq8V8Yz7TfNb8f9bPUED+SQfLWn03lIUb+GxLhVsZ2ZIxIhVq6vKsk+FdXQmoBBrGB0CS/cbIYOiwU8aLFTjzC0GwcSehEtz57/XWXz9BCwbj6aeeyhh+vHJlGDCg0HEFhMCDOW9c/QTw2ATHeXXhwjTSxioI7rGl3PBk80lhSQ4Fx3paAfNqLzlJ+nGNV115ZYK0b3zj6+Xuu++JLO7UL32pVdPWm3Ya3PyMjTUO7HhWBMACbevSHAssSQZjHT5q3QR75qq2olgTsMvAQODm2XE8dUfAEpZYAoAcDgN90cUX51z6KrpHQETywpprxqFatnNK3bHMmj0rAbHPVua7Pn/Gd8niJQFsDQsQ5jPtCki+egKuXSMGxt87h8AdYMZ4YFKwzJdccknG6/TTT2vZ7qvfGV5uvOnGBNnkdqSiEiKN66Ixzv2vWZP79Vx9sOiDKo/96OOsAcz9Zptumn3AutG70fOshk3QD+Bpm8BN1nc23XSzMC3Ooc4J6GShz4yIGsA4AvXY95NOOjHPo1YfWGGMjUTRxys/ToLGmOy5x54Bn8CN7zm2ufV966Spwa31l2PC5kvY2MfIriVn3COHR3MkYYDJxeSZK9dXzY/uyZozvur/MGA+hwFzDnWXWg9IgD315FOZGwYg1oR55UjpuRP0k+lxsbQ37LrbbgFw1p91uGjRewGO9jZ/t//cuQGpmDjOoO7NvJo766Spw3QPXH2BNP0tnYdctak19Sxuutmm+TzXTOve/lebbi+MWkHSwfrFLnv29Z+T8DOmxpzza5UZVqMqf44Et9XwHZs2dqOxkVJjEK2Z9Ov7aMVAza+5IhH1DgMmnRt4dV/k9Q89+HD2bT0QMZukmcCdOSAdNa+nnnpK/jxu/Ngydqxxq8nIJlG2bOmyctVV80svAJZ+mJp97/EHgTjjw21UEmr0qPVKT19/WRsX0mpq4hzVsbW2R7FH1R5wepK2QJwG8Um0YPLq+7gxPznrm20m7g8PrdqfbI9AewTaI/DFj0DH5E0m9ZeOPs4lpaNTWE22JsTuKsM6h5e+Htm+vjKsq6dMnbJJOezQ/cvo9SoL14C4BPIQYEAcSSbA1QJxaeYdGJcgywuwS7tvxdKral8bWXFuWbXuq5pWVKPCxkCj1s35phesQFTgsc7IEQmCBVtqKbqwWi5BoTer8RbTVd3mnkm9jZerl7Fz+b0XsToKGXAvcIFMbJ5vvLHsuddeZc5OO8eW3rW8/NLL6Usn+y2guuPOO2NXrv5MkOZYAgNB6FVXXFGWLlmSzDcpleDrX//lX1MXN3XrrQdmtqkpa/pMOX8faWurhs19ACuuWQZYfZ1Mv/MDC3feWQNCGWfXIfhR+yNrL1DCeBhTrOhQwmyQ5Wwklb8L4hony6EtABqQV7+PLfs08P4/W7RDm30336y1GDXw8OM+/NlY9Ai4Y2yxOgAJkyAAVuOl5ghQEYjGsn+nnSKTEvg5YhPAkeT5EZR/uGRJxsja5BQJLJgzQTCGwtrxd8D+hI03LltsuWXGmxwS6yqYJ2u95OKL07CZTI1jqiDWehOgA4pYECCE3BGdaR1h3/7hH/6h/Nmf/ZfMLXBIOsYd0vUKoOdffXWMS0455dQEW3o5+XuZd8kIAXPTM8/4CLKBpDpuLVDT25PvAXRArfvTt4xDKoMVyQUtMiQnmF+Q5JHrAe6AKHbFesP+AF4LFi4oV1x+ea6JMYbjkfqS8L7+xuuRtGnpweFQTVyVP1bmubbuWJWxJmPzIyBncKH+j9EQBow0jf3+PvvsXS644N9zXE3Fgas8u6W/XH/d9alncx3GGdDAZjVgMjWBLbc+zwOJJuAjgJc0Eajqh0aiPHr0qLCfekEKbO0HattuufXWJF3UDgp8gStjacw8A8aM3Nl53Ye5wLg2rQSAzAWvvJwxwxJzwVULqD0B2a5G1QCf9UryrX5MGwXjZw1iq1548YVIQNWOATS1lUFNLtkbJJwwo/YAew8DFWMEhJDQarZOdQDEAazMaCZsMiE1mWz0gduGlWLQ43haSQjyJcAYhjiX+QFAJJL0Jpyy1ZSyfMWKjLH5te6BIfMACDaJmQrkyWxrHas9I6ZBjXlVR2f5cOmScv9992dve/rp58rBBx9QzvjyGWEs7ak+L4khOYDNo2bArKr786xJpNgPrFnnsH8C15hP+0KVCdbzkpnbD5s9RXJLjZ/kB7CeurOsU03Ph+f87j9S/V5us0+U37b6PALiPiuJdv75Py9jx2yU/d0aIE+2lwHt/pGQIJ9etnxpjoVRsw69H8Nmd3dlz7j6qmuihunp6QuDuceeu5fp07f+bCbObtnLOXdZ+fjjKmnW668BcbZTc2KvdT/kpK7Ls+za3Z+5ME/mBngbMXxE6mn9OJ6xaIO4/7N3W/vT7RFoj0B7BL7oEQiIA946OgCt3jBmwFh/X+wD2EyWblLLzrVlylYTyuGH7V822FD/LICnMnFh48LIDAFxpfaBSwlcA+K6OvxtPWZA3KoK4jBqwyqI83KuL/8WgGtJ8lIz0CXjvyLBbkDcOiMT1JBckbxUNqnK9BrWyAB6AZN+PfLIo3ED81LH3KQubuHCZP8PPOjAyHL8vUykAv9FH3xQzj7nnIAVZhL6NAnmZH0F+AIINWlezK6f/Ob2O27PfXX09ZUvn3F6GBhZctdIcnXN/PnlrLPPzktchpMNehi41AcCwP1wcIIldRzqUqodPnnkqrATXvyy8Y7JPMHf65N34IEHV6CTIKkeX1AlKGzAV7Og/nAQR47T9In73Wbhg0Y4n3+pDmXsamBX5ZkC7uoU2ZV7iBxvLWlvldEaZ7Vm6jf0jiKB4gJJSiuIAYywTZgQtvZfO/fcBHqszAWCO+60U8ZSjWOVnq4TiRRQ+M1vfCNrS8sGIIVMTuCu3u3NN94sf/O3f5uAmdGB7wAzgDq5rWORXgJAapvUbgmE9Y5iNS7QBA7DJt14YwLXs846q/zqkkvCjAhUBcRYP0wYO/uvnHlmAlAsIbkZ8EnmS6IF0Kg3A1KMgfsFWhrGw7oCXAAV8tJnn3km0kAMjzVr7WMJAE11n9hE0mPBvey+9UtWir3zoyaVyQhQB8gCGsYK24m90W9L0MeO3fMSBuX993NNnnvPo+83RkZLP1yaZwu7QaK3w/Y7BIBy4OSI+Xd/9/cJOLE4wKedyV5BjurcpHfm1TppnvvG4KQxZcDIYGo8L8bRWAFGvgcA2jf++q//uixbvrwcfNDBkUj6LibGc84ufscdd4qzJQCtthJgNu4Y+UaibV+IK+7SZWHmPH9q/QBrMkOJIuzyK+51+fLqZEraNryyqkCVGkygCrgANpraJcyOR8N6x6Z4zhvWS82hOjB7LrBkzwLGXAuQE6aH5G7lx6k7dG5rQhsV/fuAdOcjJSTFbXqEOaFxMHdUBlqhOEcj715/vfXDPgUwr61BP5BknavRMid2DfcGRdjfA4Zaz7bnHVjQnBybTc2wxRb6rx1Sxo0fF3DlXNddd22YUgAV8+XZ83yr6SNRtgaA1uy9rXGTLLC3pg5u1crIikeNHpUEobXf1GQbR+tNUtEeEAZuxUcDPSQbQNdY7z/44ANxM/3Sl04NCwhI24Nvvum35bnnni/vvf9+nkttFtRBMmRxjPPO+3aSjOqrx4/bKO/bajpV3WjNxYdLlpb5869NXfqaNT0ZL3WSM2ZM/1+DuL7+8uHiJQGhnvsNNhiTxMKaVu2sBIR3jfmtKpCest5oSaoK0PzOGrR32u8pRDD4frxH2iDu87/f2t9sj0B7BNoj8EWNQMfmm03u7+rClml8S7YGCHFO5E7ZFb19N5liWV222nLjMu+IA8pG40aXjo7hpaOLLKY79XPkk5gyUsrUxZWWI2ILxMXxsLOkxxc5ZZMlF2R4kaS1QMvc5JM3O8jGcadcsvjD1MTJLAt+vGzIembN2j4BziAArIDDfwvaVq5cnSCBEYAss0CMnEovN4zajnPmlK2nbZ2gDEtCAsPx7YCDDg4T4sWvlkYgI+DF4jAp+Lu/+7s0GxYQkn0BfoDBtClT4pqnrgXAcM2kebLY3NOmT59WX54tABcJqMAGiOso5cmnnoy0j7OdDLGgQjaVE6eXsGBfcOLfAr5TTjklL271f1tsvnnAh6CpBlGVmazmJnV0PwniKlNaf9U07h5sDJ5juK4hkspBMChg/KyfTxqnDAVr1YCi1aOusUBp2gi02iGQB8bYJHWOLeOKjo6ycsWKBD23/Pa3ca0jUwRq//t//+tyzDHHxrRDjzFgTY82TJkx4yqJncNkCIwFWi++9FJq59QhpY6kpzb0JsdS8O9zAIAst4bLZGGMKQTBsv96Rl17zbVl7EYbZR1oX4ARqQ6LtakuEwRB+5dOq3LASGfT86w/zZw1NSaDElgBGr4vGN2wBcQcQ6+ubaZPD9tnDVqfTT0OaaVAUFCm/ggr41rcp/UG/HjGJCl+fsHPy7vvvBPzlJdefim1S4Jg90xaiXXELgqgzR62Sg0gBhEzZC1Yy0AqNk2Ajd02Hk888XiY8TdefyPnaq6h9lx7NNIzTDpAZj7UJk2bPi3X4FlQk/b8c8/FPdT1Yo7887d/+7d5ZgA8xjW+z+EQAAbKBPD+Ls9/qx0JoOCYb739dsZA7R0m0/wCyEC+c0jouCc1Zdii/efuH4bKeFTJdjWdIXdl4HH4YYfHAAlA8gOUAVD+W89HoBIzh4URBBsnz/166wHbNTEh+STANmf2JoF3w5wB2oCf3/t3A76sJz/WvfNZl7VXouRG7Z9HUmo+gEtJggpoMVO1ttTfA5yvvfpqnhtrzjmwntZQZS0ra0tuvuTD2krCc1ElxqPy92zz1UsK+KkBJEo8f8uXrSgbbLhhZL32m4F2F/p+kuvpXdbRmbUCTAJo/q6/3zugI9JYbQ2sR+eUuMHkAkHWO/Md38eKW/vWN9boS6d+KU3u3dO66+jN2Jfx8Tsgk6waA2rNNZJCclSJHdfpWGSSSQL0VjdT7wAMlD3eOve5BgRJ6lir+jy6f1Jd1wUgLVjwataL5Mgbb1T5s2cJi2yMrSn1vCNGDiuLl3xQurGWPdXSn8IDUA+I61fLWht+A3Ezt+Xo+vtr4hQteJ+pJ9TCAMi311nrFcTVvdxnPJ/GwRxJXlQQtypr87NBXFXNtN0pv6gwrH3c9gi0R6A9Ap9vBDq2mLh5P7er/tITq+Oo7jq6Ss9aMsruARDX3/tx2XLz8eXIIw8s4zdev5SO4aV0VACnqSgmLiCuxeJVEFcNKjBxQ0FcR1i+FpBIIF87jScAawXyA1YZaUVQwQXAyJ1SEClA6MTsdXamT5GXeD3CoCxwcEiq9A9bIsgib6zynu680G6/7bY0z8WwNbb/rmf+tdeW995fVA5lOb7F5glwWFfLpLsm1tWYNi/9MRuOSZZXMCbA2Xfvvcvc/fZLY3JyKSygrP8br78emVksvN98K0G87LKg3XG6hw9PMHLf/ffl74EOQbzAhwmLDDKgIPhUq6KOBIiJEcGatWVtmhuPGmgeLOATmDSmInUkm8bszX9VQNH6608AOffZsBqNzHEQjDUg7PcbmwhSh7asaL7n7+JUmrUx0El84BoCOsk0tQ9gPrJ6TeRmgg21S68uWBAgAkyz1B8zdmwCJ2Ds9DPOSCDrB2sJ7DMl8ANAyeJz6LMO9IMSgGGJ1EoKvknqSAmrTf5HMZZQIyXQBZ40an79tdfK6WecnmDp3//93zPeDQvHHGSo/NQaYz6DNeAyOUb9UIKxyib5vDlkSsNUx3+TPQowuQC6/5tvuikJhNGjRifotQawcY1JASkpV00sEiONradNLTvO2TFOpUChRs+CYvV7l/760jCLkgHGV8A8fty4BPeXX3Z5ZHYHHXhQ2BvPmHVJwstcYqstt0xS4Z5774lET3LjvnvvCxOB4baW773nnowTSaZkibnAmLlfa76RDQNYAJjgvwGBakCNA5DLMEOdosD+/PN/FiYSGCOdJjcFNjGm7u+0074UsFnlmlU25nyez8Z90Fg1himAkP8mq8XsAwPG3HVg2Fjr+z1gRsLI3ATY2XvvfdLyw7HdR7N/uF51ZqSdrkFAbkywolO22qpM32Z6GTV63bJq5aoKwoZVZkNCqUr/OgM8mtYQzgWUNgxqmPRskVWSbv8BwJwjzFNHZXKavn+uyzmcfxEQsv4GA3Jsx5JwGjr+gGaVlxs3jdQXZQ4xRsYXGADKuZ86p6baan0d3/ckkczJ88+/mP51nkvssmsjIfRdeyIQtN222+XvJVis7dSqThhXXn7lhQBza4QyQuJG0mDiZpu1QPTdqVGWkDD36mQxhsaKOyW1guORKLsmSRX7pmeHg+bc/edm38TmAbZxxBw3LqylNWAMzTfAJ3mjhg6jeO0114Rtc51krXk/lI4whpJD6vaANUwcN1cMmudFcog0FbjzrHme/BugY4K02cRNWqZWtW+bsfHZgLhrrk1ZAhBnPvbYY7cyc9sZnw3i4k7ZV51Ol6kVXjf3tnbtEBDnLdxX3S4xpECZ91Fdiy0Ql2bf5JSfZOIaOWUbxH2+IKv9rfYItEegPQJf1Ah0bDV5y/4E22Vt7VfTQc4mIwkPVSOSbnLL/tVl4qYbliOPPKhssumGpaOT/f5wrbsrgEsNFzZOENVZtCJt7Oe1GBCFtMzBSknJTm0+6jNeGrUvXAVl1eRDprr2svETWV3nsEjM1PEkoB/WnUx4GvTOnBFJTmOL7J7S8qDVr8wL8vU33og07MADDkiw1tTOacQtW733XnvF9c4LboP11y/Pv/hiueyKK8PAkInJbrousiVBNVkZMIA5EbhwEROsC0ImjB9fJm66SXnt1dfKn/7Zn8WK3GcEAjK23OaASgEHcwDyPrV3cTfr7QmgEGjUcapOh8CHcxlHgDOtDdZdtxx33PH5fWo5OrsjHRLANNLEGvxVo5AK1AZZtjoTg+D3kwxdq4efAKMTU1rlNc31hKHrY4aj5qL+HmA0L7UXXjWraWHwVpBYzS0z3wF5VT5JskNOFNksc5dWTQ0QagxJ2gT0I4YPK4s/WBRjmVp/NjKZ7ZdajdFZ4wvujOuvf/WrBHBaCmgTccThh8cxz++ry2d3vi9QFfxjZ7BGAndsCeDNVp3cEpsiuNebTS2aZsiMK8y3+RN86l1l7RiLNO/t7k5w9vOfXxBm7sQTuSiqy6oyKWvVtZhDTN91sfd/OWuxyqw6wwqZT/WYnpNdd90ltunWkp5lJLcnn3xyGbfRRmlQrNfY4YcfFqCmRlMQDWx5ztwrdrkx+SH9VGPmegXlpJEYyX323mdgvwEONLdOPeAWQNx6qSHVX3FXcsr5V8ceft/99k2Ary2AcSLJ9Oj5PuCLeSE5VksFqLougaa1pyYWG2UeMBwSIq6Na6T2B088+URYPe0/SEsnTZoccKKPnqAXC218G5MK9wNgqEMyHlOmTo1EE/MXZrclu7QGPb8AC9v3Z597LqYdpMzWj+cZK7hixfKy0bjxcXwU8AOTABgJIgmoWi33YnzIXO0txsn9SwJUsDqmBYw+isvnVltuVZuetwChP5OIS06oMwO0gB9JCG642EPX4jOLP1icNQoAS14ARQCo8W+kfxh68//iSy9mfa0zcp3IOj17xt7aUycM2JKoYqPUZQFb99//YACBscH0AciCe8zi3P33jwuvuWLkozejObC26DUWL/4wa9G1AfABtSNGBDgY78Yl1f1KEjj/rNnbl+eeezqAjOTcedUaW+/nfPWc/FkCS72vZIu1DXAxs1JDZp4b+av93XH8Nwmwxt7+2/hh6TlgatBOsqzuEdsNPAOG6kElbzBvrh9zppbxnrvvKfPmHZE9hJpDo3Hry/qQuOB8DGwddujhSQ7efc89GXvJAe9D92o9SfQAc/fce3fZb799yg47bNeSvrbk/wyPPlxarrvuN1k7nCZ9f9dddy7bbocpxahKVHi3UkbUvdWzbX6sCy6bo9YdlXtgyrVGjWirvjxjP2JkGH9JInOeOsaVK7NfWz+NgyzWNi1eWq2ArLGvnveddouBLyoSax+3PQLtEWiPwOcYgY6pW0zp9zLo61sbOWUfg5N0oekqPWv6yrDO7tLdpR6tt4zfaJ1y1JEHlc0226h0do8sXd0jah0c8NYx+E/YuHT0qowPYCiYDZCLPPOzHQ1r4bV+N2sTBMuuOgaWqRtr8f4HkX15qXR1dyZjrZEsWVb63bX65nySVao97AQeMsRezoJJUhcv1xdeeD5ZU5Ktpo5FVttL++577wvY2nKrLSOn4rYWQNndFSc1wY5ABUPB6e7pZ55OQNAFmHR1JVBwzJdeerEcccS8AC8Z0EMPPSQGKoCZwGuH7bdPxn7YiBGt5uiVqfEjWwwMNf/2shUoM4PQ04r5g99XhqvKFCsL2urL9iknyAaoDbYZqCB7AOCFEW3Bu5blf2UF6vUAmsnY9va1nAdrv78GiAsGSZkCxDs6M1buxbilf1GreF7Q7TNYAQEFxi0mJsO6M98NE8flkCW/DPcy9UUA0rBhkdYBSwIux9eXz/H0AhNMA/tPP/NMJHnMKWTCDzv8sEj6sA+NZM0cGpPJkyaV115/PfU/DFNI6TBUjz/+WFmwYGH+270bB9dpzgEDGXkgR9DZAOZqpT8izO2/fv/76fWlkPTVUAAAIABJREFUnirj1zJO8PmGTVt/vfVisnHTjTeV5194oRX4rc68CkLV1rk3dTYYxditv/RymTR5UuqDgE9skDXCzMX4z541O8kN4yooc48aJAvwjYW1aT7Mw5NPPhkDFi0DJEWwRq7Nc/jgQw/mc9oMNI6egu9NNt2kXHftdXkGPR8CQSAgLor77pO6MGDr17/+9UBrAiwnUAGQAeFq02Ki0NNT3nnn7fTnYsNuXJs6NoGmsebyOXfuAQHLgI3/BsZPOfXUHMNxq+Ssszzy6CPlkYcfybEkPDyDqT/FSrcaGAvE1Zx+sHhx2WLzLXIfGG9g1jOGQcd6MRyxJjbeeEJ59NHHIudzPA6Pam0xfkC+dQYgAC0YYqwmgOFZBfo4h2phAKSffMrJYVYbG3cMElClpYP1bh0BIpIE9h9zp8+kMXn0sUfLnNlzAiL0iMOMfvu8b+cazRcQyiWScqBhmoAevwfkpk+bnvYE6vwcV/sNz5914Lsk2ZIR6s3Mt/Vtfm688YYkEE4/7bSwyUxDbrjxhgAGoPvVha+nPpSTJiZ2/jXX5H4lORxfcsv57LP2eCwpJ8mjj55XFix4qTz77LNl7gFzA2Brfdy95cyzzspaZCSkBti6U7tpDtQTSmbYQ7lX7rfvftl77RPm56CDDgyQlAiwLjHh2D3rnCGN+7ZWrUG/P/9n5+de1cVpOcKcxJidf/75AYz2f27AmC7vEWsLmDa/GL7TTjs9SbZf/uKXWUsTJ00qL7/0ysD7DOu90047pon7dtvPLAcddEAZMXL4gFOvPRcbef31vymrV/fEndIeNWfOrDJ7zqwA74C4CFyqCZmNGohrjE2A2lGj1F6OKMPUN/b0lp7emiC11sxxaj1X1DYs3kWeIfNrjhoDmNoSRHlFR55d4Pacb/+/bRD3OYKs9lfaI9AegfYIfFEj0DFl8pb9gpv+/rWlj7FJaDIArKv093aU7q5hafbd3dlTxo0dWebNO6hsNnFsjE3SJy794LQcqDVxMUVJs2//XRkfyK06Tfb9b0Fcrb+qZh9hfcjuWvVTjo+J+ywQB4x+GozUOrnAk2T7FaXL5HuZNxlSL+H77r23zJo9u8zYZptquCBYZxLS21d+c+ONYcbYiJM3MmWQ9ax27DtG3sneXjAj2CDvATRGDOuOo5smuoJvASZpGTZGMCurDHyQcy589dUEN7L0I7joqRUcpldf7efDyACDISgT2AEZMaU48MAENoJN7SAiYx0C4pqFM7Qv3O/+uZrBNLLVwTGrfv81mK/Axd80x29Yp9pQfFDGCjTUBrMMcmpNojVGAgagOY5A1sQIIjBNfgQsMv8AuiCicU4DIIBBjZZvuP66sn5LakZu98zTT4dpWbZ0aTn4kIMHetYJTLQeEOw5PzB0/PHHxZzCGtGeQe2YgAy7Y/yG/vzN3/xN+dKpp8bgQ5Pk++6/P4EhiZlsuyBtxx3nhB0RoMeGe/WqLD/X7QcQIKvSm815BeHu2XquEtW+fG/Z8mW5DmMoeNW3ylrCmAAVWDK1d+SdcWHEVsfAZm1qcgA0Y2cdOKYEBYdHjIEfxwVwrHMtC4yHXlpAR6B6f3/kYcAaUw/BcW0QL5GgGfpDkQha+wAvGaM+aMaYBDSMQ0ftvej3s2cLOEtMMAS3An21TdYDmSQWUxsPRjGVvaxN6QWW1rU9w7VP3nxyef+998KaAITkofOOmJcxIJUFboBVoEK9ViPXBXqZH/mRLKnSxLqGjf2HSz4M8MLoAD3qvUhmOXSaO+ZEkggktBhZDbcF84cccmjAvHUDWEgW+IwWCXpGkri++urCgBFAG0MoqMf0e6b23mfvsHiPPfpY2NMGQLsGxjfGCjBzjcC8Gt1ddt6l3HrbreXpp55OPzxyYLWA1pykAEBO0stgByBy3f4O2JiUnoO75T6Z1Eh2AFKOoWclEIX1OmLeEWFTUwe44qOMFdCnPQLW+LTTT0/96D9/97v57le+8pWoEV597dVy3XXXp1+lGkuM3C9/cWFA0dlnnV1uve228sTjjydZYDyAY2vEfZD1/eynPw3beOJJJ5T33nu73HLLLble6x5IwoKTso8dM6ZcceWVZbNNN8u1YuY92yTw537t3NQdWztqI7H/9mPsLnMU+871112XmrozzvhyzkfKiSmTRCBLtz7eefedHOewQw8LIOR8SbprjzYOAPm+++xbnn/+ucyzd5D1edSRR+addNlll5czzwQ4V5efnf+zgChrXZ2kcTUnnh970He/990yadJmSRKsXrMye0JYWYmyNWvLFVdcVVas+DiqCs/fttvOKDvvstNngrjuzmros2LZsrJkSSO75vg8oqxa21N6Wsk0e4O9S1Jt+bLlmQvPkufFGpQoAvxrso3JSdPsuyvP+tf+qA3ivqhArH3c9gi0R6A9Ap9nBDq2nLgFQ/7S3w8A9IaJo8cPG9ffFdasq6Mv7pTjxq6TmriJE8eV/o7aZkADbjLHxp2ympp8BohTr9ZXRZefbhA9NMXHOCDBJflNSwoYqVRfdayrIK46nzX1SFisJlM5AFxaLh7VPKSyPvfee08MAAQKgl8vSdlbL3YBpX5xjRQRE9c1TI3a4tT+vPX2W5FlkRN56d1ww43lzK98pfx///W/lm9/+7wEqpdfcXmClOVLl5YtN9+8vPTii6mxEPyQXwp6BQbc22Q3Be/uRVYcaFN7t+FGY/NyVecmiGxkX03bAQEIq3O1KHqZ1fvuiBlN4GrqzVoNsluwtpG2DvZPb2oNM9KfYDCb8ftk7dvgC72+3PsTOJMDAnOCJnMluNMuItdkFXXVeh+fAdCc6rnnn4/MzN+rkUn/rI8/TsBlngUy1fCgNiwXUAA9t992e7npxhviUCkDf9ihhwZQsPQ2HzVzvn5AgSBUIA+8kMEKIjEyGESStB/+8EeRwAnOjaOMupostTDq7374b/9WvvHNb4R9wbiS3DmGehZSWEkAgF/gVQEsSVQ1kmmAESaO3E0zcb279ttv34HkRAWtvWH3MJGSHIAmBgW7Yn5PPOGEmGhYn4JALAzwQnqpoTMGzjphGFIBQVeAo8eLmtjajuy4uxphMO+4/PIr8r0TT9JTr7bzcP233X5bAO8Jxx+fnl1VmlhNMZjDmBPMJ8bozrvuKiccf0LOJ+hjTe4ayV3VD22w4QYJEmX2AQiJi0hX1xkZUAJMAD5MREgnm/FyHRITxhDAFJhjWYwbl0tAE8Pj98Z04cJXsy4wKhInxs/vzJXWG2ohyfMwbmTSZGbWEzB73fXXRd6pPlY901133Zl/a9bOQEXNn3Xkno2L6zrxxJPyvAFR5kkNlNYmWloceNBBZROut6tWpvUBxsvnSUIxWpIwhx9xeJxNjYeaSgkMSZoKlB8uzz73bNl/v/0zpwCP8fvmN78Zx1Ws1NFHHxMVge+rvz3i8CMCmr/73X+O4y020TOG4ZdMsuccd9yxkRwCCcbql7/8RWTD6iiBOOBG2xOJqVrPKfmwbvqbcX4lH5WgAhr//u//PjVv3Hg9b6Sev/nNDem/OPeAA7KeL774koADRh5PPf1Uufeee8see+6RxvQMSnyGE+uGYzYs3/ve99Ji4djjji6LFy9KAsOckfiSnV95xZVJkulHSHWg7u2oo47MNdmvx4zZsJx88inlwgt/mfUBGEsSmR/vDsDSfWO+PNtf+9rXAtY1AceoGptZs2bnO2qVNU23HpyHG23D4GIgN9l00+z9APzmW2yR2lJJHYkZyZurr5pfDjrw4NTi/dM//XOVrPeXssceewZs/ub667NnSLr92w9/EKnnsccelWdnzdrVSXZh+e2ZJKCLFy/NOwsbt82M6WXnnXf8bBAn8dlqMRAQN3p0GTF8ZJi4j1evGXiH2p+tt1rvOQjirHMJjrQhaZkuRTHRSmxZN20Q93nCq/Z32iPQHoH2CHyxIxB3ymoGUtsLxIQkVladqYmTDWxA3PiN1i1HH31wmTRpvC5epaN7ROlO0+/qUhkZZZp9VyA3UF81lIlzdMYmg84lgwwQ1iCyy0+qNiooiTq/Zj0vv7ysXrUyEj4vLLUG2wBxLVOTwWNXQCO4FsgKOgUugj3BWdP3R/D225tvTr8wWWPBARAEfMFFMu4s0L3YBdOyt7KqjiWIYH8NFHrpCWSxGR+8/17q3PTYqrVtJS6EAMXUqVPiAOiHBE5wLuhQN8SeukPvnjhX9kYCCtwJCNyvPk+K9I88cl4y5up1BkCrMW+xlo3LZGMs4rsDMsqBAWrmYZCJaz5TvWYGHSkbt0UA2DWpNSJxE9S575hFqGGMi95gnz6BeaSSa9ZEskq2J2AS7ArS1Xyde+65qcto+vQJvJoAAtAABIFAAOK9d94pjz36SDLdgBxmgTGH2jkuoK7JcV5ZsCByykMOPrhsM0O9ZK3nAzoAA/MiaD1y3ryy0bhxAT8CNOYVWFmOpf/tv/238sAD95f5868J4PZ5tVNf+cqZ1ZACU9VqIGx8sVVNjZNzAS4CcD3B9tt//8jjIjltYHPLiMP6bHqyWUtkdT4r4AsTO3JkmJD3Fy0q//Iv/zJQ83PAAXMHHDXTqwvj2NsTxtd4NLJW53MOEsbLLrs0wEZ90IdLPxzoAcVBU3PkxqqdpKzpuQaIYb3mzt0/1wJEkKFh84A7gNk8AC6AhfnGLgrumT5gWPbdd58EpVhF0mLBOtkmQA3IkpZit7B+alcB5oULFiZJc9ZZZ6dWjhTSOdXk/faW36auBzhzTmxQZdvWBiBiq50TkMHA+wGONLu2loB/wSmwaL0Bap7tM888M4C4AXVaHDjeAw88WM4++6thqoDJ5559to5xyyBJAghTT8oK2GBQ1VGRhZJQC5LNJ9aPiy2jFrWawIeaOiycsXF/kgq+wz0XGLLv3H77bWWvvfdOI2lgCCg/5pij4xQ5/+r55c///M+rHK63JwBUI3T71DFHH5Na07Fjao0aVtjxjzzyqHL33XdFhmt8YwYydkyRjxCwq3dzDWTIGtB71v7H//jvYZ6Nkb2UC+kVV16RWkEmPJhhRk5AApBoLzT39lTjAJhK1njejbnPGmsg3LMNqFEsYGg1ML/yyqvyTNurf/7zn+d+jjr6qDjPeq7Y91uvd9x5R3n6qaciq3Wdv7rkVwHr6igZ8lz4ywsjrz38sMOyP0is2HNdo3Vs3Iy9/QJItBeowdtp550CjH/4wx9Grm8usNXqcZt+gvOOnBeFgWvF1EqAkGVK/E2btk3eBcDTxRddlGTLbrvtWi644IKy6WYTygEH7F82Gjc2z74aYHuD9YSlfued92JMIpm6/fbblp3+FyAOM19B3PIkLCKn1Ndu+MgwcZp9R+4eEFedoK3P2htzgyTiPDfu279jgNKqj6sJoTaI+2LDsPbR2yPQHoH2CHy+EejYfNPJafadPnGtfxRlYb0qiNOauzb7Hj9u3XLM0YeUyZM31p60SioH+sQxIMHeVQCXhuEDfvYtOSW7k/7a7HsooKggzQ0AXL0D9utYCBIsACb1Qy1jk6EgTmG5mjD269Fqfqq2q8nyu04SyfsfeCCsAemiIC5ubz29CdRSkzF3bpgyAXj61nFHTH3esFhuP/zQQwkiAQtAQxAgOHv9tdcTdDFGELA8/NCDZb999o6z3e133FH+6jvfKT/+8Y/LI48+mmtUQyNg4yJIGpdzdXeX115/rYxSjycQHzY857rl1ltSq2IuBImCSeMleMZqxAiEnfQaxi7VKGQQjFX3x/ROahmkZKSHIt1PMHENgK7ArjI1HPcqa0kqBQyw1QccDjro4IBoQBhQEjyQ1wnCBQTGiGTrzjvujKlM43ymZ5brl83+kz/5k4Fmt9Vtjwyz5WgqN51m32SlbNXXlvlXXpnaowGmsKMjwaHjCFDdJ+ZEoK4eZ+qUKWXjCRNyLQC6gNxcbDtzZkw/HAcjgCEkj/qf//APYXb+/M//n7Cn99x994Dd++w5c5LBJ6eVdW8CnwraKqtiHGpNSV/57ne/mwCetMu1CNjqPHQEdDGzSf2cpsKrV4UpA3IOPPCgmFVUk5QKkAXsAmvgCBADQDhSqkESyOnXBXw5h4QACaJ5tkaA0Kuvnp+2AkcdeVS+b/wxAdht9+lZwB5hzLBWnkXsgPpCwMSa9Q/G5OFHHk5DarJg4AezpdbxkEMOjnkDQGVcrV8NrMn3ql29PlyjY/ZhCWJzgXnrgemCYP63v70lzyJ5IwBg3gXS5LKYO8BATWCToJHQwHIIUskvNV5WK4jlBRbIxCQenMuaZfOO5bHW1KkxxhHUkz5inayh+dfMz/0AcRIPZHFqWv2bVBH4MG7GT2LGnHKJnT5tWvnev/xLefuttwLUyC2xXxhRoALLB1ToMYbJMweuA6BybMDCs/P9738/+8g5XzunPP7YY3HtNBbqqtRoYZG1uCD1u/POO8t5552XeXZ/1o/ehOoUjzv2uKwF1vvmAVhXy7XrrrulXs/c/fmf/5eBXpCPP/5EkhaYOfMi6bHVVluGnfJ5809pYI6BTyyjBJn+idhGcnXPRNO3ERuuPYYxvfWWWwKu/uIv/zJJmMsvvyxjfsQRhwdYA1euDfBm2vPggw/lGXAfd991d+aKnJakWQN4rORXzvxKWEf7CzWGdhXmy9rbdrttkyBQY6o2z1pwP+r5JEesQ2ueLFWyABADIL2tHnrwocgtnSOtYxYtirsl506mNRw67V1f//rXs1bVmn7nO39Vxo/buPz0pz8NA02+iUUk3TVPnn/s3t//z78rm28+qRx//LE5lrXhx3UN6x4es6IFC16LNNM7YPsdtktd3GfVxA2CuJaccggTt7avP47FwFhMp1rOpZJ/3jlaQkjEWDdUH02T9iaJ43v2njYT9/kCrPa32iPQHoH2CHyRIxAQ1zT7Lp21WDpMGhDXklN2lt7S1bGmNEwcEFcioRw+YGiiBm7AnTJmJ7W9QMBCy9gEUwZndQJ46UdW/xkq9ZMF/CR7VGWB1e2wu7z3blMTtzLABEOxd8PEcesaQuINZZWa2i4F7V7IZDBxTgt70VtefumlBKdesmohHCggMoE22ePIBJOCEC9lgZMstizu3nvtXQ459JDI4mRlsQNXXnZ5WbN6VepHADCZY8EmGQ8rcryiXm56upEPkevI1GLdljM3WLI49y0jjjXywgWKXN9JJ58cWV9TR4HBqDVkv9vUuzr4DwK7oeBt8M//a2OTBggDKeRb5HQy35inxh1w1g6zBpqKx4SlqysmDYwvuBsK6pteV44jcBX4YmMAFoYxWARZX2wj0Gh+ZKibXoIklpiBKy+7rDz66CNpPk0GiUFjqPBHf/Tt1J5hHDBHAkifxw6yJhd8CrwSFF92WcCP4MQxMKtYIMHt97//r5FiYVexBc8992xMKEjY1DhKGgh2KjhaOdCrK0xpGi4DncMCDH7wgx+ELeasN3PGjNxjlbrWrDjwCahJClg7l11+WdaXtgBN/za9nYAGGXxrTjNksj+9CgVlkhKrV62KU54A17EFh01SpNaqLSqXXnZpQINav0032yzXKjkB8GJJJk+eFLBFVtUkMXzXNQOy77z7btgIPz/60Y/ynAiyjQGZMpApKcHJVR3nVVdfFeAAEDoucwhMFgbL8dM+wrpuyWcBdHOOTTAvWF4/8+dfnaBZgO3Z9Y9nxr/Jco899rgE+p4DUknPOHAJDAEWgnUAOU2+R64T9u/qq64Os2P9+XtBtnUkiSMpoS2ENap+79HHHgsbdt63vh32x9pSd0Wqq8ZKsK/+jzPnM88+mwDenKhRBIbUwekLCYRJaFx73bUBmJJFW289NQBG3ewrryzI2Km5uu666wJojjv+uPLYo48GRO+9916RWLsWa8v4k1a7bmth1uxZkS1ypGTeoa5QkkLPw+132KE8/NDDYTABKACR7BQbe9CBB6YPoPVM6YCVUpuIaeNQaJ4wXJJgZ3z5y3mGSMDtBZQEL77wQkx5Npu4acAcuS4VAgCPNcTIWePmXC2cP7s3UlPAFYPEtGTc+PGRXwKW2DfX4ZkkYZUYsXa2mbFN2W3X3VKb5rvOZc7T5H55NW+xp9qXAHfrCUuqrlJCzTx5hrHGXCWteXPueeVOCZB5Fp3D32NvrUXjiQ1VT43F8o/5I/UFfD1fJ510chxK9ZEE4pnwkGt65uz/9ndmOBdddGHmfbfdd8mznFq0Hsmfvjwrt93GVfXlsHCeIy1DZs+ujqK/z9jEXvtJJm50voeJ6+kvZU2L5ZOUcZ+eafuO/Rno9c4dAHFxpKz9If2d/7BPtUHcFxmGtY/dHoH2CLRH4PONQAVx2gp09kFXQ0BcNTfpjkHJIIg76uiDy+RJ4+NOqSYussumBq7lUFkBXQVfUWbGXASzQrnZn4xglUdW98qmZ1haAuDxNAQf6DHW8sWPwUZtMSDg8hJCaFQ55b5lm224U9ZzDBCAQ2WZGMCurjgNsoYXePl8NYXojZRMAfwWW24ZG21ZfdIxAtNVq9fku9gxgYimypp6y0y/unBhgjYvdKwcWaAs9btvv11eXbAwwTcDjheefz6ual867UsJwPTcmjhpYo4haG/603G26+/ELK2M9EsAI/iV0cdAyAwLeEjEvIyxPBgG15aBHmDhqmgP+B0K4uqUDGkxkEn4NIgjia2yVv9LK4bWWKkN1PhYTcuUraakNsi9nHjSSemB5rqATZJFgT1QKtACtgVdAm/HI3PaZsbMZOErk9gTZ7axG41NwFBZ0vpPDTLUO3WWjz/6qPziggtiaHHqKafGZVFQK9A/5NBD41AZV9G77krgJWhUr6f3njEE6gSJAuwdd9qx3HbrbWkXgWFY8MqCLFnMxSknn5K6NAxQY4CzePGSXC8wYX4Et7LoTa1ialjSPqA6wEkMXHLxJa1A/9A0HDY2YRBbtWjmy9gAVJhea1ugz7JffabPqgkU6KshwvxMmTI1gID0GPABJgaTH6TDXQFGMU5p2dirfcK2YTnUQAGSgjrjy4lPjdHsObPLPvvum6DferSWBe6C2kXvL0qtESZSgH7Bv18QCZ97xpqSuJGamUP9xBzTOnc+Jiv77L13rblZuzZj7LkQ3BqKJuvv3vxgfgEMAEzdG7dB0mdJA6ykedTQXR2ZuT/+hOMDxNnYc1YEdLViwJBh3ewnxgjYNE4SJLfdfnsSIYJsLNHd99ydwBuYB/gxWQJrYJGRBlCTexk/IQ607s0Y6cHGgETtEzbf3HluJG48n9UBcHQ54ojDwmh5BlyzNed5OfKoo5LAwA4DZHEiHT0q16Ju9lvf+laknhISgm7yY4kcewnWnrQa0DBGmEtzCKxInABhmL9pW0+LiQZQ5Xv2OoCNckBvRYDHWlcPBiQyb3E84ESza9cBMGL/MI3YWUkD+yNXVWwwVm78xuMiESX7tae7d/PI+dH5aqP7nowlFnnLrbaK7FXSZZvpM7IP2d8lDbDNvguIqWPjwLn55MlJbJAsYmwff+KJjBMZK0Cpjm7XXXYJ4yXhABBiz8whyaDrsDYlbwB018wYqGlL49rcs3WiTtfn7AXaEJAFS0hYy9hgrKHWF5xEgVp1fptM2DTgh8ye5Nbe53cSXE88+WR5deGruTe1hOS/2DCS31122Tnz7lmXcLj55t9mnYxat9YpbjVly7LjjrNarWC4U1JVtN6pnvHWM+h5qnLK0Xm+gLi1vYMgznptniP36Plyj8Cj58oz0sjYmz0vSVYs/8qV5Zxv/1XbnfLzxVntb7VHoD0C7RH4QkYgNXEVYFVnSpLKDsBMw+/VfWFUhnWVMqy7r0wYN6ocfcwhAXF9pcXEtVoMxI2yxcalYzgRZkuOV0EEoNiYblRgEOlfAIUXRTXjaEGPgZ5mQ5tBjxixTlm0aHEypl6AglgB0gFzDyjTpm+doHRoi4EBuR0Wr3RErvXY44/FnhwrU5v+dgag1abENyQgUq9G3gbAcfZqYOTvzkB/glWBm2zze++9GzmdYGDVx6vKmA1qsOCeSGU0JN9zz73Clmy66YS4CFZZ5PIEIeooSF8++nhlxk7d2c47V1tqgdM18+fn2JhH8ijX7nPkLlWm192SSVZgXMFXbU47FM9+mo2rbpQV7Jlvv8c0mQ+Z22rc0ZHMODc6zo6aS8ukP/TAfWXCxuMHaokAUowmoDRl6pSy+267x8UNQOIwx/gE8J531FFl+gyB22CD96atQWOI8vtWPIBHeiZ4BMKAJcEiG3h1K42clANg+uqRkq27bqsx8eowEMBxte2vDZUjsVuxoja97Vc7tV6klILqxnmUTTkJ5RlnnBFQhgWug1pZzsiOuW7qdddXQSr52A3X31C2mDy5HHPsMTGyaAxnYoDST+rUU5m4zs5IDC+55OJk+ffaZ5+y6+67JRgjT7vj9jsCopK0EPjtvEvtu+XZbfpA9fYFUCUpknxJNVoB6vTZE1hKKAwmAercAhCC/gMOPLBsPb02JgYqm4bWju8Yguobb7opbMczTz9TzjzzKwGUKz/+qIwYNqy8suCV9NRq5LTaG0huGC+gsvZn661GCx01MCR9BG4ZhAhYJSMwRUAOtvuZZ57NvAgqjQUXRS6P6kqtM+DrkIMPKbvvsXtAHIkjFkzi4LN+PItvvflWQI3A3nOkVQeQ9M7bbwe0kC2//MorATNYKM+b9W/PsFeQowIYTEOAvv323T8g03X+27/9MHuCv8f4dw/rLBtttGGC5WXLlmYNAC8SCcYSG2kNY5KwUsYdmGcmcvZXvxqGNvvD4sVlzNgxaazdgEhsojUfBrirMyDaevTfgI71jKEz9oyXHOPNt94sM2fMzOesOYE7gOmzkhMMPrCHkhSN/bw16DyNYysQl2eHi27rGWwAunGvfTrrfu/ZqHs8CXqVGjuuZB4Zrd5mAHzMmbRKKf0DqoemMXqta9TCwj77XgCdWte6f2v7UV1Gs9bW6qdWa6HJJD1BrwSsAAAgAElEQVRP7r9hftPDcVh3rsWcSLo4b9OGoxoUdVametjwsJXvvP1OnhssLFm441vveuIdfsQRZfPJmycpEVOnvr4ATNJ7CQffs06Ad+8L60n9oXcFgJmWIK1xNMa1v2Ed/5g/bb9t2WHW9jUhqr67q7PVg7I37qEMejTsXPZhZR8jTY7R0bCyttee1NNKhtV+oVVWuibvHa1RAEv7HxaQdN27JAw8GWbefpydPyrn/nEbxH0hUVj7oO0RaI9AewQ+5wh0TJm8Vdwp04G7U/GUgL027e5ZU3vQVDnl2rLxuFHlmGMxChuX0jGiyim1FQg6qy0GALm4U6Yurkr5AsRaDJngNxr+Vq1VA7Siumy1E2j0lE1QXwN9so7heUkBAxiVvv7eBOj6A9UA/lMgrka31fadNGX48PLQww/HlICTmV95mTu2wOzmm26KyQWXQ5/VYkCj8s8CcWR/moJ7AcsgCx5JubzcV3+0qgxn/DJsWPn4oxUBa3MiP9sl2c9119UcV5Z0dV7CjU18euK17PqxIwIJxf4yuhz3yLwEdzLF2CMBp3sAuirr0oxt7VlmTONCGPfEyoDWn6HmMsaXjHbQAKaaWtQXuIAbE4QJfOihh/J35FvDh3WXV15+vmy5xRbJRD/0YAUD3O/23GOPsGScHoEHYyOTD3TLym85ZWoZNXq9Vnb5d/vZtXja31nW7mPt2tW5hibIqbVo3NXWScAG6AjUgDD1ewK/2mx6WH6Xnl8TJiTgwxwIqAEkwNMYCLLU12GuBDcCcXU3jvnlL3858weIpNFuay0bd4GrteAY62+wQbn+2uvKnbffHqaS5A84bOrhKsOoTYAAq9aPYW/0VIuM74C5Zeddd8l8NVJKbJoxJE1kllPZt8HWDgF1gJyAsEuQWnvVkb5dcsmvwjwwlcBkOAfA7vys+5nOHHHkvDJx8qRIhB2rYYdrUF6fZ6wQ8GTMSOckGdYdOaKsM3JEAMSFF10YpsJ6cI6GRQQ2E2xKaKzWy60E9LDvJ4UlN9VnMUw8gxzN0Pv64vYKSKWnWn9/pI6YlnXWGVHuu/++1EJh5TA0TS9CYAzL9ft+rGigCID088yzz8QgpamltD6ZX5BPY14BNw3k/R3gb034LDAMTFT2eFzYcGDFuGk9wlyEtBfruWr1x2XZ8iVpFO/8++27bwvQtpo8t55T363ztSp1VYDHeed9K/Jiz2B9nktlhZ59JrV8WlFob4BpwgDZH8lVBftY+223nZm+dR8sWpQ1yZ216TlpzdZaXHu2cdEbkMR3ZYAVB1AJrxkztkl/OOPAfdR3gBwgpAEE6VGp/yH2XGsRMr41a7J2cw5tSnq0FdGNxnuiSvaAdmvWd4DMMWPHxn3Vvi7BYQ06LlCBQZVwwIhJiNhfrAV7tQbrTeJKb8cYe+hDKVGydu1Avapn1PqqYBJjPizgXf1o3I7XG51nx1y4t6aPo33Fc+G6gSzXwaVYAgFzik33DvF598xBE9C2lzR7E8mlvoL2b3sQ+a+kofHwGdfrBJIXnrPGJVmj7x1mb5ex8xx1JbnG6bcvAAwTZy9atvTDjJGxcf8Sf2vWdpS1PRJ8FdT6N2BqTOxt9kB7gLWNEbffmLsK4pq+q42xSbvZ9+eMs9pfa49AewTaI/CFjEDH5E0mpQN3R2dvJdDS7LvWt/X29Af8dLb6xE0YP7ocd9zhZYstJ5S+fkYmwwLgKpBrmLja/LvfwcLuxHw9WcSwca2M7FD3w6F31kjTaq/pCp+aGjnAUGDFjU1g6oUmcBfYTZ++dSugrefI9wZAHC/NWpN1/wP3x/1PRtnLM83ES39kWIJTkimSKplhwROnyM8CcQ3wBKC8hL2QNQ5XIN+7trfM2m5WAj3B+dqeNQkCAIKtttyirLf+6Jp59hLmPln6cwzjJnhRB0WCo0XBvvvul1oKxxHcCUDdixcwN0UZf8G8nn4NIDA2EUO2MuJDb2KoqUzgXNPLL+0cKivkeL09WMiaSSdBvfLKKyO1IosSCIwcMby88/YbZYvJk2Ii0BT7u0f3xGCAfJWsDTAG3hw7921SA/5bkDLy2sF5q+B+CJRrfa4yuGRBssmV3XE8gKBKiUYlWPRN4FYgIuMsS16z0MPTp0+G3uetJ+wLoKlG0TwInoC1yy69LM2yBcnc6BwbE2eeGyY5DctdU1+z7upqEaBe+utfl6eeeKJsPXXr2lB53XUHsukVR9cGvIJPcw4waJ/h7w4+9JCyw+xZLaDWX/7hH/4xwb1aIgYawEZ1tRyUDwfUAd6tJuyCcnJSJiDc/ayXr5791Zwr5+3sTPDGAMbaOuHkE2N00DQEDpPbq860AlTgy9gA8rG5HzUqwfaYDTYIE6f/FCkfcMp8p/bnq8xL02DY8+aZIKmzHjBgzFwE4vvPnRsWkGQWI+D73DjXrmGT3le2336H1CM6nueTpE3AyyBIfzH30rioYld+348ehtgUEmjB7vLlyyIHdJ0bj984xiZYS2tozz32rEF2Z2Vl3O/55/8sAEfNXXo66sW1CkgBmut+9Itf/rIsXPBqOf6EE2K4tGrVR+Xe++8uDz7wYGrwNJQ2lyRsJKZh7skTR1R3U2POBt8+xdgEyPH8m7NXX3stEmBrBUO54Ya1sTY5pHvCmBgDn1X/9dbbb6e5d0BNQEk11RH8A3xvvflmgOD4jccnwQHMABvcLH3XMwyISxo4x7vvvFPbT5RSFi5cEPmlOQO07V/2T+BFqw/fARTCyk+ZEuAC6EiuAJMSbxI+9h9Mlb833mTpJLvmpalDXsKYZtS6ec7tsWqFMak+O2f27LTcwM4/+dRTka7rHakGTVLNNXhHmGtMGGnoZpttEgYOCAd+sczALAMX8+061MTqHwdckqq6FokUcl3tIDiFqlO0B1Vn4tfDmLp3clF7qWci7GJ/bcniWvwAj75jPrw/qjNltf/XJ/LJJ57MO8B6mLntjDJnp9n5nvcFc7Bh3d659fnMG7izsyxftjRjb28Iq9ip1ynjrsrANb0fYxDV0xOgiUnEpnqnWLuNc26V6lfpc7NPnPPtv2zLKb+QMKx90PYItEegPQKfbwQ6Jm68WYxNOruq3LE6PLb6xA1xp+xkbDJ2ZDnyKC0GxpWubuYH63yiHi5Arr+zArhWTVwLhoXRamixoWzQpy970EFRgNr8tvXn/s7yweLF5aorryorVzU1BOsG5DAO+Ewmjjym1Gzuvffdl5fwaaedVqWiscQvefnqxUQepl2Bl2wy4HlZ/v7B9ZnIv1IEvjZslWOziZ82ZXo58YST4panT5GAi7RRtlVRO/mnwIasRhDTyIVGr7d+WdV6eQp2WbcLIAQrgiDmFliTGqxWeaAarWkJ1EYOyIhcMRAjuBSwVWv7QYlTxRCDoKkC7Gq4Udkkv69SpTWr15abbr4pNT/c0/ROEwB+/PGKsvzDxWXChPFhAsiGMCpYN4EwSZmGx4wFAKdGmhNJnUpLgCNKz8YAp/65NoZvpLaDIK+ZhSYZ0DBFYRuTdV4b2Z4AX0Dt9wJQgRH3TD2UXLcst4ATI8MdUtCltsnnI9EdvV6Zs+OccuGFF2Z8MRGXX35pWDAtJXy+Cdz8uyYkKiPWrF/XdMHPLyhvvPZ6AnnAS/BUex9WsCVT7j6BOCDhjTffiGsiVuKQww4r07aZnnnGZv74Rz9K8K2RNqfLet5qAhQGm/scBjesc/076xFbw+gCUGLS4buc+hzXeaz766//TebhxJNPDosDHBo3PwJM90R+JeC2jrEJeojFyGf16oC4DTdYP2yY+sNHHnk0AaOxEhg7eAOwgA8yV2tDoPz1r38jtYsMJXyeK2iVlg0LMFBXiRkSkAM/JLyCy9qD766wIlwr99lbkL485xOURsL3e35cLyOXgTmQBGgBVK0qsJSAtM9IjpDDqbczsOqs1M1i3fU+22XnnWPn7rNvvP5mzEGMq6b0wMGXTjs9JhsfLH6/3H9/7clGXmpNVeOeEhmoIN89+S6QY4zcO6AgAWCcOOACvcbp+t9cH/Ao2USCue3MbWP40biRehasBwy0e2GuNG78uPSoY7q0IjVsb8fgBXDSIsC9ArWA0euvvZFefwANAIZ1BQAF/FiuKlXsLUs/XJo9bNr06am1kxTBgGqPYs2QyDqGht+77rZr7p19PqBRWxqMTSsNrOddd3LnfCkzRiY9cbOJORdwu/TDD2NeAtQAY2Soxhzzry2MfXzPvfbK8UntydqBY+MmeWONa/cARElEMU057LBDsj8CrCS56gftt43BEEYOy0ZuSyJurM3BT37yk/L6G6+X9dfjILwm7x012cCivd/8uS+GMtaHer6mvizGUy2n5ZoArOwqSWTTGsYa0OKE+6sECSA4fZtpZc6OsyrAzzPeyN45TpLLc5DEZFYQ55xYRiCup7ez1WKgM+vMwpCIsVf8/+y9d7SVVZbuvXY455CTgOScg+RoQIIoURARcy5tq6q/qr59u/rrO7q/7497R//xVXVXdd2uZELLHFByEAERJAgIAiqKipjJEoQT9/7G75lr7r3Bg906hrfrj71rUOA5e7/7fde71nrnM59nPpOxsZo4kggVAnGujPFz5n6oFvn06XDXT4pyyu8XZhU/VRyB4ggUR+CHGYFE+9bt8NEQiDM5pTEg2UwyZKqzavadTCDhqAzNmpSFSZPGhtZtmoayOo1CWVmDCOJgV5CCmAzTWgzwM6d54OIIci3odJlfvndZHiW5PM0u92wgx3fAmL34wovh69OndByyjrA8ZD7PB+IUMAeToJB1RY5DYMPDyYBKSsYMGCX06t1bjmE8MJEdJb4FxPFQJigkoAFg8aDDjQ2XuelTp4fuXbrrQbx9x3YZb3A91Nbw1EV+lkonJc2iHxGBCdlRvrNaskaOXak6CrLwgEvGk8bTn1KbE1sScO7IpDCOGDRoiI4PMyRbeuqhqBehgauklLEBeGznkANxAiCAipSBjCi7xEgGFmDPnvcU/BAkt23XTvOD+rCDB74MjRqQLQ4aM9zZCORojktNB6wDtUOMEUEiwRjARWwA0rOCOX02sI9NywsMWJxRNLlPRkGv1bORLeZeVSloc/DCe6wGpkrBIUHxwQPYg1tzb0ABvzcplNXGEXzCCBHMkKWnoS9BXPv2bcOu3TvlZDcdFqwBciUy1dSz2Zia9NSAsDOsDz7wYDhy6LBcKQFxYlwNdeXAm9WHWf+/zwBx8+frXCZMnBg6q5l3Q81X3CP5KL3aLhowwDLmYiWt/sjGJTKCsabHf0/Ps61bt4WZM2fI0ZOaNaRTBIgAC2S7GC1cOXmyAA1z0OqDrIbJQTKMJvU2gEBqtuw49cJF/fopZcMcgCnZvXuX1gC2/4ALycAI+o8fF7uMrBLAb6B0gNYzsmNkkS5jA2gwFrhKAuhgm7hvXDCJl5qaKvXww4CEwH7cuLECe1Z3Vygb/ubGyXyFhWBeeLN0r6MiiOY8t2/frj+01Bg0cKAYJpows8ZZm9ddNzs6Vb4pQARQOHXqtMYKAOesHJLnrl07h1fXrQkHDnypMQUgwPrh6Eh9G2sDe3wYYWR6ACdYIyTLBw4e0Hy44fobJJ+GwSRJBFC48cYbdc27du/SXGYPAVjxWWSPJCtgmGGSYdJhW5AgchxLcNQRmGZtwDjxO5IZu3a9JfCkJvQxk0abCYxM+G8YSQAvoIq9ifq61WvWCOwAtBmf1atWhaHDhum7aMkA48oeyf444+qrBViXLF0qOSRAd9HixQKAgBnmJNfH9bzz9tvaM/r376e+gcgmqS1mnAD0mP8wHhhAUV8GgwnzyLmxZpgbAF/qj7H7hx3HyZRWGC47xGgEsxfeT30aks61r7wiZhgXUQDVW7vfkpEPbrWwnfSTQwbMfGCPI1HHXCKRQWIBsHz9nOv1MxIjgG7ulfq0pZmjeSktey67B/cEQAsgZt9nnJn7Xbp2Foiz/dlKBDA3Ya0C4pRyTSZyTBzzq6y0RG7O1TUpiPlc7S9zH4dWvo95zj3hucP8F7gDFMpd155tnpjiOn/01/93kYn7YeKw4lGLI1AcgeIIfK8RkJyS2N6YOFVOIbUPmWwi1FRmBOJSSf6uVk0c7pRi4lJ15VDpdXDuSKmaONi42AtOphn8EYCzOi03g/CA18Ca/ZHbXY6COxvEpVP0IDuiOhmc5cimI4ujZgx3SmNDvimnBJcC4vhmHrDYU995510KwPkqMrLIyXAmu6h//9CmbRsDcMgKo8lm7aNrwbPJVJIKsBYsmK/M/cTxV6o2CCkOD9+tW15XM1mkiKMvHh369OmlIOudd96WxIaMKHVuPXv35omrYJjrQaKIiQsBCPVd2FPjxgZThOwMaRsZVd4/duw4udchjaKGRpLKKNnj/PMgLjJy9kNxXxHfGbigtoUAoKo6HDp0RPVgyCgJDho3aqLsNXJWMsiZmspQv16dcPfdP5Kj3JNPPSXLc8ATmepWF14oJpCGwrhswpQBWJh0tVnG5O993gTnLPlnNivzEF4uheUzZJJNekVtR32NHdl62ENs0AlKm1/QUkCXbDm1KoB/AicPaBVIVVfrcwS8gCeAfZ261CymVWNERp+xBuRYrY3JorzU0EWg/O5Pf/pjOH3ylJgSGjO7VNj/9kCOAAxA+MUXnwvQsAovHzcu9O7bR4EcWf4VK17KNXiGybF6uFizmELy7CAuEzI0CUZiWlIiSRpgiHGZfe1sBagEZDBtfByml4CR4HPk6FEhEfsfit0zC7zcWAPiOecvv/xCc5k6TQAI8rV+fXqL2cQNkbYFjC+1dvxMzFpkhbt266rxwOUPkxKCcVhbGiXLjIRa2WxW1vI4ocKq0ZCd+iPuiddaMf5vv/2WahlhSZDwMi+8numsNogFixdwBUjavHlTeP+DDwRaAC+Y3eAOSr0aAIjj0r6Ae0Vwy1zBvAhQTxB/xx2366j0tGvTpp2aQm/avFnJDZqVd2jfUfMMsHLDjXPCmjUva17hiosDK+sWtgkgQtsRzoE1BTBgP+A7SDRwnfs++ihcO+taSUY5p1WrVwtEXXbZGAEYEiYdOnYQ08J3AryRnnIMGCzuCcwkTo3IcXHS9PkDmw87BtDBMGb0qIsFSHAFZd+xvSAl2SaACBAEmIOVYs9i/6UuF2YWEHf77bcLUP3rv/yL2EpUBPS4oxUFgIaeeXPmXK/PwRIC4qmrBBzRt7FJ06YyE8J9laTAI488qgQNLT9IEDFGvBizG2+8QYkCgDyAhMQAoJXvRDqMhJiaRGr7uF4UGzQUp3XF7NmzNJ+4PncDnTv3EY0x486eR/0y54Z0mDnzj//4j+GRRx+RU+ucOXPCjh3b1fYAIDp37sOSjZOIIMHBuqXumr2Y9cBeaPsvLslWT2iMMoYulixhb6RNCGuS55TJIstCx04dwqDBAzSXtBeSuNH6pCwuGhnFmjiUBiR+AJFSUVTR5JtHSkpOtqxmEi8chzHjnjC+ADnUElajy/OnRElEex5gbFIEcd8rwip+qDgCxREojsAPOAKJTm07ZmUelrQeNJlQEzIZMnwhpJOlkqqETFVIZCtis+9obIKpSbLsLDMTABx/AIAAOTEEamxsTBxgx0GCS8AE6chKZs2UwevDviGllDywLBw5clTmAgAYNzaB8THJU+0gjkLwVCIlSdjq1Wvk+njPPffm+nsBachI0+eKoMKL0cmgUrt1vpo4rotAgKwxAS625djKY3XftVPXgM8KgTQySh6KZIlXvrRShhA0EcZpjiCKWpatW7eoLqO0rE5o26GDgi0yy+bgt04SLIISGEecNXGlIzAB2G3e/LokTwQUAy4aIJCI/JKAVvK+wt55BU6VeXBkrKc1ejVnMh76Xx37Kux9/4Pw3LPPCayoJqXE7O4poIe1qqz4WoYUo0eNCh/u2xd27dopwERwhfsjgIHgjmAKOR8sBaxLklqyOLEduJ37t82RvATUAhibK5yvFd6blJDMMUER3wlI37BxowxsyH4DWKiFKy+vCtVVGdUzjR49StcLECGoob6HwBUAilyV+iCCYM6prCwtIDd02NAw6aqrNB8Iovh+gKOzgp6I4JwE4v74x5CpqlZwOnnKFF2tgq5ohuLZdzMdyIgtIbAFSF56+RgZm3AfCBYJKkkAEDwy37xVAWPC8XIMtlp41FjvNaSYB75UUE5/K+pABaCjayXnj5QRt73xE8aHfhdZtt9MTcwMoZAZ53MEekgcka3h4kpwvW3L62HThg1yjBwydKhYJlYNAA5QoabhqbTGFNBCggQwQg0RII65TpNrACLBLsH68mXLwslTVrNz7exrdX8lD61TFs8tiIHCtRP3RUAF11yYVKlt3wRQAmzkBHnypJo6X9jqQgXakvlmsmJWAKmALcAZa4w1RUsN+uNxjn/z3/4mHPjygAAEyZqhQ4eFDRs3iUWhRuuuu38UHn/scSVqrr/hunDixLHw6rpX5aQLyPjNb34jGTR94V548UUBMKTI9IvDsZP1c88992icYcpmXTsrjBwxUmCLBtvUoV111ZVqDwAIZjxhWZEUcj+p52Ksly1fLmB59913qVcc/+Y+mokKrHM9zS2SHUgA6U+IOyXmKcwfGNHOXTqrlyNyYnookjSivQcAGyAHm/P8889pvQD0SDL9+te/FrgGWLFfw2Jj5w8IpJk8L9hQfo/7LnXO/S+6SOuJe/93v/g7rW1kxMiMkXDTAoEeb5wv92TqlCmhd58+YeGCBUpWYKYEiKM9B9f1+9/9TjWO6197TfOY+jUarcMOw6TxrJGBSlWV6kYfnjtXLRuomWPNsN7ox7j+tfXh0MFDatOA/T8gm7nvCTQA6uLFi7SPs14BcLiQMg58nu8x1QCy2Wr1heMFSELujAzck0kANxJHa1avCQ2iQUm79m3DRQP7S6rsrrZK2qiFjDlIsy8e/+qY5OKAOMaYPftMBckeM3PxGjeTaSYkv+U75NJZXSNwDtDzWnHVaMeaW3OnLDJxP2AsVjx0cQSKI1Acge88AgJxxpJVCcCZU6XJIkPG5Hi4UyZCRWhxQd0wbeqE0Lp105BM1w0lpfWjrb0BN/ucuVXy4DCWxxSX1mbAwAKBUs6N0jSXORMSPaQKbOcLJZUcE6BCphbQBYNGMfuo0aMUGInpi4yfAwBlkmEFs9QInQlLliyVTAR5G9lgM3hIqXn1nnffVRBCUT21BwDQVIkZm3iA7uDS3dWQ4vCwx8WNLDNsGjKcRvUaqj7Q++7UrVdHkk2yuvR3ot8YDVxpN0AGl1oeMvn0B3rnvffCGTFHzZWNpraFuiZYtttuu1XZ08JmzNR7EegRYEhOeKZcgIMgkTodxsVNKfg9wS61H15/xrUYq0QDZhxAj0nadOTosfDb3/7vcPLEKfWFU1B36msdn3tWXn46NKhXJ1RVYsVdoqCYGhlANYEZgRdSvgcffFAgm/onWYbTdoHecFGC6ODNAJvNGYfO6hkYJYuqWZMBQJTqFtwXN/kgOCH48Ea/fIYeW8j7ml9wYfinf/p/xabAtBBgU5NIDQl1SARnBsqwfC+TrJIaMJID9RsYG4PjoLFK1rwYIOT32FsFAIA4h4cefCCcPH4iXDL6YvVfy0tGCxlncwTlOz/5+JMw74UXtDaQU/bq00fAh7YDsIKYSFxzzcyccYW7t/pc19+4AlZUqEYGYPLqOqSUW2KTcqsb45iMI5b8BPkEn4Ds9p06fCNh4fOeAJT1Zk6Zj4lVuuHGGySFYyy++PRTMXowFjI7adpUxhqAZOY3iQwkecxl3mP921KaoyNGjNT1m3NhMqxZ84qul8CRIJw1BWvgpjjsD4C5jZs2qJYK9oM6J+8J56Y+te+GJnklqcJao74M+R0AavmK5WLOZ8y4Wv0BaboNyGIMqU0DiCxeskRJp1tvvVX3nv0EWV6PHr2UTGEesWeSKKA2kOTK1GnIVDNh/bp1Ar203njowYfEjE2ceKXqXJlLXAcMDAkaasWYV489/pjaDgBguEaMOQBtsEeTrpok1ujRRx8Jr2/ZEqZPmy5ATGNpWGNAFAwXeyVSQI4rK/lo/iMgV1om4Aj7A8iaOfMa1U+yL7F3AHhhn2kDQc3YAw/cL6bbjIqaiq2HPSP5gJoBJo46sX/+538OPXr0FLsK6AJkW9JgjZhOxoe9kPkE6/bCvHmSlNJMHbbsmmtmyTkW0Ay4gHVjHrFnIw3GKReQSwKJNcPezvWypvv3v0jA5JG5j4TLx46VORRmPjTvZjwAuOy/7HWlZaViKVkDTzzxhAA8oIx/A6gwp6Gdxu63dod777lHrDbAmfnCumLf4VrY41i39933YyXennv+uYCJDkkX5oc91/JtSQqdl5mn+f0rqbrEJUsWqwaVNUeLFhqDMw4keFjbvGDQMDhRS5aEySlJmnDeDuJOn4EFR1ZuDqE819zghgQb58Vex/hxX/054H1RacvD2NFTrlgT953jq+IHiiNQHIHiCPygI5Do1K4jFSvqE6cIUC0GQF1ItEpkZ3wuE9eufXOxcKk0dTUU0SOBBIglA5BJIC7X7BswZwYWZmxhJhB5liX2MIuMF0F7HrgVyimxPa4TTp38WkEBvY54lhEwEgT27983hv58Jn98MRUhEdKJtIJCPkvgQI0NJiMEFoA17L/pC8WDnsyy2BGK0LHgiOAifyfy3JyZPlSFefNeEOtBkTvBBFgYKSovN9gAEFD8DrMCEJg4cYKCLgCHO6IdP3kyHD56VNl0su4E3TATsC9TpkwVgwSQKrSWtwdulZgc6nj4DoYaJoEAmD9ck4MlghaCarf2BhQZEDFJq1n1n5LLJrIlpFQEezAVmIPAiAAKO3XqEI4fPRwqK+njVSpwMH3aNLExnD/swLat28T+ENRff/0cHQuXxgrGXeYcZ/OcOeatoB4uF7xHRpEALT+XDGDL1COyc+6uSLBC3RbXQf1T0ybNlVpyQFgAACAASURBVP1mHmCIwDwgE84cIMghuCXIBSTzb+YD5wpD3bxFszB+/Dixo34+5vhmBipchtdY8jPmxNyHHw6nTpwMl15yiZr6euBmVt8moTJQmlaNIzI8ZGmADNwp+/bvp3Oj7QDAk8Ae6bAbmhTuDG6UoNXDMSXRqglraUi/f7+CTmqM+BnjwncTjC5dskQyQrG7bczin1euxi7KnPmZJ1gef/xxBfQ4dQLUszBtsR6Qnlr0YNu6bWt4dw8Nstvk+vFxXwhoW7VuJYYLtpi5TBApQFxVJdCDXJBgFAAAWEAah+08EjGZQXCvEyGsW/+qmLRx48eF4cNwp6RJvM2pvEHS2fsnv3NXU9gS6tw4D9xDAfb7938Upk+/OqxYsULfRz++Na+sEYjD5OT+B+7XWrrzjjslU1y2dLmuCZnuSy+t1FrFoRMAyJziu6ZfPTXUZColD0VOCaMFcIP1578BKoBi5iNMGqZLnCefxxUVCTmMDkYhyJqpYSRIv2bmTK3V5557XuwNoJpze+yxx8LAAQNDu/btwsIFCzWHbrv9ttCmdRsBDdYqexG1ZvQGo13BiuXLNXYAoxUrVmoPQVoIuGF8qKuj6fm69eu1Xw0aNFAJDdY8yYCly5YK3NLKo1PHTuGj/fsFkgBs3muP+eMJg2ZNm4ZH//xna5NAwujIYdVqDR8xXEkk1AdcCy/UB1OmTNY8YgtABksij72aOQ2ABJRjRMLvJDsMQeAOtm77jh1SbijRdOpk6NixU7jkktG6b9Q68nNao6x6eZWSeMw7mMXmLVqoFhF2D5fO++67L8x7YZ5qewG7sNi8YOX+/OdH5YL74x//WM8kTJEwGaF2kiQRL5I1nqD0+lWkw+7irLrkZEp7FTWCgDE+075D2zBk2BAlLtg70tHhN1NTbU6hUVJ5FoijTxztbb4FxKGYMOmktbVgz/NWB0oGUiMc98diTdwPGocVD14cgeIIFEfge41AomObDnKnTADeMDbh39SPZSKQA5xlqmRs0vyCuuHq6RNDx46tQiJVFpKpOmeBOLlaxobfDuKsJi46U0YgZxKNyLpEZ71CNiYvq8sDP/5VWlpXrNDCRQtljW0GIXVUe0GQYS8L8DwQVTBKQ1dMUQ4d0mcJlHDpcxaFBxngh1of7MqRjKlPTk21mn0HZGUyrLASIYJoHqZ8ngctEiqaYONqSbAsuVt5dSgrMctw9eQqSUlaiUTsvff2KOjCFGDs2Mv1IOXhSaYccJGNPbk++eRjnRcsH814MTIgywsQsZ5wZGPtQU5wi2kHBgs4zhHcwgoAUMmYI8+CMWzXtp2kmYA4vtMAiRW+qy6jqkqOctQMPfTQXP2b1gVu5U/gb32WasJNN90Qvvjsk/DSimUKJqkNmTZtuowJMDDgM3znJx9/rIACM5l+qm0qVw8+UHhtIM5/pnOz3hQ6Rz8H6xNnr8L7QRBEIEzAYU5rQUwg7otmXJEK3br1UNApS/ESjFtqZDxArzDOlQAb+SdyNT5jxjXV4YLmTcWi0HcrDxrNUMAYQqsdcRDBWM59eG44fuxYGHPZZeHSSy5VrZcz0f43wJjPcC+Y0/M1bskwdvz40H/gADkKzp//osABQAMgYX26nLH2uR5rCBmvGks8YHABsED2OnXaNJ23+ksp858Jn336aVi6bJmCTmr2GtBHLLpsng3iDKD6eVKXyT286aYbFQhnmIOxLo9xIPBDagYoQi4HUyFGPG3sJfcUFoHEA2wDoICMPywBbQOoAWT8Yaa6dO6scfMg087d5i6sDswLTA6SShhisbaxVrD2HZF1S8LKjB2Q7uFIOW36tPAibNKBA2HWNbPC4iWLNW40QF+2dJlaTcDY/f73v5M0FSafc8Bpky0CBmnjxk259ggE/4ePHFXvybHjxoRTp46L7QKMMc9gy9q2axv69e2nOlrGGyZE5kFt22rMaBj/7DPPKrHANQLKkEMyRqx7gA2ADLMm5JCTp0yWSQ/yRVg77s2SpUuUILjyqqvCgIsuEqBg7hS2fwBswIqx/8GAvb55i9YG7opIEWnJwP3gPHzecR/ZR2HdcWtFVvrxx/u1ZqiJ42+SOMga6aF29NixnI0+a47EDqCEfRWHWI6PcQ37b7u2bZUEAsy8+957WtPsYbyH8YJxBUB5c3XWH+wfvezYV/mcMUylYlKpM2SOsXey5x45fER7OyYm9PujnnD1qtXhpZUvhQuaWQ83wCbfC1Dke73WDvBLb0POnQQESR2ktow5n0GOSWIOtvTYV8c0lwDBXK85psba1fgMMabbheW0Dkirz+iiRYtDvbp1dZ/adWgXBg8ZmOsbx9jDvLEOYOKQQsLOnTjxVTh65IiANQkIySnLaWZeOxMHU4g5ioN65h/yfv6b8WPvYy2zl7Gn3nFfscXA94qyih8qjkBxBIoj8AONQKJj2w5ZWbbHRt8mRzQ3EoCc/Y+HRU24oGlZmDplfOjUqbXVw6XKQioJmIh1cM7E6WFlRdxid9Qw21sM5N0pC2uenFlx843a2Dhq4ujRBJuGNJGgmYw0kizYJrlTitjLm5vICbA6E0pSJcp2L126VHIZGC2CMJexAFp4KMO2EHDK2ZAaseiwyXdZAJnNsVhIXQiun376GT38MFegnoLgVL18kpZ5lctXIqusMy+kStTzULsFKBg+fJiOS9NZAhOkhsauwRqdVg0KY0WzXZOiYqlPjYMxUgQrBuxKVXMG00HGnmsCkBB88Rneh/wKxzgy2IBNfk5gImv2agCFFbxzTbjuDR82Ihw+csRc1VIpHZfzYaz+9m//JjRv1iT86pf/n4BMt65d1a+JmsP27drLKAEWgaw22fWrrrwyjB2HA6Eq7dVmwNk/B90W5EQL/pT1rBNYO4shMtbNX34PnYEhuOFF4L/y5ZfFsqrxdFk9ZdAJvD/48AOxEFwTTADAjkCL2hiCdQApgbEaAZ84Htq1axOmT58uAwpj3kwWzBwAELkjotWQGdAAxB0+eFB1UGT4866J5iJJ7Ync4BIJ1cUgR8Mhj2PQ7HvAoIFh585dAhSM1C233Kp2DVyLtzbIj4MBXbVrYI6EIMdBmCbWBkwgwIug0BzoEjLiQYKLBJbkQ4r2Agoo843gLcg0gMi1Ms+eeeYZjT8GFTJ4YX6rmbe1JyDgw6GU9XbXXXfrnJmrhc2DBRJlje7zLql5t3DhAtUxDhk8OAwaPFiBLIyAA3TYY84R+Re1YYwZbBYGKzhZehsNY2a/+fKgGUBKsgP5IuuF4BvAT5+xe34EG7VCQAT2C5nzyBEjxDrSJ47m2TgyApIwzbHayLoCB6xZ5LQYxQDi3t2zJ4yfMDZks9VK9rD2vNcegBOnTtbiqFEjtdZpYI4LI2B9zvVzlGxY9+qrAjrMS1gpmFWOBXPizOLhI4fjfE5qvTZp3ETgnPNhvbLGkTRT2wYYJIC3tZUVYCOBsGHDRl0LySAYSExw+C7kfRyH6+UPEks+h2wRuTdzgvkI+IbF5txJICB7RBLJea54aYUk7+wbXBPgHsksIJzvZI4gLcUlle8HSMESf/HllwKLmNgACHHh5d5Sp8b+BFOOC2avnj3lXInDJ+697Gcwbnz3mzt2aB8EFPfs2UvrhHtPOwvOCZDG72H/9n20T/skhjeAWxJrAHySErDPyC1pG8N5A1bZD2CKd7y5I7yx7Q0l0XA0pQUBNaK4cjIm1pIk787sGSjtYlpg2gH13Zwb68ANlACZgDi5g6oGDhBHrsZa1oh5V42bySm55jp1SkMqXRrKK84P4qwGOqtjsPf5WuPZZzWo5ZqrSDhPnzkT7rjvvxfdKX+gQKx42OIIFEegOALfZwQS3Tp2pVMNor9YE0cfGjMmUbPvRDKkkyGUlWZD08YlYdJVZBpbh0SqTkilz2biAH9IKxMCcd6nSbAwMmQup7QG0+ZOefZpn9vsu1Btl06XSgK2eNFiBduqS6tTpobXMDyAODuutzawWB8iMJ0kyNge1q17VVnt3r375FggApS1a1/Rw5EaCtmcI++CYYnHMhbOZHs8jAnSCZJwpyMQpH/XlVdepaJ13gPzR00cL3MvzEu8+OzRY0cFsg4dOqjsM0wZUjQBioqqUCMgY/V6DmQAWPSCI0Dige+sgyQ1sa8bQAybaq6JoJ3gB1YOIwfvS8TDmmxxj549Q4f27UP9BvVyrqEwWGS5AXHTpk6TVPXEyVMK/hkfAtrX1m9QgDN58lXhhjmzw2N/fiRs3rRZA08Agc04IIggHvfNPXveVaA2YvjwMGXqVJPzyaAkgjPHYxGEeJ84N+xQwB8tuQng00zI+PKaLbf4d4t67hFzBJkrUi2B75qMsuK4y5HNx5AC6SssC1Iomuzu/2h/uPKqK3X+jMN7774XjqkX3oWy6CegdDDmxiYGIg38GIjLCBAjpzx6+EgYN3asmBXeL0YLZ85Yc+nOlvyNlHDhwkUC0mPGjpXRCD2sVr38sr7/+uuvV1BF0FzIlPlYSDoM2IIpra4O7+3dqzos2CQYLYHc2JiYz9Bna8PGDRoDavb0u8iSF9bvGSg1IwzmFXMDQDdr1rVi15J8JsouCQCpwYJp4pqQ5zlr7Kxpvi1CSvWZGOaQfAAEEEjTd4xWCkhvAZxMD7EPsMWY2YhlPC6mD3Zl8uTJMiNyS3QzN6kdxDkjuO/DD8OWLVtlaNOwUSPJOwnkCZhxqEQCiBslcwbgArNFgL1g4YJw7KgF9zgP7saO/0y5Ej4Oqkg01atbX0kSzq//RX1D7949xC4BrE9/fVrAjYQKzBuJHxh95I3MPxh4HBTZXwAAyLQxGqG+ELaKpAwJBmTZLVq2DIMGDhKzSU0ea6dXz15inqhJpC4NZoo6REAc+wznBBDDdp9zpCE8ew2JFqTGJMv4Lu6fGXIYAGfu5WqD2eNK0uHAgYMCDp07ddL4cG8ALFj0b379dakTWB+cL2oCGEzcLDk26xO5Ngk5eiECpgBF7E1cI+cNuEWSyZhYIgtJaELjwfc2btQotImSSEtupa0NBAmS2A4BKSUKB/ZFpMucJ88KGCskuKwnxprjcc9h/WiADpNGYoKm5STrOC5zgTHg39xv1gHzG5DNdZAYIbHQt18/3QclRXLMsNfEmTHSNx5+0XEXRtP6RZp6o1PXTmHo0ME5EAfrxrXCkPGc4vjngriyOqVi4sorAOm1M3HsUaqxi1Jm2jKQHEGJwvhRl21GQjVSKtz5k18UQdz3ibKKnymOQHEEiiPwA41Aokfn7tlMltqcaGySyKiuDTBWWVFNr4FQEkFc44bpcOWVY0KXLm1CSVl91cQVMnEup7Secc6gSDgWjUtc6hhZg2/Umplsq1Y5pUwPSuROiXMctU7k8pHCwXIgFQKt5Q1TotSO6jzaJVTVSIYEqIFRQf7Ew5fghYwjDXqROQFA1LdHkWYi+l3mIIMxd3IFywrI4B5H0IIssmevXnoowojxwaQcOs0d0tglbwhtdYB7976rcyIYvHj0xerBJYe+2OxY55c10GhgsFoPcowOCEgAXLKqrjZ3M0wZyA4TiBFsY4zy/gfvy/nt0OFDuj7YBVzJOGcCkmHDh8tKm7vE2BGoUc+xadPm8Pe/+PvQoWMn1cfBmBDoAIQJ4ps2bSK52c//r5+EPe+8LQMGxoQs/I033aT+ThhCWGZ5n+IY7hOOeoDLNIFUgaGNLjCCOAtuaIJrzKoH8GK8aOT8LSCO8SaYJ4u9/+P94YnHn5BEkmsk84/0DDkp78H8ATmV9WNKS7qKDArZKtl13ktg/8EHH4opwEEREMjccKYU0OJ27YBkl1dyXx5+6KFQcfpMGHv55ZL84tZIYGa9zKyOzvqw2ZwH0MPE8Ro3YULo1qN7WLlypWR6Q4cOUe2NJxK8MbvX1PgMVc+oaG5DkgAmFFMJmA0Ff7EPHPODa6XWh/tC/VMibW04cgy564c19wzEEVxj+sCYYYaCXLcUxhRznMoqzUnqqbgOEiuTJk3WWLsU1kGAbrecNc1MB6dH6pyoz2O8CIL5vRstcH8YK419MqX+adjr83MkioARc9OjxtD6cNX28ksiKCfBgMshzB/jC7gAWMmxsLpK50TCBODOfQYAACwI/FlLOPtt3LApfPD+B6F+g4Zh2NBhWp/UjiFb7NK1q8xcGjdpGFq2vED7DAE+YwijRp0oAI33cp0wKyRYYEi8bpH600aNG2nuGLAmGZSKtbLHBECZq4BgkkCcJ/WrJCn4m+8ASNA/Dob8q6+OS8bJubBf4GDJuTBeFZUVOhfYTgxLrPE79Z3WK1AsEAwN6yu2r4ANpd0Lcl32BBYsLBUGIrzYY2hVwH7bsEEDtZZACQGrBgDiXtGyhD2CecN5YtoCAMKABGBHMk0uv0iwUQ6Ul2vs2ef4POdk+wLJrOhyXFqi2l2bN5bYYty4bmdjGzTgPlcrqeL1rQBc5raZ4xibz1ozWWFNzpGW+6C5KWbb6mLdlp/z4ho0jtXmRgnLagy3lxFEC6fIwLnyhO+BqaTOj59hTtSle5cwbPgQJfDOZeJgHElSsuZPHP8qx8SVlZWIiauoPD+IY01bP1GrDac0gZpG7s1ZTFxNtfbsIhP3A0VhxcMWR6A4AsUR+J4jkOjaoUu2JgOIqxQTh6wylaK1QEnAP4J6skS2JpSVZELDBkkxcd27dwipknpmbiJjE3entJo41cWpNs6YFreEt/8yOWC+1ulsN0JnAHK1Us7WIDUpoU/cUTl3kTUFJyJHuuTSS9QM1uqL7EFZyFQQ2FaWw7atDZ9//plMHHhQAVgwUzh+4oSOSTaeY/EicOEBjZySQNkYw/yx+W/aFRDoI4fEKAWwY7VY9OriAYxVP8wLx6u0HjwK4k3GRNBGY2RqZXp0765gurK6OpQiYaGOLzaF5ZvdCZFMqclsaDZdlTNxQYr21ltvh1GjRuu6CD72fbhPjcYJpMiswzwRlBGsESzBPCENw24bZkBALpkMTz7xhIJ/ZGV1kRwmqY/A+KNe+Gj/xwJGyO/eemt3uGrihNC4UUO1P/ho/0dyK4ThIwBu3aa1mBWYB9opXD396tCrV0+rSYKxijRsYT0k16qAiuxveXlkgMpiTziTKdr9tRmfZ+JMqkTw62NNfQz1PNRWIWPDwAGjCAIuAtwZM2dI1nXmtDVpBnjhQocUDoaEQBbZGoxc167dIotwgb4XVpKADybYQZwbnnCfAS4PPfCgAixYJQJXxkGNdKNLnGXTsd+3tYIUCxkVATXGJm3atRWwgcFxUxsDKpbEz7EihXS1ylqzmovUOdGnDwkYwISaM16cH+wEvwekYgyCJI15bqay+dYOhfsKc5BzfPTRP4utwHmPADedTMhsQQx0Oi0jkLWvrA3XXXedgBxzJw90ja3071AtYSIpIwwkmDS/Hjd+vM7XJcP5Wkhkexb4f/LJfgFF5jbsjvW7iiCvFsMcvw4HwQTLMMU0omat4foJgCncNyRNa1Bf0kTWKiBVctSMBeccAzkliZg+vfuG7t17CEwCRGF7sfzHSKNuXcxzKrTuMO8g2GesCfKt9xf3pEZrlibszAnmIv8GwMCCeE0if0tGTR2ren2d0HjCtDP2gDnYKkC7HD9jDRbzEcAFA8d6IIEB04QEEHkl+48cefV+q/Xk3vI5q6M0JYEkeJmM9g0xRvMXCHhyr0lCca+5DtwjAWG4ScKasSexx1B3x7Uhf+W4Wq/MaTWf/iq8v/d9yThJBtnaYF6ZlT5j5mwweyDnlpNbc06qY66RbF12+rEe2WSlltjxNje2BwcBf9QPGOcYy23H5G/mAtJIALT3aPPfMz4k69zECOBHYoDjwoA5W8/ffAc1eGWldSOIs7V77oufcQ6AuHnznte8BOh27dYlDB0+VCCLT8G+pdQX0tabAKzklF9p32afxnWT86iotNY8XkcrCaZq3kz2TbJCRlcxQcgeZS0IkuotqWek5uaZojvl9wyyih8rjkBxBIoj8EONQK7ZdyKJbAmmDAkfmvsSkwMSFIaaUJrOhGZNysLkyWNDx06tQjJZLyQTdayBqUAZfxOc0TmczKYZKJxdDWf6f2OkCgGRMVNnw7l4yQXPumwipYc0PXyQrhBAE+gQpFLYLvMLgI9c/5COGcMBE4dLIMX3PNwJ+ggG+EYegkiPqLOjPgLHOMG12IcnSTPnDA2hCRIIOKqU/SawJlvaieL+yy4VAFSvHwVCJhWVZCa6rFj7g5znioCtvvvIEckxCa6o7aM1AFl03uk9sTyIJWsKCICJo3aErLrMKkrSyqq/sf0NMXowLjQIxsUOGRgAhmCJBzT3AxkRL4IF3sMxYKQIzHmfW55jREIGGXkNgRYsDrJDei3NvGam1Yy0bCFJE1b1FP9zfwkArpp0lQJEaimQCfbt0yfcc++9ZqbC2BboaM8FcZyb1Y9E5pJ5FWsSHeQV1tL54jBmh+CjXEEJbCJBG82N6Z1EkEWfK9hcap1uvvmW6ChpAE5yMBziUuZkyryAvUPO2KdXL80bmA0COZnaNGokO3+XcQkExWASxgVXSViXmTNmaG4BDPkOkxeazT2yLAc1fAZnQTLuV8+cEeo1aCimF7bmuuvmaI47M2A1cVaL56BO10+Tj0RSbAhBO7WfZrke2QwlOpLh4MFDAogE+tSDdeveXdJhgbhadhur6bFm0jRghpm86aabFezzfZibeECNeyXyvZ/97GdRumbMpYFzq2nLMSiSudYokQErCMBA8uffxzURcMpFNoGcmOC9MuzZ844SBIwnkk3G2WRy5rBaCETz0lALnhWwRhAHkAUAYgpCIE5AyzxhfXP/LxtzWWh1YSsBdj8nZ3c4J8aYZAH1XAAjNiF6RZIkArSopqjGZLS8n3uPAQbnDuCDaQL8dO7UWYyxAzquxWstjS0xJtzrZBkr7jH1bhyTekA2GI5Hkopjcf4klZQAqqlWfRsGHoBJ5L39+/XT2mSdwGb6PVLwzxyHgZN7ocloST7AXHlvxE8//SQ8++xzAow333yzrpX3UFdGSw8ACLJk+i4yTrg+UtMGyKTWlLozZ7ckuJfJUKnd4/JyJXHYq5T8io3nYds8EeGAyeWevm8D/o0th5kzwyGAiAF4MyEyJ1kzGbH1aM8jN3vy8fdES55BticaDBnfwz7liRjvh+jAzu8ff3P+gCdLvGHSxVxFBVKh+cGY810wjpjAsAd7wqB9h3Zh9CWjQpPGNl58N+uWLVFMHMA7kwmnvz4lNp/9ul597jvv47FMD81K++9qWsmUiGW1ZAHtVEpVkwvw42fcRxQ47Pl+zlzbrff8bVFO+UNFYsXjFkegOALFEfgeIyB3SjX7TgAyqAEzOSUgLFtTCOJqQrOmZWHK5PGhY8cLQzJZXyDOwFesURKgA38gy8rv9wTsOcOSmIE2No632u8KA63zXUdVjWBmePqpp5XRBeRQTwP46dmjR0imLOCTfb6s21NmIBES4ejho2HFiuV6YM24eoaxbMrs0kD8cFiyeImazcIcuBRLx4jZXQ8QOCYBI6we9VI4kw0ZMlQPX4GRHDixYLK2F8yDydaCAqWdu3aqpgzmCje0Ro0aCAyStbcgwk0hjGkiIHE2ACaCLDNBwvLlK0wOms2qtxhBJPWCSImMobIHOPImqx0rDW+8sU21QRi6YIABU/jv//vfJXu64447wsEDB405wNq6JC2nSdhHAkUkrQQBBK+vvLJWgIP3UsvEz2j8jZEBoPTaWddqrJBeGcuCzMkMSnyYnO10NlVJAKv8P2sYCyV5HrDnA7gSZZBxWkOixYug0QHG7373OzEDt99+m/quqUYqBnSqEUHeGNkywB5M6UvLl4fuXbtKZgmIs5YPTQXKGjVuLKZEgRpzj5rEenVVJ/Uv//ovAgZjLhsjEEdADWjjPtD3D+BNwARLB5OKHA6bc94zacqUUFqnrhIF3C8ANZI0c9k0tjLPxPkYmZSyprIqbNnyetix402Z7XTv1s3q8WSYgwtpRg6i9M8jSJ448QqZQFQr0VD7nDWJIg3Jv1CASZ0SLQb4WSmN1qNRBvLDp556WvP27rvuEnvCuaohcWScCNa9No1AG3bv5ZdXipGbeOVEGYhgNENAbwEwNW7mBmtsENe3RX26OrTvEK6/4QbdC+S9Ys0BBAWOfzY39P+aSwS0BKXcb0xjGEf2BAJYmCOCaNwG2aEwTaH+TeunukpTkbGQ42w6rbXw+pbXBU5IFnAsxoi1xzzkvnKN3Gc+R83Vtm3U4u3X3LBWHZ30Pe6sCmvNmVL/S7ANE8g6c0Mb3ofJxrFjR1VLhmyaYJ61Brhu3bpN7AuJBBQDl/16P6wzElLmNT3ZYD2Rz3HOuDKSuIDBBQTw4rxY77CJfAeBPveAWkTGm3vE2qb3HyYh1JHxfTBqAEjuE+ymubeaCysmOsiSfTwkf6XuN5WUQylSTT4HsLYax6z2CySv7HOqaSsp0a1kHvuYcH+s/xlKkGiehQtqBCoGnrL6LGCF/+Z8WJOSTVaUx/6ZsOI219gfeb+SD1lrG2Jss0miXYLpLsdco5lNWfIyl8yLzzh+h+GJsY7W95D5xp5hknhL7JEco/dfvbr19N7WbVqpTxygXyAOaWmsr2VdaVZnYGxP6z7DRFLnnErzrGDum5KC/RswLxDHcyRTk3OgzIG4TMYMuDIh1FSZCzK/4zl6y4/+WxHEfY8gq/iR4ggUR6A4Aj/UCJwF4pBTSlKJyyR1bRlV2IiJSyerxMRNmTJOLQZSqQYhlaybT9t7Cp+sfOz5ZmybAToC41wYFd3zBNyiNM5B3reBuWS6VKYpTz/9lKzAS0vSCpjpzda1a2cFCia/qYkSSJ7mQUzBZx9/KraIDPXVV09XwMgDHokKjBQuhgQ5MEY5iR4BIWAjGowQ4BN8ILF7bf1rAgfIL7t07qJgxtk6HnjmjF/7M88zwAQEHA8w9NKKl8Khw4dVuzVsPpljXAAAIABJREFU2BA9rHnYEjDAElnGmIyqSbqQwTmAgh0j6Fm0aKFkSPSomjt3brjzzjtV80K2XtlVtWkoDV8dP67r5t9kzF94YZ5qomBsqK8hgOB+AFoIygl2lCUuLRFDQQBHi4bPPvtU50OTYECB7suXB3R+kvNIcmhmALAysAS83N3RAdr5QJzdB5ceOSjOSylrBcjJpAI7k5NZ0GWmJtX6GRI8AkyaNRMkA3AN8FvtjDkoMk4lAmuwCMuWLA79+/YN06+eroCTseSakKNSR4UcDYbJahjN9IB7gxX/wUOHwl/d+1dyxuNiXH5H0IhDIPOE+8Rceu/dd8OChQsle50ybVo4dOSIgBb34u6779I5WuBoklJ7GZvgzCTyTVzqXl75cqARPTJMQAgvNychmNy+/Q3JgbGzp06Rxs7VWdj488Vp1p6AdhdPPvmE5tl1c+aIiaxTWhYqVX+UCnv3vq95iAsgFviMiwLeKN8i+GTd8TJ2okRs50srVkjSCaDlPlkjYmRtFki6nJjPcV95P8Yt1KJivmPBvPXGY5zc2OTsRIoBSmoqqQslcAZIc970BON+cGzAAgwT9wQ3VWz7eY+1j7C5ApvFd9JsHECJFHrwkMGS3vHd7DMEzZi1wCoNGzZcAfS85+eFPe/uURJk8KDB2jdI5ACmuafeiJ09gaQOcm9YQBwLGQtk0Rzb+hk2FONHjZ7ADcYzFRUCPA5+mW8knJgzv/j7v9c14jaJlBRA1bt3L9V8wuJPnjRZ94q2FJKS1quvmlrGnuQQ5jG4neKui4zTJazUwrFumPMYnZBcQ7rYvPkFYvq6dOmqsQTwMn4/+9nPlQzx+jSrx8Ul1xwzuY+oDGgHwLWwbsR2x/0P8O0yQtyJjV31fo3IczF9wvXUklZSXWSDwAj3ls9znex/zq4ybjyL2Bc5Jj9nncBGwT7m2d2g49keFs1zYkKSZeiMsbkZezsB27sAhZJWygXYJPWsD1cQ2HMmqbGn7xztN/jdha1ahqHDh4TmF1xg4DLW+QlMAhBVdJ0RiMM5E4UKMmDb0zgPW0caP0BcKm31jtms5pbLUEsxMamuUWKTfaRaTBzPHLv+Ioj7ocKw4nGLI1AcgeIIfL8RSHRo3T7XJ04gLksQCzOG7p5m3ymBOPrENW1cGqZMwUmxdSgpaRiSgLjcy4I/M6uI3InLLHM1MIBCnjfeUNiCUA9I/WF2vksRE5cNcr47ePCApJM8cLBPx6rfAsNYhxfrf/TwT6TC3nf3qqEtUq3JU6bkMvFk72mqTRNbGD2kh/aKuVSaJhuSEGvIQw/p5SeffCoGg/eTUSfoNHdCGwdJ5M4TEAtYxP5APEABlLgEwohdeGGLMOGKCaGhMtjGPEjSVFCLQ1D/6WefylABuRzBB9nqt3bvVhBFz7yNGzeqTs9Bn4MZN0zg/YAxgiRkfzBnHAuA8sILLyobfO+9JlNzqREBBEE8waM3KecYBJYEJ7AXjCVGEASIyET5HcdGJgcYBTSpXgXZn2rBamfidAeiNO5sxsnMbxzA5OeKzSm5PcJSyf6fFg8wL0jxgizIacTM9dg5W70P1yVGiXsRe/ZxPbj1vf/+3rDypZfC0MGDwoTxE8T8cl8JbmAt5CTYvbt+xv0ieAXgISeEsaqsqlTD6tGjRof39r4X9r63V8CJMWKsAQCASkxLqGt6/rnnVdMy9eoZ4d29e2U+0rJFC1n1OxiXwYPXlkYwB1BVHQ4GKQcOhBdfnK/7ZMYtgBBrpk1wS5C7cdMmzZFu3brKHZX3ZJm758Fw3v8N8Ddv3jzVO1ETx7ynvrC6AllWSVi3br1qCGGWMAvhPnA/JKGF65ezqwW/vu5fXbtWUkokjcgKvZ8cwa45elrNIDJh5gLSY3p6wXbOuvbaKEO0tZfvoWhNHbUXxSyBg11jMi3INrB+XHOS+8Z3IWuFASVIHjt2nFwVmUPMCX4HGFPdmWTVO8O69esU7ANWYNo4Fgkh7hN1o4AduaD26i1Tpo8/+Tjce8+9+i4kkYCyNm3bqEk6oAnWi/nB2L719ls6Jn8AYDhM4p7aork5PJL42fnmTjE6OFFag2xrO8L4YcRCuwSuF8dL9g3OFTYapuvqGVeL8ad2lPViIMJYNJg9Ei+8j/9m7+N+4CDJ/sB8Zw20bdNGZkZ87+OPP6F5SjJq9OiLNV5cHy0OnnnmWd2Ln/70p5pmvlb9HrOm3OyHe2PJFetPKJMP2KMqW6uwtDK60fwCLJl5lM2TlFhn20PMpAWGz7/HpPRW94wMkeNiSMP9MFbNEjlyBlai0RIgtu5QQ5g8EXCnQoKYoDSWjqRfjb6T+cLYsQfw3ySNqEXm3DFXAsjaOsg3Aud6MXqhlYWzdq1atwwjR49Ugo37QD2c1wsKsEa3nvIzp6Ocso72kGQtIK4SYBtBHF9sbqQG6BgDjg8IpOMQ84TnThHEnS8iKf68OALFESiOwH/tCMRm3zxIjIXL0GstMnEG4gjAkFhWhCaN0mHylPGha5e2EcRRE2dRn9XE5QGccFoOxOXr3woQ3tnxYjyOPxBrG5aaLPKYjEAcEkiCPR68VvfTL0o7zYTEQJKZJtBeYPfOXQqIaRbrbQTMXjkltgULbBrXUnfEgXhIEvCqn1nWgABBHZnt1atWyahjyuQpoXETq1MwyVhaD2w1Bo9W87Vdh6SJaQtMCcywdqbx8tpXXw1fHTsqdg9Zp9VxWGDAdSI7QybIA5pMOIwgtV2AAs4Z5mj58mUCDbjuYRtPkEFm3GtCCOZUa1Lf7LUJPAjKCTSpkwF84IaIfOh//MM/mDNlZFHIwFPjRm2GAIPcAwEupQo4zYRjh+RYBEI4/V18ySWSugJuyLzzOYAcLxmcfIucMs/U2b30Pw4qbe6ZRM5/x/kg7QJcWvBngNrAWYVc7ZDzuQmN6gwjIyzJX+zrx/EYY2qvAP9DBg5QewSCZMknowzsnT3vSCrYrNkFCswIbgEDHPeRRx9Vg3mahGMjTx8ygrrLLhujewIY55wAXMgeuccE+bAzU6ZND7vfejts3Lgh9O3bL1x//RzVsXHvPZj0ceCcHcTReXr/Rx+FBfMXqAaJ4xK0utmCrdUQVq1ercCdJARukHXr17P1+x+AONgU2EEYnBtuuEH1h8gplV0JQeePBJUaPoB8vDvRyMiyO14bSvDNnJ0/f77GdMbMmTnnUCRdQDDdQxiD8nIBLtYL1vXMfSzy6fvHvbJ6tqSCddaLX0ZsanIOo2vBPgEs8x0AyfwgsSH5WGWlQBMsNHsFewbvAZCdPHVKbBsBNY2eCejXrHlFn+nZq2c4dPCQAmmZ55RZUMzvSDJNnjwlbN22VQ3cp06bKjk2UkxqnNh7AN2AYOYEbVDo9/bcs89Kkti+fTu5NyJZpNUErRAYMxxIaT7NdwwYOEC9GAEXjBNSQeYjdZZcFwkZAOiQwUMkzZORTOs2qmcDWMISMocvHzNW84N5TJIME5zLx14e/vCHP4hNmnPddZKh8p2oAPjM5EmTdEzmPOOKORByy527doXRo0YJ9M57YZ7G/ac/+anOgzH3+jrWOvMf92BADIws95P2BzBPLuVUzWpB2xW5SyYBMibl93XAPqMWLbhXxnUN06W1o/YmlvTwGliSeTwLJL+Pjenl/BvZfGONjQlXPVpkDNXf8+uvZRIDeOX+w/Cy15FkwBCE43C9J0/QqsVqYv17XapO7TLgmLmLJJL2JOxVnG/zFs3CqNEjQ+s2bQy88WyRG6etDUAcyZuKijN6RjDv6tevWzuIqzJzIJg41haJI51PwnquqkauzECcMXGlORlxkYn7rw3Wit9eHIHiCBRH4NwRSHRu18mYuCT1MJmz5JQ0+wbEpRJk+CtCowYpMXHdurUL6XT9kJCxide2RVMTejRhnR7NS8zz3wCeAkjZIZuOv7aXyy5r/SUuiVXV4dlnnlXdRbrEHrqYgQwcOMAyovRji85dLq3iGrZt2SbjjSFDBofhw0fkitr5HtgjzAkIpMi6ExQCBsQAUFcXHf0IwAmyPvjg/TBixAgV7RM80CiVhzFOmXI1iw/489XE8Z2SrNDv6sRJ/ZsM8MZNG8PON98Mffv1kS28yy5dVoh8kfchZSNLjrQRMHjRRXbt1K4sXrQoXH75WGX46bFEJp0gw/rNAU5xS6uQRTpMEzJIl1sBEAHHHrjcd999oeWFF5o1fQIW0gJpAJkYGLnAVepvQBFBITb9ZN4BENQK8j2ACAr4MaHhc2bF760kvsnEeU0L41QI5Py/jbHNZ8DVxyw2CGd8rJ7GrMSdHeXfLrOkZxQHBtgwFsrEq1WA2YYzbwBLsJSA0vkvvBAGDxyopr8EZsgTAUDMJwJXpG98H30CAS68mDtIWjF5wHiD2i0aFHMOl11qdYt8D6YWr29+PfTp20dSJuSeMB7UxG3bvl1NhqmTBIwhs4K9s4bv+RVSyDTVVFWHXTt3hldWrwkDBg4MF19sbqXqlyh2OAgQMU8+3LfPesRdQt1kXQG4bwNxBLGvvrpOvRbbtmsXbrn5ZkkjWc0kSghiF8yfr5oyAB59yrw9hpWkRddD0xrrXLbv2CFQCCjCIRJQQfDPuYpxwTZeLoIVYvz4jpdXrVI/LthAxoU56M6SVjdX2CcuDlSuPtWkzjgrkrih/g6ZGaYfsLRIY9u2wTToK0mWYdSw4AecIg3ERIlAG1CHVJlWCNSzci+p9WIuIE9mDVw0YIBcKlmn9JFEgoy80huUEzDLbGTNarHVXAvNqrdte0PgmjkES84cwXIfAM13q89ln96aLxwDIEorCppLT59+tSaGWKES2sRUihFmTbAmaWzeskVL1WSptu3UyXD7bbcLeK5YYW1W2D/Wrn1V39+pE4zgGe13v/n1r1VLTO0sa5k6yhdffEH7AW1bSCYB9DBugYlFwskxUTgwhigYOK+f//znZgpSjS2/mdFwT3bv2q22JLRl6Na9W5h1zSyBMNYkiR+XW3IM1htyQ5dA5xJpAPi4/2NCxfxkT0bWzdxhz+NvsYCRweK7uQbWMvMQ8Mo+Z3J2qyN1po/PkfziDwwu84SxdAk1yT1AJp8HTLGvIHMFqJusm3KFhJJh1E5yLvQIRMpO+xK+j3rvhx+eq4QRyTDuP3JK1A+8SlIkKbLRxIvjWWKmsqJcIE614vXOBXEVYicBw4w995HvQlrP36pJrFdP0l/OG62DgThj4ngVQVwxgCyOQHEEiiPwlzUCiY5tO2TBPskk9uJmboKUkpq4jJp9E6LVhES2PA/iurcLyUQ9KockZfE+OwoSo2mHJIiKusnu55szS4qWpnboPCDuPHVkdigakFbInRK2orTUasQGDhgYho8Ypgen1ayYLbVc4WAJarJhw/oNCrwJRnCgdMtoAgJA3I7t28NlY8aEDh3a69xUT4GFdIHc8/MvPpebI9KYSZMmheYtmgu4ESjwvVwXUhpnSM4L4tTzzqQ61EbxEOV8OD/qrMi6E6g58HJJJMECWfcrrpgg0LR//0diDAjEeeCT8cW8pV379uHUyZMKcmAoCVCcceKYBBKwDMg3YewwzlD9R5U1keZ8AIkE1cjJzJ6ae2i21mbigQuoMRoEKjRHhunk32SVaSXAvwFvBP/+N4EhxzMgVrucshDE1TZL5Dx6HhAntgYnPay3I1voLJ2DQIJb2DivWSGo4R7KJAD5bJRFAqZglQBxvXv2lIMfgAgA+sADD8hEgpYOACDm0JnyMzK4YLz5/ueef05St9tuuy10794tfP75F2JTqPWBUeH43FtqjQiyASrI+AjskFO+uXOXQDEBMskH2EWru7OcCNflTc4NI9FDqyK89uo6AYeRI0eEwYOHhAYYaBCQMSZiGI+rbu2rY1+FkaNGaf5ozhKsfot1Ae9BIguwbNSocbj99tt1H2hDUlZSEj7++BOBQ8aIejmBaWrV5BZod1KsaFzjnP/TzzyjGi2YPer3vLkwrLZ64EXZqNUkJcMXX3weVq1aLdCBEyvrWWYPkg8i02UcrDbOzUzypiY2bvyhLo02CKNGjwr9+vbVOnj55VUCtLCmm1/frHsHYAEssu6RcVInSrC/ZOkS1Z8xvoArvo9WHSQIXnzhRQEmag0BDQAxjoOkmPuJqyPzBhAI2wsTjhEKDDrg4I3t2+WICaDiszAzBPLU8cFO0rh95jXXqGaN9cRce/jhh/Vv5ijvtbYgFVqDS5cuFdCjKToyTQAQCQHMiACUt99xu+7T88/PE4ABCHJNJJiGDKWHZFAz77mPPCLwy++HDhkiIx6a0zMvqfFr365deHH+/PD665t1b2g1wl4NQEU6CPhnn/rJj38itsfkj1H1kLR7i8QXJo4xHzFiuIAUY4uJCxJ21gpgB1YRoOLzn73E6tiqVAuKRBnJKO9jnTHv6terp1ox9lpqCSWfxKxFxlGYkiB/rMz1nGNcndVVzV9sE8M8k/Iindba55qo/2NNKDmHY2usI7Y1an1H2Z8BrrBgMFwoG0iMwQDLGCtKhj/77LMw95G5qrdljDjnQUMGak6xdnROOdfNKpN04qxZUa4G6pzDWSAOYxOtQwNxrEe5a5aWiKnVHCopUX25GnzDxIWEzIrkyFwEcX9ZUVvxbIojUByB4gjEEUh0atcxm4AeCzURxCGTs5q4mqqs6slSSeSUlZJTTpw4JvTq1UksXDJJHUFsaK3sujFubmzCg1WNUAVaYo1YFhBnNQl5vJaPHL+NvUqVlIZTX5+RC+JXx4+pCB0GBlkTQS5gwRV23lcIFqmqsjpsWPda2LplSxgUmQcewlY3UqW6FoJrgqx2bdsKoAgIyMHL5DWcF1IoAlgCrrGXjzWHtSiLlHQz1kb47HIG7VzEmuuVF107vS6DBsZy6UsmxMSRzfcghSCDAJe6M2rd+K4TJ0+GbVu3qa6J4IyAhwCKIIjaP9hFWCMABMdCckYPKyzQMUrYuXOXAj3YR4IUegwRqHNPP/vs8zBhwnjZyBNY8nPvP0cwYvUzCR0TAAebQkBGBr5nzx4RYJj9vXraVVcpODJwBftmckwHVhHx56V28UaeDejM1MQZttrYKI7vva38faqMYg6KibQ+SWZAYMCHPy7ttP57ZglPQAgYWjh/vtwpMTahPg1TCOoG//qv/zpXb0WwCOAjo445Bd8JewNbd9utt4lp4zthcwjSeD/niSkOLIXVIJ1UQE8AOn3GzPDmrt1iSpFSEgjzGTPXMBDLtXC9FiBGAJ5KhZUrXhKrAYjDUMPZBGsindZ95nsAq7AuvXv1MsBEnVhBKwdfi4yPWLGSEtVXwUIhc8N9UvOFdgmpdHhz506xO8zFWbNmaXxh4nxdyDlTwNqYSsYDxoHrBUhSY0oQzTEBnCZJpum79VdkvGDgYI5Z11dedVVu7ADgBOM55iBK5txV0+RrJpfl38x/epkhWwaIUXu2dMlSJSBgxABpAHOkh7BxgFf+G4axdetWYdGixfq+ARcNULsA7jmJF84RIE7AzRqGmUP+zXrk9yRdSNQA4lgnsDkwVLAssE8YrXy4j+byLSTj/N3vfyeH2DGXj5HhDd/FC+DljBpAAqDGvJo9e3Zo3LiR9QgTiCtVCwHuCxLOkSNGijUCeMHecU0//5ufC1w8/PBDkmvPnHFN2LptmwDe1ClTQrMLLtAavv/++/XdP/nJTwQaDh46KBMUmDfGCKC39tW1Yc+edwU0MYuhTheQArCh5g9wRmNw2DaO27pVK0lgJREMQbXOzDUkmswFrxFj/GGZOrRvrz6CXr/KvWSOkZSC2friiy91bcwbwJU5NTaQIoE/3n/Qiz9tDzCTEfY1WGBYMiSknBdrjuOpFi1FDXapnGkZ46ZNm5mBSNJMshjD/HPNTE3EFNZQZ1cTKivMEVNOmrBfUo5Y7SZzne8ANGE08/hjj4k1lWNlSSr0H9BPiTGShvzxZKXWhurigs4dcM4aB8hT4lDJMzyNY295dKe05AZ7YDKNkyjuqSnV+rLGeB8gEGa9EkCnFhkA3Kpw273/vehOWQwdiyNQHIHiCPwFjUCiS/vOiNFCJlSLhaNPXJBACrlLNpQk0yGVxKa/IjRtXBLGj7849O7TRSAunaoTGSVnaQyZSZiZzfd3qqEvD5k/BVE8Wozx8Feuri7WNNQ+PjAFJqekHcAXX34RayESYdjw4WHgwIsiK2hBmrKfkZ3IVNWE1zdtDhs2bJTV+8QrrtDvvB4DYLZ373th/LjxyvQ6EEhiBgHgCLh4lYdX1qwJH3/ySRg0aKBqPhQUSqZWUPOXvyqrB/Jarmjd7k3OxWDgWJbr3YPxRHVYvWaVAj2TIHUXoAC8kUFt1LChMt3du3WXwQEySeR+AClMExjHDz/8QFJKmEIACAEB0lMCPbLsuEcePXpEWVkCAGRbXAv94AjqyIZbvUdKQdCdd94l5oiHvbOXDugADgCaV9aulQyMAJjz9ge/31cDarE6qYCCLfy9v6cQOPgckV18ZGLO/cy5cyXnGFfLJPq2z3oW36zkzcGNOYT8bdHCBaFH1y5h0qTJmh8ACUDrj398n1g3k1idlvwOxoFxo76JABeJ6axZ14aRo0aqTx9ZeGReuBsCYjCoIHhU7dHp0+EJNVo/HCZMnBhWv/KKgqe77rpLx0TmBEuHtKywjxVzhPnEcQjotm/bFta/uk7rQg3kK60+ysBqtQLl5557XvcZYIEMT5JUZnpB+wKXbTqI4xxxJwTEITflvJQMSZdIfgVgRW5JUgVWChABI2EsmslfZWoDSKP2rKIiPDz3YQXJ2PPDROWbKRubBkMBi8iahFFZteplJR9ITmDa0qZNa123td6wtUKtmNZkoWlSTLAYIx3EWCxeskRgY+KVV6o+7amnnhILN2PGDDFIAGhMgkjuIC8kWYERSJvWbQQkkcZi4ME1MzbIKQGHgDbk3TCLrBuORbJn9rWzda2LFi8KI4aP0L1hzjzzzDNiLVmf1FAhX0SWy1r61a9+JeaPcwIoLlgwX4wujqbcA+ppufbly5arbcUN198gBk9tSWLj69df3yKQx3Ugr2UOUV+5du0rAlzUxKEgWLhgoVxKb7zxJoFFQCGulN6vkmNwnYBcGWckUzKxAQgCjhw4ASS4j7gpAqDYx5i7mPjAoPIdFzRrJpaPpt/efsDAvjkm8m/MnTgmnyN54Pb4jA3sMu6dgCwkjfxNLS4AG0ku60VAKTKV1uLC+qmRSHAWsJAVdhm8JTFNyg1Tx1rlPABPMl+BHY7zy5g2gJq1fVE9tJCh1X+6IYrV35lbM9fmZQjqjxddKa3Ze72w5513wtPPPK29hiRoWd2yMHT4YDWTZ58CNAq88QzB/CXKpE+fPhWOHjkquaQ7AZdXYNhUR3JSmcHEPnlIPN3YhPNRbTd1deUVMjZJJ5LhzNeno3uvSdFv/6u/K4K4v6DgrXgqxREojkBxBHIgLguIQ05J/ZtCslTI1litSyqRlZyySSNA3OjQu3eXkEjSg6hOlI14fZMiwJx3CQ+qKnpvxZ5kyv6pMbCaDuTr5AooFXd3/EZwrioATEZCWLpsqdoCWI+hpMDDAEBcPKRgVwRfqo+ryYZtW7aGTRs3ha7duqn4nzeLiauqUi3a/o/2h/ETJig45KEmpoa6nGjAQdaZQIIg9NJLLg29evfKARMPUC0La20NvMVAoZTPr8mZCdgfzsGaAZscCOC1YcN6MS8DBgyUhAcXPOuDVCp2DTkWjacJ+qmpIWgicAbMkY2mrmrGjJnK5gPoyPzDdiBD8obDsDHIjpBBIUlD5oV0C7Aow4HSMtVmXHvtbLl/Fp67GWskZPoBUCELTvALq0OW2g0BuB6/td8HxBkDmgfCXgvnffxqW77fBuLOZUoLP38+ELdjx/awZPHi0BHDh8vHhPYdOoQDX36pdhWDBg6SYQWMATb5bdu2kbU+AQ/B0vY3tisYu2LCFWLxrC9cmb6WgNMbC1s2PCmJLP39YEDGjp8Q3twFU1opsETQzBzgHn/y6aeSyxIoc48BzfyO7yXw3bHtDQHy4cOHqf2GyWGtrxXrgfYcgAEAKNJcNaonuAUsx4RE4by1GiNzB4TRIekBoLj99jsU5KnZd1W12CpA78WXXBwuvfQyY0SR3cbebawnZ0DFFJWXhz/88Y9aUwAMkgn8W6Y/uONVVel6mZNEjxh9PPnkkwJCsFgTr5hodUMZa8fh8kHGwYwoAHbmxgerjlyVseDgrBsACHsF/dK4B4ARGDPcH2nRsP/j/WHI4MEC7+vXr1cN3S233Kw6uscef0zMGOsOcMM6njx5kkAZzD5ukePGjdcaxbilSdMm4fo51wugkACgfgwp54cffChzE4AIx2C8SBhhCnTpZZeGP/3xT2K5AE6cO+wh537dnOvU2415wRxByoxkkpYI7BfIBSXTKy3V/eIc+G9aXXCtsEaMEfsCwMzVAdShtW7VRvWbtIvgPsPEsw55L/MAsMl9oeYWpgiTGfYSDHyQjTJOAEUz1SmTyyHMLefN/sZ8op4YsxP2B69FZQxQRDCGJJe4btYzklQUBnwvEnFZ6R8+lGu50erCC1WjieGSzKi8fUWUDwN4TJprDqcm73WHZOyMLemneZqTKcMgW2sVl277/lFVjXmVV6K5rNkkk56wsL3F5M7mDGx9OXP2r5EpLlxn3F/Gm2QBTDlybU6zQcP6YeTo4XI/9XYLaoxekjYHVrXsyagHpxJ0qXRo1ox2LolQUYlTaZnmHWugEMQxAsxPAeZGjaRqIWECe8maLj99Rskfq0GsKDJxxXixOALFESiOwF/YCAjEiYGLckqYOJqDCsRVR7tm5JYZXAlLwoTxF4c+fbqGZKpOSKeRVMLaxX44wD8FbZbVt58bpuHnsE40Ea+piv11NBgmkTNQF0FQrYMEE1cSyivMyv7zLz5T8ErAB9gh811SSi3f2ewXD9tMdSZs2bxFwQaB9tTE+hoAAAAgAElEQVSp03KOjzygyKojc4OVQHbIy5k8QClM4vt790piRcacoFy9wWLNVS6zWgBGjfWxGrLCl8v3rCC/Rg9MmXLETC9M2LLlS8XoAE6V0W7eXA9TXtQwEDRSJ8W5YDG+5509CiYJABht6mMGDxmi+iz1OVu2VPUaSB3J0hPQE0hS54OEjYwvdUaM/8gRI/Rd/A75Urt27cOPfnS3wC1jZAYgGTUQJjAkA07tCs6WHNvaB3zz9V1BnI+p7kUMVLwJuGW1a3/9R0zd+T5nIA6nTWuK7vV6BORLFi0MXTp1EvPTsWMHBWYEuQTOABGCM1oWAHYJTPk992Lfvg/Dv//771TvReN0Al4zgTmpYEoslgK7IPMDap7mzXtewLtp8xY5W/R/+If/IRkXYw34XrNmtWqpuCdjxlym7+b7qJ3CdXT3mzvD6tWrtC6YQ1wT18O5UosEw4KTKIH4FRMmhFatW+uasyLU8y0/fJxdTgwbBkMDWKMlAc2+m13QzOzIyyvCSytXqr4Np8I+fftq7poTnznUIKlmzktOmQSsnJERBuAO5hi5mPUAo27TmnxbTZK19oCRwTWRMSTxAFOl3yt3ZA24Ye7M+ZCkCO6fgEKzm3eAyPupJ12yZKmkgEj3WAMffPhBOHb0WM6IgjmLYyC/A1jAzHGeuJ9ue+MNyR0ZQ9Yj9xSDCvu7kQAVoIm1y9+0cQB4ct9eWfuKHCphcwD2gBfvE0fShuulblNJsMoqJWkwMoHJZf1zTwHfXKO7G9L4HBMR5rG1CxkdZZVpOUgCrJhXXJPm4KmTOh73mO/GsAX2BpknY8Z95DPUwNHYHYdZ5vZbb7+tfYCkDQZL6nuGA2dVla6TMWD+c7/Y4wAbAkL0ZYuNo/lOVAXIFgH1jCfXCaPP3FIz7xCkNrjl1lslbeR7OD57AWNs0tiszpnzhWmCgSUZwfWxhzH/nOUydQFJDJyDE1bPixRYSccItGqs2b2xZFYWwHeY86Wx2OznjLmeXDk5uPWi9D3OfmfPIc6H7+I8AFPeOsHr5Hw/Mra7Rns6yUbcP7k2mLs6dcvCYK+JkwuygUslhLIZk3Fms+HrUyc0VwzENbUaWYG4PBNHg2/J9+XGmY6tcYIYXfYk1c5i9JQuDVUVFaqTAySytopyyvM+doq/KI5AcQSKI/BfMgJngThJKXGqTBA4UUuWie6UxsTR7HvCBOzvuwnEJZNlJg1xF0EeftTBZbNqBaCHph62xs7pYa4m4oWqjHzz5m8LwNV/LoEcq0Ygjv5c1lS2NAwcNMhAXEme+VEAGkFhTWV12LLpdbEEjZs0kezJ5WWcyQpc2k6eFMjhwWlOZ9Tv4NdpAJTPYnxATRR93JAE6QEf7etdgpN7KEdQWvhgt4c7chqrwSIggPECxJmLnz0sMSchQwow4r1NmjQNDRo20MOUMSVopC6POiI3O6EujmAMIEUWF6aHQI/M9oIFC/T+adOmKxCi6J3rQbpnLplJBVIAw86du4hF+P0f/iBwCHuB6yIsFPeH4AxGcseONwWiYXtgUciSI+/kWBawlMaCfgNc3w/EmeSWcbIMd5QqRWlqbSvm3PH+z66qc0Gc309A8OJFC0ObVheqxgmQRICEGyLMAgEP4wIjBliAtXC2k7pCGqfzXkAcY+2yPwJB5oC76jFeJ04cD8uXW83Zadg86nqaNAn/zz/9kwJ9ru21114TSwHjwTgTtL2zZ49YLBgH3Cnf3v2W2iLg2kqvLmtobiwD14nElmbZjRo3FlsC0FBNHeY10TDGZGL2GV+XzhQvW7Zca4+6N+YVxibUzwCKYMivmz07XNiKeh6zQ2f9cDzWijcq59+Y5zxw//0aNww5OnfprIAUUOf1fs5OADyRJSINBvhSD4fjox+Xxc5cJYDNBdcFe4A1eDZLe5kQlaTD9u07BM4Yy779+mpNbN2yVay090wzpiIhIMPPuD7WyhUTJwrEAUwBHhte2yDZHawmDBJyWiSYAEDNmwb11SeMY8BaYb3/xrY3Qvce3XUfAXXUi1Gf+vqWLeHTTz4NgwcPElh2GSNrl7YKyDQBj2JVqJmSEdGpsGWr9Rzs07uPAJBAVCajNQ+gQUYLQwf4x9jluWefU6IGWefPfvazQE0uZjeZmqwYOyTWyKS5BgfjOI8yd1n7vkZgkGn4jWQSlQDfwflR40mNnbmFRjl1lLkDqLlPJCcAo+7uSLNq6urolYcygvvPdzOH2f+QOjPP2Q9xikXG6A222dM5HveafcrklFG+GPuXOivmjJkx1MgSKQEwyaMYNz3D8n3hXBZs7zGJvVi0CN6cUXPXS5dU+nusJQlz01QreSbQXFq9/QHzBsMZpK4k3khoYP0/cPCA0L1bN5O659aH9cOUiUpk4tR6J5XS/dCaqKIm+VwQl1WiQm1foosvyR3mk5toocCpOFOeA3HMn1vv+duinPI/+0Apvq84AsURKI7A/4ERqAXEWVabmriqihq1A6DZt0Bc07JwxYRLQ7/+3UIygQtXaa62zRzznInLhkqCpljErSwmWU5s3VMlIWSiyYn5juckd2LuzhOgA+Iqq2rkGLls+TKZcxAQ8oAD7PTv1y9k1V7AHrHOIkgKVpMN27duCzu271AG8tprrw0NG5AxxmUxaSYF1dVquEwm2Q0gkIJWw7Ylk2JdcIZs07q1TAaoU1G+NkrUnGHze3bWdRTIK+UkJvdMM5Dx2jixDTiIpRLhNUmZ9iowx6GM97Rq1VqHJniGkYB1ATwxeJgHNGnaVE13Ca6o/SOYQlJJDQqsG1JK3m+BU5mCN6zHP/v889C1SxcF0ZgrAGYBJEgyCdYnTbpKgQPOnbt37VL9jzF0bUPHTp3CmMvGiAlCUsm51KtbT8GbWYfnG/B+dxBnwRUvz3K7tOnbgJpJPWt//UdySuYA520mIXZvkEkuXrgwNG/WTNJTY2otCDM5bGyGG6yexCRsSBsrxJrgYskxcXKktpDAmPOQTDDKpwAoAPcvvvxSx6DnVMBFNJORrO6WW25VX0KkjBe2bCl3VdgVc+LEfGVHGD58uBIABF+bN20Ka1avEXigzoz3Wb8/mJtS1dysfHllaNa0mcAILoliUEnIYEAU5ZNnSc5CVnKsj/Z9pH5fMNzIDGFjaqqqJL2C3UOCe8vNt6jHlc1tGhmndA/F6MX1xB1irsEa80IejBmIsR1R+paiLpc6tzpqTs48JlCHrWCt4uLqLSSUBIm2nd5iAIBDDSLHdEYPGd57770ryZrXnbEe1SA6lQq//OUvBaaMcSFJlQi9e/cJLVq2CLt27tI9hb2GwWPsYacAhK9t2BA+2rdPkmJ6uNUpq6P7iPqAOUGy5aOP9oUOHTvKeRLZ865dO8OgQYOtEXt1tZIrABbmCP9NUsadGVlbHJPf83Nr/F4mKSXBNyZP7loKM1y4DtgnkZt6+wzGk/1j/oL54YP3P5C00Yxo8jVb3jqF6/V6t3p164amsaUGx/B7xX5CkoGfGTNIGxMDaZwv38/PAF2wPxwPJ0jOk99RA8h6MDfbM7oO5jL3gDnKOsFkhBfnwLUBPngPY2FOk0mNmyWSEhpLJYAiOItdDGK9mhn1sLuQYPD5zvu9Ls8TLMxFdwC15IBLLu155nuTzVkzR3F3SlMTeJsUe9bZ65s11Cb1NfkwewFJMuY567W0LB369u8rEx+AKUycJxrFqsW+iGdOG1PPWFDjZg7NGHgZiMvJKVF9lPLshqlDXmxKANXnRdl0MpsIFWdOSwbLGBZB3P+BaKz4FcURKI5AcQS+4wioT5yZmZABx6GOh5Q6P8md0hqJ1khO2bRJqYE4mDixcNbrzLOSBL4YmAC4yJjyksW//ttkNXKmzJgRimfM/7MSuKoaAslSZabp1cbDEttoTCNoem3SGT26I4iz7wAy7npzl4JdHn6zZ1+XA2s88LAE54E7afIk2XZb3zdcCqtCFQFJVZVADVIrArRLLr5EDIkcFgXk8s1mHYhatjV/NySuLDBAcZkPgZAeoqWlklbhEkbDWxgXHtowbBhdEEgSEBDEvv/++wKUsGBkyTF64PuQUVFfd+DAQTWJJkAneMQIhgw/ki6rrTO3skcemSsnyylTJkuexvUSGPEdMFD33/+n8Itf/EKABoMODFcINGAD6F0G48B9JpDIBcpYXVdaM1x3fdMd+U7GJmaK4/OisHG71dCcX075bQDv2+aZuyU6iGN+cg4YPyxdsjg0qFtHrqAOpp1thDUjOB84cJDqnHLMUCJI3vXb3/5W4zpnzhyBL4JdDxphZ7hX1DmSJCAAlbMlzGyg/USl7suNN96gn1OzCPDAAZOgysY5oc/rXlRVhSaNm4TlS5eG19a/JldS5k2P7t1V8yJr9EQy7Ny1M6xatSo0b97CWmXIBZXvtH5duXGP4+xySsaG+UJdGvcbkAgDTsYeEIdsl+uBdUQmTIJFTp+SJJtLpY2PgTuYxwcffEhADcMQzpXjIsGzfQMAmBa7hPkHYwdgQiZKA2lZwIsJDZLj8W+fG+Z+agY9jCvMhPcy3LnzTX0PbA3rB3kiSRnqzQDNyKq1dyENj0wWSYqyOnX0PZz/e+/t1fXxeX4GEwYzC2MES88+Q+LEGMdTqm2lZxzSTQAGLKSdV1MBTRhIY5xjmB8NZnifGpnHcwGwcZsIujFC4p4I+J3+WjVRsGG8V6YwSObUGsR6BPId7rJIk+dFCxepbQJzAODq+1B5eaXuie3twQypoqMh4NHamQCqLAEnB0XadFTjDmo1vgAI9hFZ30eJqLmNmvSQMbSa2YTmCPsj94+x4lhIUpH/0rJBa0KGJJy/zQ+OBaPI3uhzCqDq46R5xFhFBUiexTco5aybAzNn+r1u1PYcA2qFzypL4EQ2TvfKN3l32jWZppnq5NuAaH1JbWFMX24vKqiN457RdHzBwoUyT0LdAEBLlaZCv3591LKB/1bvxNgHMIssm3meTKhW8OiRIxqbRo0aKHGayZC4qYWJI8mWoP9ipZ7fjF2sRTAWmv3nzJkcgCe5VGTivmN0VXx7cQSKI1AcgR94BBKd29NigGcLIZzJKWHfKJCpoSYuUEeQCSGDsUlpGDt2ZBgwoGdIptDUm1GJ1X7x7EqFRDKth5ikiJ59V+BtIC4NiMuacUHu8VdQh+MP3dx1630GiHReiaQy/u+/v1fBENlfZIUYTFjNlD1Y9fDVcYN63b21++2wbetWPbSunT1bwRPueDzwsAQnOIRZIGCiEF/ujQQN6ql2Ksx74QVlj2ELkKgRgHvQ4g2v8z27TCKDHIcgBqBDcOeNj1WnF4NaAhwynQSISIqoB4EtoNUAgQxADfAEQKNuAfklPZNg46hXQ1JGrQtSLQJ+mWrUVIelS5cJNJCtBxASnAI0PHDieh9R36ePlYVn/JCqknlv1uyCcOTwkfA//9f/kosegAHbc8aSIGPwkMHqgWX29nanePDLirrS+hDlgqeYfXZmMsfuRLmp3pi7xy4zik2h47xw+VEhCPPMd6EsyVmZfL2JHcdAZGHA9c1VxbUwN5AVUePDvSIA3rfvo/DS8mViuGAlGXNrTVEt2R3gFpt4XBKHDRsmgGVmALSEqBv+9V9/oxo0WlJg8Q47RM0WAALpJXWF1GcRGHMOsFNkzevUqx/KqypV14j8FzdBAmeOhYSRAI/AC4kcrC0ugjCkDes3CKtfXqV7DqOKCyBs0RUTrxA7CLjatHmTjDouvLCVGC3eJ2YxBpkkG2zM3PzBGFUlGk6dFIijRxi1ocw/2CBYEAxgOH/aUpCMcEmt3w+TU+bltTAzf/rTHwVGMBui/YfAQwxyWZ9cJ/LC559/TlJWJKDW76yDvhfmh9Um6WZst+B310EjYInxBSAAeAEJjD/nipyShuyw2Ny78ePHWf0gpiwRSHKvWb8cB8AFewUzCihj7FhzrCsMaQCcMITME9pqyGwl1kIBoDgP26OMLSrsmehzWq1ZopmEAyKvd2Ve+nooPD/+zXuZE1y3MXGWzOLc5LRYba0zAFpcO26i9IwbM+ZysT7sP26wBDsmZpfG0OmSWLtr5jaAKBJdMGc+xsxNN5JxV1kHkkgcrddY3uTDXV1ZJ1YrBhjErMMYQzmbRjMeu5951oufc67sBzCofI4kgc9ZkhUkm0ge2PaTB1TqhxnZJ09AmsTS5rrvzSTueLFeOIZfC5/JZE3CaZuK1YMby20NvQWCGOfojskzkrXg7+VvjqvWA9U1Yr8AyhyNfZkWOkievU6yrA4lAxeFnr165ZwoZWxCX1SBOBwrSRp9HY4cOao9r1FjGqFzXfSzg7GtCCn6Y+paa7TPsV64DuYgjpSMIL8Xs0eda0VllM0m9Pmb7/6bopzyBw7IiocvjkBxBIoj8F1GINGlQ8csEr5MtjrUZAigwD5s9iHUVGYVvKZTsHH0iSsJo0cPCsOGUQuS1kMA4Eadmz24CRZ4GJHBtf1eD0qeCHqeEsojU0NGk5fa6eGZy046ECvMZGYEdNLJEgEyTDjeepv+Q3UVaCE77N27Z16WGR81Hixx7HfeeVcNbHlIzZp1jXr86OFfUyMQx0NWcsoGZDBN/qMHdiJIFgUTR+DXo0dPucrxoOOzBD8ERB6weiBhTbXJlJdF2ZzJ56zOKKGAkGav1D0QIPIyuVNGYBHZIjbo1CyRbaauqlOnjvo8gRUmLTyAsWanLorWArAxHoThvEc9CrJHan06duwkYwVqhvgcwSROiDvefDPMnDkjjBo5Irz55u6wZcs22ZlXV2fCr375q5wkknOmwJ4gEMvwqyZNVJbWukPX/mz/zzCsHpDm6kSi9NTMBArNA/K0ZjptYMD/eHbbjU+8Fsjkl5b1NiBxfiBn7OQZBaa8AAgEVMjOli1ZGk6dOCnwYJbomAlUq4cXskb6ohHAc39hNIYPGya3PK7hwQfnhvfe3avxR4bL8WGgAF8AMtibTKZaDC9jC9CAPa0kEK2uCpdeeqlksTBBzDFkfNTauTSUn3fr1l2sLYEtF7l4wUI1jh89epTYLWR7uEW6q+DKl15SQ2l6Ik644grVUVrjdtYvYxadGWLwbAE0AMFq25577hmxj+MnjJdDJ3z0iVNfq1aV9UhtJUw14MyZkbw0Nl//Cfj60+//IHDK+WGuAaiATXITFsYCJ839+z/WfUQ6fdlll9o99R50UebmrIklcXzuRPc+MT/Wm4v5D8vAhkFLANYS6xjjmkIJrwNO7gsOl5iBEFB/feprBbUAWaSRuFgCeE4cPy4HQcapRcuWSk5Y8A/YgamqyslLbVwiyIr9wgp8kXKJDd7DsUlW5fYWydOp8bOeY8wZ7q2ZJZk5T+FY2AMhv0bFXFZVa74AsJAj+pqxXpsJSRyZz+ammsgZKxmTZmvJ6x3dYbKmhvYR9nOxbsj5Yt2egzRL5hkjqz1WKgbrH+jTzc6FvdkSHjI2QSVwplxrlD/UH1pfNqsv5lzZN42Byx9Le3lk7jyJwPtcQSE5ZHSmzH/OGGl3D2Y8uEbqE82pkzlsSUlLfsA2p1Q/BmMFuOL4gDAzWamjhByfZx4gfSUJwL+pwXZZqhp5l6TD0089HT797FOpQmAMOV6ffr1lXsVzx7KfGNSUmjzZ4KGYWDM2oSausQH3Gtaz7flcBNs14yYALplzJpz6+pSeLxxWvRb5DuYmjclLSqzlTmVFuOnOnxdB3HeJrorvLY5AcQSKI/ADj4CYOEBcNlTpgVsI4rLV5t6VIhjOVoRGDdJh5KiBYfjw/gJw/CELKCMUd7TMJmVA4kFDDsTl7P8Jqgkyzs70n1snkAcA+QxsOmHf9/LKlapVqt+gnpgr6oF69uoZpS3flNrxsCR7jqMgWWjqbwh0zHr5tEAcgSPsEg9OBRHO5KWS4fgJAskFYhswQBgxfLgewOaeZwwUgRYBkNW3eF1WVmwMQSDBKN/h9UGAA5zfyK4iuyJQcWc+/saKG8tzGjYzFmT4hw4bpoCEsSL4hMHBJY4HMu/v27ef6psIMHGRQ1pDgI88ExlX167ddH7cZ8Dq/PkLwubNmxR0jxo1Isyfv0iMzw033KQA6qEHH5I8zrPPMAwE3HzH7NmzjAXRff/uIK4QtOWAXC74NvfCWkGcXA7NKMGlWWa+Ya5zkkopqx5d5mJk7KDc19O5sksCH+6hgzhjLdLh8JHDYcXSZeGro8fC+HHjQt9+/UyClM2G3/z616FL164C/7iKwmy8v/f90K59ewHq01+fCa+9tjEcOnhETYEJ6kzilRWIZyzJgBOIIctr0bK5wBr34ExFeaisrhaDijyR4E5W4gms3o+p9oysOyAd1scB4JpVq8O+Dz5QYH/ZZWMEApFmUSOJsQ3nvXz5MtXcUAOJdFA2/WKNcd2zup/8i4DWGRTAf6OwcOGCgCSRBubUWZbVqReOHPsqLFy4SJb3uL+a9X1FlDSauQSvPEtqrMdTjz8pSR8s5sSJE3MsjHqTVdeoDo7G04AY5jCMHaYbALj8WeYlbTkgRN4oSgndHdCTSpbtsbogrpu1yXJHcunnrDBZJhzmTsj5sw9gL4+xCvJLbwJN8gUWFFAEmIaJ5d98Fok0CSP2AbHvsU5M7FhknwrZZCOO8uuJfQFApIQJQTZNpxXIZ+XuCPh0SbbYSMmQYyuHWOPEz/kOgnNkmJZgskSVQEhkY6yBtLF2sKDU6PIzAB/f40BSYBGpeXWV9izmNJ/BsEXHSCPHN6DImgKYo0YAmCPj5uUsogFT5NjmWspxdHz63FVV69wAEJY4saRb7tzFnJ3dhiR3jyOTTCLNWXX7TmNt+bnWk7tWaj+3+3z2uFivQ8AM8ln2YVeAcDx/r7e10X9TGyeWuDSchlUvs76OUpMkU1b/V1oqVhkXUcY2LzfPhMcee1zSYU/IpdKJ0KtPL/UnhdVVYoq6tgjiODBP8NNfA+Jg4pKhSdPGWsb/EYhjLJir9PPjvLkP6oXH/loI4ioqwk13FUHcDxyPFQ9fHIHiCBRH4DuNQKJTu/ZZHvz0iUMmUgjiEhmklKmQVsxTERrUS4QRIy4KI0YMCOlSmncbeDMQR2DBcWBQ4p9CJs77nwrg2cP07GDRApfazSdifVm1ST2p5wGYSLIVQRwBpcU+XseQB4k8bD/at1/25ASsmHjw8CJ7zcNy/osvKkjC8Y4aO4GKWMMGJFT9yKJFks3hGDd48BCdKxlWakQI/N3kwmsvOAZBDiAYoLd79y7VTFGHRABB4Ii5ASBLDYrp4xPZPR70gLT169fJiZDeVTjpjRs3Nndz+V6a+CLvhGGDWUES1rpNG2WDDxz4MrzxxnbVrx08dCh06thJ9XUugSQgo3EydUC4cg4ZMig89dSzaho+bNgIBUcPPzxXzcGRq7711m41PoZNOHzkUJg1a6YkpTA35wNxdrLnSd7GWhCfAwpioqxS5i9RCuVgPh/kUE9T0EYiNpI+932WPc/LAk2+ajLPwnnnx+X7JKcsNfdCd2YEMJE0+PKzz9UoeeCAgQqiAWH/9m//Fi4fMyZMmTpV/ZmYl9wTAFTTJk3CsWPHlQUvK6srcGIGDzUykujRs4d6vcGGXtC8eXSONDMVJKlfV5QraDxx8mQYN3acepCZ5BMrdzN3cKkctvV8P9JM3AXrYapx7JhcB6dOmaL7v3jxYjWIZr3QZ5HWCd26dhUTxzpQAiFlki8LTK3ux29hIoFpQ6UA/LZtW2QuRGPl8eMnhJYYdRw4qO9AigtjCUvAufJyYMFUIDh0gM3aoCn5+nXr1F8PJowmzrAujBcMGRJoAAC9z3ArZL67DNqlfNxD7SYF9UX8N2Aiv5+YtNZNM/hu7wvG+mSqyAkROWJ0NLREU2zSTE+tM0j4DIAAqgnUjc0q08/M2Y/A3mTBgDn6S1IH7OwW75cdPnWE5eUCKQT0fu6coO0/tue5pNFYHWPjGD/aAzBOAAISO9wzzglWje9iX2Oc5BRcbQw/QIR9zh1VXRFw8sQJ7VVmhBHr5iKYgSGj1gqDC4CItRAwYMe5eUKDe2zsmAEvT5o4EOG97HFcG/MaAyQ3EZFcsw5ux8a+y4UyzgG/rqjryD0jjDHFLZdEQaFRiNcic4w8K0fCydxhKQFIhIaNGmosuG/8zGuFOV+APKwq48v9h3klSca6b9myhfr3lcW2HZ6AYtzcqIhk0vGvvlJTduYw18DvYOL4oxYjMHkhhIGDBirZwrkA2AHOTz75RARgVmNYUpoK/Qf0E+sNcEPYwufTKZPNerNvjE0AcW5swtStyZyfiVMf1GxG85rz+v/Zew9vKcts3XfWqlqBnDMscs45JwlGVBBQ22x3a3fb3rvTPWefcf+As88do3vf0zlpX21BQQUDUVCiZFDJOWfJsGCFWqvu+D3ze6sKBLfuM9jjjLGruh3AWlVffd/7ve/7zWc+z3wmfw/mTuoqFAE6rpu59IMcE/e9gqvcm3MjkBuB3Ajc7RGItW7RUiDOYgHE8UAkE4cCEmBGw2+S8WVWrdBs0KAeNnQoD5NCSSqdiXMjFABcAHHO0GTJKdMgjkdXAHHfvLzbg7gIClRxLgkBD1iq6tW9iL//gP4CO3cCcTygDxw4ZAsXLLDmLVooWHT3txpiNWDZCJJgAggmQm83hYZ5GEyU2rx58yWtgxlD1sKLgB95DVn2tCNeVVXkHOfZ11DnQX8tZHdk6gloAAEE2s2bt4gCHvMH+Y0beijTiwk3QuqZkJBR4wS7g/SNoIVjfP75Gn1mxIjhtn//ATFjFPszWki/li9bLmaHQAWWjjEKhiGMycaNm+zjjz+ye8bdY23btLZ58xaKRWnWrLmK4WfPmq0WBTTxxSgFEAMG//KLLTb5sUcVWMdxG70TUPu22RsBtvRbbvn3rX0DbwZxngDIZjDCcZTRj4xmgrFACJBJOtwEGm8xXOGzgA+XrFLvx728aks/+cT27Nxlw0eMEOuLG+euXXbIiGMAACAASURBVDvVAw4mtG+fPmpTcfTIEcEebMIxpJAcrCIl1iaYxmAEQjPpli2aqxffosWL7OWXX1bwf+DAAfXnosYRl8gevXrK0h7HORore11XiTLyzCvq9WA5kGUeP3FCFuQ0pz5ykATAap0rPdv27N0rUE+rCEAkbQwISpHnTpgwUU2SAUr5CaRzJFmyTR2CUyTmJC7VI4Hw17++LvDZr29f69y1qx07ccrmzftYxi+hXjIgQGezMoDagR11PHm2f88+1QC1b9/OBg8eYs2aNpWDLLWGJCEIqGnr0b17d8ktdW/zXNYp8Bb1+vIGzl73xVqELeN7VRcUMVGh1o4xIDjmsy5BpAarXGtKUruolQXv43heh0bDY2rEvHaSMRATFfUW5HjO4sUkswSI81kk08wn1onMaMrKXD4XgTRnwioiF8WMq25If1y6fFlgELDG+6hrDJJQ9irquxxsOLPo89bdBGESxSxF0kWYOCR/7FtuVuJmGMHIKdTVMb4AHo7nYNzr35zhw3UyI4fkPPkc71P9cTwudrlaEfXKEWiKez9E3scx3YmyQN8fklwAUHcIdRVHAJPBoCYjnwawRu0AMHgpoNVB9JyJQLcnOMJY+hwBKOqa8vPTzb59/mSZjET7QWgv4Q6a+Xb2zFn745/+pHspJ8+pU7SNBIAKa8h4MxeYn1wriRxqVZG10+jd+wFetm7dugsgeimCKelCEg2nX5h5jIM+/OAD3XMAHcoNjtm1W2ft//xcCQjVrjmjKlmrmd24EWricKesrVYRVSkSQ7eXUwow63M3rDrzK5rvjBNP9BRAETllPKG18YMX/8+cnPJuR2S54+dGIDcCuRH4HiMQK27eQnJKHCrFxMW9l1uKDB5gS31oCO3KrSi/ygYM7GEjRvSXEQcPB4xM8tjyY8iDIhAnNi6AuEzZlNfE8V3eOy7UrGUH6DwYQ02Lg0B/QMtpLkXgFxeI27lrpxgJgbj+/a0rcspYCOyzhFZR0fn27TsFimgofN+996X71gHCcLuEjRg/bny62JvvVqY+qr9atGiR6nIATASUgeXhgYeDGvJE6ki4FlwwCfQBbSpil+3/GmWxqZkK9R00g6b/FBI1HwOvseD6AXhcJz/DlGLb1q2qqxgwoL/eA9jb+tVWmaAgyZGTW8l1yetCPR6tBr788gvJdTA5AXx6SwQPXHD4xPWPYF4OZfECSe7q1qlnJddvqCUDkksALmCQ4Lxa9SLbvHmTPfvs08pmf1tNXLiv32M+BqIhxP83sWniIBR43aQ4yzi9RRKuUGeTYVJ8Dvncir4iq1dTZv55YEagGjLymNqs/fxz2793n3pvYanPvd20aZMxJ+gZF5wWMZbhviFfJLM9VPWKl1WTGHprPfvss9a2XRvJ0X7xy18KvDz++PQ0IDl29Kh9tuwz9Ym79/77FLR99tkyW7VqpYJv5hLAnYCSRACBMexL6zat7Uc//KFc5WC3li9bpkRLkP3hJClznMJCW7Z8uc4fwI8UFJAkI4dUcBT18ZU7XyR3AwwQYGMBzzz+4x//KAkWLTeGDhtux0+dVN0o8s/x4ydkGnWrbihzv7SmskDcwf0H7ZNFi7TWqP9kLq5du05JC66V4JHavZ/89CeSUKoZMTK2yHTFpYLOvsO8EEwzLgTRfJY/mbswYIAn9hECc3dXdPkeQAbGE6CNJJD1Q/CcloRHySiX8fp3hRpKjhFAFt8tZqyqSt9HLVO9uvU0tpVJr6NyOS2gwg1DmJehMTaggWvI1HWlJMVjrfO+UC8IWwlwIMEAwAqmOJyTM9opuZFyXsy7UAsYzDeof4IpVg0UjqV5ca1xAA4/C9JNvlOJKNo8VKumc3BZoMsfQ8sCZ1Z9PycZoVYDhQXaq2F3uG/h2jk++08AZeGcg5FJAHFcR2CbXSYdOQ0D4qMEAOctZ8vIDdLnqoM3yTqjnqVpCWZkgAK4dTAL85z5DGCd9zJ+wU01JOJohUESj/k5bdpU3X+XjTqukdwzMpbhR7B3tLFgHqOUgJXbt2+/DRo4SPWi7BPU19JjEMdZ9g6eIfR8hNFH5cH4iiHPz7NOXTpZ//79xGDKBEVzENa3Umve3SlL7AJyyjjulLUisAsbfXsQp0SCEoK4UNbwHnyVSXc4VWse70HIfzkQ972fYrkP5EYgNwK5EbjrIxBr1ax5CqOIFAbjgLgEdsU8HKiDS2gjB8TFYxVWmF9pAwb0sFGjBlih2KdsEOdMnDf25r9IAEMwGCnunD8ByjmICC5mDphwOvEg+laWxXt25dEFAVsUW7JkiW3fsV3SK4wGyOB3pmku539LrjBk29etW2/8h+nEqNGjFNggZwPUEHwSCBFEEkR4gbsHbOUydMiXWyQsCTVGSA4JwggiCMAASvycLDnfv3nzFslueDgrM11YpAbOBN4uxXSQCctFHzicDQkgeJgSAPF3gsBNmzepCfDYsWOUxT158oTswP3hnrTjx4/ruGR3ARY4Tfbq3UsBBACXoAFJJmPHOcPgODB2toV6t7/97U3JaQgGpkx+zAYOGCw5LJJMPv/OO7MUMCTy45JzNmzQwFauWmHTp09VoMAcuBMT960g7lYm7pap/m1MXBi/YEKR/VGCHjcz8cAqGMl41jw0D48ka5FBQMjIB2MUl7C5ZBIQt2nDBtu3Z48CNgIwWCWYr9BDi/dOnz5d0srde/ZEzdYL7e/+7h+ssjKl2kJ+jgQLwA0DTNJg1epVsuinHgzH0UaNGmqsSTZs2LTJpkydagMHDhLrM2PGW7Z9+3aBDu6V17E5oKC28uGHH7HnnntWYBNXudmzZ0uS27VrF7mp4j7q/biq2/p169V3DcCBTLO4VXEkYUx6/ReugNEcURAe9fkiyIeV5txpd8AcxZhh3IQJdvbc15IcM+dpPyG5V+TueLOs1UF4AErIVD9dulRM8uhRo6xps2aShbK+OAZMOQCD9g7I/vj+YK1PEA1II3kBCFDNVWkkUwSUKrjXbqI56kDUDYdYQ5wD642APBhQAIgJjmXoEJk3yeZdYBmprZte1KldR82xYaMZx7p168m5MzhQ7ty5S60bYNJ5aa/M2pyCxb7Yp8gl0Fk1zDlcHsmZw/Iz1jCyXTp3tocmTdJ1wOLijtqmdWu7Z9w4zQeuBZAOe+K1bdS4EYQz9zF1cTBEsB7MPQIYDk6QDoaRX3rdG2MYjFUy9WJubKL7GCWE3KaevcCBkDsjkhj0fd2ZPExIvKUKP3fA5Hu+JKxpCbQns4KsOST19LMsW2P2sVDnFhKCIQukuj71e/TkTTA40neo3QLKE2cqg/pDPeWiPobhZ5wjQO7tmTPt6LGjUkI8+eQTSmSgloAN56W+jxXlqlnjnrNGNm3aaKtXf64WOEePHBWLzvnSS/CTxYvVe3PFihXaR3EIxTGZHqHr12+I3C6d3a1Zq4Z1695F0kuO726sSC0TYpm5pnSLgQuRO2VtjG5IwnDfbw/idO/zYlo3gNryCgdxgH+XU/qzLyS0cu6Udz0ey31BbgRyI5Abge81Ahkmzip5/Hqj0jjWxaCvuBplI6dM5CWtIJ60/v272ZixQzwzS2AiFo4/Yd+Q8kQALjsDTyTl8bMbmgjEef1PqI0LGW6CjcBGKVCIpHG8Ny8Vt6pklYLcAOIISqn9aduubZSRx1XSLZ/J0vLQJHhduWKl7dy1y0aNHGmDZRaSp8CZh+KMmTMVjN5/332ScoUXD/LrZaX62YoVy23b9u0KULt07qLjA5SQvtHy4JVXfu7BSVWlwBQPcR74IXjgZ7gK8t0uc4rLmAR2BQDGAxkQyDFDNp66Pwxchg4dpuw4DFiQgkoyefWKrV+/XvLHHj26S342bPgw+/rsWX03meO1a9eqPgZXTWfx/OqCWQoNv2Ef2rZtbZMmPWINGjSya9euW7OmzVTfNWPGTAW0AMyRo0ZY927dbMXK5fbAA/da4yZNJLu9M4jTHb/9hMwGcVntJsLRFPBmuVOGwxB4kWwI1+CBcaTVjcwows8EPjBCUSCXEIgLMjyfi26awzlmanjcdZRMOAEUoGDjuvX25ZYvBCIIcK6VlCiwZYx9HlS3p59+WuCM+8k9mz1rlo0ZO9bKSit0H6hBk5lOYYEaFnPK1EZxv3/0ox9FUjis00ts4aJFduz4CXuKJt/16iqohvUjq885kzWX3OrG9XRfPwJWWkg8NmWKnTl50mbMmKEg7umnnrKOHTvqnLmPXOumTZvFDAPKqAOlzkzNvgmoZVbkVCdugGA5zltOk5FkEbnYsuXL7Nix4wpAx00Yb5dVNzrPOnTsoAbwMF3B+CEkDZyt8MCZeyRGLZm0We/MUkKC8wuN0gVilDyg+TWsWpmAiteduY1+5E+i9cl6Y/xZz/w7NJ72Pmpe8wSDwfXxvV4flZ8uzYW15L4g6/NjRxtWxDIhWYP9AqTgeMh4wLiy7xBUs8YwvUBK2LlTJ0mdCeaLi1spEC4vT+r7g9mKM2a+OmQMQh1dtEG61M5ZL9xLSTKd+/pr692nj5hTgBB7DhJtkgKAimBGwqCEuRzGkJ9lgIqzqzKsApxG/efEUkbNrwWuohfvUzsBes5FbQy0ZmBUo71ZrJnMTUL/tyBRjCS0QC/1kvT3IKUMhlDcT1/CDjD5PwYmXH9g1bye1e+39/5zMO4JDQfo2a+wxgVwovdm13qGZ09g97x/nTN/4dpDxTbfDTD+21tvaY6idMDNl7kN4CIZwlxQ64WqKs3B/v0HKDGzY+cOW7VypZjpM2fPSmJKiwueFW+88f/ZkMFDbP2G9dpHuI/MU8AdbBwAlkQBTc5r16llnbp0TJtYeStUdykWCy21DOv1upIejBMqCZeUOoBPu1NGZjrMf2YC58zveJ4rgaC9r5rFqI+MrouxZ7977uV/yskpv1d4lXtzbgRyI5Abgbs7ArEOrduq2XeKFgMp7xVH5i6eh31xzCrLk1aQH7fCBA/uG9a3T2ebMHGk1ahZy1m3FA9bBB1uWCJgJwMJwJwH8Oo7FZmOuCFyCJDuEN9nSd0CY0dgiWyzvKzCln1Gi4EdCgYI3sjgI3NB7kQmkYcOv6N3Gg9Vir2XLPlULnjIypClYEpAkA4oeOutGXoII5NBasQDkqCXoBEQR+0LBeqYi8AItO/QPm1IwIOd5qwEy5wLD92zZ85IakbjZcAZBg8wdjBvffv1Vfaa76OFAC9AnD8oPfDl7wSTX335lazi6cVFLd38BQtszOgx1qRJY3e/S6VU18YDdszYMbZl85bIfMSZGqzs+TzBJjLOAQMGRlKopIJcmLh3352tFgYTJ06wvn37SUoL+1Srdh07dvSY/enPf3YDmzyzgQMHCAhSD9anTy9ljt0s5Ps/29MSqCwjh5sDsYyUNhuwebCFhCoDHr/59zvNq2B2E5i4DCOn4DpiuQLzi9QMA4o9u3fbpvXrxYjxb4Ierv2pp35gMC5btmy2F154UfJEzuWLLV/Y/AXzraKcbD+GIAAkTyzwAgyFXmX8u2bN6mqTgSHIsWNH7b3335NRyPgJE1XLCNv0m9/8RnOZY7lzX4VMcrAqp86KuUybgyemP25NGzexd955R+NE78MePXooiCYYR1oLgwMDwBwgAdK9ezevA4zHdXzMOLhWwChGJjDdfDcMLww8zDJGPTScBwh269HdimoUydikbbt2cvFkjAjUvabJ54fXq3kAzvnKtS+ekHyM4DbbgIOkjTu7hvoslwry3Q0bNpDjI+DZnQI5Jwdr3uDam0jf7uXTJmgCvJl1YBrDPM5mgTKg32vXCHSRtF24eMF279otdhoppmq4ygEkMbE0zCFYQwAv50ViJoBXnVtglSKuMDDGgPHgbkmPv3dmzVKtJPsCAL24dWsln+Z9PM+2bd9mEydMFBDHKIn7ybHd8CXqmxaZrGi9BdAVDYzOh6BeTCsADBWGN2aHhSbAB7yxF4XG6bCFyETFysG2RfJYDiRpX8RsZY9bSKSoJjFSOASGLjBlJCSYL+yLAGKSKMxFkkfcF4E68zWU7faIEU1I9sipEp/lcu6Ts4nMacaOaw+uwZJCRsBNAv9orki+GbHbAvO6hyTWqtvKFSvkksrey3OCpByJFeTDjDvyZOTKqDK419Qxk+AgcTjunnECgDDe9O985tlnbNmy5fpewHm79u18nV+9agsWLpTxCeub72XNwsR1iWriWG/aS6KkgurhSIhizFNWKoMj7hsgjntWVkZ/x0Kxr84iOzgOLqVXS65qjmI2Q8KKewXYxP0StlLMXywmlvn5n/yX77/R3934JXf03AjkRiA3Av+pRyAyNqHOgGclhdBkS10WSU0cIC4/kWcF8SrLs1Lr26+LTZgw0qpXx5I4gDgezVGbAVg52cNnATX1nsvImiSpTEvZsoP18Iy42bQiALmY6vRcSsTDEplVvfp1rX+//tala2c9/DA78abE1xQMEfCeOX3WFsxfoNqSSQ89JGv18JDngYf0jADkgfsfcFkJLnz1G0h2k1RdUEoSLxgVitCDpXuoFXjttdclpyOIJ9BD+sTv+DcBQ6jtgCnDIRLWj2AEW3J+hxkE44O5grNFyI8KFLzBpMGUUPdHfzx6tFGbhTSHgGnX7l128sRJGz16lN5PkE6dnXoZVVXZrp275OQJG9Ord29/+CfdihwZ2vvvv6eA9PHp09WCoKSE/lBJD1QvXLLXX39NvYcAHWSXYeOo+evdp6fqrRy8/zue7YGJy2o1kc28hVqT9KHTCXfPmKdjcf/bN2S0t1vVQd4Z2MhM7aUHsLycxXCJFSCIe7J7505bt2atgizmzaWLF23goEH26quvqj3FsmWfWY8ePQWIsMHHBGbZZ8vs6rVrVlRYzVq0bCEARO+n1sXFml9l5e7sR8BaUJCwBx58QDV0JCdoAXD5SonVqlNXcxmASWDFufF+AmxADgmF4uLWYqc41uzZsxQkF+bn28XzFxS4EmTSSxC2dd/efXJ45DhvvPGGGAYkxCQWQDMl10sE8Fg3rCWAHMAL50gC1DAuZP6PHjtmK5avUICH/XnTls1s4YKF6nd3r1oFREFjWmZHL7BKsWAw4+4KmLBkWbnGFeaQZARgAvaKxtsAR+5tAHKSC1JvlZ/v7STEyrj8mjnt9XF3YH6jCRFAXNp1MuoB5qVkzhIBHsQQRcyUzwtvRYD0GQacoJ1zwzwmnEOQJpL08LoxgJuDCIjFDK4MPE9m7gY3VLlIRjJUEknvzp5tx44fkyvqffffJxCLjA8zJmpqn3zySTE/nJv3qnQZq1xAo4A9aB99H40EprK7D7JjZ6MDAONcAFX8GWrqRJblkSTzNJzGJCTbIjdfegkyFnx/qG3zmjgHiawnxjbIJElEcd7s1TgAi6mURJ0ElWlfAjQC7ujVifSURBlsJwky2nIgf6X+VDV9BW5WE2Se7P2sB58RJCkczLGm3YzFe0LCGvN9wcxINvsCfnkCUyTkqF1j34NdnTBhvJhs2mw8NnWqzEloX0NNNSY9XBdz0RUW+XJDFogrbm0rVqyUmoL5Q60szwhqrDt17GjnL5wXOMdNViYwqlFMCcR1piZuQH8BrpAQ4lmDQ6Weit8C4vLzcU+ucMAdgVeAOAzdt4E4uVMC2GOoPq7ZCz/Ngbj/1NFi7uJzI5Abgf/tRiDWoknTlGpACpwtq+J/qu0mGKxmVRW4X9EGuEIgrl+/rjZu/HArKqqRroGTSYkRTDmQo1gaEBcYEtXEqS4kOJUEd7OM3XiQuHgGNzNOLqFxqU2yrNJq1qipBygyQo4H40RReIeO7RXAqAFqqkoPaPptAWqoZVu8eImAyNSpU1W/EuqpYL8AaBcvXLCHH3lYlvo88KlFulF6wyoqK61O3TqqSzl46JD6VOHy6PUWeVazVk25iVGX1qZtGwUsHIMAgiCDwITAB6e2jRs3CsBRN8R1AuIABS0D6IoayHp2OqHfY24CWELGuWbN55LSkeUlyCZAoD8ZbBssG0ESBfTU/J0/d05Bzd59+2zTxo36Tpg2ziMEvARaXDuyzqnTplrbNu3s+vUyjTHBFGDurbfeUoF+fn5cNRm4HW7avNF69uxuDRs1/FZjk2+b7brPkpBFbC13OMvAICIoIhe/TPuBAN7SAXFU9xS+698K4u90TkFaGSRhAnFIjSoq7NCBg/b5qtUKxAgWyZ7TC+6pp56yBQvm26FDhxTQAz7k9li3jn269FNbtXq1JI5PPPGkbdy4QZl7AkDq1E6fOi2G98SJY7L8p56tX99+NmfuHLnh9ejdR+sLM4vGjZuozcT58+fEmi5e/Im+6/4HHjDYGsAP8xwgBAvYp2cvgT3mBveaeh3mFGAcN8lOnTtLtoU8buyYMeo/CLg/eOiAGGPOj3Hg7zR9P3jwkOZg+3Yd9HPmbFlpuWrgWAfFbVpZ63atbdmyZQpckfypJipVpUA0JDFCTRXz8tSp01andi1LlldYo4YNlWTZvmOH1i5Jjfvvv0/tCmSHr0C7PGoJ4M6FanIcMUcOVqLWIpJgZ+qcbr3fnD/3lLo/sVaRdDSYWYQ2AUHWrX5ikQum28RXF6MO60mdIefKC2DN8QAYXifm0j+vbfOauMDwZUuaAxOWmbcOQgBrAGrmDKBm2rTpkmkid6PROv3zmEOv/PwVa9G8hcyVfG07y+599DKSTVcsBkbLQc2tzozZzFyoLRXzE9WyObvqZhoBXLsrr9ev8XfGiPMVi1ZWqlYIzCPGh9pbAbbLVySR9RYU7iDKPaVlDMxPcKrkewBpUifE86SeoDE1fwbpI/cJ9QTPAdYAJlHUIjJ3wrz3+ljvh8dL4C1ipYLkN9xjHRfwnXbJTGrPZW5Tk4riY8yY0apnJTEDQNu/f79+/8QTTxgGKKxNrunQ4UM6h4cefEhgtUmTpnJV5tkCk7d48SLt2yTYWANfbd0qsMhYwVRzPXy+tOy6derc0QYMHODsdCS1FWBHDotE+VtBHExwhVeGkiSEdY96ml4tuXZbJo6sA3JKJZHy8nTfciDuf7v4LXdCuRHIjcB/8hGItWzaLBVPUCDuhApyyiCPTMQLVYMWj6G4pOlpmQ3o393G3jPECgtrpGviBNjUNgAGzqWUXodBoKTObWL5FCTw0I+y3iFwCRIg/uThFwL1mxmWmFWUVlitGrUkvSKTef1GiR7INBzu0rlTVJfh/XqwXccVDEMQJG8rV66SPGXa1KlWr359sQAwUZhTIA+k/gsbdwAY8jOs47Hpr1Wntp07f16W7Vu3blMQTt+0YJoBaESmSc837KclkTl3TufgAZ6zBEisqIvCUID3EVAA0nhYt2nb1gOHiA1yFqhSD3OkZmSicYYkc4sj3UMPPag/yZLzcOXcWrUqVtNwZJ+PPTZFATuMCo6aK1auUA85LNoJSGBEkBwhRaO2Ztu2rfboo49Yhw60P6hQw3OkqNwL5D/UH3IfGc8pUyYrI925c0f1CfMY9fszcRmwHoG4rF5PLjeLesGpniYjf2QeBQCXLZm7k3wue32H77xZaRfV7cjAI9MoPtRE8bOjhw/bqhUro75+HXQPt2/fIUaXYIz7RbDFfacNwyOPPGqnT52yX/ziF+rDBrDDXZL7BEDCnIZgk2PD6vz3f/nv9szTT4vFAjS3a9vW7pkw0aKlIDkeTBo1V/SEo78fwV9oBE8wTEb/l7/8pUDTM089JWktQSIBXsdOncSkAepwfiTgZX4SyFJDOXz4CDEnx44flUEQEi6MbdyMIm7Hj58Qs4bbKrblzGeAAm03mMO169W2lsXNJb8E7MFWCywlvb6GAB9JlzMeKSUFaIzepHFjK0jkW6eOnQT+MDg5fOSI1mnPHj3EdnpfspSAapBJB9YMABZYltCbLQOa7jAnowQRklavB3IzpAC4BIQqklr7JIG4PtaYtyXI1/mwLrmPrYqLXbpX7qBC1uxy8OQ6/ZoFl6hfinvNlNd0Oq0c5mxoKs6PgyEJSauP530sCTcszcOPPJJ2U2QfQN4HCIcNdsOZsrR0W/b9wVgqs5lmSZBvNfa5+SnIOLu5SVLslySqkSW+ZKKlsPU4bnqvOBhD7i3zE6kngEV93mjdoGbfLl0HGMHwe51iwmpSN1y/gcCKO2l67aK3eUnp/exFQXrJvqXm36VlYonZAwGEKCwCo8cYB7dQwFy1oiLt9+yNsHjB3CW4rgIC2UfZ6wCbfN6ZRHeA1PGKilSHjTQSJQXPABKD/IcMnTlEMuyll35sv/jFL5VUbNeurZQTyBvppch54y5M8g1Gju+inhq3W1wpAeckJ7m3jClsHmuCc+Y5161HVxvQv3+6T5zaQUQuuiyCbwNxPD9U88ozOaqBlKQ7P1+g+HZyyltBHOvhxZ/+1++/0f8nD7Byl58bgdwI5Ebgbo6A5JROnKnM2VKArRjudPSIi5vJ2ATBRrkVJJI2cFAPGz16sCXyaTzr9sUEenq/6uASVqk+PtQveIG+JJqqZ3Dnu5sFTxkGhgslGAoZ4+xaJxXS0/PG8iQxpPk0wRPHHDVqlHXs1FHMHAEMsseZb8+0p596Wg905JfU7yC7oflx+w4dNKYE4BgHEDTwkEZCg/vglClTZLvOk/HLrVt1ztSXYSQwcuQoGzRooAAqwQ7BA7UPfB6HMYARBiYE+khvCMz4O0E+34UZBGCRAIEgESOLjh07pXsxeZbbpZU8+PlOrvPBBx+Qgx/1bVOnPpa2lyfIwHUTuQxMGxlhQJ7HbjGBUpw1CZQIJpCoBZaErPfixYtt3bq1csDs2BGZ5nX1NNq5a7cMBvbu3RcV/SetVasWYjIPHzlkLVs2V5H/vxfEpSd1aPAdIatgVa5Alxq1yKUuU2MTMbrpA2SklBm52O2XjCcIbi+3C8AgzYikGWCzSxcu2oZ16237tm0K3AHD9IA6eeKE0ccLloygD9kqDBggjsbov/71b/R9uEMC8snC40BJISLVPgAAIABJREFUTQ01dUiVYJQ/WbzI/u7v/k7ges6c9yWXHT5ytJWWVSigDA149+zZK+dLjjl16jRJa5kbgAVYAuobB/Trb6NHjlJ/KkAj827qY49Zl65dtbYwycAgBQBF4E/AOWHCBN3jtWtXC4QSSPt3et+4G9dvqOVEnTp1ZZUf2AwSI4CMvETM6jWqK7BDUI7jJeNBoCoDBfVJ835lX2zZItkvoJKA/vTJU7Z/3157eNLD+j1JheAciIQYKTHGPQTfnAfsaDCoccDmTbwBGzBwabeQO9TEOajyz8HIiS1UHR3jXGFnTp+xk6dOKvkBgCuFjazEtc/bA8DEwURi8FO7dh0B2xYtvNcj+wG1Rjr/qMYs9JlzAxFXHkQGl+ncR0guONjz/RHJJPcasDJ9+jRJnfksYJr9jGQNigDYYL5DbTHy4gIDngyKvieSF2bLCoObi5sTEth7XVX2ymD4Qo89rj2Y/ADAua9idlI46noT75CQAHywDtlvMOVhzjDXUSAIqBW66YwYt4hhkwuo6jHLNOcA8eyZXIdfGwAaJpO91MFlkNKSVKDeC/aPtYcSAVdWEmt8XgAJ6/yqKrXzQHqKQoI549fgzegZV/ZigVZ6oIaEWiym86Yemb2X+tFx4+6RZH7J0iUyuWIuL1++TOv+j3/6oxKAyF/ZI9asXSOZJYCS8fR+dVFz98oqMbdXr1y1AwcP2u7du4w1TmKRWsRGjRuLXa1Rs4a1addatdwkdNh0Yc4Byf+WnLK83GvcpRyBuZajJWsobgmSgHcAcZpBUYN45iXz8Iev/HMOxN3NaCx37NwI5EYgNwLfcwRibVq2SuHmKHMTF1NKGilwlopbLBWzAh7yhkMZLQa624gRAyy/gD5xSC0oAI/q4YwAJC6rYjK1XlDuTYJDUToZXYKFUH/BwzS4sinEqfJC81CIrwqOSGKZ4HtSMQGbL7/6MrLgLrThw4Zb7z69jZoMgom69erY0iVLbMeOnao1Wrd2vQJoHqAAKOSIPLy9ufIe1ZDBeJFJ7tqli016+GEV1gOA5n70oT006SEBLhoQY4wyZMgQfQ8PQgIH2AcaKPfr11fsG7I7ghtAnAcIFQoUeS8SKYJ6wB6BGg9HsrEEQgQLypgSYCoQrLK169YKKD74wIN6uCO3AQQ4gPXaE4IL/kPGhmFFr169FViSPb186ZItWbJUWXhs6AlCCcpCppnrBsSNHDXSevXqY6XXy2zP3n225vM1Cp7cbIXgMJku6qfIvXbtGtaqVat/N4jzoDJIZyObPil6s5wm0w5+mRpJ5rf6GkYg1ef796uJ80A+c8wgpQo/D6xOYIhLrl61dWvWiH3jPtLXjaDU7cc94IOFA6CsXLVSQesrr7wiq3DklhgaYDRw+NBhsRYTJowTe0wi4p133pZMFYdKWAxqagCHo+8Zbx06dlGCgACTwI85hrwWIDh27D3plhEwQ7///R+UvKhRrZp6gBEYkvWvAfs8fboagTdu0lgJkJkzZwpAAUboHThp0kNabwsWzrerVy6rtg/jEL6X+498DRMVmARaJjAGzE9aUHz00ceWrKqwvHxqivJ1vgSzjAFrgOAbaSDBPfMM9oR2HMhSqXeqVb2G1gQglxo/pL30xWOOEfQiA8b0hVpDFi3nLGOKODbxUR2cGpdEzoYA9cg58c57Ycb50NsHxFXXBHsP8KWWkfMlUKYJMqCDfQrwQFCNA6BknnkxOQhyjTA9rH2uOzBLHFcyTdnt38y+hbkW5IQBXIYWD8hvYcG5/meeeSYC6wWaZ0s++cS2btum2kPuleo4oz5+6o1Gn7Sojk/STrkA+4u5zr6hesTQyBzpXNTnjJ+xdzOnMF6i+TTgnPGAgQM80VfPnTozLQPYu2rXrimnRcASwFs1ZtR0SZ4NaPLnAOfktv9+H/h56LHGvEBFsHvPbrmjIlvlnDBmoq8aAI/PhPo6GM5gTsJ2AfPHPst/m7dsVqKO48NoBcfH/gMGKPHiTccLNQ8BgjI7MdN1YmAkUJ6fb9WqV5d0eN++vToP5JSA0VPq/bZP11lWXiZXVhg5FAusq6/PnbOlS5bawEEDtQdwTMaedU5dKOd6+coVyaQxmWK9BvDIXCRBoDrQagXWpGlj47yZf8z1/Di9Ep0p/TYmDhCHezQAmTmCcyvJIplrFRbcEcQh2VRNXNR7MAfivmdklXt7bgRyI5Abgf+AEYgVt2iZwtUxHkAcVtFRvzeZlSCUJAioKrX8vHLr17erDR3Sx2rVqWdF1Xg442TpQA4Ax2fLKyqtInoAkOlNAq5SXrCfl4iLAQgF8O6k5tlxFc1LhummBaFuTQE37F4yZfXq1FMgikSQBxNBE/25AC2169S2ZLI8LW/iwUsAAvghiAL4dOzYwR588CE9vE+fPqV6H8wfZr3zjh7gZFHvGTtWD6/f/v53NmDQIBs6bKhhxU8QDwuG3NIzxw5UebByTgS+HJ/v44HcuFFjBd9BskUwAUMCiCTY4fuRLSLNwqhEpioU3efDanomnOMC9pBTEpwR2D322GNiBYIUiPqilStXqD5jzdq11rRJU0k+kfJwjrRH4HwmT56sGhOCIkAqwBHmDjZo1KiRNnzYSNW4iR36ZImCDoIIz2Qn1fsOVkDtHuIxBdbUTv575JTZQWW2jDGAs7SkMgjmbjKsCBJMB3D+Gf97prbozqsnALjsGiWC2mBbHgwyvDaRQK7Atmza5AH+lSsCRW3btPE6GwWz3icKeRU1TARgL7zwgnp4/epXvxJAQcYKgJYcrKxUIP7S5UuSav3Lv/yLgil+Tk3bx/Pm2Zh7xtnEe++PWgpUl6TxD3/4Q9psZMqUx2zYsKFid2GvYHhhltREOg8jlCLJhbmWtm3bWCOYZY1TnqzRCf6Yb9TjPPbYVMkEb5SW2FdffmkrVq6UPLN5sxZ2/Xqpde/WXa6TaqxsuC/WlgnKlcuX7Y033hSIu1F2PW3iAVtLIB/Blqjf23nNXdYXAW5wPsRZ83pJie3csdO69+hutWrWstNnztjChQt0rQBBAnDmMwE0f4el9pout9PnFSRw+nfUmuR2M8ABQCSdjSR7fM+mjZtU54RhRstWLSWVpYcja5tjuxGGO1+SpIGJYf2whmGpGBuYEcxiYOhw0KSWsVHjRmIna9as7esmaq8QAFX2fHVTnZj2Hu4pCZlHHnlEfcXOnDmtPQuWadWq1Xbw4AGZmgBseKmBdsqZHsaM9R36o3nPP+eg2WfZYzASAehjGALgYc/iT/aJIMX2HmFeX8i85bjhvAGqXB+SvxYtaKVQrHsjOWlZqUx02EeYnwA8wCbJKkA+iTwkkcxNB+Tu2sqLsaR2eN/+/da7d2+Btgvnz+ucuCcYCAFKS65dUyJAhin01Yt6voVjMa4wtzoX6oI3bRKz6pLXhMxEcNulTs0dMM1qa147o+dr3/sIcv6AM0Ac83D8+HH6PtYQbPrFCxdV48f+w31jrTHH2Q/27N2j+8+1YhTFRoUxEmMKUAbo84zkOnlWqb67fXv71a9/retnTC9cPB81+8bYJB95QmS8VKFzjGe5U2KOwjxinFnr5RVKmaaZOM5XjczTIK4kS055I3KnrG6pqE8gjCBjwbm++LOcnPI/ICbLfUVuBHIjkBuB7zwCsbbt2qVSVUmzygqL8WAioR3HQjphZUkeFgCzShmbFMTKrUeXNjZ25CCrXb+hxRK4oRFA4EgGI0FWFBc6N0bx5DgdYd2skocBWdNkpdc1BcbNs4+ZGpFw9v57D855VVVUWWF+oQrJKex3o4EaqjEiID565IiYMsAcQReBIbJKgieCGhkGFBTa1GnTFHQgj4O9wJBEzYtLrsu9D4v0115/TYH39CefsJlvv20bNqxXwEI/H+ygebDzCgE/wRwBEMEBLQ2uXLpkTRo1Vv8dUCqZXs6JvkHI5bAKh22gmTfyTkCZj48Xn3NtjAsyuYMHD4ql4AVTg7sZxfwEAIwM30vAh7kKMiQCTFwH1QC5rExjRS0VABTWkOAz9NridyuWrbBOHTrJqhzb9M8++1TnQUDNuBHoEQISxD788MOq5yJLP2jQYNS2UWN3v1fZTFr2LAzBavgzZJyzAVV4P78jQHKmLqp6ygJxDu7vJIu8szthcES9dXVo3G+q08zYjofA+uuvz6oOiSbf3bp21T0g+Cf4Cq6EBJaM55dffWW9eva0l156yQ4fPKSG7Js3bVJwGK4H5qZzl85yHcXUgPvkMrrTNnfOXDt/6ZLdd/+DAgOAaVpJbNm8WfVtgDPuJ0CNwJpADraWdgP0i/rRC89b/fr1bO7cuZo/sCiwZ2qpUVUlgCaWrKBAAePEiRPFGpdXlOmYBH8cv3btula9Wg1JbJlrfF5JkQvn7cjRw6rTw6GPGjrWO7VFJFumPDZFzeUz9Wkc75IACKBRhhMWk9GFmK3z5zV/GVPuPWNKLet7770bGWXc0DXwWaSsJGxU20Ogqd5jXsckeZ6s173mMzRvD2MeWg94H8Bquh8w2IANjk8bD/YPt7r3ht+sQ+aGm8fU0lojsMfsCBDL9wMOAEGsPZgfmDqCXq6ZFcH1UodIDVLDBg2tbj3G1Vl3wBBj6m6zQeJHA/ejcgT82c9+KtDqDJqz7qs//9yOHD6sZA7umOE8OS+uwxk2r6nlfPk8rSs4hiSi1LGpzi8lMIdklHPkZ56YimufAKwjv4aJwkCHnwGCYFZxXEWqGEAp8y+cBwkvJJq4BgewsmHjBvWeJNHEuTEHOReAGPOKhwSs8dfnvlZt2LRp09L7FPPoyy+/soMHDqiVCvMDgw/GOygiGDuui7XMODC27HP1GzSQ+yk/D/caNpPxpnfm9GnTBKxIMOrZlHR3T47H+DGfC4uKlExDhgwL3qVLZ6kQGDMkmNx7kiwAVq7JG8m7tDa0LeEByHMRAMs64fv4PLJ9WLbmzZpZ/Xr19Zn169bK6IdnjVjQG9c13iRAeCYVRM6uDoLptYgTWZVq5GAuuc916taWS3RlFYkOf4RKzlmQr7WhhvCJhPYW75lYYDfKSr39QD5sX0pAjhYOAs0lJfbCT/+vnJzyO4dWuTfmRiA3ArkRuPsjEGvVunUqz6osrv/g0jAi4Sd5Vl6ZsjhNchN5lp9XafmpUuvaoZWNGdbfajdsZHkFRWJu6A2XiJOxQ+JBolDm3N7ANSJqXNJDipy+REFa5BRKsJP3YDoThN8K4vJjMH5x1Q18/PFHClaQtRHIAIxguXAKJNAjE8pDnVq1zVs2qZ6LII1A+J5x4/SApK6EBz2fnzXrHUkmMT7BlZJmvZg+dO/ZU0CQ7DABB0Bn0MBBqpHLrqUhICRb3LVrNwW31FG1bN5CtQ0ENMhneHCvXLVK9RGYm/BgJFhD6qbsqPrpwVziR24KNHfv9iCTc2nfrr299dbfrF+//gpoYSJ5EXRQF0dAyHh89NGHMjwgkCAQBJQdOHBQtX6tWxdr3ALTufTTT23V8lWWSqYU/ABM6jeoJ3CBlIvAdcYMGt0eFXibPv1xuS8ipRs9ZoyVE0QLSt4ZxKXvaVaD74yc8lbQFUlpvZVWGqzdPC8yP791iXwXJu52yyoAuQAOg+mES9VikhlSi8T8Qlr47HPPpkF8uBbuA/OLXk8E6S88/4LVqlHTateqKcBw9OgxgQIAFtl6gl5vwO0BKAws30dN4uYvvrTP164V48By4Z7hQgg4//Szz+zkiVNifjDhELuQiKsNwZjRI23QwH4CRrNmzdLnYEHI6BNgAvBJgjC3YN8AQ088/rg7QRYkJC1DQllYWM2OHj1u69dvVNA3aPBg9aPDLAXZdY0aLp+j3vXY0RMWV+KH+XZF7BF1qsw9xsHr2OJaHwSZmD5ITllBH7BSrSUCa2qLWFO8+DljRi80kjEwfzAugIoOHTtaq5YtNdcJ0pHrwYzAMCmoh42MU5vrLQdckp1JuAB06HMHe8l4AGCRt5KkQYIM2CBw9ntjYlo4L86RdXf8+DFJ0wBkfB/vo7bp8qXLSnQAgGGAdA0XL9mZs2fcpbH0hu4XCR/MNpg3J0+ekCSX4wO4ODfWMX/v1buX5hDfG9iwL77YYps3b0lb2HPufIZgn/PgT5glmEFke4AV2GJYJl5I92rVri1GBymfwFrNWpL7Btt+GHbOge9kjCU5rCgXmFHvtNJS7V2hpQHMlpwkq1e3eR9/rMbWL774ouSC/I595cjRI0pOsDcDRlRLXKe27pnv8y4DRfZOHSTjSAIRgAeoJDGGGQ4qCMxFuC4ADDWeOBN37NBRAIg5xb3nmkkE8T3MPfZcfobhEAZTO3bu1PuoNXQjHsoIqN/2xuRsPcEFlf2b/RUm3mvzmP81BKoBfW6Q40yl14C6OzJjytzEdRMFRGFRdauBmUuDehprNZcnERczTzqoNj0mN+GPP/pILV1IFNwoK1NvUp4Z9MhTHaP63tHDFSUMkkoHcagy2MPYq9UioTJmjuFiun4HcclbQFyR5o6DOPNa2MilU8m+WExz7MVXci0G7n5IlvuG3AjkRiA3At99BGIti1uleHjkx1KWgDRDbpSKiWGpwqxEdt1miVhSIK57p2IbN2qw1W4AiMO9zqWUBHEAN7FwtBygpo7zED1DfxoPvNUjLjq/b7Z0urW9wM1MXGUZ7Q7iKlpHtgIAI9AgIEVWSfCB3T6BNhlfHvi4fa1Yudw6dWqvOqI5778vBuTxx59QUE6wgITlww8/sjOnT9ukhyeplw/BzcR7J9p7c+aoySvAjECAujMkNQSHXnCfr/PggQ8gox6CAOPrM2esTXFr1VkQ/BCUEfQABnkg0iSYrPehgwcVlGqoqPeiViUCcQQfBJk0hkWmCWPyq1/9WkEwwXxgWDg+boQEbT179bJ//eUv7eevvmr169VTsEXNEYAVpgOwK5e8SIYG8F37+Toru16mYAqWY/iIYWKbOF8Coz/96Y8KzgnaYd9gkXAiHDN2rJXS9+lbQNztAJxmQlZNWpiuCuai2qZ0n7ho1mSIt0xbgttP8zszcQGY+fffCgRD/6xMTSbvUH2RmNRyZeIJMgkUCVJx/CTAJmALVv6nTp+yt2fOtJOnTgkcDezX32tWIsc/lgPGCQAijitwrzl0XcCG4yhTX1jNVq1eYxs3bVRtEMclYGf8uZ8EtXyeINjtwx2Ev/j8c1bcqrl9/NGHMvNhvmKI4NK4uGzPZ7z1ltYGBg8wDA89NMnatmsrOSZAY+eOXXbl8lU7ffqsnTp92i5fuqKhxmCBZscPPnC/tW3XWmMCI/Tm395SWxIYElidIUOH2uTJj6qmlPnPLSX4BIitWbNW50ETcdYNkt+mzZpat67dNI6sIzW8rl4tYhrLxJYjYQQAAgRhuACaXG+QLdLuorZ6iGGaQdNvb1LMuHPMIBNUvdXu3Qq4sYKnfpT5jDEIzp0ch7kPgPD7mhRwPHTosH311VdixC9fuSxzCI7B37kODFH4k72hU+dOkioS5AdZHuygy13zJZuFHUOCRzKFOcRnATqAPNYsktwfPPUDrVdkgZwL37VyxUq58waLfWS5MLOB1fN9KRkx7S5L59rZHwFi3hogTw3KGXP2FH7HeQY7eYATx8DgBaUAQIj9EBDBC1aRvQamLtTusk5ICuBYSr0Z0lfGWg2ry8qURGC/5TxJJsE48/kMS1wh4IEME3DHeWO+g7TWTWEqJSNlfFl3gGT2fYAd7sKcE/OcZATzDQk0Ywb7xjOhR88e1rULvQ5jShp8seVL++LLrwSS6PXWpXNnNXLnczDLgDXJEdVKJmb79+0T8JPBjnrooZxgby9UfSlrlzkrMJ1ICCgjmQesqfauqMjKyqkJNCX12G1gkrkn/Mdn+G4SJDu2b1fbmr59+sg4iWN26tJZ46+ETdTCgvmkPn6Y+ui+w8SdciauDiA8rkSsHr6YwiQrVAeXpG0Q9dSJhEobQhLhetRYHVaO46UqmUfeYoBrfvalf8gxcd89tsq9MzcCuRHIjcBdH4FYy9bFKTFwsSo1CQDEkZOEiYslCq0SUFdVYfFUucWrSq1Xl7b24IRRVrN+A0vFCQx5iPDAI0PpUkraDOTFvb9TAHEAOWfiAHHB1j1jbJEJqjPPiW8wcXkJaEKBJZrd8rAlo8yfBEHUo6gW4obXHHXuQq3ZNdu5Y7v17NVDAdiSJUsESH7605+pVxZZ0t69+9i8efNkbIJUhjo52ATO9de//bV1695DgSPF5zj5eR8tByIEPjzgeNjt379PdRsEWLjutW/TVpldzgV2hUw1AST/UVfBw5MgA0kb8hYFfIm4lVNkH1mgYwSxZMknuo6hQ4cpYCFLTvaYQJAHLAEFwRT1bQDSd955R+YpAwb0Fxuyfv06yfFoIwAbiawmNNzFVW3VitVWv24DBQ0EjfRCIjhhPDg2sra2bVsrICNTDEO3d88eGzJ0mFWoH9XtmbjbAriIjbs9iPM6SP0vchcMfeSyV4K7C94ZrN1p1dwM4m7+fEbW6VM2yD0JTjFR4BL379tvmzZtFLChMTwMFyxLkG8hPSJgpYE6MsbRo0fblEcm24njx9Mgjvo4ZLTe/JgG0pciBuuqNW/RQpl7guqaderayVOnbfXqz/X9fI57zHcRgFFTFFwTm+PeGKenXJk1qF/PHp30oKSU/Ju6KUAKwXKTpk1swYIFNuf9OZIgd+naRcEiQIZ2BbxwKyUJQe1Rs6YtbNOmzbZx02YxdAS5D0+aZEOGDta8qKyskFPpJ4uXSP4IQOGaYGqff/55BbAYPrhzJD3EKrR2kVUGY5PCogIlDjBxcBmgOwkCxDK95tySnrlM8H/h4kX10jt79ozafwAckYaKpcCpMpFQYO31thhnOOMnm/u8PGvXvp21a9tOEjWmEZJC7i3jTo0Z74GBDtb4vAlgBbvFugSksHfAuPXp01uAiesn4cKaoZaJdcTn2It4hTpXACmgDEAKMKVOjD2HteW2+VdUO0gd7D/84z9EMkp3wj118qRqVWn+XbdOHckaqXHi+hlb1qzAgZp1uwSVMQX8cz7sVYBeklLbt223yVMmy7Y+JKO8QXml5jRgMQCsIENl/KjDZL6wH4XEhNd10aYmoXkHMOR+0x4AwBrkqSQeMFKiNpe1CKhg/JnTGObwPSTdOE7v3q6kALSwTyKlXLd+vYypYLXS7QJipqQdzCr7M/V57dq11z3nHBlf5gBtUZAisv/BLnLvMB7CbZP5Sh8+7gHXxHUqARDzvndI4hlH5gDy3xul17X+Qs1cqO9mn1e9d9Tg3cFnVVrWnl9UzfKiRvA4mPIfe00A+wJOlrJjR4/a3DlzJM1HCnr+wgUl+mAwAa76PrFsMHH5AlxqZVPhII4xrV2Hdgo8S1ASuFRUTrZFhXKYhaXjmeOsu8+j69FcRU4Js1clh1rqQF1J8uxLf58DcXc9JMt9QW4EciOQG4HvPgKx4jatU9TC5VH3Rt0FjwPspmnanZcvKVcsD5YuaXnJEuvWsfgbIM7bESBFAaCRfY6rri6wS7QtyIA4l1kGNsQD/QyYC/25HP/dzMTduFZi8VhcAdDCRQsVcICmCFh48BJMAXD4d3BfpFAdtg07/EcffVSgadlnn9k//tM/qVaJoJGg5O233zbqngj+sO4mEHn3/fft4pVLNn36dPWRA/AQgGSafXtTbkmNCgtVyN64SRPJZE6dOGltWzug04M/slvHAhtjCQAZAQfn0Lp1GwW1BA1AIkAcDJhLdSqVwSbgoHYPt0lkNjBxmKIE9oJrpK6IgB35JQHwc889J8klzCJBDMAUAOb25y5dXbr0U1u5fKX17tHbHnjgAQU4ZHQ5HmOKJO3tmTOsb7++sgwnu04gxHnTx8tUu/YtIC5LQklwEUCZ7vstOCw0+w4c2U0RQ/ofoU7ufx3EhcRBhhEOhinOYHiT4CqXZsXzJO9bsXy57d6zR7I6GAXNM7F1gWeOqY8brB2yvGFDhtiRw0fEHAgYpkzMDu0uGF/mMn8ideRFQgCGom79BlaRrLLTZ04LCCC74lwIbJH90bAekxUACIkFWGjm2tw571vzJo3FoiCho90EiQXmEtfw+ut/taNHj1jnzl0E6jBS4Vo4BoEvve1++MMf63j5iQI7eOiwLVq4SICDewYLPGLEcGtV3FLz+sCB/TZr1mwFuASDMDYE/9ROkkTA3ZAg3QF0SgE984vzIej1tVMQ1YQ5a0dgCiiRA2TUqDnkg/gTkEejZdggpHtfn/1abBPXH17BIETGD/G41axVUwYT1A1i/EMwTFALo8wagv1hXmOyArMFkGCsz359VqwbEr9z58+JFaTe8b3337cO7TsIVPj74/qTBA1jxT4RaiYZV2p2qZ26cP6C5hOg5/CRw0rusCZ79uqp86KuirpX5LaPP/54uuYLuejePXslH+TcJ0ycIBlkSDaE2lzVk8bjdvTYUTUlZ15NfnSygCVjRC3f7FmzJQnF0IY1TbBP7SsJI9Xtrlpp+w8ckKS6uFWrqCbwhmzwYaSQlLds0TJd40zSJbR7YS6wj7APA+6QCTJv5XCbrJS7Ku6OYnhoqE1bhUSBwATnjuIBqTb3j7plkhyhJpD5wH0AWPB7AKLs+i0lueq+/fs0Rowza4o5Se3affffJ6kx/S5hOhlvEgcXL1yyz9d8blu2fGFjxoyR6zD3XA6QUc9SpKmASJdRUhdM242U1/GR7BHQo+2BqzJCDW3oPahEQlRrV0G7Hkmo6fGWjNh45LhuIKYG9jETOz171izNL76fOR6YOJ4tgEQYbp5dOi8cnalcF4g7re8LcsryiirLS/izGIAJ0KctA1/EuXAdBQVFGlOYuLScUs2+3VWZa2BNP/+Tf8yBuO8eW+XemRuB3AjkRuCuj0CsVeviFI8ZmLgA4gITh5wSzqOgIGFF+Wap8qvWuW0zu3/cSKvVoKFZosDieItTQyeTOIIwb0/gTb95kveOAAAgAElEQVRDA/FsECfhfxrE+ZuCeYUDt+xA7KZecRRm5yXs4KFDtoB+UpIFVoq9wCiEBxjSHyywQ12CDEVwGCwssOHDhsl9bPXqVfaTn/xEmX0emIC4GTNmKJMe6r54YC9ZutQmPTLJmjRtZvPnz1OWGOkZ2foAEkNfO4IU+rghKcK1jQbRLZrRJ84NQUITc86PQIYMMcwXNtjNm7eQ86Nnp5MWiztz4QX/ploMGBF6j8ESEvzS861Vq5YKwAjk69WtJ/aH6yGIhK14/rnn1LMOd0rAI8YmnLskPVGQQtuENavX2qgRo8Xu0afq6rUrAhpBKjVzxlvWrXtXye8IsgAA6zesV8+louo17gjiQl+sANgz99ltxv3OZ4G5tImNN9nNNknJzItvB3HZ8+dOq0esW3RSzsCl8wo+ZeWMmgFx3GPuL0wM7S2QpnJPAfrIVxknJ5nd3APATS0mgKxls+YKxlq2aCG7eqRVsAjeK8p8vkbNimHbAAEABcx/rkcNt5kHgBCYPl6DhwwWQEJWiZwMMAk7jAHO3954w0qvl2juMJex+yfpgNwMpvg3v/mtnCO5N4wxYK9tm7YyyQDw/4//8f/Ys88+Z3369LXy8qSklAsWLFIPPALzLl2R912X2RHS4e07ttnpU2fkxIr0CxBAHV+Pnj3VdD4AIs7bzXrc3RI2PJiLINMliGfsghTQe8vFFTwyrsEi3gGtG5iEuROMOgCEoe0GTAPyND4bAuuiah6shto5frd3315r1bKVxpeaO8atfoP6ugb2B0AewIF5wv4AsOGc6L2IbBSwRWAN0PCkU0xOhshYZaiEScvFS9o7ADVIGGH/UQ3Abuw/sN82b9osiTesGAkXJNf02kM+p3EpxECqytauWat5BegmscS1hLkZ3HcZF1g/An0cGZGdU58IawyIA+DA5tObkj0IIASg4tyo/WOMUDkgZaQJfACzSAUBDrNnvyvmEHMnpLfIAEOrAcDP2++8o9rNIBeXHJnZkqzUdwOsOH+kpLh4BtYLFQfyQpQLMIuYtzCu7GPI2KmDY5/kfN39KaY1yRizhtivACW0jfnyCyT1B7VWSCJQBzxhwkQlJnbs3GHnz/me36pVsRJv7McAbZQarBnMr5C/cj58FUkImfZIFs188jo4XqEeLiQoXBlRJdaaa2b8ZNPP/K+o9L09Ro1rhVXC7MbztBe4vBKw69LFN994U3WfrAckpV26dRPry7yhaysGRjCZ1MRp70ExQ03c6dMCxhib8JwlEZRfEClUYDarFXm7i1RM9XHM27SxSWmpzjM/v9DyYOJooaJWGg7ickzcXY/Hcl+QG4HcCORG4HuNQKx5yxYpWggUxGPpmjgCyCQPrEShJeWKFrPCRJVAXJd2LW3SfWNUEweIA7ClcMBSdg/wkZCU0q3nbwZxksER6FCIfYdXdp3crUxcKlmlhxiZWoIZuT5WVChjO2LkCLFoBAk8yAmOMCohk8sDmPdSi0SggVwMJouHLQFz/3791Lj18OEjAjmAHXqrUaszdPgwydqWLftMtXj33nufdevW1VlAWWKTDS6SPBGZGAERcsQDe/dZo4aN9BAkMOJBzgMzmK1QL0H2F0DQtEkTSbsADzA2ceocIikO4A8QRnA/8d57FWDMm/exrpu+VJhBEKQD7HjQwsJt3equmyNHjhCwRJpFMEF/Od7Pi/NH6rZo4ULJKQcPGCxnPoJ9BLVk5qnFIlv+1ltvqoaqadPGCoqQ+fA93Xv0sHoNGn5HEHezy2SQaJFFznahTE+LQLRFjpdpcCbDEw+gbvf6t0Gcg8Bb3SjDvzmmW8F7sBWCNAcOcTGQBH240mGKALtLkOcGDAndByRamJucPX3Gnn36GclleU8wwXCJpvc4Y34QuBIgkymHKV68aJFdoc4pWaUAFdYABgUZHvfykUceVt0ioOJvb75pzZo3EzsH69KyeTM5Ce7csUMAhB5V94y9R7Venyz+RH0Hn3v2OQVuBPVcCzVZMGfMfdYVhh8/fPHHauS9e/deNb5G7ghbx7wgqbN06Se2fsM6wXAAAUCBeUctV3B/pL8Z161tQPfNrdFZB96nDHbQGTq54GJCkjY38nsUGo+zrvk7wI/Alveq6TcHzyJls8G+s/rIwaO2A5EhRLj/BNIXcZFt3ETSO4woAHjMTe4nPes4cQAqMknGm7nPvZgzZ47GDIbH5wzBNw3R62gMAYID+g/QGPPfuvXr1KoBQBiSI5pfqZTt2rlLMjjY+blz5wi4MHYYp3BMuXVeviQZLEwdJiwYM0l6HZ0v5wBIVqsFudbG5Cq7ds0aMfZBHsq+ACuHURLGHsxFwICAixprJyV5BKi1oIUI7ozUBsL6JPLFdsF6wczDhnoLEtg2fx9yWXolIvfEvt+lppdUzwczjVkLLpQAZO4la59nh5ujeK0ux4HFZNxIHABWmS/MG/ZywBF7KpJItQAp4LMuT+b7qB/9dOmnmtcoB7jfgG1qggFyXB9S3wEDcfZMGE3rAbyMC2MLS6bxVMNxbzPgzJe3MmBOBdMbZ5WZjz4HGH/fX90hlPfxMwG7JM8/6sWjpJG2MTexorE2EkZdX2Wlvf7aa3Ks5HXi1CnVWbqxSaESYCThAojjHqkf4S3ulLyPmjiYNvbM65QcVK/G12jewTCKnUNOmW1ski2njPohkozJMXHfK7bKvTk3ArkRyI3AXR+BWOOmTVKF2GnHzWI0geZpBAjjSRMvsJQCH1OLAau4Zj06tbZJ945RTVxl1E8uleKh4gAONk6mJsgpA+MRC2YUUcCeJb9zO49sOWVg4oKzpVtcSG5SWaXaHAIqMsyqdblRaq2KWwmAIAUUE1ByXYEYQS1BzJYvtii48n5AZHATkn0RqMkiHlcGMwFAAvOePXrYxk2b7MGHHrTS8jJbv2GDgmskbPRTAzQSgATTBLLlBLd79+5TbUH7du3syKHDciYkoEaSGBpI8z0wZmfPnBGQPHT4sM5HsiU90nEE9UCA6yOgQZoHG0f/LbLH//qvv1RWGmbsyy+/UGBIdpsH8upVqxQgeWAV+ZJF9tJkcpESMT78nveRiT539pw1btBYdTP0tQJ0IPUkACL4e/2vr8s0oFGjBgroCSYAcc2aN7dOXbopSA5Z6iAZ5JoVX0cGJun6uOheuitp9Ap4P8hsYYmivk86RgT0+ASgUvfrDsKeUIfpv47mlp9IxkEzAgrZBi8hg+4MUF5U0I8DnGfdQ5BGI+75C+aL2QTYPPnkE3oPnw8W6/TwIpAn2Py///m/KSAlEEUyiwQSNo7vkUW6LL0dyBGQI5GipcX+g4clZeasMexg/sps4uQJSe8ef3yaZJE07gZ80CuRfnC8Ny9lCvbpkwi79oMfPKXg9X/+z/9Xc+XRRyfLfRE3RUDc7t27bMiQoQJisI3r11ErtE3zpLS03JLJKrkKAlpSKQJTQE6p/fZ3v4mkmZ2NvnUElu/PeV/jgM0+TCV1PNTqcH2cP+uSPzlPAnuY69CIGCZCckCkiddKdM2YicBisTaRco4cOUrjFwCHN+EOLQbo3cgY+nECAAxseADPcoDF/CPhpkQcA+MJ/k0AzTkCIPi8zCASLpMD6LEmGUucP8eNGyeGMDBSJIkAB0s/XapgG9YOB0gYKKSNuNoi54TxwmI/1KwBcmC2Wxe3lnQahgxWiN8HiR6JqQ8+mKvedYAREkwwjZwP5wpT5jb5vlfyWV6weJh3IGPlPLhuTGXYy4KBSTCZYSwI7JFTss/06NFd85x5G1hGQCD7KtJD/u59Mr3nJEAPRQBglz2O8WLstb8VF6sWEdBLooO9h6cB+y/3GqDhEknfk3khbaUeTSwVzFDkcsr9QabJHKb3oksCC/Q57gXziPFGcQE7LPOfZIVqA2EwAawrV6609u07ik1GRvrhhx9ojXu7jWZaB+4A6Tb+oUUH383edqvUO9TxBtlo2P8AymLvItdmTKtY46wVNRdPVfk+UFll1entRx/VG9ft3dnvpgEsNZB9+/UTi6skhWec5Car81BFQpUlK8qlvECWCRMXT+QbEk6YNcZPdePVqwk08xHma7om7hYQhzyTmrjgTsn6ey4np7zrAVnuC3IjkBuB3Ah8nxGINW3eLFVUWGCJWBXpQxmbiEnLi1tFVewmEBdLAuLa2EMTR0tOWQVoo8UAAC6GuYk3+xYbJ0D3TTmlnjfqIZfdFy7DjIRgQR+N5HXhzwTBV0WFgmIy4Ty8+Y86MB6+sFtRpzI9oDCQwJkMMxMyvc2aNZU9PEE2x6AuCUBI8AMDRtBNzQDvIeh49f941T5ZutT+8tpfFDgi60FOCdiRHTiGJsqyphTMEQzzAlCdPHbCatWsITaunCA2kt8QXB4+dEjMGsYXMAHIhzp07OA9r8jiKlBGbufW7MirMCOY/Oijdu7cefvo44/sheefF0NDPQeNvmEJuUYYGTdUwDGzSkADAwjPSGPd7o6eXI/6IKVSVq2gmpXeoIdYShl0Pv/SSz8W+8Y1fbLkExs9muC5uh08dFAyUAw36tarZ/0HDrJk1DxZZgBR3ZckbFHdXQBwYloi98nsSRrYk7SZCaAtYm0EbAWiPDB3OdOdjU0yTEyop3QgySsDakMIdnMfumCkwTkSuDGX3DTG3dxkXZ5MKoDH5REQjYEHgY76WB08oPvK2DO2yBT/8e//XrVL3GPOAiYWZ0o3KHH2CbatUePGmtuYGGDisHjJp3bqzNlI6pSv93NO1IHVrFVDc6Fpsyb217++LlDx+BOPq6azAU6DKbOTJ07am397U0EzbCGMxu9+91t76eWXdV5IN/kZzOK8+fMU4D5w/4PWrCkmKXH7dOlnNn/+wsjF05uHT3r4YevYsb198cVmySiZG02bNrGaNWrYhIkTBf537tolx0sYb3p53X//fTIcQZLFGiF5AEOG9BkJMaCrrLxU9wZjEQJQwCO91DDfAKQCIAcNGiigBaCHjWzcpLGAoEvXaLJdJIDP7wEuLuv03ms1aGdA0H+9xA1AIgMk1oIal5dcU9sS5lidOnUFPgAu7Cdq9g2bQkNqmh5fKxFYQLpKE2kAleaKfndN0jdAA+vQHQ6R+zmQY77wb5JNACDOHVMNnC9JSvEeXrBwsKuANF4AS+ost+/YYcOGDlNNrLduiWldc1zOK/Rd4/oYS2R5jKWaYkO/iL2kp2fCrpWUaD4j7aQdBfPbG6mXicGlrxzAnj0TNopm9DCWJJTYMwGo7CGwVUqwpTzRwXeqfUXt2hrz4CAcpLEkSDgn9hLkxYFF9QbuPjYkJ5gjzEmOB6DijZKbVzgLG1hbWlxQ73zu63NaRyQFtHdaSvv+urXrBHBRaTDfOcZDkx6yo0eOSakBo8l10Fyetduvbz+ZQyGnZJyCGsTZNK8llstn1OcUMJbd49Rr6WDhvHE716t9hCRGZcoqxMBXSO6q9jORPJP7HNf1kTSpsA/mfqB5Wq9uXTtx8qR17NxJ+zH3TGy1WluggqHpOLWFJDjLBOLYs1TryH5VRQsaHw+BOLX88P0QM6A7gTg3NqEu1Wvi2M9yTNz3Ca1y782NQG4EciNw90cg1qxF8zSISwHiFHwnZGxSQZ2CpELeYiCvskRM3APjR0U1cThQAuCQR/KwIpjxujj9LLAt/hyzmBi5CMRFLoThEjMP5vCTiEvJSnnykONQZJlxYAw1YwQsMHFkt3nIU2NA4M3DkMDmvffeV2CGgQjB79wP5iroo14FgESgQqDlshjcxMqVre7UubMdOnJEQQBSMxgBXP3atm2XbswbHNrIdFNrQsBFH7eTx49bUUGhZDxky0NdjjOEZ8VkUVMGACCgRcqjgIfAnoL5yJ7cndW26v1k6AEKBKI//vGPFSxQ47d0yRI5rw0ePEhjQrNdvpPrYWwIDvl+avWwVef8kXwSDDAuF85dtF3bdymIIXBA2jVy1Eh79tlnZDE+94M5NmXKZEsmy+3wkSPWt09fW7durTK9w0aMTIO4UBfmyWGXzunvWWzcdwJx0fuRA/l8cZt/B4kBxN1+cdwsp3ReIjPHoq63mZ+kpZUEuQKOERANwa47HJqVl7nDIQH8qtWrbMXyFQKpOJvCJG3auElyJd4POMFAAYDy6iuvyHiDgJ8eVSQXYJO5P4ATLNM5JsE/LSEIHpFzLf1sua3bsEnz2Jsae+uB0jJnjmDe7hk31n7/+9/pvP75v/1XMS4NGzSwkqvX7OCBg2pgD5jg3jH3MS2hVgvQx7UCDKmfhDmCHZo+bboVt24jRvmLL76SDTtBntcrVQnQYABy+fJFKy93i/4pj01WbR4JBQJ7YlrkaTC8XD/zesL48ar1ZB7C7AIYOGeCfdUAld5QXSv1lqxfWA/kiAsXLFSAzdoG9DCnCHw5PgkVGEnmuFoSFFVLN3vmHmAjD7jDSITvof9bzx49td4ISIOcl/vOnKTJNOwNgAaWCvdY1lQA5LyfoBnny8Dgbtu6Td8J2GM8YctgoJBJq8eXei7Wt+PHjmkNk/zBPIUaVtggl+SllACYPXu2jgWAICElV8CEm+Ywr6iRYuxh6GgKHWoFub+AWnpD0j+Of8PMIt0U8I3aX8CS1amNpb/PUYENHEajZun0rUMmGZqEz37Xz6dH9x7WslVLgaQAEplDrEnYVvYpwKYMZBJxGbVwbECPWLUa1TV3+JlLQ6sJoAG0vz57VkAf9o9axyClBUyybyFPZw8HWLtjrDPA7H+sGRhsajqpT2QPBaxi4sP8JpHGGsMkBokvknOksNQ206aDul5MnUaOGCElB/cN51bq9Lw2ro72AtYrtWG8OGfGx41pPGGl3p4CsRm5ePh7SEjybzHvKEkE4qjTdhCnPnE8MmHqKl3iznUtXLBA34WS4/iJE9a4aROXUxYVWQLpMX1F4zHdv/wEfeJSliwvtxMnT0QJEQdxtAsCxGWYuOrRufo9uhHcKW9h4qoAolELA8ad+fbCT/8pZ2xy92Oy3DfkRiA3ArkR+M4jICausCBfTBwgDkklIK7qFjklIC5edV0g7r5xI6xmvajFQFZ7AWSVqncLoC5i21SaEoE4/kLbgpC9zKhDgktlRvZ261VI3iE5VoXNmDFTDzweajABI0eOlEU7WXCyvNS98Z2wHm+++ZayxwROL7zwgu3dt0+NaNt36GALFy60p576gX366Wd62BN4uO17XIHC9bIb1rpNW2W7CSowHKAWzd3YvLCewJuHOo25yeqT3T15/ITlxxMClqqlkPOYP/hhADDIQLJEthnDiaFDhtpVegzR7DgvJmmkF8UnVAPo1u/XxCZgQjFgwAD9m/+QnPXp21f9k5B9/vGPf5RclMw0300dHFlcWDlnK/3FNXIulRVVYuPIwNNOgFoa5J2MKX/ft2+vvfjiCzJNYYz69etrO3bs1PmOGj1WmV01VpaVaTCnccB1RzllMDWJXEg5nzQAy3a0TCOwbDzmc+V2r4y7aSZbH4DczefjnyYYDfI7B2wEXF6vFiSiBJmQf/yMjD5A+s9//kvatptAikAXFoF5QF1QYEJZUzAY4yeMV/YdwMIxguU3gT7GGkjXQiDLGB4+csKWLP1M9ukEjcx5JdzJuCcrrEnjRvb8C8/Z7t07bfmK5QLcnTp1VH+yG1ev22uvvSbmAWc+mDeCRXohcrwf/vCHsponAYBV+qJFi1THN3jwELtxo8x2bN9hFZgy5OXbtZLrqqEhsAaE0RuuWrXCqElxSkASx8IBAwdKYhfYXeSkjANrBAfHAQMGRj23vLEx3w1ow1EVU4rhw4drLRDg+nhXyuSDfmME5zJ/iNHf7IpYZ2TUAKLQz4t9gLXAdZKQoZca0mHAAD+XEcmQIQrumfeAPwc4MIMxMRQAEJgcNaKuXVu91HhhlR9qI+mVR22ipJXJCvvow48E4qkr4rsaNWooQxCAI+AK0Mr5rFmzRqBi4sQJmm98N/MNO3+cCJkHXB8AghYGfD8gCiZn167dcqUcN+6eKGngJipIn+lP96tf/UrKARICnANrlKRBr169BKJZ44AlAJC7D8Lyu8yRucX9CKCWc0Qazp9IpwH53sOwluYA94PvRonAmLNHcixvJZEX1YfCquHgWO6mLJVeA8rf2Z+Zw4wP4wCQJVFA/RqJMMA5e7An4pLas9lrYbJQPeh8Kyp0PgCL+fM/1vwApLHmYJb5kz0Y0Ma8RlYMsEMKD+O6Z89uGzVqjPoCIvfls8xb6hFpg0BdHPslyRT243Dvec54os338bD/31xfG7kqk6TUww03VZfTw8RJQ4DCgs9HPRRTVZW6BzJqicWsRo1qtnTJUj2jaKeAnLJJ06YZEBf1zWNucI5i51QfXqa14ax2XSUcklWoCgokeefcq9XgfrEj5ilheENtHL5ZEweIC0xcYFFzTNx3jqtyb8yNQG4EciPwHzICsabNm6eKChKWgCUjoCFaFRNHIVy+esbRYqAgr8oSVTese6fWdu/YYVa9bj2L5ReqTxwtBrxYmvcGZ0pnYfQgS4M4D70J+oNMJVMTd3Oj78zVZ4J1MYVRPRNukjyUyNQTTOC+5lbqHpzxO76aYOOtt2b6QzSZVIacmjecJ8kokwHH3W/D+vXWpm1bZZsvXrigAG3X7t2qTwNQESiQoYcNwwmQYMO/w+3oAQiAOGRqsFhnT50WiKM4nQAkWCDKetpitmHjRl0ijYWRoHH+9ASiGWt5FKgQ1OA0R98gguLjx08IhL388ssKIgjGsECnTouAlutevnyFjE8ItmBfkGvhJAewVVNogRQPqng/537x/EU7d+ac6qgIqr3OKCkJFeMNg/DSyz9SPRZyHQIf6l6OHD1m4yfeG7FlkeFIRH6lpZFRP71Q95hlQJluN3CrnNLRVeRcGU0Ez9LzjzubmjgwdTOLbMmVH9+TyC7NdFlUAG3qmwdzmJb4ei2dQh2AaJWpUW9oIIwZzbvvvasgGADXsVNHe+ThRyKTh6R98OEHaitA0FwQz5dMEqtzAkUAAsEXwRmMC9l1zEYwzwB0aH7I5CRpH328QMG/GBmBTQdyMGIwxVOmTrZkRZnNmj1LQAgW5/jRY3bs8DEdZ9z48da5U2cBHdgLgAdupAT01L8R8CMjRhqI6QlulBcvXhZQaNPaJZfbtu20kms3FIgq8IzHJH+sV6+O5gcsAMHn409MVzBMrRPBPjWfnDugEeAzcsRI69ipkwJynClp+n348CHNT16cI8YptOgAvLDeDh86LDDD3IW948VYfPXlVxpHxo41wBqhbi04W5J4AJCRyOBeU+M0Z85c27hxg/38569GdXgVOhdAFvcfEMW5HD16TOCAhAVrA6l2cetiyWHZQ2BfA4vmZjZxZ6QwhypgP0SFwPpxR1NuBHOEccb+nvPGHZTzphk6Y8w+Ant2+tRpgTzk3D5/XaLIfOJ3yCwZD+4jazeAU8bmiSeeiMyT3Ml0+7ZtMusAzGAwEpqFM67nvv5ajDr9C2F6mcdc5yBahkTGPoHhRBap1ieYjsg8Iyk2j/NVr7NISs3eQg8/5hlgH7CMCgHQxdhxjgA29mpqANW0OhGX4yYSccxXAGkknGBY2fsA+dQAcp9CPSXnFwyBdu5y2SeJNea0WLJk0vbs3aO9DKabNfvpZ5/a/v37rU/vPnKqXLz4E8loGX+uGQUDIArDEz7brVt3uWu6u673cXP2z4F+It/79nl/t1vVBsi+/fdhv3FDFFrHUMvrn8MxWQCPvT5ZYeXM+Ro1NL8Yh1UrV2rfYJyOnTgheW3vXr3FxqNQ4H7AYgOQWZfZII654yAuP5JTek0nLQRglz2BmmexOGY8twdxAMvQJy6Y9uTcKf9DYrLcl+RGIDcCuRH4ziPgckoxcQ7iqImL0ZA0FrdkKs9Zs1iVFcZTlm+l1r1jsU0YM9Rq1K1v8cIiSyRwy0qoWDqAOG8uGoE4RQUekLuckpJpf2XLTbIlKNkmGKGXFx/CRRNpGUHFjJkzBXrIyBIQAYJgmrKDd+L2o0eO2AcffCQHPTVLLixUcLt8+XLJv2DEhg4ZIoMRgujNmzdZ167dBA7/9Oc/y4aZejUCXR6EZJ5hDAhS+D7+TcDhPad2KHggm37q+AlQrbVs1SrNMIVzI5iBvThy1E1CYLpwpiOYA8QJ9EVufnwGRgPpD4Elxg70WQrGC7hP8pBF7klwTL87Mv8wZwE4BDmP98zygIQAkXNHprZ65ee2Y+uOtGSRMaaeEDBBAE0rA46HzBI2EhZQ5gU7dtiDkx4R+6oi/Qg8SVaJzOhbGntng7RbQZxqbPhfFrNH0OENygmSAsj65jyXHFU1dRkJZgDaLoPzrDjjwHjwCm6HHtxkmMTAyiENJlkhg4SKCtVjHjl6RHVIGNkMHzZcJjUl10vEEC1YMF91TsgmlU0vLFImHAkVY8rPAhOD9A7GU658RUVijuVwl5dv8+YvsjVrPo+kaaVWWQVrxDqrFIh78snHrUXL5pp3zFsF9leuWoO6DdSUuUWLlpGDHbUvpQIpgPA1a9fIgAOjCQJCpI+7du2yBvUbyTBnwIBBWlfbtm23uXM/tK/PnvfAuSBfgezlKxdlxV6tujsTwiIS9MKusG4YI+4Q47Fo0WLbvWuXmASuk+MgYUb2h9EO84trp1UCDBDzO7j6cQ+pvUSqCTsVmmHDMsFw0xCae8fcCK0+AMqw7jBTIdDmfFifBOmsVXqsBVMizpOaOYAHVv+sB9YSoAvwQUDO/GctwWgAQLhG1QldL5ENfnCqZZ7JqKOkROPCMua7ucYA8GDKqWODLdu7d48NGjzYevXspesHfGF+osSBmfc2275dSRn2JFqAqPVIaZmAKzLdmW/PFLhj74L5C42mSSDQy278uHE6d4J1ACCyw2XLlunv7F9Bnsw+wpqg5tdVA5y7N7nXWo2SP36NbkzC37k+5h/1xUgrYSkBTCQIuG/de3SPesElBHbFALywLpgAACAASURBVMPupqps67Ztqt1kD6xVs7Yat3MfkBkyX1A/AJQ5r8wYu9ERJ8g6Yx/u1bun1h1rm/vLOXGvQ70byaf58xdYg4YNrH+//trDkLBiaALrRvKA72WsMZBivJDNs14YA54ZqieLDFzcXdKTQCEZGZ5pyKidofP9CpArkxPqkSuS2itJWKjGMjL7QabO72vXqilGk5+vX7dOwJI5QdsAEhKAW5IVIZHpIA4VSJ52TIxNAhNXv349B3GV5GRdAhyYOLFwuO9+C4jLNPt20KgWAy//Q05O+Z1Dq9wbcyOQG4HcCNz9EYg1btY0VQ0Qh6Ud7nGAuATulAmrQEKmWqSUFSYcxHXrAIgbEoE46hmK5ExZmURSR/DuLQYkqQxgxBvZuBZfLQacmks/ACPL92yr8WzHygDkCugbVYJZQZ69++5sOb9hGkHwyAMbyQzHJIiCDeB91OusWrXaxt0zTsBg585ddt9996rfGtln3B1hK5AGEpwRzCJbIiNPXUjf/v3Vl4v3EwyQveWBRsBJEESwCANIgEdNze49u+3RRx610ydOqG6huLh12nbaGTCXi8H4bdq4UVbdtDaAIQQ8qQYjAnAEpgQOBHzz5s+38+fO2dNPP60sMnIjwCCyRgIy6pMIRP7whz+onuPVV19NM2+h4THgLYAXAh2y1wT3x48et2SZBx8Er+fPn1OvKMaDYJCWCs8887Qy4wT82JPv27vPtnzxpU165FE3fsAEQAX8zh4EMHQnOWV2W4FvgLjIpZIssxrqRsESwRsB0beBuGAWEhi3bKaUvxMMcg+ccSD4r1KAT/COVJWEAHOH2phM01+iWO+/RRD8+uuva44B6mBbAOqACsADIIzmvGTRkTlRV8IcBWyEGs7Wbdqo1gUZLPeYBAQBOufOPQSIXrpcYosWL5XUlqDvWslVKyzMt3giT8Favfp1bfKUR61Tx/Y6BwA2DEE8FrfqhWTbPdCE7WAcnX10C3RAhPcUvJCWwxEwN2/W0hrQOsRiAnufr15rW7dt13US9HFvMespLb1ujZs0ssFDBhmyK+zoqddyu3eXKAKUCfaZ28uXLxOohS1krKnJnDZ1avpecq8AIDCSAwcMvElWCVOFNDK4WnLvsL7v0rmLnB4BxOE7AXMAPEDE2HvGioUROC50SR7XTZBOqw1q9NiWnOVMyWxow4aNqr/DrEXBd2Wl1gfnRm0XbGlolRAkkbAojKu+p6BAYIlz4LtgKgF5MJAE4cwtsTOVlXof7wEwMPdwpYQ5AoxxjcxTWDOMXVj/zz33nNZ1kGVzLOTPrEdqHgEk7AnaV/NiYoyQYAJGQgN2QMm69esFtGCgAqsHIGfvev/9OfaTn7wcuX+6A6zXQhZFYM7VEowL18ychpVGfo4JCokFzht5KXMLh1MSPvyc+ROcP9ljqIGcOXOGDRs2XEDs2jV3FGYO0R6A/Rh2EdaQREnYW3TPZDJjqv0lecA+zH3ifQBczo0m3oBj9WQsKhTTDHgjGQCrtWrlau3xjMOjjz4iOSd7MqZFNF0fN36cderUWYkY7j2glfF1RtKNlYIjZUhGck6wk87EOXsps6qonrdCTK4z1wJi0fNA4DMeV502PToBjRs3bLBLFy/KPIp5ggwSaSwssBJmGJokXE4Zj1ppOIg7JfAYQBxtSgBzjD3SSY7DOonLQfrOTFwAcTxjuL5cs++7H4zlviE3ArkRyI3A9x2BWHHL4hTPxDzJ1MjAEuwhicSJj9471C3kWUGc9gM3rEe3djZ29GCrUauexfMLLREvVAF1LJUnJs5NTfJcjqlIUmGLeo95fy+ygP5guLUGKgSa2YG/HoCRoyEPOjKuPEApQie4ITAk+w2IIyDidwRs/IzglyCDXlf33Xe/vg9pzT1jx6reA5kV4AxWILjmEURTO0OWl/fg+oekiIcgxyWoPHDgoGRinBsyIerHOnfpIlnQvr17lc3++hzOggUCeZ5N9uxsOpApLRUb2LZdO0nPCODEFFKPkqxUsAjoQopG9n/mjBk6znPPPW+7du+yNq1b67wBcQSdZL1hTl577XUbMmSwTZs2PQ02M+NJdr3cmyCnzwWa1Pv84a4HuMN45b3335NciwAD+eQPnnpS4G7vnj0KfCigx0hh9Jixkn8RzCq7LMliJJcNrGtWP2+fEgHsuamE5kGaAfNpE845gJEwsTVHCIACn5vlXRJkk+nPRkmEMNe8yS7MjcuJuDbee+bMWbn/AdAJvAiWYQyoMUKKRl+rshtlMsr4YssW+2TJEhsxfLiO8/maNQJsyABpzkvgzdyAPa1fv4ESAJjD0F8LQIwcl3YNW7dttSuXr9iDDz4UmU14s+WtW7dL8kQtGkEm50wQSpDpwD0hsAnQGzN6lA0fPkxzxF3wTBIopFVcp4M2QIpLwgAOXC9rAyY3yNQAOTBvGJgQ3CGXwy2RpuXu9lho1M2qgbGSEPmqc4NxpgYUtoC56UYPWPsnVJPKcXkBUnAKhKWGDcCUZeSoUVoTRUUFOhdYnMWLFgvEwMx4E2jTeQEwMA2BSSluVZwGRKrFUlPzOprrXCtjhoyQHokwkbDT1CoShBMMnzv3tfXq3VsmHnyeRAXra+7cuVr33bt3836O9GtUwJ0Q63zg4AEbPMgZSsbN174H60xe3sc5IBENQTxrnT0EcICREDJVxoYaJI7hNXlJuXlyf2GEACIYW3AsgNnvf/97jQdAQ4mActYvssRqdvzEcZ0b5iPMO5IM1ESyh8D0szdQB8b3AfoYeySuACvGLCQ8WHvsq3/961/ltgpo0Z4V9e5j3vn9dJAYzDcYU9oRoHJAcs31OouaECOGfJXzRCKJrBKHU+aWX2OBjHdIXngfOH8msJ/C7C1cuEgOuSTHePEe1muw/mdO79ixXZ9hf2Lf4pwBnN4rdL+1a9deQJVzYpwAyrCiNLLHvGfr1q/EutJyA+MbmPU33nhDY4lKg32OdcN6BKhyTWHMvGaW56Uz+urPF8+LnDQz+1cA3ZynCERJML3lidNavlaRV3priBKrU7uWZO2sC5I9JzFtqV1L58QYsvXxGRp9y7VXmQVaDHgLEtYoCY7CwmpWWu5OxygBGKP8Qp7ZCak9OKcb1B8WRPNDNZMuF0ZOSQIKaacSo9dL7MWf/ZccE/d9I6zc+3MjkBuB3AjcxRGIdWzTPurmhnSGejiiYjKFsGvehLSIDH9ehVlVifXq1dFGjhxkNWrWtfx8eqUhDeEB7D3ikFGGfmceoIMRMiAON8t4rCACZtnOgS5I8donpHRep+SlSR7o84D3INwUdCMBItsPYwIIcjklNv0E+t4nigAJxm7C+Ik6xrLly6xjh44KPsngE+QBOtTkOgp+yQzjYobxCE3EeZiS6Q09f65cuSbAhiQHYwEeiACqivKkTnfy5Ml25uvTVlitQAwNARvZcI5BEBLq05CKYaRAsBbqUYKzJsGwB3oEUNcUXBCgPPPMs3KGJCAky4wjJrUnMCmffbbM3n9vjk2bPk31Vpx3CMRczhrYz5iy8dS1UKODgQRMCfeLYOnkKQxeShUUEFwDFCZPflQ/37N7j0AI/ZeQgFGH1bZNGxlVhJ5CDuKcbU03fc8geg9dkDWGQCaqE7xT77dvzn/vlXTT/Aj1lxGLGYBgSAD4vHImVKwh7ElkOEOwSw8ugl3YCoJTgiGMb2BfGjdsaJcuXFT9DVIwxv3nP/+5xvf3v/udNWjY0B544AHVoRDorV27RvKtUaNH2/1Ia0+ftr/85c928dIFa9+ubdSXrNDuv/8BBbnLli23Y0dP2LWr15VJr1ZUQwE5oITEBIHb7j170o2fWQMEh9RBEtwzT5lbqgmqKLNYyhsNizUg2DQTcOO8AQfMKYAKQWfoX8h8KCysbtWr1xRj8Zvf/FoyQkAVbTr+f/beM0iu68rS3enKw3vvUfDee9DAEYbei6ToJFKaeFJr9F6/edF/ZhQzEd2tN0+tVouk6CQ60ACEI0ASjgaggTeE94bwHgTKZuWLb+17sgoUKakVIXb/yIwgAVRl3rz33HPO3Wuvtde+eOlC1KDbXTrpkUbrAtaPajcjN8Lg2Mdc9ZYW7joIY7Rg/nwZ5fTo0dMef+wx9YkDEBL0IwEmqUFQDbNN8B3qW1kHBObMTQAKgIPfsfZJdHAMQIb3LMuXYcW58+cU3MOCApBgrRgDDFRCQ2YYI2SAJG7o/UeNLOBCTaip/6pxIxuYuCXvLhHDzhgSDAf3WAaXa0bquWr1Ku0tuEICGFnrHGPf3r1qoE4QznX5/ItJLsd1YFqEKU2/fv2vYTExolmz5nN74oknlQxirXKtnDPjDqDcuHGDu0bWq6dm2syZ06fPiAlD0giLLqdejCqQsq5bp9pFGokzpgBJxv/0mTO2ds1au+mmaRpT1jJ7ANfAOfNvrpH7GpxFke4BmFERwMSy1pz181YOACfmEkkl1hbfxWd5cd0wrCNHjXR5pFF3WqH7RXIOMxJv3+HW/kFGLUY4qunlHiFz5/4BIrleQPXatet0r6ldDgwyjBr7HDXE9FvjHtIrjv35vvvu03phjs6bN0/3k3kPixmSgZhXAZ5VP0vSq87aUi1tVAPneMrPNySafA/yxBP3PagUvMebS78F8li/lRUab+Sg7FUkk/ZRV1qvvvZdABmJGsYPgyFYOa/brbF0BOIwH2IsCguLrawibSmBMoxVqlXjnUrmyYyLV3kFz5haEMeezXMxAyCvQmkQmLgciPsbxmG5Q+dGIDcCuRH4q0Yg1r1zN8yNyQc6WwaQw2WSnm/VPBwylp+KWyJGP6CrNqB/qUBcUVF9S14D4mBhvE8cwXnI9Km2C5YPICc7bxqDA+LIPDpAC03B6zJx4We1veICe0JBd8JWrlwhRoxMPkGRwESnjt4kGtlc2pv5AtqwqB46hKxqwtauWyuJEL2FYEt4+J49c1bBjtehFOhB/e5779rNs2ZJuhjAj7uMRdeAw11VtX340cdyQJPcq4o+cwU2buxYyyvMs0ZNGumcCH6895RLPF3KWCAAxu+QduGkRsAYHvBB6kfQBgh9ffZsSfyQeiIXwyYb1znkajjiASKpP3rvvaU2a9ZM1XqoaD0vT0wOkrhsw9wowx7qaw4fgfGJK4AisJs7d46CdgJ+ApdZN8+0cePHyUAFuemQoUMEKFauWCmWADARTB4i1O4g7hoGrtZchNvuLFgdk5I6ZpOcVzAG+LZZLWluVHNXV44ZkgDfBuL43tpje40lva8ImsaPn6BAaePGTQqs+QICzzyaPVdVSzYaasuo3QIcfLBypc26eZYYNQXTxcUKlAkGf/TjH1vX7t1VOzh79qsCZAMHDVBtIz3O+vTtaytXfGCzZ79uo0aOtpYtW9uHH66yvFS+XBgBEwSnAAfmGMcnqASYBxkfrArAB6ChjPlXl+zM6eNiBwE0BPyMPEEf94b3cl/p6QbwZ50ylnIJLAMQFdiLL74oxuqOO+4Q0420lnPu17+fNWxYXyw414LBDnJBAIMs+PPcgt3Z8CoxkowXDC9MJEYlgwYPVtBN426kdDjqAQCoXf3ss88V8MOgsF5gbGCWkPs5VetSPpIpoV6R7wHw1ispEcvDdfIe5ilJBv7eoGEDBevIplknrCkAIesQkIIhByCLZuZcS2hcHRJBgHWOh/RZBiqwkSnAJ46ZnhgBAADchgwZHNWf0XOt0mV+UTKJZAtgLUgxOVeOi7QVQAwoJbgG3HHMX/6/v9S9njxlsnXu1FkMEecMS8haVe1hLKZx5vthS9hXAKK4pdI8nDkAkAlukkh4uf8oF5hfjAOgC+aLsWEflfOu2htkxL5Sm8f7+F7WHPsJoJ/zpsYPsMM9UisOnCSp/0wl7cL5C5IMM0dhhkJdHdfE+QDiYD8BfoBSXuxxqCfYG2fOnJUF3N64HbbNXYGDMQrHwSGU+YoJCjJ3QB91j4wRvydZxXrgXGEiYWgBxbDDzIXHH39c95I9AAaM88RACtk97w0uwcHEJF3toEvADMmkDFWqZGBD2xqVAgDkorYD4TkH8FdLi5hLQgFdfA4ZNC0GOBb7E02/cUvmOYcscu/+/Va/YUO5jfK9fI73oRBAUknrHY1ttTNxzAsSSvmFRVZRmbEkffNg4qLed+xjXAMuyN4ovQ4TB4hL5aOjdSYu6nVI8urhJ3+eY+L+qjAr96HcCORGIDcCf5sRiPXs2iMDe1Vj1LFUW00AcRa36soai2XY1OOWSgCKKm3woN42dtxQy8/DSYv+QCnX16utANIt7y2XjvovBSZONXFEADXAN7J7te6VCsgjCd3Xg/cseyRXMh6MbhABiNt/4IAe2mQiBw8ZbF26dNEDkt/zICOQ+GDlBwoKQ20ajWRpMTBq5EjZUcOE0EC5S5euAjA8NMlkExRhGED2W/2cYqYHntdBpRTY4DRGlvvkiRPq47Zn7z4vPI/HLb8o38ZNGCcpEYGhZ+Dpc+TGFQQaNOGGBeKhT7BOoFkr93PmkWsA6M2fN0+yMOqBCGIBfdSo0UOobZs2+h39s6j/IxCjZQEvMTqSz3htEA9jzg8ZGfWFMBsEMARHnBv9oF6b/aoAG+9DwkYNEeYVJ0+dsO3btotpYKCR3MFaUqtBkJTtCxiZ2rgtaXhdC+KcYq11kfy6fDKYjvzxtI/VyikDiIsC/CyLW2c+1WXiyGwHV8pgiMGfH374gaSo1BYxD7Dcp5YSMEnvtSaNGtusGTME/ucvWCB5IEEtyQKs6WF33JwkLdDE53GBxIyiQ+fO9pEkZ13tnnvullQNaZaaSCdT9sLzL9qevXtt9KgxNnz4KPvtvz1lJ0+ecaMOM2varJn6gp05682MuUaBizyX3PE+QJ6kr+oxx/x0O3bmmZt7uOyPz8JiEZgTpALEJk68TswX8kJMig4dOmK//vWvJf/jPbCP3BsC+IkTxyuJ8C//8is7sP+A3XPPPTL9AVxSX8qcwmWQMZszd46khAT0bllfrfolZM2szV/+8p81ZsgeYWwIoJlrN02bpu8LgIUER6OGtAm4HNVaupkG38X1BBmdB/neCBrg6X3U3AkQuSRMO30SGXveFxpOIzMDVHz00YfWrFlzGzBwgFvYF5foWFybDIdSSYEEb/7uklymWZDLAV4Aixcv+D2C7WTs6fFGrROMFUkXFANsJoA7gM9LL70sWTdtCdi7OB73C5aeWkJYEZgz6ibVYy8ZAVh6jkXjgAU9bRAI3DmnukwfAK0+ctMrXnPGHFq69H3tKUh7kRXyM0AN9bZcB59Rs/QrV8S4A/ZOnTyl+UDCiD1Pjb4rK+WcSQsLDEzE1l28pHmFPBEVBGCGc2ee8j0kIdgL2RNJlHB/YJKpVUOhQLsBwDeAt1+/vlHNaoUkjdm6yKi/HYkMlVtHTc9ZW+zLAFD2YTUWVyLK+6RdvHDBli5dpi0FYEnfT5IftJ1hb6Qmc9XHqzR3GGtk8SSorpZdlcSQ/dtNrJzNl4QZaaPchD15wLoOz7Jrk1jeZ07nbBk9o/ge2jcwV+R4KlMmr49bumypvoM5wnOueatW1qcP7R2QTHsyUa6tMpDyRu6ASNQSJKZYM/m0laiqA+Kon4uYONYVkmz2/T9qMZCXL5fqNAAzYuKYCzkQ97cJwnJHzY1AbgRyI/DXjkCsR5dScnhWUwNTUwviCMDTVRmLRyAOJq4gP21Dh/S1MWOHWF6qSCAOOaVAXMTCZZm4upbtSDRlbOIsn9UA+OrUxEUAzom52p/X/buzNyHor1GDa2psSuq5UxxSJQAF30MAS4BDFEzwRM0G8iE5yl25quBi/PjxMiAgUEMWBEPBZwgwyI6TIcWGPVhwKzDSuXEmsIkwamn76soVBYgAJUxTyDxzXJi4ZF5STBV1KQQgoTaOYxIAELAgvSNbDBBCwsM5kKnnJbvyOOzKFVu4cIGCJIIbarVgCAmKkBNhWY5l/Ruvv2EbNm5UU2Pqa1q2aqlght5kqtOR7Ie+QSkF2zT/xXyBgHH3rj0KWMkWA8jy8l1GQ8BBprpt29ZiYzZu2iSHN4JsGDvaGFAf5fbjXmPmRg+m4DgasKg4sjaR69npPwZxAdB/OxP314M4ghs1bI6CFy6P7/l8zRpbsXy5HCYBxxhCwMaF+42JxqTrrlcrCIA/wRoAOhgXcI/p3UdgC0hYuHCRWF4aEQ8aMlT3q0vXLpZKuRQsvyBPhgnUWiL9Asj17Nnbxo4ZZ8uWrbAdO3bLPdIbfVeJ+dD8j1ohMM4EqgAN7i1ANfRy6tK5g3Xu1EYy3dDHiyCWZuI0c2cNIl1EKseffI6g+84777Ti4gb28kuvCFQRYNKvivsRQAwGJhMmjrcVK1YI5Lpk0n8vtixjVhSBK8bnhhtu1PVu3rxJweL06dOtFNa2slKNz1948QWtA4LYgQMHqUk2QIG1FhIf/J6/w2J7HVJGa5R7hwyZNc4c59+ADa/zc7ZVgCiJLDyttae5SXsHXEArCaZN18n6ZU9A+gfbzv3mPJD1cR0dO3ZSMC+5tRIBGEN4/Scv1hPfK6YlXSMQSZ0l4xOYMOqvCPRp/REYKebK22/Pk1SZ+kmSXNwrQOfs2bPFWPrYNpDkD6YsgHaAuCTR9erZ2XNn9SeB/IULDpQ4FoweY8I8RjoazFKooTx86LCcT9lTmfMkwBh39hQ3hYqJDeLYAALADj3tGLu7775Hc5IxYO9kvXBuJDNkqJFI2pdfHpXcHfYWxhfVAp9hrgIg1YPz6hU7cvSoTJK8bUKe9gv2JeTgAZAyR2E5uQ7WmEuFaZFSoPvKGAFgkdTyewCH7x9esxxaMgRnVNoIIF+nsTvS2wcefEBriX0f4Mxx+Dzztf+A/trrkScyV7gn7LUc181LIulkJIm8JmkVSb6jnFIWxIVEI8BaZkr5KakwCqj7Q/IYj6ulDHOXdYycsnnLVnJjBVSxuTK3HTDWSPoo5UpNjZg45gb7ByCusppEXsTEAdwERL0HH8eifc439YlzY5NaEJdr9v3Xhli5z+VGIDcCuRH4242A5JRi4jJVsi73dqRk9wj6k1THWTJByrncCvLSNnRoXxs1apDl5Re7qQlulHVAHOYmqomLCqdVAxCPWLhYRsxeJu3mJ0Fm8nUm7uvgLThVqj8OYCFdLbaDQJmMKaQe1txklrkWSU6QJVVV2eEjGJi0sfr16md7xZHlHD9unKSIAcQRpPFgBJzAqhF4IK1zp0XvF4b0UoFcFQ1yaQSbH9XvuWubN9StkBxo977dduHSeZ0HtXrUjcCW8R4CK3cqzMhuHdCHPA8QR3Ci+ghQEAYgNe6eSM0WAVbLVq3slptv1rWRZcZVDxaPB/Fbb81R7U+jRo1txPDh1rFTR11P8AkXo2icpwexBHYcG0OPo0eO2rbt2xW4knEO1u84pT35oyc0zhcuXpC7H7Ie2izMmTNHNWMwLGR1ASbcH7kypgFz3jPLXyqOzM5k2XRHDb+9BtLniM+FAJa/feL/NXJK5o0DN5zyYG0wTMDhc5uc7ggAATQEn1w/Mi/G6cK5c+IUYUVg4JD+IZsaOHCAjHEIfpGUEQgDyN9443UFna3btLUHHnpIbGgYBjHTViMXS8YM6dKvfvUvdvLkaevapZsdO3ZCTq8FBciy6HP4lYLeYFQiYB8xUG4cUttfkZ/fcP14u/POmzW2BLcCgfkEcRnJcvkZcwrwTz0V9577xrU1b97Kdu3ao7VSVk6NY1IBPSCqOl0ly/169Uv0eRlRMCb5+c7EVlfbF19s1boGhBCEP/Lww1pLyDNh8ki0DBww0Fq3aSPw9o//+I8al3vvvVdsIMkLzHOYywSv/BvGqnWb1nbo4EHNW86HIJ0xZw6oTi7qPcY9Zb6HJAjHDg2ls1I+zJHKy8WAEIizJiX/g7VMxNWPDTBH4A94atOmtYx7NIO1rzjbx71z6303t+D9W7/YqnorzpF1D/PCCxt9xoEG0qEXIOf86quv6bvpU+k1aG6AxP4BG+XgOSXZ7n333yf33dWrVosZwsWTc+P9oR4QJkqse7RnBJMe5qQzm5UCvlwHxwUMc/40uEYFwDwLvelooYFJU/8BA5Q4IgkGuN+6dYvqganFDLVzJHdwM6VlQhgLWDRcSMP4CuRGdWOSa8rUJl/3mrkB0GauBsVAk8ZNdB8wzeF3nD/gBNdNPgsIDMy7GnDHo5ppFXKb5jxujMibSVYI5Jpp3lML16NnDwE3au+Q0XYv7W5fbP1CDBifZ8yoqcSlsmGDBlrPsOzsrbCNPNdC71Gx5rGYGDSAV3b/Cq0ZtKf5nOH6gkNwdbQH0zwch0n140unJaulOT0vZ+IOWuNmTVUHzX6F9NLXIMwd8n43SRGIO37Mqiox+6kFcTynOG4lTJzOkdpyNzyRUQ4sYCplZRW0aXATGVoNASjrMnHff+K/5uSUf7tYLHfk3AjkRiA3Av/uEYh16dA5owe3VXlNnEAcIWvckrE8PVwS1LPVlFlhfo0NH97fRo4aaKkU/dGQMiZlghKYOEAcEqUA4uTeJo8Lf5CpFi6DCco3M3E86OuCuCCzU+AU84cggdSSJUuyII7zR0JIRhlJKGCAhxUPdwIjpEY8yIjag/MeQSY1EgQyBEmANuqQACcff/Sx/kRy4xlL5Gg8nB1g8GDjAQiopO5MwAgWoCLUbMTtxKnjtvmLLZKjEeARdMA2ABZ5SKtJcTIpdofGrhhj4DDJddbKAj1IZEzoTYZDH0EgmXACUTL5ZMKRi3L8efPmy3gECRSBB9+h5sS4C+bnRyCTOrl8AQsCIuSUhQXUTlQqaCIQkENmVaXcEpFJ3X//vVGW/oKCHIJRmpSTgSc+mTJ1io5JkMUQqfg+MiuI7EkjAFc3BvDC/7p9AINRie6/XP++7fXXGZsQ1HNdISBX4JVM2q5duyUxA8DCjjJWsCMYTSDjW7FsuW3ZtFn3jetDEkVfP5z166mtagAAIABJREFUANZLFi+WZA23Rt4w+7XZtmr1at2raTNmRIEdIOpi1J+vUFl9JIitW7WRmclrr71ux4+f1LorLqpnjRs1kbscBjwALQLfYMjhVuwJ/SzYvUvKVVhgzZo0stLuHVSLyfd7mwgSBqa/E2gS3BK07dq50xYuWqj+Xaolq4b99XoxGTeo75ZbwxNoEgg3bFBf6wTWlmNwDbNmzdLY4C6JVJnzmjVzpt1w4432zDPP2K5dOwWEWGdcA+0wqDWCzaM1AsF+165dlNxAgsk5IhuG4WQeb96yWfVLsHH0PcPR1UFxRvWhrHO+EzMTQFS79u20Nl1+50YsrF9ACnOcNhHeyD6uGjWSIMj1uC5qSFUfSnIoYo1Yk8EMhvsWTFU4X+Y3+xHsDLWDAMzRY0arXgmQw79379mt7+bcg7EJYIqxYc6QfFLSJmZivKg1xV0RYEtTbuoCMZnxNQ+LWiFwBFACVCDZDqBGDejV0y9P8w3LfaS4MGicL5LQMH9YC6xT2EfWL+AQ6SdjhgkIeyJSTq4fgIgigOMCygcNHiQLf47BeDH3YJbcdCctUMgFIT2WvDyf/S7lvcoKC7RvUsPXqGFDvS/UGQIoeI/Y8soKMVR8P4kuJO7MIQBwp86drIv2vUIdl/vCOYrxi/q6sb5Vy1de7m0SzPR5ADLv6da9my1ZvESJm5kzZyiZgyER404N35rP14hhBMi1btU66+qaSpG8dKbXlRPeVkCJgKhWLiSv/PnFWvLenyQKvEk4ukhPSMoZ2aeznl+NGjSQvJh9Bobx0JEj1qhJU7G4rMcA4tx5Nq2aOAdxGTt+3Jk4EhDUulWlY3r2haSmmLgE0uO0epIGOSV1ctx/JbZSMKYZy+RA3L87oMp9IDcCuRHIjcB3OQKxroA42f9XS06JsQlOk7BwmbRL4lIknWvKrbgwYyOGD7ARIwdYMlFgiTogLtTDfZOxiZ468ajNdwZQGPUz8mjagUsEkbIPwWgUomq5KNj3BtKVVRUKmE6fOiV7dYIG5DHUbTkAqG3gTOACa6Ym0FHD2nlvz7Prrr/OdmzfIdkUjB5GCwRWTZs1taXvL5XMhSJ7ggCOQdabmhqCVgKCigr6QxEken0I50XWn+8X8MtP2MXLl3TsQ4cOSvoJQKAdANJNgFfz5s0U5Lz11luS48H8+OfdOSwaHgXLWKDDssHoYaJB8ERAcvz4CZm0EOACbHGZJMDArIXAjuBIJhHU6kUsDieLFKsQUGIuSyOIw5Rl5oyZ1q59WzF89EwiWLv//vuMhrQEhTCgBNcEdwQanAMBO2PE9blcE1lQcDWpC8Zq/65eS8FhMtzrYARAVhrmM6p1C2MRWLpvbTEgN8xIoqmgyAOncBx3Mbys+xaswgmqtmzerLEj2EM2derUaQEg7kmLFs1t88ZN9s7ChZKqdeva1Xr36aOEgbshFkiWxrjfesstMj+B4QJQiyVibsQwECiL3DFhvd0IgVqgW2+9TSUte/bss8WL3xXYTSbyFIABLDinc+fPZzP9wXWSyyNZgnSY++3AosjKrnIvzYqLCq1V69aScgISxNpFCQIAO3MKmSOyLe7n4UNH7MsvT9j58xe1JlhLuPvBSPAeAsMbbrjO+vbtY5cjJ8Y9e/Za40aNbPKUKQr4YTW2b9smp0TkyjDZ//t//3+qt0JSzLzGhANWiusCeLF21O6ggh6JeWJ8GC++g356rVq29PXZpbOSDtxPXD0bNWpgO3fuEKvCvSrtUarm17hfwtoA5ngv8xqQAvCBxaJWi/Ph5zCGuBXiKAkQAgi4AVGJmEBAGPOa+8w5IKUNEjrWqfozdmgvNprAnP6A69au0/1gLXMs1jfHYyw5z8Dsc96YvTzy8COa3m4wkZIkm/o8kk3UkuFEC7CD+W3Xtp3Ok+Mj69uwYb3m5COPPqLfUScptUJNjcYZkOx1chmtcT7H50kkhUSR5L3qo1fhbExZuUAu/TPHjBkrRhqQJgOUsqsCXbSe4N/MkWA0wvxTLSIgLWolEKz3A0A9cviIwCnXogbV8ZjBuDVv0dyVEtoTcEx0QyYAHSAJFox2AvybRAIgj3vHvGFewTqF9gahXQHnw2cZf8A996pN6zZZV0zaMwzoP8D35sOHdR9I4mSloWNGG+fLnsu4oaag/URBYZHOmT2FliNIH71Bt7PSauAtZs4Zf0+GRO6TrL/gThm5BctwpMqZScAYDD2SVOoFYYtxyz167Ji1bttWNXF6JkSsGyBObYGitCvf48YmDuJIAgHiSMzwJurgPHHlII69inXN+9QiI3IOlWEP+2hkDoYChbXxYK7Z93cZm+W+KzcCuRHIjcCfHYFY1w5d5E6JsUlaLBb1JBSFpyyNsxWSryR1bGVWXGQ2Ynh/Gzq0nyUSsDmFeh8MWaaGPjg8mHGodM7KXxl3vIyYOJiGhF0L4gJYcUv60GogBN9eA8VT0WuCqGO5Yq+/Ptst16n5iJsNHTpMxfENGzWIakMuSIoDCEX3T3aRhxxZ6XeXvKsAnSw+WWEYOUwo+PPo0aMKCJDSkD1GagSbJllWXsp69ugpRk2mI8mUAkuy4h5cu6mAGBJLq985D2cC1gMHD8oUhIcs10BQ0LdPHzVznTtnjt16222qBQngIgTrBBA8bHE73Lxpk2R7mCPwewIzAi7kZgRBBCDU4uBKh905QQvfBVuEeQLBZuh5xxjCDsCoEAhWlHtTW5od9+ndy/Yf2K+m1jgUjhkzWsCDzwAmkcX17NFDbpgEmHfddWc2uAIoqj2F6vq+DuDqtpRwEPdNrwDcAyNLwCQALjdLl7Ze86pzmLpNxD05UNuDjmkEeAp9vGRKc/KEffzxx2KAcEakxo/eVwRvyKzUE+/IUVu0YIECbWqT3AWvUECDMcPZj4Cd1hIEwgSOAB+CwnMXLwksA4K5B7CYWIOvXLlStu69e/UR6D196oydOHE6asvghgkEz96brUZuiKwB6hUF9CNZHwwQhhnI6Gg6npeM2aGDe5QgUC1QXp4ADvMbACpJl6S6Jvv6jz78SI2xd+3crVo8DIqobYIhomck4AUwz7jdfMvNVlraTWADad2zzz6n+0KCg2ughyLBI3+2atVSTCZOlnfddZckl95kPWZvvPGGakdZY7QbQFLM98C63Dhpkpwm58yda+fPndN6evwHj8uYCAOizz79TKCzU+cOkhgT1ONEyDokQOa7qW9DXk0dIkwYQJd1QU0g4NLNbdzhkzXJOEy76SaxLTDbBPzcX5JD3E9ccLfv2C4LfxgmZICALaRrSPJg7GFs5P6qBuEVWnOsFyR4ADqug3vGNQJkmB/I41hb3r+vRsAN8ET/RdYYTbIXLVqkn1MPBXhlLkl2V1Njq1d/ouNwr6g9E5DIy9M9ISkB23jdxOsE5PgOgM/x48dUfwfbxLUF4xlqhZFM02SbMQCwYjzD9fGeUO/Hfsn5cb0wWABkwBL7LO9jr+N62ZvdfTYmcI4EGZaWmj8UB3wGR0rAKAkoxtANcJBUIuWj5g0jpityLSVpwjwLrTEY4w8Bu1euikUToxjVTHJdSIAPHNiv/ZvvYV9tqbqy/jI0oW0GCQ6SctQf8jwgEeF76AkbN2685if7K7VygGJYcaT5gwYOllSd9ekJFDdYCaYz/jwLDrvea1VjEbUZ8N5u1FX6Pua14hkBwitfXRb7vOTdd+XqSs334aNHrUevXpKxc43e3JtnS1QfjAQ/aiKfrYlr2DAL4nhAyvgnajuivnHsz3FPOCLx53lWXklvRmcUqbPD7ZL5FHpMfu+xn+TklH82pMq9ITcCuRHIjcB3NwKxbh27RkxclVXXeF2cHk70fauhHi6pwJCauOJCk5xy2HBAXIHklO5MSX0KgbaDOJQjHnDXgjhJ5VQTRy0c9TQuAQk94ELA7m0IvP4sNNINw5HtaVV2VfVYBEpkfwnOeeDSJoAA4tTpk2JI5JZ3zgvRQ+D+/vtL7fM1n6tofe8eQFyhUehOITj1OAQ7PPCR2hAAAdAAOwTmyHl4mAPiCBI5Lg9DHqySVxIg64ENFK6WOFUVUOqbBpi6ZPv37zMYDKSQmJNgr45LJIwMY8ADM9TxEBQxHjxICYYJZmbMmCE2joCYc+WccdVDVjR37tvqAYQUjJ5bod8VwQoNbglOAaacL7IjMuvUt+A0uGnzZo0ncqp+/fval0ePqn7k5//nfxX4UAAeM417j9JSyQlfe+1VOac98MAD1rxZM0kyJYdVLR+M2LeDOAdw3wLisi0qPBjyQKe2XwEBZTS1sr3isj2ZvOisTg+5WibO2QJAj/cu45i0F3jvvfdVb0R/PQIo7vVvfvMbjTu9w3qW9rCN69fbp598an379ROT06F9e5mKAGYADYMHDxG4lplGIiGAR2+3Je+9r1qTvLykHB+xqeeeYg4CcGnYoJHu3+HDR61eCY2JM1Ze5jI3d2L1nnYkBiIax53oov5vzHGAHd/LXEomYvbVJTe6AHRyTwnKkAxif48kixojWAMs3pcvW5Y1aLlw4bL6xLE2cCCFCWDuc65IIm+44XqBDpfd5dvTzzyjJABzA2DLsakL3L9vn23ctFFghvPG5ZWkha7BMrZgwUIlJMZPmGA3z7pFNWAw6yQYpk2dmk1aEOCzNp588kmxiTAygF/mf8tWLeytt96wUaNGSl6J6ybgihpCgA9MMawhQT/AkuCccyDRE4Js5gDGHW++8aauGQdRvgNmh7kS6gc5v6ZNm4p5AhhzvxhXwAHGSTSEx9UScAV7x1rExASGRmtQa8EBDZ9/8603tf5IkKhlhNxD45pLMHTcN+rk2G+4XubBiOEjZPySZX3ykMJV2NNPP60976GHHtR+4GzaVc3pcD8AWrg2Mt9hKgHQsIKwd25xnxITGvpXnj13TnNjQP/+Aj68GAuvN0xL2ggQU52ajGRcwsh18HteAGRdlyTnVwU4WTeAnwb1G2TbBTDetH3BTAa20s18XKLJ2NHGgHEgeRXcKbWO65XICfSVV19R4glpJWyiEnVnzupzPA+4xwBpmKR169Yq2ce8Ys0CigCHzz//nO4pLrzsg6s+/tgaNmwkENuhYwddA7XVOB0D3tu2bWddOnfWfKKXJM8aEg6SK6dSGot0NftrmcaCBAw7nVrURPue6uIExti5KFfIWDIet7KrVzSu7N/UoBYWFdiuPXusW/dSzTHexziwB7jjLI9VZ+N49sidsrJSz628fOSUnIEnArMgTgYqqGP+BIiTvBoQ5w3OSSTkmLjvLjDLfVNuBHIjkBuBv2QEYt07dQNZWSZTZWmaBGeqo15uSatBT59IupwyHTFxIwbY8GH9LQ4TF8kpVQ+ngB0Qh509dRbXgrgsExe5Uzpo82LuUAPFv1V/QxYzCmyiCF7HBIgRiPCQJygjqxwy5gAVsrn0naLeiwch2VhACQCLgJnghcCaLC/HIoAIBglu++8/JzsbLMMBcgTfPJABhAQ3SBiRa3Xt2s3atW+vmhUekgBamBMe+hXVFRZPAYLdxpmHdXDzQ4K4YcNGo90BL4IxmBLqcwgMgoW5mwEkJKkhkCY7i2QPwOq1GGkFraEZLyAORg7J2Jo1axXUIg+ECWnVqrWCHAFMWMVUUiCF7+IY69dtUABJsAbgIEhF9vnDH/7AiooL9XMZyrz3rrVr21aMBoAOadVjjz+mNgfuCOr31U1M/jSIC8DrjydqZG6iaDubCwi4LWotWNsnzuMiP5rXiQSDFP+sN513mS33wYNBlzQCyrkO5tGddzJOrfT5X/ziF1nDi7vuuMNaNGsuuSCBNvMEqS3zFIkSoGLY0KHuUkiDXBm7eMC2e98+9Y07ceKYXbqEcyASVnd0pE9cn97UucC0LjCayNekTT2cZEdeVeUmGvQWpAFzXkoyQN37GsC9uyICHGQ3nkioT1zc0la/Xom179BBc5medI0aN9ZcAIwwpPR0IxhfsGC+pLfV6RrLz0N6nJbpw6RJN0pKCogDFGFaMmnyjTZx4oQoUM/Ym2++KXMgJHoAWJgj5iuMyqZNmzWuzG2YvUk33qh1SR8ufsca4HyHDx8hGeT6DRsEpFu3aiVZolp7JJOq72zfrr1MZBhT2HN6qhWXFNnChfNlqgOgUB88i2nN0xty8KBBqrtjjsPmPP30U3bHHXfKwRbgRjAMgKIOCmbm9ttvV/DN/AF8cjyMfHBmhN0gyGf9hlooBy55chflRb+zkHRhL2HNk2zgfgFigpkObUCQkzLGs2bOytY0Mj83bNwgOSb7AMzg3DlzBUa4x+xvNFhXokd1TUmxwL/4H79QPTBzUAY2GVMSAhkmbQuQb8PAIc0NSTG+n3kIE8h1cB+Y017fl9Z/SKVpgUJtMOw084Z5x7lwDgCywHz5mAC+vAE7awtWlL2PvQB1AwkhzEMkl1W7GOT71DnHbMvWrVqjMKwhCeJSzISt/OAD3QNcIpGAc8+opQMYcR6vvvqqQBUAl+vkflNDSY863GZZ40q21aRtw/oNAnNcE/spa2Pq1ClKjgHqaJkB0/rJp5/Y2jVr9Nzo2auntWjeQnOM63hrzhzJn1nDJAe4nn79UacM1bG9ptuTTtwLf5Z5DVyF1rP3iZPCQu697irJM8lb41Tq2j5ZvVprByOhrdu2WbsOHTUHOA7rwqXRkWFKVmKZEYhjnycpGUAcJQ7OBHtrAmSp7B8kh/4UEwcbx57mIO6qPfD4T3NM3F8SVeXekxuB3AjkRuA7GoFY53adMrhHmhF0wh7BxPHwTZqleRAnDTUlxiYlhWYjRw4QGxenJi6BuQcmJdeCOEkfIyZOXAvGKDJM4dkHq+cOXp5J9AdcsL8nEKjtbeWMS7YwnM+6slJGB2RoASoAtwEDB+ohx3EaNKyvB3oICJCMnTnjDmwEI0hpyK6TiUUSRCBHcAAIJEhs2rSJQBUyO85lwoTxYhrUaLe8XIEbFt2lPXrahPETIklNOmpc7uxiZXWFxXAdC0XsQRIoVzGCvAr1JqPFAMEQWVyCRGROZNAJuLlYAkCCfMDjsmXL7Pbbb9N5O5sU13EIPjnPxYuXKMsNMEH+xcMXBgapEO8JLnx162FC3zuaHb/88ssKXKmn4k8MK6ZNm6pAvn79EtuzZ7cteucdBVvXX3e9zV8wX81zf/iDH0jKJxDHbKCdQdwd0II81tFYHTllNiv9xzM9zIVvWwPZY0aMW+13uHxVcyZyuwwATuaYGeReZcrMY7EfGFRqkAjqCIYBrswBJGPeIzBpvXr0tJtnzpSxAzVUgCYSAIBn7hU1ZApuzZsdS6ZGbQyBflGRfXnsS7VnQN7FfWjcpJEbK3TrJjZ20cJ3bOXKDyVpbdq0uVVXY8DzlQJjwCXHg8EJPQYJVN20Jq6Ajp/DLnDt7du1sVEjhglQIf1iXvFzjkGwyLwJDnrYwMPYIJ9jTowdM0GMIJJFpIjI65AE8nvOZejQIWr8zjxlbABxHA+nQgAYf2f9sj4BDQTGixe/I1OThx56SOPBZ+irqBqdymox95cvfSU+Auke18u1EvDjZAmQIFFAYMoxAbd33nGntWvf2jZuXK/7SAsAeswBdAFcJGpYl7CRAdCT9OF+w6xS91pRXq75iRyRutoxo8doHIODYujhhWyQ93ndWKXqt86dPae/cw+of+Qess68LYNb4DOeXEvYh0jEUDfpLFyVTZt2kwxeABisS+q2SKIAPpC3kijBvZK5A8PCXIGNCr0kYUCpeQMU//znP9d1wsDzJ4Bp3959Yqhk+BH1ZqP+i32FfYd72Kt3L++nKWl40pkiauTy8jWfkFTCwLpzaXPtndQmYhQF6wtTJMAWsdpKKrBHlpVLIUGCA8bxxMkTeg8sKPuNO6Z62wz+vnffXrHnXCPvA4zyWaSXSCbZDwYPoa1NyutuYzGxj3z2lVdekfkSc4V9irmOgyZzH5Am05uqSs0tGoJv/eIL696tuy1fvkzM74zpM8ROvvSHl8TqAgZJ+OHUyz4A28dap3l6yxYtZIKE/JzxAzyyzqidY1xQO3Ts0EFzW/XR6tOZ0j1hbbgaxR8TXgMX13ORtUXvN4HeKFVFnS3JB0A459yidWu1dmF+suZ9z/M6c4HCyCglgLhgbFJd4woZADFjyr4EC+9GK9/OxFkaYHktE5eTU35HUVnua3IjkBuB3Aj8hSMgEOftvABaNP12y2zAmdzqYmQMqVEos5Iis1EjB9rw4QPExMXpE1enybfAH/JKMrPZeieviauVU9ZpMRCxcHUdvQILRX0AxwkvNyXxGieA26rVH9uWLVuU+SX4IugbN3acaggITkMtx5q1ayQzGjZ0uCQmZN3pb0Zt0uTJUxQcvv46sqxRYriQdVFXQ9BJUED9DnJCGr8SDAECTpw4JSaNmjQkNzS7dVmlSx+VLc9LCBCTkVdtVtRzLWTy+XeDhg1tx/bt9sEHH0aua/liepCODRkyVBn54Da3ZctWAddZs2ZKAoS8hQezB1FeRE+LAUwavti2zQ7s36/gBTCKDA6GzgM1Dxr4foIzAiYyzhs3bFLdHQ59GBNgMf/3f//3AioFBc7arPxghQI72MCJ111nn6z+xN55Z5H3kQPEVVYpAx9AnGfqwx28FsSReUa6+00vB/UEOLVsW5BVhoCx9qgO7LP/riu/jH4Y6uII+Jk7zuZWObDJZAQacKUD2PvPk2LJCLZppl6Yl283TZ2mmjnYANXd1WQUFAXLe+6ry1dpbs2crNTvqsVK0wS4wK5cuexyOH2e1hFVqhN67dXZhuNdIp6ykpL6ClQvX75o6ZoquQtyfWID2rYRA8yfBJgE8ASYYpu+uiKGYeKE8TZ40EArzM9X5j04U3KdrC3OCYkia4sEAyYuixYt1Jz+yU9+Znt27xWDxrpibThL3FMMwdlzZ+y//JcfZxnlX//6XyTJu/mWWzSOkpGl0wo+Mds5ffqMWjfAut19991iRTAVgtVmTdFYnFwPIIhaJZImfJa/w7ZxPYAQmKVnn31WwBGQBNgeNXq4NW3W2Ba/s1igBXkd9yTIqoP9O3Oea6Edx++e+Z3mPZb5gBAYSmrB+D5YLYABrCTHQmLMPVOj61OndIwWLVsKUIX7yTz/eNXH1r1bN5keqRl0KiVmkfHgvgD2WGOMPYzP+g3rtTfBXgOCMIFhmrMvMf+4ZhgkwB+NtI99+aVqxjgO0r5mTZtpD/ry2DE7dfKkgAO1m3JzjMxRsPsHEA4dNlQyReZ3w0YNrV5JPbHBR49+qXEk0Ocz3LPQB5O6PeY9e50AeTwmMMWfWs81GZ1LNjEQzSvYV9UZRomcsL5gj2EXmQPssSTuqMFifJhfTO7t27cJnKIWUAPtyGwJ4Mu+s2LFSsk/qU/l3nHOGEWRjAO8A9gBnSFRRRKLY7P3BXdWlBlIX5lPqB2QK3KOk6dMtsaNGtucOW+pRnXqlKm6B8wTwN3WLVvENmOEAssLgFX9XSRJph6RNQWY37lzl02ffpP16tVbiR0Z9lRWZnsFIjFl7whMnEBc5LYsdYhYNpdKkhw7fea0XGZ37NxpTVu0cBCXiEsdcy2Ig9HE9Rl3ymO6dgCqWuAYChNPJgYQh4GV1OmR0+431sQB+KppoxM1rb961R764c9yTNxfGFjl3pYbgdwI5EbguxiBWGnn7lkQB+iQQ6Xq1hJWXVVTC+Kqr1pJcewbQZzXw8Gq0Wsp9WdAnDf7luQuKgD32jj/X62xSSSBi+yTefIpsKcHUEGebKKpcQBkYBpBMAO4AXwAQggyPvr4IwVIw4YNlyPa1i1b1eeMbDQmFDxM33jjTbkuYlgByINhW7Bwgfow0TAbRouaGdinUaNHyeWR4P/AgUNqhtu2TVsbO26sN54tr5RkjOAOOSX41hsBu4wGsMTDNLgJkp0lWOLfXA/BKEEGZiEEgAQuDua6S872u9/9zr7//YdV70NgxrGC+xmF6U8//YwCQIJ7TDXUJ6p+Axs4aJDkZY2bNFYQSiDgzmlICqvt3NnztmzZcgVGBBnU+mCk8PDDDyt7zTm9/sZsO3jwgAI8GkPjnLd33z577tln7bHHH5fkLRgghPvk9zg8978G4moAeEFye+1Uz9ZHRmxaXYBWF8R57eS1rSp4b5hDXzc2QcIFiHPTGK8pceYMG/KySEJ2WowTzAogHTv1I4cOWfu27eyee+5Whp9AGLkS9w0jCECfzElOn1ITdYJrDHSolaqoqrajx44qSO7Vu6fACwY2zL2y8gp768231HAY8EYTXpInZVfLzWJpa9ykgQJEmrdPu2maGFlqb0LTZGo5qfGEKQMowOJgvjCwf38bN2asdS8tVaCO4x1N6UNAq8bXNTWSWAJUqAukrcbdd99nS5a8J6MRzg9QAvty//e+J7OHBQvm2ZNPPCGmm3X429/+m9oDUL8V3ERhYgLLAuj6YOVKMd233X6bZLswYowbtYcExyR+YLkfeeQRBeUwY5h6sD7FMhfka80hb2Ws1Rw8L9/uve8uGzCgX7ZxNAE291sW/qmkGCBJz/IcVBFUq47tq8syw4A1AjziQgkbBlDjHjHerEPWBcE8MtUgt7vttlvFKgIISPAAMALo9DYeebZy5QcyUGFcOSfmV+jXBnvGmifxg0kM58HxqeHCjRC2lr0KRQHtRDCUAfwgVcV0ibosxgJgyb2cOWumauXYCzhfvgsgyu9hQKlDIyEkN878fDFizJHx48fJUIm9kePwOdY9TJBkdlJJxAVClDzL1KjfGkkfl2OnVQ9K3SdAiIbd7Ju8D3OYiRMnCuiS8GCv5RpIECFJRHYKOCP5xL3cvHmLxhH5rpqUR0kfmVYVAfa8LcD8+fOUFOD6GFtPQuXZrJtnybCJ1hGBibx08aL6N8KosW8zJ/bt3yd2kv0RwIiq4ejRIzZjxkwlRY4eOSIzHcxrUF5wGmqYne/yZc6RWuovjx5TkgWFhAP803rucFw43b3IAAAgAElEQVTm2O+eeUauqiQTYB4Zx9D/L+qEmQVxqmPTHlxFIYIklbBseamklBeYS3Xo0N52791rrdq0cTklFeURE6d6OJ2pP6f56/ETx7TeGQtAXCxOuxBXvQjEIevPL3TzmCiZ9ZeAOOZ5rk/cdxGS5b4jNwK5EciNwF8+ArHSLt0yTnil5U5JTVwAcRibyEUL3X76qpUUxWzkyIGSVMbiMHGRM2UWxCUsnkgaxUc80L1xQGQyIf2+1yfhT3ltvZSfcDZ411udvar9D9mlgxaylYAe/mvQsIEehGTTATdqVJqI2+uzZ1vjJk3UGJvg78ujXypIB+wAQgjiADqAOIIqsSxlZfoOLP+bNWuqzDGngq0+feAmjB8vcJhMETCfV4aYIGPGjOmqkaLpLg9t/Zd0qQwMAOwaLoFkgPk8oI7vD2OgOog8d+wkkCWIBBDgqkkQ1IlGyDU1tmnjRkmqABgEFt5M2xu/kjV/7rnnbMqUaWLHCBgJ0GBokIAhh+J7YWGUeU8lFaDI7ODceQV3gFg5HaaS9v3vf18BDYBFWerTp1WfAUuJJA0QR+b5hRdfENjD0IJj8VmwmTsgflNdnN9rbyp8rbEJ7+YnLqf0LHXdtwSpm+RqPmEiSW4tkAsOppp1rl5y/ZLc3OK6vlCbCFtGoEjfNO4LWXay2N702GuLkJUuf3+ZnTpxyrp266o6JrL/mNTQ4oI5RLBLwAXYJSCmGTCAGeBEfzXYFoAx1wMDRI89GIV9+w/Yxg0bBfZgVhm3hg0bCyiUlnaxQQP7i60FcNFmYP36dWKOkHwiXySIZM4StB4+ckQJA5IKecmUwJfYjooK1RxRDwpoADwgW9M11lCbd9WaIDHeuMmSqXxJ+Fhz3EeklAAb5LjM1yVLFks62aVLZyUaCHppRnzvPfcIADD/AUVeO1UlgxCMOZjTt99+R5ZtIghFWkibD0AtbBpGOYwDdZ9I4+jBB6ACFMNKAP46d+kkA53du/fY0KEDVaMHA0RQDQBgXjD+Xt/q/RW5FrGgV69oL2PM+DkAC2kmCRcYEoxakMlxjAMHD3iN0xX6ZrlFPO6lJHQ4HvebYwHaAAEcHyDFeP/hpT9477yZszTneC9Okdu2bY+agFeLucYhkvnC+SMLx+kVad51110v0LVjx3Z7/vkXtA/96Ec/0ngj5WNeA0K8B2CJgDbXzPoHEPoe5lJO5JaL3lkkl0OSFrB7SDiRJnLOADPYqrqN09WHUwDL23BwPPYFrk8Kg8htl/5+gCrMYLgWWCOA5sYNG2T8hCwRoAc7D+jlWlet+tjbuDRtGpmAJO3M6dOqXQQIAWa8CTVmWb7+AafMa9xF2YtkIBWP65hyBK2pcYOreiXaPLzGy3vCAaZRDlB7TLsNEnP0I2Td8yw49uVxu2n6NO2D1MIyV2FDJ06YoP2MucA6Zj3jCopr6rbtO7RmAY08V2i5QCJj7949cgkFuK1YuVLM4OhRoyT1Zew457RbiLmcEmdKtaWhFYLX0VbTaiDu/RjZ65kXuLzu2bfP2rRrZ4NwRYbtjXqWRqbNYuC0Z5qJiSNRAIijTUk8iZGV96dTL8gMII7xiVl15CxaUFAkZ01aOzDuJIv4EM/VUHvIPHjg8b/LMXF/eWyVe2duBHIjkBuBv/kIxLp37pLhoYmxSWV1pRpzY9BB9o6aOGrY4tSz1ZRbvaKEANzIUQMsFkNik3LAEjFkFFDr4asaCQJ1Z+iCD2GQxOHCFUDb16/wG5m4rESOHmQpPVx52K5du0aBIscl6Crt3l3BJw5iBJy44hHwEEgB+LCLpparVetW2do27L7vuP0OKyoujhwQM2Lwjh87bjNnzbKC4kL74MMPVWdGg3CCb7LhBKoYBJDtffChB1Xr4dKZgmski6pn27BejmFk1IOFNgOErIkgjWCMhyRBGA9agB9ySKytCd4cgHiWnAAIJgdGyM1SChU4U+eCYQTSJwJWxpF6LbLQO3fsdCOJZFKBmwrVy8oEgBR4Fxfb+LFjlClnjBhjpEsAttffeF3yL5gUgsFXXn01csobL0nXvz31W5sxc2a2Mbr3dkJC6sX73/QK0tKsRDYq9Hcm1oGbg3eH/V+fK18Hf3W/I/Rkqv2Mg7kgP+LnDn6vbVXA51yOlud99aKCfu7XypUf2SerPhUYbN+unRp77961S1IjQHG4DgLJNq1bS1oKYKeVQDzhzoQwAYBCAk6y+QTUfh5uOsCfEydep0CNe1ZUmK8+TQRkuEEumL/AtmzdosAPwNKjR6kkrcjrCOxkxNOggX11GbCCrNnHHrkldUPUoQGsmD8//OEPFbgCIACPADQZnezbZy+/8kpkfpCncyXBP2P6dAWzJDf4+/Dhw+zU6dP21ptviMUeOXyYde/aVcEnhkQ4pHLvAT47tu/Uudx4wySxVMibAdqwcj/72U+tW/eONnv2a/b5mrUydamsqLabb77Fhg4drmsn2KY+iFffvr1VL/b23LlWXFyo+jyuWW6gl3HWdHMXJKsAX+5XqKNyq/Qg93NzH16hgbonQrx9g2z6zQEw65fxUR+tq2UCIwBApiVJDtYeIJIXhho43t57770uY42yEpgMIW9kbQNWJk2arF+xHvlOWDjksTAtY0aPlhTuow8/tGXLl2n/euSRR/V+apmo5ePcAsMDWOO8xM5obrurL/OBujTmHHsU0mr6IQKAkY4yb2H5AcuMG9fHnEdyzLgBKpxFBNAlxYgGdpOEAKCHOc75qy9mMqGaxdWfrFbS6x/+4R9cekxiR8d2YA1zBavFvIS5IjGCnFHrndYPcrNEKp4UMCPB5A6J1O35euH+ss/xZzCOUq2Yao3dIdddgT25RWsKmscDXugTyTEWzF9oRw4ftf79+4o55BpI8NBeZO/efTLSwUyF/RJgy7WrHQO9N6vStm37NpnOnDp5SnJWxhBjmt69eguEU+uMbBGHT0mZQVIJd6nk3AJzDXBVnzhKENI1VlVdaS1bNLdPV3+iBBHMI5Lr4nolNjySk3IQl8S78yV20IGV4zOwZsxLnmnxBONU7ck1mLdqEogF3oOvusrKlcgq1vqnJQVgv7CgyCoryow0JM+zsDbufzRnbPI3j8hyX5AbgdwI5Ebg3zECsY5t22XIKCeSXrsjBo2MZlWNpRIFMpWMRSCuuCBmw0f0s1GjBqpHHA2/le2GNRHxgr4jHv3nBdUcSy0HZLPtcC4Pd606zJtnFJ21IdhwMwrvk1W3ForAiwCXhzwBIZlmQBAPeGQzBEiwLa+88mo2Sw7gIxjEoh95FAxSsPSmXodMKuwW1xCkejRBRno565abraCoSPUQH338sfXp3dv6Dxjgmc6SEjFRvPfBBx8U4EGe5Y6SDjzIGnO9PFg3bNxoN027SQA09Nk6dvy49evbV3bWztQ4WxRaDFy4cF7ZbYIeglQCSh6oLnPyLDXnjJST4JLAnCApME2l3UttytQpqqvC5Y1AHkko4I4HPZIdsspdu3S222+9VdltzpfvAUTixMYx71dvtCZie9584w0bPmK4xnHf/v32m986iBs5ckQ2iy6H0a8BuLoSxzA/XarldY5hzML76n4+zIEA6NxJ70+9AgD09zibFzFz0VwL8y36TdYB0s1wnE3lRZC6aeMWW7Jkqe6RXOUE4p3xAURzHwj8qWEcNWq0Gsdz7ysryy2VB3NzSfNa9u9XyySVW7t2vVG7hEkGATGs3W233iaDHjkEsg5q0pK94cCHdBhWln5pBKLI12g6HuRhwZnPo0SkshklBTBsgckKphvMHSz5YdeaNmmSNV1gzhw4fEggffz4CbZ06fuaazB1Y8eN0drC+AY3SJhr7gHzkvM6feqkFRW4+QVBJ0kggA0BNeMzYMAgsTXIJ99dskQuf9R53XffvdapS1v76jJtDD6w5ctWWkm9Bva9+x+wBg0aicFC4iumpbjIOnfpqHW+dh21Yy0le5PJyqWLYtRgjEhgnDh+wo6fOC7AS9KF5ASAlXXiTF1CjCb3g3nAvkd9GuuXf3NvCf75M8gOA8Bz4KciYncPVQDt6x2JHvf51ltuzbJGJAT4+c6duwUIxk8YL9UA50sihR6U77zzjiSio8eMEcvONVEfCLij3u6RRx/1xAJsSXm5WnkAmGGRYSq9BrNCcjyATwADgCL+Dphjvb/88iuStrLOJUWcNVN7AdcawCygwsfFwVQwmaJWjibX9E8ErMA60fMO9oYxQLYKg8daeOqpp8QeMn/ceKo6u0ZgPwFEYTxD2wBv5+j97xhfzg+mi32WeeQumi4DD+ZFQY6OhJg1zueY90p4pau1j3L+qDVgxgCI4T2bNmy2999bqnk0fcZ0ycGZO8jHMeRBaokrMQY/rDuAJuNN8iGRRIESExOJ9BhAynpiD8N9FIMU7hF1laWl3TUvkTJm4skowel94bz1hMvKA4hLp6u0164hQXjosLVs1VIAH0BIjSP3gASFqxEcINMk3FsNZGSEcw2IS+ZbRWVVlm0NII79ib9znrQVkXnSlSt6VjOfKstzIO7fEUfl3pobgdwI5EbgP2QEYp3bd8wkkzwEaqxazb5BY4CvuOUlCzCWjEBchRXmZ2zYsL42evSgqNG3y5Ec/LhXFm5zWTCHbDKDUyU9cvzBo75nEYgLcqfgUqmgubqq1hI+klMGwMd3kE0lYFm3fr0CSAAcskEy2Fiqc8xf/epXNnLECBszdqwCEaSA77//nqRDgwYOFFvAOWOWQDYZeSAyOmcUMyokJ/Clb1ijJk1U30RQRSA6btzYyGI9JgMV2Dj6PfFwD+YAnC/XFNgzJEVIEl2W5q6C9MkiyEACSpDFS86BiYRkNASeBA8EnbBjBMxI0AgsYc/ImAepqYJ+2VTXuMNhs2aSTZEx55rHjxsnl7djXx6z+++/X/bmMIfUB2KbX9q9m82cPl21KowX8k9qWGA5brnlVkl6OFeAwvx582Spjfx0+44d9tQzT9v0GTNs3LhxWZMVD6gA6rVW/zK6iaz/GeOsi2Sklwygid/VZdpqAZwDfcdj39xfzn8VtSeIAptaAFf3M7Ugr/b7Yll7eTeMoaccAWSFbdu205Ysfk/3BzYLAAOQ43eAA8GmRFJujkgdu3cvVeAGE9egYbFdLbuiICm0ziDYBbRQCwerQxYfoH3d9TdoLhLcif3OuDHOb3/7W8mkOC426NTFLVy0SPcJxhS2BrBDb7du3UqtrKxCbDFMLjVmsLAkMJgnBLMElPRj47O6foAJ7Gx5ha3+9FMB95UrV1hFZbnYCaR7AA/WEMYNo8eMlmsf95B+hxfOnbPjx46o9oz72LRZc9UptWjRSkGnWo7AMlRWK5nyxRfbFCgOHjzI+vbroYTLmjXr7KMPVxnSrv79B9qli1/Zli2bJWOWKyd9tZLI6IrU2Lpv317aZnBcxPSH+QZTDkDevWe3wBAJHxh1gn/s9JE58j61y5BUjCSLy71hygmUYaD4NwwQgDSAlMBWESCH/Sq4WTJfGAv2DBhxAAzAkr2KOjbkoufPX1RtK20CijDAiZJYSJ9hxzjXKVMmq20JL+4bta0YMN19113OdqVg7twxMBga0eQcye1Xly9r3wXchTYaFy+eFwglUYBBk2r1CgsEomj7wLmQtAsGL+5yGxODyp7DdwK2YG+RFzIeK1aukPvkpMmT9KfYoLx8yXMBYjBDL730sn3vge95A+usCUe0fjUXkOx7wsr3SpraV0WAs0QSZoA4+y4qAJqVY3oSpOp8hu9r3aa1ZODMUc4h7Idq4QFjGbWRUM1ZIqFaafZT5uKaz9fap6s/s1ReUv3kYCS5n7B51CYC5LZt+0IyRBJ9cg3u188aNWqsteVycVNyhNpoxo4aaiSjqENKe5RKEon7Mb32tM4oNVCy0JuZsw+o8XfEQKrVQA37TrGtX7dezwHA5cFDBy2Vn6c2Jny/1AYyywoul98O4hJZEIdjbo1VionLt7xUvlUoWYGJTYlYYUAsN5HES2X5VYFE+gvmmLj/kNgs96W5EciNQG4E/uwIxEq7dIUnk6EJNXG4UyLHSsh5MmmZdIYGAhaPVVlBXo0NHdrHxo4dYgkAXiyp4IUMal0QFxkfu6wrxqfJdteCONldBGfKiAELPYzCw/HaejjBuKgmzuVpe3bvsVWrVyuwJgDCThvgw7+f/d3vbMbMGQo8OA41Zqs+XiXHQYJRSRavXBGw4gFLYOqtDby2iuCaptzIKRs0aqReVbiPca0wLaGXFDUaZF4JvINphJzwrlzNMj8hUEGKhhsmARGfw3SATC81EwAzzp06C2SiBJpInag34nrIzBPMY1EPaKR2h3GCkYHFodcWAQhNxLd9sU01cDTgJggkc65+cFXVkkQ9+OBDCiIlO9223d5++20BvjsjZgaw+smnn0oShGwO5gdZGeNCoPXmm28IGNL0GRD322ee1vV7TyZ6TDk7GDL7ASR41rmWjRXzqcL+SAoUzYfA2EbkxjVMbJjNfwLDZWWYdcGff6+H63VfjitDbZ6bOQDmne0FsAHgttn27bvs4IEjAkGqK4mSEbzfjWVwZqT2xF1Y6WsFAGzSpJH17lOqPwHWgDgHTEn1hSPgZ8z4HpgPesaROFB9ZLraTp08ISDOPef+MndIBAD8MCNB4gu44P0E3Z07dbJhw0cocOYccQUEtPFZQA3fjWU854zNOg2uyfQTqCHhzcTiksj+4Q8vCegQHEOsw4Zgy8+awAAIJo45zHdw7JKiQjGHoYl6FgxJTi2Rn0Ds2bPnbOWKlZqTXAOGEiUlXk9GrRRSSgyVqDm98tVVSbxITMDecO8KC/KttEd3sRt79+6yI0cP6foYA47Xrl1b3QN62ZEcCW6JjBVrlz2C7wo1c/zMXRgrxUhQ+wR7hROo18nhKOoAnGvlpZpcmCrcGqv9Z17LVS1ZI+ZDN954g/Xt20/XrprAzZutuKhEtVawp95PLCYpHnWFaridTOl+4ATKd+GSiwQcgwzkmWpDcO6saus4f2oiSbLA2pBcYexJ+midRlJO1hCs5+Ili/Un+zTgmc9hRgP45xwBDYAeAOEX274Q8AUMwq4hxWT/mTpliup+mXM4XWL6od5jMEzRugYAwc4fOXxYUl/GxxMeSPl87LQuQx+1sCdYRvsT8xgmib0d9prvC66TAK3OXbqoxo77xnu9ppD91k17GMdgWhQSOqxH9jv2ZOrEGHOUEVs2b7W9u/eJCUMqjDEW+yBzyF1bT6nOjdo/5i3AskXz5morg3kL4Mz74hVpbGmdgRkP58N6xTxmx46d1rx5MwFQrrka8y/VGqJcQaJJv0dn1DwZSmsU7832xdatqiWlHpo1yZoi6UJyyPucumxWLFwQwXwDE5dI8eygobvLWdnDAXEyc6p0Z1LvIZiwK1E/Q5l08fc6vU0Bezk55Z+Np3JvyI1AbgRyI/CdjkCsW6fOGTKDaq8VN6tO8yDkmZOwWCZuNdU1lqTfWaza8lPVNmRIbxs/frjl5eGq6CYiXoTuQIuoTyBOdU3U5viB5YZF9lIPfO+hkwVqEXgiyA19h3hDaATuAM6Pyd95gPGAo36BAIMsKMEONSU8fF94/gXVw5GF5hiAsBXLlwvUYU+uBz0mBH/4gx6Et956mwJVZRyrq1XTQXBE37hMwq34qcshcMA5LxTPY1lNthQmjhcMGccO2fDQD4mf0R6A8wO0wapgKV5a2kMsFw9tWBWCTbKgNKD1TLU/2FVHV4NlecrOnTsfAYttCt7IzPbp01u21vwOUAbz+MQTTyjQg21D8sPxYIruvvseZcsBKgBGpFwNG9S3Af366XvWrPlc9XYE68jxZMJC3UWMeqVKOeYBhgF4m7dstedefF61XGKQyPQqyApyRC8KqsuG1ZVLhuCvNoMeauKcTdPdzpbS19bI1QVoX18toY6u9nP+jm8CcuH7+ZNjumNeQhIw6gt3794lKdP5c/SfwuXNG/VyboAXAkev/3OmKRjFhObOBYV5BiFJi4Ze1ELdeKNqamrSGdVtLlr0jmSH2IgDvhs1aqL6GpimK5cu2meffqJg7uSpk9leZdwLaoEw3YClgoHBTGHU6NFiVWWgIBlZQr/zWiMHURcvXNB9J3AESFK7h9EDxhKdO3exvIJCO37ipJi/4KhHEE5wTuICowrAe49SmMYGDkyxoOciIyMRb7rtrqywwoBDgkJYOpIKsHCcIwEwUuhmzZoowISpOn8OMAIYpEYopfGVoQ6AIuVN7+nXhenPrt3brEPHtjZ2zFixVf/6r/+qgB/wBkAhmA4SPPaIF1/8vdZuv359xeIwPrqmsnLVGh48cFBAkHXPGOGWiNyR4Jpr4aVG01eu6JwAcbCM7AmBqeA61q9bp752JEyQSAIY2FP69O4j5st71/mcJLFz+NAhgVQCadYQ/eGYZAHEIXekPcPnn3+mWi364F2+dFmJGpIpkydPigx1qhTgBxk6EkOs++mHxt4ydeo0yafZi2jfgLmNO39S+4ajaJ5s97kWZJ1Mc9QFgHn2KhJKADPMfLh39IzE0AOGSvM/mlPsy+xpAEr2rNAiRdb6avJNwtBVA7xCrSLzCPMSABAJBxrN4xpK/zzu65dHj+qcu3TpGjnKev0bzCKgD+k5Y02LB0AWa4JECowoSRXmAs8Gzo/3lV+t0H1A0QCbDIhEdoksHGdeb25eqb6QzFeYWeT71CijyFC/wabN3FkyHte+S984Prtw4SKbNm2a9g7mIUy2mEaeY0nWkjOQ9IZz4Fmt+6C2OmLX4rZ/336xgYwv31lYXCQQxzVVI4/kgR25U5IO+zY5ZRIQx56M2U+0P5McAcSJrczQ9L5Ec471nUhQA5pn5RgBkThR2xRvyZIDcd9pbJb7stwI5EYgNwJ/dgRi3Tp2zqCZTKXcURFzk6pKetYghUxYTVXaUL0k42lLJaps0KCeNnHicCsowMTgWjmlUCC1RFlreR4DDvBUDRfVxDkT58FwyMx6PtHdxbI/i5qAh/cBFt2FrVg9fwBmBJIcFxkb2U8Cj6effsomTJioeg+CUYJyauhw2+Pn2JtjHrB82TKZjtxw/Q3WrXs3BTP0ZSLYGTFyhLVo2UryEx5uPFABgaU9ekhGxBURGFL/NHnKFMl6YMYIEPheAnqX53gvMr6fgJlA5MSJk4ahCkEQwQ6BxGuvvaZzf+SRh/UZd9vz5tQEnO5e6UEHv8MZE3kUAQDsArLQNm3a6dypi2vbpo0cJo8cPaJgB9c4Htp33HG76pEwRyFQRB5VhIws7iAGeeBdd90tAEhwwnWQMeb2EHgtWLhQ9VEEyzAqgDiCPmpkeL+bHJD1De6itZb/dWdjkNKGfoLqcxQ5bTq75cYUAeyHzzI3ghTzm2a3muxm59a1AK62pYEHPQHYBRAn44LCAgGNuXPnCpQib6MZ9eHDxyJH0LgSF0xqsvuci9uQ0w8sXywYgT4ZeFoyIKckKAOAIIWkboz3VFa6m+ilSxh8/J2cCAnSMcvo1LmT1VRV2q6d23XvkICp91NJPWXkxZxcpYlxlUwbRo8eYz/+8Y/tn/7pHyVLxIWPa6KeEhkZ85b5Q+Ns5qmaImOmEhnmcC+QyE6bPlPrlbkI68Z9ZL7hsAkgQV7JS3VF6bRcLbku3DBbtfBm0AR9jAPzWvb1FZW2ecsW27hxk4An65dr6dOnr+o1kZyyOQDiaG+wc8dujQ/N4qmFA4BxHjB/DRrUiwwortqgIf1t6tRJAi6AERqU0xqEfQDJcJgjuLPi+jhv/nwlUTCCQTYG2wZoQ7YISObfMIxIIhk32C/WQGCaOB7znfkHqCCBAlAiuIXFYYwxhqBv3meffybjG44fGkNPGD9RewwLifWNPJrAn7EkmQNYHjNmrCSLzEMs9QEc3BtYPdZvs+bNrFu37roHyEZpLXHrrbeoLQFr1Ns7eM9ADGRWrFwuEHr9DdeLsUdSSS9NpM/U7hUXFWnP0U4ci2ks+B33j3Gl1ovxB0RgIoXhjAP0pFh4ZL1cD4wY6wn1AHslUlrJveNxsZlIUrnHam2i9euskOr4KKambUx+nphpmLgpk6fodxyrTes2+juACHkwiTUYRE/E1ajRNuAT4E3S6fyFC1obKC5gNTFxkcy8okLXx/VQW/bFlm22Z5cbrFy8dEHJAFjI8+fPZpUGqBFIcJLEQ2Fx/MQJmUTRcqJHj56qD9X+WJ22Dz5YqYQMQMtlx9NlXEVCh72yEqUH8t1ITqmdLZKWionF9TiBu7OP0Ynjx23lihVi/E6ePi3wxrHZ+91wBzMkmLsawyjsW0FcHnJkmN6Epb8G4khS8FxWT9UMLU/KBO7E0uVA3J8NnnJvyI1AbgRyI/AfPQKxXt1LM/RZo8WAxXHR8hYDOFjFauJWXVktEAcTl4hV2MABpTZh4ggrKCiRO2XdmrgA4lRzpj5kFKq7ZC4E6wSOtAj4NjalrpxSmcY6QA6Wiiw4jXUJkBcuWGjFJcho0gIW1NggFXrqqacVxD788Pej4vyErKapUbj+hhsUKPEisPn973+vWhkysNQlffb55/oMtW/FsHNmcqfk+6h5ILADTNK37cMPP7IHH3wgMhzxxtb8nNo8sr88WAFgBD2YNJBVJchEnrN16xbr16+f5JwEcwR1sF9t2rT2vk2RBDDU2wT7dL6bwJLMONImAhiCBYADgINsM+fP0xkLd0AjAGntOi/Ah6UIMjKaOhP84sOCLIdA38FIgT3wwPds0KDBylLLjjoKEmF7qO3p26ePnTl3zv7xn//Jho8YYTNmzNDnAZX+J1Kzaw1Gvv5vAXuih6guJtTQ1WXo6oK32sXy7U7XDshCguBaEEfQF/F7dRg+B3Me9DtziJsjoJ2gFUv9rVu2ydiE8WOceQ9BLvJX5hJzlDEDxDMHqD+7/fbb7bPPPrFVqz+w5s2bai499uijCjavXi3XPKXJPIDxf/3P/5njQ+4AACAASURBVGVPPf202D/AknoAkguJ+nPx2dDU+9FHHlH/NwLr9997Tw55ziCMkrkOyQ1kuwR5NGPHtAGDG5kVVFbIoOf9997XZ7p07qJrwbqedhbff+Rx69Gjl/3zL38pYwfmgnsVuSwSwNKwYX1JZwk0L166JCbh4P4DVl1ZEbXPcFkl+wIBNAwLLMb1N9yoZsWsg527dtpdd94lBlIyM2S41RlbvHiJbftih6VrMgIC/PLw4SM6Rqgdwr2PGqlbb5tpvXqXas1ybcy7f/3X30hWChM0dOgwMXQcHyk1wA3jGMBSYE4BQuwL1EPBJMHGIKd78823NH8x/lDD61hM6wxgSkDO93NgpLY42Xbt0lVmFgT7akheUmxNmzS1l19+yVatWq3eaNOmTReYB8CQmMF8ifGEHb3r7rt0H1lvLVu2UHIAwAVLh/MooJHf3X33XdprAPHUrf36179W8oYWH9wnJKnsn4wxzB0Ohffff5+dOHnS5s+bLxbwRz/+kYAs14TrKfcJsA0opXaS4zEnSGh5AgqjkZTYWRhB5g1j7u0MygW6zpw+ozFnTiOBxDxHNaCR3JjjAQyYKxyXuRnaGkhGL5VFRlJbJJzU8PKdsGjUn3Ecjsm96t2nt5IZoaXEU0/9ViAY8OmGVTFJOjesX691APjiviBrBfQyHigm1n6+zj779HO5QdJe4qd/91M9W5CsI2MFhCKLxaUSmSx7LkkK1j8JOVqM4GopF8iiYhkB8f04EJMwmDwJhrRMaxIpKPfdkimrVlkBsmFXmvhc9Dpw2gtwv3EJY0wxAaI1Ans6jrjDhg8X8GYvhpEH8P3lIC5p6UzUgiNFTVye5JOMPSCONQfY5j5RL3f1ymUxcaFXH9d/3yM/ybUY+I+O2HLfnxuB3AjkRqDOCMRKO3cVE0dzYac9CKqpc0tYJk19RaXVVFdafsosFa+0Xr072aRJY62kXmOLGdnA0MstuFJGckqFOS6llOGJXCv9K1QTEGVgrw26g2wyqp9SLZ5/tlbu5nbVBDE8OGEqAA3IJAFIHK9xo0YKcAAXFPAT8PIQIrjhQQuQCXI42CwkhDBJOL3B7o0bP9769u3jwc/CBZJlchzAI+dNEMCxADNDhgzWgz2ATwwmAJsEQwRr3gQ4395+e54CHdz1qDOBdcEchMDhmWeeEUtDljm4aXqT8EoFWN5/jL5b7szpkjnqIhhf+iHtsKVLlwkceu8zjDLKBSYBmQS5OOTxvfTII4BCCvba7NcUOCGnTOO0lyHrnGfnzp4VM4NZDDVTSDapKyFzizQTG32C4nXr1tsXO7dbhw4d5TQYenCF4O2b6tDqrr6vm444sK9lyb5tpQZJ5jf9PpgskLlmnnGvACHIlXgFli+0EGC8AMpcG4EUNWhIZ48cOaogHsBy9Ohxe3vuAjFZBN58hnPlXvA9nA/H5V4RKDMOABRsxi9eOuvNjdPVdt+990luha03Do4LFiyUA91/+3/+my1buszmvj1PQSsZcdzh+vTqKWDPXCWoR0b4ve89YN26dtXPAHswozA2zt567Q/JguD6h6xYvRPlIJux5i1a2LvvLlHA3btXL9t/4IDmMkCuY+fu1rFjZ/v0s0/lPHjp8iUFnMGynnl8+x23KcHBGgz9r+hblaHZdFWV5iqsCQAJ4x/6KSL1xAHWmzbPV1CK3JdzZOxoSP/Ftu22aOFiO3PmnJUU17PGjZsqAGbDwJijadMm1rhJI4HLxo0b2d333G5du3bSOABAcKFEBg3bwpwFaAAIAFPI8wBfSCW5T6wdmJ8NGzYKVJPE4bxZN/xHQoU6WmrrYG4wTkE2fddddym4Zy0CSGhSDlgCfFMPhZwSUESNFWAa4MR5Y9QCW4YDJv3GYCWRTrPOJk2ebD179lBtLXsJLBOglkQCiSOAEtf72KOPCUQiT+V+cv7z5y/QXP3Rj36sxAEAdc6cuarfJclAEosaV2z/aY2BGyq9LwGV3H/mDHsB8xVXRvYP3BiZK5wbg48EG2Yf6TnMFGMA4yiXVtijZEq1Zkg8uZfMGdYAyQh3N0Wih1uk13qRSGCMGXfcHdnjHPDFZPCC9JAX+zXrCQBIPTX3k2PjEslxGWPAOXLxxx57VHssoMlbLlzVs4HEBvvw2bNnbO7ct7W/uhtnle3auduWLV2eraMjacV72YJgz7Zs2SKTEiS4SIj5jNfCmi1Z8q7O8brrrxeo4vrkMJpfIDD/ySef6jOARlhvEowqJ4h5mxhYUICju9UCpOjDmpZ7qctSE5KPvrPoHSUEGEN6nqIOqV+vvqVxw1VdZmTyhNKlBvUMjPYF1U4yZ0ikJvNoeZPR+2lzAHBLSjKZr8b3NARHtkqCi7pQnim0GKiuqkB6kZUSM+b3Pvx/5EBcLnzMjUBuBHIj8J9oBFQTh7FJAHGZGJCLp0PC4pmkpauqfTNP0nKg0nr26GjX3zDaGjRoopq4YA0d6uGUVRVwqwVxPG1C3yp5WEZFIV9nXP7YEMMleQHIZdsYWEYsFIwC9SYEr/369dcDlGw6DyseoDzgqS8jqOA41IZgWgJ7gskBLx7O1DoQRLh73wVlU2HUsLhuj/lI584CMUj1PDiuknQmNNclgIQpIThBikU2noe/JIXxmH6++J13lMkFxBEUIoPjPWT9CcgefvgRBRsELgRWBGuSJoohMkkgAYWhXxLnzX+B9QIMIqUj2GTkZbFdnRa47dyls1om0JAXBoTjExDCAL6/9H0rzM+3vGRCEjds8rGCh2XiOohaGjVupEbMBIrUMfHQJwjlWqtq0ta+Q3vV2gFWAjALAfq3Aa7aerRauaUnBEK7iW9fJX8KxCkwivpMBemlTDMipgimwHtb0SOpQiDj0OHDAlMwHhgZcJ8BzAQ6AuNllXbw4GG3F08kxOAOGjRQQIX/eIW2EEh3ATfMj959etnNN99ky5cvFYvAnBsxcqSYUYDxggWLBMCefPJJMXIwy9w75kAeToxFhfbEk09q/j/73HMCBkj+YD0JVgmsqKtiLZCdpx6IoBhGkD+RYgEuCIwZF66b+UGASlKCQBo2CfADs5BIFVnzFq00l1VPRrJAxhQJl3ClknbjpBtVD8nvQv809ohUwk2OmKOwBow34BAZHizJuLFjJe2F/QV0cc3MQdbusWPH7f33l9q+vQfEUhYWFltRoQevgFLWB7VPNIYuKMwXc9GpU3sbO360WDDuM0DiuWef1dwMfb9Yn8hPVXcVjwt8wzYQQJMYYs2wf7E+AR2wIABdEjuMFb0nYRWRUcJa9e/XP5LMepsJzg/ws/qTT2zI4CECiy5VTWhvgtEhsXTTTdMj0xFnlBgX9iLm2g9+8ENJbD/95BOxTNwzDFbmvv22jDWYg1wHkm/amzC3Aoij95wDioz16NFD+wtgkAbqt9xys5JXgItgboObY5BQcu9Hjhppw4cNd9lqYYEkxLghIuft0L6D7hd1lchhAYX0mWOPQMJ5+ozvVYBozEYAu87k4MIal3SdweXnwXmWZBfjSk0wn2/ZoqXGTLx5PCZAsytyZGTdwaoCYjg+AI4ER2ifwvyfO3eO7sOMGdMFdoOZEsciOQVwB5RSx0edGuvA29Ak7Myps/bG629aXn5Ke3uHjh1s5owZ+h6vv66xExgLbdpo48ePzybjALqMMXsA8kbmB9+L6yqgHnk9CTpYPNjVc+fP25DBg9Xj79KVMktKpVCl55QnVtLewy1do3lZVeUSfNrBvLvkXX2v5L8tW9qw4cPEmmmtS+3iII7xRvLCk5caQtZvAHGFRSXqE0fSBQCJmQljxn9iTCUVBcSZam1ZF2qbwt9xkqZnotjCdI6J+08UuOVOJTcCuRHIjYCend06dakD4nAjcTc56uEyNPwGiKgtAP3dqqxnz0523XUjrH79JhaL57ksLTIcUem6QJz/J3MUauvqgDi9P7JnDsF4kFYKsEk6VXtzQqF+YGn4He8h6F7y7rsKpHj4ke0nYCKwINAhoIFV4aFPFlrBWmGR7dm71xYuXCCDEZqnEgwoCMeYIRZTNpJGuJgNFBQWWTIvpd5LyKoARgQABM8O5uj55hJEzoOAkQw2QTWF9YDFYFVPvy5YG2o1KN7nHPluzEVm3XyzpG0ERIAHgi8CST4Py0VAoYc5ZhYFBLFucc85wAx4LRtGDmkxZVw3ARCfAZDSgPaDDz+ws2fOitnhnJHoYXogdpIguLjYbrppmrLXHBe2hBoUnNcIgjge2WSugQCCYAGwTFBCnSCBnYruq70pruRDdVoMfH25fZPZSa3ByZ9enH/KnZLvDlbpgC7AvBptnzypLDPjG+zZYU0JJmFIHJQXC5gQ3PB3wJ83d8+zPNWWVNjx4yfEplGDtn//ATEmMEaAEY4RWAUAw9//3/+XNWvW0M6dP2vPP/ecGIIJEyfahPETLJ3OSGpHDzicRJlfb705R1I9TEZOnzxuV7+6bHfedaeMR+gZhjEIrBFBK8E0wfmrr7yi2jTOCbMSQNeOHdtlRgHzhEsrdXasA8bi+eefF8AjsaFm3lpzJFlokg1Lnu9s7PlzlpdKet9G9ddy9hyWD8kvbIzq0fLzrSCVJ2Mg2F1cVrnvyMxgfue+PVfrhvNj3XJezCXApbc4SEuWDHtBHVzZ1XKrqoJlZv7EVH+qesB6JTI1geE8efK4HTp8QMdDLgyzBBDi2pBQSh6ZTuvcAQAhOeTuohhRuFkJc+UYgOLUackY6RNHUA4QA+SoeXk8rnq8s+fOCTAiYSMAB5Bw7djQnzl7ViCV5sqAxX376LH4ls4dSfPYMeOiWsBKAWiALWtZYPaJJ8T00xcMpgtreoACSZ9t27frfAH89IubMnWqGGU1Hi8rsxdeeEFgUHP20mWZ5iD3ph6LezV37lsyO+K6kfeShOG6uEbWNnsFSR7AKoE8+xagnlq+Dh3aC5RgoCKQXFJPoPKdxYtt+k3T5awb9j/2cW/m7bLkUAvMPOA9ADc3bzosd00SCYAg5gHzhe/neOxpJCqoKwbM4l4KS8u8JQmC8kHycNXvVtvateu09jCW4ju43+yDPBtgU91F9ZJAMD09uTaAHUDu+LET9u7i93gY2dBhwwTUYV6DnN2TUGnVTOMQCRPGuMEefv4ZiYmxksKrXUW6WskUkivUQMLkMQ9J0DA2JO7UpDxdY4U0D6cvYXmZnq1cB2XkzBueYwCp/Lw8gbjly5br3iJbbh2NExJljE0kHRUv5s6WgEGSo8xFEgvUgapJe1FJJI2NGtjTWDzhzdMvfXVZ4JLnIiCO8WNvpZQiXVWhVCzPQRIbXON9j+SafefCxtwI5EYgNwL/mUYg22KAmjhYuLogTgYnGZwpqWOrsbxElfXs1ckmTBhu9eo1krGJHiMBxHnzIzFxju4cxLmUMpJdqg4qLSv24PheK8msVWtkA/qoCaxnR/0YBJkYkJD9VKPfRFLZdx62AaDgVkYTbf7k+wkiCKIBJwAq77E1VFCzVetWCpRl31xD9jGlgI4AIL+oUPI2gmDYFgLKUN8hCVrHDgr4eVgTHPIAJyDgWABFHn78noDd+1X1VzBOAI28rF279jp3HuwETQSFPPz5PKAU85Pgisj3h75kPPyDCUxgvXD1A7wCAJFPnjxx0uo3qK/aO4IgpLEPPvSQghqyt8jmAojDYRDnPkwUdE1FxQJpsjZX8f9F1VFcunxZIIf+XOvWb7BEKqm+YZMmTY5kst4bitvv8qNv7ukWgPu1kssgpXTr/7/mRT0mRgYElQRd77yzWOcLGIMdIAAGXACiOb/i4hIFVLwH+W3rVq1s2bLlYkppaC6r+hgBqtuOf/jhB8r6k3Fv1qy5ADfyJUwdmFMEjzASsKATJ463Pn172oULZ+3Nt95SMARYmDjxejEngMT//t//hxgCHEFhiQmoGJuadJWlEnGBQ+YiUk6CawL6gQMGqNaNf7/44osC+sgmgwENc56aPowaJt04Sfef66MJM9eN4QPsFrU8zDMCeGrPtmzdZRcvu1wXNq9lixZiQrCMBxySrAj9DzH1EIArKNCWkYjFlf3H4IM6IhgWAMihw4dsw4b1dvjwISsrv6oECfeFwJ1asMuXL9pLf3hJ4Lh9e9ZvgZi45s1b2ob1GwUIkJE2a95U9UwwwWVXr9iBgwds1eqP1fuQwBujFljR0aNG26xZs6Lg2A0fwhSsmyQIskrWOLJF1jTzgesGRAN4+G72E0BvYNUAxvwMqSYSv02bN4nJAVTDmAA66LG4evUq1eUhx4Ud5Lupc1qxcqXmHwAO85vvf/9hBe30vQQ0EvADDBYtWqQaXsAaATnnhgMvda8AFZIrrHH2KmSEXCQW/Lhqsh9Quwqzz54HWBaws4yAJTV1KBhgfpkPGMFwjVwX4JR9ydsgxF1u2qql9g5+Tw0x53fPvfe4C2/GjU5IQgBAaFcBoAoqB1hJxufMmbMyUYJhAwwjL6aVAed48NAhmzJ5skARn+U+cg7sZYwbfdI6tG+vtRhqM2Eo2SOoo+Q8Bg4aKLMdEimoCNhze/Qo1Z4Nk0yCbcf27bZ33z4B0ksXLssNk/360UcfMVhN7smdd96ebSXCXMcoivnF84E9mwQc659Egcv8TXLaTZs22k9+8hOpG7iHrA3uM2wzgBQlSkV1jZp9sy4AbexF5WUoLqrEMtLHDpaOz7LmOCf2YfrlNW/ZwoYNHaa9myQCnwX8ZZk4lSfUCGSyXpDxwsxnYp4MkWSS+49RViKpxNRXV6/onsK8AeLUvF7GRSm1DKEul3NhP+Uc73/073Jyyr/moZT7TG4EciOQG4G/0QjEuneOmDiBOO9z5Uxc3GrSALiEGg/HrdKS1MT17GRjxw21evXJ9DmIi4rpPFgSYAvyScyPnYlzp0Gn7Zy98+D+GqYtYvVCsBUcDMO1u6uZZ3vJ1gJA6CdELQIBN9lPHvIEpWQyYdBUh1HhVtFkbslSErwSoBHA8pAlOOVBxYOWBzABPwwXmW0K0WNRAbnXU3mLBM6BLDB1Nb17k93tI8DIQ49+bZwXQQcPRH5G7Qygi+MjcSILTYBGVhsJI4EINWa8jyw1zCLsRqgFZJycfYuLgeFhDUCksSzXIWMOONVMRgEMQd6K5SvswMGDOg59jrDEJtgn2CaQ3rhho4JFQHVVhRtTwP5RO0IgjpU2Y+M24Iy993zi77RMeO/996xJs2Y2fsJ4OfR5vzNMPnBs8/5Rf+71TSDOEwPf9tmvm6Vc+w0wHIwHQS/3gxop7g0AlWAXJpPaIIJ3gmPADXJCgj2cOxnPF154XkzFT3/6U93DK1cw6sDd8ZScGxlb5gLsD8Yv1DtRZ0kgR00S48AcgsFp1Lie3O9k9y/5VI1aCdBvEKMPpFmqaQMsVCDTLRcYaFS/nlVV0kw5HjGEXtfGd8OS3HvvfQqsfv/7P4gBpcG0z09YrJiua87cOTqPqVOmioXAnAKb+2nTpuoeAkQI6hmTs2fP23MvvGKXLl1VIM+5jtWa6m3z5s8Tkyn2OY10Ll8MDXb36uOWzLMaZNeRPTpritqrwYMHar5gHkFgCdjdtXun2iYAkjCTOHz4gIABMtdpU2+y+vUbWSqFhLCezZs3X6xyZUW5pIbcH29k7Q6hhw4eUiKHoB9GJ0hZb7/9Do1RrblOaFfhSSBJjdOA0mqtBf5k7IKLohwAKyuybS6YYbBQGAhxf5g3rDHqctu2bSOnQnfRTNjRL7+02a/N1vHuu/8+saC4JdL7Dtk2LBzgHcDA3HrowQcl6yXJwjkh02W9AQQBDATxGFogJUX264Ye1Wq2zubJ+mTgGW9krsxx5jMgnTm/bPkyfQcJreAeK3VAvRJbu2atgAb1wOyTofE8dXuwuoAHAIM76DpTDXv96muvCqRT5wjTyZ7KfsQ1MUfot4bdPveDOkmYIu4RawUJeTBt4hxhHVmjgDC5qKaieq3LbtLCvZbrpnqbOSAR2L7ylQAz9ZfU/aF84N4y72GrSYB5PTKGKt7Pz11eK7WO165Zp5YWNJF/4sknstLTW26ZpX2PtUUiZ+mypZIecx/XrV+nJtw33jhJ58q14jQ8b97bWmd33HGnDFQmTBgv8Mf3Uu/I84a+g4m8fKuuyejZAusGeAdECtTR2gTpIr3Z8vNt7549YmcZ+y+PH9P9gzXlOVFbEyd7Sj1XYeF4LrHOqGEk2QGLVlZeZbFEUvV2PBuulpfpOQIIVhuR6O/8jnNkfPk9ckoci5HZAo5RqDzw2M9yIO7PPdByv8+NQG4EciPwHY5AbU2cpdXo20EcD4e4xTLYHqdoaGOWLrdkotJ69eqsZt8wcclkQYThgiGFm5i4OyUPXDUTiDoEBV9Ak0wrvLIsXNxr38gGEriGZqYB/HFWZCsJGngB4t597z1l9kvq1VPdDVIvHoD0hQv1WUjlkKMgHSRYG9C/v8wdCLr4rib/P3vvHWR3fWX77nM6KbW6FVpZKLcSEoooIZQjCkgCiSAhBA5gc+1xGU/V1Js7fjO37r3z7DvXvszYHmxjgghCGFAOBKEMkkA5oIQAgXJW5+5zzqvP2r9vd4PBU+/9MaUqna5SSeo+fc7v902/vfZae+1I8sjvwKARYCCVIRgi634NxqFOjrKvACm1DqgA9CX0Hkin9uzZbYWFXd0Nz1ICWUiGeNADigiYCcj4PGzOaZgNYwMImDXrHvVE4vORxpGNHj8e6/Q8PWTdStqDT4Iv6iwAiQRcoSaJwI7fI3Bp07qtXkdWHCbu3XXvSkZJ4TpF8TNnzVIvKt573/599sbrb1idnGzr0qmj7pmgiICCoJCAn88gSKBuA4AEQCBwobaJIG/GrFnWuUsXBbZyxYzsysn0e9+jv+YkWdN2IiQDQl3c/18Qx5wAjqnhIggEbPIF20VdCa0VCEYBbcwVduEbN26QCQx1R7AjSBz5/mOPPybzj9JS5pus/Ie2du1bYin4IitOQElDdNgODGb4PYJpAj8ZJOzbKeDC3HNtgPhPjp9QAuDhhxfIzhyXSoAcZieABALqsWNGWW69ulrbfA7jQcBLph925J5Zs1RHtGjRq9oryGQxzlE2PZWUMQfBMfJDXDZhZvg/yQ6kjCFAZq1QB7pt+w57/4Nd5OEVIBNMUwsEeFq8eJEYL6RXyWSVkgwAQQAUAbFYuLx8WeAjmWP985phwxxYAPzq13dGmzF65+23BUae+C8/tGvXLtuf/vSM5ec3ttmz77Oc7LpK+tBLj3X2/HPPWzKVsDlzZgtQVlSWK4hlTxGs0reQdfjA/Q/IOZHX8zqcCd3ABHloltYEjDJzR32pTE5SSTGmYtEznK2HzeT8YR5gXgiECZypRULWB5vEGURwzT127tJZoEsJqpjZ6lWrlQBA4gnDzvvA0DN3gCus4zvhUHvhgvr00RcQwIg0l3HDeAMzkWVLl9nmLVt0FsHmIZcEIDLXSDI5X2BDYVGQSqJCoI4WEEHygL1LU3TWLIZMOCQynoC3UI8Fu8jYwNT6mQbTj7wcVUFc+1193pIJsfCsGcaIdQTbD0AhqeWN7ZsIIDG/fB77DYALkGGNwcgit4WJBsTyud4LM27bt+/QmqY/IvPBvMlBt3493TdsHqCS8yWYLwUjKda7Gz953zeuD0kyc8h1M2+wT5xtrDneCwZ144ZNavjNfsf1k3sgoUVCjVYwnI+wrNevXVXChaQPEllk78OH36lzjecJxjIkBzEyYRxPnPhUBjXIK5Gy8v6MJXunXcdO1qJVa7XVgJVHlg4ID/W6SGVJ8gA8jx87Znt27xGj9knELFLDCHDl2SOjJgxRSGpGtcQAOvYEQI5nCwCsqKRc8mTWsZ4hCUoAvNl3VZJx9lpWB3GJSHqcbVUVZQJx7vyaUIJj/veeTIO4/8TgLP1R6RFIj0B6BP6jEZCcUtK1WFUNiEs5iKuqTFlWRpbFUglLJcosJythvXt3sTvvHGj16udZPO5NcF1W4n9AOsg1yPAhfxSjF0y0Ivv3LJl1OFgkEFVdTgRUcH4Lki3YAAX10e/zL/rtEFicPXvG1qxZK/kTkjgCRjLiuDLqQZ/jchsCCOoskD4SWJFBdhYOgwt6VlVUOxciFaRGjR5r1KYQFFTxHpEkEokPD3Okb+q7Q+PaZFJBE8E9AK13r17KBm/bvs3at2uvOhfugf8TPMFywTwcO35MQfLo0WMk81u7Zq2C3OnT71ZAFBwPecAS6FDfhUSL4Jy6kJYtW+k1/C6ADllfaWm53hOgQE0WrAzfJ1ONxIhxI3verWs3jfvhjw/LobKgSRO7e9o0MVjUv9FSgT52XAt1JQQZoT8fIG/ZsmViEunzNfSOYZKyhf5swYlO4D3qC/hNi/CvySl5fQjS/vJ3/zoT53JbnOowVnDb9cOHPxbYYJyw2x9+53CBHYJmAlKaBWPmgNSVbDfAgIAOlnT8hPECFlevFtlrixfLvhwHQYJ4WDHZ6ZNFz6kj0EYQSY0boDozizoz5GnnbeWqlTLSmPvgXNXNAL569+ot4xJ6XdH4G9dCAAE1UtOmTLbuXQv1/t4gOmWfn/zcXlv8moL3B+fOrXYYPfHJCQEoah8JWGEgWavMPT3CqMHjPrHJJ6lAs2fqgoIxy4GDB+zC+YtWURm38sqkS72yMiUtBfAePnJYgRx4nP2CO+bP/vZnarANmCCgrJudI9MR9iNzwD4EMODAyh9koQTQXNurry7S/Xzve9+haspeeOF5K2ja3KZMmWZVVUkF7CwdzhN66WG68l9+9ISapldKzpxpp8+csw3rN4phBEDDJnFtJBd4b1xYCWLpTQfg4HXe5NsBGvsEB1rOGyTK/A5ABrBCbVDR9SL1/oIRh4UJpkLMNesoGBAFcyG+D3hDHQC4m3XPLDFQ/nnlkspSDwiLhhMtclfYKnpbOjt0XoYf7G3mG8MSkgt33jnCJk6coGCd5BjjC0sHc4c0EVaIvznTqPXlbEKocAAAIABJREFUHqdOnaYm6gBYTC7on0ezcfY3YIXziXME4NR/QH+dS4yVwJNawyQ1HowzY88X6z0YBrFvSApglESiCsku8wsQuHb1qpQRnKPNWzTXWcO5xnsiteTfnG+0ndC+qZOjsxNzJNYv9wFwYC95v0BvjM3zgppDHhuSueeQWHNmvajYZayMo6TItWqueU1gEnUN9eqKMdy6+X07dPBja9mihUxgmE9cPAFdJMMAQgDgwq6FAkSrV61SvdlD8x6KmL2YjJ0++OB99d8cP25ctQQXYM35AVBt3aaN+umR7IOJGzFqlJQbYt9Ua5rhTbbj3h+OewDkwTKTVGSsMHvhukmsSfJPLTJ7JOlyd/af6uNSKZ1zXDtjD2gtq0CRcE0JC7V2yMqStJK1pGc1z1iLC9DpDI+TzMi2ynKStjFJYQHi7Jn530+DuP8ooEr/PD0C6RFIj8B/5gjEenbrnkqmqiyRqvQeSs6lqZYNAi5ZlVRNXMwqLJ4qtT59utro0UOtXv2GqhVysOH1YATPZNG9RM5r4eR0GX0vBO5kDqOGXdUAzWvkcHPkd/7yi6AuNJDm4U6WHJYFG3NAHI1XqUGTzTqZ2XLMGxrogU1dFE14Cci4RwJuMvM81HjQunmBm1kc2L9fhgKAHYI7wCDyMgILAiIkj4BMGvOSMUUKRZAAUKQ3Ee0JMFLxGrgMBZi8D/Ia2DbYOsAANSIAhKFDhqheChv1+ZG0Cnc/jFaUcc3Oqs7i83Cefe9sBceqRbKYHs6qRykvl9QJiRQ1T1z/6TOnFajBILz91ttqakz/unkPPaTgB1Zv4cIXrXXLljbn3lkKQngvHti//e1vBYDpQUVNCKAQtohmyMjoYDruHHGnajyq5zJi3bj2SFtb/bOvz2iYY9aPM6/+nRoGzrW1NQYo4R1cTvtNTJ0H/mT33crb21mQ7XYnz7fWrLWDBw7a3TPutu7dumlccOSjHgzLdZlntGmjABnmFVfOsWPG2ODBQ2zf3v3KxBMwU/9HEuDM6TMyeqDey1s+xFWfRk2WGD96GCYrlf0muGdNqIl067a28MUX7dzZc/bkk09al8KuajGAVFNOccmk3BfnzL5HtTxHjhwWu8Ea/MMf/iAQN3v2HMnlAOfMObU+zBsyYtxGMYGghoq/CfwAECQPWDO4lQI2AeL8jktfzQqat7QZM++RiQrAh2CPmilei9wRmRV1f+wzGAkAnDPCcauooOEzjZw9CKQWkx5ojAnW6DBDmMqQ8ACYsWfmP/SQZWXGbdErryihA/Bi3EN9GjNOHR/AlpYEkoumEhp3enVhEw+DBgvJvoLdJsHAXurVu5fun+sHIJOIQPLK/G7btl3OkLiFEqCr7icKiHkdNWOvv/FGdQ831gZnQEW5M4CcG+w/wARfOD4SaG/auFGSR64VeR/jy+/SOJ36NQAFSaSRI0fZokWLJJ0k4QKQZB4YTxwkOT9g1PgdEgskU9RT7uoV3QuJFFg26rIYR0DZa6+9ptdMnDhJnx3YNMYMcOkOgzD0FTJyYa+zNjhLYLI4F1x+GtVG6VxPaB9x79Rqcs+ADP4mIUBTc0Aa/TMBGTBcAg7lZWILT586pevhbAcosn6DxJKm87D3gEmYrFGjR6l9AOPPc4TPYPyoi+OMA/QBmrgfQC4ML+wmn8cZ7+0IapI/wSCLtR0kqJxtnPckUd55e52MXBg/2qMwT9QIc01Ic2EpOZL69e+nBADnHmAPSXosFRMoA+RxvvJv3gOXVVg8rufQoY9llKLnB61Ali2zw0eOyrn1u9/9rhg2nlGeIIt68ml9J3Xvhw4e0nnLfZ06c8qaFhQoGZLbsKGcLAHYQeTA8xQACBNH4gYgh9yZ+66kTVAF7T8qqvv3AeTZ2yRVAG5qWUPrg3Kv92a/AaIZQzFxVQk9XxY8/rdpJu4/MzpLf1Z6BNIjkB6B/2AEYoWdO6cIjJJGIEcGlj9qRWoZ5lK6GLKLeJXFUqXWrRvZ3+HWsGF+1CfOwZUc3wBxkk9GtXGAQWriooauDg49Y1hbZVdjN+8tBcKXs3A19Sx8htixqioFjxiU8KDnwTt27DjVQqgGR9I1txGHAdu7Z6+NGT3WuhQW6oFKYBykSDzACK54uCPXhGnBtW3ypElycOTBxsXyYCUwQlamwvuLF5VFJ3NPLQF1D8uWLZXUatY990juiSU3QQBBFddKsIahw6uLFom9oj6NbCtGJwA4Hp4tW7ey4yc+Vf1Nxw4dFLSQ1Ub6iDwLBqUazlAHQSP16OHP/RKccv3ItHhYIyPiAc+DfemypQrYeA+kgwR0v/3tbywnK8tmzZghqRMZ7XPnz9vPf/5zZYF//vN/UGCNbAi3NNouUPMxc+YssTUV1FFEBf7humpqB786z7XXYm0mjmAhZNzDWvhmpq56ZQRL1L9Y3qGJcM2acmCHkQtmOKtXrtL6IOjv17evAjQs4pHR0TdJMqyEM7SS3/bpo+CN+QQ4EFRz/7Lkz8iwzz79VHbwMCRkrMlcYx6D1Iw1Uq9Bfbt67bokg2fPntfnTpo4WY6Mm7dstjGjx0iOun/ffsnKJF+ToUyF3dKujcA+5g8AkkcffVRNogFSNCEn2OR6SRLIOOPCRd1jbr36MlMAnMB8sTZJQCDxwiAFExEkiXn5+VpzwW21O+ti/AQFrJgqsJHr1KGnV55AOwCVz0f6h/QzGOvk1Ilb4yYNFOAiBcQYhJpKmMVNNMPu3NmmTJmq8YIVBTjTEmTC+HGqxTxy+LAcRKdNnaagFRaR96E+kTo+6ra+/9j3rXWr1gr62WfsD+rmkCcCrJHKAsrlFFq3roArc0UfvIMHD6gFxsiRIyWpBFRzj8iYYUPZvwA3xgrgTSKHoLtP3z4KnElaYGLTqlVb1S2GejQCeFiQk198oVpWgHL//gNs+rRpOgMFjpNJtfEAyDHWM2bOEGBgLgq7FAoAcZY5SLuqwBuQsmv3Lntx4Yuax//+P/67fbhjh9hbam0ZO4xKCLB5z1//+teaXxIuyBgBrjA8nDGcnqHXXGhazXVz5qmNhHp2mpg4zkmAGeACKSJGGwA9GCCUAJwPl69cUVAP+MC2n5rCSZMnq+6PNg/U7sEwknjAdATnSIAisvZ1695T7RiyQ5QAyL2Zd5w3uU9P6Lg0H2AajE1INpFY0WMlZmItWUucmc68O3vKoJNYIyEnF91Mr+OFAScJ4vL0DPvy1Cn1JLx08bLlN8qzh+bNE8vH2mQvNWnaRIkRavtg5ta+9ZZkj4x5new6VlxUbO+8+67uuVOnjrZnz16dt4DliRMnqrUNIA1GFlDENbBneQaQROD7MJgAKM5YB84AOq+NI2myb99eJQZZK+cunldfvCEwcXl5WlMupwS3kWQlCebP1QDiWrRoZnXr1beyCq/j5rOoi+YcdHVHhgAo5y7PNs4A9fTLJBnrBjc8e4OckvWZBnHpeDI9AukRSI/AjTUCsQ7t2qvZd4pm32I+OPR5HmBqkqWHFnbDWRk8LMqtdevGNmnSSGvcuEAATbKMSPqEhJInC05X3hcutBjwp6+YOaKbrzkPkqlV0I1pSNScQAAuklqKqVGW32VWBB8EemSDeUDzsA9Z9RBYEjhQTwF7woNr2rS7xQQgbaLeh8w32WO3xEc6lKXgGQOHre+/r/fjIeeBgzuK8dkExryOoAnGgsz68OF3KMhBDkUGnTonMuWwX/2iZrGwLDwUYepgZXg4Iq2ETcSpkKw8Xzt37bbtH35oPXr0VHsAnNmC1JIgjbo2srUOlMIfDaruA2fJp59+WkwJZgE0uyZQYww//HCHpJUEM9Te8AeLfGZqwfz5qp965eVXBPioAyQIRoKKWQeNq5EJAWCQohEknTp92hoh/YyCK66/Nniq7UDqyz4wax6MBZbN6x9dNiVml2Dua/ukGtTRDkK1Gz4vYX5Ck3D1XoqabwcDBb1GaYmYgDXzRjB3//0PCGAgdwLQEpgSyABymCPAHGBgzpz7lPl+7rnnFWQTmJLBJ2AExGM//+6774p94DNnzZol4E4Qfb24yJatWC4gwnXjCjdo8CAZNdCsmcQEn0HgCQhUfRZtNixhTZs2Vn8y6qeo+eR6X1j4giGfvO+++xRAegLF7f8ZT1ihZFWVBpdAjfXuTnYxyTb/7Te/0ffDXgC4hKbx9XNzZbzgffXc0IbrBJwNHjREEtE3lyy1T098qt/h8whChwwdYHcMv10BJ18w4aG/IddGAMt4EEjCWuKoCdiYN3euQBwSPEANLohIP4P8jSAWUEFi4bvf+64+F5kabB62/T1v7SW2iqCZPe3GDCbABahm31ObyTU88MD9YhBZMzCu9KXjfejhxldeXq4AEnJTrPu3b98mNpF9CvDlfOjdq6899tgPxIQhk+b3GV+SMIBCgOf8+Q8LXMPSMR6sibVr14hBRGoNi8u+BZwCKmHqeR/OFBgdguU+fW5T8uV3v/utAFnXrt00hsgYkTdTb8n1sCZfeWWRGHiYTuodAT/cr2p3JU302l+uk/MOIxvWA2uXMxqGCzD75z+/rvuiXhKgwT6A+UL2GWTGgEzmhvOE/QJby5xQt0ebCz6P92cMmTsas6MI8PWVUuIDUxQkrpwfJN1grXk/1jGydQAkCTiul/FD2sz9sP5ZawAOAMbRY0ft40MfS0brZ0dKSRfujT3Ka7gHGCmeA7wmyCyRJa9d87Zdv1YkgHn//ffJ+IO6vexs9kqGJMSDbh8oUMQZzVwhdeX6Nm3cpJYFMMwYz5CoYPxJKI4aNdpefPFFOWOiiOALCSPX8NqfX5Ps8oNt22zUyJHaX9wjew2lA3tYUsd4XImHLVu2iim+dOWSNWhIycAwjT/Ajf3Fc0AgLpJixgwmzuWU7CXeqwI1TRJTLGoKS7QHefaF/c1ZAPhGRksdNYnM4OTMXgl9+XhOPvzYz9JM3I0Vv6WvJj0C6RG4yUdAIC4Wp/maGz2kMDdJ0t8bx6sMq1+XZqul6hOXGSu3Jk3r2+TJo6ygoIVAHA8oZ8vc0ATwpx5xAcQBEWozcQrUk9/OxNVi3qpZuVp1cXweDxwkKwAmHpyALYIbgieCYIIBuatdOG9Lly2zDu07Cnh4jQXuW26JTaBDhpj3lFNXRoZAIdJHgBnW7kSqvKcaAdMQtbxMAQeBAvItZDcwATjNkUEHWPLgGzxokPrYAaqoa+F1fC4BEgEOmWdYM66DJuVcGw20aaw7asxYMTYEHTCJfJ96P/qDIVlyoONBewAzgDQyvjAZu3ft1s/79ukraRPjxZhwzStXrFTvI7K+rVu1ErhomNvAxo0Zo8/EkY37JsCCpVq6dKlkUWTmCYIBKASwBEkqlieTH22iGtDkYO0vJZI1wC3IcIPsK4C44P5ZA84crNVm5ry3UgBwzu6G13g9T3RB1UpPX6GZyIaqEqpjga2kdod5a96smYJQ/oZdZA089dRTCqS5TuR6gHKa735+8qRkUli9V8LWVdFCAtlhsQJOWDOcI9XPKiNuq9asseUrlguoyXo9FdNaK6/u9QTzB/PGmqofSRIzrHGTfJs1a4bW6D/90z+pVu873/mOPoN5IXiF0ZC0NJnUdTAnedi+C4hdcyt8GgnLQMKb1BNI8x4wi2rQXMZ69mQAaRyYN8YXt0ytm6qEmDj+ZjyQoskgIu6M4W239bH77ptlmdkE6VcVALIPeF/WKkCILxhgxok+YXw+QfnIESM4aMScwbDhRElyhgAf6S9zBXNDsoOAGHCFfJR+XLTCYJ2SlMBgRSeQXDmLdP0w6yE5w/Wwd3Ap5Wfsb/YjgSzy1mYFBQKAnCNHjx6xhQtf0H7nbKD+UYYbiYSdPnVW9bCw/jD6LDPWESCOmjlYmH59+0X1uCm9Zs3aNdpjmM4Q6NPOhHFBFgt707ZtGwXWkuV9clxyWBI4jB8mNkgsYVCaFTTTfNN3jnkDoLz7zjt25OhRmzN7jvXo2cOQKDL+rFl3iK1UvRjjGXrhMSbBMIn7Z344L2htMmnSZIEe5pFFw3UBHmEZx40f7/u+qFhrinFmzezatVP7hXpgzIHUlkE94U5q3SDbZO75ndBXDrDEnHBP/G5o0RKSL0EaybgB2qdPnyZ2jzWtptUyJTKBJcYcQ6vQdNub3ZNQO63rZTyQ3DNOsK6wYADu7dt2yHwLd8q7ptwlxpEkF8wiv8819+l7m23etEkg+YEHH9D+PXr4qFx/AUiw4YwDCR8MgHjmTJo00V56+WWxi6guAN7OxiXtmT89YzNnzIzaTwxUexnWDc8A5orXYLrDYibhAniE0bt6/arlN25kg4cM0TohSaMkSSwlM5rAxPHkDcYmgDi5MFfSi84Na7THEwkBfQAb6gP+z34mQSfQVreO9/orc6dh5Pz8zevmpVsM3OThYvr20yOQHoEbbQRqgTgQgdcyef0ZMkp6/NBctEwgLiNWZk2bNhAT17Rpc4vHsM+nzYA36FZ2PrhRBrMTy1DdlAfZnjGNBJfVUkmYF32uXNHI2vLlfeTcLdO/cKwjMOU1SJACE0cGnBo1AgYCOR5sfMGWvfXWWoGPoUPvUIbT5UMEKAk94HmAKltKfVxWlmpbME0ZOGCgGCEHfDRIpRaGRrbI7LyXDw87ArU/PfusQNm0aVMl8yJDzQMcpz4ymzBt1M7xIOV3MQ/h9/cfOCAASA0MZgW79+yx2XPm2G39+nmT48pKyWqQtuFAR1ASvgKLFcZV4JQGrjygy8ps3/79ypCLcaxbV/caxoTggICZhzoBU1lJiQ0dPFiumNwTzBTXAhuBcyFub/l5NK2+rABaABPnP+ynxajV1K59dYHXrnP7an1bqIEMYO+rIK5GhlkbwPHvEOgF2ZX/vAbEfbVWLupZIfKXpvUpMUuwNEj9CL4JOpkL7hGWk0QEkiXqY9xkJy7Z6609e6pGBWAOY0Mwz/dodM57fHwIZ8oPrEXLlgosWYvM7+tvvm4DBw2SNI3XwXYgq2RZAyiwMwd8EWwrIJPUKcuaNy+we2d7neILL7ygoGrBgodVPwlDAosKQ8J7EAgTvBLY47aa37ChPs+z9YDDupo/QHeoJ4VtxfKeAJXsPkFc/dyGVti1q23fsUPOfbAhYWy5JrE50VoqLioRWMGM4r7777GMTN+bwV2TdSBW3DwQ5N4JaNesXq2+YLREaN6sQA3NAcOwLATOMHW8D/V3gGB6eiF1hGF48aUXdd8TJ0zUz5kfzGWOHjmiIB05HPVUSOCaN2uue2M/MKYwGuwfrgkHQcAi837fnDliTbg+JGuLX1tsOyIWjt+5rXdvySoJxJFSLlmyTGMLyGXfUhPJfgG0T5k6Ve64tCZhHbK+9u/fp6QVLJlkhDESQRX2yisvi2kHWMIAc6YxdsGwhHrMrVu2KonCGYEJC66IfDHXvDcAD6YLVpPgHlaVWl/WLPdT0LRA7wnoC8A29DbzVi1xASvq84YOG6oz78tTX2rdwCIDZgCAgB7mhD5lAADOxADKWEdr1qxWEgO2lTENdcCunPAEmMxTcI4twbDEpXyAMn7Oucp1AWRIrLhbYlJ2/ryehFpYT6HvG/OMuoGzlbM2ADxYdPoSAv779u2n3yPhx1pnTEiYHTx4yLZu/cBrL6uqxKhxrq1YsVwSSt6L8wCWDLMY1sG48ePURJxnDmsfdnjs2DF6fgC2US70urWXjRs3Vmc565m1yrjraZZKaR/zOcjxOfe4L+aS+Qp1uwFsAaTfXLJETF9xabG1bNNK9wnTDvgK7LqepSRpSGpFxiYkL93YxEEc/UNhYdmLqAsCAGf+5bocj0UtHDA9wR3W1Q5cl3+OJ5oefPRv0kzcjRbBpa8nPQLpEbipR+Av5JTuGul94uJGU1BaDCQsKyNhsWSJ3dKumY0bd4fl5zWxzEz68OACGZgX7wknMVx1s++o8bfYNJfMxeSGKQGcQJoCb+E4t/r2p17NvIS2B7wMoMKDEZkL7m0wC8h3yOzz4CYAcIOFDNU4bd60WYHKoEGD9TrADAAEZonAAeAWTCloaE2xO023YfVCryhJjywmtsPlbi7/I8iBYaHv1db3t6oWaODAATIMIYgkOOYhSG0dAYr3WPNicoIT5C0YCuAGCQCg5gK3x+tFWGZXSOai+qQNG+3R73xH7AIgJAQFPnY1gxUeumSwYSdgkMiyyoY6M0O1PGTaYS8xjPDxzLCS4iIraNJYUiDmc+OGDXbw0CHdG+CUYPPzzz6zDRs3ioUaMWKkroFAj2bf4m9rOcIFgOWAKpLK+kVXr5Wa2kc3s0ESxJeYNFZgdW1kTQPw2ovi67WTvloi58pazK2vTdhl5Lr0OzSNCX2t1q171/bvPxAxYTBC7toGyJM0K8PdBalxDCYZgAaaQ9NrjkDLEwL0HUuqfQX1Q7AbsFb/8r//xfoPHKBMP3VYADGYG2RSBE+ANsYXcESdjmqRcJ5Tb8Esmzhpghg4mCNkbTQTfvbZ52zf3r0K0tTrqazMLl3GXMSbVdMTMBvWmHuNZyhAZs2T9cd6H/DJPcGK8XmseYJt6kQb5tGT6oy9+cab2gdMnzuwIvMElCUEcJl3zEMAcczT4CG3W7funcXesuZxdoRBJgiGoWG/EvzjkAkTx/+R5VKTWL9ujvYg18Scsv+JFEOyBhDCGAO6YF4ACO6YCouQ1FwSeLJ/YOpgZagzozk0BkUwdZwVvKfMG+T+V0/BMaCX+Ro5aoTeB+OQ3/zmN2J5i0uKBI74vM7ULyWT1rRJga1evVZBOwYWrLfgVIn8OjRRB4jAGFJXx/XXq1dHDHaw12eMfv1/fi2mHJke54AAczym2khAG3NG7SBrjLUH+GBdcG5QWwXTBDC87bbeOgNhMvkZ18N6gJUbePtANT8nSQATj/SXsWdNcO2A+iuXL0sayPkJewZjqPOJ/mUyTCqzkye/0NlF8obvA1A4S5gj3g/Z5NtvvyPHXeSwsMReb5ehWrXg0sn+dcmwzxtzwWcBgIKcnr3EWstvlK+6NJq6jxs7rrrvJEknfo9zgpYN1AkzVgBE1tjOXTt1TDBvAE2AGvcLgwy4ok8dzNzuXXv1rCKB0KlzJ3vsscckewW8sY9g7C5cPK92GKwRmDbOTVo/tGrRSu+LuQogFykqwAmA1qFDR/vss0/Vn3PQ7bdXGxUxX+vXb1AzdmpKmSsclVn3rOVw3IXm8oC6Ra++Kpa6uLTkL0Ac9wwIU305Z3EtEEdP1BbNm6smLmkZVlxSKmdQJQAqK8Sm6lkSgeqQ9OQc5/P5CuULPDeIAZifBx75cRrE3dThYvrm0yOQHoEbbQRinTp0QJxnOFTyt2feM7zezTL1QKRfTGaMIv0i69atvY0aNdga1M+z7Jy6CgyCNI6gkfYCNVybZ1i9Hs6rkhTU4xyox0FwIKwJ7vXdCODpd6J/RxhAASfMGE5gMFQ8uAkqyGoCvgjoFFjjNpdIivlAvtimzS3KhDdt0iSyxPfifOQrMARI1JBSUQBPYEUQAsNH1rw2YAhMEECQ7CY1JQTtZHfJ9hJwUbTO68jYw4SoBq+8vNqmneCRseL2+JynnvpXyS5nzZxl5y5csAzG1Fy6iZsidXEEMsi6ePiHnlQB+Lq00iWeOB7CIgEw773nXgVqLtdzmaHsqDPiyvIT+EpuSc+jsjIF5V4/U6YguP+AAQpWYYuo0Vi2zGWBs2bN1FhrXKhnUY2egyUHUl9tA+BAygFnAHY1tpU1oNjLJf09Qp1L2DCBYQvM3VcZt5pt5TbZuLVFJjrRj8QIWNxSOPCRaaYG6dhxW71mtQI8rpkgleCP2kYCnW3bt+t1sKCMA59NjRGsA+PJGAPqWEcEfdSOIRNj3lg3//z//LP1HdBPsrnAKJaUlGnckcjyHtSZcUFIc2HDrl29pjkDOFHzBsODex+yO4xN6IOG5JbAlLWDOyASvaZNmopBoDH2lydP2vVr19Q0PNTAMDfMY/t27ax7jx4CJmpmr5pQelPl2BenztrSZSsk82U+vS+XGxcF7S7jyB6CleUa+N1YLGW5DesJ9EyePFlz/Itf/EIMxk/+5idas5s2bxJ45b5gRAB4DXNzraBJI10T8i+SMI2p+YlYSgWT1PsZ0sRi1W9iygPg4FzhdXJLzMmRGc+LLy6UnHHsuHFuFFFeIddG+n2xz3ktPf0AUZimkGwh0KftA3sY5hngxVjxfc4V7mnsuDECCbRhePHFlzXnJHmQzjJn/fv3UwKE8VAdUkW52p9gdEEfS+aHXmSsDUAQ5wL1lSRUMHNhv3lSJEPnGfJlGB+MagAG3Xt0FyCiYTxgHkBAg3lAI2uV7wEcWSuACvYjJi84HAKoWJuXr1zWmGO8xHsBVAMLDfDjurl+ziWdncmk99y8clU9LnlvzrXgHsmcBtML5ij0JeQMovUIbRkYb8l9I3dKgXSUEmriDUsHqPbrQcZMgo7PJtkR2kPAtiFphdVq07aNXsMZRY0utZe0N3Bgmql1y94AHLdq1VKJEq8Fo39lSnWQjAXjd/16sV28cEl9BzHG+uEPnxBrevXaFWuk5NUtOvO2bf9AwJTPBtQuXbJU9cb00GP86YVHooBEC/XRSG1Ze3yPuWAPwI5iwAOrDohcsXKldevaVQkVxoCzQuxjtA9DewUYUlxwrxVdt7zGeTZ40GBv9k2vNyU+UCYkLZPnrh6lXhMHO0qdoxjhWJYVF3uPPL44mxgPjFxICEriHRmrkHiSEkAg3xOprAnWFmfqg4+kmbgbLYBLX096BNIjcHOPQKxTh47ozNSvKRWjSFp5PS+GjmVbopKeNGY5mYCvYivs0tZGjR5iubn5lpWZEzWj9qbeAmwyWaDE2v0tY8gjkcHpoeCgLRLZVT8oak8BtSkE4AriqxmVwOa4WyUP/C9OfmEbNqxXQI00h6w0gVXt/m0EDZgGEAR/9tlJPdiprSDbTEBLUHTm7BmxKrhE0lsMAIehMqjdAAAgAElEQVT7GwExQQoPNR6qyLoIStR0PMrwkrUkAArSIoJAgmYe1PweX0jd1GOLB2XEIHpDZoLkEgXIBHuAI4JYeg5VqCeXMxMyVEmmlJlGOkVwxJvBdkheaCm1TODBi3Pm2++8rWvitZ07ddbDNwAeAqAQMBIw0Aic5tS59etJ1hbspgkA5s17SMEILEaXLoUK4t9+5x1JRQnUsbeXjX8k2XMA50G3G20Eu2+nVGuDrsAehu9VSyYjt5Ov1sD95e8H85IA7AN4ZO5DVjvITKsJPXCImDgPIh1AJwS8SQbgWsg6gjmS4cPlywrqCP4xMkEqFmRPCoLqYZfujXABJkEOxvqUfKyqyv7PU09ZLDMmZ0XWG6wKP0fit3bNW0oaMOZk9WFOWAPIMWFnkVwhByYIRQ5Gbzcs5QEye/e5gQryLRk7ZMQlBVVTXhiUinLJfFl7YX1jzsF1E6jBCAFmAK2hYTNszuq179ju3XtVI8r1834BfHMdrMWQ3GD9MYhu9FNp1NXy2ntm3aO6z1/9+lfajz94/Afqb/f6n18X8INxZV8R3FJ/mayqsERVpRgAGCj6MyKRgyljvNWAu6pKgPnPf35NjpqYQzSon6u9yHzDKobaJM4XahKRLGNOsWnTZjkmcq1dunS2qVOnSxbJPW7dskVzPHfuXAXYyDWRZMJYAnBgXJGCdurYUSw+9Ua7du3R9Ye+aXwfcw6SMJxFfB+AjqMsn4uba/fuXbWGMFRBNstcwbLBkD388Hy7St+z7BwBGJfsvae5mzptmvd01DlQJZMU/gBiA3CnvpBxhwnkjAC4wtDUqVvXFr2ySEAUeS/zz3rltUEOyT2y9gBke/bukeQWia56H2I/X5WQKy71WZyvAFkBCJIMCe87xnWpV15Ottj699avFwhjvQK+gnKBz6B5t5JJkZEUktDglMjrWC+sR5pkcw2sI+qekXhyLbhGtmjeQmc6e6lfv/7V5iCsbdYI8nNvmE4dJ9b9nsQCuGGAw2dw3zzf6BNHbRhGKkimYQF37Niu15AsOPHpJ3IFxYgIZ1aeF7CwQ4cMEyhr3ryFzkESgEjUuYZBgwer1pNzE8k6DdaR93bq1FkmSpyfOJUyJ4wbY+isMnVx3sLC+5smbMmSN9U+51rxNUl9MZnijAogLjg9s6d4biMNBcBRDkBbmOycOlaViFl5RZUSjmwYrpH7B2Cy55TcgjGtqKhupcMccfZjXqP1or6vGfb9H/19mom7uePF9N2nRyA9AjfYCMTa39IuBc7CDQ8wF89QGKpi6OyMOnp4ZsbM6uTEzJIl1rFjSxszZqhAXCzmenlkZ7B3yFO8xQCe7sgxo+8LSARTC1PfueBcGNwoXYHpwYoYvciZkgdPMF5w846kHj7UtWDRTgsAMoXD7himYIvPD/2OGGuXXp5TMIfMkECKGjnPPtfVg5n+bbwOlqVRo8bV2UmX/dRXAEcgzQMtZJN5sMGyYX6AVMldIL1GLvTfCRK3kAFtUL9BdX86HqQMCsAOyQwPzEuXLlpWTh3LzMpWwBMkRqGmhMz90KHDlP0lmHGASWBeIrc2ggbqgOhrNmH8eLFsQaYWGEQCMQJ2WEbkQTRHPo/cLJWKZEoJy89vJMdPgEzoOUewQfABG0cNEUCOa45HVteBrQymIrXdJ79pzQd2jp/V1Lf5K7/+XtWSzGojF7fJDt8P7y8GNgIe0TvV6HLFKMdl+uEJBQ9mAVT0e6JGTiArahZM7QktAghEMb8gACPoVj0PbFtFheR33pIgobVD8oF5lRNeKmnPv/CCHTx8QIYWAwfe7n34qtyBj9rJhQsXKsj88osvZdIxe85sARgHEC6JBZjzRYNo5HH8zpHDR5TIoE0E0kHmX+wGWXPqPCvKBFgDA8v7AQhxraMnHgkLvsccIxUjefDRRzvtyLFPrbjE1wz3Kue7TBoy1/GxunZNgWLderTbYJ7cFZP1T4a/Tes2AkQkJQApmHDMuPtu+/3v/yD2itfBBnHNPbr3sEuXLtilC+fUtJjgFgkn49+5S2fVX8F++nngtVsAW+qvevTsqZYhnBP0ooOd4Pp27d6toB8TI1gZWjbAbMFmAPIAZ/fNecAuXbqi1wM4mPtxY8dYQbNmtnzZMsvOybIFCxZIpooz5p69uzWvXAfXQMDNeRD29NixYyV5RXIGMGTPLF5MK4Ai7SeYuA4d26sHHvJobOn5bD4XmSIsLWMMKGIMVq1epXNp6pQp1cwuAfW6996TGyMJIsC3z0mG2CXuC5DBOkAmhxSYdUp9HXOBk6nXvzrY9QblWZLjet+3HEn8qPmEsUGq6y6RbqACEGTP41rKHmO8WQtBtu7MGjJxTDOuqRUC5+x9998v5h+pqPc/TOg9kN1y7gAsYGEBl6xPwEdgq9iXsIYkyAC+/vOzkjxzNnL+cd3BrIpznzXN/LP3cAJlTDi3YSG3fbBNbC+bn9fRO+3I4aMyFgE8k/TCnZd54ZzFBOXjjw+pvg5ml8b3rGHklKNGjtL+4BxFAUIihjlnTwNmh98xXMkIahIxEHIzFk8Y0aKhZ48eAnV8PzBw/JzrCsk71i31eDzbikqKrFnLZjrX6T/JM1lMXEbME1Mx6qEB3ZUCcbTEaNfuFoG4ikqeMTXGJiQOPfFRX2vAQZyzm8w1IJF/+xgBdjl0EVxk2OM/+Yc0iLvBArj05aRHID0CN/cIxG5p0yYltiZWJRAXAFmiChvjHEslMDRJWZ0sflxqnTq3FohrmNtIwM2Zl6ixt6STXhOHmQkgjqbfwS/eA3xaF0RmGFEwHYL2YFwhFgUQF1mghJomgThq0mIxGZBQMxHcDQfefrt16dxFwS0PuVDn5tbSXlNDEISpAgGe+uUoC1quayJrG6SAsnCmdk4ZyUoxJDxUCezpI1UDVGJ6mMKeqRdZPK5gAxBEphOQBJDrWlgoJoBgOYAqApqQBUeeBpDE5YyeYV26dlV2fudHOyXjQdLFA/azzz5XkMS44KYGm3H+wnll7wFsfHZhYVfV3wRrcQVXWPLHuUc+MzOSAFaqiJ+A/r1337UEMsrSUjEHBHstW7aS/JS6D4JKMuMKVl59VUB0Nv2fGubKnTIYwAQ2ivov9TH6GgNXe6sFEFdbqhqY12hZVL+8plWBsz3OXtEDymvuvH7KAVToE1fzHjV1g5mxDKvERpuGttRCSjaWUiIAuSvjBxhBaodTHbVHyIUBFTC4rJHQx8tdG3OtY4eOCtxYE7wn46x6xtyGdvHSRduweb2kksj9CIapKUO6hhwLSTCBKQEVDZ3J8KvnYN16dunyFfvD7/+gZAPXRQNpHDL/+MdnNOcE2XwuQS8mC0gnaZY8ePDtVtDYbcgx3witM8j0Mz8AAmSkAH7kogRt1NGdOn3GLJZtlYmUrodkBKAL63WCbcaVWsHQ7Nn7kGFY4a56t7S7RQwR+47+ZqxH6tPYO8eOHosYxcvaYyNHjRRb0qplC50tjRrlCcDRxBuHxgP7D4i9wPkS91DaIYhlLCvXdSMfxK2Vnmw4rIa9ioTw6af/XdJL5hPAiDEJsjICaED6uHHjLa9hY+0P2hN8cuIT9WNkjZ38/HMlLX784x9pjL2W71oEuj4Su8YYKoGArLSgQAAfeaRWYiolFu3w4SOqLwsmFvSknDNnttgUzh3GjnYCrC/ahvA51EoioYQFp+YUtlS1tJVVYva2bNms+kn6MwbQxPth8c/+BFgxN+wLDJG4JiTeXPMjjyzQeoM95ncJ4n2feG8wOSKaaSxoZ+GtIpzBh1nEIZEvWFzcG6knZV3B/AHqkS1yTnLmwcySLKN+kSTB+Anj5f7JmQHQBXh9+OFH2hOMD+sRton9C+O2auUq1QZz5gGIvcG4NwBnjmD5gkSSNeEW/XzP6+LYK7BigJlgj884cfZiRMN49Onb1/bu2W/Hjn1iyUSVlZXThL2b2NQLF86JNb/jjmG6j7VvrREDhoGP91p83boVdtX5y5pCct6yRQu1LQEIMwc8C/g82ED2c2lJicaHtXNrr1utf79+USLNzV14PffHWPjzKilDKfohMrclZaXWrGVzGzIEJi7PklUJy8E1kud2BOKyOQ8TCQFhkgPt299S3SeuspIkk889cl7AMXscljmYKVErxznIs0uAsqK82tzEz+iUPfxYutn3zR0upu8+PQLpEbjRRiB2S5u2YuLkTAmIk1OYM3HxVKabYsRScqcExBUWtrXRo4dYfn4Ty4jTawhQ5n3ILEgnIzmlG5nUAnGRH2VkXfIViV0I5smiCsR5MVw1EIg8MvQAJ/BGUoZ7mQqxY2YDVb/VpVriwwNLgabaCiDLyhEQIzO7cuUKSXao+cC+nGCEwJ6Amia1BJQwcOrT9umnkmZNvuuuyMLfm8i6iUiGgmk5Gubnyy2NhyUSNwKIN954XcH97Nn3KlAi+KOQHhlitSQwYvcAcdQRzZ03z/oNGCAJ6BtvvqEmycOGDlU2mmAAWRAGAtS0eZPiBhpHHsoEqTjYTZlylwIQAhyCLQI17o/AFaBDQEHjbpgd5Jnr33vPtmzaWO1gxzjNnTtP97Jj+3Z74MEHFWAABmlPsHHjJhsyeLBNnDzJikpKVCyvZu8yiXFZUJDqfFvt2rcDvFAn+RXIV/0f1lmwGeezlBRQHzyXSQaAHa2cGsBtZnXJTEdMGdcFS8Lvqf6mpFSSScYHA4QN69dL/qdm2ImEAH9OBBYBR0FGKVfH+vUE5gjQ2rdr73U91FLGY9aydXMFpzg+EkAC7FmTpSUYXtTXmqQPHXI46iupVeG9ly5dbls2bxHIIpv/5JNPqi7pV7/6lRISWktVVboH5pk1SECNCU//Pr0lCwYIsN4BnMw9Y8PoAmpY47AhgA3AacOG+VZekbLLV4sE3DwJglwyW4CIehv2JmPPmLAeJMvLzpKTKkFrfqNG9snx41rf6ttW6e6egU1Dpgo4BGQAHHt072ZjRo+wpk0a6z5V91VUpBqsPXt26/5YnxMAAs2bC9BwPzBMMOsEtIyJfpf9mJUpZgrQRJA9bNgdAmWsf1gV+vLhcNuxYxeB833794pRAXiox1wqKcZzyNAhMuuAcePaATswSIsWvaJzg7EEuGA0g3MmoIikBWZAAC72IaDqBz94XLVxu3fvknMtLCvvRaDsRhfrbeasmTLPWLFipaS89GljL8OqsUap21u5cqUSNrwHtVpck9c2lVUbUXCt3CfMEkkC9sT773+g8yFY3ROLs16ZN+6b+Qk1xAT3yLJ5fWlZqa4BiTHAGeClfRYxhoBB5pXPB/jRNw2DHGSisIQTJk5QLe/ixYvFPs6cMUPsG/V1JIOef/45u3f2bMklAREAfow3kLO/+eYSOWVSf8ecso9cPXDF9yItZLSuMsQY0jAckA94AhDRIxD3VlhbkibUwMHA8TxZunSJxgaW7KUXX7G6dep5u4Si69VJHc50wDJKA86XRa++ovsiMcb5wtlQXloeGcF8oXnu0aO71i31lCQSpt99txgz5pf/hz5+9CQMMm7Gj3Xn/drcaTUkofgckjcwccwHIK5p86aRnDLPEpWY1GR+BcTVwSU6lbTTZ87YZ59+au3at1MiqbQc9thVJiS/vMk7IM7llCHZqbYnOLQ2buSJrah5Oq/hmnndA+mauBstfktfT3oE0iNwk49ArB0gLtObC38FxFVSP5Sph1/cklGz7zLr1rWdja7FxIlbk5GF178FIxOXVrrLJVXX3hDaneeQ7n09iK8N4sKceHevGuklDyHMN/juRzt32vZt2/SAJ8AeMniIAjq+VIOGxCRigwgEyIATIFOATw0UD3mcFpG6EZjRIwz53DL6op05bWPGjFVz1f/1y1+KDZs9e44CbvfycAtsgBEPRR7G1NLQ02jixEliGZAe0sAYYHnPPbMUDIWMMcExkieCtAB2jh07am+8/ob99Gc/U78urpGAFbmW13dgR+89jMhwIyfdsnmzwEHfvn3Uiw6LbAL8eXPnKXBB4skX7Cq9mQjgqPcg6F+7Zo2CMuR0ly9etFUrVihgJGjHXIN6HO6LYB+XSx78zAfBJzb3BPoPPfyw1aWeLmoiG9oYwDISpIS6wG/bY7WdNb/+mq+CvxoVT2A8g2kCn8HYqr6EWsVozoNT5VdY3qqEgIAzviQLcGms7yxDcbF99vnnMsH56MMPtXY6dOwoy37YVxoU09QbZzvvSYWDZI5+n3vlewSXHTt1jOoz20h2eOHyeUnLchvmCYwxxhgquJlDlrVu1VrSqmA8AMvx3nvrbOvWbdasoIWCeViFJ554QtJOXEVdDkctGoYOBIDlCmBxm6PG7PrVywrcsUDvWthVoJKAO7CXzhbnCyxRV8q1Y0OekVnPiku8ybcz0972g39LiQq7l4V5Ea5+Pt4hUcIpwf4gWeF9xJAx5itI5Y/Llb0mS731kKueP2etWhZY504dbebMmdXOsgSc2OevXr1GiRMkZQ899JD2ukvOYjKw2LRxs9hBrcszZ7R2CdqRs/Xq3VufAVgBdHMtsEObN2+xOjmAVBgpGB5Y1GRU71Vl//iP/2hViUqNO2uAHoqcOTjh4i7IvXBvgK2JEyfIfIRxYn1sff991UfhVPhf/+s/6D0J7AGkWM+TFFIftexs/YzgnjranTt3iXFkDASOykrFxsLUwTxyv4A0kkP8rf6WZQTj3vOL2jK+z5xzRly8eElAhrXJ+wL4AAOsOYCUwFASF1TkfG4UxTpi/zJe3oMxprMENgxQAyC6dv2aIQnnM1kzMKKsDxhY5pWaOO4FAALDCJhFXcC6oa4Mt0Zku1zbgkcWSEacl5/nYx3V67I/qItjbwKQOOxDg3LWVWhTw/UCkGAJ1S4hE5ddlxVzf8w380pNGvtv7959SqJw3jOHGzdutu7demisqaNzJr/Mcupki0EePWqUznjmAJk764+6Rc6H9evW69zExGrL1q1qNQK4PnTooGrmuO6HH14g4ISjL2ZTjAkyYlwuYXx9b8Dse/uXoHQISgL2KEwcYKukrMSaNmuqejuSH5xhWRSqS9HixiYCdWaqffzkxAlrd0tba5iXbyVlVQJxrLfAxPH7rIdQ48j5x7pkTVFOoD2K4UnMdM+sP/6fbjFwk0eL6dtPj0B6BG64EYi1a3uLmLikwWp8tSYuK6OOO1+lMDypssx4hfXs0UEgrn79hqqdqwFcgLi4gFxoMaDG34A4xQRufOIwrqYvnKM7hdxfcYH8ppEiaOHhzUOG+g2CULKYgCkCJKyieR8eVkHH77Vg3h8M1oE+X9euXrXxEyao9xIZeT2kqqoE8ABi1BPcPf1ue/+DD9RQ96dPPhkZuLjECAkLQSnmATz8kC69unix2IhROFsmqvSwRzZERhdWgMDHg1hvrAyA8ToSHqi5sl/n+3fPmGGHjx61tW+9JTCARBTgRh2IenBlZimY4r34jH1799nkuyaLRSIr/fs//MF69uxhD9z/gJoEh4wv7mmYJQwZMlRjRvNfWLXx4yeo5cOmDRs0ntyPmjlnZCj7TW0I7CAsINewb99+9d7jdYMGD7GRo0cpkKupRXPA5ZKvwLl++7oP9WnhFd8E3mqcTB3SB2YnyCgJMJx59YbC1WYmUYIhMFCsZQCtGMPIkAGW6csvvhCzi7SUmiVc77Aax92TrD2A2wOtUhmQnL9wQTbiAC4m8uy5c9WsMqAClqBN69Y2fuJ4635rV9XBsEa5dv6WQUpFlUAcDAQglDlm/RE0Hj16zBo1amKTJ0+VqQROdxgtsL6Q3bnbnomBAOAQeMOWAEyuX7ti9epmq20ERiHUh3Xv3kNzgaSOBEConYJlhp3i7yr1VoTVplYqO5KFeVN5GD3kWaxVflcGJ5Jnmve4Kyq28rJKJQeYA0AnASxgA1lYqK0K/cCYL+4F6VqislRAiYQJjJtkqWrUnVTbhbVr1gpMIK/EJZQgE5YgKyPLSiIZH26OyDBh5Kh3JVHBnlbjZ2TQDRy0wTzS/44emIBazgSxS8mqqMXAVRsx4k7JZ3HJLChoqp/T0Prdd9dpDweg+Nhjj3uNZNQag3q8nTt3igGnvoogn3UK0KGVBffWf0B/KRu4zhMnPpGckxYXzBHsOTJkrps1yM8AO2qJglz1llskM4Q1JiEVWDQ+g70NiKfeiZo35gGZLW6JjAGSSAAV8xHqjuUaGdWQsnf9Z6a1CLvImcn9UV+FiyKMGmPpa6iJrVq1Wu+L1FCGHJFTKQ28/+3f/lXutZx9uJLu3bNXa+bWW3vZbX1uE3OHCyz3xPXpXuT0e8l2794jRlu1XzjN0nA6YvhJxsFkc10ALe99Zlp/ADXOLWSbfE99E8vKdC6yf95+6231wQTU0nsvMzPbxo0db1+e+kKtCjjfBOjNAT3Pk8KuXVQjR4uXe+69R797+svT1WY5JM6YG8Ak8kvOcZKD1LKyx1FgsF/kFHrokADlY499X/PDsxAJNOd5aOHB+RDmhcTim0velFqktLzMWrZpqdpL2DWYuGoQx7lHQkhlDTHJgE98csLatm1tubl5Vlbp8lkSEbCezsRVCWi6KZG79SJT5fnCnHJPJH7cndJbyKAgmf/9n6Vr4m64EC59QekRSI/AzTwCsU7tO6QoW6PFQDKVULE07FlVJcAtyzLjmRizW9wInHgQd5KckhYDqneLrOO9IDsut0IYOHkVIqukG7RMS6KfSyrplvihmXeQTjqjJ9eTrzT5Dj+PS+bp9W48FAloA+ODNLCwS2EkuUkqSBdojJwST586LXMAHOMGDKR/0lDvcxYarVZRe7JZdWdI23j4/+53vxMAw1nu1JdfiukIAIX31S2mUgruCAxwZFOfrKIigT/YAVgsQB4SMmqoCJL8Ye2NcLkXgg/qOJAiIRvb/uGHqvmbNHGSMtV8EezT/4mMdWiaSx8hwAbBEmPUIDfXPvjgfTEGBHyFhV00Xt4n6Yqs7XHepO6Ga1z37jr9bj0yxuvWKeBS4X9FuQJc6uNoJ4CZCkER7wGAw1iD4L5xk6Y2b/5DkRzVGzoDyrhG1TF+Vdv4rfvs626VQUcbwFs1iIvAvhqbZ2YKIJAlZy5gGZ1d8KbmDpajHnHKGSQtUVEp+StBDEEv2XECR4KsM5gm1PNm7ASP/M18YUiCqQn1g8gfATJu0R6XBJM6QkmYPvtM4wNQ5nuwug3zcm3Q0NutXYd21qVzZ70exkogRU5xZapjQ6oH88p6JnhjD+Q1bGSdO3dVTdaePd5SgDUTZJxt2raVnT4MLsABpz5q8I4e/tjq1smSwQnX0jAvz6ZPn6b7AJRz7eq1VV5hZ8+dtcWLX9P9w/ZevVZm8YwcT4JYSkAMaSK1Qsj+WrZqoZpCAnKAFMEjUrjiolJLJJxdZ1wwUCHID3WfAZRx/9wHa485zsyMW+O8BtanTy/tO3p+hfpP6v0YG0AQDArgGIA2evSoyGWRJEimyz3LynVfsAsAbcY1yEFZA4AAXB0ByNeuFVkqGRObgTSPNepnCPNZHPUvK1fvMphM7OeRGwPcGRdaPcx/aL4HxUrGpFRjioySNQC4eGTBAqNXV5PGTezosWOSVY8aPVLzxRdy6M2bNqlmDcCH9NVdCgEepVIY7Ny1S20+AE3UOVE/htzSQU8NaCIwh1GkjpN1w5oODDF7FBdRzheCdzfg8TWO2QffYw69hrd+1NvTquWKzB/sM26pYvNycwUgYZRhEEePHqPzzuvAOOsTmhvauhw4sF/XzH1xnySIYFcByXv37RO4oW2KZH8NcnVub926RQmQO4bfofOMc5WzjqQAgJY5hhmEOcRdFeaRL+4Llg4Ap2ROBoydJ9wwpyHhd2vPW6s/e++ePTZ8+EipJJjzj3mWfPihXC85azjH2O9jx40V846clfpgXEjlLnvlmpJuJHEGDOive8GpEsMpl65niYHkvEAlEXqPUkPHWgPQk2hgHv3L++cxxtwjzy0SdUveXOL7paTYWrRuKQk7CQCxjZlubMLzlxpxtC60ikECTm89akUBleVVGFZ9M4hjbgBrnlRyOWcAcTo/ox50yKPZLwseT9fE3czBYvre0yOQHoEbbwRihR07p1A+JlKwGVWRD0ncqhIpSyWod6NnHM5+yCvLrFevLjZm9DDVFnjlmpuQANwE1FQXFzX4TkUmJ1H7ger+b6HBN+NRi4XzQu1Iahm6fddq+k1funLZMSfswP79ykCHeiikOrjZEaDyICRI5yFFHRNmJtSYEWxRW4JbW7Cf1gOsslIBONIn2AuADbIoekz99KdPVsu43CSEACpTwMzZiJhqlzCuADjxRdCFiyO1UjBi1CvhdieZmmqNHFwK9EQ1cWSYu3frJoOTJcuWqYaE+jYAi8ufvFFxMKpATrbtgw8U+BI4woJyHzAtzz//vB7O06ZNV3DDIHMtMurIzrY77hguAwPul/qV5gXNbHPU4BsjE9g2WEsys2R/J0+eJMYSN9B33nlXrA/mEXzm6HFjxTB4zygcEb0eDqDkwP3bF/1fgrcaB9PwezXGJ+GNUqpRY/yQXhGQ8Ro+n/EEePJzBehJZz0FLmiFQP1NKT3cyrxvXxW1bt4YmzHy/mwemDOWSMgA1oAyPh1AD7vBV5A9hfljbRBAw+YRxBK48Rlk0Xve6gEkkisCbBgF5pGAGHCPi+KmjRvFOHGdquHMxOggoesgOGZdA+jc3j0haTABJO+D9Iq+cMePYyCSYbEoMAv3DitCs+gxo8e4O2ZkHc5+wIQEp02uq6i4wjKychSU8r6AL9wfYV5ge+mH5uOTlKSSBEiQFFMbx7hSVwXg+eUvfynXVdYIDanJ9O/avcv3NwF21ObhyqVL9tOf/EQJCmpPx40fF5lZONhmLcHY4XaJFBCGy+3uASMOaLjeUO/K2PIZRcVF+v3Q+wqAhQTZGVHk0BjaOPhwgwfvNTZi5AidKYc+PqTrUZ9FxqyywnJlQDHZuZ0AACAASURBVDNdTd2ZNwAjn09AD5BmDVK3xn50+bTbttMaARZn8OBBMp3AyRAGVfVjEyZoTD2xcFXsPckWavmQKfJaxiDISQMLHe5XtZ0lJQKwAAPmhft3EEvfujoC88hMAc/s6U8//UzAnf0CKIKpxEkRBh8wwriGZBn/Dr00g0SRNU7iAfAJwIIR9qRGSTXDRE0pzpvB/RBGDxBz6NDHAk4Abc4qxoozmUQJ96RegarvKxFgQdoOk8a9MYY6d9Vg/Asx1xMmTtT9MhecN4B6PhOZK88HwDt2/jCAyBipU8O1knpJroFrZ/xhUddvWC8A63vadG3sgyNHjyipRTIE6XNVRaXG1Hv2YeffWnOHygGDH85WxoPPYp5JprFHuTfUE8wnYwerHFi4cN6RdPCzkxq+pV6PWXTdGhdgtnKH9hSPRu5TPtCxmPYh6xcwxxwzt3n5DcXaVSZiVlqGWsTboQAyuV+YSwfensQI32eOwxkYknBcI+fGgrSxyY0XwaWvKD0C6RG4qUcg1qVdpxSkEiCOP7E4vb+QeKCJA8B54+Q62XFLVJVar55dbMyYO+SOBXYLdRVeqwCgQ6bD+yGqdFZOBTWR25m60NXqXSYcFzFwIXtae0YkX4zYvszsOlaBXM5itm3bB7Zr50eqHUHuMWTwIDVQpWbHJUklevACzjZu2ijTASJx5D5kcIOxSKhzI6vKv6ldoTh+0auLFOR///uPqcbE64m8fw8PQ2qoVBtSXq4gDhaOIB/jDOogCMSoYaLvEmNEgO89lag5ytG/+YJhIBNOcMoDlEAHpzMClj59+kR9erxhLkFHGA8CBIIcAqXgPFYFE5WdLRnl0iVLrEthoQ0dMlSfw0Of4G37ju02YfwE/c4rr7ysbHrrli1tx7btAh/U+gCA33zzDdWsAB7GjB2rvkNI7xg3ZEmSs27fZi1atZKVOL33CAgIEgkcg/W+Io5v+RITyUKLgGx4meSPQYKrBEAAd+o3oZpK5oIxYLwYB8B3sNRXHz6JeiNpLUJBpEO0hJCDpUsG6VNGwEPADWgG2HPvSM/EVlVUKAM/asQI279vrxhI2Bk+C4YAQO7OKc4gu5yzSkEnVuckM7Ky69nlK1cVmOK2SGYeO/vQC5FAkKw9nxsAOsAdZovXyOhHABODmhLVrfLZrCNE0IA2vgjC2IING+Rag3r1VRvI+HJvjEvPnrfKth7w4rbmKdVS4YAKWEWGd+rsOUk8uR/GFxaKoJB1R4KEtYFzX2Ch+Rngoby8RH0mGQPYh8AiYJnPPSEfgw0ikHcAi9NlkfZuaVGZ2hD06t3LVq5YIbaJtS83VdU50uIgx/70p2dkPMS1sP7ad2iv9gtIQWGGYLDUAqDMjYOoA2LtqW+g7sfXYdOCZnLgBOQFEB8kuDRXnz//Ic0jDcLfWru22j2Qa54+dYr169tH78X6AQSx/mDhWHPsRZqoy7BCboReS0SyBEazebPmtv/AAc3VrJkzxfYDEmEUccwleRJs/ulbBnP6xz/+QUYrJIg4W/hskkT79u+3Sxcv6To4Wzg7AIWcQaHO1t1IvfaW/c+/qZni3ALYM64wdSS5TnzyiXrwwRK5EsLXFGuO8ylY4bMvWLP0OKT+F2ACEyhZXrRuTp78XO0Spk6Z6m7CSvLRM/OC5IkAOcAfwI3zkbovJJt16+ZUJ7hY30g4qVFGdsjazcrOFCMUmofTDHvGjJnWuEkTSVC5Rsae937n3Xds967dar8wcdIk1fJxrvI8gP0saFagpE6ojyUxh9sxbOHnn3/m2cVIaaFenHXqWKuWrXRON2nUSOcDSRdAInWAnPWMJ6oFfoZckbHeunWrwKrcai9eEHjEwZT1jyqCNeASSm/TwBd7kftYu3aN7z8ccxvnC9SzrzkXqIHjurxHHM9m+qvCImLwclX7FxY+kYxbUXGpgDr3y1jy+/zf+TvewxlO9irXzXoJQJKEhoxOKirs4cfScsqbOlpM33x6BNIjcMONQKxz2w4p9ZuJJSIQl5LLJJL4eCzTLOk9aLKzyJ6XWfduHW3cmOGS4BFcV4M4L3zT7xLXVhFshz5xajvgX7VBXAAkgY0LgM7/rmFlwutiGdlG6Q4sE6Ye+/fts3w5k1XawIH9bfCg28UGkP3Gtp9M+uYtW/Rgpn6C7CwPJRoqX792XdlRGCqy+jzMeUhSq0EGl8CLB3OvW3sryy4zgXKkZJ4x5x7JKMM8ELB973vf1QOQwGrJ0qWq3ZD1eCqlIItAFrDBe/CQ5/4IgAmoyERPnDBRRhEE1oAF5FxI3Fw+VSFGgffygCmpzDO29NRKBWtxcDcP/NyGDW33rl3K6hPwYkzAe/CQhtGgIB/3N/5NTQtMHCCOoAMLdgAeTm64UBKkEVwItFRVyVwBq+6XXn7Jjh0/LmOTYXfcoSw0gSIAiTF2V79vB3AhQPomEBd2SW1w768HtySUdSaYo5bl1OlTkmUBMvlsgn+C87CWVN+huo+Y5WDXHZw669W1T0+c0D3CusJq0VaBQI8v6qEIBvndEXfeaXcOGybQCIChNxRBszdHd4AAK+sZ8hw5GxJg0p9p2vRZ9tzzC6slezjy4VJHEHn444/1+UiDkXICNKk9CY3Sg9TPASJGKO5uCthE+gwwwsynQYN6CvZY4wVNmlqbVq3lqEeCAMaEpAH7AakugTnrjybvmHyQ0EDCCOjcd+CQZJ7cCAzCvHlz1eCaJskEecjLaGQMwwPrwpqQU2UVFvNu9gKzgaTr3Nmz9tzzzyuZEgCUrjtJzZE7EXKNlWUVNmzoMJs4aYKtXrW6OkmAdM/NVcxOnzlli19dLDaP1huN8vO1P2AIQuNtgKjXmPqa+/KLU5KVEdxTm8u8AFC1pxJJQ17Nvg39y7iu/v372r2z79XaOvnF57Zi+XJJVBn7wYMG25hRIwUsYfdhGM+eOSNjC5wveV+k0zAcfLE+GPvAGAPUCeIZe+TZzFuw+odhhY3Fdh8wD2uKpHvbtu22YsUye/TRR1TXCGjAmRNWsXuP7pK+MYbIYkm40FQdgyfqOHHhDKYlBPZcF/0ykTkOHDBQYwHTyjwzt5zj9MlDas55wT3TB401xPlEQoyzi/uB9QVEcp5xPiDPRsIIC8i5+vnJk3pmwFrzO2LOo1pUkl80YQesklSCpRo+fIQSZ0g6ATPV7Vxy69vzzz0nB+Gu3QrFCgN6nXmvpxrHjh07qY0EAJXvIxNFGQG4B0BzDrFWAIw4ZjKunJns69D/kHUDyGbfUdOGtBkmHam6ateKi3UeUGPXKC9fRib062PsSPhgDoQcm2cbY8JzhHWJxJXaWRJ6gDXOcFxQuZ+DBw6IGaY3HWvBrf2D+Y8pEbJxwwax2gCteg3qCczTTsSfoe6O7PJR7xEnMBf16uO+YeuTqYxvBXGOUv0ZzhpgPQCoa85MN/EKyoT5338yXRN3w4Vw6QtKj0B6BG7mEYh1atM+lZEJW5Z0c5M4UMDllLhTAuaor8mIw2xUWJfObW382DtVL0QeTyBOPQoiCWUkpXSFWnCr/CoThxVy6P0VAvXQ3DsUs9eelNogDu0n+v0N6sf0sYIIbMv79uljA/r3k7Mc9ub8DnVpSH8Abf3691fWlMAHE4Vnn3tWASZZWeRC3AcZUx7oPMiDAyEBE45qsAMqbD99Wpl33BkJdqhZ69C+gxV27aoAm4cvkim+CNhgt7iOBY88otcjA0KKQ1BBAMn9u7lJA4EsgiACRD4/1HXxbzEX9eoqWw+AJdgCUHG9bvleaQlLWl4+fZwwlqirwJxAccyY0RoP2CBACsEFjNCSJUsl8WrZvIVt2rBRn4k8kwBAIKTS+wkBcmAiYBp69OgpmQ8BJ6CTFgO3tGtn48ePk1GBt4Bw4OSMzTc/9x2kfxsT54F4DYirMUiRz2kC22wc5jYqUJ9972yBca/9KdPn87uBMeL/MlrJzpYUNtS9EbRQi7V69Srd84QJExXMEbgBXAjQaPx79vRpmzF9miRpfB8pFMYXZMwZnyBxCzJZAvGnn37amjQpsO899kP7H//znxWA88X6btWqpXXo0FGueKGfFcCIPUEwDHhh/JSZR+6XmSkp44CB/WVXj3slY0/TYNYALCigXixa0tRHSrJF3E+j2i1YI4AM4wAYWrfuPQXYU+66S3P2wsKFtuOjnZbfuIncSQmuf/zjvxHwAGDwme07dJBdPIAFMMh6ckObKovFkaB62wGYLQA97pLUehIsEwQDYGFCAICwZ2ICEgnJEx999FGZmLC/pkydqvXLfmD1kBQhIQEYhDkCLPTo3tWGDB2sOiTuO7joMY4E9Lt27raNmzYpkcNZ5MAk04pLSu3qdXrgYSKCHNQ/g15hBNRz5z4o6SRGGIw16x7H0enTplv9unWsMkrCMHbsJc4KEjacK/wu98gcq24pO0tAbs/u3ZLqcU/0gMO9lvFh7Fgr1LDi7EgbEdYwjCdnEUwMTpc0CgegczZs3rxJ5xDghT3Auem91CptyRKcERtKDu5mPNmS2NE4GyBGgog9Pnz48GrX0ODgi2SWhveAT85Ur3V2J9FghR9qeLk3rpP9sXfvHoFF3H1heZBjkszys81P8aCkYCxdleD1eIAb+jHm5TXS/CDlJrkkuXNZmZitd999V6CH9VNU7OZQMEqM3dvvvGNNmzS1UaNG61oAnABffpd2DshkYWtxB4UF5MzlDOOsDQCPewUYwxySxJJJT+QgSmKGvcAeZ4/R15Hfa5SXJ8YN5pOEFXPMWoC1DOYgmJ7gFMp65DnF+kUOuX//Pq05zlnOUJhcABxJJOSVPAuYA857FB4oBXLq1rGsnCyd+TQdD31TGB+eOYA4kgvZWeoVFPVzLFez75TRLP2bmTjGkTMHcxXAL5J57pUkabVMPKop57rmffenaRB3M0eL6XtPj0B6BG64EYh1bNM+hcFAAHGxDAJoB3EZsWxLVCbkkBWzhGXEK61d2xY2YfwIK1ADWEBcVq1gnQI3r4NDRkPtiVoP8L1qsxJq7ZwpUaAed7kmAXBwTqs2OIleoyDAYPdcrkmmnOzniU+OSwZH5rb3rbda9+5dJeXjQf/+lq0KIDt27GAjR41SgMRDulPnzgq4/vWpp5QxxYWMYJxASNIahGEAomRSgeFHH+2yrVu26D1gsDCf2LRpoxoNw2IQlPBQlsV7To4Cb/7vvYziCkAJEP7+7/8vBS6AMDL4o0aPrg4gQ00Svy8DgsBi0cMsMlNhKAg+YAhhhB6eP1/giWwswRrZ4goYqkSVssEEeIBFgBwZca6d6wFUkpGHTYLJou6uaePGAnGAh0G3DxLuoqYJ2SWNcmFBCHoJsGQGcvmy2IHPT35hS5cvk2tlr169VfcFAIWBZA4ILAGi3/QVpLPfxMSFJt7V66BWYV3UeVBBHECAIIjAigCJwDfID5lH1lV103gkQsg2qR+JzADCeJ/84gsxlwAq5ILILAnOYeYYy09PfGK9e/a0OXPmKBBmjbF2MFYJtvnqlxin3UGZXbly2Z566ikr7NrdHpr/iP3L//6VglSCXRIJjAm1j/l5+ZIBwua6bXupADkZdF5D4AoDRBafdZDfKE8gE/MaQBX3jSMrbRAIWFk3JcWlNnrEaH2Pe2U9Brmtg1fv/1ZRjuQUC/Fs27Bxg9wQO3YutGvXcck8YX379bX75szROmLNrFq9Wu6EAFgFqE0aq1ZQ7pN1sy0nx3snEuDzNzJOgnYs1zFmYZ/R0oMxgMlmTwBiT372qQ0ZNEj1m4BFgvHRo8dGbrBx27B+g61YuVKAD6kmRh+si6HDBtno0SOsQW4DMa+wLW5ak9TfSNxwl2U/sQ6RwgG2r6tVxBV3BpWawOW63iokW2zj+XNnxY4WlxQJ0BD48/uZGXGL05OxQQNZ/xNkMwacTwAYwFef2/pU70GCfhINKAEYE4w+kOLyObAy7JOVq1ZpTYRm7JwpSCcx1HjmmWckaf3bv/1bgV+XKR4WAAjJmxBss+6pD4U9I0kFkOQc4g9zhBKAZAwsJmegt5WgPsrltQAQxo2a0uAaGeaTnwdgw3pgTzCWqhWsqBBbydoiOcA6Ry7M9fIZrC8SJ4xzqOlljcC6AVCoHYb14hmBo2afPr215mkLUVFRpiQcJjG3Dxxo+fl5GlvABmzeyhUrbcGCR3T+MYdr176lz6SNACwa1888A36pEwa8du1aWA2ykRTSmxGpLnudZtqAPdxI+T9STNqOHDp4SOuSPciZURLJiFEfcLZyBodWD9TIAey4l759+0WtDlKqhWP+cFh944039V5Tpk6RozDySs72kSNH6exFZsy145TMOsiuk2NZdbJsQP8BmhsepgLSJBUqK1wujMMoJQ7xuEAc54o3SP92EBf5RGuvXYl6YsLEBfMkRQIqk3BjqAcf/UkaxN1wIVz6gtIjkB6Bm3kEYp3adkhlIKeMY1hQZTGaescyJFuMW5aVl1WomDqVKLfMeMJatmhkEyaMsjatW7kjVkZGJLlgGL3+DRDnlUIO4gKw8wwiwbUnE11uVyO5qzGxqGFhwuTwUmpZYnGv9cFJkuC6RfMWqm/p0a2b+gsRICFhQRqEeQKSw9ZtWtuhjz9WNhrpCg1byTzOfXCugjfugSAk9IZS8+pYXADxF7/4X2Ic7r//PrE82EcTuNHQlQAFx0pkmQQRZDSxAA+1czyoYWTIvI8dM0ZSMAI2vo+kB9BExpzgxqVpjHe53oPRI8sqsxfVjMUVGP32t7+1wi5d7MG5c2WWQpD2ceTc1rVHd0mruE8yuQTMmH+QiSaA9Nqn6wKiyIo2bNgo8MM47dyxw9q0aasghwB4+fLl9nd/93cCN7A0XAOfRYBCc+rBgwbZshXLbd369xTUUtNCgIKczoPCsmhuv42J8xDim2vinAXw9VBTm8JaQEqZqMBswWU/3A+BMnMAsMIOPzhUBpts1T8qYZAh11TvNxVT/QhzAMjhmpHNIsPCDdGNUtyYoqy0xHIyM9Q7r22btjJ4efSRR/XZBM98EeQG6RH/Zp4KmjW3+x+cZ88+97xkq/SxonegDDsI5ItLFJRiOgDoRMpLDR5ufUgnCexZe6xD3hNwSDAF0Dt1+ksFuLAerBuCMBkWNMi1227tI2dE3hsjl7DPYO8I+Lg32BmCT2RtgPmuXbvZvXPus9/9++9t/4H9upYHHnhAa/y999arDurM2TMK+Ki7Yv3Qgw53SupQKyvdpIcv1jJjQ7DP+HG/wbwjrE1et+iVl23f3l02auQImzB+oh0//olkch07dtb97tj+oZo/Dxhwu+zZYbgB2SQn7hg+2KZMnRipAFz+yf6AZWbe3nj9Tdu2fbtLzRIpjROBOOxERpYbDJHMARSz79kbMCeYw2Az73K4hjZwwADVQXFvBO8tmjfXuAvAlZXJLZPAnyAdW3zqQ2FSuOff/ObflDCBpRo9ZkwkfXVDCa6FulX2rhJIURN26gMB5vQ1+/3vn1aPyTvvHK57+/zzkwrau3XrLlYeeR8AlnkmsUWChT8YDeHky9gTlHPYcvYgqTxy5KiAIeOkxt4lJdqDXAN7iDWGvJZzicRUkKbTTgVWj/YbSGEBCFyDJ+hSagFB8E8LDjWhpyVJXb9GrpmxQj5IXSP34hJOBz8A2qws73uIuRby2n79+6nVC2cjsu9z58+q5pmxJXmDWyW9AGfOnKWkGIk4+qpNmjTZOnTsIBltMOhp1bqVPf/c82pd0K1rN10L+wrw+MILz9uUKVMljwxmWFwTe6L3bb2tR/ce9v4H79uunbu0tnHDzcttqIQPzDxGN7wX64W55lpDKw4SfewjWEnOY5qf0xi8Xfv2AqAAQJIinDnIbWlTgHGKj2+22logzYYvQ055+6BBAocZ1MomE9r3nN0yZqLXoRp+uxSTfcme+Osgzs9WzkfWDWcS5wdnmsxNkn4Gh+fyA4/8OA3ibuZoMX3v6RFIj8ANNwKxzrd0FIhDSomxSTwT624s0GMWS2VYaXGZ1a9X3yorSiwrM2FNm+TaxPEjJT1yEOc2/dSdCMmIzUJaGVcgAYhT37hqYEd2L+q39ldBnDNztWvjEvoM//7772+1I4cPW+NG+Qo0AEWYDly8eN7eeedtu3DuvB6QPCiPHjuuxsu4AxLwLF+2XKwA/0euRDaaIAaQQqALkOIhysP81VcXi0UAiNG/C4kVznFknJGNkeEmIw17QkDkoMszlwQWL734onoMIXMiqADEUcxPVplACUkMQScSIsa5br16AmewKAQDyHEkAysuFrOIpfysmbNU38T1EkDR5JvapQmTJ9ot7dsroEeiwxcBy9tvv6XXAtgIkrHyJlu/adNmZacTlZW2f+9e1QAyJm+8/rpcGzE9AYyQkWZMCIoJzGlaiyPbH5/5o2VkZcnRr1v37tayRYtq9o3sONf/bXVxoWnvt9fE1cQLQU4rV0SxR7gJOoBzt8dyW7hwoWRmAwcOEKhEUiu2QHVrnk0ur6qyOIYfySD9c6YCIAdzBOtyXc2jvbYNaR/jfvjQIfv40EEFpdQMHj121MaOGVtd/B8YC9Yl4waD+9JLL9n5CxftiR/9jf385/9oU6dNFWjD8ZQ1Q20MbC31i2pZEKOv1GytY5kMZCOTdcdHtSaIthfMAsAENo3gUM20K91dEoAmNqo8ocAQhg8DEAIysvMEm7KXv3xJ65HvrVq1UvdN8Ltzzz57440lui+azMMK8buAfmR8QDRAIczILW1vMdp6sBfatWur4Jt9xJxzLYwrbpIwLryfG/kAnMu0hlTfWV5m//w//5sNHny73T19hgyEchs0FNi+fq3I1q55y7p162FduhTawoUv2dEjxzQWfLVp29ym332XAAcAGHbGezHWF8vHfTBGAOsvvzwtECcjlob+/oVdu8mshf3MPDM/t/XuZT//v3+utc2aIOAGwHkdXx3LVOuHPDUNpw6O8UHOumXLVgEIZNkE4gBoEkXUgXH/mFlQtwXjHgwjkD5ivEFPOmR0ABPOBfYlr4FtZ5/OnDlDckLOFfp/ATSQBYaeg3KDzcnR+sFhkTEgYcCaKioqEbjg2vk9mp/v+HCH1g2gnYMKFp2fUadIII8clMQWwKCktETMJ/PFmQ2DHSS5yOmpMQ6ukDDXfAEEkQ67HDyl++LcA+CpgbTqxnJ19nGfIYFGApD1np3tCRZA6YiRd+oMZ31TY8mYI0enHhA5KdLCsvIKJRoOHDgoR9GZM2ZG4LW+zlYZ/sRikvbSaBvpu7OQZVonsMwPP/ywJIScccFlE8Yd8Ne/Xz8B1nXvrbNlS5fZncOHK7lGIgFg275dOwE1ziAk0q+//mfVmwKQkcDiCMs6Y+0hqSRR9NBD8+zddevs+LHj6hGIdJn6VBjqsOf4TJJFx48ds1hG3BrmN7Q7hg+XjJu17sytyeCEseKpyziwVgHJ1E7/RzVxjEswd2HeeOZxNvEVpPy165LvX/CjNIi74UK49AWlRyA9AjfzCAjEUdKWssjYJIOG3zjUxSWn5MGGvKOyvNgyMxLWOL+emLhCNdb2omgAh7tPiu6QOYI7iUdMXATgxK7oCeHPguqWA4C1SE7Jw94DVm9fEL74FYAlDoO8D32W6O+DpIQH5MAB/ZVN3bnzQ7kD9uvb18aPG6eA4pMTJ/QAB9jwM7Lvd99N0HhRD3qAEu8BQ+N91TL1QCNgoI/W/PkP66FMPQO21gTyZN15YIZi/8AcEajABhIk79ixXZb8jz/+uGoNkGiR/QUEyUExOG9SP5OT465glZXV/eskZ5FTYVKSLIABlv+wgt5oOMNoMkyQzWdS8zV6zGg9iN09z50Aqdmh1xHjQ8Nd7oOAkdq+sWPHWVlJiR06cFCZ5WYFBaqHA8wgQ+O6Z82apWCfTDrBD0E/JgOViSqbOn26de/RQ5l4godQYxNsqr9tcwU5ZW3pZO3XBuAVGFvGRrVuJA6i3lAEp8jYCKxpnkygBhsHwA7Bpi80X094XnhTaxIV3hLD5yAp2RUAhfFm/Bgzsv4C9vG4Xb18WU2bCa6ok6MJe3DhBJh4GwhqiJj/HFu1cpVAb5OCFna9qFjupQRkGGG48ab3T1QAFo/JuRCmD6aKL4JZkiveN8rdRQEwwZDBAy2XGTMuOBnyXiROtmzcrPomTC8AJzDUXrfHWvJaO/4t0FPPzXcAMi+/stjOnruge3niiSdUC4ZRDywc183aBIgAZuXQWlKimlAASr/+fcTGhj5bYnlK6XsVSalx2cRcJjIICrboz/zxd9bntt7eHLsy6b0nkU5XJuzs2fP2+edf2pbNW+3iRZibLO89Sa1fdsq+8935CuZhtQiYuXfuY8XylZKF3nvPPdpnJGKoW+J6cwlSY3FrWtBU7Bt7kvmnHgsQc+LTT7SeADdTp05RHzMlVTCXiWdIpo0KgFqseQ/N05xzDr319lvR/eL0d0nsKomW2sCMtQRwph4Rdhyre1oMcKbgYki9YecuXTQvL7/8suR3jz/+mMuYL1/SNbBnOWhxG0XSypz7WRpTw3oAJCAPkBTOAOaXtYrUki/umdcDptjjrHVqZEkiuTupKTGlBEciobMR0MI4ce7QXgTzGhQJsG6wd+x7mCjm21tYuFQXpQL1dmomrZYGl/QzQAZnLbWsjGH9+rnWtbCLxh2gw+uaNG2ia6RuE+ApA66U140C7HhP9QLNyLCTn58UIIedg60KfffYAyQdPtzxoZJYajuTk6NzjXo7Ehskf0icsN8Dc8z9wiCiTmAcOfeeffZZ61pYKEks19i+XXsZxZAoxHkWgxoSF8uXL6s+21kDY0aPrgbS1CGTQIQFRmrMew0aNFigDGUEbQ0waeJ+AfK4mSIZBsRxtgGoGVdvn+JN2gGVOD7zfU/SXLaqqgprkNvQqhIxKyktjwx8mL8iPe9CKx4BuWRSz0nOU5IdnL1KgCXdCTqUPKRB3M0cKqbvS1Un2gAAIABJREFUPT0C6RG4EUcg1qF1O9XEwcDBxlUmsLF2xgsQR9CUQ+avqswsVWaN8uvJ2KRH927V7pQ8FFz2VlMT5zbxERMn5i2ST+KGpWbQ3zwcZHy/8YuAF9WIctApySWvENjIkvm6ZE+wWxs3rreCpk3tvjn3KUtMMEvQjfEIEhgK0KkpQaJWmyUi805AEGziCR6WL18hhou6C2y9ke0RqPLQl4V7VKcGeJGsVNItQCi93bLktnf23DlbsGCBHowYFfBQJGAlGCZIIoPLz8iYS9LCA5pAJdP7hfEw9bqJ9WJt5szBxKOBy/zKymzVypUaj8mT77L3t2+T+yJGJjykeW+YPeoldu/eI/A2fvwEvSdSscOHjyhrf+3KFTt+9JiCReqeXvvza84OlpXZd777XQVwZKaRotI/jgCLscIsZsKkiXb12lV3/8vMqqm5kumCs6bf9OXg6VumOoD4mmZxNe0CFFjUBJlk2pGfYnYDQCfzL/MCXAIV7OcoGGFt4pjqwNhBTGh7wYoK1/l15jAkHrIz3JGRRs2wXRgnEACy9gDK7jTo9Z8EQ4DuPz7zJwN2Ymt/993TxXwePHigugl9YJllNlJeLhCNnJL6H8BVRmbUAyqyx/fRcnkTv8NnYjwCC4JJAsEbNaxFV4s19rwnUjxqFRs1biQHw8ZNsIv35taSr6WS9uUXX9ibS5bYtaJSu3L1ukxUZs+eo3FGhrd2zRo7cPCAxpgm40OHDBErzLqDbaYBePMWAJbekloieQR0BiAuZiXhyRH2DddFYqJpk0b29L//qwyJkAh6WwrYBWo8S2zVqjW2Y8dOOS2K6U95g+/y8krr0bOT3Xf/PdpzBLzME2wqa/rVV1+VAQ8yOdinFxa+aEePHBW4aFJQYHXq1ROA4w1JqoiFKUeaWCVgxOumT6e5dn8F8mFvHz9yVOCcfffgAw9Yl8IudvXKVQXAS5ctU40X94fkkHpGkj2cFaphkrNshWRzAABALlI85pxm4AAZTJZyGzSQuyNSy/MXztsTT/xQtZ7BqRNgjJSQz3IjJq/7Yi3SPsX7NbppizPEQZocJOpxzSttSL788pT2LRJRFAisJ8aEZAFnGkku9j5/JB3GsAhGNVJIRJr5SDERF8hnvXCGcT2YJgFwOK/YlygCzp09p6QP7N+1q1clr5QxTU5dAWmYTN6HFg+0MeDnvEfv3r2sVeuWYhzVoDo6qxkPaiWZE5JZsOSwxKgHYEbZi6xVEjOcdaEGlTVDcoK12advHwfDMRN7zWtYL5yTyMsZS8Amhk4wV6NGjpIhS+gHyN4DmJG4I5lCHbJq50pLleyiVpL5Rt741ltr9TMMbqjrRiILOMM4haQhRlowe7wmtFDBAbh+bn0l8FgvqvUNLBzJmajZNzWbzCHnsfeWbGCl5QkZ+4Reo4w7/+b5AOAL9dMkP7SeOMPEmJcLvEntEZ0/c7+Trom7EYO49DWlRyA9AjfvCMQ6t+2YUvI7ajGApFKNu+OZlpWRY4lKelFlWiqBC1aV5efVtZF3DraePbp7ABH1rXG5pIM4SR4J4OFMkFOKmfNggge/iqW/JYAPvXL+YkoiJoX3IZhYuuTNCEzEBGjatm4VyXhKbdjQIWIPyXrz2oG3365AAQOHC+cv2JixY1RLIslk0XUFjTLCiCyaCVT4PTLmMFc0x8YUAFfI3rfdpuJygrvQKDXY9yOXA5zxICfzj6StY4cONmr0KMl6YNJ4TWHXQv1ftthyxiOjDKPiLQRCI2nGlH+TCSeIA4AhrRKDmJOjOj8e9DBsPOBhxpavXKGAgWv2tgCVUR+ilFonEEBSz6TMdpy+Stl2/eo1++zEp9alS2eBDwrv+TnsERJLJIDt2+NAOUG1P5iJECTcO3u2gmKZztCnSE3MHch6fyFvnP3/9ctZKi/W56s2QOZ79IkjEx0cMFWDV1YqJzmaI/+/7L1nlJZltq47v1AJilDknLPkJElyFkQUBROGVrvVXr27d/fus0afP+f8Wj/O2mevvTqbtRVBBQzkHCWDgpKULEGQXFVU+uo747rn+1SVvdp1xmIM/n01BgOoqu8Nz/O8zzvved/zns2aNbcpUyYrqJLEMZFQjYjc50lORExUsPLnOlWrKSMQDDo84+/fp+E9ze4dOAEuOC9jDGgD7Pp9O2MqY5k6ddVr6q23/2YV9BTLybX7Z9yvvnqsu8tXrigoZu5ZB5p/7jOZEBNHWwgMeTg+4wo4JujCOY+1zrXBeiAHA4TAsJCNR5oah0E3Zxg59ujRo2zatHtVKwmbOmb0aOvbr4+YHWrZcEWkdyBmJlev3bTs3Fr2zNNPq2kx6xH5LvJjrM6dEcyxX/3qV3bh/AVbumypmDoAJ+uWABLWBUkeNVckQmA3mAfqsfgewDGMMezBhvVrrHOnjnqmqF3DcMWluJVi1hYuXCx3WH5GAE1gzjiMnzDKJkwcYydPnZQ5BU6B/Oyzz7bJ/KdFi1YC8zwn8+bN1zgx/ewFg4cMUXC6detmsWDsATxnsOuMN88nTbu518B8woqtXLZCoA2JH26CuCwCDgBU8+e/p9o4xp37B5C1aeOSazcXuSIQjwQcmV4wxSA5tHDhIuvVs6dq2Qj0T508qTpUzDmeffZZJYQIuFlnYl6iJuckpVi3ADeeV9XWqfFz1P8sasei5BS9AaMWJS57TYk5AqiQlICtImFFogK3X/YxQGeoZ+TYrEHOLxDA+WSsUVEloeSzYmfr1tX6gWXEyZRjUHtJEgn5IOxTqLmDtSoqumUdO3QUmIKFIikSDIIwv0EBgCyVdQtw4vw8w1w34xUUB4BPJJXMKc8ZiRaSFGqE3qKlxgimnNplN366qBYfmD5RL0cdHfsF9wAgpCYPExhAEnJTAPj5c+f0LMP68azCXFG/yFyT5GK+161b5y6TBQVi35GaD+g/wPsPfv65nimk0+y11N8ibUW6izwVZo8x4jpgZ6m/TGQlLTs3W8k/QFyoFA5tNmIY9grM4X5bEe1R5ZZFP9JUTPXtNUEcc6ixiEAceyOJQhQWOL9Klk09Nuwz/eii93YGxP1X32SZ38+MQGYEMiNwZ0dAzb7h4GDhwh8xaPGkWgxUlHkG3SrLJaesVyfb7rnnbuvdq6fqjggOfiCnjHrFUXcioxPJn9zIhCBCEsyE23pXfdV0H/xRJo5ednEVeZM1JXt95bL3fZNDXOR4Rs8sgh/AEgE/dV116yGpuSSmhqJxZJW8yMjyEgyEOpWQ0Rf4sLQCtoceeligQJKyLVtUZyC3zqhmzQGGN3kOQIygi4CSrHyPu6jDaKd7x4WMzDHnxnCEQAqZk6zTCwsVLLRs1aqKmSNwIvhDKkQwQX0MICnYWvOSx76aHlLUpUmSGTN79915CorpN8U5CCL5Isgm+4v8DBZAL+lkUvWDFy94xpusNYEGtRnIKGEuYd9oIYC06OqVK7Zu/XoxP7AyI8fQ46mxstXB4Y+AgX/f7hf3yFiGOioHVR6giF2L5oyfM0bcI5lj5v3VV1/TteFQB1j1Ohx3UcWdMiVmwsEl18xYOpNc3VQ+1IOopgrAh2Qxmt/wuwRrAFmv7fMgKdT9kN2GyVizdq1t37nbCho0kMQTAEYNF6wETAUW60EaRkBKAMV1kUEvKKgn+3xAEIEqgRVOeZe/vyxWCwDBGvdz0zrAQRvBXC5JiahhLy6kM2bcZzt37VB95twn59rw4UOV4OD+6MHGv789e9ZWrV4vR00a3NPPC8aDNUZQinQXB0xAGw6O1FKyLkkiUDt1/Tp1fNnWuBF9BeOS6NGHrX69erp+6oJwQoXRYN0pSGTU2VficW/GjjV/Kpqr8gr78quDtmb1WgXVjRo1tm++ORb1I0tYm7YtrFGjArEOAEoCaGTKgO53331P48RYk7w5fOiIGKJWLVvauAnjrUu3bjo/7DIggQbqznGatW7TWmYigDMBnPJSrYF1a9fakUNHbNCAgTbynpFKCoTgds/evTI6ARQh75wyebKAIGDTGdNSySCpgWMdTJw0Sc8kJjzUyK5ds1YJE3oHAtRwQ/xQPdDa29NPP6V1FsySQlKE9Y4UPJj4cD/MvxjFVMpKSjATAVg768nnwnMCQArSP+p4Q5qFY/K8IJdFnso6Zh8DvLEOkQDyM9wm2QORStKAHMMbnDgBJSSukMrC/M6a9ZDuEYkhNYKMP8AOCSb3wz5Ir8QDX36lNgENGxRErLnX8jZoUF9zj7kHSTSYSZix7t26C7iiMgD0s944prfnqFCdM5/zfSQmhYFLPJ1x59yAO8b6yOEjYpmZ74L6BVFyJqmxxBUWxYLXTOeofQEOoCQHmCP2zm7dutquXbs17twDiReAGewlLCwgjGMx5xyfe6D/IE63zAv12yQ3YAmRpaKYIOnC/bNmDh48ZLFETEwc/TipOw5JRsm5Ixde+sRhbgJ4leFNqtySMvABxKX1HMCo8Z7h/URtNGPF3LKWL128JFAaFArB3CskFHkfPp5xp7zdV1rmc5kRyIxAZgTuyAjInTIWS6vZt3rExVKqPeMPII5m3xg1VKZKzdKlVrdOto0ZNdR69bzLGxAnopq4tDtSytAEsxMZSBB8O4jzlgNeD5dEuykJiH/9mOTuP9xxlE0m0Pjwww/s8veXqmofeIE1a9rEpk6dogCUoIOmtPwN8MI6G7kicpJNmzbq+2RAkUJRI4I0ChlOMKkgkIdBwOiDYIBAgkw1EkNYiZMnTyjsu3vwYAWxFLPzIu7YoYPVrVdPQUaQE3pz75gy3ASENIYFHFG7QbaYTPHiRYuMBscECDLWyEUiWGZr162tshWHcSMggOHAZY6XPFKo8xcuuLHLwAFWUUmGvdB27NihgJnsbQhcQg8hAirkpDAKAIDz585aqrTc6tWvb++9N0/ABGdCrhUWrn///vrDS5+XOgEK9ST0aMNIZeKkiZEjn/cHIxgkSHUp1z9uMeDL4cdZOpfjRjWXyPEU+GGZk9a4YM8eLPMB3wSo58+fs3nz3pNstlnzZnIfZYwBTwQxQU7pUrNq1zXVlaUIlP16BOxITqjejMWb0nkDYAu1jKHon6BQ/cbU889d4wB5zMv89z8QcIfZgOkEKH/77Vnr37+famKQQBJwklgIbn2wFCQbCLQAh4Bv79XlNu7ci0yDvNhPgZtAEWAomWVpmR64FLPHXd1l9gKI27N7l7340gvWsWMHy8pOahy9hi/LPl2yxPbs3W8z7n9Q10YQCZu8dOkSyfdgT4YNHWabNm8SqKcXGQwGc3382DHbvXePS0ujmiPuOTDIXDfyNupQg6kL0szatfIsK2oQzboCkFOXeOr0GTt08KAYDlw0qRf0mtSDVQ3GKyvLrXsPb53BfIeGyo8++pi9994CMcawJ+6y5zsJiYvWbdvoGeF4m7dstq++/FLP6bXrV7VWkL4BngC2YuHyctVOgARO5w6d1XbDWxKUaA1+sX+/ZNawcZi8YAgDm8TY0UuS68cUhjHkHgGaGLUAftgX9u7bJ4ktgCeoEOhFyPUTpMP4uTzb651oBQDzxFgDMNxeP6afMd44E7KeYOOkqIhqJ2Fp5WQYSZG5CfYHPs918Qyxxnh+kYzzs9A/kzHk2gJo5Fw1G3irvrXS63ZhsJCQcw2MBfsjEsHlK1bY0CFD5PjIehVjWJkSkNm+bbv16dtPLC6gk/OwtqmBU+Pv2rVV+3r06GGdA6ab/YhEFfWmMGus1/Ae4VmAIYNFwhClabNmWlchueRMXlz7JOsRaSTup3yGHo6wh5yTPRzWk72I5/vo0SMysbn/vhlSNAC66Be3d+8eSSEfeOABvfe++fprJem4Rsx6kIWS9AAEM5bUWSO/JDmI9JLvIfGnBQ6gj3cAiTYSJIBXjE0KGhYIxLHfk8T0xuDuahrklMwBzyNrhD2KxEhFJZL8SE1jadUzsj/xbHgSEQfRW0rOAOLCGAbm10EcSQCzx37yy4yxyR0JwzIHzYxAZgQyI3B7IxDr0LKtm0nK0ITIOaXas1QFrFnCErGkivQrym9ZZQqpTK6NHztCckpnctxZTyYRkZySFxlAriaIC+G6As9KZy+CbE5vhgjU/WeAjlI9wCAB/QcfvF8F4nip5eXm2MSJ42XiQB0CARQMGS87ZWkJfONxMVtIlQYPGmyTp0y2VStXqS8QASYv8NDfiuDCL4s6HW/c639ny9EMk4suXbqK8SHgIqv/0EOzZEEPU0KQwzkJrKjVQ/LGC5N6DwwI6CeEEx3ZbjLHvNjJUiOrQRYEwwkIoA6DN+ishx7SS5aXMy9Y6pQIzGBajh45KqvysRPGW5NmTQW6kUfRHgCWrGevXnrRE3gSvAJ2OC7F+NShXLty1XKzcySLIqgAWMLirVu7TuBg/IQJshOXkUsJ5h+A2m/t408+thuFhdaiZUsbPHiQMx+wtpHxSKiJ+kdLMwChH1u2LmX04Ik1QeDK97JZbzo+xg0wUDRMvikZFdcOiGjYqJGYMIK8e6e6KQIBC0ycaiojAFlT6UkAC7ATWIz6yAlm8hnkoRFriVySg7Ae+IJt8jpOZ+348gAoJhnlwcOHbd578yXTgy2CiQGkUS+E2QwAAaaK3mAcmOAPK32OkUxmKxhnPXDlzCtJEQAQ8kLWl6TA6bTGh/sBuKXKqbN0EEygj5Tx3LmzVtCgvr300guWl+fjxjEJZg8d+sre/+ADa9+hiz0x9ykdC/kaPclIlpA4IMjEiRE2gpoz7pUaOBILjDPrG1YLqS21Vu6s6s85rCN269TmMWcOOspcDpuOSZrHuNN0meQDoEwMFgFpiZujAARJqiAnprbvytXv7cEHH7Aed/VQUAv7sW3bdvvZz15Q0/DiWyVifjCX4doADr/+9a+N+iLkafTFI3hHkgYj37p1KzHdrGGAQ24efedK9RytWrVawGH8mHFWt04dgRsCeJ7hBfPnq8UJNX0jhg9XvRfJI7nclpbZ+nXrVN8FqCfBQ8ID5sXXdlKNvsXUTJzorr1mkoOeOX1a53aTouo+a6wdgurguipWKWpuTw0TBwj1kqwrjIowCJFbYl6tqIk65h65OrZcTaN9HFaP9UMCg+dYTaTF6pUIpCkxo3pdb9qt57zC91fOyfGQD4YkFfc3cOAgrRXmhzXO/saegtyd9wT7yOZNm6WYwByJNenHdCfLynRKgF6SyJYtNFfbd+zQ/so+RS829vmaTBvPDucE5Jw9d846dezkhixF3sibawWkktwD1HDswFIyFqG/Hs+6G6l4rSv7/upVq+y+6ffJSZJaVBJhsGVyOJ0+TfNMcuuzrZ/ZXXf1UHKLJCF7La0dAM3ImgcNGizZLQ6kXDuqAVps0BeOYwLiSJQB/uPJhOXXzbfhI4arfx1FbsGsRgYnvGsSCUtXpnSPgDj2nxy1LsnSHqVefealB+xdzL/200g1QQlAkyZNq97LjL/XHSaq6iozIO72gqzMpzIjkBmBzAjcqRGIdWzVjuofsXBSlSWQmpDdT6vFAEFjMDaJpUutfv08gbju3bpWMSVIrcRSqBYOeSW1cGRnq5k4L4ZXflXsnhs0VPeDC+Dt/w/EKZOcStmHH7wv8EMWlpdtt65dbNyYMS5Jq3Q7a4JesoxIughZ+RwyGEDXU08/JTkaYAYgRYDKlzdc9sCGwJGXHC9msu40aCagJNt86uQpmzxlisANjmMEsrIHJ0sNCFB9lTvzEURTt4P8hww/ckXMHwjqARgwg9TsYMTAS5+XOl842O3auUtmF9TyqHltMhk5MS6XsyROdATABKUV6ZRNnDxZrQ7IJjM+gAKAAyyDm52UKYDB9YwAc/LkKda0cWOrnZcnUwjYSpf2XJNEDBkldXHqNxa1lOD6AIcrVq60vZ/vc7OAPIwJ7pZTYWixAMj4sdTtf8bEMebcK8GtzDCq2gVgaBCzCqRRlfTHSmkesOI+d/asApyZM+9XMIKkkmDYJU/dxAA0a9FSLQaUua4h23Vg7MFxYNOCQY1qPoFX1OepbpFarXjENFZqnQXw5vV3cR2L38NpLysn1956+221p4BhwE6+adMmauy7du0aAU/W3z/90z8J7BAMAp6Yi/PnvxPjBvhnPuScimRMNU9uWsH/PVmBlArnHxIIpVF/NBgPX9PIjCdPmWijRt2jwDjIqooKb9qnSz/V+E2fMcv69usvtpqAHxklZjywtvTjgt1k7Ghgv3PHDkn5CNRJZMCIsSaoGaTXGswU65L1jSyN9R4s35lPMd6ptEAcXzDcp06fsm++/kZjQA0frTLolwfgZE6ROSLppYchiQjkvqxp1gtfJEK4lnXrNgg80Bbk/QULbNu2HWKG/vmf/9nOXThvl69eVj0hUkyukfl/4onHBSK4Lu/ZmJT0jTFg/LCKb9uqrVwzvdH8twKLJ0+dUuJo0qTJMoYguG/atJnmH8n3gQNfVjHhPFf8YTxRABBMf/jhQtXNDhw0KEpWlGpPgu0kGOfcrCOeP9Za6NWImQf3HlgSrhmmh2tAPp6XW0uGH+w9JOFYo27qEwxPorVLnR21dEqUIL30OQsSTMbepeK0AMCBNUiI2U8BE/48ABIAe3yW41Azxvggy8uvna+6T6SAD86apT0OsIjxx8KFCyWVnThhomorAcAkp6j9Onz4oIASexLMNI8sMm/2MmS+KBHatmsvYI/EUnVykaGSuwTnRM/OVTmUkhyAbSOBAIghacZ48T2YPuSGoWekJ6t8LTi7Tv/RU5JCTp40WT8jAYPSgfpXfh9DEp5J9lySGTC6rFdqAdnDYd5A2fQ+nDx5suZvx47tApHcA/05kTD37dNHex/7L8AxKyfbsvNydK7QJw68TqKB5AQbLvWlSCpJ+LhZlklOGU96zSB7BHMceufRE47P8QxzLp559vkgOdWcx2ORCZnXB2dA3J0KwzLHzYxAZgQyI3B7IxDr0rZTuiJVrh5xsHEJEqwxiuDNshNI+qKMemW5ZWdVWkH9PMkpO3fqpBe4LNj1goCNS1hMNXJRg29q4SKny5ogjhedrIsDsIsCasn+fkR+x+2pxkEynEo1Tf7+0kVlvHmRDR480HrehcTTLa5h4tTzByv+ZFK1dIA6JCpcM8EeL1uyoveMHCnw4Zb69N4q9x5GykYnBfb4d5DJ0dAV6Q9GHzj7wWLQawiwSGACG8R1IldD0sL1ElQQCCBFJIDkpR36fL35xhv2+BOPK4infoTr5h54icOOIdMh8AnmBAQ+/JsGwgQgBAYE+B998rE1aNTQaBhMDSDXTqBKPyKkfA0bNlKQwIsciRqyLaQ+906Zag0bNBALwhzQFw+DCCSkTz75pCRBnpENPddicrFs2ryZffDhh/bNsWM6JsEIlup8niklyPuxEsfQxPsfLVsCCUAGwIVgg3GhBkdrANYgERdT8fHHnwiswRr16tVbQT3rofBmoa4FMwrklWTvAaBt2raT7Tt9wABTjNtVXPi+99pKAkeYmGDzT2DGOsC6G9mfGDECpsjBjetxqarb9rusEnlaQowu5ywpo5WE2euvv666Gf5N7R5uohgcfPLpp2J5fvmrX4qdCOAfB8YNGzbZ3j37lFW/evWazkVgTlDmQNFrfFRvqloyAF3cSm8VCjARfLrVeqn17NndnnrqSSsquqlEh5jEmAecy5YusXoF9W3u3GesrNxtywnsAMEkHGBZkSISCAIUCCyp5UEWSvDHWuf71B7xJxg+EBALBBNgqiGx9xkj6YKJBAkY8kdK7UROrAT3PGs3b9xUz63DRw7Dx0jOiYSTurwd27fLJIZaPyR7MJNc59Kly2zixMm67rFjxknOxhrBtAUjGNhEgOLxU8c1PswtzyTfB1wxH+o7l+Z5LVOLENwOkcxhPFJRViEbfkDFa6+9pmeTBMF9983QfsCahY1iv1i2fJmC/JAMYD1Onz5dx2cuqXdk7FgXSCw5Ds88P2NsGWPqY5FOA/oCa6J9IJmQ9JnxC5b5gRljTbssmCSa9+2TtDLmhlLMPf+BveG3lICAyY0SR8gpPUHgCQ3mzvdrlzZzj6oTrTIH8gDfa+5ctsdeQL00UlPqkCXty86Wwy/rF9kpIBagz/712GOP65mkTo+EhljzinLVC8Jede7SRXsqexXjQuuLDu07yMAEW37AGeMKwOP5Dj0iYZ0Yd5JsACkcV9nf2X8xeQLAzZ4zW/eJKyXvBerDBIoS3oqAsWZOGHfmnbU1sP8AzTPJPJho7ovnPtTQwVazd9JCgnNQT81apE4S5u/lV16WYzHzvWvnTslrMY7asHGjGsNjhALDtmTJEplX1cqvLSDPGmWPEjOoWljUIRW+N5K4LCuzUtVAumEWzrg/AHHxmD93WUnVr7IAwnzBPmudkcjCyVctSX7IxGWafd9ekJX5VGYEMiOQGYE7NQKxTq07pS1WqZq4dJW5SQS+0gkFWXXr5Fu6ErlWiYxNJk8aI7MONvuaIK7amdLBltwpvZookku6XMhFbQqBoyA//O2ZYoIGl9N5MKLssZg95DtuF4+cEokYkhkATL9+fWTVrCantfL0gnTTEazW3c6fF/RHiz+SBJHaJOobPl3yqdzGyJSGgAspCYGAS+SSkmMFFoxsLMEdMp67evRQrQfM12OPP66XOVIrrp0AIgSxclmMYSxSJnkM49anb1+9qPd9vk9yQLK4ZM15yTMo3545Y5u3bJEhBAEANQxcE1IdatrGjRtv3bt1U0AM6CRYwTYcgMnvMxYUqwMUkfOcO39OQQDZX87HyxvwQ20eYzNwwADJ2TAO4F6R+j300ENVpig/tgBhaucvWCDDk8KiIgVJSIXIJiNVky18MlHVmBtwQ2CEpTimBFwHAZsy9vn5Coy/PHBAQRdsDPWasEIEedwLLnAEhXv37FVQRbZ42r3TxGoy3gCvg4cO6rzUghG8k7EHyF2+clmB5vkL5wWcCEj5CkEmgQzudwTVMEsBeAPKs9WxAAAgAElEQVRYMSOR+UFBge6LoA9AjlU9Ab8s9BPOGjqD6Ow0Gf9r129INkZbDEA1AR+gn7UEg0rg/NOf/lSZcAAo94S5CcEmdXPU7iDtI3BnjVK/Etzm+D+BMdeCGx6/x7kBQ7guEiTToHjI0CER4Keeq1jXyXokyEZWiJtij7t6VjGMMCAkSgACkyZPFpCTGUW2N1cnUKeeb+euXTIgKS4pFdhVz7a8XFn1829Y4JYtm+tvAnIBxJJb1rhxE8tCthfH+RZ5Wx09ZwBS7p2x/+tf/6qx5blq2aql2mvwbIM7tu/YZnv27BLDx7H27d0n9o3nj7YiU6bca506dra9ez+3tWvXWeHNIu9Nliq3vNrZulZkZrQmmTBxosYMxoo1wfMPM07CB7kxDrWAGez/WZ80luc5poXAhAnjte7USDw/X/cMMEcCCGtCLRS9IpFUIyfkdxhH5poEBM/fjBn36+eA10sXL6ofGQH1nEceEUtWUwIsl98INAU2m3kMBkbOWrv8F/AWvh9AsljoyEmVtR9apTCnfLGutFeWkLDwps88U3yRZOD8rG+/j5TbzwvseYuBoELwhFeFJIIoHwBt/A7PAfuOpLEDBqhNCc81zw77M9cD0MQJknGnfpPnMrBigDjGGgVCAFasYc7DmsRoBDDH+LJ3U4+4bNkyGccgU+Q54XzUsa1Zu8Yee/QxMcgkVgDVJNGCGsJlownJ0MN8wQK3a9NWbqisD/YY+pAis6WtBb8Pe0vCjDGC3WX/4WdIf5H3ck0/+cmzqqtjD6NukHUDaJs2fbrGHwZw/nvvqZbb26jk2dAhQ61jp46RtJs2KQBz7WB6lhjzstISyXtJGNXOr2vlqbgVFZe4lL+iPJInJ7R/Mc6MOyCYc7J3kyjlvqtBPOUEXnM79/lfZ2ri7lQkljluZgQyI5AZgdsYgVjHlp3SSCljmJroD2BOnleWMK/ryJWMptSyk2krqJ9rkyeNViZUsrJklptAyKWvZpsB6jNUbFejh5xfYaoG2/b3Mkpe1l4vVX03LruMm4HfuMR43BYsmG8XLpzXywljETLZ48ePVfBB8EAQGJg+ABSST4AVQAXZI2CGQGHv3r32+OOPC9QR9BKoEAwEo4UbN2A1cqO+WpX6POwFFuQEm7QNgFUDOPEiDmxIAKNyaUynlUmFXfhs2zYFGhimhNo2Mq99+/ZVnU24b170x48dt9FjxihgCf3z/vbOO8ruEpCQpfd7jEuOJie+w4d1fTAUvJhDgEk2mM/Rx4trJLjAqIVrIIgnO8v3uQ8AFLI4+s3hsEfg/WNf2Vk5dhr79RUr1QAY5hPXSsYYiamzHVkKGpgntwQvVVBNzRfHBmgT8Bw6dNBWrFihWiACbiSAXm91XYYNgBeAOWwbYAJ2CPBGkEdARGDFPSNDJZiHFWI9AIAZJ4E29diO6RzBSpvsNQOP+yHsAPdPX0HkVhyDYJi1QpA58/6ZLrFNwdA5Y8X9qb6mqEjPRJBleq0O9XHYoZfa7j17JJ8CrDz22KMKlKgv43i/+MUvtJ6CUyrzhv0/LC8SM4AjwJx6KgI/glGulX8znswdQSgsGOuVrwYNCjQmNIaGeYJRBYiQbWeckOyp5tJi9vBDD6kBNgwfQTZ1YBs3bJApBAEwgIRgLtRjcQ5vQF5sF767ZJ/v/1LJAoCys7YuO+TnPLTMcZA9Ml4wJk8+Mdfq160rFhHmUaZHsHMWE/CBXeNz9MLj+Z775BM6FsFrZWWZXbp80c5+e05rCylt4yZNbfWq1WIwZ82abR3ad5SL54IFXtdH8iI3l3ogbznB2FCLxnOHsQXPBuPOOGI0hKsosjcCfMYYCWdoJTB2LOzdUAEC5kyNvIsKbcP69bZz5y7tJzyjJGZgg0lCkBxgvXMswDWyUeqeHp79sLdeicdlbsEz3qd3HzVqv1FUHEl/PdFVXc/pjBvPrdftInN0tYKYecxwspC7YjTkjpWsV/Zq/q3fj9pacExYHL5YR4A8NY7Hbj4WmnenxfjA2HH9MGasX44T6lcl2RQj58Y61GvCwDKemLfAfjG/X3z+ub3085ckB0eKSBIiyJJZU198sV9yVRwcqa9kvXCNrB/2fEA6SS/Gnj2QNYb8GIaWvYjj0esQ+eKf//xnzcNzzz7ryRu1kUjZ/v1fSCo8d+5cJRzYQxoUeI9AkhyAJsaLseQdGCTuAHj6kJKkYr0D+FAi0DsR8Ei9NfJRmFmeVYARjB1Sc2p1+Tlj9uhjj6oem++zvnA4pf0NtXGMHcAZwBjaNmRn5yoJ16ljRy9jkKsusn2embhVVgCo3SGZ/YxkYF6t2lYZy/4BiJNMVCY1vkcwZ5zXQRx15F4TCTgH9PH7zA3z+tKv/+8MiLuNICvzkcwIZEYgMwJ3agRindt0kTsl4E0AToycgzH6xN0qLpEFOExcbk7MGjWsbZMnj7b2bdtbLB0Ty0LgoOCC+hY5KnifODNkH9VMnOcMTS92l9lVM3HhBr2+6D+COAHEirQlYt4E+/3337crV7632vn5ahpbt14d9cC6WXhDmUWCNl6ABPGyLlcLAs+MwmLxswXvL5BJAtlyTBq4ZkApL7SiokIFQFlZOQIRBfXry2lu8+ZNCrZh86hze3fePPXVAqQR7DMeIaghWOBaxVYmE3byxEk78OUB1aFx/9hbY0gyccIEzypfvSIQifslVv+8VMn0E5SQoYaZIuifOfMBMaGAIs4JeJNJRDwmNgGw8N2FC3bPyHsEmmBlqOejxQEMU6uWrZSRDa6ZFy9eULaca+Dn1HPAnACQvL7ix97dyG6QEiblokaRPqCPL45FQOJGHs5swnwgBYKxW79ug5WUlluDggKBVIK3RYsXyiyidauWNmjwIGXhYW8IJK5euypmEev6EyeOiwUaNXq03T34brFsSNcwCyFwgr1h3KnD2f/FfgXXyGXJjvO1Z89uZfm9ITVuoRckL8MhkvslsMYlDrCDGyEgnTEhw46kD8DN2AcZFvcHSIJl5Au2BjCA2yjzQ40lARGGJZ98/LHs/AG5ACMCNT77i1/8t6rWFcHgQoY3C97XegBYPffc85GDX7nGFPCxZctWjT1BKGub/oAABs4Pc0iQD5Og1gN5bk4j18XcXDk6rli+3O4ecrfs0fldgjXu45133lGd3NBhw9Rzj6BOwX3kEqrWHnIEjFut2vl2/ORpW/zRYtVuifFSf7ukmq4jk7t587qcHrt07qwx+vqbb6x502b28xdftNKSMsvNpW8VwDjXdu/eI/aMZ5QxxnShS9fO9vxzz4pJY2tB9o2NOvPnNVxpyd7WrV0vm/YpU6ZZmzZtJZVFZnn16nXNQ0FBXSssuqax57kDqDHOfBaWF5CBjJP9BqCGUyMBPNJcepoxzqwzmEv2vNA8GqaWZwigAnvOeMLqwra6iZDLjHmWePYACOwr69avU2IgzMnZc2dt0cJFenZ79+5jt0rLouba1WoF7aMCff5chjomrp3vyVgHgsz9S6O92GuJ+V0lhKJkBnteaEcRgnpPogG8qw1VXCoMy1ysxATPN/t02FtDC4NgiKILi2qe2fQxP8HchD988ezRK4+xAtByTPYpnhnGEMZtzpw5UZPx6jo8nntMpGBdceQNTcgBxySjYMe8v52D2qByQGpd0zkWdnfjxvU2cuQoGYxIxs91KvnnUnDumffRlSuXtc5IkLz6yitKCPLO4D3DHAI4cZTk5/QWJfFDMo29G+YRNcBdPe+yM99+qxrAOXNm63gki6iDZv+h/QT7LXJJnk3u6+OPP9J7rKzMeysOHTpELSziMaTTGIpFIA7jn9ISvbNq5XkNHzV+tWrlW8qyIhCHYqVCz3ZwGuU9zL8vf/+93hPhfRDKGnDCpRYRlQEA+qX//n9lQNydisQyx82MQGYEMiNwGyMQ69auezodo2aiwir5YxT64wpmAnFI3sTEpUotK5myhg1q29QpY61DO2pHqB1wFi56BzpjFpmbOICLbPJqWFxQn1ZtLFEjOJHxyT9+T0jjD4iLuxsm1vfXb1xTY1lYGl58M2ZMV+YbloQsMMwIdVW8iJCkUV9FHyuABcEVwRpyFTKwADwFF7k5Ogd1WHxecrhr1yTpI0DhBUkWWMYeK1ZIVgWLwosf9opstYNUD6YAXwA76nbIthJgjBgxQvIiivN54fft28evL5IywZrBSt199xDVj7hEtLbABQEnTppu4e+1KARcXCemKQSqHIdgxmvFekVzFBPbsGnjRsnHJGFSvRIgMyn7bNgsAEoAvDgbugHGjzNxBN4BpJBBB0wBYrh/mA6yx4wtTBQgwgOsiqp6L/5P4EL2HnksPchwdSPIBqRwT4w1vwco8cDpmsAvC5UgjOAJZsobcPu9YCIDWOUYzB9MDQweTW0JnAFnLn+7pnYNRHB9+/WLZLQmBuC1119TgDlq5CjJqd566y0xlZMnYzPvtWisf19nV2ViwHxgOU+NDsGhA5McAVhACXOOjI5x5b6oqaRu8vnnn5c0M7B4AUx9tHixfp8alt/85tduw19SEiUaiiWfRfoIE4v8jrXEFwEYizIAM8mQoxonavtYp4s/+shOnTqpmkvGh7UAU7d23TrVYxKow3bS74p5UK+9iHXi/oNkuOhWiW3cvMX27N4jFgBDB+6VQJl7ZM3CoHXp0lkJDJgVmJPPtm61Z556yurVrW/xOO55cc3FqlVrBMy5ZoJrAGGzZk3sZy/8TA3K05ay3Bzk0bjwOdspxjg7R82bd+3cY/fPfMDq5NexDRs32flz5/V8EDgXFt6whg3r2RNznxADAhtNbzPcKTHYQELKuXEabNSwkcAHATktBnJys8WGwp7Ixr/Sa8AAcAAPGHDktjRy5tgAaWqali9bbqPHjLa7etylz4T+hiRtYDsZf2ds42KsaAoO+9mM50KK8uo9saarq7fKkO2OxsrdFL1FRhJZXOQOqkbQfC/pe4acQ5Vo8zUsh0P1UHPFg69tr43i+87EVEp6h9SUtVWvfj2t9dCWIxgCuYQdJqfSXSslJfcWBPSeYyxw53U5b7mSRjBYMGrODsXU8Jo1P2H8BCWoAHyAD2S6uHniMIyEmkQKaxSmDPCKMQjPF/cYJKY8CzzDAELs+b+/fFlzBBPHM9uvfz8l7jhHqIVG8sya4b2CoRXrnOQQ18cejLESdZLscxjZ8HNkkMwFSTSOzdwD3Hk2+T4sHPV0jN/Pf/5Ptnz5Mq1H1hLgnz0bST/PNvs2iRcSlawzry2OKwkA6EUqy3MN6QqOJ+VaUV7mjH1Olp5Bkkf5depaWSSnRIZcBeKSzsQp6Sim+4r+XzsfoxyX63IdjEcAsoDkZ178PzIg7jaCrMxHMiOQGYHMCNypEYh1bt1FIC4WWLhYhVg4HCpxp6ysgMGqZZUV3ieufv1cmzZ1nHXs0DEyJPAiawUDfCdyqqQxt/cpils6smD3vlZO2AVji79n5DyrXP1zv3EdXAJP5JR8YX3Oy5zMrV6ydevYvfdOVbYfKRfsBueQuUNWUsAs9CUK0jNME3jZXvzuopgWgmj9/+JFvZx5ccIQSF6ZSOglx0u3f7/+sv8ngOZYsCpkRgFxvCwJ3HlhUiMS7Lq5Dl7ovIjbtmljXx08qGCRjK4kocXFqtMBVPKy54tsP0FKkCi9/fbbCh4opueF7YEZNWWeddbrXE5l1EEUK+vNudq1by8mhuDqy6++FFPx6COPuJNcGdb9/nnYJ4KMXj17aRwJ9GCxflxOSS8yaii8TxOBHtIhgqngTAhIJfAlaPOecX6NZ8+et4UfLtL9kc0mi0xPLO6tceNGqh1bt26NAmy3R88TMMKuHfaNrDXnRB6FLA2pKCCPoIN7ZC6bNW2m+/KgrlxzA+PCsajBk1lElksCmR+uhfsFzLZr207MG4CMcw2+e7DaOpAJn3rvVAV3MLUAbIAHawazHNbivHnzxELCMBYX09w9u0qeduP6DTt56qRq0WAdCZ4Imp56+mm5FMIeBpdLgr8VK1YqMCVo++1vf1vVWJ57oMcZtYu4KHJdNIaWfA5pLf2domfH2W1YNAcKBLjIrd7+29tiJwERBJHely/L/u3f/k1rk2QFrq3MP4E/xxaAjGpmSFbws8+/2G8rVq+RaQLMFMwdRg2sV38GYpqb0aNHCRByz7ClsOCNGjS0enXrWXlZyr6HNVu23E6fOq3AnDUEM1qvnjecfuGFn1qDhgTtt1R+y9gz7rt37REY4/r4G5A6YMAgo4H6/gNfWl5OniS11IwCBqdNnyKjFKSofAEg+ByMJnJpkiz0tQP88z16QALiJ0wYp36SsI3IMZHNUaO6ZfMWSVORY98z4h45pHIvrE2SRbCtSHMxvmDsAabUUGG4Ahv6yCOP6D752fYd25UIQeLN3FTKG7WaceOzsKKAK+bBd0d3ww0sK88XNVKpcjdKYYy4V9Zs+yrjnurG18GAyAGhG6BwTCXzqloYAA7dpIbxBWiEhvf6TNRYO0g1wwvL13LCmdlEUusDoxGkwKFWGPCM8yJ7RUiUweoD3ABgtIrgvi9d+l7jCdghuRVMWyTBN5MRCskrzjl40CA907jwcu/sKRhRIW+EGTt+/Jh1795VUmPYRZgvzoXR0ZJPl2iN0g6BZB5rkeNyzbxX6MXYsWOnKJniZi+jRjmjR4+89evWa+9m/jFfQa6J6+rGTRtt8JC7beqUqfbuu+9IUsx7FFDLngswdjl2WnsSDC4JSMaBZAWSzU6dOwmcsx8kkjGxcV4WV2m3iosEuJEfowypVbuOpSM5pYM4bxfBu4rnQaxsPC4JNE3cJeemJQ89B28WRm0M8rR/8S58/NlfZUDcnYrEMsfNjEBmBDIjcBsjEOvQsqOMTWKJqCaOpt+4k0UgLlWe0ouvMlVisTRsSI5NmTzaOnWgTgvDEZi2SEpZ1WLAGTi1E6gCcWR4I0j2d1LK/+hg+EML+CCvzIpnyS0TkIK5x3ffnRc4IAAiQzlp8iRl/EMgEaSMnll29z4CP6+7Mb0oATLbt8N8HVb2m+Dk1OnTki0SkLVv38HOnTsvIMF5YIgIAAm0CPAINKn5CHIjfgeTD4CjnC1v3VIASoDA9dBEG4kngR0vTYAJUkM5YSaTChxh4qjPAeDBWpApViPd3bsVcMsBT5bb3sbAZVQYuAAYnDlkXMg0wxQiHSQYCfbbq1evEvPHsQgECaw4D4E1UiUs0gEg3DMBGN//x18YGriUNlidM84wLDjTBVAwftw469S5c1WDYH63rCxl774zT1JFMto0Wx43dqwCH65n8+aNCoCQuBFk0wOMYAx7fgwlevfupWCDe6JGhto5WB+YVFjPqoA0ERdYoB6mX1+aU5dpLBhP5g2mksCGQAXwDauC5AnwwvEBIvSnokfTju07NI/MYagNY5xhhcnu03eQYG3FiuWy5Ceo84eDdhVILWPeXLe42I5+/bUAIgEg9/XT5593YFrq1ubu9JeQ+c6SJb5WfvWrX+nz6n1YVi5jBthPJGbUbgEUOB6fZz7JtKvfk4C217m4hCqupMXy5SuUgKC/mfrxxWNind56620B3unT7xOwdpkoDoPu6OjSUcwuXOq4ZOlyO/L1N2JeAG29evdSQuXf//3fld3Jr1PbuvfobuPGjhGj6EkfZ/Fzklmqj0wksmzZ0uVq8O2tPXI01vQdo78dz8ZPnn3GWrduabduFRkSYAA918t94vAHYDl8+Kj2JD7P/MGg8G/YBoD+tGlTrW271nr2eVa5BiRrtDPAkIQkzfBhwzQ/1DyReIEppp6tefOmbsoU9Qk8ffqMWkQACALgQW4LgAcU8IvIf5GGEuTDUDKWjCHXQsID9g55ndpHJBO2a9duAXxMhZo2a66WGFGY7rks2C81X04LaHDt3CeumSSM2HtIMJ09c9rOnDwpGTLXhuQckxTWiACOnGZdDs1+qVooyeaRzTobx1dg+12W6c+7G5sA4irEACrxFrF6fI8LDXssazUYBznoq9Tnkevyu2q/cvWa9qH+A/qroTzXGXoFbtv2mdY3+xpmL8jIqbkVAIRlq1tXP2ffoNaOtic839Q6NmvWVAmWC+fPCxzjSMvaRTbdrVsXtczA4Ig9g+eGfZbnYvee3ZJHtmzRQuNDQog9AXa6efNmSsgw3rwXaeXCOurXr6/qIEmcATQB5qgDeLaZc9YJSpAxY8fK4OTjjz6yuvXqWZPGTfQste/QXmPPu0JJlqIiGZ1wXXyeNYyckp53zFtWkvliPlweqxaBlSk9j9QZknSIJ7MtmV1bPRNRkjAX3m4goSRdqMMMIA61B8kt1cGVuRlYlQKlMmWPPZNp9n0bMVbmI5kRyIxAZgTu2AioJg7gk45XqNF3pTqquZwyJ6uWlZWUqWdSOlVmyWTK6tfNsYkTRlqXzl1qtBbwJrO0GKAxKUFHSjbX7lD5A3fKWFTvFgE6DxZqJPhkhe1mHSrkV5IRiQfZ5Sy/npwcyVGQohFMEwxgOz1y5IioDqe29zWL7OAJ8pSdjgAf7EGQNfH3J598rCCZQJjAEeaDAAuJG4YLQboYJJJqDVCK0533UCJgKyosVGCEGQMBCMExwAD5j2d1vfErGWSy9gQL/oLG8jlbrCJ/B2MLgsauXbpo4jnPqlUrZYZCwT51HlwDX1jtYyhCAAbA5BoBHYA0RpU6DM7DsRiD0NZgwfvvKygi4ISJ88ArocCDa+Z6AVgwktX25X+/DpH1ZAtQEJwTWBHIE6Tt2b1bbCPjy5hyHpgI7tdbHxTaa6++LskRQT9AFrkUNY6f79trmzZvlDkL90KwhNEG8/Tr3/zGWrbwmi+CHeYfiRT3VVC/QME5zBQSWTXwRi70/fd2+swZ692rj9YRABvWlOtEikkAT+DSoGFDfR52hKAbmROsWq9ePQUaCa4BtwTYfDa47WFuw9oZMHCAsvCAT2pwAMEEvTAYJB7UBD5qzovck/Ow1k4cP677Aoh6QE2LAoBljtgFEgq4Fz7//E81FjwbsI/0rOJvAjLOhzQNVjm0tXCji8hwyItWFZTCunFMbNC5FwebJjki9wJ7QeCKsQT1dbC4AIcAjLgu1gXHOXH8hH24aLEVwjjm5uhZyKc/XlaW5oHjIPEiKO7YqYMCXkCHHABhHStp/ZFrJ06cUp835Nus3e7de4hxIZDlFnguHnvsEevQsb1q4ahN3bhxg4JV1inNtgHhy5etUJ89/s1zhxyPTYRgmyRNm7atraIChuqqQDxW/8wBzy2M0JNz5+qZ+dvf3tb64jmghxnrMsgAADyAA5haWFuxm+Vl1qZ1a5s9e47uzRMYJGWu2/r162Qbj5ssQbQng5qrfgojjkfmzJEclDUME/jRR4vtwQdnqXF4cUlZ1IOzWnbukkpvtO2tT7JlKESdIZ+nfq8Qpj5i00gacOx+/fur4TqgFJaS6+Z5DcfhvkITccnko56crFt+h/2NczMurEc1Fk9TO+YwE5ASgFpohxJqdQPI5fuYAK1ds8bWrF2rcWDPCnWkXbt2E6MdWnaQFGCNI8VEHhvqOrlngIbuPytLCgZappC0Yl8DxHkSKi4jIcAyyTHumVYP7nLrEk9YJ8Ad9wbzzX1MGD/eax5v3VLS7Nuz39prr74mtYRaLdws1H7FOdjX2O9Z65jYsA8PGzbU9u7bZ+fOnhOoouULLQZmz5mjsQfo4YDatm0bqUloT8PzxfnccbnC5s+fH7Wccfkj8nrqhGVIEwE4R/b06qMeOlusGkkFsb7lKcvKyfeauFokf1I6N/J+SVcjMx2Nfa081WMH51nmhPcXe5eIvnSlPfnT/5Fh4u5YKJY5cGYEMiOQGYH/+gjInVI1cQJx7k4ZWgVYJRbEWeLTLF1ulali9YmbMmWMde3cVQExL0UCVWfk/I8CDGm5/k5OGRXUy/1KP69uNcALlK9qt8rqf1dJL2kenvJeUytXrbSvjx7Vywfw0Kx5U71I69SprZesM0vu1kUmkyCGFxG1Bs4uOTgj44ksksAB+2a+v3jRYslWeveid5y7K4bmt7orokqkKPQGS6X04iMwQRaInTXAgGDp2tVrygxzbJgavpA0IZlTY1r+hgm7dUvF8ydOnFSggSECNTlkjDnPiZMnZVNNIIzshQCGoIXAk6CZMQMowepRu4SLI5lx6tEIDqnRoOaJWkCCKMYHG35ACdIxZEyhFosIATkbPxs4aKAy45yD/nJkoGXmkZsj2REyOEAcY4g8x5k+7yuF3HPVanqJfav5ItgBMFBzxf1u2fKZbdy4OWIlGgqcIrtEjoRxCbVaI0YME2NB8EFGHqfGbl27CUjhnAkQ8l5YqSqXPq6VuiYC+zZt28i5EJCDfBCHN64ToBqCMQLUjRs2CsgiVWVNwDKwcN54/Q1l5Wls36lzBzXsBtwFKRfr3gOtq/bkk0/pOjg3oBTJrfoTpry3nru3ev2RZEyJhORZuN2RPadXFvVsrD9/DuIaG34Hy3mO/dJLL8nYhM9v37Zdc8Q6wAafXmXMg3p4kZmPmBU/p8RxVS6Hly5dFFgj2MUkh98XCK9M2R//+CeND26Qjzwyx9mZiGkNcjqOx3mZm7/85S925tuzyvrLuCMRt82bNkq6CCPCtXbq1EGGMHl5OQKYkhpXVKhuq/TWLauTX9dWr15rGze4aRAAm4B1xPAR9trrr4rFxBwFmeKgwQPFxMFOHjl6VP0NMblg7qgz/eSTT8Wg8byy5lizrJO5T8zV88FYJ+glCZisqNDzQi85XCGpVSq5dUvNzAm8qbfknqi7ZXcqLy/V+uA87Bmwu127dNW4I/tlTdJeg/XuTa9LJD1EigcgBaTzjHAMxhWADpOIdJJ7ZJyRNAPi6COIsUl5pekZC/ti2HNg+HkO6UkHQw9jefbcObG8ANfKijKLCeyl5VI68p6RNnzECAXmgGTJbaN6N697gtWv3peDPFOgDBAX1fKF9pQc+04AACAASURBVAMAVX6Hz4T+ierPFjlfBoWA1926rB2GFakvDdLZ5wAysOxeq3gzkvolrW+fvjbinnsEhtQqBrBJXR77Z2Tc4WwtyoxySQfZ51atXGnHTxzXHCDLBqgg4/S+hyVSTtCXjf57w4cPs9r5tdw1Fyl7Dus/rTrpPn2cVePe2E8AcYz/v/7rv4rpZP/lmSGpxrm5pylTpurZhLFjf2jXrr16kAJAMWBBnlxaXq5ejchC+aI2F1lt3779tH+7gqRCLCbnpr0IY0TCqnatfNUOAs54b6oWTiyc18QxxomYGc82ScSmzZpaIpltsURulTuly8pLtfeQsOEc7OvcI7V83BfvMN6ZsHJ88fMA9p547r9nQNx/PcbKfCIzApkRyIzAHRuBWKfWnauYOJwpaTVQ1aw7FVMfJ7KwWSTk6BNXN8fGjhlm3bt1t3jkFMlLVkFq1Z+o1UCNFgNen+/94oKu0v9Z/V6QK5YYPP+qCejULy4drwJxMFOHDh+y2pHFN4HKuPHjol43WDST0aTvTUzZ73C8wGTwcufnODZiQ07DX4J3JFI0vR46bKg1bdJMnw0Bj4Id7lWyo8oq1y5ACaDgm2PfyC1wxIjh1qN7D2ViYSyQ/8GGcT+h5sPBoMuT5CYXj9u2zz5TcENPL1wGPRhP2OZNm+zCd9/ZAw/MVIBLAEzPsV69e8vtD0kRL3pewAQUsALY5cOsDRgwUN8HBCLP5IuAhZf01q1blLmH9SMz7Rn2+t7/a+dOtV8gkEdeGUB2KHQnmOP3CguLrXv3bpJEKeuuPlS4fCYlSwXkKKAtKbGevXraqFGj7dixb2z+e+8ruKApO/VvzB8yxfPnzokhoqkzDcrJPCMxWrRooTL3yJgIzpCCUrfE/LgZQL4APUEdUQfzwLjiMEjAB+CgPu3Spcu6r3Zt2yogIjiF0SWgwUgCZgeZI3WJBEO4Yz788EN29Sr1OKfF5jAGjBPSy3/5l3+xZ555WuNMGwJAF5l+fh6McQLbLGY5Sl7wN4HrK6+8KskVxwUwBHc8PkMADUP72muvC3y88MIL1rZNWzGvq1etElhhHqZEjpmMMWPP+ghgjvmmfiqsf8YOueuKlSsE4DGPIFDj+QVUwHwxnqy1gQMGOmONdC2SzFEDCTiFxcJy/29/e0ese2l5ymbOnKkExCuvvhw5F7rUjvGjvqi0zOvpgiGG6nosLtfRhQsX25nT31oyK1u1dV7j97S98sorspXPyk7aAzNn2sBB/eV0SbKEtQsQhS3E7h+314WLFmm9wGxcvXZd6+XJp560Jo0bSxZN0M36J5lx+coVjQWM64z7ZyhpQhNvvqjr4xl0GXZCYKlhowYCWcjqMN6A7aGWa9HiRWJcMDQhcYDEELDBXJJAIljveVdPjU2QXbMPEKAjy4ZFZQ0wHmIB3/6bTIEeeuhhK6tAPml6RgimSQYBHnGvJVnD3AG6YZthG7k/noFURZmlUxWypL9vxn2S6vKM8sWzAosFiOVLJhlRHRz7L/uSS7W9EbjX8aXFeAHOSY6FfRfwz5wCQry+Nmr8DSNfUqL9D+UASaqvj35t585jMsNnMKbxfoPItZFCM/6MycXvvrO27dop+QW7LOYpSnbJPASmqtzrJdVHL10pxgqnVVqHkAwiAUciq9qoJa3nkR6f7I3s0TDs7MtIh9kHYKmWLluqmluSGDz/nI8xZ95h+mBb2acBWoA2wDnjhPydeyfhQt8/ADv1qvxNcgbjG94HD8+eHdUHpwXuWdvjJ0yQ4ZbvsWmZIJEoAQTyPmKvRk5KYoq6WYE49YjzuQLIad+1tEDc95cvaTyzc/LM4jl/B+JcThnafVADJ/YvAnFuYJRUssuffRqHe11jptn3HYvDMgfOjEBmBDIjcFsjEOvStiudfSwdczml94xLeJuAdMLSKXoIlVpuTkLulPm1s2z48P52V/e7LCuJRXtcwEb9iSIQ5w6Vf9/sO5JHcrYaTmgeMIQaOLcw/0cATqDn70HcoYNVjoe82KfdO9UaNmoY1VlcrZKe8cIi2Ll+7bqy11jcc04kdzAJvIBhrXiJ7ty5Q2CETDCBBgELAQ4vtBD0cC3O/niDVLK8/BxZFoEtjn5kOhctXiy3RwLY4AAG+CPQ5qVIIEmgQ3BPYPXuu/MEYKingjUgmKboHqbAm1BjWX1WARwBZIvmzcWIULSPjI4aCxgGl7W5QQcAjp5GZPwBVRTch8w7wBgHNIKoKVMnSw7kWVdAcKnkYjBp1HfUL6gv4EqwQ5ANy8K10/KBvwGRMDmMFWwa/weY4bQHIGS8uR+CSn7+3YWLqoNiHKgbIkM8d+4TyrZ/tnWLZEEwcQRyBIi///3vJT8CEAJEAEo0Jof54h6pfSLjDUvHnNCAnACe+yUAI9AdOnS4gDt1VwRm3C8BKgEPQRBBPSCagAsmEfaKwKlP71524+Z1a4G0s1ZtzRXB4ocffGi9+/SW4cDBg4fEjAGUCQABOQTVjPWPgTi+LybrzBnJMUkkBDktn2MyYDkIDPmdn/zkGdU34mAIYAT8UEvDelHftqiBNUFv6PHl0rtq50GeVfqQMZY49sE48PsE4Avmzxe7BQD95S9/WZVECDJZ1qvbxvszDxBEeptFG4tktpxFAUtvvf2W4WwKMKFWCIAKa1JcTCLD9wEHCDjgJm33rt22cuVq1btyvzgfIZuDWSfolusq9USjR9no0SMtbZX6Peqqjn1zTM+85HepSkk46RHIvDK/knF26KikAAAb6Rhrl+CdejfqFzt16qxauLfeelMA7Kc/+6nWkYBJSanGBsbk6NdHJK9lbfKMjx0zVoDqg/c/cCfP+2eItXNmBzOYSrEcPEfIhmG82TcIjJkv2h/wbACmAVIwPiSUmG/Wwc9eeFHGJrXz60jqxjXDoLPPHNh/QHsaxjw8m1w3zz2ySsamdasWNrBfX7mpupSuMuppVy6Qxx4E6A+9JFnrSoBETLvmIeobx/5AIoR1wt4JgOP5QUrJedmDAEjcK8kxwBWgCsaS8Q7NulVDl+KP947jeLSg4NiMDSCY5Bs1hLQB4fnw2uCRMmji/khsyEIrFo/GGIlySnWvqDP4Gj1qtHXshPHILQFD9lDAKSoIQCQN1i9cOKdEEPXNvBPYk9i7SN4AagDn7CcwhSgkAO7sPZj9zHvnHb3vqI+DLWVfI5HFnkn/0p/97GdKtrGXkCiCmSPhM3/BfNXNItFlnqnLpaclLB57UHjvYfLEfa5Zs0Z7I2uFUgXYRZJaXm4g+zGvZQxsnJi4S3bx0ndRfXAtMXGFRbd07cG1k3e2mMc0rpYVcrNkHQHe3Pgk+QP3Y66L5ytjbHJbMVbmQ5kRyIxAZgTu2AhEIK7S0rFy9YhT028FWtREJFUGUlZWYrnZyPBSVjc/y0beM8i6d+uh2iaZm0Qgjs9EHWcdCMLEqcWAu4fJYCQqluf3vBzO2wo4S+d1HjX7x1UTdTGLVcbklkmABJA5cuSQwAIvIV7EvHTJUBIYSEoDANO1udEDNQcwK8E6mRfW8hXLJRkkmCWwgIkAQGE9TfadDKjXhEXmKFhoRyYRssuP2CeyytR5NGpMH7qxAlXr1q+3iRMnVDXZVZPoKpDq46Hap8iC/g9/+IMYhNlzZktWRvAE27Br5y67d9o0BTo4lhHYcI1k+gkYCRDImJOtR4KEcxrBHIHa4cOHFACS2SYzTP0TPe5wzwP4Ui9CrRlZZerWuFde2GT0qStE7gfTMXLUSAEYZeVVQ+ctFAjWCGBx6uNnyOWOHDmsz1LAzz2uXLlKLA8Zc8As89G//0D79sxZyYwYaxg5AjxYFKzpv/7ma/Xumzx5oq7p5ZdfkTSpeYvmKu4nwy2GbvEinYsxcQbpAVmDY3zTulVrmzRpokAePdo6dOhsBfUbiEHEaZT54PzfnvlWLCq1bDAq1MwBCJCTwlQlEjHLyaXXn9eH0MOKYA825uc//7mCVtg7WCFYFe6ZsXAzGW86H9Z0TSaOtfvXv/xFzYJHjxplU++9NzJAcUMJNXEvZQ7esa+/Pmpz5jwiSRW29Js2b9Z6BTROnTJFrAbPheRnSCrVQ0wWImL/uAaCP8bijTff0LrGoRSpIYE8weIHH7wvqRfnALhfuXxZ88nlE1TSloD1i/MpQPm99+bbgf37rUz9EbPEnrE2qMkBdPEMIh9j/QDSHby5rFRMI3Vr2dn2t7cBYyd0LY0aNhYLgHSVYNqTJbgbVtjAgf1t1kP0+3LjE/rLMf8YzhDgM2c0LA/1aATHtDWQ+yLzduyYAnvmBHDIvAE+nBUt1HzBBocECutbfc+SCRnIzJ8/T88XiQVPFtS2b7752hYuXKRnk8QKwTLrEAkvAAfgiC09SSLAPffDNcCucH4k0bBN1RbwJTLB2Lhxk/Xt198env2o7dn3uR386qsIEHkdrc8x8kc3cmI8kJySaKKVwdQpE61V82baq5g7NfNWnVOOGzyVlmrN8AwA/gGW7nLribRQc8saU81oaYn2aUAy48K1A1qYb6TKyKu5b3cULanqmch9UctG8offZcwaN24ilh2QTfJj965dmnukyv1ocZKutJMnT0VtT87omkgOIHeHUeS58TYb2bp31iKJGZ4LHB85Dgkk9gX6ADqI82QKzxSyyjVrVun5phE4yT32Fp5fQCdKDHq3AcDY87wuOEsy6U4dOkoyiXy1bdt2MqshGTB69Bg9R7hOPv74E1pXmzZtVPINIM1e/OmSTzXGAEGMWDAdglFGes16YpHCdHNvPL/UTLK3Bzltv+j3shK8T0nyVFqW3kUw5V4XRzuP7y5ekPIgr1Z+DRDnQB6VBucITBzXQN1heL+xByvBiOQ3ajfhipG4PZoxNrljgVjmwJkRyIxAZgRuZwR+wMQB4mDjaA+AsyQgDqYFI4BkAr/JMtXEjR83QrUgvNSra+KifnECY8EW+z+COC7SRSM1v6r/5wGnwrwftBoQu2De8oAXEFlKAiiCcQJEgo1kMtR1eBNTmrBSB0YWlqw1QAFZjhiALCRhN1WgTz0RL9WTJ0+oMTBBLAwax8DYhMAzOPsFqVEwoCBAgJkBJJCtDfbkmFaQaZ84aZLs82XfHNV1wGKQ+ZYhQCwmGSds0fz5C1QQP3bsOAUdvMyXLlmiAUGqRmCwbOlSZXMBTmTkkR8RuBNUeb1anjK/MEh8MS4wcgQJoWaLLDPNr6/fuKFxgJXB0ptAlACD+yVLyz0T1AB0YTMIegCEoekv2eQ1a9aq9xcgkOCOuinOiXEL2Wlq8ZAl4eDIOMgQoFaeFRQ0EvNC8AxoIpBEqsXY0GOLLDfsyciR9wgMIMvEtAC2imAY1gJgTg0UkjRAOOPFzwENL7/8stznHn7oocj+PG43bxZbyS0P3Bk3xpzz01bg5o2bmm/YFwJvMvQAQgL7ilSZFRXfUHN3AAqBpwwdFJCX6voB/Iz5lKlTNEasCRgIguv/DMS98srLAizMyaxZsxxUIEmLai+Z1/ffXyBjhmnTptngwXfL2ZRAlJ/BNA0a5HMdAjFvGRGBOOYxAk08qwBV2ALWA2xSqL9hvRIEM+8wIswdDDPsm2RekgI720VADuh74/XXBegKGjS0S5evak07a+AgjWQBjqMEjgT21MSFRI5frVnZrRL71//nf1p5eUrugZMmTrYGDRrKYAKQHJxRWZM9e/awxx9/VA2/6VYRiydVB7Vl61ZrBItsac0lAGTK5MnWp29f7Q2sydC3DnaEBAZrlPFjrGGSunXtavfPnCl2m7mFyRZTW1pqn23bZuvWrdWaI0FDcoGaNPY/gmxq2GDamEOAFcclQcLzzbNFwgmwTcNnr+H0xuvMx8kTJ9RKQDWyMH516woUyFilPGWNGje3q9duSFZLEA5g4YvkCf0UuSZktSFBhCHM+PHjrG3rllZceEMsoveETIhV1H4dnYs9JiRtQmJGcxztS6dPnVJNKEkLas4YX6/ZdKAXkgVq3xJJdjm+y/FyVDPbuEkTKQVQPTRu0tiaNGmq/SW4JOKkC/MNi02CLagQmC9+D9DDM8GzCpjE5Zbnn3PAJLIWYQZxat3/xX67q2fPyNU323ueRXV/wcmTfYb5Wb1mtaSHMPoAS+5L7QNycgTqaMSNQQ4mMJyPZEBQXFAXt3zZMoF/auuQWWNQQhIDFpXnh2MC0ACx1HfynqK2mVpKAGavXr21Z+3bt1frHXYuyOqZC+YTMyfWD/ttIp60Pn37yFBMRmOVSJVTkhmr9hEVRByDmO+lBgHE0WIAOeU/YuJIsrDXekITgy7++P4tljxi80nUhnme89QvMjVxtxNlZT6TGYHMCGRG4A6NQKxru26SU1YaUhoAXGRsAoOWdmOTSl7YcWodSqygXq5NmjhKBhMCcTBxMlOoYWwSuVv+Y3dKj96Cr0nNOqGQoY9S9ZFnZTWYS8aSRssDXuBkt4+fOKag22tPisUyDRkyWC+jHTuoffhGjZkBNkiyCE4woeBlzIscxob+PGRKyfoTyMKoEMDD9BDA81kCceo+yE6SBZbroTydXV6ETTZBBkEEjBmSKqQ9BCyhzol7EssYi+kF7XVB3vQOhuPjTz4Ra/bAzAesXft2uj6CA6RYXB9W7zt37pLhB6CJIIMaH4JMFdojJ6usVLBHoP3sc88peCNIItAkICUgAQxQ2wEgoA4OkMb9cG5YP2o8QlF/YCLoY7R1y1YBPCz5AyNFPQosyJnTZ8RC0OcISRbHW7psmSQ7OEwScGL8sGXzZrv0/fcCoGPHjJejIKwYbMrnn++LGt720tgwh2S5MYghAPrwgw/s8y++sN/8+jf6PAApAHUaKhMkIm0bPGiwApg///lP1rJlKwVpHI+gcevW7Xbk8FF3BYWFKcSVLjcydOCcFWJWCfQ4NmCQMbx6jaD/ij4XrP/5OdJM/iZTTzAEMHpw1oO6PrFicgAkufGPmTiC1Ndff11BO+Ycjz/+mBILgT3j2IwDBge4pWK0gYkJ/wdowuYA7lmv1CuFvtCBUVHCpCq49vpL5p41xboEWLD2YLJhoL/4/Avr2q2r1iDBLACfYwUJsPeZS0hKh7EIMl+SJCNHj7H9B77yGtXaNCouVs3hI48+qgQFoAUwRfCpFgdRCwXOvWP7dvt48ceWn19X8uxp06Zbjx532ZcHvlItGesGI5LsrKScSh9/4jGrWxeAXGTbt++UHBGWCTADW5Sbky0DD9itwPq5QyKNtA9KSsc8shcwNgCAAQMHat3DxHgdo5s+IKmljokxgyFHLtmwYYGCd8AODAlgmuQN65xngzWkGtnIGfX4seMCcdRpwUzDPkr6KTMRTEFoWB6vkn7DrNHH8eNPPlYCqegWQbY7XcKqBadd1ZVlZQkABJkx9Zz33TddDFFpSZElYrSFoEG73z/jzVggf1bz7mRSzFQwwuHYAG5q7ZDVItu9cP6C7klmTmJP3RCKZBjJFh03N09gJdSrUqNbUL++1S8oECgF0HIeQCrPAnupAEtksgTju2HjBvvyy680DyTCkBdyfZyb88kRshCZobOwDjwqxCjDLn/66SdKECGD5xhcV2izwrlZh+wB3iohbrt27dBej/qAeWMuWO/sT+xhgBxAL1Jdni3WPe8L3nkY8tCWhuTRmDFjtb5h9DHv+fOf/6zkCAkJzHFoGYHsG5CfnZsrV1XGFqAI08f4wIIOHDBA98L8UMuHlB/lBAk49hnWXNibc2kfUknrhpScX/U8qQ8fjbu/t7PnfL/Pr1NPfeIAcSTOeI7dfMqZOCTXLqE1Z2ZpqF4rT0wdSRd+wPrRfh+L2dznfp0BcXcoEMscNjMCmRHIjMDtjECse/seDuKQU1qFyalSQSfsE82caS8AcML/pMTq1smWsQmF+pJTBnfK0ORb5dXeYqBmn7gqd76oOW1g2oLZib8dfmhy4qCu+vtJQwbkzBhM3IkTxxS8ISEqKy2xzl062ZgxoxUgwNzwQsRUgZdg+OJ7BG/KxJeVKvBQAFhSIstyWBZ+FrLiXDdBAy89goJQk+UZZ3omuakGtQiAN5gRLO8JEAjqAZaAPGokCH4BZwqIInbEbbIT9uYbbyoAnvPII25ZXlYqSZWMMqZN02cXf/SRAheCTQII/laNTZRBJUi7dv26Pk9jZXpncV9kZqkTok6J4BK5EDVWBPKtWmFoUqpAZO/ePSqkHzZ8mGrXbgCUIuMV+sdxLQA5pIvqVaTmz2W2aeNGXTt1Rd7PPWb7DxywQ4cOKisN+wAjgJEKQJRrvueeUTZkyDCNDQBi+bKlAiNPPfWUpJQESTNm3Ke+YAQ3BDQwj7/73e+q6jWqA7VrkpLBCsJCUof1xhtvKnCbQe8/yd6O2bvvLrCiwuIoeIW19KApBKmhZiS0oAi1Tdk51IjElTBgHurWq2sNG1B7WUcsHOAdgCA55awH1eogBPnVgMqTETXllMwb10mLgb79+uneHZyGPnHIlWMC+Iw/NTH0ikJSiwwW2R81f6pPUlN7gjuvpauWUjrL7a0OEnLfYyxYp6xP7h3gv3r1Gjt65Ig9PPthsQSs/yDP5F7ESiOfS2PqUqCG4AAsJMz33T/TPv/igG3ZusVBTHGR3T/zfq0HuQrCWqapl3SZKMd1R9Nce/ftv9mxrzHhydG+gbR59KgxevBXrFghExqCVY7TokUze+rpJ+Wi+9nW7bZ//5eSfDZp2kTMGWABQxLui8Az1GjeKinW/MBYkdAgmKfmC1YLYAzgw1GW+ZZzaCym9Qr7Ru0ZDCNukV27dhZY4Znn97h+jklCif5rSP04pzsneo0RdU/UDo4a6Y3O2XNYj5zLwYX3n2T9IiGEIcb4h0bw8UTSKlLyHoy2L5/XUEPs8tSku+PWqiVQ8MQTj0cN34ssbi57DvsN64J5DAkk6qCCzJC1A0hCvUAdK4wz98lzze+Ennows4AvEiVDhtwtpp174F6pOQuL3HvKUUvszGNoMeDA2qXYAhJRrzr2XFoxAGBZ5/RpZH5YJ15vCwuIVNjfOfxbrsjxuCSpzAFJF5JJOJaSLAitBzyR4IYrnlBJq9YXBhWwiGsu94cqA3WBDKiyMPRyRpskEtJMtegor5D8nXlauXKFdenSVeMO4GUNkGBp07atDR0yRGuMZBt7LW6VHTp11J7Buan5O3b8uDv8ZmdJto2awd8PXntK03HqSqmtZS569ewpVjAvFzDOmAJiYdRiVSAOAxnaITAG+XXrWyqd/FFjE7G/5Q6skd/DtnKvgEIxpcmEnlUAJdeTAXG3E2JlPpMZgcwIZEbgzo1ArFv7rmmL4WbhLJyYOHUYov4MjX7SKlUPg/b+ltWulbSRIwYps0hGNdRmeOget5j0+i7HCzVx6b/rBedisWqGzYMSB2sEfDUBXk3Tk1g6JgkeLzncKWGlCJzJFhIEkf0fOvRuFYuvW7tOZhEADiRjkgdGrESQ6QSnyOAYhzMiTX6p30JqQzCLeQSgDIcxHSdqVsuxQoNobMkJ9LCKRuJE/QwGKSG48cx7Si9jXr4EHlxKcM4kUEJSRC3HsOHD5U5GZhegCgj0nnM5ktERNML0ENiQxSWAJxPNH4IiWACCsUmTJ1vnTp0ULFHvwTUQbPAzzkfdDTJHsscESzjZkYnduWun3bh+Q82aCZhCI2CCm8+2faafESgF+3hmjZc/bAXBMDVDfAbLdoDXrFkPCSQzbgS01N95HV0DOcgBQlauWqW+fzPvv1/XDagBWHTr3q2qpnHrli326ZIlklfyh+MdP35CQST9vQh4qEFECvvYY4/JpAKGDHaLXlSc+4033qqyOu/fv5/WMIEWMskA5gCmUSmZwCILs1ZerjVoWF9yK8ad+/F+WeUaSwDW2nVrna2Zcb/mLPQW9INFKYrIwEdrGknc9ev28l//Kja3datW9tTTT7nxh5hsaoi8xx7GGes3rBdgArjt2bNXVuesC5gE6sH4HIEtARfS4eCqiDFPYDSCex7BGWwbpg38HIADo8UcY8rQoKDA5b7UkkXJCoJoSdhKS2Rs87///X8roB06bJjWw+YtW237jh2SuLVu01qmKTCaBNMsdtVuVboZEPfPsb+7+J29/dZbbo5xA9v7LAEy6ov69O5j586fE3NG0AsA5LonTpggkxmavwM0SdCEulmuA0krgS/PC98nAYNkjT80weZcfI7nBuYKJkWsRT6JFr8GgAPrGfaT54cxx5yFuQ7yQ4JtvmDBkAIiYUSOzN6EUyQsNcwONaCffPqJ9e7TR9b17ANVSYJbJWKDjxw5qj88MyR7uEZq6lib+HjQR0/rLWo/EdxyJVvM8UbVXFu9+vVtzOjRcq2lhjlV4RJrvsSCRQYVXp/moAbQzd/c85HDh+2rQwft5KmTeo6RoyJT3blrlx0+dEh7CH8AvLBXPGtikugjKIaVtedmJ6rBBMRFjcl9zUd1z0qkMTfew48aR4AIRiih1xvPJmubJE9Nd+HwfgAEw/aRaIKlx72XzzAP/uU1oFwP65BEX00Qx3iwF8GC4/qqnoI4ZqoezVlDxpQ9kHEOjCkXzBzC0jLvgE/cfXmGeD4BbCQ3WP/O3KckLUctQAKA2sj27TtIOr53zx7t50jtWbutW7fSXsAXyTMYXtZEgwaNtC5IUCHrrJ2Xp8QGbq+MW25utqWo30wk7Nr1q/bdhQt6R2Tn5Fo8q5YVFhXrOWDuvL+ly+65T1hA5o66RgAdBj4CkZGpDb8TgG+mJu7OBWKZI2dGIDMCmRG4nRGIdW3XKW3xtHrOVNXECcRRf5b2FzO9lnJh5ABxCRs+fJD16wuIw2ExGVnuu0zFnS15eSr/H/1xQ5PwpX/XYNhCoKFv1xBshO8HOVpc7Q7ckQt3vhPHjwnEEVhf/O6CdWjfTnVb8959R9lSmuiSoSYLq751UX1QAHN+vpgytgSYvLAx1QAsIc1BVogZAsEdfbwIGsjQkpXVvUZOhZ1qrAAAIABJREFUboAfgjFkRAQDMFa4TBYXFwlI8ALH+INgAAkLxyaQI5AkaACwcZ1k0akvqkin/cV/6LBq5HjpwzIgzVmzZnWV1IhaGu6fQMRrVOIypiDQfvHFl6LeR5V27NhxXRdgJgT0/D6BMMzP5EkTrbZ6KvkLfdXqVQoiCCwIRAn0CaDPnzsvKR7BDZInas4kwSorU70a94LkR/Nx6aJ98vEnkhaFprtnz57TvAE2kXlSB4VlNm5/sG1kxL3pLoxNCHbTShZgPEKDakwdJk+ZpEBy0cLFdu+9061xoyay6ufeAaotW7W07ds+Ux+oqVNpwt1fctpFCxfZvs/36d5GjR5l906915uVl5cLkImFiRjlsFZpo4GcD3OTkP0P9ZAKgC1thw8d1poho06wTxsAxtnZhhwPXqM1HwJZHgAC5z/+8Q+SuxEMP/nkkwpaxY5YTLI3gCEM7Ib16wVw6tSpK9aXoHLypElqR0Hw6f27aBDu/d74w/e4L+aQJAYJiVdffUVujDAdBNEEdZik7Nu7T6YiAEmu2QFbqcZeMroK+iW6WQlOp2++8YbufdzYcQJyH374gRg+GMGZD8xUQAvTI7v0KHkSemBFTiuSL5OM4X7vuqunQCWtIQC0mLxQZwRzi4kMa45kCTJP1iyBK0CHWkZAGGuV3o4ACJhDxgSmkzW3ZctmMcx8Fd8qloqAhAlrjd/jmURW6UYZFbZo0WIxKEhbOS+JBiTN7CkkLEKDbUAC+wNtCrCJp56ObYbAnr2CVhAA0E2bN9mAwYOU5GCvIEGEyyxJCFwVadPBNShBVIzTbVqJlRs3qO/Lr6rtCvtVleFEIq5rYg6ZGwBTo4aNFOxXpkotGU9XGb7wWdYba5f5ZL+S4255udYZSTASQayTgXcPVH0fyQqYS2+3cUnnwCiIxALS7AaRmy1jxthVVFCb5awvc8D+qN5nAvLeMNqBlNcuh/5xtENIYpcvafINyeBh7QHZc2bPkbyQL+3jqZSYIuTQrBfYWqTz1N3RC69rt25VygTWr69ZfwYDkGOf5NqQO1Kry541ceIk7cvUOob2EIx9+Jy0KVJQpFUjy7Pz1VcHtYYHDR6k5Al7PYk8XFNZ/wMGDtD88KzyzNDKgjnAJIrEAGMC04yMHQVJz1699Lu8U70mbqWeKZJUrGvkuJg6+R5JMqJEyQ0kxMgpua8b16+5KqR+PdWM0uz7ZlGxro93Dvsg488eHRKkjBMSaNY1yhQH4G4CE1hb/s70ibudECvzmcwIZEYgMwJ3bgRindt2TGNXTGsB/YlRH8fmHTerjFkykW3lpWUCcZWpW5ZfK2kjRgyy/v36SoOvl3GohyP7KblOTG0Eqpi4GmxEuoqYCOybA6mqoDmSGvL/EPxFMaDX56n5bZatWL5MdVwEGmQgr1+7Zm3btpakif46j8yerWasfPHCp/9Uzb50Qd4T6o94kRGgwsZhT89LjmwmWVUAA4wOjWG5P+/l5QEKABCAQ4ARrPsZkxBQY5byzrvvqiZmyN1DZMaCZJMsNlIeWLIPF36o2jzqt4puFVth8S0FJ9znmLFjBQDJ4gL23n77bYE/NUtGwpRXSz2YuMYLFxwM8m8y0gQCZIO5B2r8uCcCMAIJb+yKhGm9tWzezIbefXdVsMS1A8CaNqVpuctTOS6fw2wCcwgy9Vwvvwu44XiAQhzkWrZoIfkP9zB8xHDVq8nVsKjItm33ZuZXLl+VtfzVa1fFAP2fv/udwBefcyDi7oxIPan94vOYAhDcDRrUXwYfZMJ79+5np0+dkQTMpVuwADQFzjNkwqwJ6oQ6de6oPlW0VGDMaQ2AA6MH/d582f07qAX1Jrfes5AeSQR9zlqoRUVhkUAX1wigINDl2vg/AAZgChBysEfdka9vb5rttZDO/ibtD3/4o4JnwAIgHoYzsF6MLfOOSx1sX6hJo7YSMIMkEnmV2K3IiIDjhuBYNXUpb9nB8alfxFlvwsQJWovcM9dOvyoYAazcqUkLa6tmuw9uAUaE68OwYd3atUpoYMLDNRC4wk7gDvn8888L2CPhDYY7BN6BDQcYYojCmB0/dkwufbMfnm1dunaVtPbzffusQ8eOaoINg/ruO+9Yw0aN3G5dDBtyt4QAGXI0JJQ49zFejHkAoEeOHpEckroizlG3DnLibPvJT56VtBjwouc3kVTgSwuJBfMXaF3BeACAORaGM9w3v8fcM4fMC2vjzJnTduDAl5IZ82y5BLA4cifcJKaOORhHS5CWLRTIA5i9b2RcoI71jYOjbPdj1HJ5YkFjZzCsFVqPLuF2JlM1bZGUEmdHAGWw/NfvJWBzqAXFQbJSgIfkE+eQI2VUHwewIekD2OjWvbscGHv07CEQAItISwX2HWpncWJlrp3F448DM0l4MYvKztX1BlY79Jxzyb07FCOt5vrZM/XeiBpXZydiMphxV9cC1fvCyrG3sCaDUqNOfr6OA6Dn2t966y2NNaCI/Yh9inXLvuEJDFyJsyMQyDPNvkKSyHusvfnmm/reSy+9pGRKaGzOBxhfHx+km+5wzDoGxDHPGORQ+0wiC8MbJOTIgY8ePWKbNm2uUoIAsnkWAe9bt34mkArI453AvK5ZvcZatW5lA/oP8GdPRk85AnEHDx2SPBtgDJML2wv7Ru8fHCpJpPJf9oRkIiaGD/aOdxdtPxJZtapAHHV+AFXGn3GSEVFOrsAn6xBXZ8ltK112W71vMccZEHfnwrDMkTMjkBmBzAjc3ggIxKmPQATiJKmkHxs5yHTCkvEsGQfk5iCrLLb82oC4wTZwQH+BJ15uNZt9qxE2Uky9sZ2J4/9VTFzUSiBklf2yawK6UP+hsLfGXcWU5eW4vIBodvzVgQPKmvJ56nA8059Qlv7FF15UtlktArKyrFRNoP0ruJYFkMjxVAdQVqrMKswWAQomKLA7mIoQSAQJFQETx+QlBzNEkOU1c9ThuGwTW3T+ph6GbDvW5U2aNJabIsEAkjGuFRnOp58uETPSHkOTsnL79tw5W7Z8uXoQYT7hjcnzFJRgKEGvI5gDxl5sCRbhOENG8ipYhjZt2ipYIYBFqkVjW2pGCHi4X4K5YIe+Yd0669als+o2Qv0MgPZPf/6TjRg+Qo2HCZA9MM+3L7/60jZu2Cggyh/GjcAcppCgiXMxPitXrFBg2K5tOwVjBETbt21TINioURMFtDAvgBiumcbcKqov8wbr7obH2GYJNNFqYcnSJXbrlrMIGD84qM+xFi1aKotM8IEUk4zz9es4JlZG/Zx6eb+mc+fsvffmiSX6H7/9rZtZFBb7OEYBfZD1BlDnAaszg0GKq3YKsB+VlRpjwBFj++CDD1jXrt2qLObDMaJSHA+0AfyplNWqXdv+9Kc/Sf5EIP7YY49a0yZNxVy41LdC17l5yxYBC1nuV1QIbNMXj3pDGBGui6CfNaKMumrq3K0O4ARQpZfYe/Pek7HNM888owQC105t5Y4d28UaPTxrtqR4IejkWeE6OR/zAvAAPNJ2AvBHoMwaJalAvSIBKMmDcePGi4VmLlzOiQzP2zNwnawhABmsIAEy100dFPMPAIKtxQACp0JcYqm/C+DMGx3HFXgSqBK4I6PDIIcxg8nkd5Ei7tq9S2sGJh1be9ji5557TlJA1r8/U2V6vkgs/P73fxBTO2jgILkO7t69R2sPySW/y72E/m9uEBHXHoG8FaaONarawVKs9lMCpMikkVbWrpsvmaezILkCAG1at7G7hwy1jh2o4UvYho0b7ZuvYf6LtX7dVMlNkMJ+6QCuurYw1Inx/AEWeU6VJKgos3LAGTVN2dSuYraSq7q1wMDxN+AU8Nyje3cBodp18u3q9Wt2s/Cm5NC4mbJvIK+mfpbnxA1RPDERgn2ktezNzLP6SWrdeC837oF59/rIH96LjlOZspLiIgOgif07d04JNa4VSSsuuqwNWDHMaziEs2gfysgDSfXwYcNs0ODBevYButQdMu7MU5BIIqtkU3QXSM8mAgJRTiDBxkiJOWb9s5djtCNVSQpwh7TY31MkdEgKwG6hmGCdsU/TsBtWjb0cd1GSU8gqWRfML/st6xL2DykxrUG4dsAqc4E8GjYfQySA3PZt25VcYd74Yo11aN9BIE6tWGO8Z5J6u6o1QCxm165d0bF5JgFxMHE3Cot0rQ7iYOJikVkKjG9tJQF5t2DiIgAevc/CuzJIb+c+nzE2ub0wK/OpzAhkRiAzAndmBKqYOEkp45VWiblJ2ovp47QYiGdZhUAcNRbFqokbMXyQDYpAnBewJxTkhWbfLpd0d8v/AOLU3aZaNlmThQsvjSCflNyDF5Z+HweutIJSstZrVq9S7ZvqlhRsVtiN69cleyO47d2rlyz+ednCCKhXXVQXF/7W56KAw/uTfacCdQJK5H7Iqvh7+nSs3QdHNtvuTKdgJY37mzc8x92rpnQMxoaAmhf20GFD1QvoxMkTkiOOGT1GbBnBBHVvSA+fnDvXi8mzsmz12rUKOKkJQWYWTCYIkgmqli5dovMTdCG/IUh1o4v2yu5iOsDYIeWCaUOWRJDhNRHOdMEUqZ9Vbo59f+mSbdm4UXV/FOWHuiHYBgIlroPAmwCZAIrAkRqq9Rs22Esvvii5D4wUYIbgHsMUMtUYjcDYdevWVcGRmLht2wSmcKYUgP3kU7t46ZKAx4MPPCgQQVDtNYPunAeoI/AlANq3b48dOnxQgSTBb0FBQ2vXtr0HqLi4mamm6//9X//T1q9bIwZuxIjhAnOA0WVLlwmoY34Ba9amdVutX9aBS1LdOMG/qKtJ6LO02eD73CfjCwgRs1m3TpXkjB5z1BgizyJ4dWAIA+xMRAByoSaJAMz737nxzOzZszVeYsBq2PqvX79B8yiwJtBRYS1attQ6r3LClJU8LqzUdXn/sMhlRvNJAAdgxI3u5z931oF1RS8remwxv0iGkegG9ozj8HvVNaQJAQzYYM6D9Jh2CmocXVqqYzz99NNicBlTnikSKcyJ2nSk6TdXoaAWeRl1i27HX0vSSeoJcTy8evWajImoL2LuYHj5vNpXXL8uBo36oUmTJgiQwY5xfwSqIQDneaBtBvfGuHEsGNnx4yfoGpg72CDq+3h+MMZAlkdbCZ4DmIl589617j16KJHB88RYcK2AtNBsGjAI0KDvGQE5zxjAjqAY1hiWLpWutEKZpjg4B3RSb4tMGqDGDsc9kAg4evRrPZsubU5pjHlGASTsg7inApKQXzLGAB/qwpBvAnAYbOSlDaibzc1VgoC1qnu9VaL1w56J3f+IEfeIESLg57oYu+s3b6i+bPOWzc5Y9+4taSVADtdKQIbXNfoSJfmlti2wY2I23dCFNc518lwJ8EZOlNXqimowl43zb9xkTsPvB+DqSgOXzHJe9hCAMAZUuH6y3wKM+EOtJA2+g3GVG9s4mHRDFySKMGk8z2mZ9JBoQqINE00/z+nTpuveWbcCv0rq+N4QAKgbOlU3xQbsrl61WusYUyOYX+qwee+QNGnXrq3NnPlA5NCKiQiMXrbYbK4R4MY6Zf6DKydriv3CJfWHvE42Fpcclz0fp1ba6fAmBciJ5abWOhYTIKNPHOqHrJzcH4K47Gw5bPJ7weyL5wDgy9pmX+M+SQbABPLFOuReYOd+8tI/Z9wp70wcljlqZgQyI5AZgdsagVgXauIiJk4sHE6VksmEFgNeNJ2Xm2WpiiLLy4nb8GEDqpi4UMBOs19p6CPWrWazb74XzB3SMYBY9bVW94Tz90PocRX0+tV/cz1kRdNqRA0Tt2/vnio2UAXnqZQc7O6fMUNSncDmcG5q4qqOVZPji4JlAmBewACq4cNHCLx53Y+JRcPenCAIJgQg6XVHyKq8b1roAQc7GYr5cZnDpfKBBx9Qs1oMT6j/wqmO4IKXNaYHTRo3EaPA/28U3rQly5ZLYkXPMxgTvgioZQ9+65Zc7HCSDE6XyLho8I2UlLo3JI8AONgb6vqQRBKYuM27S6kIxhkfBeplZXb+3FnJDQFYAAlJ1pIJsQwAM8Ah5wkZfc5NrQygBlc2maYUFdqmje7KSSCzdetWBYgwbwR4ZLwxjQEQA/yQea5ft17jhXQLEEB2Wj3fSt1gABAEUGXcadxbVHRTAQxsFvcSM/prIXkqVzCLAQMyOjL1zZs1sfYd28nVrV79usqSwyJNu3eaHDhh7giYAQVBRiTHu5hL/7wJPXWePA9uDU/NDLI81oeDJa81woQAYEJLBGSJMAluqe4BWDAIcG+8IKtM2ZtvOhMAsAFAYNnvbpnuQgirgPsn64R6J6TBzEH3bt1tWtTjKoAsmAbGDakhF1adDDG7fOWKvfrKq9a2XVvVigKImTuum/XCmD/44Cyv24z6RxH0ujwTSV+5jHn4XcAXzASSO9YsMj0CYnqtTb/vPrGygA3ABDJnPYdikPzBR8KIkyWBLCCK2jbuk3XE2iBIppYNw4rjJ05oLGjXgaSPn8Gq4b6K5DGwQpLoRQE35yD4XbpsqQAAgSrOp9QchnlgDDkn18QzCusEAAUUAtJYj9Q54gYKkPE+aQS/NJr258j3AhjhMgXGACVqxwi+Wdvnzp3VOs2rXUt/AG88X7DkweqdtUErEWqjaOhdUVGp9Q5gadKkkQ0ePFD7HfuMgzjksQAJ2p3kViVQGjdqpLXJ/ZAgyvr/2HvPICvvK9137d27E01G5JyaDAI6kbMIkhAKCGWBLck5njmnajy37q2pmvPhuGY8M8dnPJ7x2JKwJSEJCZBAEkESSOSMyDmLnKHpuPet37Pe/+5Gtm9ZvsW33S6M6N699/v+07ue9TzrWVFibfnyZbZ48RKBPbHwBQU2aeJEtVVAYgnrw5pizvgbZ8OPli1TDSqJn0mT7hPr6TLlmD6P+XCDF09khXEIrQp4bWhPorMxqrUNskreJ7A7YhZrk4ZtPnsPSS6JEfY9DD3PB8abRBOMF2PFF9cA6ENey9oOZkLBzER1zrW12oeMX3C3DFJlroVzkDrREydPKBnygx/8QM8QACe/FxIhoZ1BOBPrXEE5N1AgbFJyCtY4yI5pIo5iYeWnKwW++MMZzLnJvuGspVZz5szH1Yvv4oWLVlJaYm1at3HHSItJes4zySWhuWpDAoij2TdnoBp+p7xG0EGciZk8e/aMWk/kwOTmNUozcbwPe96ZOK+J4wwLEmHOX9YzBxRjwxcMn9qMpFL2/Lf+JgPi/qowK/NLmRHIjEBmBO7OCMR6de15B4iDiUvCxKXcnRJJCQ22G+QDVG5ZXq7ZsLIhVlpcpIDKa4ayIhtigt/IRl0OV3/G2OQOUxNnPOobmgQWpO57/uyIx9xkg6Bv+dKlAjKh5qGmukoPsv79+8kMQnVptyv0cIYpIBIPACaAO2VtkxT/4ySXrWbfPPzI8m/btl2BHYAEmRvX6PUUwbLb66Xqs3oKmnF8Uy1UXBbUBAKeia1Vph2bcQI5gjhAxb79+5TpBwSRId69Z48tW/GxAoLi4pK0QYC7DXp2GTczjBfoUYX0iJo5gn8yqQTemEEQeNAvChdGHs7hOrnPECARVDCH5ZiyFBTY7j277fChwwIiGGjAtjCOZIr5TAJ9gpsgIwTILFq0UJbzGGwgDyMg5vfom0Uwix0/94yFNazE0aNHxIYACLFRhxl7bOZMjTW1HLAZEyZMEADgXgN4JZBD+kUxPwEM0kwcDakDPHz4mIL+UydPSVZHfQnNzAsLu1uXbp3VJPjDjz7QnJYUFwsscV/KSsex0c5TMBucVgOI8zXnTFwyhbQxWwH7zl07JXtkzDGEIDCEKaN1w+Ahg23a1Gmy6oYBC+6U6egnWtQhIH/ttdfty9OnFbjSuw9ZHwAJOZVLJBvIQp3aJJwCAfEwk7CdY0aPllTOEx8OFL3G0+t+Qp0f80VA+dabb+kzkAfzPsdPnBADhWENCQOvf6yRFI36JNaKm72w9t1Sn75ub8ybp6B52rSpqkWEseG1SGJZb8HW3iWdEYCNHDdDM2zs3bdu2SojCuYV2SGM8aOPPGKt27TRWmetvPXW2wKKqruCZW3eTPtl8BAPmJ3ZCAwctU/0grymwHj7tu3aryQRYEidgctLS3SZS9YroB+TG4Ae70myhlpNJMPcE5LVAMiZD+YcpoITANb4/LnzGkvGFAYdRppxYz+S/GnZurX1KCwU2+g1T9k6dwCY+/YfsJWfrrILFy+4qiCFk2SN1ADsw5atmkuaHRwpQ60o+6Ku8TaNqvMEENgn6qsWz7KL5y4IXAAyOJPYh7A9tA8JzpQkK5gj3E5Vr7dju527cMHatmtrjz76qOTGV69clcyRGkQAopsSub097KeSLThNmptOUedVvx+egzEHDqxFJUy0TqNECedoNQlEl2cypiQZcPk8dfq07PwvXrygxBM/Zx8qmdK4scxkYM9w2mWdyvQFdjCq6fIaVAchMlSR+ZY3uWbPcz30RhMTNmKEDRk6WPsMBQhr3t/H59lrEr13XQChzAPSWGpWUXL4GVUl1r97926qf+ashvVEkcDeYJ6QMANCAXvUvgGuS0tKdT1hjHBm3bN3j873WAxDsRHWvVs3NfYOsk62PPJKfc9M4wSI4/zMzW9giZyCO0Bc6HUXmGjmifupS8a6WVl4XoRWEfz8qTk/yoC4uxOHZd41MwKZEciMwF81AmkQl24vIDbO2wTUVptlxdxuGMtqauJI0JWV3GvDh5XpIe5ZUeSU3jgWQxM9mnm6UFsnaead7pQOqkK/I7/u0D9LD/jgZBJ5vTtZ5jVx1TW1knDx4Nu+datkVGQNeYjxgMaNUJnemho5e1GbQ01YNRlxso9pAwge6u54hvQPYMMDGADB3/Pnz1fwXFpSYjMff1ySKwKX4LAW2g3os5S9dcczAncC62PHjojlmELfqu7ddS20HXjwwekKuG5X3LYPP/hQYAZWITA/SBRPnv7Sxo0fp6xryIATsNX17aJeKinpDIXvBDtk2QsaNpScCTkbQTYSKLFH5eVRTzQHoWRXNWaRxXgD2IVbNzWPSByRX9FU+p6WLWU9TRANQCEIARgqWKLHUGWV2BHqoQhqJk+ZLEAC44grJdJUAB5AmPugeTM1GTgJIoPEfZPaJ4wmMLigJgi5FM1xS0vL1OctAAKYPMAotULxeEqSOz5nz559dubLs3bj5i3ViSEhwyFy4MD+6k0G4Nu4aYO9M3++2MGnnn7K65uqqtUcHLldv779xWDyWWSd0wY2GFsoo0+Qk9LvAXTJrssNsUcPjTtBEBb2y5YtF9P12KOPpZMLjGlY296Go67SE9YA0xuCfow2Jt83WcYwof0EYI5xRgoIgwhYITFBsEvtGeYu2hcpZ8v4AUEXAWcIytyEo4Fkk7RgoFYUJgDmeOvWbWLEAB8PTX9I4xAkal4X5+/pe5VAttZWrVyp9yHJgPHIf/7nf4qdA+jcP22adezUyQP2vDzVVcEosz+4cdYw8kGCchIaMLyzn3/e2rRtK1YOwwd6ywFOgwPk//yf/yC2A2ky44I7IiYmanIcgQHGhIQE65y2I6wL3GEJzEk80GoEBqtD+w52+cplBcXsvy2bN4vZoWUFIIX1xRcgCFaVek3AH2BBzFstIMWldPwbqSjulIAk6mhhhbhugA+JIJrNA8oxjKiOmlMzNowDjrEkNTDwoHbKayBr5U45dGiRJMz0SKysKo+AuYMeByMO0IMEkiQEkssALjinvjx12jZt2KxECuqA0WPGWP9+/XQ9zK2uo6bGzp45o0TSoYOHZPFfRUCfyPKeh48+qnvn9Zhr8NmAW85FzgXOPOaAcSNxlsim8bfX8MH46M9NpN7XlLjC8IdrdSMoEl0AhiyrKK+wq5evaG3TbBsVAfsK6eyVq1d1bwBrEnKASK6Tz4C55YskE8wn9v0AVUAUwBqgR4KB5BCAjL0XHCrVNy5p3jpA0lTY/Rq1qODsAwRJNi/Q58y5g1VnYCXhjaT0jCXzT587Ejt8LvfHe2G8Q29GQBr7mz3Fs4CWJCgCePYgl+Yzu3XrrrXF99gnoaejtzQxKUR69OiuZKVLajFfQXKudKL+AOJY+61bt5GcMpFbYNevc63ZOsvU6F7PPK8fdnUHqgyv8VaNO3WdVW6IE5wy2RNPzvlhBsT9VWFW5pcyI5AZgcwI3J0RiBV27p6iwbc3+SbYojYOhi1L7pS0GeBBi9MZfeLycmNWUjRQtSr5kVNckG0FQxMCT+yNBeAiM5L6FiU8dZw5cCAXglw9KJFERdIdD4A9cPEMrbtkIYMDxCGnBLSQBeYB1qRxI3vssUcFjHjQ8gep2tKly6xDp06SYRHU4ETXuVMnBRNyJIuYDJy/KB4HsM2b96Yyq2TSsVHnunigw9rxxUMR4OfBlF8nWelQP7F+w3o7dvyoPTzjYWvWvJlb0CeybcLECbpnatvI3mKLjTU6T0cCGIBAk+bNJV/0RrswcG72QQbaAW9dM2eCEWrUyCzzBTgDJHJd3JfXhATL6PrP4Dr2k4J4+sSF2jDGiAAMdsZrjLIVDAFg+vbpK8aCAJKAQI6eZ8/IAh+pFcAG1mfsmLECH8hUAX4EmEi7cBnEDAWGl8AHt7bnqAesqLCDh1x+SjAFE4Ebm+Y+qlFT0b/aGeyR+xvsG2uC96pRTwsHSW3atFbQOHxEmeXkJGzVqk/VZ23mYzOtZ2FPBVYEc7fLy2VesW//fmXBCQB9XSKpjIm9gHlhfGEZmFtqaBgPgCL3DvOCIxzMDECEAGzWrCcEChwo180X7wnIEjuAHDQ31956803bf+CAAmEc7qiBlEQN45MG+QoyYT7mzv29/js4R+LIOGTIUDc0iExDmG9voxHVG8Em1CYlJ6OPHoHud777HW/anaxV8AgDxjXPmPGwtW/XPgJs3quuPj0OcGDfYMzD2qVuDAOT1157TXVbACvqklizBMVyuIv2RWCsuVaAMOwfslsSMD/5yU+q/4dRAAAgAElEQVSVDALQ832CWEws2IcnT56yV195RXJXpKIYV4wdM8YTRJGZg7OFmMucVLIB8HX8xHG9D6ANsE39F3uHvR7cSwHvrGnkm7DgrHPtYdVBxcVyIyVG5gx7p7WQm68kEgADAPrFFzvs4MFDYla4bwAGZwiBNkF0GjSwemIkHq7otZjJ7Nq1W3ubP7C6AjtXr+nzkdgBtpiXZApJbmD9YYSD1AGmyBkmgSG1tHAToJOnTtlHSz6y82fOaxxgcDDbADzy/iRKeA1g+sTx4zK1Uc0XbGc8bk2bt1ASiD3YvIU7y5I4wymUs4H+fSRBVCsVsWnMZcOG+da4SUMxucwRZzNnH42neT/GKLRm4YznehnHQwcO2pnTZ8TWM9cOZst1huWp0befYZwbhT17KomAA+5DMx6yN954Qww7AI9WEDBgDlKpk04KjMB4AiTpy3j61CmdOzdukHzh5/RWzNIzhPVJAqdrt642atRIMWkkAUkGqWE4ssIoacn9s77Tpl5mOrsYU+aCvco984caXNZa6zatDdkrCgTupUvXLvb5Z5+pNc3wYcN07vjzzkEWhlewxJwtgDqSNtReco5gtBSLmE8esu5YmbLLVy7ZkcOHBCbjiRzLzW9sV69hkuPtNLgu1iBSWgaJfXXu/HnLl4mO1x2q7ECsprOR4d9zvv0/MiDu7sRhmXfNjEBmBDIj8FeNQKxnp+6EjHU94uKwNbBv1NVkWar2KyAux6yoaKCNAsQBFiJGrS4XyAMgy+KSZNSBuHRNnMRp/mDw+pTI8KEeOAl1cYGV8ywoWUOC26RAHIBg+7atafczmDgYLwrUqWkhaMOGetPmzZLcTZt2vwAEQSdfZNgBawTpZCJ5Xxgp6q5gl2gujXzIJYXe5BgAEZrCBuDGdXXt0kVBHkG+WK3KStu/f69qdqiPIoD43e9+J/YEQwMCK+rVkL1QQ0S2m3tC+rRj504rGz5c9W3hoU5QKSYucpYjAApALtT4BNc+7i0U9IfscWja7fVNUZ2XnvkEDGYJ3AdjyLjcUp3xX7t2ncYJZiSYiuzevUvSJaR8gBS+uO6Lly5qnD5esULMGxJKGnnv37/POnTsqL5pvIbAHXDFvREswHRQp4eUjQAL0ILD5ZYtm8WGlhSXWKvWrRWAeFPgWsnk1q1brZolrj8nG8MTd6wLkldYkAcefMCaNm0sRnT79m12+Mhhe+ih6WoiHZzl+A0kWh99tFTF/UieACOAHOaocZMmUeNb1l215oxrYy0R6CFFAtTB4mHUsmjRIv0elvQAQoAwQD/MlYKhSHLLXMDaKBmxbbteA4jjngnUg/SPwJGx+bd/+zeBSRlq5OTYg9MftH59+3m7iygZEuSL9aXJfA8wyXUSaM987DEFykhMV2Cgs2+/5KcwcYBbsejpPR2dKVEiBcZw0XuLVPdF3WSnjh1txxc7xK6Q1KFmh33hiQY3MwnyP67Da3Ku24J3F9jhI0fU9mL2bK9Tg9kAICxfvlxmELjB8m8CYNhbGk/TR5DaLWqGQvKEawUIYOVP0oA/yK0Zv/Hjxmu9BXla6KcGq0xyB8MOgmyXJXrdKeuB5ukYggByp06bKiMlX11xMd8weMiYCYYxFMFQAyBI/SoMDp8H0xn661VWV9nlq1ckcz59+pRkdO40WmudOnVRT7xlS5fZyVMntW9YX6GWLCvB2eeyUSW8IhkiINmbndP42ZNbABGAC9LeHVu3W3VltUDMt771bc0XcwDIoF4QsBucChlLXY9aETSx3v08mdG7T2/r2KGjkjQAd5xNSSiooTxNolkXyZT2Ko60LVu10FlGEs1r5hxcuktplZx+3RGzmcyMdn7xhcA3dXBJwEN0duHUynlCQggzJQA398naZa1jtgTTD8NMawuuncQSUlHY9tAag/sFCHMvwTAFyfzChQvt6JETRt9Rl1Bz/+VmMWfr+L9OnTqKoe3Tt7fOKEAc59PZM9j3N/PkGHWQei7hwJotSScmKRjbsJ8x14H1xtafZwpzx5qEtcYJkpYfR44cVpsOrjs8j5z1rVWLFuaKewfEcRbT41HGmik+n2czCZdU9D1XZxw5ekTzxjM4t0ETu3r9hsAp6xuWkPMN+TYpL86G4OjJmgsMKeMS3IE118mkffvH/3cGxP1VYVbmlzIjkBmBzAjcnREQE4cnpZua1ES94ryejRYDydqUZWfhUokt+m1DQVk0dICNHjlCgMWzdDxIgqDDQQJaDyWNk3fKKWXqEIG4OjbOgZxL/QhIvIg+gDivTaCOgRo2UxaRrP2O7dscxKnRMWYPvZR15r0S9POpqdEDu0fPQispLVPNG2YcBAAy4rjhDbpDRpvsKrVIZOwp5nf5ZUzF/gRMFJ8fO35cmVyvr8M6m/48MI8eKLhzW0wPfWqGkDRS28ADmcw2dTJcK9IxHsjUjvE7MDE0TKYx60MzHpYEy4OROimbN3n17D2jGFjMANrCGNYHyCGzG/m3pFm5+stJvIYYO/qruQsk7wmb2KJ5CxkyBKnW5s2blLnHYZPrJgBCvkfN3MFDB23156tVE/P4zMcls3NGoUCBFs6cAECkWrCcv//9H2ScUFxUpKCO94NNQZ6JpBNTFMaHeWCeGfdX575i+Xk5CrZhO2iIjOENxibBIREjmitXL9vGjevtVvkNzSWBLqCHnxFQUfPD/DN/fObChYt0z5h7wEhhkgJQBdiyPq5cuaSeUgSsL7zwgoAg87pu7TqxW8jNFi5aaAf2H7BZsx4XqAvJB4G4SOroc+a94gDpSMGcfaTX1AQBi2CaQ2ac+Yf5+ad/+qd0gEXw+sgjD6slBMGxgHhUq+NtLnwuxfpFLkIkL5B3DRo0UHV9gB72EPPA/MJYuVFFVMUXIUFhY9iWqKfc+++9p/qt4EwIk0EAjWSRv8NeSl9TxP6Q5OCL+iBkxoGpoEYPa3auFeaNn4m1aN1agAGmiLnCiRN7dbkzqj7U3WYxcuFe+G/aV/C7nCtDhw4Rk4zrJ2MCgABcbN22Va+hJxegS9IxOWRiRONMFaAO1mzturU2dcpUMS4YYHz44UdKHoRgGxMUai9ZJ1x/qBcFpCkJgBSxvNwOHj5s277YIaMTgH1gZ5nzl176lurYMK8ByMJuYqQi8J2Xa5UVt/TewRFXDJMYPMbBpZ8sLuaf92Ftk2jYu2uvpHAYgjC/1Pbt2r3bdu3cGfU+owed/z4SWnf2zbIWLVtax860Oqm0pk2aCiix7wDK4SuADCSpXCc9B1k/nHmsx1D3R7KBfY/lPTJtJKSwfZy51ODxfdg63BZrmIMGDcSiw7BzXXPmzNZaffvttwSSWGOsV3oUvvStb4ktZf+wYnGk5T7vHXyvkhE8BDibYNKQYsL0A9wBRYCc8vIquR0zT76eAJxx1bK2adNK93Dt2lUrKytR0+4GYmPpP1dluTn52ruB2SQxFioASGqQAOS6A7vL60LrB5ha2MljR49pD3CfJDNgEnlNcBYW28t6uX5D9cncIyAuMHEoA2DiXPLpCgSAHYCM+yM5Ec/Kljvltes3vNWOHEjLtU54hko6mUjoM/hi/YYvzkvmFmAf3KFf+uHfZUDc3YnDMu+aGYHMCGRG4K8agVjvrj0dxNFaACCHnBIWDqfJWv44E5fIwoUMEJeyoiH9bfSoUcpMBiZOwC1yp5QTnUw/kFUJbqTtzrlKSYIiuUYd4HDwR9aP4IYHY30Qp5qFGvp1xZRFXLF8uW3ZvMlBZGQw0KljB2XrqZcheD1+7Jgki/c/8IC1bddeGWpkW7Nnz1YwBbjwnkHObsg8ITAlsH+xWNRjqUIZYYIzHBdxkiPQwnGMDDXsAf/mActreM/mzZsqk0yACIPDA5vPDIEcD1UCWCy+uQ6aBi967z3J6UaPG6cxYCwIFvgCGMFCOKvjgFeyPxXge++xYM1dV8jvtYgETmnJq37f3yMwodRYCLZHgEyBXRXArEDApFdhoRgN7oU/sHS8Zty4sQJTBKuhiTCBEv2xCKYI7q5dv6ZaIYr/uXdkRAShsHAwOwRmAEWkhevWrVUdEbVGGzZusCuXr1j7Dh1s0qRJCpRhD06fPmmdOndUXRryvj69+9mhQ0dUE4fFP3UjBGMAymSyxiqryDzfVuIA1nD0mNHe06tR47Q0MSsrW/3BAGVDhxSJpZVBRMJBFNzxnj271C4CmSvggEbzv/vdy9ardy976smnFCDR74lMPIxaWdkwjQvBXAjwNGcRmwJjArOKmcTi999XAAuIA9ACVLx2zgE7c/4v//LPyqAzc9jwU6+EPNiz5G464g3rqY1yZikwaqw7atBgCAnKWS9IAVeupIF4jRgM5iWw5dpRUbgWAAcgGmdRxiCwTWIXUknr2bNQbThgrAh0wxrld6hzCkYTMC5Lly1TIE2ACFuFI2SXrl3ThiJI9piHy5cuqcYTwMUagUUNIMt75Xk9E+uQwJ41x73A9AFu+R1AGq8Jhka0xQCQjBw1UhJGl73dUpDM9agPXtQYGuYdJhBZGjVM1L0xl9w7kr3+/fqLqRXDGO3Lm7dwsPT5AUDherh+/QbbvXePXbx8SfWB/D6MDXuL+lh6ryFRBYjyPXrj9e3TLy2ry86h+TKOwc62MbesA0AWoA82TbVs1VV27tx5SSUJ1G/fui3XR6978nrAY8ePyeUwOAKrXQX1vBHzqnOEGsqCRtqPvBdnWaifAsAwnl27dZPraDCcIVHDeoRhU3+1nByBJhi83bv3yMAJMBuk8chtWf9cmwxjLGX9+/S2wUOGKMFD/Sfr+Dvf+a6uAbaNf0+ZMlVmVjCCSLDpJwjwD3WhmCJxBjPOqDBIxODWCPBmb3C/AE/mEZVJVjxHewzJPDWp7ImChg3s0UcftoEDB9iWrZtt5Upk4i3EyrVt2zrqtddQyQEYN5gtzgnGlCQBBjdvv/W2ABkJE0x2YF9xDwaYUReNeRZrjf0R+uix7liPADyuHRaPL66b+4HRB8QhJxUTx1M17kycpJScDCSbrl6xY0ePWvsO7aWoyc5rVE9OmbiDiZNZTjKVrvcOfQ7F7kctJCSXlYtlIuNO+VeFWJlfyoxAZgQyI3D3RiDWp1svySnVHy7mf5vklHFL1lArRa1XIg3icrKTNnRwPz3UGmJ7HfXyuhPEuQOYyykd0Hnk4MEhgCQwQ18FcZ4BdNBxp5zS+8TxewT0y5cttU0bN6blRdQ1NG7UyH70ox8o0AB4AvS4rnHjx9vNW+W2YMECSd9otM1DloCKBxagxwvboya1UVBDgBEs1rkeAgoAGxlWTB2Q6nz88Sfq9UazWOzIMdzwnliwhzFlgXlv2CRqp5BpHT16TEEbYAGZEw9wajuQ/D319NPWoVPntMQrOAyGwJggKdT2sCy8f5ZLgrin+uDMnQqd9QmvCUF5cPaTXTgsonqkIbdxBzhADkE6Y7lp00brP2CAZKOBGWIcYMoAHgRzXAcBIkERLCPMAswPgIlsL1bZjAFSSn5OnSLzgARWTdRjJrbyvkn3iXnAdAP5JgwAgS0BDLJUJJI3b163BQsWqp4rmYzZiBGjFNhiaAGIJCgjkD54cL/16NlN2W16J/EzDBkefvhhucIRCOdk04w4V2Dz1Vde1Xw9//xsMagws6rvjJl9/PEy1e8BvDH1wJWT+kXYAgAbJh7btm4Tk0QtzTe+8U0xmgFYB7MSteEgII9AHJJT6i9Z03J3HDzY3U1Zj+pd52YgGIgwHwAYgO1D06eLrXVWJilwRqDsdurOVjkTGNNao4bwmWeeFhBiLSNThPHkc8dPGC+Wy5MCoUdeFBdGoB/Z2EdLl9qypUvt4UceUUICVpZkBOw3phL1GQk+m/lm/fAFa0/N57vvvisQwxpD+kWvNMAlexGwwZghMaVfGqwCbCtAD9kic+ES1WztvZpaBxivv/aaEguANv4NoGDO2b9hjwDUVn22Sq0+YMBh+WTbH4/JoIf3I7hnjfE+BNnvvvuOkj7sK5hB1ivJDFhXGlB73WKDdOKJ/yYZBHjA6IY+iZhqJHJyVJMLuAd0wJTRJJ2+eCQ33pz3lsw8uJaxY8Yp+cO1s/Zv36Z2i/ozklsOfJFrAzI5a5gv9h9jgjJAsjnq+ixmF897TZwMkdQiorFAFv3elMBRYsxroABtzFn57Qq7XRnJdnNzpRAAHAeAC1DBOAPWljnjdwEnrHmANsE+ks0dX3whwAyYI8GgtVxdnQbJvB+Ji7Zt2qget3u3zlJIcL3/+q//KqnpE08+KXaXeuKTJ07YjIdnyA31woXzdv/9D9jcua/qOjh7AEusHwBVSFzBoML0cf7w2VwD64PrbljQ1Hr36isjIs4KWO/FS94Xs9e/Xx+bMvU+u6elqyao9125ilYotdai+T2WlQWgnKL6YNY4X1wThxjPtiWLl2jdw06SsAB0soYZK5IMyHRhegHmJDm4fp4t/D7sKywa4ApAxjjALCKNLCsDxBVGjcqjHnGRnBKgz7ly/dpVgXWeKzzD8xs2S4M4Nwi6Lfaa8z2w96w15pCzgHXEeexySv8KPRqfeeEnGSbu7sVimXfOjEBmBDIj8LVHINa7a2HKYt7kO/ypD+JoRVMH4sotO5G0IYP72VgZbzRQFjcwOkqPk1eNWDlkbsGdMrhRcoU0v61z7Ausktd8BEnlnwRxtQ7iyPhTEwcTx8PG6xKqBURKh5WKeaKBLIER8r1u3XvYocNHxHiMnzBBQIKnEUG8m5O4KyFBjDs3uttbCJCDlIngE2t0evmMGj1KP8f6ncCNwBZQQ5BJ0IIZQTBMkTGJAiN3poNR4r24NurHsHjnfaiVePSxxyxLrGCwdnfDDrcUr0m70BFYhVor5WUFGr0hMq8Nsj0CNeZPmeiIdSRYD9lr1SylUpaLTbtAB3URLgsloG3VupVt3LBR9XtI/Zo1a65xI/gguEIe5P2RqK/IEUiAjaEPEjV+sGjU1iBHIwhFtkZTZcYD6RhjBEP2wYcfKChiDCRnu3pV4Bi2jYDvG9/4hoJQ1fTFU7Z71257/fU3LCcnz3r2KJSsEhYHgFNVWSGXR5pBZyViChRh2hYtXKjAqEf3HvbiSy8qwCPgrql2wwuYNILE4cNH2AMP3O8saCpmN2/dsAUL3lHvORpic42AKgIipJUEtgpYKysF8rlGWATmLUiU6kBcnbEJc0Pw9vu5c2UGAnNZWlbmxj5Rc3Cuixqcua++qjoy/g17i0sja9dbWtQoW08wLzMMySmdxWMeYY4BzoCl0MibhskbNm60Lp27aI4wsKCdgjO2/hUAv++LWhm3UMeElG39+nUCTsiSZ8x4SCCHgFPZ/ajfI/WmSqhEvedgjN57b5EYU8x8AMq4wI4bN17XRiDJvoMhhPmChaMBOokCxomz5laUoCEQBcxfvHRJ/eQYI8AKjCL7KiRgGP+wlgng+cOackMU146Glg6cK3wfFpgEwfFjxzW3rG8MULgfd2XM0vcZZ9gwnUFZWQrocWRFmgtTpcRJVtz69utn4++bJIaFlhK4zmLAdPnyVTt54pTaKPC7jLHL8NyhkN+HVVPvLqSPiYRft/p31QqAsScYYwExavEAXLduWU5kxY+8EVMSvqfzR03hG6SldHyPseKPGndjAMPyiUxxAFWhLxo1d+xjZIvMCUkAAArrnYFEosf5B7jkLAAs8Wwg+cD7Ixl0wHNB7O2zzz5r3bp1tbWrP7cvtm/R2Yy0kH3Ie9OnDiBEMgfpL8YejC8tDzp26qg14vWObiSCrB7AxpzDCrZt01ZtRABE1OZyDmCUws8bFjSxBg0ai8lkbbVq3dJqaqps/jtv27ZtW2zixHE647k3ziwAEvVrlRVV1rTZPZIAs1ZRInhvuErdH9fBmiYZ8fQzTwswUytL65sBtD3pWWi//vWvvV1A926SjnImrV2z1jp17qS9f+qU13jynuwd9jm1imLiCgsN01iXONbJKd2xslbJKBxaAXE8ewsat7Cr166L9ZecshwmEmVJYyUNWExhjhgX9lCQc7tpUpY+n3X39Dd/nAFxXzvEyvxCZgQyI5AZgbs3ArFeXXqkvAF3dZ2kUv3dCGCRvUQgLo6jHg/KlA0d0s/GIKfMz3OplNi4LEuJ3oFpQDJJFBiaf0eGDvXYuFAbp1qhqN9TAG7BjUwsFC+IHjT0iaNGD3kerA3SFK9lQD5Zq4cwgXXLe7zHGLInaqoAaOvWr5c7H1I4JDsEMqFOIfSgCv3PGG4kZWJqVNdBb7KEgAySTFgcHqa4jP3zL36hdgA08Ca4C+yXu8W5UQhZf+pFuD9MVpBkItNCjkmQANgB2GDKMmDgIFMIHslYgllFqNVRZjSygfY+VTW6Z4IHAhIyzjB+PKz5GUEL7nBI02BD+Df3REAotlT9t5gwZ+tCXZ8DrnxljAl8CdoBVhTmM19IgrCzfv2NNwQ++vTBAMBZTZgtMvhIWan3mvXELAX7VZWVslQnQCaTzZqhBoXxIICAtQvMDf9Gqoq0LjQ1//73vqeG4rAJsKrMO73NGDsYUVgIglqsxzFaqE1iOOByMubunXfejZjSLF0/gWjfvn2sugpwnCfQ/7uXX1GgCyOKIQufcfzEMVvw7juKnGbPnqN19PLLLyuwp4E04IbrBuTS7w6ZKHVxWMUDQLWewhqP5laS4kjySFN5mJ0i9QYbI8aAYA4mASBGHR7GJMi9mB8+l3UcJLIwNSQeCKCROLuc0kEc94Wcl+vAvY81zdpevmK5mEN6qLFH1OhXNuwep4WG5IEB5u8Pliyxvfv22XPPPRvVrp1VcIp1utz91F7De50BLLmmEIgyPsgemU/GhzmaMmWy/fKX/0csxjPPPCtWlnFYvPh9yfAAATAYYswUKFdJ9kZ9G4EqoB1ZK2CQeitql2Y89JD2exhzr3djTDB4ydGeD0YeoVcW0ke+CKZhKN2WP6H5ZE0C2Bg/3iNY+wtE1TpoDY6PyAYZa77PnAEC+w/ob/c/+KDmAakthij0wuPnSK9ZtwTsSn6IbXPAxrVhqKEzUYwSzb3zZVXP3uUzqMvEVZC6REymghSUv1nDAUhy/XxR98ZrSToBhgFXfOF+yHsJyFEXGSNxcUsBfTDu4N5ZVzo7snOi2rXTunffs9Qzu4kOf7iX+koGPictXc/N1fnJuuMsPvPlafv44+Va27iBcl7++7//u9jd6dOni0HnzCB5gnENCQkSTAUNaA2TrfkhgQY4Zs2wBwBUXCf3KsfjyNSJbef7gz6i3huSM4IztFHjhlZeflM93LZu26J6XpxSYerYj/kN6CeJ/N7rD7lPt+SPS/4YEjawzXzG1KnTNH/Me9u2bWzggEE6S1+d+6p60mHABMhHsonLqSTS99yj5+cHH36oelvGvUnTpgJhJCj69O4jo5vbkgEXSE6JCkXse9JruTHIadO6tfq95hc0tevUxKVBHO6UVQLcoS8fa4uaZJIkvM6fA57QZOxgN1nnT30j0yfu7oVimXfOjEBmBDIj8PVHQO6UMBuGcUnExsnUJJawuCVUh0ZYF4/xd6UVNEjYsNLBVlpSZNmRjE99dpBgioGLGoXzWE95s+9UsPxyJb/+TWDikku3W5esUu/jcq4gB3MFZvQ/3i+FdXW2rfh4ha1bu0aSHM9iu911v3599fAhgKBHFEE6NREE15hlkN3l4enmIF7MHWSbPJQJQnlwEhSFGhyCFDKX1AQRNI4aOcratmunbDEAhECeQCIwUWEa3GQipQDBA6yU7MVxBBw7bqwMNLAW//DDDxTgkpnGHZORptbCmRSYNXrw+RiQlec+kfqdv3BeLB5BDo2RK8rLlTWG8aAGhoCBWhmCNIJ3Aj5AE/dLJhn2BPc0pGr5+QRyZHP9M2VEETXI5bO5B+q3+F3AJ3UiBAfICDEswQ1tyNAhukaXpgKM6HX0jsAYUisCLNwnkboNuneQAmoCXRgkagrdGMFlY3wRCJJtBwgyfh6YZQuoIVPr33+AWCnqjrg26l9orE6TZAAn2XN6gslZtLrGLl+6ant271XgiOyR9xo9eoyCNe95GJMRzoED+wXyqBXj3jHE2bZ9u6R4SCf5LO4J2RuMEmYREyZOlMkFNWOsExjVkSOGK6hKZCNTdHmSJwyot/TeVMjYYNkI7mF86JEmG3PqUGSygdSvoZgI1htjwhrmj/eD81YdoXbOWRG3KQ/AhZorsvyYebCWGV/6VGHCwvgBVrxHWpRsUR0liZ265va8/1tvvaV2AtMfnG7z3pwn0Mx9kyxRsiG4Wt6Rr3dZNJ/LuKg+9NYt9V6E0YGVnjdvnpIAyGaRWGKtfujQQTEvNGaXc6BqbL1OFfaN1zEeDg7PW8uW96jWFcbCzV6iRtJeQJSuS2Rs3CQJyVhCzPOly5fFKDEesCt9+/bTuCAvCwy2kgEAASWpXKrKmmTt0maCNcE+ZL0AOgFFACBaUXTq3NkO7D+odcy8ITMGhJAggbVhTbDfnU3P0pnEZzdp3FhgCVkfa57kFckYQByv15kSGebwWZLpRu+h3FeU/ArnEZ/jbUeSGjfOCa6fRA5rzfctLRRuitFhf7LvuVbORs4o1c3V1Ep2rfULYJQkHVYoW+dSYAX5HNYoYMoTZN4bDpaqabOmWkdyk6yttbPnzysxU1xSLEb+V7/6N63J73//+7pOEl2sfezwYeI4p2lxUzRkiM4xmCdeL9aYZtxiL51FQzWg80/SRz/LSIRhYiUb/UhyLkOsqL4RZn0TcuGcHJ139D/0dgLOOganYp3F1Q6AmXf2B2cA7VEAobyetQHLPKxsmBJqOBWPHj3SevTsLmnq0qUf6fph2hhDkoNvvPGmde/WQ/WY8URCzKiatY8YoTHFmXnU6BFWU12l0gGRaslau3Hzus5B2FdcovPyGtmt8tuaP64FNphzXvVvrJlIch/qnRkjJTUEThNplpXxzDT7/voBVuY3MiOQGYHMCNzNEbCN93AAACAASURBVIj16Ng1Fc8CWHk9nGriAHHxAOJSRh8xQJylKqxBXpaVlgyy4WWllpvDIe/BqKRYYs54KPqD0VsVRDU2gaWTnNIDqQDiCBj9xw7iAvvmbcOdxuB/iVi2etfxoCUIFYgjO01dSrLW2rRuZRMnTfAgSq54CQXJSPtghUI9DQ97z8gjo3SwEWolADWAHd439GlzkGe2Z/du1fXAIJBJd2bnss2Z8w2ZcSDlCTVqPADVeykKqggskd588MESa9HiHslpVAh//Lhkg507dxKg4D2qI5fL4DpJJtR72uGYdl2ggnoZrN7JrvM5ABVq2zCPAEBhVQ4IoWE390rQisyJ7DtSztBWgeGlqTBgF6MMAkiumUBHQRH8rCzYY3ofgilAGJJUxpn7JTuOc19hr0IrKy3V3AOCQ+0egfvBgwdkWgIDCftDsKgatVu3BF5gbggACbqOHfM+X7yOnlTvLVok1oKgl2CQeWQNEOiGfnUEsPw3meSBAwYI1PBeBC9IJq9cvmowuYmEszEACgJXAuPQ6Jn7gSXimhgD5osaMwI9gpwgKwygmtokfp/3oX8ZtSzcK+MhA5Tx4yyVQpLke8Tlic60sM65DoLZRYvek2SM+rCJEybIvU8SZaPtQ5X+DQAgYw9og60jK8968N5z7owaauDcEMfBBoHbkiWL1UgYN8XAdCL7ZO0BpEpKiiNX1To55VdBHONPcEqNEOuUejGaq8+c+Zh17NjJ99OfAHHhGpAd0nCc3muse2pIW7RorjEhyMXU5r77JottefeddzSGAnoDB7rL4O3bAqcnjp8Q0wBzwbWU3yoXuwQ7PmLEcLHAML7e2qC+AsCPUZcGunMtaxxGb9++/Uog9SrsZV27dtG6Z5xVq6nWA3WGQuxD6i8ZR/YS4A/nRZrQY3bRrXs3JSb4OTWv1DFRB7dx42aNz7Dhw61Vq5ZKVuzft88WLFyoayGRwPcx54CNAaxhpkRywcFX9IfG7jFv9O3nA7JqdyIlGca+ckUDZ7PPp/8JwNybVrts3d1vSWZ4yxSSDF5bxfkAuCKgp26T804GKlXV+gz2IgAQZpy/AXYwPOyZUPtWv7cm5woGSfkNvNk7zrXUFt43ebJ16drNsvNyleBBLokTKckfZI4zHpqhPo579+7RGuMP1xLMZTq0Df34YDJrI0mlS88BLOwNFArsVVhcEiKhZtmbpgfzp/pmTy4xhG2DnQ/zw7oIZ4+vpdBPzXtyojJgPaBaQAbcp09fnc0w97CtpSVl1rplS3t7/ttWWlZiHTu0s6PHjmjtA+xhlHmOLl/+sd28Wa59Nu+NN+06rXAKGiixMGL4cJ3lN29ctw4d2lll5W0/X5SpSKrm7uKlC3UgLr+R3bp5W+1FQjKOawLEhcQga4f1CnsrphWTlWyMVtxpOTiiznr++xk55d2MxjLvnRmBzAhkRuBrjkCse8euKmGjyTcOlbUCcQCyLMuK0XfILCuGZNJbDOTnebPv4WUlqqOSnIRgQQFDxMQJyBEeOIiDefN2tW5ywieFfmXuwVfnixeCiXTD4rTLXtxSwWglJ8dWrfxU0iekMw0b8aC6IbaBOqggcQpMRcgmE7SQdec6CNZ5mBFQXL5yWcDNXRmrZBghaUyUzabeyGvSqlVojy0+AQ227WRQcUoDGPG5KginaXAOPbFuph0weRASwNKzjIcztWQ8NDdu2qRM/rSpU1W3IWdCJD7Z3iuIgIoHKZ935MhRNasFSPIg91HzQB1zhhimMBE706hhQ7n+ERAiocSsgQa5jDWfe+nyJTt39pwYK2q9CATIiiNDdIlQQg96XgeTF2RkBDVYrw/oP0Agi6CK30XOBsCjpgVWDWaETDzjybghQ2Wsp0ydotcEuRXOlMwPASkBK4EQfbwAF4AigorQP4x7hmnhXvh9wBZuc8wnY8W1EIy42YT3JSPoJsDktZUVgBt3z9McRUX8vNalZFmSLhH8Mf9BDsaeCpI1QAnBJawir+czw3rjZwT+vB9j881vfkMS39DHzRmhOhklryMwxDJ97bp1aat+pGGhLgVAggsicjJkmzBF1JAByFjPaSauFodZBymse/VrA3xWVIh1JOiFOYQFkTTygyUy1UCaCSsKaAMceCPtP2biYAeQiTG29w4aJDkzva6efuppSfzSgFLZmLpTyGs74+pL997779vhw4cEVpFkEmiTaKHJ9Xvvv6eaMwA99wn4xjwI9tXvxyVsMHShUbfe9+pV69mjh02P+oaJJYtcZkMAWsfE+dizZ0ggsB6ZA3qCtWvXXushSKt9vfuZFvqwqbZVMsVrapXAfsahkL3COQBoZx++/sbrkhhjGMO5gjQUxh4WDvdZxoo9oxYV69YJBNOMG1CLBFXrUZb7+WIVYUEAU1yTWK9UUskDBpqxCWMckgwOMLw+ua7tiM9r5GPo50p95hUGS4kAzhsHrgBbxpA6yE6dOmsvwlwC1upkwjGxzZx19Hyj3u3y5SvaF1yr1oWchhNitDAGYl9t27rVdu/ZrXOtc9duNrS4RJ8LMzlt6jQ7eOiQ9j2/y3uxH0keIXHmbKCBewIjHhqhpzzZwR4HZDEnrAuuIzhqsqfYM5w9vJdL9r3NB/cYGCmpTpQU8V6N4UwPNcjBDERrRdbL3g8OVcSa1WtUxwnI5Owi2cJ/s9Y400pLSlWXx/ouLimyFi2aCiCT4IK14yxAbr906XJ74IHpdv3aDRlAUUPOM4H7hq2rppab1gIJkqtOMzMOrHsxcRcvau2QtMprwLOxXMlMvjA/wuSGREr9enbmUImPeFx7nHWImYrvHWf1M8YmXzO6yrw8MwKZEciMwF0eAQdxPAi/KqeMJywRz7kDxKVqb1tebsyKiwZYWWmx5SJHERNHYT+SPwdxLqt06aMzc0izeNi6lDKmyuwoQxzszPUs9nYGIdQKQYcHY3Gz2pjVVif1EKb4fcOGdZJT4krJQwgzCxpqq5i/QX5kJmLumhhJZgAC/JuHPdcOO3Dg4EEBD+Rh/C5yLdg7yRGjWhUuv2lTHATHqk6GuokVy1dYYa9eNn36g96jrKChGCXZ00fNxsWsVVcr4CcI5oGIA2PLVq30cMdggkBv8pQpku6kZNyRUIabQJYvruWLnTuV+ReDyf/iDlzC+NPTKB/JYZPGadt/xglAQhYaQAbLwd/YcKsGilYOWVlqiA2bAGADVBHYE+zA9hGEKLsf9RwjcEHOtGXrFmXSsWvH7AEjBpoZb9y0UbVNxcUlcloDHMAoAAKweGccCGZd2kSg5PcQXEkBB61atZKsivsk0GYcCHyQdbEWqB3hPrxJc0rmEgHAEYgEJo0ADoDI6/j76pXrdv78Rd0Ta426Qb7U+yk3V6wldTYEYgSBQd7LOgjsA+AcJkaW4MhOq7343wG316+Fdgt/93d/JxOW0NIhvbAjkMO+Yb3TkB42lkw8dWtIrlhH3GuoX6H+a/78dxRgTRg/3vr07asgUzLkenJKz5r7mPIzGJPPP//MSkvLBDQYJ8aHfomYg1DLifGM5lgy6kh++BU5JewokmTYDGqPqEOkzueJJ550m/iofYJ+vx6IY0wIfAHnC3CmvHBBjMLjj8/UOMJiwiLv2bNXbrLIiUkUIPGkRhRgieSY+2ZcSb5wP+xH1jxmJLQQIQHhrQeiOs+0QYvXBgamEsYMt1XmFFaYhABzzzXyxbgDmLgP/tvnN66glvXHPMAcIs2+VX5Le3bIkKFWWlaquixMLPbu2Wvf/va3tYcA/LgRsndpqN4C18zKSr33q6/OtS9Pn5YMGdZOnxWZwMBmkYBwhtnBZEjqMMA+v9SZeSPm4CYYpMisTxIWAYCmGwCmYZyfv+FcDFJVPjMoFIKhCvcNs04yC9AI2GPv8PvsY64ltCWB7ac3HWcoiS1qUQFToZckTCfnJ4Y6nEuAmzVr11qC/XdPS9njswYAiQGMtGvbzgYPGay6WvY95yz7l2uqrqhQjRymIy4PvaEzXKY/ZkpitWrd2jp26CAzFM547zUYyZr1/Iqck6M6UlQd7FUSDMGx2GvnWBckSag9u651iqwXRQRjREsJTK+o9yVZB+gimYPcF3OhPr36aM989OGHNmx4mTVsVGA7d+7Q7xYXF+m59v77S6QMwaX02LET9uEHH1mMmrdUykpKS/SemJhQEweIa96sqSSVWu6AODFxF/X8QwlTUNBU56NAXMokg0XxAIjTXCMnTSaV3GQOSXgxxiga3KjMTXQ4Q+d8539kmLi7HJBl3j4zApkRyIzA1xkBgTiS76m494pzgxNn1hzEIadE5pi0VLLCmbjigVZWUmw5ajQaV8ZOOvqQyY9YOTlTRtJKHkIiIQj2CE4iZs4ZubpgIjAB4SaCHEg1RMksOQkSOKxZs1oyFB48krncvGG9evWUm1lVtdc/UAsBWwFoIxDjGnhIOQNSYGfPnVNgieMiBfV8FsEiwAqHvFmznpDUTrKhm7cUHCB74v0oVt+yebNYu8LCXgoKCdoI5PhvHvj8Dbjjgbl9+3b1NSLYHDd2rOQtSPr4PkEN9Q5iJmCJAMWJLGX1qc0gIw2w4F4BEQRoBM40ac3Lz5MzHw/13OxsFbRTlwGDAQAFtAK2CLyQqHF9ZLQJYAmmCSh5T4JbgBzgjGw3jBnNsAEl1NURYPB5wbhg/4H9cq0EGAD6Qj0KltqffPqJCvDJGjPW3D81ewQz3CsBo5uu5OkzGCe+R5PaDevX26T77jMCN2SjOCAiTUJOhRU/Y0xGncbpArSRLJHrYqwZIwCbmLTqKo0hn+XMHT3jqgT8CeIAmEi1aM7LfcASMP5EKjg37ti+XfK31jh0btxkZ778UsAUyRiLeWhRkR3Yvz/dPJwAUhLIqEbopZdeFMvjAMJrdNIgKWLkCNABuAsWvKt5nThhokCS+nfBvGBaEQFL2lCE/nxItZyJIxvP2nY5pe+lSLIZdyMdQAdywyCPPXXylJxF+Tz2C2PqDNSfr4lDcujOm3GBbK8J7C4QByj88yDO5Ys0N4aJI3kydMgQ1dLxRX0raxOmDmkh84xME0OLwYPvFcuPyQYyO+qDANfsRz4PgISzZnCvJJkDsGYfuWTOWYTQHJu/kWDStwvA7Jb7sO+VdruiIrKjdyOHIIUmOcF6Qg5H7SUyQKSGSM0YB5ww1XageTPbvGmzvfPuO2LhCOT5LEAzbpWdO3cRYOZeGXf2M+Y4fA7vQZ+9YKDEGAN6+FyCc/YJc8xeCq1CWNu4q/L74fshKeKGK9npWl/G2RNtbuKh8WB9qabZZRJiiCPpHKDazT/8XOZ6GWuXl7ts2dlEnAsd6HDNvD7UGpNIgPUFvPK7yM5xXaSujjlHIgwg4XxduWqV7T90SPfDfak2r6ZWnzVx0kS9rlXLVvo8b3yeEGC7cP68HT54wI4fPabP4AxADt+mTVud05xdnHeh7pl796RRkAjCxvmaD0COzxRQlUkLZjHu1htMsBhv1uihw4fl1Mm1AJwAqgC2sWPHiNXlLGWdImlnDNmDre5pJbZ94cJ3bdKkiQJhnO0NGzaQnBIp5rp1G9Q/MJGVbRcvXlYrFYB9MmZaJzwnKG+gX2aDgjxr366t5KvOxFET573xBK5jCWtQ0ETnFc8sDieYOO6BM5k1ojVTW2sXL1xU/1Xkyaq/jNoHiYmLWMnnXvpvGRD3daKrzGszI5AZgcwI3OURiPXo2C0lzwWYuBQ1cQHEJSyWQopGDUbMskJNXD41cfdaWUmRg7jIXpusr8wbAgunIozgTul3EZp+wzZ50IDToj+YkYKkjQPCK9P1HM7EIaesrqwW0Fq3fp2tWf25Ag9cFzESAMTheAbYCs5hXvvhwE2BBtnrqJE1krJt27bLPAFAQ4BJBpjGwXx973vf04NUBh8KUqizaqDA+uixo8rEEkwgr7p85YruSTKkeFwPwk4dO2p82rVvLxMGXgvTMmTIYAXuMAoATQIV5HmS5mXnWkVVlSSQACJ64ZE95X6QCnoW2iWRBHk8rJHb8XC+p3kzBUg8xFu1au1sYIXblfPA5noJ/AFTsIrTpz+kOhw3NHBAgEwMm31qrgiOCcKQOXqM52MJWCKgIxClNQJBATVgBE2YDCD9Qz5WVFxkzzz9jBr0AkCGjxghd0sCQEAsUj8F8jCQKbO5v58rGRJABpaFoJlaQfp6ARSQBZ47f0796sYAhAFcUYsL1hHSSkwfYEIJ5sX0RAwL85CbA2uQpXlg3PiDbT9tI5h7+nZRG3hPi3uUOceA4IEHH7T+/frZa6+/bh3at7d27dvZgncXaL1gpPFfv/2tAtTHZz4udubTlSsFoglCkdPdf/80jRlBsxIYkdGGu78h+UyIcUSCR68rgj71ipMMLa51zdxxfTRBJsiEyYQ5vkNOGTUF915tDugYA+z8cU2kRxnBKHWCO3fukpQP+d60aS7jC0z5n2Pi6NtHXR61nwAWAlis8wHYgCCZaPx/1MQBgpYscRfP8ePH2+B77/UawyQJlUZay7t37xa4ZG3SMwwgT00iYIA1BcBH/ouzHgkKAnTqp5ConTnriQtnFDFOcmZN504ksXRHUK/HDQwUYIPPZy3BRMOKE8TzUjHZFRVKbHy84mPNCV/sR5p947DJmufaWWewqZhhPPfsszLAYR0cP35CDCbtNDBMCf24COphQ3lPEhuPPPywmNHA/BNkc43IZ4NxRpAGhnMKJt9dMx1Q8eUOl+6ayZ7gizllLRDIA0o4SzmeYatYD5xpoRUDP8een79RV/Be+rxbN2XExN7nM2GPuDYMgFjDken9HcyePxvcHIN9B4tKE3cY+d179mi+WDPVtbV27cZN3UNIvJDIIJHE2HDfqre7edO+PHPGDh44oDozat2uXrlszZs1k11/7959BJIkFYwYNv7md71VQAM9Z1zpwdrDyMmTFwKIUTJRyRDqpaurJRNlLJBxAxRDoot1of58iWwBUYD9t771be9Jee6cxoe2JmPHjJWREudhTiJH+/b111+zGTOmW0Vluc7GXr0KlVSg/QSJgVGjxlhuTp59+ukqW79ugzVu2sRqUkkrKS6xPn37WF5Ojl28dN6ys7PExHGk6HGrhvU37qiJy893ZQZMHPfHWuW+Qt2txiOVkvkXBjrMj+rMGzZM18QxWjybM8Ymdzkay7x9ZgQyI5AZga85ArGenbtLThnLSlltqjrd7BspBqAJ5qu+O2XDBtlWVjbYSouGWnbCDRv8YU19nIM49TGSWQkPRjc8CZJIHpk1SbKsEYiTs5bL6cgIAjzCVwgKw+/WVCYFwAi6aC8AiOMBBFNB7RF1Zvfd573HJFVTIOdSTuq6JKGMHDAJdn7zm9+oT9tjjz6me+DhDztGU2Bc5WjsCnshWV45BeQeFLntckJSMH7GNcjt7cIFBYIEVwAFWJDApPB6pFSSy7VooTo4QAmMGGwIgYBqP/Lz5U4JQ4cjIkYlCkqy4nb9Gk21s2QPHow8CEwAsapNi5ndwvQjO1vOdvytprr5eXoP5FqnTp+WZBD3OT57xoyHFaSE7DPXEQwocN2kfxjvTTAHQHQplxt9IK8iOH/llZc13gQgyPcIYJS9v3LZiouK002babIdpF+h9ghZFH3iCOBpHo25BYExwQ3BF9lnxpYgB4D55ptv6X4AH1w/c+zAskLAGTYDViq0ZGgoNtSbthOvEbjCzmEoAuhCTocc660331Q93PPPPS+pFoEzIA4JF0wjAAqJH66ev/6PX9uPfvQjBWz/8A//oODq4UceltTuvUXvKbjjmnEW/NnP/lbrWoBLMliXKAXTGiSA1JQBcpGPISOFZWR9cq3BfIJ19OrcuZLHImElc+9yyjvdKYOckj2jtgmnT0neB3Bi/cNUwKDCJNMU/YEHHoz6YCnc/7NySphIgBS29axjZGQwD6wfZy8ik5Wvyim1z70GlaQJgAzAgvQZsM16JiHAmMGQYfLCfLL2CH5xIV2+fIUY/+MnTqTrEEFZw4YP05wATpF5ArxY7yQtgkuiemHV+3JpmCd5AmANro0ycqAG63ZFulE5sm3OGhgcGGtYTBxwn3jiCWvTtq2kxCSVYKYXLVyka545c6YwDQwG58GK5R+rUThrCRAH6Fi6jObxqwUScNHld9jHJDdYw1ynN/u+bUcOH5HBD6w1e4p5BKDB0HH+KBkQmR8pYRCxZYEV5n5dZukyzNCUPZiisFfYU+4imS0QDWtFoE8TeEArskTMcXxdwk7BCnrtbH1Zt5hCWMMIHIQxliIhNA6/dVPyWUyAdC+wWeW3leiA6Q5gFCAPq8raoW6XcyU4GTNPJIHKSkps+LBhqvfkDFMCJwJkAFfGCWMjzmYxgldJtplaY5DACvsrMJyhNUdoCRISJVwn9YvsgbBekaeT6CLxxLPk3sH3WimqhEaNlDzZvGWzQGX3bt0F/niG4FD58su/s1mzZtqlyxfVk2748GG6N9rg9OndV8C4sGcvW7HiE1u2bLk1adZM6hVqCqltpbVPFmYkt28KvDXIYy3XgTgxcZJTJiw3t0AgDnkkc8H5wRxyVkohEDnhkhxp17atZM+MRUMkldojbprEn0yfuK8ZXWVenhmBzAhkRuAuj0Csb4/eqWSyxmqSVXUgDjllDKlktiXi3hQ3lqqRO2XMqmzo4H42ftwYPTyU+Y7hcJarh7FaCHgrUkkp5U4ZsSUE+vysikx3VDoTAFqQTcrWnN+WU2UIKj0QS1ZzHQ4aCYC2bNms77sVe6Ue5FOnTo7c1rwBrGfePSvPQ0luf40aScbyhz/8QQAK9iOwIrAFFMbT1BnpFuDU3dvcoa7O+MAbhAOWqO0Qy1VTY/3699d4IDdDlgko4QH7v//1f1vvPn1Uz0Ugh4PZvr37VOdQVFScriviYbt+4ybJb7yJM415mQ8T4ECSRJBCPQ7BEoF6uPaaqiqNWejdVBfMZCuARE5JNlvmH1HjY4AQEqCcnLp2CDBvSBeZC4AX18DT3l0Wqc9IChDyudReAC6Q4bz00ksaJ0ARwRK1fIwzASLB/r33DpLUkOA2NC8H7BEULVy0UAHxww/P0LjDwhGwYGBAgFpefkuyUZqCA4AxwCAgYj5CIiEwhcwzNukEL9TUkVkms488ikCdQJ+55HUE+/xNwIXFOfI8QFvozcb1M8YE0xjYyHp80yb7yU9+Iongy6+8LDYKs493311gu3bvEgCE0WGOfvCD76v9QmAGle2Pev1hex6cUj/95FPJqaixHD1qlPYS18V1sl54HUY61BjBZvbr3y+dGAnyKG/k7TVxBOMEtIB1jCnoKyf3vpxsSUNXr1ktZoV6Thga7+GFvC6qi1OvxzqJJUH0ihUfS8JGUoQ6R4LNJ2bNkgTVQUIkma73d2h9cPbMGVv03nuar0ceeVhMMfen5EAO+7dGCQD64SFtRY5IsoOkCvuceTpx8qRq0Bg3JJe8Bmmt2jgkfJ8iDw6sufgW0S4R9xLJTb3FgFvCexImKddCxlnXk5tjZ8+clXES5huh1xx/E4gD4DHuYe2SIOA9YJeQEU+dMsVGjhwlKSXsB20LACwTxk+Q42Qw+uGekKeSkGJ94fYKsMAkA/CGlJe9AnDjHlhLfB7JKNhJd/T1QxSZMz/nfOBMYHy4Z3fZpEXGMUkSkagKrCVo6F2jz1m1cpUSO9w7SQlY5ewcZ4fT6oWobhSAShKgcaPGAi7IXXG05TP4TPotcq0+r16rx7jWb9Ognp8k/eJxydnZSwcPH7brN29p37tjZDzdCkNjTA1qbq5q4GAref8Rw0fYoEEDrUfXrnp/fpefA1447wFFKBkwgoK9I0GCZBZQhbSYJuMutU0KOJLYCeuB5wPjEZItnJe0UdnxxQ4lnADFMITjx0/QeccZSNINBcMLL7zg41FZKQkwEzRw4AC5qV65dEXjhrPrS9960Y4dPWynvzxlo0aNFEDkXKJFyqWLSFcb25o1a+X627FzZ61gjLtIagHiSFqmUriHxvUHAEwyFnby+o1rEVhH0t/Ubt4q13OBBCFnLHMDswgLzp4B1NH2o2mzZgLV7KHcvHyBeIA9agDA85NzfpiRU97lgCzz9pkRyIxAZgS+zgjEurTtCDKSnJI2A/qjOra45eXkC8glaZ6bqra40ZOmxoqLBtrokSPUYsC/3H1MTFXEvHlRNMyVaz3qM3G0GKhznww/C7VxSQd99e3BI6eTeCohcxR+tnr15wq8iRpCPy0MOyZOHK8roubNazTcbS0YA6g/VCJh69etV3YUORayHoJ0HMY++fgT69yls6zeYQ0kB4pq/fjc6HYV5MCw8IAnCOVhC4PSoUN7SaIIAHlAwhRgpIC5weTJ99nAgYPk4LZ8+TIFaNR/ATBC7diu3bvt01WrlD3m9wNQYxhlS48pQrVLSnngkpEm+MJEgFqJ5k2b6oGMxJI6I9gCsZX5+apLI/gDKAZ3S75fVDRUAIs5oS6F7yG3W/LBEll8w/wQ5CB18ky4j2fI6GPmQBDFWCKxgqHjM7k+GoIT2LVu01oBuDLlkXMiY0hQC4gLzX1hd5Ay8n0+V42Iq6lrI9jP0X3SM415pR9c69Zt0oFdYF+cJfRGwDB8zDMgBcaD1wMOgmlMXR1ZSqYUgG/AKFI9su5I4QjoeC9s8amLo17yb3/2tzJlwIjlm9/8ptY+0lLumUCRAJlgFIZl8OAhkruyTgVeq9zohn5NYotTKblTsmaQ4I6fMEGSNq6NIIrfBXRjvU/dINI82KDgSshYeFN6arXczCKYrcBwAapphA3wrjMF2qC6IQw1QoIiSGYFDr4C4gj0AM+MfWB7GGPuD/DgEs4AmO6M9bgWAmrkhrAn0+6/X3PB57DWWDvcK8Hj4iVLZEJBCw7m8czZM3J3BIjwb3cJTNqIESPVzgImnXrVYMXPmiLg9/YAAbzdCeRYt8wngT5SQK4B9ovrYRxh0pGOEpgjHR05BWIvyAAAIABJREFUYqSYcCSVyIZhNQm4fQ3hVnpF62Df/n3aA4MGDvIm59kJ275tu3qbTZwwSfuGIJpzY8eO7QZwB9gFppt74F7Yv7A57GsAdts2bd3RtbZWro7I9fji9wCxyJQlUdy1y+9FzpAuIYSd4vdRFnTt1k3nnJIDyaRt2bpVjCwKBkANa4O5AIDCfh0+clj3yfdJRLCHGDPeFwMTQCKghDqtnoU9rUlj+k36ucRe58xKs8WRHT9rHwAZ5JswkXv27bONm7eotoyfs75kwKHEgveiY25IFCEnBBDTyoGk2XXktY0a6bWMBxJvamn37z8g1ol1xVmI3LJ79x6qb3VgWaFaNFhcJLyAaBIjAFyuX8ZLNJivqJS8HkDGs4BEA+v92WefUa9QzsWQRHn11VdtwMABdu+gewWqSfJw/pGkI4FGewxYOeSUP/3pj23nrh26PsoAALNcHwkMEocXL1xWI3jaU7BGKmuqtQZIOGJeBWAj+QrRrGbfksObxpA/nozJsoYNm6VBHPdEfSnjhuJCqohEIu3sybnIWac5UJIrL13fTWLo8ecyLQa+TnCVeW1mBDIjkBmBuz0Csc5tO6rFQDzLJZVubgL4iVkiK9eyYm7RHjOKp6uNnsilxYNsxLAyy6WJsSSG3sfNG4QiScqylHq7+YMkhFBuUBmTO6XqVOrdndtdu/GJ/xWE/lETAlRZybilvA+0mAQkd2IBcYCsqVY90/33T1XgEORqBABuM+/mFl7nUqnGxQS4Tz71pJo4k1EnaId5IVNLYKMA39w0goA5XJcYuRT1RfkKsrA95/doXgsLQNZ3zdo1Ct4JSBcuWiSmDgkWDA+gAhBKATxumgQ+RMDYl7+/eLEdO3lS781IUIsCA0WWmWw3gfOli5fEFiijHt0TWdUaMqg5bpPuDE+lwEjoj8f3CdDEpiVxWLuh1+IYN378WDU0D8zq9RvX7Re/+IUaRJPBD0xpqCsEzPHZADB6OhE8zZ4zWxl2gh2CAQCdu5bGlPVlHbkDqX+PL1gR2IdXXnlFv08AQdYbuWDbdm0VhwPceH9cFJs0bhL1FVsndqFsWJmuGdmkmAOcIiOZIUEdX7AL1EydP3dewSmAsmePnpJUUnfF76ku5PIlySEJTGF5Lly8YL+f+3t9PuPJ/PEa2Iuf/exnum/qzWglgO09bRS4bgxdkIoByDG5eOyxmcqQA54BDaw1xokvwCrsAXVqGN9Q7wV7S1BNQA/jRTKB9QBzs23bVtV9AhQY0+BOykABRPLoK6amz9jSZ2mOkfYyxzA7gHTe54svdqiPFUx0yE2QvAnz/FUQxx7DJZJecVcuXxYAZW9hBgMgU31jyHH4RvZ9H9WhIUPEwIIEBqwgbKdMFmr8mgAWsJyAxKLiYtUFAqivXrsmG/YdO74Qg84XgS61hsjZQt8ypIhqNyEZKc60PvcBWIa/dX9xk2SSRA/rM6wTXi+3xDVrtCYwISK5wT798EPq+W7bk08+qfm6cvmKM2KplFg7WFz2J20RkB5yXpDcITivqqqxoUOLdG0E/PzNWQPwY14BrwTT1DOxBwHV3NuokSOtW/ceAhLsMxrCAygAmUibeS/AB9eE7HPZ8uWaE0Ag4A2wxd6nhcTs2XP0vshymXAA3/oNG3Q+TZw0Sa8N9bysJdY8yRSuH+CHvJV6UPYnU7t/336BSUANn8EX4067BKTPJAg4qzhnOKc4D9ibSF05c9xZ1iWnHOnXrt+QA69cci9dTPeskzERjqGJhPYge4OkEwkJ5pj6MNYRhjPImY8eOaJzlPXavkN7SUC7d+smME5yyWXWtBOJ674YN+4T1p89z737GUcpQY0UH/ycvQXIIeFGSwBMjVACsHZIpHEuIbvdsWOHPfnkU7pHWHNYWNoHqEXM4SMCw4sWLbAf//hHtmbN5zI+IolKkgN2r3WrNipFWPDuQtu//6Ab0tAqJTuhMSW50axpE8kpqWGnNxz7XIDOvgLi4pQINFPPOZ5LPEOYB5IBKEhCsjQ41sKOy9RGDd9vSxLLusO8i0TMY09/J8PE3e2ILPP+mRHIjEBmBL7GCKjZ9x8xcfR2Q++YpFdclrK28RjSDeqiUgJxodm3bJclnXQAlqW6EiR3/NNlmfwoyKoAcTyUgvlCAHKCbpGUhusPQT5vLMAHWZjKEojj34AkbJxlupJAOnnT2rVrKzMJai/INEpeFo8pK6zmvVWVkrkRBFHjBEh4YtYTeh2Z008/+URBIc28AU5ufU8T3VpJyIJsj+sLBh8ElK++8ooy0WJcbt+Wexk9uKh14OFNrx/A25TJkzVGKz/9VIYaZFUH9O+v62ccYWJWr1ljVTW1enDyeQThBJv8nAcwTpMEvtj8q+7BYsq86x6RvyWTsujmHnnweq+jLDUYx97av1wqRaDGQ5sHNffMz3lwE6gRDP7jP/6jxnHOnDmRTM/ZFneiw968WiwmBg0EX0iJCNLIbgPgGIvwegcbLtVzt0acAisEMmHLaNnw/POzFYgRSCNrbNW6lX2x4wtJjag3IRgioKUuiJYDvNeUyVMUoHkDZE8YEFgiU9P8WcrOnT2rcfQ+aeW2b98+NXkGgJPRJzsOQCC427x5i+YB0xLmYP7b823rtq0a95mPzxQQ5Bq/893v2G//679s7759qvuDpSIAfPzxWcqYA5LmzXtLsj+kl4wHQWG6F1kkMYbpaNqkiR0/cVxOdMwHckls511GiekHxjZ5qhmE0R05coRaOIRxZK6YZ+YDaRcBPP9GJkYdJeMMqxNaAQAESDwMRhI2bpzmi/kIgPtPMXFqR2Up1dPh3Kn3z8mxESNHCLQCcBwM1jWXDkCOe8bkg3o3jHJGjhihejaX6HrvNWrfAL4kO2Y9PktsJrWfyGFhxGAT+QWAAZIyWG/AX3DxJDkTevQRwAebeFmZREDSr46EFf3WMAai/1iuxhamD4kjYJzPxtK+sGeheuHt2rlLLOL9D9yvGjHmDBCgmsVkrZ358owAPcYQj8+cKdaYtcj6wtyiQX6BzHm4DmemaHC+xVatWqW6RPrmMZesGRgu3ptWH88++1wk8yyPmPSjAvrUdrmE3WvTqJWiNhUQzJrXmRx3WS3rnbGaM2e2mCx+xv7BMZOxBnRitoFMlnODHmSck7CCJD6WfrRUQI5kV3FRUdpdEwmn2pQkk3bhwnnV9uFgikMnZ0b7Dh2UDEHGzRnhjr3eioMz1s1naKGAwUhKLQZI7pw9d1aABgAPSGSsOeOQUbIXANW8L2sHQHrx/Dk7eeKEVBQAHur56GlHEg75J3WpgEtqiwGDkgdWV9uXX55WQoT1yLnQf0B/gW/OCYA1SRBMpTD0Yc6QdWNSwpm0+vPVOkNwmMSZlHUUTKSoo4Wd5iylJjq4D8Nwbtu6XYALRcRzzz1j6zess6KiIWqPwDgAyNu372CbN2+1t96cr2cWBie5DfIskZOjn0tOif2/oVih9MALGCSntJT6xAUmDrOx+kxcnZyyVgw218KO4NnH2uCaSc5wLdxTudxR43r+kIB6cnZGTvk1YqvMSzMjkBmBzAjc9RGI9e7aM5VM1abr4ZBTij2DgavGPTKhDB/NvgXiEkkrBsSVFltOtoMPB1xe/yZmTr+vx3S6d1y6xQCvjOrL6nNxgYkL4O0OJi7YsRvNxx3UkSEFxAU5nNzWchIy1yCIxSWRoAGWiyJuGA5kKTA2BNxkzpE2zpjxkAIRQNWSxUussLCnesGF+jkCW7fNpgalDoQQjPA5BIDz5r1hjz76mB7+BIdk8snaEhxhyoDU6cknnpCZA2Ya1BbxmbjbEfAEi31q9JBewWjyWcjCCFQwVAAAEIyT/XdHz7jaCQSjEABTVcVtZWh5T0AkAW/IeAMYkQFRDwGwoO6PwIvmywQkDzwwTcEPARxyTdouYLZBEP3Tn/5EARL3HOpk+JvPhBFcu2aNstW4XQKKYJlkOAJYk5zV3UVD3y3vK+XW5ATfAHKMAGC6MJVBsgVbA+P4/uL35QRJnRiBBcAVN1AYsD1790jqxs+D5NEDdne85PokW6yu9rqmBvlRn6gagRvWAYEvoIsaO+aPAPmdd+Zb//4DZFoAu4YhB3MEo3bs+DHNBbWNv/zlL/UerC/Gbfiw4WJWBUwqq7TGaAj94osvSfZGnR7jyL2zpmRSc/Omak8Ankg3YQoJupGKMs+MIwEs40Rgu3jxEhmK8HPqwLwnljdgZo1y37juwXoGeRxBKGCZa+Q96VfIvOJAOmbsGA+kZb3+52vi/CSiJ99NARbGib0Fg0HfOmS+nnypl4CJepLxvow/wBuwwbok+MWhElOi7du22d59e1U3hNkE4AWmgOQEcj/GmHVLoEmvr8mTp0gWx7piLUlWGsn1QrKo7uQMdXp1YE7Kg5g3zmafHzh4QD3qYIQZe+SBJGf4OePJNZCMeeKJWQry+Z3QKJ6/MWShh1+fPr3FFAUWmmsgQUECpUOHTroHav/YE9S8bty0Seti7BhvPcDYLF+2TOwjAAkWvKi4VPfNWmYcSDCEurqwHyWPjnpBsrdhXatrKiXZZF0hAX3xxReVtAHgHj12TBJCMiz3TZ6sZumAUZgq1hNJPQJ87n/Tps1iDJHjTn/wQZ03MMTsUc4Z9gzrmXPy6tXr9i//8s+qRQWIAmYBUa1btRaowziDvzmL+Vna1ZRnBmxSlEwAZPMZu3fvkpT2zJkvdc+AYuac84kzkb0TI/kQj2tPsKY6duyg+/AkHgYxkelO1MQaUOttW7ZaReVtSWNpXxDODO6Het69e/aoFyIJFCTYMM6AQr4ArRiOMM84G7NGgpvom2/OE2An4QQgJQnFtTFeSPVhbVnjEydNsMOHDlhR8VDNE7XJvA7X4sWLP7Cc7Dw5RiqJh0lVTrb2WllZqe7XGU6et/ROxbipltSrWNE7auIaNlWz7zomrtxr4ppgXuN13qgEAGzUyHrNN09mwN1tJQHYYySEXvje32aYuLsekmU+IDMCmRHIjMBfPgKxXl16IA4UiAPAkd3zNgFZlqz2/kLQallxHuy1lpuTstKSQTaspFgF1YGdIusX6SHTbQZiqolzW3//WVyGJnhiRbG2l8yls/feeiAEgvWBnALEZFzNvvk+PeIAcYGNgNnDKr1rt66qQ6B+i2xxcGrjQQuzQrNXgBRBLIE7gSzOdgcOHFQdDA9f/gRTCbendlAlW+ooKCDzSQBHtposPkE1gRbAA5cxpDEEEgAhroF2BQQ2u3btVma7V2GhFZeUKMtLphPDEsBDdU2tFTRqnK53c+OH3ChIpdE3fciqxB6NGz8u3RNNElIkSqmkAnqCER72SOhgyZC8EVCRwQY08LBHAkddDG6UxcVDbeLESfq9UFNG0L1y1UplljF0QF4IgFIfspjXs/GH4AvDhA4dOiqgIQAlqEG2CPPJWAJYCDSYd2dfKiUJY2wBFWTZAU0EjATQBMTr1q1X8Aygg0libRD8YipBNv/z1Z+r3gf5K+MEaOf9CVIcLLnkjPGXOUnFbYF4t3GnLi2huSOg45oB74BvArGTp07ZnNmzxQbAIGEQMvOxmQoAmVcaUf/85z+XmxtsL/c746GHrGfPQknTyP4jscUgBkCIJDW0O2CMQp8uxtoTBpUyRuB3AJXjxo2VaQTAnXvg+gBOixYu1GdRSwm7S6AKmHNDj6iuVP6mLo/jd5gjkhr8TfCLE+fRo8e0RhnbwOTVsWh/XBMnoFcLMMzVdQLaCfSps2IsAnvnSC6CfFHbAeaB/lWY1cBiAgS5JwJXWPODhw5pPQIgWKckAxhjxuQPf3hNEkwxmLW1NnDQQBs+fIRANV+h0TkSWmrQZJ7E+owofi/TqzM2kZlFKimm6cKFiwJZAHMMK3r07GG9Cnt5LapYeCTOlXKdRMo2bFiZAArMkhrIV9zW+gZ4L16yWCAesw32H4wofwPM2G843fKlxt0Ws88+/9xWrVypBMSUqVMtLzdXZ8n8+fPFDikBU1Vt7Tt0EvvMOlBvyJs3tW/ctMlZccYT4EltHI3i2Stfnjltb857XesY9ubFF14QOGSeYLo+XrFCdZYAPIBkSMqwj5kHZxJz1CKBM4z7feqpp2SuAagM65axYk0wlqtWfaYaQBg9kmmAHNxMYVS5TiSvfB9JIuuGvQaoRJ2RjNqXcJYA4kg2cM+sG/YoSZtzZ8+5JBWmubpGjBN1wEhvcf1lX3DNXKtad0RJN28zUKnG6pgHwZ63bNnCm4536aJ9w9kNmONzUFKwrxlX1iF1o+xJgAxSVd4XQP3RRx9qvY4ePSbdc5CEHWcGcl8ANOdrj+7dxbBSA3no4CGxiUOGDrZr1y6rhQqsOAANBnjJ4g/s2PETNm3aA/bZqs9V21eAnDE72wYOGGClZWW6Z57Z2dmRMy1GYUl3kWZMkMKzL6hnb1BAzeifAHGNG+v8Yy+w9zjfO3TsIHkr/2Mf1dQmVZuIpJU3/+5P/p8MiPvLY6vMKzMjkBmBzAjc9RGIdWzVTjVx1MPF4pHBiXJ6cTlTxsXIYY9eY9mJpOXnxm1Y2RAbXlYiYEcwjwwmkXDJItIYSSkVBHkD2DvdKc2qar3fUv2gMdTiuBGJ29in63NCfU21yzL5PMxCdu78Qg8cHjyVVRXWu1cvGztuTLpGQ0HPjRvpPyqWr4KVoZmt10HxwKf+hL5k1DAhwyEzzb0QFHgPpXwFVQQIQRaovkMNGqhgnSCcBtkELVwXQcKDDzxgJ06cVFBGtpZaKSQ1BI1Y5cPCERgQ6BEEAVi4n+s3blp+QYECH5lTRI6C3sfLWY42bduoBgOjlFBnI7CX8NYHDmiQX5YLIMLgAB6x4pZE8YudCjzdfCMmCSRBIf3HCCSoP0MGBPhjPvgebJMsp6PmwNwrNvOAX8bm6aefUkNjZHEEi2ScQwNeroEx5HMYV7V6iMcltWLsf/GLf5LVPf+GxcQcgDn+7PPPrF/ffpI7EWStXPmppKdFQ4sEapYtX6baJGpZCKzTElxLaVyZP3ds9D5QAdAFZpP5557oPUfwSYuB0tISO33qtGr0CAypu0N6S+D7+KzH7eiRowJPAM6///u/13XxRT3mzJkYu3jtIoYsMIe//e1vxYoizwyNvwFdzmhG/RKj2iDc75AUUhdFUgD5FNl4mBuc47iXhQsXavz4fDEu1V6bJlBK4FVTrRxMkEYCCJgrgkXAK+CFflTUEOGah0kKc+tmJe54yB9xz/UagKsONOmtGwhuvab0mrVs1Uprmd56YtYjc5N0LRrAJSuh39u5a6fkeeG9GCsZKag+yiVcBLPTpk6VsQeJiX//1a/0cwwZkLuNHjNGjAXrO7hxsraC4Ym3AYnqa7/qThkFqBwnsDhygK2p0fsBKEIza8d9zpSyZ2FIexYWKoj2JAdtLNwEiOtmn5MAEqvTqqUkaYBCro89ADOEmQbnkbdjyVI/weXLlmtN8PldunQVI0NbETdQiokZJJhmLXGeAt7CezDMLmnNFRuOcQmAEDMPmLm9e3fb66//QWuRnnbPPPO0wD5sMEmkVZ99JrB3//33W/t27dyoKHI5dBm2m+/wGcx1MIHiHIMZdoad+ldqyyrEslK3CEN9zz0tBWK5dhgopN0kJwA3mjMz7aHCXoXWr19/sXPZubmSxka6fK0lsULRugO8Ur+G22dYMxxFsHJjRo+2yfdNFnjhLOKamTfWfkg+cB5hPAMg5jwpLSsRs+ZspjPVnD3sP8aWpAjXiHMv/f1ceVGjGlVqjdkDsPSYqNDuhPpJrpfPRSZL0oYkBO/J5yF/R5VBXRyunoMHD9I+ZZxu3LgmSSznBIwuzN/QIUVq/H348BG1GMDBhPmllhQjE7UFwpAsqolLJXlGm8spr1/XeuEMyM9v9Gdr4lSrXAuz6kwcSRWepV5TS8LB+/9xxgHsX/rh/5UBcXc9JMt8QGYEMiOQGYG/fARi3Tp0TBEYI3UT3spy10Ue0Oo9hHSDIvmY18VlJ2JWMnSwDR8+xHJzMRXJsThGFaGOLpJiplm5qNZNRJbnjmWaEkG4CONFxihqLYD7pL/Ya+E8i65aqlqvS+N72KavXbdW/02QhAU9Gc6SklIxPgQgwT7ZP5f38r44KqanNgPXw8hanWw/NSJuiOA1Y3xV4NSVTCo4IDNMUMLVd+rcWU1acaVs1qypAhcCDuy66QNVNmyYHChxriOAosYFMLXi44/TIIB+beF+129YLyBHM289NKP+TzI4iQwRCLYBFd26dxcTginBwEGDxKjpPrJg6lScKMAUgkhMFHg9WXDkOciZYCE7d+kiZpKxW7psqcABgSxsCQwXLCVAk2CPYI3rAAjQnwpjCMYYQMoYEJATzBOQMtaAZIxjCPQZAwAK7myBjSNIxGGQ4Pntt9+y//Xzn2teYC4IVsiIE4Qhb+M1v/nNf8qIg2AHsMF1AqyQl8GcOgvo7TCCUUlwoNSqU0Nzb1Su1gKRsUJg6fg9QC1jTPDzH//xa4FX2gdQowdbOGbMGAWQ589fkDX/r371q/T65HWALsaEtcJ6gon86MMPVccE0IT1Alx68/Qg+6SJ+y19JsHuR0s/0nwSrHHvXC9jy/Xz2Thj4hpIfRJzSGBOEsDrWG4L0IVECEEna5rgubi4KN0njKAc+SJsLr24AMBiVCPjoSBNTDsPQcxFe1FNpLMSal6PzBBJL0wF98r8ye2ustINcqI2IfpdM62HUydP2vkLF8SGX792TfdKgAsoJ/gEpCHPFOBOpVRveo16ppoaNXmnVpL1gGxbIDOqo/WyN08qpWm4PwHmwrgH5ol7IZCODhxdM+MXZMokNDBzYT6o/QN4B9fEoBiA1f/ss8+1/gEDXKsMS6qrJFWLZ2VbQUPWlZ9JzBmJAcAUZ5erBbK1pzh7YcFgpNQGoaBADCQjCGAjEcXP2INqqVBVJbnm3/zNf9PnwqjwO0uXfmDr1q1WcqZjp0723//mb9K2+dt37BDobN2qlYwyunTtqvsioFeLkqxsK791U5/J2qPtA7LrH/7wB24ao3YCLuNlPSBtR30wadJ9NmTw0Oi88p8HoySYLdY2TDYJLySogD/qmHv0LBRQwhBFPcoaNhQYCtJt5kYyxytX1HJi0+bNakrNur186YrMiUi+IQlFCQFrLtfImmqvjy2gvjgmN0mYxx7dezjbFDX35v2pXVy2bKk3SRfQjot5RRIfzFCop4M5hu3iLKTO84035ilB8sQTT+r85Pcx58GUBjk85xOJKsDz1i3btEepg8QBGUCIWoS6S9QHa1avFnMKiOM6P/poqW3dslWNt2NZCSstKZWstVYyfpjpGskpUcTUVpPEielzrl67qmcUidW8/EZRzauz1qpzYzx59kRurIwZz3+YSJ8v2vbgLurJBFe70GLgRxkQ95fHVplXZkYgMwKZEbjrIxDr1KZNigObBziukXJyxMhEQVKtZcUBPUg10NwnLScrbiXFxTZ8xCDLy0tZdgKpXLalksAHarUoqo9klBH4SpExFCFHlEjFfdR6IPq5+yH48yGYX/AvgjgFpOF9AphLJiWLCS5y3uT5tnp14RoW6uR4+PLwcYYm0lfVj/EU9xEsee0LAUsIggFs1OQ0atJEf/NFVp1AP8id+EzkM2ScyWaGhrFIA5H8EbgA9DwrW61AAfAJ0IQFgUXxoD/fPvnkU2VwAXY1kXthaJJOBh7gBlgBIJAhBpgtW7rUnRSnTo0CcfqOFSjIoMcQIId753tItZAm4qiGI2GQYRFAEDAteHeBGgrLDa6mWpI2QIIzNC6XDFI1Z7XoYUc9TI5ACjJIvn/f5PsUbATGLpifACTmzp2repKysmHKgiNPwuWOgBLwRxBMAAfIAtDAGsK+rFm7Vr2pkC5xPQUNHOhevHRJASQAGskYX1wD808whdzPG227i6NAXQTyMNMgMHTzGG+izjgTAPP7SMhgK2HQMEGg5QIZeJzwCABhjA4dOiyARABGv7RevXsrUCZLz/3B7vK7gADmiboawLXrDV2ayxhS/wMAJeAkW888ca8E2EEWBvhlX25YvyHtpkf7inAPkv5VVqaNU5AWkhphDSBJg71E/kdiBnb44KGDMu5gbcrJtLLSnWMj85k6VtPPIIAzYFFGEzESKUkBW66ZOjDWOXMSJKPcm88HtVG+zkP9LGuHWiNYkfVr18lRUE2Ia2vFqiAZYy8CQF5++WWxZuxlzEawawcEByOkP3lCRoRg/fq8OpdKl3LXmbDc6WAp0x6Zbfi5ARhn/mCp+/btrSQEP1Ndaiym/Yh8e/XqNdqftIZgnzD+7pIas3gix26VV6juFtt5xpKkCkw5PfYAb0GynZaZR4kngvIgC2YMWcOqe4wYJEAgawCpI+cCAJc1uXDRO3bgwF69CyDtG3Pm6Azic7hezIgY3+9+97vp5s+Xsc9vfo9dvnhJMkKCfuZU7rNnv7Tnnn1WkmzOP8YBsw+u/b3339PeEBOd673cUAR4LST3lqW1A9DlrGBPkVAiyUUyACk+PQcBOySpkDhyT+wNPZfM0s687B1qeDn72X8FBY2krnC2yGXHJHikAkBCXV6u5Avzxz2xT7jvsBaZg7Xr1tiKFct1XgBu7mnR3EaMHG5dunSWgy1qiMCAckZQEEDygc+DUcV0B2di9jgAnOQGDqvUdX6+erXmBdCpGthy1BENdc57389TYuq41nffeddGjxltLe9pqTleuHCBm9WgcslKaGxI7MBA5mOUVOsumybnX0AciR5A3BXNOyCuoGFTvK7SSSP2GWsSMM7AMl+49/LF2kF+7wkYjwNCqQM/f+aFn2RA3F0PyTIfkBmBzAhkRuAvH4E/AnH0spJ1uQrNa5Tdi+GCFQG53OyEjSgrs5Ky/pZIVOtBkcjKMUsR1FAXlyVjDtXC/RGII3bloRPJLP8EiAtmBfxukF0FECfb5xqkmCnJA9evW5du/MtgJ1USAAAgAElEQVSDh4dc0dChLsOJJHTOShCEeiPacE3hc9xp0QM7XusMnDv1EYhdu+lNX4OcMkiM+J4bZlBUnrTTX55WvRgPxNOnv5REB3BAwAqTRZBB4Nq2bTuZqQA8yYrywTzUkckhc6RuhKqZEDTQN4ygtkeP7gr6uD6AAkEQhiLU1gQ5EA90DEuQbgGCqBXjDw16d+/arYbaOB/CsPE+BIQE5QDC5SuWKxgiOINFgw3DIRFgzLWE+2VOrkbGIg5+qA85oMCO8eC1BCUPPuhGAG3atBUYopaGHmtz5/5emWiMYPgiSOF3X375dwLLffv0VXDDexN4DR06RHI1GA6uF4C8d+8+sVeYOOBcCVtCPZos0AHGGKtQH4WZSo03JQecwB4wV6xtN6Fxu/dQMyNwioFCbq5kr4Adahlpy/D22/O9/1Wu18UAfDEH4PXIW8nEM4+AD1wb+QwPYOO2ZMn7CjinTptq/fv1i67J2R7MVmBPCNpIHGDyQt1M8xbNNVcEgFwn90BQy72T6afGDVYK0EAAHUBJWN8kYwhKcUHkfQGEqiHKyrK33npbzAp1VMjpAAJi32G5IxOa0HYgHCUE08j2AFSAEJIUsCIkC8K1ILly6aobJoQ6xbCXiRqDTDqYqTRp2EhB8KpVK8XI4VrZu1dvjQcBJbLWEJzfP22a5jgE9qH27o+Ou/8fII7rcgbfm9Ij45w//20lCUpKirWPAQEkIADEvB5AfPjQYSsuob62iZgzrpl5wS7/4KEjdvjYca3Tc+fOR4Y01da8WXMBq9CoHEMpgF9gr5hDriMAY6SaAwYM1M/Zs8HMB2CFcQnvQ/0YAGf3ni/s1i3Wa472ISzZgAH99btuxnJajpuww+wt5h5gcfXKNWveuKn2DwkXWHkADtJAWlsAVDnHYLn4XMxS5s2bpzo3euFxdjiTk+1tXQCb/y977x0ld3ml+b/V1UlqdSu0cit0K+cAKOeEMgpEi4yxjWfscZrd8e6c+Z3zO7szG2bt3bUNBhtMMFEiKCdQQkJZQhLKuRVQTih0qLTn89zvW1UtJBt2Fv6qPkcIdVdXfb/v9w33uc9znxv0eGSv+c1vfiNpORJz1hAusYcPH9U6ZsyodWvcpInmK4kMkhgADtvbrog9Q37Jc/j0021uyZIPlQRhf2bvVB0dRh1BzSBjR00vzBY/ozYNJQLrlEQgINIcRGvJ2ZL1Rq1x+3ZtVXfm155XIkhSzHMJetjR9gFDKvbLSRMnadyQZJKUgukkQcV+BrBGeowLKPuEMajFYqU5s2j3cP7cOTd23Lig8XgtN2fuXLd3zx5Xv7iRi8YTYhthhAFw+fm5rrq6UuZiALjbgbiiogZO+RSzj9azY41aHzzq5kwyzDOjllFJu1hcz896vaaMih547G8zIO6rx1aZV2ZGIDMCmRH4xkcg1LZly4SaZXP4In8Se4ExBAFwRA5Y0t8HIC4/N0c94vr37+7CYeQcMB65LitkrQVwpKTITi0KAoLNmDg1IjBw9xdAHL+jrHTAxIlV8weJ5HxVOo92bN+umhaAELIaglOfqTT5EY6a1OgB4mrKMtPNVHxdnGcevNxK1854KKAj+26F4zBPHHi+ls2cCGlgnZPst8XvIrtESkPfIEANBzYBBX9jfkHdAQEJhzmZagJFDvTsrLC7ce2aq12rthwZe/XunewtRuBCAMDf69auVQ0fwQMyPgIUAg0Od8wI9u3fp/5RGHmYPCwhVoH6HkAl9TsATgxVGEfun8w6hzqMjZoSR6Nqrov8iEOf+r8dn+1w586e03NA3giYJAjE5p+gDTnQwQMHFLBiaY0jHcEDpjLUTSE9AyDR64m6Ll/rxecR/MB4AXC9FT+mC9SmqR4vFHILFixU9pps/eDBQ9zRI0dUO0d7B8YLRsnXVPpWCConDGzmeU5qGRGPy1ob0xi5RQJSAFJVlapJA1j8z//5azdx4iQ11sbc5Fh5ufWP0rrIkTU+WX8CH1gxrhOJn60fc6EkIcD9zpk7x/Xo3kPAi89BksYkJZg0wM6acZKREqBz/ziK4rYH8yVpHT0CL5yXzIpndPeYMapDJDDjd3kvz3p5SSWfTYPwyZMmm8zUJWRsApuBhA0pJLIuyQi9GDdAcKqNC9p7wLz5+jv7/4hYi40bNshafvz4cZpXPhFi9TYkRGwfYL7z5fsIAub4yg5lufPnzstMhiTIpMmTZLTB+5O0AMRxDcx7mq0TbJsUztpH3PLr3wLiaJweyG3tWca0Nukr2LlLJz0X/hjortDeQAIHN0NcCalxgwXCOAYQBKg6Wn7chXPztP4LaX0hk5+EAN+lizTXrgradoRM6q1aREYuIcddA/C1VeOJvI/17+v5mOOMO4meA/v3q9bRxps+apifmMENhivsB6ovxBG10MAzIANmHjYbxr6qotJdunBJ8wPDDSSDAM9u3bq6GTMe0j5Xq3a+9T3My3PHTxxXk3sMYUaMGKn1BEgyeW+lgD/AjGtmn8aCH/b2hz98RskDe5bY7h+VoQg1tlwjew2JAiTX7du30/WxL7AO2Fv5Yk6cOX3WrV27Tq9HuQG44jWMGbWJXCcqhtLWrU12X3FD843EEU7APMs6BbVdQZ0CtXu54847BU6jUWvizT5nPRfNhVn990JO85DPg01m7vJZGCEhJ6YFAckGaswYX/aqixcuqgUFCRrVTZKYicclkaUROYkZkmsk4EjWsI7UZBwQ16DYVVZH1d6CtjWoIkiuVkes16FAnJdT3rgmUMYXpQ4FhV9m4tjDMORhz+EafIkASSn1rxQjbyZRya+Qy7QY+MbDscwHZEYgMwKZEfh6IxBq06JFQlblBFzquWYSNIK6KE1RZWQRs5o4F3cwcf379nVDh97pcvMAWNiSG5BDSokhijrXyNTEZEtJOWUQmvwlEEeAaCAuMFdQ8EednBmkeKZs/br1bvuOHZJh4f4G+9GzVy8xN2R+OWBlDBIwa76Jq8mWTB7mnS39YUZMKKZAkiqTczIuGgtZsGcpeCM4J6C1Hmw0C0ZGZk22vXyTAAeJFc6H06ffq+DOzBfsc3lvb0JCNn7mrJmyvY/iJNiosTLHZF45YHk9rnMECgSIFPiTAQc4ADDsCwbEQOGLL74oYDd58mQFTGZIgQX4FTXShkHh+giqCGIAatRHkbG3LC09t6olFSWQw/baXwcNt6n3MMmT1VV4u3VznLSeZVwfkkRjSHsErKNTLRRZaZg26juGDB4iYEtAhqU4hf3DR9B4vNDRIJo6QlgP5IAwg++9+567684++nkxLnyff+7mzJmtAA2AROBnQMIYWG90wTXx/JA78SwJxniWvj6O58kX7AZsE+0LkIgiberarZvAFWPggRLPjtobX/xPBp9nBnsAqGW+wlYwkQD5SA+5HlwlW5SUJGvyfON1b/IDawk7wLghucVQA6DoG1Izt2nDQACObBWTBH+/jCGf5ecY98t8Wb5iuRsxfHjg8Okk00JmCQinVo8AVoYGgaFJupQyBeKYtzilWj0fLBnmHchFkQbCxgGkuV9AiW+jYOuOXpGGrMwYyNY2RXjMdwJbAlaeFYwqc0zug9euuVdeeTnJGtNHkPHnGQLi1AvuVl//BhDHRVrrBmNpgZokPswRdLQ+89rVa+Z2WlEhG/lNGzcJPAG0YFZJltAQnfdp0aLEFdat7+KJkNgvgnwYS+6POXv12nUBBN+rz1xwbZ9jjpKUgWnnGfG5sOqq57tRobnL82Ze0veLBAzjSyJCrQKcGRwh1aMX4bhxJEOY8/nap5gvsHEkfQAc/BumKFIZceVHj+g1AFrWQ+87ernvPv1drQ8YXoykJFu8cFHtCmDaSarcuG5tPQAirCk5pgYMLP8GlAO4/umf/kmvIwEB08YZwjxGSgyAZI/jvrnP5iUlkhGytsxgCYMpM12hj9q58+e1HkiYMcaSUmucI5r/vC91miTgmDuSlcLG59MgnvrTPurvx/vKBZSxS1B3mKfZ5Q2RNIclpbVzQG1nsrLcurXrtFf+4JkfCNytXbfONSwulrwSmTz7OMAZyTEGLzBeJIHYP0pbl0p2DagkCcn8YF6t/vhjrVGuj0RpTl4tsXtDhgyW7DsWi7hIpMrVq1tk7K3klLQFqAniatUuFBPnk5NeTqlaa5j3uJl7JeXmOhvtzIWJ80ZHPMcHH/tRhon7evFV5tWZEciMQGYEvtERCOSUxjaJeQoa5arfG/Vkcn9EouZcNm0GskLuzt693YiR/VytWmSOkUhlu3CWB3Hs89aiIAXigjMhMN34SyBOcjdJOK02BbCTlFjScFtFes59+NFHOuTIlBIMEVRheoFttBiHm0CcB4cpdiYdxFkdlT/oFMTKzMG5mD4TMBi35rQCambzD6ND4OPrkTzI84cihhiYleDYhoSQ4IGaKMaamzBwlaPMqQc8GKCMHIa9fEPdk3cMlCnEiRNqig0QwlUQswqCQTlXOufq1i0U+0fdCbUuBEHeSY3gBic1D7zI5GPUQFBAg1mu3eSh1u+L64Shxf2RABtgQYZ95MhRqpVr2LDYZHwYIgTNjQnKCO55PgRxL7zwB93Ho489JhMLkgMEZRs2btD7YVVOPRlgDuaRIBgJIwwdgIhgZueunWqOToYfKReBTk5OXrKhNeMDgwdoBFgSkBEUg5i8lNaCYgA37nzXk1JK5glBHoyIt7qHuULiyVgQ1BF4Etj5Bs9FRXUl1eKPZezNCc9aUrhke4QBAwYGyYKYbP0J9HFnpDdar17GrpphjYFLP/94zpjcwBYwNmTnAYVcgzWKDgk0ETTSM41m3cZQWD0Qz49rJzFhdT9ZCtRhQgmECcAxosGQBoaYnms8V/WZU4/HwJ0yjb3010YQDLBgLcDeMSYkDWBdmZvMJ6sptXXKWrFEipqKBO6qgUlR0EOwdn4tt2D+fAtu69V3o8eMkeumsR5R9/LLrwQS11w3Y8bDyVotkz//vwdxnsX1jCZrgYbPPCNq4jw44HW+VQngAfDBWMCMEKTjcEtyiSC9qF49d/TYCdVKYbnPOmAsrS71usaFMfJrnfnK55uU0lhYwKGMY7TGTN7M/BWYCPYjq8EL6ppj9rsCzeGwwJYlbZCJ5whYUaeG9JA1wTPmdWGX5fJykFlflWwQJo25TsuPxx9/XLWbX8hdNiRgyM+WLl2q96DRvfV/Yxzq6Bkyr7hmEkNIGUkwMUefeeYHSiqoNYoSatYIHbBMrzzWNPWCrC3rRZejxBR7D8kmroMxVDuV/Fq6J5p+4+4JO0/ySmMleTTSQ9qKwE5WaQ1Y8sTq47p07aLG3c2aNtXvAK4SCdvbfYNyX2dNThMQJ0YOo5rsbFd+7Jib+c5MNU7HYZc9mD3F6v4+FPhinywrLXNbP90q8CulSyQiV1L2OMaCRIgSPu+9785fOC+gJzAOq59XSww1MlPAGnXqsIWFRXVkPMZ7kcSjJo45xhe17rVqFek+PasGg8+z53mYOgam1vq5qo8n804soSym01QNYffEM/8uA+K+0XAs8+aZEciMQGYEvt4IhMpKSsTEVVNrFjTMhfERawFgooccwUQ45HKzQy4rEXc9undzo0cPcnXqkEEGZKWYODlPyt6YAnDPxHkQp+84J3dKL7e0bLfXIgKMBCZlv24ZRA/iOFzIDPM1d+4c1WsQ/BBsI0MhSBUTFzSNTWfi1Dsq6Cvl+wd5xoED2cwWKkzeGM6Soxk255VIc5BVBc2TvbuiDyDVlDuXvk1WMO4PfcaP60MmAyihlgXASeBhv2vSUIIWsviYfpSVtXFDBg1ybcva6FoJkinMJ0AsP1au5tyAFT7niSceD5ztLNuO6+TOnTsUDOPw2J+eVteuWV+2bHN8I2gn4Nu4aaOcLfv166/MPsGhBwhk/H1tHMYhyDaxuSaQss/5QjUt1GYQHEnWBmCmBguX0wiOcJcFjrh3ANEjjz7i7rzjDl0/1w4ggREEiBBYIhmEJZQ86/hxgTXaJ1hiIeQ+WfOJAmBAGiAdW3Jj2mAfs2R/TmNeatWm33uvq1+vngAhrInVF1kwokA1K6TAl5pKaoB4tjwDmJM1n3yia8NdtG27djJV4fMXLqB301G54BUWFarNAK9Dkoq1OL2gqK9h7vA5sML0AMRQASbFM5OLFi10DRs1EvtILRtzASaCYFVMmK437rZs3eJ2frZTY844YPrgzVkApgZsV2q8YFvp78T1wIxZzai5vPLwAb8kO2BfSSYAKGEYYbJxA5wwcYIcJsVEYgqTVgPjwZtn9nxtFgExeQ6x2rB9Fy6o5q9Dh/ZJYwnfQ5DnwOu9nNUbeIihB+wlnBwokSQiY0Ui2rVbVyUnAH4v/+ll3RvSzQceuF/1RSQPbF+4zWb3b2Di/F7jx5t9A+t3gnUkw6zZEyeOSxZMfaLWaEWFgDZOrrDagArf/kGOuKGQO3XmrFu2bLmYY65frSiqqgUiTKJtySmePwkHAm+rzTVFA6wuz5e/NafFbpmklGv2cmBeC3NdVFTHtWxZotdiWMJewH7I58EU8v7cCywYAAk1AQkeajzzsnPFKPFZXL/63hXU0ho299Ys1YGSoOG+SVAsWbrUjRo5xvXs2UtrT424A5McwDxzHHnp879/3o0dN9bdccedui/VH0YiAmF8FnsH8kxknNwXCSYk2RcuXtAewZqA2aKxN0kOXJEZf7PUD2sP2LtvnwyPMGny0krum7ODa/HGHVIQVFYJOHXv0U3viyNtWVnrYC1booC5xtz3iQkSm2KCA3kyLB9tO3CzHDBwoGoSSUqxt9ILkOQGdX48c+YNY0jPO8aRc4v5BEAD0OMSzHnAumZdsZ+HcYrMyg6afffXuQyQw9ikdi0SfTGTU94CxBUU1DPX2aAsQS1RfE0cp3vQl49xQnqqpCmjGg67kBK5tsaYZz/6xf+fAXFfL77KvDozApkRyIzANzoCoY5lZUrS0djT/Lrt/ynqJggUkEvExMZ5Jq5Du3Zu3LihrkED6oEINHLlUqn2Acgo6Tmk+rgAnFET51sMkEGPmmyRg1DSRZ0SVuFickQLuu3bVhNnEVtweMbjbsmSxZK48TkE5TA/sB/UjHjZIoc6v6X2CcFp5A0tYCuQrhFYULtB9hXg4c0wyKI2QBLTqpVr1rzE6piCeisFoEE/LIJfc27EmtxOPPv8uAxOli37SDIgDAR8gG1BsQEnDnZAF7IxApP6deu5/Nw8ZbYxoiAAJnAnQKbmBmkXbNTQoUMU8HD9ZJ3JWJ86haFKTNl1mDeyu7goEpwQcNG/btPGjXqfcePHBe55WQr6FDQTcCacfpeaugP7DwjgkEkmYOJa6WUFICD4AMTABnEfZI0BOsePHZdckusgYOVaaMFA3Q1Nr/mixgTrbGR9MIoAs7PnzoqtAwwBPJD58XnW5+6Imzd/noJ+AmBcHpECYhxiNXyVMoa5fOmSa9a8mdhCAiW+TE5rTZb5Xe6HsSWYsr5Icc3BFSuWa/4zXgBLgBxOcrRIwIyF95kkE5DayvYTJGJ2QZ0RPag+WvaR5iP3wu8joxrQv78bPWZUsrcafaXkEDpggFgFY3VoOWANlpkTBJb79++TFJeAa+TIEa5Tp85J23vWzenTZ8SOIsHiGQB6CcK91NEnSJiTAALA8Jw5czQHcQAkMEQCByOA6QPfkzRRssdULatff+l1ovaeZtzBdZuDYaU7fBinwDoChjA8zFnGmwSLd+Os6RBp/R1zs7PdKy+bxK6osFCgsnOnzmKbeP1LL72YfG6YYcDCAOoMkKdtKsE2WdPdMdiC0poOpJsYCdjr+VsfQcaJJJJAdZA8ArwhTyRJcurUSc0bkjPsFYwZyRCeJc2rkd561jS1f8VlSkEyCMaKOcJ4ce8AF4AGcwp2GSkd89nLAbkuGBc+BxDC3mT2/hEBLJ43ySZjgQ1okEyhh2SPnt1dx47tNZ+4VuYScx/WlDqto0fLNTdI2PGZVpOZcOFQ2HXr0k01q8xJvSYSUTLm2jVaPdA65IoeKckS1hvr6cCBg65+vWI3cOBgmSGpbQ37oJQLCa0l2HdY5B/96EfJdgvWWN2YR54r7r2oLPgdkk5IxpEmUsuGrBuAc+xYucYMl9s2bdpKXsj7MEaAfa6b2jr2OthSa5ljc0FOk6ofQ75pUmdAEO/H3EC62btXT1daVmpMeywiUMOexTMrUBN39h0bL96bz3/7nXfEvAG+vByauUB966CBA12Lli31+V4JQHsJQD+ScfYL5Pawj3yfdYqpE6AfNUeWyh3iOkcGDxpkLJpWKnW82VLMwMKSt0n2iVNpRI7zII6fk6xl/jAUBpptDcLOUY/Kuma/ZT7l5CFbDl4jlUrcPfHMv8+AuG80HMu8eWYEMiOQGYGvNwICcbARksGrHowDi+J6M/KQ/4BAXEQgjqCrTWlrN24cNTaF6vnGZk9NnPV/w50SWVZ6TZzCQY/DXCxqAZhZ8oOIrP4sKWdMMzKxoMvkIATi3kUSJmfzpk1iFpBTEtBgBAHg0IGFu5a8xC2QJ0gxs5aoTAF8HzKKzQl6+AwOcoKgz0+eFJDJzct3+bULFKiQOeag9ZIy6+2UnWRfAJMEPL4Gi6AB1ozAncOdeq2UdMjYM64HUEk9x3PP/V6MHpKyRg0a6GBHogaIQ0KDVJRgDMt12B/11bp6VY16AZvIGy2IjwuAIUmaMmWqmAGCP9zfCKDIglNfBsAiwMacw9wWr+ieT50+Za0UTpwUIH7qqaeSkkFvNkKdGiCCMaOejcCaAIrgHTdK/g0Ag7Xj+0gUYYOojaOfG6CSseE9JkwYLwkSgIDx4/urVn2cbGzre9cRRCJTOlpe7po2aerGjB6jvk9+zHmmK2CncnPdwEGDFEgyl8V8BuwuGXPYVe6TYJAalfr1Gygo37t3j+vThwbATeSuCDuAScqK5cvd/gP7FTDSLB3Ax/1T28N8gR0i2CTAnD9/nmoCx9w9Rk6j1LXQfH7QoIEaj3379smEAeYMNs43JvbOkswp5s/p06fUD456K+reCGTTe5MBjnAT3bN7jwAE5iTe6dLKdqyulLQITAPSR+zdAdf33XefzDbeeOMNXRMuom3bttP7JwJTA6vP87kV727g47eUNMtfN2uLuioCYnpmMQ+9lM2YN5NoenDJHFXCI5FwBfm13KuvvuqOHDkskAF4x8CB/YDfxehm9+5dajFx/wP3u3r16gcMrFn8e6DpwZnfL7xy23+mTxRpb4vFNFdZFzxj6hfZLwjOSUaYsYglWqhXAhAwf6n/AyCwDkhq4O7Js0c6Z+1MTCLtk0hWFxZxn58+43bLFn+tu3jxghgv7UfqqWkMMYwYa8DXaWaHrcb2RgWSVZPIck9WxxQX+BLTSs9B36A5+Gz2FJI2SKK9q6t3yUVuR1Nu7oVxUG+4rCzJLPk3UuQxI8e4wYMHudq1YXni2mfYL4rqYudfrflz4uRxkxVfN6UAbGV+foFrUL9YyREACp/Ne9Lnj9/n95AM/s0PfyhQx5eYaMl+nd5n9pw5ApqAIRx5qTVNdw5mT2E/2bpliwAUJiEkTtirlGCIxrSnsZfSgw2pK/JkOcvmIsM2+Xksyv5tNXA6d9Q8G2m4NfTmXnlP2DUvU+Y5sJ6aNGkk5p65xRpmnN96+20loX7wzDPu061blVhr1KixGOY777hTclixvIHEFPaNpAdqhH79+jpcLgFsvXoit+6pa8S8C8Bdu06Rq6gy11/AHUYsqGNYrjk5JCq5HxKVcXf1iytqem6Mco4rLKxvqg9ULMxx1AKqn86S8RTJPyXdolElvurWq2frV0ZdpobRV8bY5OtFVplXZ0YgMwKZEfgWRiDUrlUrgThl4IM+UQR/ZrwRdtFqGvfixkcTWP5kuXZtytzddw91xcWFYt8knUyQoQe/5agQ20QZxqCJY1OBu+mcJKOCrYMpSwvEvHzLfi0I/IK6OL5npgj2BxBHUA8YUrF7AOKQwRGAIwsky231YmSps5TR94c614EtNjIWJFoEkBxsZNzJNFPLduz4cXfsxEk1ZiU7SUBBwGBsgwU4SI18FpyAhayunAlzcySHoR4J169xY8cJYHkLbl8vQvAEWHv++ecVwLZv205SJjQw9Efjs2CHCCzIdsOiEAgBPJCOdgzs2ClYpwHw2XNn3JzZs2Uy4ZtTY1tPEDp61GiBFKSEXAvg2+pVrF8afwhIGSNkPTA148eNV4CKhNIH5IBpAm8svg0cG+tK/RY25AQsPF/e22y9L7pf/frXyiQjs0J6yhcSHpgm2Djrh5UrgEQPK74Avr1691Idna+Rot4P6R4OnzSFlilHYJ/90ksvCTjCQDKWBLKaX0y/gGng3wBjrM2xeCdoWb6cBuzFqrchUIMJ5NoIuP/0p5eTJjE8c7mRVla61994XcEkLBg99az5+G4xXAA+gPef//yajG0eeughjQ3SO2pkCFZhJgGvrA2cOQkUfTsEWBOCN8xVunbpqv55ACTmuSRu8bjbtWu3ZFs8G9oEEDD7OenXigXpJo1GqoVkl+AYSeirr7yqBMqwYcN132IaMCXSNlAz4e5ZqRSTFsR1tsCVXMFcg/sicCWoFRBWoEnixVj+dGAo2RZMRnXEvfnGm+70qVNyKgXUAyotGZJQLRcBMvfJOObnwVjh/GmyZC+5Tpd+eulmCjxaPsdLMGVGVFGpvck7k/p+glrLuEcmEqqtook1jD01kzRWJoGCmRDtLRhv1o4HrIyG1c1a4gmWfOOmTXKRvUrT7RYttOchx1X9aWWVq1W7QPPTGCnbDxk7mThJ4g5jj4W8SYN9siu1fmv24VNtoxJfcbXhYN/iGuVAKIWE1dgBcmx8rHaScVA9VHXU1S0sEjvbpEljrSXej+vt3LmjyRazssTY+PYYx44fU9Jn9eq1rrKC96Y+Gtm0NX03aaaxctQJ0rOOPZcDAhYQIAooYfsI+JEAACAASURBVG9jXdHs+h/+4R+MfQzYVi9vBTSxxjE+Wb36YyW7mFdm8tRN9Z2AZJhp5jz7JsoBenDCgrFn8/uVlYBiSzT6BB9rxQMWxo6WAyQl2PcBT4BKkj91iwo1HsxFxo5nDYsGm/y9731fdW8ko0iwkECi7k1tWqgkiCEtzRGY47pwV8YABck2CTGYddY5NXG8B/tFJBpXYpT380ycNfp2UsoIxHHtCZwmLwtM2nEedvXq4zhMsjGiuck+olIJat9RS5w8qX2JM4VkoN/jAXEePGtOZofdA49mWgx8CzFZ5iMyI5AZgcwIfOURUE2ckm1ewggzFth3o7uPYOkfj7rcbA7vuAuHQq5Th/bu7ruHueJiitfDOiQ4Q6IxiuNzlOGkDsQHbvb+/CFwIyYwgOYzkz4bTbDga53SA0kfoHHwEUQQ8HCAr1+/QTfqG0QDWtq2aWP1QQUFkhDx3gSVZHzJdMLYUM8BqCKQwGaeL4IkgggADL3WsDfngC1r106yNd9gt3HjJm7EiOHKNBO8eZdLNSAms6/MrrF01IAhoeJ3YTxMPhdVwGSF9hEF3wAsXvfLX/5SRiK54bBb9tEyZU8JHjxrR3DJQcvrYdpgJtSrKghEkMr863//72oV8Ld/Q3+zSrdt+za3+uPVAqkwgjCQMGEE7owxbIK1IDCzCgDM8y88L4BCDQySUG9XTya4rE2ZW7pkqYBn9x7dVU9FmwJYI1gopI6SKQa28HJ7q66S2cojjzyqYBKghskHroTc/09/+lN38dJFNZ6FYSJ4Q85Ifzjq4Kh15Atmo7z8uNgZgvtBgweLffUBHs8OYOMloLAJvJfkYtnM07Dqg5B3Un/FzwjQAVownU0aNzGr/cDinZo+5FD3TJ4sh0qCPwJ3gizklwA2As5HH31U840AExfKkydPKJgjaP3nf/nPCpAee+wxBdPbd2wXK9qlc2cxfwRuBF6wyQa6TP7J5wLkYIoBLywfeuQZIxdSOwoSGcigMKfp0cP6+VkNoAEmwAB/X7nyhZ49ge+2bZ+KuZs7d55qowCTMA6qF6K2SjJCc3Dly6+9VFb+1kwcr0PmyRxiLDzYMOdFguN0YBg03Ca5Egq711//swJWxnX48BG6VuYMYIg6NF3r2bNqTA4rbkyaMRsp8GayPWPDjD7w+4V3ozUG0AAlIMbqz8wFEhbMt+9g7GGtCcph3gCVgHIYGIALzD3BLuwO85s5YcyHNZQnKKbuFBb34sVLLis77FqXlbmHHnrQbZGMeI7ulc/zJiZcM882Um3mJLwfIJXPJznDmPr+g974iSSDgZBszfm6dYtMfBAK6f/ZT7k2gA4AjX2Iee8lsagtSP5Y77sKJa9gr659cU31UbgTI08EwF6+gnlPrtYroAsTJfZPJKSAHDMByXdrVq91K1auEEPHNTHe165f01qARaUW9MmnntI1sa9aYoTasNqa8x988IHkxiQuuB72I96DcbW5TTIvLIBN2w5Ya66LMUAC2rdvP907YJnxoo0AvTZhCjFNYs5bbWCVu3zpC+2tsGZ16xXp/dnPSEpQz3b1qu1VfD7JNJJmJG3q1AYkVkqtAqDlHpB8r1y10n3/e99Tzzechvv172fS2LDV05HYYs8BaJLM27N3j8Zu52efaR+6e+xYY2ID6T7XvGz5MjmY4g1NEgxWH1Csujy1ZBUyFFiEiWPMAHFWKxl2des2dDm5ebZvBC1tTHZr9w2w5frZo6QsqYJpzpaEk/WhdikB0L/vkR9m5JRfObTKvDAzApkRyIzANz8CodLmzROqS7sJxKGGVCY4gaUyAVHcxaPVLhxyrlP79m78hJGuUaMimZoYiKM+gIMFG2cP4gTjghYDKSOCkHrIeYlVzZv0AbQHeensHIeQGMKcHMlQAGQcThw+HH40tkYiR5bdS/84zAnedny23X28apVkULAROMgBmGRjXVEpEw7qsWB26tW1vnPITfYdOCCpldlmFyiIIPAGPADkfC0G90OwJfZPUsuwro2Cf8Zx8uR7FGwoI0p/HjKyOWTAc928eXPFqCHX5NoP7t8vYwuuk/fn0PbBOVncD97/QDU4yBMZJw5iCumXLF2soOOJJ55QUAVTSaBPQEx2GqkpJisEVwQTBFI+UEdCiYxp77696nOE7I7sNmML8GK8YfRgEWDz/u7vfiLQwj0yDmSMMZtBrvjkk086XDYZW16D1M5LOWHVGGOQ55pP1gh0ASII0GGk1qxZ7Tp36eJatmgpUA3wfuCBB3StxkIl3Jtvvp10QyTY83U7BHfz5s4VwGGsYfJorm4W/AT+1pNNRhlY1edki9UjWMfpExZSdVp5eQIVsKMAx0cffUzBK1IygjEC/gMH9rs333xL4/fd735XznawOdSGAToAR7wn40Kz5O9///vKuFOjQ4sAgty7+tzlunXtlgTRCsglGU648qNHZUBCcP3wIw8LYHrmyazZja0j+MPGHjaQ++I1vrbOunJkKfvOmANiX3jhBQHDU5+fkqyUMeI6lXlXfuXL69LLnG/HxPEwmafI5ghACbxJKChYlMzY3FhTX0HdnXPu8sVL7s3XXxdAZk1S68k6UzP1oiKNO2zBipUrBbRx47Sec9Y4PMXEWT2nl1Vqh/H3EtSwehmnyReDXmf5+XrGfB5JBfogUvfGmmJeU38KiAP4A8JhaKgh4n5JOsjFFgAGEMzNcydOnnBLFi8O+p0BquOuuFFDN37SRDEps2bOlCGKB+0AbJ4T/0Zexz0Ddugnx/g1L2kqAGcNqs2ExNfMsS6ZC/ybazMm1pQAVpeYcuAFDPq9VNLMoOclv+/ZdMBsdWW1qw7MPmR9f/68AnnqbVnLZ8+e0d5x8dIFJVIYC0Bhbk6e69q1p7t+rUJJML4AKsw9qzfErCWu+yAp0bJlK90X63HlyuWusoqee1G5puLyCKNLQgBQSY0iCSzYPJ5r7YICraPnnn1WiUHek4QZ7wW7TZICgMnnsW8A3KzlRVyJF/oaMiUj1TG9jvE4Wn5E4wBAZx+3WtQOkqbv2rlLZkNMMFjv/v36qh6Q+YUcF5kiJlAAUJquHzp4UAm4zp06adbD3HOWeKMt1oPaVNTKd7t37VYSCfMTWF5jcM8LvLPGSQrR7PvKVVoUdNSejJkJ2E0CCNXqUe6ALNapjjrFxGW72gW0ZKilsQVwMobeoIg9jntKgnrktNnZulYYU53jwc+59gyI++YDsswnZEYgMwKZEfg6IyAQJxlP0MtJcVDQK41MLHINnCkTMeQnEfmTtG7Rwk2aTIBcrD5xJqcMqR9NKJSjLF4y865I0moO+ApElv6fydDOp/gI0NKZAAMZxgj4w4ZDc/OWzW7zps0yHeCAAQyRLUd6aD2SnAIbQNXOXZ/Jmp9AaeiwoTIQoWE1QTyGHhhsUBcAS0YQAJtEsETdxpq1a92Ozz6TaxkSI4J+gh3kd/3791Ogh2xIQAob8KDXnALYcNh99NEygSAOf4AmgIqssdU/ZQmkkBGdNm2aMtOYO8x6Z6br1aOn69Cxo9U2UbgesAYUzZ88ccJNnTYtaWRBMEFQM2/eHHf//fe5lq1auX1796kej+uAGYBFGzFyhJzzYB8BhhijAK4AAmSvkWJJpnnXne7e6ffKbGT/vv2S/QhYlJcrI440kOANIEBABzjp0qWzxgbZEuOLEyLjD+Ddt4/GwQclcTSrfkB3jrtw4aJqywg8CLx69OzpdmzfIbApU5pQSJ/J2AM8z58/59auXS8poZmljBXrJ8lWbXvWgNjFSxbrepHLjho5SsES0jWiZQJRagCtX1fEbd+2TfdC9h/3vwsXLwro792zx73whxfEWs74zgyzEw8c9KytAIYnrynzff/9DygIQzbKhH7zrbdc3aIi99B3viMzjFdfe9WNGD5Cjp4ElLCc27ZtcyUtSlSfSI8tQB0A0fcOZD5hbABYRG6K2yhAB+bVDC/ibtv27aq/4bk99J2HBJzVRDgW09gTBFrdZX5gMpIn8EtgKLOM69cVFMJ+qReW1qpn4W6ugfMM3JeZOOanD1B5ZpIrBqYmkjMHNa0eyHlwxV5w5NAhN/uD2ZrLPGdAJUE5gJ5nxH2SREEqCzCh5yKBOetIe0mSMbx52wuk25IWekDH1mYybsaSH5B0ADjgbsqzhDUpLStTMghnRICEd5JlPLk21i2gQXVF+QC7G1q7MOQkTngdtVqAWkDsnX3ucgOHDFICZOGihXrWyLYBa5jWsK+QQKhXt776vTHXAUWSuCaMffJGSIA0k1ySJDJWP9nXK+hJqPYwhmcDTxnrfWdgyoySTL5pZkw+OSDjJdjPupbcwe3Q15gdP14ukMG8DGdnKaFx6fIld+H8Bd076+HEidPu4oXLWuNeSaH6QIw0pFqIC/TAsiPTpJE3a+DDD6l73JmU4f70Jz+RCoLnTGLC2nGYkQiMk08e/fZ3v1UCh6QVhkubNm0WaGRPhr1n/TOv2Gu4DsYFQMW+uH3bLnfjRqVeM236NDdv7hzVrNKbkGfM8x89epQrLm4ggM+6pW6WfQwmjro1TFXYd2Ar2cNJmGEUhPEMa1DqDN8+JOgNyvdJTCC1Z4wOHjokuTi1y7jlXrt+XffAdbMvozqgNrs6irlVB+0z+XIFZqnaswsJyJFsDcnYRMYzSmKEXe2CugJxPK/UGs2ScRB7K/sJ5yCJCAyulOiqqnb5qvWDXbWee3zd/+jfZJi4rxNdZV6bGYHMCGRG4BsegVDrZs0SVpsWdvKktIhHBzUMEs29Q9RlRCpNUhlyrl5RkZs6daxr1aqZSyRCMjWxQnxYN3svGZt4TZZAnN2JfFICuZMBtADcJetwrMA8BfcsFuF1BE1kdzngNm60HmwceASsZHUBF927m/08WVlqGjCcQPp26dIFgTycGcksEwDyPtQy0FyWWgSCErKuMHoc7ozLmfPnFfQCRiZMmCggAXsEc8VrZNNft0iBCwdgsn4IEJmfL2v8s2fPqdYHAMR1cSgS0FDsT+AxfPiwJCu2ZdNmd+bUabFw1HUgtzGpVbX77LOd7r333lMT6KlTpyZr0QgiCSAIPPgZtUn8u0FxA/UmwjWS4nqy/ABKgkyAGcErwRfMGkAB0LZl8xZ3z5R7ZKdPUOPtr1euWiUrcUATmXLfQ43xp8cdgY7MVq5dVcBE1nj4sOECQbzHwoWLJDvkWXnJIONOQEWNEewE9YkEYPyRTMiFxA7y3kjXALyAbYJfav6QEarfU+AoSMAHEwT7hUELP2M8sD0nYFdxfy7zFBObWgrEN23aqMw3z586HwIwMtEEbbBWSKgmTZosBsbLWq2HV8z96U8v6XfHjx+va5F1fF6eW7turcaR5r8ESB+8/77uG7bRu6CuWL5C/9+ta1c3bPhwMbCwt8wLtYUIhyXJ455bt2rtHnjwAUknATLcB6wPwJ2aS4DZxIkT3B133ikZl08gMNdgbmWIoZ50EV3H4sWL3LZt2/WckCAPGDjA7NKTa/bLxibG4hgy8GYH3tjEgwyeGe/jpcesBzWHDuqG/O95OSDM+oZ1693ihQvVxw7WlHGUbBSr+6AGkXn12muvivlBcta1a9cks6C9IqjNS0mwTVJpY2njyWepx6RjHFiD5miImQmJFuYZzDayVDnnqhbL5JomN6b+zkxAAMCAQX6ftQaTgpEN8xS2bfr0aZLtvvD8C5KGPjjjITGs1JkiGWzcqIncVWH4AHEGgu058d7sj4wjbKZ3IqyhSAjMYswYCqbV6uD4f4CdmqEHr1FOLpCge7kt3/MmOv6Z+rmdiFmdoq8rJGHGa3ft3um6deuafH9l4TCbyrFkFUYhFRURSRRhtgEIMD2AZfYImY3k5GgP5HvsQYAxxofz5YurV4LrDsssCJmyBxCsb64HRk61ZcE9Pfvs7yST/8d//I8ar8NHjqh1BkAL5nnwoMGufft2MlsC9HMu8Jl89oYNm92ihUv0GciuAeD00SRxEJw46u0JS80exnWS/MI9c/eunUqAMC/bd+jgevboIbB29MjRoD2GtUyQzFt1iNazUjLfkNMeBSMGmOcsInHjawb5mwQb7430FrfKiOZCzHXs1FGJIECcauGyMDQxmSRsnJi4L75wV764bGs0EXL16jd0OTm0syB5aFJxFAPsp5izwGrC+rKfs+8B6kiMUk5AbTvj5d1PMyDuG47GMm+fGYHMCGRG4GuOQKisRfOEBT+YGsh6xMAXQY/eLC4mjkLqnLBzOdR95Ga7KfeMce3btVRTb2QXOGElEjjiGaun9wskTTJLSHMDT6idQQrUyVAlzUyhprGCBY0CR2rQiq1yruqKPlmzRoc6mWvMGvrcdZcYIW/lT2aTHmLIzpqVNHMDBwwUkOFwrVe/ntu3d69buvRDSSMJUAASWMW3b9deDAWfUxH0AOLzx40fH9RXnJe8kCBl8OAhAk/KnublKfjk+vkMAmh6nPE6An1qSShsJ+jxJhcE1bB0gCskLG+8/mfX507uo4vuGWDC67kP1UBdoQZqiAxEvF01zo0waEjRAH24PjJOWFUfOHhAMQnvR/AECAI8NW7SWHJSgELHDh0lKyIgunzlirvv3vsU6NDXbMyYuyW74x64FoAnJidIAZF8wiAAcPk5wIdx4W9q2bg3A8NZqqOjrQHyQb4PQJ05a6bcOO+7/z6BXcYKGSLNsK3B9nUBSaSugKg6dYpcu/btXEmLFmJMceZk7igwCXobMu6AG+YHAQ3Sx5GjRsoxEwtWYzDMnt3kWztVBwkDxBj4IBMA8l/+y7+40aPHJA1iCIbt96sFol597bVkTydYWUAcQSHj/Prrr0uSSr+wrVu3uAMHD7qpUwDe1gCZceIPWXmy92raHLREMOOBsDt+/IRbuHChgq8nn3wqmd3nc3g9Y7Ru3VqxeoABgD/zCjmjDDqyWYe0AKhQksNYuqgCOKRfJDiYe8hZBc4E4izVUrOCzehwAYm0th9JRi2Y72r8jkw4yNwDcvhs/vbAQXVsge0RDAvPfNHChZpHPCPWIkyIB1vIgBmzJUuWaqyRA+PmR+2YXY05/tm2FZgzBfJJGcUE/S9TzrbWo5F/wziQqMFUB6YHh1drIxI46wbPQ8wXAFv926xmkbEArIgZP3lSNUV33nWXQBzvO3feXLEt1FCVtW3jDh89qmTS2TNnBURhP0l88Sy9o60YNZnwUL9p7qJxhzIhTRqaVqdoLL0z50oxZyYdNwDHPQS1gVnmAsy98XrmjiVJrC+dtXVJGUnR8Nu7VfpxJeEDU5py4TSwboDX5JI4E9MqAVaIhuDnz52T6yJy2NNnzmhdsF9znezNMHjM14I6tEnI1dq7fOmy9o5Ro0dpjQMqGA+cZSX9zLZed5g8vfHGn93dd48Ww8+c9kkqkmysaYBbly5dk+1K+D3AEc8Q2efHq9do/XNdrGn2Ts4I9hwYfUv2OZkfkQDEoZizD/OoHTu2qwULY88zB+iRXGAceT9YLVhYf5YZe8q45gr4+4Qfa5jnxTrx/QYxGmMNwdhTMhDOyXGXLn+h92c+5WOMEmbcKYejZo0Jb5LK6zeuSQJrCdSQa9iwedDIG0BJbzmTuJIQYg2wL3BuKckhRY4lMCgxIFHFM/GGTvc9mqmJ+5rxVeblmRHIjEBmBL7REQi1b12SiJG1VnbTGnyqAw0HiQrAr6s3DiFBpKrC5eaEXX5Otps8abjr0qXU5eXWcuEcesQBsACCAaunfnFBGBEEVwoICATVqNnqddIDwZrAzv5lAM6y6RR3c22wEQTpaz9Zo0NUphL5+W7AAOoKCKKqJI3j05E3IYccNGSw69C+Q9IMgYDgvfffUxaSgIEjb9fu3W7vnr0KjsnOtm5dJkDy1ltvK8BHNoichcMYmSHOc8g3CSoJzAlEYFQIOmSqEAqpluJY+TEFy5KlBKCDIICaL3qade7cSZlPgBrBEpJIb5JAwAFbR28k7PlhmQA6AwcNFGtE8AKrRl0Ujo0AGExSCOiRTvGeZP25we3btiuziqkJTOLKlSvERh0/cVy27piWUFsHgIV9RM6DwyPySFgD/v3hh0tVXwf4IDsNoDT5HvU45tIGOEH+171bdwVcmJ5s3LBB9V0EIgTq1NYsX7FMBjO+qH7mrFmSPeKYSCaf2hV6sJGBJ4Ds0qWb+tLVKapTwycj3aEQZoXAgzFDYsU4dujQ0Q0c0N9lE/UETaKRwRHMkIGH7cKsBsBpjmxWV/brX/9a98d4MJap2h5rrUB9zfIVy92E8RME9FQfhHlBxQ3359f+LPasYXFDBaoE+2TRCRSZswSwmBbQV++eeyYr2OR1XDtrg0AOKRvSUIJFWj0AdKynFtdnRh68D0CPIPThhx9xRUG7DGTCgGfeg2QCc9FYjFCSLYTJhnXu0b27SeuCdZa+4wSY7ksukLyfZ9Q8qLnVTqVQUqDCWn2kS/iYiziDwsYir8NwiNYLBNq+ptVLBwnMMWZhnJn75gAZJILSTJQMdNjnGYiLaRw8G8i/BSiDeYC010uW1fjYt1lQA3uT3Ppecrmy4Y8IvMGQAN6Au4MGD3JlpaV6Pnzw/n37JLUlidL7jjs077dt36Hf4VnMmDFDNY6so2iEhvY4DAYAVOyf3RcAThtvIEW/1fim6hVvVjR4N04Px1Psas0kWc13Zd/CvEptOZLg2EnCjCy5bZu2WtOMLckznqkHyABC2/RJuBlTyfjBUDJWBw8eUH869meulrPFGsczT43x9GuMvYV1B6BDVsnYeraKlg8kmNhvn376SVerdn6yuT1jx/5NUovkD/scSQqSaFyvr6HmrrmPDRs3SH3BPt+6dal77LHH9bvvvfu+7r91aamSHYBL9qDuPbq6Ll066mcoHGDcSYwBdDBWYQ9Gji0n0eB+PPD3wJr1651ouQ5rIm5MKs/Tu4fu3rNH/TSRoFZWVes+AHG4Rus0FE6PB22ASGRFNLbULwJ2UcQUFzfXfmHz3wA/+wwJQPZ21prYZsoVAuderSFn9X4mVa+tUoR7H/1BRk75jYZjmTfPjEBmBDIj8PVGINS2VfOEAkIOX2XiTEbkN3XcKeWGlYi5qsobLjec5QoLarupU0a6zp1KXXYO2dhc2ZMLxNEnLgByMHCBqiNZIyfOLxl82XGR/G9ScukDGp9LtoCNugDYOECb5JRrP0nKKfNzc9XTh2J0DkFkbWThAXufnzrlxoy9W0XrPpjDQRBwNmPGdyTjQkoIs4QLGc6JZFHps0bAtmTxEgVke/ftk7kCAQY96rZ++qmkgAAxL1dBzmQBLm5kIbdv/35d64MPPhRkyJ0kjAAt5J70OyPYQTr26quvCCgir/TBBtlYssrUbAGckPgB0JAJEhRQ00Y9Bq0PuC4YLUmEhgxWnzJkYwQv9DrDuRO7a+rJXnzxJdlnU5cGw8HnAtYAgzS8/Zd//mcFNoA3jEoYB1znCD5h3TjcH374YYE33gMgiOwPUIlRC8EZwQxgju/z++q1depz16RxYwU4SBoBxQS2gBcCvMWLlug9yEoTFPI8YOaQZ+Ksx9RRcJsWTqSDOO/CB7hBNkhWnPtHatsNllZSMYJFZMIhWXnD1HL/1Kd5swwc9TChYG6MGzc2yWyQoSaJQGBDC4jFixbp2cDYeTaQ50GdJW6cPFv1JtyyWWYt3I9YL5IGO3ep5oValylTzJiEsZDcGBASiQoAv/P2O/o5bKoxbSYrM5v4LIHJzz7b4Sbfc4/r0b2Hq66OJk1YkjUviYRAP+u6TkGBO3X6tMA/0lUksmLPFLTb4vRAwm8nKRdIDxZSSZivsuV4dlqBKgA1eP6Y4ezctVOBOnOLwJ25wf15Q5bS1qVu2bKP1GcNwDRs6DAFpgGEC1Tbno2zANQzhgJDAVMLuyTTFTFS1tbcyw75t/XLtHpC7TfVVdqfbGyQql1xGzasE0MCKGEOjBk9WnJY2poY0xl3b7/ztjtz+ox7+umn9Xs4VK5YtUrzH1kzgII9jLVZcaNSa//2II65km4KkxptsZrBg6opS+f7BvIN1NYEcknW7RYPjt0fEGfOi8bsMdYAGwHtpk3Vh4z3hk3z0l8+IhKhHyfySgMjXhbPPgwAYy0i/SVBQ0sJ5OsAXFhVftc7SgKufO0YIIPPZO/j/QCE7CW8/6TJEwWovPxVqgWkpDBO0ZiSMyTK6EGIYkL2/ThXYkhSWaVnwDVh2ITBCOu0b9/+Soxs3rRFDbph0zFXYe7B2tWrV+RKWjRV3S51xlwHjr+7du1UQqxDxw6uVUszxGHtU3vmee10AxGfnOBv1YGrd5sxmiSimBu8Lwkxxo4tgfWfDuKoWZSMVqe3taKorqrUeSdJbSjbFdVrBFednAusBfYnxsdcRc1JlvnrZft2bdYDlfkMQMU99P7HMy0Gvspel3lNZgQyI5AZgW9rBELtWgPivITSXColq1QUZM5XMHH8Ha2iLi7sGjdsIBBXVtrUxQNDE6SUMjUJ56rNAEDOpJkE3akgxJfHBSUVQcBYM0i5FTvHK9QvJ4QddYGMStauWSP9PocMdQI0Y+7SpZMOJJzjCATIflN7NGr0aAVDZOIBHrA81JdxSHfq3En1XthVjxgxUmYSNJyeMnWqis5xV4SRIQhDBkiguXjxEh3cFLdPnTpFAXf6XShADCOJg7360H3nOzOUOSbbT98oAkEc0Mg0Y3IA8HrzzTfdpEkTBe547ZatW8XCAK5639HbrVyx0i1dusT97Y9+pJq1CxfOy5ABdgqWkaDy449XKTCnjxWSOYINAn8Cod69e4ltpS4H4DZ9+nRlomHCsNZG6kMAS/ADk8D7DR8x3I0YPtzNn79AAd2AgQMl6wSITZg40R3Yv18HPtePgQkNuDEnASgSMMPeAVKodwNIklHHkObwkUO6fwwIqA2h/ueLK1fdG2++Kec2wA7sFPdOsGH1QrifZrkQtU23AXFIQs1FNKQxV8f0zAAAIABJREFUXrv2E/0/7zFsyGDXlDYCCuKMsSNoog3D4UOHJbsqblgsORLGNfTCI3DFAdNAk0kefb1Q+bFj7u233hawN5dMM1g5dOiwGNApU+7Rs+VZMt/4G4mYN/3gGl599TVdAzWTZPFlrR807DZJW1xW6kj0YOPI+hPYerdS5jKs45w5s2WEM33adAE7gdRgDprRTxAkwiw5q8u5dPmy6jYBEcxrAkfJ7Kzcyb4CIJA0KPHQKdlPrqb08rYbVyC5RCboG24zVsx5apEYG5jmUaNGSspFIM34sD5ITsDwwtohab7rzjtdLJYQyKih+wz+YfVsgbtuwEDSn5A6JaSa1oLApJge4KQ7V/KcAXPsFRifEPTSmmHr5k0unohpLcmN8/IVmzPF1pCaj2et/eu//quA2rChQ9258+dVy7rq49UC6NRFivGN4+iJ+589l9uBuETo9iAOsJSaj18GdzZPUwxc+v8bANRvJ3+RfwMGQkrqJcx9M5CUso5LS1sHQOqK7t+vh9Q1UB+drUQggIKEFu/vZwgOnpK/ZmW5Y+Xl2t+QZzPHkTeKqQ1naT9gHzKDnArtI+zzSJh5DWoLk7G3d1XVFUF9Ltb4uZILe3dWQPWfXv6TgCP3y14C81+7oLauk2fFF8ZK1IjC9GZlmdNxZUWVZNv333efanAZG/bTjZs2uKwsq6mFGcP8hP2GOjzmKLWVrE8UB5wTnFVJcyrGNajVNFdQzkjMWmDVbFwYM66b8aUdCQqGaCwuEMde3q9vX0ld5RqdjZQ4YOOQMkcjAoA0cjcZKvO9WPWW7DF+rlOjTQKIpBj7Bz8zZ1sD7MxTkqBmpmO9HvnMGU//LMPEfVuRWeZzMiOQGYHMCHyFEQi1bdnMvP/VG84YMHJ7/B2lfiEL+WKuS1BcHovI3KRFSTM3eeJwV9K8fvA7sBo5LpydZ7VxjuJ/L6X0ZeJ2NVZ9Z7FDehbZ/79eE0gRb84YI9XkMKPeYN3atUk5JcwCQSDWzxx0HOQcQpy8GA5QkI55AwcUByRA4tNtnyr7ikySwx1GC0e5bt26iwWaOfMduXNhstCubTtJEE+cPClmr3evXu7I0aOqnVCG8v4HdF8EKTLakFNYlmSAHOpIEDHHoOYGS3F6ppFZvvvuMRoRDkpkn/TZoqiff8MGfrbjMwEEAn8CDySOAKSf//znAkncG+8PE0T/KoKPlStWiLkC4C1atFgsFDK+Ll276DNoyktAipEJATO1JQA6gDDBKYENzJTcIC+cd7/4+S+UhQfAEnxyLTA/gC/kQzgxIjXCAIR7wlWOuj2AGiYVSJRefPFFOchRCwLjBaheMH++ZKidOncWaCXLPWf2XEl4OnXsJJMJDAmQBxJMAKLIKNNzK5aI/QU5ZZUCDmrhkDVSN0kQRxDftqxMskmePwE4WWhCWEAjzwTgOHDgAD0TAB4Ag8Bq7LixgbyMJsdm3oLLJ1It7g3WE5CPFJT3BiTzLJDaMhaMLewD84LaGYJGAlSCPyRfgGbmIGY1vEYSvkRcgSxz9ujRo27Wu7PcT3/y06QcmNoVmDXeB2Zp1qyZmj+Yx3To0EmBGZ8NWBOrjiFHLKqgEjMW2HXuHVaC9WSfGdS+JfGbOUvy5UGcNytKSu2+wiZjNa8mpwR4wTx4mdazzz2rnmQkDGCBSaIQwBpIddZzLp6QzJjWDcw7nmGtWnw/VVt782XABCsYDhhGXAkBcb420PaW4PaCWj82JZ4VIII6Lcb1yJEjbs3q1Wq8zr43Yfx416ZNmepOMZh58MEHjTWORvW8Nm/eIgnsz372M10fSaCPli1zu/fudf369lNNH5uF+mFSmxe2mq/bgzgDVLf6Sjdf8T/3ZjNmQOPZMNt5kz5TafXHHsj5v5P7M20jsjE1QfoXkzkRgJrrpqejqRoAItYk3Dtk2rianFUMuQAhrKbVCpv5jckmkVOS3ODP5UtXNN70oyNBxPWy79AnEIk6+x+fA6BHvQALBhDJzjH3XtYrEkHum+d+5MhRMVmwdrCmrFvWDBJvADbrlH2Wa8Kll99nDwBwc08kCRi/Du3bu4GDqNOsq5YGmIZg/sln89xJUA0ZOsR17dJVgBRpMPsN8xfnTYB8k6ZNg95vNgaSOgamOf7c8zWKXirNGqDWlZplgalYQiYt/fv102dLRhk0+2ZdIxWnPq6y8oY7+flJ9ewMZ+cKxCGrtP6r9kysJ2OhTE1kZFJZqXpof/Z6gxN79lH9LuP61I/+QwbEfZX9LvOazAhkRiAzAt/SCIRaN2+sFgMG3gIZkg5h6ocosDZ5SjwWkaQSNX5pqxZu4oShrnmzeuovFQ7nOheifiThKquiYuHy8msnmTh7bwNnJtepmUFOB3D+IEn/W5gP3b7AofWkgmHZsH6dvk9fN5g4nMSQU8LEqQA/HpeJB+Ykd9zRW1lOgmuCLbKm/C6Z3/Kj5Qpyhw0fpsOc3wWsfbwKmV1L2e0X1aX561V38MABV36sXOCO+4EZwU4f0EhNFOPms57I7nDUW7BwoWqPkC9inkKxOgCH95YrYCLh/vjHP5pT4ID+7pNP1oghA3x17tRZAS7BCHVBvB5JDQHC1i1bVFeDdMeboAAYx4+fIAaMIIYauen3Tnefbv1UASogYvPmTZJK/v3f/zv1tUL6xfsCFgBTEyZOEFjk3uh7BJghEAIIc40LFyyUsQrvhzsi1zV2rBmS8Do1UE84fT5BM0wGYJnmt0QB1JPR1JtgGAkjfdMwuCAo6tmztxi6+vUbqM7QB38EuwQ41fTjqpV3WxAHO0EtU8WNG3oWyK8ApZhMoD66e8wYfS6BCwCIOYGTHZl0+uNhHT5gwEB34eIFd+rzz2WogeQTuSoSSxz2YNcAvLBtns1t145aoQq59e3ZvUdsKADfsz3UNDJfAMJmgGKmB7wXjB9zkjGk7sbu2UxU+IKFmDt3rsAtyQTPIhKsMtdooEw7gjlz5ujnAwcOkj2+r1UE7MGO8L4kOwCtPBfAAdfMmmAs0mJ7MzH5kiOlsSoEwwJxYuxSrpW33rMC4xHVqCG3M1t7z1q+8srLCiox/Slt3doNHzHC1atrwJ13Fxi/ccMtWLBAssvu3bq5cePGy9rf1k6QEUoCT1OF8jOAnEkoYdas5gfARINrMboBG+WZVS8j8wmZ5ctXuE0bNwrA9u3bx40ZPVJJLeTQXPfYceMECpDMUUPGtb7wwvNKPsCs0juMvWje/AXuaPkxN3nyJHNK9e1PqgmQY2KQ/m/klP751EyA+VRZ6mkk5ZQy8jQg5dlKP85eksxOnR0AXH6PZ8bzpm9h48ZNNCdI7sDcM5YkMywBYKyfBfxO64SfC+AByLOykmyPmUtZmw4AyfXrFdprWauMB3sdbRcAGcwNDFIAzFwzbCCtRTp17Ki1FomYEoP5y5rlekh4sN+xRpF0I9skUUD7AOYsCReSAZhh0foAE5YWJS3c9u07pLBAeQFjxrqrU2BgBwMmQCUN3ydPmShQRp0rck3mF8kfVArUwCKBpN8la5vEFqZJGDL5pAvnC2MKA+dllTrfgjpXfy5t2bxZSQH2gupoVHu3Enb0AMTQJGxtIHTe0cKBnqeVN8TEAeJycvNdYSH7qJ2HfPGsSD6hTOBc4ezH2EflANnZqun1/Qa9Cyt/c63f/fF/zIC4bykwy3xMZgQyI5AZga8yAqFWzRolyDx6EBeTpgZb5LCCXhWts4lHIy6bw98lXFlpSzd5wjDXpEmRABt/aC+ADXJFBY5vua5OIUX+JtO0ZuIW+AHfzE3ry5eXnjlOyZwsmOQrlsBdy3oceRBHFEc9DcFA3z7mTklWXPUFkahAHEEWznHIyji4CFwAGBzuXbt0ce+//4Hr1r2b69unT9KRi4Pw9dffcM2bt5ARAQCDwIT6BOp4CBZgkQBSkyZPViBNcE2QxGu81TpBDAEfbnSwWNRpkdXFSZIAibH4bOdOSS4ff/xxd/HiBUkmAQ4E5AShNL79wx/+oOwxGWgOYeQ6mzZvkoySFgEMkWo5tmxWVpgsKmYEBAYwTATtsD2wIDPfecdt3fqpe+aHzyhwZqwBfXPnzZNTJYCFgAkgye9S48F4IImEjYSZwIodJg5AAqilnolgAEdJmIjmzZppXGDtYDxh4ahrQ35GcAVQJYgie74WcBqPuWFDh6tlA2NmNYFmyEEQoyAkwdhGyALcFsT5Xm5I8ghWmQf79u0Xk1Nx7ZprUVIiQN+wUSMFLgQnPggk+KJGhufEmALc33v3PYEIWDL1oquO6N/NmjcTgCPAvO+++5NGHNwnk7u4uKHAhO8JSHaeudekSeOgjsgc6ZA0Ab4AkXwuAaaXSxqIs+DY2lFsEnvKdWlcxHBEdP0A7nfffVf1MH3u6iuQbXVXYdXq+HGB1UAuBfjn9xl/S7AQeNPXKqizQtIZADm/WAXgklb9KTbdXnd7Vsw/LDFxN4E46ieRvfJ95KTcP+sZRhjQiYsqjDT3RuA55u4xmqOABQ9EUmyS7RNWj2pGLdyc9hL1WjMGEJmkAtbgXlMAz1qYUIOK8RAGGjDCgOL27dq5L2BhskJaZzx7mrDLQInnnJWlvpLP//55N2nyJBmdYFZE4+vZc+a6cxcuuEkTJ2ndqlG4gEeuEhWqy7utscnteDgDrx58+d20JhNn3/3qIA52kJpl2rlY03nGENb28OEjMjbBCIq5iAkNa4cECONpLJv1ruP3VHsMq0yfuIARZC/jer1jKWBO/QljcVdVHVGd8br167XP0i8NpuzJJ57UHnK0vFy9F9u1b6+EGK6vyJ4Li+pIcikbfJcQGCRpQw0prwMYMt6w4ySo2OeuXbuqemdYNIAgbCm/z9yg1+XHH68x86BYTEkp9hLk6czJtm3L3HeffkJz0SS+y7W3sdaQnuNu6dl4PhPWHkCIyVGjho0scejbP3jXUakxbJxS4Dqu9Q5IVFKqskogDpdMyhvUWgAQh+uoeumFpZaBUaPeW8nI3HzXoEETd/HiFTl38ixJbrHmSaShFGHesZ9xXvBvrpU5hKybvYB5yhdr57Ef/PsMiPsqUVXmNZkRyIxAZgS+pREIlcLEBXUMJL+VAFdDXOsTxyGhTGoipnq4cAgQ10pyysaNqM3BmhwLawLAbDM20Z8sNQ1X8+Cwl9gEbQvS+sTdfJ/JgCP4QZIR0GVlq16PegZqBT5Zs1qHCw15OV1g4mgVQN8hgjgylLAlGBb0HzBAQTuHtmzoT52WXIVapsWLF4vNImvL53Fwcdi//fbbapSKxJFGymSWrSfbMgXWFJqvWrXSjR07TqBFNtvK7puzIPItgujf/ua3ktzAjhCMUmDfpqwsGVgCFgFJNL9dv36dACFZe1gbAkGsrl/+08s6wAFSHOwAIjLBgD0OaD4bJhAZI2OIlA9wQEabYn4YA+Sc1LYBzAhskGcShJGlJmiBOeQaYACRGgIWkbANHTpU4JEmsnwmLQ1g3RgnxoxMNHJUAofSslL1SwKUEMwAgPfv3+fmzZsv6ef9D9yvWhLs1um5RPac4ITP7N2rt7LzBLbe1joatcBbPaPoRRjYrtesiUuxRoD58+cvqE6J7D1zAJYLI5nj5eWuqqJCLRJoCeBlXQTDvBajBq4biSljTUCFLJU2FDxrsvcEQow1cjLYU4AxbolI8PhssviwpMxRb1TAVIa9KCosEpDzzA/3ybUh2eNZ8TPAFwEqgaPvK8j3CaxmzXpXnwcQIKBM9q2LRV2dAvpKbdGf3r3ucN179Eiam7BG+Bw+z6zrzbnRy5WRHFoJrAExz67pOr3UUI6DFqjLlTIwP5KBhpwibw82fBKGfcS7YBK40yT5g9nvu0MHD0reRZNtjD+Yp57R4drpQ4gcFZYUAxnYRF9LpusNEkICC96CPwBzdv0Epia7A2TIeTc7W8Exc4s75nuA3d27drnVa9aIqYaxRSrdskULscs5ANBETLVTZ06fdg888ECSIYKZOXT4sJs3d667554pAjmAA/aR+QsWqOcWMj7k3lwnexFsPptAPBbIHgXMvSmLuaSGc60vnQenXkLqg/0ApiXnlJdN+n0ztZ/WlFOKhdQzN8YznYlT8o5WGmLR4toLqPNkDmKMBLCRy2o0IoCnZJTYWZi3VDNy5hPrhXnK9707qdVFsq4NiJt81tYVNcBICK9cvqxm6TBb3D97EbJtjEMwmYLpRkafcCkXSMZ69uzZ2l/ZJxlj7/jIGUHfNfYB5MysqSFDhmr/RCnAz0m4IK3cuGGT6vVIylGPR+9F2FKt51i1mzHjQcncSbaxN/BegB7mD8+XGmlAH/s06xHQ2LZdOzdxwkStQ3uWKTzEOANmrfegAV2eH/J3zi81p78KgGxrSZ6C2gJx9IkTiKuqFBNHshUQd+LkcV03ZxctBi5cuCT5PWPMtTAu1PxaTaWBOL7U6Lu6Ss+BxKdKKTA1C3SYjz3zDxkQ9y0FZpmPyYxAZgQyI/BVRiDUsmlD9YnD9VH93ZBOBjbX8jiIx1weLnhysKp02SHnSpo3dVMmj3QtWxSr/o3C6bhaDBDkmbEJQZZ3pwTM+XYCf8UxO9nz6eaLB7xVVFa7gsJCZegPHzrkli5ZrJfBilVXV7rBAweq9oszB4YLIEWPLupbevbqZWxabq4OK5o8k0Ht1r272JbmJc3VHBZ2CEaCLCuSSg47+gBhe88JRi0c2Vdqxlq3auX27N2jgJ8DloOXIFEMiqSaYR2Y7747S1IrPpeAAVdHADIgj6Bx8ZIllvWOwwrlqWE5oIbsLvUTMBG+bQAM0KnPT+ngBRQR0PA6SfCyQu6Vl18Rq8j1vP/e+6oLw5USSQ/XhhsiARBSIeQ9OM0RbMBQTZw0SWCVG2WcuNaPPvxILA/AgSJ4Pqdjx06SCVkd32mNK6CCn5PdpqUBBiHU3zHGSCkJTjCL4T7vHnu3bNgxpyEjTM1Zg/oNNF6yxM9B/hYAikTKfEISX81PqxNKOSimJH0ESUgELTC3AJXv6V6WLnVnTp/S2E+ffq9qfMSeBmYeBC/0Dzx39pyelSR3LuT27NntTpw4KakrwIM6Epq+L1q8WFJbwJYxHvpvDbdEYyH8bE79zAMoY+MK3axZs9SgHBDTtVtXzWnmET+nZs0A5QWxCXf0vkNSTQ9u+VtBoPqLAbJYizafZPcesOEEzwTeXhJZ0/TC12mRLDEw4b8YRW+kQsDtWRqTM/rnZIGnB6jBSBgoDACeAQ+TUnKdjPGChfPlkskYwkSOGTNaa4Vgk3kAg7pk6VKBhtGjRrtOnToGvdVoylxzvP34+6bjPpHigabNL2M8kmxRYCyBiyx1bv4acVwFuOMEW1RYaHVs0WqBTdpHsObumXKPmWPg1FhQ4A4eOuTmzpnrHn/icb0/QHHb9u2S6NVvUOymTZ/mGjdqrHtVvVyFyfU88NHd8PwEOKmDirqc/ByZ/vB6EkJmF2/NvI3ZtOetxFFaz7fkjEu2XzAnQxNapHrrfakmzlx1lOzycj+SE9js8+x5DtS0AtCoGTZJMs6GSAMDRvEWJ48gvldfBHJNz9B6R1h+jTHDOZU6URIq7Dew4z4RwH7K+E2aNElJO4AuY886YR4BMNkTWVOsZ64P6SZziT2TmjX2LSX/igplBOTnFK+vXavAnTj5uVu+bLmcdK9+cU2NymFc5ZhaXemaN28spp49ATMsEivjJ0yQ4oD3JnlF7SPJMvZozhrqUGkN07q0tQFTyX1RrZBsZE7yfFOtQNj3cRpmr4fpvnDxktYHZ02Ret1FBeJo+q3kCAY48birrCJxUK77zs8vkJwyFDJ3VcYfkMcYco08T+YObDGvRxXAPmnnEI7TQU0sLGso5DIg7quEVJnXZEYgMwKZEfj2RiBUWtJEII5Gvz5I9sYmxLbo7OmPxMEera7UYVHStImbNnWUa9WyodwpkU9yUMRiIReiUD8rR9/XmS19TqrYXTUZt67T/6t3HYlTI2M1GCeOH5O9O0EpQRYHNb3AOnbqKMApEBcDxG1VTQPujkjPCAYI6nGgpA8PMkBq1DDcgEGBseL3cASMReOuXbv2agpOo2rqcJB+8bvUtmD2gXSFGg3AC4GE75emAIKgMR53S5YslkSLwAI5Idls32B34cJFkifhZEZABugcORK5UJkOeYAXrBXtDKgHwqwCOSbXiOxsxMgRxjrS7Dqc5d4VW9PJ4UBGDReMEFnVsXePVQYaIAUga9myhYL+xYsWiwkC0MC4YSCAZIq6FKSoHO58DoESrB4Za8AnDxepEgwihhrcG69DNkggAHNHcIN5AVl8stUAPx+YRaLVagIMi4X5CW8IeIbZDWJzySdTwWhqfkLyet7HB3ceLKiR+vXrcrJjXhPwIvEke338WLlbOH+BgBu1ZwRagDaZLySsb5TvJQXoVF+1kFnM8x48X2svUCDWE3OUkhLrw5SSsaVbutfMuAcGhsGi0BUHjcfzNC4EbbwPDEGr1q1cYZ06uhfAtpc1HTp8SE3aYRN5NlyTmaTUllyYOW4STpM4GohEHk0glqVmvwYg0wGQjbLYLw/6AgmiD7wFCMWCh62vlZIOKeMTA9UBiEtf30HwaGpBD+LM2II6UnrlbdmyWYE5zDM1lwAI3Dj5Hg3hcQ5FJj1hwsSkK6Jn6mpuGulEgd0335FUjXQTSSqHRBwzGMwcKiVvxQSDhuN84X750Ucfql9kv/79xdR70BSNVGn+//EPf1QiBGkrdVbcN/ONhA4SuEceeURzjOdGMmjNJ5+4lq1au+nTpwkEqVYsEtW8AQixz1ibF7bKwFlU459wkVjE5eRhMALosySUGTTB4lojdP+VvhbSkwkGytO/UqzcrYxNBOIC50TfsJp6WWR4ME2se6SOJDT8OuN5Goi89eae+r5dSbriIr0dgljSoL8cknfUEux5AA/2fdYB945CAcaLGjFfNwuIY1/EMEkS2aAOlM/yrT54T+oruf6KykrJ0ZFeImE2MGhNxdeuXe/Wr1unxElBnUJ3/333qy/c1i2b3aXL55OgmjmGuQ1KDp4Fex1JPvZFGMHeve9QT8yNGzfpPthz2BvZa7w7pVUd2JqS3DcW1R5DS5cjh4/oDLl+o0LrY9CggVIMCMSFjIlTg3dmeDym5ByOyABCzkqMTUwZY7sPc8hAXJGeAeOiWl6Bvjy1w+Dzc/NydIZ6tp/Xznj6Fxkm7q9GKZkXZEYgMwKZEfj2RkDulGzvVg0BhZVlrByHimy2IwJxHBIxJBYh55o3a+ymTh7pWrQolgslLliAOPrEuSxqTcyh0tfEeRDHbf01Ju4v3To1cVwbB93FC+fdwoULpPFvUFwsEVK/vn3k4OUb1fI3tV84N8LEEczxB2YD0wqCZoAFgVTbtm3c7t17FKRgK//KK69IPtezRy8Zk1DHhQyQ3yFoQPaGOyVBmxzKhgxR4AaI84YAMpbIz1c/sQUL5ovpGzlqVGAlHZHjG3Ic3C4xdAA4ARAJQlT4Ho8LKMDkASLInsKw0fMMeRGBP86IXrpH0ELQeOz4Md0XWVuCBQJSgn7kRoBOgmEO89lzZsvUhKCcOjrug7Eh64x7Z0nz5mLdCC4IDsRSBM2wLSA2kxmTLYXNXAC2aNdOt2/vPte8eTM1Oy4rLRPbJ8e2khJlzGlHgGx0ytQpClwZUwIXJiPyKZPF+ZjB2LhkkiGwN003tUi666nHkTGg6tNEz8B8JF8Rl4hG3ewPPhDjhYwMo5aePQi+ADn+Gmon2Srv/Ogt5xkHABI1OHwe8wS5pVmt3xScBpcuG3x9BZK1NEbCGAKYlmoxkAR/AGeYOJpeE1Sa+YZZf3NfmOsg0YLdRDImxgZpJE3AA+MeI+AsoBbzEgAoey+THPrMvKcJeY31XkuBH/tZiuU0Bq+mKZFhPesreTMTZz/xQ2OGGgJ/yOgCELdi5XK3dt1aNZmHERk8ZIiZYgQur79//vea6w89+KDr2rWbZI0AB3veZrdnsCF1nXyGPVMYSWvcrvsKnhFBsfWLRM4XlmnHmbNnldzgC6MZmFYcZakPZQ3BRiXiUUkLf/ub37g+ffuq1QFMHJ8HuNi+Y4c7cviwmzZtmkAGc49a10+3bXPt2ncQc0eChOcAIGE3VC1X3JhO7Y9+7+W+CNKzs9y1G9e1F5w5c1pGHyRK6O3HPkCwzjyy3zWzFu7Xnrm5DasG+TZft3Sn1KSxOij2FvYHGHeSB+pVeP2a5itmNHIbFQsXnB83wcWbP9aDt5qyeaS6NiWpseXzSErgKHv8+AnVL587d1YAg0QbeyDtVgBFWPwPHTpM6whZPCCZfdtqQNmfkDXbmuW5Hzxw0H3wwfuurKyNVALIZpl31PgCrpBsc8YgCd9IQ/cTJ1Sv9+Mf/Vh76tZPt7hdu7ZLUg5bjFIDcE4/TUAuzwCjJpg81i8mVJhYYXKyatUqJRABfCQNGTcva/YMMEkY5mxhUZHuETMV9XGLmbOtNzbhbHYha/StoVf7Ati9Ss0P5jc1cekgjjHnjGKMkeCzHmEobS4aY37p0kXtA7Vq5QrIoTpghXGdT/7NP2ZA3LcXm2U+KTMCmRHIjMBfHYFQm5ZNVRYhHb4C5bALkW3HGACL4Ui1QBwNYBNxMzdp3qSxu2fyCLUYwC3StxaIJ6wejto1XxPnTU382U5/OMuP3/rr5pq49FcR2lMjxWEDw7NowQJJQUzfH3J97rrLtWlTKsmUgplYTAEvvZ4wNhGzwhWGw5K5zJ0317Upa6NDFRaJQ5aAHInf9u3b1NuNLDmNrGn2igX655+fUr0ZfwjuKLrngMOhUvUMjAdOYUGwjBQK62oO1ocffkQ1JIBKAhJcHW9cv+4mTpqoXm04DCLXoq5Pxh452XI6W7VypRqKAyTVoLWwjoAZBzxGDwQDBFMEhFw3rQUopKc1AtIngCCAw8uIRo8ZLRMBeiPRc4mAE5MSajpgoggUsfLGVAKzadKnAAAgAElEQVRGhCABRpDACFaCQIOgGPBLcEQA4mVesAME3dRyYLzSsLjYTZ06TWNy5OgRsW3UNOFO2bFjB9e3T1+BJuubhQOlyfOslsWevg8Qk3JKJpEP3YMX+WCUoJrXqYmtJIUEx8Yg5efmuKNHjqipOpK9Ro0auv79B7i27doKWHCNzBFqRQj4qLkh+BKII+BX5pp6LJpRRwJWJJo0I7jZQELXHkg1a5pQGPBQXVgtc1/kGgkMMWUgABs/Ybxr1LChmDPq3TxQi1RXaw4S9BPUEcBzvyaprJYkito3MR83MWICwkHNVQr8BCCPtRWAgdR4B+YlQRbfM3jG8tVsln0rEGdmHRoFy+coCRDIKbNtvmJww7oDBMHc0sxbxh959Bg8LmdUfvnvfvx3Gm8D0rJHSjpT1jA2CQxZ0i3bfUBPfaTegxpIPb8csWU8I7GrN24oCQGIy83LUx9F6uFgbJCvRqortX5/9av/IUadBAeAhgsBdMCWUytHT0rWL3ctFn7HZ659x46qicIcB1DhZdf8TW8ypK4w3MwJ6kIBGJhiXLxy0Z07f077HUCKZ8scJ6FEj0vf5ysFAFONvr1k9y/tqbcCceohrT57VuvG9ZL0YWyQEVLDxXsCtiVvjhlQFgC93d4evGfqWmrW6Fmiwt7XmoXbuud5sx+RsCL5w7gCtqgJpqYXO/3x48aLwf149cdpvfuKlcjxrQd45syDDes3qKYROSZrhsQJ44sRzbTp97qCWgVWnxeLC5Dz2pMnT7mhw4ZKzRCJVLkbFdckBcfll3kEi0dSjyTAiy/+UdJJKSMCySvnCxJP1jmyeK6Jf7Mnc4++LpN1zP1ZQqu21sXhw4eUfuCcRdYPKGQfY1+DiSP9quRInBZAMYfCgUQd4Ds7J8/VrdvQShuU2LDkFiw0+zwLy2rwLAHCdVirgZDLzQ277BzrZcd5SuuYp3/8/2VA3F8NqTIvyIxAZgQyI/DtjUCodfNGCsd8jzhJkFQblyW9faS6SgEwhiaJWFR/N23cyE2bOlo1cfSvgYkLh3EH4/ClganvOWcGKaQLfbG2hV+3PwsIZm71BcDEBTMSjVkQVlXlFi1c4M6eOSsJILbLNPsuK2utYJZggsMHqaSvibNDPVcBOhJGauGwvR86ZIiAEPb/MEYcogRJffv1c1e/uKrDbdHCRbLjb9iwUVAfVksABkklB/mECRMEfAgUfUDLQcz7UWyPGyVsHZlzrgNwRl0YMkqK3rnvZcuXy9QCYMX1cOgvXLhQIOrBBx9S8IYMhiAPGRoH7MgRIwVYcMYjy3/6zGk3c+ZMmS5gpIFRCoE9TpcEPQSxMx6e4V579VUVrRMM8XC4LmSQyDipgUNeKSvsIIuP1Ab5GSyZyR6th5CXKfE6ggkvWSUoBzQCcv/Tf/5PMnlgXE+d+lwyMBhHXCJhF5kjql2J8p6W1U8Ge7BxARAgsaC5ZFgg+ErVxllwXu2WffSRAAFOdswTgxGYNWS56soqAQecB3l+LVq2dCOGE1DRTylLJiwEiQZMo4EznclXfQNjAnpey3hhGCBDm2SWIsk/6bkpQOICvPlGGhNH3YvJFw2EUfuDsydzGjauf7/+JnOiFlEuhiZ/4jlIXhlyGlcCeb7s+2a9fyv3VyParX4qHYj58QYwJpm4dLou0IF6UGZSSsC2PXOTSd5UE5fmChlA8YCJC/rFBUzcuvVrFUhznzwzgnGCXOYpNakEvRiawIqJXc1F5mWMsHpbJieCgVYzMTHgwTh4UxfaCsBCUAeFfAyQaG0XrLk6z5sAGmb1xRdf0lpmDZHQASibZLlKII5m3jRyB0TDvvB5rB/q92CHYEuUOMjOFhO3fsMG175DR+0R3JcHlQBHroXxI/AHrMCMU2vF/8N+X71xVbJKElEkfLhGWJSJEye6Xr17B0yYsXh+zaQYUc9g3ySmTPvnrUGcB1JWZwWoYSytV1xZ0grfgLKBMQEumYHeem+35xSwoQF7619q88kzkfbseE9vuU/ihLWByoD1CZDt2aun69ypk2SK7LHUUqI2wJKfZMSA/la/CmvLM2IvBrws/fBDPUukjnreFy+45559TvsQIIz2Fbm5+VpLgMl5c+cJxHGNuI52797V3biBc2qVkmhcExJ7lBy0lqCfIGuyWbOmYpUx0AJcDhk8WPWVqD1Wr1ntmjdrrrlO8tCSi+lAqkJzBNUHyT/meXUkKsYQEKfyBgY7REIzrsQqZQ/WoD4qKSd7C61/AHHUqvM6Sx5Uax1gquPXrgfLMtAJ1Aa8twzCAiDKNT72g19mQNy3F5tlPikzApkRyIzAXx0BGZvoIAY8CUCZeQTHLYYmAnGy7OZAjzogWpNGDd30aWME4iJRpEm5Ljsn38UTBuJUD4f0MQyIC9cAcdSr+T5xt7q6v5Q1RqoZjZujWTwalTsYskjCg8I6BWqsWlraykwegp44GzZslAMjsj6CbeQsHGQwYW+//Zbsw8mUUjdGjdbKlavEuvS5q0+QCaYZ7CXVGZw8+bn11/JsQjhLLmRIJpFdIUfE5dCzP1zH/Hnz3JmzZ9xTT303qFuKSB5E/6mmzZqp4bdaPDgncAHYAqhxnTAzSIR69e4laeT1a9fVFoF+Ztj6T540WfJPH0AT6MDovf7G665+vXqSTSKhBOxxLYAqrp8C+zlzZpsBSXGx7o8vmD7YP2Si3D/yLeYGLIB67OXlumZNm+k1gFv+TWAvcwWy53Gr8eIZApYBxc8++zv381/8wrVu1VoB0/59+4Om4Nddu7Zt9R5IdqzAH9MGa/RsRfWpmMGMcYK5KRDnUVwaiEsYiAMgMsY8W4IrmEaCwtp5eQqEyUJTF0OtCkwbTnM8PwJs+t5hTU523frdWQaf+wdcAPwYE8aR4JBA3fdzM+LJyyoNOnqDllSQnaLHeO4+687fzM/1G9arRx//j1wOgxuuC4MaxpdgExkXn8l4WEbekiTefMTmU01OxIsOxXDSp011gAbEBMBhBATMAiOUmyR4nhnhdR7E2XtazzFvTmEAwtjUFBA3zKWgP5DLAiYBUp+s+8QtX4bbqxOIg1lmbAm0SWDAdjz66GPJ3n6q9xNaSNXZpvYRu2fVFeGMCDuRMJMeEhMEryQneCZcC4G6emWFQmIacDSlLcfvfvc7sR60/PDNwXnu2eGQait/9atfi8nxvQGVqEq4wL7+moyF+AyYKqTUGBe1bdvePfSdhyRVpp7y85OfK+Fx9Gi5O3qkXGuQRAzMoGdSAe+JrISMTZgfyI+ZE8hoaWEBk2jrIgWgv1x7ZvVWgcFg8FzSAZ9lGJJy5EDyTq0Vz1Zy3VhUc4aElbn/Gmg3kGW1fGJ4k0XQt9jZA4nml2THAv8G4NhXrFbQDEnYQ5hbjAd7Nl+ANK4DkEvT98GDhyg5RV0v+xruuEggz5w5qwQVkm7kg4wvTOLRo0dcx06d1BfOG0JRh/zOO+8oQUc9Kg693jH03PnzbvbsOdp7SZzcd/+9rm7dguSeizQbdo9kGckp9gzet6R5iZJlqCBefvllJeRgTgH4vHbT5s1K0nBmWGLCZLCMKfMUhow+hezfnMWwn0hZ+/Xtq5+p4hwQF48pyUofV4G4WFSJMjO8yXH16jVSnTGJRbmERiIaDxJ//Nsb0sh1N+jFZ/Ml7kJZVivs1/sj38u4U/7ViCrzgswIZEYgMwLf4giESpoUJwBwksL4pt+B/ALpnDFxxsrhC4g7ZZPGDd09k0xOGVHgnScQR3sBZf3g2nBZU3DP+6ZqZlIg7usn9VDacagYQ+TciuXLkhKjvLwcMWoG4oyJg70gKCYjS5aWw8jbthMUvf76n123bt0lWyJjSr0RGda69eq5Y+XlrnnzkuAQczIFgeVAOsShS2DBAdiqVUsBD9gzgACHPdblZHEJNgALsG0EGLw/zAJ1dIA05FUElTCJsGv0n3v0sUfNBa2qSkYJZOaxwT5w4IDqpZBUkb0dPHiwzB44+A2c5isgpZEzTBwZawIcWAyy+Nu3bRfAg83DzOH4iROS6QESuC4CQg536pMIEs2YLK5MN9fCZ5CJp7/asKHD1FrAy5V4sbcQJ3hQkBHKkgSK/nZPPvmku6vPXXJaQyJEkEOAhXSUOhPugSw5QIkMMUGMOSDaSkgBIyuciTlAnqK/ZDDl14xAVXa2W7ZsmUwBaBxe0qKFiwFCc7JlUoLEjedH3RO28DTyhSUlE0//L7L01JwRVIrRpdakqspdunxZ4DgPK+6qVM9BD4Y8cElPRHiQlQI1KebCGDwDGQBCgsTTZ864BfPny6GPefDEE0/ouTFO/NsH6SY9s0Ca8WM+EfAy/9Q8OmleYiPjgzH1aYNZUQ1NYKahJI2BOM+qpN+D/10xXGpRYMGmZ+P4HnuIZ1uSgCAAgmpBkGarblbz5k756adbxFax7qgrYp0wj7k/5jGA/Cc//anmG20c+JkcRZMs3M0mLUHdX/DZdh8JtY2ASUUG7cG3fybWdiAmcI8r5X/7b/9V8/ORhx9J9ppTy5WYWer/7//9v3Sd9LXzTeP5HKTdBO0ACZng5OW7nbjPLl7iStu00RwjKMdhlL2B58S6B9gRpNOmAJkv18P9w6bEEvb/zE1k0M2aNk0CeC/9lXw7aKDu69O8A2VKGpuqb/SseWoJpTVsBxsENZi+5pV5xWfs2PGZmGeMohgHn7xInwtJRvqmQ8xYn5p1o+n/Zvy5bxh/xoVnBTPM3EpJiiPav2CoaMxN4m38uHHaC5Gsb/10qxs1cpSALjJLwJWSMdevy7GxrE0bObuSrOLefN0sc2nd+nVuyeIlkogj/+bZArzYq2DPZs2cpTrE5iXN3OjRIwIwbCqBC+cvSAbNvs5a5j5ItnAd7NmARy+Z/PGPf+zq1qvr3nrzLa1XEkbMbc868jfPlXOKPQw5JVJK5J3MXfbrHNxJxX4GidUAxCGnjMWj7vSpU3b2ZmFK1Vi/q/pG5OqRqPZaJUoCtYHfLwByJB60fkMkQExtATDkexkQ9y1GZpmPyoxAZgQyI/AVRiDUokXjhBp7K7NPrxlqVuhzRo1CxBUU1FKABwtXVWXZaFoM3DNppCtt2Vh95XKy8yTdgIGjJo7MId/3hz81dkZQcOhgkIIDmbEFlhUPMsX8kjdh8PKsIKMv9i2Os5wVYnMQrVmzWrVtgBoMWIYNG+oaNioWW4KE8IsrV3Q4kyGlL1h6VpHPf+GFFwRcVC8AaxgK6bUEYBz+dpjmu/r1G+jgRypFEMFBTdCJLT6SRA5vAjRYNB2W2WFlfjFeIVD42c9+7vbu3SPbbNzLCKQpXCebj7MmwezevfvcwYMH3ISJE12lrKxNFti6tFSulNwnASMBFECCgNNLGallI7jav2+vmx/0dUNyRT87MtLcHz/H1ZJ7w+UM+eDOnbtc5y6d1eOO9wA0YnACI8KzgvWAKfPul4y7BdzVqunwFucc9IAeauEAPDAsBAwEUYTvBw8cUP0Q40aNIgFpr153JJ8lphb0oJPDYiDRBGh8+YvJQe8pCvjNRY4aI5g2xqZR40ZBTydq66Ky7WeMMJoQQxSPy2GTIJC+bGqImwN4pR9UroIp2Dmad/M6ghpYQpgIglCeH6Abm3hAIIEQzLVc+azBosA018M8EriNmVTqVl88d5z+mGt8cR3Mc+pwNm/doj5ZZN/pO8ZnwcbJNTBoxuwDdjNFCJgRapP+wsJPZwZvfllKxhoAo0Ce6Fm4dLleir1JsUBW9+aDdZ+kCbSYAWKQqC6NRUX6Re9EnoM5pA4RIGXdvfHGG6oNo6k2jZ75ngeQdJxMvc/tb9hLQD2Y4bq9EYgUB2KTUqYsrNfnnntO7pPUuSbHNWgVAeB66aWXZCiE9Nizn7x/VWWVbOlJ/jAPaKzOv+fOm+8uXr4iZgkGiXXFHkBSyBIhzBlYXasT9K60gDrmHTb4MDB8FoyhJUlSLK83NNEQw+YkbpIk32ol3QSoPPD2yRsvQ/W91kiO0KuPOcs65ToNSHswT+Npv8/fauV6WbTPvfh2FKnXplpfGFPoZX6qV822ei6UD0gM2VttT6xwjz32mBJPJIiQ4CKt7NCho+YRezZ7BGNH7zT2Bcaa/QMmFiUC48ezefbZ58ToYXqCYyU/sx53UTH0KCPYP5E10rKF9zcppI0DZiaYoXCeXjh/MXmuIH1F7fHKKy/JwOWXv/yl27Vzl1u5aqUagOMKzP7Je/u1DICEhQY4qzVGPKHEAkxevhxKq3UWq48r/QSZD1Hq6WAdL1rtady5OnWLXX6tAu3v1golIekutdUyZFI7HmPSU3OdhWwZUz1fOzjdjKf//utnXr9CEJJ5SWYEMiOQGYHMCPzfjUCoWUlDbNCS7n8ER1k075aDWnXgymYW6mSic7KzXKNGDdy0e8a4Nq2bKQOMo5faCgQsnFmNmVNaMqgLLLMlp4pYDyXe1EpvrLibA9HkacYM+i/LHBuI41qV+U3E3eqPV+lgxSiEn2P53bhxo8DgoVCmHtQs8FlI6zi0ZFoRAASaNRMUdurYSWYh1JRR2M3hDaiiNopAhTYEsDDIbjBRQX4nW/datQQSAWYAH77vG6ceOnTQLV68SMEFB/j8+fP0uchnYNUAUgA/DlUCfvoXEXBMmTrVVUYiYsq2b9smi2qaDhsLYyzk/2HvvaPjvK4s31sAAYIRJMEE5pxzzjnnLAZJVnJbktvPHrvdMz3LE957a72/Onj8xpZky7YoURJFUaREMYk555xzEHPOAXnWb597qwokQLc55vxV8KJJAaiq77vfDWefvc8+yBupp6FHEQc/AJNAZ9OG9aozo96C4Aa3PJgBGEJYL4IevofhCcEYYIEm1FwzlvvUaOBIySFPwIQjHIc/18Xvcy+AG+oMYRuqV6smSZiB1tsaE7LMBK9k1KlVIaDl2md+PFOBAMExwVPfvgNcwwaNTX5J3QU9mkobgOYeiwMbTK3kZMuiByt6mFGAIE5z9KejJoX3IdjbvHmTWhgQ2PEseR3gj5pE5gbBNsYVgDXmOy6gMIfUJlKvpPoll6/G2bjOMReQoZKxv3eP1gVl5V6HkUCYV2KdIkkedBM4FQVIzQ3Smj7T98mCYT4PU5gVq1bKlRCWFFtyng1rBKYSOSVrImYEEXqmiQNXi43ivp4XxMnhMEgs4xqAxztDhsA7Hr754rXY5fjm216DJxMGwDZziHor6/FVVgAHdoUefX/3dz/yPa0sWLYm0bH94al79eAzWq8VNVix3wz1VwI9PrEUgBxz43e/+60Y55emTPFjbAwwc4Qv1jUBda1atfXfwVmSfwPESaCw/pBKUiO1b/+B6AwIrBn7jCkKTBLL95kPcoGNRMS8YnzRv09fSf9oNyHA6FlTZHvB/j1w1eFZ2NjGjEOKngueEfZjEwVxnvlGFs4ahlXiufLZsELVqlUXyxTAG4AUIMw+H/8eT35mzOTmL4A4szuNA3H2vOKlfwAO3G+Xr1ihMwkwxbxhnwREkVQbPGiw1BHWiBzAbDW9do6ZbJhkS1An8B7USSOrZN8bPHiIFBC8FqUEe8nsz2frtnhGTZs0FRvL3s0YcE28347tOyXJZz7Z3lhC0twRI0e4rKyHbubMP2u/JkHAPnr69CnXrFlz7a2sAeElWo9kZ0sFQb0dCTGriWumum/YMkAcKl7+oA6JgricLHfrZgzElS5fSQYnXEvYV5G1M8eo4QtsXEg+sq4Ca0huCHaePQrTn7d//n8nQNzzxVmJVyVGIDECiRF4ISMQqVWnWoHkTiqPob4pxaUkpygohXnTJp9jkkqC2RIlIi6jYgU3fuwQ17B+pmoHeI1AXJ6zvnHUOMUFWYi2DNBZuJGf653MfC0OgQnBvKy8aSbs64zEAAbLCEm5OLyQeVidEvbkBw8eUGNkAnn6q+GexiEEU0XGFdaFY7Fvv36SK/HFgUbQMeeLObLUHzZ0mFgc6lQALGQpqcdp1669srJcB8XoyGrqYO3dpYtcFzn4CSQocMcIBStp3pt7WbNmlWz6K1WsqJ5tgCB6TvEzpDfU/rRq2cqbYhS42bO/kFxn8NCh7u79+2779h0K1pEKAW7MXcxkTchzAJo04KUtAcwWgVRudpaua9OmTZIPkd3t2rVbNLvPuIQeWQTJSLoIRmlGS2AB60PPNxgn3oNgFLkPn490iYO8RYuWCmIAvIAPmEnqjWAe+YNxBC0FuD5q67gnAiUYOAISACX9ltJSS7uuXXtoXgDyQhP2wHQWx7IUIKUsMOc3WA3uh88KcqQQpAezEJ4/n4d5CUYUcov0jAU1kcjZAH7Xr1nvJ6tF6yTQH4J8XCoJ7BYsWODq0XC3R08PoumPR78ln/hISo5KQZnpJAYeYkxRDIiDgeHeCcJgIGHlCBaRYJ27cN7lFRS4mzdv6JlPnjxZ1ukBuIVaNBhpxopgkmAXAEvtX/EgrniAF7WlDw3L45i4eDbxaVMZXxUVbO19XWCRzzDaEsBGF9bgiy9mK3hlriBlpV4HiRdrG/nxz372s6j5i14lpgnlQHEmGvY7heoCo79rBhvhK4C3AG6Z6x/+8UOZ90yfPj3ahy82T1MErFk/lliKuanybG7fuS3nWCSTsIjsU+XS012lypVd1arVpG6gXjP0FqSO1XqskSgzRoR1h/ybGt9SqWl6jfasiJNRRwASoZbWGJOgYohnQot/1k8C3Hgmjg9in2K/hIVh/wPUsaeQvFBvRGR52dlKkBHoh7rI4ubds0Gcl1mGOso4EGevA0RSk4rhCL0a03S/JGh2796lPYgkVNgr161b665fv6F64wYNGmq/ZH8JgAV1AWeeGXyY4gIlAPvIqtWrZe3PfgjwIiFGoofxQRp/9NhR7bU8D/aJXr36eKfRJLPrz8513333ndpKYNTE6zBPmjB+vCufTuLtovvooz+rxpm2BiSGmFvsT9agnF6mBmIBo7RrQa7/6HGW9meMTdTgO5f5wLMxK5miQBxncZnyGQ5XZ50dMinJV2nAjZs3Jc21NiZ8P1dg1MCyGRyhTmFvAvySNHj3F/9PAsS9kDAs8aaJEUiMQGIEnm8EIrVqV7PyIg/iYOHUGwgnSMAbdRnUZygrx0bvXOWMSm786EGuQb3qJnEUiDM5JVyAMpP0YfJW5Kq8kTOeWn0rpo3V6Fh/sWBvjCQHEIdsLCp38iYXBG5khgOIW7lqhViLChXSJZmhJq5a9aqS9AHsYFZobk0mEZaOQ5agi88iWFuzZrXqLahdAYRRw8VBSp0bgTQW5wMHDtYBOH/ePLFIKampul5MDWDDYHSQ8BB00YgVFopADlfGMmVLuxbNWwgQESBMnjxJdQ6YJ0ycOEGZfN4L0xSkYxMmTFTR/ZVr1+VoRi8haiC4RjKzFigZw0mTYWq+OGxpPI7TZXr5cu7BvXsKMmEh+exatWupZoNaHAIVxpT/5n2QcwLAAFcECJWrVJYkaM/ePaoTs2A5SXJV3BKpt6PPG2Ab6SH3tHDhQsmsYLoYD8AO4BKwRqYZEIgckedKUML90mD75InTrlfPvjJxCYEZwaxqw0qVKnY2U5cZSbI6QOoDT5w8oWdNlpqAjPmK1DE451Hkj+snstVBgwYrQA7mKwTaNGEnUw6jC4iynmCpMiGALb17766Ma6h3mjdvfpRZNWOOUmLuYGL5bIJ0JFu8HsMUJFrJFJEWA+L4LK6H68XZkPGBvREbTW9GrN0fPxIY4Br79esv0M1857UBlPMsTdbllASJ+L5oRQ3iX5IgxmqoDOtYE297J8NBT1kbRn8Yfm7VV/GyyShkekpZeu36VYE4GH3WF1btgF+YTO77408+du++867YEHPoDGLROAfTJ280ysTF/SDgGS/rjhl9mOlD2KsIaufN+8rduXPXvfLKywpg9ZkeQAXpLeMdkioAaZjzo0eOyPwIQyBYNABEpYxKrm69+q6s5KAY4zyWWy17AMFyaLbMfGU9NWve3LVp3VprH1kytZzqq+fVCGbYEgNNPBszcAkmMzG30OJkvP6BWf3jE0xc2Jd56DBA/G0sW4FYfdiqxphx+B6MvAd7cowVLBo4/iUQF507fnqF32eMOY+QkQKm+CzWbzCo2rdvr4xCAMXqo9aju/ZzABcAefjw4dqrHjy479uDkAyLaM2xtsRulyHZ8lDJu6vXrsq1GFk1SRMYuTDn2FNh42D1OCd4TfPmLbXXAbRwQCWpQz3rgm8WaE4wZ0l8jR49yqWlpbjy6WUl22SPZv/lPQ8fOuQ6d+6i/QYQx1rgfGL/RM2AnPJxVraSdchqVb+al+MBHKoW3KOdzL6QU5L4kcFPvnPplaq5R9kGyC0BYnvn+QsXZKKDrD7IRqP1lN4Ih32LceX3mWOvvp0wNnm+MCvxqsQIJEYgMQIvZgQiNWtVRUxp8kffasC3nxHzRiCqxqJIPHIwnIjInXLs6IGuXp1qAn9yp0ymhxPBDmYmJWRsEs1yi4mz+C9Jgi8y2NYvigPSmiUTDBAYWX0e3w+uWCHbTe0dmUT+G1nkqtWrBLwImDCtoF1A9epVo2wFv0fdHAcmTbYJ9u2rQGYnmzdtVvBLYMUXATUHKZJAgjpMLnAs43vHjx0XS4CDHMyb1ZVVVo0YQJLDtWevXgIhBAzU+lSrXk3g4eOPP3EdO9E4vI2bP/9r3RdSHD6Pe1+9ZrVbvGix+/nPf65auQuXL6vnVKeOnVzdunV0bXaQmoywYqWK7sjhw27Pnj062AGgHPaR/HwBbIIRXDkJiAlkYNxMAlWgrDRyToKul16aot5LyCz79jXGjbFAZgkjye8jIaUOBSBHBhxQBiBEOgpY/s3/+I2kldTS8TybNmvqzpw54/bs3iPjECy7uUYCr5u3brp9e/cqM33i2EnXoWNnBVgAVK5HEiQYgGcwSdZPyiSRzBHq8ACdNCJG/kpdFUFJMEehBx3jhPyKmkX+mNQpW8+Ke/XKGyIAACAASURBVAU8kHXetXOnglTmGL3j+vXtp2dMPc7tW7fVV7Bjh44CUqEZ9aZNm9WQGKc5gBavJYlhDnvUh9raKerLmlA7PQOknVwPIJnryc7NdUePHVewRQB29949sQOwvWHumQTKHOZIHiAvLUNdoeZz0Z/5DKVlIaDm/UDiQFwMBRUmwOKNRQoDPNXShJYKhXL4sf+4du2Kmz17tuYOc33o0GGS/oYG3e+9/75cWKk/s5qhmAticEl89tYYzG9s3QuGxl/mE3JK5jhJGVhkmLiwh/E61ioySJIVgF2CeBIJPD8SGdxD48aNJDlEdoybJPO+TLnygvFIk0nYUF+F9DcAMJ45oA0zjdq1awmg2NAVuDSfeGK+m8ssTo0k02z+8zuhpUlhU5oApYsbnaLllAHMqkY6CbBgGTe5DDunREOYfwEQ8HeQAhY3754F4gLb9jSxGkyATG6NhJ69wcw/cpS4Yz+Abd+1a5f2KGTtgC8SMqxXADDW/rCHJFx4HpLu5yBHpJ9kOUkaAdW4GCPLhimlnQz/njZtqmSHJnfNdUuWLnG3b92UgyXP89Chg6516zaq+TVTGmSoae7Y0eNu7bp17sKFCy6jUoZaQtSuQ5/R8+6jjz6SygInTCSf7NWw0MjueS2fQ3Jr565dcjHmPKUmDmMTGXTRwD4vVzVxJLW4jxgTl+1u3bzha+IirmKVTPfwcZb1R1QTeFpfJEsyT+KKhFDt2nV0FsHGAdowuTK34Bw5o9rzLeGmv/nzBBP3YuKwxLsmRiAxAokReK4RiNSpm1lg2XcP4shic277bH5qKv27qIsAdOWIiauSUcmNGzPINahbXcEGAA5jE0BccKaUdlIRU4BN/J0vAAfLF2+/DuumgCE3TyxcYJtUd4FphJfZSK6ZT01Drt5344b17tTp05JfAeqQqNSpU0vgArkP7wkLRqBPP7XgyGXSxIhbt269AgKCfzK3TZo2cb169tIhSi+wc+cuuPnz5yto55Am0CIAoPid34GNW71qtUALPeXoTQRDZj15knQwbt221S1fttz9wz/8g8APMs0uXbu4tm3a6mAkMJ3/9Xx3YP8BgbhSZcq44ydPSg6EGQs3yqHLmMBMIP+jjggZJUEL7BJZcZp3I3tt2rixq1Klqow7qBMh6OH6CFBg1wgSuH7YAGo+CCCRXXKtfDFGAFDYJcAPcjey0TTERcoFIOM+cF4DePA5BE0ErQAnghICnvlff+2aN2uutgJjRo8RU0WAQxBIVvfWrbuuXdv2+vwQXiPd4VkX1ytQ0ymJpEGsvxdzlzEESK9fv04OdD2695BdvIBWQb4khsuWL3P3792TSQgBDUCBsYRJZRwBd0eOHnE7tu8QCCcopw8X/Z2oqaPBNjVaOI3yuzwL6hhxM6RmrXq16moQjbw49DLD9ZT18ywQx3UDJAEEOIkCjgHNd+8/cHPmfunOnv1e10tQyrNk3jKuMA7USjHHGVcAOOP+6MFDl0r/uWJA3LN2CZNx2aJ9EsSpobNHgDFXQb/Eo3397HWBzRE7FGrgnmi9EEg91tOsWR8rwGYOITk2WVmu5uQfPvyDajhJHjBGMQbNrPOL+pJBhqTYoXecASKbZwSyQaRtLGNIFvEzmEzYUHrXUbfEvA0GPvxN/S2AmecPi8veQkKA5AEJCRIaMEFI/AD/BMK5+QXu4uXLkkgfPXpESSXMktg/AOYAD+7ZzHCsxk5mGwTe9CfMydHjZL9gGAG4Ng7xQL1wJWL0GRb7wJ8B4tRT0ZJwBhBNMorE9PCRI6oFrp5Z3dgn2eFbreCTRG38Rz8TxMX3hXzievV8lLSDjcoSCwbbTasQWEnWF4Y/WzZvkaIAUMI5ACBmzWDvj5wboxLWEZJv5gZnBusf91OeC4kszJ+s1QfnkKkCunbpqoQb84CEGJJSDEl69ujhmjRtqmQVaxhQhyLC6ofNSGX37j3aT9h/2TM6durgVqxYpnkMUGfs2DuYSygiAGh169WVQQ7MM+8tx0v1NEwWiGvfrp3OY5wjU1PoM2mOshD+eTlI+bOVLMNZjCM8PaO6y8r2CSW/wHmOsMfsLdwvY8YY8TxhAnmenF+8l/p+yuQq2c146xcJEPdcYVbiRYkRSIxAYgRezAhEatepHsRSvi8X0YEZjpjBCK5rjwQkCH4AcRXSy7mJ44a6xg1qxRmb0ESbA99MTdTW1UuAeDO5yvn+TiWSTHtvmWhv+uB7r8kaOZgo+FoPvQ91I7lYm8NKWU3btm1b3ckTJ3SYAzBxp8Q4hOsWE5JSwm3bulV1XtRLINPCnCBktTdu3KgAuHv3bm49Jh/XriuIDDVoAB6Ys/Ty6WLysJmndomAlmw9UkUOdgKIfv3766AGUDBWYgtLJLkvZn8hsxUysUg7T5065YYOGypmjK/z584LQBJc/PCHP3RVqlVza9auU5sDQBzft55JJZUh3rR5swJS2DZAGJJMAkOCBazBOeT52cJFC/UanBRhkwgquA6yxQSRSHVgrDBX4T5DzQ/gFcdO/ptrheEDXJD9hyXgb3rUYbQx86OZYkIBgVwnQXf59PKSTlLbReBEkMt1tG5N/V+eZKoELbiftmzZOmrlz/URNPLaeKOIJ6e9jC3yqY/BoQ1Gwlz+qI/DBGPrtm2qQxw5cpRkm8iZAFUwqYDOWrVqykKcwI+fcf0EVe07tNf7zftqngArdva8N8HNoEFDxEgwXwAT9erWdavXrFEPwB//+MeScanlhA+quRbYmoxKFZVQKA5Q4Q66bu1a3e+QoUNd06ZNlMhgbu/eu98tW7FC9Ss8f64REI00lSCeMcfEBst0niMMLZ9Pb8cCtS54Vj1U0ZvJs0BcAGQK1v36DEG79ZWK1TUFKWWUxfL1WgYs/O95lIjT4p8/+rOYVO5p2PBhrkJ6BQF9QM3MmTONBZg+LTovg2thcXb2seuJWefHar4kEI0bAPaUmDslY4+rLe0NaDAOyDJnQxJVyZrP1OnxPZ5t40aNZYIDY09ATAAc2nXwb3pEbtu+w+07cECggedCLRSMNa9lvRkis7/Cnqm9ETCnpIbV/zGeYW1YPR5zyzdct85hnjn8y+6UxdXExdpBmIkMgT1frA3q35hj169dc5UyMgR4qZVi/bGP2twoem49L4gT8DbBv50Xvockc0IsNPtBLk3ab2p9f3/ue9egfgMlsEjOALRh6tq0ae26d+9hzw0Jfak0d/bMWffhhx8KeJNUA0gDwmBXceplf+Bzf/Sjt7VfA+Dv3L7tvl24QAkU9k4cZFetXK1zgP8m2YchksYsJ9ft3rPXbdywQcwfbXAeP37o/v7vfyKQjmQeiSrJw107d4mJ69KlswxSmGtcO4k0VCOAuKC6yKWFDu0AUnEpNTfa4t0pK7s87xRtY1ngyxVQC1Dn+L32lpo1awnE8pxJfkHyqs7YN2jnuU557acJEPdi4rDEuyZGIDECiRF4rhGI1K5TrcCkSzE2jmjALN4xEKG2jWABK+489aepUrmSGz2yv2vVvKHAVUF+RKYmmJs4GZokqSm3ATQAWGgGjBU7v0fNXSzwC1dOxlUySv8NDhwLFH3wp2biFugQNOzciQXzPgVYyD44AAEcBFHI6Ah+MEegtg22iJovvT99tUqXcksWL5FJB3UT27ZuU0aVg7hBwwY6wDnUP/vsc9U6kXmFJSQrzn1RGA6DggwGQDdo0EDXqFFjb70dUcb47NkzKnKnFg6AM3fuV65q1apicwIAIQuMNTaHNmzd7bt33dr16+VKiQQoyHgAVlbvZQBLxhllyyggQR6pa+/Z083/6ivXr38/MUMENPS/gyHA7Y6AEot0k2sVyHwBoGX1PdbLTzbh6ullbR8sa2x9u8gc37lzWxlqatBwcqOWAyDEfdJ/DoDYuk0bBbMD+vd3NMu9euWKMs4ESIA7MsAEOtwj4wFzAYNJzYvAd3IJ9Uvj3mA4CDYAidwHwDItjX5atLWw4BbgCAggMEOuuXz5CgHO/gMGqA1EaFaMEQLuddOnTdf7wpYQsDF2uMMhY1y0aKE7ffqM5hMMHveKayJsMwH+1JemytHz9x984Hr36S2plizhs3M0DwG9X837SkHkiBEjBOrF/HpmKBj+wADA7MGODhs+XPKpIHlCSrt02XKXXrGSzGRgMwEmBK3U3VCrxN+MATVU6o9Yv76C+scPH7o0NYE290oWDHWcllm3nk/mpmdSvEINvuNcHOMD5/idJVjyBwdB1nGUtiv0izEYKYwiZiBmKx8Ai6zZV1kdJoY4sB4EzFYvlqpAFsYTlppnwjiSDOBnxdX3BSmiMfje6TCOnaNuKNThBjlqcAdlTJkTn332mfYTAn+T+WYrWcNaJxk0auQoV7VaVV0PNZwkh1ibMgQpWVIACCMk3GuPnzjhkkqkKsnDPEM2Gvr68bm8JqgPoiCZHTcv36Uwx+OMYqJgOo69KgScjHz0YxP29VgbCKtxo27ZWMxA5j05lgFsxzdxl9lFkkk61VeUa/SGS7YxP+sMsh+qObjvGxh+O5rsK+blgRXW+/v7Y9xZj5iUPHxwX9eDFHrFiuUCVljxt2ndRs8fyfupU6e1VlnjMFWMLew8iRHOBiSirFXWIPvFoYOH3I6dO5T8wYRqyOAhmheZmdXc2nVrtOeR8Ktfr4GeL2cJiZ433nhD18KewJplD0FWiewSCeWYMaOlYmAv5Xc+++xTnS+AQObNtGnTovMBFQlgkoQQJyGKEKTz1MAB5HiEmJxwqALiCvJyVeeHkiA3O0dMXNkKlVUbx+PhWVpdNSDNzhD2d2rokLGT/IIhVsI1z1xJwzrnDRIg7rlirMSLEiOQGIHECLywEZCc0jLmBDsWMJic0vonpaTYYY0LljkD5rlKFdLdyOF9XZuWjZWpVX1bLswdgW4JHTg46wkIytAkyUVwt/QHeHLEmkHLsTIuAlGWUL8XZFAWhNhZwvft4OE1yEG279ju9uzerebLWHp36tRBjmHG8uUreD186LC0/0hVAAwhmw2IgwGj1omAHskLjA2BZPPmzRSYnThxUn3HYPI45MmEBvkQNS184Vz43nvvqX8bh3rDhg00HoBfjFMAAQSm/E2bAQKGUDvFAfr11/Ml3yIL+vOf/8KdPnvWbdi4yY0eM1oMWbAsZwxDkAhAIvBD6gJwgkU8c/q069Wjuzt7+rRqNAg6scMnMFANSHa2zFao2SHrynvhQjlq1EjJjpAoBflZNJD0QROMA26UOHni4MnYUyfyL//6L27q1KlyOQMcYXxCMKKstWy/+7ldu3brs7p17yYWY9/efQJiDRs1kpySqAwJJywojCGgmudLLQn3CMsEWENqh1yKawYwA3qYC3wOzBevIQDjfgFlACScSkePHiMADShAsrRUYLOaGzpkqLL4gD/qaQiQeMYkBXCtHD58hGRTBOePHj52N2/eUXP14SNGSBKLpOmdd9/W5/LeyK327z/gvv12gSSiY8aM0XXLYCc3V4mF+J5gy5Z9JzBLzQ2JAOtdZZlx5mWZculu7Pjx7vYtM1TBLIe1GWoHWVfI+pB9wRYhOaShOnLaK5cuaP2WKVtWYBqwyvNnnIM0MKyzYLce36MrZOyDsYntPjYZQq1a+F4IBv8S8xf6l4VYP7QeYW0DjHB/Ze1RxwmTzJzjmpibs2bNci+//LLmOnPCAlJASNGowSSSxvCH+7K9xsALz4KA3eoWrX4xKAL4PebUV1/NFfNHUog5vXDhIs0v2P4uXbpqbdq1mNzw/gPafpRW/RNyZYDnho0b9PNmzVu4zpIu1xLbaIkZgmwD92aDX4RRCxJK9k49kHiTmVDbZ/thUV8GyqwGKjzPwIyGcYiBuLhm335/tfGKvXMY0/j3i/00JqN91jwI0lVj1WI1lkXee3hzWtIEtcZTN1rg2yDgbltSrCDJOPqrAYxYg8im2R8WL1kiA5OuXbsoOcfaO37iuOTzSu5FYuZAXBtrhSTdd98tdZk1arjJkyaLsbtw/pw7f/57t237NgGqVq1aKynC5y5fvlL7IftIdlaOZ+EjYu9I1B05elgmKKx5pKHUXX674FvNJeTfPMvQf5OkG1JvkhjIKUukpMp8iiRAPIijT1whEPfooVrQkFQyEFfFK2Q8eFfNua0d5iB/s5/DEjOfGRtqOa0dga0LY+RcoibuhYVhiTdOjEBiBBIj8HwjEKlXv6YHcRbkKOvrmTiCerlESlYD6ELOk+3KlintRg3v59q1xqUMx0cAG1k+mDjfxJsQwhdSy9ZdhgSgQ3g6GBQP4gwxRA91y/wWDeKQayL1DAX+mG7Q9wz3QEBcu/btBOKQ2/EeaP9x/aNonToJgl2Lhwp0oK9ctdJ9f/asgmvqnjh86YWEvTzBFtl4jDlouHrl8mU1eLU6jFS3du0ad/XKVbUm2LNnr/o4vTR1qrKZ9B27f/+uCuv79umr5rDURwBCYP0I9mAnkfPMmfOFGD6Ys7d++JaK3G/dvSsraQ5YjBRCXRzDQgBKsB+kL2SfkQsBBKpmZLi9e3a7H739thwosfXHhIUAgRo7gCyAlfoPXPOw0kYWCSCyhq42Nibt8r0DkwhC7khKCONVn2bXuDCWTJWLG8wl18RnAUYBNJmZNVyLli1ck8aNFQjRBwngxP0DqJEfInslOLAGvukaQ+rprF4xSewi/wZcMd78LvV3sHEAYYAJBjSXLl5y9OTr1KmzrjnUmnA9SEapY8SQRrI1F3FbtmwRaJswYbyCM4Anc4QgkPeFPV26dKmcQmkFgVQ1J4f5X1K1KiwPMuo/++lPZX7CvCPgoVYGsAGAQ/oHWDKDliTJcJFEEVzBhJ48ddItWrhIjGnrVq2VBefasUtfsWKlgMXoseNcu/YdBVpxS2RMSCYASAEggLdgmQ7Qh80kyOvdq6dr1aKZQBtJAn6H1/D+BtbNaj3KsPgALTBW0di50Bq07z7JzkXr5/yaCqDpSVwRdan1gbsxLza/SHZw30uWLBVQB6Azfxg/q00t4/70pz+pVmjYsGFRmesze8Wxf3kQExISMZligcvKfiypm/pLesYSRQEsNGzLhYsXlFQA9BNoMw9ZO8ibScDgPIrkFhYVdhyGk3kHEN+0aaP6hDGnAQ+s4yHDhrnSZcuKAWEPRHoLIxrcLa29wNNN0iVp1578LBBX9MYfL431T88DziDZfLqvW8BVgRV8GsR5g6oo0xegvDE2hQH+09cVP3+ksogroitOhhmSeDF2NVbHyEYFIGH9meQ1Rc+PucTfffv1dZ07ddKc37hpk1u/bp0AOLJF1jbMfaiBZm3aerXzhYQSqgH2Z8yF3nzjDclgz184p9Y71N+SuGHf4Vxhj/z889kCTtOmTtN+or6nySXUdoVk1qpVK6Qo6D+gvxg62HgcLJEP83nMjYEDB2lvZp8A+AHiSBCmlkxTvSxrXMJZ2DewGDVxjENg4h491JkRQFyZdJg4A81iYONBHGyb7jdJewUyd9pGMK8Bv5iYmZLVxvzlv0s0+36+MCvxqsQIJEYgMQIvZgQi9erXiMopDcQhz4gZm3DO0liUYIUecXm52a5UqZJuzIgBrkO7Zi4lBekQ0p8YiLP4L672hRNa6i0DcZECAFwciAsVPP6gCZKhaK5WTcFN7snJT9YUSc/OnTt0yMGakU1s3bqlZDT8TAFiaoqYOIJ2wAoAgPcGECBFpIaCII1Dvk+fvpIvSi5VtpyyoxzivXr1VtCFXJDCcgAImXkaFNOTTU5kx48p8ASgEcxRO7Jt+1Z35MhhN3HiJLFJc+d+qdoRmIbAhmzZukWtAcjkwj5ga//57NmuY5cuulbVoaixK0wOzniPNG4AN4YUMwiul6B/wID+rmH9+pJTwhjWqJHpPvzwj5JQUpxP3QXMHGCMAPT1114Xo4TNNayHarECcPO1jABNmKr58+cp40wvJqRGHPJkcZcu/U5giOAA+SlgEpDEGI0fP173/f777+t1ACSumXoPavMA/7BLAFoANU6gvXr3kpsnzwfQSzBFtpsx3rhpoztz+ozGiPchYCTIRr6IMQRgDTkmY8Izph5u44aNCqrbtmvnOnXsKGaKQAXpU81aNQXuCOZhToKxAIE4wImAHbAMCD158oy7ewdnO+tnl1kj0737ztuShFKXcuv2LdnkU6c3ZcpkuYcyX81FEKbHAkzrcZiv67p+44ay9jRsR8LEM8VsBmvzyZOnuOYtW0kG9c03C1T7SSCHHBX3Sa5RwS1yMuRfAoG2JqpWqeIG9u/jWrZs4cqXK29mIElJGptQ+6XnHK2ai9WHPcmKxzNxIQAvchvyErf4QDz6Xr7uVSyQ540CoOL6CSCRps2bN09JgoEDBkbZbJgBGAnWHg6r77z7jm8FADsACCja2ERJqHgQ58cqxiLBfCVrbTGWsrGXGYxzN2/dct98/bWMbfidIKm0ulJz7yPgZxKqRlE1RElyfVVPwjNnJCmGCYeFfemll1xzGHzfkiBIoaMA2DefDoxmGEONFcqEZ4C4Zx8JhY1LngThzwRNPrEWP0+ie7eYH5/siV6AfdZfA+KMsYtnH4ur4Qy/E6tb1Fzykkw+t3TpNO0ruFVyDXv3WR0aoGzq1Gl6zuydKBFCYogzoW27tq5B/frRnn/sN6YGAZgjcY24xYuXqC6N8wOWLL+AmrpstTW4deu2pPEVKlSU5Jz9aebMj1X/zJ5jeyr12Xlitb5btkwJCwAW+zsgEGk28yXUSA8eNEh1dXw2CZ29e/e4suXSpTZBhomMnfIGHgPulNQD8u8A4kgqxYO40vSJKwbEBRWByhVcRAkpEj24blK/h7kK5xlGNpwxk179SaIm7sXEYYl3TYxAYgQSI/BcIyBjk5CBRU6pGhcP4ixbn+9ysrF0J9BBakmPtZJu9PD+rn27ZgpkkDnm55Hdxz0NR0DrjKWMPyYnclKzGjv+g38+CeICQ6YGtj7gs2ytrwgReDOWT3LK7Cy3Y/s2NVWlnxIHF0wO2Vc+h+CWw5tGz5s3bdJhC1tFBj+4zG3ZvFksHQCgc5fOyogSkMOScJAjgySjSoNbAB+MBwc59Q0nT5x0AwYOUEH93LlzXZXKlSWBhKWipxisEdJK5Dv0eZv75ZfKAmNewRcAgeCULC5Ok0g9YbX+529/68ZOmOBq1qql4JzxgN3iuqnvA1hy/4AfTEoADjAY/KEw8daNG+7osWO6F6SBSAAJbHgdQBGARNAAmOQasVE3UxHkszEGLrA1ZI4XLPhW4BgDh2DtjUU1rpovTZkSdWP7/PPPBXCp+aFlASAOYwoCFkAmYJsA5saN66ql5B6w8eazP/pophs3bpyCdsAIdWmwfdS0kTFfsXyFHPFat2qla+A+GD+YUJpvB+vwIKtkzLDlR5J04vgJ9dsjAw8rRbAN+ANEETwBoPiDXIpg/c9/+pNcP5kXsJZff/2tu3j+ijnWPcSxrovG7f6De2qP8OXcOQJfI0eOcO07tBMwIPjBhCESsRYAageQXMJdvARzulaglsbxMHTMq3lffeVOnjqlYBGjnUhyqsvOydMz4lq5Z2MTmTtWb8MzwryBVg4ADtW7JUVc6bRUgXikVwR96eXLC3wTTFo9pNUlRWtN/dZRmHmJZ8NjLFzgXgK7E8CB1mo0+DcZY0CKyFaDZJtfsXqmWJ0s0mSMRLgfJLgkIXgxYwb4Ze7OmvWp6o1gdEnYsFcV++UdJ4MfpS4rAAZPa6kGNJ+2KTmaE4B7rgMQRoAPk4zZBQkH9WbLMxMR6ukA1DhH8lr6yCEP3rhxgyTAJCcs2RIRs08taK06dWL7oe/1yHgAANUoOy55UkgeKRDn978iG68/K6b2ICkY0fjBipdMP63EjEkvn5ZTGhtjYLOwM+aTveaKey5PM7nxAO0Zj9N0mHHGLUGOaU8YAB4aprMfIm1lb8D0asSIka4xDH9+gdQCsFuAO54dNXLUzpK0C6CS7/OHuUdd8xdfzHH7D+yXZBy5+4MH95yLUId8TEZT7dt3lLkUgKx0qTLqm0n93eQpU5REYa0yH0gqkeCirQ37L0kuEknMt61btoiNB/SxT8H6sha4VtQmZcqWk5yS75Owwt0LNTFMHLVrhUBc1iPV0ap2uyDiSpVDmlw0ExeecZASywH08WO1H7h587rk5iQiYKwxsfnJf/z/EiDuucKsxIsSI5AYgcQIvJgRiNSqXdWDOANcBFcuH6BlNvxIKFVEnUw9Cd8nmCzlRg7t69q1bepKpqYpuCnIh1kzEIcbVpClyEVNtTQexKlg3wdyVjUdvTNJILHVjju0LS60TKGVRpjchYCVYGv//n06ZLCPh0lDqhIkNnwmkiZqm3DxgyEKBxeBGI5gHMQEjQS84Yu2AgAMatwIfGFUkFPu8Y2hkfohS+Q11B7N/HimrmnChAkCITt27NThS4PXjMoZYgN5DUxdAJc0BN6wYaPAEdIc6thgcD6f/YUbNWaM6mdMOmlNhYNcKwTDgaFDKom8i0Dm1IkTMkIgkEG+g6QIZoiAn4J/6tAAUQT2ZFwvXb4kAERQwfuFOpoQqPNouH8CDUAOgI7XIg+9cPGiardenvGyLKoxSVm4aJGrU7uOy8ys7tq1a6/6il27d7l6devp2ZDhJaNLbRxMXvXMTDFh3CMmKQQ2vAZATtNkmBnYzsCEAnCoXyHQQApK4A0YJbDnHpDe8b4A38CEYO6yds1aAcM+ffqo8S6gGeaHzDbAjmw498i1Azj/9Kc/ug4dOsrR7sjRo27JomXuwQMMZTB6eaC5rPrHRg1Uf7N9+zbXokUzmcQw9oAtfgfgTQ9FA5j5Ymj37d8v9pe5wJwBJCz8dqFbu26tMvCjRo4UsMt3Se7Y8VNiD2jzYGYZBWIc+AzGjP5O3AM25LCJzJNyZUu7nCwkVTQeLidX0I4dOwmQBldWtQvI9w6G3sAmJr/z8OwJOWWYd/HBfahxCuvVU2GK7gAAIABJREFUcJsxhGHdxkBezNAiML6Al5xcbMyz3JdfztUz7NOnt+YO72FNjQ0AYxVPr0VYZZ7/s2riCtWPRTNUMWAZpIyBEQcerF61SiCa923VspWcX4NMj2CW+4q1ekjVmkJCi+X+3j17xXiStOC9cG9kDs54eYbaQcDCRcTyxDZxUwSQPKGWGHl5LIESxgwxmxe4P6MmruiDIUhYTbngAXWcJDZ+jT/579DCILCGJqczEGXj/gSI87LIwvvH09dVmM31cm3vWhI/Nk++0q4j1i4imnWkSluy2xxJq3GU5ZmhINi9a5dayJAcGz9hvOqzYb3nzPlSex9rY+jQIa558xYaf5JP5XAvTkmNtnjgmX7++WdiZcuXT3evv/66q1ChvMvOeSTAD0NerVqm69K5i5gy7ck5eVIfIN9v2rR59L34GQkh1A/Mc84KQD6fgWMvBjhIwwH9/GH9ogJAaVKWPoMFBdqrOKuok3SYjKkHPcmTmJySBIeYONVrRlxaWRxyiwZxQboe5mJYU7yWPefhowee8bTX/+f/9zcJEPdi4rDEuyZGIDECiRF4rhFQs297pXetimPizMnOXOxUE5eEgUm2K1M6LQri0krSQNuDOGriaOStJHCSLP5lGU9Ai1GB78+UnxsYtqdBXNS4wQcN8SDOstSAyWS5T+7auUNsEwAHy/hq1aroACSDykGOxI/DGeYFwEU9SwggeQ0MByYYBORq8F1Q4K5dvSZwQ5a8caMmYopg0vjZ1q1b3PnzFxQAUOsCYIPJmTXrE3fv7j03ddo0Hb4080XaM3jwQDEkMHUwI/Rb4wDnsORzaShLTQaOiBhp0KeMwKNK9epu6LBhkj9So8Xn0QQcEBAcGRkXWIAQVCPn+nzWLAVsyBcBSjBCOGNWqpThMNIgUOJnXDPF68j4zGwDu36YBtO7hUBcwZ9P13NfAF5ADkE0tYMAXdz7CLKxXScovYQbZs0abhDN1UuVVuCCIxz3DXsa2M5LFy+qzxIgjgAHxgmQRv1IsP6HZYLVA9DxrHCJg83CsQ3ntvbt2qsGEpAdZFA8d+pN5F5ZIlmBHQAN+ROMS79+/QX6mBNIKMnGE7Qwj2DiYFS/WbBAgTz1eARdp06ddU2btFRTYFhWZI2sC57Lvft3JVUcPnyYa9eujeYljeeZMzz7kqmlVL+HQQrABDdSnlm7tm2VfDh27Lj78ss5cqBDKkrQybBfunLdLV+xyh09ekyADWB8585dBWiMy82bt9QAG0aQjD1MsUBhlQz34N4dJTl4Lsw1njVyWIJA7t2MPEzqFUwOjPUuDDLiZXNBKhdzozREIJZN0jY1FYmye7Eau8DcmAQyBOBhHWbnZKnuFlDNuqPHX4eOHdQrkOuDNWQcYTh4LUCZ6w/gp8hdL461igGLABq8Y6Xvr8d8Ym4zhsxnGFLmIHMcZiQ4pgaQwf7EuqKukZrLs2fOqL0AwTVrC/kurpQkAKZNn665LFWCerwFn8l46WFoxRJMm+LuSPXDfgUWaWxSjJyURJlnf+Ml0h6eB9LJL/c4B8Lw0d7WM1az5o1P1PTbHILNnKRwX8FgklPUM3lajmvgUgDN9xYs6nVxZXNP/DgkCoxNLVTn6QoEjhZ8s0AyVwxO6tVjT7zl5s2fJ2aX58L6Zs9hbcHaI+vmeXNBJDA3btwkh1/q05ChT5o8yXXt2tndvcsecFvGVySYUHlI1pybp/fYvHmLGHfqocuUMXm4EpQlUyXlRhrMZ3NW8X2uFSMc5hPXQ+0nBk8AUWqFSThmZeeIhZO8nP06zp1SrSCkZ82TJJI/oSbuWSCOxB97C8/G6o5JWFoSjOdLbXmYR/z9+rv/lABxzxVmJV6UGIHECCRG4MWMQCQzs0qBAjPl8/zBzCEm63CTSHHQEuyxyZPFx+J96MDurn+fLt7hLUVSx9w8svvJPutskikLxKxGJVoH4uWaCjCw/PdSLNn/+2sItxsr+I9lf+XulpPrDhw8ILmcri0vXwXhSNoABbyO9yXgXrdurQJeato4rEI/J4w26NUzccJEyRo5OPfv2+9q16mtWjCYp+7degiU8pmYhGCHjkSyZctWAj8EphhPIKt8ecYM1cdx4JOJbdOmlbt46ZJ6jwEWuAZAE39w1qyQnu6at2ihXnJkZgEmGLXAmPH73APv1aBBfQWKwV0wFPETNHGP3A+ghJ54NMHldeoRV7Wqmzptqj5n1arVrjXM0uEjMm0hoFfPNT0zGA+MOMxAhBo02D1qQQCqsDnUmqnSMSnJ7LGzssU8wBbi+AiIxdQDsATzAyN6+NAhyYS6de0qcxieBcEtgRUBEHV6BEi4XiKX5PlwbQqST56URAnzEGy+yQx37dpN7NvKlat8HWCsgXuwzje3QetZZeYXSQrSqbsic46hCtdG2wMMEAjAGjVu5Hbu2KlMPO0EMK1Bnspz4Nk0bNjYNWvW0i345puoEyZJAzVyzs1V/dnkKZM9y1pCY8kYcf2wTIwv10WAtHfvPkk2Cfh5dp9++qnuldpCnOtgK1knGzdtUc1hterVXN06dcXkYphDzSBglCb3NWvUcK+8+ooy+NRS0nYAxu3e3Tt6tiQqAPqMJ4wtDqM9evbU9QIqkZ0xr0l68HuYjGgf8OtRayjYwvtUTxToRSWLvn+X9gqzMA+Jl/gty7L9Nl8DOyQmLjtLc2j16jViJJCTwS5y/awtgmmCyp27dmqtw/wCnrOpRcN0qUjE4OFKoZYGIej3uQq5ivqWJgUFSnow10NLD+szmWLmMdQcJiW5tNSS6iEHQ0JPQsyCSIgAEjCcgGEFjDLeSHUxWsLdFjk5TFzMkTf+ok2yHur1nrwd5b38VyEpZJBJFhNWFyCHkIQ9yNELv3MUTkZf78en0PvGv7k3PPKGNKpHVIuKPDOw8uwrCRW+D2Dhd3BxtTYEZqQSmsYrHafWMx4U+nYXzEHGQvLh0qWV+DFQJRcP7fPWCiVJz99+lwbd1uLD9jLqFCNyi129epWeA/WvmBitXrNaskqeI3J0kkQDBtAepqHmgEln8+USy5qjfyR70u9+9zvXtElTN33GNBkVwXgdP3ZMpiedO3V2Fb1UXfvNw0cyUmHdIssFUKmGsmRJ7XskrLjP1157zdfM5UqxsH7deoFNDLJwnsU9k/6fGF+RyGCO8Qcmjr6oJFZxqlSNnNZpnq4NtQBjQiK1ZOl032LAEqfMb42l/zfPh6+gxJDJUhzjGmVjnXMvvfb3CRD3YuKwxLsmRiAxAokReK4RiNSpVbMgFNUrcFIAZ5lIC4TN8IJDxLLu+Qpu+nZv40YN66vDQhbIkrDlqilpEnVc0lpxtFjj78DoEARyAHNQqi6GYMqnuUPPJn2wD/YsUWsZfmtuS7NSA3EcsoAck3oVKLilD496GHnL+Tt3cVbcIHty+gbBfnCowhJSKzX3q7kKHMl+nj51WmwY8hiC8MOHj8jYBFkK2VLYmnPff6/gnNo7pDewItjZA1hmzJihJtDUKNEjrHbtmtEG31OmTNFnAn4I8ghKmzVtpiB9zhdzdA0ADQ7udm3buYEDB4hhwrgEBpHAH5CFexifz/Uw9tQsAFJw2iTIhSGE5cJEhWvE9ZLPI/sMiOQeAIPIxUKvIuR/ZJF5nzJlywg0UVBPBpgxAZB27NhBz+nB/Qf6fPoRUWO3etVqfS4GDkhXYSLo/8Zn8n6wKgBkQBqADEkrtvmAOv5NQE4gTBY6NAXHMADWCyaP1xzYf0BBBmwHbODu3XvVc4saSMYI0ElwAmAi4A8mC0EupP5pjx67PXt3KwturSAaOmSzfD71eowLcx15FffDFwYmixctdkOGDHUP7tPvaa3YURhUAsIH3v2RAJD+ccg/CT4VYBL8AyYjsNgWOPG89u3bq3GrX7+BaqiYf7DEAF2eC8+XBvBBdoUEFMD9yaxP1PNPZiy5ucrcE1zSV4rP/ejPHynwpK7yxo1bkv/Wb1BfLSGQljJfeMaMMe8HYOa6WUcPHz2SeQEsota+EjYm9wttQgyABHCkBRpl1QT02C+CdO+JrSgmuzTbf77kgIhpUna26st279nttm7ZKkv/bt2667O4Xp4rAS/Op4zJ8BHD1Yogi+CzeHeO6BYSb3kfD5TimaH4fwO0mU+ytff7EnOMtXfm1Gm3Z9duzRWeJWuSJEDHDh3URmL58mVyl2VuwhhKIcAcAWwmx8sHYwyUWrr4dghF7eAx6eDTPy0O+PGbgL+IJBFFfMUxgk/91Ms6iztNeB6BlRUoA5j7FgC0dLFm3NSpWZuX0IYh2oBd+7olBsOZwHuY4sOeFvccnElRUlDzzPsBFGUSAsvNvBC7aSDblB6WbAus3OUrl93nn32mViMYOPF95In0hyNJSZ8/1hq1uiS87t29q9/heqghhZXlLOC8W7xokdb9jOkzVGPK1dMf7uiRI65Fy5YySAn1jayn06dOKeHUvUcPXSfMPGcjIIk9hbpg9hUSX6xl9gWYQhi6N996U+7CqBg433jflBKp2v+aN2tmveFcvktGHYPkVutSD8NlZz929x/cV60uTtElS5c3EOedom18Ausbkz2HuRRjrgPLG8NtU1/7cQLEPVeYlXhRYgQSI5AYgRczApFqVSpbBZuXtVhQYVnzUIfDz5WlJzPvD4N2Leu6sSMHKOOK+UdSxGo+rGyNU5pD+WkQpx/7jGo8E8chBBCMWhrrXAoNZEMfIgsCQ00ch+imjZt8EETz67Ju5KiReh8OKoIxGAbYIZgIDkH1vymweyPoxVABwxOAE4c+TmMtW7RQIAuYKFc2XVfM4Y8kEIYGWWWTJk0FbAjqqeeCFaSuDSBGvRzAgHvC2ZFGzF06d5b0huAEsAPrgJkK7AiW9lw7v49rYe1atV3PXj1VoE4xPA2da9ao6e7evSOAiv0ztVHKZEfMYhsQhFQINgepXrly5QUaqf9CEkowxHUhp/v9738vEEM9Hp8L4FKDdA+IkP/J6KNePXfx4gXJg0LQSm0ZNUvUxiHhQ0YJgIPhYoyw7obR4jpofg4Q2rtnj+zxuSd6JpEBp56RwAxgyZgybseOHXWDhwxRfSNBO8+Zn3NvMFeAQQJ52F5q4YxJMaaGNhO3lV2npgVmA6DgmRrvepqTkyUHSIJrQDUZeYAU1wWwhCHkGdLkF/ACCMUYZ/y4CW77th36b9oCUG8IyGWMGD/WC/bfXBMmONeuXtV9wzySLQ8uo8x3agdJNlAPg/kC9TlcC8E+TAJjv2jxIrd71243YsTwaLPpjz76SO/zgx/8QHLSZd8tk/SL1zZo0FCSXdjYN9980+Xk5Ok5kBigbgu7fAJKkh8kETCKgUWF2WzUsKHWCQCdYJhngqurBbMWTAemqDAIigEE/pX/RE1X2K4Km1n42hwfwBNL5uUgP01xJ04cF6NLYgOXUgJ3qym0oByGkqbNtWrXUl1crqSczwYpT0r4wvUHI4cAkAoDOrtGQAIsBfsEY4Ccd+Wy5WLouSZkwR07dRJoZs4he1uxfLnYzbfeelOMbmjzkAIr5Ztrx8awMDNY3Pb+vCAu6S/13i72PCncH+7JX1Ntsk+a8VwC+BKDFcdsMpcMzOFqTM8xfm7mMPHzKKgzeB9r4p6iMWcdBMMS+vWRcOL1nDXMV754PsnJtp/DvplBE6wfxw/OjXm+398jJdUwQTr3/Tm3YMECSWdxkTx95rSSRLBwnGUYdbHPwKA1atRI78G6Qf7OmiNRV61qVSVq2Kt37dypPRXTEeYJexZzAEaMZFDrNm1c9WrV3OOsbAE49mWYXM4kDFFI6OCGy31brV5Z94//+B+VAKKXHfXctMphbybBBIvOXoczZQHV5vl5HtQVBnGsc5eU7EqVqaCauMBqxzf6LpQECDL6aH/AGKgO0tkEiHsxQVjiXRMjkBiBxAg87whE6taupT5xpBaVpUMCk5+nDD1f4eDlkOEwU9Pe/DzXoE6GmzhmsKskSV2qr6Oi/s0XwMtlMgbioi0HgiTGH+iS05DJ1eeblMacEuNspD0wDEwcgSYHy2lqnTZv8RItJ7DCYa3i9iTATQkxI4Au2Io2rVubfMcVSE7GwU0g3btPb3f1Kg5/EUlmCAqo5QN0HTp0RAfghQvnJWkk+N23d6/Yi7p16uggB5QRUBN0AhAI6Nu3byuAQDA9bvw4s7l++FBBPjJOgnYyvQQ3AAvqs0JQ1LZtO9erVy8F3gAlfg8nM6SQZGrJEnOQm1tetuRwBMBY12OYYU2MYTBSVQ9FsID5BUAJ8MbzXbpkqYARjpDUuQFQQv0D449jG4ERwTNBCm5sgBeCK1w7ubY/f/RnN3zYMBmG8Ox4DwAp2ffwHGDOAIkwfGS1+R2AD/dLHRI1bYA9ABRyUu4bkAEDSOCGu+a2bdslIyJIw+gDl08MSpAN8cxhxEwOZM8NVgSGFxmSZenN5ZB5c+3aVUnekN1yj7AqBG3IELEm79Sxk9u6bauCKxqTw3bBDK1fv0GMGRl3DGM+mTXLnTv3vdhCvqjrGjhokII5/o3cEoBOTzIYLhILXCMmCTBu1GAC/ocMHuyqVauu58j6w+CAZwOAHjN2jMae66BnIawPTBSNhWEFmcMwcfwuGfsPPvhATbGbN2+p5ARzhaAQAx3mBOAYdAvzydxnDrVs1Upgj7pFA/LWRN56cJkEUDI2sTpFgCZiR2qaijDmCGzd0/VQtl0JxsDCJEU0pvPnf63rwAGWMTKGBhMjY+QIfGErYM2TqUGSY+TTX0GCbQy9skFR5gfQEA+MngRyrEsC7QcP7ovN5r2Q5C1fttyVTEmRUcn58+dcjRo13ahRIzWXuc6VK1fKbIc58vIrr+iiYIYBIGmlS6lPpl3J08P4LEatyDGP3nLxxMizQFysXvGvPzYMDBjTHD/OMUfHNP2M//bbtsYg2PeTCKOulH0FoAMgtL0KoFcgAEffSgAd66hCxYr6HuPM+qUm1KTdVscFKGHNQz3C0Kn+Og+HyWw9x1WrVirp0btXL9e4SRNJjr9d+K3mP3JGJTDy8uU6yxdzDfWCgbH7ksMC/mDGfvfe79yY0WNcU9/jkvdCKcHvmgkWoD9N+zMTb9v27QKLJAU5Fxkv2EoMdEjKcH+A0u49urtaNWvpLGK//OU//tJVrVJVewUsHev1/v2HrlXLlmLQ2e+pL+cPrQtkdBLHxN27f0/JGkBcGe9OaWY1JkuNZ+Li1wLfDyoWW52W0A1/EiDur18viVckRiAxAokReJEjICZONTBeI68MJo5f3nAiKJbY3A08OR1StauXc5PGDXU1MjMlp1QTb8konclKngBxQfrE0UAWM9Ri8bkGzmJSmOCspsMjevehpobsvIE9DjmYKpPt5IpBGD1qtAJACzCcSRK3bJJcjGA1XD9vTKAB6MCIg8bdSA4lA3IFCuoJYHfv2iswBNDh9wlCQsCi4u88Y/VC1pgWA8gPkW/u2bNb4ASghHyGgJJghYMZEw0AY3BmBBwBBnkvaoIICmg6vGrlStVs0NwbUwxAjplROIFMrheLc5wiCYCRH/br2081G9Y7qbTAJPU6MI4AKsaNseVeME6huTlAkUCJ4IegS1LNUmnuwIGDui7uCQaJQn+kowArWLJ33nlHxiGMD8wmARKyP+oTaQ9AYEMBP4wd7B1yTzXBTSkhAxjqR5AIli1XVvUfXEOr1q0EWAGKPDMYPpgrQNPhw0dlG04AFGpikA6FwNKerwWAgDjuJ8hnmWe4W3674FsPKjuLGSMo5P5xCe3QsaMy5QRe1BFy3wTzMINIUJlXgOFPZ81yVcjIJycpAQDYwlCA1gownASozCPrP2bzhGCf3nhk+2HpDh0+5CaMnyBGDzkXDpOz6TeXmqo5A7gEJAIivpgzx73z9ttigJH8UmeJFBRmjiCP9/v1//i1XFiHDh3uaPfAtTK2OJNS40hdIbWcPE/c9QLLRGKCxAMyQOYLr4MJYJ6zBgB3Jp2LB01xAII1HPUo4vsx8BQCQFvG4TW2qlV7I1CTL9OWBd8ucOnl093gwYOjDCc/trmICcwxzQWSCOmVKgmsF/X1vwPiWJ+sWcYEYLloEcY2p/RMpk+dpjqtf/3Xf3GTJk12PXv2UKKB2jjWH/Pi1VdfFSsdgCc1qoA4xif+K5CI/zuA6pkHA0F7MUxlzNDmrz9aeC1riz2edRccK5nbACz2SpJnwekYoENfSiTa/I3RECYigGTOGKubNtac+ai9oUQJSVVtTy0hpp65zvdIqvBvAAdrKkhurf7PWaJRdcJZSgZpr9q+zdWrW1dzHDk9wIvECC1heM70vWQyUqvM9QHsAHWse9Y0ewtrjKRLubJltb9y70ifSY4B9JDxcy/cQ6j7Yz9kbbdt08aVVf/LAvfocZau7+OPP9bPkMpb70urfyZpx/xnH2fusAfxnlmPs9XXjvVL0gPwhlu0cgOhfU9+nvZ9wGfW4yyBuHK+2XcAccH1lakR6hTDLIgHcaGWXcvTA7mXfvBuQk751y+ZxCsSI5AYgcQIvLARiNSpXbMg9PkxN0JzToONIkMZbyltLQesZqBujfJu4tghCl7Ve0oyGat/Uwsq2SAXIaf0jUkF4ryMk4CAgyKAxFh2PPB3XqIpRgDXP2PTzp45K+YCWQ3sAQEYtSjBoIBAij/UaVE/gPRJ95dntRrIESkyB0jQxwcgRY0bQIJ/E9zXrFFbYAmTE7KgBAf8N/IvAgxYA9gh3Mq4LmSEODYS3K9atcJVrlJF7A61eZh4qC/Q1q0CYwTpXAcBIICIABXZI72LxowZq2AStgp2LThC9uzVS3UcfMGk8b5zv5yrgIXMMrIfAqa2bdv4JrSlVG9BcEXtW3p6BTlnwojBOtC0HPCKVKdv3z6yrec5W9b7sbLMgD1JUFNLSh5KcT7tE3r27OXu3bvrwUCeAjAAKu8LE8e90FS9evVMgTiCKSSHLZo3F7jm92AhAUowGFwHrn+AJWRPgFhqxah9BBwzPrh0YiRAjRvJA9g4gi7GHvCpwAS2QC0xvMuaikKYMfbc+QIQIJm6cvmKQC6fTz8omMqdO3ZIAot1PACU2hTcI2G8CPQYM17DXGMt4JzIPOPfJBCGDB7imjZrGjVjsIDT7ORh5RhH7o3fJwMP6OH5wBBSs4epDYA31OcgfyW7/l//y3/Vc0PaRx0maw8mjgAQZu+D9z9QwDt69FjJyHD1xDAHEIK0i3t/6623FEBj5II5Cv82NrzANWjYUBIyng9g1wxasqKy1dguFCR3nl0SExeTB4YauMDEFbast3fRGmfN++bRcnVduULPFZDGelQvO0C5mt6XcDdu3hQLybOqU6+ey/W1WE/tjqGZ+RO0179HTgkzAgNNmxBAPc+e5z5yxEjXqkULmU9gbvTLX/7SS00LJKlD6plRubLkrNwbwJdnioFGiZKpYirjv+Jrwp7Ftj2LpSuO4eRzVA9XjNqUfZ71UfTXs+WUvCd7OyAfqaFapqiRvbFQ7JPfnz2rcSNhcef2HTVQV9N5r/bgc+Vk6WWr7NvmkligxBH7q5lTWT9R9h+AI2oK1gvzFBUE7rokbKzmLFdr0+TVSfpvXkNyA2YdYEVyBSBIEos9uGu3rq5yRmWNBfsd6wAQB2jinmD4eB++x5mCGdWRQ7Y+ZZCVlSX3WCTLJNoAenw+BkS89u69u2ovQ7/QzBo13K3bd7Qnw0TC7JPk479JVAHm6ANKUrFd+/YCiiRakEiTyAGsUsuKMgFwjnNkSglr+2MtIPLlTgmIY68IIC69YlWXy3nuDayeBHHRxEoRcspYnZyt1wSIe2FxWOKNEyOQGIHECDzXCIiJM2mMgTcrsjfZhepjUlK0zyvr6l0a+aRGdTPcuFEDxbggEZSaQwc80hYDcsWBOMIHDqWQMbdieORbFMNb5CF2UNFInDW46hzMeYzvf3/2e2VVCSBMQlhCTnFI4XhvAmauCxCXX5Any2cOMUklJV9LkgyqdavWCgD4TA5eaufUFwqQ8OCx6l0AEmRMqa0jGEYSCTNGZpj6NgYHaSkBKKwKzVJhdGCe+G8YMDLIHMoAQSSIBHkEPQSLSPHoVXXo8GHJeUaNHqXABrMHgASfz/XRYJyAEWfChg0bCRghKQU0EcAjtYHVIHAHUFCbdejgIb0XLpAYoQBGCd4Bq0h+qPVgvAAwgFCYSavDMKDLv3k9QTbABjkbwIuxQtIHGGH8AIk4KvK73B9STkk+YfcePXYLFy30zFt/AVikRdSj0KcNYMb1UCsHOCFIAii1atVSQRcB8vZt21XHBVsT2DwCSRi5UOdkc4Z6GTNYMMlVkHfl61rIvANqeHZyejx1Sswr18F7A7QZa4Bzt+7dJHFq1LCRAjkcOwHtzBGCORIQuIIyDwn+CFa5jx49e0h6p6bfMl0wZ7hgLgJAZ77yh9+HEf3kk1myEGcOAaBgxWBQ33//PTdt2nSNKWwaAShujo0bN3Ljx0/QegHEvf/e+65u3XoC/QSDmMeMGT1a0k6eMX9Pnz5DVuWXLl0Ui0DTetYCzzoL98v0dCUUaEqPDBfAH1xQAysfAEjU6AQJdBFMU5BFR3vSSZppX+q9xhr3yQGe54aNG8RGDhs6VBLTWC2eJY74Q30k66gFPRr/wpZXXE2c7S/6f7/XxP5NHSzBNTJbgCWy3cCsP7r/0H3y8UztIwTUrGnWwPLlKzRHhg0b6nr37qN5Y/MuYo2/mZ+hVDgKdkNt2LONTZ4bxLEXF1sy6HvHFTV+f8HYJBhShXpUzoeHDx+JtcRlFZn0jevXBWRCmwvugWQAczowaDzvUEMHCGM+AIIA0TDwGH6wXtgDqDmkTxufBUhBmly7Th3NU/ppAsxwTOYzOAeUyHGWhOSzt2/fqj0E2TwyxXv372vu4/rLuoc1lHssxj6+7ju4brJnknRhHzxz+oz7bulSN3TIEF0f64Lec7hg4oBJn0lex16anvBBAAAgAElEQVSI2gQwSlKGM5KEW04ua7qMEk+sTZg3WDPYvWB0RHIJR8zJkyZrX1q/Yb2jjQ/3xVzE2ARHSjP4UgW7mLkA4ph7tD0BYLpICVcho5rLzQt9Wo19s5KF0Lg93nAnSI1R5pg5WIw9d27Kq+8kmLjnCrMSL0qMQGIEEiPwYkYgUqtGZgHAxpppW6DEl7LzBQVmchBJktUzP+MAZXNv0qCKGz9qkALbMphySEYpFGd/omIpY+dCPMHnyJ3S18QpoPNM3JMBi0Be1HTFMsTUO5gcKFmHHIYivDlF4XxRrE5wHiRsHH5Yy1Ob1Kc3tVvJkvIRtHJww6IQUMBA0JQaeR0MDQEF97Bv7wEF7gBMaoxgAZBWcT+YbBAM0MgauVrXLl0cTBngkMMbtg7QlUadhGzvIwKNBA5IewhqqNE6efKUgBqB4+bNm1QvQsBOcI/kDiMHDnxMHWDwqH2DqeFeqKPgOdG4FlAYak+o+eC6ycrCNsEwUld28+YNGWFwf4A8Ph+rfcaWAIoxx3ClRmYNAUKywAROx44fd8uXLVNgMm7cWFenTl3dpwF7Y70YU1w3qR/h+gEwAo++UTWAFbDD3KLVAOwaMkqAKmwa2Wj6z8HSAfIIDJEV3b51W0Ex4Ip6OIIkk6tZkgHJEwEVgCP0IrNeaPlicAJ4Ys6R6ec6eT5IpqjTAyBLgpsUEdi8cfOGGASkVswLQHr79u10r7Nnz1YPqPHjxouh4fMJ5vfs3eOOHD4saR2fDQMJU0lwR9IgMNrIO2EykHgybrAX3AsW45j0vDT1JQWIBGH8bMmSxWKF/vt//29qY8E4AEBx2OvWtZvmDd/jDzborVq3dv369td8AezBfDLPYe4Yz8mTJ0sqyhdGC7jr0cSe4FuJD4B7JCIGGQkr9x8CauoLmSjI3BhnC8qTZNrBrmFtSGJ7SFjPlrCJdyT0zpYwMTI0Iigl2N4ul0pYCD43BPkm+yKwTBKohZlp0769Sy5BnWOy5ouMmNJKmqW938NsLZgMNCSMLIC13cjAJX0tTRVgNazrZeYDE0/vxk6dO8l4hXu9cvGSeo/9Xz/5iVgS9j7YTIwyuCakrVWrVPEssI0Rc5U9NN/X+nKfXJck0VagF73eGLCMsWHx12tHQIwFfZarZWDiwn0HtMqdh+RY8UeK/VbMtdjGi3nBXHqcZW0heK6saQyJMOFAMo6Em/nP5wK2Q5KC/QgZr8kuH+n5Xr16RedJ+H2SS/yMWmekqtQdUtvJ3qUEyYMH0bYPvC9j26RxE1enbl05rarZtoCYGZuw7hgj9hRk98iF+Vy5xO7fJ1VC40aN9LskqniGrCNk2Epq5lnSh33Mmornqs9b44aNlGwBpCINxYSoTt062l9Z15Y8tFKAE8ePK9HTonkLl5qWpppO6oOPHjnqVq1eJbdf5l+QnsNgkiCCQUeOSSKQMcvLK1DyBWMTzh81+abwsQDnSmszwL/Zq2/dvuXXoXMVMqrLnTKct6GW0RIYMQAX3KjD/sm6KNQT0iVA3IsJwRLvmhiBxAgkRuD5R0AtBpSH1qFjZiIGqvK1zcO0sPFziEXBnStwTepVcRPHDVGgi7mEqaMiLk/vg1wnmXDFql4UwFgfOr6SfY+h6Gd6AwL+OwS7wbVMYUvUSpwaCKuD4RAnoCOw598EYBxUI0aOdJnVM708M1mSQKzlcXZETsnvmk12vlgpDEGwYx80eJCkNdQb8X3qyzDMWPDNQskBK1fOUODWoUNHMSQALEAchy4MFIczDAp1Z9wHwBGvTpwc+QIkEBzSJ4wAQJnZHBzIzipQkKFKfr4Cb6ysMyplGDuSnaVgHfBH3RaghmAfkwt+DouHyQoSPoJFACMHOQAHVghGhmCAfkgc2gTrBCowhNwDgJfedmSZYRcIjMiowx4CUvhdrgcgA6QmSw7YQkYqCVVaSc0ZZEfMFeScOL4BmNVwm0Dae4fj/oY1P88NQAHjRjYcSRH3F4J2mi2TZccen/EMbnUwmLBD0D76Xe9ox3PnvjFJUMsL3y8qOCsyFqrDzMeW3oIzmDBkptSfMHfIYMOk0kICZgFpJ5l7ZEm8Pywl0imCSoI1mM/gRsec5d/IMWEqkZEyZ3ld585dJJcC1AWDB2MLLBERkiW40HGfPBeulQvlWXz44YeuZauWMlTAaZTfQbIKkIP5YS7h/gdb8eGHfxSTymcePHDQbd6yxXXr1lWsFjLYU6dOC9TxB5dQ1bI6J/kbDDBgFvCo3o0a32QBuDBfAcAEeepBJZbTEjw59AqLsCZToq0HQjIhyEwL18bZmuZ/KclJ+kyeGQkZ5jbBPOMQ2w/YF8zghPlH8qZVmzaudNmyeh3Pi4Aatoa5H79n2L5l4IN5aEy+mXLw/swNWGmYNMaUZAwBLgCCQBonWOYGQGLLxk3u2tVrbuzYMVrv3D+MCokgHAunz5gRBS8AJeYoAJ+aOFowxNcec41hbMJYhX047HcxOVuMUosHo9bGpRi6TXLFGPNi0C3UKhbfnSG0mJCxlZczGug1oxvJlh891t9nzp5Vvzzk3bBb3C+/w1hlVKqkRBNMNxJoxnb7tm1ykK1T29x3kZEDnpjTJFToLwkoP3jwkBIImP68/8EHAoPUGR46dFAgkXEDWHEdgA2kt7DSJMasftP60jE3eLaApMWLF0VbQgA+kUwD3jAiYv/i/cLZwn5MAoV1yBlAPTX3xv5Fe4CypUu7Pn37Sp2CjB+n2lKlS0sGzrixTzFigMiz35/VntK+QwexcLBxXBfnBgk49kHWF4w/vTYxMCJZR7KFccXsyVQBWXLOZW1EQVuEJESBS+E8y8sVsGPPuHzlksYUl9qKlTMLySmDsUmQPIf5FA/ubErZ+gxKGL4z+ZW3E0zc88daiVcmRiAxAokR+JuPQKR2rRpWE+e/LNgCxIUAwBg51az5gnUOu8b1KrtJ44cKbJRMS9NBaIyb/YGNiwjAxfrEmUQyMHGWsZdkyvemCvV2doSEOrgYiLOMugVHAnHHjrrdu3bpICfQIrtN9py+QBZgW+PlAwf2u+s3rrmePXrqHszNzIAV7pEwPTBHgDOK7wnCkTTu2r3bHT50VGYVSBUPHTzo0itUkNSMejnquSjch9EAlMGSqddXVpbbsGGdQBBgRA6SpdIkB7xy5bKAA0EDFwHo4TWARkAYTBUBIeCTwIdDtl+/fpLVDOg/QFJRarKw9WcMkHWSreVwxxCFgIcxItjh58h9CDQBbLBbgBey4oEho5cc48EYEbgAmghuKPyHxSNQ4neRZdL6AEBHzR2SPYCN9cFCOoSEyNhRMt8ACe5LmW1khAoyTKYL+OQ69u/fp9c3a9ZcWekqlSsrIOf9evfqrcw4QI8//Js/1KpRwwiYCCwY98u1i/VA/uuTEWKNYHm8UYdNcdg5grsHMqJo3ryZmE+CKYArAJafHTx00P3o736kvn2Y9/C8AJowZq+8/IqMXADvPCdlyj3bgxwKcwLABs8iOamEglkkUki5LFAns27ggvEg8Fy8eInAHqAhyIoBkjB/P/7xj33jcGtRsXzFcjWlp50GgBIQhHHCn/74J7F/1DeSHICNA5gzBwkYkX0yz3l2BNPI2DB6gMXkOZw/d87tP3BAPfrMjdK+uI/69espkGaeA6hCU3kBwaSImm+HnpIytvCJnxDYq+41NPvW0rYekSrp8cE/CRlqJ0kMkRCBWZWRBnI7z67Rn/DA/v2uQaPGLqNKFX0/MH1WW2UMJ5/nq/SiNvcmu7baWeYSX8ybHTu265lRDwr7jGRz9Ogxrnv3bp71hSmp6FavXOnKlyuvZApzhDFjTNdv2KB2I2PHjos2eYcdNiYnx9FigDGKBcp+h1MdksnY481gAtv2LBAXnAOLK3x7sibuSWBY7OvYn319GOsecGwtZCLWT7A0c/6R6gLpR4mdPqwl67xWrZpKGDRs0ECOjjaPMUDJUbIMlQPP4N1331Xi7JsF36ghdq3atQWika2WLVPGrVm7VoCLPe6bb75W8gKjp1MnT0mZAPMKC8o+ZnWvTkkSQBQsFm09TIpryceU1BLuu++WivXjd3gOu/fs0d4AgFIj95Il9ewCmAtnHcw584v5xBxYuWKFDEnoOydjoJxct3PnDs07VBcAu+COyxka6uJgAMulp2tsSTjdvHVTxk7sQZxL1OfhKDlr1iztl6+//rrJKdevl0rh4YNHqpVDTikDEsxgkpk7uS5ZjC7zvUDmMiQLrddhxFWq8u8DcVLjFKolTYC4v3m0lXjDxAgkRiAxAn/jEVBNnBU7x1sPW5BBYGpRp0IM33/NWIcm9au4SeOHCVRwmJnbpJdSqjGw/Rs2LsgprZMBzUkNGCow8z281CCZrHw2DYfjAVwU0ikAV+1CjgVqyBAJJjh8FDgmJytApaeaOetZ4HT4yCEdbDBaof0Anw+wImAjGEDCxc+QwtALCrCyaeNmNa7u0rmrDvozp0+7a9evu06dOqqpL4c+LBfs1quvvKJaMg71y1euuB07tqkuin5SVu+XrKbeNPfms/hSMLF7t6tbr65qsQg4aNrdqydgsLQ7cPCg279vn6PlAFloACqyUYJ4aiaqVq2iGjICJL6oK0Nex70ZW1KggAfzEYAcIAWmBkaRsSf4grmgdQIAiHokgnSMVXgOBD7IKQnIqPeAzURmR+Nurm/QoMF6D8CasRpJkl1Sg9ejh5kIWPBu7qdePRYF4lwb7wmI+vqbr930adMFomDqMCEAPDAHYVYJaAB+Bn4BPgSNtRTMwRDJfCW/QNfy4P59C8wIZHJzFVQRpEWSI/pZcBPlNeZA91ifCcOIpJW6M0AdpiFXrl5V/eHtO7cEqJBZAta5H5MSl1EdGsE/QTs1LhjuIAukTYL1tSolRgsAxfjyDGEwYfmCLIwgFhCnBtveIGXtunUyVRg8eJDAIvfDtSF/BSTCFDEGlsBIdn/4wx/chAkTFUjzGRvWr5cJBNbk1D5+8/XXChZxviTrD5NjclOTSDP/mAcAUeRnyN8Cq8lcgrXFHY+EQYUK6Qo6mWcRermVsHq/eDMT7s369mEwZH3CYiYntt8k+dpXrp95Sd0k14ZxDpLdUOvK/IalYV/BACKtTFnVRZkE1Ni1YCDDOoYVZD7yM0lYg/tuBIYzW4ACQFKnTm2BXeYVyZrf//4D3dOUKS+JfQ8OsADN7Vu3qU0Jv8t7U3tKIE6yZciQwXo9wA4nWfVx9Fb8AAIqNE0WFxsDA3XeHj7qAujbbEbVB34LZu/0BZ9BmmrJtaJPBHG5cQoHydLj7OWLl2KGPqF5qgUDdFArCZvFXgCAAURjFsIYs75IIACezIWxrNg19mJMRbhG9hWSCABf5jjS7++WfifmtU+fvkouIfdFXcAcg9lkjSJPZf+Dee7Vu7dqx6gHpt4OefP58xfctWvXPeOfpOdJvW6VKhlRJpznzhykFpmkFCAO5UiQ5bZu01qvw3SKvYy1pD6Zly5qHob2I8jPS5cprbrlrZu3uMlTpijZhrHKju3b5VDLujKDJUsyMe9YWyQJKlaq5Bo0bKQEiLXxyNa8Yf/mmvjD59LvkbkF0IX553xj3bMfowIhkWISSpIbZjATS50WaP+hBUbYJzOq1iyWiQszJ57dVf5VrQXs7wQT9zeOuBJvlxiBxAgkRuBvOAKRGtWrFhBIFKqdMOWN9bciKytHyhhzwMHcsG6Gmzh2sMvIqCyNvrLh1P4oIExyBZ6Jo0A6HsTJDtkzclHTkjjQpp5xUdzmOcJo8GJgiEOQIOT7789JLsi1I3UhSBoxfIQYMJPSWZBKUPr9ubMCcRxuoREswRVM1qWLlyQPlH+hL4b/Ys4X7tLFy+6HP/yRgmKK0WHf+H0OalznkMBwyBKoI7HSZ+YXSGYEs9WvX1/9LiADhumzzz+TLI6MNUckgTYHOZl9AAsH8Lq16xTs09+L66aurVKlDJlujBs7TiBn6dIlAmuAshUrVirw5j0AHmTJe/fuJYkiwWxG5QxJGGlavWH9BkmPJk6cKDADGwOQIFvMMyaIABwgZQNQr1q5ynXo0F7BF/WAx44dd7Xr1BaDM3v2FxozghyCaxl2pJV0J46fEDDmHgjIuDZJV0ulKaARG0J238uoCPQI3LFuHzzY+s9RY2TsT32xegQ+BDL8LqCZ8WYeYFACMxd6J8GOEXRzb4BHXmNSNTM4gOmkV5rcN2HsCpAfmSsexiKwWmY8k6PPJZAHoBPo79i53a1csdI7D6a6ipUqKhiEnahXr67ksMw75ibsFs9hwYJvJa9EjstnwCh26drF1apZM9aI3Dn3OOux5lOVKlW13gj0CfIWL1ns+vbt6ypnZOj3eQ6wcwS5BJU8R8A0c5pavE8//dS9/fbb3no9V/3haDRMBv/MmdPuo49maqymTJ6sYJX5roSKBxB8NiCEMePzqVFD3kswaj3TrJcj14M8rHXrVkrs3HvwwOVHTPLIemOsbf05Md/WwsrAaahHE6AgyQIrCchOKyVAz3qiXhHpM60vSDLofWQCY3K+8xcuuKvXb7iGjRoLTDIufFmvQBqUAxpjsmvmCyAEKSTMNKCCIBsJNcDAgFcld/ToEfeHP3zoXn55hrUJoKbSs1LMvR1bt4kNZ52UL1dOn7tk6VJd74jhw8XqMB8qpKfr7yCfBOCqA7XvV2dSW4L8HI0JCYAYIAu1SjEFwpO1cmGvfpackvQZxibxMtYAKpWX85b8RZ0lqnP1NdHSV3jgy30HCaABi2wBIJIaqBPEK7KmsqnnRKprsmfMQDZt3uxat2olW3/mNyY+fJEoQX7I2urQsYPLzKyhPZ25MWnyJIfRzFdffaX9h30JN2GY4l69eishMm/efK1znivrq327dg5gxroIMlAui7mMCgK2j8QaMkcSNiSL2KfY91FgoMxgjZGg4drZo2lbMHjQYO0PJDfWrF7txo8bJyWC6oB37tScgjkE9MpUxMtpuTYkkYC9du2DpDJHn0cCj58BbJmLOPIC4kguvvH6G0pcIbPmFMzNzddebCCOhGqSK5GSJBmlsXDWauD+/bu6flhsl1TCZVSp8e8CcXYEx2rkEiDubxhlJd4qMQKJEUiMwAsagcI1cWLHLNiSxCfiJP0ggJKltG85QDBQv3YFN2H0YLE0BGC4AcK8YTYQ3ClDTVxUYunr7vJxFCzUWDQWbFgPtFjxfnxCmn9bI1Xr8UZdAZnwAAoIKpDdIF3hACdY4NpPnDzuTp08KRYCOVSoieNv6reQcQE6wn0TAFD7wH0MGjhE9QgcnBi44Or33XfLVGsEU7Fn9x730tSpqv3gM8n64vh35uxpvadq8FTncVC27liQm+yP/m6nVYdEIAEIRaYI+Bs1arQCUqQ0BENkhanbmjRxkoJv6iYIIKj3oNl4j+49dN98hV5aMl6oVFFSwCZNm0r+B7j5/PPZulYAAANJJpv7MCbNeiwxrgSm1t/uhr5PwE62mUAHc5cNG9arae1rP3hNIIQgFykUzNWWzZtdp86dJR8kWLTg0cBUcDglyAfoBCdAnB6pQwJsrFi5Us+Yz0UWyLX/9Gc/VT+mZcuWC8gRsCHTQlJLrQkBXZMmjdVHDVdMwDTXBcCBMcCAoUQKzeyNAZXFuS/uZ6z5XAAk2W/GmCCOZts8S0AcrCQgkCCQJt4AbmPGbomZ5BkhZyVRYEYZEVe1WjU1iWa+hKbQvGbixAm6J+4PxgY2D3AZjGmYG1iQ8wypvQtMM/dB5h53zK5duwjoMMcB+TB/2O+/9trrShjwGhIE6eXLq78UBgp//OMfVW8zUfPoUbRWjIAZQGB1cNZuIPw362Pjxk1Rx07rexfRuMJccs8Ae+riAMQAPpOIktiBBQOgAVIUZUa3sSDdAkKSSGDNsc5gyAhseb5BsmYyTQOQgDMA0qEjR139Bg3FcN6/f0+JI8bNAAoW/+ZKqt5cjx4qsKUe9eTJE2LQqKECQIQ2CjVqZLp//ud/1r7yi1/8QgDNQBymJrnu5o2bbse2bWo1wD0CDAnweRYYdNCfkgA7sL4E7dy/yflSXBJsnG9DEUxDeP7822qxvNmLHyGTP8b66imoLtRQ3RwJn83ExcY8vF9UMleMt6fay+Tnq66NfYq1wPxgra9ft07rPNwb48se16VLZyU+GHOeI69jLsDgoUoAxMGCwRxjqsQeAmvMHjZjxgztWdQQw/LyHJj7XAMJDJI5sG+ARRQQuNli9Y8pyRtvvOE+nvmJu3L1ilQJrF/Y/yFDBslFOLSsocbtoGTCtifTPoNelhj6NGvWVJJOhhqASBsTgDpri+dz4uQJ1e6xV6HywMn4t////3R9+vYRaAewwaIfPnzETZw0UckY9pOyZc3UhbOJNcve271nL61xEoI8B+577dp1SoQxhiQnqAll70FOybmEIzB4m/kG2wmQhIWzGkWTUapLhzc24UygfQnj5SLJrmJG9WJBXLxcNx7AkeRUkavyCcFFNVET94JisMTbJkYgMQKJEXjuEYjUqplpvhO+7s1kjib5CU6OZOtV8+NrePidOuoTN1gsAweGWbpTT5Ei2Y5hQDM2sWYB3thEwWII5goHdU+Dt8I9iwgaCMgIhFXAffmygA4ZYoJKgqt+/frLqUxyUMw2UlKVucVBDae5coA4n2UGXNHkG3YLVs1MVSKq1wBUnT93wfXo0csCOtwQkwz0cfASLMDSYMwB6CK4IaNMoA0AOnLkkFiXxo0aKyBZsOAbFb8PGjgwKo3j97h2DnBAxdp1axWIwLhxgm7atFmBDkEPkiJMTZAW0jsuSCaRR3JfmLEQNIRaEa6N4OfylcsybEF2R70b9XXU0NEAmv+miTWSWMaTAIH72rhpo0DHf/jZf3DffrtA7m8EMcgEAcgc+NSw0drgV7/6lQJua9Kb7G7fvuO2bt3iWrRsKVkr3+MpB5YyBAtBFjtr1icKeIYMHeIyq1cXgIO9IoiiITrS1sNHDiugwLiAgGfBgoWqIcRtDnC1Zs1aPTv6LyEpBRQ3bdbM4aaI4QLBJffz6NGDqPGBsSTWWoN+agAe6lMyM6vrehhHAkrmA6zoh3/8g8YQUxCAA3NC412hooL9xYsWuR07d4gtwNQlsCwVKlTSc9iyZbPeywK8smIxeR8CJowTMFAIjYL5nSNHjopp5X6ZI4wf854aIf572LDhUbkf9UB8BnOdzzeA6tzu3XsUVPNcYT4/mTVLjCiSS64/1KsJZEdoBWHOlFoH3omQf/NsYQ1gIUhiMD4AJgJ1xqRt+3aucdMm+r4BNwM5xuhh+27ukMHePLpbqU9ckoJ9q6MzSSXzG9fUgQMHqd8e69XkpDSDhoUvcPsOHHBVq1cXcyODHUm6kVVaIgIwqpq0bGqa7DUASkAJ6wmJMWPL69kAAWu//vWvJV3FjIh9JjCH3AeB+u0bN93gQYPMdObxY3fn7l3Vp3LNJCEYZ9W4IdVOw5GWschREofdMTCF3AvXxPwxR9hg7e5bq8S1IQhjFVi9eMbkWUwcLBzmhQrIvQuh18WH2LzIQyOsCSTOpdLS5EQJ07Rn927JGFlLsKMk9+Tq27ixwDBrTfernp3ZkjVzfxs3bhAIQgrYv18/mekcO3pU4IS6Q9YwwB3GFxYNVoy1SO1jm9ZtZOpDKxeSJfwubO3aNWvdrdu33SuvvKLEEkB68uRJbt26tdqnaDODFJbxJikIM3j82DE9Q8yKqG9GKkndK66Qbdq2Ubsa1BeANOoxmSe05GBvQ0JKUo+9v2OHDpJJ83u9evXUuQDApbYZFYhMlrwCgHnGHn/8xAnNg0mTpygRob53JUpI9kgzb3qMGjtrTe9Jvv3Tf/onnW9I5zl3s7NzlTQBOJYuhUycRuv5LlU13hGXm5MtIEdyhj0flQBu0emVqv27QJzmlS+rSIC4546nEi9MjEBiBBIj8H90BCK1alQ3yi3a7NPny30dnOnjDWxJWumd+DKrlHITRg9yNWvVtAMjD8vjJEkqQ684QFxhOaV3U9NfwdjEHCktkLQmrfGBSlxvAgV6SJ8MsOXokKOehUPQAsgcSbA47PgCeBKcXbhw3p04fsy1adtWmV3lp+U2VlIBGMF7l86ddf0EyAQtvXv1EqBo376jgA3BDYElgSxAkMOZIHDkyFH+2iMq8ieDDWu2aNFCV7VqZdfbG6Z8MXu2ekghESRGI+BGdkiQQc0bBydSHmozkEZeunRZzm+NGjVWcDhnzhcq8CfohJ0iUEYaRy0Fwb71XTKDBAJaQBlfMICAHA52alwI+EeMGKnrJOghQCKwJxjh/bg+7pFWDQ0aNnBbt2xR1hsmA3MOnhGGBEh9AONcK3UogB4+k/pCXo+ZB/JCawthbBzXxX/DFBHs4PAHOG3WvJmK+69eu6r2CWTtsfDnXmDZCA4//XSWQA91R2SwDx06rM9FIkV9IsEWLR34GXMBwxJYItg9k3taH8Hw78AIksUnKKT1AuMMaKYf07/9279pnAGLgOd9e/dIggmQR8JHjQ528gYgkMs+dMuXL5PLI4E+AIT5yecwfzDsYKyZwzwrnv+AAf0FNgmzAR8mpTQZcBpueXm5YtDUUDklRc8AgMNnA8ANGJsjIMmM5i1ayByGhApjjnEMPRxhnfj76/nzxU6+9NJUBbuBqWaeBFfPIEELphD6HTmMOnfyxAlHnR4MgQJkrfckl1a6tKvfsIHcBQmQxZj7fl38bfVo5sYZ+/JmSb5GiPsgyQE42rhpk9u1c5fmBWNJzRUBMcCAe2OtAHKpuwJE8r4AY9auGdsYGApup9RDwh7xPGGdsWpHRsn3uG+kkZhpkNyAhcOcgmuR5LSgQMw1JkbISJlTfDHXqX+d8+UcBfXsA8wfAnTYJ37GZwE+AJSlypTS/sOaYDzZv8TSpVifRbkFWjbNu/HGElj2TGLN1AOr9swWA3EgLgAzcyQ0gC/Ju/+s8Jm7FYgAACAASURBVLfVRQYZeoqUAbBeoTUAP2fecZ+MFYw46xyGypQIsd5jSGRp8k1ygecyZcoU7duM+0czZ2rfxbCH92QvwRyEvYzaMVwsSYrBPCE1tD3+jhIfXAuMGeMH2GrcuIn7zW9+oxo5JMawXtTcseYYMvZ/zoWTp06qlQl1yjBvjDn7H3s47/vee+9rXWNOw2cgR2SN8lTYuwBX8+Z9pTFhviDvHDxkiOYe+zLtRUjwhGdK70WYv7179mie8fT6SwJfzQx9kpOlwli1erXUDqx9DGFIvl29ds39l1/9Suv9u2XG4j96lKW9uV27tlI85GSzv+N0mSJpJf/NGnqc9chdv3ZNkkzO5HIVquhvGf1IhYAawVr+2DyyusrQyieY79iJH+ac/T35lUSfuP+j0VniwxIjkBiBxAj8hRFQn7gnDQcCGxcyuJZF93Vzvqdc1YopbszIAQoQddgVOJdGT7FsekkFSaQHdA5mjqDK+trIDjlOpvHkv0PwxWeGYCxcQ2Cg+BmgimACeRWHtZozd+smxkaGC9h65xe427duyhikRfPmqjtC7oYMhsDjwsWLksx179FdkhckV9jx45gGuOPwQ47Iz3COtB5Hjd2uXbtdr969xIxxX+qn9vixAn3Aybp1a5TN57qRnAIuZkyfoeCCgD/I3QAmstO/eEGAhj5owV2Q7C5BI2wPgYvMSB7c16GPdIu6EFgiC/5DcGagKcgj1cvo7l0BU7LdODtyNhNsMxawV4AEJGEE3DSNBqi9+uqrcgl87733dL1ImwhQkLpxL2abX1bjT4AGwOMLIw6ABuCerDHjH8C0aqW8HJbgAwt8MuCwGHxhM750yRJl9wHbPBeCXoAVnzV37peuemama9u2jUw7MLZo4J0XydITJP72d79TsB/YLcAdQCCzRg0FruG5YyXPWALguD+YP+SYAHECLBpn0/cKpoTxHTZ8mGtQv4Feg8so9TQzZkyXoyFjDEA9d/68m/vll7qOsWPHqmVBfh4MjLEXAH9cJelDBwjg93jesKnWVDsv2nePpylTGA/KYQ6oa8QABykmQSzPjbFlzM0WvaQrVTLNUQ+Fa+reffskBaWmk/Gm3xyB5fRp0zTWQeJI0gFbd64JwAMLrToyb8QBWAVU8nnMI+Sy/FvmORHnSpcp55JTS2o98byQvWG6QKIg9O1CygroA0SyWdjrc1yJZOSKGH7kCrCzFwEOkM0C0KdOnSrQxboLrrS89taNmwJ61H/a+jODGv5mHcoOX2DJzCXo9QaoJnCGxcGgRLVQ3kQGFob5AbuD8yZ7hNQFBSQSSrsF337r6tavp7nJNfKeSGAXLV7sDhyA0clwpcuU0VoDtCRFkjWvYCGpXSqZluqmTJ4iYMJ7M84AA8ZMNb5yVDUwZ8G27aGhx11MpWA7upQT+kdhw5MQeONYSCuXsH+acVSy6g9VC+mlpowTYx96b8KcXr9+TS1FAFcwtmGuUvvGmoZpWrJ0iaR/gCDcdi2pgHydthMRMXLsEyb97SqnT/Zo9mqklCgYaFSPtFAgbtcOycLZc9hjADNIHwGJ1vrhrtYo82Dpd0vVi5K6YPZB6lgBhSSUYNt4DXuGSYNtLyTxQKIDRrBVq5Ya2y1bt6jmkev7t1//2r35xhu6fhI9KchxvdkPY8OaQLHx3v9i772DpLqydN+dWZ6CwhbeO+G9N8J7hJOQAKmFvNRSt3qm50bcP+bO3Bf3xesXMfMiZiKmx7TULbXU8hIgQEISCCMJj/AggfAU3lOUr6zMF79v7Z2VqJH5i5g/MmfUQFXmyXP22Xuf9a3vW9/6j//Uzwf07++mTJ2quYFUH+MowCN7BesCIMh5ASwBiXw3Bkh8F86UrGNkjxi8ANbY05DEL1++QsmX/+d3v9Nc/fSTT5XEiNXEdU2shdwczs3cKUWaMw18bRwMM2MqyXjcuYL6hfpscGsVcAsOU6FPXNKZ0tulBoD3PXOdBx99Id1iIB1SpkcgPQLpEfhvNAKRFs2bJtSXiuycamG85X8Ud0r7e6oUylwnnWtSkOHumz5WzVZ54PFZQFxVdUzZ+eBMaYDOmkKHLH8qiAu6/PAnY5Mq3eR8BEiwNS8rE2jhBAjYkB7CZlEHQNBAFnzY0KGqxwoGJTyHAHt7d+/RgxJ3RYIJgnGCXoICpGKDBg50586dl/QGCSTnw++/2vSV2D16qeG6COAqKjqjnlQARrM/t2w9xicc+8iRo+7suSIV+5PJxuyDwIK+XpJa5VBPc1ONsQmKCpsU6iGPvIdMMP+mbxt1VoMGDXaXLl6UwQm9lZDfAA4ptMfpkiCO8ZcDIG0VZERj0hzuQ6j/Y2w+X7NGwRn3le8lCMXcpLCwiZgSAnyCDxiusePGytKbmkOODYjC7AMWjftBkf3cefPcG38xS2yc5QgyeBF08ULmCetAkM57lOmXLNeYgM9Wf6b6MsaRIMlMAzYICBAIm2FFQqAcFztq9QByCxY+JHc5nCLJxvM5gri5c+fKCAB51rix48Q+ArY4HuMFQ8c85Ng4zWGmACCmzUKzps0UTPNzgkokYPTeI6AkIKLeBSBA/SfntX79OrEDsFqS6qnBr1OtIDJG5glGBwS2jJkxPzGdG/fy7JmzCqoBHTQ+J7iH4bWG5XFXibtqRm1tGaATkxBks6m1UFbHaWBDgTgJF+dkCAFDAGMA28NcJqjG3RLgCLghYKUWaevWbWJQOQ4/09zx9VdIEK3nVLX18yotFdhHpskcZmxy8/Jd3OEGmqO9ASt2zHsGDx7kCps20VyoqUE+aD0DJXeMWmPxjKj1obTvtACT+4N5xMFvvhGrjhlQcMkMDH5Ndczt27NXLGnDBg20JyBbxDEzMH7GLNUomBcbF4tJtiqwHE/I5AcZILLQ1157TXOJdcr3c45qHu6ZyK937nSFzZqp/o/1A0MKi8vYkWwoLbU6RP4PFob9CqZfe14i7lq3aSXHTZInrAeuh3sAixvknrcbmBgTJwffZI1w7ZPDXD7tPal7Z/LvyOH93s358tL4e+MX/s39UmJDrE5Ee2FR0Wm3a9dOAV7upfV8ayxmGyaRZALzALAEy8bfWfvUyZKsAJiaTX+1ZOeoIKZMmSqGmP0I1cS7774nwNKhfXtJNJG6H/7ukBs4YKAYdZJZfD/1p6x9+i+y1w8dMlT7M3WmJB6o66UWluQUTNuQwUNUY9uhQ0eBnZAE5FqPnziu5BLfwd7HHNmCxDnhXIeOHQRIqVXl3qnnpFpXIMdnftpcZZ4AQC9fuuQG9B+ga2AMAYioAaZPn6Z9EsAJgON5wBqgzceaNZ+b8db0ado3uE/syYwRycJWrVpqbgDcuLb//b//L8ktGWPMwsh/spZ7Io3OxpQp7jIyadfj2TRaliRqJBP+axBnJRK8akFcCvhPaS8QWF6/Sd8WqqRB3H+jyC19KukRSI9AegTY05sVNk5Y4G+BlECc76+lYMdCiFrnKs/ENSqIulnTx7p77ummgISgggDXQBwMHKEkYYTVxNX6GpBxrn2gfJ+F464EZ0l+lyrl5NwASRa4xgU4AGBqIl1SosAY5gqWyFgNC3SKb96QzXOnjp1k7ED2lAdoMC2gkB5bfbLryOd4SPLwJgijbxaBKyxLs2ZNBRxg2qi9I+AwxitLTAtjePbcebF599zT2XXr1lWZVWR+tAfo0bOHBQbq33ZRjAMBBXJGXNY4Z1gpWBCAIEEVGd+t27bp+gAj9CojQ83fCWg5z8D08P0E+lyz5FqSnmFFnaFrIxAiSCPg4J6NHTNGNWM4MxJQApLpk8cYEOQiMeQcACEwPSbTq9GxCWwef/wJWYqTTSbjTNBFJh2TDYJp7oPNDQMFPmeswBGZGTIpgB8yTu7HsmXL1NpB9W59++lPJKYEOUivCAhfffVVN//B+XIAJAgjgOQ7+CzgEzBGuwIkpkg0sUKnxg4mEYYTsM91kASgnUOH9h2UwTdwYGY4sJ4Ej5wbtWz79x9wDzzwgAxTADUwfYAezmX6jOlypmSOcB9x8KQOiPNibRCYWyBe6/5mssgv1ZeNHouMDRKv4SNGqCaPIL86HnN5daznIKAd90QzmijXOiP6TGXuAhBKIF11Tk533FuYCuYDIB3Qxd8ZOyReAF+s3QGyzF/YZNVBVVQoWEZ6BavA3Aj1fFxnYKfMyj/TlZRVuNKySgFQcwW0RuEkB1hX/fr10c8x/UltFM7feZ96xsEcyODDmoYDdDdu2qh5Mf+BB3TvmINKNMXjLicryx0/ekzHQ95nDpq5uma1lgC8KYEUWCtz4mSsCa5Zh7DiQdb79jtvuyefeNICZIFOSzwwDjhwwp7k16unP9kLuP/sP9RTlpaUaU+xjik43NYIzCBDBoQ2b9FU49CpU0dfa2zJFc7Bao/tPO/0Cvuf9kK7GL2Nz7EGk4G5/c2vM+cicXOYNAAS0zkx1vybz5rhkLl9ch7sL4B82jdQd8ZcY2+C4a5XUE/JllDnyX1nHGDZGAdq16i1DRJc/oQNXbpsmQyROA73A8AH40tiBOMOgB7ngpnTkSPfae+G2SNxRCIFeSIsNcAMYDR0qDWAxyFTyoaHF6kNBYkpGGJYLuSUSGyRHWrsSGpEaEdzTM6nrHWuiT2DBAb3GSk43zfv/nmuvKzM11Ob1FUy9UTc1c2vq2O8+sor+tngQYNkvMN3YIZCEg5FQrPmzSUJ53xkftK7j9YqyRv2kUceeUR3ivnKd9P/Eykm9wCQyDixj7z44m+UhNmyZbMSomXlFQJwavadlSk1S2YmTeyjmhM8U2EdBeLKPRNX41xBgyYmp/RKjTBnwnO9dl/6njtlCgvnOV/30KO/SjNx6bAxPQLpEUiPwH+jEYg0b1qYdBexwuZaV7QQfFobbw/kfPFzo3oRN2vGOGU8qbXiIZGTm6cg2WrieLh4Fs4bmygGcXGXIGuYrMFLdaKsbQYdWhoEIBacxqzGxpr08pCjroG/c+7Xrl5Vk2ke/AQh4bO41+3Yvs3d07WrsrQUrMsoIidXki3cAwky+/Tpa0E0tt85uWINyMzu3bdXAQxZaQLwbt16qLDdsto8TLN1hdSAmKMkPadGq2aBHm64KBKQAAIUGFZWSUoD0OnYsaOO89577ynbTV1ReVmF27d/nxmStGkjoxAiOFlfN2qkY1G3A2vE8ZBIInczhsZup+RW/u8EVZw/1whD8+Ybb8giHoBGcAkgJHsLiINRwmENp0ACgqtXr2ksMbQABMA4EuQ3bdbUtW/XTuNN3R2ZeSSVffv0td5716+JySIznXpeoZ0F2WvAGQEe8kDqyQhykOIhV2WsCfr43j/96RX3q1/9Svf77XfecvfNnKlgBlkVTDBzkO8/f+G8HPA4Nq0asCxHtgRYY6wxA6ElBkHbl199KTYPKVhjb+xC3Rj3j3Mny8844CCK5fmkyZNct3u6JZukA1p///t/E9Cj1pFrhFWgLQO1NQSUTHICZVgZ5hSsj/o3RSLu9OlT3oHykkAFQJuAFPDIuObVzXcVVVVmIpGbq6ATKRoMc7Kh+fccCzXfqUtyEQFzvp+xhS2AQVFbBd9WALkaRiyMAQ6Z2L+T6ceBFaAGyOZ8Ya4I8OvXL1C9JiCJuY7Eiz5ZHPPwd0fdvgOH3NWrlzUOzMUgpeTfJD9YkyQ1uP9WR5jtWX+z2uc4HJf9AynsxYuX1GKBOUIiAwdYaw9BgijisjGIuEn/w33epdMkgSFhAAMaWkmYRTvmJsY+MN6MKefA+5gvgMZFixaqZ2Fw1gyAjg9hRrJ1+zb37eFDMj5iTXDOrVu30Z6C5Pno0eMCQYCm5s2aS7oHU5hfJ881bGR9IEmIyDnQ940LffN+7jMhALnUz91JzUCzb1jw0JcMgAyIszpGxgNJqNVhAoJg39gbYOXCnBs/frxqzbj2VDDJXGV/wFSI2lT2MOriSD4hiWVvYn4hl8Zdlflq7G2+++STVZpfOKSy/3DuSCmpWR43brySQOvWrVXyjF6YgGDAF+eK5J33IzEEdMF0I1WnRcxXX33pBg0aJJk7II6/C6BEYasyBMBIgDEPAXHsSzD4MNOYczGPHn/8Me2B7G/mFGv7JvsQkuQ/vfInJYRIdFC/Rt0w4wjQYs/7xS8elRQVkMm+gNwT9p/1hzSeusrHHn9ctZV8jmcc+82pU6el2mCcaAvC/oHLLAzl+g0bNK6UKbBGe/fp47IxyhGzbQk64L2el/FaJk7mYkFOSeKDZ26yDs7Yu1QG135noD+wdUn7Mf8ceWhxGsT93HWafl96BNIjkB6BuzECkTatWiaQeYUaKkmREmblb5lsAwMWAHmHuWjUNaiTEIhDBgaIQ3efk53rquUQl+kSYtEActaKVFbF9rhxcTLut4G4WhtjmCRlP33mMAQPZB9Dv6jAxOEaRk2WMvpRHLyq1bOIAJ+HcbBDB8Tt3LFdzAiOgwSiBOEwU3yeQnACDIJPgjNkcxYARK1XHqxcdrYs7nFMHDqEjLAxhjg7lpVV6Ptgba5cscbhzZoXuupYlaQ/BAVz5sxWYEBQCwuCVJFjIs+6cvmKstqAMx7+HINMLpJFgiXOkUAC5mbhokX6uwJB78LHdROQ2jlZsGrObGbrbxbt2MLXEeBCVvTCC8+rRoogHie3Vq1byk0y1OzR64xaDyz3kf8g7YGBpIk310qwS40K7FinTp0VuABQcH/jczi2TZs6TYCJ77aEgDe/cc7t2bNXwRw1TWTnce8E+IwYOVJZb3Nwo6Yppro8MvQFBfUEqBjLCRMnCPQRNCEPJPnwwZIlMqRBloQBB/V+E8ZPkAwTME3NjZqIFxS49evWC8BPnDQpKVE8f+GCeunhUAiLwv3lsx99tFKSqGHDh/tG9XFXUL++W/LBEl0f1wxIQh574vhxgTpq0Qh+WRNijrDZj1sPLQXPGZlqx0CAioyVe8q4ApKHDhniuvfq6fLy85MNrM0oBEaV9gjGMgvQeMldSFgQpMerY2JIYOw4HgEea8VaPiTE1iIDJPDl3mD7Pm3qVKupy8uT5JVz57tYhwCrYBjCWsMcx5p3Wy8+WLiTp8661WtWC3SzFgEr1IFxL/h+avSonx04aJD65GmdV1a6jNCw2Pd6BGxjyc9Y0Q8PloPvpsUE/SiTJkzxhMvOzJSDK4F5cKwNpkfGVFrLBPXCEytva5qA1uzfcZyNaixYowB1zpMxIXnDvgZjcvToMTG6x06cUGKHWjr6E5IUIriHdTt48Fu3b+8+jR3upH379ffna2Yf1ARa+wW7h0FtYCZENCP/6+2+1iik9nchORNMjHxkbo2ZFYjbexOxuKS1qCxSXTZtLVpNH9e8b+9e7QnWN9CMT5i7gB7AEOw26451aKYdZm7FPIDRh1XDzp/6XPZXwAn7JwY/nCvyVDGsvkUEPd+oTe7eo7v2KX63afNG7SOoFdiHMQHCUfjhhx/R+lq1apWYdZIyzA/2Gs4FEMXcoNUDMuqePXoKjCGPRB4f2EquFdBHMgcABzvGPdi5c5ek+CSiVn600s267z6Bu3CtjCPzieMj78QZFmn9iWPHNSYAVMYC6aTt1wMF1kh4ICFl7gOIOQ++n/mMkyc115w/zxr618EyclzW1e9//+8CstRmsjfDSpIwgYmjlo9zz8lGjVIjOSWmJvJ9TjJxN5WkVD2fB3G4VPJ9vKzW0l6B3ZVbNDV2kucaK86/Q//IkBRc8Niv00zc3YjK0t+RHoH0CKRH4GeOQKRN65aJpOW/B1Z8FgmJNQIOIM7YuOAkWS+vRnJKNVrOydWDL5v6DgVOmVZjlwi1cIqevCuWZ+KS+nwPDj0DGArDFfSr/43OQEFveGE/jSSOQHX7ju0KvAAynBtAqEvXLgJcAB0eVOVlpXIJgxEobNpUwSrucZs3b3LHT5xQYE82GfOSwK5Rg8T3YCMe6qTIiN47erSc/qxOKKYH9dmz51ULhUSSgKB7t+6uqrrS1a1bxy1Z8oFsun/xyCMKKmW4EnFy1+NhDfOHGx/2/WSzYTBOnz6j+jMe7AQF9Geq36CBABaBA9lygg2K+wkyAJ8AAF2X7+dHICWpVA3BlzF0ZHhpDk7AO3DgADF4m7eYOQEsCuwHQS/sFVJGPo/hybFjx13LVi0lP4WhgblDzoTEkCAbG3gCQYApxyJ7jWyTc8WNDTBWK2+1gBrJIVlqMu3UI/F65pln9F6YIc6V8eVYBGb0xuM+ADSR7eHqCDOzc9cuMXOMK9JL6gO7dO6s8eD81bg8GhVwBZggq6ReCzMKQB5Oj3wHc1ufz8py996LgQLZeLteMugEtuMnTLCeXr75NLJLxgLwiekN84kaRoAuc8UaZ5vpDKwI9ZCWCInKPIPkAGNBTQ8yMBkMaf1kuI6dO7lR945W8EoQyVhhQEGwrVorerp5ECcJX6idcgkXqzS7d5IEsAawWdQ+mhQrSzJKzh2ACjuMDIz7xLEBSoAbjsnfZa6SiPueWxEFngTaHB+gzTx0kUxXVhETg8IYhnYTxjpX6Br4DOPBsfr26ye5bCJR4xo0LNA6IVkhmZhvP8K5c98J6AHbDzww37fisD6WEQxH8vJUj8Y6pz6UfnOqYxPLZD3iOE9JK9WX0vaj1LpMzh8ggiwYVpe9pqK8Quuw+FaxW7lipeTBgIk27dq5Vm1au86dOil5QyIDxmj7th2SpPbp08+NGzdWYwmINaOYXIHZSCQ4tOaqr12Q6jE/gnlJKjMS2gfc7uhZy7B/n8Gr/awpG0xWazLaAPADC8r40RybJA6GStx35hfHYG+hNgz1Ac3RAUrBAEZtVnwvSZ4PuHJSv8aL/QLnWMYXUyIs/TE3Yl1Jru+BPTVeM6ZP11pQXWBVlTHlVZVirjg+QI97RasAzn316s/kvNqjew+NM3Oic5fO6snI2oUpRprNGmVdw8wjpwzAhWcKrVTWb1gv5p/9mb2SvZU1QE0sLQS458gt2ZdtDmfq2Mxpjo8JFWvloxUrlfgCdPL9sIv79u/XfsRxn37mGRku8XwCiCGlZM3BAIdG8gB3ZNKcAyAO5pDvQ5HRoAFrcr56z9EKhoTSjeJbui7qZ1nTALdgbKK2bqrzjLtbJcV63tUycU1czMspa+sna5k4ATXvamx7kyUZzOf49tYXaRD3M6Oq9NvSI5AegfQI3KURiLRs3iyRNJ3AHEMW//bw50HAg8Ea//pCeslTos5A3DgVtCtjTQbWM3KSbUUy1KRUdSKSYuKO5pm9FGmH1cSZlIMX50LGOgS8BLWBJSR4J3DiwQmgoSYFK38y4QQmBHMUjuMCxgOUYIKgrLy0VO6UBCM8iOmZtXbt527jpk2qCxs5apRJSAjwxCRaANi4SWOBOIIMAjvkZoAOk2plCExghnLmzFm3cuVHqlXjv4oK+iRRW1Tu3njjDUnaaBwtZ0jnJCOi6TCyQYLHP7/6qmvXvr0A6I3rNxVccR6AA9oDkKXm+2CIWrdqLQdJ+iMRGBM1USskwwvkn5VVGi+CxFBTyP2yWos8ZYNhE7lvNPretXOnbLepf2PMaISLgQughCbR1E8BAgA7ACgkjNQCAthoBk5PIwAzUk0MPTBnsXq6a27WLBp4txQDGazLAyuH3T6BMGwo2WYCNlhd7iEOhqH+zowzciWZAswQnMGMwFzyb7LayCR5nS46rb5P9AkECAIIGTeCaZioFStXqE5vyuQpklYBUGfNmq2ADVaQawbMw46SlWa8zp0/L3YOcIpJAUEq444BASYHAFnqLN9+620vE7vftWvfTnPM5nOW9U3LQj6Y0HfJOdE7ryphEo9LhgcjBGhkKlbX1Liu3brJ2Q6gH6RnBkyqkz3HQk1pAHKs16wodZG0DahWwEfQi2U+LQ2uXLnqXnrpJa0hgAlmG9xXGGeZh2AaVFmh9QiIC7WQxibmKmFCAA+rywuQVF5R7erUra8xZb4C1KwVCMkds9KHKaaujxf3g4C5abNCN3HiOEl6uW5ezNvA+PCdSGmZf9T2Pfnkk5pHjAGSMuriOBYyW4xkWMCSqXlzJpIVwaDCGDmrB2PMOA7nBluJKUab1q11v0neEMQjB6ReENkrTB/yY4xNUBogjwZYwsDs2bvPtWzRSoxvt+7dleig3x7rEQYTYJmdnekiUWMGufeYe+DmyL6l5EtuTpIFsX3fEme6Tl+jp5/e1suztiaO3xmIq62JQ2SHjDDINnkP48o+RuKKOjPkk7eKi82Ixc9JWKQnn3xCTBwSQcxeAOEBHNt5mKSX/YN7Tg0ddYwjR46StJRzRoYNQ0ciRuxvZqbu8fZt22SIhCSV+cQLoNKgQYESYLxeefUV7bPUtAKiYN9HjrQaUyTl/BsGn/2TuYrJDJLzJk0KBYoAavSXI3FizzJrA0Aih0QGc4n5yH6FYdUjDz+iPXbFipW6LmoA2feQ6VPPrHYW0aj7x3/8Rx3r7Tff1D5BQggQCDMIQINRRyXAPk5CDwYREEdSh32N758zd67r17ev9aErKzMTrLNnBGCZDxwLwIs7MOfMc4W1CxPH8wcQl1+nTtKdEjCHuQk1cjxwg7HJbXJKz5qnzpMgpwwgTo6lgDgvuU0FcWHeLXz8xTQTd5cCs/TXpEcgPQLpEfg5IxBp37ZNIgRaylZjNCBrazM4CfIL/q0MtkxPMl39/LibO3Oimj9TRwPYyiRwVa83Ainq66xPnOrjkjofHha1ZgNmkX17gX5qsJJ6EbjPcR7BsAAmBWbpxs0bApIEdDgUAtZ4EUwYm1Pl1nz2qWR0BPG4EmLj/MD8+cY4eRlJ0igkO1sAAeMR+vi0bddWUrzmPpjOiFqTXgLY995/XyYS1EtNnzHDAi+NQ8JdunzBLfngA9erV28FHQQ6SBMZx5s3bqgWgwwtwSAyUM6bGqSvvvxKRg4EoVjpY0lPdhZpU9Om2KJbPymTvcB4mrQt9IMKYyYW01uRS25aWSWZyvWXjwAAIABJREFUE0EpwQgAil502H9fuXpFVvXcTwLYj1d97J595hkxUjT/5lwwHkD+893h7/TdnA9MhtmU1+gYsCcErmTMMfcwaasZSQQLeQAW8iNYTDL5HJsaNOvjhmzWX9sdZjBTBfYiMMTBYj0EsYwFQTRgRn0LfRDHXHjr7bf182effU7AhrGHaQDsIRWlNor5gNSWoIsgC0YUYxkYWBIAzO3mzZq5JUuWqqYGWef5c+fciRMnZVxDTSDsHNl1q+P84bgHcIuci3kBYKKpOfJAzisKI1lepj53EydO0HfLKdEfM7jNhR5UYdxgmDO9JIqxYFwIFAE5XOd//Md/6Fph4JhzVj9KEE99DQAqpvEF1AbjEnMxtPkDMxccG9XEmsRPPOJOnj6rABTZmNWm1eieBwk2daLB7S/UYnHtDRsVaP5R98Y+Irt9mQVlSAoKkCJo51yoFXx08WIDYdWVLgdJpm8yjfukObEmS3zvuP+FPQ1QrOQV9XXZ2UqwCBBHI2LPaAcBywwrS90bYMLMZuroHsG+sPZgXnFCbdSosausrPb8hSWEzNQGcyGzgk81Mkll2ELSKMgeA2MSzjUwYOYcasZCYc+s/YwlygLIYuZnZ1oNpDmMYpF/3G3etEkMI99/4fwFJXRCH0hcfEmsPPaYjTEJHxgv7g37AOw4f/KSEU1NjYAeLDz3DJBOUiTUPAbn3iDfVBuT6pj20xJfe0hPSOTi99zTxXXteo+SP/ShhHWjXhXjKpgsgBFJtZ1ffy32kz6SXAPrFDdH2oEgywbwjxlzryTW4cX+T99NmGLuF8ki1gYGVIAwjg1wgxVk/vJeAKcavicS2uMAXowTLrMrli9X/SpAEzD2hRxxSRI2cU8//bSAG7VtfG7CBNrwdHEnTp50f3n9L2727FkCgNaEPqY9B7A2fPgI7ZPvvPOOfk9tL1J2ko3IIZnXtEmhnyn3gSbfNfFqNfnOoi4OOaRL6N7C9AY5Zd16jfUsTvaD8wZTvN/uj7UfINEX+sCKBfYzOZQu8O80iPs5IVX6PekRSI9AegTu3ghEWrVobiVrvql3rfQmkpRUBvaEDDfBCQFf/ToJN3fWRNe5E42E6e+UcBkEDRH605jdOQBOJif45fkAw8mMvLbdQKi1C1nCINcJQC45FDx0fNNhA5k1AgqAODLbMC5IB+fNnSs5k4xLYALoW+cSbuvmzTpvGqmeO3vWzbv/fj2QkSmSnablABI3Ht4EBfSS4kE4ftJE16B+A7Mvx346N1cM4+nTRZJh8QDu1q27ssjUkCAL4zvr5MPSFSm7C/hBpgOQgikgmwzzQXE8boYEQjAiWMzDGH355UY3auRIszDfslVgpG+fPm7c+HECqqEGLlnzETXrdo5tIhiNZm09IyYH6pN1XrVb1PPgkMl5wDQRRCOrohYJMxUYRNwTH3jgfgX81IPwH0wU2XfquAgkH37kYX0TABqgSdN3gihMIgiSYftwrATQEChzT0MASkE/P8dUATMPpKQACK4hNXlwp6VgwWqtcUtgIEJgW+tuakEtP0eqd/TYUcmmnn/+eQEOgMrChQusPUVxsa4VqSUZeOYBQQ3tEsiwY6IQ2E2CO8xwaB6NFAvQjVS3X7/+CtxgLmB1jPExZ8o7vexazWkQgMX34XaIvPLo8WOUkwo8MC+YH8wz+rsRbFr9Go6I1rA6XKfkmKaDsrGORsW44c7KNQPUSWZgWEHtJtOEOUtQjqMgve1CTzYCuNOnTrlTp09rrFhnjAvnQ2DKWiAIPX/hkquKAeKv6vi8GG/GkTFjfFljig190oZx4pqrqsuVZGnbrp1Af9cuXVQvJ7bbJ3f+/n/9LzVYBrBy3jNn3udyqDGrqki61XJPGA/2jyCFu9OY275itXzBfRM2B+YMQIGUGPYFxp96LsY5uGJev3VTzZdhe0h2AIDbt2vv6tWr74GrHdsk4FalZvsb/1Nr826SdGt8bgkLc+ENLQZ8DJ3sF2f1kBZkc09Y/6EeEVaWf3PdgG0lOBJxV11BmwOTUnLfSLzQNxAJLMdiXsGSwyS3atlSclskg7TO+OUvn1NCieQNwB0ga3PfgFs4X+Y37VaQG/JzzgPXXsaN74HVY25xYXyemlOSKcwf9nL2a8Z5955drlfPnto/aasCaJ8xfYYAJWMNuIT14rVly1ZdOyqFMCbMV/a2L7/8Stc6efIUGcoIpDtjXdmvAYt8DhMR5hcJJ/YgkhnhxZqhNo25JOm0d5KEseW9rBGul7q+9u07KNEHoOccOB8Sc7CYJO1oi2LKDmMC33//PTdnzlwlVJCPch3sLfyHpJ+9deXKFW7YsOHak/k5CT5AVlVVTAoBQGh+Xq5qLK10TZaologUiLv5s0FcaDQv2alcPK12XfJK5Qd9UsBnJBY+/ps0E3f3YrP0N6VHID0C6RH4yRGINGvaJEFwgPRGWTnvHClHPW+IQXY6BCQEBbwK6sTdvPsCE5evpsaAOIIXngHUQUQitC7wTFySkQgNB0LQYueYmlkOwU34rvB7HpJBPkYAcO3qNQEK2C0AGg9LLPoJTiyow6ikSszfgf37ZSkNmFFj5y5d9RkLLLIV8ND4++yZM2IEqKvCLhrHQQK+kLkHGCLn++rLjZLvETRPnz5DBfMCsgKTyM1y3IED+yQ3ItPbrds9Cmb5PSwUskXs7fk9zBc1EHweAHTx4mUFtARVmIRwHvybDK0FcYBJcwQNARLZ0xB0WLI1tGewcWbsCLiRilmD8CyxkXzn0KFD3OmiU5IwInODAaFmCnc6rhe5JAEFNRkERpwXwcvDDz/si+N9H7/yMp0PhgfIAwEdMF0wS7BbBEjBphwjgoMHMFQoV9YZ1zUCRu5rav3jnQPx2syygVYvyQ19sfwcVtsML0EzQ5CY+7ff/5ubM3uO5gxg3Vz1ssUAnDh5Qn2kzMq/QuDiww+XS8ZEj75QO0JA9sYbbwp8ktV//fXXZOzA/UFahuwrSJR/jInjfhEsmmthmQXh0QyB9x07d7oz584mHQ0JnDFXASg2bNjApHE0l8/MTEoQg62+mnt4KR3z/+SJE+6jjz9WkgIZMuwK9UtcN/dGErK6VudpJkdGnAPkYRsJjNWY2/cgBEyFeiP+ZIyjtLqAUcR0J7+OyxXzZqwR8luCW9gKvo+a0hvXb+h669TNVUCrHpAwHv37uUEDB+kzMufJzHCvvvKq+i3CujA3WQvDhgx2eTk4CFLDYz0kaTXCOYSWCHeaO6Y6jAiUcj9JmsCAkoxifgf3WwJYvh+TCIxQMKFZu369O1V0WuYSJFQAluw5MKqsI6TjvNfGxIwiTMkAqCPBYsZQZu1v6zMYlAQmOTAmwdE1tY9ckEfb8rZ2Cfour5oIyQ1+Fquqdrdu3hQ7hXMrqoUAXG2fSIjdpeE2oIX9gATM22+/5ebOnSOwfPTYMbd923YlYpC8IrsMbUzUjw+XyvIKMVwkx2picYE/ZNawf0wkseF+LyIBgBSQf7PHMn9JxFE/i2kHoA+JI3sN8mrOc+fOr1Wvx7zAAGrP3j1qxwEQUqsT1nWsRp/hWcCcpn8bBlZhPBh3anipO2XuwJQzdtQik7zBiAimkvuCSoIEF8e25uVWs4hChflC3RvyagA8vd0YXyT9rBkSLAX1CqRQYPwYA/YZ9lsSRG+//babPXu2vt8SLwmdN4k8zovxx2xo/vz5SkRiEoQShGNXVFapJx7JwNxsTKvoIennUei96UEctd1KvCL9rtvoB5m44HSqxK3vKaqesUhvpeDwNbxeqpvuE/eT8VT6DekRSI9AegTu6ghEmhU2SfAgtM27NjjWFh4ker6tQCq4qptT7ebMnOA6d+mi4EuskGRu5kaJtPKOckq099+zwA8gzZgLM1UI31X7O8tqW+0GjFZMlvfI8ZA+hjqwyVMmi+EiE0yAjLECxz15/JgartLgl35x33z7jWvXtq1s2wn8kHaRjSa4wzCBQJy6CrKgMBmwkGSvYa+OHjkmcMg5AATmzXtAmXkCOJP6WfZ948Yv3fYdO2SVTZ0UQBCpoTmZDVBN3XvvvS+7/qlTporN+mLDF3K8o66Pmgq+A3aCBuYEYdQ4cZsIqoNjoEmbLGtsgMbXxiDpEmMF22LN0anF4UUmfPOWLQqWyUwT5AUTCIAejbhpnks2nOsGaPJeWNdLly8puCNYIdgJBjKSMlZVK1DHwh9zFQAa8knew/GtJuimMswEl1z7gocW6LgCIcj6ZPbwwwxWIkUeFFZLrSTXenyFYNnkQDBeFky//PIfxBSQJYcBBXgh6+T66FHXq2cvBd4cj6APQIXboBpZu4gCXpoVA+Cfe/Y5gQeCMwAdQRbMASYFYUwC43JnQGGBOHOXgNFYDmvwXVFV6bbt2KFz4D0AS8aaeUnND+dMHSKfIVgM7q20BcCVkAQHYA/zCWo6ufdIdINslxpIWA0zN2kkiRbXSZKD78HenAQDtT2y48/OVg0T58bcIYAn8OcVB6L49hYE8QTYSM9gWVgnuAayLpCYIT1jjsjsRdJZAA8N4D3zH42q1x9AEwkbRkTffvOtxpjzgBXjz0kTxrnBAwfofnD9wYmVewTDZ6z0HVMASZdbQAWsJ/ObWqMePXpqnTBnqOcTqx6rdrt27pI7ZUlZqRs8ZIibMBH30vqax7DujAMSayWwuB/0f6sxOS97C03bsIQPgLOWhbN638CohznMz2Qo46Wh1ufRjHG4v8bu2roO0lPuP2MNYw4ounjuvOpI2QeZu6w96rYAwfQbE8tadFoADbk318Nce+edt8W8sba5PoxI2P+o9bWm8jQJz5X0j/vHuSDJxm2WscfQxXoydtO6V0sNx35Vae1YMjJ9b0ADuCdPntDcZg/i+kkQwdIyxzk+9bIw+gBO5ir/AYLYowDYAu2xarfz651KOPA+kmbMZ4ERSZCzZE5z9MgRrXvqW/kuatQYP+rtGF/mjBQcGIfQX8/XCnKNHIc1zfhu2bRZiUDMTVjv69att3riJk00bkiybV3XNljHNOrdd99VzRznr+RiNKLEGmoE7gPPBaSpzzzzrM6D9geffvqZ7jvqFoA0Dph5uTlypczybBzOlCQqxcQVw8SVmKtt/MdBnKS4/qlvz4zQYsAbmqUsH36fNja5q7FZ+svSI5AegfQI/OQIRFo0b+rdKalDyTRXNx4aXtYWpJYmAbKGs4C7vMxKN3vGeBWJYyAi9u02EEffJ+SU5lRJ02973c7EpfagC4DtTgAuWIuHejj1MysuVvb10sVLSYDAwxWABCgzu3HkLBF3imL+vXsUdME28IRt0LChtSLwDYfJpBLE8bCuX1BgbGI0qqJ+ajlCTRK9xjAxAHAht3v66WdcixYtfbCCjCnTlZTecmvWUCN0THU8xg6Wi+mj9xhBEdIhgqQx945RoIJZBjVn/fsPUABJPQSZeJoZW80QASvtBHJl+c95WJPhuPUB8mKXv6qNSzgFc1xzQf0CBRBkm+kThjkABgQEZYBCAgACPWpRAKYE+ARZGDngglnYpFCBD72RqOPg/Zib4BJIYMX5EBAhNYVVpBl2xw4dFXxjigELQ/adWicCmB49ugvoEdibCyn1HWZA8cOvIKe0+VRr6GBJiGBeERwKA1OBwcRLL7+k8+G8AAe0UmjZoqUYGQIxgk/mDMEabCP3hflNhp5EB/eOejqaGwOIuAYCTd4DO4MUjH5qBLI/WaOlVh4AGGdN2ulnJjfRGpeBc2XEKUvPHKOVAveBYwKUaAtA4Mv9YW2G76qurHQ11TF3+dIljSfSL/pQYYlOc3Zq4TA3odaS+kiCRSRigIbJkyapxi+wCzS2Zy8gMMZQprDQnF0BDDB9BLqS9rkafIwkma5f0EDzVExdAhlrtuYbwf3ZM+c0ViQ+kKcxdwD+HJMkCewOg0FNKceG1YAFJbGCFBbWhzHg/Y0b1XdzZs10ffr2kUQYJkUtQXxyg/t1R+DsIgr6aW9AcM+6YDyZ/9Rs1koWzSAIlo57yvsmTp6kNhMkHACo7AuANZMzmhusjFSqY2LjmcdqVyLGzJhMwC8MXW3drxmF1DJxwcCkFuAxN1Tj5E2ekr28/AUyjrgvsn+wThnveDX9HouTjp+Ab6uti2rdso8cPHDA9evfXzVkHNtcGDdKNUCNKnNq/4H9MjpC4QCjZCqAvCQLrPlDwmHrNtXcBamoOdNaS4sA/lg/fC9rjvHjeIcPHRbb3759O91nmClqy9jbODbnxJ7OWDMf+X7AklpEkBQCsFfHtCapnUO6Dgg18ylr5QAo47ouXLwoAxoAHnNlw/oNMonq369/UiHAkBprb0DZEmURORUDLvft2ataSRxxmQf79qHw2C7wxBjRa5T7g2kMzyC5HJeXyzgKkLlgwQIlOXjOML7sMdS+IVX/6quNeh/PExKTfB4DJ0zDYAKpj8VVGDYzK9OexypPEICzxCHnUVpyyzNxEVcnnwTknWviAoAT/Ev2FPVtCHxzeTX69lvxoifScsqfjKjSb0iPQHoE0iNwF0cg0qJZ00RgPYyRC7UaPMRqgw0LFI2hILDLjZarTxyGHgT9cgFLkVPCylETd0c5JTUiPousa032jPP/8AKkUD8TJJSpkktqQcgsExTiIGdMYFRyOGSAPDgJ9gjmcLGrqqTurTRpYgBzBYjjYWlOctW+IaqZGwRJYtGZM3rYItXioU19nBl0JCQ5RKbz/PO/8jU7SNGsH1tR0Um3atXH7mbxTfcEDV6bEJRYHQZST4AaQAeGhOwtMkbqxAhkcHkjs42UiGAFUNq7dx85pvF7GBFYJOq3MF2wPnkWQAbXsdSgEPBGmwOYP5PMwoJkqFEv54X7IZI5fkewR5H//n37xKbALnG+ZMAZB2RxBA/btm/XvSewITgErOJIh7kH/chwA8VZLQSEBPEBIAOQcIpEHkVfPKRTBOGcF2OfLOv7wTA8tL4ISQGLYky2ZW6PwWktBMsEkKVlJWr5AIDG1RKmgHHDIfTihYsCFxjfnDp9yp09c1bXjiwLsxkYBObKihUrJKGEbVPtnUu4Hdt3uAsXLyjw3b1rt4I8eo61ad3mR2viglthcJKUi5/MNqJit7ib3H/qfZA2hnnOAJEwgT0BXKnNB3MYeRnsQ3VMdV1f7/habArgFHC9aNEiMXj0s6N+yMxm6mithF6LsAAExLTkqJOfr3uO5BQZF4BEzJ9kwVEBTwXprsbFEub2CMskIFQTekua0yt1pLt273Z7du8Rgw7QMBfauBJGqTVfQdKtzpKRiK6TujVAHskAfharqnCDB/aTLJQ5TMImMHCAoh9+WaaD49DMHUdAEhsH9h8QqAQUh3orkg0kUlgnsFEPLnjItabHF8Clsspq96rNLTMzEzkefTHNwERyQoE4wCVzMubdUq1O7bbaY2/xnpq8CnVxgUULrrNmbJNIShEx4WDtsT4xHbFxzHDVKAWqqgQYqLUSQ1ht7L3cIS9eFPMGwGnbpo3uKYCC2lgYn7nz5qphOeAVRpZkHfOMJINBAuSitg5ZG3yWOcq1cy7sWdRvsT9wv0ISMNTzYiSD7JYEA6CK/67fuK4Dq21KLnWp11SP2btXb42XyfsxrMpJkZBG3NlzZ9WPk6QeZiisz1CjZn0N6ypZxv2dMmWy1gp72OrVawQ0kdHyUssD76bKOBmAMUkh40+yiv6SJOLmzZ0n8A2AI+HF/ACg8X0wvDBqOAgDqtj3YXZRcSxe/Jjr1KmjkhrcJ/YcauhIpqFOIBk0/8H57sb16/pOzGW4FvoJoKKg/x1MXDQD91GTPQcQF/UgjvpuS4S5HwVxel4owWrqhVDzLmVHokb3mHsbDE/STNxdjMzSX5UegfQIpEfgZ4yA5JQCLaGGytdPJZ2r5D6HXCO4V1mgnJNR7mZPHydGCjMAPo+EEp6NrD6peZNTelMTL2fjnJJySp/lq5XCpdY62dl/H8Dxs1AHAigAxFFLYDVIUTEpM2fO9DVsllFVg9qIU8BlmXDLCJtpAQ5f1fq5nY4FJZJ2xmskL1P/LG+HzXtV/1BaJhBHkPPUk0/Lta5ctupYr0fcwW8OuNWrPxUoWfzoYgFdzhH5FkEFLBefp//a8GHDdT4ffPC+ZJSDBw3R73A0QzJHoT6NkkOhOQEIQUmrVq1VS8JDngAkuFamjlnwGSNQ5hpkiuGvBRkPQQb1fAYkzKUw9BIjIG/UuJGCZ8AjL8AmQRZ98WDV+vbto+CRzxLM4ECHNAi7b2rFCJJffPFFHV/Mpq9PCcYigAjuFwFKAAc/DuSYIxYIh/ulMMSDuMBYKHBUSwt7MfYb1q9zRWdOq+GuObJZOwvGTu6DsAR5sASYMtQXaOe6+T0MEKwvLwJFxslYhTqqOft6507JT5FqEfgTxFObEySHd1qLMuOhOTtGQNiEqyebz/7DWviaVJwXAfsEjNwzBXXe3p+m48gOYSBoCkw9TGYkIrdMZK1I62BIWAPMTeYRNZ28T82ulZiJCtBg8gOIe+21P+uz3DR6omF+QRCqtSvZmbGFmmecR7zauQyzkQ8OjDQ5JxgsK6uQrO/qteuyar9VXKJkCkDI2klUWkNx6iX9WFjAbwAB+THXyNpSgK2mxjjARl3prWIF7A899KCAXGjfwDimuj+mjr0xQ9YEHCDBv7lWmGFalsicokULAQfeR2CNzBlwP/f+eX7MqIMz2SnfU10VkxJBrJtnU/lZAAZgOwLkUCcpZoqkE7JdAb/QUsDuf5jLCsRhhAjUlUTLFGOIScmevXvd9WvXBKoYc90T316BdQHT2LFdezfv/nmqUSUBYPV+UffkE0+IQd66bauYIoBMMHHZt2+vGm3DKtGQm72ShBHzCPAX2HocPJkD/DskzHB7ZH/TGMSq5TAJc8l9tv6Y9pzhPFhTLGAYK9hh3k/CQTWVdUwmzJrjBbMr2ajvYQa4sT6dNv4wpQBSZIy0RGDtWnuJGsnlYXSRprPWSUgwT9mzWM/sn0iqYQYF3JCs1sQk0+TYmufRiFhg9nCSOLnZOW7q1Cmu+NYtt3XLFtXxAXA5FvsA+wHJEs6HvbZJ48bu2PHjAoCLH1usemvWgOpfL17wtcpN1LAcsDxl8mTtmyQaMVDCcbI6FlfCa9CggS5Lvfp4rpEwYf4ENq7WnfLngDitBS/R5R6iSqHuEaUN5B3jwR7I84rxXvTE36SNTX5GUJV+S3oE0iOQHoG7NQLqE2dgSf9by4pZH4Bk3UXo5RbqhZBTTho3TPUUPJDVLFZ1dfhpw2ZZjx6eBlJzeFbPdzNKfs9t360g0bLZt5maiBkzUwAFvTJeiLrS0nIxCmTRkfoRaJJ5njx5kovFQr80YwtCoGyBJ7JQHL0sUETmp952eoBbfQ5OjTzE5K6W7L9krpjWP+ioAgMe7IsXL7b+bPG4zoPv+mrjl27z5o1y+1u0cJGvh4mqjxYBE4EERewU1ZOZpTfcmjWr3fz5D6qZ87KlywSwCgrqK4iWCUSdfM0L7gWNYLHVhrUL9XCMiWWZowr6kYnBojFeyCet319cYIkx4cF9+PAh/b1fvz5iXhh7rhvGkKCac2U86D8EMLH6qQYCzwAeXNUCk0PQtWXrFjX6JXhD5vrVxq8UWGEkQ7AMK0QdCYCO/mQAP3okAfwI9GzMK7wU1oI0xorfmRzMeqzp5dsnhCSAjY2BIavXMUkd/ybge/nlPyronz5tutxIgzTXgmkLMHnJxIPvkazKsv808ub8kRsyRmTlAXtIJ2HoaCSM1BQwRdC1edNmBYdYncMo8CIQCucjIOHdA4ORiL8kX09DX8VMY32qqpShJ8hCkgVLBvjh84Bygkn6SuHwZ4xyzCR7zok1wNQEMMp8Yu7CGihgQ3rpjTEY3wULF6kfFUycNV0vUTCPUx7MFc6C1Jhy/63mNFfgBMMUbM6Z+zKuqakRiIdloQ6VDYD1AvvAz5FYWiBd7mJx2EZj+LjvwZwnabLk7ew5V8aB8eCVGUFGV+0AuPSbe3TxL1z9gnpy7ePF8fgvNF0nGM3NreMuX76ovm3MeeYv8w2jGtYfzqCwJZwnzDAuiiRrAJAkGkZgbuMZIfaiwFBwbuwbgDiSQayx4BQrsww1Yk5ofALrGiS+4XhWExoTuAhznvdwfjBWV69cFYBn7Zw6dTLJ7ohB0fdR83ZLiR1A0JEjh11BvbruxRd/o7VMX0rmECwZjBE1Wrg1Mo8xkoGZBiRSC7l06VJX2LRQMmcACDJE3st6xTKfex/2Sea0TJ8ka6xxH374odY4+xB1cNRwyoxDbqBW7wmYEgvtW6QwlsybUN8X6qKtztHaTfBnePYE8Mh30+6Bc+P6x44do9pUk1Ebs8SK5vxg/gH6yCm5bxix7Ni+XTVy5khJ03qr90OGaskUayWDzB55PUoDZKPZOblu3Nix7vKVy27d2rVSY/A59VrMypISBAWCyWCjGpstm7e4VZ984l544VeuWdOmJkfNypJTMvNPTee3bFE9HzXQrFeuk+QCzDXJRvYTWGKx4BkRl5uX40I9HECOay0tvaW1zflXVcdcnfz6LpLha1fVtNUnCbz2HvbyVkmJkji8kMTzWSSyJte05y7Plv/xD/9fGsTdrcgs/T3pEUiPQHoEfsYIRAobN/IgrnZ/TpUtph4jyfBEI65hfsRNmzTa9e3bT0EYDyEz9EAKZplngR9YE+8IpyAbgGa/8ibctc6U/D5k0G8DcR4EEhRIPhLNlGyr5FaZW79+g/pgBYlSx44d3Ow5sxx9XvV+9WgyEwbrm0a2284vBFcANrKiZiBgLFzI2Gdl4RhodYIKmj1zRyYcO276Bc2f/4CODTgieOZhDlOGQyP1HQSAgDnMJgg4qPGg1oYaD5o5E1QsWbJE54OVPfVZ9EqChcBWGrttAk6+H3kmbQBoULx/33593uqUspLXePXaNYFLgimK6MneA0bJUMuhsLDQXb2WmLQBAAAgAElEQVRyRdlgglXMYQggYRvIygNUGS8kQcgGedATVBDoc1zMYZCCch7Ygod6ERwHqZ9CqkV2HFlhahAWrPC5DizqJ4yf6FavWaPrIrBkHBh7GVhUVSXNTUINUADfPyaXo86GoLNhg4YCHMwyjodpwOrPPnczZsyUyyOgJMiIA6sXgi4xQj54ZE4eOLDf7d27O9l4GwCF+QagzuRtTsYJ3LehQ4aKjeP+ILPEaU5W+tRqZdscDK/UOf79tUpJVzRqdVahFpO/43KHkQS1QgB1AFVghQByzZs3k5EG64RgDmt1HE45Z3qfEciHAJHvRPqFzLagfgNXVV3jsmD9Ll9RIFzYtImYi169enjwSd1lwq1ft07JD4AH5g4A3oYF9QWqmHscH/BDfVPR6TOae5wLcweQwVhYz7mEi2YiNzSgk3rPDeRYzBl+F3prMW7VFdWubp26CrRhfwcPGeimTZvi2ndoq6A91NoBGAFGnANrG7CZnWPfBxvF3KI/GedLs3Wa0NMyAxk1zBZghHNnDZOwCMkB1ohqA72JSk2Mdg6hnsoMMtjLzMadJu9m6iFwqs9mqR+dMbrIMwGplWKAAvNErR9z6uA3B92pk6e0ntm3WO9ipTLNlZPWHiQlmFskEajjXLXqI3fi5DH3m9/8jcA3SRdA5OVLlx31agDD1157TUmZXzzyi6SZCyD/jTfeUPsMAAX1uOx51MCaidP9CvRJXKgOMdROxRNKEMC2rlESIFPXAQsMuzRpkpnBcK2MgfaszEzNS47PHGJ9cAwDeWaignst44eUHPacz6JOsB6OJ9zKFR+JOcOYhhpV5iT7HTWgxuQhw4zJGIeE1PARw5PsKfJP9jdqS787csSdPnXaf29C/ThbtW4tRhMgx9iT6HnpDy+7MWPGucGDBrlDh791a9eu0+/OnC1yAwb0d8//8nm9r+RWsVhAkg5Z2dnu8KFDkpc/9dTTMojiPdwvACAMMHvUoUPfan+iXQlzlnlOolCgORbXXj5kyGApWZi32TkkeRi7WjaOa8fwhYcxtXR5+QUukeD5ZQAuPNsZSxquU5JAsgrDrOD+aoY8lixjTsJCAjp//T//3zSI+xlBVfot6RFIj0B6BO7WCERat2zxgyAuyc75s0kFcTmRcjdp3HA3cOAgZVcJdngwmHyS7jUIK02qFfHifT1AAHE1t2cDv8+kWHDrWxCk1MvxYCdwIMtNUrG4uMSt/myNu3DxkjW8rom7tu3ayK4fi//q6krfn4kHuf1e9W20FKBxuFzHjOlQNr3amhMTKFggWuprrBJ6kArIEBhEIgIqBI+YBGAPzXH5HQ9ApGprPl+tAIxjIb8bPGSwQBdtDsjUAvI6dOjoRowYLlMCJGxTp05TkIFhCr/nPLGqpu6HAAhQgk079SbUrsBCIq/BwY+AEzMA6nioZWOszp49I4YURo6Hvsn1nIwsADEEtYAeAvnP165RprpP796uabNmenBjpsE5ql7Oy24IaAg4kPYBVsxWv1jgjz5b1JJRj4U5BkE8AIEx5dwI0mCuYAMwenn44Ud0rQDb+2bN8oY0pQLCZKkJcLnXBqiQUFJvRN3VD8cSBKxIo6hzE7PnG6y/+eabChAfeGC+gE8to2J1nlbPFVXm3BIQJmHjfeobVlLs+vXtp+CcQJFXAInce0xquBakqQSLgO7/+q//0twANDJ3agGZsdQy3/gB/5aMjGyXiFsygc8FyZzJxOJi5GAxCaYDI8T7/vZv/0b1V9xfgmQCSRrL00oDUA3wDAkPWFqTxPYV8Ck6e96VlpVLWkqgTJ3SU08/pXEkIULmn/u5bdtW9+GHy7QmGLeG9eu7evl1dd9gBRk+AtuysirXokVTzUeABWsM+R71cpxzJT0caW0Ca1BFjZyZEKkmUMYgVqtjdu9m+Z4ch6xcV1FeKSYCh8riWzdchw7t3Nhx9yoo5/wZY4JU7jugByCVnZPlYjGcEquViADcW91UPdegQUPVj1FXe5L+eCdPGcCqqnJz58xx/QcMENNiCR5zUgXIMX9Y+zXxsH/YeXI/ZNoSj7uKcmTMObfdK5OexpUAA5RILqp+e1cEuDEq4dxoyg3oCvNRYwcTG7H6W+4D50AyBRCHjT1GHp98ukqut7DHf/rjn5IJEmo9YaRJHPGdTz31lBJSgFiSK4AK2GMzCRmjmkEYoyVLl7rBgwa7e8fcK7YKJlbSxlwYIbPJ4DnAmFpiqEZgirnF2HLszp07iQm2PZx+fTm6LoEW70irVgZ+7Fgg7DmACH4G0GB+bt26RfsfrClM/rBhQzUP+E6bQxHt5/ydtfDGX/4is6Fu3bvp/h088I3uLfsyYP6jlR/pXtLv855u9yjJgDFThw7tVXfMZ6hZPnDgGzd79hztXwBbkimsI6SOTz39pLt+7boYUeYf1ylDp4oKObPiBkuihb0SAM89xIyF/ZUkAvso9y7U5jG/Vq5Yqb2DNUOTdBJtuM/KdCU7w9XErB+g6mRJ3JSXCfjyDpIy9QoaaZ2F+luxnt7MCDaSF3OUpBegO8zb8BxMVTs8/NTfpUHc3YrM0t+THoH0CKRH4GeMQJKJu9N7U8GVWDTfakBsSUaFmzJxlOqACJJUo+BrLqLe1dGMCWqZOIFA4TeTaeiYXsLmlZxmgpAK4pJ1cZZ9JKtJQ2EMREpKytxnn672RgmW7efhOWzYEFdVXWEyQ2+iArPEsXnIh0Aw/MmDj/qYYO5gTn8EjzFJNtXMHKbAS36CvIRzh2lRPZcviJcN9fnz7uNVH7uqqgrVNvBgHjR4kOyzMdDAcQ8QRABxT9d7FJBTe/P4448p2IGF27cXYxGaMvd3I0aMFJvDuJA9po0CQRTHIACkMB9JDu5lQS6nrH1NjTv4zTcKbnBNI+AnCAUgMeyMCQERwQsZ3MAs4oBGsG3BZanGXG6EqjszCSrObmSUsQKnPQGyJoI/DA4YPxg6akIADoBEMvHDhg1TQIPjWl5evgJMAlbke1wP9Ttt2rRNNq/melXbltJTC7D+YyCOOaX6o6iZ0ZwpOqOmxWTZCUgZT5hZya186wH7DmvTYPV19m/lHNS4mfNIKGAFJDJ3uQ6CNGN9Eu7GzRsCce07tHddOndRreOWLVtUH0OD3yDtDI56akL8IyAuOztPfbesP5uBPoAUr8AGwUIzB8wcJKa5061bV9XryE0TOto51SnRzoGkA8wU5x4a/bJmqOchYN+8dbs7iGNltZlw0D+QewIYJznQtWsXV69evubM/gP7NOdJFJwrOuuuXr6icWjYqJFvgF1P39GgQSPVB2EIBMt1/MQJz3oDMCtcQrWnAagZ8Amgmh6NzGFAXjDTQD5K8JtAVRl3LkvSSKST9CCsdI0aNXA9e/VQE3YMduSYGzczDORlOPcR/ObVydW95vqp+YJRuXrlmiTFtJkA/LJWCa7ZF5g3SH5hE1k/gEdOSvJeXz9rgMP69jEWqkGTFNzMXVQ/iMwT4xPJH0tUB0ayh0A91CWxTpG3wVIxB4P8lHFR+4mKcs3LDpLXDVGg36JlC2Pq4nElR27duuneeustAbC/++3fueXLP1SdJIkawDkybAxLjhw9ImMTc7SN6HqOHz+uJBVA5cEHH3StWreyvWfDBoFblAEkhoJM2Rh0ADcN5mP6HcZGyz9cruuF7eM6OT57BowSeyaJqfCdAsOYY2VkCDTz4mccT8AiEpEE8vDhw9pjAE7cgP79BsihFIddxpPjGbhElor5TpY7eGC/ABj963gfa2rXrt3quUjiibUxoP8AnVvoMciaOn7suGTAgF6A4uuvv+7OnDnrnnzyae11X3yxXkwj6+nBBx+w1hoN6htzVl0l1UQJLpwF9WR49O2hwzIXooY8SMQBcRg90cqEezNzxsykUybXsmyZJUvYC9q2a+dGjhjhspU4YO6zj8UM1KnhNyCOecTYOFddXePqN0RSb20zwrwkscF1w34yn1l/Ash51C5aIhJDnlACERyAF6TdKX9GSJV+S3oE0iOQHoG7NwKRtq1bWs/P8J0pzICYG/8bU0TWNtvOjpS5yeNHqOYH4IAcw4wYqOXJAHElgZrxavYCUxmM+x6Isx8n33i7nNLeS7BGLRXSqMwMAEiZ+2jlx3IBA0QS3PEQownrtWtIwszcguw2QRwBEA/GkAEPcqdQZ8Xvsb/GwlnZe9ViONXGhGbiPLAPffutJHv8/umnnxabBbDkumFgAC47d+7QQxNZ0i8e/YUa1FI3FQwNCBKob6ibn+9WrfpEgcC8eXNVd0FdCQEJ54I5AGxOcHakGJ8aM/5NBpkAEHBE4AWLMH78BAWmvMzC+pTqaGBCaINAQAo45PgANVgpFcZnRBWYkEVH/oTLJPK40OTZ6tVwKjPL9M89k8ixcHnjRRBDRjpI/Di3f//3fxcTiQMlwSkBySefrFJwT30KoJeefUuXLhOzhySKwn9J5jw7RlABwAJ8wcQGMHOnZRLqZwAxGGoQvHFdBOG45fF72IJQcwVrSg2buW4SbNNKwKRqTFoBCExxYtTnwbxggnJLQZhJv6o1HoBQQBvXg0SL4IjvePXVVyRBQ4LKvQ8OcDaff7yNgjm7IrsyC3qBTy8D5lz37N4tmRyv6zduuKaFhZLyTp+OBLJXsuZtz57dYghOFxVpPsC+AYZZE4EF4LwTGP7E4mJWYFAWLVwoB1eawvNvWBSYj1OnT4qlBZwRXL/7zruuqrxSQTDyXuYPQSDHD3JI2GYAJ/U3gETmFddWGbOAHUmcsW/GGEteKNabes6s5NplvGGcErGIi8RhXMxafdasGe769avu1OkT7vLlS1qzrAsSIIC4iooqGb8QXCOn5H7KYRK2sqxMNabIsmnpwM9Vl5aBUUutNBJQgxyVvUZspuzdrY6Y4wDgSHw0btJITAtr1OaqtcxgjgCGYSth7gBp/B6gKQkhrLM3e2KfYz9ifmKOAUCjvxvreP+BA+qvhuHRjBkz3L/+678KOCE5/OTTT2Tcw7kuXbZENX5///d/rzWANI8aQlhxAClMLiAi1MmNGj1Kfz996pTbtGmz9hfAC/MZYASgfe+992R4MnrUKF/HZnLXYCwFkw0oAKjSdxE3UvZKroX9REArGtUegaEJDChJJv5kH+W+cW/Y4xk/3q/WA8ePqzYNUCfmv7BQvTNhzpgTMk7yez1rxPYqGMsKt2zZUiU17p93v35GwgUTlj69+2pvJDnBeHE/uAdcizXTzhFoZD6xf9DTs0njQjdr9hwlzWjyzb6LvJQkFZJOzo36QxxDkZ8C4i3RdVMqhYULFynRaHO8ym3fsV013cgWMbhCah96FTLHqE/ks8wfkmL8Pi83W6ANY5NEAhMWEhXUcidUxxrklCQtAHGVldV6sBr7XaV9mHFFNoxsFJaOceIehCSVknXUs3vTHf5c+OSLaSbu7sVm6W9Kj0B6BNIj8JMjoD5xtwWU3qHRUFMqvDPjh5ApB8QhpyQwRtIjtkpBaUTyyaTJiT+MgUFj4jzRZqDOM3HhzyAZCucUJJ3GApmrh9oJRDLclSvX3McfrZIhAVlMgrGyshLXq3cvpemRVObkIkuzTHwwMgi96QjGkKcRYJgkNFfAiwAeiYo1Pw0siLkY8oCFOULuxHcij+HhCENATRUPRJrI8oAluABE4EjWoX17ZfvJuvJARBYDg0Zd00cfrdSDHgMAnOSQIhEgE7T07tXLDR8xQsEFAAYmDlkQAS4PYoIwggeCG5zMhg0bLjmZWWxbXcORI98pOIUBxL0z1FvAsPDQJ+Dn4U3gghkFx+zYqaMYldBgmfo9xo9zIOhkDLgGQB8NnJ977pfKrgdwxJ+ANQKG++9/QBlqivupAcFSm+AL90axnjVxtSxgrPg3LQCQexHcMS/U90p1RDSajkqi9EM6RIJuzplsPYAX+SC1TBzPDD3K9fsg1SS4Jejq2bOXgIr1/LL6SAtgjAEO9XMEiAAUfkZwBatBEMtxMXEhUJ0yZWpSJvfKK69I6oXEMrSCCC6BP7Y6YTWys3IkQVXTaW/6IhYO4xbfrH3zpk2aZ4AwAksMKgiGZ953nxgQsYQ3bghcMM8w8KCODTCtvmyAfer6YGEys93NYpOCwVp06Nhe8tLVa1breuiNR9sLAlvew9zlmkqRr9bJ1/0cOWKku3jpktgNQGtenXxJaLmHBLyMN3JXfiepWXWlEgiSt4bebuqfZ6wcYw2opNk461FujNUxV1ZS7mqqAD2wCM79+sUXXKuWLdz1G1fdgYMHZP6BDG7E8BHan0pLjFFXLRINxuOWFAhBKoz5saPH3YYvvhDgZUy4dsaeOcg9Dhb95tyLaU5tjZEMZeLIB+u61m1au0YNYXzM1dUatcfM8KQGUyGT6gYmi3tgUmcMebL8/DQXUDMJMend3LlztVZxSMSshDpSmLjXXntd5whofemll5T0oVcaxkmsT5IIrM0lS5eYwUpuju9FWeG+/PIL7QcwboBwY7+dGHzqWpln8+6/37Vp3VpzZdPmzQKi48aOSzJpoQ+cJbzqKTnEPgnThpkOa/7Id0fc5StXdB2sLfZj7fHe5j7IJ623p8lnA7hgPbK3o5ZAFQAzRk1ar969pXTgs2E/0L6tlg6WuANMvfveu3o/CoZQC4kUF9MoEkiY98B8mlusGeeEZBDPA/ZJ9kRY5/HjJ7pOnbrIvOmz1Z8pocM9YY3hTgmzCUBnDeJADItJwhJTE3oYLliwUPeT84ANQ9FAb1CA4IwZ013nLl2sz6B3gF2xYrm7ft1MR6gn5b7WkaQ6pjYDPNxg5gzEeWMTmVmRBKtxBQ2aaO7xPOb31EEDNDm+6hZZE2L5qwTUSXSQmIjHzQU46fzrIu7Bx59Pg7ifDKnSb0iPQHoE0iNw90Yg0qpl8+BCXytjDNgtZctOMnGSVEZcRrzEjRs92A0YMFAyDGQ7PD0lGuL/9dDwjWy8tXToSQOo8jxcLZBLfTx8353SAz0F3jX0qCL4irjLl6+6LZu3KvDkIXj2TJEymnPmzHKFhbhsWV0NoANZTWgdEAImA6RmHHEbKxLORaYK1NEZSFNAXV6hBzIggfonWDECE8kTMzLdzeJiBUaANiQysDMLFjzk2rVvr15GyHMI6GGc1Dx23z7JLHGCI+h+5513BM6ohaM/Fd+BjT/BC9Ic2AyCaZgpAAvBMoFTh44dVOeBg93cufOSdt4EIVwf7CA24biJwqhwvbCHGLQQ8FCUHxqHIwOi1gOpZ9d7uirYv3b9muomePDzWSSfkyZOUkCHFBSASNG9TACuX5PzG1b2Dz/ysFwbeQ/N1q9cvqzzBsRNmzZdcjm+F8CKcydBJ8EEyQEYAK4ttFCQ1IramMwfiSUSzhWdKZJrHKxmv/79ZDYCY2gOghhdlBkbl4grYGdsAHmwGaH2JlynJQ8sgxCacTP/AB5qsO4ZNeYUzXqRuk2YMFFBEaCRPk/UwODwSEDP/QgMUCrz/FdLPkHSxHrGEeiGOWq9mzIkUcXO/FZxsYJkGDDMOGAskAoiWWOeEEwyfrAv1AUiHcRpj4QL85agmfMDXFXF4u76zZuSlmHWA8A//N1ht/bzterTRvAcGo4zBnwfTFLdvHw3oB+1m2PE5HCvYaANrAB4ErrHBI7WHy6m74UxoD1BBo6SHrgx1qwjQDJBtZldWC2ZjG28u97Na8Vi/whkYRG6de+qMe7Vq7s3dWGss8WW1kqprY8i+4gxYBmadwAbgMemjZsl2WN3Yo5UVSLRtLo1M1oxuR9/B2Rob9F5aevTmuRc27ZtI0DEPQtMEvMqqAD4rNWYWm89rg2ZX72CAtnhN27SWMCXz69cuULXDOBYuHCBzElwrmXdsbYwEiJZQSKEZMW7776rqYRBEmAbUxScYQcOGuhWfWwmGXwn67ptm7aOVh/cs5kzZ8hJ0praZ2ifQTkgmfO8uVqLyMnZC3BMpLasb5++GgsSQCQ/tJfGrC0L10RCQwbFCafzZU7AILIugxulJPbBUdYbwZjpkNWCMm7cX5x52S8Bo6YqaG69+JBgehCn3nVqT2EgjnuBZHTd+nW110ArlF27vUSccW+sfRcww9xWrbBXkZiU1UDc++9/oL1o+vQZrkWLVu4rGqNv3qi5xb2jlyP3iX2Qecj5IeeGRYbpX7bsQ1c3v66bOfM+Lw93al3B+dEygj2ZZwlMJK/AxgGkTRqfcC1btdIay68DCKT+0lzCJLdWGyDkwaWuvKJWTlm3XkMXq7EWJrCjAWBb0jLHmxyZ4obP02akTl4eu4z2H9vgTDWw4MkX0iDu7sVm6W9Kj0B6BNIj8JMjEGnVwoO4lAbb4VNs3MHy36zWLYjh51mRMjdu1CAZe0hOmQe7kWkgjmy3DmLySwXAgXHz9XChkS/vCi50/D1VbhZ+Fyz+eTATNCi4y0QKdkvMApl2AvRvDh5U5vexxxe75s0L9UCL1WD7nCMwZhlby7ImZXcqhLfzlDmKggeu0wwLQgCIPIdjqFH1iuWqGeGBDNgqLSnVRfBgRIKETGngwP6SocGAkUEnUOaBjAyNwngkn7A3sBxkmB9++GG5QWJoQsAE6Ni//4Ay7QQuSOAItmCxhgwdomCJcSPAwLGQwIYgivo6rgFnOYL3EMzgdAlTs2//fslyMLPgfAEDOC8SNMAMwsAhBQNs7j+wXw1/eS/fA/vSqFFjPfhh4pBJEoyTjSagwvSCa8Ch7tq1q65vv35u3ty5AmewMIBXss44c3bp3FUMnZqL16ur7+dcNm3c5Hbv2aOginEA7Mo1NJrhqJHiHAhgQvbfgjar0yOQJeBB8sWfvfv0FmNgjJ5l6wESDRs2UjY6SDYxMKDBMT36kOpx/QrUa2ICfbIDzzQnQgNU1sJAoNJb/XNcADvBKefMi+COc2mGTHTkKLEJXK9aE2COEnHKzoem2ZyPnFBlEmHslMk/c5XpN6fEUoGcbdu3mQV+SYkkWY8tfkzHo4aGucn3AOJ69+6l4yHvJPjmvoWAlaCY98AkALx2793nrl2/4Z586kndd2SY9N86d/6CAjyOibNpQb16CvYJxrHfb9miuXtg3v0CsAAFEhwkHW7ewPyijg+22RZ86xH1WSx1mdmZLi8/V7VDSIfZNLiXjAfjSzN57gPzluCaIJrx4lUvv567ee2mu3zlkrHImdRC5bihQweLkWrUuKGYNGNxQ6sUY1WD9I57h6nO0WPHtZ64HvYK9hLmF0xGaEQe3Ca5vyEAluQWUEhSSZ68zuXn54mhB8AHwBecJy35ZLI2yTJzc5QIYD9jjXOPODfuN4wISRtcFQHpsGtTp06VPHLlRytl/Q+gQJKINT1go2ePnjLbYN+g8XyYk6wv1trHH3+sdcxexjkihef9+/btF+igbjawftRRcq3MJRICJJmCYoE5cer0KTd+3Hgx0cxWro0JGIwx5Abse/KpXov+gtXVuu+wQRinnDt3Xsdnz2Yv5LO2JmkP47QHkjjCJZLzZYwaN2qkeW4STuoPs81UhrWana3v4fMAddbbW2+96S5dvuQWP/qoEl0XLlxUbR+GTZwjex7vJ8lBs3GkiXqOeRdj9jfG/49/+qNqLB977HElEFlHhw9/K6aWRAr7JmsN0ynGhHlBkgIGmfpH6gMLC5sqwRMAPSAOWTrjgLQeJYY575rihfcB8qgnZC42b9ZMpjJ16aMnJllPTJepXoPUAUeUlLC2MsbEydhENa6ZGifcYyl9YC8hmRASSyQHSJCxVtgvc3Nh6Hx7HkmHkVP+Kg3ifjKkSr8hPQLpEUiPwN0bAZNTppTmBJ+RIPlR4OqL9MXAYZNN9i9R6saOHCizCNgX1ZepgavJKZPSypQWA8knQMLYvNC8OhU0pl560vTEA70gabP+T7lqMQD7QRDEA4+HLTVxTz7xuOvRq7u7eeO6Hqb0XbPG48asCV5663arp6gFp4HxCFInggtqQQAYPEwJwGG0AKECZ9hFy92Q+post3v3LmWcCbr27tvjjh09JpkZtWJ//vOfXZeuXdzQIUN0TufOnpPpBjVEHdp3cBs2rJdEDyMUmu4iE6XWAuAEeKFhLHVmI9SbrUIAu+TWLXf4u+8kfWzWrLmCCuqk2rVt63r2QlZq1xokSkjgqMEjYzxj+nSzhC8rcXv37lHbAcwSYOAIKGH1qOugMB82jesHtGJuQONaivQJ+rA3P3nipCRHjBufRVY0Z/YcBYCvvPInN3bsONW8LV26RG6czC9AMCwjcwdZFFnxdevWyopbUrrsbPXIQ6bESwyWnE4tM8y9CnMi1OvBRBCAwqwR9PKdwRCC9xO0kIEGdPK9ANCdO3fpPPkvyLJo4s29BjAFg4WQYAigP/w7BIyYu3BM6o14D4E8Nu6AZqSnfLcc4OSaZwkFgk+YCwCogTarJWXO1atbT8wy64Tj8l4AGMwtDMmAgQMkr6VtxHw5suYJQGF4whxs2bKFGzVqtNgaapBgV5Ys+UCsBvMVExkYGGolYWQ/WLJETaunTZ8mZ8Z9+/eZuUEcu3JjYZDIIfXF+INm05xnq5bN3cjhw1RfBPsDW813cP00c+bv3G/WEPsHTCy1oLB71fFKGfzgvAdbA0jhGhkz6pC4Z7AYOIRi3EIgisvhpAmT3Y2r192az9e4kyePy+SBgDYnJ0vmMjTrbte+nd1/R0/JMo2jNW7H6dBcMDEQsnl+zjNEBtwBFFnZObr/gIFgBMN9YyxxLcRQgxozrf9YldJTADNcPGFggjlOcGLkHoqFEzNJX0scNI114fiA0SAhBEjSwuN3v/udkhzUlGIWdOjwYQX+/fr3d/379XP5deu6nV/v1PwARLAXkMihZo19gzo4WOEnnnhCSQaY2NBzEpdckiu4dAKqYBX5TkAngIJx/uLLL9w3B7+RIgD5JkCdHnMweLg4Ip9Vn7gM9lffv9HrLIIhhpKBcno1h2D2LZsHBiJIQiF7Bn8nshcAACAASURBVETIeEqS04SSLSS/kDmj9mDPVBJFrFNUzxv2BEn549QuUsNrEmESPySMcLEkwfjgQw9qD0PyzD3HCfjI0aNinWGYUQ/IWMW7Fof9hbFiTr/z7rtiHunjeeTIMSVEiopOaayop7vvvply6tV+BEMr2W7c3IpLS2U+06NnL7l7kkBiHpIQRHLOv0m6devW3Ux7SJJmZwnEsx/eulWqOYNS4N7Ro11+nTwZ+VheKq52AKRNZWziWwxwDNxY6xY0FJjj2cR6u3b1qtYR18k6ZQ9jDqu/aSJhDKBcoPP1jA2KGYKEh9JyyrsXmaW/KT0C6RFIj8DPGAExcQG4yH1SWT2r0ZDhR6hX8U2wxWBRJB0vcWNSQByZvp8N4jAk8OxcqHkLcsakrPEOfeTsoRV6LmXJDn3t5+sUgJHZNrOOm67/gL6uS5fO7ubN60kbbHMHNO2/PeixCYeZqVZBO5IqY3gM0fIeghPqd2DBkKJQi8R3ECAQyMGeMU4EGzz8AErUw3ENMHEETAQAWHxjT//yyy+7OXNmK7hC6sPvAZ44XJLdXrpsqRgVpFi4yRH8Ylwgw5W8PDF8MEwAO5gZAiF+x3G4b0gUAV30MHvjzTcFHKiXgynk9wRHBFpI52ATkSwCdJACEdiePXdWUiP+zs9hpmD/CP4JROgZRb0dMk9qowhoYDII3hl/mDYCSQIrgCT9qKg3Y2wmTpykY5FZBgTs2bNXTBIgIribMuaMH+/DRfPQ4UNiY6ZOm6aMNmCy1sTApD4BXAT3xz/84Q9idhhvnBUJ+i2IhDWjTqdABjBky8naA2qRftIrjCCZYJoAniAb5o/MPGOmBul+boQmuKGeioCImkFqkLi3ZNWZF5iZvPXmWwr4cX9kLlFTqKy4mmKbY1ww9QjsMECO7yQ45T5bQNtQwS7yWeSiY8eM1XEwPqA3Ik3jg/Mq64H7AsvRulUrN3nKFM+Ylrj//M//TMqmsdKfPWe2O3/+gu7xwUOHXGlZmSVqfH0aBkKyfI8YEEJ6hoHNlStXNY8UtCZqXCRhdTysa4J/2GbABYYhXBdyOwAKn1FSoSrmEpGEa9O+jVv82KO+b1iW3EoZE1gP5GjM3eMnjmteEuz27NVTjFGGy3CRhCVP9u/f67Zs3eiuXL2soFbtFbIyXZcuXdXHsmPHTpIpcl3a05CW1dRoTDh/AAR29Tu/3uUA79xnWEpAw63ikqQRBPOlHk2hnRPonDF9mgJrgQ7klkn1eDBiqnXaZc9QLZ1PPpixk9UJc66hjyDJLUxqWrZooT0Bh8lHHnlEiR4CfMD2t998o6CffYJjUr8G0w4Y5p4D4rjmzp06yXSIPQN5LNdJAocxY5+DSafZNwkZGlcjLWa/QF3BdXFs5jRjg7SWhArzmEQTAAnjEhJUsGW8jMGyfbW21o2EnbGrBiyYB6Z+CCCXsdC4eDdPcxE2Zg2gq70XV0/fggC2mnshGWaNqUUALwaSzVmV812+fLk7XXRa++WoUSPdpYuXZPzC982ZO1c1kOwDgDD2B45H4kb3Phspbrb2PdQRn3zyqeSrA/oPdGvWrNV64b6xRmfdd59r3qK5y82FZS8RSDYpv7U6oD/o52s/l+lUs6bNdW5IZw99e0ggjn2ee4EMV8yxero5sWr0ZERxQhIEExLqhWHiUJjInvUOIA4mztp2xNQnLhLN1HMztPhgHyWRxBREOslYMr4h8XDrVrFq4nJz61iNuFffPPhYuibuZ8RU6bekRyA9AukRuGsjEGnTqqVAnPoe4crnN+wgnzQjAAtGZJYNyKP+K17iRo8Y4MbcO8aaz8JYePOBH2fiMDfx+T1fX1drZYwLoBWW1xqe6F/+ZyaHIhhEr4/j3Pp1GyQHIhgj40oAz8M1Gk0o29igfoFYFzMwsZ5EQaIWGmjzWQOhWapbAKBRw2NsSiOTCkUi7vz5c27duvViIGCsZs+aJWkQATbjQ2aV+hTATrt2bZStBZAQ6GA5T00czZNhnDhP/g1rxe+R/VBP9/wvf+k+oVH2nr0OtzikYTx8kbARkBE0jB49SkE05yx3x2+sFo5+cgAj3k/wQbacOhnMLkKWnOCI6wNcwkDBEALMuK0ycYk4uR4SuAHMqMEgw/zee+9KuoRMi+8DjCGBO3rkiHqvjR8/Ltmzauu2rWJycEn88MPlCkJh62heTNafgn/uCfViAE+MBbgWssSAT9zgCGxgkwgy/va3fyv5E8GoSa9KFZAy3kiS1MOvhFqQcgUn/NmxQ0fVmLRu3Ur3Dhne4e8OCUDibMf8JtgHONKUG6kWcivuI3OA74J1Iut/6eJlyQhTQZya2nszCuYJMq0vv/pS9UfITwMQfOONN93IkSMkWcTam+MRlMryvqpKa0c95HDDy8pOOnISRJoclubG+fo9DALB48SJEwSkMLIJ84s5SPAHW0aDesA8QJpx4ruZRzQCf/31v4it4/z69evrJk+aLFMZWmJUVFXrOhkb1QdVIWEsUKAMI02AyTjRygJrdRmmyBihxt0qvqrPMebMcT5HEI3joxk5xAWkAJgAZ9gp7tP4ieNcvwH93f59+9yo0aMlmwvfzbjwfYwXzpoElKwds1zIcNWVsKlInqPuxo2rYpQJQJFYAvhIHjRu1FgAvVnzFrJpN8Mf20+CWQ7vYw9B1obTLQAIJgpQQ+80EjewiHyWPYPzYixhiGFDcfWDDZHoDEDr6yjN3MlkpMjf+J7gfiiZOi8vIRUgUUBOfZnNi//zf/8fN3ToMDHmsOBcOICLzxLM4y7I/szav3H9hhsxcoTObfu27UqMDBg40G3dslW1uRMnTNT4Ie9ljjNO3bv30HEAaoBtvnfs2DGSWTJ+zH/WATJw9guSHM8++6zmDvOK+QWQZO2bDN0klUGKGBJ15uBp6gs5F4uBNqMYA262J4fEoSkbqgUEeT9JjVCTCKMkybFXh5Bg41yuXL4kVQT7BWvsu+8Ou1WfrJLc97d/91vXsGED1XZSc8u9RUFC70RYRgAU14pElDFl7JXow+DlwAHVBzPf/+Vf/kXX+cEHS7WGzBV1tpIovHAnDc8v7iXjgDSb95J8IZElhUrCudy8XLfxq6/UmsXWJ33u6t32efYsklrMSfZL5hyKhgL64Xk5ZXClTPaJC3JKJSLpi5jvspFOVpvjJ4ksq0ct13ViwMPY49jJuXP9rAt6zJHAYe3KTKmmxi144tdpOeVdC83SX5QegfQIpEfgp0cg0rJ5syQTF8wEQi2DHqy+8bEeyOr7Zv9hbDJ6uDWiDiCOzLX0/EhSglPlX8kpETdZAGN952QLkDQWCYyKvUHizCSAA4BYPRtMgXPl5ZV6CO7etUdBBywBbpQ4eOXlGXPDgzUjmukfRlanIblKlrFYapsQJRDE4ct6wwmwEuglnCsrLde1EEhggEEgQEaYTDhyr1CUD1O0c9cu1cGZ62JUtSvUuxEoEZxSdwTrxjVSbI/lNK5wJ04c12efefoZZbgBgmSDkVABOgyg5gnoEdQBggjqOH+GB4MSACPOlASgyJIIggA5BOicK5l1fo78CpCE9PLG9etu3fr1rn37dgJyyG0IIhlHAnTq9QhgWrZo6dq0bSMrbIJoQAWyN84B4EzQx4sglwCJ98CedOzQQUEgkigDxRlu7bq1Oh5Ap6jorJgDmlHDwJB137x5k8ACQI1zZHyRRpLdpr4QFgFTiiCjDD37dF8dNu437X5FM8ReIHklgCOARZoEMFz08CKBOqSKBGWwiq1atpLUlZ8DTgGFNFimxo++Ti1atvoBEGdSMWoVkXEClgRSY9U6Fr2lFi9erAQBTZsZG+4bbAHABvkdNTUES6op8r3quH+pzBzMJX38Fi5aJLnryVPWoFjSwsmTdGzez/Hpbcg5Ibvk2pApTpo0Wf3j3nrrbf2c7+Ncp2DMU1Wle7nuiw3uyNFjnlWKCrjk1zFGqtizAdT15OXmCYyxxAlGK8puuvz8TAF++kbCGEqidu26glCkv8xR5gB94pCJIrM8VXTKjR4z2k2bPl2yPq6F7YB7QgLBTGCQPlo/K+45gErrITvPVZSZLDK/bh1XWnpLiYg6+bkyfhFw97VVMk2J0UtOTSrN8TInR/M1vADYNCWHnWHOcZ5qjB63xBJ/p96VtU9CBQdc2jMAqHHBNPaF7zAjlCCXtTpbJHZWC2fyS4xVrKG1uY9WmMlJrFrXzVrH1RRAzn4Rmj8DbgHxnbt0lgTWQFFUCR8SGdjPc1wMhADe7AfsWUiwYeWZG8grASw0p2dcMEA5euyoahm5TpI+7F9cL/sUCR8SNjBJjBtKAsyRuA8whRiVIMtkXshzxrfCsOeEmZpIXeENaSwhZ2oHUxLQs9IUEpacs0QhYxaUEQbuomZMpfrl2uPKQTgS0f7BnGZvotUE0nSSTZwbLBxrgARRRXm5nFfv6dZNyRrWA8AX1UCTwiZKNLH+Sdiw9jF3occksu+nnnrabd++w33yyWeSMMcTNTKRImkHC6fnphIplS4zC1awRgqCHV9/rf2U+lySIdxj1hb3Amaac2TvUYsJLz1lLjAW1Aiz1hgfADMgrl5d+pbGVAeqfoVi7tjzMOTxNXG+T1xWdh2BOD6PLNiefVlibpHpyoAmFvPtFZAQm0szexfvDaZC3LeHHk+3GPjpkCr9jvQIpEcgPQJ3bwQiLZo1TaTWnumBmwRPCRX581Jg5MGWahriJW7U0L5uzJhxCmDIkNYycZaVNgiW0uzbIzOYuNvllN/rZnCH1gO8gwebZTxzXDyWcLdKSt2O7V+r5w8yMEAYWcRf//oF1659W5kNVFdhaU0fJjNmITAwltHMTGBjAIC4wQkU+e82cGbGEjz0eNBv3rRZ9uWADYI3LJ/NUrtYmc71Gzbo2ICmK1cuKfABxBHU49xIrdesWffJeAAJJMYdABQYC9gugBbZbc6pT+8+qq0KrQ8I9HCuBPRReM6/+R2BD9I/jk0gigEB501dA+duvcFOS+IH4CJ4xhQBqaBqHDMz1YKAmju+n6Az1LcQIPN+gADNcQncGD+unwbfTBXAJuBPtWPZWZI/wsYQNFF3F4wYCO65RjL61KENHTpcASL3pqjojPvnf/5nfTeBD4C3X9++Ciyw9UbuRxCPiQO1Ukg2CdaQ28m2PWbyLMYDtpTvpE2DAo+HHhLbCGgiWP3LX15XWwhqCCV1unZNUj2YVcAsEkdADbI5TCAIgnHRhBG4k5ySecl3MwdxAsSxkzos1hFyM4Lj5557Tpb3u3fvkZEC/xFQce2BcUO6hUyNnxFEwlAQQHFtALp/+qd/UiBJUM/7yOwfOvStmADGBkDCmKhW0reWoH6JQJvAk6ARl0Gy/TCg/I4eatRuciOzc3Pcxk2b3KpPPxWLY6x1xFVWVAm4YMlux8U4wmTHBPXWB67MdWjfXIwqYw2D1bhJE80dMv3UQAYzh+PHTsganl6La9Z+7uoW1HPPPves5gLHZJ0pYNfY5CjhwBwL5i5cI+dXUxWTmowXduus9ZzcLBerrhTDpz0rE5dEDDVqxEpQe4hMl7lPcG2OipZA4u/mDBgR43nkyBElA1o0bym5HSAdoAmQw2l25owZ7ujR71z3Hj1co4YNJRckmCawlzmLb9BuhigY75jpDv+xNrhf1J/B0DOOADcZ3cBO1cRVo0qNFPP96tUrGgPuJePD3gD4D0E2rTkYLwx1AHqYErEXICk+fJj2It+ppo2EEHVxgAHmDnsDzDqgGtMT1iaW+A/Of9AnFZzAB+zVwYMHBAYBjy+88IL2PdYmNZmAc4BI6AtoPTV9n1ABGzOLQlYpAyLt017dIdBW61BpQNBn8Pw/JC/2ksvgCMu+FZxeAWM3i2/o2unxSSN6WDgcgkni1K1XV4oBelaSaEDenptjNWDsZdxrJKg4drKPw9BRc4o504mTJ7UOf/2rX7kmTQqlhtixfafq9ALbdt99s1znzh01x5mf1oPRXIG5X4BgEmPIVJlngGjMiGgvQN0qUmh+H+r5GDvmB9eHcgFWnQQE+2JtTRwtBqwmDvBGTRwMpYG4cs0l5nxObl1ZpzKn2L95dgegzLlSUw0rR3KBdcWeyHGkGOAZop6ZGA1luIVP/DbNxN292Cz9TekRSI9AegR+cgQizQobJwh2gtFHkFGyafOgDcCJ2iALmAzYZMRvuZHD+rox945Nslxk7AWOfN3cHUGc6u0owjZZZuhDQzQYYF8AUqlMnKErgq0qOcjxPcXFJe7rHTsVQBMs8V9VdaUs/Xv37ukqK82dkagAaQjHI0i3LHCGHlRkHA2w1SgAJrgNDX554JIphRki+MJZku8nSKcwnuCZByEPbwIcWCtAGT3fAD5ff71DjASyTgAS0iZYKdz2qEUZOWKE2CWCCADEiRMnPUiFTaRXWg8FybCGSL3Iws+dO0fXbm0NrBAf9ozvpkHvY489puBQdvrZMI9OPe34OxI8/k0QReDFQ93s+7MEBGEuMBiRax7W4d7ggQCRYIRAB6aQMQIM8HMCC4JHakJgBHBNRKJHdhoWZfnyFWKomjZrKqkhLNrx4yfEEgD4YDwYY8YEMEzgQlKgadNmGmuukVoQ6pvob4ZsEMBjdZxIlowp4To4L+4hx8OQgTEKDXQBsPz+zbfeVAP1YcOHadyoL9u/b78AJwGz1TclZAsO6woo4VxTa1W+b2zCWCEhJWOPwQHzApYBRuTE8RMKlAnEuEf8joBXkj7uX9TqUTgm8yAYh3DtBPQAujNFRe6Pf/yj+4d/+AeNDy6KBIa8CFKZf7CNAEPmLrJXmzdZki6uXLlSgTyBN4E8rBtjNGzoUDdl6tSkvHDFxx9r3rRv30EyWPVmi0YF5JgryDQBcFjvW4uGhAwn2rZp6iZNGimQznqiOTXnAhtEYB+MWUweChNgdYHLPlzmdgOSp09zI0eO8jV11jg7WKwzv/hujsdaC9b0GS7T5WTlCDSVlZaI+cjKYk8x1kbuonJwBTygDAjSRVMXqCm1d9zlvcEi//SpIt0LHBFJwJw+XSRjGI4DkKMGkXv0xBOPK4kAaGCcVWPrpZSSZmNW41kZTDMOHz6kdXjxwkXPOtVonbEvALYwYWEDZB3AqrHHaB5lZqg+ENYY19dmTZu6wqaFWpuMP98PKOc4zGkYZFg2JHjd7unuzl847/bu2eP6Dxig99CrkT2KMWU94+CK2QZz7/0P3hcjCFPF3nPggLnlwnJR98Y9YF3AWk2eNEk1ktTpklAAJNJrkXtb29vT9xYFKPvdPdTCWe/FYE7EWjYWz2qi6VUXauZq6wtNvmx97KzNR4buoyUu6C1Yo2TF55+v1hiyzlAYIB0lqQMIx+CEdW4N4HG1rDGnWGdOv99++41qoEkYcSYk7hg36gFJdi1f/v+zd9/BllVnluD38+lIQ1oQPvEIj/DCexLvQSAh76uiR5rqmO5yMdPRFT3R0V2llishCRmEtxIgjBwm8d6DhPceEtI+M/Fb++6XKQlVMTMR/HWvIkXme/fec84+e+/zrW+tb30/L3PmzEvfOfV2WsR4ncA4JW1tsME1CWN/YgKlPhWAo5LArgLsl1xySdp32CvVErsuc7vJ/d0f7wO6zUEgDJOKVZycWk5MHEA2VvqikmlM3OLxJEatiZtWlnWecVQKUZxIvq02pcqmly6tjPqEoYA1bKA68VrDKAm6IvfOXvnJL//nLoj7d0Oq7hu6I9Adge4IfHAj0DN71upjq/ZPq85fKy32MS9eKSSvviL1QTP6dtl1xy0jpwQIak3cULJ+PZ3aiNpaoFX7V8OUjr6mc4UVtlWAVgFds8psMspVf+chXzPbgiY9cZaEiVPPopgb8AR4dt1tl7LhRhuUZQFkjEuWj8uiar3NsnGGw/c1J0pAxYO0vRxPUOJnAlB/PAQxa6RLAjWBrqu47bZbE2SpB8IqXHXVLwPs2ID7PBt7QZzxxCpsu+12+bwAqNlyk2hFsjUynEy/vkDNORQgAC52+MgOYdkELP6NyXGN2Jabbro5FteYMBl0v2vXhjnDNAiKa++l2ixcFp90UWAj2MESVJayREbn+C0oq33DHg2Q4n650847J8BUSwIUvPD8C5EwCXq0UMDAPPvsM2X7HXbIuRqDJheSOFBv+PJLL+US1amx4hdMOC9Zb8BKHYgstRdgY+yqDK4GeiSjWC41K+rlfFZG2bW07zn4oIPS1wr4A36A1QMOODBBjM9z1TT2ZJ7mv7oaBhCCvlNPPTXBlHkP+DeJHtCL7ahswLLUw5Eo7bvvvuMN5AVvgnAsqHO//rrrMycOXXBonPJaf8HUpLz5VqSeAINgranOrC3S2wfuf6B8/vOfyzGr9fi1YYIFz7Lr1uS111ybfnGAn+ALiAAszTFzQX0XIItNqUBhjQSnTbr4hyefCDDAfF71y6uqsci7i1c6usbdcajTK64//91k403L/vvvWebOmxG3VWysxIWaShJKbDO2A5tRpcx1sQPV5szV11yTdc8Ixc+Mk+tzjyVOyG3NTYFua5ot6RBTmL5aq2N+6o3n2rhEBmR3RHu1HktPv8r+xNm0jFU3vtHRgPMGHpwbwOp3EgrWM3mlewg82Qu0yzCvvvCFz5dNN90kgDjOkkOYF86TVQ3g5+6rcb5p4cJIptXnub8SHo5prXN1ZW2PTcKCtJYTQJp/qyPcdrttw5ZJ/Nhb2j5s3wBAfnH5L5IQIbO0hzHwAGbUvKlFlTzCuAKFpNqYYED3V7/6de6LPcs84+wK7AP66t+sDcycRt/O93fXXVdefeXVzAtOlYAmQx/JCddLhin5UseAU2i95y1p5u9tv111j63EWwV8Te7eZNJ5XyfBV81CKkvrLrp3kgnGmDTQfQF6ADGyUPJcDOYNN1yflgDAZ5hne8mKFalXM9fyfOsYrVQWtT/zxH6mHpAUlVHWZZf9vNxz771l1513jSGQ/VAvTNfPIEWyBgtM1WGfsO9bexqOM2ciy3bOzldtYkxRjjg897glLcy12mR+aaTKpM/mCCWJliXN2ASzqxY0hCe5aYeN8xxMsoSqYWS0TJykJnwk6xq7WMsR+sabsrtH/rTnRGOnB/RuLJxAq1TT69Nf/bsuiPvgYrPukboj0B2B7gj8uyPQs+YacxNZVVfGGrFX+//2QG3fIWiuoCyZ0LFFZecdNkufKY1oBWIVxNn8NSmurn4VxFVpTX0WYOGqlCaZ1XSWq3UQzUTlL5217GljGTxs/Ln1ltsiT/RABeDGCiZhnRgeKP5OVrGffbdamSoLaa6OgnPBbcDYUK2P83ff4+9+X+Ultbmymiqyzd13261sueVWnQaptZ+XDL3v4rYoIBcgGRfyHRKuJ558IuyG7yfVU4RP9mc8gKL580kudyw/+tGZkUsuWLAg723SF8feauutw7KlQXDkW5W1ENzcdtvtaTKOJTjttI+Pu+8BJbmXo8wMOK9NzvV7kWedc+45aW+ApWvmAoJk5+6ecK0D9GSQBR2kWFtvs3X58BYfTlB55g9/mKBfIOD3jm88BOhAEED38U98PDVb6vYEiwIrLm5YIi8Boxo5waWg3P0Ckur1ayDckcB2DBBIezFmMvAAmGDfNZK9tZoP3wM0A5XMMTBkACF5EkaF2YpACcvgO4Ch6dOmZx7IfAuyyFkrAKuSXFJCUjVAGCuocS7g4b/AYbPFb0zd1VdfVTbccKMwVO4RkO2c1Do6F4FklSSOJdCct8YaZf4G8zvMXF1/AMVll16atYN1w26+yIHwppsDbOZvOD9mBEAHudjnPvfZBHupgVmyOHU3666zbuzNGSkA0gLJSCYHBuNC6ndpvQFEjAyX73znO5kr5gzpofNoMrEmEXMfrT8STQYpNy7k7nh73rv/AQdknB979NGy5VZbZW5hNM3zWg9YnQr7SbV6ess9d91T1l5nnQA2Ri3mDgDhvqo/O+TQQ1N/igmq8b59yB4ChC0L8yfwbX3GrNmWBGogYvy/PWNlZGwkJkKvvPxKnCABAfdU82ug1f3DMGG23VvrzRi7B9gbewhJIdOcAMvh4bA0b7/9ZpqPO+9nnn6m08piRYD0RhvMz1ibo0mQDA4l0aDeiYzRXmBdAB7OxfoGxsh5uccyZ5E4ss6ssdrHrjYLx9AzNammFKORFKtHlATB4GGUmXcACP6OibPmsFNPP/1U6iXVjzoPDBEw5A/DDcDEvuCcrBt9CCWItHE4hGvs0IQAP6ye8ZDUw2KpqbNX20sknHLPOjXVxreCtVoDF0luxw21Qvzq6ug51JQD6cnXeU41+X8YbAYxY1X2ifE3f4whF01zjXLA2gRuJRSAaGNIEQEQ+3sDcQ18RkbY19ep51wS9YN1e9HFF8coBVNtXOxR9icgjcySIsGYtV6CzKtuuP6GnAfwVVm23nL55Vek3g6oxHhaR38KdI2Pz1EUMIkaHh5NMkuSZsrkSR0DnbHS31dnOgnkWMxzlmTdV8a6pwxOmFz6+muvSz0lja61jFX3zJRgiftuTGawcEyXJhSPiNHRWpcbNr23p5x4+l93Qdy/G1J139Adge4IdEfggxuBGJu07GeTsuQxGolhp+ikEzi1bGUesCNvlh2327Tsvdc+Zdr0aXGLtPnHfSw92QAqGAW7VqVjjXXrKaPJgrfj5gHfqZn4ty69SsQG852kUoJRxiaYOAFRZHhzZ8XeX9G37OykSRPyMGNuUmtk+mufojxQBeZV1jMeWCZYb4yfv9esqPom2VxAcM8994g0pj30BW0///ll6d20w/bbBwToX7f99juUjTfaKDVWrvd/ffObuWYBcJMDskv3nrXWXjuBz8UXX5SgGKPmAeols6r/3M677DLeDDr9jEarm51z58Yma4ydxMQBJV7NBc51aCEAjAnAPMj1sBPgyE4DGi1AxnZ5mHO9E2wIRjBHGEigTPCy+syZccEDzFj5k1u5tiol7Esd9eYlUwAAIABJREFUzSWXXBwQ2ySdLNB9hww44O3Y6n623267sAiuBWhIQJJasxq4hXVMrV69H67JGMo6c+lsPbz83LnHBXBkJP38MA/+feSRR5XtttsmcjV1hx879WMB5+SUgN6222wb8OMYZ511VgDDaaedOt4XUYAMwAGmAsQEtrOr1O+lF18s11xzbe7Z9jtsH9ZHnSDjEUEX4Ovft9x8S4J9jIVxrM2K1QQ+E+ZKOwmgUNAkMgUoZPj/9V+/F7MehhICLwznbbffFhkeR03B3muvvla+//3vhyHCxAkW777r7gSxCw5bUGZMXz3BmmSDOimyOeMGYB12+BEZz+GOoc8///M/hxFyzsAgpiBmD2OlvKJFQMfe3f3+4he/EADCSMKYCQaBNd8ruMcAcxp1HYJmLA8DkbT6WLasrEYiuXx5QBtpsXkHGLln+vYZK4ExIJ1ANzV5lWWsTpA12cKO3ZzG/lU3zFrL+6cgzj4zPFblr8bm3XcWp1ZOc3MgCwPsM5ddelm59777Igl1LPfU/cI4bbnllpk/9gnunPfdf1+5/PJfpNca6a+5a3wBE8B09uozy/777hfTH+BMf65We2RPck9rr7X+yNxacgbAAGhJGtXIYaqxORiwzTbfLIwnIGr+kHBXZ8SxgC3g03x0TyQT1E6SQrKs13ZBAgC7Lxlg7ZunABf5M+BofrtXGCcsoPMDHkk3sUOSQaS4eqcB/M5P3azzcFzPBGs1zFuk3YP131oFZD3nqZBnRAxaAuwqS9p5cKxUabR+iuquB9Q3DyeJYy8mSbUmr7/uulwrkyVJG3NNkkoSwxq1L5mXa629VuaL+6hxuLpQ91dCozJ8WLrlYRz18NRvcJtttyk/O+usyMCbGQ5TIPuZ73Ue1cHyD5Hy19rAsTDrN954QxIQxtszS43nGWd8P3JzDKh73BKmtRXH8iRq/AxAZgz01FNPZ2yc/95775UWA7VMYLSCOOUCXKRHRyqLvXRxh4kvpX9wYukfGMpas58YdMBtoJ/CpPY2raw9QFiZbUnXSZOGyshIde9V687M6LiPd90pP7jQrHuk7gh0R6A7Av/+CPSsteYa1dfP/3eKzZuksdWtJVPZYeEaY1ZWvFE+su0mcdyaNn1GMuGDKYwG4CqQq8XrpdajNBYv39U5XkemUTHeykxtO+2WcW3/9vbUtily77AEN96wMDVxefyPjZQ1P7RGOeGEY8OopAFvx+2utweIq32i4jyZCK8GDa47Uk2OX72am4/mgddALaAgUBAUYFtI5jxQfVpwArDpaXbYgsPCsACVAm0F6wJLx5X1vummhQEmgiUAVKacQQoGyINSgCTIP+KIwxP4NxZOkCwYZFVPTld7XdUASSDZGsf+4heXJ5ARxHJEbKDGNQoWsGHq9GTeBTb6mMlcC9JrRlpdxnAy8oxXHB/o0qKAA5+sPvkUcKxu5Mc//lEy+hpKA3bGLLV0g4Pl/PPPS/BBrvfNb30zgedXv/rVjoRpSbn88itjy6/+xnfEIS2GFCSsAwFvsWjXP6oD+IE7964GgZVJxP4Afo6rOD9yvGXLcj4YUQGR97KDZ/oCTHz/+2fEVU6gB6i6XkGZfwN+5513fhhmARNGA8AB1Em1BLxYC4FrrS97MyDwhhtuzGewHAkEly9PY21yWoBNcIUxwcjus/fecfMz793LSy+5NFl2IALjS64m8AV+3M9vfetb5Zhjjg4DgHFgB06ayd6eQYu5QFKq5cCXvvTFBGfu1XW/uy5zz3zVU5FkT9sJge3EiZMzT6xr37vgsMPL1OnTysjYaPnmN7+V6wJEvIf1P4Dr2FhLc0cQDLh/4vTTy88vuyw1fxgp4w3wqEfy77vuvDPvbw2cnYMEhGBYYmOgry81Pq+8+moCU0HltKlTy9bbbBMm1BhHJrmCoc7EyrzF8GVF1ri/N9MR7/d7QNj73wvE6W4ygil+5eXyyMOPpA5V0sX9wgQzqRCwnvWzn4VBq1LMkZg/OF/3Bjt71JFHpleXOipr27rFRO21915l9qyZ4+yTJEjP6FjZZaeds24weUyEBOjN7CW1j6nZXBZAgRFxDxM8q38aGc3caUkjzA/2xv0HRIBic7f2SOsPa4R52n777WIuwxVXj7Pnnn02LVL02tti880ztwFE+wu2nIwXg6iGEiAlu2WkYy/C9FoH//RP/5RkEGA3c9bMsMrrrbtu2GGJm0cfeSTvJ1e25q2TKuFTp1gNTmq9W03qtVrmVff8P933rfckrKKSqH0VPS3MTYkCySD7rIQRoGnMrMkrrrg8tYHOG+j1rFJPqG7QvgcgWZv2IIDbfW/up0AZgGhOUQxYo/4LeGE6n3r66bLrLruUzTffYlxSjTWTDNAEHjCyhwJykjMky9ayJIp7c8QRR4SVbS6lnjmtFUqrkXWt7g/ZrbrO6TNmpJ3DtNVW66hmyCh5m1Q5pf8uXw7ELUmybkT9+sCEMjA4IYYtVCRGHfNsnVUA3Zukgj2yyirr03/CBL9nCFSb2LtXH//C33SZuH8/puq+ozsC3RHojsAHNgI9a605rxJmHSvoVVm5Jktq2ewqY+pk/sqistP2m5e999orIK7JKWMBTUrZC8QxEqkPhYgmYwcd1dafZVzHHck6l94e5Kv+t/UiiuMlhmrx0jAYWB0ZWkYmc+fNKaef/vEyYaJ6HvIRIC1lA+MNvAWQHqgCPkFEM0tIADpam6IKYsndmBukyLtjdsEU46N7fDQPZQ9qYOE73/luHshcKQXUpEWCKXVvsutYhO9974xOtnkswYeH6sabbJKAsDlQ/uQnP4lUi4Nlq43wPTLjWEYSTlIZjJVXlY/VOhHnS6ajJun3j/2+fOITHw+7pw5C8CFYISEiOSI3Euj47soAVGArSMeukRjusP0OYUAaU8md7pe/vCpB0FFHHpWM8rnnnle+9rWv5V62/lex0n/xxRhx7LnHHukp9o3/9Y38vdUHAiHnnXt+zEoAH9eWIH3ChNzXxii0Brwr5yRmmElNZSgZCwCCrqMFi2kzoUnzorcTeAloqjyrt5x88ollt913K//63X9NzQz2j6kJu/5dd9k19wHAAZiBYOdlbBe9sygsmkARwwnAC2pjjjMyEjZSICzAw4w5HuDxvTPOKMcde1yCe3OMnFJNHFmcexGZ3oSh8o1/+UakVWqsqkRu+XjtCnkbhoMrqWy++8ZtVGDuXAAPL0G+n2uc7T4KNLHUO+24Y6eJ+WAAi/uilk7tEmbROWAIMAN777tv2B6GI7fccmuC37lz5wT8cpkUzeltqHXG9OkzIgsG8s1P9TfMj97ugFuuoLffdluMH0gXzetmXuH60jduypQyvHxZWb5M4Lk0169voPlZDWwqKHf//b31iKx1pRxxq7Oqe+aav/KVr44H+n+JiRuLyUZP6j0Bg2uv/VX6pFn3gNFOO+6U8Wm1b1h8L3tDrQ+uCai1114rBhbWlnMEUvRF3G47sk/tKSZnU7WHyGINxNmTBTxXWQ2UMUqk3lVa2pQPGC5zDsusHYg2IFiSWv9aP6fv2yUXXxIGDojCpGf+9/clSQLAuLbNt9i8PPvMs7kHHFkBTqBAooHDKxCnP+Djf3g8e1djkdX3mjvOjXsioLLB/A1iikKNQOqt1pXxiYQGSS12BwDV4J1k11pyHH+sG2t6VRlkcyBtsvrmFjwO4DqFf23O+DyghS2y7gAhiRXXY54aB2sJ48SciQoAKAaiSE25xqbfYscJU4IEAJQ4swdhfZsDqnEFviUifOb6G65PL0ksI1BrrBnBmHvrrb9+pOVpn/H44+X3v38syTv3Fki0H5HJG0sSY98lAbD5FlskERLHTnu4mrxVJMGu0WewqI8//mSSf4C6c5oxbWpH2GLvHytjcZH0UK2N7pmVSOKohesbUDIwIQZlnnkV/Na931gzM2FU1EByat57+kr/gKRmreuTRDD3P/NX3Zq4Dywy6x6oOwLdEeiOwPsYgZ55c2al2n/V3jvpDZfeaLWAvPqRVPlLk1oO9i4uu+ywRa2Jm6YmrpoeqLQG4Ppk+vJBQZP/eMhU65JWKP1e59cCmhwppgSVBVxZU1f/7ngCIiDugQceDGDDxE2fMS2yuVdfU9z/eoLpOAuOVGmhh1UeXpF91oRmfYC51spq+T0g5yV4FCzIinqIeiBvu+02GRsPNrVdP/jB95PBx6zJ5JLhTJ82IyDO91191VXp1zZb3c2666b2RZAgKFen4RgesIwFNt98s7LbbrskmG/yVcBr/fXXK2usuWbO17kHwHXGstlHe+CT98jEA3ws3wUWgjjXp3Zo/gYbJODCcJBqOT/n09wQXXvt6aa5+YsJ/LAv1fp8JOD1pJNOShBw5pk/LAceeFCAS5OPyQAL9JzDZz/72QCF//k//0f5+tf/9wRBmAwyv4suujjZ6HXWWTcBfms075aYf7lHHQe6yqYKJEixqgw3/bZIYnt7M/8EdV6CNmyWQFY23XWSnQE1zAkAEoGb4AqTwU5eVl7G3TWef/75YdsOPfSQsJ5YE4Dp9TfeKPvsvU/MBgSSgnrHZZX/s7PPDrAWzAKmzl2g9y/f+Jdy8kkn5/sqM/a7fM9Hd8dszQwQEQgbL6Bx2rSplakdGky/KhJdNVNApcAZU+d7MTGs3UkW1doI7o2ne7Pf/vulhcMtN9+ce+d6sRMAyje/9a3Ms8999nPJxF95xZXl93/4Q9YtNmr7HT8S1gAwkVDApK31oQ9FLmteYYxJfs8+5+wAxkitMCNxxCS/wmZMSN2Re8SqnfGPRAEwI7g038x37Gp/b295+aXnyxabbxaHRDK4NdZcI9fh+sk2HcNYYcNeevnlBNW+E7C+//77yjXXXhPHRzWVHCOdi2M3KfKf1cRpTU5eHZOaFeUdrqs33VQW3nRzJ1gdCetMpgjYAadh6ZMwAURqb7wKLkeTjCHP/ujuu5dDFxwSlghIBXCBiFjND4/EQbA5kRqnNg4WdEv0+PLXXn01+5mgW2KhGvksTbKorgGMTcn9VZ+GRWpGRq7V9ZNJantgP8I0h0E65OAwi1f+8sqyxeZbZB9T7yrRYU5ZM3/zH/8mY0uK6buBGa84jY6OBlir+bVvvfraawH05qI5Xw19hgI842R7080Bc86bjJRs3P7pHP0+rKHa46gqVsr2G6ira7327DRfUrul5cWyZeXVV15JYkPiwrVLyLgGx6cGuOyyy5JsksBy/fYr52DOOgfve+WVVyN9verqq7P/AWL2oedfeKFcfNHFGZ899twjwJXsFvO799775OfOAWt8zbXXptdnW2PWqX3dOnUsY33wQQeHkfRvCRmfVzsnsee+tnna1BUkzOTF9jaAXJ+6p558OnPROpY0nQ7EhYGrSQUALsQm1cJIlUFjedNWQ584IC5M3LuZyxxla225sSWdH8nc97yppQUk+j1lydJ3wt45N/vtxz779S4T9z6Cqu5buiPQHYHuCHxQI9AzZ9bqtU9c5Ix/zMjJlq7qHtkklWHjht8qH9mORAUTNz3Zu+j7SeA6QA7QytOmk/3+M3fK5kjZZJUx2qoP9FUZuMYIytaGMeTB0NuXIAmIe+ihh/PwEkwNDy8va61FgsUEQR+gCWXS5CllcEAz5ZLAgWwGoxHjjE4tXjXSGAyAaU201UEJGgX2AiF1HkxNBHnN8pyERm0Z5sFDlkwLa7PuuuslcAAQzj77nBxbrds222wb1uzCCy8MyPNAN86A2m9+oxn4sWW99dcdb33g4ctkAQASbDRmrPYRUlM12DH5WBL5nODl1ltuCQgkZdx4440S2ABTgA1J5syZs/I9AvvUQg0rgq+W9P4uiBOQAICt35uMOkB0x513JJifPXtWufjiS3LessN+j+3DSAlWZLYBAhlr/e3+7u/+brxvkv55Tz7xVDnuuOMDrJJlHyEFqqCgutFVR7SWNGjgrsl+ZZAFntzfnn/+uQSGtUXE0pwzAE/yKaDCWP36V7+KUx+G0li4PgyGz2MeBcwsv7lAHnjQgWVuXPZGcj1cHTGm8+dvUGV6PVjgxXH7ZIACULhPwJkA1/0UhP70p2dF4oXFEFBqdC5YUn9EWidg+td//W5ZberU8ulPfTqBXe3BNtqR6D0WBuUXv/h55qvxUmNmHaidtAYAdcG1ejiSUPfbtWMHydrcG5+97vobynnnnlv+63/9p3GZ82233ppm78bNWD33wvNlu+23D2ADBMwxDdePPfaYGJMYY8G0wF2g24xGKmPqT08MY7CD//2///fMH3MJuwSIGROfMe8SQA72l76esXLggfvnOqxnzZgB3mqWVGrbCfVUPT2RyVqb3nPTzQvDbFiXrhuTBARiwZqTqNnzpyButAPiTC9zxRhJsJx11s+yh1Wbd5JnklYtViqQANZ6eqvzZHpDLno7ewv20R6y//77xaSCXHf1mauXN15/PfcSIF/Byr6TlAHq0pdLc/exEhmq728JJmv0rrvvyjoAbNWyOR/33bywd2GXsd3mHgBOYmf91b6RI1Em1J6Ka2d+S7i4Jxi8q6+6OnNUXaf7q47W+gH4jz3uuNSAedm3Lrvs0qwxdYIYV/PWfQTk3WvrTKLEXFH3te8++2ZsjIdER22r8bswwO4N1s5/7ZOuf2WrkGpxX/f86lBMGmhPaHMG82+fx355HyZLvzwJmrZnAVfqXf0euMUYG097gLUJ6Jl/5qP55R5a75IOxkvrDuNhzmG+7Udqal97/bVxybk91flRYUjuXXvtNalVNQeNiz9bbbVlAN5bb76ZJJc5yrgIYDrk0EMyZ8wBiZ9q5FRr8Zy3BEBrfeB5is2TYHHv7Tck3qtzKO2lcllRm8iHxasjh60MQKQ0WT5cBoaYmOiJuDzrF1DzPPRsq8kE/62JMefh79ZBbx9meknWqueM9x3/iW6z7w8qMOsepzsC3RHojsD7GYGeObNnBsQ1gDZeH9eR8FTr/04wDfCE/egrY8vfKNtuuXGCp6nTFHcPVJc4tQ+d2nQgLqAuTV47CLG5j7VvRdB14vWV0poWvDcnuvpwl7GONFLz2J6+MGwc5FYycaNl6rQp5ZBDDkrzVTUrwAr5yPCKanvdWLjmkBbWp1OHlbqEouFulVgKpDz01X4J5kjg9vjoHsmsNgdCQThQx/3NQ1cDXE6RQNcaa3woNUhqGgAAD3RADHtz7a9+lYAGiHOcK6+4ojz73HPlM5/5dB6aMvrkNWRigJAgSZDWxkhQw7mQzM2D38MWMJTpFbgIoMjSZKpdo6AKIGXDX132qvlHk5UK6BiYYBIdhzx0rQ+tlYDerXr9tdeTmReAkdhVaWtvrs1n01ZgrQ+V+++7P5lrtUGOz9wjNTcfPy1jr98dUCwg33qrbRL8yLgzbIjjZpFtX5oxISHLPevUxkVypPaDFfyypWEK9eOLUccwVnRRZen0uRup9Uvq/5hjPPjgA7kXxx9/XO7xPffeE2bNz4Fc0lFW7bLURx51ZGS02JCrOs2vBbDNvRPwldV2rWoMBdrq6syLjTbeKMG591x9zdVxPPQzzI4A0/23ZswVn2GicuCBB4TJEBRjn0jSbrr5pnL0UUcHgP7whz9MgCWAxCy714AwS3/BKufAM390Zjn2mGOSUHnssUdSM+e6AW9z6PwLLihz58zL+907IODHP/5Jgm4ADth6+51F5d0li9Os28+z1vv7AnBdf1vDQIpg1fm7JrLm4WH3aiRSUSCTpFjQCPwBwOaAGkYBcnXHs5ZHy+uvvlSOPurIss++++R35nNzxMSyOgdrj0MpMEfGR9b70EMPRD4HkOi1JWkApJPaxvwm1ugre4+Z61U+NlBGS00AmefWCqb1rbcXxRQFGDVe5n1Yr05LFfONkQTbdfeWqY0eZHV/mRAGXZIHKwJI6qNoLwTep0+dWpYtWRoptGvE/rrXxgdDY06Y58Yak22eZXzGetJ7zbWlhyFGr683dVfO0XxVj6up9cmnnJLESpp9P/b7Mm/NueVDa6453vJD/atj/vpXv87eBNSRbC686ab0kQPUgA2W99xq7S/YLoDSuZ104kllgw3WD/hoLpgSEYCVFhhs8JnfAONYLaDBHLKfkC3effddqVGtvSvHImddY94aqSHOWHUMpLDI1A3Gyb7SGKRFb7+dmrDNNt0se6maUt9lLTRFhPVtbh5y8CFRZvzghz9MvZc5Tz7K9Kkxn/Y/yQ37RpXjcvPctNx8803l2GOPS2Lkqquvyp7HEViLiLDYn/tcAK1nhP3mN79hnLQszrEtYfDSSy9mTtkXNAW/ElB+7rkk+pjopD2G/a1jgFP7DNY2B15AaXOsVO9njtgX1SHus+++ZdbMGR3zp5EAN38iE1VPqffbMj0zl6U/3OCEKWHW3A/3wh46edKUPKutP/tK6yJQ/14f3iOjy6txiiRF6YlM82Of+VqXiXs/UVX3Pd0R6I5AdwQ+oBFIn7gwa01S2QFb0caz1++r2nkZPpI5f/fQ6R97t2y8wZqRktQGzRNrdrkjyejpNNwNHEumvj6galDEdXBllrxlIRv71hzKWvuB8R5yoyz1OzLNjrmJOiOgSeAkiJw+Y2oy+5tvsWlqbWQqY7TSqW15r3Ft9YCCqNjXR5LFja4vhfEMKjzcBDHqHQTgqf164YVywYUXRjJHnkeOw2GPpGaPPfaMw9nPf/GLZItlg42PIEwtioe/uiIBvV5pZ59zTuqXdtmVlLLWAZFtqdny8MXq+SzwI9DlBuiYgjzBoECLmYi6My9yOIHbnnvsmUbidYx7EwTrbST7js0i2RH4OZaeb4ClPlZ6pQkk/E7mn2zIdTMhce0y0YIowQVHPYF/LLF/99uMH5mfTPtvf/e7AKKjjj4qAe2tt94SJ0djjgXRBFfwKctc5aMVpBl/80SA1loiVIllHQMBlABDXQnAIBhvMlMMiUBQIGbcjZ3xvPzyn0eW+uEttyy//c1vIsMCLLBLwKl6FfInWXnHlPUXRB166ILUQAnqXWPrsWeMyRwBFYyDsdhp551yHthKznRYLs6SwCujBS0HAG2vK668ojz6yKPl1NNOTUAroCT7VNsIAAP4xpak6/Y7bi9f/MIXcy9ct9pFDK1xtS4BZyDPOjC3gHhsAoCAsSIX/OQnPxmZ3YsvvVwuvuiSzFf92QDoGxfeVG6+9ZYAtRdferEaauj3NTJa5s6bW445+piy9jprV2AtKdCpqREA33H7XZ06rqUBvu6RuQ0sYCKdA2ndpZdemuC6tfKYPHlieeO1V8pBBx6QMUpwP6j2rZr22Fdq37/BSFsfuP/+csedd5bXX68AaOutt8r9lUDwb/PRnLF+WrNoa8Z8BAYCjgYnlOXDbPhfzJhaX4LzWqPW5lqVT5JBShgJnoF2zcTfeqta93/q058qQ4MDAS7mg3nrGBMmDo27BFapXDWcePapp8L4AbOMNSQ8tH7YcMP5GXMul87dvDaXGSVJgr391qLSPzAYqa3r0H8Ru6rnnPsgiXLmmWeGaTIXgCkM0/rrrZsG6ACAuQQQMST53W9/lwSLPo8C/tvvuKP85te/iTT3ySefCPPKRMc9I5nU6/Ceu+/JWjnooAPzPS0RJvlhjj/44ENJwJgrxg243WD+/IBBeyrQBzRhv6vMb3nYYvfUnm1vjRmPvabj3GlQWl2keWCvAN6A62ZeJImBBbc3PfjQg5H+HnzwIVnLzvGnZ/00wHzf/fYN+LOX2NPM+/SbG+hPb0WsNVCLccPuWdMPPPhAkinuofWq7hOg5WILqKaedWgo4I6hUEyTZkzPWFmXkm7cKxfeeGN54MEHsw97DrTkn/NLQo7Lapy/yOQlQGv9o3N1fyRJmGTpjeq8DzzgwDJn9qzsjwODerf6bJUmkxxrq6MeuILB0dLbr4k3R2dtGN5IckOiasKEKk+VKPTsruBvWVwrjc3SZe5NZcw5itqUuzVxH1BU1j1MdwS6I9Adgfc5Aj1zZlUmrv1Z9XOAG9atMhB6yFTbbg+T/rElZa15M8qRRxyRbH8kNLT0ZEhqUjoW+CtBXHOE9OCoxhQtc9lA3Ko/e+/fVZlOdbxkpjEaJu6OO+4MM4N5mzxpQtl7n73KTjt9JP+uDzkAsgMi/2RgAEXBR3rfNcAam+USuYsaq8svvzxjIHhLs9geLpn9ASxkSF/4whcSkDTpo2Bpyy22LHffc28YC6YVQID3yE57YHK0E5B85CM7RG70q2uvLSeedGKt/xHYADE9vWF6PFQFEtXwo9aMkUmxOvceAbXA5rKfX5ZghCkJ8AFYAJ1AjKCM/CfNuOfMToC6xhrzKrvZ6UlUzSNqAN0akLdaDfc3NTmdmqN2z6r8tbYDIMHi4Lj7R3dPkOmYF118Udl6q60CdF5+5ZVy4w03JPs/vEId1WBqzmTVHS+NjDv1iK02sjYzHy4zZkwPcNTXq1nZC3gF+c7ZWBpbrJTvfOaZZ1Pz57jYSOPPGl0vr4MOOjj1KrvsvEsc9YBSwSW2DBOhr59MNoDifARtNeu/vLbQKKWcc/Y5+c499twzARKQIkjFOsm+A0GCLyBR7Z8WFVgQMjZBNdBx7nnnBkQLALGHYdiuvTYB3F5cX9MPbLTW1/3LP5cvffnLZVbmx1gSBe6xueX6sSzqU5948vFy0UUXBmxjh825a6+5pqy99joB1mqBNC3GSujzpaE84ORcf/STH5fe/v7yzqJFuUaAzPGdB7AnOLf2SI8xJZIS6o/uvUcz8ZoMMBe5Im673XYBpu4jxufKK3+ZsWhsgwA9DZrfeiMBvLm8ycYbxxAEaBNYGm/3GrBl7w6wOB/HAX722mvP1GNWd72V5iAtUK5zGVNTmQ9zePGSZeXhRx4rt99+R75PUFst7snBJ3QMTrBIU5MkefONt7JuvJatWBIttz1A7zCsEVax1cdNnjIpgbK54joACICTvPnhBx7KuTD6YeCi52MzF3J/UiRMAAAgAElEQVR89zQy7tR1PhkJr3s8NDSxLF5cLecF7uaIutb9D9g/kt9Zs2eXs88+O+taTaBr0A+MwdPo6HDkkFwkAX0MERfVvffZO2yefcS8tSZ33Gmn1MzZz7CpaYfQ35/9y/5HcixZRXrY9oZar/VUbPs3nL9h5sWjjz0WhtqYSM4wiQFe7DXmGRbTcWPq0kmYVVVABdABE8uXJRFQ9yOs5EDA46uvvtLZZ5fHkVh7ENenubbvwFoDbJIS5iYmDfiinlDzal+tycnaF8281L7D2rQOrUvGJeajxKDjzZixetaVveS8889LcoZMXJ2ruWh+krWSrtozFi68MedhvyZrBYz32nvvsvZaawekxcBlVXdk7SuAttGR7OXjicz00RtLb1LGJlGi9PamB+Pc2bMC3Godt0QL1UY1NpErXfzuuxnHdxYvLoNDUzLujmHPwVZzlZ0wcdI4U22ttXWlFY/1snjJotLbOzbevgUb/pmv/m2XiXufgVX3bd0R6I5AdwQ+iBHomTt7VgfEJSzvHLNWJEXiE5OSypx50HiweAgOjC0p0yYPJBO+ww7bdyy9x8oEPdA6ErgW4FfHylWYuJ7aqHpl3VO1KhlvHPQXrtwDcFVJpYBGi4G7776nPqDLaBkaGig77rhD2XOvj5bhFSQhHoaCtFp38Gcv1+UhGPe42p+sFXkLHjjXYTLULW2/3fZlh4/skIBIIHLeuedFvnP4YYcnqBWEkbmRP86ZPTcsHlC1/377JfA0LpMnTQrw+NWvfx3XQsHrFVdcmaACcyJQiwtex3QF8PDCaMSaffGSgBGgRaAQ04hOLRlXQZlkNRmOfc45ZydQBDRY0QvIyIOwHjLegjSBZZjWjm1/dd/DnjYXyPq7dj6R3uZetmbt9VfuDTZIMMUB0vvU7whw1OyQ7AE5TEVcKymsAEyghlmU9QcWBBq+Yzxb3gEVDCiMr+C/NqAdDFjybzV+pK7s1t0P5yJ4E3wKyIAkQangeOFNC8sJxx+fWko/YwNujIwLEAkYCGK8FyOGDatmBhUomH9MW8yLT32K9LXWtWA8fBejGsxnM5k499xzyvEnnJDg+M477gyII8fiUnneeeemZ9cBB+wfUEWeyKyBOQkZZnXZFEz1BsSpiRMQm+svvfRyZKky/q1RO8CKwbnkkoty3pgwbAKgesrHTg3IvfCCC8ojjzwWqRebeT0MH374kRisPKzeKHLAWm9ZJW7LwiSRU+7JxGi11TKXH3r4oQTod991V5wMzQLnaj6fcMLxtadfX2/mpnl3/nnnBwhIhGgzsOVWW5Y5s2aVl158viy88YYw2HPnzInczDGmMDdZtCiAQSIljZ87i9f1MhHxPvMQYFq2dFmCZIkkc9qr1fq09hnu0UMPP1ruuPuezD2MByMVa0MiwRw1NwXmIyO1RujJJ58uDz8MgNkjSnl38Ttlv333yzW+/sbrdZ52VAwafVfQqF3GssLR9a677i7vvP12WX/ddWM2RKaMjcTGc1fFTpvDakMBvJdfruYY6gmffvrZMmWyhIC6Vb3RRiIrtZdKnLl/2++wQ/aT7373u+OmGa5hyuSJsYgfB7A9PZF62ytbnaQ1yvhDsmfBgsNyX0kSzWlrmGOpe//0M8+kBtKcPvLII8Imm1MAoPluj0sbk8GhfIe5LcHw+BOPx+gGSADinDPQCURUhnQ4c9xcsebtqWoPzT/r257qD+ChtQmGye8wjeYDsOn6vEcSY87cOXGhxF5LNpGccq+0X1gL5M6eSaTEGHytKe69797UWAJwH/vYqfm9RJS5EuUEt2DtN6ZOTR2qtWL/dC8dF+CUkKO6SKPtxUuy9sjWPZ8kTtQCGpfGfNUa9I6pVoeJq3O2k0yN02Tdh9XkadXiGvxbSxrrxnOivx/oU1pQHZ/zHZImS2t7nHfSA3FiGeowbZhmZjbmOjauJgZq71VrgfkQIOm8l69wD/ojSbe/MVs5/Uv/RxfEfRBRWfcY3RHojkB3BN7nCPTMmzO72U7mI+O94jqFaq3HT8xJOtlBQctgz7Iy2Dtcdt11l3LoIYdkoxdkTJoyudYxkYYABp5XQFztIRBZY19vrYsYj8pqG7lVQORKZ8pxsLeKoUlzqhyvibv/gY7ES+PfobLpZpuU/fbfpywm3VIrUMj0/gKIE+zFuroaM9TedrXGAOvCva3VO6nfEoR6WL/2+utpCMzFUD8lgZ9AhDRHBtfxZLtlTrFrAjfF9F4CiOuvvz7ZXEGdTLrsvoBcUXq1Uq81PIKlF198ITbffoY9ENxqc4DtkvXHkAp6LrjgggQjztEDndSUMyWwQg7luIId9SH6R/m7ALIxPsBBlUqR0Farf0GSYCbSuk7A0WoLBbDVJbNEIgY4sTWXGRcIAgHMBWTCsXICJtJAPdseeOChAJFIw2bOTPAcV8KwQFz2ak1gc0a99JJL4s4piFQ3JHDnmKa2g/TTeaul8nK+anquvvqa1OJo6KvmDMD/5VW/zPloK0DuJWDDuAja1MUxBnEv1V2pETrmmGPCKAjOMA2Cb99B1iSwMxZkWeSkAkYBLSbKXHAewLprB2glA7gEysoL1JkWAJiuHxj/2c9+ltqqPffcK9/rHpqPwOU3vvGNstlmm5Z999uvvLPonQSFQJz7f9jhh4cZ9nfXwaVUnd3qM5nPXJSA7cSTTo4EE6jGRJoP7u0f/vD7cuWVVyUgXbpiRWzmXRemF9CpdaFLxvvsuSGYXBIy0lzNnkmGsaTGjXmP+izsFdZFlIgpB6gF7Johk+y519bRhMGB8uQTj8cMxzlkH0mD6NEATODcOFQ7/oHICrkEuk8MKox9rWWjBKi2/Uk+dQAdVs88dw7mp350S5Yvz5hytLSusCuAPLBhXG1Nt91+e6Rx6rhSX7QMSOzJOR5w4AFJBLz19pvjdWqOZ+1qO9AYafcYU7ffPvuUjTbYMIBWAsCaxi5WMxP1YYNh1Yy7cTN3rEnnsejtdzP+rinugSR4kc1VdnHfffYJONHbDbsHNGR/HlIzDIxXGZ6xA9ioBABy98vebj+RWCHFlVTC1N177z2pU7Mn6RHpsxQB1pNztGYBOPeTtX9rH5CkUKcJN2Bz/wP3Z40xVFFT6164JokWySxGIi0p2PaU2t7lrazj5ojbanrVZZkX1hUGepddds73eb+5+tTTT5Vttt4mcujaMkKvtJHy2quvxUzKdVj31rWfWSv22g02mJ917nuvvLK2GNGw3H2XkFMj6/4Ap7/8pYTbcOqCrZ9qqLQkawHYru7GJd8JZGrRQNqdxGen5repXpqBS5WT1mRanoKdZ62/A3FY8sZgY9fn6SFaxkr/QG+ku8oGJk2ckHlhrSxeTLJsP1xexnr6y8RJNTnhZ+ZmVUmsloQJsFtl63W/abLi0ZHlpW+g9ukE7nz3Z//677sg7n0GVt23dUegOwLdEfggRqBn3tzZNcG9SuPrVXX675U99PaJ/cOlf2x52XiTjRKYkfGQXzHbyCvyuyq/DJAaZ+J6Sl9PrWv7U8lkZYRq3V3rG1QZnwqsap2LzHd1zVRkv/CGheWRRx9LAOUhOWW1SWXttT9UFhx2SDK3NVMORFYZ3Hu/qhwww7CKU6YgS2AtCMRy7L77bjEAEGiomVh448Ly5S9/udOwtSeBuUDH+Vep5E5l++22q65gfdUyujU95kQpCPXw9GBNbc+sWck6u2bHJgsEGhgDeAhjJIA+QGnO7NlVhjM+Xj05tlqTU089Leek/oZ7pqBO0AMstGbIarQEYoIn51ot7yeMBxqCG/e09ZITnAiifBfgJ+hVn5Uax77eyKq8V9DXWD3ndsmll5Zjjzk2x2FbLqjFfvzyyl+WCUMTy6c/85kEPhzbBBWAAIYlVu3LVyQxIJvP/lxT6q9+9SuRVLUm7sa69c+qLn+VVfVzmXbGIezeSVWZQ6glbDJSQAKr6efuARAtOBM0MbPBkhm3NBgfBnAFVb+JpAzj5HjG0/k7bywGd0IgI+AucrSXy69+9evUy2i2LlgUoGMqGF0wI3GPb7v9ttyPT3z8EzHIwLhWG/rB/P5XvyKzHA1ba9wxEebQQw89GAbBXJLU0Kz81ttuSQ0bBkxwzzRk3XXWK9/+9ncyf/Szk3gAbHzvq6+8FnnV5NWmlAMPPijMnvYDaoBcd6TFAwM5DjYFYBEIf/Ob3wxjqJZIfy7B/IfWWiuOmpIiAeXvvJP7/uADD5R5a6wRAwj1TdoNmEdLsV4MZK66KkxujBU6rT2AmTS97jQmdg4SKZIQ+nGZSzEZ6uuNjJaMrgX+AlItCdRNYbXMBQAM6Ftz7bUir7OmsRBpst1ZB0uXVqBAYqe9g3ov35H6y7ffyjGMHwCxbHlls4EhIAEzbM8BirQZ4Rh52ILDYjDy2suvBMRzdzWmzlftaRIzTzwZEGLuYpXNQ5I8gfbDDz0WgxF7kAkomPayvgXXaumcuzpR0nYgDvgdHSVFVU84VNfXQH9YOMfbcacdA3ydt9pY9bjmi4bYJMW33HJz5IozVp9Rdt9t96wPe4OEkEQRGSzAqxaRVNi+4Dzsz54BkiocYLHdpMjmT2Wqlkb22foTxvxk6mpJHEbemHndm71IAsD8cI8jQR8diZOkBBkjqc9//vPjbUX83twDjr1fcsx1+zuA574AjKz3JTS0TJG8AaQpEvbdd5+YTn3vjO9lXu+2626ZZ+aANel+Oy/j6L5y5Jy/wfzUM8eUpKckeWeeuF5JG/dXbW6MVzqNxP23me2055B712SyjaEjm6z98ep+Y99POcDYWGS0QJx2Oh6py5YuKW++8XqZO2d2x+2z1sTZm959d0lq4iZNmpK54n7bE8grsaESYHVfIy8loV9RBgeGaqnCKGawNvvGcgOcX/76/9UFcR9EVNY9RncEuiPQHYH3OQKRUwZoNaasI6drrFtATacVQGuU6gcT+lYExKm3OOWUU/IQGVZDF8vtyqAExDEW+RMmrreHjXxFjv5TSbja4gCrVI/TqR2Qee64FHrAYMdas+93Fr2bmjhGHYI98hIPzlmzVy8nnnR8mLg06s4l/BsgLnIUD84aQLa6MBlWD3ZBHRMFZiWtOa8g3AOfKYWeVgCX3l0CUQ92hiM777xLAIngZdLkSQmyqxyxJ4E9kCX4AA6xZ7U+rdbn1ebCI0VTWi8BRHUXqy5lji04iV170TdtQmqOGBFoFk4y44V9cE5qiAQmJGMy/yShZEkJ0ksFI0YJ4BQoaZjrJXgD8pqbGkDE/MT3CJCMhz/kiOpCwsZOnDjOXvzoRz8qX/nKVxK4ySoLMkn+br7pljR2Bl7r9Q0EIKq9qOYhtfG67zZ+f/u3fxvZ7ic/+anUbPm5QE/gp1nx8y88n++pBhb9AWPuI0ZNPQsJFCmS8TAnPrTmhxL8337b7Rl70itSRVIspic3LlwY8Ol3zcTAZ2XpBW/GSZ1edZEbSxB9w/U31J5cBx8coNay35zqZPRJzzSDds9//vNfJNvPXVGw+OMf/TiZe+xHq7Ey5vfee1/aODg3Jgpq09S7+Q5AhhTXZwT9Xtw6BeZ6u2k5gWlh1HDHnXfF1EI/OgwUV0ESOUEdKl7N3IabbBxJGumZMVcXRDbqPlsbZIfmu6BZIKxmEDAlIwQSzFcAlIHK9E49H8At8CfjIjPba889s7bJVQWSvaUnclog79zzzgurgX2LTHKSJAfp6Etl2tSpRZP4/fbbP9d73XW/jfRU4CmoF7C7d8Aj5sp8dt/VrWHT3C/jtvU2W5dtd9guc5pDogAVQ2POYUwEuhI17h0w/4tfXF4eefjhMF9Yno023rhsvtnmRf0b4FprRc3TvvLqqy/H3fCJJ58Io6zmkkPoyy++mDmF3bThWe+bbbZ5wJFxxfBgct58663UEZJWkpOqG500cbWAL8BBMO88SBxbn0hsf239MLGceuqpAbXVFGmgLFr01jgjbi1gAc1ZvRkBGokTdarnn3deOf74EwKe7E3OR7N3cwcgURPmd8bMeTAAyrrv609SAkNsvOyeWHIvoFlCgTus+dx6QWKJ1fvZVyR8tttu++yJWDGGIL7X+gGCWl85NavW5xWXXxFpq0b1jGXca++vfTaXZI1hMikP3E/X4p7aexvQw0arO3WNTc4JSFWZ8mjmSBpqz5gx7sBqvXjOYcB9v3nf2EDPG0mjSy+7NCDuH//xHyMjtUfb0+z59il7d3u2rHzW1pIFez4Q1X7enJM9Bzwn1PfaCzyH7D2etZ53gNbSJe+mBm7e3DllIlfeUezgOwGOb721qAwMTSqTJq/WaZ3RG8WE+WKOuwaPPPM/jszLlwfgWZ/NnTI1ilpkjI6Uz3WZuPcZVnXf1h2B7gh0R+CDGYGe2TM77pSdWqcm9QjECoCqhdceKLEc7xg79JflAXGDQwPllJNPKhvMX6/DvPXETc2DLYyeEDE1cbX/T4/6tA6Ia6CpSSmrnLG2AahOhRVYpRZvtDbwrYyZjPRYbMFvvOHG8oc/PN5xzexLYfe0aVPK6Z/8RFm6ZHGChxF2+Orw/uKrY4qQ1gX1GgWBMvccCD1ABdyy94JMaFONj4wvYCBIFKhozkyuxXVOILH++vM7favGIqeTIWea4bvvvueeZIMFKnprecWEYObqCUxrO4C3M+7YgtZHyoPXzwSgHt5AbVz0OsyPQEhGWg2d4OrVV19LzYYgGqu05hprJrjgLCcLzgRBALgysFiZbK01jdU1DUsWA5Vly8KECZCYP6Rh8jvvJNhrznUJOEarecG3vv3t8qUvfikMmN8LCPWNE3Qdc8yxqYNyLa0noWsHMOMUmqaznBhvKd/+znci3fInzZP7+8pjj/0+jZoFza6nSRiNG+ljhLTGZ2Q47NnnP//ZsDLmFCDqWGqWGE0YY0GqOYe9EziyVW/rAZABpowp0NDG0Gea7b9x17rAOAM8rlfwiLUVPGItsBeCTayMfxsr4NZnNUcn3ZTIAAJvvuXmmJJg/dSwfec738nfzS0v7M8555xbJk+ZHNMJ9+CSSy/JPVJXd9GFFwWUmbf//M//UjbacKPYnLt/P/7xjwPkzHU/32zzLcrEyZMSTM+ZOzeME+kZthnTYlwAE5JTElAMpp5aztMaW221WmNjDh93/PF5n3HWmPkHP/hBAsYTTjwxzaQ1WH7yiSdyTz6y3Q5hrIBJ84LkWBuI1usNoPvHf/yH8bklwMYOYayBVWtIPV2T9qaJdMc50/mYZ84DMPLZzT+8RQyPMBPp0dXX35EoVpkegxb3Wg2mJuIXXnhRgn3Jh913/+i4tDhGFJ3m01XK2RcpHgkhltT6VVdG3vzCc8+XSy68KKYy5lqT0Dq+eYtFNQ/sIa2NhblTEyXvBLS8/tpr5e1Fi8qbb7wRAAKsSZhcfNFFkREDZKR2rlFCgbOghs31e2uN4NNPP5U6RqAnrMvgUO4X19TTPv7xgJQq+xtIMgLoVPsoacL1FtAx313ngw89FDZP4ob8FyBtcmzr+dxzzinrr79BaohrvWJfAJD9FCCzP/k+9aO1V+VwDHfsJUcccXieOfalKm+te/9FF10UNtCxMF4tmdESjsA+ZnrX3XaL1BqoBKbMByoJvdo4RXKxJKEmkzfO7rtzcq/sC4yhsJB+Zp06D/cMiLbGMMvANEk1cGdv5wwMHH3s1FNTt9iSfeMySRLJNGpfaSIGvLU2KtivyCiButRzasA9Esb+qaefyf5rPzvo4IPKWmuu0ZHUakWwNJ+ZOmVybT6f9gQSciXPx/7+iekL10Ci33OnJQ91n1a6U2JztXbRk7EvNXEe9VVeWZ1DP9mtiftgorLuUboj0B2B7gi8zxHoWWPu3LFkdTsPygbSPET8aVr8CuZan7X+0t8zXAZ71QOV8slPnlY223TD8u67i8qEwQlhvUZHoL6+UsgYmzlkT5WTlDH5d/3jqqFJA3OrMmFYkvpQq9JCQdMAY48lSxLosU9esXw4WWqZ3QRkbK5HSZVmlE996pORO+nbhGn4S0xcA6rpbzfCGKXKq4AANUsyobKygiOsjPc7B+6GO+24UyRRU1ebmnoTlvGCX3IotVEdDLRKrUO7Kz2RFbHnJtkTlHMnFERhMlp7A/bZxksQbRywTuROgIGAQf8o98s41QCUq596sFdyjoIxARLHNGNEJqeWzjkKMhswFBAPDgxW4CSo7WT6a22RgvraA6xJWsfrJNXedMwMAK+4dnbkZT4rEFSD9YlPfKL8t//2f5cvfvEL5YXnX0idnAw8J0fSOhlg19iK7dv1CmwwBySBeuB95StfTWAIvHF+u+P22xOAxxDlnXfK6jNnltdefTXX6UUiKTCur7HyV3/91fLKKy8lyw+Aqw96+KGHy6abbRrJHgANEOi/pUfeSSeflADUtVeDmZ7cK2uCpMy6ESCnVml0JA6K5FY777RzasjMI/IyNVc//elP0twdYyYIdM9k1QXk3/vev5addto54E/QZ+7pfeeYmEpgx5wQ0DFlOOmkk6vMafmycs3V1+R+A4QCULJE4Jp5CsbA8dxnY/i1r30t9xMzy1WSEYUxE7y6V88881zOubl+ysi3thiuUQCrjhFg8Zo4qbJREjlTplQQB0gDXl//+tcTBGM9HA/jaA0JijFCvg9jQE4qQfLCiy+Ws356VkCOmr0akA5n/mpkzsEV0Fe7hSnU1866M+cwRtYfgG58YiJBmj08krXLUt8x4n44qpl6x6gn06IlLep/mSD5G1aMsQ0mdPfddosjYU9fT1maAHmsY8hRkz2O9dprrwZkVNaJYdBwzlNz59tuubX88vIrxs2LgBdrFStCfu58qgtjXXvWWQxzhu1p1SnVmLe92XsF4+SWv3/ssfQAJNs1h81P8wo7Ojo2UiXcw4xWlma8yWjbfi8ZBERq0XHEkUdkbVpLrgnQ81+gCbtIdmhd6blmr7L+aiPqp5OYwI6apySq6n0ZPGmJIRnivIyJ+2Puu5YddvhIWfNDaybh5XqpAx584MHsq6d/4vSAKPPTPudFenz11VenTpEkWC2yvcC9MBckwwA1a9q+7DqawYzrkxDBchob8/3RRx4uZ/30p5ECO8ZBBx6U9iBkxOtvsEGYe+P+u9/+tsycNSvtXyRLNN52jFtvuy3KhuzzIyNppaIX3Gc++5mYsABN2ra4Z/Y3Y26vZBSWhFmnjUptKVD7uzXAlxYcWLylyyLTfOGlF8vyYc+//uwHa8SgpRrtcKfsy1yvPVH9DGNtzKkpenurnNIxAEjrztx+7bU3yvrz1y8TJ1QjMokjyVb7f5Kko2KCuufX5/JY+din/0NXTvk+A6vu27oj0B2B7gh8ECPQM2Pa9DEBg4dNBW5kHTUb22SNNbipgXx1iOwrZWRZ6R0bLhMn9pXTTz+lbLjhumXp4nc7IE4j374UVfcwFEkJ22gZ66kW+WOj1WzkL4G4xsSNHzcZy2qf7GFVM4v61o2Uu+68uzzw4EOR8AkayfCmTZ9aTjvtY5FXknMyGfmLIK7jsuiMGkit0syBmDHIvso+s6kXPAie9OAiNSP78bAFgAQ7AlbBKnBCfsThzmtlwXq9pWqbBBxMNwTvm5JS9venno2LIRc/9tekSdjMBNWLarE6UBB3x6VLExQIFEjNnKOMPXDGVU7wipHyfdgKn2PFXm3N+xJoAxWxep+62rgvaZ0DVdLpBtX6NkElt8IK6FrPrSo7Jcfsyfd6L/BYg4neACJtGDBuP/vZWeXkk0+JZfZDDz5UFhx2WMCuz8WAYKT2BXPsFtSmb9LIaDn/gvMjg/z0pz5dps9YvfyP//HPMSbw2Y/usUdqRThDAiTPPftsZGVz581LkMZZT1bePT10wcFl3rw5CSgBciwEtsF5AAvGzr+5fGLh9PKSqSbVJLvEgmEeGvCvPQtr5lywTB4LODGIAFjUFDZ2kqmL+0GKR16pAbjeXgAOUw/N0LEkxgFQYi4xf/6GAZsNHDlvRiUAycYbbxJ2W72kwJNED+MG4E6erAao9vgi55Ms8H4tAoDOM773vTDGQN/aa60VZ1DzZNnSKkWtzaxnp4m0wNy/BeDki4J7bIlrcb/MhekzppX5CQgn5HtJJUmPgRjstJo+5wGwAzpvv/VW2CNj+dnPfib3gfTu7LPPSZAtmAboq1PraJg89UuYgxOOPyEANUmNJUvDtLZzYpZh7QC7mE3rgzPsbrvvnvmLlauMb/O5XHWLjcfquFT7pRdfjLzzhedfzDlJftiyRksz+mlBN7XAaPntb38XOSAWxD7iXqqTBPZXLFtennvm2bSkOOmkk2KAAah7X2rTOu1YzKuwz5GELk6wLfg3zyVu/LwlSlwCZs46xihhaYEuNYuMS7bYYvNcq+RUmOu+3uyPq68+swLctI+ptVASSlxT1VIZy1XXv/srGUI+a645D8AUWJOAuO3W27L3AVkSOYB+Bd8Ty2c+89mAK8kGDKz2A5I6qRfe4SNJ0JjfrZ8eMI7dNb932klLlZGAT/sJwAocquE0RocdtiAJCu9Jy4LlK7K3OHfrGah2PxhQAW9ApjVvX2Vac8N115VXX3k5DcQxwQcecECayUsySATst+++2U+ARsZS+llKEhqP1994I5LSTTbeJPJc5895lnwXYyf5Zt8CTCMRJzV1bzm29nRAXJ6pNTHaygXqvlf31IC/FcvzDHrhpZfKqJnZ2xsQt2Yks9QIkpyVER7ToiE9NkfDeHouLVr0bunrGSxTpkwdL1vwHe+8u7i8veid9DicvNpqnbVWUg6ROuuUNJR8X32A1f+cfPpfdUHcBxGVdY/RHYHuCHRH4H2OQM/c2XPiZZzatE69VnV/rC5obQNvRiTtPX1lpPT3jpbVV1+tfPy0k8paa82JS9YEdWuMS0YxcP2l9PSXsR7uF45R6ybKvwHiGuD5U3auWt/LFlb2Bwsnqrr11tvKU089k4BUHQY2UABx4onHB4/moBQAACAASURBVMwND5OCAZUrH0g11/7nrwQ3sfev18/UhJRIEb8MNKZG0KPYXbBITtMkUCSLar323GOP1MN1jPfHDzJecqjur9Oc+Z57701GWWCNLVM/wWI8EtARAVGtq/BQZ/ShhghjIvPNKEMA6FLefINLXm17APjJ9Hs1d0MPeX3HBFtq0wThAkfAQ5Cl15a6JIBOEGb8UovXU2tcxlsvANKpO6uAywO/Sk+rDIyMTCAk8Lrn7rvTmFkw9eEtPlyefe65sAQ3XH996n3U0gDFjQ2MbNE5d0BjmweuiwRLgMPSX6Pw3/7mupyT6yBz48p35RVXdED8sgQ6ArOzfvaz8tSTTwYg66W09z57lh0+sl3YI/NFplqTYOcn2HbBAMhlP/95JKBVErq83HTzzcmgy7wL5JxpWGpscYKxWjsIbGMLBMtkn1zy3DvvxXaqmTNugmJtBQTcJHYY3I+f9vHcd+ckKAfOt9h8iwDOavVfZYHMIpwXGa+fmzs/+tGZGVPA07FIov7w+z8EnJHvCtI1gpZs+O3vftsxYJnesVwfy7oRaM6bu2Zc9Ughgbcms3VcAEEyQGBMbugap03Xu2956vwOOfSgnI95i5E0BwTN3/72t3NOYXCGhnLst95+O+zhcccdWz760d3zXeo5MY8YLwAEQAMejekPf/jDAD01b6ecfErOu9aX9oadkKAwTzGD7pd6LjJULNbJJ59cNtt002rC06l3Fei+x+ofX7Pup8D9Z2edHRCw9157p15xtelTyjuLa92cuV+TFX0BNySJzXAHQAWGrEvjMVlPrpHR9AszL4BY3zE0YaiycWz4J06ImY0+iMARye0rL79c+9j1VrMP4FUdGYlg1ltf7XfmuJhWrBjwZ5yBTkAIewRQSFC88eYbAdo+2xhk+xIDGI6FDfCZX/adMO9k7T29qUt0nZIlwLhzscbU5bLAlwQAHpyD1gv2EYwYsFfrDwdzHnrL3XXnXTkvNYZJ5EyamLpiSTDJDn0lSXKNje+pBlk9GRNA7g+P/yHJkFr7NhDWWn3vo488EhDnM9g1x7ZmJbWMoSSL85dAe+vNNyJjPerII3MOtYbylUiz77/vvnKw3p5rrZ1/m5uAfGXTGDytiETdmEo4+C9zGteNhQcUU2vWYVZ9zv6RPnAx2aqzL6UCI7UmbqXKhdqk9gU0d5jkPP/iS6Wno7iQDFlzjXl/5E7p2UhvgpGz57/62itZ6+8uXlL6e4fK1GnTk7dI/1b3XhJQz0099qZMSS88a6XWsddz6gEb1bN32mf43Umf+GoXxL3PwKr7tu4IdEegOwIfxAj0rLfOumMe/PrzCCpa408PIg++9wQ8lJJjw6W3DJe1155XTv3Y8WXGjCkJlIf6aeoriBsjpezIKfVwG8XECQxKx2HyPeSUkVB2avHGa+bSJsDP9UiqgZOauL6+gbLwxpvKk089nUbBD6fGQVA0WI455ugya9bqCd40MAX4Vm1jsLIGrPPQirV+X8CSQKfVDQlGRerHHH10ZUpGRyoQmbJamIbWL+2nPz0rEh6NdMnnapD33g3GXYvA4De//W3kOG+8/noACeaH1AzjqKHvxptsEqBVJZO1Ng6TAfgJZDELrkOtVrUln5pABFMouNp0s80SxL/40kthfcipWMO3OrZICp97LoEfMCczLtPuoY5NYo6CwWiGnbL56SnUkXtVWVYFMV5NuigIvSINgl9LMIuNagYojo0xEhQLwAWptdaRJLEG1815svY8WlrOPPPMXO9xxx5bvv2d75Znn3luvI+UrL3v0qbBB19+6eU4uGHCLrn44nLnXXeFxQWejjvu6LLe+uuEbRLotf5S3DIFPe6tQPT6665PRr1KwP6QxtDOee68ueMulZzdlixWc1nr/2qz+L4A/BtuvDH9quZvOL9Tl9cb4O4++T3wdtBBB2ac/cwYMc7htioQJXEztwSZtb5JUD0Y0I5dU994xOFHJPAnOcPs+Z7TTz899v2NwTWWAI37YjyANSxcnFInTBg3sjFXNtpo47LTjjuHqTE2TRIIgKXmCzPf0xOTEvK0WPRvs01MP7bc6sNl3333DrBq91m9nuvTBoHUcd68uR2p76vpoSVQ/MpXvjzeFkEAr8YJY2Lu1frRwbAbQJw5ZH197GOn5BxJ6BhJYHfMWXOAzM/PsUbkopIRHDWBjkj2BgcD8iob96evysTVHpF9mRuXpL3IowG1cR2cNiX7CUaw1X/5FvcEuBZAm2fWIvCJqSEZtLcuW7wkhjIf3mKLmixLn7SRJAGwiUAt8K5WkMSPlM/1VJlzf5qGWzvYWaADQCH9tgcA25qMS9JwHH35pZfKzFmrZ5/YZNNNM/e8x3nVfWRgnF6piYDl+W7zwD30avff3HMcHwQyre277rozLUqcA/mr+2EuWnuMZIBCjDhAClC6b1hpSRvjitFlnsRt1v4noeT9pKuApvEG1p2TeZo62eGR3GcJEOwUU5/IE/v6ak3ualOyjoBd4AvTDeil/9zoaOYRANjYREBITeURhx+evndJWOmZ+NBDAaLmk+uS1DGuhx66IPccEDIWEg5ki+oz1cVpMcK9dIP1N+iYRJVcV5QNkcX2l94891bioMY0S76Zd7UtRn/Wf3UoHi2XX/6LMHE9Mb0aC6OtJs4zgtIEE5eCAftPT09ZvmJZpLXVMXdpGeibUKZNm5HPSpBhcxnA2mmZ2tQm90MVrHdqzmPU06dPaC1paM/KUz/TlVN+EEFZ9xjdEeiOQHcE3u8I9Kw5b96YB2SrwxLg1j5d1cp61VdAUCej198zUrBxm2y6QTn55GPL0CDDklIG+wR7nLR6I6dUF5d+OJFTakbKCRKb8d5yyhbMt9qQGtRrUaCOgNyj1o+oXenvHyw33LAwDVjVh6lJAMKAuKOPPrJMm7ZaWbqsgrje3moFXTOLtdlqq8eTyZcp9fL9WCiOgeede26ZOm1aMuokSnpgyWJyaPOwFqABfJwZf/KTn6YXGQdCD+6M4x+1wlsp4RJU3Xf//WXhjTdWA5e+3ri4CdrJjTB+MrxqNzzca1DVF5cyv//c5z43ntnGVgjiBWYkdSSM551/Xtl0k01TJyUjfc2118QSW+acvE1gKjhasODQSLJIopqBQOvzxCp/2rTpCSSxawkmO8GvOKbalqu5mxIwQ0Iks4tJEsD6e62p601gLYggqdpwo41Sb6Kxsd9XI4UKFFsNJoajApeh1Dv99Kc/LavPmFE2mL9BAhKSRXcP+HRNhxxycAwoBIjMXvyM/BWAA7gF3oKjr3zlSwl+MJpefq52RBDT6nK0SgA69HPTBJhMLtb2u+yccwKqq+nEpBjaCCybXMqYauB84QUXlk023aQcsP/+WUeO7bPYncs7dWpYCt9x4UUXBWBzuXvxxZdi68/iHEhqNWG+n8SLMQPQolk2trE1+Sad/Oa3vpkm1ILPsFgaRI8MJyDFWAHBGE3XVg0jqvsnlmK7bbctG8yfX6ZNnZ75DXQ0MCZoTaPpYetqQkxYLrrwwnLMscfEDh8DxJxizz33CLtZpbF17+DMKoGAvXvg/vsz1wSR3oPFY+3+0ksv5trMGe0HALlIciUM+gfCAJFTqpMkG2aOoibonrvvjSzOmmBvb72QvBln56hnH+D4CfVVM/QN69i7RyL2l+WUSDqA1Tlee821cb/1eczx3DXnld7+vsxjJhBeGC21YZqeGzssL4dV4Ab7rU/YGHZ5ZGTcFMX4m2/WZhiyN16Pk6gklKTLuuutF5khxt3acD+ffPKJrFtJF6YcmNgtP7xlWM30K+QiuHx5xtr1A3USWeYD4Gq9VPOXCsprssze4u8lYDBW/pQIq0jLw64CL5FYU0HUJtz2vMceezRJFvPQfghIcSVtcluAECDlYEphYB4b13cXL04NKwZWEiTmK2kl0Z/fM3Sxhtveb7zsJ/a6xYvfDRCrDcEHMpc5q0qwqGNleoJV94wwj4A+4JgcmFxUmwtSztmzZmYeM7wxRt5v37FeHn/iiUjiHQ+jja2XBLHuPCvMHomCRx59tOyy885lrbXN2aW5bnMudZJSlUBch4lPyYJnzHgNZnNdrvL1OifrPTJu5rHvSd+6V17VpyfP0YOAODLvjtyx1sb1lB4sW291533l1ZcrE/eufY/cfnrtvwjExfSnl0tZvt+cTe3uiuHSrzRg0F6oCsHeXLF+my+f++p/7jJx7zey6r6vOwLdEeiOwAcwAj2rT58+5kHa6o+SeVfg3Ak8x3u9pUdbrf/w0BnoVVA9Urbd9sPlhBOOKmOjy2I8MgAw/QkT57k1WkYip/T6t0Bcggv/0xuug4JqJtCTZTQPeWzhyDAJSomc8t577qvSrk6WXeb4mGOPKkODA5EY1r5yK7OKK2vUVjYw98CNOUfHVl/2lTROrQg52nrrrxf3N/JKJiFbfHiL9GqTYSYRIwNiuiALXMELCed4C77QVVW0WpkrgQUQp+4F6+k4AhNW4/vvv18Ai6BZcbtrd30aZZNsks21InjB/8KFN+VBK/CQ0cd+yKofdVRlkxbetDAmEJpQk7qdc+45kU8JBgSajqkvlKa8JEwCaIEq1s3na/0M44VqUCDQ4N6nDgXgVeshcBVMCAgwLZXRrXVDghIBFYBLAiUIj2TVOMUkowWUflznWGUAJpQnHn+8XHTxxflOATNzjltvuS1AWhCMlTj8iCOSnQeSzE2B8DHHHhsQduFFF5a333q7bLjRhpHYmkqNWXBugEILFoEqIFjWnhkGAMk4hOSv1kPW3n1sy2sbhGWRggV8kkr19CSQMx8E5moBBcbNOdTxyGbVLm651ZYZa8zcrrvukp5k5hx2g1St1XkZbwyC2kxBL7c/PbcE7rvutmuCRe854/tnhIEjOW1mM85H3RMpmzrEH555Zs5HEO6cSPMOOODABL7VsbC6wMrIRzLYMTeKkU1/f9iP88+/IOOnn90FF14QNmzF8PKADizBOmuvnfoo59XqRQX69913b1xkSdrcNwkLiReAxJiSngL2ztW8SkuLsbHU9jE2qY20yd+OKhtvvHG59tpfxVnU9WFPsWNaG/gcy3yBOEaHjLPJQo2/AB+A/fPXypo446m/nfV/x+135r4C8XvuvWeZErZq2fg+hPUAZN0/7yOVdN36mLm+sMuY2rE6nyUeHMl4ur5Fb7+dhvD2A/2/ttxqq8wBrq1AeHUGrgkLIIShCKCG4Tr2uGOz/khfGfr4TuzSOWefU95e9Fbkqtab++qcmwtkm+9OpO1RdV+qcrs07+7FxNTkg8/a+90n69ye1OYndhewNN8lAiSLGAeFve00X6/9/lZkDwDGWn9J68xn7X/2jShCXPNI3eftJ+5rA0IYYt9j/pH9MoHabNPNstfZbykR7B/mt6QAV1hJmagcPrRmGDes+6yZM5N4+vlll5bp0wH0o8vzL7yQz7hO52Rfsf+ar+pkd9xxxzCKSS6WsfKcNgw33xLG3Hx03mqOzeeoNyTeOnLK5oL65yCuGpq0ZFYzjmotB+x5WqS8/uabYc68Dj74oNSxRsrbg62zh5H32oNK1uxrr7+afa02GR8qq02Z2jEHG82+3ivB6HkeUM/0piYejLV9236sdcGK5drcjOYZ6qH1la//n10Q9wEEZd1DdEegOwLdEXi/I9Azd/bssdZg90+NTMinIh/p1JKkgDqZ+ZGCiSOp3HGnbcvxxx9Zli3lTDlQ+nv7S1/vYCljauGwcGSVxJQrQdy/J6dMQLEKjdXcsXyLujsa/yVLlpWlS5YFwN19z715eAnWBIFDQwPl2OOOFqHk3zX72WQhKy2em3QzD9xOPzL/FaArcCdRY3eu/5uHO5CmFu7ee+6NNApj5vWd73w3gQt3QQ/uFLC3NGYHtNWavpVGJ+zdmVqodSJNElwLRrfaasty4IEHpGak9qGqUjxB77nnnhdwp4F4rQmqPX6wKzLUm2++RXoi6QdGrkkCpi6J7TazDGDB5zjEPfrYo8n0q/cRhKg3US/CQEIwSKZXQVvtuyUABC58n3NjPW98Dj74kLLJJpt2gpGRAIjU3PXVhrVq+LQXIMNasOCwsIWy1k0iavwSNHaa6fp3zHVKTzLHxpHZAYDjfepoSF0Fss5v7XXWTu8zcjzudgIi2WWyO0wiC3bsmOs55ZQTy8abbBwZlH53CY65eHbc89wjTKKxxAgBcQAy1gszmYBLHUunNsbYpyZSQ3lSpmUkcBPDFJC9AoLAeQUlAuKx2Lxjp7bdZttIz9x7ASL3TYGgTHszNlB79uvf/DpBKdaFEQiJl/sUoLnXXh17/6mROKrhBHKBRMFXG2OBr6bBwKX7aI5jl2orhHUTpNVETjVuMIYBt52WH9a9cWHA8off/74cfsThYSW+/4PvRzpsHjr3+fM36IzV9E7/qfp9rt01CfgxZIAL5gTow1yYY7U+qBonVUkiFkHz93fL9753Rv4NBJEIcjblGnvzTTfnXjuGsQKafNZxfOfhhx2e8XePgF4Awtzu63uvWLTuEXWfqIH8xRdfkjYDzgtgOOyIw8tGm2yU99RWBn3lkYcfKZdeemmOAayaGwD/f/jf/kPud64fRdJJjlWWWQ+8SWEgscqtH5v1uuH8+bVVxkQyQuZNZO5Vutskkb+77rrMAcAEaE/N5TvvBKBKapEyr7HmvNTfke42F0ogrNZg1X3IvK0950Yioa1sl6QEFqaOQ5WL172rSob7Oz3mKsg2Du6RWlt7GsBHRjx71uzsj+arRAfgFwFET29YN3ukMQPcmlmSBJTrANgdx/UmyUO9oaH7zFk5NlAHjGGbzXFgSwLPHFUvZy974fnnMze0+sDqUU1MnjR5fF8iFbzs0ksy1sxmsMRJCLzxRtg4CSessfOhmtjxIzvm/FOj2NcXwMdAh1pCQs9+5brUK0piOGfPkSpjXFkT98dMXB17AMx7272xdxoba9yaffudd8dBnDW77tprjztTqvmWrDTv1LBZeCSpqa99c5EnW5jN2g+0OspGJdJ5tqena1QQo6Wnj2lZ66sqkTqc8XbvnM9f/U232ff7Day67+uOQHcEuiPwQYxAz5rz1hhbNRtYzQkqg0KuMu5s0qlViqZfXUXvWBkdXlp23HHbcuQRh5SxsrxMmTihjKwYKUODk/6CnLLWxGHqahi1ajC10lzFgy9/OsFD/begtLqq1bIEAYian9viIJZsJxOIvp4ya9bMyCknTqoyueo82SzEVwKpVWvkyAbrA3U0wQNHRD2ZTj31tAAEPbM+dsopAVrYLM5ogBtwIYgjt9xu++3G+/5gscbr7jrqrQDiTm3CXXfemQBh3fXWLVdfdXWCFMH6iSeemODMZ1uG1kNdsHHeeedHciYAbPVjAhh1dB62akBajyfNZwWEGixzDBRsYia42WGxbrppYYIRAecxRx+T+00ihClyX4yBjLfjkJQKAvbYc48EUoJyskCObKeccmqYHEFDNTxhIjKaYCeZ+OXLyw9++MPUlhy24LA4BaZ2Tta/w0YA4NiL6mTt51ig0YwP9zhjjqlwfgwUmgTM92AtWO4/8MD9kZXK9gNN2DlSKaAB2yW43GyzTdKTj+wrzXc5xnWcWZ2DADNOekNDYS6BAccmFxOIVimxrHSdupIc5hcpFpmVnzt3xwc8MZvs0mNO0+lJhgVSY+e8AfcG3oGwalYiKB0KayWRADAffthhyZJj4vSkevTRR2JxrtcWaSiAAnx///s/KDvtvHNkldUltK82Ue+pve8AabVIAlTOpFgz1yFIb739Wp8199uK9HPMmTUAtGMo1Pud8f3vJ0jHbpgzba5ihYBeINjYAQUYVAwAcxugxVw2v8h5MXDG2+cFuxjNSIwje6x1quqPsJGuyRzW9J208MEHH8q5G1NrpzmrxnBip50yPlxrBaotOVDt86s0GPvgOqtMcCj7CUmia8Z4WZecNZ2fdbb+hvPLAQcdmPUn4Jew0bSd+6ckgeOQMeoj+J/+03+KMYn7NjTQjyIZb9Ld5voZZ5wR5tz5HnnEEZH6WT81oVRr4tShVba6MvjGw7hecP75qT2TWAIkJBDInrWyIEG1T6y3/rqR1ZmYdS5U06G6rqtZTas5a7WdjtP2ls5WP37sMHUd4Fe3spVyTHsn6SLZIlAKEDqeRJE9h5wXk+WPGjLrG4BzrfXeVBfcaszTn0SNGu1WQ9aeCVEnLJME6s/+65icTTHoTEgy5yZOCmgjmwT2yHoDkMznOMqq+eqN1JoK4eRTTglIth8Co/YsTd3NQHJVUmD7VhPiWv7NqEhSTZ9F9xRr7HrTly9OoyuvrQ5iCXNKSmqMay/QReP33M/qn+oE7T5eccWVUT1o2ubeS3yst87aNc05xlyJzsTNqAYpjkvCCtQODkwoS5cOl4F+c6DWXprL7vWIuvOOcU0d42xoHeCeJ2baF+R84hg8Wj7+ua91mbgPIirrHqM7At0R6I7A+xyBnjmzZo3FwCRZ1yqpiW16gNLKHm6BXKvo4wd6lagtKzvuuE058shDeBaWyYCQ/jiDk8vIcM8f1cS1FgMegH2l9qL5t17N3CQNwyNLJPOqj9FqgYzZKOWmhTenIL65BXrQzZs3uxx51BFl4kQultWdsif1CPX66rV0YGTnv63FQg1qR1N7pv7p8MMPiyxFEMv1cf3110sAiT0RCGJq7rhDu4FDag2bhx4GcGBofEzrdXaAaQfQ3XnnHXlI+5wAXsZ1h+23L0cedWQewKuOvWDu2WefC/g6+uijAjYFOlVyVsL8YCJid92p7WPs4Ds0hwV2OMLJSGNASOuuvfaa6rY2NFT22nOv/E7mV4ZfICPIBkxa/zTzY599a12I4ITUDDg6+eSPlZmrr54AFhBqwCytkHKtY+XMM3+U7LYs8kd3331c2iMQro5orqe2F2hzL73IZIg7ttfAjgw7I41nnn02oFCAjf3hQIg5cc1xhevvTwD86U9/OlbzaiY5KKpdmrH69HKsJuPz5iZAFkjW+j6fmZgxYVBArmbcXHftCVcz2W3+tP+2udTmaavxA9Qc77TTTkvQ2q7F+5lXCPSwuVgHgE1wNXeu9gcDqTfi4rfnHnsmWaAeCgvV5KwCSG0FfB5Qbc6xZIcCQ60czAMgJQzRkiVhBiUlsIPrrLNujmV+VCMLMjrzSfBcpaL+CKTJdYFnTCHgecoppwS4AMf/8A//kLFRgxWb+Y7JhnVCEkxaR6bmnIyrRIEaH4Dc8QDqDTbQFH3xOCMh+WEsAEeGFuaToNyYsHXXF805at/BsMT31prLKk3TI+/QQw7JWqi96BYn+FUr6Zq4ujY5JUCDNcHQGHdAx39J8CQpgJHJk6rToeC8d6A/rTHU/gEL6maZmrz+2usBdNgQZh4kfl/60pfC+JpHrNpHVlTAJNHhZT+5//77IoE94MADc5/rHtFRBSxZEvloQFVcgpmuVKm7cSQf5hYKyPyX//JfAgweefSRcsEFF+Y4xxxzVNhj4LQG8L2ZE4BbdZ6se6A9zNxutcgVRFWJ8Xu9qqR+5TOivcd6x/hgqEhM7SUAlvsv+eC5YF1KOPgD1PmvdSgx4d7Ye4F95wwUxThptPbkS0/GTr9M32/ekrlL6lj75kRz8FTnSTVgHCrLW516G9OV+s6hwXLddb8Ly3T8Ccfn88CKfcV1VEOa4bjrMgdiRORlv5ToYdF/yy03lzXXWDPsPhAfBjUgc1n2LWxj2PBesua+0gtudRwpw+qNjGR9thY/7ZnXaoPNMUmPN956a7zFgFrf9dZdJ2Ymo2PDAaPmvn97IOoN6Jxd1+Qpq5VlS2oNecx0Iq0eqk6UHXOT+hzsgLdO4sSeR/4LxI0nVMfGyimf+usuiHufgVX3bd0R6I5AdwQ+iBFITVyrfaoPkcpIkJIIAsezsn8C4vo8VkaXlx0+snU59tjDy9jYsjIo8B7xIP5zJu7/DYhr8slkJDvMR2U8WF5XORImTpsB7pT33nd/ra/q6ysDg/1ljTXmlsOPOCwPag9cDzFOlu8J4vKA7Q1TUmVyQwFX2DUyQ/ItkjdBpCCJFT92hC29n2FLBHkLDlsQCVFz8xOkNqC4asCfIK2vL/b7AgfySc52ssmYg2p3rf9V7ZHmsySSzEdk7Q9dcGiMVlqgLaBjMCDg3nbbbTI2giPBJYZO5nb27FlhMzBmAni1FgLx1BINDkTyRHolABEQYT1IvQTf7j82Re0I4xZZfGPEZEOvPL2gZPuNn5exlOH1vQJWY3DOOeck2PJ5zKBgtMl0m8kEBsbPalPxCvGbdNE916D8oYcfDvsj6GG9zXDANZ14wgkBsQxQABZjI2Bh7GL8mnW9c9AD7kNr1j5um22+WUwxgPTGwBp7Ess5s+ckMNefr869GoCt+mrztDEkZKBxe5swFBneueeeG4tzANLPK2CsLSMAYKCo1dkYa+wTdokUdvMtNi8bbbjhuMsp9lDAn1YSo6MB/cChRtTOn2zurJ+dFYB+3HEn1P5yHdBpLrGB9+911l0n52KuY52sG793fVU6W+VtzkegbK5ccuml6Uu4YMGCgJm///u/TxuNv/7rv04tlDYJJMeSCamVWrQoCY/DDj8sIKP2Z+sLIFRPirmyx+y88075I/An5/MegXBjddNOJCYjVeLZ2jgA83fffU/Am/M2j42d89Vywpo1JtaGZITPkfVap+oAgUbzzpqxpmoz9ZLGx77vRz/+SdYU6Zvkj2tPAD9xQtgutWmYshiUdJJKLViXGCBz1SohJkGMJDRzXqEpOna+N4kSCRnnTe7JCVUs7fzD7qaNByUEiV1lqMJOdgxJMCrkxBIx1ilJpbmkBhSQ95njjj+uzJmjZreCOK/IXjuAzbo0LtZLQF5HgZE1rB/d/wcQl/Pv7Y0U1J7gXgJw9jm1ZYCdsZO0cGxzrbVKUEtGmitZ4z166XnZ+4ypl/Gy5zbJL7BkEh7TeAAAIABJREFUnvojgWbvNO9a/0LXuOr4NaYv19tT0nNR7SEQbT3YO82tWbNnZf1bz+YHt9kF7ufwSBmcMJj/OgcmRK5DXVyrGW4ul/UZ1ZKilbXv66kgupkW+bv3AZg1gaC2rdYDSiYYN/vcq6+/VkFcT2+cd4G41L+NrewNtyqIqyB3WZkyWS1c7X0Y1q2oBx4qgx1n2rHxvjcrQdw4K4eJ67TiaPveSad3Wwx8EEFZ9xjdEeiOQHcE3u8I9MxafeaYwLtJjsYDBtnjjoxi1SCgOVX16tk2trxss83m5aQTj4lpiezdAAOMftIzNXEr3SnHQZyA5H0ycckCdkxOmrFJdUhkrSzoWVFuuOHGcv99D1SJTOrZBsrceXPKEUcsCBszPOIBWVsMvBeIq8Frrd3xHQKQu++6O32ABGO7f3T38vRTTye4EKSqP8NaYUBuXLiw3HH77anFYRARNokJiCBIABgms6ODGs9hVjaRFTiw6KF6++23peaJcQq5kmv0pzFTGKIrr7yyzJ4zO05qjC0qc1WPBRA4P6CTrJKL3wsvvJhsv+CGfA4wEFTtuNOOocgYQ9xz7z05d0ES05PNNt88AAvTqN5j9Zmrx3zDS+0ZyajssnO+7fbbwoJ++ctfrpnuFStq37Se2itMANpquwRL5JykfkxCmsS1Op9hCIDoCoCMjtoiDCqAI5CXEW+NeIHeWbNnll9e+cswQGr0AFDB6I9//ONam7Z8ee5RM3tpAbNgmUEIgO6e+65dd90tdVkC+lYDWJ3qsDjvBhw0hu4vLarImBKxVTmla/B5QNl3nHTSieNMlGNg1TBXAi2yP/fF+wANAb57AuymhquvLwDHXBH8pf/Ym2/Gpt1n9t1v34wPZgNYlbnff/8Dc88xunGd65jRAN/GKeYMaYvA6r5eazOTcb3VVKI39/C6668rN990U+ormUlcdPFF5f777i//8T/+TaRhAnHnx1kTY2F8qwnHoqwRvRSdW5VLjuSasHgCck6GWBDBqz9YN9fi+K7TuZBJpqn9hAkd1qI/TMITjz8ZqRlABrABMFwPMYXWiLo790TwHDDx1ltxwhToC5qNiXEkmcXcmIdTp04rd915d1jLGvT2pNeW7whjQt4YtqVKjWPZz13VeY+32xiL4cjWW2ECa01xfAVHqqkTVlU9n6SD7/zKl7+cptKAorlejX0qALD+rYMKdOwp1SYeGAaItDVRj6Y3mWTNXXffnXrX6th6UIxIqmlQ/b6VBkJ1MzJXmXEYi1qH1Sz9K1v4Xq9/i4kzX1riTQLK/PbHS/sS12P+GXNzD9NpzruH1p9ebwFojLMGB6pjbpg4BksDSaowjgLaJDXmzpkb90/rSeIKqLb/kjPnajv3zd+bXNg8r8mAt8ulF19ctt56myRzsi4HB7Mvk38CwPaBF196MXt+FAQdkxcICntoDZvnEjXNyKUqB0Yr89ZJxLVny0BflXICu1qXAN6uyzkZ16YGqS1ZBiLZvOzSy8prb7xRejvSTM+IDdZf749BXBKvkTTkeccJ1NhNXW2aK681bx0lgXU1NIHEWB/X9lCyEa90i+6k0Cq7t4r64MRPfKXLxL3fyKr7vu4IdEegOwIfwAj0rDF33io1cVVyUaVf9cHyx7KxlXbD/RqBji0vm222YTn11BNKf99oGRleXgb7Bkt/39D/TxBXZUXjIC7/8FSudXG1CqC3LFu6vNxw/Y2pX6k1WBwU+/MAPvzwBWXS5P+HvfuO1rS8rgT/3FiJLKhAAQIKiqKgyDnnnDNCkiVhIdmW3HJ77NZMT7un17i7Z7Xbf1jydMvKIAQiSOSck8g555xzqnzrzvrt531uFQi8eklo/vruWiVRt77vDU9437PP3mcfTlvqH4CreozfkVPG5asCD4ESluzKq64Ko6FmZ40UkVdzkbBeTzxeJUHLrxCgJyDBoAnGG0vSMtmp2+vq+1oQJSD0oie3E3Qz2MCIkGeSymA2qqlArVVq2WT9gmTtA7rUtaS+hVlA7VkEzKilw3oIyrysNXYWpGGdvNgFHVoZ+I4asvPPvyD1RQJHgIBcUkZc4NiYlQDFwYGyztrrhOUQqDn2vffeGzbhT//069XFLoFIZ/CRTHLNKguOSL/MkYx1gGCAjnGodXPG3PnTymB4ONlv0j9W67Ux8cLUTrF7J2cFzkmpLrzowrLdttuWnXbeOfIhveKaa96srsEziao5OOPMM1MjuMeee8bJ74orrwzrqC5MrznOeuaiBjC16K01fq8S1a4Q7mObMmxrGA61JyR5tX6REQ0Z52WXX1a+cdI3OjalBumt7YLxw9LppwYIYVcE5zvutGPGtNqBl0gCa6Bdm8AL8LCsaoB22XmXsTYQvnvOb84p66yzbtl99z2qqQJL9NGagW9rMQF819oi7HtXL5Q6sbQXqFb0ABSJquTBHrvXNfSrM84IG/2Xf/ntGEnUHn8SD4MZz+uvuy4Suubg+Pm11kp91sqrrDy2XrHE1g+zEnWAHBQbA1HdIxd2+7T2yqrggAmEa6t92KgHBNzArPUhKMdUbr3NNpHtxoE0DZclOzAqZHG3hqUDbrHLeipq/BwTi8GhyOjUFQKk9oCGyK0eKAmZ/v7y/gcfJmECMOiFxzzD+jAOEkhVJnpC5Hx1/Jn0cPIdDXCVWFGbCOjae0cddXTHJNYgvkp4K0tWXSFrX0zHwRYBcc7v39TUef54LjAMInl1n7vvtlvZZVd98yrwlQjzjPMzJptMf7EqpzTGaj65uFq3n9Repi37fw3ERaIXaV/tgwc4VNMi90NuuCDgCzCrct33A2ad33iYVyZM6tv8fuM5G0eSa+3edtut6dMJoBv72qZBIqK2QHAu8m//38xOWmuMZqjSwJSaxscefaTcd++9eebG9XIx59Lly0MPPlimTVu9LL/C8rnuF55/IeBy9oYbBixq6G1TYggl+1586cWx52Ib2zi8pq6zMmCp8w0IL2X8uAlJ2knWqGesSZ3KllYDmebMOZD6yvMvuKC8Y591bq1777VXWXfddSLRHS21R5yMZq3PxRAuTLKigriVSn8/c5UK4jzB7IsG4lrSIOC+ot6l5j7h/nog7v+HGKx3it4I9EagNwK/9wj0TZ82LX3imgwwIK6rU6ov7KXHXrYmbtwglLGorL326uVrXz2hjBvXXxYvXFDGD49nes5g/FOZuL7Raiv/r/0sdaesgM4bMMnCLsbu62easThM3D33VHdKgS45JfngQQcfUCZOGK/hTfrJ6Sv3aTVxjYUQyLG/vuD8C6pE8qCD4uLnBdx6ybXG1UCEWjh/P+SQQwMusB6NyUxdQZdVb8Cxvdj9XUDpj0CB6yDnxlajInBLry0GMoNDccRk2rHP3vuM1W8JYgUpL738UlwZt9lm60geBSrYOHVqTzzxZDK+m222ebL3xgrYFNwJEGTyye5I7O6/7758joxPLSADjPPOOz/BscCUUQUQR0rq39VJXXPNtWE+BD8N/LgHgDdBLwna8HCkfxoEc7HEGDCbwLwJutVoGBcZecBU8MS9EpgV4KhzaWzdPffeW2bOXD9rgDRS/7s999gzAbMA8Iwzz8i1VUvx6fmuAG/LLbYMQ6SOb86cjcOwcoh84vEnkmX3eX3dGBSQYwnyyHBrkKs5bg1MW3a/rdsG4PxLQFwaoS/pDF4qeNA/kC24JtxNOmq/mQOyVUH2XnvtlfECmhxHUJnG0djMRbWWx+/MqzHDRLgftWXb77B96nHa/gWY33773VjrY+6MbdszTVoWZqYFmZ201X0Cb+STaqkwI9ancdYzT0sK83jb7belVk9iIEYi6SFWQQK5oKD31ttujWTO3vCZjWbPDngmhXWfahnvveee8sCDDyToBPKMu3u2HgTBMb/Ra65zlWzmJ4CuNTJrgw3L+++9Xy6/4oqYupA8G29r5phjjg0rbS80RpH1vtYbeiyaB6DCGD708MNlh+13CLu2cMGiOM1aS2SgmCmursYrMt24JWLtF3fnqrLdAKXRagLj78cee2zZaCONpisL1VdGykDfkkii77r7rjxbAIKjjz46pjkC7qyzkZGcWzKpyZGr+c7gmNSyJZqAidNPrzJlTOekiRPLM88+myB9kzmbpPZx1VVXGXOabIYZzcCp1V25ZhJFySG9HjPOXW/KT3o+/2sgLjLdTladJA4Q2z0TPZvdd31WaDT9WiTA1nNcLyUsSl9YWkY5yy23fEAOVhHQZsS06667ZU17pvidejrtAmqf06rE8Cd7kDwyLps1adLeZZWV7CtXXnF59tY+++6T63n3nXeyrzTAltjJc2zxSBIT9r86SHsQuPRccx6JFPex1ZZb5ZrcA1bWnmjvmuw5z8GhoSSaOOaed+656TGplre1I/CFZg7UnqUvvaSx+YVl7rz5pb9TXnhWrDdj3dTCkVNWEAckatkyEoObV16tSZQVV1i5tvuxApdh4obHeS9WFr4Bt4gtO7a2qkg881pjg7oSjvtKT075e0davS/2RqA3Ar0R+COMQN+0KVMqREpCrzp4CZqXSqyWoriPgrj+uFOuPu1z5cQTv1yWW2449v8ThseXMlollZ8mp/xfAnHLoMdWe9SMTQR5atyYG2j2zSXRZ9QiCWKAuP0P2LdaLzPN4M4FAX6KsUkzpfBiVk/AWlyw0KzlybQAj2aNL1jVP4xLIEmZYKP1A2tZ72YcsNSeW0a9ZtW9rJmZYMa8xLFTO+64Q/HSJjtyoS2wE1Q9/fRT5a677g6o9N1WV2WOsDkAEUYm7pzYgvff78wkMIdPxMGQS5vs79QpU8u0aVPDPJx55hkJTrfeepsU9GPxyHWcEyMiI86cQ/BFYrTzLjsnmJcFB2LJGfVCq32hKovTWgtYUwmgh4bCRgEEAtYDDjgwfZ2Mj+AXuPTfagIFtphAWWVW34Ad90zsgGDzqSefKtPXmJ7ifY6kalLUHqlFNC5n6H/3uVVTJyTgwlAAm3qyCcwefFCW/7HMrXYLAkWtFrCugjVBzHoz1othiOtoZgDLMliNUW31jjX4qrWaAfuRAo5PMoAcVIsDlv/bb7997REW19HaigFow6ICRH5fgUrXlDc9ump9qqBUQNky9q7HmgCUAOvaO6tKDslg77vvgTSnJhOtIIL9eZUQtrqgJiOuwX1tTq9xsHMZF+tB/zPuk84BzP/mN+fEzOOkk07KOmpW8fWYlRVxDdghLDWQ1PpMbrjh7EhEq+V9X9wAHct5jOH668/MXLsubHplBNnZLygTxo+PDFObBGwW9kSDZwDh5VfIhq9IzZX6ReCUScg+++xdVlttctg+xwQcf/jDH5a//ut/mzXndwC8a3V/wP8LL75Ufv6zk3NeSQAs3qOPPJY9+rlVVy2zZs+O5Pi5555PTaj9Yk83sBggtmS0HHzwQWXbbbfLvhHcTxg/VN5+8/Vy+WWXhYUzF4DXV7/61eoi2NnLA6G1lrbWxIUFJPEeNy5/J/U2X54T2BxspvO5XuDb/2t4LRGz5ppr5BzWRVo2LCBRXhRQ3MC8NYupt8d332P3MIqVQf9o7eey751/DcT5XEtkxagkzdDZ0y8Kc+V+mhxYe5W27mOmMjxUXkst8vlxuLSvd9hhh+wZyQ77sTKmg3F9vfGGG6OAIPleli3FAEZJskyPw5Y8y/5ctCgy2quuvCLtNbidOnfqVYeG0h+w9oQEAkfiTmlPT5k6NYmKsH3ek6OjeT559q615lpdHVuV6ALdaXczVGsam+tq32htlv6jH/0oMnfrzjulObE2Ftx8eTYymGKwYzrUsXkGYK6BuPSGGyV7rXJdagYgbv6CeeUVTPjCCuL6+qrDdECcZwwTJ06savTUsOe92Dk3dxMN0OlB15i4Nv+9mrg/QgTWO2RvBHoj0BuBP2AE+qZOnjzaQFJjvOrxPmrJ337ViuuHScyWjJQVVhhXvv71L5eVV55UBvpHy2icE8eXcUOTOhCnJ01X29ZXM6Z9o9i+pczGUslmJ3lcRoffavACNCPxqLVm6twEDDfddHNqdGrNHOaHUcdK5cAD9y8TJ47PC1TALDm67E8LwitjVCVlwBlw0GrJgDi/Exx6KedYQ8NxXRPECabWWHONWPR76Qe4qAtLSwOZ+doQGjhuDmsCQyzYtddel5c0cHT44RoST+yy+Zw0O/nL6GjkR5rK+iywWPtueTGPBmQBgnPmzAnz4D4YagBMjqtW42UNsBePxMURiBEEC46MlUCIe+O2221bVl5ppaL/1A7bb5+AWtAkcHZ8AZfgb6+99wq7hR10PWrLjjnmmJiLtPsXZFZWqGbAjS9goV4KiJP5jmlIbNTnjZm/CIjfeuvNgGG1SWp91PoJqATsCcTffiv1ftYLEMzSW6E/90LHO+WUkwuwAJC9+OILafiNbfN5gA6gF7RisPxuww03DNPqXNpGALlAPAkt+aiaLg6IWFzz2diuMG9dPWLWkbonLnTJ3pNVVhAi6CYDA2awLtXIoLIDzagDu8UsRIDq3ysQrrJgwKgyJikezLpqTK96InOg4XdzwRMg3nvvPeXqa64K4FfDBuhUJ9cq8Yp0iq1rR89VN9D6bzHU6e9PTzT2+gAwcxjAC1tz/gXn51waWRvLNPTuGALPDmDH/EkMYMw4vFo3tTfaksg8gVmsW9iXgYF8lpueRAmZpoRAZTUFsrXvnrkE4IBzc8IhMnVTQ1Vm+bOf/bQ8/fQzXV3aaAC8RvbW+ec/v3bmmDvqj3/8o/Kd7/xVGTd+OGyfdfDsc8+WnXfaOcBVokQvRuvTOpdwUR/qeJIb+oE989yzAd4cRl27Hm5kjjUhwdF1ceru9tt3vwC08RMmlMH+vvLcs8+U62+4IWvWvWG2OZdKuAS0LlwU0BhWZZABBtfCmpTBFDuXdUoCynwDaDXe/g1zjJ0kHZ4xY72MN+v8WRtskL5gzHswdvZIXc/dWu7vCzuIXbK3jUk1JRoOeMbwNglr1n43j8BeZN5hnFrSrz6Xa4+/+QFG9prnDHbWXrCOzJfn6dlnnx2gRvrezJ6sZ/vBPVljxh3oBVZ3pgJIj7P+cskll+b5tOVWW2VdV/BcZbd+mqzd9dbEnX+rbSz8Ad4fe+yRsvmmm9a2DpFB1xpw+895q6y11iU6Xm0xEkvP7P3Ie7vkifNav3FqverqfF8iKDWekdNWx+PUyfX3lx/84AdJBuy4w46dwqOqX5IMGBjIfVrrZMdqmQcGh8qESaTeJXJS0s5BrQWiTMGCA12SsJjceVFnAKDcKfv7qgrF/QCfkaJOnJiauIxPc6bslBP1vVyfab8L4r7Vq4n7A4Kt3ld7I9Abgd4IfNYj0DdltVVHY3TQyUySae2kHU1CNnbSrjeWh/xgH9c1sqRSvvbVL5QpU1cqE8YPloXz55eJE5Yrw4MTy2g/sMHcpII4Db8DD0eXtjQIiOpYt4/8f/fCbCAuQUPX/Lm2Q+hLTZw6qdovqjZNHT9huKy44vKpiVt5lRUTSA0NCkaqNGRZ8DaGVePOvCQvNbJFzbwF/TvuuGOCBtnSxmL4vgC19R6T9ZdRZlUusGz1cIILL3ff9R3/3QCYTPM1V1+dLK96LC9m529SIMGDeQgQGD8+1yTre9RRR44BJHUarNCdD4gSyD319FPl+uuuTyAMgO2xx+4JXvQNUiOmZsq9scv2Qn/6qadj+Q60qckTNJgD9x0p4shIGBgyTMGn+8TouSZypgsvuHBMElbrlCrzKahtsi9B7p133BmZFAZwxx13Ckvw+ONPpJ8fZ8wAvyUj5bVXX8s9A3sCeHO7woorxPTFtQhEgWbr8vbbb0sAB4DKkDv3Kb84JXVvaswuv+LyXK9jAavkYuZKxh1DYnwEiPr0rbvOugkcAVyuhMCu+5k6bWpcSI3PhAmTcp4G+JuTYgscU18CvHegKH/r7ysvv/xCufGmG8uxxxwzFhBKNAiWBcnAqICNpFCQbl3H6bBzjmss4LJsoODed8hlrZ9qXU+KOFyeeeapcvHFF5Q999wrIHXBfKCQuQHwtnT9W/u15yIGzXoTnHK76w/DdNrppyVQPvCAA1M/ZuyxApjYL33pS1nvzgsQNtmg+xL01p6GZ6a2EdPxxBOPB5QAC5INgDyH0CavM/aSHNhLIBGI5MCKsVVLyc0S2LGXrBl1ndZ8k9Bx5Xzm6WfKJptuUh584MHMq2sx9+qo1NypX2M081d/9VeZF4Dl/vvvDxtq7WPUL77o4jD7gu9NN9kk7QokH7bYcsuy5x67l1tuvbk8+ugjAVdrr71OIdEEHgXIAHgL+gFy4FeyBivr38iVye9wXMAyoEh2ydSEKUtq60jkOmYNeKo1bQuyb7GNVTI6EgZUYgb4BT6NnfVDGo1Jc6z77rknjM3ynaW/BIVG1Nw569wvKS++8EK5+ZZb0nh+gw1m5jonahOQxuErdAmHvqwHY511CzSl/UeVuRsLa9UawORiV/WrtJf8AD/2tUQG4MpRVdLlF7/4RfaynobGw36RNACCrDftQVwj4yhjpvYVE/Xc888l8UQCa32CGvYpIyf7xh/XGtDUuWy2+uL2/qBeoNJQk4jlBbSMYWSyWGntOSLFbTViS9sxNCbSvRnn9u40V54FDKi0ezjgwAOTzPGZ9g6rIK4vdZfmarfddu1qFgGwKvPE9Enq6GF31llnZ8ypW5dfoUqjKQg2mTMnAGtQSYNygdSx66vaQNyLdewnTAoTZ4ywoZ7L3hPmGAJsNXF5n7YWQ8mWtv4wH2Vkj//qX/RA3GcdgfWO1xuB3gj0RuAPGIG+1T63csfEVafAZOs7a+Surrk7fH3J1OCyrwz1D5X+JV7iI+X4LxxR1llnWpk0cbiMAB7DE7uauKFSOEOOMXG1/5x+Oa0v3cdBXANyOVdQ19j/jDEGXjKCCYGDQP+BBx4MWHPpyy8/KYYmhx12SJk8edUEhjLqJezfJ4C42p0pQYQgU/AvgMTwMGXId7vPCJwEqDLxsuFeiKRdWK5qO+0aBsYcNQXOqfPpnBrb+AmosGVYit133y2BZgsYEkx338k8LBmNNE0Asv/++yfTioFwrQII9UuCD8HSlVdcmSzzX/7lXyaYIOcD3rAQa6+zdgJkgJBDJYmlwJgTn+tj+MAU4aqrrkwWefbsjZJRdl5MCCdOYAfL4L7vf+D+yMOOOvro8vm1Ph9wBEhVuWBlm6pj32hYnKuuvirAcOONNiqzN9oo4/f8c8+HgRJsOaZj6J0FNGFPBNmAAEDtXsi+nF9dz9133xOJ1oazZo25qLoXgaL6RPVPxhWb6v4ffuThyPkESAxM3nv//bh8MlJwbucAeNUCksu1HlT+zfVsvtkWkXLaE2lb0defnmNvvvFmxm8piKvmBNXcoS9A5fLLLyuHHnpIthPQU2vnMAj96Xln3vRMa72lWnKhMW/LJjdqMD0cSdmLL7wYkNSs4wWSr732Sjn/gnPKDjvuWDbacKMyf8HCMjiAoaiyqWpY1Fi92lcq9abd3haga5tBLnz4EYeXORtvHImf8cCokhmSagJetX/e4rA2jsgNUQ0Z+ewjDz8yBvCvu/66uJOmL9vcD9MMGwsDZPldlQ6TYjKrqPVwLXny05/+JOBF36733n03TJPzSgb4rISFxurqI//qO38Vx0N7q8mD6x6pdVRYvD/5ylcyJ4J04B4QYLijvvZHP/5xeeONN/NsIbXT5P7BBx8u++27b/bCFVdeVnbccfuAHvfNel7iY2mD9FoLuutuu4UJxdiTd7/44kuRHr+Fhesabpsr9vYSOJjJyn5pYt36mpFWYuFqG4VfnPqLgDlMSiRxQ8OZC/uCDT1wqjYUeDIud95xe1lj+vQkTAA5zxAA3Gc8VwT0l152WZIzGH7PA1LANCePqcrCPGvU2ZqjBohqYqoy6Ng24+gZQY4KjD39zFOZT0ZL5lEPPtejlhIzJ0E0ecqUcvFFF0XKjI0c7ZJfZPGev2pTjzzqyDh22tO777FH7pXjqDpcjB7TkyRQ+vrLc2r6Pv/5MVmz/dN6zDWGtLLomnR/WG679dawlOprq4HNwly/z3hfRNQRw6vKgLf3RnNxbu1s7OfW/9AzxbhQR0jaHHLwwWN9DB23uq3WBvM//clPy+zZG2aPLsvUVdlrbV3xL//yL+mJqIbOHl5xpZXzfet+0002DmCrhpKjMTlZCuLmpkbUv1B3LBnlklldX+2FtNzw+7iTVqY3C6Jj4joflhz344jt+K/2mLg/INbqfbU3Ar0R6I3AZz4CfZNX/VyYuBrIdSCuk38sC+gqlqrBX5glIG60rwwOLi5HHHlAmTNnZpk4fqgsITkcHF+WjPSXUXr8Pq0GvBVHy2hfx/j9K0xcYwQ/IqMcJYOpshG1XFXaxsJ6YZpta/YNQJFJrbD8pDIw2B8mbvoa09LkV03BQFjBTwZxTYqjPoZFu6BP0201En68gFsdiYBSMEuyJ4A88sgjElBh0Wowt9S0BVOoRgcQAJiAD2wCIKU2a8MNZ5Xddtu9yu/So8691RolsQN2wHkFqep4fDbGB/39uaax4MpnJ0xM3yMSOmBFHYn7ISkjqSRLnDplSq5dlh14ktG/6MKLci/MK0gw1XAZWw5/xqHaXwvsb0q2W2E96dbTTz0VO/OvfOUrCUJbz65WSxmJVCcrFHySTwFQQCWzAgGq3mX33Xdv7kswLfgD7t5+5+0EtzL47gPA4sjGMROI8wPgYfYEd8YOIAMe9t9vv6wProoAyQYzNwgjJ4gV4JM1Cj4FdwI3Y8jl8Y3XXw9Tx5kOO+P3WDLgxb0I4hkruFfrEIAjbZPJj0lAZwjUGLPGpqpVYjaiDQKGoa5BLCugMhhA+KMf/jANusMsdO0KWmb+4yx13FYHB9P8HTuLbUtdTGrJ9DDT1+3XAeJz5mxSFiwABoZKfx9HUE6EI11bgRqitTo4/w3cqR0786wzYxryrW9B7QBEAAAgAElEQVT9RVlxpZUS8N9y663lphtvSmPjgw86OOtZEgJ7FylgV0uF5bCHAANMg8+ZD4kL0rDGhALpxkRtEPZBgC/AbKyJe+S2iPH2Gcyp9aPWTeLG3gEGrdH777+v/Nf/+v+Uv/u7/xDwoIccEC9pAChaf4Ddn//5n4d9wSxhscimt9hiy8iRsZr/9E/fK9tsvW2AifMC9faC8wNH7733Tvm///4/hUEFqh579LEAAPVIrdVArcnbtOwbOWVl19w3Rs+PQF+igVHGmWecUWast14SQcBySw5E3tpZ/o8bN5Tnh+vlBgoUeoYAsquuulrWwn/7b/8t9W/AtWeQ7151xRVp6I7FVlN6zrnn5rySKFjgF55/vpx77nkBtgcedFBMN1oNov0kMYYtihPnRMBx3JgcuLFcucYFC7uWIuOqq+lIBcdY4Y1mbzTWM66B6+223y7jSTqpTQgDlhnr6GnIZffGcvU11+QZw4VRL03ydoylcz733LOZF7VkmHWA7Prrb4xJESYSqLOvWw2asbKeGZYYQ8cgoQXiZ82aGdli6sDjYlqbtRtb+ymJmQZsUite1RGRQnv3LKwyeQ3ZfY6hCKDr2Kec8ouyxZZblG223jpzLnFCsum4ZJc/+9nPyjZbb1O22nqryB6pFhzTNQCKElS//OWpmRdurwsWLi6TJi2fz7n3zTbdJE7QkVLWnGtAF2AHhGKIjSewpsWA70kyBsSNH5/fg2gDHYtav13LChqIC7T7GIrrgbjPPP7qHbA3Ar0R6I3AHzQCfdOmTh6tBfRLnahSG0He1z3kA6w+BuIGRvupJMvg4Eg58MA9y447blmGBhVQLyrjhiZ8hImL02RfJ6esjsifysQ1oNVAXA2KOxAXo4zai0hdwuJFIwmO7r3nvrJg4fwEOJOWEygvKQcffECkcvPnzU17gb5SGbWPyymbC6Ys6B133pHATqCz//4H1DqvPs251SfVmpCXXnwp0kDuidwWMT3pITVEIrckn63XXl3rBOoCCCyCuhDM0hVXXJmgVH2QBt0+i6HQtkBwMDxuKP3Z0vdoZKSce+65YaYEN8ZDcCg4FhALBlstlkAVqAHYyJpIK5mmyPALuDFppKACKCBV4KbezfdkyAWfTzz5ZCRN5FXGQK8iAZw+ZViHWbM2CPtz7733BZxwp9TvqPVUS7/Brq2COWqM3z/8wz8kqAYqAQ9ji40AksjM9txzjwAG9TLOA1C5ZucQmMu8czRcc621cj0YNEEmIxPHUjfDbp7Uz7r9za9/PeYOuu9++6avE0ZITzxSN8EpsChYA8owSFhMwBxQbIYMAIDjPvPMswngdt55l8wbJtT8tLmvc16Z08bsWi/mFdjFPAEc9ccc1rov1/69730v1zRrw1llrnYCCSjVwn1yg3HBNnlj7cW2ftYl84vKTs8tF118fuZk8823KAsXjnQArrYCqEF+7UVYQVyTVOrHNT4snGTAxnPmpNaz1V/eetttWScbzJwZcxrzLbgXhKY+sL8/yRRJAgCchNGPNWr9A9Tqr6y3Dz/8IG0T7AVMjMDU+GGFYgQycUK5/777y4UXXhC5rbWP1TI+5Hd33nVnmAXnEDj73t///d+nPtOxHnn0kXLeuefF0GaXnXfOOvqHf/jvAZb2izGw7gBLe2r9mTPLNVdfU0477fTyV9/5t/k3TqYYLO1J3Ku1yrHvz/78m2GQzzr7rCSUqt1/NQ0xX9a//oP777d/7tmcSESkl2PH1qy9zjppUA+kagNiPx199DFhMmsz7tqbsBrhlABzDBkgIBEgeYXdNq5YKdcKPH/729/OHgMUr77qytSbbb/ddjnWyakX3TAsor5swBJAc9SRRwbcWf+YqRc5Il58cQCisUzt18jiGDvF+Xb+/LBznkMAg0SINSLxYU0Bl677tNNOC7D0XPFjzK0Nz8i47I4bLqf98rSAMW6xI4sWRzKq193xxx+fJAQDEEy7ZwEQrVE8qS1wZKzVSd5+553lW9/+dtaD8bBvPU9rQqCazrRaVtdlHtzvGtNXT8KxJuCqfLKy44Ndr84qGW01vukbyAwk7ST6k7SS/PHMxvxLDDRVBCmy79rzrsmacA2tN+HJP/95WoAwoIn0PGZXWrkM5ns/+9nPcy3cK7//z99PP9TBocrkaR/hOb14kfYT6ko9b2s7gE8CcQMD1m19F7kGe2vixOU+wZ1Se4hlQNxY6cTS+KIH4v6gWKv35d4I9EagNwKf+Qj0rT51Spi4aPtTBV57/bTM4NK6uI/KKQfKQBlio9+/sOy5545l3313i432x0HcaB8HLEouRxcwljI6Ulm/BqqWZRsao9GC3WZS2YAkOZJAeXEakY8mMLz7rnvLBx++H/kaMxOlEIccenCs+xcsmBcAVxt+fxITV19cXuKCLUYegA9wVWWBS22zMQYAx29vuin/xjZd/UcNhmvz5MbEeNmn0W//QMCllzxmD0giWRQ87LbrrumF1kCYFz4ppaEx/oJzkiIgbtrqq5d99ZF75500SX7woYcSOG27zTbJSAvwvKgFya5f0MtdkIMbhs94Az0CZ8HSoYcdlmytYBBzAijpNSVYvfDCixLs/PX/9tfJ3GIjBAuAm3YHTB6wMsxdAD1BaAWsteajmdYYr+YIKrAR6Ap4uGEKrH1H/7Abrr8hUi7sn4CZ8x5JF6t00lWSMXVLamGwhf6OZVx3xrpluUnLZeyxlYArNoJ5g3sC3ICd9WeuX7bdZtvMzSuvvBxJFpCz9dZb5d6sTyCI7A1D6gfjJuB3TwI2AA9QBJwEw4BK65nX3AkDz8b6Ajbp8Wj51Rm/SuDKYr/+1D4ZgrYP3n+//I//8T/TTFvg2owuWo/AT9rx9ojrdN/rrTcj+0DQKjjncHjZFZeUaVOnlm22wSoJ8AR6WAStMgSN/bWvVDLv1m3d2+SpZ/zqjIAkbQTco99bE+6fnDUM2qGHjPUYa1JezoJ6yJG1aZehlrI2xR4XkGVfSZJEhrlctZmXsACqJUKMqTXh2YOVu+yyS8vDjzxSdt9t9yQQJE2sG/sSIxxDnm23zXoAtP/7P/73ACeAQM0pgwysL+aHnPbMM84sf/u3fzNWa6rO01hrli7xYs1jQHbbdfesGTWHzXHTOEvADA8NlHXWXTuJHAyc69VzELtSe7wtyLMEcLGWrQWgB8ACgBPQ9/VlbL78pS/HVOMf//EfcxwBu/WW2jorpF8t7tzs3QaSAB9gxbqTWMAGb7bppuWpp5+O86bG6hIQPn/dddeWcUNDYeXVrf3PH/wgTcExRExZmIOQWu6y666RZwKk6gavvOrqMjg0nGfIiiuuEBbJHNUG2e8HtAIDngfk7K+/8XqePSTl6nRdu7X4xJNPRCaMdfd8AD61QMDS7bX33gGMJ598ckDg3nvvVRYtWFguvOii8vprgP2XwoL+6Ec/TB9KwOO5Z5+LSdBWW29dZm0wK8qAa669thx9zLFlk002jQw6zp5cYru+jlg1wFjCwHNFMsvx0y5g0sQ8Wz2vfE+Np3FjAhMJfcdCBcSFxSI77hj3rmb58ccey7xLpLR9D6hJeHh+WrsSifaafWdcrJeTTzmlHHTggQWYx+CFCevk1dau2k1yUvOCQY3KIZLoMgbiFi6Yl/fd8BDgt+RT5ZT9eraWpSDOGpwwadLS5t5dfXlj4moIUDux/i4T12v2/ZlHYL0D9kagNwK9EfgDRqBv2pTJo9UUpLo7JrzsMpCtHmzs+MsYmwz1DZbBPkBlbtlxR4X8+wbEFU6Mw2pbvAjVLFQ5ZZVUOk+Isk8Fcc1ApLU7WBr01usK4wXELRoJSLr9NjKtu1O/MThIuji+jBs/FJvvKVNWS7Y42dV/RU7pHKRp11xzdXnzzbfiFikTXSVqg5HYOK8AVPAEyLG2PviggxJsMN9YlkGpgK42700NIFe3gLL+vNwFdRgzASfAIUNMLtl6Y7HbTw2b3koffFguvviiSMcE1c0Egjud4LgBKIGdQAvoETg51m9+8+v0fpOt94OhM4YADkOQVT+3ahgl0kPfFUwL0jSL/fnJJ0fitc+++1YXwuGh1AoKRoEN52eKst9++ycw9PJvzFFLBjR5k0BW3Q72kbQJQ6DOjIMgVkFm/JRTTimzZ89OQIQJMR/cNRlJAMDMMASFM9abETbW+Zk0pAZxVHuBM3J+PcIES8bZWAGH7lkw69w+A8hiYfwesFVvBViEGRtZHKby8cceD2ABBLAb5hRwdFwBPvDgmNiGlhxoUsDaD64am5g/rI2gfvW4842OufoZHzVY6l+OPfaYjIkg3iasgejv/rT6N6CIxFONU1wQx48PmBfUXXb5xZFm7rDDjmVkMaBm/Zmf6uIXNrrShrURdH+dO9LPU3/5y6zlLbfasuy9195hdYznK6++EuOPD+d+WI7SVmK1VfOsiGHCCBblqowrtiuGJ132hTxWYgF4BupIKIEPjLeAGqDBPpHMSjhoE+KcWBr3IGHAFAM769htv5DHMjfB0jAy+f73v18OOujAgBL787prr8392x9YIZ/57ne/m3WFXVajxo4f4GLSc/VV15R33n03rGWr5bTv7e+6j8nuuBwOVifNVVbJegEuJZU4S0rAGA/r+IAD9k+yQQCOuU/APzhY6xlffbXMWHfdcuKfnpiA3fWS/DYARp5J6lxBYGV4mrmS+XNeTq4krttvt32A8n/5L/8lrBb2jHnI3XfdGRCnhspE/b///M9lt913j4Pl7XfcUW65+ZbU/dp7qcebNz+st9YeGpBPnjK56/NXzxcn0fnzwsgBRX5nPEix9TxbZZWVs48AT9eDLdcTj9GMfczxVTJLra51YHx+e9Nvk4yoEugl6Z/mPMcf/4Xy4EMP5lnLpRKIdCxJK06i1rtrnTJ1Wjns8MNTV8pd17Ok9YRTW2YcvSN8vz2LUn87aWLMQKz3OE9SPMRVeSgsHJAq4Zb63u5dWF04a2Imcte4hn6YeZLEIVVvygsuutjRddZeO83n069uoD/X49nxy1+eVo4+urLC2e9dctFxsKBvv/VWjF1efe219Cx9+5130xZAUmHXXXcpm86Zk1YCSDhj2nrFfZKxyeiourd6T60mTrNvr+H2HKjGJk2UWY1Nap+4jxub9PrE/QGxVu+rvRHojUBvBD7zEUhNXAu4PlqHxm56aZPjZSViHvcDowNlsE/D0XllnbWnlaOOOqisturKZWiA5HFCWbLEi6E2/E68SHsJzAnullTr+cSSrZVBd2tV7tgafPtlFxDrLY4ZAxwTCGMLR5M9v/32O5IFF2BNAOLGDZXDDju4rDZ5tTJ37geVhRut0rRa1+BFXE/Yari4JapVI6fTnNmLL1K7ziWy9ZC74YYbY+EsUMNWeInLpAuCfKYBYucixQrLlqL6WnzOZhyj0/oECfRqfdHyyWzLhj/1tAbdm1XHvrnzykUXXxTLe3VsrodET60HACaIX3qNA+X99z/I8YBMkjJBrwDZ2AFo6vLcAxCpybeaFgE1QAhoAAaCGkGywJlcUnDY+qPdc+89Yy6c6tw07xY41jmrDKsxYfzBqCNNbhcsjHSsmVrUrPNApJnrrLtuZJ0Anr5vxtT1A0sMJ2TQsYWHHHJwwCdQ2qR37s11CZz1iBNYYxglAAT+5lTdHBaJvT2JKMah1rqMluefey691oAQAFdPtOoyN5RglgGCdaJ2hf29+XWdGg+rc2KcApQ4b8vUO3aTb0kAPPb44wE/gjaBbCS6LN7V00yYGGB46qmnli99+UsxiMFe1j6IHCprsqM1L66W74sT+GGiVl99WlwSm7EGsDw8brBcccWlARABcSOjZYQq2F513BjvlLAD6fOWGk6B+mAMXbAj5t/6UyfJTEISRADvPjigHnH4EUkUABiYOIDSGtpv//3KFptvMVY/SrqLMXnzrbfKpptsWrbddpv0zBMsA9fqGplbvP3W2wmEzTdgbA/oSXfEEUcEtGP5Tjv99HLi106sdUMDA2m74TsYI0wbZ9LDDj00dYD2lzkX8DJ3+PFPfpxeXmR69owxt7adCyMLEFSH29EAylYf5ukExBlXc4+xHByqQLha6WtmXmXoZHH2KzdC60eiY9rUaQGMkkzk1AJ5Y2s/CPj/9m//NgYsXAixYupZJVz8d5JDK6xQFi322dqaAmNor5NvTpq0XNhGIMy4AbH+u7HZ1193bfplbr3VVmGBfvbTnwbgcjbUSsTaJ/cjGfXEvfzyK4q9ffjhR5RZG87OGrOO/VSWd96YTFhNLEfNOl6Ls18lRey1OZtsHLYwY7FwYdQN1pvWJdhMhjf2NukrieSFF12YdgzAIcWBno8HHXxQufCCCyKv3nWXXfJs8szCapHQqlUFhCNlDzM5biwJ1hjsCrgZQL2Xvem5Bgi7hoBuTOI867e6upIDU3m4H+wY+SrQlTdQgFwFcdaf5wsg2+oTMYQbbbxxeiemVm50NNJR77Y999xzzCnTewfL6z6PO+64zLV3Q65H/7tXX0kyyrPq4EMOTj33L35xavkgEuvaIkGiY/asDaqJ1kApQ4OVVU9CJiz23JgekTmPH6/2zZqp5QBhlMePL+MmeD/rbVldKT0b0m6gA3J5K6e8opVY1NYTJ3ztOz13ys88BOsdsDcCvRHojcDvPwJ9q35u5cCZzoNrTEZSe511Ns0dgKqOe/156egWMNQ3UAYG2SzPK8cee2jZbNONygQvv35NTgXK1Z2yU2yk1UB+lrT+NDWz2QBCkxVWOdFSWd7Y7Y3WIKuyHP1lZPGS8vDDj8TcRFZVFhYLNzDQV4455si4Cc6b+2GCUPFIgFXXeynNT5V9dxl0VtuK6GXm1V+lfmD8hGTXBU7+zkwCuPEC3WWXXWO28TtsZXexlYEbSCAQ9z5B88KFkThiLObM2bhst932ATnVkYxcazhAhgQoBhodgPTS32DWBmXLLbZMMCU4AVIwTWRo1ZimumyS4JBSYpEEZrLXXC1df/pJLb9cglh/Z6ogSywIl/neacedEgg6r2v9+ck/L1MmT0mwJ3CuTYXfy/dl4G+/4/ay0447hq0jlWzj2YBsM8YBHGSmmRswUmA2AYQAQZttvlkCC0EwMwXXSAZ77XXXxYYeI6AZt7o2IFu9omsTOE6dOq0Cq3feLueec27mY6edds51cPUTLKqZM+8Aw5SpUyI/873WeFuw6t6ffOLJjI06Rzb4fnyGLIzByppr1d5x1bxA3d5N5cEHHwio3HnnnQIObSLSMmsm7nATJ5Sbf3tzAAMAAXQBnDGAWDySeZaEML9fO/FrY02D21yKfn3WWgJmjY2g07zfetutaX8gEGxJiQRqo4sD4vx+iy22ipQKCw1staa+McQZHIgMUUNw+w+LLcjFCrpvTNweu+/RyS1rAgRQu/vuu8r2O+xQDjrwoABa61HNnzUIdFl373/wfmrabr7l5rh32lOAvp6H5i51g6NLysqrrBJGjDTXOd0bwAzcMmfQSF6gbN8BAxw8JZbsS2wtxpSrqpYQehZ+4QvHpy+c9hMYMM3pX3n5lSQQ1GLususuMcBxTusY4LFXJAfcuzHyx/OCTNkccht0n/W5oRdebfBt3dW5rHVMVUrcn6Dc+LZEBVAAQEg46EEI9GGrHPs//se/CwD91em/qkyeHmXLL59E0mpqM7fYPPMTqeaihclntZ5oznvvfffm+g879LBy8sk/z/WoCXVvl116SZm1wczUNlovZ591VuTfGOTLLr00zcsBAoBEbZw1iLU86OBDchyMqISQ5BJ1gr209tqfL2utVZ9LY33jRiqbyyn1tttvLTPXXz9z+N677+W+tQ1Qo0jKaW3YI7fdeluk0CuusGJ6D27OUGjqtHL+eedFYiiB4HoOP+ywgEzPG+APKDdP99xzd9lqq63LSitzbMS2LVU+BFCr8+wSIa2ti/837kB9fd+NpmF27Q3HVbg/YNAg13fMUnMTzKt9bUxIMDGq1rFnu+fHeeefX0139t47gNmbC4vIuIlUNBLUro+dVhMA6THHHhP2EDhqLB9mldIB+4yVlbw46+yzy4cfkk7qZddf9th990jSvR5jujw6ElYRC+c48+Z9mH6aknMYt/5+9yRhU1sMALFq4uLHzKVWHWcH5LqsUZ4To2kkTqZZ62bd11e/+bc9EPf7x1q9b/ZGoDcCvRH4zEegb8rkVav6ravlqf9f3bhkJwU0wV2dDGtZEIeJGxpcXEbL/HLssYeVzTbZqIwbGiyDA+Mip5QFzJ9l3Clrlm+Z/jtjCLJycq2A/ON32tjCmh0OnEw28ZFHHo1bncA6wdWQl9JoOeKIw8qaa62RLHZtMVDrGapcU6F9BR2Cb0HOpZddmv4+Cs5lwgP4EpBX23BBABCiDkx9msCUPO9jipNl8WY1OuirVvuCL9Ix7Ni8+fPL9ttvF9bAZ+bNnZsaMJ8jtdx449kJ+hKQjIxEiqj2yYtdQIGRaSAOI1jNKWpRvv8XWMieA1kc9PbYc49kdfVPU5dF/kReJoPvs9wrr77qqrLxxnNqk9ouICVhwjjttutuYeMsFIFLWhFcfVUssBl9YC4xgwCxOVDvV23ISzWE6O+PYcYdt98R0ElehSlRw8aookqUBLfz06eNYyAWx3dJjrQd2GOPPcstt94St0mSPsE5ICz41e8Km6FnmmMbA+MmyDW3Akj/zbxi0802jQQt0kqgn6PdokUBapwyjQ25p3FYbbXJmQPjoI4IsGHbLtjD6JC5GgsABciWEW9W7OmhNTxULrv08vLYY4+Wo485JnVqgkbXJwjE2Nx7333l/PPOL9/+9rfCUrUANAwjd8P+gRwnTMgS5iPDaUBNoui806evXvdDV8CyYCFQdXaA6JZbbp2A9I3X3ypTp65epYIjtY8fUAigWlcrr6xNRWWQzv71ryOBEyjus8++keZVVnmw3HDD9QGvpJQnnXRSAkVySXJB9ZTmzXUC6NYxMCFYP+7Y4wLgsNXG3bwyhdDnEDgA2ATX1mJlc0vAseSBz1o7wM7xxx83Biw4gwp4JSjMrZYIMbUZHEztniSIvnHXXXtd1ppjAfnYRpI+MlkJBBJd11DNnWo/Z2zwTjvv3DUEfyzsCdnf3HkfhNlvrRAaU29PaATO4RJrVEHxUBha8jmy32233S5SZ7JSCSQB9He+8530mQMimZ5owky6y4nSdWK2zAPWs8ke0ycOgOiSF9b0McccnSQJIEwKqT7s0ksuKZtuukkk0ZhQ8tQvfemLAbcMftTjYvH9nROi5/uXvvzlrCOW9J6Z9vLzz7+Q9Y8VZIpi/pxHIgqbD6hhVSVAsKoANPDvXjwcSXPdt7GgJPB9c6/lhNYBN1x/fcDM2p9fO6ycRtZYRsksKgCM0m9vvjmJK8CakgGI3267bQMs5K+AqtrzrC9OvzVhVnu41cbxnINHsr7sn1qDxjGSY2tNVqaWjmw2Ri7axVSAbv8BRRJsZK3NqMf4qKOzYIAyDDWnXkk5xkHAK8mqRALJtuvwb1q12F8nnPCF2nqmaz9gr0hEtGSIuuc33nwzvThfevmVMjRcFQJ77rFn1lNfkWB1z53pWFcXB8TpT2iNjBs3IWqYZWviarPvSWVU8jRj1rX7WbbZ96j33fwyuqQmo9rz9Ovf/vc9EPeZh2C9A/ZGoDcCvRH4/Uegb/q0qZFTtjq4NCtOprxz4+okJU0i1pqp9o/2l+H+wfSJ6+tfUI477vCy6ZzZkakMeHGMDnrN5E9r9a3FQGqnmJ1UD5WP/Wgj0PT50bEsY3tMSkmiVy2hY9ZQ+hLQCixlWX0Vo+DFdtDBByRzLMuaT6vh81IekEVeMiZ5cz/AmbowgR/Ao7dRC4qbPM5LWNAoaw0ocL5r4PeThj81hlGCAo99Yw6PXtSCDiBw3XXWyXnSZJeN+FtvlWuvvabsu+8+sQVvgFXvpLXWXLNssummAXzAErdEAcVGHM5i8lJ7s5G9Kc53vQwPmIZgikg1Sew02CV3EhQLZEmzgCcMIfZGdr4FicbL760JhfgJ8OKYWBLU+jeg6Jijj0ngWRt8D3bW6oweABWs7EjGTfAMNADKAhLB/5prrhXwBRT53W233x7jAoEhtk2gSR634447xP1wvfXXS5ZfHRN2xTi99PLL5dRfnBqgecQRhyeAkxHQlwvTpSeTTDlHvkcefjj1joJ68+28fsi/1MNxHsTUCFoFnc5vjO5/4L7Y7jtnY4Oeeebpcumll4XdICV0DHPe+r2Zg1N+cWr20xFHHhGpWEuIxI1uYDCMw4svvVi++tWvJjhtTqzWZUsgtD0nsHQOUi3AguRK02hyUDdsvj744L1y5lmnh1UBHN58851yxeVXlh223yksFfCG7TE2jz/xeKTHTG1cjzWI4UvD5UkTwyxgJq0pASimFBvnPGqVzC2W0VpQR6qvGvBtzUkSWJMMWzBg9q77AfKAKn3DXMOqq60W5kUPMwDeXKuBxJIBIZhUDCxwdNhhhyVATf3fBx8GyHKXdE3Ww5/8yZ8EXGCWd9xpxzijAnTGSmsJlvskiFhkzdDN40UXXlheeunlnNM+2mfvfcuee+0VoCvw59hpzMzRTTfdkGbqWn9UhsdaXxzW7IADD4jrrH2gDYlkhfXD6ZMUVwKG4YWaPD/2hn/HhtrHxoblvSbRAJs5BoRJxK1dc6T21L9hvT0zzBlDFuBVL0IJheOOP668/BLznqvLZpvMyffsdbVWJ554Ysbs9ddeC9sDOBs33z3kkENzfKwnBgdjIwF05513hB1jMmRNAOLu3ZxLkDg+5tC6xVY+2hkANcMYCYiHHnwoYJYRjeTUO+++k2SWPoTWgn3lWXjtNdekd5qEClBjTTFDwWZjJa1PSSXusFwhvR0effTxMn3NNeL8mjYwZKdjibrap7Kxly2ZlrrSNOGuzsNdIXjXQqckyWaMza/nne9bz77g2SRh6HcYVxwQf2UAACAASURBVKDoyaeeKr/59W/KUUcflTo4P9w+r7zqyoDoTTfbLPPFPKmat7xWvnDCCZFtWmOeYQyvADaJhT332CPqDIm3K7PXn4mxCSk8ELfmGtMz95p9x0iqA3DYRe60AXF5VpBNkmUv404JxEk+6tXaSSgj2V6mxUB6YS6YW5Ys6RxXI9cs5cS/+D96IO73j7V63+yNQG8EeiPwmY9A3+TVupq4IKqqfa/oqtaiJYD0+66uqzFzfUv6IqcE4vr7F5YvnHBEmbPx7EC2gX49dljuA3JeELWFQQNxA3GKXPo+aCybszYmI3eqFmEZhnDMOCPqQS+wgdQ9XX/9DZE5CSQEpYNDfWXfffeOOcjiRayVsWrDY8dO/VLHmsjAk74IRhmH7LDD9h3rqN4PcOzrXurqun6Ty/YiFYzUuqVPfq9V900tFyoLhzF68sknUqgucAWWBP/NDIO0jjT0oYceTGNoL1hgy3fZkPvspptskmCzAs+nE/wJ1gHGuIt2tt+rrLxyMuzMD4CMLbfcIgGQ8VJjhEERmLa+ZAJKAaggR/CcXmL9/WXVVT8XqZqAMq0BZm+YeiHnF0iriSM1Y9CCMaiyVTVbCxPcZJb6SNAWJHglu8NykZGaGywOwPCVr/xJZVhWXCG1TgCUeh7B9oYbzg4wAPQEjrLafq/ZuHnwHeYhZ//67IyXJsvYDAEPVk0gBSC4frUvl1x8SbnllpvLrFkbVmOH6Wtk7bhmY2geXC+A6veMIQDPD+d+UG6++eaM8S4775LaF6Ymgrdnnn2mHHLwIZFrWg3myD245x/+8EdjrSgExvaRwF+gaYz/83/+z6nNsh5a3UrMGaytrh6nNSM2lub1nHPPybojN8NapM6ulIAqvczOOffsrt5rvfL22++WRx5+rDz77PPlyCOOyufCTgwPBVi/9OILZYcdd8h92xccOi+59JLy7jvvJKBWywTkpzH58y+k+bLrNufYlzvuuDOSu7333idBPXbSOrZ+V1h++TBaG87Crkwcc7jEoqkJJbsDbK0J468PGNt4LLMWGJhiMjb9w4BtgHDuPIYO1aiBnHXTTTcLCPF3a1cT97fexDxOCUgB/tQabbnlVgF4v/zlL5OAwQADSQCgNWy/Ytj+/b//P7PGJYusGwkBc04iOn7cUFjVZ597rtx3771hgvzYJwceeFAhlXPtmk8Dpu5RU2ssexi2N95IcB7Hw5EKEh175ZVXyrk9K7gvAkbAzU033lhWWHH5ABp73e+BVkDOWANVmET1olddfXXuT1sIoO2eu+8qW2+1ZVl3xowAWXvna1/9auYviZMttyivvvJq5ktyh0EIUJJkwNBwmCRs2FZbbpWefBgjz0r7yvqWSLr+husDwKyF+nwpSYSonbQXOMJizX0GOPesSjuSuR+GnfN3yRqJk+mrrx6nYeASmPds2nKrrcotN99cXn7llRi/6E3JnTcGT1qRYPg+97nUEpoDc9XqQ5N8W6K9Rut9WuvamqKEi3KAp32Yz9YEo79TadRWDxXokEOmf+VbbwdkWWsZq9HRMn5CbQVx+mmnpa720EMPqw3sFy6IBBgAV8cX45Thoaw/z081gebVdQJ3EhWPPPpoejBSgngGqY+94vLLy/MvvFT6+gcz9mpA11h99TIysij9UGujb9dejUgkXIC4mvDRoqa2vQBKP95iIJrMsPgfBXEJAZYAuZ0JkmfGosXlq3/23R6I+8xDsN4BeyPQG4HeCPz+IzBWE1dh0Uef0UuZl+qoV5ttk0iW0j8S4/40++4fWFhO+MKRZZNNZpd+5iGRcFQp5ZLRfhCuMmpp9l3K4MdA3LKXv6y5Sv19613TLI857dXfkSwxprj22uvCxDEBmDhhXPqs7bnn7mXGeuummfGihZzHxlW3sa5+rDXlZotNeiQ4YNEt8AJqOh+S3C9GSIDE7REzwbYcM6H4PczhJ/y4tli6k+V0IE5gRPakLqyySMt3Zi19YVguv+KKsFGaJNf+RoJ9QexNyTST+LVariefejKmJwJdP7UupJqnkPsxVFC4D8SRPTH1ANwYYTRGJy5sw1X62Fw3AcgpU6YmeGn9AsnoEiAeqW+Ydgkf5hwy6oCcAIFFOqYDQ0Iy1dg8462ex7VinYA/7J36Mvd05plnJqjBoL373nuxEsdOYAkFxOSimBXMhhoo88OG2x+mAepUgFKSO4GW72FsBEjOTdpH6qSWBBBmSKCmhhGDehs1fYJjQbRxeOqpJxMUYhW0LVBDpSHxWmuuETYGm8jYQ72bH0BN02JyOoF7G0/1P2r5Tj75lMgSASVBcOsRB+QCLd/73vfTyoHUEigw5o5hPmubChbvcxMs2n/W0GWXXZ66QsYOwFVr1+F7b775evnNOWcl2J82bXrWz+DAcLnmmuvKooWLw/QInAWEDGO4GHIqnTxltex+gBEjol8X6SrG0nHtF7VRP/7xjwOoJi03KcGn3wFP22y7Tbnv3vsCCprpA2MV+wfotm45ivqe69bsmNRZsNxqYf1dMsE8HnXUkWFKATHGI0CAeTW/2HVz+8orr4ZZVo9lvIERNvKkbzF5GR7q7PBrvZokDEboi188IcYY55xzbkCefTFz5gZp5s4F1vq3vzFqb71dW3pgS7CcxkEw7rljvQBMWo6oMTOnjzzycAAO6TJWzvUDARW4VUmf/cdyX6BOjmitYuHSODxGM3rDvV+NOMYPRwIdWfbI4rLSiitlTzArAhDsTQkJ53U8zxUy2ccffbTsuMMOGUPGOYDJsccdlybo5MWAILk1dQFznimTJyfRZL7uuPOucvPNt8S0yLNKgsW1A6L2vLYe5sA8e57ZKySUnrueDUkKXX5F2FCJDn+XnPF9Elcg2fh7LkRa++RTAfP33X9fbRHx5JNlA66wq6wScArQSQQ88OADAYFq6a6//rq4Nx519DHZGxXY155rqSXWQH7+/MgrgTeMlTG0Przn1JA185PGepsj8mrP9UULF9b6tjTyXpj3HzBKWqmuFlsnIeNH8uqGG28oDz/0UPmzP//zPA+d/+677sq4bbPttlU6uWhR+clPfpqx1xfSWGrhAhR7t7gPyaCayKySawY/ZJVDwxMyN8ZnLUycWriYmvhoBXGpicPEqYlbtKiMx8SNkpdWJi7ulPrETVouTJyqhvq+rSCuvm1rJLB4EZBagax/AkJ7IO73D7R63+yNQG8EeiPwxxiBWhO39On9O+fwEE9tQV6QbJJrzYFm31oMAHCYuBNOOKpsugkmLq+1Mrqk1sT9jpzSK2K0slR5gXzMxKTJOPMqWYblWpatayAOkHjqqafLtddcm0z53HkaZI+LBGn33XctG264QV7eC0hjBhV419q/JpERUAnMz/nNOQkOZDk5r6U+ppO7MYDw8sYGMcdQh5S+QKkPq2PxST+VpVsqKRRM3HPvvWONrBXzY4YaK+P1yRmQzHLD2bMS6KRuY2g4AEVNke8I7NyDbLX6uM023axKHNPXR1Z3fLKxAn4B8hVXqJWZl6CeDEidF+Dj2gU5Muiyxg89+GD6LulnhnFTDylQEcxG5nnNtQGR5JuCN9fgmtiE60lFLoZhq+6O7ks9hdq0Wm+C2fnNOeck2JKZFowLYAXQP/nJT9L0GSARMD78yMNl5vozI2ECsEi+zA/535yN5yRw9jsyvciqRkfDcspmq8U56esnpWeVgBf4rDLO9SLF1FZBLdydd9yRzxtf1vQCYqCOpFGNFibM2KipeuPN1+OSR26KARRgAyFvvvVmpHJXXFkNZLAIqZPsDHOuu+769KSTdddP0HgD68aGkc25554XUEFKWV1Tq2FEM9vpfFnHXGKBBvOpDpTTI5bQGgmLk4BytLz62ivl7LPPCFBaZ+11Y4ggvhscHFdO/vnJYejUyxl3AffV11yVQJ/ktIK1wYztRRddWFZccaWYlRgbzwD3iEl4/oXn8zlrSJCudglI46Lqu+ZErR75JgCHMZN0EYDutdeeWSNYUvOGsTTvGBRuhZd0wNkxgTLW9YAw0I0RwsJw+RRtMq9xjdXQaHwYWWtccqQ1Uq81TBOyriQMgAiAGSushg3AAr7IK/fdZ78kEiRNANLY+g8Nx1nSc2CPPXYLK2sdtObQLkT9mrX0wvPPZ6/olefBZv0Cc611SAvMazJpNMDQfhDwS37Ya6SuGM40oR4YKO++906ebYCEMcIaWpck3ZILnlWOQ5HgngE8LJ41vNUWmwcAMQkyt/bOrbfeku8C3zf99qbUeDJpSmJm3Lhy5513lRtv+m0As8SJfWRcMV3682m2jTGMIUbpy5wZSyB+m623qo3RJ4wPuDO/nqnmXt2hcZTM8GyUHMGwaRPxwP33F+oBsnaSSwCPDNFc2H/qh7lMkjX7d5Jr6wHrPn2NNcPAtV6NLTkHdGGPJCuSKFAvrS75gw9y3Wob9abDZhp334/8e9y4MMjVVGpx5ib3v9qqGX+GPeZ/2urTOvlmdZa0zgFk4+bf7RfzIMkDzFpj7h+Iw+Z5VqTlysRJeXYBq4yKsNOevfazP5Jkr772Rhkep2l3X1efrLWK+j8JHPitAlIFgkCcFgWe6Zi4vj6qGPdSawQbiItbbfeO/YixSZ4ifeWD998pCxdWxjWS09KTU/4xArDeMXsj0BuB3gj8ISPQt9rnVlmmQVxFc01NWY05KvBpL0JgJFLEJX1pMdDXp6/VgvLFE44KEzeURsLAzfBSEMfYBBvX1cQtGVGj1gqrvVI7ILQMU1bP/dF2A7Ux8VImDohTLyBQxg4I4IaGBgLkdt5lxwRskfgsUn+EHazAUNDnigClxo6R6wiMqxV7lSbW2orRMBeCEmOw5557JHBNzdunuZokO1sbbDuH2xC4xNzjzjtjAoG1cR2tbkyA8M///M8xH2jZa+dWl8E508ved5r1t/5pwBSZYRurvKQFC++9m6yu0TM2ZHOC8dpmYLm4AqrHALAE1ADr0888Uy679LLIrABD49ScEd2n4A5DJgiXeRZICupl4X2PgxygyIRBQAhYNBZVIACskHK5BkzmlltsEWkg4xJMCzMGUiRsDQZOfZvzAV6c6QANjoTqiATHDGb89/ozZyabLSASTFoH+x9wQFzyBHLGXzD16GOPJcvd5rWxj2RmgKLgELjFLgG9AmNZfSDwtzfflN+3YIy8lFMo91MSK2N3+223hbnACFk3Mv7nn39BeeP1NwPizKkAtzGH5lFvPPU9GplXIwIADwtcAXhLoAhE/btAUU2NuiTrFai2boCUJiV74YXny4UXnl8OP/zwMIrvYVEWLwkgeuihR9I2QTsDQR12xr1oyyE50azOsVNnnnlWjk2qhzkQUAI12FRGMzHiWbQokjj1ZoJqAJMs0pwCzX4nyPd9yQnBa8YmyYEqb44EOL3Fam+5Sy+9JDVqesJhat33z372s6x7xzKOzEwcM3t5cCDMR63pm5RjLAVYSw2Z7H0yWkybOjLzCkhbN9aWpvXWNQYq/Rc32jjnWGGFFTvW75Vy9z13BhS4N0yode267VHHwRirv3OdrgNYdo3Ws/Xmp5kr+Xxj4awZbPmcOXMydnFxjITzg675+bxck+cQVtl+sJaA4p123imJBGPNtIP8GCgwxurMmqNse5YDSJg7NXMYzyOPOiqJDdJhAPyJJ5/KPlbnBlh6RtnL5JvLMuyttYexti+tO/XEDFqsgRdffCHOnpx+AUljoK3BrrvtFtbRPgfiJDfuuOP2JE8AHgkeexgYffjhh/J8PuCAA8OoUxN4vv3qV2eUbbbZumy+xRbZq/WZXltPVKVF7dtHiWAP1/5tWsYM5ZnpJ20bRmodojnECrbWEphW76f0mJtXgYznr2OTqGOp7b0G9oyt67BOPUskGjw71SS7T5Jkz0v3J1G3/fY75B1gDRhbdYp6BTJB0UvSs9se98PU6oUX1eNV6f7uu+9W1l1bD1E9TCtjtxTEjcRsRe9C+2V4eHySN1i3xvJjhhmbAOHVlrqZm6QJbBdL9JW5H7wXcxPrx3vM/j/pL/9DT075h0Rbve/2RqA3Ar0R+IxHoG+VlVYercwUJqCrw+l6frUaNIAlmb7UoVVzizIyWsbrmTPqQb+oHHXUwWXWzBlluYlkX6SE4zoQV1mi2vC79p3rG63F1h/56WrfmmNWet9wzCJDCqhqzXY5RlZTiNHR/s6I4tpIU8hbRpYsDlDZYovNyq677hxHyGodXR0mYz4R2diCNHj+lx/+S4wyZFABBy97L+4aOHPsG5ceUqR122wtcNg8mX4gKM3RP4WJA2TV4hkvQYRr0gNIIM52eoNZMxMUhPEbHIjc8Ec//lH5xknfSKDSJGbGWjE/xkBg0zLGAie1JZwWG7vYDGoEHS1wAVKwBDLi5ITOhaHy7+6RBMv8OP/5558X+ZexwFaZg9rUtwSE3XXXnWX27I0SaNZzVVCtjophhP+WYW5NxStgIm8aSGDW+tHJ8McgJKBzfFEjdc2114QF9DvXLLAWcMrUs1HnkkiStcsuO+d6r7rqyhyXy54AyZipcWLTTQKmtqQZgwh4AUW25Nghn8XQkJxGbvnkU3G6VDcF1Jr/SPPmz88fbnpMLbRgIF8VqGMNgLbGknD8My5ptL5gYQDu6aefHtAAnFomQLN9JjjkKkgeClBx5wtj2bWhaC0IGlA2T/4NKBTYkvTuutuu1aK8SyYYN2v1llsYk1wTloYxiHut8mDsz0g5/fRfRbq6/AokcYvKHbffnmB63332ifW4wH355VcoF5x/foC54wBqMY0YHY1dP8BgXQJNm222aVwf9c5jigFQmjNupdY6gAogcvYj7XSc9qypkuFaXwSwC/QF7WrEJB3sMwkBMmNBPrlda8K8+urTMxd6h5kztXMC8zrGS/t7JS01OhoGgqPpqaf+MuPh2gETbpGAtLm//LLLwv7o4eUzkh/WICmZGk5sJebeHBhvLpZYeWsAI9Z6ownO3RP22D7CYrsvv3PPAmz72RgCg4L+ZhriMy0p05JI9kjYlMWL4nioT5rr88czQZuFKp8bX1ZccYXaIqB7zrl/INP11b6A+pG9mlYpAN8WW2yeNaQW17xaq8DzWDqvcy5uz2rrGEMF6GC6/GDrrrn66twvEFabzg/HpKkZBGEoH7j/gTJrw1llxRVWCNOoL92Gs2YlKQNcecZIVLkvaxezNW3a6mWNNaaH7bRHrW8JnwP2PyDyUwxjW0+ex1FsVAo7zy/r2TzbU9a1JIr3hAQEijprpdt3fsd0KmCwk0o6FAbP9ZoXa4y0l5kSOXecfGP4NFAuvuTi8szTz5QTT/xaxt81P/rYo6ll9twhX9bPUkJj8823yHqQaFI7p45Tfzz3Y41TmNj35uTpZ55LUhBLuMceu5c111gjZQLcKdNqQAsgNetlScA4yafnm2tafvmVyqLFHGklhTSbHx9WL0nNruavy26mdr0m3ozhSBlZtGisXAA4POnf/F0PxH3GAVjvcL0R6I1AbwT+kBHo+9xKK4/KypFwxK1KX5gOUHk5NgOSjhQb4560fBtKFm9BWXmVieXoow8u01efXMYPD5VBAK5rMbCkDNb+cB2I40ypBYGgogWGLTsdWdUiUp1mmV7tjSszBvAs7pqtchyr1skvv/RKauJef+ONZKIjA5z3Ydlw9gaRyZEWkizVvnLqCGpvIP8PHAhqSYUEL6RbrfmqaxJsCSQvueTSFNVrfixQb4CwyUE/eQIwibW3WquBOePMM2JVr9+RgCR1Z5FMDqXX2a/P/nUc5CoDMxKwSnKpf50suObYstzACRAnKCPraz2bWm+kGNR0dSACaf3iBKCaWcvmCzybAUC13a41dOpYMBSRKU3ngLZ0jiKze+jBgBONm7EIVcJXAyeBJbmponyGGBwyjbPst/ECjASOxlyQj9US4Jlv46P/2PQ11khtTD3Omgm+SPn8ADTA3YwZ6wYYC24eevihSMOAjDj2LVwQySB28MADDkgAWIHykkgxH3zw4XL4YYfXvltdAGg8WKgbJ6yAYwE+givrxs8rr75Srrn6qjAKDEgEWoC1gNR1AW1MHtQKyaZb2wAa1orkUZNla89YC6jvuefetGgQwG673XZl6pQpmS+ARcNhLSRco/s3fq6fWcZvfv3rJC+OPPKI9NhzLAG7/xc4S0qQaL76yuuRZQk4gUogwBivuuoqkWe55l132yWBnjG1vvT6+9wqq5ZFi0Zy/1hjzoQYhyQKymgCbWwqBoe0TWArILeO33nnrcyzMRJEGgPugyTAwFtcSvWb6swnJCDeefud1I1xVWzPAABJwLtPQOXESGcxXNpYqNt0va+9/nrG3J7QsJ40VzNv1y1J0ZwwY+TATKZrSu267rzjztS/Pf3U0zHGMAZAJiBq/x140EFhTMhtmagsnYPRjB9QKkkgMSKQV1+mvYQ6LfNkLzfbfc8jrJwaRrWWAIG5lZBQb0ge6lnLhl9iwJoRhDd3RWsAI5weeuz0R5aEvakuixVEv/zyS2V1Na8zN0iCiRlLMyZqjBQ5XJMXukb1pJj8nXfZJSyc/QZk1prXyrx8OojjpmvuAfLqiGtteTY89uijNVk0ZUrm2Xk8TwAzQHtpbe8mOQcwZP4+eP/91DcC8gC1NY9xlbSgDHiH7HC55ZKIIGvXsBxD6rnVAPvHa6mrGVctA0hLh87Iyv8bn0ULF8QUhPw67PC8+dmfnh21N1qVqUoguj/AyvyplSPNJUtdbfLkyD6xfoAcNg1z9sUvfal8fq21qsHMPfeUDWfPLhvMnBknZQZM+++3f0Cq65D4uPLKK7KfMatObi//0z/9U+bj9ddeT43i8Dg93/ryGUyc/4Y/k1xdxtjE+rFGPEu0ilhuuRWyp8PsDwyVcQFxE/JvtUecTGRl5JaCuCrNHIkqoK4FIO4b3/mPPRD3h0Rbve/2RqA3Ar0R+IxHoG+1z606Gmlj9zCvvUcby1If8vVPPXP794EYlMhALiyTJ69Qjjnm0DJ5tVXK8GAFaVoMjPaRXnYWzh2QS9+ZkY/2iWsvk8oWVEfIyDy6vnHtejhy1QJ14EitT19qO4A4zIggTgDw1ttvlpkzZ6R/UuuhluamXR2el6dAi5QMg8IkgNOhgCBGJINYNI2TR5PdPuXkU5LJP/jgQ8Ys82t/gc5+8RMmRQsEL0335MU6bnionMNO/sUXI9vcdJM5NWDQoHuc5t3PJXBmugCoKdKvcsdxscmvIE5LgOpuJ2gCMkjUBEwZO+6cwxjE2hvPWJEs6oGHyQAeZYexJ7LpWALBi2BZVhibcvsdd5Ttt9sufdkEa8l2JwvdF3mXvk76yQl6q4lJbUAtsOaUJwBWd7X11luNBZPux/GxdXrSAUuCNTV1GEAB/vPPP9dZls9KcIeJIytLPebixQF8atGAbwEsmRLnSe0C9tpzzwRrmEZsJ7kZcLf9Dtt301RBrdpHzYoF7e++924YSWtLvzoA1nm4k2600cYBndaDQJE8lfzM+Zl4OA9ZrPVJLmZONKz2/5qSm4vWf+zoo4/p2hRodYHFWJR6M+wDCR+jD4YPxtj5rYUEjgsXVdnvaMmaueDCCxLsY22snzQ57lwOY5oQdrq//OQnPyuzZ2+ceqa7774zNZBAh4FQq/TkE0+kRupP/uRLuc4Xnn+haGGx9157l+nT1+rY9v6ACsyp+p7U+k2cGOb3l6f+MmDDuSd2Pd8+/PD9ylIwHGGAseqqcSYk+YxsjTTwvfezNipDUJuHA93q5+zFlVZeqWtSfVmAdA38x+Vcagu/9a1vRcr2wIMPxkACOLCu/NivHC71qZMgsK/IX6sMbHGkbpWtHR/5NeYXK/Tsc89mTslOSfWw7dgVQNFzxTMAyFfviUkXkJO7ckiVBLBuyMvXW3/9uF1yZAQu2/MD0MEuanpur2pcryWE9eN6zLs2G+SpxsNetY591vGtB+ybteGY1qI1Zl9useWWkSRzj/V99WpcN3feaeeMQRIRXb8zY4DFYdrBHRO4kDyxRrCN6e22x56Z6/YM/jQQZ+7s5cYS+hzgDJCfe965AZNYdp8x18ChsZVQwbYDlAA6oGGcGdN4Lj/3/HOpPfOMA/j8ITMkMbX+SVslYoyN41WX5Gpw1SSU3iNhMbvEUhrcdwUCElx+oiRRr6xEoGOCAVcMnPH2J+8f5h56u0mqjBuuiQB14ekZuji9CZ984snU60k4mWuyajWj6lElPl56+aUkt9abMSP34TlOcnzQQQeXlVdZOWvHd6rCYJdIx93LVVdemXWjZQbjmdvvuKuMG1+blO8OxK27TgBof7/nmibfFcjJwVYQ91YSENjpCROXKwsWViAr8cnsZOh/AcTNnzu3LJgnoTBQm5svWFj+7K//Uw/EfcYBWO9wvRHojUBvBP6QEeibvCpjk4/a/bdeVYIGL/Um06tAroK6fi56nNRG55dJyw2W4447rKyz9hpl2Mt11It0KCDOnzB8QFw//X4pI4s6c5GOIesq31KTUwvmu59qtjh2/tFRzV2xaeSaXrrMFt4v1117fYJOwRvpCzv4DTZYrxx22KF58VYQWk1Zwux1zn/kbiQ8GDasCNBUg0JgTlH8+IArltlzNtkkwKMBpE+TUS69dAGFDPiS1GaoCWRbzwyD5GjzzTdL1jsgbvy4WJbr/UZGRv7XAhTBkhc5ELfJJnPGbMDvv/++/A7gENgJTly/gINEslrY199hDZhRODZDAUFoq7fzshckmiNF+7LCgJHGtY3FEsjE6W1oKFl79TmAWmU6JoxJPNWeseEHuDjexeSjrwSomRv3X6WLc5JRtr5ch7EU8JEbYScEbSRdgArZliDPuQXc7s/8+DxmhhOfoBE4AyhJAAXjGAaAC0gSsKrhIosFrjhp1vYKtQ+hdcGpT8C1+rTV870YvqSuRAA3Uu686864SZJQYrzMoxoioIrkl4yT7bmaH/sH2HF/80SMiwAAIABJREFUxx13fNZRA8PGSOAuENUovcoLK2Pr3oAxgbu/YxJIzlyX/159+uoBC8Z32WBbbZtWA2qhTj/9jPKVr3wtTCpWCzuiborM0XEFdqee+ov0IsSCvPTiSwGIgv8ZM2oNF3YPeDFf5hALRv7nOs8448ysgcawRk4WyTAmQ0JncuZWPapjOD7Lc1JP4+A4wLnxteasPXOsJ5YEA7YG+FOTBTjdf/8DWVPf+MY3si+sSRJIY4/FsC4BHgyx75BEAwbrzVgv4NC1eYYA5a4bg6rmzv42/75vrZHP6t8FTDJdMV7An2NjPl33WWedmXmx9qxFIMx/WyMYWgF9Wj4k2K9mLRiwSJc52XbMrs9jNnzmtNN+GTMUINncNyAhGAcc7JstNt88TA1mVJuHWsO3f0AXplACS5JBYkPDeLV42EFrWfsHz4Amr47CAAs1MFBee/XVNKoGmFuzes+rVqOc6uiPySmrpLC6aALn1iUQ55mtKbekgP2DxfIcwpar2cP+m1vjvc+++yQhYT6bEZCkClBl/Owb4/PuO+9mbtxjs/l3nRJVMa7h3ps6uCoBbA6UNdmIQfO+qEy8GwH8AtgGBtN6pvaKqzXSla2tfdGsU8kW7qSeH9YG+Tw2NCYoixdn/slkKQWoCgAyjLK9NWPGepG4+v5vf3tTQLUx9hymINDXDzByDmuSu6rkATMgBi6/+MUpqWldc621wg4/9fQzZWBwOOuMnPLza66ZZ1Kfd2pj4TpZ5fx5c5PsMPZY/fHjJ5b5C7rWCwPDZcKESZFUlv7BJPE+jYkzPovmLxiT1auH7YG4PyTU6n23NwK9EeiNwGc/An1TJ08Z67kdLXyX3cxLr78aDwhEau0Ng45aOzdY+spEQeeI4vdFafa90eyZZRyZzeLRMtA3bgzE5Q2/DBNXltSXZj1fLfZvtQXtd0sbgddsazVcwcrUzDQp5cIFi5NxBOJId1pfNyV7szeaFQZBcEn25fh5eXe20QADW2fSn0MPOTQBX5M2NuDoutiSq++pZgrTE6jWXkLVrfNTSuLCEgJxTQ5K3nL22Wfl5U/qtu22W3fBQ+1Nhk1sTI7AsEpAK3vIxAPrsZV6kw/IZPrLPXffnUbIAjaBkftrMipBS4C2l3SptvTqLgRXPqf+RiNkAU0CzQ786X/FpESW/Itf/GKCijoW1SXT9bkmDZLXX39mgCjGQkBu7LEtAm7Z/dkbzU4NmWBOMCOYJOts9W4CdcG74FZQaJwEqPrNVblYNcAQyFeWqcoLq8Sp9th66cUXyxVX6gO3Sklz4RTh94Vh1WwX8wiwZly6vn1nnXV2gsRjjz02cyEANdZAwGWXX1ZefOGFst9++4cNEvinnmrC+LiBYmI4YpJNksSRLm67zTYJNNXWuV5zC+QyWQGM1Fql+TgYv2QkABNY1xxajzpzX3vUafcwrraVECguXBSQCsALaBlGAISCxib7sv7cl+sE7M47/7zyyMOPlr/4i28nyMUa3fzb36aX1syZ62ceBc36wE2cMD4A9NXXXk2LBEHm7Nlzqg37/PmpYVQj6ZowC6TGJGzkYvqyVUOPKvVkgU8WCTjq5QakPfHE49mTJGfMGpyX/I88ODW1HYNirQvQBbQAruTEHgLa1acnKDcGd911d/n61/90rN6tORFyMb3t1tsi3zQO5r9Z+K82ebWYz3CTtK7I8NQnLVxAVrpqQL/rYM2fmsGuJ2bs1NVMpQdcX9a2OkzA74knHkv/uc022zwST2vd/EkQmB+SbAkKBkstQdF6waV2K0mv+jzDamJHsNOPPPrIWKICkE/t7vjxacMh4QN8s93/7W8Zs6wR0MBVspnEmAeAiPmQ8WoA07PBvDamqCXj2vNB/z3BueSUY2A+2/OtPXE/DuJaUq/1t2ySatdif0oI7LD9DhkHewqjZCwlLbCgWETGKox/MIP2RtZDJ9mzF+1xewSA8qzPO2hkJMcDXIEs3/fTGNdmwOVZVkFbyfPPGEfdwVm5M6oC/hZ3bWQAQkC5NlCfX5N9mnx3bFyaaVdur/aZw3hl3/WFjQecPec8I1ZcaaW0cyC5ZBjj/2+88aY4WW6x+RbZd57b3/r2t9O2QhJC3SCjqZ132in75oYbb8zz46ADD8r9YsOffOrp9IkD9D3n1pi+eo6NietjGpa2Pt43elR+mL3IpAX7CsTN03NuEQA6PnWvQ0BcnKU/HcQNdHV2bZ+a22/+2/+rx8R99jFY74i9EeiNQG8Efu8R6Js+bfXRMeDUgap2tCbniqkIEBeVIxDXV/pH+8rwgHqID4q+zscff0SZud46ZZh7Zenq3tIrTuF4+gpUd8rO2MTLNgFAs/zvCsprFnUZMNmuKecezYuWo9foKJniwuj9ya0eefjhmpkdHCjDQ4Nlo41nl7333jPMWWoWuv5BWBksAkAh4JFBF+y7HudNUXvXBFbgpsaK3EpmdClg00dnUZXlfAqKE0eQVDqm4EhtzGmnnxbWhtRQrUcNDEbSsPrCCy4MkBQwCqwaCBPUaEROzgnECdYAHBldAQ0zAXV/GBbBigCwmbI0d0kytgsvvCCmJM0lEauXps9c3GRtO6ZLUCk4FgBj06qL4eKxzLpghTsbO/V9990vtXQtMy6A1vha2wFAkGyKxAtD5fgy0WriNErnBilAbiYe5p3DHft4a61JXqsj3Fsdq1JrBWMj3idg6di4x5+IAYegN/LIF16IfboMuJolAbVaR2MkcFKbeOLXTkyG3edrfdxQgmDmKMwmsAUTJ1Q2Divz9DNPlRuuvyEBtHEHpn71q1/FHRR4uevOuzJO5K1kYI8+8miAorVaa+GG49inD5rPW3fm2Jy3Wrlax8jpbm655dZbykMPVgMNAb8mzgCJG281fa0eSHAKyP3gX35Q1v78OuWoo45NMDdx4viYzljn22yzVcAm4A5ckYMdsP/+AWwCRY6LG2+8SdewfSTA5/zzz8+863On+br6UGCV4YTrZKVPHuu/1Sqab9cKWDG3YboB9JPytn3dmBHXbk2493Y/1rT1BrhgeAHl0087PUHtN//sm0kSCODtgSYzNFZqkQBAn2sAz7Mg/boa2zI4UKZMnhI7fc8CLBrwaE2SIxr7MOCjo0mYeM5wJPTsYMpiPIzdmmtOz1yqSbVmyFVJO/2RNDIGTXJofTdWx/0Lrj1nnBcTDGSbH6yuNd9cNX1fQL/OuuuUO26/I46UWHLOh9ZlkwF7Lhs7LK/vW8tkuhg7DE9zWcXiWdPAnDFVv+fajBdQbX5arXBl2aql/Ccxcc7puUc2i4kDfitIqmCHuygAuvdeewUQ2u/WGIYUaADcmtGRvy9Iomb5nE/NpcepthH2sDVAcu3e4mg6PJw1I/mDAYwxzpKRSN7dB8AhCVITgySpCzrXVu6ltba6GcuEkfMe66t1cRNTTwm8VQOZyIU7Nr6pENRbk6O2Wmj928yP9gPrr7d+3GoZKJEsS7gA7WHrJq8WJ92LL744z4VvfvObuTeSeM8KoFeNXBx2zz037qBaLtgb3lOPP/FklUJOmBB34LXXWqv2xIs5ZW3yXe+l5Hn85huvpz2McRk/YVKZO29+ekRi4CZNWj41cWZu7P31STVxWNYu4RmA/eHcctJ3eu6Uv3ek1ftibwR6I9AbgT/CCPStusoq3bt6Kfc1JpnsDEYqUOmagXamJ+NYOpcSJm611ZYrX/jCkWXa1FXLEMar3wu1a/YdEIdDG6nulKSWfTXTmf40nVF/zEs0Wx3ParwCqmUxZS2T8zKfF0mI65k/D4MxWq67/vry+GOPJ4Na5S4Ly/rrzyj77FuZuJipDNb6NCAAK8AOWkB/7LHHROoj4GismXGWEb/tttvLpZdenkw1Jk6tgcwwkFeD6aXGL78zN6POVWugZJQ5qp15xhnpQxdr/PXXK6McwEZGEtAxjGjgpsnGak2WPnE3JxjEfMlc+73AXFZeoKeurbpILgkAwJj4f+MRJ7bFIwFxgqV11l03kkp24ORKQAQQWOsFS0xcME6CjO/+79+t7FspCQpYarc6uKuvvjpyHzJUILA6/k1MIKKZtvoPMlFW8eqAjAOAKNgVFKtZUydD2lUB6Egy9SR+suuuWVTWJGgtmx7zj6FaH+ScAOpvzvlNwKwgWl0NwHveeecl+HOfxtc4Y2EAtx/84F8CMAA/rnCt3ghrgCkDiJgKCDyBEtfzzLNPB8TFBGPGugkiBWyknI4fALJ4UTLuZ519VtbSF0/4Yta4fn7AOObG2JJaSQxUc4hqC+4Yrt04YJ7UUZEYAuxqO9UvtfYSYQLCki8J4CcBVOP1ve99L8HjLjvvlmPql2gMLrzowrLWWmuGlYlJxqKF6em2/377ZY4wl2uuaS5nh3mzV8gVjaHrivRyrc/nnvxe3Q9m7i/+4lthBCyQcePtl9sCuDGQMQlKEFgNgsKEDA1mrpuBUqu1tZ4xukxXyGn1G2wOjqSn1s6BB9Um5QHkcZllWFKD8sZINXMdrAGjIMfH6EmasKMXoHMotF+YR0hIWGe33XZruf32OzqZYGVzPWeMfVorzJ0baZpniYAegJcEMfcAh/36+uuvxbgCmEjj6+Gh8sYbb+b/SbIxgWSPWDJ7GSDzHCKNtI/V9DWVgLkFwvRfJDH1DMBeYTnVNTZXSPOR8ehUAekVKaQfHU0tIfMS537jzTdyz03+DMxL5tgL2Lpp06bmWQskZR1Gzv3JIC5KiNTd1udl2NhI+nx/KD0MrRESdSDitdderS1JJk2MbNlngMtqStJf3nr77bCYHj72lL3neemZ05qhW7ONba5yVnNHflol79WEan7qcoHY9ElbsDDfsY7sYZJu1wz0uVbAx7V4punNh11X0wjsMleyDz3zmhkWgEe66S1p/blv6/bW224rr77ySgxxIin97c2Za0oGyTQgDFO99dbbRPnh+XnSSV/POjDHDIu4nJoDiglKBY3AAUTj+7Of/ixMmpo44wXgrT9jRv6bnFJ7gWVBHKdUaxE45kLpXTlvXsfEDY+P0QkmThK0nwz2U4xNBjQAT316ZUm1AfnKn/+7HhP3RwjCeofsjUBvBHoj8PuOQN+U1SaPhvXprw1ol7YSwCIBU9VGP59phiP6npX+uFN++OGbZYNZa5cvf/noMjTYVyZNmFAWL5QhJqccirFJ2gtwlywCc/yUTG99H0RpGWfMKu2I0+KYmcqywFG2F2hcnECQfT9J5dwP56W3k6DFS1UTVy9qGfNjjz06/02GUiVtfXnpc9cTgMvG63GV6+jHrmHyqsW0wOGUU36R/9ZfrJkWyAK3gvnUJXT20q2gPnUiqSvRx2dcAgkBLTner844I06EpEWc5GI4MCywGRfpGtc8boJkNM15ULBTDRUWBUxGAkhOec+9CcAUyLtuAWKTGjV2sP5/Befkmu5bnaDaMCAKqBP8GJdmQy+Lz/gCu6ZOwzl9JnKcYTLWKjcTKJ/6y1PL3/zN38S6PU6TJGh9JUGNXlzc5rAqWhaQ5wlaLrnk4tynfkdTNcXt5E+NDW5zMVaX8zF2uOYTRgN4qunAuJjTCJw0DMdSCLTVOgInmgvPWHdG1phxNo6c8G686cZy1JFHjUmsMBEkmFgm8wJ8ag9gXMwFUwXzsM8+e4ehc5+333Z72XobstiBcscddwacGjeulJg29y4QFQACzkCKrL26Nlbw1okaIMBXE2WgjYV6A0OYN4YTAsuaYBgZC3ZbAN8kZt///vcTPP/N3/xt+dwqq9W2HqPcQYdjZAHEf/nLanGqpO/qazQX3iiJA0wc1nLWrI3yDMCWkIpdd911kaNaB03yaFz1t7O2vvvdf5cgz7nU4bCuJ8GdOnVakhYCaXvMfTYpmwBc8sRxzKWAHmgA/hjIHKYWaM0101Da2HA0dR+77rpblZF2LJF1Yi6rjLjKa/0bVz8B51qf/3zZequtIyO15+3/yuYAgYsDKlp7A6BVMoDBh2vjlmhc7eVaF1yvk5yaKRD2te6dBWPAC0DF1DSjjRgjdS1E1DlhvfwIstVAMVXhPAhQr7Tyylm3rVYO4Kgul+pgNw3Iw+akpjesS31eNrOOT3r4t+eYa/AMMt7kpI8/9ljWv/3rGq1tzKIxwp6ab0ZPzVykvRey9rpnNTYqSgQ1q1E5tCb1tc7r4ksuiYMtdhfwdi2RbscGvyaLqky/Uz/0k7pXOXhTQ7Saz7qGyYzrs1bSwTiQrAL+jm//YLkZ1hhPcyChAoA5r3n3u7CWCxg5TQprBQCZw1oXXNUa1gXgHzOW1VdPkssatiasAdJIjHDbR2T5lBJcaNViatlhzX796yeNtZeQDJL4Of+887Mm1MS5L/WlgLQkiR/MN7DnOe6a1RBef/11kT4ut/wKAcPcP2dtMDM1feMnDKetgESK+xyVqFq0YAzEjZ8wMbV0kol1/AbLhPETKxM32lf6OjllkirtXdG9q6k00951GTB//In/pgfift9Iq/e93gj0RqA3An+EEeibstpqo2E9SGO6VgMChdhHj4G25lDZAS/9w/r609gbE7fTTluV/fffvYgP9Y5btEig0dXEAWydlHLJ6FIQlwzfMmCtAY9lQVxeIB3zV2U8nYwxQQNDCvUji2PBLMCu9SZLivNMnz61HHfcsdUOe9jLrjbx9iLnAinAV1/AoKNltlt9lGvxAsU27b33vrFJj+yQ0YUebIuq3CZ4ojmidS9BgZXgD/vXQJzgnsU4IxXOfez+sQMCI/ck8FdrNGO9GWlSTR6VujvAadxwTE+cm+xGcCnYa65vMtICYyAOm4JBq7V6VeZkPP0xPpgK4MLvBaI+A3hhJAS5xlo9m2txv4KJE044YUzKZGwF5gJb52B8QfYF2DCYyRx1rRmAGqBNgC6zrKcXRsh1qMfDmgEOy7KfbX23WsD292UBXsCJ9gudi5/zYdDIJ9ddZ92ANvclaMXiaNoMGFtrgj/MEEBpDWy51ZaR2BkPYwogX3DB+amBBDxdX2UclkRyRyrquq1drOO1113bGZuMhjkDPsyPY5OiTp0ytetnSCr6QuzFya6suTZPTb7WJJHGlJwVewloG7dqNqLX4PK51ma4ghUh1ySP/OlPfxogjR0bTOCmLrIaTzBiYJYgWMRYWi9XX31VWCABpgbiLNHnzNkscyuA5PIJePx/7L1nkFVXtq25TvrEexLvvffeCi8QVkKAkAB5le0b8V5HdPeN6Hf/vP7bFbeqbt+qUsmBvEB4EF54ZPBOeO+9SZ8d35h7nnNAiHoKlSIUcU9WqJLMPGefvddea+055hhzTFix3r17CejDXBA4A5ToVfXKq69G52PMCvcNIMqa5PpIINy6fVsAFlndxYsXxIARyPN3BwqYjQAqqNGjVtJlbLyGuaiaoq5drTejagthgAjO7WcYD1gv6umYd4wvrKPL76zuk1YWlohAgm1gwWpGqR1iX2BeeAKAOcXPvJ5x5/NwIq2Tl6e1yd9cjmx7FjVYUZ/NB8yYTKLN+MgMpBRJeIGAFfeUZNGuXTvVIoX1zppr2aqlgATXz+sALpwnn+eMtIO5ZFOq5OcDr5VpDwAqUiF4rR/XaOAHEHRTdZGnTp7UGDLXMKehV1/t2nkC+SQeWLPcF6+7dYdRB6u29tMlPWb+815YPQPw1qON64YVZE6yb8BEsgdaqwJL4HntNe9zkxfmEc8o2FEccmk5gAyVNW4tILI0RiTrAEWANN//SLrp7zLWwRAlS3WM7OOXL13UfeS8GQ+SCHyHHQQoYxJDf0BANPsygI5ED3NHfQ8zM8PNGzfUQoK5AVtOr0Ek2XPmzFGtG3sQYBajnfc/eF9jSILo+rXrqh+EkcUNGEaOJFuL5s21jtlH/v7WW0puVK1aXawa10FCBfUDLRKysjERi57d0b6IQ+y5c2e1DstXqKiaOCohMAHjmSRjk0hOGXeF/kcgLkqkpUDczxCBpQ6ZGoHUCKRG4CeMQKxuXp0ysqdqOp2eEc+Ye32Gg6tkFo7AIRt5SdQnbuKE0aFT59YhKzMtlMvJDipLUJ84HCqtfklyymDMHkyc16iplkImaFbT8SDxYr9zhlA9xlX3ZpbPsZAuqQk1OLv37JFDWHoGdXowAFVlo05GlqDb5GdlemjDlMBOvP76a/FeYuoFFPWZI1O9bNkyBfWzZ89RLRGyNYJmggBey5fLwcQaWXpZ0iI+h3MDxBEwUddx+tTJMG/ePHOZ7ITTZe94A3PkUjQ0psYI2RqHQ7qjPnERYAMM9evXV9I8rgcwhFMbMiACKjL8BCZe1+HNpbl+giH601GPRRCPHIxAEUMQztWMWizTDnsGG8W18XukfARcEiCpV59JSQlGcENknBijRM8yk60SDGGnffToMUnAXn7pZUkOYZlgnQYOGCgZa8JIJ9E43cfV/Gyk9rU6ychkhTmgTDgBPbWMoUzGLQDQmc/NlLyQgBSgwrVi9+2SYAJ2JKYwTQTJNOJ1FocgEuCO2QU24G6Kwudt37FN8wHpk/cxpK0AoAPp4rfffCsp6L691ktv/ITxkZOruaLiuElNDAAD0we3K2fNcTzegyQY9os5imwTRoSxB3QBst3Jj3nI9TAkAAEanxNITpw4IQwdOiwOUiz4LRYT/Pbbb0uyBQPKdcA6EWS3a9dW5j2AOVoTVKlSTaYd8+d/JsnixAkTQuMmTcSMEbTCePzHf/xH6NOnr2ShHsRzTnweCZNLFy9FNVn3rH1CVqZMH3AMdeDmJhoEqZjAMO+oIeQ8uJ/sN5UqV5YEmSbtsEQEqN4LkdcA6ljXjAvutJhKcE9p1o1ckHO7cfOG1gjzFtYaw4dQFpOMl7XFvCIxoTpfGSwB9A0o2tpAcobTpO2RDoR4PdfqLpRupvEgC27bgtdj+T5tcthYlDRLF7hgn1DbD52DMVvccwdOzBeunToyAAYslvagpP9Pfg4wp0wK5/unuTeas68BJpdQMr/Z80g0sG5v374ll0TGTjLp3Fw51rIPcj6AWoAG65pkj4MkQBpzir2V33O/2JO81pOT1XMlqv1kzKhb47o5B5dAAmxdQsnnS0YcsWacN4CY+ww4ZX0wx1BK0COPucA98D3a3SY5vtX+ZhhQVELK2qsAsgGx3GfOmb0Shg1m2WqMc3X8zp06S+7L9bJekf4zn9l7GBMSB8uXLQtr160L06dND40bNwqfL1wooEabgbfffkeJIVyCDx8+JLA3ZMhQzdWtW7eEipUqqV4WZg2DE3qTCsyWlIbMrFxdN7WGbdQvlOQkrHqp6uFKWH9lZSolOHHieLh961aoUrWajEy4XJKePw7ExRJMXBzE/TbFxP2EYCv11tQIpEYgNQL/7BGI1amdV+a91My0BOc4AyOeFTXAYiGD+3hkZ2QFYBrOlDNmTAnNmtULWZkmp6TFQGkJMisDcZJTAuAiEBcrw5ac2rlIFkSgjvQoMjmx2N1BXeK7+uJEvdCIYVD4EGzgAHbk6FE1mOYhjaQyt1xOeOmlORZEycae4CddkrP5C+YrWKRmyTPIBGnWJ65Y8hjYDRwKYSLMqMAK2t2Ig9dyzv5lypNEwASII2AiCIHpgoWYO2+erpnaNnqYiSkptV5wa9as1QOeh7hJNI05JBjCuIHAHgBAgMXfd+3aLTBAMCM7elg31Uf4czZyU4sstpGLUe8F+KExMi57NHJ2+3EHcwRPBNWARiRABG6AIICxsTFZYgf4znmsWLFcgS+GDtao2GrzALswLEj1kDshLSTgopCfQAtGkL5Ifr4uoY3HpM5mJNmc25xgnhC42FwlqCOQwoqfusJnnn5GMlPqYLZs3iIQgwSJAIjzN/lXuphRjGv69etnYDBKYsCoAaSQ0BJ8mUV9Wdi8ZZOCYhghJFfId7HPB2wBoGFCYQJoIE1TdVwrCbTNSTUm4w3c6UaNHKWm7Ra4WkDKNTFPlixZKsMMxmXE8BHGZET1Rr4emHcO0LkWGONt27fpOgGwsAcwTYwN94zXcw/Xrl0toAOzitwQoArgb9++nWSeMAUdOnQK+fcL1O+L2iJqFsc/9ZSMH/jimNxTxhnwSn2OmCL10bIaRvqVnT13VnMSi3uugUDZWSRncgjMYedwuoQNatCwgcYckx+AOddI8My54Y4p4w3WW1S7RVCuRA6JpLRYuHD+fPjjH/+k9UCzetau11T6nOWzkebxed7rzNevgYIMsexqY6E+ZLbxGRCztUivSmOXaGIPw2GtCnxfjCeh1EM5kqFHph/+WgdqNu9sD7B/kwCyJIm1S6GZu9WecZ3WzsFqlBhv3599b07ep51p9H5q7pJpTaIzNK/o/cXYaU1QnxztO5wnLCyMDvJS6lgB/jIFicAvdaKMJfNXDBetOCLTFvYOxhymL+4IDIDkcyN1AMfi2rwfnu9fGotIwm+OwuliBQGR1apXU3sPauZY8xyvdu1akmlyHIxsHHiTcCDxwBhZm5EiGadwb+UGW4Jc1wxNYPNu3rolMxHmHD8zP2H6eA6wrzFX+X3bdu1k+kS7D1rHAOTOnzun/QD331WrVwvIIQtu2qRJ+Oijj8TQkQh57933tPfD8vOMoYYSeTuAEMOg9h06SG5Pnd36devURxKwd+Dg4VChYmXdJ1oMtG7ZUiAuCxCnFik4NVP7zXykyfpRHbOakibGxLHPp6dlxpk4Uqm8wdfP9+WUgLhEOQNza9qLv0mBuH92BJY6XmoEUiOQGoGfMALxmjjL7BtwMxWlZXEfNhfxz8oIaTI2yc4pCzNmTA5t2jQNZaWFajEASAtypkwGcRJpWo1dmWW3XfanADUCcW7Q4bJEZ2IsiLS6IAIoa/2DacR91REdOnhQAQV1JNQFwP2poXEaYI+MOuCiTPIWjDcmTZosmZ3cHmUzn2isvHLlShmQjB41Wg91C8fMsjre7DzKlvv4mOQvGi9JUwnC6GVUomz0zVs3wry5cxVsdO/eLfTs1TPoyBPyAAAgAElEQVQK/HCvzJG8E2CJAYX3q+OaCYaR2Vy+clnsFQ9nvpBTAihc1mTjQ4l71Pw2qmfw3kl87tJlS8P5c+cl0SOAof7CGjRbSwICRyRdnAs1YBMnTFTQPnjwoFClSlW91rP7FvClh1u3b4X5n30Wxox5Uhllgnr+5r3l3n33XVnAU8PGtalFQlqaeokBtuJBRHyUDQw/2B/QwJszc9wMd+YzFjQoyJo7d17o3KmTACKzDUc/MuoDBw1SIEjLB5fAMo67d+2WyQztD6z2zYAnVv2AQQNxsB7FYcf27WJykEbhWojsEfmkW6lfuHhBgS+OksNHjJBRhdwX8+24gDiaHdNUnjotgmqZO2Ski1Hau3efnBIBGk8++aQ+22qqTBJrgT9yPGNMOSbStA/e/0CfSwDJuWhtkHVX4sGkePybZuqA+DfeeEPg7tjxo7rXsKEwhC1atgzNm7UIa9eu1/2vV7euEg0AfVuf1iwcUI5BzeDBQ8T8waRxndwzzpPgElkhTbwBXt6Q2xIcJrkDEOzdt1esJRLV7t26q/aSxAL7goMarm/rli1h3LinzI0vSmy42Q0/u+SOdQLDjjEE6wlWBCkgfycxAvtLjRRfR44cjTNfHJfXI8EzYFGguU7Nou0zJWLvMP+BIWMOAB6YP9w7ALLq9AQ8nMGzuWqmf2YK5fdRYCxqa2GgzcxBmH8u9/bkhFoNKPmQYKkt4WaAWu+PzEweYABlD29A2JhF+3wHg3avTPosh9Po9b63q08hIJZawLv3xJLCwMJu8wUzzDpmrADWfBb33h0u3ZTGanupi060AmAPscbTMJA5cVYtYXySJdAP0weg9xYCMF3MP1NVJMbU5dgOpJNb4bjjMO9j/np/OxhOQFxujvWp9D1a7Q7SqWUGALLmkLDanGEuIg/HlRfg9sTQofGE2+3bd8L2HdtlPINb5aeffhImTpwkGTAgDhMlWkJ8/Mknkk4OGTpU9XGM85jRY9Tb8ubNG+pFypX99a9/VV9AkhEk1A4cPBSqVK1u++agQaFli+Ya+2zklGKtMVuhTQZgrShuoIOcU6oV2nloT8gI5ZBTqnF4CsT9hLgp9dbUCKRGIDUCv4gRiNXNy5NXV6QGNCMMRSAG6h7ylYifdHpZUE1cZhZB5xNh0KDeoSD/jjX7xvYklmV94rwmLpSG0hj6fcLuKJiOAvD4Z1CnEvXycebBP1A1J2lWsA6jhjwE22Wsk7GG37V7t4Ag0jEklfn598Kzzz5jvdjo9ZVjlto8FMnGTp8+w4KXqLaNgA0AQt0YWVWCwB49e+r4DqY8YLBsuAVCyfVa0cBFQRfA0PrEWTCbLzklASwADiBnQCRNgQyGHzSJhYUhqBfYVfY6XZJEssKwPjAIHAub/149e0UuZWkhl95J+QUPZejNsEYsZHq6pIKAFExVAK3YrZu9vUkgBd7T6EG3MwBkZ8+erYbRWMsDdgjACPxhLWD9+DfB1uo1qwVzcevzpsJcN9dFLdnq1WtkHMFYA7I5Xv/+/UKbNm2j7L9nfP1uWwiczMZaYJ9o6msiSwtmCbi4DlwqCXwxqwFoHT9xPOzatUuyRHqyWXY+6iGVFpOTXKNGDSUxdRBHoAb7gwlIkyZNBQKu37gW9u7ZE1q3bq0MPMYTb7/zthwskWsiQcOVD/MaxpLAzF3zABzMv21bt2n8e/bsqfYKgEokuswNGEE+k2vg74yjmE5YE9UYFureyJRDzI/VJm7btlUJDBxKAdyWAGHpmnkJbIsF8CWSpy1duljznmOdPXdG40cN1upVq2XigNxqwfzPxbb07NlLwErOgXKhtToy5gWSWNxaqQ/ECdDVxM4IWd2is1MxzRWOc/3GDZl5YLABwAZMErgC4qg7Yl47eHenQ+bNoMGDtCZYo25+YcDGkk3cc8AULSpgqOlRB9vGeubaZ82aLYkZ7QBkHHTzdrTF2RyzBtD0Crwd7tJYulIlMTTMMK9bI9kDeKlb13recc8Zb6R8SipEvRll1hFJMS3R4VJrUxfEfwewi1q3iNWPJ4ESCQyf3w5qHWwpSUKPzqhheTKL7fWkZjlsx7JxsqSLJ308GeYALyEH1cg+sK+51NGTODDPtA3xelHmJPOR+4wLJnONMeK+OIgDfPFvnGMlB1VvymzVsPFaZ5jdSMsdY91kSgm0aFy5XyQKXAkBq811+GfZnh7T/dfVRCyg79uaY+xfxUg7jWHl82zvyojOvVD7KePs4J9zwbAH4xLW9NAhQ7Ru2A+QojZt2iScOXs2zH3vPZmXsM8tWDBfTBy9CRctXiznVpJo1JxiXARjfODgQdVaciySc2vXrA0znpuh8fnow4/C+QsX5SrJs5HkVyueEUWAuMx4s29klVxLUVFBOHP2jJKT1CGmpbMnGIh3Jg6ny/81EGesrz/jpr346xQT94sI21InkRqB1AikRsBGQDVxLnUCUFhAYbVnLt151GAB1gBx9Inr0aNDmDJlXCgsuBsqUZMgjs4AXKImzuSUBAjpuFY+FCj400Gua0lSSg9QLAihxgdLcXOnJFi9fy8/bNu2XZJDggiaqPJwu3P3Vpj67NRQvhxOXEGW1LAhZOsJlDHjQObHg86lPBgwYKRA5nbc2HFR/yKkocaEyJ46khQi1VFAmTQ4yefqNQj8WTUupSUyNqEov0/f3qFr5E5JEE8Q8fnnC9V2oF279gJqJhk0ORFghMbWgC5AIME+4Kh//wH6dA+W/GHrWfk4JIqAJNb1sCwwZlwzgYaDLt7DPWeckBABUp55+ulQrVp1GRWMHDlSsikDpZliJjALYFwuXb4ksNSyRUsBCs7PnfMAM4w5mWpZwd/PV33J8GHDQ4uWLaJWE3b3CYws+Dc5aVw+GQVv+hnmIaoZVA+wqCE6v0TGBEh9+eWX1Q8LGdjWLVsVNME4pdHsvUgFmwKiMF9k/QFVyOiQ0+0/cCB88vHH4aWXXlYdFi54R44eETAYMGCg5FtHvjsiaSzOnASkyKwAstTkIbXCoAPmgCDSAud0yR5xRAW8wXphvw4QcFkh36lxREaJkQTshjWcpt2FjbvfKwJaWKylS5comH1+5kzJFgF+MCSZGdmab5hMSO6YlR3yC3Bx3RIGDBwg90nAEUCJ+7Nw4SJ9zsWLl3XvkRAjjzUZpMmMCYpxVASI8t4Z02eEutTviC1iPVrTeAXQEdukdRW5RhJUAv44Pu9nTTB/O3XupEQAY0iNE2uBc+a8GHO+c+/EfEX1as7WcfzyFSoIeDF+1J4iEWSNUINIsE3iBrt35HKsPaS1zF85WwpgG6iH2dSaFtNvyRcF7xFQJEA2ObixnFovkV29M5GwNs54GQAz4PTwenxY4ZC8zybvfQJ9qncy5srt/J05d6nto0CcfaZLNU2KqTUWJUPsvOxnl6X6fuFyXZdkej2xgEBGutaQs4YOQJNr0Ni/jDW2xAv3HqYTkxGXmPoaN7myMesClNG4+zxKyEejuZUWswbgqokslLQZWaOZ3Vj7CgddvNcYaTsfuX9SU5xGv7pMvU/MG9LYWNB8x72Ttgyt27QWQOe62Ct4r7cAOXvunGThHBfzoSaNG2t+wT5j748hyeuvv67rWbpkSWjRoqVMUUiAPPHEUCXrSNpgrMVa5NnVsVMnzbtPPv5Eeyj9LZHgkwA7cfKU+r1xDvSJa92qVSgqpK2MM/OlIUPJLBxYzYmUOl1UJGonQOlBKUnPjJCbW0HtCiJkH3eFjqvw4+6UaY+QU6ZAXCpwTI1AagRSI/BLGgExcfYgt0x7PCAgsxkFM/YwNv28SdnKZGecRZ1KcX5o3bppmD51soxNypfLiYqt00OAiQoAmMixkcCBwMkUKvbciIpJPIvvNUiWmLY0srNE6ekxK+imV1spkn7q3+7LkW7nrl0qCKcWDlEhMso5c2YpcODhyIOdujOYlunTp8eBDKycmwhs27ZNtQk4gLVt19aCvBLnfPx8LPufHGzFgx83OxH7ZWCY4IRgnEAch0AyuTR2pZ7IjRLIRmPXj1tgTySOygjDNpo1O3IbAGfvPr3lOobDHyYYGJ0QZJCJNhbmYWOYxFQjcKFQn95fZ8+ckb3/r371KyucVz8vM5choEE69Ne//FV1bEgTKcCHKYHFIHDhtdwDjglrQ1BHvRWGBqNHj9KdJajmC4nm1StXIhbSgm3AEewKjm+q1YgCPq8R4ztnw303ltbugQJkJHkEpFEwzbh6HzJAwqeffhp+//vfy2Hv6rVrYe2aNTrv1m3aWOAGW1lWqv5QAHZ63eFgybyjL9S333wjwPXKK6/GpWwEXwANmCnMNj54/32NGfIpAis+B3kltTFIKXEzZWywLoeBgH34YuXKsHbtunjNE+PIuXPfOBYZ/2nPTlPTbDmewmbDOJdin18cB4WwV7DRn336mfqAMSdgSWFiYZocICQMR4ylYI4gfa2TV0f3DDBNcMpcBpgRlDLvYBMA9/z+zp3bcQt5jsH62PDllzJ8QW7KNQJyOY4nEKxGLlt3jDXHuJFwoA0IjcH5XFgJgC6OfjJMYX1S4+bNo8U0Foi1w7EVkxOCb4xWuE/mpGrrUIxlElPoM55rQfoJcGUu/PrXv5Y1PKY3AEj+rkRB1PeLOUuSAiDG7116xzgS/JqEz5hf6i2RG1rNlrEV3CNqrpjvWoeR/NTrwDAm0fvlNFoUKlasoM+yukWzwQd0c10uo5XZksxXvC8l+6f1U3P5Ynx/jHbURH1cYi9Irmf29eSWKH7fkhUF3sfPpZpagRFTaO8zptzMU0za6PuhJ4O81s/dcRkX7znmdXkcN+7sGQFqgTtJakvk0sscMvMRfueSXHsmSHYe1R7GgXVJsdXHFVsrGsAM5wbA4j0G4ux8rZ4PBUO+wCUSc/qzbd60Se6XrC3Mn6i7RgXB/lZQcD+UL58roLRp02ad58iRo1Srx8nQ0H3+/AXhmWee0TpmX2jbpq3WEW6206Y9q+cKIG7a9GlqN8HnI1vm78jdMeYhAcWc2bB+Qzh+4qRAHOsM9q9ZsyaST1IykJmVEWKw7syvsrJw//5dJdWQwSL7xIkS1s3a4sQEJmk9UERiIMOktj6HTIATqSJIpkUSGf/d9FSLgV9S7JY6l9QIpEYgNQIhVrdO7TLVn6kmzWQoDuSMDUk4EsY3eFnoBwXFZWVFoU3rFgJx2ZlpIScnM5SV8kAhiw2QIWMNyxKTtMPqWeK8W9wQwGubrKbhoVq8CPEB4tw8AxCH+yNyx9279yjANLvpTGXMyVK+8spLsvDnM2n0jJMi7+cByznw8ESGRQDGw/2LVV/oAUu2HiYlASIePVNc+pX81/jYqX+WXSlBN2CR+rCr166oPxc1RQbwTArG37CzRlrGGIhthBVIt5o4WBsxRoWFMjmB0QBUqCYIx056SEVmII86WwJerpGgAnOXGjWqhxdffCnq/2XufMYyEOjcD2+99ZaMSJAMUvfEe0zml3DA5PecO8EsIPPrb76WQQa1Yp6pdzYJB7dvv/1GEkJ6XtEugWy3O9W5k6I1cTaG0xsXexDpgSQmCtQpee0On4EkCxksTdx/+9vfqr4KO3wACvVlmIkQlHL+Au0FhZoP1H0BUL3NBKYmSJpeefUVBV4EU+vXbwhdu3STnBKQgnsnhijU9DEGzCkCN76PGjVaYJz3cs+5XgInamM2b96k3mfIq2gATKNo5gtMJZLOSZMniWVwG3zkjcUl1qDc+m2lqxaG2jZY5cJCHA2NKcD0AXBM/RcMAv/J1p5Gy+XKaQ0AMrh+pG+41tH7auu2bQpGCXJbtW6hOjeumb2A3mV8Hm0CDh86pAbufB4sHfV3nBP32RtQu+W+S0FJOGA6dPi7wwoqYdN4H6YonB9zX/cQuXF+gerQuOt8BuALRhK5Z4P6DVQTKuYlckfEvIV6Q4HVKNh0+TcmFjRwXrd2rWpgkYLCXsyaNcskf/n348kdxp/PNpfFzIjxMwDNz6xFrot1x3XxebwWcEpCiOQFdZLIbLl3sIzUciGxgyXinAGpYpkiAxMADXPba94MkBmQJdg2KWSIgPu9uFOmgIrcfE3Knczw+b8TgC1KuiUF5onXJ/bXR4G4h5lB30+SgZ7l3yyp5+ZEXq+X2H/c7inhLuvSTgeD5lzJs4GEoGX31PpBjqCmdmBsxI6ys5PgiXqWJkCdMW5iTyOXS96r5BCtDyKppdUR2vMluSbQGEeMqMwRmGQX84Y6W0mGr1/X76gnPX/uTLh27bL2FNjwNWvXKgnUtm27ULVqNb3u7XfeCS+9+JIYSByBLflVEL7+ekcY99RYJSdo60BdHbJ4DICYa5iidO3SRfsMLsTMAZ5JJ0+e1rOUdY6cslmTxqp9KyvDqMcklYA4pgYKCdhAexZiOEPig7llLDLrJ4dersWlIZ15GIFwZT3jtfCxeBPxxLM6hBkv/j4lp0wFjakRSI1AagR+QSPwWBBHwCDDEbezltmJPZABVLhipcfKQru2LcO0qVNCZjpGHCGkK86g8XMCxMHIYfYBQ/UAs5cUZMQDgx8CcdS63b8Xl1NmZeaI5cNMAiZBph8xq0GDrJk9e1Y8EAP0IJ/r1at36NatqwCPNwvmfABKMDA4QFKIntya4Ifu1+NAnNcVUtPGsTA3eefdd8KNG9cVyPI5PD8J0gGM7897XwxHhw4d44X2HJ9rIWCndxnSHcb+0iXswM+qf5cZC9CnykxXHneuBDEEJ4yVtQ94RgEoQS11hC6B5MGOAyEugzgeErASVAPOkHwCBggGYGGsJxO1Q0UCejR97tu3X9ya3YLfzHDj5k0V8+N6iFscciGyzx4wEsh5Hy9jAIyI/Z68TOycyjiVsffeWwAmnBH//Oc/i2HETh+GjEw2zbIBXLAeObm0GCgVKFixfEUYO25sqFmjpsAZrC2AiqBt1guzFDBTy0bNGsYtmN1Q+7J0yVIZidD8mWCfnmIff/yRpKgAMQAR50jQxWcSiNL8nFqwDu3bh+HDRwjgYaBBwPU//u3fwtAhQ8PoMaPNujwrOxQWFqu3obW9iAlIca30QluyZLHADiCIoJXzhLningB4/GdAONcGmKtRs5Z6UAHguJ+Ay82bNqvtQ3pGptjnrl07K5Of6KdWqDpCTF2+/HKjrqlf/34CYTgBkhSAybAvg91es8Z9/+rrr8LXX30dZ0pJAgwYwLxPEytYuVIlrVfYuHLly6s1AWPGvKNtCExnfkF+qFypso4BmEW2hh18tWo1QvXqNeImQMxnD+Q5mwJqRwsL1eR8x46vtMYA108/PSVUrlJJoIx7LoAbI/mUIwMe2iBwbgBBAl8x+ekZMogBiAI0Cc4ZPz6P+3v8+AmdH0CcMSKhwHdvTA5wBOCpTUBZmVoeIPlk38FUB5B588ZNGVKQUICp5Ny8rswlmkoQRYygGT+Zk+OjAJUzU4k9NcGyJCfJvgfiMENRos3u6cN7nL/+QQCpT4lMdxK9RJOBpYMnM8xKsI0OoIwtNudPk45aT0d+NqCfof1JzF3UPoH38neXTdpxqXWzVhAcE3ZVrQMi5pV1Z2xniZhyfo+02QEcQJ3Pp76SffLEyZNh7JNjdW8A7LNmzQzfHT4oIN+6dRspN1hDI4aPDE2bNlPt5YqVX4TnZszU3GVOc0/5zFu3boTqNaqFd955R4k8wBpJI1QZJEgwj6HWlEQW84rzp3XI0ePHQ1qaSZ8xmWrWFBMxJK30PSRpWiIQx/MYpQpMHC0GWNc0+wbMUYtOskOuoiTKAMvOxAm9PQjiOGGzyYpmQllZCsT9ggK31KmkRiA1AqkR0JO3Tl4tMXEKlqNN2zOrVhuCdb01tk74aJvJCHILQFurFsgpp4ScbAxNYDuQu8GmACxioRQnLP6LmSslEsU4GZfUtiDeby2pmDr5Y7OyMvSQwnGLBzWF2gSc+/btV584LK0JbKtVrRIKi/LV7Lta9aqScK1evVYuawAXuaJhi52RqWCKrC2sDIEYD1ECNTLD1ovuh5OPjwNxXqBPMEJwQqDxzjtvq6Es4AU5mfo1lRYrkFwwf4EK2wF4KqiXXNGK9ffvPyDGhyCYL0ADPyN3NBMJr2uxAOlRXwSkXDf1bV9+uUFB+MhRowQMkc2pH5akWmbZj/Rv46aN4bkZM8TuABoZPwIPBZfFRaFcbjkFQ9wDxhBmhh5jNNGGxdHciRr5Ekggy9yyZbPuHZ/Lf2bbjhzU+u9ZX66oRi4yx7AaTcvSe8BmLKm3HDDpHvfyL3/5S3j11Vcll+V8sPLm/GG/JEtTkJomMIncTiCuZk0xcRg34PbIe3GGw8CBeQF7NnTIEwoIt2/fIcD/wqwXNDfIvHMNH3zwgeqFJk2cKBbImzN7MAr4oh8bdVsTxo9Xndfp02fkArpk8ZIwcdLEMOyJYXEmyOTC6ZqLJ0+dkN0/NWI431HnxfUjvcQgh7oe5jiMGOwytTunTp8S2OC6vJ6sbt16AnSAmStXrqnXII6o1Pohs0zPiIV79+8q4SA56L37qnWknpHMPrWFgE0AEWMLwwirBNvEOQCGWENuaPPWW9abjrpK5ipAmr95Usjun8m4rXk15iK31HeLhAGmDwDnWzdv6TXnzp9TjSPJjk6duoSsrJx4rZfvTwZ4bD1wfowZPfw2b9mi8aAWdeDAAbrnnkDgnGGmraatREkKB6e0YwA4Ii2HHaem0evTzLkQJslalwD+OWeukeAaeS6GLgA+k0eXRH3eMDqycWLdMOcZZxxKqZOqW6eOzsEbphtYiepBgfaRO6Mzdg+zcA+v/8TfE+1HPOHzeBCXMLV4mIV71B6TrNTwe+D31lwlrZbQa/WchXOwxj5gagBjxbTG1QvSJK1qexPtJ16nZz0To2OrPjbR449zdBbU+56yHr3mERCnVhOSy2KAVaoECuuZBAV98r5Y+YXmOIYkmJTUqFEtDB06SMY89es3EFOMLJv+iiOGDxeYhcnmb9xj9j1YWdivjAzk5/lhz+7doWGjRuHkiZP6DNbF+nXrlVysnZen9cVexteqL1aFQ4e/C7nlKogJxp0SQxQHcVwPII7/lDAsKlRiyJuYx9IzdA7uzEtSBiUDoE1Jhh9g4lSSkATguC8pJi4VNKZGIDUCqRH4ZY1ArE7tWtZOOV5PlagBM4leoo9R/CGt3jTpIVZWEjIz0kK9urUE4qpVq0QFXMjJyRKIs5Y/yAoNwAHkxMjRk8jHgexyElLzYvhkVsn+jsyGbG2hMpXIQXgwIZMk+CEgVR1BcVGo36BeuHv3VpgyZbLYEkDP+vVfhjZt2yiYBMDwxZXm5uQqAKPuCZDUpUuXeA0SD/hkOcnDt+6xTFwkSzUJHNb8MZmFwMR17NhBckpkQ5wD2VFkfwQPMIUEm4AaMz3JigLEawq2CTK/++6Igg8An4LWCMjJlfCHQFxxiR7eBw8cCF+sWiUpXd9+/SQXoq+e96DyOpxdu3bKTQ3XQ8aEABXwwnwgmOeayGqbIUhmnLkkew0DRGDioMtZTepFFi1aLJkS94E6EwAs12KslTWxtmbEJu9lDnqWnuN5Owj+LhYqZu6eBF2MxR/+8IfwyiuvyKUUt0EAAaAMt9HSSH7EMTlPerJNmDhBzAhjiBkGclMaeuPgSXuClStWhu49eoRmTZtrxtCEFwCDpLBa1WqSG5JAgK3iPMc8+aSkgrhjUntms7tMrCB1bBwTh8NKlSoLjHGvAeQATxoJA5wIzMCsgDjAEb0Bq1apEj748IPwzbdfC2AgWx0//im1MuB8AHAEoNeuX49YzDL9mzHH7OTSpcsKGvksxg7pV8MGDSTJbdS4iQLN4pJCAVXuA6YKGOFg2Q+4hbEl8QC4AmgxhiYvtFob73WHURABJMwkdUWMO8Fps+bNxTapPpTm1pKZljer9Jxsvfb0qVOSsgKEmNuSIJZxX86Eo0eOhqPHjoYunbuErt26KagnicO8ZS7C5gmUmdowPo+YHxiaSCa7b6/kjgBjZMCwbHImTE+XwRGMGQDYekeag+LNW+ZySVIFUEjQXr9B/dC6VWszPpLJTobuAXMKFq1Hj+4K4PMLCqxuLs2CawJmY1ktuPem0XwWKgGSJE899ZTupdUTVtQxHmal3XE2ynXYitc+mujjaQDZ/5Rgx+w3j5FTRkkOvcrrUaPv0dF+YIcx8GUALUquRMklzsVl5qq9je5PsrTSpbAP1+/5e71u1pk39gEeW7Cbieu2taZ9OUoKGDA0kxmrE7VaOL74mfloigzY2Nx47R3qBEA66wX1AvsTcvYvv1wf+vTuoftMLTbzlDXNv6dMeVpMOMezekcknfRwo3UBXVUNbMEgs/bXr18nkxNqLOlzOGzYcI0Tny0n2pLisGTx4nDi5OmQkQm4zNDehBrCnq8kv1C7mBojU3LQonDl8mU9Z3geYOYEI8ezknkmEJuZrfPRGGp2fZ+J47ckZJPB/vQ5v0vJKX9Z8VvqbFIjkBqB/+IjEMurXTNRuBB/uNvm7c5jCTllwtgENyy0+DwHKpTPlpyyaeMGIS1WEnJzs/UAoBYOJg4ZpaSVAXmMITIHZol/R88Hg5QeQSQFKDxVylTQTWE2VvFY+BcVl4YD+w/I+Y4HLpl9gmT6sk2f/qzqrzZt3BTOX7gQRo4YoWJvgi4CbK6L4AyzDzKfLq1zUGFNre2B/6ivx4E4A6pcu8k2AWTIaJAbwgoBngClsF8EdrgqwuqMGj1ahfRunMBDl5o/HspDhgwViMOSmsw2/cbMFc6Cl8eBOEklY0FjhBshQQPNZZ96alwkSbLxN2YgQ7Ig6rwIwocPH6Z7cu3qNfUbAwBgFkETcxgD5JHuoIfTGgEKIAiw4XVtBLUcd926tZK3wegh4SMQBsgQINu1mCyPwJwvgKJqGumjRRNxNVl+MLjg2PT+AyidOH5C9WyAc8AGDoXMAfozcXwSDARYn372qcZwytNTTEYaCxifKyoAACAASURBVOGbr78JO77aIdOOvDp54djRY+rtNm7sU6EyQX9GpgI62JknnxwrcLVnz141Gle2PScnjB8/Xv3J+Le5Uxo7SsCI9ArJrrmiVtR4cI6wTb//3e8VKDo4LioyNgkHPc4fgPmHP/y/GnPuUa9ePUOPnj30d47j78WtUcwmUioSLZERxvUbNyXt4vNx36P2EnMZJIq3b8O+ZYWc3CwBDNYCveMAcCYbay2wR82dzxHuOesEps/MN6weiXsFYEJ+O2nSJL0HUEugymcQpMM0q09YLo2Sz0o+yRqmB1s7aouiXmyMGTJoxpwEzeQpkwXiALZa/+m0xkiToZEAEoYqUb9J5JAAQGdiONdNmzbqeIBC5gwBL1JGTGHYC7hWDDEArDA+fHliAXaD8+aLc2d+k4ioVxdJrX02rU6o+5w9e04cGMDGMbeRYnJ8A4fmNgnYBUxybYw3yQb2BdndFxU+4NRqTpKmmODLWK3kXckBXHK7GN8+fwSI836TjwRwfK4lipKZuWSJpYO0Bxk+W9Nu5MS/YbdgxP2ajGG3Oj7fV11G6uPFz/5v9lM9O1QjmDBecQDHFZuLsbmmek2iyzUdDPJdcvL0DKuDpjdcBMI4MPeMBAMMOK6yjRs1CAcP7FPd9MVI/gtTvGXrVhmYsKexf3s7EOYMCRvb23g22r6A/JyWFZevXJFUU+1L6tbVeuTnWjVrCgR+Iub9unq9MWcAcfSJM7AcKRdkIkRvP9jeIiVukK/bOONsa+PKeLBWZUpF4/jHgjiXU0ZGJ6EsTJ+dAnH/xePF1OWnRiA1Ar+wEYjl1aqZpJvQ4znuqshm/zATp2CCmjg9PAFSOFUWhmlTJ4dOHdqF9DRkezjGlYZinB0jQ5OQRl8fMut8hmX/4jIf/Sp6WEQuaA8wcRHiy8hIMHEYG5CJJwg4fPg7yQRxIuP8K5QvF27cvBZefHGOjE0wpqhXt74y/ASABGgEFBhLbNiwXr2lyLLydwIoBQulJapJcmvuHwviAAi6hpgZI8BwyNjk6hU5AA4DxNFsNwO762yxXEiqpk2bFm7duhOXHpHJ3blzV7h+43oY9sQT+v2+/fsVeDZu3CRyi3Qzmh+WU/I+Am4e3phsUGfXtEmTMGny5FCuXE5kGmCBK8AJIPbZZ/NDlSqVw7innhIo4BiAjgsXzovdgW3DZc/rCwmsaHx78NBB1Qfh7EYgAsAgUOJ1BNGLlyxWxho2iyAW0ADrwGs9cKNAn/kBU+egG6CoQv64o6k59XGuCxcuVM0KTBGsFqkAmJ+VK1coa47LJu9FIknwjDtcq5atJJ/lXsOWLF+xXGAJ91KkorjRIQGd8vTTITMjS4E68+zY8WOha5eu4dud38pdjnmDo+fVK1fFjlEDQ8AkqVZkHsA17N+/T60kOF+MUQjYYP5gbqZOfTbeyN7q/WjHUKAkACDg4MEDagKMnI9EgAHpmho3rs8btatpMvVhSMzS09XvjM+x2sU0yU0B4IMGDQ55eXUiFqtEtW8xzdUiyUy/+fYbAXPuHfdJ7FLEeHF8wA7sshw0BUrI8mepZg8nStxd+/TuY2spCqTdIp95hFPk7t27ZPDAxOjYqaPmBODXTSm4F+++967q1Ei6UKfI9TFPxNCGCKRG9vLMXZIUXANsB3uXuYAi1bW5tWPHdo0lbTtgSxs0bKDPZe0RPMOs0GfQ5brW++y+GGTYNoJ3A4SY1JQTmG/arKmABPOYtUWzdm/j4WBGCaOsLL2Xa0T6jXqAeijqDbdt36a2JgBIPju5ZYPX+7mc0ECc9X+MG4tYfu0BybvvWT9KTunbc8RmRRm1eHWUmoAbjIszXg/U5UUKB113xASyFt2l011rPTnjdXAmnzS55cPSTeaD9u2osbiZkBhDr+NZDis+JsmSa17LfABMAdCQxQKg7N/WakLutun02jQmjlP3JvI4hvIBzGtMSnr16hEK8u9KbYBkElUB62vpkmWhRo2aYfr0aZLPohYBrFlSLMtcPGNloXyFcgLt5cuV0/VijsOe2r1Hd62D3HLltCbpi8hzlhrda9dumDGYensOVJ84bn1pSVHIyExXsQLJTfXfKy3W/sDexz6JO6XMckrpM0miJseYOFqfZPDORzNxvMETrV5SMG32b1NM3C8sgEudTmoEUiPwX3sEYnVq1yx7MMPrm7o9GL2mQb+NHrIWZIZQVFAQcnIyJKHs2L5NmPDUk6FSReygTYrBgwcQJyllxMSZlMayuQlJZeInHnY8vDyYt7jEsssAHjKOPCALkKjEAFxl4dChwwquCc7JdFaqXDFcu3YlzJw5I9zPv6ei8f79+isj6g5qCiRv3w7z53+mYBbDBgwUrCbDnNF46MHa6PMtWkp8eYASoU0vAfdztYbLFlPxmQTUSMwomMdoY9jwYQouOSSfg8yLHm4zZswI+TR3jmy7CXxhGQkgR40aqXNB5kbg3rBRQznrJWK3ZBCXzHaaWQEBC0wNZg8YTuCih501xyouLpQ0Us6CBJHFJWIHACf0BCPwJLjgb3wnwOac6bnHl/ePIrjE6MEdElX7E5lCMK68BwAFOMD5kv5mxlhZUOrjj4yNIMvqi2gpYcBb7oCyladqw2TA9AlEygbDhdwNOSXHQZ4GMAO0DBwwUICTmq8d23coaKYGrWu3rpLXctwFny/QZ02ZMkU/7961O+w/sD88O/VZyXcBgTBvMLeMJa5zsKrUt+GO+u233wqcAWCqVqmq6zL2L0fH49phlTA4AUBT/7Lxy42qIYS1ggEwqbCZmmDaQ1DJuHF9a9euMWll1ar67Jo1q6sfHkkAAnxAujcDB0wjxwI0ULPGPKaujcbxEyZMUCNzqzO0ukskX5lZ6WHvvj1h0cKFGmMkj/wNYIzZD9cJ6Oae3rl7R+uFv8MSI0dk/Fd+sVKMBO59XD8A1CXS3F/WHGCJ2klYvy5dOqtmkRo1AnMSMcxV/r1p86bw4QcfhlmzZ0kKChsI6IK5JSEEEw+T5v3sCM5JTtDSAAaZ/lzMV3eePHf2nBIIJCGwiCdBQe9FAmMAFetsyJDBuocXLlitI3OO/QhZLcDMzXho+8H64PpGjRoVatWuJZt53FGpU8SgiDVrTqNmzOHJIYxvkHbSk2zoE0+Et996WzK3Z5+dpnXhbRRYU6qj831XDBjyadMviGmNIm2vj0sGbgmmLtq4fP9ygGZYLA7Kkh+FDygok/7gxioPNMiM/5CoU01O0vma5sOYh/wMaHMjGpN+RuoPwBzOncVFOjdLosGIGUts9W+WPACckUziHvk8liNrxDDZ69jLkTZGUm2xuFabyPGNkTUny+Q2CBybNUTSBJkl85aE34njx0K/fr2ViOnUqbNAGMB71RerJd9+4YUXtN7tfK2NBc8q6kwFuHBYvo9M354L1pC+THNRLWWQO+L2e+OGQBmGSKdOn5GahfmIsQmtWZBlMjR6Lqo3Hs9De15fuHhe8nKOV7ESDrPsb8ZKSz5MQo65wxiABqk5xjQmGkfGFmkmgNcZTL6n5JT/tYPF1NWnRiA1Ar+8EYjVq5tXxkPNm94SQHkButdbOcRyEKe6JeyM790NOdkUVheGKpXKhxdnPx/q1q0VMhV4ElaYoYnXxfnPlhl+dFLP3AatgN2tw11mw/OGh6tAXD6AAlvq0nDw4CEFuQSpPBhxIKSXz+TJE8Phw4f0Wd26dY/XTyh2KSsT4wB7M2r0KNUHWRG99Wbj7w7ikiWfCRmo/daln8oeR2CT38v+WkFIQsq0cOHn4fjxYzKTQHZDVpbzVfB6954CTDEyamRuzYQJSrZs3qwgAqklH0gAjGSP/6xHmtWQufObBVB21zyQc/MAGEGYPWzqGesJEybKIAPDGGcMCXp42K9Zs1qmMTBTZglvPcc88jt95kyok5cXmTRYDy9kRDSFBlhwftwv7qOMN8RAXBdwJvgia01vMzctSQ4YcAisQOP4iG1IihPj0k3m6datW+NSWsBi/Xr1w5w5czSHAJqAJowwevXuJfc27umHH34YLly8ILCGvTdgh1ooJJZNmzQVa8cXLRMAHM9OnaZzpPZl8+YtYfee3aF7t25h7LhxqsVijGj0DcsI0Bk5coTAqbL/tOJQ24RSBXW0GYB5UbCWkRGuX7sWmjZrJqDMvXb5JaAR9o+gDxdQgCNsLaBOpjB9eiuoJWNPYI3DHkG/rZtS1fmJOb19yzL+u/eolQAZ/8GDBtu6jAxAVDMUi0mCvGTJonDlylVJRpGF4WTJ6wBpNCGmFg/pF/fSbMytLo75Tl0X7BTBLefE/eM11mcNFvem7hU1nawB3FUB1vTRYx7LUTAwh7IUxNIoGcD73/7bf1cA3bmTAT6rAUXCCHOSrjEEEHN/+DdgnNrChg0biiWxfnwZAm4E3by/Cm0bbt4IPbr3CBMnTpQzJWwRfeSOHT0qthvpGteP7M0TXQT1GNLA5H254UutG2qhmrdortrW99//QAASZhGZHXNaLUAyrK8c9wcQDkOM/BcWECdYZJSAR4G2SIL7j8xEACLOkthrEzLjhInIox46P9xP8qc+opKdNBPXYXJG319dnm8JCgOiAlrsFZHbLvsZ84CkHC9wubZkuUgCJavGFdfcX7l2wIlLVq2WLlLlR1uWq0r4ntz83M/HGTyOq0TFndtSa/B5/Izcff78T0KzZo1DYX5B6N27Tzh0+LCSRCeOnwxff/NNmPXCC6FRI1oA2HqXAQttFMQeYp5igJLf2bkamyhgDnOmvpH0yCvQ6xYvWhTOnD0vNo/EyiCYuJYtxLhh9AWYY2SVKNQxrLaXseQcKlSsrDY8JDt4HnCNWo/MRa0Ek6NiXsZ/9pr0UKFcOY29JzQ5t5SxyU9dHan3p0YgNQKpEfjnjoCMTZRtjm/glunkoUJmPzmQUAAfYa9cXOZKikJmZloozL8bqlQsF2bPmhka1K+jXnHIKR8N4jiAMUYPyH+i60rOznp9lLM0ZB55uPEAJ7spEFdSFg4dPCR5E9cAaMDKuVbtmqFPn14KRgkqkZPxhcEAASkAhYCuVq3aqgtz+Rufxb9VM0G2MnrIJTvB0cTVGTcHhDZOicbkDCfHsEDC0t0E4kePfRcaN2ocRoxESlhZIICAAvngooWLwuQpU8QwcB4EjrA/mHNgDT9y5EgFLABTwA81HLLwz87SvXIQ5/Ipv1kezKgxMVbXt2+pPo9j0nfIjBjy9XK5RRabQyVOkrBcNH+GgeGzuBaCC0wp+DwCEBg9Ph8pG/3PCNypycDe3l3hCJhx6gPYIH3EOGPatOmhdu1aCh6Q/Un2o4a19Dq6rOBIzdipV8rI1Oe7bT9yPtiQlStWyNqbz927b5+AI8wZ48nfcX3r2bNHaNeuvQIfxgBZIqwJLCSfxzUT4MPaAXBoMM0YMu70npsy+Wl9hymFyUJ6+9prrykJgBEHABs2COYF507kdN66gfN1lzqOiYnOkiVLlCl3aRlMFzJazFgwsjAzF9Yh34OOq7lz9IjOH2Bi8xMgk6VrUdPignyxVMjCaufV1nfmcPNmzQQ+9x84EN54/Q0Bcu4D4FL3tLRMFv979uwKc+e+p+MDXEh8wJAhP6R9g1jR7CzVgQFWkY3K3COUiX09cGC/ZJqMJ+eNqyeMBdeF7GzJkqU6R2rJAMEwBFWqVg5nTp8WWGL+3bl9R3ONcV20eJHA8AvPv6A6O+S7NAxnDCtWrBwa1m8k8AYbW6Vq1bB69Sr16aPek+AaUI2Ml89hXJiLgLn+/fvJnIdxBeghSXUWmPpEmagcPao+hrVr1bYAWc6ZN0O9evU1D3AjZe4wVkhycb0k2Jd0u149McLWDNyYJNYaSRDuG3N+6dJlSsYg74XRfO6556KelWaKQbKF45sD5qO/HMQl79G+Tz0exD3uIfLTAJ4DJe2PSW6R/m8ZFkUta3x8vN0DUj/Yn/g+qvdbfz0SGYAP67Fn9W4mOzVmz9QhieRg8jiYgRTqf5O2KxmlfR7Wi89LMITWo472HfQOtZpWfvZ1PH/+p+HSxbNSdSAXhn2zdgZpYdny5eHJMU8qCcT64rz8vvP8AZuzByVAXIYaglPTyR4HAydwFV0TbDCqibv38tUqgPHCfKtd29ZqKYCpiWrj1Ojb5I+ARNQeVudLQsRMwAzEGbOpWlL10HMGNHpuRaCawSxfLldJCb58jJ976X9LySn/ufFX6mipEUiNQGoEftIIxGrVrF7m2XsemF4wz3ORwNDsrP3LJWwwVjyMCkI5OVEWhbp5NcNz06fKoTIrE/DzeBCXABoPgjlnehIOZnZOPKAzMtMUnPPgpSaOIBetP5n9NWvXqA4gt1xOuHHjmh5wDRrUV3NVLM6RzBEE8JyHNaGxKnIV2BgCVQI9HrqSOGKWEPUsglnynkzmcmbytuRsuWfBbZTsgegZWBqPe6Z4/vz5sjyvV79eGDliZMjLMxaKY5E5pf5h/PgJYrE8qOShizkHr8F+HOYFN07MLmrWqKHaJF7vcqRHzwZzD4RllY12dnZ47733wokTJ0P37t3DsGFPhKJiHDQtYCFoJejAvXHFiuU6J9g6aj34G+PIMQiM+Y6Ejaw1gTQBvjM3nBMAh0AXBgazEOqQPl/4ebh44WJ4Zuozej1gBgYHAEPgAIDjmM2R71XG0t2c4wCC/J37wLnBbGKbjwsp2e//+f/8z9ChfYcwYsRw9dUjSP7qqx3qywbgIIA/c/a0rh02a8zoMQKcZriyLpw4eSJMnTpV15eTnRXWb9ggtgXJHCCmefMWqjehbgWACvsLoPMm7Os3rA8Xzl+QCyqyWAA6wSMsK6wngSegZsWKFXJMdSMXQOjUqbS+sNpBBasZWWKZCcp4L4ARYxRqqRo1biQ2jD5rjBugiQgOIA1TwfhxXXyn9gxQgZkJUkDq2wikAQeALAdxzLOPP/kofPfd4UAdENLa52c+rybWrB1knBg8YHYCew0IBah06twpVK9WXb+jNpCm48wzxhpGj7UFQMZ9FdA0Zsxo1XIyd8yMJ8TrnZh/YtZuXNda4PxHjxodBg8ZrFq+vNp5ag2B+Uy5XIxwivVZnCsgsHevXpIn2tosk7waln6VGiafDK1atQ5Dhw6RhBPWlmCZhvAkDQCGsGckC2AHCa4JqklMYIrUsEFDMWiAUYDo8mXLNQcxYZn6zNTQqFFDrVmui9cxp7k2+w4DnKk+gqwN5vaqVas1lrwWwxb6hgEanPXx9iLcqx/6St5DH36NM/GPfG9Sg+5H/f0fMYCPhYCRFN6SXEaBqVVLUm83T875+TMHPTHEvskew3589dpVmSkxH1nfjCVrkfvLe2A4AUC2XqymzlUCYv4iOSavt0SlyfTF+KnfXFrUE8+af/Ne1Yrp9aWaF3wxHiSteBZs2rghfLlxnfalnj17qXb2zNkzAve0J6FtC+0IcIOlbpXzxPyJ+fkwE2eS0vToOoqUIHEQzDxgTtK+QK00lFgsU0KqU8eOcqdkmiPRLBODba1mYOdpSWISViSi1iMOuSTPULHS2TxfonrSSMYqppDkC03T6cTCuozku3LxLCkJL//6/0iBuJ8UbqXenBqB1AikRuCfOwKxunm1yyRhUSbPAJM9uLz3mNXC2RcSQcveCdupWD8tZGXE1CsOc5PsbLKbyC1/SE5pdXL+ANfDXtjn+88HA0MG4PTv9CAQh8sdDByMFY+aU6dOyx3s6JEjnJTOnf5wvXr3DH379JY0KyvTaqvIztP7iyAUFgoJE0DDsvQmx/EaDR6acuiMGus+DOK81icZQDlDR01TvMEtD9uMDJlYHDn6nazpafbdpEmjuKkGg0DgOnr0GEnjjMKzUSfoxw2QHkHOENWunSdgRcaYCN6cRBO24A9PE3d8MzCcGbZu3RLWrlkbWrdpE0aPHhm/bp8LgC3kQ9SvDX1iaGjRvIXGjM/xYAPQ/P7776vvGLVxjRs3Eqi8euWKAAtJAIJa/v7mm38TGwYLgXyMYyMppX2Bs2FkrWG0kMVhJNCjR08BQDXilszIbOQJpBkTaswAS4AJvmgvgEU7YAWwRJ0asjey47CejCHyJPqeTXt2msAW9x325+OPPxYAobEvzoCwhhh08Dn0kxo1crQC9q1btoh14jyp6eP8uScABtgi3DkZI5pKw5Z6YMhqgGUgIMKdk/51BKUAGyz4Z8x4LgJwZMp5HRl2qx1ivBkzTDmQ8+EW2rVrVwE3gljV9PA63B+jeiHA/pGjR8KunbvUX+3a1etiPpkzBKy2Bq1JO/fqyuUr4a2331TSBqMFrgm3PFg0mhrDvDlwZw3t27dXgIr3c70AIOoOXYrs8w+p5ecLF4bLly6HSZMmhoYNG+n4sC4EwFevXZFBC/VqAD5qMOd/Nl/zhrrRNq3bKJifN3demPPiHNX4MRbHjp4Id27f1fzgflHbRj0SewDMsOrqMjPDrp07w8JFi8T80tbj+Zkzw/kL57SPYETTsGED1YmuWb1GDCFMLowbjZABlQAtnGMBzQBj/s79+uOf/iSJ6oQJ40P37j0ecFaFLUI+DMAGLPOz9TG8pWQAYJxkDsYYrBvklygEeO2DtaE/LDtPbJmPjqsfC+Ii6d6jHyX/HCbOzi8B4vRzxKyxJiTfKzaLf/YJQA4AhESRy4P5GTCEjBjDGdh2JL6sY+3JALKo3tABkTNyYuloHB4HheZ2a/3lmP+mlHApN3PYmc1kEOc1whzP9qaTYfGiBdqTuO/169WTAqBVy9baK3v36SM2n/sMW2ctO0wyH2L2bOK6+VzOWWudXpuFhZJLepNyEnM0EYe1r1ipsmriUJlgqNSjezfJJnFiJuko1MU1lZZIUYGcXUx9GntHbry+lrtBvzocmqmFU82lHE9h6GhFEPVxLS0LhcjrkX1GPRz5/qt/+b9TIO6fG3+ljpYagdQIpEbgJ41AJKfk4ZLo5ePZQDZ1c7mLmrS60UnkTslDo7S0MITSotCpQ1u1GcjKxPWLh8HjmDh/FgD2SAsnarjUkDkuS3R5ov2dvjgwFWS0CXLJJgLksHomKKaPlPrlZGWEOnVqhxdmzQx3xbRYMTeBNsYLZOU7tG+vGjMeVARsntH1hzqZeh5uPHDln2H/ZzLKSGLjYO8ByakbsUR9pux6COAzw8JFC8V0ELDQc6tV65bKnhI0EOjRRwzXygrlTaLGcTkfituRwCED49qRcwFcMI9QRjqSZDrYNvVm1Dki+rfVxEUmLbG0cPnSJQUd1ABRjwMrKDmjqiRMakTADGtFkImRBmwCsjtYNKzUMZTBGATbd8AFzAvXSx2J9w1DVgT4+ct//kVF+TB8BOGnz5wOzZo2VU0e8jnuL59PAIe1P8Gzv577xu+rVa2qoA5gBdAbMHBA6Nmjp4IrbOP/8z//okCfxtW8h/ozroH+S9RdMdb/33/+hwIcJKKyFI/FFCQypu3btZd5RuUqlcN3h2ms/anAIMxRmzZtdTwswWHAXn75ZbGAHJ/MPuww5wDDAmCAtaOxvPX8Y/45UxB07mTYCQSvXLkcunXvLjBK7z6TImJDb+wA64N+ZpzL119/pUAW8IvRCACJwM4CV5O2uqsnjAUMGQmKJUuXCkS9/vobUV8sarQwM7F6utxcpJR7wtKli7W+AG8kGTg3LPJh6pEl474H26b2AvfzdR0bN36p+kakvhj2cC+cWUGCxroENDOuMJaMFwkC1QNevyYwB3DheLBesJu8pm+/vprjjB8OoTC2GMAAuHEF3bRxS2jSpJnYVgxsXnrppdCubVuxpOfOng3HT5wQyD927Gi4fv2GzgkzmTd+9QapqHD61GkxYp06dQwVKlSUdBcWk+PDfCO3VP1dWZnWK7V5f/zjH+WQybgwh8eNeyoMHTpUxzaZn5n+sJ5ZK27kggnMwQMHJcmFtSFJw+9o+t6vf3+xpYARQDJzgsAfAKr7E0+gfX+fT06Exf8asWwPG508/O7HsXg/5Ynizw4Hcf6z75G2j5uskWv2HpKMGffd6zkZc9hc9gQYWcaOOkrMZXgfc4tr4D2eODMVibVekJIDySR9BItwp8zXGiEh4lW9zGur87UkG0BGz0G15bA+byZrNbdKGQAV3g/Lly8J+/ftDz179NI63Lhpo4xs1q/boFrbV199TTJcryGWNJo1Xcr+6iAuMlNR/bW1slDrjEiZQcKHlhXLly8L5SsgNYZ9LAqdO3cK/fr2VRK1sCg/lFNPQUxg1M9HLQZOnT4VSSCDmoTznLRG9qVSMmTn5IaSqOYbOk8KDGoTvYk810tSgd6G0bOAv81+7b+nQNxPWRyp96ZGIDUCqRH4J4+A+sTpARuv6bIWAokHnLE8cYZOso2ykJWZIbBWVlYcSksKQuf2bcIzT09UjVxOdqbkHj9UE2cg40GAZkGF1T+4FCduzhFBEvrikJ0tV76CSc1KLINIkLZm7dpw6uTJUIjEMzcnVKxUPjz/wvN6uPHwzc8vVN0c4KBO3TrhyTFjVBOkAByGpNh6NykIS09TMHr/ngUIP2hsktTTyO+LYVLAKTIZc1Q0d7XMsGjRQtWzUTcFiGvfoV3UsNp6xX38ycfqBYf8kzHmfzgLUg9F8EIgTHC4des2BbhivqI6MoaUrLN/2T2NwGeSsyjBAsXzBAsffvSRmCAkZm3btpaFPMGDOb/B8JWFN9/8u2qDBg4YIMYTCRluhA0aNpR0EbkdjBzjRsDjMlBqWBhfAnSC6bVr14klI1AHwAB4uHezZ88WaOC+230CHJwKZ86cFUtBYOtmCWTFkeXhRAozgj07UivAGGYT1Pn97ne/U3YaCRPBP4Cjd6/eCggBV7gHtmjZQmYWjDHjgAvitq3bVMvSo2dPtYFYumSpWFtjD8w1k8a8OHl+883XqmGCSWFdwFDieIhkETDkPdEwhCHwtJq53Lg5BseiuTyBKcE8LCcyTu9RZWsDBpgbB+OcpgbtAGdYOiMroAAAIABJREFUIhgrQD3HRE4lyF5qtYo2n6lJDRpXgmFq+/jdK6+8qvl45849JQNIYHhCAvv0nTu/USYft0Z6JprhQYkCWtYY7BHyQ+rGYAT4+uyzTwU2x40baw2z1VDZ7iW91T799DPN97FjnwzVqlePAs0SSQcF+IoKlEChbcOZ02fEosEyct8J3levWi25Ge6d1I4xRqzhJYuXhebNWqj2DfAIGINNRLL78cefiK3lPAC21NJxDpzbnDmzrfF2oGavnK7/xnVzkVQyJSNddaCtW7fSGN++c0dBLsAOppUxhUVGjosrpZvWchz2EJdWwyoj2yZZwfo4f/6c9hESFsxXQCHMH/uQt2nwPRYgY2qDH66HM5Bk+6gDpuTv/wjExWn+7z1QEiqJH/usMSl2ouZN8zKSVyaO5S1sTEorFQGMVLTnOKPGvBNDL0fFrLBr106Ne8eOnTT/ua/MH0C+12yxb6umLjoPqQ4yMjV/6OOo3oSwUNRGR+6XicbpCXzC2CVcQc10xccWBmzntzvCmjVrpRRAjo6Conu3Hqo5xW22R48eoX2HjkqicK6S07LnOogrKYk3p5eEMerPmUieZmidwPCxT2QiiYzZswkQN3jgQEkpcdqlnQ6lDQbkUMqUqMbUjFGKVTuKFLO4yNg/mDj+k7wyklCqLhBn4BgJPAPCJGjFxAWe9cbwp/rE/dgVkXp9agRSI5AagZ93BNQnzrOkyc1WXSpoDy9qVbynTNS4lca+MezxcUgrCcOHDgx9enWXW2VuDtp+A3EPAzke2s72iIGLy27sIeqMoIM8+6WDEZO/qAaITy02R8YbN26KEeAhz3/UxVWqWDFMmjxR9UM4IiKzwp0PwEbwhZmEWAyAo7KYlo11yR6fYdb3FiR7HVxyUJKw+H6wN7nfMh7+BOAk0wEsGC9Q50DwAUDp2LFDPFsL8wcTR2a+dq1a8dYGMCPU0lHT1a9ffwVJyLGQKGJr7uDTwK/fo2jQkuaOO4tSp0XgAFMGyPnqq6/VOJpaC74AiYwDIIhsN8CIz2nWtJkCY0ARoIPgBFkc48G5UzflLplkuxlPq3OpoLo6xhGQhDkHrBdSPD7j6WeeFhjkvhK4E5wR8AIWYP/cwY3zp28bbRoAhwT19evXE4Dg2gFEgDt6xPEzNXobNnwpS/o2rVsLWGOWgQMooA72kdchtV0tg5J9kkdyXUiYsBcHTNP0nHvQtm0bgVDOY+7cuZLx0TMMFu+7I9/pegAj7mZHcEnAjlOmf7GGYCG4/4BhHAqZuwB0AF+Fihi/WOIAhhkcbrV0GQIR1PcBgglEYWEbN2msXnwEwYA4zEgIeJm3WPWTAABQIgesU6eu6j9ZFwAo7wHJ/eNaP/nkY4054Jt7xtjShoDrRFIJUwXbxEnt2r1LbKmkrRfOy2GRukPOW26kpWUCKtyP1WtWC/D079fP2JHI8l81mhmYhdxQY3DGq3Wr1rquCxcvqqUANYq4hnorClhYGFZA3K5de1X3iF0/BjV8Fk3XqV27dPmS1g+BM/0KmXd5deqESxcvhpq1aoRjx76T8QzAjrGiJx6BLAG5WmJkZ6uOj+Cf5vEwfUjUAGP8+4knhikJYD3A6DtWEC5euiSgwF7DfyQueI8cL6tgU49ba15kpFJJiYMTx4+Htu3aSX5HHR5z2SSrZuIhJoq6SmTdkWuvbKEiyfsDAC6ZI4m3DbCZ97BSPfJZ0ts5NgG69pFoHskFuMiYJ1cb2N6YsOaPO1zFZ7fV3ZqcPQHUDOS6ksLUBSaTt7ph6/cWgSoloqgPRnFRoPun9hwAutIyOdHyb2TwzFV6rZmbpT0XZFQS2eIzRvxOjqCYMSk5h+TYXC0F4tRew0yE7Jyt/pD74PuRy1w5Lvfm3r3b4czpE9oj2rfvEPr06Sspdreu3cK5c+fVzoZzq1IFGXIrSS5r1qwdsmk1UWxOwowJ84xjkjyQ4iKSWHJ9qDa4Jwe0R3wR0mAIgxmgwITTBoOSBWrSs7IzVRMnc5QSHCmLw/lzZ5V84D6zh2Wo3YE5yMKC51CbKWbPJJx+DjzQZSym3FFZ1PTcGEPmwowXU8YmP284ljp6agRSI5AagR83ArGa1auVeXsBSSclSYnkKJHJhReIO8iSvJKHXmlJyM3JlITy1Zdmq0dc+fLZYuLc2ORhIKeg4gGzFD/hKAqJAj1q3aw43UAj39VcOD16+ERskgWht8Q2IOvCXpnfEUQ+99wM1SXs27837Pz2Wz3gyPJT42NNXS0bmdzzKCGNfLCZrVy9Igt3Y6kM9Imp8wAqSW7qRhPe44ygYPv2bTL4gLFAWoZki6CXc6B5N66NXbt1k3SMYJ4AgwAbS34YHZz/CFoIWFvBFFSrZjU3YkRNphSFbd9rMRBvysxDmgd0SYkCVVi+evXqCJAQ1HJvyIojn8MZ8JNPTFI4fsL4ULUKMkmrJeG6eI0FmwRGZZLeKQCJJFMWQYbw1t/fCmOeHCOZI+wE8qOzZ86oxohs9tixY+MucJwbgAyGkKDaGzUDSpBRUodET78Rw4fr2rkngKLNmzYJiL300otyhANgbt22VVJP6pgIWMhqA6IB8cwDAiakbEuWLAsH9h+Q8QVBPc3jMVLgGATjsLpdu3aSo6j3buI+ck8AljBisHI4HQJojx87rnlIoNZ/QH8BGHe5U9uMCOAuWbpEgITACkZSdUFF1iPQEwrcW+R+AB3aJWCqQcuEKZMnC4ybYU+agC3nC2BgfnK9rGuy8jQYB5jB9ql5Meu6pDTqM2b1fEhrr129IemZSWIria3LyclSIA2Ig/3FLAjrcd6DmRCSRALZ/v0HaF4paSF5Vkx1bLCqQ4c+IdaJ5A2fy5rhuhjrpcsWai4NHDhY9xqgTS8+AulOHTsJqFatYk3jqRFCYoYjIEzl7Vt3BDJxqDx86JDmgbNvXD/nPHHSJEnekFgC0O/evR1u3b4WqtcwAxa+AF3MI5g+vgDmuFMipyTRgaEOxwNYwMbOmT1Hc5ykBpLSy5evaC6zThgXxprP4l7gEkqzctYWLC5fJEe47/PmzdXWwxyFZcfkRAADiXe033B/uSbe4wCZc2Uher+4BCOXBJ4i8ObJm8Rj4cE9Qr3JMthnbuscAa6Y9/AfABgQalJCAxsJeeeDhlcsdHpNqiMI+3ZUs8b6d5bN5YWSmspAA/ONhAEKezu/Y92oRpnm1DDxqmGzvo/0bmT+o6YA4JfLobm9gc3kjdzP10FsQt0RJQujVyf/3hj/RL2c1XeyTjK0thib8hhnXb+sNhZ5teuozpJG39RWch7sJbS+4PXUfKJY6NmztyWS0mDLrZULJk4kIHyvtLWBoQtuwzxDc1R3iuMlTBw9VxkTesQNGTJIKhja16i9R/Qf8kfA6flz5yTrlEy4dk29//79ArXlqFChUshSU/NM7dfMJTH3aRgMRccsJUGbpvNR+wMxoplh1mv/e0pO+ePiq9SrUyOQGoHUCPysIxDLq1WjTP1hosbUBpzM2ISHlzNyDnYM+KSFDIEBsoZpoUrl8mHOC8+FiuVzQm4uoO4x7pRRj7nvX1WiiN8kjN8HcZyYZafNaVJ1BLGYHkYAG4J/+kRRQ4TTH3VGZN9hA7iePn16hw4dO6qHFiCJLwJUl9bYOSUK+z0LzXfL8uKcBgCiGbM3233wuebvIYglALMmvyUKnGkyzXkSLBG0IQFT3VNamgJjgm2AHTJJB0SAGepvMKQYMGCgAiTqjJATEqRaAbs1J49y3m73GRnG2FV5Qb8F/dRnxcKdu3dl8gLTRG8zP56xesjNyks2RGD99NNPi5GDbeD+E6zz8Ed+R8Aks4qcHGWrXYpJUE1PNGSJEydNlCxn3/59sv0n4CWIR55GvziArX8BtGAj+vTtq2CV892+Y4ccAWEgx4wZIxMSatwYPyR4yJhgxF6c86KCcu4vEixs8rGQBwxTVwa4mj17VmjQoGGcSVy8eKky6Mx7gISsxWPpOrdatWuHQ4f2h6pVDXhzLrC+ZN0J0vkcQChAgb9x7WfOnAk4VWpMsnPE4NEAnL5hHB/zBli3Des36HWwHrPnzBbbSh2U91WDBWBsAcnMbRhZ2kO0bNFSTCTBsJjQ7BzdT2+GLNfLKHgGZH42/zOdxwuzXlBALeOGMizNLQlBAI8k7NSpM+He3fuhbbs2YdzYseqdRpAIQKH5OnVrBYX5oUH9+hoLEifIWwHiGIsksyuwgm+//bZaTfTt01cSTeYNTp1yY6UH1uKFIZZWKlDNXKJ/4f59+wSgqUMERBHQ5t8vENCDhdy//4DA+sULl7RHAG5g8bgOQHDFSpUkVQOEAYpoxk4N4bHjx0Orli1DlaoA5Xsh//599QCsUbOGav1gSpCgcf9oHwCwpnUAQI2AGIOY02fOhiGDB8uchebgzF9AHN+po6T3HEAe+SatS1RnheEMUs2YrVFfr8wNTIE4d+4FpjAkLRzgmrTbGlTzHuaNGXkYM6KdKqLUHIj43pWo3zUVxYP1bwb9ksENx0O+zFjwF2S7XDMOurDqSgiU2DxLJLm+D+KoWUZumCyNl7NhVP/mMlFzPY7GQ665adrX+XDJcSOgz77MfkU9K3OVek8cdWllAZNuQKNUrTSYP+4ozD5t45RwEU6MUcQKSnpogNaYQeubqP043eanJ1PYm1lHGBKNHz8uXLt6USCOv9PSAvktz88uXbqGd997TzJotbQoRM5YSUmkTp07h06d2ss1mQQa4IikGBJ2KU3KcM0sDgUkwrKytPfC1iPrZg2EGIxvYWjZsoXmIA2+mQaMOQdIl6rFGnYfOnRQypOatWpp/8JV8/592sPEQkVAXDatRzIxrdTnMQqMcVqGySjTM9J4+j5gHsN4vPLbf02BuJ81HEsdPDUCqRFIjcCPGwHVxPEgdImjs188cMm+AUCMiUv02lHtiJgsGoyWhoYN6oTpU6eEcuWyQm52RkB5aU2uv9/oWxJKN7tMPleeKEl1co8CcTzojKEwIwkehpwvjBBB/M5duxTw8gAkWG/Xrq0CVGqWkLYg64Jd4qHntWQYK8i8JPryIMUDIQIQA3Em/ZH0JQJecTll5CRp70mAQFgTz/YTuNA8msCdwBMQB2Dzei+YQ5g4AkCACuAAQIQz34L58xWM4qTJ+GGHT2YXZsTf7y6D8Rq++OM24f5JkC0pHQwivQDLygQqMYegzQBSNrf39kCLQILPA+Rh1iE3uMwMZcF5DZ+HhBXg1L5De0n4OCc1s05PD3/6859ljEKQChhACrpu/TrdE4IwArcXX3xRkjxAC2Bz/4H9uic40rlxy0cffxSuX7suQIRTogeByCax8gaoAzCxa4c94/wIsPlsyfZu3hIYvnzlcnj9tdc1D2BwYW9XrPgiHDhw0BgytWzICqNGjRGbojq8tavCqVPHdb3MJ+YYki7WhJlgdJKDJ82tvX8VLQGQMRKs05h76JCh8aQBQT+MGMACwMC5TZw4QYwWf0vMM2NACGz53A8//EDzGokUzBbMDufHeSBNhQUEwBAEAiiQdDEW1GIy32fNmmUAPrr3Pje5F4D548dPyjiGtfLyyy9Z7Sug9j4BKfIzWKpDcoKlrx/nCshBMoac0lkVzhnW5M03cbu05uSAPr44X+YQ9/PqlcsyHwJk4/iJXA4Q1KtXH72WNUCADuj1Rs5mdHEl7NjxdTh29LhMRgiU9drc3DBo0MDw7c6dYkP5bIJlpMv9+vUVOLx773YoKLgjg55rV68aOxYBYED5pYuXwp/+/Cc1AR8/frzWA/WAAOGDBw4pOcRxAbUE4YA11iEtBvg3RkHsmw4omCtikuQCWKaEUY3q1dVPjr/hwkrvQeY6yQlbU8byc93sAd5rkbVGkC732qiOykGIAzXft4w1+yEQZ6y9AUYMPdK0ByCftb6UG/S3QYMHRa6bbJnWt9JYd31q0u7tCThjslhIngxkr4YZ53NcBuog1JM9XsvGewDSfHHdJA2oGa1aparey7Xz3hXLV+g7/Rhv37ytvyXXzjL/LKGRcFv2cbJnTNCzI9E7zRpgC0RGTcfZx7gXliSxe0AfyVEjR4T8/Dth1Rer1FaDe4YkmnrYiRMmaj1j+ATgJTfKHsJ9RE5brz5mVC01x9mD1Q8wN0fJKI5PMtWdeOn9iGqB+mHkkLhTMpfZo4cOxqWYZ6w195Z7c/TsoYaWObVv7z6xlfUb1FeLgvx8auYiJk4gLiOkZWRIgu0GLulIS9PoFZoRyuRgi7FSmpKWjMdLv/4/UyDux8VXqVenRiA1AqkR+FlHIFabPnGRxCvx0LMspQw/ouJ6BdxRzx8emjI1idwpO7RrHcaPHR1yczJCuVzcvwBb36+HU33cP2DiEhnTRzNxBKAE9jxYPUuNyx1MCqYSPOh4+GIA4ZnjLl06KZAkM+9SJWcD1Cg7kkdqpJOcKA3YWsBD0ODBtWfTPZaJqymT5JQcn0DCrf/pMwTTQJNxAkHc/wCZnl2n7og6CwAcLIQFpTly3oQloaCdQJj7AXCgNUD9evXjAaI5VBqzksi8u+unXYPV79APLqYAhuCNHnurvlgZunbror5HAB4CdgABx7x44YIs2rHSp5bMAzGAM8Ezr6F1Au6EyTWFXDfZ63ffezf8+le/VrCMUQUB4ldff63rQ05EEPHcczNDh44dBLwIEmHiGBfYRtl6nzkd3n3n3dC9ezcBHTFJctrEBdDkfjSppu4Lt0CAE2CHoA/WikCM4AhQwTXjHsc84H0wggsXLpYbJUFVk6ZNJbWE9XRAunDhgvDV19t0u2HnsJgHuCGbQ263bfs2fQ6AkfHAtAL3OthEAD/ggP5s7du3iwJyGAfrIYfUFCBErQtsJ/fHvzzwRWLJNX++4HMF24Bd5hBzhoCVpAUTFTkg1w4LwDXze64RMEuSgHpBgLTPEXPMtIbJgIqdO3cLsHB82jTQhxDjmlatWkiWzDpjTlIH9+knnwogEijCQAB6zNTE2HKYyr+/9XcBjt696aXXWwE6LLgaeS9aFGbMmBaqVK0oBm3jxk2SSQLCYDC4IA/MOSZAHcAOo8q55N8vDCdPnQpbt2yV9JZEAvMFNguACED1hAMACvdKxvjY8SNh3/7dYUD//vH6PNxquZaevXqqLhU3zQnjJ6huFjdSrhmDFZovI6ls2Khh6Nihg8A09YzMQb4U/EZ7AL/j/pk00BhV5iwBPTJcGs4DANatW6taXVpgkKBArmm2+9SHFkYS7hKrEeNzqEOOmG//jAfXvM0er+96FBPniSiBuEySbuliVVEGMM9w0aUGVA6oxZYoA0RbjRltXR4N4mgrQ8DPurM6OGMRvXbQfxaIk+TaQILAphJ/6Rovl4/yeTC3iXlga4layb+/+ffw/PPPh0YNLOHFedte6/J7dzlOPD8fYCSZ9xG49vcquUcz8IjtZC9yME7SBzkvz7XWrZuHtWvWhC1btslcifm7aePmMH3GjHDo4EHt8wA51h9r0tQAlcKWrZvFnDVq3FhJoJs3bmguW/2eJQutjUuGEhvfHTkSlixeLADHk4g5QPIOIypAG2pgGDnqEEtpvxILUqHggLx3z17VLyNHRt5ZUIBMGiaucsjMyhETJ9Cqnnz03CtRfV1ObrYlyOiT+pCxzqxXU3LKnzUaSx08NQKpEUiNwI8cATX7Jsjhy807PAhwEKesLsX0chqjjsFAHA+S4qL80Kd3jzBsyICQk50eKleuEMqkqf+hPnF8zqMSev8LcsrIdh8JH3InyddKSiSZ3LhpkwI5HrxeU4GMhcwlYIlAzFlG3keA4CYpkkBGLQQScqEoVJHEx+qHrEjesuoJc4FEP6SE/NLG0gEjnwMY+fbbb9XigFoJzBYIkuRAWVio5tGAOLL67dq3E6tEAI40b/6C+aF7t+5iXzgWtUiYfmDi4P39FCCJUfWvBICTeYt6Jpm8iEBFcqFYTAEwxiNY19NUmXMzOaW9ByfKDz/8KDRt2iSMHDkqfl0EKMwPauqQWQKSqS8jcLh3965aCRCoc/5vvPG6AhD+TV0a4I57SGBO0ILcjWAIAOJNbrlOgnKYDeSj9HzDwIImu24+Q3DH9Rz+7rBA3rhx4wR0OSZjrRquhg3izqvvzX1PDoa/+c1v4oAWtmzDho1q0k0AjQSXQJHeTnzOgYMHw+LFn4d7924JWAwcOEDjwBwDGAEKqVtZunSpgmveQ0AGK8NY3Lp5U8AJUxpklwB7Y6MwxUiXhJbecrBIM56bIeDkTYmTkyi8dvv2HQLwBK2Ap359+ynTzj0jACXQlkw4FrQWkLHi+Ii0kM985ZVX1ApC7rORhNrv9bbt28P2rTtUB3fy5AlJylgzzE1YJuaq2L+a1XVNjDHXvGfvnjBq5KgwaPCQeP0MDCztJt599119TpeuXcTEck+5zo8++ijUrVsnDBw0MNy/DzC7LUdJgC7sNP3fCGQBr7i2AizdLIU6n4L8gnDn7j01/0ZmCtt74/r1MG36dK1/egECTmBuuR89e/UKz06dqn5/9PnaunVTaNGiuVoWMH/Onzsf6tWvp7pIJKCATVoJAOLoW8c5wMIcP3YiTJo8WYCVOQIbR8DPPHQpq7dY4J6zH8C4kkxivruhCOMA80m/P66NekQYd9h5TE68JQVzhL3Satbu6FiSkRcXKUinNkx1rFHiJhmkPA7EwfgQoMN6qwY2PT2sXLEy9O3bV4Dz/ffnifVHAiwHyDt3leBgTT9OTgkrxNx3h1KZmoglSphW6dkhsFsmKaG5QAImzaHSGClMaWCYbX9XnVrEZAJS+DeqBRIwL7/4cpzd9fFlbbIujfF7tNsm85t14OZWlhgyN1O+YMi4t56YYt6ShNq3b08YMXyo9rFNm7aEQQMHKvGzbNlyrW8MoHZ89ZWSO6w95t+UKU8r+XT9+tWwZOliyXh/+5vfKlGGnBG5JOOhWrn795WcQm6NeRDPBBAuNXEkogDXQ4cMMdljOowtEkjrE4eCACB25fIlrXlMmzD0Yf5hbBJCuhJvWVm5ainAPKCuls+VmU5muhxbBbAla8Whslg/MydTIO5HRlepl6dGIDUCqRH4mUcgVievlpp9C6jxP6RWemBiE04xO43AkWxYzYCDOOSUgLiiwvthKM6UPbuF3Oz0ULMGtUpk/X6gxcBPqInzPmfUDdEPigCH86EIH9t9Ho4EhDy86+TlhV69ewvAESgQRLnsxoMMz9y6vMfAawIGmSTJmAoHuMkgzoKnRFZaUFCGLxQYIs2xflyWWc8xELdypR7eBLUwA56th6n6fOHnsqWGTcDIg+Cca6L+AnCCAQKvX7t2TWjbtp1qhhyM8XuXiLpkKLn2RYYkOEDm5ChQUE8imu2WlIgdQ1qIJBCQxN+QMhHIYNQw9725oXqN6uGpceMUEBBkwahs2bpFRgOvv/G6TFIANQRf7rD41ltvJTUzLhLDBrADADB2ZKcJTAhGyarDIHEveB2fAdvBuM+fv0AsKkE+c5X7ASgB9MHqIMMjaKHWrXfvPgKmmIDAJsGaMK8JQmAbqCv713/9v1QHhZR05RdfhOtXr6v+qHr1GuG5mTNDq5atwqnTp9UAmnvWoEHd0KNnN10jWW4MZqjJ2bt3jxgkJKfcd2qKABNdu3YLAwb0V5DMeXCONWvVVNNx6t4AZHxxLQcPHtJrGGeOSe87rcdoDjGWSBdZg/R6Q9bHd+oXqYvDUh/XRLFOGRkK6p2FY85zXJgB2EJcQJ98coySEgTrcuGL3PCQIi9ftiJkpGeGK1cvxxuZY0yCPIuAmTmMuyNupphevP3W27pX48dP0Hw0M55M3TPu67x588KlSxfVY4/6MgJrxpnAdNSokarFrFa9cti1a1c4cuSoHDpZv9icMy+Zn8wpcxHMEhjm/bB7tO8gY4HTKa1DACB8BmwJ7RiMBamkWrURI0aqR9w7774bvvpqm3pYkpSiT+FT48erAf0XK7+Qc2mvnr10PzHP4X4QxMIE02oDCfdrr70mFhSwwne+uFbVvaEjj1xuXf7HmvN+cdwPGsAjPd60aWN4YtgwSXCpKwSgA5hgtFkP2ofYW8osgAaU83fYX45DP0LuA5LZZBBnQC4C6UmtRRLPEZODe80z18EeBSCHxYZh//TTT0LnLp3Vg9EUBYUhv6BQibPHgThzpjS3WANzVlvLOjAzFu2wGnvWsJu2WO2aybvFo+k9PF8MgGlfRUkQgT/uCfP93//938OY0WPkDMl7SRQBthzEubOwXbvL3KM6ONgm1euRzEqweLyXc/e6VNaUu4SyJ+7ZvSt0795F82zduvVyVCUBRXIFkx0bw/tiUTd8uUGMPMeiZhQH4AsXzoWFCxeFNm1aC7TDzHL96iXH+kCOXlaqe41cc/myZSE9I0vulOybyOqRU7J+MUohmQqAw9yELEF+wX09d27fua0ER+06eSE3h96NEYirUClkUkObZq0YSOwxdoXFsHHFuk/U7aXHSHQW2z1S3WJ6Sk75MwdjqcOnRiA1AqkR+LEjEKtfr45q4hzIRY87K6bPMmcwHg5yE4sAimVXATiAuPwwcvjQ0K1z+1AuNzPUqlXdWDj1xHlUi4HHMXEJV0yviTMXNuwyqWMwUw6kHt6Mm3OhSfLmLVvklMeDjgc55woYQrZID520dGOW1OQYa+XMDAVhPLQTrFriQe9YjoDbghEvfkdqajIgb03ggYaVJRir5zJMr6eA1di1a7cCdoIyr4mTcUBBoUDKosWLJDEUiLt3TwEbII6sM0Flxw4d9XCn3gpwmpdXR6/zXj4WnEWedRG4jGNMjV+xitwJAhXs5FuzZ4DK0aPfhSFDh6peh8CFWjFAFkE1BgyM19hx40K1qtX0d0wmkCcSeNNPy9sDEMgTzNBTbOnSZaqtYtz5XPpsLV++XAEVPxNoI6dElvarX/1KDAPBGlbxjAn3jmANC2/kRwAgmdmkpSmg53V8Gu68AAAgAElEQVSbNm7SvynMJwDGQANmhTED+FJjyOup9YFtevNvb4Z/+7f/IfDPcRlfeinxM+CIPnEAFMDpiZOn1BR+zJOjQp06tcSWfPLxJxoTQBQGELCJNDOnbxr3mH54API+ffuozo/j46pJjzqy8QR83CNjJDLF+rw/b57q42jdADBzFoG5Tg0jxi0kLgBy1EdSvwdooGbLA34+m4CQ+WQ1NibPoqcb40E9IEDsX/7lXxQsylo+mtPMKVi7zz9fpGMgocWNlCRD1aqVFXBzv2kiTJsDpMpDBg9R42pqb3DoozcWbI3LnDk2II66Hs4RhpNAnc8BuCIJYx7llsvU+FDTN/bJsUp4EABjgy779xBTXzsdV02YmeNmTw/Y+vCDD8UCDxs+THVG7AMwtwCuTp07yaBFEtTiYrWB2LJlk3pbCkSXlUoizJyiHQDHnvn8TB2TtUdrA74TTH/08ccCki+/9LLmu+oU71h9pJtCMYeSrem98TQ1itQ9wkAjpWRdLV22VPLJq1euqq4PJgemmv6RAAHuvTN8zJUjR4/KqRH5JuucJtAYyjDX3HDJk1KmODCXxYcTTZys7xMurwYcwcRxT+7euxc+/3xBaNG8uZxVaX7OGJgNf3KSy9UUCQWFgzhnlWSwE7n4Oqvsv3Nlg7cQKSwCPNGSJaF4cIMTGcKU0ag6R69xGShr8drVa2HypMnaP9kLafHhyT72HXfsTXbwVNotqrEDyMEcsx9xXNhfT0JVrFBBbq08B3lmAM7279sb2rVtI0nn4kWLldiYOXOmANPX33yjBu5IL7lnXDP3HMDN2kMVwpza8dUO7VvTpk1Tcozz9FpYABjnxL2nzQZtSJA/0ieO62PfH9i/v/bwEGi3ky7Qdv/e3XD3zm3V/JJghd3jeQhLCINaWEjdd5qMTVxOyX3nswSY02ICgIBa9hLGxFQF1t6BsUnVxP3Y8Cr1+tQIpEYgNQI/7wjE6tapXSbpRCSp9Kyus1D6eDKjUfsBBQEwBbAhPASKC8LQIQNC147t5FJZoXyu2g7Qs8Z7xPEAsno4vqsz8SOuKjkYMMAUt7OOmoPzcObBY0yM1WhwcgTxsDFuTc9DkR5CBOTmKEjm14L/5IJ8+wxvY2B/inzb4ufnNYEPZrttUAR8XcAYJ/DsHyZZKo16Ud1TkEDQCYjjwU+Q375d+6jVAS6Z2WHz5i16PbVVXBPBNUEAQRU27QTDsGNLlywRy4StPa8zkIKUz7L+LlcVoCOQS8P+u1jATZnftDQdh8DZrNLPid0jGIe54rwBtzzMOSaSSWqGJkycIIaTz3tv7lzVhw0fNlzZewJVgBcfyHkvWbJU5zFy1CjJLDkXmDkCVv7NeeTl1VZ/rbp16oYXXnhB4A/mCOaKTDMSRM4DsMVnw/65zJPeXmvXrNVYA/bIjCOnBHhg3w7jRtYaUEegyH+AVfre0agbadSqVV+EVq3ahL59+6lf3sEDB3VPkd1hLNCjZ68wauTIkJ6BvbexWsjg6HVHdp1gb/LkSWpZgXSSccWgA5DNa5u3aB4GDRykthKwRQTgXAeSSZPbFkuWx5wAeDDeSDW5BkxxCB75DOYLQR6BL4wjNZIASerVkNQikURmCNjDVIPxJQgkQOSL4I9rW7BgvsxNkI1KThnVJTl7tHzZyrBn714xZJzf4EGDQsvWLdVbjuMBDABwq1avCkePHA0VKlYM9+/dk9Ry2LARUe0SNTZFOqd5897XuoQxBsRxf2FvOTZMNE3Va+dVD3/7299C06bNJOEjsWAJFJMRAjgINAFojLm11MiQkQSSNWpIYfWs7UBMdbErV6yQVI8m4L169gzzFyzQXGC+Ll26JBQWIlkzhgewB9B/avxTGmt+njtvrkAXxh5IJ48eOxo++vAjGfsAstUoPWrjgPyMc3K2XWshM0sSWZhZJJ/cD4J45hxjwRfzFVYU2Sn3AjaO4B4mnNpIzpX3maNjplw5AUDuaMucQVLbtg1S8VwlQ1h3uNpaLzT2p0c3CxdTRkILeXjUCoA52qNHd82zhQs/lwx52BPDNI7siZlZ2WIlE5JNq2VLyBX/f/beM8iuKtvSnSd9KmVSNuUlkJdAHnkEssh7CwjvC1O3ql7166qu1/3jRnT3jde3fOELIxAyIO+FvPcGSSCQ9967tOfFN+ZemQkU90FHl36dDAi5c7ZZa+2155hjzDFhzTCM8ibToRaOT7B+XRrp9WbcV6gx9j2ZTSqoPRwIwxB7vZzvszy//B0/6uF585bG85NJk61d27ZKjrhZiztchh9PTnq9XagB1bstcmj1PdOZ+tDnkrnkf5II3iKG+6KGNl2ArE2rVnKAZM5QTMAC9+rZU3sItbg8l4DgCtnZUiYgSacebtPGzWLkYOmR7aIUgR1XHWF0HdxjqMmjVhb5PUkLmGeuo327dtauXRslMmHiqImDhQPEkcy8deuGEkMA/q/375ekPLtiJTm8MnxZZctbSkqakiQ4Tnt7IV58brpDs3DuW733olpxgDXP3OPP/zphbPLPjccSR0+MQGIEEiPwk0YgVqVSRQ+ZkFYku/14kON49rUkmxkkhS69jFt6Gu6VedauTUvr+UA3K1cWi/kU9YkrXRNXDOLEzCEj+0fBRQTiBKSiXlORnEhni6gxWTRHTXZ5AfP3ABmCkEOHDkpix0scMNStazexWrwkuY8QgIgt04s81Gt8h72KuuOWrjER9ixVOyd5jv4ygL8S227/rMvlCGBCHRSyNmprkEnCLBH8hkCIzxHoE4hhIoK0kBqY4ydO2OxZs9XglSCSOSB4JfBEBobxCQE2AXJwnIu8yiKXOK+D83t2po7AROwVL/KkJLFE2OZzPVhYc+280AERgCjcKelZRE0awSW9ughCqbHyRr1eF+R1Nkl29do1OchhaFG3Xj0FJQTCixYu1L/xA+BDXgQooWkzjB5tFACWBLMcB2t62A5kjYMGDyp2s8T5cN7ceTIEQfJGzdWbb7wpoEB9HvVtH330kWqaMI8gQOOesSZ/77335RaJeyHrfeTIUWJHVq9aY8uWr/C+cGXLWoUKFe21117Td2/euq42A9u2bY0a+WYr247UkKCcc4T6Pubx9OlTtmTJ52KAAGSsA1gW1hNOifTkU12f6s4y7dDBgzKPuXb1qhoIUyMIoOP6JB9EAiu30jQ7eeqU7v3o0SMCD1yHZHblyorFhTGgDQFzh4QTNhDwz31Ri8bvR48eJUc9xiTIhbmODRs22+pVqzWnFy9d0HjD5FGHQ30iIDQzM11BIjVZ1BMyP3ff1UAsaGh1wPxy7ABOMe1gjEg6INuDIQN8EjhS1/P+++/J4RKDFMxLCDJVR4WLYH5gj/NKmhLHY3bi5AmND3NHgM39cX3nAedLl4rxI2hXu4ikJHv22WfljLp58yZLTUvR+FIzi9MpiZ4rV64KvG7ZvEWMI0wrx8ZJkOcS6e3AgYOsw31uLlQmq4wCXXe69QbnBL+h7xoyUiSqfXr31t+xZlkvuFBiNHPx0iUBWUATDCH7F6CW5xm2BQkoe1gw4OE7rHe+TwJm3dp1ejaRGLsZhkt0Qx2as1j/+F3g+5rvqSgaMNhADsj9MZ+AuBo1qqvmEoYbSR3ANAAeP+r3QRymHYAAuSXCdFF7i+FSkhuWMA+sVX5oFwDDw9pmnlBZMOeq11RS0Vun8AOQJBFHgiKwyEEFMW3qNLtx/aYNGzZMdb3O9HkfQr9HB3EcK7QcEENJg3NaCkTOxMFEKMi13cQFiaMzXdy7Wq4sXWZNmzRRIofEV7hGzo9E8sTJk6rf5R5YP/Xq19M+zbpevnylgN5rr74mh14SOCSZVHuHVLSI+uhcjRlAHAntwkWLBOJYalxby5b3Wvu2beX+jLokPy/XLl+6KBAHmHPjL2+Vwd5a7676VqF8toxNkmIpUh1o2caSlHhjnmTYZdQo3ta7kndsShLGZZ5E0GwnJduTiT5xPym4Snw4MQKJEUiMwD97BGKVK2XHQy0cL9tQExeKy3nRu9uY21XrpYW6keLzFJzKCqxOreo2ZuQwq1SxnKWnkbWjngGWipdwYOCiXyMw8f0bi1oMFAOrqA9BZNnv0iDTyy5kSfUCjsUEeAiyaNJLgbYX4ZeRbT6AiCAnZGE5b3ENYDAE+EdGKxE4K5ZalpTK6dJDS4bw+2JCLgKboQE3/x4CMZggsrcELoA4AuPAeHK9sDGAIYAn98TneJFTK3d/t/tl/U6Qs30bdVp1rGrVKmJ++BwBbABxAUSqyUPkqknWGoBLQEFti4KoOI2Hve5t5aoVah6ORIt7lpw2PV1gD8BGwI7EDgMWAFLHTh3VjBmQw2eQXMGeEcjTQ4v6MaRh3B8AgeB969YtYiT5gUkaPny47T+wX4EzABHjDIJaatcYDySnZ8+dFWAAJCAhclC50nbs2K46LAAR1/m3v/3NnnrqSYEa2I1PP/tUQR/f4+9C3yVcAblnrgM5GyDrxo1bYg4xtsgqW1asSVpqusxnuKYvdu+0tWtXCURgvAHYRb61c9dOyQmp24IZ5T4JyPmf6ybwhu2AmeD8jClSvMFDBgvEqH0FT0ksSVbi1JdxLMaF+S1d/wdwwm6fIBt7c9hKxh4pIWwUY8CfAXAYesilEvvwvHyvkzNvok793CuvvOyNfUv1jON+v973jcaBQJw5ZX0h/aPmFEMJQGLjxg3t7gZ36zphiVnP1NENGjRY7Bt7BEEhTwisGPU/rE+CXMADDBXrG5AEa5Calmx///u7YiCRsbIWMzLKFNdAIa0MjCTrhibFDlg8CUOArZrdaM2yJwB4MbtZv269xovvk3xgPOnBSCNzJLDURfKMME6MJ9JGxhHWDvDGM0hbkPXrN+ic48c/bHfVr1/MjnJtBPvsSeyhQSoYatkAzdjgwzjjVnjw0EHr1bOXbdm6RUwv54EFX7R4sRg7WBOeE4A465a9i2N664hCPVfBrIe55JkcMXxEcb0u64k16jW/zsr/4E9kp8/aYN+EXaX1Br0B582dozUDE8k6J+Hi7pQlibAfAnFxQ2pe4kwJ48e8qx9ZHNBGTzfvPxpkxbxSgkFTqH8LSTsl/SJmLdTVqQG1xSWv3LXzC1u2dKn2Ctx1o8I7Z+6iMgFh26jOTmYurs7XuhFrF/VUDK03ZOhRUFIHHUywSGgsX7rcGtzdUK02GH/Gm6RNnbq1VR/Xq3cvO3f2rB04uF+gm3HE3RXn3MuXrtgbb76lGj7eU1zIoIEDI+bZG6l7S5V87U/nzp1VfSekOcYmweypbetWSuhYrEjN6+mNev3qFSlcGFtYWUx3OH+Le+6RxJSaOJIj5ctlWx6mTeqHl6y1y57NGCCnZA/HZIZnhmeDdRfeUU+++H8nmLh/dkSWOH5iBBIjkBiBnzACserVqsaDWUeQDAroRMXMofdZaatqZUlxrFK2s1C94caPHWEN765nWVkZDuDUhDSqiQtyyqjFQHjRfvs6HcSV1KeVOJpFZXl6+ZLtFhNH/6UoWwtIAwBRAwAI8Hq+NEn52rZto4AWUFVaPhkCiG/JKf/BwJUGa8pg6z//Nbh6hoCjNKDjZcrneSkCrghkqSei+TVSUGQ13mLA0SEv+9VrVkt+g2EBNWkECDAMyOdgC7Co59MEc7QXwNQCa3xkQLAcXshfMm6qHYlA3Ff79ikwJ1vM32dllbUd27dL+kOAunTp5wp8+vTto+8QABHQMrYYTxCQ4yZIYAAgxIkNiRv1FgCHzAyvVyGwxWyCnnH16tbVnzkfjndkqWGG+D61G49NmKC/ox4HmRpyOgJwmD/GAxBIPRLMSO9eveza9evq40V9F+ACFg4wgJEJ9VcEzATGBD/LV6yww4cOWa9evQWwrlzBhXOx7oW5QS5G0Mr9bdywyVavWat+VK3btJH8k6QARgkNGzWyU6eOW+XK2fbggw9YzVq1ZBsuaePBA/bFri8ETmE1YU7PnjunzHodXCPLZGlu3Qo+WbVsrBVqj5BSMVNIBZErUi9J+wkYob4P9bX72reP2FyXDwrMZMB2Ftn69esFdDkWgPCeFi2cJUE2G7lehnEn4KWeDZkX9XkYs8C4AP68rsZZC9w4kbgC4gAWBJNdu3SxLl272Jmzp1VXd/DgAQWHZPqZG4AmbQ+4Zhp2N2rcWEFfeNZOnDgp+SrPHfOCHK1hw4ZWq3Ztl4+p40iRvfPO2zZ69FjJTN3QJ0v3wxi7cU+SJdM3Taya1y85w+KusaHui88V91RLitnRI0f0HJ05e0byahouM5ZlMr3fn4wk8vLEguH+yF6RUy1H7MSuXTs1tydPnRRob92qtUAfErnAcsGSqrYRaXcU7PJsM/ZMLs8BCRMCexIR1AfCSJIUIekCi8u5N2/erOcJoEnNKACN+6ImDSDHQuB5hEmGWWTumNMZM6Zb5y5dBAp4tmGO3E0RpUNJU+/vbmvaN6O6SJ551vradWvtd//ld2ojseTzxZKTUnPJcyigSi0x5jnFLQa+z8RhZiW7+8hJ0sGTmz+RMJJMEfOMJMwzkHy6GYnMVVJ9Hr2VjSfaSptIhXkuDfJY/5iNzJ41R8kd6s2qVasa1c25isQTWl7r7GqTSJkQveMkKy5lACMJa1GhEi9e1+Z7IddOYgl2ucFdDezY0aMyC+LZFmi6ctnq1q2jdU59aFbZMpKOM9e8f0g2Va2aYytXrJKRFH0Ka9eqpeQGY8E6DK7JrCt+zz62bPlyMXH5BQ56qatr3aplpILJt2vXrsgNGLOqlOSYjEmuX7sqmTpJCJQQqAQAcUlJqVH9LyOfpPo/Pu+9D2OWmw+D531AJcll3bGu+XSCifsJYVXio4kRSIxAYgTuzAjEauRUi8O08TIDnATJZKiXKW2AwMs4FO9TD0cBNUxcQd4t69PzAbu/WyermI2bXJGagMdL1cIVAzp/rf6Du4uYOGGQktq1UNclSUyy18nwwvN6GWo03LWL2htqzkLPIA7Tr38/MUuXL18sdkkLtTCl77XkRc79E3R4LUaQmv3QVIQsrpeGRAFIBPIcYPLyLRAjxEuZwBtXOmp7MC+g95sHDXErV66srV6zRi9PemoRlBFAYBNNfRfBHGCEIIcgHtaidu1aBjjDAhxZmLNckWOml8N5LUhysmqdCBYaN2qklzvBKDVSZK8rVCin4JFrJpgMwQSggIMQ+CMPrFKlsgJUrp2AE9CiXlaS/TEnDlQINvv16y/JGfdOjRqulNRoYcG9Zu0aSbgef/wJMS9TpkxRkNO3bx8FdUFWyt/BTgH6evTsIaYE9mvzps1yIoQRYh4Jot577z27v3t3STCpQdm2bbvq15AmchxMVTguzoD8wF6NGjVKMse5c+er0THsKLVZmDlM/OgjyTIJwGrUzLERI4ZqjFlfyE8BXQAjAGRwgWS8qcFq17697pvMPQE/Ek/km9QWEpgxd/0HDJBJjAfIZM+94TaBPoEggFQBNFbikUOgy529Lo5aGYAVc0F9JWCB9XY7N1dgx3trOaMQmA9YqY8mfiTWFNZSz3LUPBpQg9Rq4cJFYjlZl6wvEgq0GOC8MFa4mCL/pBeeu/DlWkF+oUxbAHZuPEENVZpYv/c/eF/jSbDLvyMHZN1QwwZzd+YsQO8De/LJpxQk8+xx7V5n5kCOQNLXNtJFglGXQ8JmsGZhQEP/O/preQ0TjELklBlJKsXeRYkVgBd7HbJEpMiA+lq1atupkyeVNKEXHnLLhg0aKnCm3rCo0A15wr4gIxGL6z4BtqHtBuflMyeOH1dCYvjwEZJTYsTTt09frWlAPsZEn03/TONDHRyJHtYTzPuxo8fUO27MmLFi3wCnsPIkemhDQPLiw4kfaszGjxuveQj96kJyq3RyqfQexrpwUOSAiXUHq/Tb3/7Gk0Tbt+kaqTFFpstfMv886+Ec/4iJ87pjrzV0sxdPKAGAgmzc69WcdZLKI2INkdaG74TvCchFIMvZXZdBqudeYaHvY+UqCChRh4oEtU2b1trnXPqpbxT3NxV0UX2X12br/0hiXrpWmr8DSPEjqSHujfTXTE6yhfMXysQICTitLHi2mzVrYnu/3Ku6OPZ39r1x48YK2PGOYr8mydOubXtd15tvveUmSve192RYqid5uGDWOqw7V818L122zAoL45andZ+sRF7rVq307gU007z+8sWLSqiSnGD8L12+pEQAe9XdDRpYheyKlnubemVaDNCXLkU1jtT+MlecX27FyGGjunPYVAyS+D+4dyZq4u5MUJY4S2IEEiOQGIEfOwKxmtVzSloMqOmqWzuHmrHguOhlFP73BKbKtsfilpJklpt7w5o2vMvGjB5uVatWsnghLxxekSVSymBswjF4zX//p6ROw4GIAykJF+MOJtQzKdWDCQKw4FRGAEw2mxqkYARBUNW7dx/r1rWrmCLV3wQpTeSyVgxYv5O1DtnjUDcSrvVbTFxoJ1C6MK7UTfFZJC9cq2edTTUU1OUQZCL/gV3jc7w4kfGtW7tWwS8259fp25OUJIaAPnHY7WNdT1BBmwJkfQR3AFeki8j+0uViVhI8hewz9wnrVi0nR8YkyIgIFqmto20AL3B6xRGUAx4IovkhcCFog8GBScM0oW+fPmpeS+BLUM8MueNlrsAUQJXzYDbgja4riN0hkAFwIG2cO3eOat9wZ2MdvfHGG2qePXbsWMnfaOBMQIwcFjB2+cpl69mjp1tuq6ddZRs6ZKhn6yNnt9ffeF299GCEkIoePnRYDcAbN24iJoWaH2SOBL8EfwSWXAvMBgBo+IiRlpNTXYCX+rSdO3aJ/QEc1Kld0/oN6KPzwpwgCaSHE+OPPJX5xeQDNzl6a2GGwlgBuGHPgrEI3yUwY865d0Ah1wHgAIjQroDxY2wBmFxrCMjJkIem8xyDNXDixHFl0Qm0q1SuInku7BjfY84ByMwpx+YaORaAmXox6geRFgL6MEFgPtLS3EEVVpYfAGyZMi7VbduurVovUIvDcwdDxTNHLyzW6L33ttTakaOkGI8UnRtA9PXX+2SFD1ChDoiHmXUOe7t7z06bM2e2vfzyK/qewFrkMw9w4c/M0ZnTZ1QHCojjc4xHaTbdWRM3m2Et8ntP+OQWG1eQIBCbWYTb5gUxbQTcmJdwLNYFDcoB4DR8R2rLnAeTDu6JNc0+FNgSmKUL58/L+ZR1hlkRx+L54tg0D6cpe506dQWUkEmSFCFpwN+/8+67YidJSmASg2ELc8v3qZFr1aq1wC/1VYwnsluAG8kJntkDBw5GTcIbeCIuYr183/zHrwEHd65P514Zf0yVnn/heatfr56dOo3R0Qpr1bKlAGxwJla933/AxAUQF+SHvr+iRnB3SZ4txjCoH8S8yVwKM5ICMX0hMedsrstm5U4ZgQmOEfYm9qeK2ZXkUDl16hSx84wLYJx/K93+RS6LMlRJEriXkiIaH0+kBUbO3znqYRclQGTKUkD/uiKbO2eedWzfUYwl+0TlyhVtxIjhAnEkyKgl/P3v/9169kLK30prjb6L1EM/9FB/K5NZ1iZN+tj2fvmlxrdf//5SNNAyh2vEhZbEH1JRkkX0oIRFy48SGrSZwdwGAAfzxj1SDyeJuGoLC7RueM/w/Ldt106qCyTjgLjs7EouSUYei4tt5AgcIyGr3q70m0y2WKkxYR/jWXrsuf8rIaf8sZFV4nOJEUiMQGIE7sAIxOrUqhmX3ES2+BSWuysVL0608mQlVbtTbFft+7j7n2D7TEF2vlUsX8ZefP4Zy8mpYgV51D+4pbHM9mO8eB3QqTeNGDx+Sr8T/Pf+MnVWS5livVMd4LkRgkumCCYAIwAzghvqTKg5Q16DUyBZegJ/6jrycm97nV5UKK96DJzMovq78IJ3VzRvhCsHTnoTIYtMKmEoA/ArLc1UNlkuet4biRc3QR7fQ5YU+tnBBFF/wksS5gJXReQsSOAALQAdQBNyHAdxbisNg0NASeYW62j+3OG++yTvoofXkSNH1LsMyVMIbBnLICMiq8r44NZHfQQMCNfC95Ax4jiIsQkvfRo3y+UwNVVBLbURX371peqwQq8zrhE2R3Kc5JTi+j3krAAVZFiYDNDIOKd6jk3+ZLJYCMxLWEgYT9BPjZYFgMrf//4PcnJ8/rnn7OzZc8pmE9QQkG3dslWmAARFu3butM8++8yeeeZZAahg9kGQ//bbb0u++Pzzz2ns+c4nn0zWtREsIkuFqcMREEBH+4PQlJsMfosW96hn14qVK2XKgrSQ4Ie5unDxvNXIqSapH8E/gT2AAkc85h7GBsA+ddpUAU0AGGwawSVGBnv27BUDBwvIuLH+BgwcYF06d5acksANEAggpyaKQBWZFXU0fJYgMki8WP8EmFiUw9pJKpiVJWaUZwbQCYiDRcPERG6IsZjYOcAcjCgBHoYKgGqvF3VwwjNO4Mp9IKlk7GCIFVzm5cnkQo6VjRsJaFI7SHuAw4eP6DxDhgxVIK3jRS579MqC7WIcBwwYqOQDewqBPcdev2GtrVq10n71q1/JmZIWCTdv3ha4YN/h3qlxhEllXbHG+R/2s2xZN/4AtHFe1gPPobcfof2JS8O4JxIOAF1qv2CGSXxwbNhgvsvnkdrSmuI3v/2N6kNJStBWAqMbnjuuieuWWVFuXhTw0kcsVaALtg1gyHONoQUmJV/s2qW6z2ZNm4kNHzZsqH399TcaQ4731ttvCfwCwHkeaTXAuiRRgpkQa4caQu4dZheJMEkRJJonT2CIslFmOMNHDNdeI8YqqncLjNZ33yMhAcZeT20jwBBHT29K3UmS2QXz52utIkmXxD0yBwny72+7UkamTtS2FcGQ3Sy2zGes+AlMmoMxN9Hi9254EpPTMc6eAG1PgKVLfhs+x/MY/o55Zh5Yz3ky7EhS78G9e/cIDHstITVgJWwjYxqeJeZL9W/RwJRm/NQPFTOV3NvaR/gsACm8mwBx97VH3XHZVgptsoIAACAASURBVK5cIbMamrbzPGBo8rOXX9QzzDupf/9+cpFcu26NxrlbVxxZL9mkTybZ5UuXrf5d9cV2Asp5xljLN2/c1PzB0vN8zZ4z227fzrMC3lcWE9NI2xNcQNPTUy2rjPcshIkryM9T0gK2nGu5cPGidet2vxImV69cV+0qvTB5D2NukiElRa7+17swqg1X3zq93h3YMge8px57NgHi7kBMljhFYgQSI5AYgR89ArFqVSrHi5urlpIR+ksL2Y2/XIPzXHD7ImjFUtriBVZUmGeZaUn22KPjrVHD+oYyhPeBy7XIcoLBPLMqa+cIqHmQ4bLFAOicBSNoKAF4lI0pexxzBzivRSE7SlY8WcAN8LBn715n7ooK7crVy9aiRTNlsG9cv2oF+d7sOwSsBKUu1YzZ5StXPFgo9H49t7BjjiRHMBUEgrzMPYD035M95VfAr17AefkKdHkRk0nl/8DCeWPlwsiGP1djSmBGjZWkQbREyMpSrRvBAZbV3rDWASpBAUYLSNsIiqZPn6G6GMAELAcME7LR0B9PATcBTh4SGjdWgTWBKeA7BK30eENSSDCP/HDL5s0KbHG7A+SpVxeGCoWFYlsI/ql5QjLEyx6AKRCdnCJQQcBPDZDXqvWOWLx0mV989NFEq1O3ro0aOdKOHj0m+RZSo7HjxqqR9Z//8hdJDJ95+hkF2xgV0JSc4FZmL0jxundXfRX3P6D/QM0D65Jxo+6J4HfVqtUyn4B9pX6OFgQwJDBKGLI89ezTMplAokTgSv0SzZcBl4AQDGOmz5ihcQDM4ojJ5zau32BFZMJTklR/1v6+dtaiRQtnEKifyaPusVAGB5OnfKIAHcCwaPESu36NhIYJWAE6CEBJMPB9AnMCWOSFgC/W2ry5c1V3OHDQYElPuUa+z3pQ8Enm/fZt27F9hyTE/HD9wcadtYRzJfV6zBs297RwyIFNa9NWQGXmrFmq6+N7DirjOj7fZe6ptUJOB4gCSDdq3Mj2fbVPZiFnz5xRkNu5UyfVMOJyOXnyJ1ovGLIgvSSAZt3gorhp4yYBJ0AkoJGG8tQc8m/M3dQpk2UC88wzzxQ3zVbfyrjbypNImTzF+7YN6N9fyRXZvkc1aMVNonGbjfYRBbWpUb+8gnwFydzjlCmT1aNOfcJluJOleWINkwjAUZJazoce6qukD263586fkYuqpKyRzFsSZQHfwmLmiEQJ+wSmP8gjH3n0EZ2XuZwzZ67dffdddvr0GQF/apgq0Y8xOVmAGbllxexssbAkW2ABkSMD0D/6aJKeb5xbx40br/mmXg8Aj+waNg5mCUklNbJIq92JMdn3t1I/JU7DLmfkMwAjkkcwtOwpsEowYuxFKBsGDxosGXVggTl2OK7/Gsm3kQJGDeqDGQn7g8yVSrVykcLjW07IetGYFTrT5Ymn7163M2XqIac6bJ8/QA3JB8YZ2SpAH0YfhQOgCvDFumSfoAaNdeV1g7DShZLnO2j7dnN0WDdAI3Nc+vnj3UJd7YMP9NC8AqBJijGuzZo3t5UrVtiLL76gno+YJMG6njt/Vmwsax9WE4A7ceJEJQdoL8B+G+To3Af7KO1FML7hHEs+X6L33C3eLXl51qlzZ2vXpnXURoaEIU6WKWLOPFlYKBBHouI6NXF16llqarqeP4a1XPnyYtyZmwLMySJ5MM3cScoptRpLsoyMtKgFhTtJK+HxXKLFwI+OrBIfTIxAYgQSI3AHRiBWqWKFeOgBF0xFgrxEbpAEy7I3x63Ke/ZooxdJBlPFSzhf5iaPjh9jDe6ua+lp2EETRPj7WXLIiFkLtQhBMukvjQDiHNB9G8S5LEgZ4CQHcZgwBBCXnISEKlfSQJiMzDIZ6p2DGUNOdZwYM+3qlYu6vuCcJwt9DBPMZV+Sr2RkCvggY0nPyFRQjMwsD7lJlJUMLBdBJP8jt0PyKKc/uf2VsIcEF0hgADWhcTdZ21WrVysDT20QIM5d39y+GiYREKd+WXm5+hwvdSRpsGjUhZHBhUUDBCJNQ9qHCyImCJg3hP50XhdCMJuqYHDvnr0KDskIk6H+61//KkdAGCXkOOvXr1N9GHJJGghTu0HdEPcMwzB1yhSrXaeOPaSgw2uSqNNwUO7OhwBpGAIAE+sFgIN7Ie6TALLWbVrb/m/2q/6Oov/hw4eJQYKNwKjl6Wee1rnmz5tvFbIr6DtklAloYIGmTp1mTzz+hORSACG3Mfd6zm++2S9wm5qSZq+++qqCZOrQqPFiXcDIjhk31tZtWC8LddYPABMjBM5dvkIFyQyRtBHIPzz+YTt2/JjOeeLYMcsuV0GGIzAVgDECJbLeSFFZ6zBIX+/bZ7PnzNI9kEVv2KCRNW7c3Jo3v0ffAXAjD4UlxAQBq//gHKm2G3HTOmZO6QvYpGlTZ5yLYMPznWk1Z5+5VsA95wKIw97CTsIUpmekKXDGWAQzEmSe1PBQl0NAvnnzVs0x4IH7T0/PjAJJZ7eYR2SrBI306qNWkH0ANpO1hpMjxjR333WXDHX4vIDnwIFijIODLesXCSFsAj3+6H8IUGANhlYIr7/+N9WGBnksIFdBtWSLSZoj6uq4x7FjxuoaWJM8m+qVpYDTkw0kPAKLQ2IBZg8nSmp/uA6eG+zoMzKz7PqNm0r++J6QqrYmfKdp08aWXbGCbNavX79qzZo3sWZNm2p+k1VD5rVC3oDa50JBeD5JjwwFy7///e+tSdMmNnTIEDt2/LitWb1a+wXPNjVQBNdVq+KMGVOvwmHDhytxsGD+AgXwACfAMNe2e+9egUDuDxBAfSf3j/MlSRhAxtKly8Tc4hjr8ndXM5SWEwbgE8w+vGbSGVHGbO68uZII07iatcH1LF22VFJPGqJTM8naCPv/96Sa7NvUVckMA4mwA3mABfsFY1QMviIQF2qsi9hj80mqec0bax6wJsBYVKTkhkyWbtzUvsieihQXGW+K6uOKdH08D/v3fyOnW8aKNRYAPOBNdW2SeFL/hRzR92vpUCLwCBgP4+LmVMGQxfvJ0eD7wR49Nf/IXknecZ8kx2DvaGVBzSoy127duippQkIEth+pJeAYNYEDxDSZ/KCq4DmixYXes9RTnjih+6QeOjc/327n5eudhQy/TetWeseRRA0gjsEjcUpdG61KvtmPU/NNq1O7rqWnl9HY8Z7jHZGemalxQzmitR/zte+Nvz3ZShKDconSzGmCibsDEVniFIkRSIxAYgR+wgioT1zp2gSRU1FvOF68BAkCcZE1fNjUeVnw0khLZbMvskrZZW3s6OFqN5CawouY+rlQ5wbci/4c1db974C4eKxIwAIjBaQh2CSLCbqdZ2vXrlOGWjUVSWQOTb3VCBDzcm9a3u0bbsGPjKbIQZxnGFMsKWIJqROA9XE3wRS3LY9ENwK20Ys+ZIQJVlT5F5mgeKE8TGDcYqqjKBT4wPiAwJVg99NPp+n31LdhYS+3TUBcGQdxMFT3R/2jYDthlKZMniIQ139Af0n0qFEjuCJAwTUSCR8Ajz8TVIQsvILdjAzb9cUuBfsEY7A+586ft/ffe99eeuklXR+N2zdu3GAH9u+33n36FNfN6f4LC+3U6dPK1NesUcMGDxkSyZo8YI3BiBYWKggkUEfOhAyNGr+LFy6IPSMwQbbGuffvPyCHN1gPmjQj+QNQAtp++YtfihWdMX26pGODBg5Sdh0WkqBm+47t9rvf/T9i3jT2yj67qx3NkJGZIWEDEBDsAmIwZKH+hPqjocOHqT8TAQ73BgtHlh6nPwAHMjIy+WTTGVNMQBh/stw5VasoOMRRjjoSgtRKlbL1fa7t0OFDknMBMgjWxbQNGWYVKlSS4yjHxoCBIO7mzesC1zBhBOvUAQbpGGAbRgbDGeqhCIKD2yD3GpgM6uIAAIwn8w6Iu/feeyT7I4su1i5iuVnrSPiQdhJ8cm9INWmxwK9yWVWdGQxuhu5h8uTJqkVs1LCRGAXAJuuK9cT1AozpV+fBMGwsNai9rcN9HXz9RWATcE+7BwCVt/zwRALSUlgkmn+zDgGEACHmkn9nDGESMe8g+H7u2eeUcOD6YQ15TmHDSVqoQbgs59P13HJ+wCCMEgmA02dOKxjGtIQETTyeJGCHUYkkpEXx4n50Fy+el+kI5VjVcqrYkMGDnJnOy8WvSYkenne3ufckl7tVBsfaIq1FnnPmBOYENhmjEu5jzJjR+i6mJswlkkn2gbXr1qkmtk3btpJjsr6RFC9ctFgNpmGWSBzUr3+Xkj/0W2Q/gck+duy41axZwyZMeKy4/i+AktKSytIsV2DUGHMajMM6zpo1W0kV3FNpHg8LDZhDHsyeSNIIoPxDP0k0iUbGmu+qBDc0cfdTgYVIrleamRPrWpCPTWsE4GDb2JO99jLs2d6D0gEzLG0YcxQinOv48RNSG2CqxN6Icy3/hqzbwaPX+AbVCe8JN7FyWSXPgLf7iP4sgE7dNUCX+ksHvDjjIhvmfmCs2WO4H+aUGtfHH39c1wCoJFEH0GP/e/DBHmLJ3nzzLSVxGEfk3ySjqBcluYFSwluFpGjcGXMA/I1bNy0vaigPA847LYA4yhZg4rhBQB3rhnXyDcYmt24r4QXzhkQ5tLpB5ZCW7mycwHXk6sqf2TeomeO47jDtTCr/T3jmV4mauJ8QXCU+mhiBxAgkRuCfPQKxmjVyVBPHS8Czq9GvEsW7AUGoVVHzz8h1US0IkpMsOalIoK1e7Ro2esRQq1ypnFoMYIAgK/6oLg5AF51GGdv/bRCnFgMYq6Qa5IVAXK7XHSD/ke04DmZpyQpGsPEvLMiz1GTPsDrT5zIcBRjJuI+RbaUOzl/ipZ3TCnUvyWLb+GCon1AAFzVHD8cMmWa9+JLd6ttd4DzogwnAlhoQSG0QDIekYcgpy2bZzh07FbwSxHkz7kyxeNjnE1gisQJAUPuiurWUVN0zQTnHUp0aZiTpaW5ZrYxqikAB10FQScDPNWzbus2ee+5Zl6bGTLV1MCzUEVJPJcBaVKQgmaAeYIUkcOCgQcqC8+9IlQg0qdsBoCANgg3yDDw27btsztw51rNHDwWqSJROnjxhi5csUc0VPZLubXmvmAsCtP/0618L7IQWAjA7BJI4BGIcAMNHcMZxOP65c+d1HBwxAW+YRXy59ytd29gxYxR0zZgxs7jtRMUqleQ6yHqntQIAkmvEIp/gjvEGWNEGYcrUqfbVV18KDJTJyLAa1avaqJGjlHEHyHCPABGkaAAkJKkEraH2BrfFZs2a2/lzF8SswVzBYuHKSSKCwJa+e23btFFvLurx+MEwBEahWdPmktWyFr02LMjYYsqgU7/oTdj3iH2pVbuWAtFKlStZo4YNVItIjy/VMsEWpqbLhnz79h26ZnqxDR06RIYbMNkeWAOKTWtu5sxZCuyxJ8c0h7HCCCZY+MMkUcsGs8i9cR4kYzDEBMOqqU1LE8CANcJhtH17EhcPauzovwa4ya5Q3l597VUlMZh7gnbYUOSCGzZuEMDmvC+//LJYcpgq1jlVO16rGy9uAs21UV8aeu8FkxUcXqdNm6Z+WllZ5ezipSu6ZxxaM9Iz7dLlK2pdwfzzfGDbjmPr4CEDrVXre/V8wnCyn2WXryCgDEvp9b3J6oFGPVu1ajlKRsAOY7SD4Ql1n1wnUmMCbCSRfAfpI/MFGG/QsIGtWb1GyZbevXqLxeMzX3yx2z797DMrX76C5gBWlZpa1iAgH8bn+InjUf1wTO6uGMyEH9U5yUjKY+9itqmUKRTrkLFgn+D81L7C2AMqqOVb+vlSsdj0hOTH9zo3uQoRfai9ZV8n6cV9wfrwLMg/BXZNwMxrnL3e2fdjzSGfixqns8+qqTc9AGXtn699VC6KyNmjptihjhmJKtJBmGlk09wLzwp7B6ZGYmJv3orqsH3N+LqI7iUClmIYo36DnC+4UUr6GSks2JNJZuEYCtghGcXzx1wB2kjcwGSSUMzKKiMAhXScBt0Aui1bt9qSxYt1X6wn1ALssXwf0DxoED0Fq2ucOT7sNkmscxcuGjUP3LNAXKtW/qzK94X3L30KlSa1/IK8yEH2kPbnnJwaUUmEO16StMOdEhVDcmqK3lPMEXslOVfe9yRIAXCUJRSDuOQke/TpXyZA3D87IkscPzECiRFIjMBPGIFY7Vo14sqGlrJzlpGHMvNo5h0QqHlqEdk5b6zLzo/koqgo39JSY9a8cQMbOWKIZWWmiZnj34IhibNwbmYiycz/SRCHA11uvrLSsFJIUij6Jl7o0eMBa9KkseXevmnJckALDVw9QFDbAtgNggmsr+MelLmMBslNkcW4j8hwhaAkNK8Nxf4yfqE2BhAoQxRc0DxA4O8AHBg4nDp1WkwhGVjGlUDJG1Wnea2CeoXtFPuBTT1sE0El4A/nNQICmI7iwCdyWiPQI/Dv2qWrgluugTlD2gPQhSmiNx01X9hTc18AK3qide9+f9THzezQgf0yvABs1a5d223aC1xyiskKIA55D0YHFcqX10ufjDlB00cff2xt2rYRC4PEsNgqfdZsyQqfeuop3R9BNvVPMDgABEBM504d7Q9//KMA52uvvaagFhBD7QZBDcYZnJeaLNwNMRthDABOzDefhyHA3IGgbfPmLeo717hJEwV9sCICyvEiu3rjmoJAwA2SVeRjWOXzg/SIDP4zTz9ty5YvU/BEVpyxuHblktb0YxMek4SNwHHDho0Cz9QrIYUiC09CgZ5bAKxGjRrLeIbPkBn35stuHILDKs8UJiusAYxlOBfjA5DBXKNG9ZpyV4UJD7JYjXnEMsEMrV61WnJTpGPMG4ygXP7ychWwy7WyShWrVKmyGnWzHg4fPiRgy/yOHDlKsk6eHwGT/NzI/t3klAnIYv0xvjBB1JcC0giMeW5YHwAJ5K/cDywsBh3uKFio9UiAPWXqFLEC7CG0yeA+eRY4doXs8qphAqABigmGSRoA+jCS4QcAAwsq9jxukrmeA3RlZIohxAFVtT7U0El6HXrMYdCUL0aGWjPOgYHMjJmz7erV6wJHHOPcuQtKCLDOvH41X+Bt9OiRqoOksTM953AGZE5J/PA5nnFq73jmWEdHjxxV/VzFSpVs65YtNn/BAjUHv7dlS/t8yRKxusOGDtW/A0yZI4A1f+bfMaIgSVG5UmUBaerljp84af37D5CpEaY/rHmAA8kF7vvK1asClMwt+8Vjjz0m5jCsldIJpgDkAgPl5iAZETD3uksMQpCwch0kAugDSP3i6FGjHTBH7RPCcYuliCT41IAdZYa7GAegFYBAMbgMzcAj6SWyxjT1QswV0FUT6kh+yToS8xq1zECKSiIEpornEAYOcIVSAUZr376v1KuxTu3aqtFk36Odhdc0s1/d0lilpqG08PdciVzeHZB5N0jWG3djq5Bow+V46pSpNmzYcJkZwUbzvLNeAYqwmK+++ootXrxEzChrg0QHdaWsm08++UTJHox62MMYexhZJMiAcxIIAwb0jwByTK7K1NkdOXbcUqJkH3LKVi3vFWADxPGrJP2xCMTlu6nT4SNHtG9UrlRVJQ3OXqdLISF2MarRdmbT343MndoNoG6Adqb9QtSWI8HE/YSoKvHRxAgkRiAxAndoBGLVc6qKehNLFvX38ZSru1B7cAmIS4vqQNxmmmAxLY16nTxLSYpbi2aNbfjQgVa2DC5uvByjYxJUSVYZ1Yt5Kvb/CBNH/xwCZ4JQ2CZYFc8SO6PQuXNHq1Gzhl08f1aBGTU0IWtMlpKg0HtK5VthgTepDcGJMsXcf0a6mI9gWsIYIY+DTQmyRUBw6YJ9l6jEJPkhoCcIoLaN4ChIUwA9PR7soeMzzoAcrp9AlkCQIIJggwAFZooAmmCAvycgIYAG+NA3jXNQVwF4Yh5DoTyfo84NmSbBM4EOIArnOVg9AklH1m6GsWnjRkk5xcRF9TKhV92n0z7V8TH7gJED+NJriKbaAMmnnn5KQTKBA/cIk0IfOgIUgh7uH0bozOnTNnv2HNnjDxk6RMDvT3/6kxiM559/3g7sPyD3SIJzsukcn6w1xx7/8HixZvTf2rhxkz6D6QbGHQTkN284QKauDNaTNdu0KU2mM8SGXbh80dIz0yURFPO5c6dcBqm/YX4BKzR7BkC4tLKljRwx0pZ+vsj27N6h8SdQpjk4Jjp31b/L2rW7z5o1ayEpKX9HEExQTaCGXFPMcApsWr7APKx2bt5tjRMyRUw0ACsEraxDjF0wkQF4DBwwKDIeKdS9AMwxImANMMewn/Pmz7MGd98tQxc323AGRHLEEycU8PJD+wSYQZ4TABpzOHbsON2zmlMr+8814DiaJDaBnmTVqlbVHCI/pJ6R9VqrZk01PcdSnfvEzINxGTZ8mNjSUI/J/DAPsBGs11Dnpu0lYnRIMvB5nhFaQ8DSIKVlfDDp4AdwX7deXfXtw1wFJhrmMrTC4F5h/QDh1WvUKK5TBRCEPl/nL1yQmQtj8vGkKZEsUN0io16HKVpDBNkZmWk2fPhQGSN9tW+vbd60ydrf116MMIkBHjKYJrYa1cUCrG/dkuvq6VOnrEOHDtahY0f79//173Ilpbk6zylukrBajSSFzvKG2xFQgOGpVLGi9erdW88KNXzIXytXqaIeegE8sQaot4I5P3nylMAe48VY8XsY+a7dumo8g6rgW5LKaI/nmllvXAPggZopnnnWPjVbmPN06dJV/dd4dh599FExhnyuRH4ftZwh2I/kiCToAojjeMH1WNtMVFtcGlgq6cX+GdW2qvm0ZLFeK0xCAoYNsEYdLfsjiRvGiGeB5BZ7I3PPHkqvzQ3r1+sZIUECm82zw9k9AeKGUTyTxSAuKiEI0nhAJMkWpKahThy2lQQeklPAPMkM1j7zhESalgO8P5588gnt4+w7PPMkF5l/xoLWKjCGAD6dOylJLUFIwHBNJE0wOyLJxD4HeJ4/b56AfJISFN6apuW996gXq6tdvBbO5xpZcJ6SbjDgnLN8uWz1mUNmzz7IM1mAwgIpMQANpYhcqeNayz5WvL95Rl22GtjTRIuBOxSVJU6TGIHECCRG4EeOQKxKpey4ag3U9y00YHXGiWAFw48A4kJPGT6bn5cbWS8XWiyeb00bN7Bhg/tbdoUsy8xIUyaPl5r+j0Cc+v6EtgFRL7gQ0Dlq/I+NTUrXxHnPJrKQZHDzlBElS50HmxBHnljG+vd/yBo3aWQ3rl8TqCTAD828yUITuHvzcl5q/sIKjmqSCylLG9XC6T688WlwpiSI5MUKyCOI8RpCr0fyvkjemJxAlWASloiXPi/vVq1bOYgjw4zVd9mIiYuMTdw4oUgyLw+qGsv1kWJ+ghWXhpqOSXaZWqPgUMiYEsgTCO3Zu0fBd9euXZQp3rFzp61ft15SSgIaSYvM7OiRw7ZBIO5+GX3AZshRMzVN9WvIC7mvkSNGCPxRb8S9/f4Pf5QxQ8t7W/r4mIl9BEghzxw1epRAEwwL34ctwtiEX5F/IfF8/fU3lNlG3geA2717j/qSYbIC4EPmRf0WzpDY2R85ekQ1VATdXkvm0tVQ23jx0iUBX+qQaN5NoIrkEnPB/MICq1qlioJAOYDSJBdDmIJCSfX4ARxjdPLqK69obrdv22zLPl+k+iPADMCPmsYOHTtZvbr11cdpz+69cseEmeOZcXMgwsJCZeUBBPXq15e5CYEd40vw1qtXT2d11Fg9bjdu3pSElMQEtTewKhyHdUWQDlgSIxUzOeAtWrxIa49xJEAjyMeBE7ko98E9kjzg/hkjanAI/mEuhwweEnVILLGIJ2hmfmFAsVBv0qSpxp7zkyyg3cS2rVsVQAd2ldYStFQYOXKk1jbrkCCa30+fMd127dxVLGXm2gGJ3BPrgecUsxVkuIwbc8P5l69YLrdQGCHAPCwVxjH80I4CWSOAOLQhoBcXiQOYBsA1DCT7FdJMQA+N4elzN3vOXNu4cbNlZJZRTScMLM9JlcpVFcSePHncGjZsYI8/McFOnTphy1csVa0hfQ+5ZgBH2BsC+87cYRiB8yXsGesEIMfnYIXbtWurwJ3+cAT/7e+7T6CT2iSSIQAT2FfODyDhuaOv463bueoj1r37Axp7Vwj4XPFnJJxIYxlrni8H4inWo0dPa9e+nfbzsN+Vfh84sKKej5YJXhvMPoRKgKTNpEmfaA5HjBxhu7/YrcQEhj7MBftPACDaH8V8upsoz5n61Mmx1xtF8xeS6kZqhhJjrOizekT8XSNwJQBVYIBu7o+kD1JpkirMN3JA2pJQG+h9GqtHzbJTpGpA8bBw4QLbt+9rvZ+QRzdo0FB7pICkasdw5nTVhTcnD61tPLnA9cplGEk6NY9KaOVrTdF+hDGgXQZ7LCwfCgYYbp4rnj3mj32Uh3Tbtq2SoFMfPHfuPD2PyGFRRaAm4HvcB+ANZg9WtmmTJjonUnfWxaUrV5RQZFyRuQYQB4OpJuly7nTghZySve3kiROaGxxYKWVAZswzDDDkz9wXe5mYU72XKUEgOZkmRQrvS96j7H/hHf3E8/8pIaf8kYFV4mOJEUiMQGIE7sQIxGrkVPPXQ7FddASkMFSInMu4kJA19vo52B6vjSBbl5GebJXKZ9m4sSOtRk5ls6gRKcYj3o+N4AMBv78wCR78zeAvd6+vcNmiermpNq/kfSG3Suyk417PIEdqTE2S3FkLpzkc4Agwr1+7ZlWqVpY0DDkUcjGBqFQyjiXHD0G2pI/qQRddS2kgiTOZCuBLgqHSTmYeFfjLNQqDvadcFGgRJDCGBJq8QHlJw0qQfaZ+AhAnl8vkZAXngB6CMQK9EKhTxwMgAYANHTqsuCkubCD3ABvDmJD5RQ5GfRKAMPwAGDg/QT7/TsYfgxHc7Mj2cozMjHTJxQBeSCxldhGtCQArxiYEcswlgR1yL2rykAcdOHjIfvGLXxY3WCZAp0ZO7QYqlFcdWfnyblQB6AJQcCwCNCSlZPj/9V//VYEPf167P8CWBwAAIABJREFUbq0kbjAvBI20CQD44vrGGBC0Ir9TraFMajz4k+NoHgEHNWOF6qUHyAnSKABH/QZ3icmRGUW8SIYzzZo3k4EKrBPjr0A4JdUefuRhGYtQczdj+qd2+OA3Giske7jTUdsF0OJYy5atsFUrVwsQAESQfAbQCngbOLC/1h/ufjCIS5YsEsDo36+/PdjjQTt96qRqC5FOAoyx5UcONXjQEEkikUExh/wbEkUy/ABX1jv25UjGJkx4VH35qJE6ffqkgnzaNrDOnCnKFWOKsQuJj169equflhpjUxcTi9nt2zfV3BuWiPGDqSSYZ4xwaKTHFPWWsMOHDh4UW0fdDmAMeSo1carJTEvTGt//zTdq/YDczA1aCgTwkZ5ybtjA7OzyAtHOXrvBBPWPCxcslIPjhMcm6JhqcH9vS9X+KdlUxL5DAiQuy36Cecxlvvn6GzVXJhhHasg81K1Tx4YOG6ZazslTpto3+w9ahw6dZJxy5eo1a9yosW3fvlPzC6PSp28v6927p/397+9Ynbq1JOsFIN64dsOaNG4ssAzY5vywNqFOkGtftmyp2EfWG5LaHTu26z6Q3PIM4HwKg8ka4ZlnLnkmpn36qeYBFgY2liRH8+Yt7Iknn5TUk3kApCjwtpiSF4zz3/72ukBgdsVsSY5Zj4zrQ/0ekoW9WqlYXGuINcd+pfmh+TVNrXNz9bwxrzwPjAHybWR+OGnSqmLG9Bli8elp5u1L6JsGgPPkl/qMKeHljqKAQaSezLW/I5DpeS9CQCLrhzEhKRFMiti3Txw/oUbV7A0ZmZlaN8hwaZrOHNasWUvyZhI+oc0Jzz0JheDgynUA2mEQMYkCKI8bO1bg2IGuj52vR1rVuLtw6NOmFjICbrTH8fIBT97FNF/nzp6TXJLaNYB6AL/MLfJZ1hSfpa4Zlg0VBAw+8s/PPvtUexffZc1zP7Rfoe0K+y579IULF6OERrpqaFEiAOZvRyUNHPfee1roWfVyPmri/N2GGYmz8C7Z5N5SkmFkk+U+qaRJVll3oIx6OebSC0+1hi45593M3kI9nMxNcAGLOj488UICxN2JoCxxjsQIJEYgMQI/dgRiNapXiwfDkuDOFRz/FJwEzT3gytOsbhygNwhSjiLLSEuyjLRkGztquDW4u45YuLRUD6yhPyikRsAvyaIytqEJawR9SrUYcNe00ODbT0kQ4DVq1GE5oKPNAC5avKBu3Lxl69etk+yH/nA51apaXkGujRs7RkEf7INfa4kbmV5/haHPUQQgyVyLKQz23GaF0Qu82MlM8tAoyyzwF1okRLAzAnAcEYkc2VQCDIIYssMAGL5DQIptepBXElgQZBMA8TL3mpskBWiAuKpVq9io0aOVHYZBI3ggKN6yZbNezNRFBZmSBxY3VRezeMliBakYvHAdH3zwgWRSsAvUl7hFesyOHz0mFowgAeCrWkHqHpOTVWNCRphrGz5suKyyCdz++Kc/W9+HHlLj8sC84FyIGQKSIuSCyH8YexmElMlSjdiChR7sEBjCMC5btlyGJ2IhitwunPv0mqNUBTz9+vUTyAv1YRyT8SG5ADOmbHLUNwpp2XvvvafgN6tsOQX51Ew9+/yz9tGkj2SWQSAJ48P9wqphUgBLhpsitV2wT4wXWfZ5c2Zbfu4t1dM9+sijzu4lAcrKqr5s+fIVWts4HwLa6R1Fth7nyZ//y6t2/vxZqwCQvUK92yy5WHJfY8eOVfNetZNIpV6HoDdmmzdtluvk8BEjdO8CWZgW5FPflR7JH+OSBgLiCO6pb2M8kTtevnxRATEgjDlr266d2FDkfqtWrlK/PwxsalSvIft2r/mJW1ZWpl25ckl/BxCh0boaELOW8vLFtlHz1rRZU6tfr5599tl0BcuAMoAOQIX5oA8cQILWGJiv8MM5VKdXtqxYYVxASSbA/CFbQ3qK3Hnzli22cMECgRF6xwlUTJtqHTt0lLyVcVODaBlO0LS4UJJQmmAzVgT5SO9Yh5wTwAMICLWdH388ya7fuK0+gLu+2K0gfdCgwXIxZR7vuqu+vfray7Zo0QLbv/9rGz9+rF2/cU39+/gO/Rj5Abzy7JJM4RoA92HtfjLpE4E+wA4ggh5w93XoIHMLWBgAKPsC9839sd5nzphRDHaYV+4fZrN6jVqqw2QfYB7KZJbRGsBtFgdRQB+sdb269fQM0ayeHoLICzEaYs7E6kc9P5V3EksMy06/NHfshVVkj8O5lh6SyJxhk1gHAGiA64gRI7ReAWfsqQT7MDvBPAc2SCoN2FaBOWS/SImdAWa/Ye4YO8DZpcuXxJarXYhYo0zdN2sMuerOHTv0rqA/YOs2bdwsJz1dEmF+ZQwdxCEB9LouZMjUmJLc2rlzl551pKEtWtyja+d+Ge8qVSp5Y3Ka3dMvL2pKjgsmiQF+9XYtABmvA0eVwPMJ27d+/QadFwdk1h3/jlRy4sSP9M7CYIZaTgA6hj7UjiI7fuSRR3Q85I6AO3rN8QxRczp48BBJ2QHKAF7GhefnwqXLqmFjbLpENXEwi8kqW4gMtkTk4+ZZaJcvXVIfOgdjmMqQHPLED4wxAI53J+82yfPTPCFA8iuAOFmx6nglvfueevE/J5i4HxtZJT6XGIHECCRG4A6MgGriSoO4YEvOywoWStVskeRCwC0CKd5vCDlj3JJjhZYUL7Chg/tb27YtLT0VhzEHXu6EBaBzoxReTklq2Foin/T79D//hyAuHlz6cJOkJsD7OwFqCFhhUi5cPG/ly5W1onihjRkzymrWqhH1j3JXNEddEYMWMX5BosSx9PtSIK40KeiGJSWzUuzKFv1l6b5M3kPPmbgA4pDPUMNE8ElAB4AI5ybg27FjpwIgsrVq1B0zu3TRQRwsGtIg5HKAM9UQ3bplmzdvEkOiwCc/3ypXqewNY2/dViaaHlIwWsh8yFDDBD755JNeVxeBAl78586ekXMaUi9AH8EYQVHoD0bAyP1izACIeefdd5RFf+3n/xK5BLpRDMEr52Aen376aVl887lgLEB7BKzxT548rYAWxggWhjoXstmwSmTWxTrcBIjmK+hCRgQoVBAcd+MK5p1xUCBCDQ0SvZRUO3LkqL3zzjsKWjgW34fp+tWvf2Vbt2+1Tz/9VMCPWqKBAwZay1YtBYZg/HANfPaZZ63+XfUlQ4UhOX/2jBz0YCLodcY44Nr45z/9WTJFmi0TBBNAEuhRw8cYIVlFDkliAWYCFhGGi+eodu2aqkmDAWGd8HcAJYAiQfPBg4fs4YcfkSGJB6cO2vnRcxmLaW3g/EiWn3uhcTXna9W6pbL5zAGglNoqgC3XhtEMwLttm3Z+rPx8r3dVn7UbCrpZQ/QFBEgCEABp9Jpbt36deu/BogR5J9ffrm0769e/n+TIXCtzw3z/5S9/kfPmA90f0JjgjAmjhHQMxz7AYl4kYcXYgabg1GTVrVNXa525mPTxJDEvffr2cUZPfd1SVHvmRidxtaDIrlhR5wZAkgDhzzBLBPMwoMhHARzz5i2wVavX2GOPPW4H9h+0CxcuWfv298nIhuezU6cOkg6+9fYb1veh3paTU9XmzZsr0ATwvbv+3VYtp5pLmguLImCVKXkatXoE48uXL1NSgLUH+OHZhgmEGWWNc52wX2oUn58vg5rDRw4rcQHQh5UCAIwcNcpu3UJCWCZqnZIkNpFkD6w5tYo8F6qFLCrU9RD0U/cIo9ipU2cx7urZGMmrHeywJ8UF+FnLebm5ug7cNTGAgXnDIAWZ6+w5c8RuspcAspgLZ9hiYtrZlwCWAqzpkYw8JcWNaW7cEBhTI/vbtwVEA2DSGGRmWv369ax8WXfaZQ8jAQJzz3HffucdJYO4z34PPRQ5IztjSw0q+1zoV+dulzRwz9C6P33mjAyU2G+YA/a4du3aq2ZQz5rWva9T1B88B3yfNSI28ebNqJl7VBMGiBP4SVGy5su9ewX6g/MkhjkAPq6ZtcmYA8IBfOxlDRs2slmzZopdY6974YUXrXnzZrZu3Xol2ng+AYQkqzBsgSXknlhH5y9eVBKUHxJ87dq2saJCEprevgGbZmflHJzDxAFeZT6UVygnWvYn5lqS+9RUf+aLiorbB2FsBGj1nn4oZ1CXlBie8Q5LgLg7EJElTpEYgcQIJEbgJ4xArGb1anGvWyuRTQRMFUykiy2lI7tqf2GSuUUaGbN4YZ4V5t+y3j26W+9e3S0jHXDl9WOSUcYcxCkDHFmel24xEGrhwq8/xMQBzMBhXocBKHMXSUANxeX0CeIFRrPj9PQUNVMms6keTxH4kmxTOM5BYwCQLqn8LrB0qScyoeD54vJP/75LkqIjlEJ3Amb0z0pJ9jo7MXGpcuqjHox/b9oUR0FvoswPrASOh5yIwIw6P5gwAlEYDY71+BNPCHyE41Hwj1wS2Q6MlsumABGXivvDXTh/wR54oLsyrIADQBPZYACSQBo207GY3bh21ebNn2/NmzWX7T+BDECSoIuAgLo8ADjyR/4Mo/fwI49IcgjrQcDA9SCH3LN7jxrddn/gAV2vJFuZmbrP06dPRSDlsORmODcSaAGKYFSoKVOPqKIimWpgpgCzgnyvWk6OtW/Xztq2a6PPIjsL0ifPwF+TlJQ6QYJPwMT16zf1GX5q1K5pmVmZkitS84aLG5I1ABa1dgRfD/boYSNGDFdQhYvn1q3bLD011dJTUuV2RyAOcMGlbtv27c72UEcTS1JWn3Nx7McmTFCQhr09duMEwbCZgBWeHdgB+m+5yys9BelvGNMYUkd15uxZGzd2vBgtgm5353PrfuYMdo5jIWnF/j9IzFgbZ8+eVv3O3XfdLRYHOSxA4dDhwwLoBLLID9XsWk6zLkstk5VhN25cEzh+++23tT6QPcIYsH6RuS1d+rlYBNYt7nmcA9dUgJR6uOXlCkCuXrVKtX01ata0CY9OkGkDaxWjoRbNW1idunVk5IGhDvWsu/fslsysV89e6pcFo/fFri+0NjBMCW6HAPKVK1aqPo46I9Y1Y4MLLWuCY8BIwnoD+hgbkgYt7rlHDCt9t9Zv2CxpMuCEOibAzqJFS7Suf/azF23NmlV289YN69Wrh82ZO0v95ZjzIvo+ZmSqQTM27zRjV52kLOzpoYcJVIHqrwCwPD/UTnFtWMgzz4CHUNvGOGu+Fy9SDRgtCQimkcDC0jOHhNIhWcH4UmNFMoZecbTUCC6KGBitWr1KjI+74rrbKg3dSXwECWVg61knboAEgCsQoAOMIfkDZJBg4JjIokkSMLay3RcAIomUKuDK8QC0mMbEkuJyAqauCzbIa8tcjs69UBvKc0rNGq0tWFewWDyPjA9SVRlV5eVpbS39/HNJhPn9Q337yuWTNQsQUR1y3KXPodZZEvtkr8kM/QRpZwIrzbphrGjV0qp1a2verKnMjYrVGVH7mKiqwGudaVguV1la0Xi9Xnhvse4A9yRFAMqML6B9/fp1tmz5crt+7br2XZJSyOjZ61mPMG+Ayoce6ifAiGkOyTv2AVjVAQMGRGvEnYV5XyD5LYocP0kidaGpO9QlUkpa7mhe3KAKIHnxEmvpgrcnKcTcpIK3a4iSf0gnU6Nm787Ep6tvHPeqvqkCjNQ3R4Y1UX/UhJzyJ0RWiY8mRiAxAokRuAMjoD5x3+sRVwxMIjm83LukcSwGPbzMqfNJSUZ6kmfx/NvWqWM7Gzp4gGVm4OBGj5mo8F3tBbz/moLGUvLJUBPnsMiB1A+COOOYLoH0mnlkmbQIiItFITvNiy8pmcCijEw16tap7T2Lop43ob+RM2DOvAEwi6+D3we2kbsVaIR1LD61Y9yo11wYk/Adv09Vyss2W20HotYGsFQEMAQ12OFjasELVHVpmRl6+ROUYHhBIMid4gYHmIB1e+rJp/SCF2hITrLLly4LuGL0QDDNtVCXxfk5LqCBeqbmzZoJvMHaIEvCpIHAJ7jHpdLrKve2XBHr16uvbK9AnJwKkxXEISdDDoXZCHUanI/G3+oxhiNdUrLqP2CbABljRo8RCycHPGowMLNQf6SLNn/+PDt48LBkbLQrmDxlioDNE088qQASVoTglubQ1FoRJBMIMceAPtw7CWYqVqqooAVwo8a5ADb1b/pcgEHtHcpXUG3QocMH7cjxozIvIZiBfYPJQqLGGLtEOMnua3+fgOqatWts5oyZbsoQj1lWZlkxSACzJUsWi230uhYMOdIF0DEF4PNcG+0DuHevYSuQs97HH3+seYCF6/tQXxnIEISxXrkP5nXXri9s5aqVqlvD2IQ6wLDefM15mwyAAEY+NNJ+9JFHrGWrVgqc+QyOiJjBEMwjs3XZ7VYBdwJnAmiSGSRuyMjDAPJspqTS3LhA84ixCeuDgBhQATAD9MI8IokFODEWuDACFDkXx8M1kvWCbJHAGUYFVolWCKxzEhRq6m0mh8uJH36ggLz7/d2t2/3d5ELKD/c5a/YsBbWcC9aFe9u0abOcGdu0QtZ3y/bs3m2du3TRmMD+AKa57vMXzkuCybVPnPih5gZ5JszHZ9NnWv9+A+zgocN26uQpe+DBHrZg/gKBBwLvxUsWWc2a1C1l2LnzZ2Tvf/7cOYEn9ho5F+blyjae+lWeMa4bBgkgj7399BkzZIIxctRIPW/eaDpJxhyhYTasGvLFxYsW2Vf79mmsYeEBzoBy7llZK4tJWgeTSZKDOkocQsU4nT4j9pvx5Vnt1Kmjal3XrVsrQEvCxhli773Gs1hsLhL1r+TZRGa3e88emz1rtmobWTckfWgFAWCBzccchuQBLqLISF21QAKqjLvVpqCKuKU1D+vG9dBWoWKFbAEmPs/zj6yQhAhg21vD7LYHH+hhVapW0dzDgq1cucpq16mtJAbtTQCR7BcAUvYG9joYSkw4vNbO91pfs+k6F79nD6AukbGDEeQZoEUG6+LuBncpAVa+HG6ohcX9GJkndyPOUzJJ7C/PadQvjrcFn6fVA6Y+gwcPimoWM5RYoaaQxBXzSeKA+jTmjzpU9lnYWva0mzdvSP7Kc0Hyh88hSwbwcv3cJ/sMxib5UTLw3nvusQe6d5cEPr8gV42+1ZYhklMWFuRr7VO758qWFKuYXUlgTvWqtFqgFxx16Un0L6WGFRCHCzNJUjc4o7eq3uFRCQL3nABxdyAiS5wiMQKJEUiMwE8YATFxJYzU97/pkkFvch0AFC9uMp64YyUlkbErtOR4gbW8t5mNHjnU0unBo0yh17fJWQvHK14QBBHFnngl8kxnyJwZ+yEQFzcvxvem4bxWvLaOYxLQEvwjQ8GhkgBs0OCBVqtWTa8Vw8mrRHsTObdFZisBmzrULGboHLb68JSAtNA0N6C60v9WUksXi5cGcZ41pmZv4aKFCoRgYniph/5HvPAXLFyobDgulA7G3AxiwYL5qkt78okni4vsedEiVaNpN8xFCPYJ/Gj4fOb0GTEQZHwJfDj3smXLbNSokaqhcwbQHRQJAJATYYFN4Nela9cIpHqtz76vvxarErLgZLQBOrAv1CPKFOHKFZs/f4HkQkiM+vTtWyx9c+MRdyslwAAQHj50VCCQAH/FipUK1JCcce8Ekps2bxIr06FjBw9+MzIElJDcUbeFdTj/c1zqPQhEyCIDKj/99DMxEsxlt273CwjivLlk6RJvRF1YaK+8/LIdOHhQgAwQE3qSYeZA4PXnP/9ZckJYBnIHRQWmpuV169VR83XAF2AJ2RlSQQJ/MuxI4pAWUvflhgvUvxyz3bu/UJKBgJH+eM2ahX5qBRFTmSHTChwhAVGwlDR+Rl4W+v4BuEKNCvNHw2zGCvdGglL+DVaR2lHABo5+1OlgeHHi5CnJFAmeeV4I3rgHb13gVuoFBQANE+uKPBkWIYD4YMLBZwnaqU9D/kVwHVoewLrwQzIAUIHsknXB88O1UYMHOCCQxsACAIIBEbb7gCFYLjWZjxeJgYOFZhwBAur59+VeOV3i7EqNH2P917/8RW0x1KoB+W1BgYDOurVrBe6QmLJmuJ+f/exnduzYCZs0abLVrlNXgTR1fCQkpk+fqfsCnN26jX19imVmptuDD3YX88s9bljnjd2RH7LWGF+YHIAGjB8JEhgpWC0YGtQB1DCVycrStQGkWMcE+AwKYO7LL/fquUSSq/rMNm0U/HNtAB+YONwZv9j9hZINSD2rws4WFAgAwmICZGFWAVqwfoA6HCYBU6+88orADT9qMp/s/djYW8JzyfPF/ACuTp85bS88/4IABCZIXCOgDhMPrgsQwhqAXWYM+GFs6M9WrVplq1K5kj4HiGOPOnHyhJ4h1gJrkmujD+MLL7xQLCUFjHW4D7Mi1mOKEgiMFUw+DqIbN220tWvWas2RhJD5SCq9+nxf5V6CU7A7uXp7AtYXSRZ+DzvPMwiI5HpJVrB2AZK0KaHGEwadz4aG8cyzSwwpD/AG2TLqiuFCnCppLEZF7HeYlJBApN6PcWQfAtCyLpBWf/XVl3qmqY9jP2a8Fy5cJAMb9rHt27fJ4IT9h+Mx/4GJQ07JW5Z3Ac9Pr54YYtFaB1aSPaFQtmDIzHn/wfjhKMwaS0/LtGxAXL7vM4wTII7kAM88hicBxPHshLIGgbjIqEblFLGkBIj7CYFV4qOJEUiMQGIE7sQIxKpXqxr3MrASQBVO7P1+Amjh5eXyQm9FQA0UwUGhpSbHLSM1yZo0vtvGjBqmjCyYybX1mA8AFjiqvzi+1yeulJTx/w/EyVRENnbOpGFswnmoh6MehGwztT2ZZTKsX7++eokj+5G7ZrEm0oFf6KMUHDf9vr8N4tTcO4n7iVg7AR+XSIYfZxCjbwdZJX30ZO7idtv8NRIvLOGpicPEo2evnnK4498J2Mi6EvA8+MCDkUTRey4tWrxYjYSfeOIJ1aqFukUCEgJF5I/05wpW2GR6Ce4IMmD7OD5jc+bMaRszZqxL9wTEPbus+oqkmM2ZO1cSt67dujlwL/SsNuyLajPOnxNg4pgYliSneHNlwC61K4Bogi8a1lIDIqZH/Z44n8/9qdOnxFAcPHDIOnfppjoznDFff+MNsXIvvfSSAsDPpk9XkA6TULVaVa8LS0u3g4cO2KefThXYhBnDvZHAisx4ZmYZmZm8+8676pWE/T89mgC4ODl+MmWy3c67rXugfcDJU6dUp+I29QS3t8UUMTfTpn0qqVz3B7rbrh177OTR01axYgXVV2EaQLCEJBYHVCRoyAFhUwEB9e+qJ+Ma7vf69VtiprCX5zuwN8OHD1NywdnJQv3KQDJnGzZs0DMGwG/divo7DFMyJM9SK4SI2WXUMVdgXgiQARKwZZipMGcwPowLzwWBM5b6GHMQuPoxsPh3OTJjx/NPa5ANGzeoposkglv7X5DVP+wL64EAFOBN30FAawAIgQnBHGfr1i36PiBCffKSUzQf7pbnVvA8f1631VFySWS3wbQGh1Ws7QEO3DNMHUEoYAcXRhrbw/xwLOq/AIzUeXqT63wF3vRCJPjG3h253uTJn9gvfomLap5NmjTFGx7nF6hfIqzE/PkLtXcAtpCVUhPU/r62klSSsCKZwTUStAMkebYC8wjwBOwgh8MeHkANMIEpDwE15xJoTktTPReMMDbwyChhLGHf27ZpKzmqzCeSktUugdouWCRANHW0jDnPGDLUJTgwXr4iUEtdYpA84sAKuGe8Aa4Yu/AcSh4dWeZ7OxDUFClK4CBb/POf/yQwTeIHFo56Www6MPlxKaFpfPjhOQgNotkAWGcnTx61dm1bi0UM/SxJvHBeZMgwTLSO2LZtuz3x+OMCiiQ2Wrduaw0bNtYcw/J+te8r9XgL6x12HrMbamth4YPcXEqBpBTdE8BRuzfSx5QUzYekxzT2Zu7yciXpRQJdp3Yd7Unshzzz/DvtPxjfenXrRuct0lxIci5wiROy5wE5pj83+TJ+4X6Rs3M+rvW9997XdcC04VaLIiH0tiOphPPukcOHxeJhMsWzS+KDHp6dOnZSqxWeH74PoL14+YrMSLgnQGGf3r2sjPYazKIyDPZN9eq4hao9w3dBXEW1QQGU4vqpHny0Wogk84A41iVtYzzPqc5xUZLW922k3hOe+VXC2ORORGWJcyRGIDECiRH4kSMQq1k9J66eY7LG94ys/hwVf/H3aikaZcgl5YuKrAnQcKdMTTEryL1hrVo2tzGjhktO6R4oDrTEyBWDIxzMvMVAMQEWAQGRXuG8QVYZWLskGpKioeTDMF4EFW6ewosc9oIAQcAsiX5JSTZs+FDVVan3W5KDn1DP9m3543ffTSV/1ndV2xfJLAMzKXDGCx6rex833a2ap1ISVyjgJ+AY3QNSmwUL5yu4hsWCdQq93QAAGG7Q0wg5HplcMRiFZGwXilEB4Ph1k21OVzsBnOgIqAkUOB8ACIAzecpk1bfB0vFSnz9vvrLOBGmhIbe/nB1AEKguWbxEARD1NgTCBMrIbMj0L122TD2bCHYI7gEMHKdADp9xGYAcPnRYJgRky0Mvu2DnH8w5AGwLFy2y48dOKICm9ge2ZtGihZJMjhgxUuCIWhzaC2BoQeBDwEQgSzaZuixYSCz6kUZ5z8BCBV/0AFPj5EqVrGfPHnJBJAADQH8yZYraURCINm/RXEE5wVWwENdKp+dXVpYy9tzLIw8/YnPnzLMtG7donLzVhtuqv/LKy2pS/sbrr+t6qMdr1rypVapYyQFLKuYrt5UVhxl0S/Nk2czDYuFa6MDzrJhk5KJ8vl379mreXqlSZQWfLovy9RekY3wOp1PmmznGeINgGckjAC6rTJaAE5JRt/RvKxkX104QB3DjR325Ikkq7Mqbb76hWkPMNZBdUsuHTBFGkPWD3A8ZK5JC5kMgLuoVxvrGuIW9Alku8jsZUNy8ISDLmAJ+uHaZoBQVarxICAA0ypUrL9kiZiSwgIA4Pst5tm7bZrNnzVL9HYwVY8l5YemQqRIIjxkzxmjKDNsA8wYgZq0ChN595x0eZNaPAAAgAElEQVR7/PHHVVf5wQcfKlhFgsvxvt73te3ctStypoVZumVt27aW5BVzj8BcAVyouWUuP1+yROPSqFFDXSeAZO/u3QIGrH1kejCC7AuAS9YVzeip0aQVBuYYlwnOo4SODEhwFr1ySbVzJJ+4t7lz5qtXH3PotV75SqoAHgDJAGpYXcmjAfxpaZJ9wqYi4Xv+hRfUEoQ1DbMT9jKXx7tUnN+y9qZNm2avvvqKarUmfjhRewISxiZNm6hHG88RkkSYH2rYuCe1T0lN07mOHD6kcWCd8FzCINPgHJkmLBqut2tWr5HUF1UByYV9X++zPr37SB2A2oD7opl24yaNBYABwiRgeDfROgKpKHOG6ya1cowfe4xkgikpYjTFMEU9BEloaJ8qKNT3AadIgNl/kUOSfOIcJNF4fjFaQc5KmxUSFwBc5KgkB1j3AKEAEoOkmXv2PapQoPCPf/yTxpY9nLFgH6G+EDaOcWHPYfx8P24nMAcIBkhTr4orKOfGKIfkG30vebuwF9DrEHYYEFdURG2itwPQW0G9PQvs8pXLduzYUfWIS0lJs6wyZZW8gGmDCcbYhPex2HfJuP09wLsuqGXUQJx8a8TCsfc88vS/JEDcjwysEh9LjEBiBBIjcCdGIFanVo24M0UewAaHOdUUCKR5Fk4klgCN91oDOCn4K0RnH7NYUa492L2LDejfx1KSEUdGTbIBXACo0CcOoBbZwQeXyOJfIyJMfdaitKc3346uTSAuqp6L6uGcAqM3GY5tq5WdTEnxQHv8w2MF4vLod2eeSQ7grbQ8svTvvzvoOmVU+yEw65FPcUPbwGYoKx1lgRks3DP1PQFIl1kS/FEPxmfJ3Pbs1UPZeTK9BAR/f+/v1rlTZ2vSxG3BJacsLHDm6uABe+WVV3UcggUCVUDcF7uQl7W2bAJ0akAw+0hLs1kzZ8qFEDBz7OhRMTYEGgSdISPPCzzYZ8MOAoIJgnv36eP3CLhLSbFNSBGXLNELn3oMglZYAoxECL52790joEldEAAOlzmCV4JMACSBPEE6bBJjgGyTf8N0geASpo22BEg2CbqRPxLgEYgCFseNG1fcUJ0gCHknwSCfhYUKDZ851vTpn6l/GeOLcQgAgLWwfMVKW7Z8lYIhN1zABp2anWuS+RGgXbxwUYEh80PATGBNZnzVihX2+eIlkflIklz3aF3x8s9eFniinQHHI3iHtSBb7kxEiuUXuM36/PnzJefyBst5kl/BmhG4AXAYL64ZkCTpGXLc7/SHYz0AiFiEGMTQg426IRw2YVSQuyJV++rLL722tCiu1hLY4qsW6+atYlYm9J1jLJCGEbwhBSORQD8xasVgzAB53A/sLGAAoIwsj2OxPliHJA/27v7S5i+Yr7/r2KGDHB+R9QKYAUH8T7ALU3ri+HE7dvyYWD7AKcfjXmFqAAkwp4B7QA1jiskM1wVQANggOYTBIPHBeMKCTv/sM5lxMIYEwMjUMJ8B8MFQ/eEPfxBw7tixkyz0mR/YIRImGzaslxkQ48uzwfnHjBktAxO1Jrh+XcDm0uULMmQBqOF+ym7A+HDOrp072/VrV+3rfV8JHDA/PNOsB9oWEIDfvp1n585esPXrN9n585csLT1TrSh69uhlD/Z8UFsZ/b8ka002OYumJKerppM9mmuD2YKxpZUCCRl+la1/njeAh80CXALIkKy++OJLYghdDov80NvDBJMc1iZJkEmTPrYvv/rK/tt//a+2c9dOmXZwX/37D1CygTWhbp6S3RboOYYJw6RGzpgk/wpwuT0rQIyTJ0kD5JkHkCWXL6fP7j+w3xYtXGhPPfW05LE8S9wH84g8mOQB+w/JCUDchvUbBP7atG2rJBHMFPJtmDpMeiSnBmjhBFo2S/uW1+FSn+csG3s2f0edGHtPx06dJN8EwNHzjTXM8WA3MRlhzbVt20a9N5lf/j0YPVH3CIglQcK7MrDGffs+pLFlvc+cOUvSSNY85jPjxo3Xc3P58gU7dOigkjLI6ZFZA/SR9JLAgoVkz2Ff4DjcPyAOyTqyR/Z9moR369pVMkpq1pg/vZ4iUxNA/rXrV+UiWyE7W+/GzDJZUh+whtjX1D5G7/dS/WGjhF5wp4TVY32XTmA+9twvEyDuTkRliXMkRiAxAokR+JEjEKstEOeZPGXjVEAdZeeKHRfd9IF/l8TSjbAiGdttmZtkZaTYkMH9rFvnDl4UbW444UYfyPZS/Htxk7wyyDId4ET/67Xh/dz+EYiTS6SAmNfWWdxr7vgfYwDkMkhQ5NRlRfbIo+Otek6OQBz9ckL2OYA5L1QvKZX7R2OmPkpi4iKEGfVZCsfiJRokpwSzMHEENDAV7vzH951Joc6HIIIgCOkODV4xtVCz1ZRke/31N1SPBQMSXN04L0Yd1Jw899zzksqR4SU4IYCg3olAVPU8uTTZzZbZyfFjxyRV5DgES9QIARDotUYwCNBDeuMA1utjVq1aqVqe/gMGRCyij8jyZcts1erVariLBXadunUj04Bbdu36DWW3YQcIxgYPGRz1HSuSHFJZ7AIayqaonghJHMGVelg1bybgQbBHDRxGLGShaYJOIIorJ4EZhi5cJ+CHYIRgh+OMHj1arCPsjtwDC4vsvfffk8SMZsc4WSJLok4Qo4n9Bw7bzdsYUlSRhI11X7lSJevdu4++jyskII6gvVbNWmLaABcH9u+3WTNmyjgkBGpIOXv26mXffP21vf/BBxpLgj+s8YNTIxbmRfEC9V9DhofclPMy/wAagm/mA9kkwI3vB7kb16PA3ExA1xsjX5dRCAEkRhywdwSKgGa+C+CHyQIYsj4CgAugMDRdhs1gXPkMAInngPUDewWQZqxZBwSvgKDWrVupUTtrmIw+kkqCYjGLycm2ZdNmOUby99RPASy4D64X8OB27gA1bzLNvYtluXzZLl6+pDFRSw2LCzDieBqABqD9739/T66C1H3B9MGG0fcLFgOGEVnm1GnTtG8QMMOk0TR54sSJ6q/YtWs3gS6MM1hfMLycr1PnTmKRYH+4LtYlYG38uPFi0kJSxpnrmJUtjwzyltbTO2+/pfozgA4y6Hp16ojBvrt+ffWs+1///v9a9ZzqknkWFTJWuVYmi8btmbZw4RLbtGmrtWnTzjZt3mLjx4+35i1aSL6HjDM1LcWOHDlkx46fsD59+tvRI8e1PlAbwEJ7a4HOWseMGTI7Z1DccANme8qUyWIgX3rxRatUubIn4yKzD9YUcw5rE+os/+3f/k2s44svvijp6Z69ewTEYEmZS66NZBOJPZmWJCXbks+XqAUGkuOK2RUFwAB8JBe4BuTiJGt4fr7Zv1/A/Mb165oXmpgDUvk8NWM4n27fsV0mMLQ6YM28/8H71rRJU+vStYueA8bdm8yv1dp8/HGXl8tURe6QaWLOACskAEhIuZLCweelixdVd8x+2fLeVjo/bqXM/e9+9zu9O2DEqIVlr8bkBpabc4Wf8GoCOLJ3cX72oqZNmom9Y70jjaQGj2eGfa9ylSra06tWdYae+lsAKUAf8Id8m/liX6N3JPJMwBZ7He1lMMuhKTfvZea+axfqbVOKQZy3bMWZskB7LWw8x8qukG2FmDJllfNWN1HShZcZ1QAFkfOmG0+5ooQ9Qu8Dev5FJQQhiTnhmV8kQNyPDKwSH0uMQGIEEiNwJ0YgVrumgzhBlCTP3ouBCzVgUbNPNnqvC3CG7vatqEg62Sw/76ZhSEk9XNs29+rl4j1mHMQlJdGLB9DlABCnrOB6FYILsX3Rzw+DuMBqJcldjywjLyOCd7LxMHH5NE5Oo9dNzB5+eJwCN+RL6lWn2jwHgtwfwIX7KQ3uvj/owa3S2TRXIbm5igsbg3NnkJ64Pb6/CAniA9vlII5mz0hu6MdGRhV5qLMZyfbXv/1V8r0K2ch2vNk11+kucbtswoQJlpNTzRs0p6aJOSEQAQjASiDhRFb55ptvqi4HVo86C5g0pG5NmzWz+7vdrxe9mi8XuYySe2BuaZiO2cfQIUMj63yTBAfAsHPnDhXgEwRT7wOoIMO/bPkK9UsiaKLmiqCHcWWcARsEEgQfONARgLPWAJdICrkHgmlYIuzeMQSAPWvdprWkRHwe0xDsuQF61JEBFpctW6pgCSYP8MIxATfHjx+zt956W33OXnrxJV0jY8u905j6zLnz1qhxU7E0XB/BOUEq58TS/4P33xe4ABhRozR+/MMCCARr06dN01hzXuYFQA1LSCaddgsAAIJdMulIx2BeVDNVNlN94lgwjMHq1avEvrDeadA8YcKjClrJ0HMvyCsDWIVdI5gDlHIvnA+AQnN05KYO+JCRIptK1ndhl7hnGFhMEIL0i2Ca64Et5Z5gUAlACe5YYzCmSOhgb3huATGYirCOYEkAZAAqEgj8HmkhzwCGDJ9/vtQqV6yoeSUADc8TQTd/Vp2a6vBcpq26WM+kyPQjOPkB3MU+FxQo+GesZ8+ZrbUwbtxYJSSoy1y9eo0SFRwb98dqVavpe7RFQGrHNSNZw4AGwMj8sraQXNL3btbMWVq7ffv2UbsETH9Yq4zFfR3u0zOoxIDaR/izwT1fvX7V6tWva4cPH7KPJk7Uudq0bi1WatbMGQLy/fs9JJAwbeoUMY2wg1aUbxlpSXb12nW5pa5csdp27dpjTz71jH04caJkwc2aN5ckt2KlbNX0UjsKCChfvqrl5RVKUoiJES1TCPxpSRJaGwCmAW+SFaal6d6RFLOWn3/e1ynrEaDDPTIfrCvui7Hm3v77//jvNnjQYDlxvvHm6/o7HGZZQ6GNQdgrSRaQWKAnH+sfKSbyV5ImMjW5eFHPLmCcvYnPkKSBwS9Xtqy9++67SnbAKpLMIoFAKwAkkJizsJdNnTpNUuUe6uvmxkj00IMhxm0Spp57fe3nP9daCXuxEiHJKZLukhD0mlOXXAIsVyxfLuBdt2591djBwrKn/Pa//FaSTMaR5wOgyHWTtGKNVq1SResX4EsykcQb+yjyRN47HIt5gX2fMWOmXFC5X4D2wgWL7Oq1axaj9CDVa9tISJD0wsWWJN2aNaslrwX0q447OVlJEdbwqdNnonKEuPoddunc0VJpXwMTJ7Dl9XACcfTVhIkTiKuo75UpBnFFSqq5AzRmX5FjNDXuUQI11MThesk5QpKPx/WRp3+eAHF3IipLnCMxAokRSIzAjxyBWL06teOhifC3MrWRJTxBoktwvg/iCLKSk+OWn3vTymam2GOPjrO76te25FhcRdEezMHgYSxC5lACDWUEoyjue8aYAi4/yMR9G8Sp9xyMYNwkYcKanboPAlr61z3yyMMCcQX5yE5SI2c/B1jS+ut/lxb90E/ITBaTksE9U4yh1xF4POphRAB53CvSFF60BLC8lKlTwEiDoAhA1KlzRwV+yNZu3b6t4OaZp5+NXPKwffeAl5c8WXhqfqjZUKPe9HSBQgJIggGCal66BPzv/v1de/yxx8TKHT12zDZuwN69yGrXqSO3PIFMGFEMTZKTJZNkLjGwoA/ViJEjFewD8Mg40zR32/ZtYlk6d+qktcA9AebmL1igejks4gniCRa9di1PvxK00P9OMqi0NAW+rVq1LL4GssaAy3fefkdM0G9+85+LgfbnS5cq6KLXGLVdBJ2qZ2ve3Dp27KAMvrOKXgezc8cOmzFjhoJ4giGke/zMnDVTEstWrduqyfNf//o3SeK82XB9GzFihBi7Dz/8QIEbgSAgDfaH+6AOBnkqrCfjxZr62UsvaR0RLE78aKLAAs8RNUoAOZjYgkJkXbR7wFzBXQExdUAiRd1KaAHAuAGaOBbHYD14tjySM8diCo4Zc2StmIdwLAJn3OwAuIBY5IvYs7PuYJQIsplD1ijrIgBQSczicV0zxjCshZAoABBQ/4a1PzU7jC/3DDNIkO0Od2kaI6Roc+bMlrvjuLFjrXr1GmIzAJOsTwDn2bPnvKeYGq87G8e4sa9wr9RBcd0EyJyDxALrFokpz7SabPfsKTdEl3N7nSmGPphdAGBxAyUhghnNyVMnBT64NySFCsT79yu2zgdUwCDlVMsR67di5Qo7e+aMehEikX3uuedUT8h4wxCqn1pKsgyIbt6+ZTduUoP3kfaNl1/6me7Jm4+ftI0bNoi9gE1indLEeezY0VYmI8Vu3bhoN2/COmfbiuWrbPfuvfbiSy/bx5M+kQNrg4YNtVbz8nMNYxJaHFSpUt3KZFW2Xbv2SoZNvSw9DBkD5sHbBsD+Ywnv9VAA7hMnjtuMmTPlUPvkk0+opo7xACyRIAAMs0eGvmeAvf/5P/+HvfzyKwKHH3z4gZUrV9ZGjx5jNarnKOkgRrUg35tGR8YmAAbmGWv8KZMni9VmPXLcfV953R5rm/ovVBK0okCOCrsEcMWZE6b38JEj+izPNfvi1i1bZOYyZuwYmbzARB09elQsGQkZ5gIQzvMNgIMB5bsAMDmlprhpFc8Q+yuScH6YT/ZCGMd77mmpNYkJD2sfBtINWWBDvZ6NBAXnIJkRHCWRhQOWYMkAswDGS5cvKbEwoP9APW80+J4yZaoYaZQV69dtkFJk0KD+Og5MMnv9hAmPaV+A/QbU8X4YOXKUahwPHTqsZ5gEGn0ePemZZC3vvVdmQJQsUBPH+dS1R0ZUNI/PlZqA9wJJgPT0TJkasY8xdxibiHXDaArX4Oh9FuVbI+UMSVJ3LQ4gjl+ffPHXCRD3IwOrxMcSI5AYgcQI3IkRkLGJg7goQIpASXAjC1n1AHrERiGWLCiMekzdwvzY/j/23jvayvpa9//uvjewYVN2oXcQRRFQehFEQOlFQKQIajRRc09i2rknd9wxcu5v/HJucpN7x80xiYm90EUBadJ7FRAElY50RKTvvu/4PPOday8M5OgZw/y1loMBwtprve+3vfOZzzOfWa+gdnhy6qRQPTtL7QV4yBhbxcMCJi7VDFJU31YpQbTC+sj+QwYblQ9gPiC+Js40n2Zs4oYpAokhSZlHQBwNgBU8p4QwedLEULdegUCcNRx3BxUDRy7j/HsDXSkJrXx+xUspzbPE2DrG0c1O1NRc9wn7V2ZF/idPCMTBUBC4YRfOvxEgUY+FnBDwUVJiJgWwcwSIuAXu2LkzPDza5INWi5Qek/2oRq0qgWd6WLdmTThw8GCYPGmyaogommdskAUiyYIlAPQgO+K6MUIAQBKM0UCZvkUPjx5tVtT0XiovDwvff1/9ubCCxzmTAJbACLMQpFPnv/xSDBASw4KCfGW8MakgyMPEgCAFe3ScJgm2LL5KVqALY0SA9qtf/So8/fRT4e672wvgYDdPcEXgBpPC9SDjAqzWrl1H40BG2wAyLpBXwrp168OyZcvC8OHD5O7I3xEcYgACMPjeU99XU1uYStgK5Iowl8iyqO+ZNXOWGBDAy09+8hPJwwh6Lpz/UoAB0AzQAqhNnDRJci3ABiCO+eN+C+rWVaNvxpr7LCu3WiXm0t0oMZ5AWqlrKClW8HjffX0klTJjIWNVCNRlkJKapsAeSSzBnVn6I4GsKokaskmYNcl4y83F08w4AJDWu87dQblP9i4gjGCX66YeZ/36dbG6MJjEBx8cKCBT2TPLpJ0E9zQwh31ZtXKVagknTpgQ8urkiuFkHwAKYBYNUJyI6nCSNYfURmH8AsvCugfUYDbCngAwsiZg1TGCUC1et+4xJsjMXajhs3sC5M2YOUPfOebhh0Pjxk1U70ZdJuzT3LnvhD17PlbigHOFPcd+5XsZ33igd+nSRbky0oKB2iiunftnzxKUw1QigwMgMcbURtE7JadG9ZBfkC+pMeCCGlw+i9MC1hVGt7joUigp+kpNl5mzNWvWhRMnToUxY8aFfZ9+qrWMgRBr+6Pdu8MX58/pHq5eKwoHDp4Oy5atkmSWv4OlYkEBILg+6ky5FwCaM2asq/fVi/FQGDtmrNwcAQ6sEdabpOhJQaCcBAC1Wf/zf/5b+OnPfqY+jNOnTZOZCYCMsYKJBryINc/MCmfOnpHrImcQzB7zCkB6d+5ctX6ATTt67KjOs6ZNmoROnTpLKsm6xLBk/bp1YuiOHDkq5tPl3wMGDpTckj6UI4aP0Dl1+tRp1egd//y49gnSXhIvSEWpreNcYp3Q25K+hdTqIq9UI3Jq4QBxko5iOlKsJBVrrXfvPjozP/mE2tvZqsOD9eNspbec9wbl8xkzzk3Gyky/6MeJDDlFe4ixnzljlsaHRBtgkoTC58c+l1SW+jhA3Nixo7VumRf6aU6dOlWMOuc0Uvf33pun+0P+y3x5G4LPjx9XSwCAN0ZNXbt0lvszII76b9Vdm5uWkmicn7CcgOfs6jmaK+oxAfn8GWMxnsEk7yqTqZYMANilJKGkKNM4uuEZe2zqD36eAHH/iKgs8R2JEUiMQGIEvuEIJNWvWyAQZ1luq0njpOYhaD1xIjmhFBumIeShSCaSeoqKcuqdQijIzQmPT5kYqmSlqU8ckkrDgzwYrCZOjbllbGJyKu9B5yDO3P/+PoiTpUi5KudkVkJwhskKD0YACHKwsrKSgCP2xEkTFCAhp+T7Kxmz6NEV0WuWbbz5S32+o4ykG5sYGIwAppuZVFRI5igmBRmWWL7UqHePBTqnTp0M7747V2wFZhNkeE0OVyUc+/xY2Lhho2RGly9f1cPTDU9gbmi6S2YceY5ZZ6eGgwcPhJMnT0m2Q0DFXbz+2mtqOQDjhgkE7ABAmJ8hwCTjTwCPMQVZYOzrqYvi52HtACvUmhEo8wtgMnvOHAE8gBH1KQASgqIF7y8ImzZvVXBDoEPGn0w6Yw5LQKBPXRvjC9NEHRwBGJ/JiwAIcPfXl/6q/njPPvtMJBFLVuCDJIvPhn0AFLpMk/oc1gBAhUDMJYNz350bPtq1S8E4Bi6MDWAJUIkJSs9e94UlSz/Q5wI6CagA/Q8NGqSAHoaL92LA8PT3n1aghlwK8Egd1YH9+8UMjXvkEVmd8/3Ul73++uuq4TNDlAwFvzQNl5V+SpI1bnc301TGrlyZ8rXr1uoacP3kHjCeIcillxwggp8BBG3bvk3mEMi81LcKeVnULiMvL9caMTez+1GwXVSsAND6yxXpc1x+p7/D8RJnx8uXBYQAcQBe7pfxREoIQ4fcE+MUbNcxYmENsYbXrlsn1rZ5i+ZiVGrVzBELSsKA74IdAWBYIsCSJ4AzGBWCftWapSF5ThUgZ8+rlUBkjw6wBLDQxB5THIAznwcTpOu78JU+G0BDPdI778wVywN7iDSSzwb8LV26RPfYq1dvAXO+l70HkOKauE8YYhih3Ny88MSTTwjY7Ny1U+YryA95cQ2AVdhAgAVAvajwergY1fPxHtjarMyMcHe7djLrYIBxXmzVsmVIDoUhKwO3V9ZscTh06HDIzKwSGjVurN6AZi6TEYpLSzQXyD4Z9x27Pg7Llm0KTZvTG6yv7hHG2ObWbO4xukEGqKbtkaEHFv0YBQGkaRiPbBSpHtfvtvvcP+9nPJFqIwn+6U9/qtrb+QvmyeiDdaVng2TXyPdMZn/+i/NKUqhnoSSL5miMjHLF8uXql0eLja3btmo/wkZRpwm4gCXn77h31hyum7iIMv84TsKUIZvGBZe9hnMo19C+Q3v1/AOk+HODJA6M1/ETx7Un7mp3lzn11qql3Br7yFx2rUSAe9jx4Ydh9549YUD/AZpz5mP27FkaB849gBlstNVCo6ZACfGBzi/6vHFmkiR0N2IeDqx3mEPWYc+ePULHjvcoeQBAo8UJe5C2FCNGDlPSivo3fmeMMUGpVaumznUUC7BstGexUuWkMH/evHDg4KGQmpauMxWQhxrCQRzXhxzFWwwwPhe+PB/27tsn0E6POIxNeAYyFiQaksTAIfu32ne1molq4rzFjqVboxIBsX3JIVET9w2jqsTbEiOQGIHECPyDRiCpUYP6AnHxdXCy+qdIHge/qKGrN/sGv/AwlIwtLT2kpgDqykNureww8dGxoWZOtZCVQW8w7zljYEZADhBn9paR+6GgXAT2DCw5E2fmKVFbcAdb1Oz5+yM2DgDHNVLLhQEHgQL962BAJkUgrqyUh1wliIs3KXEG8pYgTh4sBjpjNXGxNgPWa4kHIDeB9BBJC8GfsrRRTZwDO6ReuCcydj169pCLn6zzq2TJpIIgePToh8PVK9c0/vw8wRr9wMjc4tLo1v4EMjBsmJvc0xF3t9Rw7uyZ8Oabb6ifHP3eCPhoHo3RBv2okN/BGCCDJADiZyi8t5qkLLFQSCcffnh0rL8S/aymTZsmoxTAEUEEAANXR1wZ6T9EPRwgCHACSMMmG5kkAfKVqwSZ6QrCcerjGnjx3TAHBOEA8GeefUagFUv7EydPKgil/okglCw1IJF6Dq7VwSVjxPWzcAA706dPVwNmGvcSqB86fEhglRo7rh0Z2fx5C+TCx1jCKtFwl1ovgn0MDbimZs2ahscemyKQwBwgT1q+bJlqZ1ifZNC91ovg/a8vvaSAE+kWi6TdXXfJGbRuXdhCekUZADGjAHPNY16poyFjTtANmGRdwCQwhk2bNDX51+ZN4cSJkzHDEwI5ZFr8G60JAOEEzEgOCQyNISBrb33v2BuAST7bLNABnl+Fo0ePyUwC1sZt/HWdJcVmPlRGbRB296mSalIbJZncp59KsoiEElDOdWzZvElSMOaFa4e1oLE4ASZsAOwf50fhdTMFAfgCzGC2qFVl/0gNELmhtmjeQrVfzJeDSjUVLyoU+OR+kLtxn9wPSY4NGzeo/hLWieQGwI2aNJIAsEME5AB0AmZqyfhZEigffbRbe4vrhkWh7pFEEGMFC4drJbWnnDuwiJwvtO6AcW7WtIkCawByVoaxn8yxt+wwBjwtpKWUhoxUalwjRjQpKWRXry7jEphV1gy1YZx52MkzjxiBrN+wNaSk1gj9BwxS0sGlrQBYgnXmlvlhXhys8//0+qN/Hnui/wMPqE2A7XF+Dpm2uf3CsIsv3xUAACAASURBVMGCU2+HXPuHz/0wbNmyWRJT2OzevXoLfDsbI/fM64VyFmV9SmkQJRP4XhIeAELaCrA2SFSs37BePexILly+dCk0a95cEle1VklO1npnD3Cusd4AwLhCsj6QMyIhxUCGpBhrUqyyGqVfMwOXmTO1fi9+9ZXe06xp03DnXXcJtOfn5WnMvG6Z71Q/y1WrQr9+/WU2whrlnGLv04KCeWUtsvZgrvg+zlGAJiqCli2bR83CzZHT65ZhLAGUSMKp1WXdkBRiXmvVrK02C8OHD9G6xkwFMAsof2/ee7pO7oW1jnsqQJE1ynjDbiL1TU3P0DxTs0j7EXsS0uJGjXMMyCWRMLomwxQcfEl8AeKoiVMvzch118zFytV7zuoFzZ1WLW1g88vMXEwu00pGYpqTnKiJ+wcFZYmvSYxAYgQSI/BNRyDqE2esmT+QlF1F1kWdSuQo57Uh/J16ZUUi+pRkMnaloUG93DB+7OiQn1dTpib8cudIpIwpyWnGsolFMJmhyRJNSmkgyR4aPNxhj9y23/rXlUlBKQct/Tyxksmr+EwMCgi0kTJReM7DbNLkiSoSLy8jq3pjiwFvVeDfe6sB84ys/7s7UVqdYGTQoIeoZW5dWqlxAsTRu6fcLOsJCsn6EiQgs2rf/m4FCrAeyP5wBAS0IJFya2fqhGgjgIU/wIIAjxdjg7yPbDaBAhnWNWtWhT27d4dnn3tOwTUmADTs7da9u2SJBg6aWF1RRYUCQIsAgthDzD2QTlIjRr8lAAx27QQSBO/0det4T0dl/tdv2BAWLHhf4AjWloCL4NxNKfhcgjay1EjmCDwBAwTgAA/r+3RUATKSQO6BoI+aF+6LcSMj3a1bV9l0wxq4iYcFrDa+fB/jTtNg6m54n7MDBN00UEb+iBvjwvcX6X3U4QAoYawIoj7Z94nGgQDXnCCvhuHDR+h9gA7kgVius8YACcwdgTuBPsHkSy+9rPvgZUF9FX0ndVoYVRh7AHBlPQD2i2ON1FnPACmaufMZSPkI6GBmCDAJeEkKsH6Qb8K4wTgBLPft3ad5IVCFAYWRBewYs84+NTMfGCe+g71x5sxZSQIJmL3WlZ+BaWjarKm1+QVwFV7X/QJEuB7Gns8jiGftITvkPUhYWfb1CvIV5LZo0ULAiWvAEIJ9IDYu6p3olu8wXjCxONUyJvzn7q5+Dbafbr4z+VxvJM79M6/7D+yX7Tzg9t5OnQTemB9zyEQybskDC1RxjyVRVSrbe9onUANpTblJQll9FckOwCCA6LP9+5VwYKyR4XJpBNzIIKvR565atvp3qb9ixGIjiyspuhSys8wBVk6XEbOB1A+wBmsDoLj9jju1X5ibTZs3h08/OxyGj3w0tGp9h/YP18Lncg/cM4k3EiR+Hvh5hFX/mtVrNOcAoClTpuo9Ys60760mivWGvPv06TP6zJ/9/GeSKJI4wDCGNezOl/oZmVKx5q+LOdd9JFE3W2w1aKzxlBStF5JCmMVwHgFWSN5wzciTeR9jC7CjhtPenxmQDdLewaWynFc4fDJmahUCbFHNaIZqKXEFPXTwkNYcYJm9QoKKfdDmttu0b5gLFpFqAUtLJXFEds+5AFiktg7nWGTY7Os+fftI0slcOcMPyCFxAROPoy7st9avGK0KJTvT0jJ0FlPrRusVpLNIcEl0si5I8I1/ZGxo0rSxTHb4LvYdTpbUFKIcoC0H80tfQZhL1ve8efOlkKCvIAnCHj17hg7t2+nPSclWt4axiTf8RgLOGYKclXvLyamtfnEkURl/Md4yaCkPqapVRc1iYE57NNqP9rlRyUHkID3pyUSLgW8aWCXelxiBxAgkRuAfMQJJ+bl1KngYS0oZNfo2y3n6AVktFwEND39vDOy1XgJQSZhklIQGdXPDI2NHhfzcmvq7yF1fQAsQx0ME1kz1cPH91iIE5zJO/hdGhic92UKXOspBM8nlnXwGGW9MUOyzkbMB4k6dPilpCUwcxiYFBXmSkqSmxttER5FhrOfcfyyn/DqIi1DvDXNkbRrMsp+HoQLGsjIFObA61E/NnDlDD1PYKgw+MD4BOGDRTp0LDmdIDM2RzYAizpA4AOI0R8BIUANwEvgIQSwJQfbbb72lTDKMggLBjZtUdE+tB0Fui5YtlaFWm4hoPiP8qWAUtm7B/PmSAAFSZEF/lR5dcxTEkNXHzRGXuJdfelmGI7jvURN38NBBBVTqH1VcrCCNuirWEJIpgl5aDJBhh8VDkgW48D5tBGEEZgSlFP8jreLnAASAYAP3JuP0l69Hgmzq5w7sP2ASyMiwBMMXgAVAdMvmLQr6WrZqpToh5obPJFtO3y2rM8xQg3DkbnzO888/rxohpFLUjBGQjRgxXIGmOdWVqXblz39+UQAJppBxc/c/5hgWlPuRqURkDEG8y/rg5yWDjZoT850EotSEAepgN6vXqC6JHuNKDREyNvroEWATmAL+YRYxMbmtzW2hYYOGAssEcAT51JZhZ47zIQEwRiNyF6xSVbI1wAN9uLBHJ5B2oMO+w9kUGRgsMUkBEgqXLl6UBI2f5bO4tzvb3hHatGkd6terp7kHgKpNSdSSBMmgB4QAeNUqlZRIIgYr743lTbdssm0ljSL32JsdhCb/5l/M9AXgBouFHJGgmRopGGJAGgyUs2+Mt0kJkZeVhSpZWQLvfAZrljmidovzx+qpCOYBm+Vh+/btalRPAI68EXmrHB5LipWwgEWqmVNDwbncINPoCVgSrl+5EDLT7Dyjhomx1TqtWkV/d+zY8bBx06ZQs2YtMTHULM2d+164dr04/PTn/y0Ul5TFas9Ys27eoXGJ+neynq0ut0TrlX6BnCOM4Y9//GOBQ76TMWGdcy6RdFm+YnlYv269zqd/+ZdfhmXLl4lZpQ4VeSL1YTBsSHC5H8AzII7Pc2k746g2KQIEKVarqrYMxpSKGY5+lrFUGxbaAGCWQx3k1Wu6LlqSYIrDXHL+YTRDywwpBgDFxSUhJ6eGwCmmR6dOngxdunYNDerXV6IIBhVAzJ7knEOyac6cxTJIQRWAQRLnAPJgGH4YddYMfQhxfhz98Ggld+xV6WZMEoZm4QB+pNS0VCBBIHYrIyN8eeErsdPU/+JOqZrg4hKNm4yo0jPCkKGDw4gRw8Kvf/1ryT6pFeTc4nwnaYThCucK10TCj3Fjf2//cIdcTTkvcAfu0P7uUFFO8oo9QHkBLJwpV2DZYeJIOiiBVrO2pLuMIdcDyOWauabkCMyz3rTX9NC25xeNw73Wzs1NEsYm/4iQLPEdiRFIjEBiBL75CCTl5dauADTd2OgbWWOqwAcMDQ+WeBBn8hqTWMDElZcVhQZ164RxY0eFvDo5YuEwN/EHgkAckko1/TYQ5wb9MYt+eY6Y8Qg1LcrG03A0yvASnIAHDXA6G2csHA8g2CtqEPYf+MxAXFlJGPfI2NCoYQNJ/nCnjK99i/05AnK3HjK7Vrewdvmnm5v47xZOGpvIL4hKAhuCWWRgBItnzp0NM2dMV2BHzQ+GFHweQdWSpUsUENP/6fq1wsg1k/tPVo0O8kJAHFlaOdOlp4edO3YKZCPNgZGZPWuGXCmbNG2q7yDjCwDAqIJm04AiWC3Gh6BEv0eyVbfgpoaN/mfUlfAdgEH6OiGrgi2j0TIOi/z98BFWq0YgSq3QF+e+UB0MDBGgmvo+suSW7bVgGFBHHY/6nl2+IlDnxh/8XqN6DQUzMI6sOwAH48lYEsQo+I8CViUeKir0nWvXrI1Yg2SNLTbifAYBHesCN8P69RuEUaNGygkOAMnnbN68OWzYsF7XQRCH+QrA7Y033lR9C/dHXR33CzOHIYMkv8nJAgcwJjJ0aNlKElKYLoJ4ABi1gdQhEZS1aXO7GAmWM4GxSx7daKLSQCBIPoUcjno12AhaSwDikLmdOH5CoJ8egx06dJQkkca+sJAAdoJFBcqS8tKrryRm8S+gmmkGNwScSPRgqmFNSAwQfDuLBjsCQ0xgTa0OTCugxpt8c38wqEgn8/NyQ9WqBgD5Dv8smB5MK7gGWDfmCykoJh1YthM8uuFQ1FEyJllWUoe9dIuN6Y6yJnlLuaG+i++QbDICj5xl8evGa8G8LozrBaBw3uHK6sYxgFHmB9AqcFJYKCt+2gH88NnnJDE+cHC/GMmcGjVCZkZ6KMjL171h885LQK7oeigpvCpnS9YMtXNX5OKZJUkbLM2uXbvloNq5c9fQseO94Q9/+PeQmVU1PPHk90Oag2KpDqzZtu8n7gEgZADKJMobN27QZwFe+AWrRv2VagnVP81Mb8TGnT4VlixeIjkl6wxgNXvOLNWHIdPls7lmbxTvcwtQBrypVq6sXOudPorWI5PrS9X6ATxJOpliQJiXgC1zk5ISSxyQWJIstLhYjJZLyd2wB1aPuQEUAXxoaI/9f6vWrZX4kSNucZHqewFArFm+Y9jwYZobgCNgi2uhxpczljGhhxsJkD/+8QWdk9SzOmtrMuNMk/qGJJ21uFnC1NOqwlUjBkptBQPs3nzjLckZTaYowb3moX2HdjoTqcnl3MeJkhpTHHXZi127dtP48/3eRxLp5969+9RjkPGmRQyNyAFZtCwAd4nBRklQhDPlRQE59h5zUCOnVkhPz9S1MC/mMlqmjqsCbXKDNkMTV8rw/2qlADjkWR+9b8rTCXfKbx5aJd6ZGIHECCRG4LsfgaSCvFyVqSn7FoEo/R8PhZISPSAJBvknZ+esFskKrWHdAHH1CwBxI0Ne7Rw1+sbYxMAPDwqyfNTESQ8ZyScrpVI3GJyUV1g/OgENeVmaZAXZnB4o/EIaaX3irPYsNZw8dUpM3OfHjwnoAOKGDBkUGjdpbEFYcppG82ZA7u8Zm+ge4oxP4uWUHrTGT5ODOMnnUjA2KVd2n+CBBzYBEveEY16r1i31MOch+e7cd8MdYjRu1/Vahp2+Qumq4yB7TK0bAMckX0gYd6qerkvnLmHOnDnhwP7Pwg9/+JxqjwAluJ09Mv4RFfgvXLgotGrVMjRtBogzOaXGVu6gbjJyVZ8D09OgQUOBAdgxehUh9cytkxty83IlK6Lug2DW2FJzToOJIogh6KBOCQnj008/rXknWCR7LffOVGp5DNCZHMnqT/h7PoMxJJAjILQ2BWlW21Jha0OAPlpdBGr0Etv78V5l3anFATzBRB06dFA91WC3kEBhZgBQJiBF3gWDR0AF08T84CRHMAWjcvjIEQWLjBGGE6wjfp7rsXkvlxvin1/8c9i1c1eYNGmSpHZr1q4J3bp2UyLivFwaj4gZ4xeSxTvvbBvyCwr0Hd6qQTb/IQjUuiEIdUJIOBn/5557LtSrS4+8fQKjSE5hLpGyMqcEvsjnTlDDdf5LuQfyfoAsY8LLWQNAMswbpg6MJ4GqBalBwTrrjTkCZLv8jiQEn4+5jhtoPPjQg+H2Nm3ECGekpYbiIhorw65kWJ3fvn2hWna2voOaH4ArtVQAiZyaOQqYkY9duowJiO0x+1Xp9hrTWd/kHGQ9yEgmqlv0uj7WA38Hm+IGQAS/7EUSQEjfnO1XXRyJoqjlAdchR1akapGUk8CX9Y00lFpNXAfpXcg6qJWTE1q0aK4aSsAezNBJGJCqVRVos1/4e/JZVTIzdH5xLefOnQkf792jelb6hwGiYSUPHz4aMjKqhF4975NM9djnx8NPfvqTkF+3QOcBgF19NaN+ngJy1E9dvRbNX6YSRhhxIGMkoUDCh2QRPQ+p/WR9UeMFq4pLKSiZ5uQ4tjZp0lT3wxoePmyY2F6u1+WnGLxwlpHQkJxSiQxYUHr3rZX5EYBJTDz1gVGyg0QECQzqdEkg5NSsqfmgZpP3iiUqKVXChnEFFAKoARHUDgJO+DwOKpp10xICWWHbO+4wE55q2QJwgDySJjBuzD1AiESOGs2npaldAEkFGpljwkQfTWz4qWODkW/evJlqZTl73B3Wzp4SfRZ7iaTQipXLlZjp3KlzTKVCjSZrnzEhyYXJCeuKRIKegqr/ywoTJkwQg0uNHWcVnwl7SBKuX7/7ZWrDecx+Zd3RJoMWA5iTMA+9YOJuAHGAsCA2mDPl2nVcXosE4jhXa9bOldTTWVQ1EVftLusovg2QuUZb/Rs13uwLeza5s+3kp36ScKf87mOyxDckRiAxAokR+MYjkFS3IK/C6tsiF8Yo9+0ZdR5MDrJUwxI9+AkmpKWPA3HIKXPr1BALh2kWAE6mIBGIU149Yqk8aFPjUWScsuIHEFqQbw1JK7PxKsSOCq2tvs0alsLwkbUFJOAgePjIIQEdDCUGDOyvnjuWWbWC+K8DuZv9f/zoGWCMgssKXMW9lq+yyfffgjg9AyN5ihWJM3bUF9HsmyCzb5++oWlT6tP4zPLw9ltvh34P9Av15QJozKcH1rt2YdM/Pzz66AQVxsNCEKQg70JuRzDzyiuvhhbNm8pRjgCcGg8YkIceelBBPkweY4Edtz+8GQ3PjjOGBICzZ81STQkAgBd1KrNnzZbskfoUwBzjO378o1bfIgkX1tbFkvBw3RiJ7NyxQ8CT4BFmxORxyKvM5MLYhGQxXUSoJvEpV0AqkId7oWoKDQQT2PEyBguWyQIMXATfmTtXgeQD/fqFfv0e0M8sX75MUiTWH9JMxgUwS6CDHBKZIQydMxbUyPXpYxbjMAXIC3/729+olrDtnXeGPn37KnAz2/0kjQNg6Pe//98KamFJuf/FixfJSALWklo6pE0ff7xX9X8AVYLS1q1aR739qikw5z4Jstx10/p/JalBOaDtuR8+J0DAWqHeBtaN66pbr656oiHhhLWcOXOmuTNGUlECZ2SFLVu1tB57yNawhZdxgxkPueMnbBLZegJApG8E7KwHauAAoMhpWUMAYn6WdhLI0RiHlJSkULNGdjh+4oQABC/qxmDcDHwbuEPSyHVv27pVDqkPPjRIbJPVf1a61dqeNNnhrV4AGYCan09cKwyT9SjEOIbA1SSG3rOQ+wagAYBJUGGKo2RL1IAZEAAooP0BZyL7yIAIpiiXwqo1a8L27R/KSbB3r17httatxMzwCzll82bNZKxBbV3LFi20DgEjVbOqhUK1C9gvqeyRI4fCha++DJlZGZEZUnkoLCoRa3L+/Fchtw7mGmUyUfnVr/57SEtP1f/zUjAeyczZFyTZZKhCL7/0dMleYfX37N4jgM44A0DYg/TAg2m11hwGThkjzgBA959ffFHzgGSRvo8wrQ4SGW9YXpg8AXFqL/kM2KfC62Hf3r1y1wUkq+VIs2bac3wgwJa6O8aTNQ5zRJKIfouwY9Vr1NB18RxgjZD8YU8BitnnmK8gg4SNY23T5gRVgcvNeS/1r7CRVjeInJcEUKbOOpIeKBHYZ8iA27dvHxo0aKSxgoHERZd1gfyZdUsCjM9gPN2pEjDu+9L2wjLVXZLIAOQBjPPy8gXQGFeale//bL+ut2atWuHc2XPheuE1nZ3PPPMDtT2hRQvOu9T+0o6BvUeiB7kuSQ/mggQatalVs6tL1dGzZ6/QscPdBrKSgwAcfeuuXb2iX4wv1wyI47mXX1BPKhSSL/Y8ydSaw1DIEqX+4Pd6bntmx5qIxyUxE3LKbxxXJd6YGIHECCRG4B8yAt9ATmkgjheBAoGDXgJQVhNXUV6smrhxY0ZKTpmcXBHScM0SeENGZb+s5sWkhgrSVD9mWn4BuKhhqZqzRhb+ACCXhumhBTqM6uHc2AQmjoCFDDJ9gJSNvXIp9O/fL3Ts2CGot7VMUKIH1i0YuZuN+NdBnMs/42WUugcHnN6SIaqLI5uZkUkwUBb27NkdFi5aGGrXqqm+YI0bN1KAiEzttddeDWPHjlVth7lpWmBLYE2gwUMftodm37xwNly3fl1oUL+B3rtixfIwdMiQUL9eXQXpmG0QRMEgEYivXLUy3Na6tdzhxEAQCMogxcFRkgLumbNmCWDQVJbgBJv0t956S8EwEksCsd6971OWXg6TqmPJEtNHPyeyvzglIqN88cUXJeVClsXaQaYoiU+NGroHPsvZIAIkgi7m0QMOl4MB2nCb1PorKVHABfAlCIf1Q46E0yT93vgcqzPZpSCMQBTpoYwgysrFICB7BCBt2bJF7BOSQGzQAQQEb4w7ksZ169YKHFJ3c8+99+q7xRRExhgE5IAWWCW+ByMZamsYPwJCGUBUsSbVOI9SlwhbBhgm69+tW3cF2QRdrDP7bHOQJLMPIAO803oA5pZ5RUrJvdAHbNvWbbo36v7oMQeLitsmLAuMI3MBq8B4wzASNFMLx31iKiHmQMkYA5Hct7G0xsSz9nyeuOfPPvs0rFmzVkEu14r8DmYlKzM9nDp1PHywdKmYVSRpMJ3I1MTm04tQY5El1oRkBpK/k6dOh6eeeqbSGa+MhtWsx4pYPd2tnE3YN4wRa9CNL7h2r0MD1OleME2JZKQwnT5/Lkck+BbAvXZNNUT8wuEUExnqs/jZjz/eE1atWh1OnTkTWrVqbTVLJ06E458fE8NLnSjBfJ3I7ASrfeqzGCd+nTxxJpw4cVZ9vWDDmjZtHArq5of8uvlayzibrlu/MXz11ZVQVFQi+Te/s3e/973HVPfkrKKYaCSkkTkR18fcsM6oy6SeE1aMGlWYb+YCEAPwH//oeLW+YI1RRwkYQxbIz9O7j3ouTE1Yj7S6GDxosFhTbwkCG8h1ANZJJiFxZr+yJgHGyKkBwQB12GkALGcO44PEG4aSf0caTK9BEgLUa5IgYh3BQrGHmDecaTkX1TT++nUlrpijzl06h9GjRgk0AfZYYySyYOtYtIwD4B7QhREN5wDgHgUB8ku+h/nBPRKWHGdKziSSLkOGDI4aqRdGY0orinKdg2aOY2qA9Iw0GUBxRlD3C6vtzwnegwR0y+atYdHiRWLaenTvKZZ+5arl2lesH95P0oe9wZpAvsw9wRzSoL1OnVyBOhJU9JWE1WZvsN87dmhvIC6JRJapAq5fvSqTGAy9SAxRN8g5WrNWHSU6rc4TZ9eMUITrtKTMniQxFs5Muawujkczz95YsjWERLPvf0hIlviSxAgkRiAxAt98BJLq1KpZwcHuAbL1GkqKpHFk562WhZe7ARJkyd5aPdoorC4ODevlhUfGjQ51atcIoRx3PCRJkTTDQVz0gPAgUQ+NSNJnrlg8mOx7CNIJwNzJLQaSJPkgODNzCHenJEikuS7MBXJKZCX33ddblvhkJFNTLCD1B9cNssr4v48bOwCb1fFVMgLx0k//ewd0/v/24EuOsZZm7V0ctm3brt5VPMTvv7+vTC8E4kpKwquvvhoemzJFmWkAn1z8GIMQwvZtGCosDlOnTFVQwPcR0AAKYNZgIQlMCPRr5uQoOILxw83SpYg0DMeuG3BltWQmI5OpRGQSwThhvELDbUAajAbZYgAkQQb3APgYOXKUJItyUczIVJabIJHPJaCjJxtsF8wQwJPARG0WMiyQELsWgTGCZgJZsw8HSJYYW8T/qwefzRtMkRzVVA8njC8WAekSdXywbaNGjZL8CLDcqFHjMPDBgcps82Y+B2aSwG3WrJmSHSJjxC4e0Fm7Tu2Y4QTNjzes3yAAxOfiWIfjqcm+DEQCvl544QUFwhMmPCoTBQKnaW+/LanWgIED9F6y/9w3phKwf5goIDdkvba9s60a+9KKgEDTmSKXyX28Z0+Yv2CBACY27UjbAGYkUgBCGFLwdzS6JnAkaH7l5Vf0O20nCHIJmJkn5vjSxUsaW5IlBHUAOYE3jIxSUwQEqecSKxLNk8Y7SuDA6G7ZvDmsXrNG98Q4wIjULcgPBw58JuAyZMgQmTbIRj4j06SNxbB+1vSeIJt9+8kn+wQIJ02eIkbXe43Ftt/fYeFsDVmfRmRySNYIsrlOeiMC6FEMuCGTyXdTY4CWpIbX+nBtsErI11x9wPpkDGBqAETbtm1T0oT1AsgH5HH2IQ8EsMNUkqBgD8L0Mt4kCmDsYD7wiKhXr1GoV7cgNGrcSNd3+fJFY/Ujqfjs2e+ETz75LEpu0TKgRKB3ypQJqjmk5tRVEL6HuGfWEfdDAuTQ4cOSBgP+jQEN4Sc/eV5gdMaMGWKGWUsYIbEGcabEDZd7Z59TD8q5wV4GGOFACrPI3mFtMn8YY9DnDVOjugUFYvlRTzDWcnaN+tix1hk7WDTWGGucZAdnEHvH+xYyxtSwrVq5Uuwb4KWAcWrYSOcGxisANBx2YTs3b9kixp3aYZhKk/lTb2f1eTCBrHlUClwT51T3HtS2ZtveKcF0qUgsPTJGyX0L8sOQwUNCbm6dSBqeqjHxFg64TLobp62xy9qvgN5atWsLHAKqpSChZ6CYuath6ZKl2osw8wA9koxIv9kDzAUtMdyb2RMdfAZMHJJ2PgOGjjGkBpH1Ijll+7vN0CTQM1KOJpIzc16z7mi3wF4k8QXTzfylpqbrfFN7Cp7xUR28ATdzbla9eaQ8cWMTJWqjX5Of+mlCTvnNY6vEOxMjkBiBxAh85yOgmjirM7KG35aJt1osHow8lGXvHAX6qpNB1kMxd3lZyEhPCeWlRaFJo3ph0oRxoVo1ArKSUFZaHFLTAIdp5iQp5s0kcjwJjHkzIOHxWrxU8eZ3bgYXPOi4BgU1kW04UhvqsHBsJHCi+Bx2BDMKAI+DgZt9rlqHx2UdzXzFGx8oTtArvmbQ3DT/Vp7pIC+W0Yz6G3G/ZLlXrVylbDAAo0njJsqqAxZo+vr441PNtCTNTApM8lahgIN+ajAfZMip6WK+AIQElwTgPNx5aGNVTX0LARBgSv3bSsvkVkfNC4EUGV5lW+lFJ3bLaqK4xrfffktAD/YHyRVZfNobYIPNv1PfgnOdGpQfO6ZABvDCmOMI1/f+vpL+nTlzOrz//kIV8hPkco1ElV5TCAsbM4uJmN54MOxzoPEUm2K1ez4TrE8CVcZg69ZtCkwJAo8cOSxmCmBG9l/9+4qLJUPcsmVbWL9ug4Ij5Fed7u0kMBhq1AAAIABJREFUu34kYgTe1Nrs3r1H9SkENO3uaqcgvXbtnFB4/aqkZYw73wOAAkh17dZV/f4YT4JKQCRS1Pt6944lGcii8/nUAREcrl69RmCOvQbowQYeMC2rchrFRy0kzp47E1595dUwYuRIvcfd/qy3X7F6cJG0wGwFkwZYEXr6wewA4u7vd7+ACGuA64YFIcDE/Q+GUQYeCtqMYZFbI02XbzNnUECeO4DKTRBDjitXxLLs3rNbfxYrigQ6arCNxJIX5jXU37mJBe/l3mpUrx6z33/p5ZfDwAcfDLe1aSNTDF6sI4GpSO53q6ixgrYjt7A98X1p+zXayVo7ZpyEsBopr5uEENzK+KHMgACBPokUTG+sEXWWGk0DwLyuTK0Hzp8XoGPs+HfqMBk/EhOoATw5Jtl5xH67ZFxJqui8BZDyXfSrY53CYrJ/YVauXr0csqtV0//TcJzxIaB3o5jTp04Hkg64j9KfjSGhzQJrf/WateHOu+4Uo8Z3MWcf7/lYbTI4g0h+sJYBWFu2bhVLB3jAxAbbfRJEw0cMV/sFziXOXQElalL1PDCTFQAIL0CEn7OMKRLiNWtWh1OnTseYXRJs3ooCVlZuoeXlYe2a1aoPBKBJzlutWqyWlppgznJkmB8sWxYaNmggRpTvUL9LGWEZeNq8ZbPOLJI3ODmy3rT2L15U4ob2GgcOHpTLKokPzrO2be+QWyUf4qwja5paReaNfc3edTbUQS37n5pbag45J6x/nykTGB/cZDFFArT37NU7VMmuHj759FPtG5gvakVJVp05fVrzT0N21gevTp07hY4dOoQlS5eGo4cPhzq1amnsOee53oz0tHD9+hWNHyAO0FVSXKS9Ts0m+95caKtJsu7tfuRMimScfqZpaarF5FoZO9W3ZpJosxIHMz2prAmf/FTC2OQ7j8gSX5AYgcQIJEbgW4xAUm7tWhWm/bdA3nvAiQkKxviQtXcJj8sryACixc/ISA1lJddDw/oFAnHVsyl457lCzUVKCLQVoMk3oZP+TBPRZAV+PEwMxFk4b45zfwueYvdTYcYDAnHUp5HijlgCaino/0NtBg8qHmI8+AluedBXsmk3Cwu9dYHLR5CUWPDHNSr8899vMH+plGjGs3IG8BgEazkACOGhTYYb9iwvN1dMDW6JBCZI7NwdDgbDapz8IZsa5r03Tw/57//g+6FuAUxcuTK5GJcAoMjcEsi7w94br78Rhg0bGmsMTkCKbAjmj3oQAjIe1pg2OKhysxOahVOjAfhlfD/55FP1MgIUk8EmiMWJEWbs5MlTWjcAFGRX/e7vJ9kewezhw4fCgvffD49Nfkw1NvY9ZoIS6/8XmdfEoFk0xoyly/puBM9mZ2IgvkJsz6KFi5R5J8ABlBDgwEg2aNgwZm5B3zmCqSNHjik4Z03TL2/M2LHK1PM5SAVpgI38DTaUWjIklPyZ+srsalnh4qVLaqOAZBcjHSSnDz70kDX5Dkmqh3lv3jw1QgZAea9Al1Va64myqD/XewJVyC57I72MgLnVs5kzK8wybSKot8NtkbXIekFmBgMFkwBzghQMRgXghFMm4zFgwAAFlh4UEqARmKm3XaE13YbBYV87SGb8kHjRu6xxo0aha7duksABQmwPWM8tgChBMcwTc0/gSAKBWkjezz7GcAdQcfzE8XD40CGtFYAz6wqJHcErLMPtd9whd1WzYodZsN5b7gh7q7OsHDZZ5ka3esWBt7h2c+z+VFpVYFjCWqImTO0iYOtTxSwRhMO+webApsEswp7DdjE3mkeZPdm54c2QuRJniU1yW6rx9qb0lSx+BCgjwwsAJTVM7HHkf3we7SKoKwOE4DZISw7YPhwycQxlL3KHjD/nHcktABls4cgRI0Jj2d2/r+bdDz00SLJywAefwXon4YLxCXPAnLt8u3GTJmryjRwTBQBKhvvv7ydwyndxNtFagmeG1mS0prRmyysMXAakroXaS6xFEhYY+sCyAaJYC/wcqgLk4bC/F7+6oOuhrQHfxfrE2ZKVwFkngJxVRePEeAJkYXnZN7w4h5Yt+0B7FNaaekzGFcCEORBrkBYnMFWwZ8hfOSOQnDLfLtHGjZmxcBaXCWVstV8KC2N97mBkOeCZM2pruRcYeNbI5cigCJMYZJskW6hxu6t9+1CvQYOYfJn74iwC7JKMAQD62ccZjUPoli1bw/FjxwTiOBv69ukT7ri9jVQIhUXXQnoae7M8lJOEKYUBvCJAT7841h5GUYA4d3Pl/5UAdSY7PV3JFTkBR61cmFv1ZtV+txdH85Snf55g4r5FcJV4a2IEEiOQGIHvegQkp/RecA6IeMB6jQwPHzcCIMCyhz3ghdYCpSEzIzWUFF0LDerlhYmPjgs1alQL6WmwLjS5lvdiSE7BqIHA24IuA4A3gjgJi6IgNY5wuaEZuDs+ErDz8geTP6ypW/n0008k6+HhTcBI/VY8iKtUacU/j24N4mIsXCUNFAN0BjhvrBuIgT0jAWJ1eGRM6fVGLRBZ+4cGDVJdCQEywJNs+shRIxUQm/233R/X/s4776hH0ZNPfk+gAzkd9ScUvfNn+p6ReYY5gY3k83CFhKVDDkuWddbsWQKAgAYCFORSsKwOqNQnKCmEt956OzRo2EC95XiwI80CKCBZQ47kbBByMzLqBEvIKclgU6RPcT+sAS5wWOI//dRTqvNzsKAaprIoYSB5bWWw7Uyn25870RIzmo+mTKA4KUmMGfVvMCIEQ4zBww+PlmkCARFBJAEkfeAIwGCvzBHSaooIlAnGGHsmC0klnwEDQf80MuiqT7t+LZw+dSLs3LlLjXSvXrum4G/SpIlyt7O6oCrho49263oIWGnTYEwXCQeTc3pzadjC5ctXCAhTLwRrSJBoUmZjiJCYzV8wXy0+pj7+uNhUN2vgvezZAwcOigml3yBtFZijObPnKIHBWqpDXRwyOLGZ3oDaDGUA02LVI2BN8E3tUXpGhgJeZGt8N0CwYaNGWuqaw6i/oCctAJVmbGN9xFTDVFgoMwbmH7DkfeDOffGFkg2Sr9auHf7whz8IwML68XneA9C/I575/vpBiKVuZKv7N2ekgyWrwTU46Psep0h+edCO5JP3M89uhQ+TgfMr9wJAlkGG1qqBBUtoWTJBtUT+eZHhSKUEzc4GPl8GQpX5qShYN2MJgD3nAOAKOSQMj5iU0hKZp7DX8vPyBVqsLq1Ec6rG18g1y8tDXm6eANv+/QfC+PGPhPy69dQwGoDBOgaIce3MDUAG2SnnOXsIhQDfz7ri2qnz69Wrt64BUEltLWBLdV9JQVJCxsqafRuolWEJ53K01hlfEkzUgtIqAyYZhpFxBAxyn+w7QDKAqmWL5koOsP+Qf3oPP7kSJ5nk3Flq5IAC0FF/RQYF6SYgFplls+bNBO6QmWOOwj3CBtJjE0ddziwSaVjqcy/uHgxoZCwZG+YWBpTkoMnhS8Kly5e0713Gz32QmOOsg2FEQq7WKVeuCCTTAoS6ZyTfyCiLSnGLrKP5YK7NVKhCZickQTivOBNc2ZCTU1OMeXpqaqiSmaU9P2BAfyVBMBMqKS4MKfQdVIbMTMFgbpF/AuKYF2rfJMUkQVoRbA0JoOE+XawxqEIzcLH7Reb4mklLgtRYSYMnLKb+4L8mQNx3HZElPj8xAokRSIzAtxiBpDq1a1Z4LzhlAcWSlUcZ6jLVI5C9835WkgVVlIdUNQYtl5ySPkiAuAnjx4acnGohLZXApiyUlkmoKD1+Smq6/iwZTtRE1YJxs/13RshYNmPkKhVQUfQjMxWkht6U1N5DIEFwsnLlKhXVU/8A24A0CEkNsiR3wHOjhBud724N4iqLv+PYuAjQuUtcfPF3lLeMzFRieUw9pGmk/eGOHQpgqTehpgRGAqBEjVCzZs1DTo3qYjF4D0EkD+S578xVof/YceNCi+YtLLt89mx49925ku7BODJHPHz/8pcXJU/DXQ5mhiwyD+fp06epmTBGB4wvciWCNAdMzCtBBRIrggVqZ5hnXO4AaYBJ5FKAFgwyYE+oJ+MaMT5BxolRh8nUUhTAf7h9e3jqqaet3xiOaFGvJfUgEsCNCSormc5o0uMBsN4XrRN+UDWOqalqvYALJxltJJtII6nrYg1Tq0ZgB5uigCw7W8YBMBgAPDcpAXjg4iiw0rChAjde1CDxpWT+93/2Sdi//1PJLQl0YQqog4HVVLY7YjVhHo8dPSrTGoAcoBHZJ9fPnLEGsP9fsnix2AgCY8YZKdfZs2cUvHIftKJYtWql2EwSERirALj5HBIqfCdztf3D7bL+h73gfbBzf/zjH8U0sL6UcOG/ZBxEkVZVUVCq/cYepJbJayKj9xnYy1Bd4dq168SedWjfQU6q2OwLkESNnGH3BGpKDNzJyj09TewBP0+w3aVzZzlySjK3dq2+e/CQIZLovfDHF8Lohx8W6GfOAKpiYCNrc50DccAn/lxDThm/N2/4N8l2jTX0deNAjjOH64d1U0NyGbvAvFhzcYJwJSqKi6RAAMCx3mTC5AdS1GPL6nmtabslQez/vZeknQuVTIYxGpU3ZKyevVQHLFarRMkXasqOHjkSPvxwm843WHQZCRUVSXZL8M1aRRLIHLBeWcc0iWc9wPIXl1gdqiSBGIocOqj9DGPM3wEAAe7nz+OomKQEkp+/ABL2OHNx8MBB2dqzrjlnnfETW0OdZqk5CjNmuJqSVOEcPnL0iN7LKyszS/sGEMF64T2AZblJpqWFWjVztEeR1xbk50vap+dQlIQy7bUlzdR7LfpuDFLWrV0r4EVygCTX6VOnZCRy8NAhgTheML4AcmSkPO/coIpzABMbkhfsPe7p88+PhZ27doXGjRpLjsr5ybU4wOEyuH4kp9wn5yL1xziA0oKAsS4oqCu2jLMUUM7ZcPzkKSZa8wW7W69uXX12h44dlXg8ffq0FA+wwLDsZvRUpPEBxDGXgwcNUl0yDtBl5SQTtKr0PKY/K6wt7pn0y+O71a+Pnn44HocK601IYgkwXlyi/S/X0axM7QGAHXPJc4Mxl/w3OiOefPaXCRD3LYKrxFsTI5AYgcQIfNcjkJRXp1YFDzB3K3S5m9fCkHWmUTUyIzUVjTLvsGmEgunpKZJTNm5YN0wYPy5kV0NyFGUGeVJETBwgjlYDCljEosUzcfZ8Vo0IAC0WyDuQc7DmveGcDfThMfnd6tWrlBXlYUcgRGDLg52HrEk3ecX1o4rV1PwdJo6AsLJ4K6rLskAsXg76dSBnLnv2jYwtMrMZM2dKtle7dh1ZtCPRIoDEcIKG1ceOfR7y8/MkYQJkIVc69vnnYc7s2bI4p2aO4IoHO9ltWCaYtYaNGkoSB7DDqRGDAnccZFwALXPemaOAfuTIkQpIkQkSZCNRkllHeZmCBQJ3ghicMnlt275dkkUCGBzeqLfx/mM87AEas2fPCePGjVXgaEYt1OstlUxr6tSpsd5bXEs8SLfxsTo5j9Z9HXi9pGYsri7Dx5MxZa7Xrlsbvjx/Xnb33Bug6cCB/ZKt7tv3icYRho2gxurBvtB9ETS1btUqtLu7nYAxQFONrEOFwBZOfzBvjPG5s6fl+mb1X+Xh3k73htGjRus9kh4lJ4ePdu+WxTpglsQBgMz2UGVrBDejoQcYbAdBMeARJ0VGgmsHzFGHtXv3Rxrn/v0fUPArli5ioDHVILPOvQOU72rXTusAoPinP/1JfwY8Me+gCAAUwSL7HEDANTG+cqakMXiURLH6Jlwqqe+7GHZ/9JFkvgTpt99xuxgAgmTOCDEjsvCPkjqRXBOGBbBGTRZ1eVqbMF2FhWo5Qc+ryZMnq6fYqtWrw7PPPReZ2iSL4QII+uvvgThptm9lfhI528ZOh8hAKfa5ZlcbASd6pRmrpobgEbgj+IVdNOfHqvo3zixTIhiD7PufPezGTPEHtoMNl1hWyikrgZwnUQSGAccpyQqqAaGslxf+/d91RgD2cZAkYeH1aczh4kWLtKaplR0zZozmlJ+jiXV2jRoCNDSeBtwBbGrXriU5NE6Q7AHWnrk5lgg4In8EoLgMl1pTOR2mpykxhCwT2aNq1pKTrf6L/8orVDtGzR11aQByzmHGFbYZgGMAIllAEPCG9I86sKLC65J5cv7c16ePTGPcDIjfSXRxdqkdQtTDz59DSI6RNNJahH350a6P5CZ65OhRrWvYv7vuaqd1COuG1JC9Vic3VyZQ7F+ebex9ByusQ9g7fqGawBETaSuybNYFyRnkj9TiAtry8wvCM888I8CpZBgN3AHbkZkT5xSSdGo4rxUWCoQ9/vgTAneMD+YxyGRZCyTiODupm2UNsPdIvtBKgmsdPnxYaKzznhYD9pzlOZyWislYku6P89uTTfRzBehzJjNHJAgxNeHLWL/cOw84zIU4C9TqhYSGzoWoNly5lIrwxDP/kgBx33VElvj8xAgkRiAxAt9iBJLyc2tXeF+dCOPEZHMEczzYeLBIGpZCEG4mKOpPU05tDk6RJaFFk4ZhwqNjQ2Zmmlg4MoVWA2f1cGTOk5KsJi4lkk4pW+4BetR/zdoLVPaMijcnQJrmIKxS1lmZ3abuiT5OPOyRphA80BDZ6hssmI7vP1XJxv3nauKsuD++UXEkn1IDa8vy8+9kznF1e+P119V3DcZn2NChEbNhQSJBDYyh+h2l4k5XpJ/dtm1rWLr0AwUHP/7xj6Oi+XIxetTGdOrUOeoRlSbgAtMCSwTLBoiwawxh/nwMSE6HsWMxn6kWA1ME7QBEgiV+EbgsW75MdVjMg8xYaNxdtZqYLmreTM5aocw5/ZAIaGhKTPAJywaAnj5juuzsAZTcSyUYi4B0jNm4kZ2oZCos6+5yuPg1zZrApAAQg5ENASYOjQSnfv2fCxDnaw3gPkgQRYacujcY2r59+4gBglmEZeZlPcaKFcju3LlDTpZIvMjc16iRrftgXGnYiwQQ0MTP0BMPUwr2yYCB5ogpkJOaZq6G1SyIYi43bNwo4Nyp070ymWEs+VxAH/Iy5LaAX5zyevbsEahREoBzx9OoKTqsCfONbLFHzx6h0733ijE9euyYGjXXqlU7Bjqsr2CJAlBj4MoF2itBkkmZAXeACL7PpGTXJBejRo4gWjWVHdrLOZA1Zc6EFvDB6MAo07YBiRy1gjR+/vLChZhZCS6nBKT9BwwIb77xpn4OqSjmIASpzih5Ekf1qLdg4jiAXOL49fPOZZhuTuTJGyWJONPKysPZc2cFisz10WSJ1AiqRUEpyY0sXQ9zTPCMlM/6aVYmZnytWnKi0sXWExGuJvDIl/fH35Mzd85icr2cFcyXTESSkwXSWFswq/RvBBgy96xNDI9IJOAmO3jI4Gjd7gzHPz8e+tzfV06Q8+fPU+NwwAzgHqaaW+CzGT/uDdCGMRTSvR0f7pDUkXtyx0QBnUhuCutP6wM+B+DDPSANpL0IAAqmi3ED+PFv7A+AA7V91LXBOnOGIG0EoMDMZWVmhktfXVCtJ8klzm5AFuNmRiO0YbE5MaBlstZDhw6Gl19+WUkTfsGKsQYZH2Td7dvfHerVry85qicgYe4+/eRTNZ5n3HEYRfqIfJp6PzUqLyzS9QGYqRnkZ6itbn/33TJ4oq0JbDOsGXuEFiWcjZ4IsH5y1kd169YtSl7AoMq8qLxcUnfGidpafpYziGcUzwAYbOpqu3bpojMXAMiawF2Zs3rEiJGhfr0ClTKkqmzBQJxagiRTA3hJdYcY5HAesa6RS5LAYn+rrjMFaTdlDtTXYohiCaL0zAxJbGHj1KAc2XXE0LPHpjz9iwSI+xbBVeKtiRFIjEBiBL7rEUjKq1NbLQasHsUiJhgaGQxEUiEeSmT2eEjJ3YqaORouA+LQ5Iey0LpFE4G41FQy/6WSVCKjhH0rLacGBf2cZf15EoiJi5dTRv3iyAjGaloiMwz9P4YEMliI6uoidzmul38no4sE7cCBAwJFNFmmJoE+PvFAK76G7ZuAuMpsvzNGlaCDQNiNWW78DgsyrD8ezYaLFKjgxoczIC6RyBrJihPIAMa8DsiK5603H5lqAgCCExwOn37qaQUkjD9ZXHeEJOjh76l7696tu9gSAi9+3mzY09XPjJ5vEx6doACC+WZOqeu48NWF0KJ5c7mxIR984803wo9/9CMFTwAFMsMEbmPHjBEgIYgiSIEhoo8ZAeWTTz4Zy2Tz2S+/8rLcNx8e87CYRh9rbyUgVslVsjdxp+Tzb/4y4IzDHBbeAFNYn8mTJstW++WXXxEooy5u1KiRYiQw+4Ddoi4GBnTo0CExNokgkeCN5AHBHRJNgtnzX55X8ETASQPgixcuhGnTp4Ue3buHfjQxhjlLpb/YVfXWo+k4rC925rAQ7Bkxd2S/s6rI3GDZBx8oMMOIhgDTM/+8D7BE8AzYg827556OoUnTJgpIcaMkeQLzwroiMMaVkFrFK1evhuHDh6uO799+/WvVWiKDQ37p7TncodEUaVZLxNhbGw9PblhbEYJlMvAEsy73Q5JKw3my/JwBBPA4GSKr5bNhcFauWiUQQR3epMmTxTwTyMPAEDwi8aK2E8dUgPCrr7wSvvfUU2IRkdxRz2lMGEmfSGId9Xi72TqQvPE/aEPgZ0P876wdwMfejz8OTZs1FdMCGwWwJtC+euWKWjO4sYpaBNCHS+ZIxk5YjzlLSJkE0pqIVyYqKh39/Npdwupr/kZ22UydXJ7tjA5/t37tujB79qwwbtwjoUeP7tqvsPDIiGl/8dhjj2n82KME/IBOGtVPfeJxNbHm/GA9sEYA18wr9wLjCytKzRrjwVyz7pEBskb4HjUFLy/TfPEeTI0Afvfce48s+UnqwSCdPXNW0kjk4MbQJYUzZ89Khsk5RXKCe6N/IYkepO6cScg/SQzQooLemUhK5baoxBesrJlY8TzypAjXA9Cz+s/ZcsglaYX88Oixo0rM3N3ubrVIoZaNeYRZgwnmM3h+IZsEMMIaAoRPnzmtM5FaudbqA2h937h/pNK0DSFp9tvf/EYAj7phWDnqO+Uiev26QCTnp8lLzdAGwxLMVvh/wOuOj3aqQThzgWSSekyUANSvwZLDejNf48aNk2sm8ko5DdesFUlL02RaU1BAf0HuxROmjFexDMM4+zgTqYdknarNQKYlpwTiqGVULWeKSiYY62J6E9LPMdMSeWKdo4SOyhciBc6EJ55PgLjvOiJLfH5iBBIjkBiBbzECSQX5uRUEncpSy3KeA97qPwhe3MzEAZ0CFd6nYvOikF01K1y7ejGMGj4k3N2ubUhJqQg5NbIF5EJIEQMn4OWMnGpqSgxYRUyLB5kO3pQljgviveE33x3FnDGGyUBZ0IPUmTgCLz6/fv16YfjwEXqYe82XP2AJQNxUwNzJ3PK70owAaQkfbgXoFqzxcy6Tc9ZCBeM8HKN6B5MieX0Mvc8oGDf7fmqhyGbDBHlWmWt10EKdUlFJoVgsWCWaOp87e06f/8tf/jJmfEEGHhCFBI+gj+zw9u3bwsSJkwTOYJ/IEnvwtGI5piqbBGKo5cLcAMAAWNnx4YeS9hGQAAipcaONAMDQpUCADlhNMtTONJBZ/+1vfytGCdbIGidjkHAtTJ8+XWYbmLcQRIiR9DYWUYb36/IyZ1c96I4xKnF1RA4GuS5MF8iWDx06VPf0m9/8RqwOQVLLFi01T0hslyxZqoBl0EOD5DqJqQtBCsE74wyTgCSLgNP7E8ISAd6oB2M7zH1njhiyR8aPV38ngkkCVurbYJ/uvPOu0Pu+3gIvgBCkYdTpkAUn6KZnHsGjNUJvqTXJuBAg05sPqRsOd0i/CECrVMm0xEkajXpxj8M8hIy5gVvYUcYAKRatJwhiF7y/IDz/4x+bjDJyUAQUsUYAm+6oJ9CPlCwtTRl7QCzJA4A/rCosIwE/lu98N2cCDqpYtwN+qKHivbDGRHVcZ35BgYAd98AaIBDMzctTzyoC1BXLV+jnHxr0UFj4/kIB0UmTJ0m+ZUkaWDL2vcWJdh7ZvXrD7ti5JsdAqw/jc6gDgrnBLZMxJtAWACkr1VwJNKTTkgI20iS9JHsYB2t+be0TkCMDSGix4e68qveL2EtALgkZ9h1Oh2p4nYa9PkynuVAy3mqPESkLDNhF5Vx/52C2dW1ZDQA7rDGS23Vr14UF8xeEfv3uFxNHM3nWIdJhklQANZxnmfOGDRtIkj1s+DCtl2nTp4sVnjp1ioJ5WKodO3coAcD9AaD4BWPNviaBBivDtZjRTrGYZNWvXfhSP48smbXQtUtXSTxhMpk3xoQm014nyPo2g6x0gXmSKADMyZMnadyR665csVLstJQBKcmSD3M+cdaxL2rXqiX2CmkiZkIkCLguaj6R47722muaVwAniRIalyOrxrQE0OJ1kTzX/KyPT2LASjHOSMipVeUcYAq6dOksBg/XTOaCGlXAVP/+/eUyuWXrNrGCw4YND/Xq1VXiC6BsSRvAaoYYzSVLFmucOZtq1qoVli1fLsUCTecBa7SZkaS1sFDradHChZJuqo77eqHAGOdoRrrVEZJoGjFieKhfr17IyqTfI0lES8SozrysTM9kxhdAy16oWjVbySaSqOwHxisDsBmxwoA5ZzblfptqCQrOR9aBGZzRT7QsPPZUwp3yW8RWibcmRiAxAokR+M5HIKlufl6FpFU01paeP5IFRZIVyR8j+ZzX9wjEYXBSWiI5ZVlpYRj8YP/Qs0dXNf7mAYPpifWHQ3qHtj76s2T8SA0tuqksNzNJlxmVUHvHY8leDuJiRidxNVQO4pAEUm+GQyD1FQAUnMGwafYieMt+Gwgzc5TIpS5ylYuv0dJ7ZZuNyYvV6ailQZT990wxwZvXb7kttdX1mAkLQR8PavoSvfLqq2oGjHU9zb7dZVHgJWpFwIAAyqgvwbSCoJqAlKw70kSrReKhDKA063eudeHC9/Xgn/zY5HDxq4sxi2wzMMgI27dtC4sWLY4cO3upAXxLAAAgAElEQVQrQCN4ouZuzerVoWvXbmJNGLtZs2YLgFFH8v6CBSrgJzjCpY5gDTBmEsDM8Otf/1vo0+c+ud/BGjGuAIqFixZK4ggr4IEA42fyzig4/xoDZzcTCdbi6pg8IHamgu8mcMUMho/o3LmTAjC+H8lYx473xBo1kwnH0EVGJB3aa93COHDvBE8A/8/279c9wcLk5ecriPOmxHwB71+6eLHGdNToUVGvrmoCJQsXLZJMDLkVRgUAC4HzaD9xr6+88oqAxV133Rnatr1TAIn1DYMyd+674eDBA7Inh30jY09ArYRAmTFTvCRhjuptzp09K2aVWih6fgGg582fr7F9cOBAkz5LlowJDMAlRQE6gbGz6kcOH1G2n/YPDkAYGwJa1gv9qADjcq9ELpiCzKpEzpWMPdfOOqZGk35wmLQQ/MHMIJlk/8HOAK4O7N8f5s2brzXHWOJ2OXXKlFAVmWkE7L8tiCNgNWlYcqxROvtUpispyQE57cZNm3RdNFRXS4GoBybjRPsDmmPTkgL3Pu75xImTqiGzOsUijSdghDYbsOUtWrbWvHpdp2zwq1aNOWt630VP4LjcurLu8+bneTyL70YS7BVkdqtXrgqvv/662FsSFqyBMWPGal5wniRgR5IHwKMWEdaL60dqjN0+SQMYNOaVBAfMI2cJbKpYRrVCKIud+0hK1cZFvdcs8SKZMfWBJD4KCyXvhOWngbWzaZJ/J9NXLNmYVZweK8rFSiO75rpgDzH0YK4/+/QzsYEwySQ+sNBv3qK5kibeiw7QjDkTa489CuCidyNsHf0cP1j2gea+7Z1t9bnIIgH3rD0H6/qssjJdt7POgHmBrfS0qKbPZJskRtauWaP3e72ftQkx1hc2EsaO5xnn74SJEwX0ALeYppA0475pnL5oEY69pWLrkE6/9NJL4c677gq9eveSuoE556ziOlBacI7QsgQm3xlpkgpz5swJ164V6pzjzBo9epSav7NXKwKGOlEvN401jGWxlBWMNwkMAJuBOJtn1dbRizFKGeicCCQaS6zuPapHFMss51pLMKKCSTBx33k8lviCxAgkRiAxAt9qBATiPEj2h7CzHaoVAsRF1tLxUiAeHlgbUw+XnFweunXqGIYOeRBYFNJSAH7ex4l6OANyAnRkAONkiO465vUlloFPibGBFtwZ+LIaEme47D4dDBIs8PA6fAiZIVn1c8qQ0kwZ+2fPxPLZgCSTL1ndmtWz8PnuxuX9n5JDcSkPNuvd5QYcVmNU2RydwNgc7kw+x+eR+eSBabUcVWQuQCNoMqEEHLBxBBUuHTOQaIYL1Dog16GRNbUdBG9IJMncEkS6A6RllZMkx6E2jQwutv+SAUUSWQIyrgvZFHI2/n3UqFECPIAPZG6wdAV168q4gM8kw02Gnkw7LBEMHn3HMIrhIW+GDdRMpIR/xya+931qeCsZbkpKWPbBMgUm1I7hsukOpF5P5MxLhNk0j8bu4YRmY+8tDyoDYvs3XgSuBElfnD8fLl+6pPUCa0h/ONgzGDUMSZYsXSJLcAAp903mGjkRzMC27ds0BmTxCb5g5LAfp8Eun6Um6WVlYpuOHj6i2hjqihgHgl8CLerskBKOGjlSsksCRcaEMQesE4TCkBKEE2QzTrAr3D+NgKmXQUJJoAdIhhGBudDnJIdYKwC+S26aVYwpgU3BkY+1gfFJ3Xr1NA/cP9dhRhBBTGD17GyxNARxMJD8mV8YovB3sH6sV0aWMVixYrlq4JDHuisfAT2gifqanTt2hvfee1e1mEgjHeTBliCpBMgy1gTyBPise8aOoBLmr02b23Wd2KzLGCRyu+UC/Pzh4g0EWyLnZkwczI0s0qN1yBqTkx/MEL30Skq1/zdt2iiJMUwh96MGx6mwxVdUPwubhuyXOYX5BviQFLAxL9XaQHIH4G3SuJnYTIJpzhqCY7EUcWYbxiZ7+5PKGjo/3252Osekw2LszO2SM4O1OWPaDK0x5LEAhd69e4XTZ84KTGOlb7LBLLUgoWVDg/oNtE4OHT5E9zDNKec4rMy993YS28X69mt2BYGtEZMBW8sMa9MCq8r+kvmRgHOWziY+j3UDaOda+U4MUgA5gC0ZBEWmScYMB0mKAXmoBJAKwvABVGpUz5b7KePKugXYCcyWIWO9pn5uSAoxTOFcA5hS/4l8l+uf8OijAnCAas4g5JZKOJIQw1wINi+SrAuYlpVqf/KMgNXERZMEB3WdrElqOVnr/E7yoxGutdnVZX4EmCF5Arves2cvjRNtR0jMkIDhz6+/8YaSBrDznMlIpZH3jxs/TusJNrXfA/2kFkAWvmHDerm11m/QIDRr1lTAl5UDi40qghspKipRMmrMmIcFHNVSoAKXVcoZeA4j4zQQR8IQtpTznTpyzpTSUutbWMnERQkzSauTNG4AddoPcEbCsLIWmQPGkbU+6Xs/Tcgpv1V4lXhzYgQSI5AYge92BJIK8uoQPlUCopiZBNl/QI4xUjx8YyYTFMYL3CWFstIigbgmDeuFcWNGhZo51QTgUlPIXt7IwnmfuIpY/UjlzTlA8norSZCi6N4ZtHgGxxV2nsUmwOAXgQGBBg9nesb17z8gYhusNxkBHC8vmCdIcRBhvxsj6D3gzEDhxhqXmAxQDiw3TlDleKXEMteYO+zauTPs+fhjZWphT7p16yqJDCyoAljZvrv0qlwMEUBkxMgRYdvWrQI1FLUroxxJzYwpyFQdF9I6pEiAJt5Dtlr1dqoDSRfLAJjIL8gP33/6+woQ3bAGOeC+fXvDoEGDA250b775puRmBAwffLBMQO+RcY9IMuSGKWa9XhJefPEv6kmGxIeg97PPPlN/M4A/Mi6CPasXomcRjYBhPyvrsCot2K2XFsEba03AIjK4YYB8DTBe2KSvWLFCASeAjp+hjgSGgSCPjP/KlSsVrFF72LlTZ4HuU6dOCFweOHggnDl9RgwBDAzgDPaCYJ4xBXiT0ed6CKh27dqp2iQYj86du2g9AViYo86dOgkkktGm7gYDDHf24z5eeullBaxIsbwhO4CGdhgwEUhRu3XvrmBbDacj0E2CAUACcOV6jHmqomBw+YoV4eiRowKGGLcQQP+f//1/xBIScHKvYs2om8zIFCAXS1DVHDNZd/TQArwDqtrc3kYJhZyaNcWyMLbPP/+8agLd5ZT5o3aIABQDnsefeELBJJJLAkPmBHkrTc4bitG9LFZz2rRpMp9p0bKF6i5btWqt2iix1iQ8omDxpkxc5I53MxBHEMvehdlDRgy4dsBvroDm5kezdIDkwAEDBGIlkUbonZISNm3arM9gDpAbAtb4OSSWXA9jRj0gYPCBB/qHtNQMBfMAfDf+IFhm/ZjpiQFRycP1y9to3Gje8/Uj3YGfyT2Rv5IUStFc0F4E235AAjJP6jq55vv73h/qN6gvsCxHwyVLw9IPluq9gG4CchhJJNL8HGAP1hR2xZlir9PTPPAzhYBccxzlGrhPjEfc3d9ZuU8+/USgg8/mxfWzdlECcL4Brgn6+R4klqwXb+1Bgol1yZhyjwCvOrVrhbZ33C7HTMATPwsgoVE2igTWOpJ09hg/h4kIEnD2MvJo2hKQIKBOjhdr3txXzYHRpPtB7Cpgjntjr27YsFFKB+4dAMe1ccbdcUdbJW9Mrm61rb4XqPWrUT1HzxfWjZu+8LP0w/zrX/+iZt+AUgyUOGd1TnTpIqZ90+ZNYe/ej8WmApI3rF8v0NqzRw/JRDl3uGbYeBJAyCmRRMLGAb5RN8DEcW6WlVndqpmMcY3FGrfLly5qnfAsoKn3DUxcTE5pDxur57Rkokx3eEZGrREsaWrOo7wefybRJ+67DccSn54YgcQIJEbg242AjE0ceBgmMWAiNs61jnFuZnawm8TEurUBQkpD1czU8PDoEeG21i0CCjBTK8azcMg/TBomR62v235HdTF8twc1HsS7DbeBuMpeTAqaomazXBMBjVtkI68jKIJ1IjvMw8gd5EyyZPJRY9gcicW3H4guNeakacGAv9d+Nk4WmGTXbXbuxXqQU58CyCCTDvtDgA746dv3fmXVeeB6RtwYLmu4TaAOa0d9ESCEBzkB20MPPiiJGw9sNY+OAPa7c9/VfeAIyJSprlE28V/JZRB2CHMRPpMxevbZZxWkqIF0RXk4/8X58N5774Wcmjnh/r59FTzAnsAOIRlkvKi7wjxDDYEjG3SCkEWLF4UH+j2g98AYIuliDgBFBNYCk5FFuIE4q69w1zNv5K2sb3zzadm2V7JvJoFNUR3bB0s/UEsGrz/q3r2bmhNz89SWzZo5S+N+3329VeunXm/7P5P8EiMExpWAtm69uuoFxfogECb7zP0BBAkEkXIBeHbs+FAMFCwfkifYmD/84f9qjKdOfTwW6HJ9AFsAFAwYjZf/+teXBKJgrTBbARjQQ48AHUZ26JAhCgQJct3IwSz87f+RG5oRkDXrpm0CUlXW2oD+A2TOwRhiRsM8YF9O/RAIgkATGRr26Hy31YXSEsCafyOvPffFudD/gf4aA0AjUljcSX/0T/8Uk3CyO2BJqGtbuXKFEiNITgmaCfAA7riYItFj3ll/Vht5VW0aCD6R6soBNTNDY6pekwLKxl47AFKySAGlgXm3r7+BySL4LC4SmD554kRYvGSJkg8tW7SQBJEglH1FYI4r7KyZM/U769HZYoAvLChgHoADazH33bm6ToJvQCjrmWQA7CYyP7Hr6RnmNFhaFmvYjAyQ/7ebMFo5/p68TuxWR7MlKIJYLUADPdWo0Xr3nXd1fTBtzA1MIlJpTIZYizgqUjfGGP2P//H/qc6VowzAA2DFNANQwlq3msAiScNNcoiCAkWCjT+M0uUrBsg5K5gXgBo/w/dzfvFvsGiAMH4nCYKrJSBBElP6lcmC31xc932yT/V3LsHm55F2stZxh4RdVO+yzMzQulVLsW1cN3PBNcocih53Fy6I+SJJwNqmXhdwRN/NgQMf1FpkfXAPcoCMkg+ce8hg+Z3P45oATCRMmH9AKp/NHqO/I861JH4swRfUggDQTj0piTEYyHvuuVcsNKCN7+M85c8wnLCDJAKQTFPzzOcgnQTsIrdmjmfMnKFEC+fVxk0bJTUmMQQD52whMuODBw7onj/eu1f7qbS0Qm7GD48eLWMTGDjMTZKSKpRMFRPnIO7yJZnW0MqGvYbBmMkpYeLYgzS4DyE5NSVcu15oJjLpGdo3brbEGe9nLu/lZxMtBr5dcJV4d2IEEiOQGIHvegTUJ46HeWXxdyVLwt+5JXY8aFGdWEqyHhoZGakhqaIkpCaVhwcHImfrrAo4Mx/825o4lcJFjJMDMKsZqXR/9BqEWBYQgKQ6OWNnKpvpWtRkbE5S2LJlsx58BMqWoc5STRx1MTwgneWweocq+s7Cwuv63eq2rBGrakRSyEanK7PudTt8i4xRymixkKwssxu/8Pke+BHwEGydPfeFHv5uPc3PE3gOHTpM8izYFcbXx7bSoGWV5I8YdvC+F154QawLPZp4qUFrRoaCRSRBc+e+I5txgk+kTARCGDQsXrxYwcHtt9+hoGvN2jUyExg5coQazJJ5N0lpUli/fkPYsGGDWAX+H8ME/sxYMjaYdsBUwax5D0FAzvp16wV+CNaQRhHQEMxT+0Fm3TC7y1Nt9r2GML6BsuNogjoHePEMjAN5Ai8aksNmESwCkHChJNhiLgFNMIftsV0fPDiuufZJXdttt7UOnTp3UmBrzZyzNMd8FsCLANNBJvdFHQyB/JFDh9TDinsDKM6cMUOgmTEHrBDEmwGOjScNdnEMXLx4iYxCMKIwGdkZyVph4WBWacxsTa6tV5m5mhrQxQGWOhVYBtXJpKYpMAZwA4yGDR0mZvXClxfkEkrdH4YMXLMHZFwrTC7SL2ockWMqvZKSLHOI5ctXqKExLQoIsqk1woTi6e8/rfcREHsQRw9CNtvQIUPFpnG/1AMRqCIFpWbSpFjpGmtnigGMquVMTzeAo30HW5wRySmN+b7B2CRaM7cCcbjfXqdeKgrOqWcCiMOOWM2hBaGMnXotzpkjNq5Fq1a6Fq4fkMs6x3gCAxDs6gGhHe+5Ry0sYEyohxs4cIBAbKgwmTT9G1kTMEMdO3RU4GsSZ04+W+8xNlbyyv9YhcZYca5wzcgSMfxYsWJVqJFdw9ZXWZn2I/WHgAnWLP0NSQ7QmJq9Tp3U+S+/FCveu0/vcEfb2yPpuNnye/JFzFJpacwNk+sDaAGMkLlu2bpVSZCePXrqepwVgol96MGHJDsFwCAv3Ld3n84HgC5nIPsJ58X9B/YrGcicNGrUUCwVBjoY6gD6+C7GnzVw8sRxySa5SLWt0HimyFQH8I2sEZv/A/sPKMHVqXNnsYtvvfmm6jJHDB9u7qFR7SZA1RvZex0tZwrX5yw7c8d6V+P3VJI3V+SoSWKKnnoARoxSOt3bSXXC1IFyvpO04dnBeiNZxThy9pIYeuON17XHMVZCSr148SKtc84hpMX0r0OKTD8/nk3LVyzXWqU2zp8tmPNQywlTyBijssiunhOuXisUaAbA5ufWkdoFeTgAjqSoyymNiQPEnRJ4LCnhHLmZsQnrwZrbl6r1QFZIiQyJ5CAc9ZAElLuZUsLY5LsOxxKfnxiBxAgkRuDbjUBSXm7tChgNA0hWjyFIFEkI3a3PgYbeowAzNVy/diVkV6sSUpLKQ3pqCD17dAkP3N8nVFTQYiBF+vqvO1Sa/DCOiYsy19YSyjLyYuLEuFUyMfb9DuIiq/QIvBEjEeggAyN7TpAGkOL9rVq1tPowmIzIoIQAmICIF5IdAjA3KKCOCIMLgkNs/cmO82B0VpBg3yWNPADdAIBsLSyZ+r3h0paUonqsWrVrKbCEDcIBEQtvHsTVq2fHAKk7gXLdyMOmT58mu2uCcv4OYwwkmF27dlHATzCCAxrXQmCA8ciQIbQsqKMAU26WWVkKRAiwCcKGDBkqgMdnIwtEOslcEsgQPF6+dFlBBbI4su8AV0AO38X4IcUjgAQ0cf/Y+fM7hjIENwR01Jm0aNlSgR6ubZWyyUrGVKAu6l3nf3ZgThDmzFz8GrR1CXg2ueyM6TPkqgirSd0eMkruA0npjBkzNNfdunaVOQmAhOa3rJ+GDesrIEdmJCYzAm8yolEtosmsyITLqCGS3S5ZvEQB24D+/cWeASLpx/bPv/iFrodAlXv1xtmsRYJVAM60adMFfmGEvZ5owYIF2l/f+95Tui8AAmyI7SuTkrEXnH0hmGVdcY80MZ49a5Y+a+SoUWKOAPwARuzmAVH+WbCJfNa2bdvVXgIZGkEjdS6w0idOnlQwCmNF77bGjRqpjx3AZspjUwR0GA8CUpjtd96ZI8DTtVs3AZUvviCB8K7J+/r1U6BqhjdZApasPwAz9ySQFjXoBtSxpthbBJJeI+mGRjohWCMR614pcbbDjbFLS0sJ165eUf0rsmGu5b335gmMAMRIXvB9zC2BOaDr+PETMv5hnr1mEIMY9if7jZoyEickH/hOxtSDcNVBFpeL6YNtZsxHjhylveXmMS5dsD58nHF2lhljf2sgZ+ecMZN8L8z9woWLJCNMT8uQm+ltrW8LbdrcJiaR/YackPWFZBW2CckuX8jYA+xatW6h+TNgxTow2/uqVauol6TGuLxcc427J5JgklbUVMFIwSjBcAMUCeJxJKXVwYQJE3W+WSuBlPDRRzCtOUqUmYGUufDCGgGuSIq4goHWDewXjHlIIp06ecpMUwpp32CJOppnnzx1Suc5Y08yjl+MsTfrBsCx7//yl7+E29u0CWPHjhU7yv6wR4I5H5MYEQNZUqI1IJl2xBBz5nI28x0wUTD8nOdcD3uN+ycxAeO5eNFigVL2cNOmzcKG9RvFVsMkstao0cN9Fmnt41Mf1/3iFHvk8GE5iCoJkJ0d5r33bjh85HD40Y9+pHHHwRLXUZwrWV8k3jhbSA4OHzZcawEXy+uFRZJTIrdETllLNd6sL86IVAE4gBzGJux3nIvZ24A4auFu7U5p7K/Atpq2U1daqCQbZ7/VJVtyiXGb9GSiJu7bhVeJdydGIDECiRH4bkcgqX7dggoObrfHFiuH4xsPxagBrwci3nLAZW8UkBcXXw8pSWWhVs3s8OgjY0LdgtyQlZEeY8cAcs7IeU1cKLP6NIvIYs7alX/ldWj+T4ryb93clx/kHlasWCm5HCCNwJ2fMRCXLhkOwQdSGoAevcXI8BKcqzkrUj1lc5MEVrh/AvUUNWy+IgkLD3CCCVn418yR7IiMMv/OmBCYIgWif1bdApPsEeAA2Hbs2BneeutNSbd46JNVFQOowCPJGLTq2eGNN94IZ06fDo888ojYAa6VuiJ+BgmmWc0bsOIakT0C7IYMHaKHreYkcrDkfUjGCEjc1ZIsLf/+s5/9TAEOwFbvT083B7nly8Khg4c08shRLUBN1kPeGTJYRtYEwI2/IwsN24T5Cr/IRpub4q3nzNkJrz90AOf1fswp30vASYBH9htwuXnzVrGGBLKMx8ABAyXRoxbod7//nXozEci7UQYBNTU6BOkD+t8f8vLqRDJNSyS4A5tLiMWgIB8GXJRXiJGA4aWRca/evRXYzpnzju6ZAAwQSxKEsWSs/PpZT4zBa6++rvkCYAEePt6zJ6xavVoyV9xGlQGPgEwsgRLJcmWQE1msI6kC1CGTWr1qtaSygwcN0ho7cOBgeHva2+G//vM/i43ge7kmWA2NY3JKWLNmdTh95kwY/8h4YxqTkhS07lY95bZw++1tBORgO2hr8eQTTwoEqNFwWlrYsnlzWL9hQxg3dmyoUydXjA0GDrgMwtJ2B9hFLDnvp66SoBlWQmxnZLPvpJQMTbxfyC3OOKu1Qjps/awAlLwYa1gnmGCSLw68AWTIOpEBUidFogamhTmhHpV/R3oHK6nExeXLAYDO+7r36B5++5vfSvaGmyBjxd5i3VB3xVqA7WUfU3MJuwKYUK1WitVUAdwJoGGiADSw54Ad77Fp8mCr3QUYez0V548Zi9i5CNOKbJaEQbt27XWmsP5NElks4Mq6mzFjutYD8kvWOGBu0ODBYgdJpPGytigpmi8AFe9xlhbZN6AKgMtZw71zjvKL5AfnC2tcioSkpPD6668pAYQJEkE+lv+bNm/WPsXEA5ke1/Paq6+Fjvd01PpkjfE9AgTJSWHzps26L4Ay7qWsGeYS8MF3WJ8y5H1WFwjAunT5ks4mztvde3YLBGKaRN/N1i1b6s/ad0gAIwaWseZMhbnHGIXPZr45/2k5IeB//rwAM0kgpJycG7CNrFcSguwh6vw4A8aOG6trW7VqTfh47yc6x6kzvjvq8wYTDnAdO+bhMG3a21qXNWvk6JykLQBjimEUPeieePLJ8Kc//klmLIBAABkqhvfff18taJ544gkpHpDHkiS5ouSg1dsC4tTaAnOuKFka2f+EMoBu0XW1gyDpQlLP9r85UPIiecXnJKdYzS/PLwAmSSgAHfeoRvMyhKGmGmVA0DPyyWd/+R9Tyt9tvJL49MQIJEYgMQKJEYgbgaR6BfkVJtUiUDIpkPrElJcJ2CC/cjdEC6jM2ZEX4Oja1UshKysttG93Rxg9clhIqkAaFkKamvZSVxeBuJi0kgZ0cSDuJtPBA5ei9K838/UqvJvNIIENNtpk/3ngINWBdSALKjllSbEepAQ8PMSpJSG4gtGx+8bBzExAyIp+/vnxsP3D7eHI0WOSxlFDIXtmQJd65BWHnJyaAmM8mCV1qpETc7/j8glevJYJxgOmi2AXGR5W3mTIGUmYM2ST1FQsXbJELpEEVAQC3AdmEtwHD33JEcm8hqAHPg2fATM9evSM+jJZNp/gTXVeUaN2gjLGh4w91/zzn/9MmXSuQQEywWFWpgIlsr+AP76f7yL4Y3wJPGFbYDmwFydAArSRYWdc1S8rMqzg+qxZ9M2f+8ZOWO2Qs74OqkyaaAG82Y2b5InAe8b0meHAgUO6N+R7BJW44GFQMH3GdIFKgk+vv+N3xg3jgMaN62ltWjBtfQG9V6GtuWQFLlZHQiCTLOMOJE2MH3MM8KJpN/OGkQzMKeuCsUPC5W6j7CMCUeR4NCB/bPJkMT4Eh2vXrRM7N3z4MLF+7lLq7qQAHL93xgnnRxle0MD9ytWwc9dOGXZ06dpFMkgANpn9gvwC1ToyF9w3AF1jWl4uOdorL78iF1GcUZlzAA5gAZkt7wOgffXVRYGD7//gB+qFZUCgTG6gNBAeNgymKl8ultu2b9d3wFCw1yRfzMgQyAT4/pd/+idJA9VU+D/xkqwr2VoIENRSs8Vc1C0oCI0aNdb8cF9KwsDOpaerpxr9tei3167dXQKgzDNgYuaMmZqTQTCSubna/6z16tnVtd/+1//6rRhFAnSkpjR4phauVetWWicYJSEpbd++g5IqXrvLfJG4QKrM9bn0GaDFuQNwAKQAcgAIMNYACv5M4M96Zc3joktPQ+YDdqlpk6ahuBTAh5LAjGBk2pKZofMD9oeklVo7XL8uaS/fjWRbFvTl5WLQAZicfSSyAIEAfz8j2OMYhDAOtDHAnZVr2/XRR6rX4u8YK9bC29OmKUkEiw9YZe0i1eX6kThWqVpN9bQ4KgL++vV7QDVzJBFYX+xRai9h8026ma0xYJ5JhCHThIWS42ZGpq5Z+zKq5QRMIqecPn2GSS6Tk8OVK5fCv/7rv+qczM/L03nizcQxd/njC38MLVo0D4OHDIlrRZEaqlatFrZ/+KEMhhg/c73so+QMYAb2bcvWLTJFoh6YNiBr1qyVM+i48RPFTJIwwpBl2QdLNe+sgYz0NCX87utzn2SN+z9FjvtgOHjoYNi0caOYbIxTSBAwtigWGAvm/dy5s6qtw+gIsA1IRJKJOUlhBISpiaMfIOUMAHVkleqrisy+9GsgrlZtJRj4VYHxMTWLYtUoE0jW8/3LC18p0YDssqSsREDWk01G9e0AACAASURBVHWsSa3NcjuHn33+XxMg7j9xjiV+JDECiRFIjMB3NQJJ+Xl1Kghe3c2QBx9BqZphh6AgzOs9COYcxAFiZE+NlDItKXTpfE/o3atbyEpPtT5xMiohR3ijS6VkM8Hq7m71spq5yBEySuFzLclyu7zVc6RCDA3yHgc4NWvVDMOHDZMMiYeRy7IIgngoISFUoT0SsEyTHFFTQnb24IGDaphKvYD3liPo4AEKI0cmmV+AHMCfyZXMbZLxhDXx5szI4XhoHzx4SKADQOY9u7gfQDRyzN/97nfqWfXE44/rsxkDaprI0MJowICQtfWMPLUT9H+jxgLjCh7TalKsoJVss/WUk1FHVpZYFoIR5ITUYQDCaOZrWJvrKNX7CSqoj/twx4eafzkJVlQog87PAVp58JO9JShGVkRwyJi6+6dLIOP6dN8w3fH28ZUgzqzZ5VApm/gSgUyy0ASb1DtSYwbwbt2qtVouwLoS5L/08ku6P9hB5hqmgHvi52BNGPeiwisyA/B1YCygvZxt5l4tcQEgweGzVIB2JZn5tDQxpASjBOw07gVcEFwz3wAjPsfXAoEiBjfUK53/4oswePAQsQrvzHlH9WmjRo5SkO3j61Iw9o7kmZG5AONB1lzmN0lJAparVq4UUwyI7tC+fWjcuInuGzbixPHjaqZMzzOAzRfnzqndAN+DVHj8+PGhUePGGl8YAEApVueTJk3Snkam9l9++EPNMbVD/Px78+aFJo0bC+xwn7/+/3+te6YnX9/7+wpEmP362fDiX/4SHpv8mGrtaH8B0/ufeXE/7DmAqxzz0tIELtibLVu1DG3vaKu9cPbcWdVPYdqAyypMJ2CDayU5QhKCNY9xCcE2EjlcPQEJixYu0rg80P+B8Pvf/T488EC/MGDgQLXJ2LtvrySoGFHQjHn58mVKdkyaOFHAhhfXRs0UNXe0ekDKSG0le0g1cmZRGXN7BDiTDAG8MFfMLXsHxhNQhFELYAsgQxsKQB5BuFg6ADl7jkbyly+LfQX8YClPL7wBAweIgea9JBSqVsnS57N/qEtj3ZJAyMvNk1MqtbMyQkpNlUkI34ecFJCHoRHW+FwHaobqNWqE+fPmy6n1F7/4hdxrCfhRMjBPuC8C4tatW6+x4HOQaDI21H/BDNEaY9BDg2LGIaw11g1nHPJUkkE9uveI5MVlOsO88bcnGAG6JEYAiqytpk0ahylTpxiDV1ysz2E8AZX8P8wgLDLzQYsPngWMWXpGpnqokYThvCcJwj3DrFHft2zZcqkLmE+Me6xGcWX4wbPPhV69+2o9nDx5Qve3ccMGsXYwYM2aNAmDB8OQ19W1HD54SG0hqKkj6TZx0sSwb+9ejQHXw/MUGThS4DvvbKvkAGuDdgJHjhyWvFJMnIyPLGFSv26BPZ8rTO1AXRxPWkAczDDtLwC1sIvcIyBa56ok34C4ND2XcYYl0cAY/z/23gTesrI88/32mWuuouYqQEARRZmUSVECKDgyI2icxQnzS2y7M5jcTnfn3tudX+7t3Da/TGYw8appNYrihIizOKIMiijIHGaoiYKazrTv7/8877vW2rvOOVWgoLddO5KqOmfvtdf61re+733e53mfl70dUCdpOKCNz3Q9N1mL2IYv+nf/pQVxj2Uhaz/TjkA7Au0IPE4j0Fm7eqVCWYJemA6CdmW2w3lRwfkQwWOwA1i/Z/2Oakum1Oz7+SccX44/9lll+T5LyiIYnKnJ0pV2qtHoW36WiCpnB3Eps6tAXOPCDeJmf9H36Yc/+qEy0ASngC8CiSOPPFwBEwFwGkQAcBSAA3h27FDgSyYYR0HqvWAUYNpWrV6j2gicGak/YpMjaEGaaTdJu3iKOcz2DJ2OxpExBDAyXmTwkQTRGPvwI44QC8LGSSAE8PmLv3iPAm+CnCMOO0ybLhs1gQByJyz0YQQJ0PgMUiE2fuqRqM3xpm5zGAIDglv+DRtIMT/nR5BLgADIoA7GNXHIL3mP2SfOedXqVWILAEwAOYwyCHTpE0ePL7FD0VcK8O/muv5O7m/Wwu0JqadxSdYOyRSC2jQFrQaOKQfj3N7//vcrGAMcc1+PfvbROm/YV5qS83fuK9eYVuJY6BOIYaowPYW80L34sn1FwrhsKE/gwhxx3ZWZrLvuvFO2/gRGBFkEwe/5i/fI5ARmjvuRUkjVGGLxPz6ubD9zZXJiShJFXphrfOnLX1awTn0R2Xs5NIp1ojaVwN6MHq9kIpgvWXcHQKGW81vf+qaAHN/F7IMJBkSRlNh3/XqdF0Hb0c9+tqRVnNs//dP71EoAF1IAAs8KtV/XXHutEh4HHnRQec//+B/lt3/7tyXj40WrC+rAuP/U+MBKfvozny4HHnBAeeGpp0o6LHfSjRvK5z77OTlkAn7ouSa3WVvVPvpXzGe5dE64xxUXSkPmn/z0p2J0ACMy0Ol2lZTg3nOutAbgOVNvw4FBgeUbb7hBgJrn+fQzzqiunbGkbxdtGs6/4HwlKqg7pK6WoJn1ASkm4BEW87QXnSbgxJyEjaGOEGdMZHlILrOnGteNvT5AgvtKXRvPqWpaR0aVkOH5ZI1IYKa5NOmeX2pboYSC2XUpJKiFKh1JET/2sY9rHYBpwiQHwAso4rtganZqjRrQuoILI0kgJKisKRyDsYNhF84c6JS/+su/ktEO7TCY64B7rgmpJAALR1VapeDyyZpEXzP1jhsbK8945jPLPvssL1/7+jekKOA9rBXqPVaK+hqynmIsxPexxmCKQmIGp0qaeFP3K+YV9mdqSmAO2TDN4yWnH+goCcHfMQe67rofCcCQlEAazzzgXtG/ESDKGgGj9+Prf6w5wZp27rnnCdAr4TI0pHo7Psv9QCnxg+//QPfv5FNOLocfdrhaApDAAcRSw3foM55Zjnr2sQKYjMn3v/c9OUkyv3bt2lne/KY3qYE8/eIY50fUd/B4GZqQNPit3/otyeNhTZm/KD4+85lP6x4ztwDMMmCZmFDSD+ku9aG4SDK36Um5ZvUqrfH0ZFUyTG6/gDicNcfLloc2C5gy3qgUlASgTxw1t1KTjJZJ9Si1kczIyJiNv0iUjLJfTVe1qlrXwjH6jRe9uwVxj34Vaz/RjkA7Au0IPG4j0Fm/tpZTZkNsLfqysR/aTU7p+h1n9BSE7NxeBspUOfH5x5dTTjqxLFk0v+AcR1BsFo4/s9m3gzmBuL7+atUVRmeDJoirGwDMbhBAoEeWnd4/Nh8BeEwLNBEcDA6ZITGbMRDmJNMKwAjWlO0fGpTch5oPpGkUkssunb5WGIpE/6N0EVTtVLjPpfEJGyMZT/6koJw/CSJh4siEv+Utby7r1++rY8F48p1f//o3FHjAtqV5CRsygBGL9u9859vl1a9+jTZxXnzm+ut/Ur7whcvUTJZseYK+bEJOwJtMgIHBtBuUFxq34oI4pQBuw4aNCqLuvf8+BUgAD8xRqBlEQoVFPQ6U1IXw/TRyJvgA0AKC0/XT9UsEEXZXNIi0K95Mr37XwUwaaG5pjvlT7r+0REDt4os/XgYHhxXwvvKVrxLLQs0g9Si33npbGEM4MCba4D4SyBHkSgqM106ncUJVSw2zJdkLsZJaRgEX14i0jLkC6GLMydpjokKtG6wOkkekpNwzXoB4gnMB/dLRHAO8YfnO9X3x8svLK84/X0yapFC0Ych6nmiwSzBFAMf9InBNgx2SKgA5Ofzdc0+58YYb5cJJuwSMKzDPQUJ8440/k8MiNV0wdUjVCJxhlKjFgT3h3LA6p18V7AUs1f/1Z39W3vLWt8rlkGun2Ttg5SUvfYnMemCAAKEAJNwBlRyZnFTQD+t29llnW2qtekaawj82EMc4wbLCiGpMw6mT+3vZFy6TSyPPKUZBBPjpjvhAjDVMDfVvhzztELEyBMaqIZ2aktEPpiTInEmucE//+q//WuAVcEJdGhbzJ59yipgWen3BYLz1LW/VfBSL+eAD+rned/IpIak1iwygvf02N5EmOAZUII9UI/Aua0KsR9G3kjFk/rBW8BxpLgwMll0h7eW5QFLM7zh/5hP1s4DG17/+9ZqXyE2RbkqKPDlZHnl4q4xYCOyRUQPKCewBRoAaZKlIsWHqli/fp3zik5+U7PTss89Wo+mvfe3rkhDDYsO6shZc/PGPS17Ia/mKFeV73/2u1hLmwrwFCyRPBODxTLzoRadp3lJ3B7OPuy7nC9iEfaN+kdpDJIvUKvKspGKC9zCnYfkBR4zZurVulQA7//GLLxbDNm9sVDJgkhmYnLC2Ms9hEVlEmOOrV61WMgo2DPkxz8PgsOcnx8IBEyMeHsTrfnSdxpa+ht+/8vsaN+6nagV30aOzUxYsWloOfupTtb5fc81VajuycsVKNSM/7hiMTk6WsgLjmS2bNqveFLkqzyBsG0kQ2nTwPCOjlGnSi04TY4kU9KADmScdsYScM0zcw49sE6gFxK1atVLGPuysVqWzzk6X6TA2gYljTrM+L5i/0FL0SWoxcaEcEws5MTml7+oMsJbQTgWTLurlnLgye8f6Q9KA5XGgtCDucYvD2gO3I9COQDsCj2kEOvuuw9iEmhvaAdh9gM1UUrwwa0gb/WZNnDJ0FDwPdcr8seGy/35rytlnvrysXLGs0Oc70rtVXZxcKou1+0gwZwNx2S5gJibO7MlsNVYdmRcAOAwsBrXxEpxhRiFGZHLCEtAIlAjKr7nmmnLCc0+QqQh1XgRDnIPbClD3N1a273R2G8kWICUtylU7EH3kMvBiYyegBPRZUogj3AK1AcC+Het2AmF+zrncccft6gOHgcKpp52meqbJcTNBBCwEBjjRkW22QQSZ/F3lM5/5rOQ85533itjULaPklefkZu0uSgd4wlQAesjeE8BwfK4bRoZAmZ/BYOKkSRCCbPQZz3yGsvi33Xa7ZIViwibGy1MPfqoMLWB8kvFzg2oK4wnGxoOYnD15W4MlmADPjWxpwTnLBIKGwdu3F3rhwQ7wd9g15FoE4VdffY3YFdU7hkkI9v2rV68RUCHjTbZaTXsnx0u3Gw3sNdddJ9KsjWv2SOQeJcPG/Vfg+d3vKbDBHQ9AwHExVsh6umzU7Dq+obJ92w4Fuxse3CBnOmRbRx5xhGzEAZhI9ZK9494pOaIseTSIbrSg4GckCBgXMVNKLpj1Y/yQbBK4ce0wNTCWsBC0f3jmYc9UvQ3vJfhnjlDTt3TJUvXQ+/xll6mfHO0v/vRP/1Q1Wbwfc4VvXHGFrgUWkSbCH/v4xzSnYY0x8QFoAbJpf0CdIokQmULs3Kl6s2RjHu0KZaYYcxWSD7Qg6EgaCSi668675LxK/Rsg43nPf75+7+RSV5K1r3/jGwKi1CQlS4wkzozqyWLXv/mtb4mBh63EKON3fud3xCxecsknJasD5MBUYrtPAuPNF75ZzxDPIPOOABnWUS0XBgb0jDEnYWKor4KtBajzXABGmKfIJpFP8oxgkKS+ZrBuIfnmXGFmYeGQuFlO6frAbA3AOdASgefgmGOPUdJALQpw8CVx1OkIfHKe1Fg15xjjtGnzZrFqsJK4X7IO4EoJ4wj7CChAekmiCWBPQgJ2hx6MyGepKcb9kPdw3vQspObv8i9+SUkBzFVg45hnMFKcL2MBWETCTf0qwIl6VSSsgEvWVbWd6BQll5CzI5EGAO//pP3FoAE4uL9IzEk8cN5veMPr9SzDzB3ytKeVpx58sOTDH/nwh3V9mL0AiEiUMQ7IbHlGKO1OUyG+G3UFdZCM89133S1wxc/dN66r8z7qWUeXbTt2aY4/+OCGsnnTxvLa17xaYBcG8q47/62ce87ZOl9Yxi2bNinhRU9GmLa77rpTUknmEuZbuJAi8cQkB8kpQI6kE5JP5Jck8HA9honDOAeTFAxlRgBx9IgbtJ8vbFy6UwLiSLogzV+0eHEZHvK+xRyC6QXEwcDRMw+5Jewc3zc2f14lh7djb70+MuZvfHvLxD3aNax9fzsC7Qi0I/B4joCYuGyAW9fikA1GeuH+VLMZm7DZkkhevHB+GRrsljdf+PqydtUKbSZqX9OQU2K5LxDHZ/YgyrCnSdTEhX2lma7Zh4KNiNoFMuvUKRD4EICycSKNQdZkswsfBwBAEATbRhPtlHGKsQopH4BJLoOwJI3sZJpOANZqlgSzFrtoZq8vO61h+bxVzZiR7VC/RuBHMIFsk82djZWAhz8J3mR3r2C0yFmSJtXUYsmOe9e4gqb3ve8fxUQRQHKfBFJUu+CG5AT6WaPGNcEcAUKogWBccCTD1Y9rATgB5AjKVqxYrkCCoAfTBF5k2QlEyIwTyGGNfdfddylIxYSFQIxgFDbKPZ4cdCYgn+mu6Tz5PyKpsBcXSyGjEzNT2ZAdSRGOf1wjWfYLzj9fMi9AJ4wJQSIBHgEbgRPHBoAgC6Ohd8oNp6dpnJ096wbqIIXvlCzJ9XjppAdgUtAMOxjSWUA15iRI0WDVMJd44xvfKPCvPmfBPKUs1EB6QMAXVuaST36yHHnUUTpnQCbsDLIs5kla/zNe6h8YEt1kV11v6MRAMqkEq0sWL1bwS9NrbM3POPPMKlGAlBa302QBYUiQClL/dPTRzxbIhW0AkK5du6688pUXlP/zv/5XzUeMWGBgkcJhaMM1A9aQ2fJcYaLBXASwwNZhmkJwyrPohAJBpiWAj+UFECThAABCrgabJlfLKSSv4zoXWA2APZJZzpc5476F9wqQPLhhg2SiADIAFNJQWJrjj3+O2B/OG6MY6utwFfy93/s93cuPf/xiuVTC0sCiIKW74ILzy0FPfrKeT1wDuac4MEqeVzrqT0h9E88O4wAw5JlG3sq8IkHCWoATJPeM8+G5y+WQeypDKbHa0YZBdY6DAutp4Y/qgLpQnmmYHUmiw7WSY/BCTgmggLEn8XLoMw5VjRfHFks+PV1+esMNGg/mAGCX1yWf+pT6w7E+AoKRG5KwYEzu/Lc71e7kjDNO1zNPko/aQXqSAfwWL1mq2smrr7pac4Pnj/tEiwu+k5paEleXYwTywx+qrvDkk04Wsw8A9Xm5ST3PMYkxpJyY5sjJc3yX2C/+DkjB1Ikec6edeqoMae64/XaNyZMOOEDPP/cCxvs1r32tQCdOmtdec41cZumdifOwZeh2PGV9xEQKppU5BXP50NaHlIBRvenAQHn1a15bfvTjnwpgYYwDeDrvvHN1DTC/H/rgB5Q0ZG4hs8QoivlxxRXfkEyXRB41cjzLzEPklABxEl98J/OF83DCbaPq4jA1gTnjfDBDgvlF7VKi0Td7LeULBnGTZcuWTUq6sa7ss4x2KnY1BcgZxNHeY5eYxbF5NjIB0LGG87yql55KJex7KQOqqemWiXssi1j7mXYE2hFoR+BxHIHO6pXLFW9J8iSgRMBlR7tsji2mQqCKzKWd5lJWOTG+oyxdurAMDUyXi972lrJm1XJtJmwyIcSom353DKIGm5K2/osL/b3BSN0nTkG24n2DO/8+MoXTXTeNveceyawwYrBL4rQACAHnrvGdyirbNtnGFX/7t3+r4A8Zjl24sn9d1CINWnYI+FPvLbLhaTaB5E3BNv15HDgRXMmamT5RU1OSN2HXj8yT4wO4yP6nA+K3vv2tsmnjRjEFuF+KBQUIhNEGV/u1r31VGfKXveyl2sS57h//+HrVJBFAErjynW5qa6tu/i22kIz+9LTqg+686y5lcDFAkYRo3jxt6mTqH9qK+QS1ESMKmmHiGG8CeIKeo48+Rk3Ts9aM91z6+UvVx4rzPujAg8oZZ54RznsGy+5RZnv3fGVgr/kWpg/pPEeQ4TYSnWAdOpJ5EcxdeeWVAhrMxwMPPEBSSj4HEPriFy+XoyJAfd3atbqn1HXReuCQQw7RnOWYAnIdN7ng2hK065yiRo6fCURHPZzA0oRBnJ6HwaGycdNGATc+96Y3vUkSPNwOCQpTgpwGJZLuDgwJ3CJVuu3WW8vlX/yiAterr75KPb6oTeNakI0Cnn0fzcLlyMn1Mhi5HEub7VjmRcDFZ2HdCAwJuAjMqT9Sf8SREY0hCQ6kdwAczoOaNpxSCdQv/8LlYjzOOvssGXwcd/xxqjm8/Y7b5ap3xJFHCghd9vnPa9ypBSQIZ3y4ByQHkFtmv0WuQ06wO2gWbznkzGDeP43uBPpbXjdAB1CAzBemAkfKrB8D4HLfv/6Nr5err7pKTc5Pf/nLlViARVfD7Kt+UK74xhWaG885/nixDwAsHCwPONAJEPVS/PrXy3777S9w/id/8l+0dnCPYZdIWtB2gwTBq3/zNyVP/OrXvlquveZaBe8ABtYZjvu5z12qwPjMM84Q8BATu2OHZHUAE9auAw86sDzzGc9wo+Vt26q6RL5TjZXD0VXAt4siwPOx2Y6BgD9NprInWjK/OcaAuPFdO5X0ueHGG7QGAR4BlqwjJEAYaZQLzKOTTjpZQBk2iTVln2XLBJA571NPPU0JHkx5/uHv/6Ecc8zRdq7tdmVwAlABxC1Ztqx8GvOTH/2wHHXkURpf1sArv3el6tWQfTN36JPInGSOkoyxk+qIJKgoIzCcYq4xVtRqRx7Pz2EkqhhbGPdLP/dZraFnnnWW5ggACCBHggQw9nd/93dyGEVCedtttyqZcdgzDysnPO95GlvWQsaC6+Pc3vt379V6xr6xdu0a/Q5mkf6ZzOWnPPVp5a677xM7plYd3W456qgjlSgAICE3ReJ4/gWvKLffeluheTfsOGYsuKUi+wbcco5ITFFgsKYxHqwBJM6YS6zTgMRvfvOKsg3VxOiY7gmfhX1cvAhHyZ1W0GjP7pbJiXGB/Q0bHpC8lOePOkgBM9ax6WkrUQaHdEzGE6dK9hzuJQkL9jeANGtkvXB7PXrD2/+grYl7HIOx9tDtCLQj0I7Aox0BuVMmMGoG27Ijjiy6FvVw3ksGJZtxA+KWLFmgXnEXvvF1Zf991ylYHiJID3dKM3AUJCEBmdudUkXVYj1sBS+TjGiaS4uBBHAViIuMP5+h4S/yFEw7AF0AGjZvJJUYWiBZQrrEZwlc3/ve96pnz/p165Ux5ovkGCfJmhmZmkPw/pXBvwDc9HQlUWTD5fvYLAFsAB2+gz/Xr1+nQIhaBoIq5GDUxxEgHnP0MWK/qEXDjlsbKk5hYXBBfQnHOeecc9wfa3BITXc5LoETwQevbOZLLRKZd4JIMv9f/drXlCEmqDnggAOrmi02fwKhNCihyN+s3HR13tSy3HbrbWL8GEcAG4CVIPILl18utzqCAgK6devXiZUDOCnrKyA/VIOlKlL3XwjUs+7CMqoR3R+cIQlkCZ5gvaj34jq2bXtEQSgsEy6JN9x4oxgSGuTivEfj629e8U31Q2OsMVXg3FSXJ7kRASBsaQD1hpwyQVw6sknGN0xLA4M4sV/MSzGzA+qBBtD93d/9XQWJMAwkCniv2N5IMliK2SlDg8MKZpHfERQTvFJLBPAjiUD9Jll4jGsYt0Q0sxHPqjc16Su2jnPjHmAlf92Pfyzgwj2iTmv9vusVIAP0/vEf/1GMKkzBRz76UcmDkZrBblx++RfUOuDMs84sf/1Xfy33R54b5ikSUizTkZDB4nG/3nThhZr/SG0x7eHepNsed5j3YAYBAOO+zg7iIi5s1CdW190tkpwBjqjfPPjgp5YXvOAUHQoGksQN94Hvh+UEqMHIIA0j+OezSOh4Rpgf2X6CecMMpHaPvmOAN5gb7PL/8I/+SDVcsHiY2FB3deWV39dYwILcdvvt5YMf+IDkmzSU59ruvece1cYhH6WVBUwrx0DyiRss85c6xX3lbHugegQCvnmpifikW64k+M+2F/xsXPPP6gE7XYZKIZNZciZ0go1f6snS20gIWRbOC+MmLPKXr1gua3scNPXzu+8pJJOQGCIjxdL+sMPNfn3/yivLbbfdVl70ohcL+LG+/d///b/LQRLWBtYXV1N+d+YZZ0rV8JGP/qtaFjzr2c+SXPf+++7X8QGPSA4BebBLq9esUWKI+UtCAjYXxo75j8lJsoZpMtScP3q+BrQblLvvvrN87F//VX30aH9BTRwgm+f9xBN/Q8ku3o81P0oN7uvTDz20POc5z5XhC2ZA2TYGtuxHP7pOAI51jBdrEcY3P7vpZ+oVeeNNN5cFC5eIuXryQU+W6uPhrQ/J2RU58vU/vk7g8iUvebHWd2ri2EdoycDzxdx83vNOUE0i6/RxuGjGGsOexft4zZ+/QHVt1D0DtJBF8nme3VHJ4+nnasZVNXGSU5I0m1YbBmSbjAmGRuyNUjiUjmS//I0aOLUZGLBcl3ksAzP23iaAS1l3KeX1b/39FsQ92girfX87Au0ItCPwOI5AZ+3qVREzNUNGr9VZf+HNzFJIMnaAHDYDNYoe31EWLyS431le/apXlKcfcrA2FrKRFIGnpBIAx39svKqJm+Vllz7X5ynwjp50bCx109L+8BZr906YXHxOGyvHILADvCjwCyBI8LRwARvkXeXv//7v1VgVEKC6hw4B95ACocx8y5yFkGgGLWe2ZQC0pHEIGzMBHFlVxou6MkAQII/NHJdEmLTvfe97ChbIxJKBJmsqlq+Ds5yZNZgoNnGOiZkA4JBg/33ve59AA4YtrnXAatobMgEJgQDBIRlvzB8I2siu8550zpNUlNq9KZzIBkADuq9ck19mxFKaCtCkNxI1XRyTWiTqowiu0z2P66SeAzc2yzstQ3UQ6kSAjhySQ0BP1uxRv+UWCZz/VjnhEQxyD9OtDYdOmjLDaH3uc59V1p36En6O7An2hDGmbgkZpfu9Dcpsg7kKQ5zFmM3zSpYrpaia79EzTtdQOmIqCTgB2zTtvfmWm8s73/nO8v5/fr+katSC2R3UbR6SXbvye98X28P04T5zfoAPQBeMzdMkC90u8KoAK54vzpMga6ZX9lC0fLPYYW4YmdmowCKMwhcuu8yW9y99qZgAABVGDV/80hfLb73jHQL3jCNsCYza6MctIAAAIABJREFUpy75lEDa2eecLckcdZsvfdlLy4+vu061prCHSFk//alPqz0CsmDML5CHwYYBApjLAGEZkozvMrCMXl+zPe9VUmQGEMd5y37+pz9VDSH/PvaYY9W6gPoz1gbmK86hMI24hr7yVa+U6YtNmqYFruj39Y53vEP1ecgVqYsj4YND5U0E9l/6kpum33Rz+U//+T+Vm352k+oEYY4w+wCMveY1r1btHe0TYKjf+pa3aC4gJYS9glVDFgezBMsC+CUIJ/DGth6pKg233Y5kwqxHB7Z5h1haP3F6OKrehfwTtqgCcPlkBpDzmlQrE3rGWIYUdnclOUDiCJYWIEIfM+rcGE/WC0Dwk5/8FDFF37vySq1X3P+rrvqBmDbmCNfKevHP73+/wAosMm6fOCg+7elPk5EJNcWAOK4fEAaQAQAx/5HiAma//vWv6b5RD4r8lvUHphAJJr0WqU8m0ZAmVGmuobrIqqG36/7YK7jX2P/TIuEpBx9czjv3XNX7Acw5b7XH+NSnyrve9e+V+MIciXt9ygteKHDE+sWaw/oMuGQtgxlj7XWTnI7WbIYaIPfxiz9Zbrv9TpmUnH766WXr1i3l8ssuK8985mHl9a9/Xbn9tlvF2NFLU7XCO3ZKIaK+egsWar4yNqz/gFoSDCT20nyKzzAnMJJBTklN3AIld6Yky0TiC4jbtu3hsnSp57NklBO0TrGEHTddQBx1hoBUZKPUkvOs8f1sqZilMCe4Xrni0oxdDs7ee2OprtZu/tKCuMcxEmsP3Y5AOwLtCDyGEeisocUAwafAUm9QoN5XDQBT11sZhJG5mxzfUebPGynju7aVs854aTnm6KPK2Iib7z4mJq4R7GdhdV6XABbAMILl/to5ar0oeKdegeAbhoOM62mnvVA1F5w/wQGyFyQrMCowTAQ0kv5NY+pCllcIVJsdm1uEV1WWuznObKJZByZHyJCl8jMc1vgeNk42ZORKXBP1RwQ9bOYANOy2CQy5PqzLcYV0n7BBGaJwLa94xfmqUyGbzsZ+0UUXKUgm2ODFd3B9ZnQWlm99+9vlM5/+dLngglfKFY73ZZ2cTUMs+ZQsFsA+hRtm9pXaIaCBPJQAh6CCmjSC9U0bNykwByTCVGCqgAsfskdkVFwD2eUTf+NEBc280sAkARzRKsEXcjjuBeNEjQvXw71FQnTNNdfqexUI7dol1hHGiwAJtoA6JhiAl7/s5ZKoXvHNK8S6ACZ4L6AIIJHtClyob9lRk03NucR81XlGwoKxqQBVsMIEOIA5jEEICDFqgKWix5gc7wiECJRCAiYXwfsekJQNYEXQzDkTuGHAgDug65/M2JFF93wzc9gTSTUnXeQw3JDcBj5cq9o8qAdUkenHT66/Xi54BKUwMsyLv/mbv5FBCXI8GBKcATHeYExxJIVN/cpXv6JnARkiTBtM8L777SezEOoTaStADRnudkjCYGuQ9hIwkmzhHDAgYU6m6+ZjAXHcd1hy2DISEtS1AgCYzzBhmsOTk2IVkLHR+Jv6KHrXqe5z4cJy1113q4cgNaXUqcGEINlDtgZba3fTz1aS1z/4/d9XooJ+kUj6EtBeeOGFYv3e//5/lunLs48+WnVyn/r0pyT1/c1XvUpmGcxD6lgxlTjttFNlvQ/TyfqSBhmANkCo5LpRezwXiOtPIlWsW8PIKNlfsdwYdgx0NF64lTLHuB7m3nU/+pGMWmCjnnfCCbpnAF3WLWq2kEgDFqgrREKInPbkk07SvKQWi8b1ODciSfzZz24UAMbc6NzzzisPPLhBDP2WzVvUcPy5zz1B1wyIAdzyHLBO4BYKM0ZdH6wRPdlYB5AKYgiC4QlKAcAnSZys8WUcmOP5nPG8yIFz0eLyrx/7V9Xq0qONNZ81kjFBCv7n/8+fl3/3znfKyZWaVO7dMcccV0bnjWme+74USSud6LL0kOeLNTAVIYzftT+6rnzgg/9T/R9RHyxeuFBjynlTq7vv+nUC6SlrH8bgR2s06w7HdusR6qGRmLLuc10ARfW3xDlyYkL9S2Hy2CuQP9LwG8BJQo76PnbX+QvGyq6dO9RgnO9D+8IaT4IJ5nXtuvVyK2UNV9KO/qUB4nC7pHeolQNubUIir0q0RbscrUUxz1oQ9xgirPYj7Qi0I9COwOM4Ap21a1Z1ZeigGgyDOLNuDioJ9rK2SRKWMFtggxMTNbGzzBsbFoh74Sknqs0Ats8EEQqZxcbBvw2CiFyTtIc+cblpZGY6rx8BTWXlL7BXG6AAejjPb9I76/Y75M7HZogzG0zcBP2KotbJUXIRK/HgAw+IVXCgYEt8sVqyRe9Ellx2KLsZqzAGnANjZPdLrMEdxCJxA0jYoKSrwIUMP81bYSwI+sn+OjuKFb0BJoELEjSkiGRo6etF0TwBFkHpf/tvfyozA2pAsN9O63Gzar5XHPNDH/oXHRPwB4ABkBMAw2px39TUdWrKfaVgh8bGFABQw0PQCaC68Wc3ioXA/IA2BLCF1BwBYDjmhW++UN9FU1n+hDlDqsafmCEQxBKUJFBqthzg3GB11bqBBvNytRwSsEBqyHkSKDHu559/gYwSGK/Pf/7S8t3vfqesXLWyHPr0QwUWuQ5kjfSzu+gdFynTDphV3d10Vxln1ZUBjPpsUTOB4WbnSDktMwUYZd0e8yJdJ2ETPvw/PyzQRFCP7IqMPPIzxiCBVdaE4TCIdA3pFuYQnAdJAgJVmTXs2qXgjM/aJZaAKg0FZn7yzVAb8MHaMglxiHQjePcf4/uwJ+eePf9EjCoWhhzy4xoDrNc/dcklqiOCJcEIAWYAlkYtN7Zt070GcIhlnqAf37XlW9/6dnnNa18TdXhjut/8nvudwJO5SyDMMyQeexZGsQL18TxaCljXxFHXtmjxIo0RjAqMEZJFAn5AJOcN2CAhQINvwAh1kcj0eKZ4BgHxH/zgBzQnABokVTDAQCL54he/SOwQzpyMI3LAC9/0JrEkJFeQ/P3Lhz6kNQQm8kMf+qBYi3e84yIxakj1vvPt70gSi/yUWjueGYAxkrn9MOxQT8aHxFACCNRYeWrKboCjo0pg8MzNBuImVXvbqwToNwxqJiVynUIRN6zaOcu7kdbBSpM4oUb22muv0T079BnPEDiHgcOgh7FhHJibvA+A/sIXvFAJJM71PX/xFwISyCOps/3Yxz5WaOnw4pdQD7mwfPFLX9b6AGhDLeA2GHeXg59ysFg4gAlrEkCRZwhQBZAkYZC9SgHAPBM8D+nImXtSWt5zH7geJNIY3sAYAnhgCLn/XDPulUhB3/Oe95Q3v/lCrSfUoqrtwOo1ZesjyNc7qhtjHQT4YzTjtZf1fErzK1toIEu+8667y3XX3yDHVoGi4SElllgDnv/855UNDzygseI+sJ50p6ZUR+m9dFLXxDzgeeTFz1hbqCmlDIAxZvz4bpyLSTgwB6jBY/1A7rxyxYqybOlife/U1ISUL5bPdsquXTvkEksLEObf/Hk1iGMOUlOaTBxsMDJKAJ7mkP7zmtOU9LYg7nGMwNpDtyPQjkA7Aj/HCHTWrVndkFMarORKrqxdgKOUnOVmKkt9mK2JnWXBglExcs85/ujyspdgkz8qi2tZotvKhEjONXGc7LTrNGZ6ZZ2ULcWR/LlBuIFALW20+UOSFWZRYEkISAiQkPyRxSX4Vx+vcQcEABgAAmCJzY7aBGpj3HrA/dS4LmcoB8KZ0rI2b3T1BpeN0dUPTO/FIQwGB1nimM4DhzAy0WTrqQ9JBgt2g88tWbxEgBMQJXmhnOUIUIb0GViCE054nlgEajqQgCLj23ff9cHWsQHbepzgwKB7ovzDP/yDGjPDMmJt7vowj2M6P1a1W7CJ3a6MAJAlAtxgxpBfZSsEzuf0M04v+++3f7nm2mvKVT+4SvK6019+ulwaqWVh7GiIjJSJz2G9D+uU0hwDcPc+Y14hnwJ48SJ4wXiDmjYy15LhDXTkHEqNG2P4L//yL2p9wHxAVgnjt3DBQjELSKYIcDCjoLYwwVv+qUSEGK9eo5Uck2S0nJwY1b0zSLcpSoI4pGLUAsJCEWxhbgIoz8RA1iypJgzXyJGxcs+992r8aYpMwM5xMYnhuwGbXDtziSy9kidRL1jZFs7woGiuTtmkB7dTyaqQl9FLUPd4WgEg/bGOOfpoSW+5DpiQG3/2M0nNPv0pSyh/A6YlbhLAR8H05IQdD+eZneWkmI/ce0xjYLkZs0984pNikmG1eH/WOKVBS17PbM/7XHJKH4s61cGyc8dO3fsvfvFLerZhKpBK09AbVosg9xOfuFgg5eUvf7mSJlXz7298Q5LQd73rXfoZSR6aOJ9x+hkyuwC0cX9g8t797neLxeRamLuwu0j/uF8f+MAHykVvf7vq52gjAAsHOKTRN/0cuX+sNYw1ATK1cowRDA7jCshV6xIx/gOuPaoXsRnllDAwydLmWz1mNWuSk48kTc5nklaACd4JQOF8GENuJGAG5oreZuece46YM9aLP/7j/1huufVWXWsamyAJPeWUF5TVq1fp3HGVPOigJ+vZZe4xJ5C8wvgce9zx5XOXXirWnqQT4wbTdt9996ue9pOf+KTWY+THD2/dqnvFe2H0SSZkfe6yfZYpKcH9poF4lZBRQ2vPcxIdNoIpWit4Fi6++BNKrLzi/FdozJHH0jwboIncGYDGurti+YqyAHde2qCUItaQdZP1LHt78v1i7yNRyBy76qqry7e+892ybTtmUFs1Z2Datm97pDz1kEPUrxBpI/85uTZUhqkrhx27+eaqppn6Xmp+AbQwjqw1zF/mD/ePcbHRyXavFfMXlIWLFqvulIQkSo358+gTuaXMnz8qEEvSFKUBwPjmm2+SpNItc5ZpfZARUoA49mLYa/YcySgF4qLFUAvifo5wqv1oOwLtCLQj8MSOQGft6pXdzMJFx5meGgwyn2lsIle/KrLEPnxQIG7RonmlTE+UZx15mHrFIe+IEnuBOJmaCMjxZ7d0pyxfmeklY49p14Gkc6HAoIKgmnkzU5hSD58LWXUML8hYUuty//0PlOOOO1ZW6ukcSDDK8TNow7gAWSOZYTmuRSAkFkGmESm/C4aywUZy/oBZN1L1f2yiZg42KGC8/ifXC5wBpDBmIGMrFqViOx14kVXevHmLgiQujI2d4AVAgZMa2VdADGDkda97vYJsXq5Hs7xV54Ab4fBw+cAHPqiAEoABgOW6+I5kf3ivC/oHBMA2bNwo0w16wRFwENCw6b/wVLLwCyWFQraUx6Sm6Mtf/rLA1bHHHicghxyJgn/ML2666ebytre9TQE+wZYlUG4hIFAgW2wzXJwLWX9AHGNGgIa0k0w+xyXowfKd7yIowx0vXe0wPgHAce+obwQ0A4jEvgUTw5iJ3arYZmM5B7wGldwPxpvzIYjlPMyQDij4VQZ7elrXTNAPG3TUUUfJpITALw1N+G67mU6X+dh307crareyHiqbxat9xcSkXT2302zeWXHuB0B+NmMT1d2FWYiYU+zAAZuSY41WaRhYJ/qg8f4XnXaaQDqyTuSCSNeQEtKzDCCSCQwFhENDlkTiqjlkFpPv4DgE5DB0zHtYMcxAcGjE6ZIg3zLB6cocwTbls/cG2ROIY15rvJjbk1NqVA3jdustt8i0gXoz5gjXQSsEailhuZ/z3OdWkjikkzw7v/e7v6d5iMMovfNgUalfpe6TOirGg0D885deKiMJxusrX/6yauEA77CTF174Zs2t//f979ccp/bJTJfnKzJF2Cdknnye55H5zf2iNjMlzDkHYOthe5QkcqaohwUBw81WE6fAOxJc+VxZ3k2SxPWgBPwCKAraRzVXSXZRH0ktGWCeut2//Mu/LG9721t1z3kB4nBS5NpoL8GzrbrVTlFyApCjWtyQ83IfSYzdceedqm9jTWVskLbzLCEbpDbuDW98g66Pz1JTCxCEVWe8YMQYl23btykplvLGvLY0bcnBYrymJuj9SV3uoOomScoBIAHWXDOsIuZHnDOJB5JrjINb3jgJSNKI54ZnmnvsxAiJNJ6BnVpzAakk1L7/g6vLgkVLNBYkCefPGxMTxnOI6yis+6ZNG5SYIwmBwypjyBi4LhoDKfdss6OopZA5z2EYmUtInAG1gGdMTtbtu5/W4VUrV7puuTtVtm2nvcgiGzbJudPJ0XvuvVuJDtb3dWvX6zu8nw4qkdQJiSd/ep8LOWXLxD2x0Vf7be0ItCPQjsDPOQKdNatcE1f36nKwK8OL0MjbNMPZOtv+E/iG9GJ6sixcMFq6U7vKic87vpz2wpOVJaTI2vVr7JTZIw7ZB4YltuTvYUUa/7SpSLQ1UH2arfwrd0qByTq44ZzYxO+9777yw2t/qCPDkuAShnkIBgXsT2xmYgvCmfGRhx9RsToByOpVq8RKqJXA9JSCnxR+ZnsBMr4EQARe/J2N2E1id2ijhgFC9sWGTeE4wTvBA/UONNR91rOOqqz9U3rHuXKsrPPgnO+79x7VsBAQU5ezbt36smXLZrkLYuIBMMvvV5CNtBQnOwJC1bENS9LIZyWHi9o3DXHUHPIezhnG7ZZbb5NBASAY8Gipj01GYAAJinnRTJesO2YNbuq8Qq6G3/rWN8uJz39+Ofa44zSWNBnGbAKZKufAtRE8ZM882B33fRrXeHCuF198sc6TjD1MEAExUi965H31K19VnQdZfDlgPvUQBcpXXX11+dpXv6r7QOB22otOU0NeAEg6bxJwA6xcqzhlpggpp6SzBhf5d8YDwElQDUMIE831ELDCPBAUYp7CmGHecsrJJ7sudHKyAnzML2RX3BCOhRQqa6KQFaa7p3t+GXTzPkA+/ZvMbgfozIe7BwPZKZO5kW6ryRimhBEgRnDNeMNMX3PttTKMOOLII8TOAdaPPOJIBc+MFe8j0FfzcBhtmMd0lFSC35Q3P0sHUwA+n+M+yCE1WF7X+HntyNdMcsqmjLVpeedWA5YucwyAT1rv22WUPmJ3la997euSfQLazzj9dBlNELheeunndD70uePZ497wfOJKKMnf/Pm67/w8ZYrUqgJ4GUfmPuwQxh6ABmoeqXe64hvfKC9+Ca0kDq2s9gnKmcskFk76jZP0vVx/1pxmsqIrSSSJgkHNl2TkuIeepzjmej2Dmcm5YQq7llLmfOXnyVIm85Z1W6xdHJ/nXp8OV+E0CknAD5C99HOXaowAcqwtMJjIgjkmoMYGGyNV3aYTZ07C8D0pEeW8ncSaLouXLBbbBVjiBLD/ByTdeustmmOsxxzTCacpJR6ojYMVYy1A9gnI4e/qsbcTgOy1w30jPVt4pgFYXA9rMmsMrCCJoHVr14nZc19QS5zZPwzG5mu8p6g/jd6PPNdajwcHzQZOTyupwnfTS1P2+/PmyayGxCAJyWy1A/hMabjmrWrpBqOvXMe9LbfR/22ee7vZOrR+ficntV7AHDJ2JBcB/+xFPG9IIpFIAzwxL2HvkTmJgKD/zs/F/mlfntL+82933KGkyvr1+6lPXNb4cR08j/SeM4h1DXiVyG2oTWrZrheg176ldaf8OeOt9uPtCLQj0I7AL3QEOuvXrulKChcuhQRMvFxb5XqWlN25rYBaNJfprnvLjAwPlHkjg2V6ckc575wzyhGHP70smDdWOjhQBoibtielJJW97QzqOrMqoM7GwJVbnXLNOqes/zH+i5/GnwQUyE/IxN9448/MhkxNq2bqGYce6vohWdi7YTBAAaCHixcSHAJowBGBGJsiQQWF8AAN5EdkXTdv3qSMq6Vv7sfmlgTIe2zNzN+R7SxdgoHFchX9U1tD8JD9npKJc7DnjGwGFIBflxBZRqXAY8GC8pnPfkbsHvVI/ErSzQBnXHsGRfwuQbfuVPSey1otsW4bNgiIICujaffGDZtKt+vgk6wwQQPHoyktARlmJjgSwn5hFIFxA9n5c885u0xPj6uR7Q0/vaFc8MoLFAQSBCM5pBYLoANjQ+DGOTDWWKyPqSfRoCzYYVZuueUWgcZDDnlqOfyww8tBTz5ITAfunA8+uEE9m84440zV1tx6823l+9//gYwVCLgOP+wwWcDjAAjrmHWIatIewFUtJDrIXGnwa+DFK41FnDgwyLVciz5sfp/rCEcFEsjGU6MIk8WLe5PHykAoA2w7gPI8NWqaUgIcJjscI+tPKtbKSKZi1BLDJdhxzeZgo9bQtvJJkluC7NeDDzyo2jikWNRpMedhOQGlzJtswZDBfjJHdmr1nM4m6PmMyrUvwIHOlLFLH5Z0II3vT1Cmfwp8NF1u3Qjd60vdviM/oxrOCQf3OeftSjldfnTddZI90laB+ib61hFMX3HFN8uNN96gOjXcORNgC5DgGhrOr2nklEkbzssmFq4b5Rph66hxe9L++8uF85QXvKCsWr1G8xX2l/YN1OaRJFqydEnVwyzXy+omKAFl1sesknu/Mf78Ipk6MZgB5ni+Af/qRSZ2LpJWMzWrD/CgY6Oc6LrJOoYYlfw7k2Ih1+XeUu/27e98p5x26mmSauNOiexSvdgigVerM2ItkV29v8P3zHMtnxtJ0dVL07XArJMkR0j+8FzC+joRNq55yLWzvu7YvivA0piSbfyeeWCTnJ1aQzhOmtmwDqutS3da7SZIEiEFT8k6iRjAE4mONH0CRLpuM92W7dCbbHAFUKeo02VPpH7Vz64diC3x38m5otgIIyS1a9F4u/efkzGYTZkhVHIIFcQQn8fZ2e601P4tX76PkmJIOkkIAOJo/WGHSKs/7Ebb5X9Rt577g5N3PBzMKaSbJIMAt0g1Ac/Ll69SjznNseERGd1Izg7g8+JTT1NTwX5Uw5mzOZdf+9a2T1w9Wu3f2hFoR6AdgV/+CHT2Xbe2S+CuPlgRuLJ71sFDLYdqNtqelHXjQBkdGihDA11tUOefd1Z5xtMP1kZFUb2DMQwsnF32hl/bF0esGpKgOnCtd5UEav6JGps2vI+bGXyOjQSQbCn1Fj/96Q2SPZ36whdKNkW22AYXDkAs0ZoUSEGCQ3BLoIsUE4kVQAdHSQBf1ihZqtaVYx/HA/QhLaOmid/xH5sejAYF5XZ4NJujwE2gwbJCO8jVDnUKJOSISSaXAnXMPgx8MBXBxhwnRmQ2dWBmhjKDa4I+fgdzBFgjIJCBySTXuaXcd/99Aks0IEeWRiDLGAx0hsqK5SslBeP6qZsi6CJDj4nKT67/iRr/EuC99KUvUf0G8rTjjz+unHzS8+WCd8mnLikHHnCg+okB1HD+BNC96Y1vVEaY7DANk2nky9zivO69/75CHzwkfpw7jAemCViM40751a9+RQwJQTIZfMbyJz++vlx91TUKQhgLrL2RbcGgMH8JvgiYkjWwUYgD/8lJmm773+o/KHbEQaj/7Rf3qslgAAS4Fxi8MH6cy/J9lsvOHyajCQAVAEUAxs1wxj5AXCYm4nsSSFREW/VA+JlToNyI22qwE/VUemR6IZ6uc2qyCgSZvJj9EHxSQ0hyQ1JSWbSTufd1axyYpyGfFuAK+bTm5KDrA6v5JnbcwaNqvDIajJpRmSCRANJ4KvoM0yQbKBAAu/demLgECG0mjDjXZBUBHSRUYDIx6YF1/NKXvijwQeuLc887V1JfHBVpek6jcoA/Y8/7a4dAG+oADjwn3PeQ57xibNVioiNwcPddd+s4qhUcHVNDa6SIJItghg877DAxtwr4A6DmLcnnEvLI5W+1sLQCRwHic23SWhwN50k08ayk9DoW1AoMex3wKxk5/xlmMhr/GqRkQgLwQ1KKxAag19LHg2y0NNCxfFjmR2bMuSecB2Pva2XNsbEOiR8YI9Y1WHySWrBFOj59M8cntMbCkvFKlhtwJ0Mf5p08tTq6vwZUgL9JrfcklADggHXVvjUYNI43NDos1YJrmklm4bI7Fn0zXbedz7+l8vV891wLFiraymSCzc+t1wfuh1QY4+Paz5yIMLhSr7V43jkea77qQePnzDXWeebg8mWLysIFbsDN2gXw1xot2bbbJiQYVs83JS4Bh6538+JU1z3yMwNpu0sD/rinyFEBcdTdLV22ooyNGixLEUFChMkY584EquZOpI40f7T2WLWgMex0ymvf9u7mlvvLj17aM2hHoB2BdgR+zUdAIM5GFzb0SEe5lOcQyCXLxKJuKSUb+LDqfUp3sgx0J8u80U454+UvKccdcxQVD2aTgonLZt9ZPF0HHgo/Ig6NYLQB0hyd5B2yHKmOFQMMRpaaYIygAWtlgAj1EWSaYUzokZbF8bKSz35eSMY6HbFIOB5ibOA+VwPqnUXfqX33318bH+dOFpONEUDDsV/84heXpx7yVNU+AboyaOsNDmLMomdayh8JJgiSGF8CGjd8FS4u8+bZqZHMMsX5n7/s8+VZRz1LckGCIjLZYtgAmCqYcbsHjkPQxX9s6oBaABUtAABlDzz4gAJVZHRPf9rTy8JFCyWtu/mmW1UXQRC8eDHZ4RWqH/nyl78ixg1ghXTtkks+qSw5rnZYZNMv7a1vuVBOdbAT/Ifck4L5j3wYB8fx8ppXv1pSIYwAkKwmAN380BbZ1ROEk1WHLX356acrEKH+DutypEwEz9jGM6bX/+QnZfOmTarz4DsB3dThSHYXfdbSPVVZ9YoBMYiamMTcxkGJzTo8pwhUxDwz/sFwJZvJsyEg0u3KNZT6FAJaXswPxpTALQPpZMTMnrgPXz2D64CJ9wEeFJeF2yTfkfNdjXdDvpaBucauYroa8z+egep7JG+bLMM0hx8YUK8upFoZrGWuPcfCCX7LNBNoWFXld+q8eE4jgBSrS5ImWpNIQgjDFc+V57El2NmMPFmLPEddc5jb+O9u6aBxi88myOWZ45l002IzKQS+NKr+yEc+rGePOYuRDuADYwjmNgCD4J+AnHsMEFRD+XAh5Ts5Z66HcYfFJdBV3zaCb1xKd+xwmwQSUAMDqr3b+tBWARYaZ3MMtwNxgqqaB9XiBeOkVYMOAAAgAElEQVTmkVSbk3D/ZW7yWV5mvierBFU1bpFosIzUoLdapwMgc2vyWMxh/pNTL8Bj17gk3tseMWjDCINkDusCQI33bn14q8yBGCveQy+7lHWavQegBbPbsYyRucFzAhAmscKYcYGwUPwS4J12+ayd6m+5g/YQNshh3lk+TuIgEn2qHbQsPkEXc8FyU6+tXl+T6UMFMVTGJ8fLdkAnax7tSIKJB3Bm0+r8Xs9zj6HuOUoH1t5okq0kZoApGSFxriG/zrk50BnUM8V1850pZc6EhuSdYZyFDBR32DVr15ZlS5eUA/bft4wM201WYxbJFEBw1sIyVgJcSG1pRRG1xFFTUMlZ3eDbIE69MHHTnJiQw+bmLZt1r1nTly9fHRJVzzWpP6IHJfO7ygIA5iKhwJ+Rbu1R47ymlVP+moeL7eW3I9COwK/aCHTWr1vTTXaqYhAi/U/Q4KDDGcuAXJbrDFE/QzZ/vIyNDJShzlR5znHPLi8+7ZQyb4yG0VMCcRZmhDNllfU0OMtC9abxQQap/QNlOVJs+sl2xJ9JbbHpkYEExLGRUkt1+BGHy00O8GNGwSwNoI8/yQazAV9z9dVi35YuW1bWr1snFgnAsksZ4zG5ebEhs6ni2kgfolNPO0029/o9AYzYQoMCXbukc2YaHPBac2b2wQ6CWStDMEBQhGbmvvvvEfDifACL/M5NjMdctyT2YMiSOEn+yJJb9idQdvPN5Z5771GNGwEc7126bGnZd/2+aoiLxJPgimCW837ggQ3l/vsfVLYcNzmuhxofmvh+/vOX6TtwRYPd/MQnPiEb91e+6lWqZbsSl78zzlBW+Z//6Z8FcGAQcG8kWFq9arVqW8jAw1pQq0JmnpomGDiu8TnPOb6cc845Gj+kmLhbwozCclEvUwVK01Oqf0I+uWTpUoEqxpB6kwQOBEAJpnMO5byemnazb92TACSuTxmsAmyu1eAvMviqD7VpTTbxJmBirhHQKvMfcj83Bw5zigBxdaZfv7B8sVE/lixdPgMprWzKDtPB0MF9/QwEYqjkUW6hAPNkZzu+O2tAqbPh/uKGmk2MbVQE6+5+a0PR57BpL55jx9xjXDieWWOajO/Sc0WC5GHMPKZcK1UzUE4Aud+k2SGZ3ABQIwFBTZ1dNicNjgFycZ0cB5YomWsAGsdj3vKdPOeYc+CIiESXJARmM8l+AGS4VwYGllunTBTAwu/lKktfrzAfcX1pR4EwQTFjCYvMtSHpW7R4iZ5v1oLsp6Z7EsZCmZRKBog/USXwzJMYadZfch067o7tNoUZHNR9kGxvcEDsT9ruE9zDsGe/SwHSYIu4f5KAj49b6i2jjI4aRDNOblRvGaskhQV2yOPIs8k9BcylGzDJKhlvqC1H1nDV96xmic3UaC0Ppkh7w6AdXmVapLo3pIgJQIu+E+DqWkycHOtaOyUN6N0WtWkJopTAaxhJaRwLctuJkEwaCJPMAQBpjQckh6Wn2UybKUlmLTmrJdNOXDq5JyZO7sSAV68BqpOlznZ4SIxzlXQoJADcjgU1BnXUT37KU3QPkeW7bcu0e/V1qIeldg8pv4Ev556gWBLSCWqtd2iOsj5LTqv1bLoMUk+XLFyMZTJxIyNONpBcUE31ffdqrBYvWVr22cfGKNWaM2jHZQG1ULZUczVr30NCrV4EjcTR69/+hy0T96sWwbXn045AOwK/1iOgPnEVoIqhyCBOAa0kR5OumSODim0yjlrTZD0xHShl6eL5pUztKgcdsG8556yXlyVLFhYUIE7zGcTB2pEZ7HGr66trc/xb7xMZEDeD8ervESznv9n0CVSpW2KTQub4zSu+KSllyqGy7k/XFe5gZhmKNmD+RlCagTZBEME6mzGZa8AE/yGluuwLl6mWBLtsahsIIJRdreqfwtSlEUTwe2X6wzTCtRJDNvnYubM8uMFA6ntXfkf25DSEPu7YY9UwmPch4+RFwT1yyI0bNpQHN2wo9993n2SHsF2AMgIogKgaSy9fLqkUPcDUZmDawWhKBMUidWk2u1ABFZl66tS+853vCnRhHU+fLayqAYUYFDAWa9etLS996cvUu4vAkKwzc8WF96OSoiGf5LqyRuTQQ59RDn3602V7j4QVNuPZz3p2ed3rX6ds/Uc/+tGC26SA6dSk2D+CZdwHAeNcB655NLi15HFAAI4hVl+3CJAyiM9su4HaQJmaJrvujLQkYoDfMAlJMMefdpGMNhjBeAKeOS+ub/GSJfo8rodPfvJB6vFk58u6kq1imyP5kMxcBsAEVQCMZK+YmwaLZlLSQCTPle9Owxaul/EhEOeaK7kdb47zZc5yr9U8eHJCQARnuwzMCa6ToeCaCVzHec7DAILrzFpZzbldO2VFD+gCvGH8AtBGuoURCy6BBoMc10FishdpepIAijUk68FkJEEjbK0xZsYycQQ4prE2SQeTlGHNH2ZAms+llPe+973hljhVli1bWhYuWiQJnhm0NAEZEFBhTvBc8HwBegjQBaIANAsWKFFCYgd2mDHjO1LSyRqGpBjGiXHMNZH5z/v8/PuVgbGfeQJw27/n+qa6u+muAnxqLLkO1lVcDfW98+ZpLAGKvJfgnmsC7CarmI3hddtDGprAiDooYvAmiLM82+CP5417iusi5wUbx/3kPclUZm1bAh2AiIx8JrhfrJO+H06MDagei3Pl+E6suD2HpJeNul3VrDIemGsIoND83C672UZB4xbzOwFIOjpavmxGvTNYy0XdO86utLm2mlkdcvIjmLjatMvAzvfEyco8LnOAhB6y6RUrlguUWZHBfCoCzZai07bGNW58hqRT1mEmiM2kh+TykajgmgSoSSyG+RTjodq24ZGC2Y7XGxJFU5JUUhNXSR/FasLE2ZmZZ4h5+eCDD5Q7/u0O3ZOly/YpCxcu1ZyVw/QARiskXw3kKzAHwI91RGtJAHMlVBr78Rsu+qMWxP1ah4vtxbcj0I7Ar9oIdNasXmkUU9n11zU9YixSShU1K87WEvAhqyxldHigjI0OlYHueDnwSevLK88/pyyYj+2yN0Sn8mCn6qaiYkFSN9aoE2kOTsVoNAs/mm/oqy8i8OAz11//k7Ju3VqBTazUqY3BptkMgt3BqnoFasIwFYng32Yurl9go+eYw6POGMv5bwDb63likm67/TY1uaY5MgFXbpLJzsybt8B1d5I32fY7X6536EoKSACAYcr1P76+/PSnP5X86fjnHFcOe+Zh2uAfePBBsWsABhrxEvARpMBgYfiBGQNAjcL+9fvuKyBL0IujJUEYgZ9qnaLJNECAM8k6LtXfiDF1uwL1Q6MZ9ZYt5RMXXyyrdhgPauAAcbyfgIb3kfmlUa9c98LZDRCZvyfgJxhetnSppFoACwxebr3ttpCRjpczzzizHHnUkTJCoR0D4whrSCDL3Fu7Zm056+yzdExq7u69924xGwQ7BJzZF49xJLuPXTzBUAaznA+BLOdNPVwCC66RTLh6swV7RTAlkIvbqCRcVrgRTBMUMsEARYyrWgkMDqoWj15alh8bFEo6GPN660MPaXwEtoJFSxmimJl0yFQ/RqSyEwqSm8xGgh+y9cypBG7IsLhm5qt7QTmghfUkOMfRjgQDQRkgnzYV1HsaRLlOMJlLnokNGzcIwBKgc72uAbI0EtaXa866J75HQadaVQyX0WHL2dJcIxknBbmw3SHZriVblscxH1MmmKBS9XQhq3z1b75ayQDWHDHOML3UEEX/PsAfSQz6uSG7BKgJ6Edvv+yPqHpW3GKXLNYYMpdJMCTQ53lkPLPJO4BOLEmyEsgFd9AA3kCNOYq7rdaIaPHAXBIoj7YkeZ/omSkDown3cgR8Me5cO2wzAEBy78FBgWQANPOKeUgw716dnhusHTZF8fyV5DCSQ641NJvUjRYser5DIeBnxEE884B5TzN1JjoNqfkZzzovzt3Scl9vsswkkJogle/PeQSISbAGoGPN9DwOwFXVinrdTVkjj0COI+coc49g8vguO1PWtWysU1nHKOkhoLB0tQbCiImFnBjXeqP2H7qGWvlgYG0DLwN9m5DQrJx7IdZtaFBy5MrMK8xN6L83OJgsnuuluT9ab6Ymdd/ETD/8sPYSZL98H9fE+5hfmUBzXabrknk/58I1aH6H3NKkt8GfVuncp5XscI0fywoOqAA+5JT0PuQ1Nja/LNtnpcZHjHzsX5onIZNOY6Ncr/xntwyqr1wkiOLPlon7VQvf2vNpR6AdgV/3EVCLAdclxFat7JvlKCz8BDkqXlefKDYr6i4mCo6TQyOjZbCQkd5VRodKOfRpTy6vuuC8MjpC5jNQn9L8BnDUE5iZa35lYMgIent4uPhH9bPMCvZLMbtktBeU++6/X+wbvc0IvDE4wOKeprYK4ocGq4ARmZKCcUl6bFzBJpusBIEFmzhBGcFqspIEQMia6F3GmyWjCTaI4wusKfB3zU9my103lWYSdkAEDGKU8ePrrit33X23su7777+fGhnTVwmgxntSxkcggDR0/fp1CrrYcAmuOQeCDQII3zd61YWsiiB8cEDBHd8ps4GJiUrqyd8VuNM2IdzfBA5GRyVrJGinLu4nP7le5hBIoWweME8GJwsWLCpbtz6ic875gitcugoi58ym8e6f1lXQT1DC+GetFMEpASugIxkQGS10OuWwww8vC+nhp6B/qDz88BbJRNWnamBAY8HUoK8VjKAZAstaCcQN4DMUxSHODaQJqjlPXlnfkiYGBu21/TbBGAwmv2e8FYQjW9y+I+S5lsa5b6DZNNVu0ZcpXebSylv1ena8kyviCOYQNqWxTbjlbvxbNVfZgD4s6nUl8R7XzPgBdpbeQR8BXdq1c88ANbgtUvMowwrJcicFsrP2UM1/w8iHQ3IOvC97aHG+zIcM4iWTg0mR62xdvlovJ07VqOddIOJsjZCSN8BSBqZaFxr2+atWrVI9purW4joV7MNcY/yj+iNLAi+55BK1G2C8YSQA2zwbMG1II5Gbce6MCYCAvwM0AL98HraGZwQmD6MUJQimrEAQAKDv3wKerwHNT8BYtnRgLjZbA3DvxRoq4UUw7BGxC63nvJ6VYYNtpMcw8LyLgJvnGGaMNgD0HZNDcAbdaRLT8dqTxiKW/7kdi8fRNXw1CEmWqyOgiIU+dYTcZ55rklPcZ7GFYcvPGKTVvxpby72W3mYkD9xAOucEzyrnA8vJnNEaIEfHadXDAUi5F+nYmOwcElnmHYy7wRuMt1k57zX+vmTTs0YvjXmYv7QlSckzczallmkMJXOSSeShrnsV6FOiJRxDeR5Dhl1LKnGAxXnY4JH7zVyepB552oYp2Tc15b75XHIuzC/Om/XIUmx6u9k0xi1skJTivOkecqyHzEOAJN+r2jgktqg/JPEm2WbDkXyFUN9za8JS2p27dkiNIlnowGDZd98DdJ1qo4AMONhEZqhq4qjbjVYn6XgsprJR15oKkrf8zn9umbhf94ixvf52BNoR+JUagc66Nau6kteMExQBWqgJqBtua2OPYCcdFgk+JqcMxbrTE2WoM10WzBsqTzloPzX7XrRwvmQeysAGEyc2rrITrzOzKbVSnUHY4WetjjK8kYFVDUNkJ9OwQg5bETxyzlzDbbfeqmBj5apVCmoefMDGE5wNmyLBLNlQBw2jAi5LlywpixYtDmc1Bx4EncgpAR1sdgpWFSDQ0Hvcm7EcvwbUSoCXa2/McIh9iT5EbvI6INkdwZNs+zdt1p84aXKNbPqZAWZzJwBhc4ZdAGgg8yJIgpHi+Nl8Ofs/cb4wHnKclBTQAXQCFUBaBt98XkBvfDxYHzK9zkq70N+ARGCIukH1zPPLbItNGYgnh4ZGNU7ch7Rvzwy7JItRd6Qsfdq7Y6Khup0wMkizjnRHlTsdrIPrcsSYDJt1Gt+1Qz2SDI7I0vtabcLgZuYEQgZzSCNDskWD2502yABAJJtRNUsPtlL996J3G9/JK1khZe0jCGTmke2vwNwOwJzlZnwn9wBgJiZF7Fz2YrTMVvcgDGoyScINY36lUx3zNZk915NZLua5RY+xrFPy5ypXxELiYZeYJcC4GS73/mI+MUaMg4JkmkIPDiqQZkzcZ8w1WWJlg4mRO2XYrSuYDHMKBdVk9gPAcs8VPMscxLMQ9lXJoJERzWPmqc9hUGBltpdqIdPqvqpjbKwTsuz3v/M+CcjsZvRiFsbv9b3gumVeEc8q91rPb8zFyGlVzxHXMhjMSdb8qa51Ejt6sxxcuxlgs0y5ZtEXkzmb5+Zn1Ow+c+ChLVvCebErWTfmKWLMu9SPYX5ky/7skZaSOt6nuRzuFOJQApww/hh/NKWIVgRkj07PX+R/gAjuFJJpmEqxr2GbL5YXZopaxsHa1dVDHom6hgnObPeyWVfd/x7dl0aLj1xnKrDSb3bVOIASUrk2ecJ5nQojHuawk2qu1cwkHGOKiQvPB89KPq9RW1Cxd8kiSv4oUI/piMFfZfjSdz6MFfOM7xSjGeueJaNOpvm5TiMfM8+RaapqSnOe+aKc+NS2qoU8AR2JGz+zrBc7dm5XHbWVF4C4J5XxCcs2WY/kLorclHGLFhGST6YDadT/srhXzqaSWw+Ui/7D/9GCuFlXq/YX7Qi0I9COwBM/AnOCOEl1ollpgpOUhuyaYIMaLIMdNqudZWy4Uw45+ACBuIUL53mjy95wMHDK1nv3a1oy9wCDsFSvrbotz0p2LDe5TKE2N5ncEGlI/YOrrpKhxgEHPEkBPRlOss8ch8AW8MSmvWbNWhWCA46wfMa8BEmRrZonyu133FE2bKRx7ajeT03Wvffdq6wmG+KRRx6pOhLkKzQbJlBB4sh7CYhoPM3vYQmRsxnMGWjwnWym/D5BD8AEcGVpD46X4zpXQHQCotzYYRR0T2JzZpNPQJLyTQd/dc1U1n7wfTJzSBMFyWUMUG07X/cBSxbJwWCdzTewoTjfrnIOWAGwZoRqCZNr17JXE4GrAcdUGcJCPOSdZge7IWEqqpGS+100Bk4mhvol5ExyGQ1ZrlirMD2Q7bkkVD4Xuf4FwOaaUyKc9VKcp+uRDNhgZtOZMJMGWTcjt7oAL2Jod1oyJlaCe6HaFTc2Z4wtqcJ2nFokmzxwnVlLxHdyjs3jcw4EnmYkLGfTc5Y1Qo0ecLADHDcdZV3PEqYOcV4AcDGPtAMJNtGugmZS+Cz/FlNMIBe1fQ4+A6BVtWiO4SqWKSV3cU5ZRyhAHT3oGKcc24pDaPylDlR3X/yq34UML81oJIkNU5ambbyuB6CpGrEIkCPszBq9BChOHjUCYgXGvf38dpd8Wz6X9ZNpzsIc4z4kyPH8jiQW5yl61LbzteOngYuuBZdE5insf9xTvkYSzEiCiOmrHCkbNvNRf2dM1fi5Ekh1Dz4DvaYTsPsTNHsAJhD1ufcyuwmOcr3OP7Nmqlk7NdM2llLfmX9X10IniGrOi7mO3fxdE1xzviSjkplL18cqCdWdFitLgiHvgwBfZVATWCnnXqooSLI0GOPAz1XCwqDPElC1SWANjrYe3D/J9CN5wL8FrGh9E8mx/vGN6Vb1iUtQbso9jbF8rtOTU6rvpG7ZLYMGy5o1+1YOuXIu1nPu9VWgNL5X4xJPt8aUeYnMPp+fbrdc9O9bEPfEh2jtN7Yj0I5AOwKzj8CcII4aFIJJJB9ZMK4gc8RM3AA1OgPdMj25swx0J2Rsct65Z5ZlSxepJg7QZkdJQJxNTQziXDxdueAluxN/WmrFVunMamY9bXoQ7n9VHtibplinycly0003qRYOILZh40bV06xYvrzceeddZTX1a6NjMg9ACogpCaCNDCb1aW4quyOaC3fVJ27Tli3q6wMIfNKT9i933PFveh+bNM2v2TQZHwIAfsb7OA8aEBPEY3eOhAXAh3U+ZhbIf2D+YFIAfYA0NnPYED5jiaD7j8HQOatvw438O45jKd/0n2YK2YAJ/MiyO6jGpts1OLYOr13mKj1RhuZqFpxW3lkbCds2VLFiCdDMGg6XbdsxGYloOPp/JQthNg/jAsuoFKwixVUWOvtAUYfmps4cG9lRGr8kiFG9YwRTO7bjtjkoxoLfu44R9gc3PKS/ZjCTKWhKGbOXFMGxwVRm06NfXATxjKOBl3uj+RgeWxklhL2+AzWfmwG4ARrSUo6NyYBqa5BidbuSYyJzBJgimRNjh1EF0sWQwwF4AF7UJsEWy4gipXLxHDvw92cS3Oq5ClfHbFsho4f4bk5INX+BXBTSh57MyZBSJsPxz5JGA4BkNNRPriY6Kut1facYebv+JUDVZ4Mly+c8n91HsyA3U/8pFdX1Vw2wazDWBMM5B33/vGZkgOyebtkjrDaLkBIgJInJZNcyc7trUmuWzqUGEGam85UEVUrGAyk5KI7zqIBP3IN0AdY5SXpZy2rF6gc4rS35fc1m9hpmUMF8KiAPtJnHTPBYg6Rs2G2miJeTOpb+VQC2eWEB+qpjpBtr9qKbg6dpOp723/9MDei6Y5Llnz3XN9PEadZGV/Mz9w0/r8xdrdnjflZz3eDZ4LkVAy7zFbdsERMdsuJMOEqySH0h9yOAc87BPO8qKRBsm+5dsOe8l5rKTJDJtCV7KYbENhnlCozWBzQTVxmbBLMfxiZKuEhJgHR1myT6SigNDJWVq9ZoLiiJMzIqFlxgEgllnGeuY5MyXYn9NRN5sVdzjW9/1//eMnGPZvFq39uOQDsC7Qg8ziMwJ4gjKEUGJ1YkasbUfBaAJXBGAIdMo1umJ3aU1SuXlgvOP7esXb2yqHWQAkG7UmbnGfFzwRZkNt2ZczNAkigGo5DXnkyCWQu7iDmjGg2R1SuHQLmUu+6+S2CJDevmm29S8AZwI2DGSRCQRDCNjJFar5TPwa4lINAmSkCnRquDMu/AKTHrZKjbYuODTeNcYPoAa7zYuAFynM/4rgAfAwPlDW94Q7nsssvKv91xh8YzzRCaIA1pmXt11c2VYYbIIquGTD2MHI8mE5d1YSl/TGke5yFJojZz11hwXYBbQITuQQMQpwQtM7OMRcoykdlm496UlVoyN1IeeviRkHsBNuwoZzbIBf/ZnBewIWlk9EFaMI8+S8NV37YU3zYDGxt3+FxtOjBfoIdrAOQQbMJccrv4HfVVmXnn0sxE1jVjlge6ia+d4TyfUoqYqq2URWqeN9gNJxOCHdMcNFtieSsmK9TC8axg8NARY2v3OYPB7EnFcVWTFtIlWZqHsynPBNfngDIC9LrIrCJEMhGiORdg2RG9n5pkxbLvlUBEBIsJ3rInorMgXblTVhKrePjUg0xBrYFdvhLc6hkWKRDS56qmNpRtUf+XQNHzzOe5J1BXXXYCzkbAnkLqRomQTq1RNlup/fTz3ZBDbxKpYrLyuxSZ11BGyQvVLdbUngBuzA//tCETj+8TaylJbn+z7xp8MRfFpkY2SmYgoVhIO/xKdaDjOmlSJbUChDcBpGtCa6mlwGa2tohaPdVvytioNrPyGPaOVtZ8+c+45hifZJ76Jay77Vt9Etfd9zVf00wgrjnvZtwPYxJUwK9xD/VcyYnWLVh4ZcItGfgQhTbWiphImfCIJveSZCK1joROjlPN8jpRwrxJGXQa3XBurOU8RzIoijVB+17DCMnDGmNR/ek9oZJSBlPqxICfTRkVTU3LLfaWm29yUm9ouCxfvkoz0I3TWXNH5USphAXy2NgnGJtdkfhTAkQ98szUW2Y8UN72rj9pQdyME7D9YTsC7Qi0I/DLGYE5QRwLPYs+QIdNJ40/VI9VBsoEMrrpiTJvdKhMT+4oy5ctLK+84Nyybu1qNxaQTI8AFvCRRfc2TLADXd3zKms5bJ1u6VC+EsRlsCMJXBh1qD5Ofd/sDMYGeNPPfiaghHucpCw01B0eESt3//33CZSxqQISZGqCA6VqpwwGq9oTLLKx01b/np06NmABAJWyyJQm2qreBg7UvQ0ODssAJV0OcZXErGTH9u0q9Of8qUlLV00CfsAgQIQ/5SoZVvJILvl+ssbpNpcF6lkT5/OYFOvHOMjeOhwBMxjNc04AmQEZ12y5Yw2+GL/s1cT4ZbY2rf2z3cJ2aq+CPWOsJWUMpioDkgx2AGDUIBKQLFuysIyNuj4jG9sKuDTAQLaz4B7D5DEXCTZGhpKtM5g3Y2f5ZFPKlpbhfF9KPm0SE82+I/AmmA1SqmLwqhi1gk0pRwu4GQxdBrj5XQnqOCe+C5CZ7AoHN2vpY1hmlbI/pFZ2Ms2at4oFE9NTu6rWQXb2G7QM1kxUGjK49ikTJomasj4n2bwEoqoDDOfEBK+qH8tAsuEoW4GwCPYVXDbkicmI1SxmyBCbcj9/pMJEMy1/ZgKbDdIj3O6h5/o+GcyUPhu9GfMa/M5g7gNcJtOfc7+i9ZOLagA5JaNCQZDPToKepj2+708tXwTAuXF79gg0XMlz0fvjfM1SWy6aDqJ53g2MHhcdYDiBcfxUph/BSlVzJRCex6I25eDf2Z8vXVSb0skYsqrWzKxjLbVMpiyZvtm2MU+VWTBAJxQWs4C4lEvPOEdyKGe4X2r4HTJv7i97C+uLjU1qBjVrrFOOnOxbNW8aDpzUfsoJNtnHxvxMFjqTjWK3qetFfYAp0ygS5kZuIdcQ9Z5ze41cM3v+1JoYjeLzzuueey1Rm4Fo4fDII1vLLTffrN+MDI+WZfusUAJV6xEGSsiok8GNRJGUCVPsc9RokvgLQ59KYeEvfee7/6wFcbNN8Pbn7Qi0I9COwC9hBPZobEL2Dit0GAzJQwac0RufnBITNziAzGOiDJbJ8qT91pRXnHtWWbZ0sZp940bpjDAsGc1UHbtkfUcVYDayu8kcNbPBKV+ir5Ec80Zc9F8HH5g8DCmrjEOXZHOydO8INPAC3FBwDhNHjRonQs2ZQdyIHcACQFj2R5H4TjWVRi4p2+cAlgJYuO7hJLdoocxTMDdJmSUF81NTuA868wroA8BRf8EQyFlvxM2iiefQ0kcAACAASURBVGtUq7Rjh84bQIT5hBzNImNrAwYbU/AdBB24JfLhNKbg3LlWNmlqsti0s4lzZfyQltERlNQBqIvjMyxQ1j6MIDg/mCWZnlSGDWaklMkNmV7WTFaALWSOZk4dRCSodK3ZZJlGQhn1JQnsMystcBfSzwSqHAd2c8G8Bbabx22Ouk01xZ0M90z3cnIQ5CbEGXDLpAaDjjAxSQmiAtO+nkgaG41XLcNLOWH2hAsqSVl+v9eJhwS6avI8aHMXm8UYWJE84D4B4t1rLIBXZOVzLFwD1qhRjLFMYGPmJizlw2wknymDgbB3j75PKftLkwldW6JQ2LuGiZCC+zhfNQUOKVclBWywNYxQXnsOfAI4/i0r/EQDEQZm0N9H+vQsgVmvWAGmvEfN2rUZFk2vF3UDaX0+JXDpThhse7IwyXylUUYyczmPjBXsVpqyu5RsVu0jqnNpiBFV0hsLX1JlTbYlxk6gIkxXmlJC1qXmOdRAjvWUpvTJnIVstOLpXLPavA8+vdrkRU3X+9hm3pH1oql6aBpSqTl3nFA1dgGMm0xw/22ZK/r39c7OxM0F4pjjNVGdIMjX6YSFZazpSJkSRzH2Su6YXasa1YeU0pLuNB7x/HeCppTBLA2Ii6wY2emueu9xL5XQGqZFgRlT1SYP+Z7ld1qVYqdcziufz7mYOF1rJYn2vGLZcTPxybL14YcE4pijuNAuWrxMSVQbCxnE8X0kCaYaiRmpYDQONuVRv8dw9JTB0tR0+Q9//OctiPslBGntV7Yj0I5AOwKzjcAe5JQAIts3AyBS/sXmvnN8osyjF9XIYNn+yENldLBbjjj80HL2WS8rw0M0t8W5MUEcG2aYBnQtHbMJQUiIIotqiaSD2ipArZr/DqiHmlgj+vfIQdM27tls1q5fU7Kjp7caTZkBQhyvYrDmz5P9dTJb6fLIACVoyOPwbxqau+Dd2VIiAsBgSnKQQ9IaAIe3dEgEHLqeykE9wBG7dIxNeHE+YgGDKZMDqJpVm8nj+BkUW/pGYGVbcuSt/F2mGGoYO+FgJayw09hCwX0wEXw+6+UyOFfWONgigWrV9gQgcLhaBYDpepdGIlxDBofjk3WfLFvh67dVw+Dme12X50w24L9mKBxY2nbcYwYTGDGnAFCabwB8Bzpuuu6A03V/+bkMQB1nOqgzI5w94jxvAIaSMcZx/J66d1rOF4MWj0vOD4XlVe2gx81yyGhUraBsSnOsdKar9gXZSDvvlQLLSrIVJhMppQ0Q4l/7OlJLmwxTAioBtrzOAOjxCV2T55ONYHqYbgE1j3tFiQU7wPkne5k1gJW8M800qmCysbzsVlOZrFS8py8M7GXJepcptSYIibLeV7GWOf7h0teod6uZtfoe+Rmqm0I350j1jQFSk7nP+dM8PycuDIzsdplsp+dWAm45keblBjPYrKNqmkXk+/wZs608exr/mHP955JMqEB61mwGm+d5EjVx/QxdrAlpzuMxrcewBvmWEVfPUKOlS+VQGs/XTKC+9y7u+V+9QD7aZDSei+zN13+knqlUnWMNoCUDDwfZar0IxUSC2XptNHjN2uGKLQ85oaXIwd5FX83m3PEz6OQXiQA9d7jbxviqHcYkcs64xw3pbF1THI95HyPnJTXuVQB9JRAiOTA45LpUlBNbtz5UbrnlZrc3mL+gLFiwWGoY1QtjbIIrrFxfLaVMia323oqdhtnzHLACY1ygrnWn3PNcbt/RjkA7Au0IPJEj0Fmxz7JuGkjUDIYzkAS6Cd4sP7TDnrKYpSMN/fyx0bLjka1l2ZIFZdXypeVVrzyvLF40v0xOjivwdlBE1i8YhQKTN2ZJjzanRm1KBIcZZGVQbSMCW6rPpr+qTBRS4lXJ3bKWp3aey8x8Zn97WITm6DvNXQfRdWhW1b/4R3WAmMCtGeT7Mg0SarYmZUkKlYI98nFwX6wAVRgiJGjKQOsXOklM7fhKGuMXl1Y56uU1ZebZQZ7lrA4mm7U1MyVtbRrgWp460O2/FgXDjUA4zyvHTiC/qS3Lgv+Q8Dr67KuvAeiJdagDpQScCdRUC5eMrFio6DdHfZ+c4DxOyYTl9+jLsuYnmC2/B+CXdXV29syX3ibn1awRjcMHI5MmQDPe5wy2ZvilWCiARt7LJsBpNHmf6bjN579/niWj2pwjFcDZky5yjsnaZNznmtMJODJEn8soI6iinrWlB5TMRf81TqKfETGYmJmMSJlh71qQ/KMB3sz3Mp+hYHEjSM85laYje3retT745uzprfWzMdPz3kh+7PlAe/+O5hRpzrN4pPYoq53tmzQvSegFwyXWPwBIJjdmnOuN9aP/PlfS4BzKTIilsVbPuGnQG+z/LPe5b8Xrn8/99Zcel1wwgsmNGvBqrdb6ZDZPe2SxmdKdd92pZN/kxJSMTZD2s/8iR0ftIcY9QX9l8NMpwNDpqVifw/myeR6ve9vv78Xk2vs50b6zHYF2BNoRaEfg5xuBzro1qzFcs0lDBBAKCLQxTCtzl72j7HIYLl6AvOnpMjYyVHY88nBZsWxxmT82LHfK/fdbJ/dB9bEiiG3UDaDPH+jYIKAGcVVoK9CXMqWsCakt7N0AeaZXf1a5GWzb3a1PlqSDJHCp6+96jk32c8bvM7tQB6D59/hTrKO2xCpw956Z8jwDwx6WpREYpBSsWaif59oEAv3jMGfdydwRcs9l+roiAA1mrf7+RoY+gEolO0q2I4B5D8OTQUk2pNb4zPIKUBYwrHIiTNYhTTISPPpWxtEaQWw1J6r73JwD+e11jZRjYNcFZvCSAK/K7zdqpKrAK5meDAzzPWI7+xihuOR+8NIf2M75WO8BxElG54uppGbN52PWgFiB5kxmHY1AteGG2DO+ewMeZvjiX2kQF/rZlA/OBeJmYxStKHDCZqZXBbziuWgOYzoZ7s0S/5hBXMzZ5n2Yix3dm3OZZYEOyq9OFO3N/NkTMIUhUqKEEY7efFxL7iGzocMqCdBnXpPbgt1Fw32nr5YTVqzaFvrA89xJNq+rdfIjV7g6OZTrTvNPzx1t0P5sQ05pVtVSSpJCGzY8UO6+5271yaTGDWMTDE5IiiWIQwKv9b2SU/tqqlkqdTlJrGg6EN/XgrjHPPvbD7Yj0I5AOwKPywh01q9d7aoNMpmqDXKjV9g21YuNpEGGdf0yF0F2JqA3UIYHO2Xn9kfKyn2WlsnxHeX0l72oPPtZRygchFHK3Y7twAXjyJGGgt1puNRlXUXUK3FsQJwYPEwb+tzx+kfDMpg0U2kG4vnO/FkvOGmUBPUcMtQuje6qzV/vBYgTgKvt+iOmrsBf/b29kiZ9i4KEGj02GbBsRjzzbJg9UToXwKshWx61Ps7un+sNRl1wXwOGipWLWpBKrpUSxAiMbVk/OxunICb/XwM4pMw2mckm6Ko+k5dRHSCViNS2NIKoIC4y6EvTETtQZn1bND13WYxfMwC5ivmqztuwT471/UFgAHZfiwO5DOzyunqDuL67XYHcWdYE9WSsn708Vj4fc60k/eyaALOtFR9TEK6pMdcX7iX4e8KYuIp9iVvdAHJ2Sdw7MqKXRcm6uN0HIrm6lO+qdipk1TLmiJrMPa3+v64gjnFOB1bXl7p1RMobZxu3ntvc16YgNZDNqeln2CtMz5Ttmw57AnFNcq1ODPm4Fe/WJ6fcWxAHG7dhw4PlvvvuLfPmz5f8fp99cIoelvpBIG7emGrhpADQPHPNXiprMzlJg3oDuZoRbEHcnp7C9vftCLQj0I7AEzsCnTWrVnZz48uvTqMF+upQDK0iZ/W8IePnwAKYMUCfqoFSxndsL8uXLS7btm4uLzjlxPKCU04qAwARxcH15sSmgdlJ6VoWmftfMwvspskGbWkX7zo5v3u2sB/tftYtUUtjQ5X4jPCCg9B+uSAbcha/78Y+dRRez3BH9gziIjTvPePKMS5D295+Zj6/kFcpGMnzT/OK6GM1W+w+R0DcBAf9H9e3zDKwKZHMz9S4yx8AxPlq0lihBuYyVOmzye+xEJ9trkew1JQtNu8b99Iyquz11duUdvbAzcCsCsjiYxyLn6WpinvBUXNH7ZML/WHUKommD9ITdDmI7svc7wHENQ0ydE0BmPLnczEiszI/Ooe6fURKwxIoziod7rum6p7GPNyN6a6Y1Zg8s8y9PTEpe7vcPVEgrnrmArxVK5jm8ewgzsmLWsabdXGeq3ODOB6TNAyh1jV7cqpuM4xN9jROv64gLpMnNnFyqwbVUqap0Z4GrgfAhQGOJn+fPLXBrtde/7sffE4QRwIpHpcZmf04XD7beyunJFnKtcPGbdi4oTz4wP12ON65sywTiMON0wZagDglq1gjVHNaSyi1Q0qJQP0fjr0tiNvT9Gl/345AOwLtCPwyR0AgTv29VEdjGUpKScgOS04ZBhx2GMQR0EwcAQax7eSuHWXpovllx7at5XknHFde8uJT3b9GcW8d7NrQBJfLOuBtBnn8XU5dkVFNd7EEcXMRN2makZJFbUaZxVYhegNkVKUj/pk33vr3Bjy+LdMhKem9SXsH4urNvpdV8zUHuVE550XYHIiqyYA1mZy5MvNz1QmJwZst0O5TjfbXbhlURDjbyBKn4Uk1Nv0kRaVw7HPOq0mdGed+M9DplwEmE5dugnMxcT2nkxLRiolLKW09N+q+g2m+Y0MZZLFh8LgbkAvs46HtTd27D90cTJxq9BryRceOzfqauZnKmReOugbUoKKWR1bNrOdacRpfWQH4dIPM+5bJhSp9P3uvgCZDOdPX7u0VPmEgrrrRkX6KE4wU0KxMXBPEeU7UK19Hz8zMV5rj435tuBoOaS1W8/SWidvrOr/sa0niDxOPTMzMOr8aiSLNyx523TN1twRW9bDPPmvnAnGeBpYs93xnPFf5fDwqEKecTccOm5OTZePGDWXjpg1l/rz55eFHtpVl+ywvQ4MjZuJGR+XSrHLj2B/FxMmlMtOtLYj7ZQZk7Xe3I9COQDsCj2YEVBOXhhtNNkIAhmLocKW0ScNQ1TyaQjq09SNDA2VqYleZNzJUBspUOe6Yo8qLX/TCYOKczczqpx4mLmsxvF3G/5zKdnNhNyjN5tOWMs3MiwX8mTEgTrbG7oQzh5FZdO8sfKNhb8e237u/9gzi/DlMP+y0mfF9xQjm1fQEzdn3Kff4/GUydnPf2ub37PbOPqe65u99NfWrlg45kHEtkMFAslW1VHT2ADUjodlYwH7M13/OtYy0/k3F+DWMazIgqiKvvJ6K7a043wYYbRoy9gInX2MGchgHxAGrbHzfTKxq4mIuR72jkiGwubPIKfvvgWLER/P0zjgzzU5WAWHUCqUL3VxGGSnVNTYLkFuxwzXyrtiqvQVxjZ6PM93jvbnkJwrEKWExAwsXs2FuOaUe35xrjTsZzpUzXacSV1qbvEpWz0r0FJx9xes92q8rE8coMG/VIkA9Fgeq/osG0rO8Zqpt1QMYn8lnupFUqReFGtnvNlfmmMxSkFcPZn5PPvW7qwn2honzvhIQbGq6bNy0sWzetFEGJlse2lqWL19ZhoZqEAe4M4jrgCeDGUyfS9aqUH/Awu3GxP3BnpbsvXmU2/e0I9COQDsC7Qj8gkags2b1ym4GALnpGUANup/Z8EgVuFvm442y2xko47hXDg+WLjb3nemyaP5oOfrZR5QXvuDkgpGkXASjlsisBDIv6hUcZPawcIFy2JCzzUAycU3r+dk2ZYHFBBnZGwhZJWxhuMrVbJI3vvx3snC/SBAnGV5Y5tetFOoN29/VkFMKyBrsVT2uqrqxAIFsvNHLa8aAUOM722vu3zSDT0uRIoinPUHU6KRjpkGOa8XqIKL+3khyV+BV86s/kM83zXghBlWaj41eRp4z0U6gUSeXbJN+H9+Tc6s5xyRqq0wm89xrV83UwzmrbykR5jwCPupoXQd5PXLGJoizHtZhlcZndhBnCaXPuZbOpotrb03b3j/vwXJnaJdjGPdrSO0yZn5Rg5rGCz1MUhwrmd7/1UFc3OioEwoNdLVizfYc1XRKLf2NVU5uq55P/a+Kqcz6yOxrGHN9L0vwesx/9jhX+kC6l576uuaS8e7x2LO94THWVPY+v7sfHFt9Nd9m32C9jevI3pKz2l7OaGhSAziNQSNR5NXaz3+uefmMe12I532OGsYmiKvGOJUYjRrWR8PEsb7kdXenumXz5o1l8+ZNZXRsrGzauKmsWLlaxiZcDgnZCsRFO5V0qZQKR4nbNE9hvvbLKd/dgrjH/AC0H2xHoB2BdgR+8SPQWb1yRZd+NgTLWYdGLymAB3VmBHZiYsISPeUi6OnZAKanJsr80WG5VE7u2l6OOfpI1cTNGxuJAFidSCOg5U9AmkLxsKavWaDc52szjDpz6WBnYFZfgQqINgqxXY+VOn/3dzIrYgCiEEs/8y6sOit6QanmLzflevP2xs7/OI/sexeBWl3hF1rJ8PpqZHKbwa8D/H4AkecRUUEEjjNJKx1P9AKROk5qOmfmsfYA7ypQZctqXrmhJ4jzuDXPLfq09R+6wWKlzKwKEpsufHPV8DVZqd2Qe/UFu8mtmsFo/2nRL8l1enmvnUyo+4bRCmNKdt3JzloCbD45Jkzelfh3QL8Ylwz0fIa+P8leVo9vOMHSvy1lmP2Bc36mmQBIJjTn7czLgXnViimNmkSebQW6wVbInCgAnuZ9GLk0z7HJC1bn1y/3rJ6jWRxe8/Gopk2v2U/dA6zBmszJoMQZzhVOxs0Te8/4R0+3an2J+Z2Jix4AMxN3U023uYxNcpLufmKuIM4ZUdfNxRQJ+bqvq+fxkoHgHOPanAB9XzsT+Mnm8T3zJtjqam0K5jYnd79MONdQn2yDnY2CwLmSbA05QgWIqnPZw1ow81x34q55//J9ub7O9rke+WT1ofovlWpjt9vZMDbpMyVqfne1hzWlx07ZxNA5OZCz3kxz7+g1ZxSSbii0ei3psgtpSKmn5LPUU27avKls2rihzF+woGzcuKnss8+KMjQ8okPDziGnTGOTWHwqU5Pc87zNsd7ZLCz/e/3b/7AFcbNOqPYX7Qi0I9COwBM/Ap21q1d2h4NtYzMkaKW5cpqTZ38z79neRNg4dk1MFmX1u1MyN5k/QmPTSckpT3z+c8voyLBqE2hEKsBTbV8Yl+xuSJHHn2lDzmGhYH3Wuq4ZMpnVMWlr0GA7uAabmUSPnehJltJBmz84w6mgP90iQy6VBgd1/UO9OXuH5o01k9UTEEWklnWHzSx4DfISMPQZhsQ9cEAdLF51TmnQsrt5y56mVZ69N2szgQkE+J6m0UYzzmC80thktu+oWYmGMUiWUM0RuM11zslg5Vxo1gLONX8GB9xc23JdA3auzy0s/I01C1nPWN/LuJ8p/e0/9xmaDfNdTKXZQFy/tLF5Hdn3sN+IRM9fY67vPk6RlOhjW8yKu/cjiRkxltn8OXrVJRM/49jPxaT0MTl7DJwbIC0TBB78hkw1UfSeJu9Mvw8k1OzJKOfdTNroL7X0cW9ZqLmMTeY6TYG4DH8bLG1+Zi7ma04jmj2MzYwOpTMw2zMxcU0QONNx8l7VjLe5qtlB3OxywT2xbY9lCuzxM3tIFMx2JT7X+ioNvnqvPEGPk3Sx7lXzeRYQ13dfes8/1p8EcTGX3SEgQGy3K0OXTZs2qlfcggULyuYtD5UlS5ZVcspeEOf1QEcOmafrc1kWOO+p0ulOVeoWzqcFcXucVe0b2hFoR6AdgSd0BDr7rlvTRY5iNsL1GRMT45VNc25EVWZf8q9O2bFrXDbGtBiY2LmjjA51ytjIoEDcCSccX+aNjZah4bBqDxDn2KkXxFXBc1z2XBb6lrXtXTKwlqv4wFmblpK5rLsTOyF5oAMtg71wMSzTZZyxCKfMBIKOEZtW9TODOG/4/n/1afv864x2zQjuLYjT1zfQVDJ1vT+rv2dPM0p1gzK1wYXUACfHoAY3mZGtjyaWaY4eWPnOHmAVAc/cQGQPZ9wI8PuPsycQl7VhrpWsGUeDtGQh8+eWjep3Me36JYXVvZjB5Y7fzQXich7kn673c7ALiKsy8T3Z/D3dzV4Ql8esnVrd51ETMkCcJapztV/vY12a55NkzN48l416o7y2TBDoqvrGcC7mfc5RSDorrzHGMp/fKRrUxw2t5kuC+L4m883v+f8biGvOr5ynTXnyXM/ObCCuyfA6EWU6KJN+LYirW4o8HiBO4x/7lQllJ4q01pSOjE3uv/8+MW7bd+woS5bsM2tNnBQys4G4guswTJwTnnzvGy763/Zu893TEtX+vh2BdgTaEWhH4BcyAhWIS/ZN2foJyykJ0DMIbGYX+d341JR094OdroxNhjrdMlimygnPOaacdNKJZWy0ZuJqHiNYqq4laj1BWoCSuYwX9grAzVjr4C3OQVyz3svNt+VAGLIRm7wEE1WmxUqm8UsGwtrUpmvGyhF+Y39TJjMztr0ATjF61Qwbtq+XsevJZzdYtubxm4A6YqioCWnW70SdS+P7ZpsxCeLSTt8MpWWlVfBXyWp6QRyZ4NlelfTWF91zrPxMD4uWF7OHqZ1gtQJUjc/NBeJIINTYtwbP+XUN7m23Hn8Vs9rPxIU0sueUmwB7DiZO9Y3NupvG3/vv8d4/7SkPrmtOe5iOWRguz7u5X7PWxP0cTFyduIhvbzy/KYfc+2uPdyaIazDX/CilsWLlmiYkjb/P5S74eIG4ua5vrvk857gEc5pJgXyOZ5QR9h2oqo9N8qxhEJRuqi0T50F7Qpg4PRPTWoJqEM0/bJ5lxl8ZtbJly+Zy3/33ldGREdX1Ll6yzH3iaPY9ZndKTY0skZgTxFHXXYPGN1z0H1sQ96gXo/YD7Qi0I9COwOM3Ap11a1d3qc2h/o0XgIWaOMxAMpPYZI1SXjkRAWiZsrnJ8CCtBraX3zjxuTI2GRzoqiZODUUbzYxLQcJmtstgpvf1WEFcTxC6m/OYM8WWJgVMilqhykSkT2LpKM+SSp1npDtl5RyyFtc0JYCbCcQ1icNmCwNLueoaBNdDOIyNDVnAZHc5ZQU4AlQlKJT80ZFVsHSGJG6S3gcy+8ac39vhzf0AE8TtzsL1umTqu+co2aEWqV+qledXubo1AMBM86F/6js+j4C/r5eTrnJORqgGcVnfl5LanOPZXN71bAb0+l3UxO3GxDVA3IwRDnMoMufVtcRn1EususdNV9RGgDjDsz834DKIq8YixqhivmQAkQ0L82nI+srdn8dqvjWMNnqA18/LxCVLH/fUf/hZeNxAnJJT1QNWO0pG/dxsy+3jBeLmjIz3huGc6YTTMKPprliBjlxp+j6YOLqHYavHSX9r1AK3TNwTD+K8T9jwCRDndWxaEmn2pm3bHykP3H9/tS/NX7AoQNx0GQljEz2yOKKGO+WMcspCPOD9QGqLbiktiHv8ArH2yO0ItCPQjsBjGYHOujWrurQOQEJJSOdecFPVn2zaWP3XNVIGegnipifHy7yR4TJ/bLh0p8bLSSc+t5x80vPL1OSEjU2GsOx2AbqjS/rRDVUMX7+c0k6SM7+SIZvpt5WkMPmEBpBzaGomzrVk/i/ZQD7bC2AC7KlhucGRQJfkZ9OuIaB2bBAByywgLhRrPtcGgIuT72d92CzFEFCgTn1hFTv19rerguoZ5JTGN83rS4fQPM+Zx9VXYDll1sQ5WHNA3Xvc+hgNgm3GA1uKmHIr/zVBWMoaK8lRWIXvDdtaM3FR2V+pVvsNXfpOK+o9+Kmv1UCNeer5jXTI/+XvDOLqmpeZQJyus8FWVHG3TE0cCPXUPfUAv0Z7jT7JZnPcPYx700PODpxOPDTGI54Hgj0HZjn/Q1ZJQ/OUWc50Nx+vmjj1IGyAigaYa7JIj2pxi3lr8F3XJFa9EvMGzcDGsQ7M9no8QFwPS/qoLnLuNydD1DMHPKFqxrVHvtqc43HsRpKtlp3Whk4tiHuiQJyBVHoPp6TSII66Nf+OPnGYnDzwwP1lXEnZjmriBmgNNOl2QZRAaC2hAXgkS2YCcQUQ152IPc97yhsv+uOWifsFPqPtodoRaEegHYGfdwQaIG5CwSqAjiCPdgK0GGDz5u9NNo7NARA3PDxcpibHS2d6qixaMFbmjw6VE557bDnhucfL3cpMXARSKVdMEBcIoAoOIqCYq5B/LpalCtD6Hb8CoCAPdBBmZsTGJgY5Yh8nCbYJ4FwfZKlnDeJ6i9eDfqr0ZzPIKRsgLtk6B2wkUMMWOthONkhtwFOT2izHxkYD/OzOxDXvQx1XB9AIFs6Z09qB0a0dZt9/9Zu0yI4xMdCxk2d+pwFiL4hrFvnvNhmbtWtGQsEWWkZaA2mf21wNyZvH7gdxzUB4rjliTOnvSnDFvWd+14DJ31SDrmT9Qn45k7FJJV3rBaycy+TUxKwgbk9znTN1I976u5vOqTM//IA4t/No1v0luKeZtN0apyuWVq05pqbVX2u2WVLd9wZzmkBhN7Z1tlVphpo4Me+zgLg5puweEIxvc+1OORUJEt+fyokzQVwDzP2vBeKirUs/m7ebUqEhMW+y2Q2mO+dFqgdaOWVjnXicjU2SbctVXOJKVA7Jwg2SCJkuk+MAt65A3COPPKJVY9n/x96bNWt2HVdi+5u/e29VoVAAqgAQpFoUB0mUKEoQSYmiKIlusVtyDz/A7Za6o92D1G6HH+weo8MOPzjCD/ZDRzgc4Ve/+MXh8C/wP+hw+EmcRLJFQBJJNQhU1Z2+wbFy5cqd+3znfLdQBAq0fa4E3lvfcIbc++ydK1fmynsvFqjyAsQtV8tyaiBuahkyqLq18ewRNinlykCc1mmCuH89grgf1eMavz9aYLTAaIH30ALRYoBOvEvIT0pRiqXSG7HcwyliDzdIsbvCJIqft9flZDktJ+t5+e0vf6n8wmd+rqyXi7JcLsyZlAsKXw1kE1sWePqY+dW+N3gvOd1f7BiZ2hi4+QYABNCoEf4KYsSsOU7y2k2tkgAAIABJREFU6xBgYRpXEr3oni+K+Ftnv+IV57VqGViktuT0RDqLTPE0hk+KY1GT159OyfTPNFaOSzIQq8wPWdQusMmMTgC0tqrPgU5S9HPQFeawFEyP7CfGLsZOIN3TPCMF0B129ZojS0k2KuzughR2LDdaHb9UR1gvJkoGGy8jvssPSpHUQBqRmqeOupCND2L3WgnoUt8oXhjBHh8cv4faI84SeE0AsrJ7cnyNdXW2O8/bnE6qKRxASeN8U3qdsXxUFI2xDWVGOG+cbwaglR7noJWgZ8BPa1CcG17j3jwTqVlyz7PanSqqMw2GqKmJS2IrPSm0xzxKBU4iaJPmL4CsnS+OKcDHlOKhHwPHisT4h5rU0sHXqgCIjh3nxrQ60lvsidf6LhA+qGerRwogVh+EKqJj8zb18dRcDxTXMnlV8Mef1W5Kpgc9/IHzZybPH3wvRYb6bjhHjpr3tU73z4R4bgeMOHjWDijLX2+GP4JSHV3O7vdDzCmNQQpoxJzopLvyda5GrE+nqWLtIs9sn5pN0T4E68rGGn6/+eabxryhxQAyL3dbZHgsrCYOgVqkU3qehKf18x7C1PuNqU2rHQ9s+XsjiHvix3H84GiB0QKjBZ6FBSYv339pDyYCzh03ga05FWLiFq5cKXYO71skez+z6B4y0SBHvJjuyslqWv7a7/52+dmf+URZr5dluUAT1qltFgBu+/3UIuLhJMjJTo5jAzDkAIQlOoxXstBRFsdV+LglevpaPmdy6iPN0evIKDxCJ0FgI7NakQrmu18GJM33fD9mLRwjqSxIp1ON/mRIJWVD9eEWA1XuXz3bfKv3rgYChLwusoqNAmBKy5OtzRUwAOMuQ4BEHcMd/5qIxRpDV/ZsHOKI5BNAtimZ4TVGOmP4iC5z33WKj9WgHXtAxM5llq4yeFXuXECmXlnPUYM1pDBOX78rjrsalIO9ZKP73BhdR25TNumIGujK8/2IBHpXVbDPDnoelCZMR89bCwwY7unTBQ9t0qSPPslK1qPuaXU+/l2BTqWtHu0ZyYc1gJpAi45hdboCcf542xigLlTPXs81h1BPGifNn6bO0NcWAfCDtMMkrmQBAMkLPomd0me0DkUtrNfEsp6zJyqj76b1sHtKBh+GU9qPXSKCALnvWX4GG+B4cBAPkgwcfHguqU1I/xezwuu7Mu2NIK4GHQWoDgBhL8Cr99m7b/i6K7GrvF9xLjmCUyq0jTNapFBZGhstanff/uFb5Vvf+lZZn5yUF158ybJM8FXs5RA3Qd84q4mLDoW+bkU1KsDitpQdM0M07//2mE75rqbR+OHRAqMFRgu83xYwJg5pVKqVgVIjHH9E666urpgyifqh3d7SrdgsGKmJSMsCCEHT0Q1B3HpW/sZf+yvlZ376E2W5JCBhrRHqx/w7SA/zPVAOe2aKlGJWHYDcX2g49v6kIE5gLB8pNuKGWcClVxZR32tU7VLaXQCExCoFPdSkKBFI6vOmArrbWf8ubMGyWYCbVE+H13pBnKeDWbLoAQDr1lGpwXhl6Kh9xrq/6uc5U2EptjMW0icQZ2lpAHHuILDWsOIbAZMaRM+pmIwsq0hfoMRSW70WT5HnysTVSD/bGhz/6QNxDsXbblY+5gJhvUeVFH9Sj8TnwkmXOpzX1dnr3oMQkXF9TgBQIE6sjzGQnZTXY/Vgx0Bc3LcDCTyvBiR9Dh4TDvpAQRwNmuq1PMDxFCDOvpKZqSY9lowv/eHqeosFzQ50L9ZIji7PE/8j6jyY7/cdxGXW9AB4HAFG7xOIq6nx1bIRRDkSlKARh9m4EcTVtWaSWEm1GEBd3HaztTmPEoaHD98p3/zmN03I5N4LL5r6MnYdgbjZXMFVhRcOQVzZeZ84r+c1Ju4Pxpq4m/ad8f3RAqMFRgs8SwtMHrz0wp6grAp3mFoh+sVtrsvSG4FjEccGgagemLrFbOVNQXel7K4CxP3Nv/5XDcQt5pOCtCWL5O1LQS+62XRhf6NPU4CiDHAcpPQBODpMw72sjrITxyKruG/VHUXaS2LrrI7u3TNxAkQZoMbfArEuJANQcn3FInLJoA+BuMpUVSaOJBAE9JVqmZ3TqthYM9LS/bhTSiffRsV9YB4D27wxIimyrM/ZnHFGsQVxFShmUMi/BeZUkVGne5PGOphClevVhh+VPhDXZQpyjd5NIM5YHFdUzbVaipAThJHR5GelNsl/K5ptf293Vv+oH6U+5rvJjHT3Lo+9ZxZ21cv4XkLXeT4eHrfO9XezCGW2U0DsSZm4g3TETouBIWbnqABOz/Pe3PfAeqA1cOje8/sZoAl/BFP/rJi4Y6m1SI0fAkbvM4gTyxkst1jRwUn19CBO/Sx7D30UOB6Z4T+GTJxdrSlS1rWdzb5L2e42ZbfZWBAO2Q9vv/NDA3EnJ6ctiFssy2q1tL5x+OI27NMP4gDkOJbMGhlB3LtZFcfPjhYYLTBa4P23gLUY6IqCSI4fwibL5ZKKjABxM4I4eKuz6ZK90iD+Ua7Lal7K2cm8/M2/8Tvlk5/8GFp6G4gzR9nEURZlCvbuCUBcQAnV2oggeh9AXDibPZF5uw5LLXp6EGfH6KSLssYBNYZkPPGjFg/GeqVaHUtvSuBKjmT+jFoIZPUyTZ36XW3+lW0LBzoxcX1ArgVf/FcAOUMNLbDKIE/XUZ16B3FWB+NAMdKDqq2OMSJPAhDeHxBHr6kPeAylU9J/rSDOfDGkLZuITlWczEEIgcBjYOIYGBPDxxRBpFDmxubDLOYHwcRV9iYxY+5cHkvPOw7ict1kZfL7QG228ZPYXXNvBHGHs/NgbfKVs64zQzP6RwFxR/JG/z8G4tQnLmp5bZGrWRwzF+763ve/V/74m98sz929GyAOz/bCQRyYOOxpTwriGIAaQdz7746NZxgtMFpgtMC7s8DklQf395khyil1YOJWSzBuTMcCwEAjcFIOaEWwI+M23ZX1YlLOThcFTNwnPv5T1mMG6Ru2sTtYeRIQ18dc1deOFXo8+Y13QYDq1Gpq1I/OxLkORgsADy4RKWMAiXsynLDTXKmLys7qazGQUhOTIIiN3WBWUo+ypF9Pronr9pTL4Et1P2T+KH5A9o9OWCV8xMTVxtOVgXPUZyZ2dbRUT9gyJi2X8CTgLcCrI83MEjU1RIEu/XqOJXSp51YSYcmAANelNGCxEDWdEtFsiBJ4z74kZBN94jqMyk33qfTLoRmP1CoCEqYxg0lVvd7708z66WvizG4h8nCY4phBUwPMjybgSQ6ik6KpoU6iH804dgIuPY+rvdTMyg8wnZI5svUq22fn2TNx8UgltqhhaQeX6KcHcY0BnnwLOP7JH1MmjnGvlonDbNxur419R5AVaw3UKcHE3XvhhXL3+Xsu6DS1gCz28ykyZJQ1QLkUMm55biNTwEWZtKb9/h+O6ZTv1RQbjzNaYLTAaIH3wgKTlx+8FD5JpGlhXd8TWEDhSoXzAHEAduYf72emNAlhk+lkV1bzfTlZT8tf+w+/Uj75iY+V+XRiksZWw2VpHgtIYbBRtiMNOR1DrEKIWoQYydOlezWG0mYl4BB1ZtU5q46HJCbfPRNXU6zMWrRZEnLBn1BLNNy1g63R4gHRUtYR8gusn8vsWAuG+BmmIdIZ7oLH+vkW3eVsRRa40yOszcEbf8FBmoBaUhY1r1YA0Y/hzKFnUSXGrQKmEF7IbQvy/QrYdMbrSSd9HxMnQJBZL6V8KQ2y9/iNsEnL7EQ6paVadtMpycKpX15WjMy9454k1S9f1zEQJ5+ePQdRQ8l6O6VxHlNC/CCYuGiz0NN+oJu++KQgTmMq55O+L58NqwLyes7MEOmzx9o+/LgJm1ibiFhbCKR9pTGG5lmnU3IpSOw6Fz1e07HUzx+hJu7/DyBOabr9wibocbop11dXBuJQ8vD9H3y/fOPrXy93n3++3Hnuru0z08nMQJztydYjTpWIQyAOdfCeTmmtZvbl9//xv0ohgyddicfPjRYYLTBaYLTA+2UBU6ek4+69z7TfosfV9caENhilY4sBYxUseo6eUvjOtswm2zI3Nq6U3/7t3yg//6mfKfP51KJ+8wXljNGrZr+n+lsEkKPNQBYvqdLfSgcTprHUw0jdq73RTARDaW6BVTKwqE5Ekw7lVs0qeMRODpysWXBl/1owRVDWPV7UxfgxAiwl5Uf1oaO4h9Lt2HLgppq4Q6pNtVexKztg5M1lYRH8uwseondeGvcKHPl9u8+kfCcZS3PPLNWG9lJPMzrRdT7law62TkxcT8pT1NIk3YhwSHPqZsW6tRVBRY5xXbpeiHxkdUOlGeI+1DeuMV5gzgpwcyplOP7eVLphct2Ftgb1zmTLA4INsnCLHdPvqxHbCDvWucy6PA6WACTrGeks2zPTaehtt4HgCdqDQFl24IfP85Cf5g9WagBNEoqva7xDKTEmXpcabkEwmTgaml9Jab8eTOq86teo8/J6yRJHKMLFKVsxHYE5YymjH6QHagTUjyhFUgWwbShPu7NRPNeCHHQRoHGDx62Lg6b9jqXGZuvVkfF7xrMXz4BnD/ipxKtwPfP/9c9q3ui54EJRJ8UxMG9BgJ52I8pmCBa5FuAGiIv5n+efmex9YuK6Uy+f9xgcOcLEVXvGtG25Wd/cbOr688F1or3Pg33DP9+sz878+/LgZuLIWj0cOTRLzQaQQzol1ptHjx+Vr3/ta+Xs1q1y+/Yd28NwfoC49Xptgl0U7fLVZo+urh7EdJsBwEVNnNWMl/L7f/gvRxA3uHqOb4wWGC0wWuDZW2Dy4r27eyhQqsm3+sDx35QmtsXe1AmZUolo33aLNMp5ub6+KPPpvixnu7JaTsqXvvj58suvf8Zq5aCOBSYPLJxtGoZZJlQmzI1kO46RbWSIHs6mAWosZW0yo3CE92uC8wPgYG0PoGxorQ8ykcWdzjZRV1fMAh3i3ijv7o6o2CDv3ZRBXHd41LONe3VyKr3RMJ2z6khWIJRZOboF2ZELR8ivhU6yu2JHIto1tZHXU2vTeA5rCGtNzVkXxUbX7NkXrjPD5sEC5nvrnZ7WN5BKl+x/BkBNWx7VXTBxm34Vu45P2Z7Weg3WFgzhVPnJKMJS2YAK2jDvfIx8rA3EudNtwQVzisPTpW+bm6b7PeEoua4NEXDct81Rrz8zW3hPRc76lKKrO3JEq2CA3Zf3DdN5VSOZx0y21rwOdsnHIad2+k1EutTxJaYGLLqfk027DcRhU/tWBmPpeWieDU7kppVCtL8IUaH0mWEuKcZFARhT4XQgpzGs18y5aGykgdlUj2iKqHBq61gP2Sj6xKXgTeOs+xcPntUbQEE87z0njnUlbJdYrWM1X0nY5NjakYMSnCs2mIPTRM9X2Dqx91JB7ftyTdMWcPBnNE56DHENXc7wfI15P/DVpxXCunE9dIXealcGbLi21JWtL5jI+algQA3I1HT//hYD+I6Ni605WN+35atf/aOyWq3LnTt37dnEuo+auNPTE65G05kJjHFJ7BM2gWCZ7//+XP3eCOKOL5/ju6MFRguMFnjGFpjcf/GFPRx51GZR+txrs9wxVUpfAB6L9sFRnhqI222vy9T6xG3LalHKr/7q6+Xzn329LBazcrJeG5CDQ09XDyqYSKkk6+T/36TamEMLR2tPcIDeaWKCKGqpSLeng/gGYwyW6msUkXdwaJsjnOzEJjUMVbAYdOZUv8Qtd9hROAbiAlykVMosMlID1Sm+7gAiO3WZ/euyAN25Un0ERX49WpuOSyeB37SaKdVLpYMFoHRbHHMyec6WRdHxoZTmb/vRK8tqzJdqxVxdUzL7FjTI+Z752njlAQCDjXIWR4qokTrnNyrmhbFrhZurI2kCIEmExACSn5dqrawrk9OuNgG4dwVABKZIINEhY/piBfjBivgdaEz1eYE4XnanGbwDPNWRRW8yz6HVsaKutSdufqwmTg5d7xqUn6kYzQp8ZJlgH9JBDoFIZeOeFsSJVRVz3WUwYg6pmbYDOAQyUCeon2CHnF3K73XtgLUI37delz4+sBnWM8Y+0ugmxpLryPDPBwLiFEDw9SkHmI6BOGvP0AHpCoTkZ+ZgbRKd5JYIEMMV4ni25aDpfgxBnGKIac019WOzd2UcD5k4rks14Mgm8A3IZgQy2FvLE7E1a8fWP9aqZFLOHz8qX/3qV8vp6Vm5/dxztrcTxLHZt1Uyoy+sH64PxE2sQzgBpcb19/7gn49M3JHneHxrtMBogdECz9oCJmxCB5UMB8COnEc4J3BuybQoc8pDjZZOObN6uEnZOBNXyuu/+HPlVz7/WWv2fXp6SnXLHRwdtCgA44c2A9zMhhwbSf4zndIVAT0lBA6zmkgrop4l2t2XD2frQDwiTlrPHmyCR+TfExCXbi7AV2LWGsqwM+qZRZMzH07nMSYupeVl4CDQ0z1GdqQsAC8WLjF/BGH9I2WwfDo1JpQMLhk5ARI52OEIpDQspZ8F8HCHRV7CkDplZX08YUxOhjs4EIYRgBMrmx1s9xmT00hAIecUzpDqyTj1ag+3StLVtgE4LeejUvnckJ6CTJtX+3UB1hCIq4DMmWSxgs58ECi2T5FSKiurWtlbOYNSruwHasMtPGqq4iETFICGk6XerRhRP5nGIbMgTwvi7D5g+znWoQqaxWoLkHNeIzAElphsHZzZSIO0LAN3Vn0+Dy3CmQFl38s2nboJvjQHqUC+e2yB3qFzxlg6SGzm8tMycak2MJ+XAZFuKnR7ZREoSy/HNR25nrBAnhMRTbqhZO59AXFHQLXP45vG5Nhmne+3gttjIK4GJSPo0VXCHQBxaPiNFjVUO56W733vz8u3vv3tcu/evXJ6ditAHNoFoQE4rgJ1cZbVYjfR0+wb2S5K9fdx+tv/6J+OIO5Ze2jj+UYLjBYYLXDEApMPvfKy4x6mHFZ2hOlxxoaZo8R/a9nf76bItiirJZzm67KEsMlyUj71qY+XL37hV8rZ2Uk5Oz0tc2sWjpRHgLilpXQoF78PHOTXDMyk1LftZmfplZTlr7LtcKjQDgEOOBw0nBNRc9yLUjO7pT7BNu1RU6DI+nvHxIWz3mP8mxi1uolzg6X/1v7uG1MmhXrkNLFtca9+nBzdlYNRHf/Dcx5jCgzEeYommEk55Yj8WqqmO9gEdg7eDfjgs/IJOjLwT1iTYseWIfwPpdR2a8uA2hCgiBqijuCC5j7nSw1kBDAV/5dSNZVSZjVE2b0x5JAvbAAEp+bhXSbuIP2s8bb9H12XSqnPXvNFAKqaSc5IA6iD3unNIM4HlEfoME9dANe96/cexCHlmiBOgQSB6tqqg3ML47rZbGwOaE2zxucxL/0ZO+KmMt2V54zgBUCh1w0P2raZD4fGP/Z86dPVdu9BOmWneb3GlNcBex2rm0znb+akB/du2m4T0Mvr3LHU6+FDPj0Td/Qyb1h/brrFsCcXvxTCGQZxBNCHdaGqf43nroeJw2ew9/EYu/Ltb3+r/OAHPyivvvoh2wuROon1mDVxJ8wouCGdEgBuqjpdD5T9xyOIe6KhHz80WmC0wGiBZ2WByWsfemUv0QM69KzfUZQZTqA5O9iPEshDOuX11aacna7KbntFELealo999MPlt37z18vzzz9n9XBg38iqUKESAidWIyA/tLN7Z4AjBoeMHBgfiqpURTu68XCiLy7Oy2bLjQoRR1y31S1tN8ZYwLlvVAmDVqnpUHLG3wsmLoO4rpNGsJP6wbktcopNBW3mLcd8yICsO0nM8R/o2VZ97m6fM++pNcDC0Q8Z4kydwfJ0oZwuaqmE9EDc/1CKJB0VCN9IZKML3G+a/C3jcSiUIUaBc/mwDivb2dUHvNaynZdw1KPeL5ysml4U1+EqkKKrxf6IDcpMXL52HTuzl0qnNNtpLD3tVZ8z5qjDlmqc8jMTbF4KABxLp/Tk237z96lH1knVfqfLxh2kGb5H6ZRW1zmzNQsgDv/h/q1uF3LrTL5uQJy1SCmlLJYLE20Si4exw3gcYyrxfFmdozEeUOqFKuC1KcoC2L3beSyjHXu+Yh2Iefzegrg8cAHiuhGv9CGxvU3+Y0q1HXp2m3TbvKbYID37dMoWXHWu+klbDBxZqJRCqf2UJj0C4pAFM5TxEKJd/emUUCKFfbcIUux35Rvf+Fp5/OhxeeXVVy3gCcB2fY29cWHZMbv9xOar1c/Z0n7IxE33kzJpMif25W/9w/9yZOJu2pzG90cLjBYYLfAMLWAgDmBHLFvUDnltmilXWtG0nFcHeWVWLi6uy+3bJ2VzdV4Ws21ZL6flwx+6X377L3+5PHjworFirFVjw2z0iUOUFy5oV+ghgxMKjcBhUr8riKhQgEMbTqRQqtbFpcN1HBOW2NCxwwZKh+1QXELshBi/96omTkIqSu+iD5ZYkU79W58D2AfkjoK46Nl2KGxS2bd2dqlUxVJKB4DcUabAm5YLRAgk8F5rRL8m7oTr2rJXGZQ8aSQ8pVIKZgYD0yeU0eOC6CX6T5W+5HyQciHrTgSQxF4SnTKlMfdiw/uWhjwje63jNuDRRYI0J7pMXLYn5jrYntoqYBsgTk61fV9OlwiVHvb2GIg72mLAHXXZANenVOdmRnWYFoFouoqHgPpp0ymtJs5BXKSCO1NmTIPfu64RwBegCyAO97Bar8pysTA74li4dwQVwNYN/WA9O3/82IJF69XamOSrq2s7HlhnSzVMACWYJr/voeM+axCXxzCz8prPx5i43nH3eXfASKcbJrNcwxk5AMIczuFA0fB++CMwcUdTUYeT/fN87rsuC7S4Emxd8xS0OA7ijlmAQZ1DEMfMCwqbXFmbgWn54z/+Zjk/Pzd1StTFNSDu5NSUKJFOeUzYxHJvEhOHe/2P/sF/MYK4Z+icjacaLTBaYLTATRawdEpjxpxpUPNpCWDAsZmbUiU+U5kKsGoXF5fl9q3Tcn15UWZlZ8ImH3rlxfKVr3y5vPLyi2U2p7ok2LcyQQ3J3B1junQtqKEDhDo3qFDCMSPzRwnucJJNfMWVK60HHVOpAPJwrbgPRdeVHURGo0rh89w0jW2rIZPfI7YymFrEer1uOp/EL6gShtQtgpnMuhyk3nXYrnBwJLJyhCXLA8xgL68oMqOSM6trDecysaCmGJqYiwCLUfzeP5VgO9ZNtuqUuU6xojXnRiYcMxuTJCTDIZGzN5CC6ESEOaLODIfISCFY7zrFYgRZQ8mx13zJypo2dzIz3AASr7tKjJwuV0qqlSlj828K3yh5ODGaDrIaJs7ntcRROIYMnGDuQ7BFgCcDZaVd4ntZ3CMs2fQOK2WDJr5pnIORMDaR4i3xfrdu1ZVB8/wRK17FYvy5yqyCz1/DxAqkKE3YbaT7bQItaQp0K2iN6UVgyBVpQxQiAXsy+ATi1otxu3EbIQ18ybniLF5l+wkOuz+4FIC4dx6+Y6nbt85ulfVqZcfcXF/HeOs+8m8aNLVwSQdn7KC/PrgFDJy3japi5xHxJ18DEKOn4EyseQJdPhYKjHlEotMepLWEnpFc/6pn0UDsgJvPYENl5XXUeuftzeTDDIObmu/QfMb/MVx13ZSpHlZn34AnA/hypW0MZEqSFlBpVSarJJLW564YlHpw1jWQAM0Pb5uaFnYFUrFeeeuQSbEABVjhf/fvvlMePnxoLPVzd6FO6emUVhO3thAqmLhjwiYWRu2AuL81grj+TXB8dbTAaIHRAh+QBSb3X7y3x2K/Xq8sUg3n5uLiovz7f/+WS9DPy927dy3Kp40bTsxivbDG36erk7K9hjrltMwn+/Laqy+V/+Avf7G89qGXynIFYDUpmw02mmlZLk8t1XG3pygBvBI4qKZe6Q4iezHBAaZwQE7JQ9qIBEG6jgnsp+bZSv9U1N2A5FB/rE7PLtXIGDDY78pijvYIGh05DR4BDpBVI8LUbJmU7X7jaUIVrOYxriybO80BHlg7dsDCRQbacDBUTaVDL6DD/CmYe+CgZllrepxPrBaXAVP3npRSSfCh1gDebNnAbSrmT+ISwYINudN7MrSU9SeoV+xcLK6k/t1H9jQ7FyBRYKAjThGj3GGw7NoTqBJrZw6bvZ4DBLV+EccLpsm/n20UoC8zij54mvsGBgVEkvMdTbsTQxbuXwKiDM4kZkEKlwFuqLaIsUKwRsc9YGgc+AmUtoGAbrJcj+Pvgix2jZ2WIpmh7M6hcPY1qZMoh3pbmtqtvw4mTUEdWwdccRTHwf3Bnli3dB35N+fKEQ8+lBkhv14/B0facwQqW0IPmEyfzRMGczLb3Z6v1rLWtY39vfyJZMAjBxmOpNR2wUW79hwChcwaGjBPqXRuLLvHSGXvPJvCF0PWI5PEeVjXpwpKu4GlfJ9PwlRmdjELYw3tq+3xbSRi7Bug3DlAF0RL1TNqxYdSIvX8KyiW0pN59hqAO1ifuSBCU9LGQLW41isuqVNi73706KEJm3z/+983UZPbd+4w6DmdWT06UiopasJ4mSecV5JPoDTNb83jv/0PxnTKofk0vj5aYLTAaIEPwgKhToko8+XVpaUJwaEDkLu+vrZNF1Fn/FusnAGt+aRsdgBxp+Xq/KqsZvOymE3Kvbtn5be+/IXyyU/+pbISiIOPtUdK2IltJGgQjr3OwBocG0Tj4RdZU1HWuNmWFQyUN5iFK+0OUws0GKYkQ1Fr+MxZcwU7AbsDI2cQRw6P1+GiKHEer8ujUIS20woyI8rsO/IWQAPuW8jTu8NiF+A7aHLChlIZ43oVib1pljiDSR89K3vSvao+YK1Lgr85BA2bNMOec9PByqAvsZzBbDkjFU3ZwUrUSLVTp6lHW7g1fWcs+x0ZFdVA6UMt+0enDECPjbz3VqMZaXaptjKDsOrcpdpB969Iwjmzlpqg1/q/DlNyA4irTq0c+DbNWEyS0vSy01+Z0sRlOAudaeaucylGRGCNLApBnBQXOU86rInYDb//A6c7jVSfI5/rTI+COJ+kAri9070j4IILFJgrAAAgAElEQVR1CdeP9Qo/mhsIGJkoU1KR7LPhkwIGY/RCOIjqfeYG26NE0FbZ8NROA+8agGsDNhm85uuq9q/Bob5U8DxOslMFMwxs9P10gSC/4/diae9cbPKzrzHrfrceH30Yh6FjC+K0Fjk7l4B2Pn5fIKF7P/kzYc/YR4YDXn3HrkC2I7SUThrsaBMYaZ/BXpsrQBBsWgvcbgRxMS6+BllvOA+E7bdW/4304MePHxmI+7M///Ny5/adcutGEIfj0U41z8aQYtyG7DKCuJs23/H90QKjBUYLPFsLTF59+cEeGxpSi84vzk0YhPVnxYr2N5vrcnJyShBnzaGhDAkYtinX2+ty6+RWOX/ncVkvV2U5m5TlYl9+40u/Ul5//VPBxKGQer+H2MDamC0cng4C6+2YgkLlPP27qaeif2SKhqqdCIfInT58gNLwFDbA4VHojR+xev2mdWGP8IJU/9RG5a02MNIiq5Q+AUxSc7N7xR64KbtSZfcPnJ+m3YCf3H0HHa9GoN1JsGbStcfVMYdGZlHaqoHSrFqY2RB35A+BMR27YYjX1t7Vc/LKBPAEsJWKRXVRsmj201GKPGABmhvdl+3mKtoYVGaWapc1EE4nNNKA98UcHPxgDqMRrs11ifaQQk2AtDrc9LtqaqTuQ5cV6Y2RntaqiQ4xTZk98FA8bZEaYncBT2uKIwljx8QZOkyYVBdzLVnXydW1NtfcwwRxOFvnuQte8j11gUz+fh/Lm+9f4BnOK2rTHj56SFGTOdO/VZOL76DuDbVsCurk87yXII6UhjPDPr931ieTa0bfvbMeuWVi6ue4tjxLEKfR4zzXI9rNijhcTQFhn4yJGwZx3flDtnuYHe0FccfY1FhqHaj6v7ts3zBY5VjU9OH26gZZw6AqeS95vPX30F36Vllmvs+oJQaYOK55BHEQ87m8vCh/9ud/Vt54441y794L5dbt24NMXIX5VdiE16YARV7HSxlB3OGcH18ZLTBaYLTAB2kBY+Lge8LhuTi/sD4zABFwhJCahDRKKFohym3MgNWh7ct+gjSsbbl1ers8evthOV2ty2oOhayL8utf/Gz5wq/9UlkuZ1YXhybf+zIrs8mKNXIAY0bFuWOD9gUuUBICJEXAiM44/qNuQBXgaFgl1LaYPDxAHNPmwMLg3tSvbMjQtvF6JJq+lIBLTmt0VsscbFyIqLEuiKPDDxC3N9U1l3l3tkqnOeokiAUhVRNpPrgugejBSaOotnsEYvi6DnFIz8P2cHCvN+Fg1lRERXqHnai23q17VZXNUb0Wjm33YOZLapCJN+gChRa47Mrm+rLfIY76s5bxkK3feedtT6ucU8V0iX5hGEvVo/j36EnSefaUIwNxGo+OiI4x0z0ATg7pEIiTN5fdwHDeQ5gl3UvCRoPO4k0pge8ynbFhN4yxaVX0uqlnB4DNjdjYJ9mXNvBnPKuJdtgzzYFIaHb1WZgdDOvlxUX54dtvW8rkyelJMz9wD2LnLMjjgajutdZnf+DpegImTosVhXA4vwHgELnqA+S6tnzuFuw9axCXCbwa1DgaTOCTYqP3VCAOOQseYFJKQJ4vx+Z6rKOdlOGj9XCd4Y3j52dugMQLJk7z1o/VF4zIp7HlDveY0im5mynd+QnSKbGXWIDQxUwsKGAhMmPTEQ693lyVP/vTPy3f+c53yoOXXy5nt46BOINrnubKLVB2yzozIxP3Qbpo47lHC4wWGC0wbAFj4rBImyN0SecYDg+AD35fXV9ZOqWkt61gGzVb80nZlW05XZ2Vx+88Kmerk7I0EHdevvTrnyu/9sXXy2IJMEhBkzKZl2mh9H8k3UDGGCkh1oOOoCsa8SrqyJ3O0y89dtgr+AGxDNaxsaaDrQOQGkQmbtgIAlbcrBzABVMmtyQfgGlOBLXYBJ2ZS9e6R8ooQJwzeIfshNjIel1ieCTWEFuqXwLeH6pJyXd3yJbQyQpHWEyM36M1uN4IxFGQQ4Ad3zEwPOjX5tQrN4B/tooftPVwZL/oiDQRaY+gE7T3n9NAxJaNba1thDn7YtwImjWOTNnlveN1pV/ibwB9tXkgo1ObHOex4t9yUGu+WHzee5Bl23b/HgJx9VorUDdnuYn0+9E8PdauR+lvnTmt91Qb2jiRKT0y5CCc+Q3HuxrsIJ0y1GkPQFyTo3sArs36PQ9fvnSSFNX9pw143MaB77CLYuKwdiHIBOVIpIRa2qzXDumZ0jFxliwM072+Y4DhpnRKE0jyiBOFLfjvPUSdjH1u6wF1rtzWIAM41Qr7DH6Kmrh+SNUdD64XfHYZW2m/h2dNQZ+jJJcxjv0/nJtc0XTfea7Haz7uumeBnOPrTwUf3XVweNX3fUVX3JlbVTKlc4S0L+heGxB4zEB6T+tcAnBHgzK+fAcT53twZeI8YOA1wm/+6Zvlm9/4RvnwRz5idXFDNXFqaaC6uAipKQDotz6CuKOzaHxztMBogdECH5gFTJ0SCmtwfMDGwIGH0x4iJleX5ez0zJXyUIdEdms6nxjAWy9PysWj83JrfVoWM2wH1+U3fuNXyuc+9+myWEzLYgnp7SWVKfcL3uhEG3lNHcNGY+IKkFI3hk41JHSi4WU0mYSN0h1IPTQfZ22PnBSCOCpDSn2x19K51slTl+RMoc9cOHqh9FfrW5hc49cYaTKogUFPO6/v66SvZcexL4ILgNFNYZQffMxHMIDsAOjgc33pm/K/8R04oEnJMGrqhgPE1S5ZRa0RLlBDbwI9CrbQkWUwwBUx3aOvYKLfKbMTmmPsCoJJ1U+hATicZHXdsUlAroJbpqXKzl0HqgviJFvRVPxk5UM39iH442wbBHE+X3L7jq6jL8Am0Jhr2fI8yucWKOhlmppm352WGzeBuFQP1n2OcrpfZm0yUB1c5bLIQ6obC+XLLPzi9U6KtVAFlMx7F5zJDgga5LTZo/Y5+oAdr4kTiGO6GwNKNvYO4vrYrMOASw2gYA1UAOXZpVNKrVejxRq5CuIGYZplVjwtiGvrStvAwBMxcX2T60nbCBy0xXiCmrgOwOkC1MPnozJxzZrAfxyk0+bvW8maarIVhLA2JgpSYU308oFJKW+++d3y1a9+rXz0ox8tJ6dnR0Acm/1YkCrbQL1iRxD3gTlm44lHC4wWGC3wJBYwJg4pk8vV0kAQGbht1JGh38zp6UmkKpINmpTZcl4uLs/LarEuV+eXxsTNp/uyWhYDcb/wCz9dFotJWSznZTZbljJZlLJniwEQMVQUTOIRO28VACn1A3VK9V+C814ZGrEk5uBaLzuCTDm6YJjMyfO6p2En0ovFPR2PTguBGlJKjZXyvmdqGQAH69p7Tgl0Ki3PM0VNVbyNrFf2TQ52H4hjkosEQurv7LT33YsamlfFxvopJ3AOvhbsn6eHyqnMDBkatg/9VPBQo/nygzGP1F5BdXE6DkEWevi505psDqdmsPGt9WQrNi74T84fwL/mrgICTcTfz9MK1tR0zxYQ2b/sUg2EBEeR7XmoOtoHmo6BONX+qb9bNPG2Pk5Mv5MtcDUMrLQy7n3nPAZSus2s8/x0ujvuu3vtChBobJrUssQydUGcwNXQHBoCuer5pzmplFxbgyZou8D6UAUDAMwxJ/A+3svNvy1w4AqoXZtlAPy0TByDC65Iacq22+itiTzwyQypu3W9ky26967PEMAyoMbZ2AHcfoB+Vk0ZBe+eiTN7JuY91j5n54ftY4vwjwTi2mewcrXvN4jrrsHH1Sl7AGZi8YauNadT6rlqshD4Yu8jEiBuQJ3S9sQ9Wgyg5KGUN958o/zRH/1R+djHPvauQVykU0ZDiBqEGmvinsSlGj8zWmC0wGiBZ2cBa/YNJsAa2Z6fM2/f6kzWdhWKJmszhzsBZ2g32RYoMJZtKWfrs7K9vC4nUKOcbMpnf/nT5TO/+DPl1q11OT1bl9kcx4KayYItBaZkZUzYhBRDFY5A3dcMDjnTj7iv0fmh09/t5SUA1mhrNRZk42WvsbtBkr1r+mADxADwqj166YCSu6wzgB4eNclHbsp9jnbX+cpOHdJarU7RwRNSxWBz1HGdnKxNoAGA2wClN2KHw6przYyEmAoBzAPH3H0SpurAxmQzq+PN1+AgV/VHMqn4DOdJVVesjjZqEQ8ZRd3ndgdnm6ypbGHnBQi3Okb0e6PaqJ3X0nAhUIG+XJfRDy4ELKZTs0sXpHTHk4BAbQkqyK5pql7HmEC71TjGADHVU2wfXsacxr8lqoFrQAABtVetcEoL6k0VstNeoJtWlu2THcQuIMjzyYCtS/pLLp41YQxwDIGmvlTdAFA2Lt6XzVPucKwQOjLRkDoPIgnZgjYzswfuVWq03XmoOWdBHqQ/m2Itxwo/dm2eXqm53r1eXSsDRUwHj2P0AKi+ZXboubTr9XpTHReOs1rrGUe3Q1oylFDZAzGANyTdC1i1ra2zuG4EznCNSgXtXyduBnHDW4WAXP8nbgIbkbLrlKcY9OF0bq57ysTE56y3p68pVq/8BIIjT7P1qd5Rc/7YGMbxjwj/5CDSAeDnQNXDeD21wM9QwMJ3iEhqD+YrUisriDsI7OF8SMtPwMqef1Wx2Xq2dfC9L0in/NpXv1pe+/CHDcRhDLCeYq5hD0HfuK3vZ10mrll/OoPxe//wnx4pSniakRu/M1pgtMBogdECP4oFJh957UPGxKF2DQpvin6rbsmcTKXBUVkkauLg9wNXrRercn1+UdbLeVnO9+ULX3i9fPZzP19OTldltUIEGmpx+DD7NM0XkASv/dBUE2cboNewsQcUk+Qq0+UtBnKNjW/GAg99xjCHQmxcSl3x6rdmU+5+n2xIKviOfk81hZLXmXMCmU6JgvN+56y/TojnZm2ggAwOy353SDVdEMykmqhobdCtKTKvK4sU1Ds7jDz7Haj+K6UH4iUwjgSDiTl1EAenVPU09XcGr/37PgA5HB8ynHRHMngkaCcjKRBnjg/aBWwxTzmHMsBE6utNDhzr59iIPfuUDC7UayVIYo82XEVToZdSVnEPAB0IdihtLwCLs7l5TjWOpjOOwX46k8NnwFN2u8H5LFzjl5vvOQPiYFmjv1kCWT3zJTuseY7gbyk+onZysVza9b311lvl29/+tjmHH//4xwcFSmBDOfFiuYNh9HG28/kDGQA1PXcxT3z8LGiSxkugsLnnjmCK3d+AYIrG6CiIcwEOzkN3f20M1FpgV/YAq55OKeCztSDAJACcxHQM7Hv98f/bQVzqlGemNADndahgR2sw6UfZrg6/i/GSHfFufm6Oipu8ByAuQGlKRXwSEBfPFietr/qeVpmeyzi+g7guEOT0J1i3Ncf2jb0xcV//2tcI4k5ObXYOgzibeSSRU+p336o9grj3du6ORxstMFpgtMCPagEDcReXF+aIYrOFU271YxZl9sU9MSJWmA4ANnFAtZ8aiLt6fFFunS7L6Xpefu2Lv1xe/6VPldXJoiyXFDVBn7hJAROHKLvYM2cmPKZoTnk0uqZqIJ0b1bTAle4XvJBDPwziwOx1tnVtmD3CC3GcoBQEdFSvBxBByXKmuKm+j++j2bc1NX+XTBy3ZbpENaWKx8G/xUIQ+ITiizEcciBMjTPVx0nogik9rYUi8moMrNJWGTWXM82/K4jLYO04aMqugDsrufBtQhAnACzRHI0T0+RYV0eRB4AQ2BzMoPcVNMbDWQBPAz72UIiJI16qxmBku1a9iSG2Z8CdnCzB70Us9ks1WXJUbRy8qXZ19HibmUETUG1AXOfiu+xFAK0japjm2Boj5PWrCUxGsMMdT6VEdpk9gSJdjoBqMJ+zWXn77bfLm2+8WeaLefnwhz/cXDntKdCv9h9+/w6+NMduGi89Q5lVpDFr5Wg4oDamOYBR/y3bHWOEjs1nC2hJmENer6vlUq+JPfdUE8epjWuZlS1qlrZbA8N6jnEurLddYZNqDwo+0c3uT6cctt37w8QNCX4wYYLplMbYep0i9hS0qsEcuVFZ9yl2M1wPQRxTs3NQ6OjhjtbLeWp4B8n0BTlygA/nuwnEdUEb13vVxR0qVXoiCu9NKd5KXXYAhz3RUoctDXZf3nzzjfK1r3+9vPbaa+XWrTvMEpi6Iu+qy8RxdnGNazeHLpAbQdxTTNDxK6MFRguMFngfLTD50CsP9psN03zAyGHzxUaE9ENtxAJWdGjJxO0h2gHsspuUxWxRzt95WE5PluXW6aL82q/9cvnMZ36mnJwsymqN9CEImyzKbLZyRUDUMtV0SnPQdVw5Ya5YiXuHA2npUZDt7ygaZjGOITuZQqSziO/Wljm9JNgZO9bUeugxjbL2gJpCxABONHr3PC2IO5J2hM0a9T6WwgcwDUCD+iBPH4v70w7cZXL6DOAMkEAFnSJ+0ZhTb5icHX0BuZy6KWebNuGJdCvVQSCQlhh5xs9KLeQXq0Kl7C4QN7U0VTVl5986j6mFDv7Ui6pR57a9QIVxteaNZ6h1kUnoM2wUjnYKFIjFrZdDlRUBnNw4uk1jqgIaYqdkW4JeyoxXe/MMGaREfV0nXVVAKNK55BCqN50HEeJ69LoL4+CalfYKq6h27wAQp55oeE/gsZ1DDBQIMIedAmCrvYirvCoTQPfOm/aJRuifGb1su7CPSbTfpLbaP4EI4Vwpl967i1LgGfT0Nn+WLA1UIHM6NxAHQLNcrcpiPre1FteKdRev9/3ANtKheRoQN6TwemwNJBb12j6iC1/jjmUPcPZHTZzjZj7/yCzYsrXMkTX4GLA+dr14T0ycYeYUsDjKqnrq703H7r6voEesUR5oDHZtYO3WqnTYYkBzqP0ty0edaohOKfCpVclWg0EQd/vOc36IaVkullb7jnRKLO8MSvjYdZM2eu7j9//RPzu2uL5bU46fHy0wWmC0wGiBH9ECk5fvv2TrOFKi0NBbTMVisbRDw+ExUAegEuzOvkwXKNbHDjopy+m8nD96XM7Wy3J2Mrd0yl/4zCfLycmyrNZoqAxhk3mZTVfeSNydOuwk7oTB50HKFXu6gapjLRb2EjIcqHEhuyUHVY5ZbcI9sMckJctsL3EvR3FOejMUAl09Uw4O9zvncbw+7unTKesViqFhbZnSDdlmIAC2M2asGaIjoH55+E6TAqmIfmsEDLJ9T2leNTW1pvUF2ErOBE5oPdLo2YTypP6ufkAWPZFB+bs2zfW/K3HiQLIyggZcTH3UlS29TxIBZ2ULh54JNUoXqFD6plLamDop9ymJUHhKZR/gsHRPtDqwXof+rCSw0XVcuyAms3DBisGuqHGxe+VzpzQxAW2kTglMdp1V9q0jQ8wWHny2VJNFgExI0lWVbK8nqRJ6wMCs4w5w1D0BbEDe3K2n5zIzuRnEyc44TqQ59wyaMf6u8Ch2J9/rkC11qPzZm5zsvu90L8nmXwqO8HGjEqUpBYpTtonvwQWzPRYxMnCPHj0y+z3//PMGYB8+fGhAru+nrivvnokjgHuSCE575ptA3JH4Upmi9s9Bm56LAOjHmC8Bx6fYzPQsq1ejVDS59qnX6OGBNYeHTskATH9CpoIzde2qnxsCozZtYumrq0wwcx2FSuJn/5wzulZmzYfLuTMnetHmBEycIX5n4jyd8tbtOxEwxZ6+akAcyxdsr+1moziQz/b5/T/45yOIe4o5On5ltMBogdEC75cFrNk3tqD1am194rQpMvWlAgI6Uc4CwCmZeVx6Nykny3XZXV2X22cn5fRkXn7l879QPv3pT5aTU4K4yRR1U7MyKXRkIhWO2XLRJ86ED1yBD8BM12KJJPa6i254nxx8lwDO1SQHrZRSr3yzygpkR9Or3GtTiiOZFDrtFRSIOZJUNGvinkbYpDofrI1jtB4pqZNoyB3X28kak0Pc1Af2tBaoaUEEXxKkEMvTsDCWpumS/m5ffp+graYPVfatMnGcL9WBVh2aezMWlvY6rTR2wSghNS1Sh9QLji0GTHnUpeN1DZqzw44ZE5JwTAI4CKFwToFtNGBsBf/8CRCQ02U79Zg2Bx1Uw5E01sGFOQwcel+MiHlnJi6l58FGGVBBZAgpkWBdKfTjKbI9duoDcfqYHFkxIjiWsZhKB1SKp9NG5ty66AFsVe9tV9CKBD8AHayF3NuaQfvNnT2twMGuy92+ISaO32vnwBD4Y91i65hn9jHPtS6A67KBR533gTcD9uqZcpEcipjURhR0tN0Bt7rHSZnOybh997vftZ52P/mTP1lu3bpVfvjDt23u5Z92PTre7HvoPgQu+94/xlDdBOLE0PcdVyAOY41zYO7bnpHrHvu+eESN9qaNj2wlBJHadEp/gAe/LlGhIfuEjQJc1TT3LGySgd7xfYTroJpoNyBNmQQCbZzIXDsj0OWNbGL/8iRIE4HyHpg96ZRg4qhwytRdADmsm5itWy+b8DzvHsGWNgjwd0YQd9N0HN8fLTBaYLTAM7XA5MMfenUPp2KxXBhIMGnuDZx29tKiM0B6RA6hbdKzwpTB611ZL9dle3Vdbp0gVWhffvVXf7G8/vqnTJny5AQplKizQ1+BGYvdd9e2O1Em3B3UQtB2CdU22/yx0ThIcKZrseD1BEgxEOf1F0eiucGgcGfnHqwaKO6mvUbHqxRYqcwFISdZGqShqh5LTKUBTjgWZVjYpEnJ6TmzahEhIgHHEWkwiDBTgIY1NFR2VLNrMJtIWSJIDsfW6hddiTHVD1UQVwOrFuV1Z8ucIgMVKUUvXacEGyweLPCR78MPa864M1SqHVEE3DUmgtVpvu6OCtgjMoQePEjCJngPzi8UPOU8QXkNc3noh6xhEg3xD1bQWms1OVNU06SGTFkivqZwMlWM7SiYOqa6pw3bW+T6M587vCdPF/TUPNkVZwZDc725tvvDfaGmiPF3jQvGWXfaAujMNOp+Yw7LOXTglNksJ3IP2C88j+ZMdtIQu2Ags3hxZQ5aKSbD9iS19pKCKS3ASq0U/PnX+MwNyPK+lc4bwj6JIcS5GwbI2CFX8LN+ky1o6pt7fXPI0jATCCf45HEDxFl6KL/N68ZCB/tNLdPh8urS1rfT01Mb04bB7DTDBkMiW3EqHrYoGJrr7ymI87VSgKnvnAy24D65V9TnzNvJ9ASTdJybWLFjOyLWAAVibNw79Z9D320CXZ0PZTv3MbjdAEEd62NXyqkwyc9fNQB3oPSe/dNfs+QOX4+iJhF7H2eZBQx2my4T9/Xy2odfK3efvxcgDs8a1hKAbRzbGGIdOQIuMXkPauRGEHfD+I5vjxYYLTBa4BlbYHL/xXt7RNPhVACUaBOU6p4JaczIUCjibs7wlA7Myeq0zKezcnF+XqaTbbl9e10+99lPl89+7tPl9q3TAuA1n58YC7e9Zm+n692lbVhnZ2cWyVddGdmR2iCbLJEAFCT3wUjF7lZTm8zZA7CRk1gBiW3C8qXCgZf0tdgPblx02rOQs9fZ+KDUDV2Zi2KUap0TwaFECPpHE6lysiXYBeFIc3xmiCyT+aqARw5/W/vlVTghmU/ntKr25eRAOghJmCGcQt75kGAB3h3qO2ZsqaVihoEiHRGnY+P2eu2ts8PrUUqjXYWcVPPSOzVOYo9siCqYYTyaF9B1MgOsOh00M+ZwG/Mcaar8TtyAKXECCAJsoH2CqbW6nA5ek9gMzqdUvyrOUq9DSAPPyGzO9FdzNp0xgPPJjCWyUAaYk+CH47oIMGRnUmmGavtAwKK55ulR8gLzWx1Q5O522J0gvl4Tberzo5tuleYP74F1ZvY3/6iT39kSA+QuPV/BSWUcKgWa08b82dQ9Rj2cz9gUhIlRTEyiaqQwhw1k77bWu/KQTeE4KGjji0HcP27me9/7fpnNF+X2rVuWfo7rpaCGKBPdC+e21gFjQX19yqBa9s3rioA9HwA8y8hgUBDBGf8E+of2CwZQ+NMFIn1MXGWRuIZG8I6TJJ4vNaaX+FVN9UWbDS4Feo4jCORzSNca5wq2ifOu96cJsimjIgWf7M9WiKS57w5zzvlZ+3DimUSwBM8nmCoLOvlY5eupcAdHr2xwH8iL73UUMMXCxZikdM0IJNVJEe1HUPM2RVBQc98bf9fMGPYkdEuYYux3vvOdcv/+/fLgpQe23iEoh/tbr1Y2h/FxC5L5TPUR1pbrgad2UEYQN/S0ja+PFhgtMFrgg7GAMXGIEBPEMV1K4ibYvMEGARxIzACMnaV5TfHedVkuVsY84HOTybacns7LZz7z0+Xzn/9Mee7OrbJcLMpqdVamZVl2G4K4TbkqkIMHCwd2ycBZgYDGwiLT1SOtmzWZQHMLEnMmEOXOlDmJqhMgS2QOMpwhi2rTCVf7guq46Lh2Fmfp1IWn9p87tmGH0+ROw4FYQ3KoFAWWUh08GPbQIgDbo/ledgA6m311jgRyPe3QUvfk9HJ7pv+HnltkBttamRzZz+Az2706gd0pKrt2FddkJ9Y3tn3J/KpqopCn9MRYqEYyUn3as1rtBtBY4IRab5cd1uqoVpZq7nYgSM7Nusk64zsAcNfXEPhhDy8DX/sdU48qUnJHlddmpVJeexYsqDufYJ05zqwbQ0oiPiOAKxZK6p8GDBL7SAfV57EYSQ+oGKhMzb/5Obw2zDQdqOdJWMQFemTDyo5kls9dveQYa3xNNbR3TOh4U7HR6znBXDpgHGLBw6nMaa1yU0FuiW1LY+KjYb9sNqslhoEostU29vUxiWsWaKl1VLrv+vvhw8fGjK7Xa66JLgAkoMs5XAMt9fVtQV9EKSd2L3kQxNldeNN3zyAIdsbVg4e2jRyKEmuZn7EAOj5o+oylB4M8tvYdHv3ykyhIwrYztX2KPTsG/Lhm1mCM12WmizSI78t2Xn/x3aGf/LnKVuvT7TXmYwgYarrqHq3Ho7HyEIRiBgh+APTPzy/s79PTk4HLofpwuo0Dxqo3xdLr2ch2O+BKyDULRGkNUYBrUrZl4kESzalaI+tgzLNlMI+/9a1vlX/3J39SXnrxpXL/xfu2r2O80DzkhJsAACAASURBVBoEZRNTY781DAr18akxlUq787bGFa+MIG5wio5vjBYYLTBa4AOxwOQvfeS1PTauk5MTS/WhQ846A6b7sPZITBzqs9BUeTGflmtj0bARzsscapYTSL9vyqc+9bHyq1/4pXLv+efKyXpVTle3y3S6KvvtrMyXi7KfbmxjYRNrKGMuy8XFpfW0MRJm5+p79AgoquJpjYn2cYNxdxQToDS9xpo7XGVWkBRoExhQuNkq3SqIm6hWp910q1NRz0LHhRshfiKtxwFY38YdzbATSGOqp7wcslHyNGs0OCiS9j3vrcfrEIDzj1iKJAvfq61oBzoN+pufb6L1PT2VBI5nUOPUSHSck750u+p6uRPY+a4cRHNqkmR4HAtgyE9YnVO/X3eQ+gAcPiHfXaBWKaNWW+d94hC1xtzEZ6wWsZSyseb2BCJVtZM1kXBec+P1agsXvSioi2Mtl4EIEyRhM2o49Vm4g7WWUk9s3OwYI2NJXPAjMz0BuvbsCdX9aW1Fe8nhFpNY2zjIged8zumLOm62MecU+v61DFx2ohvxGROCufknUiY7LKCBQXHHkepX04iNBfN+k7hLjKetY6inQ9rrDuNbz0/2sYJMfwIawR4uMh4EclbV0pq912FlXutcrLZj8CSDG5pKkvLpdzwPugpmDWh9ETFFQFyDT11rqssm147EajvAVSyske7wg5MRrsGDfGwFoBpWyFMY96nFgM2PXG+ZwEvcexz4CBPX+V6uZfaVLQX1+udUDazUe7JnHOzbHOrJ3O+urq9NeAZ3f/v27YEJyj0iWN8eCjEzjcFleeBBjFkG+7SHFFPrxNScxLM1wX+h+NrO9TwWuI8//uM/Ln/yJ981Ju7e3XsMzu6LpVKu1ysDcVxevV4xPY0EcbYKdRvyjCDu5iVr/MRogdECowWeqQWMiXv8+LFFl8GKmdvmziVqsZAGRHEGpr6xrxHqkSblGi0JJnBGGdGE9Pt+f1l+9md/qnzxi79cXrh312riTpZnZTpZlv1ubsDwaoto575cXV+ZaAPS1t764Q/L6ekZ635MkryyD0wby+xCTvNgTUA4l3YDtY7K/0kmjjfXgBZ7yQFMBTQugOHgsN2wa6Q9j9QgiFPdU5K0xt6ZI/7tht7eTzeqK4fE+bZwxuXy0fPkFfOzYgcI3iyZKKK6skl1+SIV1FNCmTKmqDutxf/nFczcne468H2zOINfXUuwE66gaOdSDVmoivoIgb0h+Wi/g63sAZn1PuoIIzpgwQalNjojpwb3+CTOD5bY7g0MM9gWNPT22i0a1mslHUBYjWhSkDSnzIGWwJoxFQl8SV00QFzUnJKVJbPrbLKDkgyKm0BCgGcfngh4JBt1BsRAuMYynglnGEJoxD/jjnRWswyrklqIdhpDq5cAiwU3kkBSF+g3z5T/o7lvM25+3iujKuAgQGu97cw5vzLwDPYT64+Nb0aRDuIkrJTvLYNVq+mT4+vMngUacE960prn3Ncam88EcflHY3jAjqbVDLdaGTxFL8wI3p+y3+LTLKTZw/wMjRPXDQnfJJY7zfU8BMGM2R9TUzmMddbX2+65KsiJUMLw5Rxpys108uF2EXUN9MOnVGGb/w40JcRi6wIAv7XY6WezeW+eTpnVK7tKlp337GuxtNc9RMxkZSg7Spd2zSgVqA3TJfrVrAG+JmG9+uY3v2kCOg8ePCjPP/d8ZNggs0BMHHuHMgjgrerNSFxb6x6SB2Zk4o49NeN7owVGC4wWePYWmLz2oVf254/PjYkDiMPGZikmDm6Q/mWqh+7ML5FOaTVxTGFcLVYFNIVtfBM4KtflU5/6qfKlL32+vHDvOWv2vVqclMl+bv8hHfNyc2FOFJg4NCFdn5yURw8fltOzs7K5xobl6TwOREzoRGkvDR0V204wT7xw35YUCXavP6flRHQ7VCZbVsrYh3BeOTDddKnG4ewwcRXUZZ+Tm7dqq8ROZLbDnD1BM4+MK/pO/6E6clkxs2/qCMThXggWBJAI7Kqzxb53+hEzJ59TTk5OUbPPYE6AWXLG9CZ2JTuxCA4AVCkajHNblF8M3IA8uGuixrXSYdc8MAs1LEsGvVafltozqPYQDFQWOoAjJ+fcUpHK3lKRyO54vq4BtbZOxeqvqr9oAx+MbAadiemM+jYXqdE8UypgTWtLI6xjWR5nBbg+oI1AQgbXSmeMuZy+qzEnK5WZuHreHPHPc6UR0WgmgeZqPV7U3HqgJtcYdudwjF0P+LFr9MNXhiIBXxf+wbxHs2n8NhCHrAJ7L9/XMBOXmZ8dmr1lsB0ph0kAqMPM5ECKzU4/cbZxrEs9tmOPzppF0F1zhrYMW82CxG8zCQa3mTh/ZuH4fOUsgzr2+XmrqXj5Odcao++0gZwcjBve/PoyH+I56cyN4XUwr9+6J96w1X17P0ysybn5+uHxFCCs605dfur91GlQP2dnS7d8AGaVteGqvLSugziI5+RAUWdsFRzB2vWNb3yzfPeN75aXH7xcnrsNdUqyeAiWrtcnBlBRD6fgJUBbF8j1UeUjiBueo+M7owVGC4wW+CAsMHnt1VfIxJ2szdkBwADr4AF2i+JJQQ7OD5xZqiPyv/XqFIrvLq2OreC6/NynPlZ+8zd/tdy7d9vSLufTRZnswdghnWNdrr1pNzYWsHpg96BKuZgvKfzg0UFzyaxODCwfVC0JQpofb/ws0MSIJsPQleUBiukINuT0yqglk+KfK+B5mstNrI+cs8ZhyZeZnU1z5Hh8tRCgjHut4QuRiCi8kFgE6lWqWqYj7SSg4CxF6ovHa0psnOxj6ZYCAH0gjlaWgxyOm3Z3BxJQNA1ezh2qsIO8mxSdl2NCYYTDekN5jF2nUccksO58L0XrM3Mi/y4ccZOCryxo15HGd/FaVrEEa4N6qtliHkqo7lq5TD+BWgaSGVR0a30yyFPtqViBRv01OafZie2ycXpPDBFTH5PISAJk+OxBX7ZUE2fPnVi4njSxYQDBfm68t047D6UqukMqEAwAjPk/nR6mfuo8qvdrGCw5umJj/cMVrLdKLhpP67nnoiomsNJZbSU5rzHoA5BZKdL8cU+vtXt3NrMLOATigvnx85qds7OexrsJdsBGamuSAkVNGmTPztHWxB2CuMzEctSq3WqwJwnv6NnuPuMZmHbAwLENrQIYXyiz6kd3bPJcPGDmhkNHXebTxizNb41ZBKlMcZhM3FD/QjsbaE4ejL/872ZnagJwfCdu8SA4V8WAuqqZXJMQ3PJ+nKGOyqwS3RMVnacm0vKNr3+9vPHGG+WVV14tt85uWaANx8HeCxCH5wBrWgRuuumUmgod0/6dP/gXN8Xpjg35+N5ogdECowVGC7zHFkjplKtydXVt0T7rJeVAwARITJKY/aOQVw8WZbO9KpvtdVkvT62GDemKaHe0215YTdyXf+sL5d7zt8p8Wtg3q8zKHM2+54vyrT/5Tjk5WZeXXnrJNhSARDh0AARklyg+IrDD9JXcfJWgxHdS+xvRRWaBuDy+6qlMcGJa0LbN6q0aaXWdx+LWSZlSIM5TEDOLMpDeYw6B7dS+sarHWQChGk0XyweBGKmAGjhzgRM0NZeTEHfpDkMA6uQA0lZUWSQp5k4DvTNPveJN2P0r3TIcMN5/E0FPTps5Eol5ahx9q63wXlYp/VHORVxCckBppzpWzZg4C6naMbJfSpkjQ2zqcRr9gTq8rhPuo+JspNcsOnDOjYIxBpiL+D4YafwNUROlP2p8G/ZHgikuxiKwwBRgB3iRvVQVVzmlPW3YhXsIUmuvNj3vZodo3s27kfBBduiZ3lZVSHl8sqX4e47G0tkpjjobXdcwE8fpLT8uM54Ece1YV39PYIX3wDocpq2CGQWIu9kRt/Pq2cNvMNKdXs66LdWKVZBONoTABbo4nZq8J0qnZFDIRDE8vfhgLe7Wnikl1p+73hrGZNM+4GgsUQZxYuIjM6B/R8AdyjwCTAfMTwJvMa6dlMO6VrhAjafh2udTWrU9jwhmPAEzlgEcuU08HMNpkX3sHV/zdXtgU+wGoLQm6Xi2roF5M4DEOlULUDrg7zusXWsCcb0AjicKcBfPcMqUjzGJQB3np2VMmNKkB9kYlWG6cgqKUQSLUB3XL5EsBGK//vWvlTfeeLO8+uqr5WR9YserIG5tiqcIiErMqWHhHIhzGNuA6d/5g385grj32AEbDzdaYLTAaIEfxQLGxFHIoVgUEgs7mybTYUNkT418kVoJgGfRwimA3HWZTZbQlbQoI1i3/f6qfOS1l8rv/s5vlQf372KLMRC3nC3LenlWrrfb8m//7/+rvHT/fvnQq6+W5XKVZM2Lp3ROvWEyNykCCAA11Z60IIV+oaKSTHGDIxvOtKn1iWVQw2kHLhFJpXNJ9q96hxuXEM81Vtra5FjKew3H3l+wTVly1Z6KZ4DWpO7pPCjlTpFfbuTeXDtFenX+rgMZjj02XzQH99kg0CL/WDVoel3peuEce584RWfFhMknk/gDgYOAgTc+tw8FD+POhYvTKDHXkVuwY+4kyEYUGfFUXshfGyMbxA7FQLwRvKSx+QF30J1h5NiT2XRfKqWCKaVURf21dg2ftXYPJr3N/n+qlTObWzAg9RjsMCcCVOZ7gc222i8GL/wyD+uwkpNUHXw5gCml0f1VpbOGYUIJMQtjUGRE1UaVrU2XoRq4YOkqSJajO7SoKLWv2t6vs+1i3Hyd6Xje+iIDHav3GgZxwXB5gCF4DwdxVh/pzwjBfu6bWFNd9boc9EVTX1svVTWIlWx2n9XBigJZgg8ZxDBd+RCO6po9xBNTwRGpBVSMCbKDEeTmZ5NMtz8HUtf1+7Qmzikok42O4aBgDdd1/IhlhM2aVgoZHHv9pT2XJsKD2lDOYUst1nc9KFMZPG+DkAI6whx2+f78KKgQcYQAC/68p3RoslCuPJwEdjjmrJtWemvUj2o+eOqhAiJam2VvPRc5gGS13yZgVGsC6xqk1i0I8lxz3jljpTVXNXUah7wW2/kdm0W2SAwYBY4indwMVoNqXDr3rNfzFG3bR3yN0/6NZ/Py4sKUKX/w/e9bC5/bt+7YXopzYu9G3TmyaTYIoPi4mu6ueo6GOmXEI+MqRxA3tCqOr48WGC0wWuCDscDk1Zcf2F6jHkpY6PtAHDZJ9s+iJPNkvrdm36hzm0+XZb/ZGYhDr7jTk0n54hdet9q41Wpa5pNZWc1XZbU8tf40f/HDt8qd554rt27dsuNdXW+MhZO3ItbBCuW9dsZULOcLblyxO7oAhKecWM5kKLmleiRT/MuBxTaCW/uE0VEXmDOH1j5a645y5FVhSUWFw/kqrPcD2MBGKXGLJPNntyowoobldFoogjD0k3u2NWxQ0xjdrtwj3AIz7KPn/kHUBAmseeekRkEvM3NicuT0xLEK+6jpJ1JgLaJb5cS7kXsbK2eM4CxSjdJZW6SaWups66RnR6xxip1tksOn/mlmheTkS+SlFkQ54yU2zJ0i2VjPgdKRBEQau3iwQ86ixD+sfsUc2mG5fwJOB7+JacqpmbQ3x1PPh41hOHp8Kxg8Y8TI8OoreZ6o/see485n2mfkcAYyWIKaQH8vqToqV6yP7cGnGbxw0SIxlqE62x/gzwxMlwGEwh6AdYBnWUcCHMFwIgWZ57aWAHBeD9obVHEUPLeybbZzfW7SeEVGXWVO89zQ2IXdBp/qgIUd9oPA1OwQYK2ymaxFzHMjnWDPoASuJ4O4ENxJtZ3xnEhQyNGJNSI39pb9Hpluz/HP81Zpr2xV5uADZvIpG2uGZ3PEuAZQQfbEJsSSMjg+fIYrY+VxGws8SumVfUYdsHpARs9ZgBarZVVSdM3OyOMVdm/mFYAcQG3tTQl7IriJrArLCPFAENdxfwYd7NmapXRgpfQmwRiy01yn1d/QUn99u1IAz/YTnxf6jlLA0S7oe9/7Xnn48CHr/KYAbqcFImVg4U9Pzqxc4vziwlSh7bmw8/GYxpKna8tT9u/+4b8ambjBZ3h8Y7TAaIHRAs/eApNXXr5ve81mQ9ABxxV92xQ9hwMAqXU4b2DlLKqHjWi2K1uwbJOlgbjNxcZA3GKGCO6j8lM/+Wr58pe/UO7eOTH9wpPlusxny7Jcn5TZchkOqW0i2Ag3W9vAsNmQCVN/KTBWFLxA7Vzzo+CvHYObn6lkehNnplaSOVITcaWQkJnj0bg5imkRwOP5seHlbC/VzoQD3qSmeUSzlHJ+fm7XDUWw1XJp/fEsdUebtKeU4RJYE8d0SvtJ9SGKOldnrd1HKyFk9F7+qh1KgNCJsKZeSqCGUVj1o2rr4OR4H0xNAYeg+qRvQrYq19jQAdZ1832KihDEsA7EHStPncR9kzkhAwuHVIqlWdFSTp4cQ7LJbs8uiDN5uOSAOjuLYyilyv52IQCBOBNbSUi1Ac+e1mTOWZoLATiP9L+qLFmuR+KoabyVBpgBOB1ljQi95fo5BA5qbVt8yr+Ae5MTmAEH5oAxOwM/Nt/xfymdz67UUngpFKJrzHbg3VRAwaBMkts/kkqpsa2XVMHW3hQU/egCCxncepAkS/vbde2KrTECRnFsnxcKJino0KYZu0Od5rMASp/Z6ntqEn/4KWN+bb7l8awsCHst+rKQGG+lRg+N1/aabTKy8qrNbayzO6RotmBMx+FaiTTXGddOpBaL1fJnsT7PtfUB5oYSahsg68+gvZYyC3CMUPr0mi+ufbySfgBf3wtg6KnOYu20pnAP6aocc23nnJBMv3OlnoquB537X7WuAB7Wrcurc1tjVIem+8WTIIZTtW0Ccvn+u6mWgvAAT2Db7N+ePo0rwDjklE+8hzlzeXlpwU+ASAF1iJO9/fbbltGCgCxsjD0IacsoizBAt1pZ2xRTufRABAIdUa/aZE9UG/zdP/zXI4gbXCHHN0YLjBYYLfDsLTB5+cFLe4smbpgigugcnFcxI9hUAJ4QGcSGYU6BtaPeFIivL2brMpssyuXjy7KYTctyAQ/9vNx/8az8la/8Rnnh+TPbvO/evlMWs1U5OTsru8nU0jksVx+bofXMUiobU4ssBcp6th1u6tlMSpvT5i0Uwwi9N/e1NCQ0XGarAoqIMKWRDqVv6HC4VdvmjBzPXz34YDySQxMOdsfJzUAm7impXiqyqjQnv1MHPN0IMWssoK6XnZwAd96HyFz6JjqvVg1uNQeIAoekceCM8bgZoIRTJWyZWSN/0xy3pk6w2yRZo9Xu/wbiJoxcW81HKD1OQrwFrIgxAXBGpnRc8B9skJk4XgLZEFNTtVQjF4Dx+iVLdbJeZi1Dq6tTHQyuUgypggaWpqoaRA/hEyhW4OuD4g5Y9UYzxu97vA+AURICUY1k49Cm1Ke4dtU6OpWGgEHfd/F5A3G4dptHVXkwAieZVn3S9ajKIAYjGF91cMvACp5xr/lx0NQFfPmUCiDU5wtpeRQ56lOmjJkWgNVT1Bo2FtOO7FZNa6sgOqcZ2rMQgBnBBq/ZTd59BB8UJfGLyCADxXtdUZTmPj1gRce9tkDBaS4uL0A4NiqubU+7lhnMTxtq/yiEVKlTsd5ePet1xInJ9YAX13nUOG+NmaGqK5U96xpZ1wsDHv48dJlqy3RIDFR3WpGp9FpMLm6DAQGtfQ69PHW4AsLKUNOWlaHO6ynB6eDcy3WiaTy5Xu8jU0W2Yc0u59TV1WU6bl4LUX/n6a9+f0pL53XUwIzAN05t+5jbTuUECHgCwJ2fPzawBgCH1xj42pTLS7YKQv36arEka8c4pfViPTk9ZZ2712BbFfqUGSPWCkUgugPZ/t4//q9GEPeka+L4udECowVGCzwDC0xevv/S3oRKPJ0RC78JjVi9Fhk6pGFgI8ggbjcBD1dB3NX5dYC4yf68nK735Uu//tnyEx95ucwnk/LiCy+iLbgxcVNn2yx66+licLyxiVxCXCU20ayxVsFJOHWW/SFHi05ZTUlRbRzSqdAfivfAhspk/8iKsR9YwxSpYB5tEDa6Hgd6iXHINSZkKpR6ObFWCjgPgQdTRVmj53UXLl4hZigzUjxuD4gDoPF6xXBmhBLgaCXBhsrgyd2hA0GGga+FL7p3VtIZNNlfaU2MDDtXyT8i7RRtl/vZiOo49jlLFg233sv8nNhW1b7h9wYgzvq1MV0KzXjhOIEptloY/y4xK8dfdZ0G7jvpmABx2d51zBmx5/ygaih+cjqlKWkmcJxBHMe3bW2gzx5z3jkGyQmP2iS62NmulYnr9EVLn9McVKqVnDQFIXiuWnelIIbYqtmMc/amn3wtnEh2tfZnZRArPYZnUuw4mTh+niBNtVA3nDWxu3zmNR/5vcxYKn2R5/JU3QhQgH1g4EDzRg9CMxbBhtT0QKp+Zol5PqOq5+RzYwbxscv1tx0Vlu7tdkRR9PyenK4VJeHattsam2bp5WD4PVihsdUzbUERn8fBFKX03Vxbq3nGQApM46nALthjzJ0JUC1cPTgz63UhEYir7GWS1xdSy/PVWzRgbljrB08/jN9i7jKD16QpGsykfRzoqnG9gjoyc22cTTDTthrhXqH7V31arIMBujxbYDK17BT8aN0ggLsKJeeWKfVnPMPpNDd1XphIWQQ4N9YyBLIuLi9t7WMGw95ew7kAGO3ZMqESCrJoLHEcBGSvLi5N3ARtfFB/zpKEKYG5qVBDjAbnRS08yxUCxHXm6N/7T0cQd9PaOL4/WmC0wGiBZ2mByYOXXtxbOoal35SyWq8J4rxXFl6n8hVq4sDEcQMoc7SHQ33JytIpr5FOCSYOAf7d41J2j8rrv/Sz5fOf+0xZLxflhbvPW/RzC8AwXdTzeD0U2BYruL6mU8dIOaKX9i8W1LsoSHUiHVx4HzQVhlMQwRUIEd0Gk2PMA50/2/rhQDAfq8znTO+kA+TA0b0h2CazU+Z48goPnNacgqNrrKl9nvZmTVaZdmlOd0rvk8MJG7cpde5wem2Ru63VYXYvFrWHZOLoJMtxobOBiHpt2p1ThcTCiDmUIxQgJzvQbijeDRm8LuDg9dU0v3wvcrgnU6Qe8WPZgVIPPbtmE2qRs0+AhtcWDrqJSXxMHWAhIg2nkKlCNaIf4PWATWReKOcMHW2lvM7BaPl1GABOwiZSBMX1K/2SpqEDrznM0/XTW63jTUevC3j7AbJbOIIdNRNXUf3u9zSWSqXknCDAqemNbdCEZ/EfT4fjc1lHmHbFhVdRnS7rYs+uK2tqrAV4tluwBv32YfCgCpbIPvbceE2Tgjj2nHkatQI5NhYGfBTQQToo5quAagXQesYRtMKcamX9cwpw297C7BHPdCtGESDRdCL7QRy+T2GKFpxX++B62hRnThSmAGvO6bfG2Rh7TG1z8mtbEmMyjZkho8Yf3oMF1Cwrgynougalm2sfaOZF+gercOt91ECUt3vRA8+BDLVgu3YJaqSpYHM5i8okho5rFYID3qoh1lJ/7u1+mNXBNbuuBdauBnuRq1LGFJc1dG1+DASOMIfI3rHGcgVBLmcqAXxwvIvzc0tX5Gch/MXMAQNXOwTgmLKIZ6EKLzGokUE1wdrO1KLBuAHEWTBRdXB+PVz+/P6SbbTn4PfVBYGlMmzwG+mU2GvR91CMLAAdQZwrjPakEPwn/+S/vjnCMzQ5xtdHC4wWGC0wWuA9twBB3ObaontwYtEvDou+WDf1icOeicJ2A3EAQAukVEK3f14W01XZbfZliYjqdFcmu3MDch//2Gvlr37lN8pqPit3bt+2zQvB4avdNEBcjRwyEmgbN7NvLCKcf7IzQqfFugJ4hNKVB90pkTMt0NV2hqpOHO55DgbCI+iRVhbuDQU3xLRkpkF1F32OtjZlOs0SdZBzxOMpqq9rZd84ykUHSOwMeaR7+fabHZAp0iKNVXOpagNtBEJwJpQOlFk+fB/sIGwfaVI9aV0HM89ZHXOK3YHIACSi/+6wZbbMAue1Z7Y5R0rflepa+BB+L7CN1T2iZ5un1ElkQ8Acp4LzFCmzCRTJkUvCo+m6OYfEYEmFT/VElmrpziDZOrK/Fc7ASYUaZQVitAntP/STmRvDSPSnA7jaOWRbusec3VYjw7qy2naAZ8Ezw2ennrVJ2XT1THxPjANzQPWd435a09vM2WVPxotr53W0wKwKmzA9TM/vdjcM4gQuJZ9u4+sOsuBmzIuUkkagyPpY2IhAVQIRU6sHEkAUSBQo55g5EEnNlT0kkYI3YsrpoOfjBYMj5gVOu6cr980FAQwCQq/hNfEXatJ3ny89W1nkiPZkOw5cP9g6MNn4sXR4Y3bw71qfp88zO4GjKI6TzI/X1LkaLcALWXCfa/5s81+sidO1xfPfEfKQ6BDfFxvKYBCX2cpaaZIIKLO3pM8rAy/7slgCQLG3m0CN1Zal2mPeO1ktBs6qDTSfBLxyGxr7Dhiva+6PXEPBhDFLBSIiAGpnp6cG3nBlrN3d2euwv1LAcV5kSmBOYjyw3rLeUUGQCuaUoov1DkEpU6REXXBKpbfAiKdFs7cqx08iWfZvZBdg3kmwxu97iabfJyfMSLE5xjY/CGZa+q0Y5c5S8Pf/yX8zgrjB1Xx8Y7TAaIHRAs/eAiZsAnCG9AzsguvV2jYZbGBIrby+vop0Q3wmNuf5pFwhkrmflNlkXnabbVnOZ2UOdq5symxyVV68d7v89d/9Sjk7WZU7t85YLF/2ZbZalumcG5hSDhVlhAgINiM4IWSrkE7Hug45hplFYqTW676sjo5OrjU0DeCCjZWOJesKGDnFcW0zVcNhB2typPGbDJ6YwaQU6M6wqd2hv1CINXh2j7ODlK2vUWfYVYqVBw4FHA/recdm69WxriqcjXPkqagGQGCrJGxSHUOCW9mCqTttPQii9hSvcefVa/vkTjX2zg6cfW7uTa95vdmBDWcvOfTxfqjtVUZIaXD5MYCNcO2mnuqOGRzJiDaHNDadOwmbNI6pX9d2R7Y5GIgYlxyx51jLoYSDtPdG9WKtdULlIAAAIABJREFUdD3mYFnEvS+dktcDOXI6w2RA2NuJP7mhcE3VrOxI2CGBajp96h1V0VpNw4IzV5loisI4A2DPBNuI5Hoh+s5wdF1sxsaVtWc6H8GF1+cIJcbEqKCWAkVMH5aQj1oFaEKLzcOdmhOpdDWBGH/tEusNHFOrgSTjyfqfTbm60n9XxlZcXV/ZmmFjZ70uc/BEgLqUic11BCwYRrH56HW5cu41RzOjgdfmAvCaQ+qp1mF8pQoZzxPs7etIrCUpnQ5gAPeG9RX3YoIVuM/ttlxcXJE1clZHzwCOo4CCY/Dm2VssOMawBVLoxBhnVjTYxmifwfFezJERQUZS8vRaq9QipYHoHn2gkq+vA8Gs8ZNIL8d1CIzk1ijzCcS0sA7z+cB9Kd1Ract8FlrBHwDcze6aolxWu0cBIjGxmIeYSvi3UhBlP6TtX2FN2WyN5cL7BtQAfm1+we7+t71OoGjP7WRmAaXry8tydnZSPvrRj5ZXXr5fTgGMApOx7ynsKCbTwNh8ZkIjdr9i5qJlBJk7G1sPsgjAa54yQEEwmVUqbS4EEK9rHPYnMIB1HMkmUsSM68KZq0SjrABlB5wjGkzFMCfl7//n/+0I4p69jzaecbTAaIHRAoMWmLzy4P6eG9ylfWjlIA6byXK1NIdCRe0CerbAL5ZlY9kuTKLZXJ5bOiX+m0K1cr8ti1kpv/OVv1xefvBSuf/CC2U2nZTN/qqUOVPesOssDTBuHTBe28aG1EqrL1jMKQmOeglnZMSIYFOLFBl3puCcmdO/owKfMSpW67QoV1dMawEwxcaF+8JvRCSlkhaR4AAdFESBb2Dgx2s2BDZwD7AdgC+cSDltcOxnczjM13Ffch6gWol0FgOrKSqMa4majBTRloONDRZAACmtcmj4eUZkYbOtRdqrcIcAUHVqmBZkqVQpVQ1DgbEKp7OD2gQcu7MIIz+br0ykRiBRgFVF/5bO5uk/AkdiVHUNQ8fH+7p2RdLxb0SNa0Ntqcy5VZJN5RAKjFgTdWsqXBkzATODPmg4b6BtZ3PS6lEuLsrFeSkX5zNz9q48vQmvI0p/vYGQgIsZJBZN98YgiKLvBJ9y5DEXs1Ov+YA5DmAoh9vSQ72e0nrQeduKDGztfbw+hyQ85v/EUqiWcJ6XSzqNfh1ikDOLxefJ2RxnDMQim6iMj6ONhzu6eM4s1WwLBpSA7PLiMgJCeA8pYQZyUy8yd8cpqFOWfL480JCDDVLcw7UZu+FsCpzj7WRWtnsGagxMd1ILh1c8gJ8qtGHAzRgKijrAWbcAgLWI8FROb6rMpEgCo0intYH29cFTbgWu+Bu36UIs/lwJ3JJBolOeU/Di2dnD7nOusI36qYdXxGaJwuWkc2ceYIBNrHNgJeZYX2TGmTgw+kM/eY4KNUTAaIashSHmuV6HhEBkpxl6jKJiGmDDVRK1pklsI5huX+tt7tlavyvXXg7AlHGlhpKp1hqSGTdbFzF3PMVVwcH2t9K4pV7Mf4NNQ8YJ1sz9dlPuPne7/PRPf6I8d/u0nKwWZXN9WZaLubXVwVzCGmH99sqknGN9XszKGuv/asW0RrByJtw0NTCqml5cOtb6qqRZU7UliKJ+mLUvZm3rol6VWH9iX0RpgGf1Ys165523yzsP3y73nr9b1ut1OT07td5yBvymC2PxcoDgH/7T/34EcaMzOVpgtMBogR8jC0xevPf8XhFHbCSr9co2FbYWWJiDCqcZmylTLrkZQ5zEYoZWd7AvV5fnJmAyn03KBCAKaUDb6/KLn/45Y+Ee3H+p3Lp1VsCGAMgB5GBjgyOLzddkj+FAQVVrtTLwhY3O0lA8hVOOMavl2h859xZlNBCFTZQphHDQLi/gcF9bLQPAqUU8Udq34AaqlDM5y3ScZ+Xqkik4XSdK6ZcAm7gHOPUGBCQTvd+XiwvaDp/B9/E3bBjS9Tl1K6T2KTNJ1sZtjSJ1j9zinuT8NEBshpRIsic1NcyFHfaMRCtNULWA0cvMpMSdpQrLVtEGpev0gbi3335sQAbOupTSdC6BDLIKrGeToyTQ0WU7IpycTpZBqFLslPzVraeSSE0+Lp1GSovXFC6mnFa1PtYNUrIb4hFifDBv4NwrkFDFMnKUnPelvlCe+EhaODGU9Pj1Waqi1tdkG0d2NbXMPyOnNLOx+mxlRuDIop8XakEREJFjTFVWzj3aQuxOTlvMTn/3b5zLwJyzRARwrCWcTQlIxYroGnGOAK4Bn+vTm1M/u8605ncL8umkbwtYfWfzQ1DEEdXRBbbWisY6ojUt9cjK9a0C/bjfYO8SCFLgQql+Glded1XSdIzlQ9b2/8tMLINE+B/I/LOGr76v96r6YlZzjEDSDqJAFcSJvY205p6aJ7s+T8k+DuKcTU6ksbFgqE9L7VHyMXIabh0lckf4CoCc7KZgloA07ebpyq7eKlbY1nlPx85Mfh5bS99WaoNf1A5p4EA0WVk3pzKrRYHXzlktHJ4pUprlZA3Z/lJu3z4tH/+pn7Tft07XZQ9ADlbv6rJsrhC82JflfGmBlMlyUTbOFmJvOzk98V5tGaCpNpfrDJ8dCmQxPbjWS5M5ZqCBYkysG8fnyNgx20T7J9Y3HM6UKcu+vPXWvy9f+9pXjS3Enoj9Gb1bcW1gGJHxICVb/P7Df/ZvRhD3Y+S8jZcyWmC0wGgBazFgKSWufgUFKwE2LOaXV5cGIAyMgG3yepEynZWNq8xNJ/tydXFR5nASwRRAIGU5L48fPbRI5dXF43J2cmLpJjjG1fYq6o+s/m67MWYKYAA9nHB+fM7SnhClXSIqWJsTB6BK6XuWpgjlR0+7suN62wTdD86DezHg6N4jNkA7XnLAsWFZRBhpkp6iFbVw4YgyQgs5Z7PTJZlMXDAdV7B/m2AVyTou7V4NJCdQk51ygNztnrUsdjR3QOSQc2N2Oeik4gnmxVLIVFOiKLRLusPJstqdlMZIFgJpmGShwtGRAmcDXlv1ReVN7YwNoUiAHCI1FBZTKOc8WNTUsD1YAuUCKXU1lDRrnRhrj1AT53V4qhPzdFIcyxjPVD+WH3H61FmWw+sv/fNStLPrTcBgv0f9WOu/ZGAxBD7M+TSfqxVY0T3nmiYxYZLgFwjlHOA1hx07Ihh4j04tWRDr8+iTJwIQPm8BwnIQgA4y1emYOlprjhonPKGtOmbOaBpTrdpUslzRCiBi+TUtS/gHx7m6vozUVYEXilbUxsi5pofnBphEPQ+l3fVatpGAV98SrxYjFTRL3qHtq5aZfhzHHGqfBrU+se0PaOfrfsbXlsPxE3PmdaxSF9RahJolq6VzOytb0YNONbCka6BtOJdaJo4rU52LVAg9/MF9TfcEN4M/EjrSGqV0dpRfPYGb39gdAA4pnEkhWOuG5lkWfgnWz9cyBfqU6pjXUgZt2nVUQRS0udmJGe0AWlNqnCFlEsw8Uy4tzR3BNKQcQg1yc2WA7f79e+Xnf+5ny927d6xs4O23/qJMlB1hx0GvNgKxv3jnnfLOo0fl8ePHFEPykBICR6i7g12UAsvnckomHcrK3tOtZg5QPddSJT3oivulaAr7v3GvIMgTKzwFQ4/9fDEvl5cX5fvf/365e/duOT09sRYalpp8dVVu3VqVW2drq/UDOwc7/2f/4n96gtE9Mm/Gt0YLjBYYLTBa4D21wOS1V1+xdEos6NjLViu0GFjYJoM6KYAUMXFIuTRfzhxp1EIxOok0SaSNzE0qemqszmI+i9cuzh/b60w7vC6L1SoEB5T2SGXKqgx3DlDoaZS2iVm6CVPMtMnLscLGHUyci1vgO1bIbr3V4PARGIkVEENg9WxesM6G4VUg4KAPWBZs8Jo4S6dcr23jk3Nsm+d0XTbX6Lu3MAYQmzjuB+AU9jQ2wVMblcbGiP6mTOdV8lrpZYy6Mp3SoqvmUNY9Fe/tAFodkJgPHJ4bx0lRXDoItR8V0mamhTVx9XN1nqkmscsE4Z42WxbkW01gSgMV84hrNKctCxLkKezgbWhc63W6M5Ya+Aar53VNVufV02NKwJVps/Xkzf1EXZZ6izlMhd2cFXUfuOcBrCAL58rXTCziUvMONlkfR2bbmAhXqzMuz0Uk8km6/rTAN73AdG67QDwLuHYCoWDTOOiRwmsfdfU9Yyok4tGMjRhFNWT3K1GOlZ27AgxeSzWwMcnGIrBmkP9fJfsBNTDfIVBhP6km0/5pYD8976oNtMCLBFzEkufHIUUEDkZLz4HXuXbmS65TrF91G3eOpblmtU7xPAk01FHDMeHM57lp42I3CfaStYgK2FRgCpALABGokM9oUiTknMxBArK7sKtEdVpgkxaFnplsTBzON4DGpBYrEMujuXqwp8j37VASDOk++roaTIGq2MhXteZ1plW9X2RSONhSijhTW5miamqLoRZL+4oFRxBy70JEOSCT10al8AJkBYibL20fw562215bqcDP//zPlufv3im3b52a4q6xcZttuXh8Xt7+4dvlL37wF+WtH75T/uwHPyjnUJq8uraAS2QjTKYWLEUgDRkgNp7e8sRSIQHJrUa8gn0pb1raqQthqW2OalCxR1hdYOE+BECoH+zt2M9x3p/4iZ8oLz94UO698LwFON96662yuXqnzOdgHE8szRIg7r/7N//HCOL6Jvf42miB0QKjBT4gC0we3H+RIO6CTNLJydr6yZgTjoXeQByjfWg8K8dvDjEQFx3BRgqgYqlbU/bzwnew4lsUEmlrSJlE3xrbELkXgMGxdgZbiqiotgXnt5o8k0Hesq+NN+8ORsx3drFHAnE4Lv7GJsUGqBA5gWz2RQhJKM3P+hNZrxyvr1N0Wv16EK11wRKNT3W0mT6He0WNA9IJpQyH7ywXp2W7ndrmJzYPGy7SLq3HEFgjFNa78qGOv91dl/Ord5iaaXVIiY1z3CawKOdNjp2l26SJFM4J+iJ5Q/XspOj93XZSrFzMwUSu97G7jIh2akbsHuhydRLy23LSxWj1sVVyOruOU3VGWT8isN0CIgcMLsxizpqnJ4Wfm5jICmAIIEgAutPvrF7Y3dNrBTzweXO+rfH9tlxcnYdl87XX61N6HD8mfE3Wh4qDBHhqWI255UEDT/es7AeBsQChTty1GYMZnqKqlMCC9GCkNtJW3WsVq8Hnj+nGOg9bKrQ1VLq/LjjO7CA/w+dOn9ffCpL03wPQI8CGQFIHrrrwjL4rlqEyac4s+X2Sxag1h8NrqhcGBSaVTL2LzYjhV0sJ/+0dydymh6qRZvPUgiHOr2CNR1Va27FeshfEoYbYe71V9oo1ecTvFbzx/dqnjrVptS7Mnq/OnO+1j2X/DjNxdh57lixk49dNJpNM5YCf37QpaeeYWGTO1fq85ABEsIjBUvLqLdDnLR4k1CL11sMUTj0TpWwxtzzPsm/NxLnJxFHcRK0aUCON/yAcA+YKawoA3GI+Kc89d9vSKFE3e/74cbl4fEHwhSTM6ay8/eixZa/g2FhXsL+pL+ujhw8tEIj3kJGielAFwCA4cmK93pi2zMAra3HxugE81AdaGxYqHCODxepSr5nyj88h0+Py4sLGarffFpwXn8N1vvjSC+UTn/hEefHFF8utU2T1o7UBxVmwV//P/8v/OYK4D8hRG087WmC0wGiBPgtMXnrx3h5gAiAEGwFYJTgVSI8z0IV0SjQAn80taidHAJFTNJNV6iE2FfXnsu8aECOrAecQKSRM80Id3MquRUqCiHQSxDGtBKmVAnFsNIuNuqaLtQ2U6chI9dFkk3HOBYQ+WOg+maAm7LyRgK/OLdJLOrLZyfllmqGzGu5umuO721sdATY49NbTBqzNfzbB/bCuT6Im1swcgiqIHie1ucyY7PdKp5TktO4BjCdaNPj1hPQ8nSdjECylUayGHPjq2IVT1GEN0IR9Aue/EUGobAYEMkjsdJmdaQFjyqxaT6FzVUMbX0egAp1y0sgUVJCSmYJGGz/cewEjOq8CeJFyl2xBYYq+nltwfun4BpOrtElHXREQ2DK9WNFu1G8iLUk2yOAoIv3Wa47AvgWeiYkLdb1ao1Odc7evs1f5YQ32oHmCkwOdsA+k2heztY0JvkegRjU7saM5VVP3Yk6dpaK2P3Vs1OhYqohKY2TDbqRFSoQI31EPLjxbap5uQKJxwsnEDeXuUYK9AlEGGXheOMpU2qyvxTPdB6R0W8bgHYp9CBBJWTOvD2K1J6pJGuhdNrTFQAwD4ZVam9kCMAR1QpDDxTk0EDgnmeTKuvrTEKxSBXO6L6YNg+F02OKArzLCfUEUO27UxPX765qvEexQUMTZ3CEQlwWV8vNj5ySFHwGHNjjF/n9ZGKcmv2IPYgqwABwBvvqu1WPmNQHnM3DS02eP18NgFX5YA+rBQHuNzeLXa6zr11YyAEbu8ePzcnJC1cr1EsIla8vcvr7cFKisbje7Ml+ty9Z7wgnECZBh30V7H9yn2hngPrCvIHiK17U343WpbeJva2+Q+8RZRgxSLdnf9SGA2mJRbt+5bfvo+fljmx+s174sd+7cKRDcOr84t5KH27dvl5/56Y+UBy/diRo7XOf/8D/+byOIG/3I0QKjBUYL/BhZYPLqyw9M2MSUJyEqgvoz1Ltt0BMOvykSQhYNdQB085D3b03fJszNFwiktP+Ojbst/bGYAuT5+YUBGjB1AD84Do6HH5wbzh4+j8/gGGCszFk3RpDplBfnF+7UsTbFGDSwHL5pW8qSM1jI+6fENGsZrlHD4AAHn8M92SYNpq/jQNBfoiMgqXpJwwt8iO3Dta/XJwFIsWma/POUTCDsYBFhpP54nR6uHKphYgpZNO8MQtmVK7tWCm1InMWi365QKGdYDIpqOCx9SvL47oxkJkXOkxgLptzRjuZm1mKlgzouOTZhK9WTOGjWtUQ0XWDGvTQ6Gd4jzFo3sOltduAb583qG1XDl54YAyZIRaKioNhPHYe1MX31ewRYtfaxglKmqV4z2u5y9mQcWCMFz0WNlQ8Ah6cXV4Y4gw6OlA+F30RKN2zSP3MbCdqFdUtKl6yOP2wsgCM2RCANAGU6oXiJEyUHIEn99bq1et11qZYKVZbHySR+NLJTCcZUrwl76rkiSy9F1cqcKddXvfUObGRpaYf1ZkH0QPDIxVs0RqoXMlYo5mdcqv0B+8ChllCGWHjZmk2cu+clYDZRCjG9bizGLzTGgkxkW/WD9it7FySKlGtjZymJ3wUpXVY52OPG+N0WFe01AFgbg+6xGAJBD5wkpvtwL+JqMFQT19Sbet2iZnk3AKBjY75G4KV9lDnPnRUz2yS7ylYKgnVZTvUKtGzcxPQxVd0FoJrchHpyK/tz22jd49rGW7f1zDM0og7NlgTUSi+9LhP1clCfnZTHj96xkgGr5TbwhKBa7dWGZtqoHzZAt9sZIEMGB44NkIY6XwAts4WJmJhcsLFmCCYhhVPviUHXem7H9tYE2CtxXKxj3Hf25e13cG3z8txzAGUTC8aSOd+W733ve1YPB5bOMksgUAXmbrYpp+tZuXfvXrl//3557rnnyv/6v49M3OHzMr4yWmC0wGiBD84Ck4+89qE9Nom3f/hDqszN0McGTBgZHykvKq3MhBHgRJZJWUu90prJTsu1qUKyFs0+L8Wx6axcXF5Sbv/qoiyXBAwAWZY+AjZrtY60PThAApVwAs1pn00t5ZPXRllxppbUKDWuQcwD3pMsOpwS7HE5BSgcdE9rtLRO74WFTRjXAJYNOMOanOM1dyyxQQLk4pqRjgKVMYAt/IABFMOITRL2BJMl1kBAhSwJxUQIWAWcF1FnFgxKJKCKHau1XRWIIbVIqnGqWKlgJoMvc6qCXQQQhgOO1KAsA15BndWDuIBEnqpWYzKUPuWMGZt3Uz4bDgLGS2mKFgfwOWCiNK4gKUDY+1hkNblU2xcMjZ2jMl2e9ekOvBLi+o6cma3qENNuAJQOOF2AMjuUg6yGiSFURvOmxzzPDdZjOgCxayAoIEgl4CMo6abUkYyt7KfU7ORid2oUzVgEnkpLyyC4AhSXy++gOF4GriEBtY6jboDOJfszU8PMPIGdzBjzAO29cUxjHtvkY3BEgD6DftZH+rUpudTq0PB6BVjdMbF2Js6WELB4+iuAqVLweHHh7MuZxmfJ/HtrAoF0POdIo4u6w9oehWChsuYUICJYJMtLIHaQvui1u8OPXwVtNoaeBsmQzbEfpjQe/ek+g47mAZDDFikw1n0+NKf0G2mNsG03mBa2SYA4X5fV0fkLMU9TzaVe67sXt46+3aQRa97ZM+TMeE3RBDNIEId0xIcP3y7b7VVZeeqiJWla8CEHxzxNGYFIrzEHe4bnAgyYWDnseWqtg1o02EMAUkJYyg7IwTnsn2robvv3mpkuCHqigTdBsKvIOrOLtEpL6/e+c+zf56IoCHyWbdmBXbesmqXtYV/7zp+NTNxNi/j4/miB0QKjBZ6hBazZN873zjvvONMDRayVRTIl848UQIAnpfyYM4J0wjnBGft2QahhY2AHv411clYEoAdpkqcnp+UaanQTAgalXKnXmmojTPTBmUHV1JjCpAEntCKgBDxYLjluAk5ydLHpqHdU2c/K1RXq5NAriwyPxEywK5nQSHLM3IVkSBbKm84UCmRQ7ZKs4aNHjywFxVhHKAN6o/TFEgqKBLyW2gmAK/VMl7JX3ZBYR6akLspuh3opioXkmqXuvMhMGpwKS9dqHNb4RyNwYU5VA+SQhulpiGprkECeXafS/BLBYw60M5q9jpKzoATslO+HjUxFE86EO8vm+HmaXFUivOEpkJq/fVnOPevMwlFtpOdV2zfIF9gJM3CIFCwLWZC57Trvclr7r7Yyaf2O5KG7LKY3i1fYdTgrnVVV3WOuKbS8wHiuslNs6WgupqD7jGtykQ2mg7Z1dDEe/mEyOvwJ8AFveqg/mKWZspn64Q+AI5X7sqN/4PS73WM8Kh1HwQlPs7Rn3xuG0xJC3H69AXyHfdEAcao1VFNtV7G1Oqo0D4JRTKDanq1GQRIgrmKjYH6U7Ojgzq7fU7U1py3IEXWKHGqCEwriDIE4MW9iW7ts4dDT5ZBy6O3IbMh1ubxmT9VM86eOlz+RUr2NzFBnmW2t8ZTKYJBTcGLgamzapXnJ9bod6yHIilYIfNY5UzSjc3BEIk9krTyTYAcAThl/PJKPHz8smw1qzlBXdm1ZI5pDl5doNYCU35ntqWoijkEDW9a0wXHmzFLQ0/OF/RTXx8AoVCp9LXV1S0uDth6mfG6tFs4CjhDzwvfYi1D7HD5vfTC3AH4S26HIynxBAR58d4F2Q2iLMJlYqxzMw2+98eYI4gafjPGN0QKjBUYLPHsLTB689MIem8yjx49YX2KyxmCx0ANqG42skc4R6W6oO0Cq4GxaLrwpNxQOsUlho7H6NGOfuCGhrgOvnZ7eMibu+vqxAQ6lK7KujKkl2DQgooJ0Q5yPtTo7B4cAcUzTJBPH5t7aYJFCiQ0SrI8YPkbFUbvm4h4OFrAbKaXPPrshsLTvox4KCpNz1q7hWgDE4CFgA6wgblkeP3pcTk5Po/jdisRNlAVMJHuv4X6wCbKHGUrXUICO9D1G57FJwh5g/ADitluIaUC2PzlHqQ4nkrZEyLkTjvQyOdeM5Me/mobmAnH0nfA5jFOtJQuWLnmIFdDQ2Qqn0OWs+6auQANBHMVtcEalAsphpQPSFeEYZkvci45rsLu0a03X5fdebUAnbDBPLDuPyYkyO+6h3kllty6LUM/d//CKqeq3T2XUlPcmx1KmFytpzpcpr1YhktZmAkJIWUWKsPuzaQwzw5lZCpqq+mcZROX77d57gBHzpvvBsT1nJqJA+6eSTdYX7aFLr/To7L7qb3e0k7Ilh9rZLB97gSYxlRyrTqpjpGAPAXleK8egVRQVKxbfbA4h9ODA4wDEEXTZ9YR6bFuXp3RDBm3olKOWLsRiGhB8mGZ6OL/IAFd2V+Cmrgm9M9bSCYd9daYyk7WhTZiWx9RQsYo8R/eZ1pjIFvEs4hmzLIKaYZCftaPcIW+znVvD9GTcMpntbhP17hp0WKfHHEwxraU8evyO7Q8U0oK6cimnp2dluaDY1eNHFyxJmGE/4H6IMYH9kLrLdjpsL+AjZrbEXqC6dAOFe9ZXWxYI+tCZ8jKOw9o31Ijixz7rzxw+D2EyjBkVpZF+jmcRdX7Ya3yMsCbPIeLE4BrWf4hdLedru07U+yGQ+ac/GEHcs3fRxjOOFhgtMFpg2ALW7BubwONzACtupGzAzd5f2AjAiuG31ACxyBOwgeFiKgdVJrcWBTSRD/SdcgYHwBB5+Eg/hHoX6jUg0gHHDr+xIaHBt5QocQwTlnBQx/qzBXP1rdcaFcOWkF/2dDK8plYEErcwds7kvdGzrUY4cf1g8XBPugfco9ggMI8GxEzgZRPpoYrIYmNDhBN2QjrM2RkYxo23ZQCThpoHMJfsU4R7pL0Y5cSxbRMGSAUQvkCt39TsPEEtHdQivTYioqxytFNaVAYQFmk1gCpnraY26XPV6U4OuznBYDNSU2p3pgy4JbVCgr86mTIrMzTFVEsYDBdAulgNT/PK3M7/w955B9l5Vvf/3H63aiXtSlq1XfVq2cbIMnaMbUyxTScOEHpCSRkCIROSyeRPMmQyww8IJCQQSHABG2wMAdNiU2JsinGXLVm99y3avnvrbz7nvd/dd9dbtKuCCO/VaO7de9/3Kec5z/uc76lh7f2kG1eJRMLWo4q7q98XArEjgGikbtRkbQ9r9ysXAeJI/FKRwEa70Wldxm1wKnfKQPgfbXkasQ6MALqRmCK52A53O5xyPgyEKhaOiQObRsVHDa9rBZiMAnEha5asO2GrzojgPQGIq9Sg83jIULH3YJ0BphOnsxdJvb9hEMfSxl2WDsJzR9wXuSiw+lWumcgSR7DSBK8AmIy24A3HW40ECQ7fHbbcDCu5xrpTVly+w+0G7qXBmrHHg/jQwGoZxB2NcX/VAAAgAElEQVQHhZs9Zm6c8gXD+2mSeYwGKWFr08Tc74XFJwFxI2vvHDgMTgMkFdA+jMUmsqr6yg0j+pHY3LHPF3/+VJRT443ak15VrKZ6Hoknw4qKsfeidAyUCCMAWwqfEQwY3puKJwTkBFZ5XNB7ersdvLklrlT0+DL4kyXMuSUOhQpZkFM2NNTvYM9jRvEkIe2/e5ZgbR1RjoXPCL4OPCwC5ZfH7AZJUAPgV3mekpRESbg4C+EZlIu4K3M24Y5JH0GsXVAGwc9LB3IB/Tl/lbk5FuOsCp55An/HTh2NLHGTHkrRjxEFIgpEFLiwFIjNa5pbxoUiyFgVRHV7AdWKFhfQBMiQdU71a/JYlrwWHAdY2sEbAqaDLbSCFdcZJdHwNioxdF5stFI3KbBqBW1geSKQ2w820hqXSM8cWOyUvTJwpwwAE98FclzZD6nAwhPExQWxdEHSksCyVwhcAitCL24qjEdWP6V0pjllBwtcZiiZQJmFlB+CDjyxLOaDQ5jDs7am1q8hLk51fTjovQ5YJQkF8/G4urAtyEFcwgYHB1yIAzwCfklDTT8ey1BxlQnO+LClaQxIcxA3orMeC9gEjl7IXkGdP4DViBAzum31HbQx0sLkzoKV8frlIaG4Qv+wwMvn4ViPSnbLEWA3wYYIWVmGXUMlGFYGGQjzIwOuRDFN3KDc2yr3DAusZZQbFXdKZZisCKByYxq/0SBD4ETWPwlh4bUZz/IVnp/ca0evSdiqE8x3RMgfLbw7AAoJriPtBCU/wm56Ydc9Cexh4XuEx0JJccYhhPoLJ2oJjz/cpm4PFByAmBA4rFicveSIXCcrZUyGEwNVLGjB2EbKPgxbZP3riS2yo7zrwnNBzg0PpfLbeCButDtlqWK8Ce3dCsqRxfuFIC6IifMCz+4KJzARtq6NMp6Os61DfBBKkOPKjUnOmKncKVE6KYlOEPg18kwtlfIV2g4TZ7ivIL5MvBf8PgyyFNepmNwxbs0T+owCMPCWUHba4XmGnl8TTbYc1BoM700prYZR0th7K3GIiVhgGcMlsbe3x889wBttVdVUe9wb8dv5PNbJQFnhwKyAIjNwt+Rs4LugvESQYIszjPUOwBUK0tyosAKuU5IxKSwZh5SCvKsdeAelaSKR8rOKsQbx2SQJqyRwUVHyJNa7wGUTRaLH35U4jyiBUxwu9n385PEIxF1Y+SzqLaJARIGIApNSINY8v6kMkCG2S4IfmbMknPDQ9/IAlbIDtAYAA8TpoAFMAWxKWJtwKwGweMxTEBMGeAqseWkbGsQChetGys9PB4KAuIr7JQKNW/8K1KYJrGf+XTrjgInYAk/Pj5WQUgWVc1jFUwNXxcBKyOEFMEylQlaKikaf+cg9hZo+fpB6XbYgTX9wOBJ3F6RhlhXNM09WQBxzBZySkpkDl/7kdplKZT3jP4cpc1TMngOWYmDl9EOZ+ntuibMKiMM6Ucm46fMcsRr4mrhQG0psEgYsgYNQsOAhYc2Fk3FS14szAJxe9y8s4FWscJXAwGEAHD7FPcxnEi25QGfg4hYGVMGiScvuNKnE1Iy4aU3s8hYWAIcthRWAHvBMKKHLKBetydoMfgv4fsQW50CrkqQgkDwrsVbBIIZpPfEum8z6F6ylhPmRNsLWOMX7SSiv1IULAU6Ba40dq2G4Nl2FHQJgIEE65NonS1Ng9Q0lmKgA5VGAekxMXMAzk1hLPHlNoEwRfUcyhArgViyHFXApOgcZZEe7yArwlhCKZYnzrK2Bu+nYjJZjLUeA6uGsjeMsWth6M1rhUgnbClsrlRHRWSHYs84vIXc7f6Y6S1WeQWG31Ur/YUVAGKTz7CCTZsXpOYSjA/4Yycz6wolU9HEvzPAZGvNEPDtZsqLADTFQygyrB4YfCkWLVbwPRkdOBt4Ik4E4543QMyKszJhwnAB44plDtB9ebyf5xMoF3AUF4sRTruDz/aH42Rdu8SB3Z8AZgLc+SgxQVqAqW1F8VpIPsegxvFHIvkxSJ7IYE0sXkG9EaRUoTuXmyPg51xRbjaulZ1l21/uAzwFj+s+Y3ZJHeEKxVInNDsIQAutu4BHDKyj4nQ5KrZRKfq7DQ54UxRNBj7hqk6cr5zXuzL1W6O/QoSMRiJv4QR/9ElEgokBEgQtOgdichlllwBi1ZABHCCKAOB267mrZ11fJNhnU4yF4G5cN4hiwHnEN1hxZmwqVNMselF9xGeSgqamuNoK9c0PUqAni14atWl4bruA+/PQvaxuHXeCemHVLF7Fz7uMPsBPYrNTT4Tr953ppKZNJTqii5Qr5yoEXdxfIWbMaHHSdOnkqAFr5wHUyKJodpHfmXgqUx1NY+dz3yd0WuTaRjlv/YMnq67KWH8pZaahkmVSQMS2eqbECsVTxoJivNK8e51ZxI5SLDMlhOC0HvIYcQn1wyAbXTs0T8nIc9rQc55agDu+Idj58iRcYiJFhdPSNun4k0+Fo1z+fxyTxJ0peEra6BTioAl4ceAVlJATYA2tqYH2dTHgTCIRuwfiCWA74UWCh8iFkeQhlQhjTuIQ/1ZvycVaEQ4DxSBa8YAbB72HgN/5oA0F7/Nd4lrjwlWG6uaUJOg0X+BbpR1tN3XUrgTt0YN104W8cdzyNfyqLrVvkK2VFwnPWOCfiqfA83NIUquemdgIwFcSAjXw3wvAj1rXRdPbMk1jjKihLwje8KBDk11TWkA+iQcB7E1viPAnECxLiBGsdRFEFr9FJRUZqkwVrOpId1EElN42qZxe0ESgvRuol8t3ImgV9FPMjBbsDpUhlB1Vc6SbirXDikRGr7GjL9Hj3jrhSjs+3UkYpdiocE8ez0t2yw1a2UZ2Mff5UsjiOjXes3BOMW2D1haOlJ6+5WbHkyw119JXjz6NEgpJQvcCAh4LndQDQKilsQg/gwFJnFq889lgrLHGce8k02Y2xyNVYqRhkHnY471Y4PT2oxzrg9UN5LFCaIPC4QNk3MmriqYMYuoryqwJuZbVzixmhAhVQh5eJ162jOLmfX8nhOqlF13SQ8ITkKgEYY5xcF6xl0LGXsymRYTYWeLGUzVIZ6t0R2xd4mXR390UgbsKnefRDRIGIAhEFLjwFYm9961snhAk8+Cd0vqnU0xkW5saMfSLZPrCcyDXthROWMD+ugHEmiGacG2MAAv4DGjik+U8B2coB5nWaVJNK7y6dlK2UK1iSOncxs2I+b9l43NC5Fob6rZhJWDyTsoGBIUsXzRZkayxJLN9Av51OJm0gk7Z4OcgYRh+9WDuJVSBJDEJCgSLkOSsh4NFOKW9DA4OWJRviBKsSthSMnepkmnkVGh6PrgEAmiCRSKjw7bjseQZJBMbvc2ws2Jkz/2Q8EmQfnf4rnHRj7N1jQgFf0LiAzPR7ndkdY7MuvnC8UyWFmVm/5+euM9BSjLenfe/OQKb0WybuczLlwYR75EwIM4Oheoyfu7iO/5qK7yZ7Vkw+5IkHK2D9wvtF0/Fpi0XJQUQ8qJXGO2iX2LBwrLCyLdI+2RGxFqE0ZMmCuLOAHkEyrGyl1mgQZxyUwRG9yg5S6mrr3NOB+/h9+EUirmLwHSCIWDWeHa6UxDJVKc7OWHnxN26GKPCw+cpqNZyIxoFkEOOt12hAXCnzMAnvTbSeUvZ4TJzTLXB9JhYPJYDA3XhrqozI4/2mBDrBb6PXTYqx8H233Xb7jLj4TLZHdE1EgYgCEQUiCkyfArF77713QokmrMGdTtNTCReT/T6ZEDVVuxOOEe06mlEEP9fie+El/x8otgPfoGGxsOJCxzepqhrD3RJBnrIB+WLg3lJNsVaKdnf3Wl0iaR1Hjtq2J5+ydDxuSxcuttrWJZZqmuvCw2BuyFPxFzHk4V6ZShruYIHVMNDKJuOJwCXM8ebMBNvJhLax1pgwreTOOBH9Zi4MTodrLu5rp6LthR79xTaeCz3/GT8LphjoxUbXsxnP+di3M6W7nj9BZuEgnjickVMgjO+U1Mpjs0MWR896XAFaeFoo8ZUnCqm43geZMwMXwqA+WlCXMiiTk/E++Uw908FKPHdNTY11d3c7mMOixT24QAau3YELowNJlHdYutxYF878OZItdKZKpMnYMmzxlzu0PE40v3O9/8Zb51tvvTUCceea0FF7EQUiCkQUOAsKxO68884LDuLO5MAa75qpBIiJhBYvCuuFqQN9IxnNfdKAOGX5kpuMxyhxfcwK8bj1UVpgYMDmDg2a1SStL2PWXY5brhS3BR15qz7abgd+8XNrP3XUaufPtf5y3E51DVhqVrWt2rTBWtesNHwsixj7yERZLNpgrGRDCdontXbCqgpmqf6C1Q6VCTi0vlTMAd94r4k14SoEPTF1J6PfTH87C977rbp1Qt6aoSXybCd/sY3nbOcT3T99Csz0eTj9ns7+DtX7BFjJtVYKO1mYcNvjO3fPryT/UM/h556sdUp4FcR2BW7rfOeZi0l6VYm1ra2t9SzCcut14JMk2zEJsgpWVUWJmLy7U9I3ljsvhF1JKMNvQZp/s4H+PquqFNMO9H+jj8+pQPdk1rbJvSxGW9en4yI709UbO9Z3vOMdEYibKTGj+yIKRBSIKHAeKBC74447Zmb2mWQwUwkXMwVxMz0gVRTWAZzSffO5ciRVKhQFsQ4c3YA+TxFStnyiFFjOCkUr43ZDUPnAoPW3tdnJ3fvtyM49VpVI22UbNtqKlqWWKJbswM6d9tPHf23zVi63zTdca6XqtHXmB62YTlqMsgjU+gm8NY2i5GkyH5I9kzIIaIoTseGxTWfNZ0r3mVpcxxNiznS8k1kGp2pjKj6Y6v7xfp+MBlPRdarfZzKeqe45HzSYqs/o94uLApPx3fmwwp3N7BkrFjbAFlY0ATbaVByj6qEJsAHOSBoF8Bt2day4RNIG1jO5YgLasLB5ko6KYoV2ZdVT2RxZ6QBqtXV1HgeOq6eXtcFC6O0HtUYFLoNC20lv2zMIj1HchP8+X3QP4iFHH9Xqd6bPgkldh8dJCvP2t789AnFnswmieyMKRBSIKHCOKTCpJW6mQvrZCLUzPQQnBQVBhoPACqekFMPpNWJBnEOlXrEDPlwc3XqXt1S533pTSTtZO9tqB8zShzqs9PQT1vf8VmurLlvTpRtt7rrLrT5db4mjnda59UnL7d9uvdU1tvDSTTZ/zQrrTpp1p8tWzGYsT3bPUsIy1B4jBXXRrJhKWCGVsKFUUDsP188JS3xNEhc4U7pPBagmW5OzWa9zzMtn3dxM5jJTmp/tYCNL3NlSMLr/QlIAYAZwExgCoAGsgpi0IN2+rHVcC8jau3evNTQ0OJADtPHiOv1+8uRJa21tdctbdXW1Z1iWJY7rlZSD9vk9sLAFKf4HB+g/SL/Piz4OHz7s4K25eaHHvMkaSPyZ73P3xq+UWBhTvkRjm4qmM923Y5VM4Wf2TJ5bGud0xhNZ4qZa3ej3iAIRBSIKXFgKnBdL3FQH2kwPnZkKzJ7EDrPXmGQsnt3M/8eGQVyiAuYCEFc2qhOkykUr9vbY0V277cBzO4yMX0uWttqqDWusujprpcF+27Vtm+3cvs3iVVW2aNUqW7BskTU0zbFS96Dt3bbTDh88ZMV43OYsXWzzly2z+nnzLJXN2mChaP2lopUzKcunKc9QsAxZ0ybgg5nS7sKy1f+93maq7T5flLjYxnO+5jlZu+djL0z1jDkffU42x5la26aax0zXa6bzB6wB4pR9VlY2ANj+/fsdgDU1NbnVjc9kS25ra7O1a9faiRMnvFYZgA4gxvvOnTv995e97GW2a9cuv5c++K6zs9PWr1/vII6/Gxsb3Z2yvb3dqqqqHBD29vRYbmjQVq5c4W6Uhw4dtL379nmpmxUrVvj16UzaE8s0NjVaNpO1waFBzz5JQpSxL+gyFc2not1krpbqT9ecb+vfeGN95zvfGVniZrpxovsiCkQUiChwHigQ+8pXvjJpTNxM+5zsQDsfyUsmdYerxLn5REP1qnxuWOgKRQdx5OJMWtzf+c93KUvYsaeftPZfPmIDAz22aHmLzbv8SssuXmbJ/iE7tm2bHX7yERvK91rj6hZruORSKy1ZZknL2dG9O23vw09Ysq3P1sxbYtRjO3K60wp11bbkskts/srlVqrJWk+hYKVs2nKJmOUHh6w2NnF2yt+EUHc+AMNUAs9kfDeVG9BMeHYqAWumgvZMxnIm95yPNTmTfi+Wa87GBXiyOUwWc3q++jyb8Ux079nsr5nuvcnuE4hTQhNAHGAKgAaI4wVA6+rqcsBGHBu/rV69ethtEnDGb4DB5uZm2759u82aNcuB2oIFC4bLy9DHpk2b3Or24x//2JYvX+5tMQba7ejosHQqad1dXXbllVe6myJAkOtpixclZ6qrqj01/yWbNtnshtkODuvq6939Ug4RY/fhZPwTHD/j46CpvB2UxGUsiJvquTUVP09nP0eWuOlQK7o2okBEgYgC558CUyY20aGJZlKxDGg4OUz4Ds2mYh0YroLWFVzOwYzbDH/rIMe1hdgCvucw51VfX+8HOIcsGlPcW8JB7hzcHFgctPynb0/dX3HTYTzESBw9etR/w82GttDadnd1e+0bXCn7BwZca3v69GlvL00R81zBirm81WarHNBVpTNWzOWs8/Bh2/mTH9mpI0ds5YZLbeWG9dYwv9HqykXrPHjAnnjoETt9utsa1621ZZsvs3TzbEuWC9Z19LA9+bNfWX9nr81pWWStq1fZ2pWrLTNkduCJ7bZt63arnTXb1r3yOhtorLW2eNHKddWWJyi/b8DqY6nhumTnnwXOvIdwzAprBB1ZI+jNmijFN39De60JfMNaB0XNA3co7gtnmuN78YRiZORihWYeoU2C2HiCiXiC2YjXGA/9otVXpjv61O/Dtfuoj1gquYBInwh59NeDtj6Xcx6XAE/fzI9rmQ/fi+e1DxgLvzFv2vM6S5WC1+E055o/7dMG82ScyjzHtfQFD0MbCb7hfpgvv/EfQZY9pLgg7tXeYk4IvFwn2ivWiHfu0Tv3MBbtW7mgaVwu5FboqPXkO68p2d8/XKiY+4O6i0FxYq0r82X/wSP8Dp0Yl2hMO4xFNIPWjEeZB724MfUqk0m/j99ZK8VHhQVdAX4l1OBdSS/oj3Xi2QOtaF9z4PnDuokvGTP98s5YNFZo48+RyrOMtjSWMJ3Fs7QnnuE61kT8IZdAPePED+ornPnQMywmEn7vvHnzHHwwZsVsqZ6b3BVpm2tFL+j+m3iF+QaaHTt2zPbt2+fPfMW1MQ/23/Hjx2327Nl+DfuCuehvPnMPcwdc8byXpQ8eXLlypf/285//3AHaNddc4+6Z3M85QXISzoQFzQucjrt37baBgf5AyVc233PaO8uWL3MeG+gfsCroWHHBvJD0E1g7X+D8TOYSgbgzoVJ0TUSBiAIRBS4cBSYFcQgGTz31lL34xS92gZ2/JSxwcK5atcpjDTgkT5065VpT4goQEHBh4RBuaWmxpUuX2p49e+zgwYO2bNkye/LJJ23u3Lku8G3cuNEPYw5qDmYO3iuuuMKFvCNHjti2bdv8QKcvNK8IXYsXL/a2uB5BhzHQD/cyFvrg89NPP+2CP4cyddk4oDdfudmBHvOgYPnll15mWeoXlSl5bZYfGLSujtP29JNP2vFdO2xVdcq2XHWVVWN5y2Ssv7ffnn3w+3Zs69O2auVKW//izRZf0mKDVRnrL+dtz5O/tl2/fNgWz262Tesvs8Y1yy09p96OHD9h25/Yaoef2Wk16Rq79pqXWsPa5dZdnbT2eNEG0wkrUMagFLMsJe3OebqZmTGVhAcVLEcIht68K/6EdwF8Cf4S6rkWYMFLArSEe2WXA2AIyNCftM5cpwQIEvbDQjSf9TtCOCBGwAqhDx7iJUUD/fN9OEMev0uwBuwhQNIX7XCffkMoDqc0l8DJ/LhGoEep0qEXwqIEeYRACeGMWeNmPFwH/egPwZ537hf4FFCjr3CyBfrkbwRTgTPaZfzMQ2BBgj1joQ3owv6kL6Vqpy3uIc4IIMJ13M+9Ak3hdVGqcwEQKVSgiwRNCdr8TT8CZRK2BdaUkII+6UugJRzTpPsFqgXyoBXPGZ5P8AD3CEALGEoRBR1pB/rw7OFejYExch/0pA3upS/uVfp67hOYY/7iP60D1wusMR5oyf1Kjc/4tHf4XkoE5stn7S2l4ad99gbry9i0DoyNNaINnm+smwC7FCSKN+M+rTntSclxPlLhT/aE0T7iXXwAnXk28MzmWc9zW7FsDpoGBnzuUt5wPd9z9njtt2LRf+dv6C3lDG3y/IcutEufnDcHDhzw/QhwDuLhUCBUWV1drf9GO9wnvtc+gEeC51LZXSxnWK50Zg/gi+iuCMRdRIsRDSWiQESBiALIr5OVGEAo+epXv2q///u/74cgAgWHHYftL3/5SxdybrjhBj94//d//9de8pKX+IELwAL4/exnP3PwhTsLIG/37t12+eWX20MPPeTgjcOVQxMh7MEHH7S3ve1t9sUvftFe+9rXDmuNiYnA3QYg98gjj7jgRD9obw8dOuQHPa4zaPURXB544AFfWNpAWAWw7du712qra2zDJRttYHDQwSC/79y9y1NELl28xGLUBhoYtEwy7Va457dtt3KpYFe/9EorD/RYsq/L9j36pO35+ZOWqp9ja6640po2rrK6xnord5yyY89tt/1PPGuHunutZfMWu+zKSy2bSVqmY9Da9x2xx554wg71d9uCqy61FS++3OIN9ZbNm6VzWC8T1pvLWU+ybNmaKrNccSZljM8rQ4czyLHugADWlLWX4CghVinCJVjKWiNrAAJY2OLE73PmzHEhSveGwRzfybIgax3fsb6sOVpz+uJ+WVVk/VEhXAQ+BGWlIWesEtbpX9YeuXt5YeJEYhiACkQwDngNEODFhOvqHGzx4nsJ//Ap1zA2WVS4jnkpuQP3yEIloMO1yobHtdCMeYlGtAH44vswPWlL1jQlcQgLzrTFHFkrFCaKP6I95gotND7WgrELdMuKKXAlEMT30AU6qH8EaK4TYBbQYV1EGwFE3cf3XCeLIkK2gDHtywKp/nnnd8YNDzAXZSGED7ifucCztCvrj0De2DT0PNdQAMATAGqeNQIJAlj0x/oCzBYtWuTtw//MhXu1JvTFZ9qcP3++rzXzFGgXiOG6sHWRtRlraaVvxgLIYR6yRvFOH9wvKym/S8Gh+cq6q3VnbqyDLOLn9YExpnHGorpt4kspfKAjfINyTtZw6CUFjIA99zFf/pYXiCylAs/8LmuwlHwAPSVVkdLPywVUgKAUN5QbANSR3GRoKADkUlYA+lgPrHFB+YHfvVcE4n731jyacUSBiAIXNwUmBXEcut/5znfs1a9+9bBQtmPHDndVQcOJqwoB5JdccolbzABmzz//vB+wW7ZscYsbh+bmzZs9EB1hB0Hou9/9rgtCS5YscSEYoQIQeMstt3ibgDQEEfpeuHChrVmzxq/9/ve/7+DhRS96kQttAEkOWfrib4RdxkW/b37zm71tDu/du3ZZIhb32IYTp07aT37yE1u4aKE1zZ9vy5ctd8CUxzWuWPKi2/wf7Ou3ObMRBtvs2N5dtu2Xj1jhdLdtXnuJrdx4mVU3zrd8PGa7nn/Ojmx9xroOHbHm+jm25YaX2+xly+10f7cdOXbUdj+51Q7tO2DNrS226Ybfs/SyhdYdK1lvvGTJwaJli3GrTVVZfihn/YW8paqrLF8qXjRcIwAmIQhh69FHH3Was5bh1N8IV7LIIfDINZY1RICUe5rccWlbMTCKR0H4lWCMUA8PwnOsOZ9ltQHYI8DzPcoBBDV4yl2lKoBA7neAFj6jMAhbkGSVUf0o+oV/cbt61ate5dZa5iCgwnWMQRYzWW1YLLlNCkghQHIdY2PMKD7kvsi1shqwF9g3jF2ubupHLsmAEsADwjxKDcYJvyMEP/zwww5iSMYgwEM7XIMCg/5f8YpX2C9+8Qvfl+wtWcrk9ik3Z2jDfAEo9I1AHbbwCeAyPtaQa2RV8Yx/g4POGyhwBKYFACWUyzrIHkWhwxx40RZ05zqUPlj04RtZ0bSWcumlHwAy86YtnkOyuDI//ef6Z555xt3taEtAUCnnuU6gWXTjnf7E+9xDO/CRvAjgN9aCOdO+3DFZZ8CbrmfNaB8vBZ5hApK0D52hk3gBpRQ05jnJs4x2eTE3nntcj8ILJRnX8BwWz/J8ZU6sB/3I7VCAjXXnfq2hLOwX6kEj10+B/bC7pyydsvSGQaiULdoT/Ka9JpdmeAy68pusZuJLrmXe0EnPBX4rlMqWSmeHn19kowz2AyUEyFaJ0mHQyw0A7uRqm88NWZJCor+DrwjE/Q4uejTliAIRBS5qCkwK4hA+AFI333zzsHsWbpFoh9GeIoBgQUOQQoDgHeEDAQwBDQEC4RGQh0DJO4fh/fff79pyBBPuQXOKdY6DloOUjGMctFj1AIe088pXvtKeeOIJv+ayyy5zoj722GN+HYCCgxoBnMOeMWIBRJhEY71rxw6rzlbZmrVrrau724YKedt/YL89t327vfzlL/d70smULVqwwIqFopUKBQd9NVay6tOn7J677rLqxmbbcO1VVrN0gVXlBqxn3z7rfHynte05aunZTbbhJVfZvDXLrGpo0Pr37bO9Ow/ZvoPHrX1u2lbcsMUWbFhpA30Dlh4sWSaRdhfPvmzCwVyGWnGFslX1BnWK+hJmpYtETpBVRdYj1uR//ud/HORgsZFABfiCJ9atWze8Fgif8Ijib+RaGBYgZUlg/RDYfvrTn7plFWGYPgFwABVAOUK7wADCNGO57rrr3CILQKMvaeYFaBDsEHzhO/hW7o6ysMBPjAseAwxhyX322Wftox/9qFudldkOfpNmXhYU5s+cNQfapF+519E3YwSoQgv6UNwW8+D+T3/603bVVVc5T0vAF2CWe5/Gxx4CjCC08qK/r33ta77XEOj10lbGsOkAACAASURBVFphcX7uuefsNa95jX3rW99yGr30pS8dBk1yF5SliPHKDRQQwL6UmyR9Ke6Lz8oUKCsadGWvAUrZd1hVUKIAqmV15X7af/zxx31cWN7l6smg2N88P9jP0JU2JJQLvMl6Bw8CfHG9FiCEPtwncMM4Ab88b173utf5M0EutvCkAJ1qjjEn+oEXBWwFehjnr3/962EXVJQIV199tfPHr371KwcIgH6uf8Mb3uA8deeddw7zHLx16aWXhopJp5wuiidl3ngawPeAWPaBXFlp88Ybb3Q+Yq6MHVpDZ8AhfIpnAm0B8FAKAOS2bt06zI/sDZ6h2s/jxZWez5NKYBn6ht2ktR/4XvHR2md8F463FtjVuikOVgoD7VH6UiwkQA8elHJl2CW2TC3OoFwA/er6eJyY3USgrMHFueI6roLiVZmUlYv5i85T4nyundqOQNyFoHLUR0SBiAIRBc6cApOCOA4+QByCOUIBAhCHIMInQAkhDTCG8MEhiGCPJQyhAgEHwQaXSoSrm266yQVs2vze977nghr38wIAYFVD+EHYRKhFoEJQQZhEMKF/hCWEbgR3BGUEGgTd66+/3gV5rkdDjcYcgPeWt7zFtdzbtj5r1dmsXX7FFdZxutO6enpsfvMCe+yJxy2RSFp1dZXV1tTYouaFVqwErVPUuyqXt4b2NvvOPffapiuvspWXbrT97Sfs0N5ddnj3bsvmzK560ZW2qHW5lRJJ6xrosz1bt9qpPXsslq2zhavW2IKNq80aqq23TC2kuCVLMS93kKRwbDJmPYWcxeIxo7RBMl92MBk4p108L7k/ITwhbGIRRSAGHCFEIngiVGMNQNiE5j/84Q9dyMRtFWES3pElCn5C8CJmEUEdywVtY7XAwsK6yfqBMAvPYQ1mfQH1tMV/hO9rr73WBVglsgH08R/3X3iT8cGTCHNYdlSfija5jnhNhEoUALIk/+hHP3JFAgAM8AX4keUGoZMxwo/MG8sx4BCBnHEAjAABAAwy38GjjFuWEGn0oQXjv+222xw4cD17CDDHWJknoIB9gFBP+8SnMkaEe6w00Ijr4H8UJOxJrFlY07BeA2gApFi4f/CDHzgd6QcaYEWC7uwb9itj2bBhg/fN/OmXObM+/M4eZXzQEJpIKOed/a3sfowHpQ/90DY0BugwbrmhMhbahT7QCnAEz0BvroWHmCtzYN7sZcWEAYYAaco6iBIIkE/iCvgS4PrGN75xFM3gyze96U0+N/qCH1gz7kXhBC8JePNcYu7wLOOhX553UkCx/vAV4Jl147nGWtI2bd199932gQ98wJ9V/M0zUa6f0JhnGWPkOzwU2Ae82EuM7fd+7/ccjDE/9gHPvy984QtOP4E36EMbrC1AWC6C8AvPYmgBnWTZhZZ4H7z//e8frn12oWPimKMUKNBQ4F3upQLrvEvZEVa4yB1TMYy0F7bIKTZTrt2yxPK3YlBZt+G4ub5B6+zutfb2jsr6pPzZxrO5fla9762qbJU/pxcsmF9xvc5ZOhGzWAkQd5EELV/AYyICcReQ2FFXEQUiCkQUOAMKTAriODARLtBmK9sgwjHCHYId7wiDEtaUAQyhSHV60B4jECFs80JoQ3hHeEEoRJiSyxPX0BdCFkIygqMC3REKEVy5FsEc4Q5tPocywieacUAh1yEEACrQ0tPP3l27PfPkspUrrK2zww4ePmx1s+rdbZH+Oei9mCzZIQtFT3QyNDhkc2IJqz/aZj+67z67/EUbbcOadbb1qWfs588+a62bNtqSy9dbqq7Kyn39dmTHLjv83C6jfnfzshU2d+MaS5PJspSw+GDex1lKJWwgFbcclrZUwuKFksWLJYvjxlPKW58V3WKYHCpdNIlNWDPFIEEn1ufrX/+6C9gIrgiIb33rW12gFGAAtGDRIl4S4ROhHWANQGGdWCOEZdV3UpIGrDj0BWBDyANsIJhzH4AQcAEooG8EcwA9AOW+++5zpQHjueeee9ySB+8ghCO8Y+GhD/pUwhIEX9rGHROe5jNWWQRvFBcI5/AuWnwAnayA8N9XvvIVByBYwG6//XZPqgO4YRwAA+iEQP2nf/qn/h3CKNYwhES5kTFPBPQvfelLDvIEXGgTcAUIZs8xHsZC/8zt7W9/u1uyaAvexYKNuyT7jbEAOJkbIJt5sT6AGqxRAAhAAnQBELA/EPqZE/TCUgTtPv7xjzvAoE3mwToBugC6zBOaKhkL+xmgzXzYfwCuP/iDP/D9ydwByVwDcKd9+mGdoTVtAi54lgDC4Q3GzFr+93//t1uOGCfzZtzwEP1CS+bNcwBe+o//+A/74Ac/6OOAP17/+tc7bVAY0Q5gm/XCtZT+GBP9MBd4iucQ45N7ODwLvRgTzzL6xJLH/PTsg648d2iLF3wFsOJ5Cfj6xje+4TxKu/wGEOc/awAN4EnuvfXWW719non0xZzxXuAZ+I53vMP3wTe/+U3nFV4oxqS4oI+//Mu/HI4fhvYAFQAnfKY4R+bIXNlD4bjCMzgfzukl0JkzhRfjU7yqLM+MTdY19jL7z5/LoWyosiAqWYxcoWVhVAImuV1yL/TlWQIN6R/+//VTz1oxlrR5TU02q5KJEqUHNJvd0OBZjNm3nG3wGPuJsdRk02S/ikDcOeWMqLGIAhEFIgpEFJgJBaYsMcDBRfZINJt85nBUgDoClixfHH4IEK7NLJf9MORwDmcrVCpx7ucwVvp0/kaA4X4F/CsNuDLZKY04vyvDGMIvhznCvEogKBmDUpi70FIquYY1W5V195nu3h4rlYO4nkw2GySbcNedgteN46BnbvWkmj7VYfd/4x677Norbd3iVnvqgZ/ZwcFuu+Y1N1l9Tb09/dTTtu/gAesgML91mbWuXmMN8+d74e5cPGZJMk0WA61tOR6zfMysGCtbibgd0uzH4hZPJhxQ5suBkBMvlC8adx0JR9CKNYMXsJZibUHb/4//+I8uQPM9oBrLG8I2QjbgAaEKgZi1x9KKgIrFivtpEzorBgZwCNDC0kJfCPdYaAExCOX/+Z//6fwG4Pn1o4/aocOHXehFyOc7rFDc82d/9mcOKBHKFWeJ0K4EOMwJcIIrMECGtrEO42qIkI1F5EMf+pALe4BRxoQQp9TyX/7ylx048R0gATog6GF1BrjCiwCKP//zP/e5w4vQQsI5/QPQGPu9997rAA2QgLDOOKEZgjd0YE4I7Qjm9Puud73LQRDgk+8AbryzPz71qU+5FYZ9AbAEJLEm0IBxAmQBONCI+QKqAHFYv1QgGSs4Lp7vfe97XeiFhqwPY2B+CLqACwRs1oi+AJzQjv0LsOBahF8pUuAHgBHXyMWT9QJwYmUCDEFj+gLwQFfWBh4BLEF33GkBYVwDAIQvmB8AjWRIH/7whx1sKh5WwBSaMn8AGXRjvCgdAJbwHgoGaAVwZH7wDZZNrK0ALMbOurFWrBP0RJFBe4Aw1pLx0TfPHhQMACYsdQA69oOsncwfcAbvAdoAddAS/mC9oTcKAz5j3cTKxjgZlxILQWOsurTDmv7xH/+x8xLAHgALwIV/AHusM9+x9wCxtDHiNkgu3nP9knVqtC94+GnmVn1DXxbEGfpzsVTw5x20lMVNWUZ1jVwkFc/p8XPxhJVwiSTRTaBtskQCF0kSQwVjSCbJ8tpnA4ND1t7R6QlLYvG4PbX1OUtmszavaZ4tXbLEGufOte3btlkmnbGW1hZfS86erc8+a4uXLLF8Ie9WuQ1rV1lxqM9bp388OagbNzSU90LgPr9S0YrENzO/UsHPFl79+ZKV4wHdSaxCAhW8M9ydPx0kZOH5P3cumWO7h7Oa0h6ZNKltV80ZVixYbnDQaqrJzluJ34xTQidmHDXxRMoKrDVAPmmW4MwpliolUnE1LVZiRhlLuQLsfVT+feC6TM6v0dbGyBJ3rvdL1F5EgYgCEQXOjgKTgjilgEYgAFSh0eSQRUjgwAU8CUgJwPEdL7ngKTmAklQomYTaUNptpdOWppZ+lDyBvjjoaEOlCZTYQe4zHDzKesgBLNc9ZXJTHNF45ArHaIV/ryoUbHZnl91zz1dt3fVb7MqWNbb9uz+1A6Ve23zzjVbbX7bv3Xe/ZebOseZ1a61xzQorZzM2VDn7JHCc3RL9Zu8WbZTcA+ESYAMYYM0/8YlPOFgB/GB5AIwgYAJisKgh1H72s591QRNhGtDAOgF2EFABH/ACwiaCOZlQWUuux00OAReXNL4DECFYYemgfQRshFasaFgZGAMuhX/4h384DAAZgyy4AAXAh+qucR8AiDnivobQjDCO0PwP//APLtAjUCPUw3eMAT4CTCKQI/x/5jOfcdACoEDYB5ywTwBJf/3Xf+1WPebAmBibYnzYTwC/z33uc04jQAKCP657CPNYahgvtMECBP2xAAJAGDcADCsPIAj3YvYdgA5QAO8DzAALtANNAVTsH6yDgBmsXsydhEJY3QBUzI92aJM1pR1+Zy2YI4BH9GeNGRP7HxoBggCzAE0sdVgQAVx8dmVJRcmDJYw+GDs0/fznP+8AD5ABcKNP+sKKx9oCqAGOrA0Wfdw1xUcAOKxxH/vYx5zWWLi4Hh6kP9Yd4AcYhM9QLGBNhEbKgko/WD4BhoAinkdYIJk3Vk/4AT5AAQE9AaFYBVV6gPXkd+aC9wDPKX4D2AKMmT/jh6cYL3uEdWWc8D8KB7kRsw4qpQLtGDft4nKLhRbao1hgrKwre5H22U+AZ3iC/1wH0ITfAJTQ2pN5VOrrhcHcuXy6yMUwDNpGq6MqV4wpeE1m4JiVpj2UEqAlnnTw4gCE/95W8AAGyOUL1EDMWKkcs8efeNoB19y5TdY3NGDtpzutqbHJ72mon2V9Pb22YP48B3ZDuSE7fOSIZ7Bct2G9HTl+zJ9dV1+12RbPnxMon5IpK5ZiViibPfzIL2xZ63JrbWmxHz/4oC1dsshWr2i1nc9vs9n19dbcvNB+/PNfWfPSVuc31nzB/AW2b/8+5xfWee/efT4Pnis8AwDmPGObGufaqePHrL+3xxrqa23D+rVWV1Nl5WLB+vuC+M0EWZXLZkWLWzke/F3ID1miOGhxC5SYfrbGzAr5giVTQdbUdCod1FrNB3F+7q7qYL8c1MwLvSIQN20WjW6IKBBRIKLAeaXAlDFxHFYqyotwwIOfg0WxRQgEStKAQMdLLi7KOsZ3SrnOd0oTjXAq7aM0zQpqV+wCbet63hF+lQodYVDB/+EYDwloCGTheK6JKDkR2JoKxGW68nbnF2+3G177arv0+pfa/p7TdnpoyJI11YGq9f9A2IRAnEA3wjkCKCAGoIAl7j3veY9bIwAHCKi4FCIQsz7vfve77b/+67+GU7PDIwjsABdAGtYMrEoAGHgBwZk1VXtchzslfINlASAhXgJ4AGAQ/umXv//lX/7Fx8U1rD+WEKwz8DBj5nfaBBgSv6TYOsYF2AEIYr0BWMBnCN7cRx/wGJ8BRAjIXANwAygyD0AolizGz/Xve9/7HMxBQyx3Ko8glzaEN9wpAQ1YV+RCCf3og/4BSoAG5sO4sMRhnQKgMCdACv0g+H3yk5/0vQIQZGz0gxUIGtEeAAQLEqAC0Avd+R6wwT6Hhgj9ykjLZ2gHoAD4AhroB0AF7eQmyjoCCmU9/chHPuIgCjdHxiDrEesTXivahGa0z5gB5dARWgFKAHHwBNZKxqJC5gAXwCB0AjwDHKEBli+sxABK5gLtVXeSsUF/+Iz9Tn8AHlwQAaT8DUgDAGKxhAZK5AIfs8aMiWtpG8szfMyzBl6H7qwV4wRkQmN4FYDFsw0+go9ZY76DLswXsAz9AahY4eQ2yV5ivvAl4wFEwg8AUd6hC1ZX1hHacz37UNZtaApvoiiAbwHY0CWctfPcnywTWeJGejqX+ZqAa4VY0soxsEkA4AAsDuAqQyHbZE1tvR0+esxOtXXYvPnN1tbeYalsxgYrBdNXLFtuz27dal2dnbZwQVCTlGf387t22oKFzRZPxG1wKOfeG0cP7bNVLc3uEdA/OITZy9KZavv2/d+1wYEhV05967777BUvv9Ga5zXZD753vy2Y12RXXfUS+9mjj9nxtg5fEyVaQgFAApWW1lbfn4DvSzdtshddcYXvMfbI+nVrbf++fZ4t+diRw7a8dam1LFlsMTw3Elj+SpZMpR2IAeKG8kWrqq4J6uCl8JwBoAUWtiIeH/mCJeKBBdATy8RjntBLZ68noqpY5CIQd+53SdRiRIGIAhEFzhUFpqwThzsXQgzWBdzREEAQYBEKEHIQ7OT6goDIoYAwxG+4qXFQoH1GKEebzN8IJlyDkM01tIVgKqEJIVxgEGGFaxB4aYdrEXQQ2FTLSUI7AAOhDoEXLabituRCNBHRJsrUBoib09llXx9jidtf6rUrb77R6gZjdtu//6dd/9rX2tJNG+xAX7cl62rNSL+ey1t8jCbzXC3ahWxHIJiDHSEVmiNoIMQoRk7WI1zNoDUAgrVAuMSqgpsk64jlRxYL+IFrEFBZX8AgLodYVuAP1hcAAQAJivOmvQ0EX8aAcAOIQUinX2WeBPzDk1hlAGgAAtqDR+ETACj3wBvwNu0pKyptql4cY0Pogad5F58DYhCu4S8sL8q4KKs1vKlyF9yL0I+Aj3CvLJ1Kfy5BnnlwP3uM7xgfIACrC3SCnig8EPgAfOwbwJncm5kz7fMOCKUf/mYvAhDYE9CDufE745JChN+xCjAGzQdAgSALPQAM3EvbWCK4lzVF4GRdWE/a4L9oIZDEOFlH6Afd+KwYPviHF/dAS3gJPmKejFulJrBasO/hK2WfBFBBF/qBbtBYCV+4lrmxpgA9rFusO/3wHevNf/pnflhg4R3ojnsjc6J/QBrj5VoUSYBzPkMH1aCDRvTFuLif+XIvgA2+Fh/CEypvwbrCd4yX9pkv/CuXR4EseFb7g3tV/Jr7GRtrxbwYm+jM+JX5ER7FbVkeCowHt1UpuwC0F+4lyxjgis8j2i1AHa7lwK/pvtx9MBZ3G1zQQsmBjbs6Vlw2C8WiWSxhjz/xpK1eu97mNs6znbv22NHjx2zTZZe6O/xll15qs+rrbefzO+zE0WPWMGuWj7B+1iybNWe2W+RWr13tZQf27tpuHccCK7Yl4hZPpC2Rynr7Tz291RpmNVh3d5ddd+21VhgatP379rhbI4qYIyfbrL2r2/bu2WOLFi92V27cwtl7KCRQaLCPlixdYte99DpXOLD2S5YutaNHj9mi5vm2Y/tztry1xTasW2uxctGodiDLY7FUdmscVkdcRt2iViw5+EzEE04U3Dc9FrESNtA/ENSDzGSCsALFGnJ0AQ4jEDddroyujygQUSCiwIWjwKQgjmGgDURDDHBDYEMYw30KIRgBC+00iQwAYfyOJh0NMPE8EoARnLEYYJVBYFHMDkIRgiptKvaNttF0I/ggaCDoILiivWQsAEEEGFz6VKJAaeURBhH6sVJwGHFIShCdLBvbRJa46pA75dqQOyUgbvMtN1pVd9G+efc37JpXvdLmLG+13mzSytms9eZzXkScenO/7S/RRjW05L6qmEa51wKwEBQRYgEjvKA5wikxa6wV1gTWU3W5VOeJPhCmcRNTHCVAUVkeZb1FkEfolWuusvLRD31zDxYJvucFnyDE0w/jAtQxDq5nHAKHistDiOEahBzV74KP+B0+on+UD/CmEjCE6aO6arJWw+fKtif3X+gh12D642/aol9AhuJFGT+/ibf1PUK6BHDuUzyhaoQh0Kv2mpI7SHHC90rswmfoRB+MkWu4F/pqTZkr+xbwiHDJ91gilayD/vlOY/J4znjc6cVcABJyp5b1iH54bqiuGrTib2UXZN5yeeU7JfZQvTNAPtYnZbpUjKzHSMViLvRyH8COZwvCsaxT8iqQlZ/5K2kKzyutC33irgtYYg2xWGJ1E9hmfPAAa8a44CPmrbgtfmf+SizCb2Facy9jY+xKBoNyChCreajoNXSiD9pQXUZ4gT74mzHAq/THeqHAkgcE66L/7E8VcIfGSipyLp9Pcp0cnbkx+FbgzYFWGMRRGD6W8CQj0315bF1FURb0UXqBJY44tj179lmxHHMQd7qrx10sf/XrR23t+nVusevoaLdrrr7afvj9H9iK1mW+Vpxna9ev9wRY8+bPs4GhIV+b1iUL7ZlfP2JlK9mGSzZZX/+g5fJF27Z9h8NIEmP19vTa3MZGq6utsVQibnv37LaWpS12oq3NlrYuc1D1/PbnbeWqla6MWdba6qUMnnrySeeHU6fabMuWK+0Xv/ilP8PiiaT19PXZQF8vuNFefPllVl9bY/mhAavKpD0uToliGEN1pXB8AlfJVMYKHg8XG7YKh+touqcFnpOgQf8YrFeCUgtjzKaRO+V0OTS6PqJARIGIAueXAlPGxN11110OjHBl4+GPNQ4BB4CGBps4JUAebkloJ1Vri+sQVrgHTT8xT8QFffWrX3WQxv2KueFwRNhGoMT1Dpcm2kEoB5ghYCF844qEMIVghtsUwp/qY9EGv0ubDvBDUFFmzbBr55mSdCoQhzvlfXfda9e/5jXWtGqFdafj1lPIWzGZtFQiaeXCxVO0+0znPN51Ek4FGCSYc62sYoqXRGhUWm+1hSCKAMmacr2Ef7nicg8gCYGU7+AbhGeukwCrGEzAAMKxEuwgmMtNUe58csElcypjVR0ohF6EX8W2KWkL4xTwEJ8ASBiDrEv8zn/GJPdegVEJ3rRDm2GlAPeLfvyuOmdcx2+AI+bLmFTIXGNQDJPAEXRU0iDa4jrooyRAfCchnt9k+eN+xZcq6x9zkIVa1huldBeYUYFkFDhuIViyxNvhe+5RzTWtjerNMV8BRgCO2uV3/kvjz7z5jXnL9ZlnQBgI8j0WXSxQcp9kfeE3gSfWV4mPJMzSv+IPBeIU18v4lRGR9uX+zfdaO4RreAWAxLz5nrZVTD4MuAU2Zd1Uv1p3xfnyt0oZCGgzfykmPINtRVEBgFQiKJ598CK/ySJOX6Kd9pz4S8lBtH8CS0vG14QxqDD22TwTxrt3VAITB2ojAI6YN7eWuaVsxBrHZwBcPhYUfZ/Oy1up+E3yRh9ul6skOiGZR3VNrf34Jz+1des3WtP8ZhvKFay7p9dOd3dZvlSw3MCg8/H6des8Ji7B6Mpl6+jstBMnT1gqk7ENGzdYIpW0Bc0L7cSxQ1YY6LH29jZbvWatFYplyxdKlkil/L0qW2N9/exTs0waJUfMhhyEx9wylkqnrKamNqiJh+XLS41kPAYtcF0vu2sjrpEB0C5bqRxAX5KlVGXTAXAb7HeASFxcMpmwosc7erYVX2OPCU+mrT9XtK7uHqurr/f1z+dynsyLdvv6gn0jRRP36dlWLuQsIZ/UyqJEIG463BldG1EgokBEgfNPgTMCcSrmjQACUMPtA7CkrH4Iy7gOyWVH6bOxyiHsyBKHxQ4Qp8yEHBpytUTbjUBK3A8WG8Xg0BfadwQ24neI6wDwAS4RTBCw0GDz+x133OGHEC50cl+TYCRBajoknQrE1fSX7bYvfNlu+oNbbe6KZXbKClZMp6yUTFoSceL/EIiTQCqAEWQwG13cWkIyQIK14VrV+oN3EEIBUhL2uY6X4n4QLgWoBNQEZPieNVR9KdpiDAIwAmS0ifArF0DGDQ8K7CBwI+TSFoIU/Qh4yeolyxK8hJCjGExdq77oh/YUWyJQx7hoW+6njF1CvyyNcuGVQE1fstZJWGc8jBPaIejTroqdS1CT4CXgIIu2BHa+Zx0YC2OiH81TYFrglPaZK9/LiqRkJ8xZFkuuoX1orWRCsljK0iiLLesl4ClQKUDJeKAL99KWQIfoKzoC/pkD/1U8HJqGgTz3CwjzLiDDXDU/xqyC0vos0Mj3agOhHnqLPlp/0Zp7WBOBU41Fa8KaCbAKbAkE8lxTeQbGJVDPmLlWVlba1l6BHuJ3xsnYBOhlgZUigb4FkqGB3IPFo/Qn+k/nWXgm11YgW+XSMKAKEpcEAK7y30FXkIQkH0tZLh6UEpj+S2CxkthEIM4zVSatvaPD9uw7YBsv2eRZG9OZKjt5ss1OdrTZ/IXNloon7MC+/Xb82DFbuWKFdXd1O4iqr6/zeDiA167duy2VSdus2bNtYfN8GxroddfaefPme+wZ7eYKgKVea2iYbaVi2a1nvX0VhRNZND0jZNmKxYLlc3nfx5yXff19Xlyc9aFeqZ6vrL14rKqmzrp6+62aPZKMW29Pj4M3kpt0ne60qmzGUsmEg0U+Y1nEhRq3yiMn2mzvvgPuIbNo8SJ/LtJ/bV2tO6HiTglvkpWTZC7MHR7NpmIGkAu/IhA3fe6M7ogoEFEgosD5pMCkIA7B4tvf/ra7JaI1J2Mbn3GxIqYEAIU7EskjOHwocMvvADPcHxG+ECq4HkseiSNwv8TlCUsd9yghggeTm3nmPxIX4JrJQUlclLLnkUAAwEhCAtphDFji5MdPDAyADqGLaziMpOVWgo7xiBm2nIR/dxDX0WX33nuXZ6d8cctq237/T21/GXfKl1t1X8lu/48v26tu/X1rXL3CQVy8psYG0IoWy5acolCALAASeCWITTSe88kIk7Wt8Wi8+hshVEAOYR5+kWuewAS/K2BeIIT75QYnK4HaktWEvrhXQrCsewJDEpgVXyaQDi8IIMmiw9xohzEpGY7GIkAn4Yk+BVBlcRR/SeimDQES7h/LWwIQcjVU8h5dR/vczxzhUSw+9C9QKz7gHXog2MsKKsApV0m5WcqyJKFe8xGdGDP7QoCSOelerb0AD7SUuyj9Mw7+C2QxTgFNXSf3vPA4BSgEasQLAi5qO2wRFSDSOjAmAUWBXOYqHqRfgRytvehLW3K71Hh5HjBvzUdAUuCY37S+aldWS7kUC2hpfuKXME201gLnXCtALXDI+AQwxWPiWYFuWTWlIAh7FGh/aF+yvsxXFlbmJMAm8B4Gzuf6eSIYRbsjVrGKi4dYIQAAIABJREFUBY54rFLBrFR0l0CsUKTKx2WvmMjOEMTh/FcKYo/LJf+fxA0Qi3c+b1VV1bZt23ZLpjO2YuVqT0RC0kXKAbR1dlrjvCarymSsva3ddu3YYadOnrLamhqbM3uOtS5r9TMohoU8n7O29jY7ceqUVdfWuMLw2LHjrsScNWu2xRMJ+/Vjj7s75dUvucZrzJ0AKJ48aStWrrTdu3YHipF0wg4d3G9XX3O1Pf74E9bVddoWLlzkZ5S7d9fXe58/e/hhu+Xmm+3goYNetiBfLNuxk222Yvlyd53sJEY1n7PGObNtYKDP+vv6rLam2vK5IWtqbLQ9u3balVu2eHkFoPRPH3rIla/w9Z49ez3WLZ0JYtYpdUH/CxY02zFiiTs7bc2a1bZi6SJLxqKYuHO9R6L2IgpEFIgocC4pMCmIEzDj0MKlB2GKd+LaAGgq1kvAvAQefieGhgOD/xKiAHYkJCBYn/9YynghEAHGlE0QaxtB4EqRjhsmrpGMgTTdgDTi4viM8KTi4/SDBRBwiCsSByiul4pdkZA5HeIB4ho6Ttt937jb1l1/lb146Sp77v6f2P5yn2255eWW7S3a126/y665+VW26JL1dsqKlqfmWzxuiaJZcpLslAhais0R8JEwNp0xRteOpoCAAsKveJJ3CdXKbCnhWu5D4Vg/AYkwyBn7WQI8106mIJhqfdQ/vAAAE2ASEBFIEViUgB4G+gJ24b7C1izaRlBTjJ4sWAIOAllhACbwyG+i5ViaChiEASNjkEsjY2Z/04bAtubL3wJH4TULA1jaog3tkzDY1F7hXsWlyTolpUG4T7kxhi1jzAegoxgh7cOJ1kzKgfF+PxsemIpHflt+nwzEAdz6erqts/2U5QYHHHClPZNqg1XVN1o+EVjlp/fC1bBgKayPpaKVvDZb3K1dPV1Bge+Dh45YIpFyV8pUOgtDWf/AoLV3dnjcGpkhAXxHDx3xOnE11dW2csVKP5PIeklMXTKd8jqe7J/TvX12sr3LszeqJmAqlbafP/JzGxgYtBtedqNbuH7yvw/Z0WPH7Jrfo2biYU+WUlOVth3PByUyKHWBm/KWq7ZY1+kuB1OLlyz2NsmMyn5tnNvoCs+hQtGe37XH1q/f4MlqPPvshvWuInz88cess6Pd6utqvS5dy9Iltu25Z+2aq1/iZ9/OXbvtoZ/9zDNeMhfiJlGwMuelLUvtO9+5fzh+nQydR44e9TFcum61W+PCr8gSNz3ujK6OKBBRIKLA+abApCAOoYWHPi8AGUCKg0wJJRCIsCIoHkW1tHDZCIM6ruc+gBtCk+KY5GYFAEPg4tCVtl0CHgKaYlVoA0ET8EiWPQm6Ss5AP4wFAQ+tNIdY2CoyXWIGlrjT9o1777Z1N4wGcVe++uWW7Sna1+64y66+6VW2OAziEnFLFiYGcRKGJXzLWsJYJWBPd6zR9QEFZPEQQJHVQ7RWynd4aqxVIhzjphpovPMSiAsDbdoUQOEaCfJhgX4qq6qsKYqHkwVS7cqdkj2ia7S3aDvcvu6FhzQeATPVZ+RvxSXKGioLHPcrpk7WL/Em7Yk3BcwU18V9Akzab7KkcZ9cYuXmKLpBf7n80WbYEq258HvYEqxxyJLK37LehtdDoFdupuILWVfl3ijlzniWrrF7aiy9w79HIE4RcAFVFPem1P+Atp7uLus4dcIG+vusXCZ+rMqaGudYTUOjlZIzA3GFIrXO8HmguDVFvstukerpOm2nT3fb0aPHrbq21mbNnmPxeMpSmayDuJPtbbagudmB0GBfv9dOO3nihBfmdvf8+nq3wjkfxsxj3kpWtt7BnO3Yu9/y+aJtuXKzzW9qcuBHnDhn27q1a92NEwsgMXn1DcS7prywd3VVyk6dPO7lTfbs3m3PbdvmCkuscIA6+iR0Ydeu3V7HDWUknic1dfX2xJNP+7l38tQpy1bXOKBjT1NKIp/PWTYTuFTOa2q0/fv22hrPLjvL22VcnI14zpA0JQW9YjHPkPrAAw+6Ra6lZal7xZBwZ/78BXbZxrXWUDt6TSIQF52yEQUiCkQUuLgoMCmIQ/hS9jwOAVkr5G6l2BjFz8g9SoJX2GWJQwMQqIB9tSUXKAld4Ux3CHZyowOcyZ1N8QJyFVJsCr/znVz5ENSxyBF7MBMhqzofgDgscWvHgLjNgLiKJe7qmysgrly0fCqwxCWLZqkp6teGhUJZYCYTFC8u1rk4RyOwFbZcyXqlBB78Jj7RdQJGAm/wjIAM73LXpH0lzaDdMDARcDpTECeAIXc8WcTCQIPfwtkQ5coYVgCMtcrJ8sh72Lo3dsU0dwHesAVN2RQF4gSQtG/lngoNZMEKjykc/yZLnQAe41A8nT4D6NSH2hGQC8d9ibZ6LvAuKyNtyQonsBdeVyUx4bfw2oXHNxXovji5/uIY1cTZKcsOjsq4sZIwIx5Yyf25jYkumbZ8eWaZfIuloOaZ3CkBMrhT5l0pULYTJ05aKRa3xUuW2uBQ3rJV1dbd0+fFuxcuXmxzSKjU2WmHDx7yWLG62lofK2dVtrrawRTp+nGpPHz0iNd5q2+cb329vda6dKnV1VRbMh63wwcP2LFjR23hgvluiQPGJpNp6+0n42u9uylaOe913fAkIXsqlj/cHInB5FwkqyTnHEl1KGkBAJvd0GCUDjjV1mZN8+ZZVXWtHTh02GvBrVy12i1nbiF2t/WYJz05dfKkZ8asqan2uaE8PXr0iFv16IfnGf00Nc3z0IfZsxssm62yvr5epxntLF4wzxrqqkcxVgTiLo59Fo0iokBEgYgCosCUII6YHTLTceAiLHH4KjmDXMqUNEIxIbIEKAmFBE9pz8OuaGFrgOJ0+C7s4qR4FX0njT2Hl9rmGhXRpX1ZMgByXM9v032dCYi7+4677JqbAnfKNitaDnfKRNxShclBnECbBE8J8uO5xk133L/L18s1T0AmTF+5zimboMAYvCKAATgBUKAoUOwV74A7CfvhODVlwhwL4MJgY6L1gN8Bi1KGcJ0UF4oVZFzwLuNRZkQlZwnPcSzwg79kMRPgYp58h4AKSJObouhC//TFXGlbQIy2tafD1rKw1VwJhPgduvI3fWl/CuwpHk1WZ8UG0jfjk3WdPpXoA3oLSIefF9wTtmor8YrmSx8C7lKOaF0YWzhBiNqdzGVyKkvcTBRFvxt7texxa1jfAFsB6MK6TUbFmBfMJnZrJi9Pje8ZHQtmZeLt4g4SjZIT8YSDOKxxV2zeYj09fZbJVll752k7fuqELW5psfxQzvp7e23unDl2/OhxB3BkiyRzY0tri2dy3H/wgO0/eNDqG2bZkpZWiyVSduL4MWuaO8dm1VZ7FsdYseDuorNn1QeeKlXVXiCchJMkP6E+W6FAbb7K/HHlZS82NFQ8UHJuwWN/sNfxOglKjJgNDgy4lY3YuOraOhsYylvfYM7mNM6z9o5Od+3U/gIUF3I5p7MnXsI6GU94IhyeNfC39jX3EE9XU1vr3xErB5Akg6WV8pYasyQRiJsJh0b3RBSIKBBR4PxRYFIQhzDk2sDZs92Vg0QjPPhV50huVAhf1HojgQlCE+4ZpATnM4cH7ZAdC9dMAKEEPrSBSmCCQAVg5FDnXv5zmHHwEB9HHB3Crqx8aBdx21QqesoNcK8EM65nfLjGCBROl4xTgbgMlrgQiCMmTiAuPQmIg14SdBFOObgZ41gBdbrjja4PXOsQ0AVQlKURGkNr+Am+QPst19uxFlEBCVn1BLBlqULgoS14Dv6b6Yv25aIs0BZWgChpiLJgwjdyXVZWTu4bCx4kCCozpDIUKr6O32VRlPWPvwFzsngru6joGFbQSEEiOikTJ98L8DKmcPZPAVRZ8eW+yPf0DdgTcNQ+UAZJzZm9LwWQxsffSuihhClyF9UctcekkJJiR+sml1slHploPSez0kUWvMl3gdYmnU5ZKknqfLNcPnCtDwB88N10X4VSyS1Hw3XNiH/F4lfEi6TKenr77Jmtz9nmK6/yxCPpTNba2zuss6fLMtXV1tnebnNnz7GFzc22/dltngFyxcoVdvLESduzd4919fTY3KZGW9raYg2zZ/sZc/LUSTt0YL+tWrHM6qoyloqV7djhA7akeYF1ucUtqMsGgCMxSVdXt4Mjyobi+qg6gmSlDEITqrzsAC6XQRKj4HwIFHpmGayBANRUxg4dOWqpqlrL1tRbOZa0AqUMsmS1hA6BRZJ7CrkhB2/Zulley04WdLk9y8tmaIgSJZnhxE/DFvdy0YxENKFXBOKmy53R9REFIgpEFDi/FJiy2Pdtt93mCUmo64bfP6Dsmmuu8YLeCGy4aHDgkCXywQcfdCGQRCdcu2zZMo9nw3UEEMjfDz/8sB9wgDAEN4SwRx55xF1MAHr8DXAkOQrAEOGRZCUkOCEOjiQnfAdQ5O+9e/c6UOM+EpngPsl3XIfrCG2R3RKwON3XmYI43CnHJjaZDMSpWLUKKytNvawAkUA43ZUauR7+hAcBPnwm3gTlA6ANHkT4J+5EVmJ4l2tQLsDjCPQAM5QAlLYYG/cFn/EbVjGKTiOQjbW6jQWFk81GYIYkByQLQmEB+FG/9AXvwuvEtAD6UF4oHb54Rm6DjIvaiiqILVdJXLT4zD6lsDp7kc/0z3iVQZaC64yF/ulPgIhr2HdyYYZ+jJe9Rh1I9jz7EJrLsqlsjvTLf/YwihkSK/BcUHkFxbQRjwPtGRfrgKsX97GXw9YDWeyJ4WGMvBTLx3owHuYPGAwnUoF2zJ1xAug0bsbEiz4UAznemk1maYv2rOLgRsfGycUyQYIci3n9MwE61sZjEsslr4E23Rd5o3A1dBCXiLu1j9g4rHAYkbCEpVMZe/KZZ2z2nEZrXrjEEsmUdXV3247du62mrtYtcPOb5rn16tDBQ0ECkpoaz6Z8+MgR348rV6/yenGDACMrWkfbCdJfWuuSxZaKlSxWzNnzzz5ts2qqrKGuzvJDg+5amclkbfacOdbZ2eV7OF/IW3dvt2fAhM/a2to9Q2VLS6v19wclK3gG/fwXv7CX3XCD/epXj3qpAyx+A73dVl1Xbz19A1aKJa2cSFvj/IVWU99gHV1dXqYgFkMRGLNsJu0OncWSWVv3gGVrah0YUuZALuJS6OTcWli2bFXW+R+XUjJXUpmOTKIRiJsuV0bXRxSIKBBR4MJRYFIQx0Fz3333uX8+AhBgjMPtxhtvdBCH8APAwmqGYEbGSIQZQBOfEZoR7p566il79NFH7b3vfa898MADfqCtW7duOMEJ391www3eHgIgQjUCHGUHED4BeNu3b3fh9ZWvfKUL5AiZCLj8jlDOO4HalBmgzAGCIAcWY5P1UO5nZypwZQsFm9V12r5x91fsxddfY5cvWWHPfO+nts/6bPNrXmHVXQW76467bPNrb7IlmzbaadK2o4GNJSxWJn122RIls2TJLF2KW6xQsqHefjtw8JB1nO60FRvW2az5TTYYL1sublZIxrw0QaZoNqbO6oXjiN/ynmTVQSABjGD9BejAvwA1eAcBHx5UYhOymsJvABhlX922bZu9+c1vdmoopTx8g4CHggGw9JKXvMStQHI/VGymkvQATlQ3TUAGYAGPC6jxTp8oMnjHUgj/A7IAJvA9+wKQRdkM+idDHdZw/ithB+OkLxQXlN8gAx57kv4YNxllAUjss//3//6f72n2FQoE2ke5Qj3Hj3zkIw4CtY+Zp9wmtW+gK/O+7LLLPBkC95GgAcskc0dAZFwAKmiguDqUPKwD9/EuZQZzRvlChj7aZYx897Wvfc3bozSJXEHDcbZbt271mCLaYoxYNQDs1JZ8/etf71Z5WdcAjbTx5S9/2WtcojBC0USSCYF+AWLGJVdQgVa5Pwt4yALL32Gr6G/59jmr4QfJTMaCOL6JWckLcMcs7vUFRrIelnCxBHSNToR4RuOgNwAHyU1wpywVi0FsGK64SeouFmzWrAbbu49i8R22es06S6Uzbol7/Okn7IorN9sC4sTayO5YZ3v37HELHPsInli8ZIn19PZYe0e7tbS22tymJjt8aL8d2rfbVi5vtbrqKkvyjC8XrP3kcTu0b49dfsklXnD8yOGD3jfKguPHjnt7Q/kh239gvwM1nj88m3guLF602M+2ztOdzpvwNWcZ5xt7KJ2M28L58+zQkSM2v3mRJTPV1n66xxa3LLdBLzSecZfUQjEoBQKo5ZXLF6ycyLj1Uc8byiHg1jo0iGtnoPyQSzOuqclE0r9X+YcIxJ0RK0YXRRSIKBBR4DdCgUlBHAeCBC8EQg4VDp3rrrvOhU4ELgQltOEAKYQiDkAKdyMUIiiRqhnh6N5777W3vOUt/j2CNACNAw5hjfu2bNniGnKuRSPPdVji6IP2sEQgPHMfBw9ZuxBsETgRfkmLjFBLeuZbb73VBUcOJ+7hwOQ+BNaxLnL6ezzqp0oFqxvqsbv/4wv22pe9wtYuWGKPPfBT2x8ftM2vfoU1dJbsjtvutA233mLLLt1kgwM5i+XN0rGUDSYHLJ8YsupC3GrycUt1DVr73sO295kd7qKzav06a9l8meVn19iR8oAN1GVsoDplpf4ha8olHPhFr+lTQBYjhPBnnnnG+VEgDH5E0IdvAGzwN8I99Q2x2PId4AkFBfUJ/+iP/sgBCnyDMoBrX/ayl7kig3awBtMWFmDADooELNPsEwQxeB+rNTyNIgPLE/uIMTE29hLF67Fo0T+CHtYhQOVLX/pSV4AA2OB92gB4sR++8pWvuHXq+uuv974AoLQJqAS03X333a5AQYnBeLiPNhAU2buf+MQn/He5J/Id+4Q5f/CDH3QwBThhjzF/xgBQgTbsc0Ai3wEUaef+++/3d2jCNVLQ8OyQ9Y+2fvSjH/leZR2w4AEiaVfgCQUMwibjZS9/97vfdVD2d3/3d/68AVgzLujNWjB36Ml3rBlrQH+s12te8xofz2OPPeZ0h86MkecQzxWeWd///vf9necRa3Xttdc60IUfZLnl2YPyinHQHkCaMfLcYeyMg3WCF5RAZ/pcG90xMwpQMZwHJSVEghaCKnFxfycOrVzGgly2ffsOeO4TMlLu2b3XcuW8bdi03rM69vb2GW6FW7c+a8lkwi6//EW+nwBDKP727dvvf3NW7du/x2bPqrVFC5s9K2aBEhoxs57uTju4b5/Nb5xrLYsX2e4dz9us2jrPFrlzx/O+x4vloh04dMA2XbLJqmuqbf++/VYsFa1laYt1dXdVCojP83d4ippuWOI62tps7ux6tzrm8kXLk+ikvdOuvf5Gaz/dbfFUxmMKcRctoUR0GggVB4UfzsUrcqc8F1SM2ogoEFEgosC5o8CkIA7NNQW2EVwQdnCHQshBWHzooYdc887hhHCDMIXAh0CGdhyhCmsYbpNYFhBqEfooGA54Q5DixfUIawitfE9bCN0IlQheCJb0g0BKO694xStcgEToQohjTPyO8AaQw+KHIImQi1BHf2g3JViGQZy06xMlM8ASV3+6wx74+r127eYttnHlanv4wR/Z80Odds0bbrF53TH76u132crXvczmrVttBaxuyYyViiXLWt5SxZzl+wat8/gp2/3Mdus82W5LFy6xNes32NzmBTaYSlhvomx9SbNcNmVDWOIKJasumMXPzbl77jjlt6QlJYZBgw0wUvZTBH+BFoA+ArsKP8ObgDH4Ex6Ed7Fcvf/977fPfvazzuPwP0CMwvaANe555zvfaZ/73OfcYoeVj++5n3vhN66B9+j785//vCsj4EtAEoAKEIPwT/v/9m//5vsMQAJgweJMn/A4wBSAw7VYmQFNgCI+f/vb33YwgZICgIXi4gtf+IL3yf5lzFilsOgBnLC0/dM//ZO3RRvsDxQo0AbA8xd/8RdurQJsMVbcD9nPABf22hvf+EYHY7T1gQ98wOf9ve99b1hJwnU333yzj5Fx81wAZAJ+uZ/1UbpzWRYBTIAhlDnQjmcGgBaLGmOgT+jHeFWWgLnfc8899qY3vclpBKjC7RvLICD7pptu8rnRDn1iPfzbv/1b+9KXvuR04hlx1113+Zowd+b0N3/zN94O64M3AWPhucRcmQN0Ys2wZMr9mxTvPOewREaJTS70Q4KHZGEYogQAjrIbZLqsgLjA0OclAZ7d+pwr8SiwXYwVbNacerdIoaCRGzV7cdnyZa4IoGEshTXVNbb9+e1etHvZshZbsWKZZ9XEokVtuiJuiIMDlhsatNqqrGVxyT7dadXZjBcT7+hot6qqLDU67GSlTht7Fr6nXlvDbGLB43bq1EkHo1jGUWjCx+wLLHEJK7rLJNa1HH6SsYTNbpznWSrL8WQA4mI4QVZAnBdAD4quRyDuQvNl1F9EgYgCEQUuDAUmBXG4En3961939yeEUjThACkEHKwFCC1cw6GDsIpAg+CIYIQ2GzcnwBaacDSZADeKeWMtQIjkWrSbuF4CwDg4uYeDCwGOdgBiWBPoF2GNfgB0aNVxHcPCwPhUBBUAiIBM+/SDmxZCFsJ1ODOestoF7ifjZ0arzRWsua3LHvzavV7D58UvvsKe37nD9pa6bcvNL7c57Xn7+p1fs42/f5PN37TOThcLVkgmrJCIWWNHv8UOn7Dndu603YcOWP28JttwxeU2Z2GzWSpleYtZ3gs8ZyydSHuWtGKhZPFUwgqxstcmil7Tp4AyoGKxUqIdAB0uTAho8Ad8inCu+oMI7fzHbY9rUFDA6+9+97sdEKG0gO++9a1vuSULoQ+FxV/91V+5VQz+p194GSWHFBC0QXsoIwAcgESsUIA79g+CI0CG/5/5zGec32kD4IWbH4IeY4WXAVO8o8TAmsT42U9cCziCv3U/4OR1r3ud7yVcEnF5Zp+wFz70oQ/ZP//zP/t3zIU5wf/MARD393//9/bv//7vPm72GN9h2WZ+d9xxh1v/ADRYyz/84Q/7PNjrgE4AHX9j0fzkJz/pbqsAMtYBiyRAEqUM+xkwzG+85JIK6GIfQw/Gg5s1QBb6A6aZu1ypAXSAx3e96112++23u+UC4MY6Mgb+Zh0Bt6wz/QI6AfDQEXAJWMZiB+0+9rGP2dve9jYHn4B74iFxd2MsjB/wCJiEhp/61Kfsox/9qNP3Bz/4gQNFxhi9LjQFKPYdxNIFcaiBBQ4Ax39AT093r82d22htbR12+NARj8lDyZYrDlpVbZUXCicerHlBs5cB4IyY19Q07CKr0hcHDh5wwHfJpks8/o5adAA5zwaZz1m5WLKqTMrSyYQNDfRbnPIeyaTHlZGFE8NYLJWx/iHK4ATWZwBbkFFV4DPwHpEFkMQsnsGzmDcr5vx54XFrlSyVvf2DnikzAG8BiBsuuB6BuAvNjFF/EQUiCkQUuOAUmBTEIbhhXUCowb1J8WUIeAhsCMQCXghmXAuw4zMuIRxUCDgcsGgWOYAAY7KW8LviYRDalD2QfrkO4QrwB1BEeAMMcsgilCnlO/dgNWAsXINwhiCNsIWFjntl8ZO7UzgmbrKU/uli0Rryedv3+JN24JltVhNLWq6715ItTXb5DdfYrJ6i3XfvN23j615uTSuXWSmWsHQsaadPtNnBp56104ePWrk6Y4vXrbLmtSutWJO1vnjJEDuInUuXk5aJJS2dL1t8qGhZaiVlktYTz1spAnEz2gwqLM26AhqU8AP+wK0WHkEYAsTwAigBghD4ASgAI8ADvArQACBggeFeBHasTFxP24A4rEc//OEPHSQCXgBLAB/uUYwY/AqwesMb3uCgBEsUwBILNEAAN+NPf/rTDnTYD4ALAB97AKsgQIM+2COMiWRDgAYABnuCtgBY/M33WJsANLSFyyDgBwsTCpE/+ZM/cUAESMGaxRgAOtCHvgAzWJoYOzTCJZKxsHdoC4sa1i4AKoAQKxU0wAp29OhRV7685z3vsS9+8Yu+57meNeEZQlsANo8DWrzYY2uVLY99zLwRmpkvYwf48kwBfH384x/3tpR8hucOVkiAF9dBY+iIxZJxAJwZF1Y3AB/9AKDvvPNOX2M+Mx6ALH3xPfdzD2uPpRbeYNyAQsYHHaEhgBtAhxIKBRSWStZOyVdmxLjRTTOgACCODIrEwQWWt8CNMABIqWTak5t0dpy2/v4BmzN7rmWrqgIX5N07bNbseueDefPnebze3n17PaNly9Kl1tvX5+cIexWe5RxbtHBhkLafBCflsiWxkMXjHotXKhUcOibj4DYyxgblDgBz1LKzWNyK8bTHr41k5AxKCoTLdpRLzCnIbslzypWMpbwljZp6CSuWSu5WmUil3SrnqShjCSsPu1EGMYkjNfuwxJ2bV+ROeW7oGLUSUSCiQESBc0WBSUEcghJAisMMYMWBw2GmIGn+1gshUICJ+/gcTiQCYEPYBAAq2YAy8HEdwqjS7isZgwRwWc34XjWjVKaAQxUBi9/og3g5wCbATskOEPDCYx3r9jRRohNcUXIDPdZcXWu9uw85kNu3dZvVtsy3W/7gjZbq6LM7vnybXfnGW2zVpo3W2X7ajj6/1w49u9PHsqS11eatbLVUU4P1VyWsLx233lTZEDtiiaSl8mbxgaJV58rWEM9YthC3gVLOerNlK86sbNK54ovf2naUIhueQPjCsgM/eh2kctmBEAAGPhGPwruAOAAe32NlQigH3GCpIskAViOsYQAfJfh53/ve51YargEsYB2jL0Agwh88iNWHewEHgAAEfyxZKBkAG9wH4PrXf/1XB2AoQAAnWL4VLwroYGyMExAJqGBP4sIHoGRugEqsdygxAHT0q5pQgCIAEvsCF1EscfzGXgSUYEVTHN873vEO++Y3v+kWdIAQlivoiDDJfJgjYycuDksboBTLIwCY9rGEAegYD6AQ8Ms8cD8k3g/BlHawugF+oCdtQy9+5x1LP3sWSxt/Q2dAMIohuWIzT2hKv9CCNcBFkucIwAvAx9pjqeRv1p2EKQBRWeIAcTw/eJbAC1hicbvEssh2x5Z+AAAT20lEQVRzDsUVbQKmoT3AnLbwJmANsfDj8oaVlrWIYuIu9GOj7OAJ7ObZGSuOg16ODlfCWNwG+gft4MHDtmBBs/MhIG2gf8BOdpyynt5uGxgMvEQy6YyvM8W9G+cGGWJ5EbtWV1vn71XZqmBP5XIOqEj+gVWPZC2cFVjksMxlMqlKvUfz67xeYypluVLSMtV1NjQ46AXE9dIzS9laOcsodYBlkDMRAJcoofrDfTRwjhzK5X2P4M3hQC4E3Gh3/MLrZ7c+EYg7O/pFd0cUiCgQUeBcU2BSEKfaMhxCaNURjFUvCqFHhw6HIMIWAqqEIu5VgW1l71P6d9WvUl0pFfVF0OI3tadU7Ry+HKr8V/FgDjfapx8+c/AJXOp7WVp4l4XGDzhFwVeoOTGIK1saVxeKPbtgULRDhw/Y6d4uu4REKsf77Dv/9VW77pZXWWJWnT3wy0fclXPtqjXWun6d1TQ2Wrq2xjNPdub6bTBWtnh11jOJ4daT5F8pZtlYwqoTaSsN5m0gN2jlKlxjzvVS/261B1/AVwAyPuMaB58AkgAWKBT4Hr5VBkKukaUXDT18BGABhMEzgC54EUEeCxHWKniY6wBDAAz4ECs1YA5wgaAF4ACAKMkPPA4QZC/hRsy4AAPcT3uAIcYFiESwhK8BHmoP0Aaow4oHX8tdmb95cY+0+IyRMXGvlByaB+CM+QBYGC//oQ1zgT7sefYGbsvKYgnw4wV4ZS9CT2Wh5G+uhZ70y2fmybz4TTXkuJ/x0JYSEDFG5sF/xsDfqhXJ9VpLaM14Vc+Od36jL9YP0MW8AGDQibHxmzJ1Qi/WUs8L+qdPLINSDMEDjJu2Aancz4vnk7LiQjclYALAsVZKnf+7tdN+k7MFzgRWK7fCEQaGJavyv7u7x9rbOmz5ihX+vdeN6+mxVCptdbPqPFske3Wgv9/bYM+VLbgO/nDwX1Pj/MyegPdqa2qtXArq0uHqiNXMs7FWYuSGcpxJAK1S4HHi5HFEaYVy0pLJrA1VlJwO7pJki6zQEBfMSm3VdCbjGTe9ZmIhZ+lkzOfgZxWFwjmTstmKcjIAd+f7FYG4803hqP2IAhEFIgpMjwJTxsRxyElQ4iDj4OBgCYMihB4VRJbFS7WfJEwisCLIcVDyLmGKQ0ntqTgvQhiCH9cEMQJx/8wBxxgQ8hiX6jtxoNEOAjAvCZwcurqf3xX7dqYgjrbQ1NZXVVtVLG49Q70Wq0mZ5XOWyRet4XivfevzX7Y5jU12sr/HYvMb7Nrrr7dFzQutJ5W0vkTMXV/QuvK/WC4bxWk52qnbQzFWDl8KwBYKRUun0q7FzecGpreK0dXDFNDaiqekEJBbL+AH3lR8CZ8FcriGz/AfAhaC+tjyAko/j4DHdUp9Dy/C4/AcfcKr8Hq4/ECYl/lehapleWZMEs5oS9Zp9gv8zvUqZi5eliWatlXonr6lbNG+kNuWa/aTyeF5KSZUwCYMhBgL/WjvMD4AJX/Tr8fn5InxybgwKYuWgJFcrYO4n8CSz3+VHYBWjIfrALvhfRxW5gy7lcXjwxZ3KWp0r9ZL60s/snBIiUMfXKc5ca8USeF5Mj5PbFF5ha9n3lg1cdvEoojLKVZGFSGPtuKFpACghuerFy/wjt3dsICLYtl27NhpK1ZQczDpwM1jjr2eXNwGhgasihIBlXIfKkLPfkj4cxlrFzXUSjY4EOxpYud6u3stncp6zTX6pZyBe4yUaTsooTAw0G81tTWVTKlDbsUL9hL7pOyf62pr3WVT9drcCdTj5Mi0WbZCsTh8ngV9VEAh55ifmShJ4WX+vhAQziwCcReSt6O+IgpEFIgoMDUFpiz2PXUT/3evIC4tH49bpli2hkFSWZesmMCFtGTxcsmyuaI9/stf2rM7n7dLrt5irZdvtHQxbum+vHVlUzZQlfEsk/+/vTvaTWoNgwC6AaP21qjv/4ImGo3GWsD8e0PhophYqMk4y5uT47HtN2tOaqalsN6t5u+4bcYXZOdnDBu/VvPPxW1X0/SwnqbtejX/HNz8A/Hb7T/4uur/25tkBF5C4Piw7vG+j18suPRd/Jf4+Ld6n8dHOJznyHxmzfEdqEtP47s8xPD06/Dvhz8+HunwnCcAnsfWfjyByKz3+O7348mo5k/rh38e/vv4/eWz/fKMw6tnPMRiPGnJbv55v+XX43f35g93egmB82ehfOo1+679/8eIu1bQ2xMgQOC2AkbcHzzHyPq5WU93D/vp/ff5r9Jpu95O+/m1iXbTm816fkjOl/sf092Hd9PXV/tp8+1++rh/O316vZk+b1anF/venobc8e/+h/VqHnC/NmMsjiE3Xhh8vNj3GIm3Ldp7I0DgOgEj7jq/27/14+MQL7zrC0PuML+e8yl2GWPnM2r50McRd77R5jl3GHHjz2x24xXc/v6j7sYLDKyWR5ksI+40XudLDkPu6RF3mn3X+htx1wp6ewIECNxW4OUfSH/be703AgQIECBAgAABAgQIVAsYcdX1C0+AAAECBAgQIECAQJqAEZfWmHsJECBAgAABAgQIEKgWMOKq6xeeAAECBAgQIECAAIE0ASMurTH3EiBAgAABAgQIECBQLWDEVdcvPAECBAgQIECAAAECaQJGXFpj7iVAgAABAgQIECBAoFrAiKuuX3gCBAgQIECAAAECBNIEjLi0xtxLgAABAgQIECBAgEC1gBFXXb/wBAgQIECAAAECBAikCRhxaY25lwABAgQIECBAgACBagEjrrp+4QkQIECAAAECBAgQSBMw4tIacy8BAgQIECBAgAABAtUCRlx1/cITIECAAAECBAgQIJAmYMSlNeZeAgQIECBAgAABAgSqBYy46vqFJ0CAAAECBAgQIEAgTcCIS2vMvQQIECBAgAABAgQIVAsYcdX1C0+AAAECBAgQIECAQJqAEZfWmHsJECBAgAABAgQIEKgWMOKq6xeeAAECBAgQIECAAIE0ASMurTH3EiBAgAABAgQIECBQLWDEVdcvPAECBAgQIECAAAECaQJGXFpj7iVAgAABAgQIECBAoFrAiKuuX3gCBAgQIECAAAECBNIEjLi0xtxLgAABAgQIECBAgEC1gBFXXb/wBAgQIECAAAECBAikCRhxaY25lwABAgQIECBAgACBagEjrrp+4QkQIECAAAECBAgQSBMw4tIacy8BAgQIECBAgAABAtUCRlx1/cITIECAAAECBAgQIJAmYMSlNeZeAgQIECBAgAABAgSqBYy46vqFJ0CAAAECBAgQIEAgTcCIS2vMvQQIECBAgAABAgQIVAsYcdX1C0+AAAECBAgQIECAQJqAEZfWmHsJECBAgAABAgQIEKgWMOKq6xeeAAECBAgQIECAAIE0ASMurTH3EiBAgAABAgQIECBQLWDEVdcvPAECBAgQIECAAAECaQJGXFpj7iVAgAABAgQIECBAoFrAiKuuX3gCBAgQIECAAAECBNIEjLi0xtxLgAABAgQIECBAgEC1gBFXXb/wBAgQIECAAAECBAikCRhxaY25lwABAgQIECBAgACBagEjrrp+4QkQIECAAAECBAgQSBMw4tIacy8BAgQIECBAgAABAtUCRlx1/cITIECAAAECBAgQIJAmYMSlNeZeAgQIECBAgAABAgSqBYy46vqFJ0CAAAECBAgQIEAgTcCIS2vMvQQIECBAgAABAgQIVAsYcdX1C0+AAAECBAgQIECAQJqAEZfWmHsJECBAgAABAgQIEKgWMOKq6xeeAAECBAgQIECAAIE0ASMurTH3EiBAgAABAgQIECBQLWDEVdcvPAECBAgQIECAAAECaQJGXFpj7iVAgAABAgQIECBAoFrAiKuuX3gCBAgQIECAAAECBNIEjLi0xtxLgAABAgQIECBAgEC1gBFXXb/wBAgQIECAAAECBAikCRhxaY25lwABAgQIECBAgACBagEjrrp+4QkQIECAAAECBAgQSBMw4tIacy8BAgQIECBAgAABAtUCRlx1/cITIECAAAECBAgQIJAmYMSlNeZeAgQIECBAgAABAgSqBYy46vqFJ0CAAAECBAgQIEAgTcCIS2vMvQQIECBAgAABAgQIVAsYcdX1C0+AAAECBAgQIECAQJqAEZfWmHsJECBAgAABAgQIEKgWMOKq6xeeAAECBAgQIECAAIE0ASMurTH3EiBAgAABAgQIECBQLWDEVdcvPAECBAgQIECAAAECaQJGXFpj7iVAgAABAgQIECBAoFrAiKuuX3gCBAgQIECAAAECBNIEjLi0xtxLgAABAgQIECBAgEC1gBFXXb/wBAgQIECAAAECBAikCRhxaY25lwABAgQIECBAgACBagEjrrp+4QkQIECAAAECBAgQSBMw4tIacy8BAgQIECBAgAABAtUCRlx1/cITIECAAAECBAgQIJAmYMSlNeZeAgQIECBAgAABAgSqBYy46vqFJ0CAAAECBAgQIEAgTcCIS2vMvQQIECBAgAABAgQIVAsYcdX1C0+AAAECBAgQIECAQJqAEZfWmHsJECBAgAABAgQIEKgWMOKq6xeeAAECBAgQIECAAIE0ASMurTH3EiBAgAABAgQIECBQLWDEVdcvPAECBAgQIECAAAECaQJGXFpj7iVAgAABAgQIECBAoFrAiKuuX3gCBAgQIECAAAECBNIEjLi0xtxLgAABAgQIECBAgEC1gBFXXb/wBAgQIECAAAECBAikCRhxaY25lwABAgQIECBAgACBagEjrrp+4QkQIECAAAECBAgQSBMw4tIacy8BAgQIECBAgAABAtUCRlx1/cITIECAAAECBAgQIJAmYMSlNeZeAgQIECBAgAABAgSqBYy46vqFJ0CAAAECBAgQIEAgTcCIS2vMvQQIECBAgAABAgQIVAsYcdX1C0+AAAECBAgQIECAQJqAEZfWmHsJECBAgAABAgQIEKgWMOKq6xeeAAECBAgQIECAAIE0ASMurTH3EiBAgAABAgQIECBQLWDEVdcvPAECBAgQIECAAAECaQJGXFpj7iVAgAABAgQIECBAoFrAiKuuX3gCBAgQIECAAAECBNIEjLi0xtxLgAABAgQIECBAgEC1gBFXXb/wBAgQIECAAAECBAikCRhxaY25lwABAgQIECBAgACBagEjrrp+4QkQIECAAAECBAgQSBMw4tIacy8BAgQIECBAgAABAtUCRlx1/cITIECAAAECBAgQIJAmYMSlNeZeAgQIECBAgAABAgSqBYy46vqFJ0CAAAECBAgQIEAgTcCIS2vMvQQIECBAgAABAgQIVAsYcdX1C0+AAAECBAgQIECAQJqAEZfWmHsJECBAgAABAgQIEKgWMOKq6xeeAAECBAgQIECAAIE0ASMurTH3EiBAgAABAgQIECBQLWDEVdcvPAECBAgQIECAAAECaQJGXFpj7iVAgAABAgQIECBAoFrAiKuuX3gCBAgQIECAAAECBNIEjLi0xtxLgAABAgQIECBAgEC1gBFXXb/wBAgQIECAAAECBAikCRhxaY25lwABAgQIECBAgACBagEjrrp+4QkQIECAAAECBAgQSBMw4tIacy8BAgQIECBAgAABAtUCRlx1/cITIECAAAECBAgQIJAmYMSlNeZeAgQIECBAgAABAgSqBYy46vqFJ0CAAAECBAgQIEAgTcCIS2vMvQQIECBAgAABAgQIVAsYcdX1C0+AAAECBAgQIECAQJqAEZfWmHsJECBAgAABAgQIEKgWMOKq6xeeAAECBAgQIECAAIE0ASMurTH3EiBAgAABAgQIECBQLWDEVdcvPAECBAgQIECAAAECaQJGXFpj7iVAgAABAgQIECBAoFrAiKuuX3gCBAgQIECAAAECBNIEjLi0xtxLgAABAgQIECBAgEC1gBFXXb/wBAgQIECAAAECBAikCRhxaY25lwABAgQIECBAgACBagEjrrp+4QkQIECAAAECBAgQSBMw4tIacy8BAgQIECBAgAABAtUCRlx1/cITIECAAAECBAgQIJAmYMSlNeZeAgQIECBAgAABAgSqBYy46vqFJ0CAAAECBAgQIEAgTcCIS2vMvQQIECBAgAABAgQIVAsYcdX1C0+AAAECBAgQIECAQJqAEZfWmHsJECBAgAABAgQIEKgWMOKq6xeeAAECBAgQIECAAIE0ASMurTH3EiBAgAABAgQIECBQLWDEVdcvPAECBAgQIECAAAECaQJGXFpj7iVAgAABAgQIECBAoFrAiKuuX3gCBAgQIECAAAECBNIEjLi0xtxLgAABAgQIECBAgEC1gBFXXb/wBAgQIECAAAECBAikCRhxaY25lwABAgQIECBAgACBagEjrrp+4QkQIECAAAECBAgQSBMw4tIacy8BAgQIECBAgAABAtUCRlx1/cITIECAAAECBAgQIJAmYMSlNeZeAgQIECBAgAABAgSqBYy46vqFJ0CAAAECBAgQIEAgTcCIS2vMvQQIECBAgAABAgQIVAsYcdX1C0+AAAECBAgQIECAQJqAEZfWmHsJECBAgAABAgQIEKgWMOKq6xeeAAECBAgQIECAAIE0ASMurTH3EiBAgAABAgQIECBQLWDEVdcvPAECBAgQIECAAAECaQJGXFpj7iVAgAABAgQIECBAoFrAiKuuX3gCBAgQIECAAAECBNIEjLi0xtxLgAABAgQIECBAgEC1gBFXXb/wBAgQIECAAAECBAikCRhxaY25lwABAgQIECBAgACBagEjrrp+4QkQIECAAAECBAgQSBMw4tIacy8BAgQIECBAgAABAtUCRlx1/cITIECAAAECBAgQIJAm8BuPX8VHLvubo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4" descr="data:image/png;base64,iVBORw0KGgoAAAANSUhEUgAAA3EAAAOkCAYAAAAIh73QAAAAAXNSR0IArs4c6QAAIABJREFUeF7svVmMZVl2HXbe/CIiMzKrcqypu7rYHKRuihQlGiRFUqZE2myaIkgDtOVPmTRNW6Imw/BsyAPgL//436D9KQsQbBiEYcAw4A+Lf3TLgEXBbFqkmtXNmnLOGF68wVh77XXOPvfdeyMya2oBN5rFyHjDveeeca+91t57dPfOrd1ut0ujNEqTyTiNx5OEn+12m+z10SiNJ2N7f7fbpvV6k9brdZrP5/bexcVF2m43aTQap8lkYtfY7VLabDbl++OxXRPX22w3abfdptlsZtfBf7PZPI3Ho3R2dp7G47HdbzqZ2r9HI7Rll7a7bZqMJ2m9vrB7jsbjNJvO7P3NZpvWmzVuYG3C/dFWtAnXQLt4rZG3Y5s22639ezwap9XFyp5vNB6lCdo6GqXtZpufS32RRon9gP9tef3pdJqms6m9jn7Ava0N+Hu3s35EX+ga6AO9ptfx+dK2nbXrKj/6TvltTc/Xwn3wgl3fLxjvhee1d3a7NN4l9r2PlY27/402d/3o833tzf0XPhTbsf9dtXZn/ZnQmz52GAHMIYwT+p/jzT7lmOu7LS0aj23s8tzG0+fn9Lnh81TzNWE8bZ50X7fvns0xshnkl8LcV982P4d+XW82abPepOkU62picxbzji1iv+AnjhX+1tpTD6iv8Rv3/DhjqfvF3zafsR68LVibGB/NDazXq/ywD0r/YN3rGZvfz/3m99J4Nfuz7b62LppzEfMppdw/nFv2lFw/o2Tj4ROyZcpy78Azow0a27im4joq85/7Kt5rznXN7a6+653rPhZt39Wzad00P9Ncm2wb/+tb7/pMXju5DWVM29rDJd61x2hvLP2jflR74t+aP7FvYr/r31hP6AfMMXtth/vgnMD5Z7tEmkywB6Z0vjpNz549SavVNo1wlI0XdhZdrNc2N46Ojuz306dP7VyzeYS1u9nYusUZoT6xdbzZpNVqZe/h8xucg5tNunbtWjq+ft2ue3pyksaTSTo4OLC59Ozp03wuzeazdHh4aK8/f/7crqEzDvuD9QvuOx6nw+U8bS4u7DPHx8fp7OwsffTRh2kyndh9T09Pbf4dHh6k+WLue+MmbS52aX2BZ8B+Adtgkh6cnPZsrldZ4cNnhh4YemDogaEHPskeGN25/aqdnjDmo8EBQwf/GSiAcWKnF4GYwB3+xoGEnxok8TMAXm5nZkMb11wsFgXEbdZ2yBmYWp2n+XxhhygNVjcecBEDGQBKAEU01vPBhfvAGB8VIx3Gr9ppB/pIhjiN/gLyaNjKhjDAis8bMNil5XJRDno3SvRsuAeAkN13h/7aEQhOJgRxAJ/ej/qt/sPfuG8Ey1cxQJvGp42dowICuKuBOPYJwd0IQGWXDIBH44eGTv+5fRmIazPsmsCyxSL2l9pBnMBaNEbjfToXCAAfHqdpL3qfsTdgwIWfK4C4PpCLaxELFCAtFAdHQQRiEcDg33AKwBEw9XHAvOda4xzmDw3kOJ62TvO7ujeN4SaAqfuqG6zH/t0HptoXyp0jEOi/p1ogQ78Y/D2+A1tvfHyfw4152jdvK6dC+D77R31Q90U/0GA7sA9g/WPvMAcNjGkHg01AGoG12toEedpvX2bD71+3nAvaB/v2lLjnvziI2x/Ttme5rG8jwNX3NTfoNORY8XdZD00QnD/nzju+r8UiB4LAO849gNaULtbn6ez0hM6j6SyNJ0u7z+nZmZ1ZcDjiTMNeCJA0nc1sDkTnBeZDdDphhU6nM3PQoA3n52fmzAQgxLrHdfC6nSV+Lczb+XzmZyQdrdr/uQ/DeUDgZWdR2qXDxSItF/N0/fr1dOPGjXRxsUrvv/9eOl/RYYr74POHB8s0X+DspQM04f82PGvpDEzpgyfPBxD3Motx+M7QA0MPDD3wKfXA6O7tW0RIAHFg4hwIAUCVH5mi0XAUqwWWhEAPPwb83LjSNWhQwLDhgYDDA8ANBxsOEHlFcejBy2iAxw1cMXxoG96v20XjtWmw4BDEYSagVh90NNPBrOhQjUxZZuPcoMfD4Z4ApMZbBeMHXlvDe3g684ASzMKwgMsWXdjGxBkIdBDXZE3U1quMd9OY7gVxziKKTcz9hte3KZmDObCVuH8E9V3tuQqIK4YgQWYNVtqu3M3ENce6CaB6AVUG85yrpV0+r0MfeSsJ/slXtv5o7Lv6Jxpa/WNbsxW8LtcW+hhGGdYKxwSGHR0Z7A8Hn5nNYWvqvuYT9I9XN4iLwGd/3rENAnoZYHmnZJDCDm/pqiZTc7nxzzUUmToZ73REdPkecHuOCcG62MM4NgIVAg+cU2Kh+hhZ73Rf3+WaZO/Ls4vdK4CjCWTagF2z48Tctc09jrPmhT+tzw/OKYKDOFZxbcV/l3G9jImzAQ4Ohqusda3DrhWkcebjsPf3x7da9w7MyYqyTWXqadx5jR28Ou7GzKyrHHMJDsptWq3O0unZcwNx08ksjcZzA204t3AmnZ8TEAEEPXv2LC0B6CZQjazT1hUpnHNQrpAJBzMm1tZY9zXPQVwXP1CW4AzEc8lZibNCCpiTkxM7kxbm9ExUy/hZxfMMipdd2m026ejwwK4Ltg2qEbB8+AxULQBzmw2ZusgSwnG0XCyNCYQjE0D16//49wcQ1zVNh9eHHhh6YOiBz6EHRvfv3jE5pQw8evlp6OBgwAEXWSQZSDikTELobJsAgDFSMA5wgLgMzt5zI88Ol5RMeiR5GAAg3sfBAnAn48L9qjTInEWQOW2CFxxyBsjohdQRjzbF92hAJZOQiN3Ds6ENlF7Kc741cEdwRosBh1dhy6KRVgz/dmYHbFzpO4E1GUQ8RNeZyYxe48vYL82TFwFxkgPyuYpEzICpM3EcwzIL7W+XmXXNzb62xmeqWcY2OizeoR/EAXzLWGwyUn2sj40YDDSBVZfdmqTKuFOOeexX98/3yL2KR7ytjyivpeFp/1//zgZpe89qnkiayPkCJmBiUi5zlpixyetqjuJ7keVpSi/79pi+sexn4tyh40AlMiIyuGtjugC5y+ZPX3slmy77F+RwTkf30HhqSz0nOe598+eq63K/zT7YFXta1iD2S2xEEd7mudjTAX0OC4E4gTQ9l8ZGDFa9fgRsony5qC8uY+IElAR6Od81HvbuSx1xxioF548cF3itzPty/Xr+85aRhasdCe4EMYre16n/czTCfcGoAcQBNEHGDecjgNXUgA+eCUAO/b1cHqSHDx+mxQLhAWOTQtt6xJw0SeLMAB+eB5/Beyt8F7J/c6AWdYmcomornYM8lyx8YE2JMj534dLMiSla4DAgi7bbbtLc9wvILgEMZzNKO9F3BG1QoZDhA2CDpBLn4mJOVhASzGtHR/bZv/s//a8DiHupGTx8aeiBoQeGHvh0emB0/x5BnGLC7BBATBvi3HL8l3tXTZIIJoBAx+Qb8DRu6aE1wwGOTZcRVkYSDlzzLG4ZIyBGyw9o83XD6xgAFAEkjVcc1ia7zPF1jMMRWMzxKH6AMfbOD1CX2UC6wmshVmGajTYYxvJ64pBUDCC6nN5Sl0qaPVL+zp/zfpGxYH0HoDEa53i4JogTgKNktTB8LzLMLwziGtKx/H08p7OIxqgE+WqTnWs1UDsaHWV/AjMywKKh133Ntjghzj/1tdgSgfgmCxSvvYtMnONIxjc2QIWMOHn8OTk7h6ZP9rcP2grLRCBatTD/IYBi89FAG2Ns8G8Y4HHeRBZM8YOMBxVLV5iYIhd8kZlWDGQagAKkjXEoUNXj9CJLyGvYeHHw3JgUK1o6QuTJ5aBJsVpFRlz2h+7xqp0AAtZ8LuwPMnILWChOhe5eK6wXcUt5riaAaIKMZp+09XHbffvmXb1GBGK0jxP8R2CtNmldvQwTpzbmNenMNhmveg5dfR8pTJyceWLjeA2xbFxL8TN0IuVWNf5NieDINAgCcrZ6HPB5KAFiISGnPD+xe5mTcbPv9MRdsC5XKwI6KS3wOs4d3gzMHeNgZ/O5NR3ACneHU1RnGe5h8eXuRAMYxPpfHhwYs4d9QHHkOEckKxdgxnV4vqzTcj5Ls+mUskmLr4VTElLfrb0G8Hbz5o1048axATYAt9l8ikPc5gjPXMqM/97//L8PIO5Ft83h80MPDD0w9MCn2AOje3duk4lzICL2JMqnxFIQvCmhhCcccWmSHSQWD8LWmlfbWToe4i6nBIgznX99uOoeYgAB5iQ3yQlAPN6Eh3UBPow3YGIS3B8gqoqJG48sCQrAGryWOEgVbM7EKrPsqS2ghcaDDrAISMUU2kHssrfIRFqcoMlSFcNXJzYR8xcTm7zMGLeBOBIR9MYqCQaBQJHe0cj0v/EbAM7GrCSSIRggMJdB+KJtbDPCS1wIpULtP31MXGyPkswo/vIST39fTJwDtr0reExcJ6C4xDiN38v/djAdloADnGjoKlEO5VSKkTOzM8bE2bXqODKCvcI4im0GwO2TU5IR6hiRYL61gTixSRGg5JhFf6zC5hXJXQFd/FAEeH1tLddqsKdqfoeekqQ+Y2cJ3mv+CwbunlxP49Uzvdgn3DPwb8WXMnEGpdbxXnH9cRNpZ+L6yKsuyWjeWesJ5n3r71pza+dFAQF1giD19eVMXAGyetbstKnkpM051iN/dZY5D2vDn8I5Upw9ZeyKg4HfjQ4TxXVzj/Pdz5rs/j6XzYNJgxPxPF2sV2kyHaf5dJrWqwtLQILkInCqgBV78vRpevzoWTo4mJlz8WKF70H9AdUJziSpNgmgAdrErNEJykRY6GOcTTqH7flcLWJJULIzx2MBdykd3ziu1DIGIC+QAGxt8XA4b9eQcVqX7NLZ2ak7Mifpzp3b6Y033kjXj6/zXEbYA6SdYxMteGwnQwn+/v/yfw4g7kUPweHzQw8MPTD0wKfYA6O7t1/dyTuvbIU4SBS7VhuhBs+8OfJ8KiEKvXUxxssYPgdXOXtjSmk+m9mBJY+qjAQdXBGQlZgyslsAhubJRFbIKeQsCDxHhkx4Dj35SmBXDIRMmMkSIO787NziACCTpJxlZf+2JwssnCSkODgzoA3ZKfEaJCf0uJbkLmIiwfpIltrMTqnxFBvXBDOdgKExEZrGtJRk9jpYzBDHJ5mZ4vpyohcHcWbcunRSsUYEfy5Re4lJuP8cBUxGJ8H+pftAXIllLIZzCcDvBZyenVLxizbmHv/CuU8jLpvTHkNkMidngJttvYxh4NgGIzUnOGnEwLlBXZwFZHEpMZ6Y0ScmWyC9sFkxkygzLIotV6INgYmXGMa9r+yDOBnJTVCg+LQSExYBAb4VgVrNqlLu1bUWFPMqp5IGjw6p7vHSOhfTue9IiMZ/AZX4fN/cMvmb75toswxx7iOSJwa2KGe9dODjQC53toNzgsr2n759ottBwmu17TnmNHPnT7z2VUGc9u94fYE4sbAdT9IZw5jHy/tH6034s2b7y1rDfbWPxWctrCgTf5iiBOeGx8aZ4xGOEnNCrnNyk9lskq5dv5aOj44sWcjdO3fS0bUj22chp3z0+FH64IMP0oOPHhi7drGi3BFxcmgjGLoPHzzmfuMZTHG2YJ6QTSux3TiPANaQwdLOOmS8dOWK/s2s0MzyrFi2CLLNUbje8Kx1UHdweJCOjg6NfQNoQ6wbEp5A2nly8twyVUKhslwu0wSB0nh+m8szO+v++7/3vw0g7pPYQIdrDD0w9MDQA59QD4zefP3+7vT0zDZrbOompYQn38sK5CBpl6qIUVNsTvaIZ+kMDykYVUxOooQZMC6ZyASafmn8FYNnwHG3tYMH2ny8j0xaksgo8NsYiZD1Uh5WedZl+OG7i8XS5CEAefB24sCCF/LkFJ5ISjFxf5O4yOXtLJ/69+BgmdA/uD+MabFvdkgjrgDxA8ulHeYAh+hHeDINoloKa/aB5DXqL4HdPjDTNJabY958n4UNiiHj/6oSAsgo0rUMqHlmvZqto+EtoC0jI3r/BdLtWg4c83h4OvJ2tkCxN5TLZhlUNi4J9nI8VZTw5Xu5QexlEiR5FXMa4xgl9UV/IIqySGfJymi+5v5tMC5ZFOhsiphgNeVl12I03NR/MQFGYZvsTjkVPcE1DW6+k0dzL3GMmK3LwKbNUXeslHgqz67q6xIGqDlDXM5ZHDEEBWLjc5ZP7y8arWojNxKxh3ivALJYogQGNNP+c3zomCjp+CMg2h+BfoAT2tL4amYG8XqDyeoreVAypbpyLji79LzsI4JTMasxu2+ULnP+Vj6zPbb2Ks6eNgDTBGhlT/B1ac/Oh49rU3Owa77ruvU9fY72JJvRfI6spdQC+LbKwTTHA+/ldRDay4EjOM57k49nBqSWtESfk5yyrCTGDEJRwVIDt269kr7ne78nHR0s0/HBIff43c5AGsYKWSqRZOS99983wIMwg9X5uYE0jDfOhtPzlZ09z09OTBEiJx6en+V5Jjbn7cz1rM+2Ll1yb8lQ3LFh56eSianEChwGfjbqOQ0Qrlm+4PXXXzPpJM7Ds9NTd34iE+ap/Yc5DACH+8xn4zSfjMzxqbJDv/l3BxD3snv98L2hB4YeGHrg0+iB0Xd/1zu7J0+eGGAyvb8fdsiCVQAcPZYAMYwJYzA3fhtLkGvLMX4Nxh6kGXb4ygpw/T8MaHj+lPxEBzEOTXgBEfiNDFomi0TQtRvwihcwb7fqFoWEFNT6K+UyvKNrA3DwOIJ9g/4fBxSyelmdOY/TUF07Giw1kyC2SrWEMhjwQ5Ne22TZyABM0XYcxHzd6815Nk4e9PSsEggz6L021Osh7gNx0RDLnwPocvZTxks2S1rqxfEzBpXsnyVjZ4l7IgNRGJUmiJPRS09xSYKAAVT2zq6Ja3X0rFyEyzth7LfUBms+azb2cptLrTibB5ZYp9QCM7AkFq45zkpmUlLf7TUXclMtDM2RMjYxRq+y/K+8Xiuj2i3nNvmdLtgPyFxu2XGdvkYpgUSRBqtEBn5DosmssmISMqvhyY+UaKVmZFQSQX1D2XNMtIO1anUgLQ6ImTeVkl2OBfVR2Td6tI0t2QuvOhh9wKgv6YlKHbTdR2yUnB6WvdaNc+4DjKcq/V7AqlLM+3BWQK4PVKode44eX8CF0WI/xs9xT6rn8lUAYxz35n7au8+pvp5KysR6j1azs5uNJCDW8izAs5ZzllHJ82eEfQfnk1w0io0rRxaYuJ39t0m379xKX/3qV9J8MklzZ12x5+Oswp4FYHQABgtnKOSUnrVSSU9QOuf+G/dtjK3WqjkzSxkc9I9loRwxUyXBPc86XANAzFg3OBIBskJMHVUlTCgW5bcYj8Uc5RA4vher8/Tw0cP0+PFjk4CenZ8ZmER5A3zx6No1A3lWg+78LO02FwShXufuN/+HISbuqvvI8LmhB4YeGHrgs+iB0Zff+dIOaZFZfLR4zCkHqot+2yHtMWAySARsZJRkQ8fj4AweOGIyaZHVvfJDxw12JmtgDJzSNsfyAJKJ8NDz7JdEDLmPAC4ZCzTOWSiZHnnp9Xp2dhgBzJF9Yl06A6QIXogyumDU4IBG2QNlqTRga0HfbKvFGXnMAYAwAs6BB5DBTMW+cT88uyQw6itjH704a3OwXxTA4ftj9/Rbl3u/C8QZqyEpX/gd70sQ1yzZEFmx/diVCsS5pSkwJ4li20QugI/xNxVb5oXW3fpg2oGAHtlvzCipOlySx0Wjt7qvzd2cKpLX05iHhAhtbbXsnZmc2I8jYl1Aj2vKbB0/F+WCzWuz3iFf1dqy2KhgQMfx0L81b66yQbyIMa72REaIDDnjxzROinGN8Xn23QDO1DbJENU/AjvxuegsIiuuhEmMK63BXtXHPdk9871aO0jz+Sq990l9pkg0zWGRZcteg8vjHEuBccYb5yRQ3ozmc2UnWUszBZrKmJW1rT08Shz3QJzv8/jM/p7Q3i9NoBdBvhjU1vXlSXiaTiBdLzrXmt/PzOkeE1c+Ga+Tn30Eeb4zcQbklIimlKoAiAN3j5i4e/fvph/4ge9Pu806rc/O09Eh6rkVR5GUIgBXkCVa0i3I9c/PDXTdvnM7TafjBEmjHKTlXKPTgg5RB3keIoDXdW7gTMa1cK6hZADew7kd+11jxd+MX1d8OMDo02dP04cffpgeP3qcHj1+aHMMZyRi/CAPRfZKfBcBBlNnTzEX8Xz/3d//PwY55Se1JQzXGXpg6IGhBz6BHhi98dr9HeLC8DMHAEGNGtS3URKELKPMZpl7jhFLAMkk43bwY0AMnlGXZOYDxbMJWpyWgZmVZ9ljzIvKBeA9sGcnp8gElkyegnYgKFuSt+zR9UQAOlUgX4HEEYDrYHlg14T0C9eH1xOv4QCEBxIHG57x1Aq4lpp0AROGg5HppHF/xefZ4TsZZ2CH58b1YpKUNQqleqFvfbcNxDXZuOaBrF5v84Q3gZ6BOHfFls+XWlT2Wo7Jqr3vymbYZrARsHv5gSrJQ0m6ITASwRna3sWXCERRKhQlcw7QVMy5wRII8EhuJqam9vSX9O1qjxmsIaGLQJNKThjg7EqG4Q/RZAllKIlZaWNWu66J54ixh2V1EQzye3UsXV7vDZakuQ9k49kGQCPgbKvWYsvmUZhsGYD8kABy7EsbBzAoikONDoTcjy7G9UUqUj7OMbxmca4O4pQ5Uux325DwOj3JMFx22QE1euOv+kB3H5joY+LyOvBxa4KT8jxFZsx7YZ8h08SB6FtR9dNKraAY2ChPjHNvn1kudnp83r553LZHFQBXM31dY6KdoreP279cKSjavl+BOFc/QCZpTJwFMQvEhWd3aTrCpVcX5+mtt95IP/zDfzadPHua3vvWH6c7t+/YgFhoAOTF7ohAEyGdlBIA8xhp+5H9ETFmN25cNxBmQG9D9hnnoX1uPjdHKpg6vKZSAjhf8TnGvwHI4b85pfsenlDGsSStwlpCXTsoROCoxNmAM+rxk8fp0aNHxsDh+2zfDQunYBzuOk13ozQ1R6XXn9vt0m8OIK5jBg4vDz0w9MDQA59PD4zeevP1HTJZ4dBXen8DKwiod2MpyunEmCjpgqUr9hTt2ZMe2AUzO7JMxuUuodi2QkdkIOP65+cAeSieOrfDEEHhAGUmnXHJHs0Zr+3lhr4FiHvcDp4B3weQo5eTqZLPzlCnZ2vyF4BD1fqhEqXBslh6aASeb0p/5BgsGtr0liO7JROc2KGMGDwihhzPICZOhy0THtBb22d4mLHcYsk2ARxNfsgpS8r0CAKil78d4FEWKGBSQkpKApum4Yw+Y/rsYGdmSSUTOnTBOBtLl0qJ1WXMjb5TA4DYZgILfk6AIPdjI1tjBiE2mb0vxTYG+WcbeC3GM2MDI4iJnxfw0L3yTLokGUaz/lX8fnkun+nRw3CJXLD6qD8Ep1CIE2rZb4QRyjjvJ18psYah3l6DpSxzsxRVj7crgAIp/Vn8uCl/4/jKqG66AroBnO7T1gdhlnbutpKGt32gr3yFQHfXhWP/5/We52H9fGp7iUnVVZvP3U2MlPuVvi3rxnu8Yn0LU8dnqfclPd/lfVCuXeYz96QuINi2B/I1tr2Ua9jv3XJNP1sCI9fuAFCZBRby5hyLMXHcgwBkRuNdms7G6ez0JH3pnS+mH/uxH00PP3qQ3v3mu+ne3bsOolC7ceogzrO/elw0zyPGmS3mSA4yTjdvgO0CW3di5wWZN4Ym4HXVbgPogtQcDkicU3h9ebA0pwnOZvyN2Dt8H2CP/RWyoObEOIy3w7XOzk8NuJmTdrtNH374QXr06KFJpW/cvMF6cFNPbILt0ksHaZ8eQFzntjG8MfTA0ANDD3wuPTB65+0v7iArRNFRHARWm8bj3syYc4kUDE566nmo6sCwQzTYWjJQijyOWbLE1uHzil9jUouSyp5eSGXqIqhQxktJGE1E5we1m/lmIOAAFKDE+/Bkovjq4eGBy7J4WJ6cnFpHmzGa6P1cnYOJjDWnCiuD+ABIVtQuSuf4TJLuEQh6QpgxZZqGX0I/ShajtvclNonGTte/zSQPVgr+XTFxOdaLxnsNOgSQhLaj9zbIrty2zAZYiKuL41xRGyHOr8+rrlgWGSCW4MatPprvMljLbxn7hfFidkmCaUr+eF0agDKCs4FNXWYF/gW4VFy5bRUyJq5Of18AcgRGnu6eg+PAr4uLbBrmbjh7H+yDOG9pLubdDpD07N4EBT3mBDV9Y9JBRNo1yFBJ/ss4t1JvjcZ2kW62AYLSszkG0iXNfGcfYEpamcFzSJ708XbL7jHpY5z6+05goL1lfOZmHzJzrhxY6j+BOMnZtcFmYOZbbl9JCHO8eUmWNjBcSVPdGcI5Q8a9gCgfHQdhfXUG4/yJ0s9+QK250wSyJV64jx0toLvMv0hYNsFsAYxMWlKBOGflrN8tLg8Oukl6+vRReue73kk/8RN/Ln37W99K/+8//r306iuvUIliSgJIFpnCX+yaWDrEhh/fuJFefeVGOlhM0nLBuE8CKcZDWk1TLy1gIM5j5jCjGEvNGG6oVEz14WEDyNBsKo8cI950nMFJUmrSIXnJs+dPLSbuyePH6cHDB+nJ08dpuVimL3zhLQNy5jydz9M0jdMkIaZuYdks8fp//d/+j4Oc8uNtPMO3hx4YemDogU+0B0av37+3E/iBAVOMa0gYlTELweXU7eOwkQGHf4tRQqsE3HAA4vOWbcvZKMkzLXVzKK4sw1yGBq6HxCc43CA/1HUFGlWIes9AdxCl1N7wdJpXcbHMsTwAdvB+wjOK6yHrZInpK4WIcxr+BHCIFM1kG1WCgbJKZKvke5YxzGrC8d9MYFKDuJjYBM+EQ7yAkcuNyquwcRMY+AK4blHpezF2sQkA3U2eAXvNKkQmrk54kr3kEceL3XK2tWu2EnjRSNEYq63qFxlgtSFWG32RicMYWeZET5hCB4EnZvGYQPR0zG4awW1dqSuAjkwoBgdC6F+xRjLUY2ZNGHXdPw5XK/Ske0TWxQFOrC/XYxmLxCJmLeCigIL2Fu0z5vR/AAAgAElEQVSBpsBMM5lJc7wkCVXyEtXfKoyuAHZc5wXEsbi2mL8mWLORDk6B+L0CGDtnWGe3d4PV/dT79UUuY7662xJlv5wTdDgYS+KMdXROaI2qbp3y7sTx7GPFHHoFBiw4Q3y91mwX5wnnCCd8Aa3RkXL5XsVx4zrVGF7l1Go+W5vcuOs63fcr60jPa/vCOMgps6SSV6f8nZ8BiHv06KP05S9/V/rJf/4n0z/9gz9I/9fvfJ0xcV7uhioLsGWs6abszjofb9++k77ve787HR/O0sjT9meJPWLfLByBzk3JKXM4A+SZZ+d2XqDEAUBVdpB6gixbY15WJ4+ZM++jETIqL9LJ8+fpm3/0zfStb71rIA4Sy/FklE5PVuna9QN7vldeuZlVKzePjtP1g8N0cHBoiU5wDv6Nv/PfDCDuKhN5+MzQA0MPDD3wGfXA6P79e1bs28BZSCSgjGDQ4FsmSmRhXAIQQc7B4p/wIFN6SaOEhwsNTsU6yavr2kxmQISEBGn95X2cTpjhy0AbZSWSPGb5JqQnxmy5PFMGZkMGKemnZFr2dyrsIs5rMYFIcoKfw4PDfAgy+YpnuYQncrnMsW3Z4HfwOo015NxmwfMzzm7DWD/P0InXlJbaTCRP8sLfksH4qLuSjOew+EYaRGQ+C2shwxYM6njHwt38YK1khMefSUD0/eKf3452aZellM5Chpp4MZe9GCsxZTYPaH3n9mk+0SFQpFlV0yDXyS/oGb1kUwALTD4Qf0ZpOvYi695PkthahkPLbigDlNpSe24rJXGRRpPCIPFZMI+3ZM44WQtTF+KuulLbq3i5WtgECCNfK/kJghkU2T+bW7LULU6slrFyerGfqx5xYzm+lmGb2t/owugI4VQRg8jGWf9FI179nKcWGXr2l612+0+PZs9i8XKlf+XMwaWUQIdABqB7QzbKDU+1gfFKcS6HzsuyW2+/2paNV2dnA9iVk6CO/avtUgFwXs4Z3bw/Ypo4MPH1nscl/K2xlkENRgeAQM8l5gX9Hg1ygQJ8jmsVYIL7l6TA0cFEpi1mhI3rBMwQkwZl54jGtA2HxRqY7njQTCurMzH+y/Y0/pt7MrPtTqfzNEpUKjSDYWug0djv0E6TNpYfzsHCgJc5w+flPs0zq6x37pc6YxSXRtDm8zGX0sDexLhuewa8HkrfKDMzCnw/f/48vf32F9OP/uiPpPf++L30O7/zOwZq6NSgygTtESgHoEPcGoAgYt9u376d/vQP/qm0wLa1u8ifA5iXygProBT5Zj/Ys6WUTs5OrJ7ptevHFre+WBzYtRF2YLVS0RDbuhjPht8YG2PtLjAuM2vH17/+dZNQon3IqnmxOrf7vPLqq+mtN9+0wt+Hh0emXrlx/WY6WB56dkpkzRylX/93/6sBxFWzdPhj6IGhB4Ye+Hx7YHT/9deNidshu5zJaty49jpfAHErkziO03y2SKtcWBvsk9eqMcsVMWEXpuHHdZAK2apymRGl3wQhAD922EBzb2nFWcTbipNmnT8PR2Vyg9xzMWW6ZNWfk1HEeD4Y6jQosjfSDjfVpGLRaklFccArg5iMHLfhM3NHqUpKSFJioNTINZrI+BtyFtw7S0UdN5nRgDpEwVNrhofaFowQA3FVhkoYJfIeh8xwI4/LynFg/pwed2V1/bYOBNri6Nxwy8Wtw3G8gQPZKoVzMpb+oAFIFsYvIIDprBBsWhbPZnxiTkBjYwsDtBhZEcQhmYD9zw1RyluR9TOmHSQjUNoDyeQ4bdcOSN1poJgZfFXgvZb28bnWWxbBNgmTzS1nnkPsp+YUn1fxM2ZRsW9a1iudGkGS6qwfxHNbAMf8ngATpZZ85tLnEbRbAeIA7CIjlRNcROAnMGYGNI13/URQi/Wsd5r3pjyPxjO/30BvORaxZqzGY4w171bYG8nbOD/Q12Lt6WgBGAB7ATkZ43/MAFftqy0YETL5Sp6COWOjgvUO1YCXCfE7O/h0gVzDuBfLg8dSFs4K4Pj8hoFbmN8a7Ww2KyudggQQtk+5Q4uGs8fnOnCOoHw83qbJjHNboC0z4+ZEkDNsk6XnBCkpbS5scRZG0gFSZl70t/Y6SU7H6zSebG0fRptNFeHz0pJkIG28HBwum9dalzy87WjCPgtnCCR9ApBQOABQrFZIUMM6nhhPJazRnkJwzz5Atl/VULP5Y8yY+odZSlWGwu4VsbzYWSTjmtPhpxjtXFrEUuqvTKpojJ6PrwFOY87gSORKKKzY2u5pAM3OGcS7TezZEAP31e///vTgo4/S//OP/pGXw/D6hQ64cB3rG6spyiyP+Pvu3bvpB37wTyVUBVABbdwXbYMzE2em5gbnpDvb3HFztjpP67QxUIUsmgdLZMYEi41EYNcsHGCXoJKB4xD7GgAlQevJ81Nj79COf/Db/yB9+MGHaXWxS/PZKN27dy/dvHnTft+5cycdHx+nxXLhyVPmaTyZlbIz41H6t/+d/3IAcZ+vvTbcfeiBoQeGHqh6YHT//v2dgRmxaUFqY2n03ToD2MJh+fzk1JgyMwISygUgIyWL8ppX0vT9MMhoBNMQdi+0JyJhzTkmGsE1VezXDDtjsHgtyuOYdhlGwXSMGjzFUDTvrgMiK3wa/s7GqBgMYwqDVzqAPauP1/DYk7Eap7FJJmuZmO6JWAF5Y2nAsr4TjMTt5gJWQLm7vSlD1z/jAI4gTu/B6CVQpB0vaRpZADNu8Bwe7yKwYQHunoGsGAL7MS7RkBTLh9ExQU/I3qg4OhnIer7KIHPgkEGcGWE851kIuhEvGdzzo11gBh3gGvjwZyb14CCuwBE35QI74e8RqGTiMuOcSAnM5owhUXwiHQoANSPziEdvOgxepvvfpY2XtRDANGAaYzMDYKrYNchxw3XQqIptccASV2Rmb7DuQu29JrWh2n70wAd4bAY0JIpl7sTrK7ZTjHUEXm2gprBJPq4C7KEcBYzH9WaVGRA5VAyouNNGMu0cc2NrDunNZ8bEkblXiQGiswmMSOsjsaf+rCaXRUFkrBvGAQkgZpbGs57GZxIExxzFmkftLqRqVwIk7GMw/PWj72rNoQDycjk3wxlsBQAx9ikAPzkbynottRWRWn42AyD1jJ6e1VPybCaRIrjA+KANcFrBqfX48bO8r+gZVX5AdRjFKDOxFAHybDZO0xn3WYASJMGwPdedZpK656y0cjw4iOg6JwFYVefM1pzXSCOj5OAtgCo5qNAu7eX4jbYIxE2NNcr8cXEk5N2TwNvOBncu2nMgfszAZCnnkh1ilkGYZxb2RfWdKSIsNT+SW9ExJhCHvpcTQTU9MZ7Pnj83if+bb7yZPvjwg/Std7+V9xCAI/wnRg2ZJ1HQm9kqOZ6vvvpq+p7v+e70yivHFmeXnSpx2fp+WZxsBS+drc7S+WaV5vOl7VXz2YGBOTj7IHfkvbF/AbgjSzSANB0CYEYXi6Uxcb/927+dHj58mK5fv55ef/319JWvfMWKgC9RssDnh+YDN+IyhzEf/q2//V8MIG4wIIceGHpg6IHvoB4Yvfbaa7vsIZfhpyQfDqJwCJpBNuWhiYyPMEx2SEcML/qWcS3m8YU0cscyAgJxlFISxBCgJQOBMJRx2DEuhp53lAjI8Xdg9Ay0ECTC8FemSyZbUIFpZgWjd5+GXWTkkGVsMiGrIHtbxh7aLWNMzJwAID6zWktqV7I3FlaEoC0DGzB0nqUybclI2k+WBvFPeElhWMl7vEZNOdoi9l9mHoqaMmsjCWzRZgIk2e8kTkqxc9zHyDVnDtlGgboCZtl4HNgA5QJB5f0cI5M9/EWuZLIlMUrWECUZ8bINQdrmHZHbm7ZkWDJzBwAnxor4yRncOJZkibJM04w3ZzID0FZSEQLxwjutzs9yUWVjThyIKD5R7IgYgcxmAUzl5Cn77JkxWOEnM4fmeK+zL3I+UBoZGY8m0+YphPL8svH0OV6YSTGlxXs/GY+s+LyAChgPk705YDQWK8S6Yswk6UWJjmLsEiSZU8aljpLjmhFuac5nXrdqma5dP7T1D+kW2BE4OPi5mRmN1g5nPgGcyHbAKWGiY1dbcw3r+cga0pmSOdDobPEyDQRynCdKhASwwfGk04PLkHOUsnBnfZyx4PCBOUE8a3EICHxgzZ6ePLM5KXluzPgaQXG5F69qscVwQBlQo3Fv7fVah3H/ENOofQzgofwUVhqvMUZZ9yjZQskIOTBWUiPJpYNkt5q0ATBFh1bzM8aweVIorV/tpSarVZZEX4/aVIpMlWNA5tKVGVOAzIXv+wUkSuEAsGeSRY8ltDEBCJxM0/OT50We68y05Jwm1XWAL2dXlkDidZdZ4vo2Zi6JnC8WBmo0n54/f2ZADfP4yZMnaTafZ2CosTbwvV6nZ0+fpqfPnqXzszMDV5Ds4/O3Xn01zU1iyXFRfHmh4ovTJcvevfMB4s4uzg2wWQbLMRyLUB1sbF6x7hwyTFO2i3NHbCi2Hzgr0L4/+IM/sDXx5ptvpnfe+ZKBu+z0EED2UgamavG5ozkwgLjmahj+Hnpg6IGhBz7fHjAmTgYkDRs3Ml3ehsMMxt1uuzHvMz4LQ2cKCcyIEkodSLC1VDOrMAdi5EqSBUhB7FD1Q1See8nJTJLiZQ/c+rKDfz7lwWreWAEAT1RBrz9lmZVBbMYbDjhnJ8YxJsdNN0++YjIfN04NSBmyZO07eY2Lp71Iv4pEqiTrGOFAVWyRGW1KnIICsCuLszA5DerLXYDJyMSdFzyOsS5FmjaZAiwjfoLgljYZmTl432MMWTTGxFhoutV9hEGnkUkDE1LWIoFFfIfkiUVgRwCh2MkihcLh78WhQ8kCx3PFQAYT57E+bFtkY8ToKU6qSDzNQbBhym30AUCDjY3Laa2WEuYCGFyXb7GHUDcQkmCycdmjb0kMNiaZkhQK8SeK2STjNkprj39R0WtjEma4L3WEikGhg2NqRiYkf8fXr1H6Zw6OqTkvxEhAJibwEcfDDFzE9ike0sEmHCS4H1kkpiMXkLKMctYPFkHlkjXek2x5STKU+0dOEI8vUmyP5oH+ziyZtwPXwnNYX5tszFwztNd9zLl+ONvI/qmWlhwurHHlZebCLkjAyVgnl7B6fJhBXwM+jGu1zI4GYkoyGBrVXG9xXcrYrn/zu8XQ31oNL9yDDp0g8bP2AEiwHqSxZ+ZQ8P41o7cG83n97QASOE/q9vpem+McyV6XtZTS6dnTilVV/+IztkZDwen8HpJkTJZpZMoFxjcWhopzQ8wou08xVWw/s2W2/4i1quarjQucXcj4WCf/sf0ylw4hFs/OEb8FnHNpy/i0th+eFXR8qH+0D+O5yo+PpdcdRH/kOpAxNhCOti3OBGZClhLDZPlWxkYSee5DimdGgo/nJyc5nhlrEc4K7EGU6VL+b2eXOxXA0uLf2EPPT1fGjmF/QWKRs9OzdHp2yuzInoCJbD+dlppPF5sL2/MAxpBx2eaSO/zEHqpPt1tkmVZMHPaahSX3stju9caYZyt5sFgYO4fzGtfVuMqxiP1HNQqleBnklJ3LYnhj6IGhB4Ye+Fx6YHT3zh33T1PqwyzYPJRhZKG+Ddx+FueGA219YcbzYo7DD2wCDMqZeUUl7VK9OLNBDWTQKLCDdzxJB4sj81rigC2giYclDhNJviJwMvnPrmS2rNgSB4M6bCJ4wWuz+TgdHMCIpYFIg5ogSF51GedkEVh/B4f6teMbDuIACsgSmMEOI9uNSjxjZjc8U5i5ShsxcDJ8ZEhmJs5KMDCuBimhnz1FGYRSM03PA083xsNAgBVhDd5bk1LBAIxZ5QpTVxhKGrkFsG3T2el5evrkuRkhiM8giF6TKXSpLTM+lr/tWYLRziK0BDCMLQxGtCUWoXcgg/CE/mQSEtZCQixJqQc4myKGh88k0EMP/CTduHnTAQxA0YxgCqzNCPKiAwMA+o7NCfZmujg/MbYS98EzgiERGKIxDwaZ7ymrJO652aW0AgsAW9fbo3lChomJUzSXxP5YOzBfnP2QQcvFEEB6SE7BfrUbwdrObGEBJEwKhILCxkbnMiAlpfzGnq20R3I73JbF7l2i67LQLM8LwMuj92rDOtj2aqeYF5OJERNl1lg7GoAes9KSxVH/YG4ZI+9xkJRKc05j/Dws0Y3ayKZZlG1OhSHnj34rzlTPqb1H60j7jIFZ/09GsFjZDK4d5OD909Pn5syy63npFXMWmGSWzx2dPIVVnKTdZpqN8ryenQ0GyJbMT6CEfbJL0ylAioBKSEBjew4TcsR9hXMMrwHA5UDFHA9njhcfBz1zSXjEoUOdy64fsWMRxPE6kC8SzOf3Cn+a16OuG7MpQj6+2/h+RpTn5wXng4GjDP4a8wByyvD5nPglx/IS0Gtu2DoH+B1vEMWd5ZQCamK7BWpwaYsLX6FkzcLOLcxZ2z/jPuoMZXQQqX+1z08nSPxCxxeuA7buFIzd+bmDuFhzkw4L7LsAfU+fPbW+wFqC0097F9qFPYgxpwCfYJIZC4kY9tdeeyttNgS/ULkgMQquCcku9k2uRY95djAvRcsmqBXw/V//2//5IKf8XMy04aZDDww9MPRAew+M7t+9Z2YjwQm99fRkA2TBqtqm2QT1YmZpdXpiWcS+8ie/L33P976djo4UVzK3w4HfL3Ixt1Xd+yrGCIcLs2vxgGRsAw5FHHao4wZAg9fgMVTsBiWP8sQTILCmHSSMbjy5UWo2sBuGzPC1SdsdDBP3cgfDF6e4gZc1Y/kUq8H2bM18qg46l3jic2dWONXjNBzcSQppBqLHNLlVVULzPYOaMQDmNY7Z2sCozWkMSs7idg0eCQVbFfBvYMxS+btcLhjZSs4gQyICW8WQKJbNZKyTwsSZ5MsTE6APUCC2ZoqKoW5skQMbq1vknmyNrwHnhpzPEl0g3nJEowX3ALhgOnUfSydyCPxjbGDJNsrYwCK/EzgucrcQxwXJ7/YijUc7A0EwjPCjBAQqgCvjXU4CM+qQAW5Kb7Xmq0CigBEBh5LXcDyN/Ru7VMvZAUtu4wlN4ADJRm1mlNi3ZnaGmJQMUCRDc8OLsjxm6hMrM/UMnMoOWQSlAAXTzGqIpZD8jEXqnYCO9/Y1prERK6J1Awwzn9OJE5kSjQdYBzE/eM0YPI9XsppXTsfZegBi9n2BWWXpCdJvzkPL9eHGezH4y1wvjgoxXxFcZRbKY1jJxHEdA5yr3bqXnA9gOfQ5cwyERCVlryOI4v4jQIXsu6V+odg/jb2MaK5Rskm85zbN5nTMFPDDf0nGnNsqwCS2dATAUGJ9FS9nTglfbxGhh7DO3uLaJXGQ2qQ6n9YizzRKQB/3nOhU8Q5mKRCA+gSGGfHFcvIUaazNuQCS9bzqD8uMnOObi9PHElgJsJnMXHPInVxjtFHlLRSbLQku91MpTCCHPDPWCmCbgDLXU80sJB0qmjOmLPBzCW01KahNbc1pPruxul73Le7VBhJ9D8ZnoNwQow255mYNZ8goPX2KmEkyxljbSExy7YhlARbLw7RcXDdpLdY2nZPudDApM5KTMX5ZsYXYqwEK15412ea4x0n+2t/8OwOIGyzJoQeGHhh64DuoB0av37/vNJl78h3EwSCEwbtZr9LRwTyNkbBjdZbu3H4l/eRP/Hh68607aTQm2LK4NTfUZZAw25zMjZBlEQHZLqeMhpWYIXktTdroXnq8x8PEvfPyhAcDXtcq2ck8TbcYoBB/IiM0G0Yun8IpKyPdDl7ESEyZvISyOn4DB7gZgmJTPGYoxsi4FZMNLuuJYJASLDvrEgww3GSNpCgGHpXUhLF8+G/laaFpAAH0uOTLABEzhsZ+FaPiQqngG+fzmFQubdPE05HL8Mx944ZWnrMZXNKIXisOz5kf67ccoyRD12O2KtYALS2xTgKkZPEor8yxhM5EcB6A8WNgP3G6kqc4G+CJMNheGmwCOpPRJk19zEwqKE+6G0vZQHQnQE5LDrnUlOysnArZePY4rHI/l0FpshgLoPET4OBvSTFzX3ubOWlKfFieKzkBTFO4F3YUA4syTgtbq0/YHAwJViKLI6NbfRp/ZylbSA5Ep4o4MRVOFvte73IyqjGmZjyalJNOGbHOZIgECuCkETAsYI79nphsJqalD3I5GZ6SChYJMPcjGb0x7Tw3Ky8JwsWawa7mIaTMjGdiNk1cV+CIIKEw33ku2WZjAlfvkBKXS1YM7DvY0RJzW9YenWlliuu79XyKPa09xjJ52n1raaSAgp63Ke/U3/Xolb+iMydLNG26eqbisE+WPY+ATvsS2a6CB2zPznJzB38h8RTPFK1ntkVfh3MvJ5Py4tlyNmQ2V4oBfwzu51u49vxaviZcCeJ3yrGgcDpYeRL3UOJ+2ps5H7AHc687OTmxWDOTYTo4w3y3PQ0Bat4PeV/y51QWZvWv2FJJmTWfdA/E2uFe7733fnr33T8yh+cNFBV/9dV06/atdHz9OM2QTfoC+w+TJFkcqjuQ0F7IK/Oe5utRwJHUYDh/Ukq/9jf/swHEdS2M4fWhB4YeGHrgc+gBK/ZN1meMcx/5JsqBiYxzaZOOjw7S2fMn6drBPH3/V/5E+uqf/L50cA0JDMYWtK1Mk1Vq5OCFJCvhgfc40Ez2UWKgMpti8XZF7qXDXgdcMYR0kIckGyrmHA7/DOwsIYo8+myLsgvqMJVRoWegJx1M4czSaVvsV/C829VC0pDm2Nlp54Z8No7d8hDz0Jbh0OSQifXyZDRELzkSydSJW5ROHpIuet8LWGSrcH+TfAXvuJ7XvM1bZBZcOVAuciZrt0sIY9ZFv5CZQCMUuM1gvUi7zGijzRyAY+glm2h8j89HBsbkRpatkKzc/g8kQIfJJqtAnFt1uIzVAPTkCmI0JHUDiBur3IUDmZxkQiyAg/3IugHApfEsGI8xMYzYg/jspSaYFVnIcq8axPWu9wDicqxQLqTu/dV1AZf89V1fczKyJfHf0ciuWaXACuX5zfgxdVBmonxcLHNsxw9mSY5B8/gmAzQjZb0Vo1UzcogR2uwobawS2ehvlcDwvo/MEPe78r0M9kRDdraVzPdVf2SQG6hU+RMuwrwW9/efeo5QXlkDP90/jlFbm2pnTr02+56hjjOrPxmBW3w+tpF1IQv4D2jLRfv0YzkWcFYVa5K5Z4rcOjoXfJDz1+Jzx31NbLicY3E49R3NcfB/O7B1IQGL9VeVBKetlygZ1d6U15GP67e//W0DUgeHBwaSbO8F64z4zx1KCfCaeD3HkocNXv0bSzQwAVCR/uPjYNYePniQ3n///fSHf/iHVioA971x42a6dnTdQhzSCMoYJBCiM6ewkc7k+jyM6zWvBW3P2fmY0q//rUFOedW1P3xu6IGhB4Ye+Cx6YHTv9i3TNVqtLRgaZjzyQB2ldZrggE3rNN6s0v07r6Qf/qEfTG+8djfND+dpvoTGHjFJCOz2eDGnjBTbYp5vD5Rn/Imnffb04LiTwBrjHxhszjgjBnhnu0fyRD9YeCu/r7y7OUmA8ANOI3hCwVIVwz/HsznjxlCMpoSRhokV7/aC0JJwxna3DhQVUZWkiHZjAAChrXoPyQF2OwS6O0HKszfYPYqPcRYvl2/Acy5S2mEs/B4kF+xH2eHM6FB8iTNxu915GqfzisHLpmrwoJdMj24QGtDMusc8UGaY2ve88RzBGpOZx0Csjdg0PKezZzLQs9GsFiElPeoFBnDEzrO7KEmBJIaZPjUuBNI9MUZFmsvYk0ZGU8RleXA/4ji3npiiaQz5QxeJYo6DdPbBZ3CrYdu3wmFgZmlcNQE8xq/LKb5Lu40yYnbfIAM2Z5n1yXxVXwv2erxVyLSaAY2D5vi5DFw96U53S0qZEGXBJIgrhemZqkWsK+Y5qjDGqLhmsowCetruK1aosGcFVKnmYNv3wPx1gria7uOMz+w/1sI++JMzKYKmGvCDzSmlOhx65vHYc6yERnNvbJTdUAmOHhyqJCi6VAT23IdroJXnjdGQcCCVuK42kBn3P10LaxL/yWlUQFiDRcyUZBnvitELbYtqi2Y7eP1J2u78rNNt3IEZts2WaYBOLCAu3gfXRbIQFMzGfiuHJPYRON8MxLk/o61Oae5blZ4JMdXmDFKW5jHPyadPH6cHDx6mDz54P12/fpyuXbtuGSwPDo7sXKYkG84nJcAq+ySeMc87OTX8uOCY78xPls+lNIC4vu16eG/ogaEHhh74PHpgdPfVV8iZ2Kk/TjsDQ9jskchkl+aTlNbnz9JymtJ3v/1m+rF/7s+mo8NFmh3M02y5ZCpxS1xAkFRYNV5PQAYHg0nRLGMYUyzHuKkiVSmxJnhNYAtGtgFCGcU5qYdAHAFYkQ1ms88yLwrcyNCMxohwgti3WqLHhCsy/KKcTl7gtoFDEpZ+EFcSl1SGEGSNYzJx5QAVIGKBWEl3ShIBgEx8A3WEAojLllhkDXldtd0SeADEOROX5ZQZPZf4wtwvQV6qPiuWfjHy3ATwVhQ5Ki1cx6nBgOC1GAtUjGVHw/kqiI1cZGSrZspQk3Rp35OPS8MT7hZbZgNcKpvjEmX40ivP5BGsyeQDUmKeysAV6WeQyNqUzQk2m8BCDoX2Ze/RgdnBUYH/vp3CNLLOULV9LrNAHISmfG6PgWtcQ556+3ZklAzQlw9nwBE8+a3rBFg+GN+Unka5XWTgtKbB3dSASsxaXvVuiTPej+hFz0YJcTsT17em+3i4GHu31zdwSCBzY+iLCHK5t7X2Ttpu+PxtbFwfE4dU89ofsh8kJwepZZ/1nZvrt3ZEVWMuyTCfzFQAysJZz6PGvIhMnO3oAHGsD6r4tsicxmWmfSav+6AwIAiUc0uy5hKfmMfFnExITMUY8MjS6fm6+7YwcYolzWcOysN40itLkoTSPMbuIb4OSVS4/+Da2TGouRkAlO1dKkPhiobxTnJdxAiyDaenJ+np06dW9gAxcJBPInkKMlgi4ZPVOLeY3LIwm6BXc87jWssAACAASURBVDL3fV7XAHHxDBpAXN+2O7w39MDQA0MPfB49MPoC6sThUEOCCWz6rvtniMhFWs7GKV2cpIN5Sl/93nfSj/zwDyXkMJgsD9NkccAU54gZsiBpGWBeoBfGrzx+OODwGfN2MkW39P6Fiauzu6lDSnp+Ggv5UDfNPhOIVLFcwUigfTFJYzMwyndzdrQMC/NVM4NEu50HrmSFGcRdoqpCvJeB0BZ5Z2QAstGQk5jgkHYjMxiaADcmozG5qadyZxSPB8CjQZDQUE6ZD2sHXLH2nIU7eLIAemPBfkoOx36o4qKytNMZM7E3KlAbrPcoU42GfDT+8vVzCnmOi5wHNMTq1OFZvpRgfMHL7Fcp1JGDWwAuJYpx9s8/s9teZAlmBBylbWbmlfmV+5HsT9Uv4QJthpF92PGDLljZvNkp3s6oEboSSCpRS25Y79zbWWmLdikqvO/xyw7iGoywDLs8JhUVxweLMUoV4eqNjAxOn0Gcs+GqczIb7lK3kNSE9xGV0faMGiN1bmB/QyO575T5U8eFtY+HPXWZBnko9sYkfJ3GOOYyY1ez/DfEcprjKUyMiumzbLz4WinXENm3PhBn1UdGSnjjq8UzahrO7wSOtYKgABWfN/ol4O1p/9kPLqf0tVEDawfN1WRxhwlAXGhPJVFs9nRjEVVyysAUCszxTIr7PkEpWLhuENdCq+bjAe8VqXc1dnJUegZQvCcZrZUCMLDKtsRkOrnAtittrX3uOLR1vLUIYK//hjIGuC7OApaqefz4iWflRezbOB0sDtN8sTQWdxs3uuB44VIqShftfOW8GkDc/iIfXhl6YOiBoQe+s3pg9M6bb+4AUtZWiBamMwobqzj3Os3H23Qw3aXFeJP+zA/8ifSDX/0+griD45SmB2m+mKfpRHJKJWPw3zi2lBgjgzgcoMzyJhCnBAM69LLRaydL5NZYdDmfp0qVHpMaBMmNpC48yGP6ZkpJJNupAE5jfCxmx19jRsyS0KQvPMYMb2Nwaos7sn0ykOLzxNtX0irzijKZSX0uu6Fm9ylGVI7XaxqInrQDHmOYh8q216zXJSAoINqUblGVCcDQkLKZgUhvfsHSPoYR0LpZUgMGp08qlqVprI/SttFY9mmBjNmLr5gPex9jvmbexxaQa/3eAEcyqM0LnhlgAU6fhzEuLwwex1YsCt9ogsU+1ofzjgYos8Pxfs1na9tOMtvY8maU7jWBtdjmtvnYBlTL3K5ZxnrOq+ZfW0sJcOr57M9qiTlyS4J81kfCWZe8V7QgZBvnOCYNh0qbnLJrezaz3uTmXaDb40cdpNAYpjOBDgnsrEU2HOd9eYYyCdmHQo37c62w8e3tMflmo9yI7imQ0PWshZnSnK1rv8nQLyxum3w1vuaJWFqktSahxV5xiVNsf5wJAJXZWOurZuALqx6f1Z7fHIw1wCtrtE+Oi35lOZi4pnX9mIhEzkmLu0Xyk5ydkuePziBb4zkhk2e4zRlKqVgYbeHQwfNAKr1N4wn27rUlN3nw4EE6PDg0tQD+Ozq8npbLw3SB0jXBGSa2TW3dSzCTs+tyzx2YuK4VMrw+9MDQA0MPfGf0wOgL9+/bOYosg1DWId+EAQDUKBojI+VJevX4IE22Z+knf+TPpC9/6a20mKY0PXo1pSkkHHOLiTM5ZU7GUNLAq5CuMVmWbh6H1MqYOGaSVH0zGiM4WJguvRjvio8zptD7TQZaPIjM7GmRx7iNn3u86ekEQ8ifhuTP2RB3oZfaY5Z8w42yjnG0/sChGox3tVlAjoQJoUIBbCjkWrI2ltcpcWUbY/yWe9kzS9AAKXoyr2uEmzE2kYwG+trABvrAEw3IQFS2TTNYBJiDtxhtgbKnMk5DzbMoXc1GlhKHWJ24GhDxWcnClSyjNYgzs79DmtY01OLfBkZd2xhZSnt+RZk1WBRzgsObztQAdrkKWF+6hovzIAObEIMWC2LvX6qAuGJUtxuO9Xej22H/qlXSihgP1yAfOFcD6GjEzsXnyTGWYa5pvHENOgzafujQyfMt34+TmUan9XpJ1uPS7xHWX8OQjoY1DXzG1hkWyokkFIOr64ZETiEZU7O1bEYPiIsOgyhJy2tKoLSgFQE1lkHR2Gof0rqunVacg6XtdcBi3erMpssBQER5teQswRnDPYftyQlaYrZfXxcoMk3G0cGz2ql100w2o70PThLb87p/IgAp4NHb02TgfOJEpwTXv+SaVJzkvwuvn9vencAG3yITV8asOaZ8DjnAOFpMrjUZsayIZbW0DLztZ5Z9xgonMgRvvMOejbmKe28gLjEHHCSVH330UTo6vObZXsfp6OjYQNwKRcfzmeGtDWvGSgKFLidDqbEeQFzvhBzeHHpg6IGhB74DemD01v17JmQxhyh1dgbiSF6s0+mzR+nuresmqfyZn/pz6c37d4yJm1+7lcbzI9PhW10zkw+W/2R4MWkEs3RRNoKDqNRbIogrmRNVP0peShUON3Dnkib1W5ZvAnT6OVpLUzxlOLMl2w/tmJJ63riSVu86DVjHWTnZig6+bMQ2vP1+etMo8TZF4GmGUDCqdB2xSUzowFpe+TkNQLljPmdeVJxeAVjGo+ZYwSAhMmAl4FenRVf2u/FYBWwZdWh13JytY+ZBeacdaHnHONTIbd2TU7oBTWkhDR9jXCW9pYWTjZ4CUnPWk0CR8ftm3ERJWpRLNQz7CtRHBs5bHD33TbZJ76F5XuWrLt8gI7RzIbO4vcA6518Z2Kacqb4MWecIpOy7eTI1bhrmSykOvd8wG++CjgLbBRmvmNAgp/U2yKCM7a/WQCVzDM+ZWQYf46pJXibD44TY/5q3MV9/naGSU4axVLFPbY9xqRoMZCvEPvFakjCa16zdpcLwJcazGLgsSt8cCd8HTKWQJ077qDfnYp4jBcRFEKJ9EV/T6xGMcm90hN1gfat9q5B1eZ9rOsjovBIYi0xn81FKxlUBuLJPUV3Av8tkZPuLzJBDWQPQpgMkzx/LHFz6PXexNyv2TQah2u9bYuLomMoHQmNvsRnjM6jsizanlOCLPdixqiX1FuiugbFArtqp+EvMOSTYsnPBVAHM6JqzugqIFvFJ2Ss2iOpGtlaqCSB/x7+RLAWJVB48+CgdHV2j42M7TofGxB0YiCMLTOekusTdAx6GwMfkmErVEffecj7+m39rKDHQudUPbww9MPTA0AOfQw+M7ty6uTM54wSxVARhvq2n7frckkHcfuV6Wq+epp/+qR9Pr927lUa7TTq6cSvND3hYTKdzJn7YAZCRkSsp4v2wV0YvT/Qgg00HdAVmwgGabd7MEDJGSHZouQ4NwGgI7jMuLT2MjJiNRBDGHhgbyULiXT92QDurlU1P/9ucqA3vfG3EqKh6qVUUWUX0H5KOGOCxmnksio5g+fJTt42Ob3rBm55ng+gN5qsCFJ5F1F6zzIyYE2TLmExF/VsntJB5G40rN2+C8eSGQI6lw7cAOOv2yziMAF5JLmQ0snmcY7mOXmCM6piveuSqcLD4VtNqbAw4CULPUApAh36BU8EKbQv8dM2S6OuuPxMBZmYhHRwrgc9le0Ix/Itx2qH4s0v1pY9HDJXFWHoBZbRJrG0Eu/ttUk2yyBKVTs32tOanMzSlPe191JQfVkNm+0ks9FwSWBjLsdlwDrtTCm3geOH3KI+hDFhjPLxWFq1a4skyRnhGT75RMW1sVRzLZv8QPHUlLynf1/fU11z7tQy87gP2WxW/mgc/gqzGvPM/xbw0l0Lbnqe9o/85uvfK/bne2Ecky1b7VROx08nGVhMklbkm+b71XVOCER60bz73jWVkJSOrqb00SqQjGCcXB7UDgSP3YzqkWAvQnYbGgOIzcmgwN+vUnKT67CZNJtiXL8jEPfgoHSwObF+EMw6O1cODoxw/bY5UA42UWzKjsGd8tWNboJ3F2pE0iLXlSs1RdN2v/Y3/tHszu2yjGt4femDogaEHhh74xHtg9Pr9O2Zj0cAtmeFwplggdlqnm9cP0nZ9kn7mL/x4unf3VpqkTVpefyXNFtessOl06mmMA4jTQZX1ILm2joo881miBxAH3H6cUDEMWF4Xhs20MqQvLjaWWt4KcPsz8GkIami4dXtWcz0x794IDHnP7p/6wKflp9eU0bAJniSHYlFr94uqrEIudu0pt13CFJO/dLXGDCz31hs4tg52Y8nYSB3cPIsziJPMytm6Yrwze1sBgE3DvJGApJF+PoLKECDnHmG0tR3EZQYsxDyW9tbxjeprGWww3rt+bKJnI7dmCSKgbX7fRbHZYCzAxotTi+ZtubFY17Y2sTluiPuAVRnvMu3TNwOjBLgwI71zpPVNZr0zoJJjGl8ExDUARQs7WoMNNmILjfRe4hS+x7IYHT8O4qIxXtads72hqHQGRob7SiF1OQc056Ph7f6MEI/owKiSoZLFuwww9IKfOGxSCmTGjHta2w/3BO506m7NpzrDa/1tjVRm58Pb9v28LMVQ8gPWh5fsh53DlRM3lTlvfe33Un02ZaeMsdSTaTeQzf3qm52UFn0rJu8lXQ66FsY+Xq/sm1R1eOdwHuQaAv5eSBrUBuKw3sCo2QCaE8H8RX5VcyfaNknhI+XHkFOy8Pw6nZ2dpIcPH6bF4sDhPBx+cys1cLG6SNMpEwS5X4ZSfYAzS2oiZlkKCQI4Jr1hgfp4vg0g7rJZNbw/9MDQA0MPfLY9MHrj9bs7i1tzuUWpuwbNB2rbXKRrB9M0n+7Sv/jTfz69dv9Wmo5Tmh8cp/HsIM2t2DeZOINnzsTxoFOOddV0Ir9ghxlPPju0cpIRxLmEpBVNuZB5yt1FDkCiYHCyIR7/opiZrNGjBrPLSDezzL3ktQKHYOwyEFfYsyhVEqNZAwUNbQaXQeKow5LMZPHay0grj9Nt2EYQ52d+Nr5oFLeDOHv+vSya7F/Vl5NMU89QjGcatsXuC4afN9WezRtUjCx+T4a9DLpsbDcTkOR1QSY2x006W2I13caeSbRjDSFxj8PsGjzRPuo0UIk12UdmMpsR5EAYc6+H+upNXmKy0HYQx0e43PFdM3FcU33t6QUTVqurSBQzQFah6k5WukjzmnFY2WDeY4x8B+ghqPpqtlmgkJeiiIw3c/gpsU6Ro5Y9BrYyVQdmFHvsLec6RbNqM+diVAX6e00g4zi0TqNSJiEZr44HlZPF/Qu2KnJ9MNQ9ZJH5tp84t8qYKxV9d0GEPhCXwWiIbc3grZnE6EXOqhb5c17zyhCcWTiuRe3LbRLXvA+BYZJDSoDQQZgkwG3NpLOkw0EXayTufbnEB2YnWQZyKuUS9pPLQFxaW/kB0/urDqozcRzTsU117kGYR8gkHEHcaXr46FFaLpacq+DQpjMmNlmt0xwgzphgLBdn9/yMzjU+Pb7PYpHhWLTfHmQdAO0A4l5kwg+fHXpg6IGhBz79Hhjdu/Mq0wiaZ67IKe382KLY9ybNptt08/oy/dzP/gWTU+JgSJNl2o0B4GbGgpmvEHIOM44EmmRIwLvPkwiHkT5TlDPS7Lun2w3YDGDcnsXBS8PSk3Jst2Z4IfaFRxxFK/x6NKlKopDWAz0YrsVouxzE4XCUB99NUruvATtrx+VGeDN2g8AWYLYwerp2j7IzP1aT9YvMQu97QbdKwFbkit6hdapuj6HIbFpMUx/+zbjFmCDDpTuNumK14VzAnR4st92ZVsvu5oEejN8jiOuTv5o8Nc+tAJ4uXWd0j8v4Lfk3BE27L9AL4ryAPKer1xUkmvS5c4X500z378xMV4u6QVwpYmzz2h+yyW61X/fjgrj25+wDo1cBcbGtORMgXEgTAKNSZByfwziRyffVFrJLlsUV96dLJ035QJAG7n3L0/3LsaNERwJys+n80n0k7pPl3yrEuN/Oy5g492l4ooxYN25nEuuX/elMtOJZPDPr49Ohjx2vxykkwsrZXCnp74BpOaFU27Pkseh40KhgaAK5PGezdLw4uFqZOIE4x1dc/gRQ5iyyhCgsM0D5JaTt28DEnToTt7TW4myFUxUgbm3laDwW2hlosmuUSmZ1h5Kf+NkjEEfHbFEvDCDuZWf+8L2hB4YeGHrg0+mB0a1Xj3cAQvDeiUWzW1lMwSZNIbHanKX7t2+mn/vZn0p3bt1Ms+nIQRy+Axnj1H4XECf5YgRxntHLQZwZ90igEiijyIpFWaK1Z5TSerM2QwvAEQecUngjE2TxvqtGXQEOBBJdxkeseSUvazHw+5g4pvsvhyGNQcYFZgAntc2Vx68YiqwRxtM9sg2XXSob3soql+MwauASjRHdh99tZkwrsU7BMs3JDZqSIs4f/2QoMKzX+Xln4hzJZwaOmkcSVIEdK6DWnQRg1Rx8C9ijv5DKu+vHow9b346yoeYH7D471HjyBDyCgmYw7peRiN/PMrGWuxrT0MXEmROiL2NfkVE2jd2XY+IopSwS11qiF2WLe4+iTJKRbbuinLJZhqG+dqcJ7vOH+0uTidOWUkn/8lySs4rAkyU2ON+RyAe/6RtwhjkwcVkiHp4tA6IeZqdX4hfkzgJPaAAdFMmSRnU5gxh3XOSJ8d++bbTPdd9QO+WUvv+r3ZEZjED3sn1ofyy9wH1Y81nz7U43gqKi0LA9tTO7aZCLy5kR5OTqw7Z2Srbc1UFdrCqbF2SlQUKuc6ra53qZOMxfxD5DIslgcU477vk5Rp3bj20VWKOQPU9MJrlOp2dIbPIgLZcAcXQg4nxEyQHUFN2sVw7GXUYMZ6uVySmqGUsx7PuxAThjQRk/F/2QA4h7sRk/fHrogaEHhh74tHtgdPf2K5bYxP7zhBG8KVizdZpNUlqfP0tvvXHXmLhbr1xPwHCj2UFK04UZsQRyBIGmpc+2l8szPPU0q9DBW6jC4H6nICmK8VdRYmgH1GRkQG69BgM3tkLjAJDF6BIT58ZCzHTXy4oVb3PFdsXwkJaRgHe/gDZ+QMwcU5u75M7dtfnaQbcp4kQvwbDKsUAhG12TRWubGLHsgT4vYxQGjQyT+j1eySIkAmisgUAAVpUs0uWyLTFCal/V7j3vdJH+RTml4vqyoRVAJa9HayeQh9l+ssLsHT/0QNNQigwl/k0Dvh00mfG+BQvhcSTO0kiC18lu2fh1AxFrQweIk5SqfwPYB3IVe90xZ7uuKRC3N9ckret6lhLaVDF4uk8GWWL3MpVZDNZWQ7unIDWfs2Q71dorGSd9G6LGLK9NGMiQUGYptieswSjBkcHsgjEpUQFJZHY85UxOo+9rvJFyv3qeHqlu+3M7MN1JTtnOVJai9jG20nqCSYM6iNzLmTiXrVdTl3/0wereuerOGardtS9+/Ji4fM+8xxZVR6UA6F9IL/RulIGyU1oiBXuZODo0R2OcjwRx2UEQWHhzELqiw+I4LbMzkmmlNJ1gnm4MxD16+CgtlguXooxMGXOwPLBi4KvzUzbRmDg6M0djOEGhXPCY55yVli5L+/9iBEPPDCDuhabJ8OGhB4YeGHrgU+8BxsSZR1rxH/RGA0jsNhdWTmB9/jx915feSD//tb+YXrl5Pc3Gu7Qdz+0/WAqTDOKQRjmmovc0ygnGD/9tmn0cHjz7cvyH5E7IwhhZODFDMHaXy0V6/ORx+vDDB/a94+PjdO3a9ZIyPEstm4wTD7HLDGL2QTBTLgFxkh3SKPH4GotPR/+BnST7FwFDPPTt2Wh9hs9sPbV/MdALmIUB2v0gknfKoNW9BYaaxnmTiRMAVf/r+wIGUapFL72DOLfuSlKO0oftII7mdzP7oHm4LcaMhl5mAFxaGpO7VJInjyG61MAMUl8llZEhrIyTXUY1apKJhTAp55bAj1kqu+7cLWnTPPh4II4d3wQdfTLe/vkDJq4l06Izud3StBJP+KIxcX1MnFiytjFhZlLndH3Naj2JYRPo0Fwx4OahUDJgGS+kZC51YqWakR7R2A4sbJyDmLedST8uAXF78r1Qr2vq0s+ueanX8z6ZEWu39LMPxFlh+UaZhbhO11V23Mv21PB+D4jTGsxs+AvIKeNeh6FhtkfWmbT9twPIvkDL9z66L6e8OojjWqUkklJHB3E2B6UVKEycgThzCELpQhCHuc8i59t0dnZqZ+JivuD8g4JmMrYYudXqPK1Wp+7wkkQTIG5uZWyUCMxu4U4RaWe4pOrOG0Dcx5k1w3eHHhh6YOiBT74HjIlDPar1emPSHRx8yPC3WMzTbDJKs8kunZ88SV948276pV/42XR87SBNENs2P0jb0SwkM2FMnInAIM+cMAU7MmghGBtafqr9S3ZKGeX4/fz583R0xLTIMjSVcRIHDF6bzmfpwcMH6eaNV9Jv/dZvWVKVn/zJP58Olofp7PzMPJBg+SIoKgZLDez2JWd1bSTFVvUBAzEzlSHhbBwNn245XLfkrdv4ImPUHZNSkpCo1IIb126EC2w0QSUMt6kZBWWCReBYXo3SU5rIoSKFGxHFoP/kpyvNimxktni7o/QrAkUbDzNOu1iNDuAZotMI8mF4FcaVc7Njllj9s+5e6JM9KqNclHnq2QhgSimQCOIu6/O+7J0kOS+FwnulKnrvKSlvrHnnzAWex9brJZZ2jmfzWE322yWJO7o6PscclbUhIBzX8b7jgk6LnQO+4vAojqhukOvyyFYkJnYFiZmY3MLklBbzmczhleXFVa3GWka5d2mPc2odG7HYYW5Wkkllg+xYX13jjT4psYdYbmR6ShKRdjlllCc210TtrNGYFdCUP5/bWu8/0Sln09sdfZUksvFAew6i4IizXa+Sa9Rf1tmla9TXEpMPwLZOm+3K5I5bMXFeeoB6EnemIi5uMkuTKeSSuwQQjftDhYJzc72+SA8fPkjzBWq1prS6OE+zGQAaM5een52k9cU6IYMzmDg4BSZQ0IxnaT5fcnxUy5Mz3P5HJUmp34qn/Df++n/yKUDiy3as4f2hB4YeGHpg6IHOc/etN+7b0XFxgaxXNHIBpOaQKo53aTEbGRMHEPeX/qWfScdHy4QzfjI/SluTZcD4QEITgCeAOBaJRgA8DB54RlkEllIkGCXz6Sw9f35ioAuHEg4igMibN2+m8/PzDOLIdNAQwHWQahrplO/fv5+++c0/MmP6zp07aT5f2HVM3tYF4txQbEoK2wGKkm+UoO7WDuyQO5IReHkQV9ufMYV8WwmG/ZYVQ6jJ0rRn6YTxiJpanz2Ie3GbgCAuJAGhVZVlXn0gDs6KFwFxMurdLx6KHJtZnTNU9m4vPcZ0P4jTVUtsGsdH0lb1XT3Gl211MfNp87N9gLNmqOuEB70iu48B4iqGOzJgYmk7xH17zFZ4UPZaDYD5djujGeWpxREVJblV+sr27u9LbOLzl9K/ClW5s8BjfPlQuaSA5mbneL8siPM6iN4lGYAJoPYBGAMEnnCIzjzP4hrl8l1yysZWQJDlq1X90iLb3gNxjf2Af0YJLB1cnx2IK3FljDOjYNGcmwbizg3EpVwoncm/mGSMMdFgzsYzxrwJJBLETeys/uijD9N8PjVHKc7Sw8MDqyN3cXGe1vgPZ+wFywZMJwuCuMnMnLaWOCWDOAJgALkYDqD9dQBxl+2uw/tDDww9MPTAZ9sDo3t3X7XEJhdrFBBlkhJ46+fzWbo4P00Hi0narc/SW2/cST//tZ9O144WaT4ZpcniKO3GSobCIqMeWZUzG5K1YHkBSEeyUbyjHAT3ePjgYZrOkBKZ8g/GuNFkKGwQZDI70/8/efI4vfrq7bRYLOxzp6dnVhNHUsJWEGfBBMUYbhry2UaQLC8yBQA3HWNCg9gZPmNHSiISAeKu4exj4qIt12fotxrh0eDJz8N2xmvFf5uh0GBDJBVVfFpkK2T0cpC8dzo84d3T2VNYt32gjqff+4SRFRqVRmKBnOjC25PlfdQJKqJp75oZ/DUSRRiB5/8r9yxYMAP21gfdpZ2K3Le83zu2OblBHUMUgZzGocnE9YOxnhHpwdT7xnv4cC9gINPEbLE+sFdk4qIzom61jOE+1rD7Ycp6NxOfeGWPXSnf1+eRCh4OBDg8kOkU8bnGjsPR1FfTLpTvaOt9h+X1tpRBzKcB4iRnDis5txGxxw5yW5i4zrT83LA9nT2SABHEkVkMctuQNdg0B16U29h1ZwjLGi7nQB6pBpDTHJF/I+4L5Tv1eZKVGp2MWiObbnN+9DFxAozcHKsxVf03ODW3G5QWOHcQtzIQx/jZrW+pZOPQj8gCPZkf5HhNXFSqmdVqlT788H0Dcag3h+teO75m1zo5eZrSDk5S3IulNabThf2HuDiT6iIxk09KAWdTMLQ4FX51YOI+W+tsuNvQA0MPDD1wSQ9YiYHxdJqZOIEoxKZtVmfp8GCWRttV+sIbd9LPfe0vpmuHi7SYjtJ4XkAcvjNKAHHMaFWBIoubQjC2xzp5kDUMn0ePHqbf+71vGLP2pS99KT1+/IjeQfc6q+2uMErrzUVabyn7RFkBMHnn56t0eHhkwBM/bSCOgKpd2ljuVeSUlbynER8S+zODOPcuGxiC/MU8m92sD+2dLiNTMWFuBDQ+2+cJj/JOgRLJm0pfBtCZ2UkySwJqRUpWA7/9uRRivj5BENcc//q+8Z5usjVijqyPWkAcs7J1ySkpk2z7IfzomD9iBjsWGrLPdTFVfSCO41GKOcvcFogrbf3kYuJexGFQPe6nDuLaoU+PLd277XENRYa7/LuvJARi4qAGwGew38CAxrVMxt2zT0QQ80InUo5LKgxcXBu943XJmIjR9WVfsnwie3AfiOt5gCyn3LJESo5hNTQVAFlA0eZ8Q3mHsWcY9rhkOv88aaMz7xkKNkChNSk4c6oItb1yJ9gCmFG2M4ax3uSZt/GKk80CzDu2djpbcPEaxG02K6/Jqrhx+sZs10Fb4SydH4bY70mazRbWx1CuvP/ee2l5gHNzZ0Du4HBhcZ7Pnz1Jk8nO6tCBBRyPUA6ogLjJGCAOKpfywBIpN+OV8Ylf/Y3/+MWlJ3warwAAIABJREFUEy804YcPDz0w9MDQA0MPvEgPjO7fvbUDE3a+QiwaYq6mJtmAtzntLtLhcpbS9jx94Y27xsRdBxM3HVtM3G40S2Owd0jiMZrysDPSR8yOjoQI4pAwhdnhYAR961vvpuPjG+nWrVvp5PnzNF/AS0hGq5KPWTFUPho+8/TJU4sLMI/kiNeChLMdxEGSyeK+wZ6wf9PhWO4l8JMP7T7jTIKfnNY6yp1eHsSJ3WJphBpIXSZnyp7pyCp6Pbuc8yCycmi72x1NuR7vrelUn9+F8PNEK58wiOuVGnrsyL73nc7vLhCHudoN4oJRF4waSrE0nyUjzDapzaluA57ipM8axPX1XX9MXB97Vb9X2bSfGohrn3u98k3/ytVs7maMJ0uENPcIXhIG8iZNrISIM3FrZBXkntnLxDkY6dyYzX9SQwpJQpnr4hMGcQJH7iwT86W9Jc/nFiauydjHZ8KegDPEsuQGEMd8G9xkmnNTCgrJuau2BOCXlcSCXr5GnejzISpOHT5iUQlws3d1hxeE7061GcYisMZlNnavE8b/6ZP1mLqo01i33fYibTerBACH3yapRMkIppFkghLmDGbYwvwwoWYgAC/OWvwbtzk/P0vvvfdems0A7MAI79J8DmXNKp2dnaTpZGsOB2S3BGiTnHLkZzYcRWiXxt7dG3v7JJ74VwYQ9yK21fDZoQeGHhh64FPvgdGtV4538+UirS7grUsWXyZZIPT6iInbXJykL755L/3Cz/8LltgEckqUGICHkBJMpixW+m4d4DyQnYmzbFz0ggJ0bUy+OUlnZ0xIAuYP937yBN7Dku7d5DZuOOF6Dx4+TG+8+WZ6/uy5tRMgDtImHFRdiU3AwKjGFw20mPmRbaJnvlFqwM/qLtHWvrFcDm2TWHXWputn4ur6ZwXEKZbjsllRATk3KgoY1NPIWKVpUTNxpVZclosGdrRiLw2kEKfIgLmah7s7yUgTuNbPCyNxne/Z9M7nPnpRJi4YX01DLO081XcEtSHOp9eAH70cE+dRd8GAF3CsYyTbYrm6SiWg01RbrH0OwWjs+AnP3sYGWvHttp+PERNHA19rpcxXSvBKCY/92zb7qHyiJvn32bgo4Wyynay4zJFBGwBWMG0oPbtsVXa/7xiuYoYk02XSnE8BxGnNC0Dm+UxmrF7TZUX3ssdKbOIZZtuYuOLgK0lKitQ7gOrQXXbPSjbdaE9LrFzVfr+W7XPuFCNZ37Gzt1xPIEfgunM0mwAugPNC0oFxw3lLIIcs0PZ7u8YCdSCXgxPSBozZ7MDYN4Q+mCxyMrMQgxWYuA/eT6enz9NiMUvXcD4vp+lidW4AMSXE3jGpyXgEBQti4uaW7XIymhHA+eTNcsrGXBYr9yt/7T/6GLP85dfH8M2hB4YeGHpg6IH2HjA55WK5TGfn8ApuvbisM1S7jWWnvDh7lr741r30S7/wtXTj+kGajpPJO3YTHAoEcgAsOBhhdCioPcbEwcjL3BSyrjnjJwYN2SnBvoFlQ6ZEeYMJ4pAsZWIZKP/h//0P05/+oR+ylMqoCaZsmAr4VqHtyFjx4PN0/26s50PZgWUBcTzco2eyf/K4nK1xXRRcxTN228Rdsj4Yh4iPiDGBl8kaeRcZkzIAde8me5efLdAVmaekzZgTd0TPe5RZ8obqpyJfvLJ0bPdxQJwDoxbg2AnieuLhvPfyUFVjb0wcQBzjngge6AiwOQcjvjMeirWgXoaJKwV/raO9bcXIbb62P5/bZ95lTO5V0Mj+/EEnvAiI0xrzRD0mPd7/sf61kh3scxrmLOVBgNCd/bVf/uasq9M7hYFmRsV63USHT3HyZEdDZn6v5LrYe0ix7ZYAygAbF6AAEPbkTwPEVWDE1xEZ7E8AxHlcmCWlMimk9omO7JRyoLRMg7qdYtpaQOUnmJ2y2sMaTNylIC5Pnn2n1sZ1ixb7BhCH/wy8AcQhuUkAcX6OYn5sxtO0my4tmyRUL6zxBsXMLl2sVumDDz9If/zH37K4uHv37xiQQ1ITKyS+PvOMoS6nnCCpCUoD4RpMTEa5KBtuWZmVUdSfRcB9AHGDGTn0wNADQw98Z/XA6N7dV3Zgs5DYBBs6WDWwWlYi4OI8zWcjS2zyztuvp1/8ha9ZdkqUGJgsrlnAdTGmiqdc3mnIj959949Mt//lL3+XlQQAaJtNCW4sOcD6wn4jOyaMmKNrRx5bB4ck5ZhgtQwQTbbp+cnTzBbSvGXCCmamVExabQ1st14jB4ZfiG9ggXPnoNwop+yHrwkUVVKe4LxFHympRDGiJYGsQUpk+cR02n0kafJTNLIPMuRou9IQEkjRv5UlMb5ejL7CkLXJLHVd/La09dah7Dv1S5/nXZ8rbFgxsvat1fr6hWkqn6QnmB0cmdP6WtJ+FrDNulBkRsDGdv20h8Np3upbYe54TFJkBuukGJctZpVg6OJyu79vrXBws3/Pcr022WDfmEWWtwkEfeTbGxW7JczVMGU6HybXplNeE3s2fhxrsLN3XIK3Byy1Ri2REL7P+oJlPrIkSVyTOfZLc0xSvbAnCDR6y3w95F3G9iOBLEm+tdawh1X3u2IclY1tpQks3YhxZN+FNVlTiT0TSICw4yMVgA2JetRRna6Hy+Z8+GLMD+Jfa+K0q6yM4sJoubfmYutb7Ve3M6DvMRy4maTfQgRQ7oF7r17r/HoAxNGR4CeKr2lmbLa1iKyUSD5y4cyZgXk6PNFK+w2wZcCLhbwB5vAbmSlxtr777rvp97/xjXTj5nF6++0vpoODZbpYI35znE5On7kjhEnLppO5ZaaUcoZqEdxF5QR4VzgSKQUvq+9XfmNg4q4w+4ePDD0w9MDQA59ZD4xu37q+m87mab3ZmEwjgziLiVun5XxsIO5LX3zdmLhcJ252yDpxjZgtO3r8YAUIefr0qYHCu3fv2qGDIOsSdxJT3hNoWXIOyyYpQ4xyRzBxs8U4bba4BovzqkBzBDht7aHtRa+wpFAy+MT4sS4TmZVoDEaDOIMM/wy+G8EZjVJPC+3JVCrpYVUQ2MEeb1aYP2ce9RzZkKis9UYh8MY12maPasgV+R2NTrEQJDtqE0vPfpmESvdr9o9ej9/v+rfmTdMQ7rW13HjPrFhMj976xTbDNvPDwcyMiMWlpX3ZB3ssus78NZcscYK4rg95YfmWtyVZ7vxmTDDhhqLmQf84y5wrcy+yf90MXndb3VPyUpsdgBuN6noNxhp6WNPqDzk59JqWU9wT8J5iBnNfhDIi2zX3Ha7NwpTb+g3ZIaLDhA/n9HbHePWxn80+7k/6E27QF6foTaJsmG6TuNb7WcyXGq6SmbTt633Sxktu19vWRpzhlVvu+2J24pkzMUox+6GnradG8XclRxrtAAzpDOB5AxAHxgznGmIsKafUb1L9EwNeSOaFOHAAOLQNZzaYuP/vn/yT9I1vfCMdHx+nL739drp+fExqbZTS87PnzKg6QfIdAjmxefwIk34x2YsyiQLEobZrza7/6l//D9sp8yt37PDBoQeGHhh6YOiBT7IHRnfv3DAQB08yvHKRiUvbtcXEbS9OM4i7cf3Q6sSNpgdpk2oQJw8nDhiyeQi2ZlFSvPb0yZM0naGEAWKayJrpPaXkxwFIFobJRpQB0gDTCGm9V7kmHJg9GWfolHKt+qzhWQT5CA32JmvGv1mQl5Ki2qhRh7eBlD0QZ3V9kIacB20Blewd3qpfehW/1wSRZkpHZBDkPn0GXjRu1ebcHjOIy7RqGkZ9mfdqw7+ORZLBqys3QULz79KuvpjB4iSwsQ9AzubOpYlomgbY5wfi+gxQtqrdZoqgtbkZYByjJLB/s6jjQFlIvs9O2wdwnI8CeO0Wencx9ML8vuimFh1FcQ0KlEUmTnM/Fg03ZsVr/VnyiCZz548UxwAgzngK0mf5uT1kKz/CAOL2RzMXMm+dIj3F0D83EIdxdun0JwbiohOR8eJg5EZeRN7YL9RW3UKVIiCHHY4KGZTVwXlKpwEBFhyjv/eNb6R/+od/mA6PjtKbb7yRbt2+bYnJVuuLdAG5Jk4/hBQgmYn/xrMx9GEAcS+69wyfH3pg6IGhB75TemB07+7NHeK31gBx44nJLSSnBIibT1ParJ6nt7/wWvqlX/i5dPP4KM1QYmB2ZExcBk5uzclwzyn/3ajG505PTtNyiVg2gjjKxVQst5itPGgYY8eDjmBovT1PKyteyiQmiwXknBNP1sD6TWbEVYiE8hDExCmGRvIuA0tjedHr2LY24NEF4poMHsEivZss1urZDRke0gBxAhXFeBYQKTFo+0aytd1ZT9x/u9lads4uNiV/3h6sgFV6mEsysgikNJY07l/sp04OEkBZSAzRB+K6wBiui2cVGyJQrnb3sUl0CLSDuBps10ycK3ZfrAO8n/uYuJcFcXn8OlvUDcRiv3JtkSnDbyQX6mPUxF7FdnOO9IG4nvTstuRfzrkfHTG4u0BYZNblnCllP0JslrNjGncB49g/hZ3i8xWZG/+Oz82+5IAMIG5/YnL/6XBKhBjkF11knwYTJxYtx786iONeDvDTEf/pje9m4orDKO9FnvgLYM4YOK/1RkDH+UoGjWet1CeaYwhP+N3f/d306NGjdP36dVO83Lx50z57juQmlowH4QaYr4wNx286WunI2GfiEBsHOWW9V/7Kb/wHL7dYX3RQh88PPTD0wNADQw9cqQdGt28d7+Ddu2jKKSdI5rBJ8+kobVYnDuK+ZiAOtt5kDhBHJizGbrntmuOTcMjAW3jt6FpaXaz8s/LoxzOBBxyLxBJwFQ87gdk2rU1OaSUQxPLBo+ggxgyoThBHZkwGH60txF6pvID6y8HcnuzM49JCFkOxgBn4+PXYdo/6ygDOnzXH8yiTtCcTcCRVwEQZvwhYZCSq53DM0oDdOgt12TmrJCTx+oyJk0HUZMT62a32eca+oWGbgVWQppkcrmHUxfv23VOSOAGO+L2+Wd+e7l/xkjIy95m5SzBKzy1rhrP5wX4Q12XyCii031Yxml2NKv1aWDiBOKypLhAc5wavXbOu3eC5O1Pkx5JTNtYnDWuyJ0ymwXWhxChky0pSlMLkeRF4xFS2sHEVUMuxSvXa5J5SDN4BxF3p7PlEPvTpgDjGwNm5lpUbTPhimZVRCqBv1XfIKblf6RxA3Jvk3VgjlFWCiWNdtw2TjCAm3KSUiFu/sLvOZ3Nj5PDsJycn6etf/7qdsbdv37b/rl27ZjHtq4uLtEXyKXMs8Fn4f3DWiIkTqxzllM4SmiS3/Pzrf20AcZ/IpB0uMvTA0ANDD3xCPTC6e+emg7iteemKnHKSdptzA3Hb9Wn60hcYE2dyyvEupSlj4iyhiMsl1SYZQwfLA/MGri/W6dr1axaETc+9G1tOcajsgHm7ZYgFiRNll5O02V1YPEGRMylZhhtsDhiqbIGGWVy66YBNXvcYLyNwJJaDRplLavzBmkwcgU9JOqJr0IgU+1YSetTMAEGOjL8Ihos8y5M1SPYVs/Flt7+b1CI0eyR4Mr7b5g7GJIOikC0Ore8DVNGIajIylYEVAJzAb7MdhU3rlwQ2maAC9jE3ujMWkoV7GSauPwamey32g7i+NWymXsdtLyOvmNGw/UfxqE0ATI9/vwOghGXWqfl5p8ucBy3t+ZhMXGbRcmIT31eU6t4LRsPwRp+ZUWz7Dx1EEeBZfTMvUq2WxvlsTqQ1Mgp2j1ph7tgXZZ4OMXGXzY6XXmF9A/KSMXFKZNKUgHIejT4BEJeT+vsidxBnpQDAxkFSSZYc+7JJ88dTCyPApoBEZLMZs1OenDw3EHd6epbu3LljTNz16wBxqImZ0gUAoa/P4hbC2QNmuZTvkONRWz9TTDVB3L9/2TB+QmbJcJmhB4YeGHpg6IGr9EAAcY3EJsi8uFmlxYyJTd55+w0DcdeRnRIgbnJAEAfmzD34kenCgQMNP2SVm/U6LQ8OLAgbhcWh+ednPTukSW1C3SccMPCke6IRADiwBND3w9DEv3HI4R4WMeAe0wyiGlYu2SDeCz+WxCQkPVCsXPSgN+VZMsqiTFAgztKDK8bG5ZNRvqmBkHyNxicMyS4QR90l43Y8oD4A5Qx2+MAOoms24CqDXz5Dz6v6Tza57n2VxAv5uzERRJAddRu4oRU5A+clcV2mI+X31Idt47XXBw3PcnlfSWbkKQ+2CiS/nd+7rJf7QZz1SZdZBCdCr2Xb/WZnDFpQL8oRUsBGKavR/lSloRGcOLH8mYM4n/q5xmPldMHyCaCskkzuthYfZGvRs6AaQPM9IT773pz1LKjt/VOA2sDE7feQjcE/M3JKng/mvApnSSn78HGYOCyVwNrCUZgzpnrWSpdR0v3Iz4K3Q7gAQw3cKbHdWrbnb3zj963g9/GN4/Ta/fuW4ATnLM5J1H/lGtd+GdbxHojjHGZY+ADiLtvdh/eHHhh6YOiBz7sHRvfvvbIbT6YuuZiY1ILxbDsrQorEJrPxJn3hzfvpl//lv5QOlzOrE7ebLAsTlyVMXmPG0/XH+BT8Gwcj4m5keEdgZbW4TEbpxxad5tlbTiYO4M/rckkuFWNQ3JSMxpdMK3geTQazYwIUto2+RnlYM9gKyTKMFbNTMMopyURECVlk2XjtWpaXP+sMQLke7ypDk2USdHTX71UJFHSdGJvT43nOgMwzYVrRZ6txRoPAGE6hN3VEAGRtxq3a3ZQzStJqfeLGwx5L53LKOq6oAInStw053ihZHUFJ43jvEo/UtqBkh1FeV/zSPqwhlb+XqMjGpuZiMWgqduYqq7cHAJaMoS0XctYoGmDqTBpk7SDOuMZK2mejlG9QbFLFdMm4E3PUlD8Gg9O/XMfGeX/mC/ssuqrP3koMeJbEPFdiLYLuTuaa0fpUO4nwKyCrOEynGSS35Pxl/xSWnddp6+LCjpZ5qrEQmNU63h+39g7B/S1pk98wgmJjD7Mj5LJ+rcdTZnjrelAsrZcviMqFLpb8SlO9j43t8Vf0TOcSv9vZgO6JJqDe3gelv/J8Lp6hnIV0b+00MpE2ry1Z794zeT3SMtfFxlF/4gHOdKblUhb+sst1GRPHcxI/uBdA3De/+c307BlL79y4cZyOj28wodhkbKWDssTaGsU9zVaJ/930JOnczcpP76C/8lcHJu4q62D4zNADQw8MPfBZ9cDotfuvuq4Imnlq5WmAbNPm4tyKfS9no/Tma7fTv/rLv5gOFtM0m8CSBohTnTgHHr7ZFykIXxeYozyEJwiTUxBM4WsAUkhWUowvegRJVtAjiuKlSi1ujaxirHgqRWBVwBzvgbgBfF+pmiWrbMoFzWQPAIT94TFEoSYVn6c8u/4mSGRcXzYxck04Hp4x/obGZMxkWYafHuyXTwARJ5KSrKCPwY7iDFcymEtoH16mIYlUu5tGc+6TED/YnNBFOlkS0XS9pv7X/ThnSgxTJdvsWjlutQhrFLaETy4AS8dClGR6sWLVbNJ4+JgQMvRRZj3v9Ri2NurZe+7Aok86lp+7ABjKhTUDHfD0Ncc/SgNU97Q/XBpYG8wRvDdZq7gOOzczc8go9jUmBiFz3jeuTafA1TfMnpIHlUNIDogCak1el8FWndlzfw2rr3piAn1Zaw8Uy69nI4jrm1v1PlG2CdybNTZbf2JK/1CIO/fpVQF44+L9X+uZ7JcMXnRK7H2056asM9r+E6WSmmdX2kcuaasSerV9jDURvfyAqywo2XffkpxwtvbIwmVA5fMO6wKOUPzGvc7Pz9K3v/1t+xsSS4C3w8Oj8hln9eik0PzlXtCbn8U+ys5Vv/yVv/rvveTMuPrqHD459MDQA0MPDD1w9R4Y3b/36s4MYmeOWCuO6fg3F2dpMtqm+XSX3rh/O/3lX/5FY+IWM2Q2WabtmIlNmgabpEkxXq5mVigjNJmkF/uF/BAgDrVvePLWTJZhKoul2zdcaGbW/sSqTU5hIaulQBzutccg+RlnrzeKB7eBuGi4lSQelAJCspUa8Vk6DAXMorGc+zEX+OVzNkFcfP7mMPfZ+AUk0jA0Js4D3q0k4JUAQp1OPgJYGvoF6OG9JlBtM8CizCqCZ47ffkp7vG6F6JU8wA0eXbv7McQYlX6lgVKzLgJxhZEoDEgGgJ4gwK+Upajty67bCO/rcwPcDSOqzB+tj7Y71oBrjwHtGee4ZpqSyTgWpa95rwg6Mhx2hqt3K7IlXifUYZhsXc+x1SC+yvU7bt6XXbBO/MILqC/kkuHfAnHcfWomLjoB4uf2G1TGR3Odi+hFQWrFEDtl2AXisLfh8xPstxcX6WK95p5vaeeR5bYvrvTqh0v8pJJqvMy3r7o37e2H32EgLol1znLJcsoZxFJMtz9I2T/lnGQ8J/Y//CD2FUzcBx+8b+AN/2HtLBZL+wzLCHB/y2edn62XOggGEPcyU3X4ztADQw8MPfCZ9kAAcbgvsm+hlszYwBWKfU9GmzQdb9Lr926lv/zLv5SuHc7TcjFNu9EirVPJ+Fgd2A1WKXo6KaWkxMMKj3r6enoYZ+ZdVNrj2oh3GaWDuCbjFg/6fTaO3ndJXRDDZyArHm4NyZUOvcgi0psZAJ4V9masXWSRVG+rlp0VuRoP4jptP1mTwjCpP/dBXJ98qBswRLDdZFAQPN9nKNl7LSycQYkeVNlrfHkmTxqs0eO7b/TG+YPPRgDeHPdiYJcZWb7P4s+x3QJxBkY8AU5uk0t6rYC7iqE3559iNzuXbf+YdH3N7fAKRFwNxNWA/EVAXFlvATxLguigqR6rUsfxSsxb82EdxGkdFjbPRuilmbimc+ZFdtS43pvAVWMS5yOvXfqrOEuac7q/FXHeNlnNy9rf7DdOcALNth8rleBgACBgs92m5WJhfQ61wkuDuB45d2+duMsesOf9S/etju9GULk/ni/foD4Hwc4zANv9gtIDzgHEVVtkuJQru52NCxQrGEcq9F3ZEs4bZKD86KOP0mw6tdh0/BwcHNj5QrCO357UpzEfevsuzB59bmDiXn5eDN8cemDogaEHPo0eGL12/5ZnzwBo8zTDbphM0tZA3MRB3L/2rwDELdJyPkm7CYp9k81qs81kLUeAUz5L6RRAHAxy/oBhYQYuyhDlDaaBZJ+3KuM1cMhGZTY2C8iJBqeSpOC1WPgad1Yqcksn7de5EogLYLV8niUSGLcQ2SQ39ASIGiydQFxuj3qlIad8WdDUBEoCKhyftvppZVTzuHXKKdunZr+RUEoMNIEBrmYSszAW+3eowV7bNZqAjllRxazJyC6e6n9WQFwbK6b+2WdwajlfP9gqbFB2QAQQ18z82XQGvMwGBcFbHhOV4/AL9c2fF2Wqwmy+skRR/ZzBMy7SkLjqugVg7ysTLuuXNsfDxwZyPSBOsgXcF7JqrLXlcml7OTIIQ/b3Uj/fYSAOh0aXC+XzAXFixPhb4bI21g7q7OzwPQoAjg5PgO6dgWtJ9LX2APQeP37MEjHO8B0dHdmYrlbrNJstDMTZ5/1ct9O2irds212LC2AAcS+1GoYvDT0w9MDQA596D4xef+02VX0AFZYVUoExQE5k4pDY5DVj4n7RQdw0jecoMTD3g6PEHuBAUuZIZfMy4GQHE8X/YkNY/wZJVWg8IpXy2fmZsVs5pkznWwBxAn2RVaHRqSM7BvnTo4/ipTTS69izKCuxs1Ts3BXklHYQ98TEFYFnbUqoHfHV3C6AygCMm0xcf+xaf8gCD37qa2QQ0NDpy6JIFjMb/41kJ5nhy68LdF+WXr+AqQjAzGCIsY6hL2RMKCauyYA0DeoCMgo46WLiNHU+Szlln9feYhU75JT9c6At4Q57hpK/7jkS3ysAqh0Eqm/jGmiCyz4QZg3ytP9tjhW2t4/F9Au0bJERXL7sDtr6/DmOaf+qsVQIHTKqP1n2pL62CMhpb9MauKwPu9elJ8touam5lpzpwb/pMOnarV62B+vvfR5yyqu2XH18WV9f5Xp917CabXYWlZhT3wU9eKDUqrQxMlC2TZst4pc3dlZm55aPF0AcCn0jEzQ+DyYVTBz299X5Os1nSzvX5cTkuity4Hb4hojKmNGSc3hg4q4yA4bPDD0w9MDQA59dDxgTxwMdGzU8fUxhDCNyu1kZiJtPtul1j4k7OpinxXySxjMU+2bBUXkAidMcNHnNpQo0ZRaKDwgQB1mjpejf0pg4Oz+311RWgLIqN22oaeM5lI3RmLBBcU8yVBXATY+mQGX8vpjC2OVXTWwSn02GoxmkiFnwMgl1W735Afjxffv/Dgj3CwfzbWeOeqLRmWWuy0iXpJQxh4iHkfeWwLr/e80+U3/pezE5TDTwu6ay9Z0XZs9gpSOhDK4RSzsg3oPsbBjvFhBZt6M/Ji4bU59hYpPacK97ymS6nSCuyny+18XNbIcCfbxfH4jjpegPcb99do4047QKWK/neP1671Y2SiYZY+ysZwZtxsh1XKCPifs4IO7/Z++9o+M6r2zPUwiFDAIgwJyzRJFUpiQqUiIpkRKVJWe53e62n+22O0xPd795M+/NWzOzZtbMWp372dOWgxxkWznnnCVSmSIpiTnnTIBINeu3z/fdewsEIFpSv54/ClpaJAtVde89X9r77BMSh0KmKE8CzE+IxKVFityMWTv2/zCpEOMJmul+cGKFTVLVzvcRH4+BSZzuK1SmpEgGIXlHDh9WODuNoj+pmfWAa/qTBntwH9OAn/60hU0GvZ3ML/89SVzY+eW41BkgRxs8KyX/3T1d1tPbqfHxMPy0qjINwDds2GBtra2qTtnR0aHcuIrKCrNedpBKreUiEhcmWf8RGE7wnMRlQ4JLJO5E51PpfSULlCxQssB/LwuoTxznhbqE0aBaDb/LFWNfpMQNa7GbbliqZt+VFbliEhc9i0Ft8yDCtEBBJHa6EEAoJGbjWVTFLjU29fcrnFIk0slkBk8GdFMcDtdfGF3fUCQInPf96S/Uqe/3ZUNevHdamgeXLT7g4aDk8HGJSkHiAAAgAElEQVRoklty5MhhHaS1tbUOptwIXn0sQzojVNY57Q+eKoRmKu6SfiZFPlH1SCeHg7543Pdt1pwFJ05WvaAMf2eM03samMRlcwCzClm8h77KJq87YEgJQ5aApUUgot1T4Jn9XQS2x4UOxskVRsbvIx3DvoAs+++i8Y9mDfbLqrR9SuToWWIwUn/kYRBx6zg1qcgWn1SdMhi57zMl6me2ymB4b/K7Pp9N5kyYLAMWvQggsq/a1/d7fV3GXMrjdZyBFIkw3ePdei5Q6JsoUp+QzGLCefz3DVT8wz/nc7uYiCYhor7wEudQOpfT/oSRYCcKf3Aa9Gn+kZo1tLmIqmJanCREyg2gKma1xsQpoSmdiYjob4L1+T49b1Hl1EDk+jlJvCiQk+d8Pm+HDx+2devX25gxY6y2ptZ6e3oU5q6wykzFxCJFPhOomOw/n5Kk9Z2bfW9Z+0n86TN/nfx8tp9kfWWDL7MDU/T1bufiOM30zemwZL/AI1CgRvxX5ICK56S+0+esn5NpYAmkuqfQq9YqFTo7Y9N6r7i85uM12rLahg2TY5RxqyI8FrP1hr5v4exN0xyy7Sv8lPM1Hf+e9siL9vn6d/7ys47wZxuo0qdLFihZoGSBkgWKT6SW5oaCQhcB9RbK/QclLkcIR1mvlVmXDR/aaNdfu8RahzZZZRkdBuqtx6iGFXuiRTCdKnFSE0KMfzxDdJQVovc9NOAOeMvD+hzIZUFjqrik18qqU0W4PqPSpQQvbard3/hnr5VV5mJz7uTPzMnNPQJ02tuPqqTz0aNHbfv27erT09TUnIBUv4fi4h3+jIEcBrLj4M8BCUTW2wGkeYEAKOyQ5hD6YZuAhgI5ExlWoHPenzuSvwiS/XkDsRykCW+CmwYJaysuBFGsmEW7ZolLOpZxvgywIuOcyKptYWwHIgiftLYH+9xgyo7u9ATDEPveg7zdCSAvdgh8sipW7AnPKo9xniZqXgxZPg5gFt9R9jlEwjJegOK535/KWfxdfD4WC/qkEE+/lqPErJMlkxmZhtEGqJgF6MerJYHw9WndkXWKRKdRvHb8DtaW7r0fIjRwYRMnPnHBOWlK3AeZwkapEhfXvuPxAfBvP/eRtXJiK5+EKakKtkyo7nG5s5Jz+l0SyrGynBxQ7Cd79+211157zS655BKrr6u3zo5OL4xBhIZawTi5TedHX3Ls//Yel5+0Cgf5feIUyKw39WVLSVx2HumanzJ/b7C9IM7T/u8Uy3m+c5Kz288aStZVjBCAxOW6FdYfiVpfZ2Pcp/2shOyFvF9NtHIr1xlBvAxe1x4r6P9e27Fzh61dt97GjRtvjU0tlEGxmro66+zscmIYiFl0oCTzMtNfs9hpwViG6soZR9HXv/MXn2V0P8PEKH20ZIGSBUoWKFmgX/4yrLVZyUuF4A3X5q0fb/adrzCryPVYa0u9XbP0cmtrGWL5ijLL1w6xQlk+6SsXD4ZYVU7Kl0LTvF2Bwx3Pl+vs7hQgSFsQpIA+JRjehDrCJD/gMiQuoIX+wPXxh+OnJ3Fe5jk9UKMRuQYKHOSNHATu7+Chg1ZXW6fX3WvtJFVPnjQxDwAoWjmEaMXQQtkIJS6qEiEn0ENisiQuq8KlJc4FF5OQNA+hdNu5LRPbqLJmSjAHIymDAZ40Py3MmgwwjqBEvwlgJt5HsTo30OL8fYpyDLzAT4z0Ha/MJGMdqpAOdIUTtZ1j8BMLN+w79x2zp6A8VSr9rlRBM4zn4GS1WNk9URKX5gz2+XzIsxwIvEdAPBCJS4ulFCtrfUl1fyQuVbtSWTWaKHXgpJVXT4TEJWslo3AnHLyIxMX1FGZFdMwkQ9RHiQnVcI+bQydA4hIymlwqhJCztjOv6Y6SdT5wsSI50XJlUnEgcVQ3fPrpp23u3Lk2ZcoUK8+Vy5EU7UVkACGNsfVMdn6lyk0MARxQwhpwgTohDgS1j9NGZ9OgDc0+3cGeOD/6+fgnkjjOSMLlA3nrbw0dT+L4CLltfpYke0umXUlK4mLRpiyJK1OpLxU40ZnhTcHJl9uze491HOu0hsYhym0vr6yymtpa6+rqThS9uO+k8yPdi9K9Jd0D3YESiks5HLCvf/d/KJG4TzfdSp8qWaBkgZIF/k0skBs1sq2At5Uj3/ubecVJ9RHr7bLqynKrLO+1lqZaW7pkoQ1taVR1yuq6ZuXEeR5dJAfuHYdseDNvz3MJMDPxXiYhVAEcZ6tFeqllDquMShcOET/70nOkL1lLDsY+BE8H2GBAINPrrliNCNXBYk+oTOPdSEKp5kZSOQCnq6vTKvN5HXixD160TQIzY/hkGi3jIDxzD0XkJzPsvB5bExQDqegZj73fQsuDTGNZv4hgb1DhfFxSReHTnc99lR2/3f7JVwLM+6hsfWd2QvQySlHWPie6EopsJC3kE55xgF8P+rk+hV763lvsx5fINkkuX0ryP+l5jicwxfmAjoHjOhw8j6rveH0eJK4o9qs/UJwoCscrcewfPg/Ttd3fuj7OBpKg0n0nnXeuTSXqfFAAs3NhMCWOao1JWGJG3RLHoIdlpgRIdj7HdRVJTTZ0U88zEInrQ877mo971X4qZ5I7Yzy313u6JVZL7jUudPbR/gkVnyNnSiXoy3K2fdt2u+fee6y5udmmTp5qjQ2NChUfOrTFmlta9MjsbWlrlqiqho053LTvsQOQuEHU/N+HxMX3xqU6WHGgwdaVsr4GC3Ed8H495UBPnlG44nPH8yMlt8E5ockSwymLSZw7+NKIiUSBK1LinORC3sp0RnozcBx+e/futWpC+HPklHdZvqrGKvL0cC1TnkSq7MUzIKPqhlvpq8QVRdiENfQH3y2FU37SXl36fckCJQuULPDf0wK50aOGOYmjYmFSGp9oDQpgdImw5csLInFXLV4gEleTr7CquqZA4tKCBF7+2KGDe48z8fgBbvA7VYrMAM9sFUsO5YT4BDUqgjruM81/crDS12OfEJNMCFw8FAczbBY4poDRQYnCEmOeQhGIS0OSQI093T2ea4byWAg95ELBhvTaXgjG2xoU5+ilODZAlCyQCMQ0lp9OHf6ZMDVdKw1FyoKBBHwmRC5z7QTx/v5TL6t4pEDa/+bjWIyVom0HU68iqI/e43hXvy+RywITrDRY/kx/8+hErTGoEhcC6fw92fDIgZW/vtftS2ASFSGEUBY7Sz6pquOnV+KicyF93lQxGCycMpmHAflm11qor5EQ7Kwtvalx1mZ9C4UcH3adzK8+dOJESRwKVN89xO8pDacsJpyRRvVR3sIgJg6JAXO3Bp8HamzfS1hjSiApOsWe6XtSLGCS7oV+t0qI6ncKs/dU5ivlaON79+zdY8veWKY2A6NGj7ajR44qjLJpyBBrbWuVkypfmTdK1+O0GuiHYhwDEcdg1H4/WkS4B1PiMqQ67oNul9//57ORuDAnw3wuUiNjD7fwu6xDwNOk0zUTIzSyOeMpCcyocfK+8eFeFTyByOWkpvo5vW//fkWDdPcUrIeiVbQVMLOq6hor9HjRMI8miZMy/JmZsseTOO4ukxOp6pQlEvf7z7TSJ0oWKFmgZIF/OwvkRo5o1f4tJU6hj54LoeOmu9PyFTmrKO+x1uZ6u/qqRdba3KjqlFW1kDi8fcUkzkMoPRRS3xt61ARYL0xGonZSKCKE+EU1jhAfDw0jny7TmsBRwHHE7XgSkZKYBBAO0i8oqkaDk7gY1tKnelxZzpuimwkMxcR/z1vzXAQPk8wk34fwqQiIvQluOsDYLCoFRbAwIWcpwUvIsj7uXvrjn+P4KoJZMpQFDQOCs4Fi5Y77QApIs6qh45m+gL+/IjMpyJAzoJ+cJc2CE7ifFJRkQoQGqd45GNH/JPI4KInLgNK+KtiJfC7aru+fTko9b/ITFcbMOPW9hxNV4mKFwL62cLt5yPFgP3pfALbpHC0TWSga04yymS2+czyR9f2gmHwfT4j6ziE+NagSF0hB37GRjtJLm5Kwk2WUQ38lhjT7O6IDw3OnBsmJ+4S93cOVAeJp6KSPe6Zqb2Y9pPc9MImjGiWbM9/NXrVv3z7buWuXDWtrswkTJtqRI0ft8JEj6iHH97G38V7InCtfxblv8ZoVmov9K3EnvGZDDpbs54ZMFMfsPIlzvqjoySfYsvjXXmik359M5du+v3dfTNyDs04Ff+64n8b1mt2PRdb6hkWHZ4wkK56b6bpSpnhicwIcIXAKp1TOc68dPnTIysorvHUBxU/y1VpXFNnSvElI3MAOg74krm++Lr//xvf+6tOFa/xe41J6c8kCJQuULFCywIlaINfW2lQQ6epT2ERhPD3HzBt+d9uw1ka77uorrLVliKpTVlY3SonL9tVKerv5cRZAWwpqYnK8V+hK1a2sKkeVRw4+kTo8zhkFI4Z4FB2M4Umznsbjfv8ZSFzMh5NvO6pxAWg6CCq3ru5uHaZU2+THQx4BH5FYHV9BLYJhLwaQhtNklYdEcaHkTDbc8rhKYm6E6K1Pgfbx+Vfxd8U2GlwNOBEAFkFL9k9XJE90KvZ5X3DP91XuPolQxW+JtvNKfH4T6o03QEjlvxWJ8+b1UTHydSEbWSE4APrHRVny0ZfAZEO3sg6C+AyDFXv4bCSu/xDQWP21/5GOamz/hU1if7UIgAOmlZ2y49UviSsKqYzq/0B1N9O7G4zEFZG+on0jq8TFPS0dzyyZPG7sRLpirvHvtx6cHPc3R2KBmL65hFG5HESJC3m4vn9V2ptvvmkfffyRjRk92ubMOTUpZZ84eIgcCKGcUfnyeZSSOc3xQZS4dC/v5/kTUnT8HOmbE9c3X+1E96a+Vx1MqRw8Jy4b6RBWcgirjHM467BIbBScnUVhtmGya6sLzr3jSFwk78GhyZZahhIXmoAzHlQXhYz3FnLW1dNr1bV1mm/kxFVWVPYhcdn86WJVvm8YfPFeavaN7/11icT9fsu39O6SBUoWKFng39QCudahQwp48VyBixXvvfJioeeYlVmPlVu3DW8bYtdfs9jaWpusggpZlXXWA4kzJ1pSBIIKlwDi0GeG1z0p3kMNPaQkrZwYDz8HDSHMkG/Wd6YhU0nRgkAQI3CSl7yfymbxxAkZY/0bMikxn/WwOpjw5+jpoyL5wS2QycGqw7JT/66ursqkWQSgB9CRAuQ/buPgm6epuTPYxJPvCl0m6Tzm0EWyF6v7hXwx/674/SEnJVNxMksEE3sF0HSihOhEgdLx3ly3VRHgC/fW73vDY0TLFatEwYDZ/EW91BeIRDsXF7Tgetk+gQNOhk/KmxsQg6azLR0RVxOLiXNGrYx5egqL8oqt/SlHWQKTkNpMOf6o1nR3E6bs7SOiUhfnXICbUrijb19KeahUmBEXkt6PyfxQJFdaIIfcKP6tkL5enDG9uv+i4ciEbnHN7p5uz8csaiMQ15KPY1a94pW0IFJUcdP3Kxo5hJl1d3dZZWU+aSNSrO6loNWXHXlgsXVJ2PAimM6QCQnp2XyhoDjGF+O9RdAd21f4nuHl24vWeQX5wx7W1h8py+5VmjPhnrzIkc+L7Pzwlin+Oo4knjkl7yGSIgm1jJtPGKIY8lcoSF174YXn7d1337NZs2fZwgULbd/+g95iJrQ74YF4H84q8t7ieo50OTqYuilYFfYrr/mRenBoGROXVtL4OzNH4h6TzO8+BT/cdmEnDweVC09Ojj2MP1XDFJYfx1V52vG+43vZ1/tX4pyEhe/qbz/IUpmMwqxxC20ZkvvNhK8T6RL3/+Q5YyRGbO2R7P1p/9VehXSYoXSWc+Yo6RrHYY/U0oMHD6qlAL6qI+3HrLa+wfJV1VJUq6tqvKJp0f/pPIjbWf97d9g1gt2/8b2/KZG4/g+O0qslC5QsULLAv4sFVNhEqhFEqCcFmIQJ5qzbcoVuq8mXWdvQBrty8WU2vK3FQyyrGorCKf28dKXDwZiOGvGdhHzF4guUwu9zKMdDk144CSELveNSMhdAbiRCRWW1U0RQDAiKw5z6s3IKnDOKVOKF71PeOlNkAPAUQ2s8yiZLOosraaaA4pPEqXC/CQBxchlPTyrFOSF2AJ31jAsPJP3Q+xLDVPGLoYpJvs4AIX9Zz2xWucuCqeOafIeKbX77A5/5UX2M4D9LsCKRjcA+3kcR8AnfHz8HIItANoKwvsUmIslJFIYioJbOE913UAIjYS/2kEdi5vAxfU8oKNPHnlkiJ4+7MxB9DPBPMRxComhVEZVo7oHfRaVKsDLkUvKskBa+i/BjcpX4zkOHDsmRgLrC99ADLOZqZgkAn/NQRbNjx2giXKGx4jt4PeaFMb+T64fPdHZ1Kv+GvKm6+jrraO/Qksrmskq1DqQvzoNDhw+pamtdbW0oW+89IV1ti+GHaTGjCPSLHDQZVVdhx2V+r5s2bbLx48YJqFdX1yTKBM8ikhkID3/y/rh+4jxwR4M3HI9zxOeVj1HsqyaaEMY2VtblDazBYmdK3EciqaBiIFELOevq7FKBkKxzRaGNgYzENQ0xwjasD/WhDJUkY1uAzs5jGmeep7GxwQ4dokelV8XlPWr2jV0zecUxWiHOBezFd3+w4gN79NFHbfz48XbTzV+w9vZjspnmj5kq8DY1N9mePXs19rIfPT17ejzUMt5rd5c7tpJiLNglFmLxsExIYHkFTsNQmEXEJ6p66blQvNYzbK/PBi5VNbQa6OmhNUuZ1hNNrxkbFesqL1cuH/M82s8LDnkBL+edGcU4Q0DjeRaYYkZHz5w3iZKW6XkY1PY4L7jPivJKb9sQK39GZ1smhDghWyEHk3vr6vFID61tT4RLwilZ5/v371chGoVU0t67qlp/59nJ0077z0VSFklcaswighxejq/5HlCwb37/fyqRuH8XmFa6aMkCJQuULNC/BXLD2pqlxEXS5fHzoQoaKlyuVySueUiNXb7gIpG4mupKy9ekLQaKlYa0rH5BSlzQVTKVKnsKFA9IZZfsQZmCTad1/C4F+GkeSNZbnQ1l+qQcmb5miKA6AslIylLPZShuEsjJcaWjM1/owNufP4aOps/vgD+SgQEnZAyriW8oIqo+NvEaEaBGoJxtmVRsBwfZHvYWK9ylzdTj51Plyy0fyUeqiBTfdbZYSFY16w8Q9Pe82fsHsELgI7tJgVUG2AWPgEK7grMgFpLReIWwyUge04p+rk7Fsun+++NJv99jCtSTCqnhdWyXVAQMilcCRsMDZh0IkTwk7SOCQsNbnfwWBM5psIyaCyjvAgiThyQlITx7IHBZMhuJCM8EeIfAtre3W1V1lYBsBPlxHuer8nodMMvjx/lJfqoqyvZ63hPfw3fzv+d5RmBqCWmoqsqLNKDORELI54q9/WkpdQBmDCvlGpFIpWQ9nR3ZvSQSKf/eLPD0MN3yCm/xsXv3bmtoaBCZjQSC7+nu6gqFhrhml+Y+c0yzOzgY0nBpX7tFBSCS+eAKXm+vq4msB1dU3DbYMjt3oh3CHYugxcK2vB9y3NFxTKAcEt3X2ZHawEl2TU217h3CnlXfmJ8QrQMH9ltzU7NyjVVWPlM8o1h9dnIdi6UwDhCb1atX2WOPPWZtbcPsmmuulYrDPFFOVWhrwr/r6+s0L48cOaL7YN5yLRQ6zRmKIYrQutoY53icU7wOSeb62M/XI/OtIqx9J8xxzmEnn5OxeEn/haziPhWJMeMRq8JC5nCOxLHi3zxzvDfuJ93n0kqpOg9DxEQUF+M40Y9T54ZIrJ8PKgpW7nM77qdxHOPe5LWb4zyOZ6Ofc91d9JDrVYh1onQG9Vc55DmzKhwBav3DPPScuK7OTjtw4IC8d4RQ5sorrKqmVn9yNSdx2eJS2dD5jLLZJ1cvXZExroCcuP9YInElJFmyQMkCJQv8/8gCudaWIQV5RpXPlVaTBOMobNK6rarCrKmx2hZddpGNGNZidTVV6hPXNyfODx/3rLsKl2k9EMEOjsQQxpIFbFngXXSAxCbGAu1++EeS4LQoEwYZaV8C0GJY0cAW57sAeNmebjqgA5gASHjopx/W7rF3r72Aa6LmpEqcA4RiAtv3XgdUqfr0jSp+viwACBXHQIfBk1vOgCm0NAXQgULr3uU551DPmXIlYiiSnkthQGkIlBeo8bsWCOknuS0Ji3LuU/STJXX9WT+qIITZuSLlIbeJQpf0GSxuYB6/S3MAMhLUz0jGGSsvhR5skVGEROoy6pvGKcPnsl5wf/JAusPzFTsrgq2CzTx8y8miA89uAWonWfmkSXuWGHOf7UePBrDsAJdrZNWwZF3Iu1Lc3DgSyKg4MY8BxJFocl2uD/ivrPTwuGyOILaCOCbOh7KcFDZALv+L8KEUVqDwuCLNn5A3no85A1HyvDwHvX1zUyNh5F5RDSJx1/gkSySUbgiOnrTlSMyRSud9tAe2EpELpMy/HwWpYLU1NWmeKmHhhYIdO9ah36E8xTHQsIaiIR6ZWea/V4hohsxH1TdAWD4DuYJ4u1MF0uvguy/h1HiijHZ53zXIJnblf0hnJFKRMMd74vkYT8YHe2/btk1jwt+PdXSIsPGZlpYW27dvvzU1DdF864R8MT6Me1B8IBvMARwEXI8m0NiKz/MZlJzNmzdbVT5vEyZN0v1GhZ39gjBL2g/wLKtWrbJ9e/fp+kMaG622tlbKFzZ3pu1OAFd3fX60d3QkzxzJPPMA+7GHErrJPUc1jM+x70IiozPBt/msQ9D/7u/LS4GFoPPMvK2OpuWdnbZxwwarb2hQ5c04p6PCGNeGQlajAy6o39gmjinzhvcyHjiKqmtRuyuMENG4XhkXSDn2jPsE9xfH1XOmXcH0MfZNJb43dTjFomBOZuOe5U6uMm/w3dMtwhxJ3P4DB9w5x7lUkbeaugZ3HKDKdvu+4T/FCnF2rvo9xTcyp33fTffVgv3R9//nEonr7zArvVayQMkCJQv8O1kg1za0qaB8NnmT07AWDjA4QW9Xh5XlumxoU51aDIwcMdSq8xUqbEKz75gH53kRnhfn51P04KUhhhx6vNpTSMtC62DuE04iW2ReS3K5PBugmMSF9wWfYpJbkx5Kgxft0MEmIpQgNAE4D5ECkFDK23N+HLA52YjgIjn4RCjSSp0OgjK92BKu+Unn4OD3K+JVRPSiXskF3AqRcMZwVhHyUDEzeooj2ciqJ9k5mACRQHKK1YUYfvRJzzL4rI6hY7JrOfkenjMZK5PGsE8n1V6hjx+RlkBUoyIX708hiGL6aRgXv2M8ITIxXykCqNjTMAL7rAqSdRhEYuHhaRnFwDx/NKp8kRjz72OdxwS4abxLifYERCnHzBUID+/y+QTJpjgO4xXzujzkK+0TFsP4EgUwQ0KjYgFgRS3hh/dRTp7vRanj75H8REB9tP2oADzWBfjyd0CpqxTpvHeFo1fvieMQ1xm9syIQ1fIN4aCMGcAa4AyRQMWDKKmtSSjOEGdJtsE9jyWi1ickMLoZGIWOjk6Bc8JIIRn8yQ9gGZIBAYIsuS0gcPmwdt3JEudFDId0kgBgh9xA0rozoZL6hEjSkSOH7dDhw3b0yBF9fyTqPFdUUbLziGmLDSAaEyZMsJ07d+r7UV/kUFE+n6vkuqfu7kB8Ouzss+fqmQh35Fnj+kaB4b7PPOsshVO+9OJL6v3Ge/ge7isqSexdzC3uE/LNRaWiUtnwyBHZpKa6OpC8XvW0E1ns7NT3XHjBBXb++efbu+++aw8+9JDnxZXlRLIgbzw367G7EzXZq1jG/RGy6+TaCYnIjBxIUekKRaxCOGtydGid+9mhisVJjlxxGxV+z30wr/y6FTZ8+DA744wz7OOPP1YTc9Yn8y/OQTmLzPMImcvYRu7HRAXzGQkR4vs9DLdLobDMq+rqfOLI47vr6xusra1Vc3Do0KEaA+7FnRson1y/Un0GFXoaHICMh6+B/vb8sK+HtgQcJc7beixXYJ/wSqDMA6qLdqMIqtF3XjlxOGV7elwtPC6cUkYOXQsS4lZ8rrp3NIRwh96t3yyRuH8nmFa6bMkCJQuULNC/BXLD21oUX6cOP8LIDkp10BW6rbPjsOV6O5PqlKNGDrPKchOJs/IqEZUILKVShXL68btiXpNAHQQvB6DpSu+mLw9I8hOKS+/7oZMpSJB8Q6Y/UsZTG8FlCjIHJxyRBAiIJp54BysCWAmJQylx+xQrO8U5cWk4pdu0OORzkPL6fcYpqzpGcBxDI0NcWACOroJE8psWXvCE/6xiFY7nxEPrxDTaNhRVSUL4HNxEMJ8Nc4zKQ7yvzJB4iF5Qj/qbelHdjG0ZsnlKej71QXK1JgkrTJodp4Qh6/XGVgAogBnAjx8R7goHY8pvCnmE0fOeAnkHt+lcdkAfMQ7vi2qGN7J3kCeyru/Fm+9KjhNmf43nw0MfQxU9nBaQDbjttCFDGhOy4uplwY4ebQ+28+szlgDfGAbmBC6GcjnxiiFs5KxhNwA993Ks45jxGl/dcYzQslqBUYX00fOrULD29g4bO3asQC7EAFBIxbuYk8d6rcp7efmOjna9Z8qUqdbY2Gi7du2y7dt3JAogtpHTIyh33MPo0aNFsBI1KV8lMAywrasjJC8CSm8/IvVCJI9iHXG9uQPHX++xgwcP65qTJk205cuWS23hISPR5Lr8bN26xbZt2275ykqrJdwSZVGE2kP/eDbIWgy/i58HtEPm0vBZs04Upc5jAs6MYeoIcaeTA3SfE5EQSsVBAVdOU42NGTPatm7dqut3HuuUiqUm2bEibwjjQ8GC+M2ZM8fq6+rsyaeessaGBo1ZDGMlj/Kcc8+1GTNm2K23/tiqqlCbcAikamyWmGT3uLgvxhwx3RDrp7bOrKxCcx2VvP1ou40cOdLOPe9ce+7Z52z79u1W31Cv54OEYmfs0N6Ogltm+UpXqET2uwhh9TBdfmLoIfbHoRIL3UD0uVb6Pp8DqWMlRgUcv5N4HrafKXEtjxkzxq688kopjHfeeVeiDotsquAMqjkOnZxUyTjG0TzTk5AAACAASURBVFaRtHEPfh9hbLXeKc7jER6xzx43wPpgXETqGurVMJ3QZl6vr6/X/3U1rliixrJPxeftm2+bhvj62aF9oczVakgcrtBKPKwFJ6EH9u+3bkUZ5BRGWSslzh1WKHH6XPDoRcdedGKFYQ/Dn4ZTeH2WLPnvse/95f/22bx2/R0EpddKFihZoGSBkgU+tQUSEocXLxIvDxGRDGddx46qOiUtBq5dermNGtGmwibl1Q1WKKtSdcrYfNZ7VrkaF8PUPHsphsKEw7yPEhfVOAdWabNvJyJpRcfBSFyaM1N8zjgQSAng8ZZy73dW7eA9fqCnuWQOgLi3lLRGT7d/Z1pFM3rjQ7BnURiQA9aYLzLQuBWThwi4+BOPuRcU8NyLCDz8+R30Jq/p0PcqoA6IvS8U1xdQFlFy8i4SoupnrlJkQ3kiKIuhcknoUQgfi08xoKo6wGPGYh2pPVDM/D4B+NGmSShn4rF2tSQCvQScUtykGwWmwqugirB5GCBAk3wY/m/vaBeABqgDinlNREjlvD3ESXNaYZlehAJFAjLE5yJBjKocYJXPoHZBhNQcOe+qT1RuIyhGkeM1rsnvJ06aaDu271BeS3zmQ4cOKmeK93BtwCf5SFSg436iysf1eFYIEmNJ0RDUE+5xzNgxIlk7d+y0bdu3yS48G88FaYNYYsNIWlFaIBiQkDfeeMNWrvzAqkOIHECXe4XYoWoBQK+99lqbOHGCvff++/bqK69ZZ6eHC0bg6ypDr0IGL7zwQoXrrV69OlQ3LBPobm5qsp7eUAwj5JUxr7leVAmjihKLrGBHxuHwoSPW1tpmp59xhkrkS0Gs8vBRQukIM+S9EEeIps8pJ29xDfB3D3cLih/qXmhmHedkVN3588jhQwoPjPlV7uxK86t83+Q1V5k8XA+1zUMq3ZEAaW4XIaVICGOLTX3P8L2BMdLcKS9TMRFsePjwISk+qIyEv/NsEOqzzjrLRo0abY8/9lhS0INxx0ng+Y9eaCSqynKexAq3mf3Dw3rzNrStzQ4dOap5pNzKEDJKzt2OnZD1chFiVysJ060UWZEjQ4VFfLFDxiOhVx6hirl4RAP3j43SKqIxDzvs92pp4E4cKfNJNVHthEkkhhR8nTXuaCPsl/FraWm2q6++WuvizjvvlJ1diXfCyT10daGuhXDFEJYblT+/HkVuukKumlcA9dBjs/b2I1rj/M8P67+jvV1zMEuaozLt+2654kga6mtt2LBhUgvJQWxra5OC584lQjGjA8D3ZNkoV7CyilB/UyQOtZkWQD1SOSHzHsiK4ywnIu7zrSxT2CQN/47OqRh8Es/YbLilogF6e6Q8Y1Oe7W/+69+XSNynhlqlD5YsULJAyQKfvwVybbQYyObEZZpzo8RZDw2/C9baUu/hlMOHWlW+wsrzddZjEAIHqjq81NfNVQ9XabIJ1YqL0mHfTYGAAC6yykcWyMRqcbGAgNOkSDRD6EdUaSIpCUUaYkn/FJR7Dlt/PwLf9NiRghDC9QBRIamewznJMQsRounzFSeCxdcdAGIH9xJHcBavL7AbgONx96RqeCHcNORbRS+qwBHgKagEnm+U5uJ4kQoHggB2POUxLEwhUzU1iQdYACWE77nnuVuhdpCMqCRFFRBwF9UxV0TTEKj4Hj1nnyIsafuE/iyflmKPyiLKg0L1gsrhQLVDoPdoe7sqIQJ0sAfgBbICyNRzhtAk/t7a1ioQz70ePHRIKoEAn3K4ur3cfSzFH8B2vEPsqwID5R5ShicdW4qohVBVkaiQ14TCgl298IUTZt6IDcn1cQdBr+4de0PGIEGoYdh75syZ9sEHH9iWLVt0z3jpAZzYnGdHSeMHoBzDNrlH7r+hsUHX3rt3r2xCSBefXb9+vc/fXE6EzUPYPMdt67ZtIgkobzFkkuIgF118kY0aNcqGtrTYq6++au+vWKG/87s9e/fq2bl/Dyc8YosWLbLTTjvNDhw8aC+/9Ipt27pd9xlzSQkJjCpGTW2N1CvGkO+EAOzdu0eKBdAzErVsbp+THxNhkMJU6Ws02p25xvdDXCHAFK8YMmRIIGw53XdUwLP7URznqFhFkh2jDzx3MFXOfX/yMGnG01WNghQ55l90jkQF1u3uxTi4VzkIugjDK1htbY0KwgDa9+3bK2UOIoY6KmKhvCufm55jVS2lduPGTXoP83joUB9jCArk9Ctf/rJCLx9//HHNrSFDmrSGINzRiZAlFiJboa0EcxfyxkMp8iKQzSPt7doH2Gd4BpSzXbt22tgxYzWGHmbuuWj8RMLOrsOc43cVKsKB+ntMYyEyjKJvJmdFVEP1fs6fnFerTPLURNACgQvkNzprsn/yvTwv15GDq7vbmpqa5GTYtHmT3XP3PSJNCiMPucD8nVBc5Yvx7GV+v1K6QwuOmEfme7VXAeZ/7gnVV0VNUFBjq5dAPJkj2EwhoFJ9PTcQQtZ1rF1KWlT+cJK0Dm21tmFtNnrUKN038xjSzvi7Eu55vLlyxcrouihx+Fi7uzoVrs31RGTpE6eqojVWoTzcSg/Zde7ril629UPmtUjgosOMdc4e67mA3XrW//S//1OJxH3+GKz0jSULlCxQssCntkBu+LDmgnv78P46KRMwB9x2tSt0sraq3IY0VNmVVyywsaOHKyeuvMr7xMXiJRxY7pUmrymE5ikzOuch+U5lPIQvhFolICvJd8h6ZAOQyhCZ7i7Pc+H/SIIU6tfrpbL9wHNiA/AXGCJELBy2HKyAzHjQk9PCvQJ4AJ14sPn9ju3bBVwphgBAUA5Pd4+ROxSVHrzk9XX1At1cd8+ePQpXA/xwXQ5ovk9AOVwXwMkBHQsUABz4/urg0QXs5KsqraamSp53wq74/Jo1a2zq1KkhdG27ABHPQtgbgJrDf9z48bpvAK2uX12tqnbki/Ae3su9Tp482VpbWwUiCYPzML9u27Jlq0jB+HHjNUy7d+3WiA0fMVz2Vc+h6mrlmQDeUGEIraquqvY+RQq365HHnefcsXOnjRs3LmnWDiAhjwjCAeiAcAgId3bKTjwruWMx34wxAvRhW0CqSu8LAOaT1wXiFSJXLnJRV18vgAgBaG0dKhth64MHDiaFJE497TTl9nCvKBsUPojFOxhf7gXQpWsXeq2lxb+nu7dHdsQWgHLGjO/mnluam6U0Ea4nVQyvfz4v0I9ahrKGSsA85DPNzU2anwB6vP8AfeyIfQi3GjlqpMaY62EvlCkIANUAmd8xt4mQrcYA8vkeiNnmzZvsaPsRaz/WIQAH0QB0Hjl8RCDu8OEjCRlqamrWeDFnCds755y5In/r1q2zN15/XdfSM1OhMJRpR6EhNGzrli325S9/RaGSDz74oPV29+o6hLDF/DTm4pHDhxNQy3jxWc2L8nIbMWKEyFlzS7Nsxu8YawHVTEVL7AU5RkH9+KOP7cDBA1J9du/eZa1tbTZ27BjZEhBPFU5CACG3EHhdv7NT81UhsZ3dGqeW5pZkHTrYrrSa6ho5BbA9DiAAONdlrQPua2rqdG/cO/sFY83eGQvBeDhvlR08eEjrirXLPNu//4Bsw++xJ+PHeEIeWAMO2J1EMddiBVHWVOxzgLK2b+9eAX7+DmnD1qecMtPOP/8Ce/3112V3xoPvJ29LIYZJXzdXHaOjjPXE/sM8Zi56iHtOToNaioJIgenQWopKEr+HTEI8k7w6HC5lKKsooPF3rpZBvkUyOsnP8/A8npNrQtx4Tv5eW0sRElezd+7cZRs2rLdTTz1VexnODRwPhEjSRgLborRhA0gt5I2xYtyUD6hnLLNx48fZwQMHbOPGjcl5gWIVxw5HWbQ3ex2fYZ9lv4Fcc+/sWV6MpyBlnPHAKUIYJmSZvQh+yTlRTQVRVGScSqqEypnkVTL5PuYS8wQ7ME/VpqO9XaGQkdQpdzZfKbLcNmyYnXzSSSGYg5Xbq9YC9ImjzQB5cZ4v22N79+xV9VOK5ygnrq7BCkEVViuIUFQnhkdHx0MMpcUO3Le3p+h2pVg5u+6Y9VD7nP3gr//PEon71FCr9MGSBUoWKFng87eASJzrSd5kjIRv/StHDshRy1eYWgwMqa+yKxcvsHFjRorE5SprrDfnpE8KXGzMraauif6kOP3gCHQPt1cmSfKc+ssVi57z+LhJuFyPFwHg8AdoJR7PXM6o0LVr504BKwAFVfbiYRpVGIAe1wOwAXgpTb5hw4YkvyWG3eh7KS5w9Kg1NNQLMCjkCoUrNPEVeQw5WNEbHBUPNecNRQqiUsUBDsiI1fHiQcr3QPgcyKGqFexo+yEpEJiOPJjdu/fIy84zAsq5T8AURztENIa7cS2Bs3At1BsAA/cPKUQB4foASMAn5CuGRMWy365QeUgs4ER5QQrVqzN6fcXcuqNHj4iQSx0Kvcr4Tuzb0NCo60XvtcgOapUKZ4Sy7+VORgCPgFnIA++J4bQAZ8gFag223LN3j56Z+zh6+LBUIcLpsGO20p8KEISKiShAECSpMgUTQePfkNX9+/YnjeWZM9wj5JP5BRhlDEXCKioF0MoqykNYY73uizwh7MLfsQtjG0MdYygdIE9hahSuUDnwLo1ZDM+E4HH/lIgXAA0KJNdVpcHgCReoJPyRUMLOLgE9r3hZKRIH0fO52igCV99I+N3hRGHmuwDNTKgHHnhAgHTO7NnW2DhEnn96gFFpkO+NNiMMEScFqmUSFkYocSg2EZ0HEB+eA+cG4829slaYz8xX5t+OHTuk7tFQetq0qXb99ddrnTLeLXIo7PNcq/p6vbZr9y6bNHGSg/yQ4wiwZC5s2rhJz9UytEmOCNYeCmIs6qKeaqEKJvON59q7d5+IBOsL4nvw0GGFv/HszHcH2tV2JIwV7+W+3anl4XLYePWqD23Hjl0ijaecMivt0dfTI8LDRuoEijyoBoW5QVL5Hp4XIA9Zl2Lt0rWeEfsqVzGEajJXcU5AaJmvOGnYp1Bs41rCScG6fuWVV+ziiy+24cOH63r8yb6BAl+Z91BP5r+U23qUT1dUmWMKk1OOXbXWHzb00GlXraNKGccB0qT5R3GaCq/yGQsl8b0UfIFkskfJOXHMbR4jHaLapyIo5KyipkrVpuANxUCqRSDY67Zt3WavvvaalOply5ZpblBgRUplOGtiGKL644X9LEYc8DxRGef5WdNyBLQf1b1XVOIIOxaKl5SJ+N999z1yUrHHEbqsIkNlZTbvvHlaM6z5Q4ePWFmuQnmYH6/5WHZ1tc1039OnT7MjRz2fFCcaDhxXhdl/qCDaJYcKYxBDrlGpWWfMEwgya2rEyJF2/rx5mvMeOq9OrgpXreCoVoVnJ127du3WuPRwHtXUWXVtfdJ3kPPWq956Di97aYzYiAVdFAFxrDMJt9Y5pnnr55haHBQK9mf/8f8ukbjPH4OVvrFkgZIFShb41BbIjRhGn7hyj6fXuRCLO+Ss4+ghq6oos+p8zhrqKu2qxQtt/NhRVpUvtzKRuFjtrYLMbyeCMYCQfxeCIhcAi0gc7/CIs6KwpeQtIZTJPcYKXkryOaqqamzD+o32/PPP64DmPZ7TQsGFDpESqq2plDMgPJQTjzlMKnaQy8mjPXvOHHmBAZeAgZgvEfMaKHnd0X5UAB7gwMHOoebJ+l5mPZJNgRPlgYTm26HsOKQm5mIIyITqbDx5zOcCPIqkhqft7AK4VrjSGKI1ea8O+UAcAYux2prUhVCqO4ajxRAevhUC4cTGwwj5Tp4JEJfmpMTwV/fsot5xTcBHUvgg572MqISnJrI9Xm2vPISjEsrGvWATFB687jybF4dwrzd2BGwobw8yUO7Nj/kcRAL7QA4YS0Abnm++F0AFGEI94T3YAZIrb3ee/md4kr34Bh5lng1iwBjxOraCfPMn3+85Rq7QMAewAwCM13lmrsmaoKCECnzQ1N1yAq+A3MNHDotsvPP2O/o7YHru3LO9Ol4o6hC960xewKDKk8emzqFYye49e6xpyBBvoIwy0QGgdxVKvneKKoRqiy5gezl25feF3C2FiAbVkvd0dQPGfD18+OFq27Vrj1TcSZMmC6RCBCB73/kP39H4eOgm6tFBgUSRUULUaOpdXZOA9DgHGRfVWSgvk6MEwnPkUFT3OmXfqDZR9p7vgjy/9tpr9uGHH8p5cskllzgJpfl3fb1UbH4gkNjq7XfeVi4fijGEidwhXy+9InsjRoy0fB7A26H7iM8RdpSksEpcp9iVsUXB+/jjNbZ+3QbbuHGDnXzyyXbuueeKPLDuIUs8N4TYHToeNghZfO211+3DDz9K7vXCCy+y2bNmeeVRVd7slIOBjYDQ2VhYRZU/lSNJDqKHmHqVTldyeQYPV/YQan/Nc9k0Z+nvV1Zu77zzjr399tseNdDTY7Nnz1aY4MsvvyziMHv2HBFNQnK9QiVqMCG9XuCF9arqlyHnkzXjKltOhBPygBKMI0MFMYJqx/Mz4D5HDuh3jGcMe/QiK65OQxJRerkWzhCFH4aqs/G5CSHmFGCOQFCYvxvWb7BVq1bb5MlTbMqUKcrHfPmll23X7t1JfilzafToMTZhwnjdy4oVK+zMM8+wGnrVhZDHWPAFQowttLeGBvZxD0HNhqDgoHKl3nPdiDRgfTAvKiurrKG+QZUmR48ZYxddeJH2Mb6fokN79+y3J5980latXqn17uHtXXbaaafajTfeYN3dTsr4bmwRia76FNILsqtTpJ59wwv+bFXIbOwD6ASw1s4++2wpkJ6i16u9FidfmZygnNhO4mj5AOHPlVVYTV29VVRWqbk847tr5y7NBc5E7KYzM5Ay9t7Yw5Lziz2IecuYeFGmUGQoOC7/x//8dyUS96mhVumDJQuULFCywOdvASlxHGocCyR6o8R5YnfBjh09bNX5cpG42upyW7pkoU0YN1okLldRY4UyD22MfYW8B1UU9Ug4j/3SgrTn9cgotBUoXMijShlcAA+xEMrxJO69d9+z++6/X57cSMrkMSakh4puvE6uRgDMfEM8HAFLgHO87IRU4Y2H9MVwRn6HZxqwDYnzQh4AZ7dJLNMd8+giaYrgKwKV+HS9PU5qROBCdUMdlqHxNL/jsEZxkRJUV2eQOAAqh7Ny0+h5VFsrEEE4pHu/IULlCeB2Ekj5cy/9jtIWw7MAo/LGh7wwgDmqjj7Ty3N62J/nbdBjrUxqQSxRH3OsAHlz5pya5HgAePHQAw74H0IXC59w/WgDV0jcDjFcR20ocp4DxOu1NdWeN9QD0aqUpxpbRLsCNACvkCvGDODEPZOPpSbEdfV6Drz6yjurq/c8uBBaS0gtHn4IPGNNmB1hiz7erlzu37/P3n3vPTt86LBNnTbVQ/PyeRF8yAYgiWtw76iMgNR777lHpGLsuLF25ZIrBfwhZoSB8XkpfOXltm3rVn3P1KnTRFS2bN5sb739tojmyBEj5eEHkJP/hB1UQCSEP6oBumxEVbtGjQ/3zPMBKFEoVQClt1egFwLfPLRZeXGAbkL5eL7zzjvfVqz4wFZ+sFLK1R//8bc0x5nvygVSTqsrOPzEEGJIGkSAZ49hWYBAXgOcQnqXvbFMv2PObN68JRD/cpEiCm9AIAn/g0CeeuocqSuEqaKIon45CetWKB3FT3ifKzKuzOE4wDHAWtiyeYuUJwpC8JOMuwraeCi4l+r3HFdIIfOPPYHP4rRZu3a9xpC9a8qUyXbxxZcotBO7M3cBv5EYsiaYw1u2bJb9XnrpJQ8BrKvTPZx11pk2YcJEKWnsScw/5hvjGFUoxid+N/PGnT+x558XqIAIcK/MWa6t0GoKcVR4awhUHdTRjz762DZt2qRQSggbNie8cMGChdoXCB1uam7WfBNRUe5lXiSVOUPRFyneoW8ZqifzFaIMUeJafE98L2cDP1yH4ia+V1WK9KN2QYr4THTYiPQpFxWngGnNMk+igwfCzPPzGeYd4w0hYo+GAFGkZfu2bbbigw8U3qg5RnPx8nKbNHGiiJVCTjs7RcInjB8v8sn1IW4xnHfUyJHaX/h+PsPeiSLMvCY8FzKKHRlbqntC2n72s5/Z2rXr5DTi93zHzJmnWHNziw0bNjwUz6lS6DnzeeOG9VLMiErYvmO7nXHG6fbFL35Bax5l1smvO8uis9FTDhhzKh+72skzvvLyy7b6w9VyusUwZiqvnn766RoXGs1zDumALfRYufLBvWIuuZGEZnKWVOSrrUvFY7z4DLaMocFEfChaIKrrENzQfoG5573h3NHqRM97X6owWFlZSYn7/PFX6RtLFihZoGSBz2SB3LC2IQWABSSOvjJlZV69UH2MOjustrrCqitzInKQuMkTx1kVsf5llWr2PSCJUxx9qFTJLQZl7YRIXCjOoc/ExPHQ/uDdd96VEheBQ1R4lMcC+AyheypZjXpGaBoV+0I/IIBNLCQAuCFckT8BkSg5HLau6uRdeSknvNBVwajueW4DBzSkMFTnDP3bvCQ8hMhVTW+iHT3gNGz1A57cCkCYckwCoIG4cHg2NFB23XNKYj4KoEX3Fzz2AtaEEamvlHvxpf5Q7ppcHFVgc4+/EyhXLh2s4+UPRVzkaY/37BXSGFN++Px7772n/wF+FAtIy3S7F7hSIDlWEPVKkCJpoSqo/+nFIZzEhb5IhAZVlOk+8c6/9977qi44edJkPeOB/QcUVge4Gj5iRCizX6FW8gLW3T3Ko0NtAlDPOmWWQl+V4xdyID3nkgI7oeR9LqfPQJxQI/kOQB8K0cZNGwXqmsh1qcrrviBzkBCPAHYiin25Pvd1991320cffSRv+aWXXSpyTr4dZKG2rlYkrTxXJiA9d+5clcPnGqu53oaNPraVTt4nT5pkM046yQ4dPGgfr1lj++n9FAoKMO6EIc6YcZJIGmHAmzZvFmBnncZm4jgkAKyvvv6qCO0l8y8ReN20abOI4rJlb9rrr71u4ydMsEULF4l8sPZFcA2VANt5hTzGAiLhDhLvu8YcUHGZXlcuDx30MFRycljXPO9TTz2tPKYbbrxBdmF9AfixFUSAKpiRtLI2eH5INWFs2BJVBtCqogwC/70af74DVQF1bunVS21oy1A7etSrd0ppDePjIXtpnz0pXISUoQqVlYlYv7n8LXv9jTeSYjQzT5lp5503T6QMIgbY57lGjhrlY9DdHUI5N9pvf/sbD2vu9Nw5whrPPPMsKUSAdb7DVXdvpI3KyPrh/kePHiW1CRKxZs1agX9UUuYh67uttVVzjfFYtWqlnClEDOCocMear0nsRK4XObCMBQR0/vz5Crnk3rE7ZABQj71wNCxbvlxEkjk4beo0EWTmEdVFN6xfLwXspJNOUjju1q2bbe26tVonanHQUG/Lly1TUZVZs2bZqtWr7KMPP9R8xCHAdRnLiRMmy3nEfaEQolLyecZbkQ7Kv+3RvUNssRWVRV96+SUbP36cLVq4UPmR2I0wWOY4a5P7Iy9u+vTpCotcuXKlHBrcCyScsGp+//LLL8mJwPXmzJktNfeNZW/oPtlnsSmkc2zIrVu7Zq32R/LvcMQ88MCDCtclzNbDWJtt5MhR2rfIFfbQd3fuvPDC8yKN5513rtYOzgGcFn/+53+aRIRwr3W1nvumwjk0pCdqgqqwodCLWkvQRH31auU1cl2cEeT+oXiedeaZNmLkcKuuyct5QBhlAUIX+sQxDyFqhAjX0WYjV24dhKwr3JVCWK4EMlf1efYjeiB2+3lHdElSWCb0hGS9l5U7eYvFcdj7vvWn/2tJiftMcKv04ZIFShYoWeDztUCurbWxUBG8f4UCeUAOiCgIkLNuq6+tEomjQuXVVy6yKZPGW76yTJUpe8wreil3RGW1YzVKyEvMsaOwSSy/X+Y5cb0hUy5TVjt5rJihp6bK+BpDJcpCQQn3zz77nEqgQ8zw6HNgHwn5Wa6g5aUKqWJXppy4hx06KVm9apWa7i66/PKk+EmsXKZwyZ4eARA8nwXzsBLAJqQQDzXEaUije5hjOflITvTcKtkvupo0Dlclt0JBoA4QhrJz5hlnqJJizAMTSCNHrDwNZ4L8yCShslrMMxNxCr2K+Ls3UHaCBLkDUPK8rh65LSEf3lOsoOeR5x+7dHclYXqx+TX3C+C94447BOYBXFdccXmSR4SSAZACJABCvDWAV6aLpDBW2oskzommqyS7Q47b2rVrBf7fevstkdphbcPk4QcgkcNI0ZCJEyeqZD4gamhzi1Qnvhvi9/777+v+AIE0RgYgQ0wUahcKo8Scxbfffksgj/LjERRDLB566CHbsWO7VACI2+5duzROU6dNs1NmzoThFtlX6mFdrT35xJP21ltvyTYLFi4QAcQjD9HR+ED2GhqknJGrxDUJK/zoIw8rJASOMUH5ADiOGDFcSh6FFii8oHGibUFVXqBWSqwqlHZLwfJwuyq9B3IHUQAE33f/fbqP6667zoYPHyE7ok4+88yzdt9990ulGTNmrM2aNVv3gdKF157S6UOaGjWGhEpCJrhvbIm3n+vz/cwh7hHCgNJCIYbNmzZpPD74YIXt3LVLgHzhwkVaO4D8O+64UyoXZAnVceTIESJWAFxAPAVLmD8U22FNXH/d9Xp+QPiZZ5wpxRHlc+LESXIm1NW5XVmngGMK6XDfKJaQQuU+EvpJeO+QIZ4XVkaho2qF7jHmUaFnrADghHlCstdv2CAVDGLE3IP8sL5WrlphjzzysHLsvKG457LF0EjUoJknn2zjx4+3GSfNsOeff0GknnA57ZFmNmr0aJs+bZq9/c47Iq6oN6wdwoWnT59hw4a1ST16//0VIuSoTRAVQkgp5ML8xRGFHdjLWD9cF+L2zjtvi/yqsmk7pfaHigAzdoxP3CdQhKdOnaJ9dNt276EX9z3UYHJysR+OsNNPO017LM/BJkRhJPaZt956U/dEIRVCEAmTXrr0Wtu9a6899dSTmteQfkL4zp57tlQ07I2D4uWXXpKKjormStJOq6uvFcHEccXavvTSACCN5wAAIABJREFUS/UcEDb2AtYj+zY2jyGe7CU4WQiJfeGFF0SkvNhIqOoYWoMwfl6wKORnF6jKeUwkFwcQ4bOolzgJvO2GK7qKTlB0AMVX6jQHOjoIsc+ruiq2XrRooeYA84kw5iWLF9vOXeRmH9aexBmlKr2Q8452r9wZ8g8VXlleLicixYSef/45KfDck4f152zatOnW2tpiw0e0iRDmFEHRbXn6AQZnK+uNXoiQOEIq6fPHvamPJaHmRGiol53bBocB5yfPJcck1UJDjiO/x4HDHq3cuXB2cwj90Q/+S4nEfb74q/RtJQuULFCywGeygEhc9NpRpCSf9zwZwssqy3PW1FCj4iaV5b129VWX27TJEyyPx76s0go54ue9uawUJylngXjlIGoeUqnDU6TMSVwh9O6Kh2r805GvatgH4uFpYbE4CF5Umt4CfkhEp/8U3lgdeKrY6H168ELHimgoc7HgiINJJyXk4gBQzps3TyCGgwwPMCFoeCLxVJNf1NvrfaEAajt37rRXX3tV6s3Mk2cK4A5tHSqAHPspxdy3Qi/qE1Utu0W2uPf9B/Yr1wOv64wZ0+2CCy5QHo3AZCgY4YqVhx/xw6Gv/BTyyAAVodcSv8uClUievCqah/BADjionTx5/zX+j+GXHjjjDJHXlSNSWSGFhe9DIbr33nvlsQdQLly0UPereyPBHrATKi7GkCl+kebVeTsAr6JGaGrMb+y1LVu3KhSJsCRKgfODGgWoZGy59qzZs2zvnj0qiAGwH9bWJtVjxPDhUrcY948//khglDHhHgGzl1wy3ws74JwIvf2WL19u999/vwDf5ZcvEuhETaJozCOPPCKgSJgeoIvvVc5Ofb0rmEG9jIUedLM5s5defEnhdRRzIJwSAB7DUgkJBDRRoAPQhlOBcXz11ddUqOGSSy62M888M8mLgTBH4sx1R4wYpuUEqATkMmdQbE8+eaZ6y/F9zHPUSlS7SZMmeaXEygp78+03pXBcvXSpqtxVlKPYmt137326Ns+EEkx4XHNLi40bO1bqkhOJaRqnNWs+Fsk668yzZNudO6lkWm6XXXaZQPY999wj8gAhJDfsw9UfSulQpcNQHZQqlJdffoWtWrXKHnjgfgH+efPmaZxQdVB7nnjiiRDqa1K1yBNCOVqw4DK9PxYLQX0H6GIbSDMRA+RInTrnVNu8ZYs988wzIpSMKQpM3BNQt6ZNm6bP8vvzL7hAKtjdd92tYYwKHesUQkw1xaieE8o2/9JLRQxZd/fec7d9sHKFbH/BBeeLzPG9AOVYxU/qRkW5femLX7KHH37Ytm7baq2tbSKSa9au0RrDJuwzjzzyqIgxThfmPKQJxwjhjUOHUj3Te8thRwglIbIoXPz7kosvFtl89ZVXNB6TJk/WWmBe8wzet8+dKrHip5q/HzsmknnGGWdoLuzdt0/7ECGLjEV9Q50tWuQEijGGtNFOgjkAUYH0s4ZYM4RonzP3HM2bF198yRZfcZXGheI5EGLu64OVK0XoUdEgZC+++KKcQzw3c0UtDPI4k7rljEAhglD/wde/rjXJ80Jq6Kv23HPPiVyee+55mqP8G2fA9dffoHtlf4b0sh4gtyiU7DHc93nnnSdVEicKEQTszUQmxtxVbMLnDx8+qv38lFmu5KEa6gzqdUeZGa0FOG+8Yim24xxgfrN3xz6KEKWpU6bYFVcs1t79/nvv2Vtvv6lw4rlzz9GZEx0LnJ84DwipjMVgCHPGQcH5VldXY01NjVZfXysSZ5A4OeHKNM9R4lD3yYfLV9VYfSPRBFUeNdHTm5K4kLPrDe7pgedFpjgLY1EpqXYUcSJ0k+OcPG7t2wX79p/91xKJ+0xwq/ThkgVKFihZ4PO1gMIplQwjAuYhkFJ7KBldW2UVZb1WVuiyhtpKu2rJQlWnVGGTfK2VV9YIaChsI4DdpGSJFBnvr6QfKVSuCJkUo/RBorfPQ9+Ke69lH5ffbdiw0Z544nEdUOSyTJ4MePUGz7FohlcV8/LQ8kxXVirfAG/tRx9+pEOJohWoKXyOkJ/5l8y3latW2fvvv2ezZ822KVOnqmpgTQ2VBXuk+Kxft17AEsXjw48+FLEDrJx80slSAyNhUW+eXLlV5T33hHwW1CYAKACHvCQ8yAAzEbGC9xFTwRG8vcfagze0oNA8yAFeY0ANwxR7QQH2AO2ADg5lvh8QEStdApKUq9PjBRVi0Q1e5zsBcAARvSeE3GBjDnaekXvDA79ixfsiE4suXySACRi77NLLBKjWfPyxQuYAdhADfrDbxk2bRLYA0NwTnmlADp52bNIlwNog8E2FPcgTYBEiQAEH7LBgwQKRUHJjADyoGzVVXp4bQgNJg6gCMAFxeKMJqWQ8+SzeewoWQHAef/wxgVSuwb0y7szN1atX2dNPP61nueCCCwWQ8dzzWfJ/UGIIvwJcAaIJx4TooJp4OOWHUjxQhwCH69at1/3yPsKXCEk799xzpDIyByCckNKFCxdqDCiYAUECQEJ+GF/AJsoequILzz9v69dvkF1RYAjvguAA0tavW6dwOLzo5EWdc865VldfZ++8967A6jlz50qJg2wARt988y09J3Yjxweb7t2zT4CUOVFVRRuEbs0nyC/jyTri3ygZvJ/7BvA+9NCDys8izPPss862V1951T76+CO76sqrFC5M82nCNa+88kopz9ifsLbrrrtWuV0QO3KPHnv8cYF2CCFrgu9G7WIsIRLMEeYPShyqbKywt3fvfhsypFlqIwCZ76TNA/mLasgdQqvZA6RMHesQQfr6LV+3AwcOar6ozcHw4VpX2IfQRhQg5gMqIyGGixcv1vpg7j762CP2xhuvKf/vB3/6p7Zq5Up7/oUXRBZmzTrF3nrrbZESClJAAH/9618LnJ80Y4acRZCOdWvX2g033qh59Y//+A96/2WXLbCPP/pIDgwIDtciT4tnQgG6+OKLVA0TpenZZ5+RCrd06VKpx48++pgcbl/72i0KeYS8nHnWWbZt2w6rriJPtaAwPSkwhGWWl9vwYcO0b7HueA1lGjv98pe/tMp8uX3xizdrLvzmN7/RvF28eIn2qDt+d4fI5ZIlVyqckDG88sqrZN+77rrL5s6dZ+VlFfbCiy/qcxBD1ibPgoMEZxD5b9wL48oPzo7GIbQ2GWO0/2BvYM/hnnB+PPzwI/qTUM+nn35Gewt7MCoWCuMVV1xhUyZPtgcfekjzDCcD40mLjGnTp9lJJ51st912m/YEisGg5qHUbt263Y4cPmqNQ4bYvPPO0+8eeuhhKcJEciy58ip9P/dL71McOKyRnp4u6+ruENllP71swWUK7cXJwDpmLvPsrHEIMOOGQ4T5RMETCBStPFir3pSdPnxeiIm9kObusVIpduW+W9soVpPHJWpHjxy2hrpay1Nds5MiWFU6E9kjqE7Z2NRs1TX1ar1BkRnCs5W3XFGhvZf3q4BUKOCkPE6iKULbGs4Jr35MkSEiUTyChfd8/69KLQY+X/hV+raSBUoWKFngs1kgN2J4i2slgcR5OpF73upq8pYrdFm5dduQhmqFU4rEVTqJy1V4f6NuErdDVT0OPM/ad+UtaTdwXE5clqx5XgCH+4BNsEPeFmCXkDBCPi6+6GL1A/IQGC8gwg/5BBEo8DoE7Mknn9LvUHjoQxTBHQcp3mVAAp5pQNRVV12lcEsPT+xROBQAjO+86OKLVWhk3/79IkuEBOERJwSTXCPKfENAqqtrFRIFOCQfiutCAjioAQQARg57lCM8uYAdFAI8zniXCYdbvWq1EQJ4yqxZdt6554XwpLwOfIgOz4UqgaIDkOS9gN+YDA+hoPw9zwbQ2LNnt4AXifnnnHOOro3XNTaU3rxlsz326GMCNPPmnafeVr/8xS9UwhrwDzEBxKFoYGPGYsK4cfo39oIcAVoBmwBqqt7hgaeXlYflUbSlUoDm7XffFShCdeHZeYavfu1rtnbNGhFdgAMAjZwbSBXjxd+5JuocygWEizGBVGKPMWNG2wsvvKjcI8if+q/RWDuUiOffABTUo1i4ArIGMVXYI2FG6jdVo2kLgGbsJlMxb/Uq+2DFiiSsEHCF7SmGAHCDTAB0UBYZC0Drc88+J3BOSX0UAkgQwJl5hkqG44OcPirTcQ+AU8gpVRRRC7nHZ599VsDrggsvNPJBUd5QoAGuqGfkH61Zu1Y2WrhggZQ15uNzzz+nkEfWBqFrOAkYJxwdPB8gGeD3zNPPaNyYI7/+9S+tqaXJvn7LLRoX+r8xb3kvAPyhhx+2S+fPl/pArtLtt9+u0Mjz552vuUfBFnLeuG+1MZgzWyTy3nupirnSLrzwAikLqKIoMkuvvlqhnwBXbEnYHflJLzz/gsaTMFLCEynIgCLAdwCUUSjaWofbkMYmm3/pfDkdUI8ffOhBzVGehTVGBUPmCHOL0MM3l79pt3z96yJzEBIK/HC/AHfIxKhRI+1v/uZv7NZbf6IwWQgqJAUb4PC555677N133xGpoJAIc3HZG2/I+cJc5xmwDaob8/KXv/qlbAxhQ4FEtVu27A2pQqhJP/zhD6XI3XTTzZqjrGvIN+uUfRXbfvWrX5UTCJWVec5zoGTOPftshd5CUFD1sStzHgJ80UUX636GtrTpu373uzvk7GFvwoFFk/YzTj/DXnvtVQH9P/jGHyh89kf/74+U/3v99dfKgfCLX9wmh8KXvkRD8Xb78b/+WNdmPuPAYK1ff8P12gd//avb7eSTTlERG9YvDhKKvuAMWrlylc07f54NHzbc7rvvPq0tHASEbvLZ7du32bTpU+3mm2+S3chNg0xTHOh3d9whJfScc88VuWZ8UZ4I6/3iF7+ktQYpYY5t3bpNpJu5i7OEsFXI8w9/+N9s6pSpdu1112o/Juz33Xfek5PxS1/6kipQ4mxBTYSM0gpg+rQZIjDvv0e4NsVeerSfzJt3jlXXVsrZRN4u9zlm7Fh74P77RcL/5Hvfs/qGRvvRD38kRwnzCzuzH9J9p7OTliftIvpLlizRuUc4JWPz6KOPqjgR5wtkDxtCBEeOHG4jRw1X+CR5lEPqCSHOWfvRI3ovpJQ9gO+tUouBOmsZ2qq1jmeRiADmEy0g9u3br8gI9iyFk9JEvoOKm3vk3OE8jIW2amqr9Xm+h0iTH/z1/1VS4j4b3ip9umSBkgVKFvhcLZAbM3pYQRXdlM+GEpbu0zT6zvV2WUVZj7U01dm1S68IJK7McpW1VijL6yBUtatCQfl0Ko8eenrHwhJeR8sLXkDtVLQ6hNkplC/G3Uuk8yId/f1AAACTAAE8h/QNAqSpD1bIyeMAAsBxOPED8MFDTj6JK1Oe20AuCqAa4I0ihheXsBuqt11//XUC9SqWUsDjuzMc7o1ScqRitB+1Pbv3qGodwJzHgWSQS8jnAFQUeABgAGo5aGNopzyfIc8KInfJ/PkCxXjp+Tcg78UXX5CHFXKEt5Y8i1u+dosNaRpiTzz+hPKM+PGy/IeVnI5CwLUgA5A1PkcuGSAbVYHEfzzEADq85OPHT9B3xD5pEAHlzXV1Chx94eab7YknnhTwwRPP2GEXvhegdMoppyikElKMykLJb4A/ZAGSCMmEvEHkUA95H+OBWnC0A9XOibsaond3C9jg/cYTT0U4QDEEDxI9YrgTI97/4AMPCFxCsFArUAMBXIQu/e53vxNR4xqAb96HrRhrbBnJEveoNgPcR8ih4VqQLcKgCF/kXiH4M085xV56+WWpACh7FCxQeNG3v23//M//LHvHe2Nuoip+5StfUcgeShqqCY17UYkgJ0899ZSUEAA/wP23v/2t7dm9266+5ho9D8Rt0aIFNn78WM1JAO8PfvADe+DBB+ztt96yhYsWyfbKOTSTzcmV+vKXv6z5sX3nDrvv3vulkFAYg8IP3C/hezt27BQYpUE0Ct2mjRsVjsa43nvv3Qr5/c53/oNIxY9//GMRvmuvvUYhWQ88+KCIGPdNFc+/+/u/k9J9xeWL7D3lfm2TagTw5HOuXhy1e++9T+vk2muvU9NtSvVTIORP/uT79tAjD4uYjB4zWvNk4YKFXrHwqScV8nfRRRd56Fl7u/3ohz9UztzFl1xsc88+JzRBdyDKWvz17b+WTW688UbbvGmzPfTwQyricd311ynsFYD+hZu/IHUE8g2JvnzR5bZs+TKpmiiHf/iH37DHn3hCYXzMFxTd2H7kpRdfsDfeeF05ReQ7MTe8Cugh2YV8PxQMlNjRo0aL9PI9qP7Tpk+XQsSaYN5ec/XVdtsvbhOBBcxTGIV5ivLEHnjyySfZ4isWC+AzxhB25s6LL7ygvLobbqCUfbeIFgSM/QcVk/thPuYrq6T2sG/84rbb7PobbrCTZpxkP//5zzV/Cel89dVXlKP2zT/8pkgDShxK0y23fFXrn3nJesMGhEg/+thjmgdc+/4H7pfNCStF4UGJmjRpqpTiBx94UK9fd/31msvcMyo3Dqp777tPa5HQ6Usvu0xh0T++9V9VzAZCREgtTg6IqMjhr3+l+Y9DACWZvRjn09KlVytXD1LDmfCb3/xWhBGHA0TvtVdf1d53ww032s9++lMp1/yOa0PuIXIo6DgwyA+jiAnzjnBnL1xFDlmVtXcck31Zu+zrf/EXf2pV1RVybhEey31StZewc66PY5Fc03/4h38QUbri8sX2zLPP2tatW2zfvt3qr8OehJPsjDPOlEOAaAiqeaL64RiIFSpR6Ng/sdv06VPVPBz1ra66WiGV7OGciThpcBYwL8srq6yxGeXOo2QgcMzf2M8S2zCmE8bjpPTG9ziOcNThqMDBRcEket15n0wqK3sofKlP3OeKvUpfVrJAyQIlC3xmC+TGjhlWUNVAJUwDFzyHTYX4Cj1mPZ0icUOb6+26q5fY2NHDrbIipz5xVu7VrtRvjCbRIURNBC30jVNxktBCQCSOdCpPdEtvPpA4FchQWcf+fgo6jOjZdP/994kA4OUE/EDi+B3AExJHkjrgeM3Ha0QIAFZ4vvH40m+Jz3KgA8TwZhOyCHCASAFeICB4JL20d61AA+QA0ES4DsU38MgTNsR1AJuQGg5IACWhqCAvCBnNmGMYJqCW9wOYCA3D7gAQAD3vxXvM7yGVAEuS3Pk7B/xTTz6lcDNIJAAB4ky+0u49u422C3NOnWNjRo9Rzh7gir5l3Pubby4XqECdAFBCklDqAM6bN28SkAH0QXr4GTFyhA587gvA4/fqvadQxiB88rSX5ewPv/GH1nH0qMA+SgOEGsWTsWBc8OACdFGSyF8i9BFSAtg5e+45tnbdepESgAoAJIbFqmR+oSBFEjK8adNG/Y7ng2wQjkruE0AUDzdjgdIIeP/hj34o8sZ3cq/YEwUAxS3mQhLSR+gp4w5hdUVlmT6DsgAQJfTy2WeesclTJtvpp59hTz79lJQ6iAZhuTwj6wTiBwBFFQBUocQRikvuC+rtivdW2C23fE3VM+kpR3VIXidc8rRTT9Nz/+3f/q3A6Pe//30R/6efetouXTDfpk2dYo899piqAVJghTEiDOraa64RaeZ5sO39DzwgEvKd73xX82LDxo3KHUVdID8QVYb59Zvbf6PCQOTAEArG87AmFy26XArYnXf+VmHHrA3ILESHOb906VWqZsp1ZkyfLlUQleTe++6V/SEkO3egfiyz0884XSoPBJLxhijzPRB/xgeCRx7iv/zLP9tNN98sVQ7CDLBFsWKOMTd5blSSkaNGqjE7qhnkgHVGSCcklnUPuWArAfByHcYDVZRxJzyO0FeUpFdeednuvPMuhQZCdm6//Tea04uvuELgffmby5W/+Ed//EdyykDGmbM8GzmPODd4jXxctjPCa3EWMAaEsvK9zB/fgzoFhu+791577/335DjidfYT7hPiiKPmH//pH2ULSBHKPPeBGoOqf8211yism4ItzHUUM0K9X3zhRRva2qp9iDVy5x13SAHCVoTOvfjSi7oev6MCKcTxqaeflh1wjEBueB5CMvk+7h9VMTpYIHgQbQgI4zB8xHC7+eabRaT/9V9/rO+D1KFc0s+NHEMK2zDv29qGaxyJNsAhQ5go5J7vgXhzFjCuOMC4f74HdRJiyb7J3kZ468uvvKLwVOYsjhCcSKedfrqUP97PfswcVV4oFYYbG0WA2D/Zy3CksU7Yx9nr7rjDHTuXX3659kTWH3shYfBzz5mr9U4lUJQ+qpZ6fnB3iFDwqrrsO5CtG2+6weobqvUcOCZOmTlLBZH4LAVG2AfGjR1vv/rVr/RM9BNEXd26ZYsKokybPlnzjLxWyG+sAMue98wzT2t+Q5z4n72vuanJWtsocDNDeXA9KkJVZtbbY500mO/tFfnfvmOnzuCaOqr5jlJrcNY9i4N9ivHjuVDICZWGvKnoSajazHt4Pq/kW1CVUuU7034oROaUSNxnxlulLyhZoGSBkgU+VwvkRo9qLagiocIoUxLHBk8NykIgcW1DG+26qxfb6JHDqLloucpqy1VQAt83eVXComl4D6per+XUANsrVLoK52X6IXDocV52P2TQJdUrY6GN/p+R0EhCzR64/wFd44LzzxcYic28CbGU6lcoCEgAevkdTVjPnjtX3nlUCwAeqhmAEmWGXB7C8/D8RiJB2BDeSfprQZYefexRvRdPK6oBnn2IHyFP3/rWt0QCNmzcILCHCsbjnnTSdH0nQBWgBsijIMCOnTsE5ADseOa5D8Kmbr31xyoHD3F7+RUnXNw/JanxzANweT7CxlBCyPmg0Sve9xtuuF6hTABriqf82Z/9mcjMrT+5VWoEIWUPP/KwXvviF75oP/3pT6TeAJwIxcI7DTABIAGEILuAZQDYx2s+FhECdPE8kDjycL78pS8LHEDiqAwJiaPCGsAU5Y/x4hrYhOsQ5giJA2iPHTdBAAG1ETtAOs8662zdx3PPPSvAeTmq5/BhAt8AznnzzheBefihhwTmll61VCST76RS3nXXXmv/9M//ZK1DW5W/B+DGFtiNvK/HH3tcwOpb3/6WgD+hjpBReqnxneMnjBcYB5S//PIrmkMoABCcu+65R2Rt/vxLpVhEoE4RBQghxIFiOpA/wBdKH9c/dOCg3XjDDXbqaafqM6h7hHyeOmeOnXveuXKA/MPf/73I1y233CIVh1DDJUuusLHjxog4EGoFKWDsUVYunX+pSBbXw7YAaOb6D77/AxXqoNAHCipAECUiVlDkNfKKIOUqZU7/u6Pk2Y0UiXj77eW2e88uKVDYmvsgH42qgYRaoQTh+KBoByGOFNV48aWX7Kwzz7Ajh2kTsEahswB41V/o7RUBJ7eKdbpkyWKpq6hphO5B/JlPb771lsgejb2xNZUb9+3dazff/AUBdJ6DMFcUTCpLMp7kwqo8erlXMmW9/vJXv5IjhlBX5iWgHhX1mmuusddfe015U9zbzJNPsTvvvDNcc6zGBTKKo+erX/uqPfcsVTzv01rAUcR6AMS//vobIhTMV9Yd+VSEOrIvsA8wZ3G0TJs6Vcoh8xjFJyrcPDshvxSn4f2oTIQA4uggJJI5THjmuvXrdW3mFc4XSCf7JyQPMqr2JCgmhw5pf8BZQaEclBcIA8SW8V28+AoBe9YUiiv3AemBvLIXMUf5TuzH87F+cUTRE5JiLJAg5hmOAsaMfDxCsfk9yhXXnT1nttYb+wX7KiSO60ACIVKoOewvhHByHeyKE4f9V6HkI0bICcX8pVgUiiW5n3Nmz9E+ftfdd2t/g1zwg6JPCCpk7LRTT7ULLrxA9mCsiTRAKefsomUABAoHHlVZqabLM3EvrNnnX3hezjEK37B3USkWW7CWCC+HyPi5QtGncjltmCeshfPmnW3vr3hfoZZEnqB6Ut2zu6snifTAXii7zEWK/lB45LTTZtnNX7hRz8UeGEO9mcNc66moxIW2MLyPtUuRo1NPm215FenqthwVOstwukK4erTHatyOdaqoyagxY3XuMkZePZgzuLilDIqqF/PiGb1yJQ4bntEbfscerQU5LHj/n/+n/6cUTvm5wq/Sl5UsULJAyQKfzQK5kSNaVEsk5sRBsfynoOqU1utK3LCWRrvumiU2akSbWaFbzb7JiaOiJT9llDwuD41NQ9Nop2upEsfBQqNvkbjMj+hdaCmgynADKHHcEzleEDEOHMIEAXN4TdXnrapa9w2QpTIcuVdUhaSXD8n1kDJANuF5hCfRJgAlBlVCveN6ewU0+DvgCa/ljBmE100TaduydYsIHZXgKBYAYaHoA2SHzwJ+8aQSjnXkyEE7eHCfQrdmz56l0EWAFZ7ybVu3Sd0gnA1gCoi76aYbBSxpeIyXHk8xnmeKXwDi8MQTkkP+DADizeXLFdYJ+AJUcg8AccK98AoDgHkOKjJCAEnwx1sNuCK8DzBFcRaI0EmhHDqkFHsA5nhO+mc98/TTIh2ATsglhTPwjmN/wvcO7N9vP//Zz+RZnzJlqp4BgBhLb5OzQwEVCBZl7QG2q1d/qNytc86dJ2Xi9l/fLiJLzgok5q677lZRkCuvusomTphgd919l/JqUKMgq5AxABdKA2Dj2eeeU7jlRRdfZD+59ScC/ouXLFb/MlQzlE4I46OPPCqS/s1vflPeAzzYAD7mDzYjnAhvPTbiuSETgE+Ks5CbA8lD2cLLDrn53ne/a3ffc4/t2rnTvvLVryg0jJBDiAyha088+YR98P4HtnDhAt0DYIom3xSFmDF9hsISt23fZj/60Y/UnuDmL9wsFfXZ5561+fMvtilTJ9l/+5d/EYGCXBw8cEAhbuT5ALAp4LN33153DGzfoXugafOatetUuAOCRLgXBNAdCI/a8uVvSn0j9Jb1CoiLjduPdXZIQEdRJ6QUFYhxZt7CyqhySBgchTkA7BS8eeedd62ZJtFHyVvs0nqEsLFWCCMEnENUCF8mlw+iAwj/yU9+oubnVyy+QkQQosG9oJhAVMlhYr6xriBr5PJA5MkzhSgeT49kAAAgAElEQVTNmn2KqvV5Dzt6IJrIPjmVDY2N3mw9tAagvD15P+S+ecN3b0HCtSBg6vvX2CinEGOC0wUCD6BFsYBgsR4Yhz17vCIlBAYSglLCmK5bt1b7CaHRY8eMka3Yi1jrzGnukVxTr6zp5JOWAMxjcmFxerAuyWEjtBtgzrhhNyp5xob05E+SB0nhIOY5JIuQRb6PPY45Qk7knDmz7Pzz5+lakCbWNu+jmi4KMCGdEENUKeY+exD5ZNiFfF9shsIEYeO5+R4cTjh12I+ieo96Om7cWI0L+wl7EHla7EnrN6xX0Rtew5aQpkcefkTXYDz4LLm+jO0HK1aK/J12+mkiP8xJ1io94qhey77I/opNIHWEEUK+IN+8D5UTIoetWa8QdwouMafoN8d3Q5xQJNlLH3vsERWG4TWcCdOmz5DazPvXrV2nMFPmswpTVVPYxptyU+5/6TVXKaoD8gmppVAOpJLKqjgx+RMVDHVP4YodHZovra1Ntujyy/R8kGnuCZWV9ch+wlmA484rRdJn0Nfm6DGjbObMk9Q4XNSqu9MqynMiyBA5vof73bpthzU0Nduw4fTBrBHh7aHicKjQTF4f56wXLPFWJapqrBYx3tIktl5h7rKmqG6JcsqY/dV/+fsSiftseKv06ZIFShYoWeBztUBu+LDmQtrTDUIWStDTowrGFUjc8NYmu+HaK0XiCj1dSWET97jTd6xS/6tSJeGVcDGqUeIFzIRTcnrkQqPp+CSRxMVS9wOROA4VDjtIHKCAw5fKg6gxgHGuzWHDQU/1vLVr16kQBx5ZwiQJtSTnhIMecgTpwJOOpxWAgZrGYYb3ncP+2DFKMffa6FFjpEIQ9nXG6afb9BnTVbQC7zMAiXBKQBGe1VdeeVU9lHp6Oq2zq0PkBPAGSINoAg5RqpZcuUTPAskiPwElh7wKQD19sbge90LOBirOW2++JWD+pS99Uc9FPy7UEoUSPfWkKqwRYvbIo48KaH31K19RXgSkCkJKmBvFCCBjXOuhBx/SNch3wvv92quvKZxn4qRJqjAIOSIsC0AL0ANsENJEkQEUO1SCL3zhiwJZd915l9QRek/dfbeXnieMqa2tVc9HHhZVCgkxhBACxudfusBOOmmmAPFPf/YzqRc33XSTSPCvb79dwAMFi/wfqvxt27pVz0cYFSFkNMumAE3s0cRz4ZWnoACqDOGKEA2UOMgA4ASQhE1RvMhFAcwBYlB3UZ0Iq6RoA9fGbuTCMG8o0094K3PtrLPPUo4Xc/ZPvv99qYCA2yuX+HgClClEA1h/8oknBLKiignoR6V9+pmnbdTIURoXCpUwl7h/xhrA9Owzz9q4caNt/MSx9tKLLyrkivmF0g1QJaSRZ0L1wBnBvNkZmjzT227U6LEir5AhgFtzU4ty1Vgf2H/9ug1yeEDWIdiEzkLeAKnksKHQADJRetT0Pp93kBcqPo4bP14AEJLI57dv22ItzUNEzCmmgv2YH14B8WWRZeYDOVo4HVAdf/qTn4iAXDx/vhwnlOKn8AiOCwA59wDIJxx5zOjRmovk3KG2QD5PO32OenbhmMFhAGBl/kIGAdD03INU79u/L+mLhxqDkodyEwnV1i1btX8wt9g3aqprdP1169epbxhqJ6SA8aqtrbeODkJQcwqdpcAKtsFZhOrK+DMmPDuvM3fUIqTbc4ZZF4BzlI2owhBuSC88SNQF518gG/I9jAkkhNBw71mW02chgzEnlQIqkE/2OhxCqIyQGwjPrNkzva8Y67imVoTq1ltvtcmTJmv9U9CI4i3sFdicuUmUAWo+a0V7uCIofF4wB8krI1+K50LZoVgOnyXfmP2YuYtiyrzCvjhRICHME0j98mXLtb5pQk/kA2SQ/YsoEBq3Mz6Q/Gib2DSdc4G9G4U79nxUrnFVlf38tts8jyxfKRUO+zPvIHxeibVSJIcwUa/+mpOiSCEemtvzbIwXbXZwCjrhpJ/o+3JSQKbZR6kAS9EtHF4LFlyqasSEu1N1F2ffsY5OjQEOC2zR1NSifZ57UiVcM+vsJvw5LzXvqquW6nWuzz3y56OPPiJSyvX44ZlwdFDYpHFIvRwT9Ifr7jpmFWU4I3xdMi9Wf/iRrV23zlpah1lTS6tCpvkeeihSgZK9A9IX+4xyVrMhcHYrJDn0VMXRxHPymkhcb6/sCKH8y//lb0sk7nOFX6UvK1mgZIGSBT6bBXKjRrQWvLQ/sf/04fZ8OHmLcxSz6JES19rcYNdfe6WNGTUsKHHVZmUk3RMymdMhgQefAxcAoCqT6hFHhcqABtRiwKwskw/HdWKopYOGeE7EPwkb8W5meCLJibvvvnu9iezZZ6sRrrcW8NYIfBzPsfKRVqwQmEbZInyHH8Jl8HSff8H5ylPiwAU0EApJHy3+jkrGnwDHgwcOCVhBNlDfyPchRObpZ56RGhaB/4SJEwUOUJnwXhPGQ3inN1am8MUl8vreffddsg9hYwAaiCAedL4TtY9nAEjw91jkhMR2clCee+55++53vysPPkn+kFiem0qEKD9DQ14dIBAFie+CsBIuB2CiaiQADEUEMskzYUPunR5TFD05eebJqkCIDQFMAFTCNxVmWl4hu0COAJaAcJS4jRu8Ah+EivcDlgjBAsgCuHn97LPPElBFEYCIEL6EMkdbB+wI6Jgze7b6RJG3Q8U/VCSqMN7+m98IuKLEYTfC4shxQ/0DnFFmHSBEOB4hfdgSYg2wRmUghAo7QaCwDYAdtQCyRUsClADC0GIhE7zmsd8TBANwiS0gWvzJ8wN6r7rqSoUxMS7ktAFIIRCeS1mj6nW8F6IPCaNwA4ASRRTb835eR60CtMeKqoDfY53tdvoZp4k0o0KigJJLA7mQCn3++crNJEyUnnDMdZ5p8pSpNmv2bBFUQguZN4TvUXkRRYd8LxwNPAvqLQCbz/Ic5COhoEAMIU44NlAVuK/TTz9NuZLkeAFMY5gpxApSjpOCUF1yuqhsSP82lBIcB5R1v/ACejrOVpgjRARizrqYv+BSb0qfz9vGTRu1NiGCkAHmC3OXOYcCRYuJ7du2a+xxiCxfvkxrinmIbVEfIPsQwCEoOYF8EDaG0skc4bOEz7YMbZFS4nmBOV0j9gdk3XFPaoWhViu1qvxHyByfARzHsuusC6qWvvnWmyLM7FoUI6HR+ALZNy8Flufml3xOzcHLywXYcbqwh3ge6QSRXdRnhedBlKtrnCAdPaL9yJ1V3kuTnEMKMRFZQPgvcx57qbJwXa36t3loXJmuQRgw+yAqFfZm/8EBwbxHhUNphvhC8GOxIUgs5IviQS1Dh6oICI4exgIVlLw4Wk2wLnCIYTtUOv6PbQ24B+Y4ijGk8tvf+rbuUU3lUXk6vKcj46YiW729CltlTMiLhSixpngmzhPmGfODfRQlk7xn9i/1slywUC1BWOusMfZ/yBKfiVVpV7z/fugj2qt5wOHCmLKHqfF1eaXGnbnI3kTFSArQ8MO8njp1htYr4eHjx7uqhqK7auUqjQu5lMwZ1hHqL/ah2nC+ssw6u45J8cd5NnLEcP3dC2HlPf915SqRZVo1MLaQuGHDmi2X67ahLc2h0iTsqiBHVKwujH0JwyXHeUizVxDGOUlkC+H47BPe0LtXe7kUNxQ4HAy9pEN43zvIG5EsfmTn5OCIjcH/5K/+jxKJ+2x4q/TpkgVKFihZ4HO1QG7U8NaCJzSjoFHghJokZTogcrleK8tB4grWNKTWrqewyZgROlByZfmk2beaSJMDp1BI+p4VAqHyf6vdgPrFkTxNk+gMUeSgCSoah3JsvpoN66TgCod7RWWZqpOhPHAoQ1QgQACjWEmSsuSEgHhVSvpitdu0adP1Xg5zyB3gFtWHELOYWE6lsSef8B5GFBUYP268AGJNrYMoDmPCGCEAEydMFPBF7cBLieeXcuRck3wketFBQvCAo1ABRr3RNl7g5wSYY4gL1QAhRzwfoA1wTWGB7Tt22No1a6VcUE6bMYGIQWK4NuCc++PwJ4cE0EU4EO8jD4k+QQBJvhciApni/Rzg3tCZVgwH5e2luEb7sQ6vytZb0P1CLmJ/upWrVtqK91fIG47nnxwYCBL3StVFVCBAF9ek+AjhTlRyhDDilQfQ8fzYGnJBsRVAB2OGp57wLcIIIavkBQEkqLZG/hUghip6gCS+g3LeAB9yTvg3+YkAdEAV6gsl7VV0pCynZ0FBgxS4OuLeeuZOQ2ODQuQAitgd4oZ3HsAFQWOcKfwCSIQcQ4IAf3yecEnmHYB5z969CmFzewy3puYmeeixId+5YsUHuteZM08WmYQUETIF6OTZAZyoQYwFr6PcUnodAA6AJRwLokz+FcoD3n3AOwSQuYrjhHwVFDTIMnkx+apqOTMga2vXrlFlQP4kBA8yjK2p+uhOAF+bXnSjUvOZnmyAfV4j9xKiRisPiscAumP+KMSSsEzIHqoUaxdHB+GEzBFII4ov+ViEvk6e6CoPWwKVIiG6S5YukTLHs3A979+XE9miwfuG9Ru0ZgHt11xzrQptALpxFtBgGdWJNc7aWLhwkYhQJN3sSTwPfdEgbsw5gHwkOsxHKWU9PVojXFt5Ydu2Ki8KVYfXsBlzhBL05BMytyA6sScYoc+QY8aXucP9ssBiPziKUVB9lOdjHjGXIffYB9syF1Cr2dvYk1CxmH+My4aNm7QX4OyBNBBG62GOvl75LMoiewphppBD1FEauLMPY0scSuyRP//5bZr75MpxfUgnajlzHgKGs4Axoa8h7+OZyQOEqKFCu/PGdH9UYI0EGIcHJBXywTOgXrEmCDvHscIehAq+bNlyhU/PnHmKnBncK+HbzGmeBSUaYs99QMAYH5w/hCvi+GFe4XDieZiLw4YP97YMr76qfonshaxLiC7ODuwMAeQ67Fvsq+TFMQ/+P/buO1iv6kwT/TpBR0IgkUEBJILIQQSBBJhkwCZHB7LJ4Bx6umem7vTM3Fsdbt1bM9U9Ve0OdhvjBAJscgZhcs452WQwJiMBCuecW79n7XUku9333ir48/uqVJLO+b797b32Wmu/z/s87/PWNjATck8oCLDi3mu9W7utjtQxqRHsb85pZETfxNUzP+xrEkbGiZkQGaZzcx/s046vj6AaywpOhwvbfgY0kyavUqZNWzd1ov7tXt92263l8cefTI3d0qWA1kASXTNnTC0Txpfst84n9WsdEPPvyhw/nz1IrSTjmiQt0h9xSX32qFlvCdXOqMReFCavY+Ksq3aenuX5d3qwjst8OPO7/60H4j7V8Kt3sN4I9EagNwKfbAT6pqy9xmgydgFf/sR+JJm51L6VZWVwYLSsPnnlctThB5X115+Sn/UNjC+lbzAPGgChb6CybpFPAoScLaOjrDVxfu69QFw/45P+vgRQAIxX2LsOxNXj1M/mlZpsbQqGI90h0fMQVlTPwc1DVM2T9zlmy7hjDRSVe4gJTAQe6tVI8U488cSaCf7wwwAgjA2GC5Mi4PcgbzUYMrwA3B23V1MBD2d1MoLue+69N1nXGTNmBigKTtSbycAL9AQ6Bxywf6RkAnWZba6IxpfMDogDEDFCAIiaP66CzgFQE5CqMRLQAoVhiFaaEClTJFerTo5NvrElv8LcYOlSSzF9ejLwF154QQIlWVjBikBQsCoAIiN8NUH6zASONbhblmsR2AkWZYSNk+8GfgQOAp63336rTFlnSrLXJDvG030THAKWrsHna8PziXEYBDjcWiCNIx4gIdgS/GMgq5vlhMi0nIegTJCCJRTYu+cYAUE3kKTGZ+WJK2eaYPkE0mzKsWtxSBxeFpMMgQhwtLw33XtVSvnee2kEbWwFqoKVKifEYAzkHo8fGpf/60UmuDMuQATQCii2xvKkeECR78Ck+H9liStLYVwAYfNT0Kqe7Jprro7j5Re/+KXcK5M4DerVv1gj/bLj2j6Q9i6t9SwdWwE4ceIT0JnDrMK5zA4MjMt3cFQ1H5nmAEGOD9gB2YJMPdaMnfe6v1414K/N4a0b3wUgmJ/mVF3v/QGj5rL1mwbcpdbTmCNkfuanz5I+v/v2O7HLZ7vfHO+sEZ857IjDk/wxbq4Du/Ob3/4mElMvc4jkT5KEfFaPN+81HlptaMWRHSvysgkBn+Yc6a42CnVvwao8m3pYY2iOWQvmCJkwliXtONZbL3ME8DYm1op9A4ggk33mmecCnq0Rv8fy+P0bv3uj3HX3XTHmIb3EMgLe2EDzcdIqK8elUWJMPaNWIkABsyUGN5gQLLkgXEANtH3+c58L2Dnnpz/tgvnpSSCY8+z7119/Rs4ZGHYujcF3vyUf7F32UT3VgB1tDEh/ARIg1vq0bwNO1oE6TfvV88//NomUPffYI30vJarICjWztxYBLKA15jFD48KCqQveY889M6/UCWN+1ARaK/YaSSNtXjQjtx4lO5w71hS4WnXy5Kxtf8hH3b8m6TWfzH97sGsMuF9rzcizN954VmrT7CmPP/FE1AXuGeUF9hfwlaDC5uujBsBjlDnE+j/W0N4pMfHtb38n+6nz57bJgdUcIQX2XFLrefaPzi4ffby0fLiQHHalXKN1ZP/H/DVnZcd0HgcdfHBcKa0BiY4kwVZZJXvWzA3WT0N182dgsLJgHFIfefjRzAey3cGBoezJm226YVn4wVspDaggbnyULrW2sta1GnvrBNCbNnVqEl2Y20UffjQG4jxNXYskUDMxsSfV9jG1FtZcCNurfQ0AN86+uWrm2Elf/U89EPfJ4q3ep3sj0BuB3gh8qiPQt+6atSauNukWjFVjEdv4aEDccBkHxK06sRx5+MFlRmPiVgBxAWdh7liW8K4czQPNw0iQK2oXqHng5AExzBGrZokFbX6f2rrhkTxwGhisrQ46IJiscilvvvlGufLKK/KeLbbcoszZcccqB+nklIIgQbD/MwkgJxTACaxlSMnFSJZk7gE3/Y0EdeSVAnO1Zx6U8+bNTZDghZkQgApwHEugJoDzkMdu3HbrbXnQRep3+eWx6fce2XlmB5wpBdketkBCZR4rWwl8yswam8mTJyWYrkXytW4GCHTu1bK9WqoDVa09AGCEGRHsspl/+aWXkhEXRJKACVIdG8ukdsP3uzZj4Xg33LAg7pzH6jG26qq5Xg9yMh2gxTkIHMkjAZJaQ7JybMAfuO/+uLvpkyS4FWhVsFKZlSoPnJxrAmDJ7BzL/TKWAiHBJiC7ztprRyKLUarZ4ZHOlXBZjgdcGAOBE/DguNUeu7qvccwkDyMVEyQBZQCaeUZmh8VK4+v33ov8FKAR9GNaXfekVSYFRBpH98b4C5qAFU11BZpYAyAEWwFEADVv/v73CXRirhDL/5UCagWfAp/0UVy6rK6pvr4cVx0XAKwnFYCkRmnPPffI+AIRAGqV8i2JicXTzzyT8wXKzStsjXt+9913lVdefbXMm8smfWrqPbEwQK62CKSN5i43Up+1FtSoqckigZU02GfffWIi4lxdu7EVwVXjjwm5V6nHGqm9ogSi7gFpFmBXr30kgaAg0HrHPAH6mF8SPoHrIQcdHJYgtvDjh8pVV15RPli0sJx2+pnlpVdeiVTT92gXcdddd+e7zCkBvXsmKaJe0XcwCzEGAAaWFkPHLEU/LjVfldVmsjIrc92axco3kxb3D+ND+gz0WJfWsnmSmt2+vgT8zn+//fYtm2+xRdf64cYAKd9trqtLNfetKckQBkpAsXpK7LnxBQKWLDamdd1ykfTy3c7zsMMOTcAMkNqTnNfPfvbzyMSZE116+eVhag859JBIDl0vkOWzkg7qAM05+4EklXkAzJh/5or5BZycfvoZMX255tprA4itJczRjnPmJOjXvy1SyGnTkpiy3pgeMYcB1IA99+Ln7ufkSQHvxs6mbA2rVbXfkZYCqoCzxAs2nlmQ7wPcnedn9/5sWDrjZF4CSA8++FDkvA8/Qq67KCYvkjLPPPP0WM9IPwf8jO3ee+1d5uw0J9cOVJvPnCxJIgFOSaCf/OScgKnjjz+hfP8f/iHXcszRR2f9M2IhSbZP3nX33enzSF5sH5H02Xe//bIXkWrPnDEjCYSzf3x2efllNctzw+jVWuFVsjeoOQSC7W/AK3mx5J0aOc8rxkOSbwsXvh9X2hOOP668/Y4G25jg2t8T6Lzzzrtr64xhNZQrxR15s003Kr/9zZNZP9g1e7GXfa8mzZbF/AXTOXXKlNoAfXQ0+9SyrraxPW/IRJsUuKpD+pMY8sxwDpJLntHcVYE4c5aM1fo/5Rv/Ww/EfarhV+9gvRHojUBvBD7ZCPRNWWuNynPlgVCBnFe1dB4u/X0jYyDuKCBu/amlr7+TU5bKxIXJ65g4tFuyePrNdPKMZMpjBz5YBtIrbjhafNlED6Fk94E5bGD6xNWf/UF9nF5QQwNxaMReCDqZOHA/82oyzFa4XeuxmFcsTJZSzRNWi/xN/ZgaBbVHAkqZY4GZQMSDzLEBDp+VzUxtgBqMkZEEr4CXIFpxuzolNUkCMMyZ4GH/A/bPOQmSWOST/mB0SCPVGMjUNsc3wMDDuLqC6YU3lGApIKi/cyCLk1jNmAIe7VWLzmsDc1JOsiISTL211DEYR4Gd4FKgLYAXKPgudUTYOdfKZEVgpIYDC+tngpE0yN5wg4AQYGnypMkJGG67/ba4zHGle+ett8NoaOOg35RrrIYCtWGufwMD/i0w9N3MNWS8sZeHH35YBx77EojXnl9qN0YTRAnkgTXXAuCQXgqGAB7n6HeCz5/97KdhB//8z/88ZhZVCjQSQCdT7146LsAmsBU8xgnxjTcqaB3oz+eNMSmS8wS0yBnJRccN9KduDxgVqMt0A9fGG0CewzFxm23KU08+lboxrnu+6/LLNev+KLJa9wuL3GStzoecLlbr666bsSLh047B9y+48YbUIjF3EVhyHdQqAvv8wIMPhNEByAS3gm+BW5UhrhuWTfD99FNPpS2C4F67CffyP/z5f4hF/o/P+XFkw4AvuSQjF4DJPTQXgWpjbC015zrn1erFGvOaViFcIoeH8zlglkxPC4fzzju3bLbpJmkITnKnMT0Gh3MnI4gzzvpGef31N7LuMCL6IZK7GQNAhnGFOacWzvwBxL3vqCOPyjkJukmjMdLzz5sf0wzMEBMgn1c3qQaRoYlAHEC2Xo855pismXvvvafMmbNT5kHYlOHhBOAMhDTxDvMxXsPkoXLppZdlHwEa2dv/4Ic/DKONodK7UnIIcFMHKGlD3uveuzeMUCQu9HNTM0UKSp53xhlnRApHcgcoMVuSCDI3jj7m6HLe/POjDrC+AOpnnn46AXeVjS4MgBG02xP1O2N4w5nX/u08rXcMnF5v5gl3WH0B3QvN0cmVjdEvL7wwgByYaYw2tYHef8DKLvPmZY/zfVpC6JE2d+68gGXMv+O771dedVVAjLlR18rENKcHrsjg1Zm5tzvNmRNQZO9iuqMBvFpAjJo2C6tMmhQZ7JZbbZVaOveN1FibD4wlF9aTTz4pSRbryVgweAGusI72Dr0AJehOPOGE8nd///eRKB9/3PFhTSk0yOatl/PPvyDKg1NPPTW9/dTpqov2DLru2mvTLJ5dP2MYe92OO8wJi3r+/Plh9CQm3G97J8BjHUsIeDbZezGr2nFIMmkvM3vbbcoXvviF8v77+h8OlWVLl2Qv0qPx9tvuTH16GLYly5Ik2GLzWeXtt36XxGGdj+MDtFJCUCRWlmR9mNeklJ432jt4jRsaX4UsY3XoNbmW2nGNwLH+UY2M7+T0mLrhKncdHMw+Z034ju/85/+zB+I+WbzV+3RvBHoj0BuBT3UE+qZPWXtUsFtr5dW1VXnjH4O4NVZbJcYmM9afkjo5csq+fg2POwllJ5mMrr5jYUbTD642/m7vS/+50WqfDNB4eWCFPeucsTwMWw1dvdrKXJGfPP3MU6ldw1oJtgRgldnC4jU537JaQ4cZ6FgVGXHmAxznYtzSSf80Em7tAQ497NBk1QEmD2aSx5gKLFqUzLlAz8OW/E29mMAuwGzpkoAKwZPfzdpkVkCqgA5zIZiRpW01P03yKZiVdfX/N974XbL8662/XgLtZEjHDZa333orgYrMf6tZkrkV2DkfQME5C6qAFYyTa3Zesqg+41qco3GWlW/1Hfqh7brrbmGOZN/V2pGhqdO6+aabU9+ib5rxUhtjnDATv/3t8zFeEVTtsP325eGHHk5zXvUbtXfXYACg68LaCfwENgIF5/Tkk7VXmmsCbl588YXcQ4E2plHgAnjX1gn75bN6nKld+ew++ySIF+jfdtvtuUds3kkT3W/HjAywjKbvlECU05xjCZIF+wtuuKELUiqIMoZYNYEiy36MKpDAaEOw9/TTT/Fsrf2SliyJ1E1wKcDDfGFtGBJo4KteiBnCwkWLIstyvYJiIA37CTiQowHVztfxyMMCYj6sLI9kAuDLrc44HHHEkUl4nPuLX+TecDHEQpEVavotOMbKsOv/xS/ODUt4wAEH5j4DHYJmphd///d/n+tW7wjccsEE7nxf3P4mcGrtDztpzpvf1qnvsV6YXphLLUg3n1ugyMQohi4Txtfan5UmlF/fuCAtL3bccfuy+267lsUff5T+guaIVhtA0kknnxUZt+DU9Xs/Vsu5CNQBbsc1dyQkrD//ZsiDtTMvBN/GFfOonYY5L0EwZ86OZfLkVSM5JJXGbEmmcAd1fx1X4IvhY48PhJiXQBEJaqv5sk6NhR57F110cYCY+6w1hBq37bffoVxz9dWp17MmAPdqR79WTIS22nKLcsP114UN1N7COemdJ6A//rjjMr+Be9JD9xNTpI7ztNNPK9ddd0PYVMZI7tHtt90WgENSSZYtsWAdA62YdkwfkxP7oXYkrs+4HHvMMZFqazOxzz6fzTUCzCS51qBG6eYG6aP5RV5tDgCY5hCZqvcJ6DFqAOhhhx5aZa3XXVv23GPPNCHXf9J9w3JJAJBJuyUEnpIAACAASURBVC5tVoyLz3ETZWxE7ms+uRbgTjsWJjnqhtUZA2PO/9I0Xp9eDjzooMydH//4nLDAJ5xwYoAZ0P7Ms8+m9Qfn1kMOPTT32fHJC7Gd8+efnzEBYJm5mDtHHnlUEmrf/8d/TOuSww47vFxw/vnp6YYJBHqZjWil4vsvuOCC7HXkmq6PSy15f9yZBwfS7Nv4SCq5drLio476QtyM7bvuOTffrbbeshx//HGRtI6WkfLRRzVZCJy631i4lVaqrQm2337HsvGGM8vCD97OOXhOcpm0X+b5pvH8xx/nWUBOKfnI4ZO8nZQUiPP8NG5AenWbHZ8kWxQynUKgse3up+eIl6RJfebUmtBv/+e/7YG4TzX86h2sNwK9EeiNwCcbgb4Z06eMyrwBLlg4IC69aOjkY2xSmbg1Vlu5HHXEIWMgbnBoYkBcMyBJ+RsWrnXwHpNFVvfKMWOTyrdVJq6zLVf306+uLuCtPSeW94sj0XJYIA7roUheELLRxhuVHbbfYewzzWEr0hHumF3DYT8n/8EysF1fcMOC/DuZ2DffisX3ZptuFnlOLK+HXXs9Dw8xcr8HH3gwD2KAzIukiLulINhnAB5yHkBUvQgWQIAlSNBLSNAsAFUb4xj6tvmZa2sucVg1mXFgpdl5CziapMj5kf2pA2GEAByRIm22+eY5Z1l6v/fdMsakS76TGQDZH8kS9ozEyPUDPO4XZs0YMFrAhqn7A0wE8MCggNV5yHgLSgXxmp9rhTBnhx0TMJGiAqyANYAFxGyx+ea52yRf7omASqb8qaeeDDjBHAG9JFKVsZuYsWSKYtyBWjUjgimgUTb/+BNOiNQHu6AdAwbXsY2p82q1hoCtY/ub7E0tj+vAZHEodT3qTXyv8zWfACg/B+KwOxgA7OrOO82JMyYwB4DN22WXADK9zkicuGhiVkiGsVqMc9RfkaPpCaXfHEZNHY9rASpI3YDzG264PiDg6KO/nDFh1IHRWXXVSQnmARpMj/vguzG/+n8JjgGfXXbdNcGrQPaUU04uP/3Zz8vLr7xajj766NwTLAqZmDn5z//8T5FyBqittFLup+/CUDX5q5VmHQowXU/qYzupcgNz1lWV9lYgGsV0P7t0dZE+M1oG+vvKBRfML2+88XrZe689yuxtt86/Bb2OIzhfvGQ4IO7DDxdXefHIcMZfPZwEAFlcQNeCBZGtnXzyyZmz5q7vffKpJ8s1V18TEAYAqkUDNrBRzGdaPSY26aqrrizHHXd8mMLrr78hxi6uC1spYMeS2Y8AYowqwAfQW59AI8ZG0kAy4wtHHVVWXW3VfDfW2zy6+eZbAl7NW3ONCYkAHhNEXnrLzdxyH48LJMMacwBr/8UvfjHnDhBYW7vttmvnXvp8+e73vhuW64YFC8Jyk/KaD1i4nXbeOXOC5M28ufOuu8IYMrHxHvceU/XCCy+G2TvyyCOy1o0DQEjieulll+WczRXgzhwwD8n4IqedMCEg7orLL4+hEPCnHuvBhx6MDN28B9avvfa6gC5r6IILzo8LqaSB6wM6jaeek+6jZJjrpATATpGjA0WSUNgw52t9HnrIITHzoZ4gEyZZ1PvRHgGc2XfJNM03YPyll15OYsN5Ow+AR/JEYgb4BxI90yTWzB9/gHz1kCToJMjmAcAroaYfZE0eXVeOOPzwNI3/wQ9+kCTEdtttX7bdZpty9TXXZA06FwC9KgY0JFcT+lH2fwkfiZfqTPyrJCU23XRWOeHE48voaK0dri6jEwNEr7v2+rhErzxxlex/c+bsXNabNqUs/mhh9nHPyvYiLfaUUtOLidMCx5wgTa/S6CV1NStl6B/o3CwHax0r46fR0bhwAm0Sg0nkdv1asXNkls0cx9w4/Vt/2QNxnyze6n26NwK9EeiNwKc6AgFxqWmJdr5f1+4KYILG1BsNl6HBvrI6EHf4QVVOyexkSA+ioc58pDpQNillqJuulq01+17uTtlXBvq63jTVRaWrpeuMTAIGK/tWLVbqqfgzYaWhctdddyZI4WQICMm8exilzUEfFqgaQbQ6OUfyMAaUZEsV6wMEgNzpZ5ye4J+Dnsy+AJ9dN4DEVQ3gEJDr5aVPlIBMRh8oU6guwANMgCJsCtMIQYTvJ/vklicIlclmZe0h7wEqAz93550TTAEJTBM8dB2LO9rGszaOFEegLkADjDSmZbDgIeu96mzcN6BnHvOFd98rDz7wQGovmrucWipjssceuycz7LplcmWmBR5VFjda7r7n7nLf/fcnYy7wIiMUDKtpAWwEyRzqOMCpZ3GN2AzXggUzd2TEgUoMITDqvAS/zh9rBfACXmR2mDbBM+ALwGiUDDgKvDCsZHaCYJlpv5fZJpvD6h1z7LGpbVF/I/CT0Xcc5+rlGvwR2DDXcB5etf5mWuoT1QE6f4ALGMAssA73Oe8zvq6Zs6U+c4LX7WZvG5OCK668MgAMMPrRv/5rVzu3VtwfyZ0ElsZh/vnnJ8jdZd4uub+YIoya+VkbsG+VoPsnP/lpJFcCaXO09UjDNJD6aWWh9QJbd4wEM5UDDzggc03gBYQ5f4zu17/x9SQ4nnjyqQAIBiHMeDAYxv/73/+HrCNyX424nZf7ywCkSSZrmw5Z/oHMjVZz2IxOmpyySlAHct8//GhxWXOtdbJwR0aWZbECcr+66MLywfvvlkMOOahMnzalvPn7NwLimOQxl7DlnHzK18rChZVp8x3mKCdCQBoT499YJqBJYG8t1Jq8wYAlQTbnT8CeFT5pnnVlrTUDGQz8VVdeGXbSOtBrjpGMeewe77brbgmyrekbF9yY4wEa6i7NjybHJj+2N1jvwDim03l6r7UqWQCYu6/2rm223jrgQA/ERx5+KDWMJIlAGOYYA+2z9ic1WhIy2ChGIkxevvylL5fXfve7NDHHFNea05Wyhoy9+W2eY5M5Qho/zDM3VNdp/LQxsO6wSdxe1Shiyswvjd/Vff7Zn/2HSAVt2b4Ho+5vYMj+eO2112SvmDfXulqcPUsN2vT11osskzGSOWxOm9ucKZ2L9UCObb2QIOtLWV0kx2Vd2ycBLfOF7Jyqwj5nf0/d6ZKlGWc1w5Ja6gXtLxIIQKA/9kFAA2sEyElcWQtpf6L+9aabwjphP9WXOi+MoTUqKWceeZk/ztOzxH3FWCUJt3hx5oaxACiNgxcgrl+nOlpJFvPQPfF75wyYSeDYD+zr1olaR+MpSfflo78UEPfRR4tyD8lOAVrzb3RUS4rxZeHCDzPXNtxgRpk4YSjunACZ6/dqTbt9p70QQLaup06blrGvdbUafFe5PhWMsUq/wUgkl+YxK6EK8HlWAOW1xUGt1fOMMX6O0QNxn2rs1TtYbwR6I9AbgU88An1T11mz+VGmr1uAXGQWkJSaOMYmpay+KiautRjQd2aolL4qp0w/uBUkk7XVQFrZBJDVmpnqThlQFmOTP37VJF9cMvNBDEAnw+zaFmiUyo1OMCDjiA0hI4s7pYLs7mHVZFD+/9HHH8WNUjDoTDT+DnC78opy1JFHRu521dVXhTVSY/fcs8+lNkEQc/BBB6eOzPeROck2CzoEBwCHAMkDX9Avs9+AHFmLc+dwhhljRqDAnawGWBCkABcYA2YTMsiy+bt9Zrfyi5//IsEnQCFYwgYcduhhYz3PmKZoSitQkP0VYOiRhXUSsN9w/fUJKphlyPpyo8PuCWoEGqSMgrtqqV1rfsiHmEL4mQe2IECt1P/4H/8jttxkR84FS6J+Rs3ZrbfckkzxfvvsGzkXwAVICQqNx5SpUxPMXXLJpQlkyM4wW814gGzNZ8jLgFwBrloh3ydQF4g1tk9Q/U//9E8B0fsfcEBkuCRjHEOZcni/uicASC3YrrvsEibSGGHiZLs1IVf3d9yxx2W8gThBsqBN5l8wNnfuzuWXv/xVXDSP/vLRAZrmxv7kk1tuERMErACQbRzOjXRxSQwZyFEBY1l70iaSL3VXm21WAzz960hD3ffLLr+8bLThhpE9keQZH8DaOQukBYOCUsG8+yK5wMBHDZb2BWST7j3prHnjeBbZt771zbLgxl+X++5/IOAOC0FGnIbx222XukFra+ttto7hjjXRepMBa2oBGdr8qVc1KCoJ7pr0yrqrpiB9ZfwEtTNL83ks3Dtvv1Wuu/6aMjoyXL74hSPLuHH9kVMydrA2SI8XLx4up53+jfLhx4AP45wlmQtqO5l3uK/G1P0RdGN3sDZevkc94u133B53SHMOyFE3Sfop6aKXmZof65csDjDAxpA57r//AWHXzBtzAMABQrA8rst4qQ8zF9S2kuNyVAUcN5k1K/Pb+KpndH8E++aLwNpeZ11juaxFkuMXX3g+5yER4xzNC4yz+4O5kcSQ/LD2uTeSNWtgzl3w3vvuyzlix81n3/voI48EeFhPrl3bDjeIhE89FMbI2hCcAzp77rVXwISaODJMMuAq5V2rfPWss8pjjz+e8VBn6V5sseWWYTNJo4FYaxUAVxsmyQPMCvgxW6R7c+fNyx7qOPZExza3tCAxHpknIyOpIVPfaS8kIXRsc7nNw4UffFBeevnlXCMgZE8BtNSFui/2eyDINVOQYN/Vv9lnAZTs/Z3TovMiIQVWjF11fy1JCmEqSTvdP/tGu5fqGJ977jfZ2809dXmAp/lnPOyXJJ8vv/Jy+jSaj+6fY0nAGSdr3PdRithHG3tM6uzZ4f7vf8DnyyabbBxwB8hhHRn2XHPNtVVi30/COz578uabblKfwWusnvVn/2vOzthr4yDBpJYPOAc4V19t9TzHU5feLehWJ2ytA3GSAEnedHV1zazIHCSrdL+WtxoYKd/8j3/dY+I+ccjVO0BvBHoj0BuBT28E+tZda/XagrsBuIC4+gWklLXZ98iYO6WeNa0mTosBbpSlNezu2DDHavLKyshFeN8xbqOlL6Yp7dFSoVv+dM5wYdacVWc93mSajE0YYijW9xDfaac5CYZaPU+VhywNM5TM/shwAjxgRu8nwQtZmYf4ry76VTn8sMMC1hgWeJirc3Assh8BGPmbvmYCO7UugBX2gjsYlsXDX+ZZQEAW5T0CBQEA8ARkCvAwCY888nAAyNZbbR1gwH6eLE7Qg32Qqd5ii83H2C9umQI13w8wYAQFsyyysUACluuvuy7Oe34P6Dz04ENl/nnnJbtPGiTwUDMka7zjjnMCgMnY2IEDBR7kAqNHH3us/Pqmm1LXxtUQY0V6KdAmg9pv3/0SgAq2sFIe8hzwBBuHH3posr4CWLUs3AABbOMqcJPhFzwDaBg3gdEXvvDFnAvW75RTTk0dFBCEnQRKBHdYCgENowo9r/7hH/4h10XKKHjFyAquuNQxl/jJT34SQLXvPvsm2BfYtabjmD3yNed15plnRpboHpx4wom5ll/+8sK0ccDiuGaM2Le+9e2A1p/+7KfleDVQ22ydIPfnv/hF5GEH7L9/+dHZZydoJ72qwf/Ssvvuu0dKChzs//n94/539VXX5NqBbeyOWrfqcLhWJFZkZAADsOnn1Yl0aWRdxkCWHRDH6gITAmDBt/cJJG/89Y2Z8ySg+hRedPElCRytAUEiQ57NN9s8wSYpnFYUWALJDH+MgffvvsfuY+0a/niLsbb8qct5uey5AjrNJWvmXuAnEfDM00+VK668vGyx+WbloAMPKCPD5Jdc95gi9ZVf/fLC8sGij8qpp32tfPxxDUq9sKqPP/5EWBLSX9dNbsiIyLUKUB1fnY55VXv5PR0QwPSCXNS8Nj7WOaDh/rvnzYgI4+IcmBMJvn0XcOAY5qRgfKONNiwzZ7Lpr/V6jklyqL6SJFJwHXfUZctyPiSIMVfqVAEMXJyjdaBOkMOpmjNMnXo/NbXG0fVGfvfxx1mvwGBreh158wcL835sIpAv2eD87A3O6TO77x6ZsPlvPCSGSAdJfzGsPkvya41YH2R3gJSkiZpEx5NEcJ6SOoCaczEepIvui+sCvIBD513Z0nsz160FTKBxMt/MJ/8m6VZH6BwroB3J2pZY8b42zuTbDKbU4KnVbC6+pJwMQTDwTSIZu/3NNuvqRxclKWi8gfZIewcGAlpds3kIrDiHmmxgHjKxPtfUzI6MlPe1KFlzjcxf9wsYav3xHLc5PLoG12+M1Cm7Rnu++rPmkmuOkKxbf35uPtQG6CvlmO49QAq029vWn7FeOeLww9L8GyOHKfScuvKKq9LbTV2cViH242222rwsW/pxJLDk4tah63K9LZHifCgvgDgKEvLMgMHBcWN9W9VaNzOx1h/ReGDiTNtVJq2SPVI8oLl8bfnRErKj5dv/qVcT9+mFXr0j9UagNwK9EfjkI7ACEyc6A75W0Nz3azhQ2bjVJk8MEzdzxrT0jesbGCojpYK4yC/HWLMK4GrAt9z0ZDlQG0mfuH/7qkBOlj6tCUaXM3GpbYu74fjy61/fWB56+KFYyMuWe7DLJDaGwLmkh07n+CgA8BD2EAU8MD2Co7PPPjuOah64AnBBvIJ7Rd/qIryf9E5go6Bdpl7WVTAInAjcOXdd9KuLEmB+6YtfSiDs+xkROAZguN+++0bOpJ6GEyNGT4Avw7/XnnvFTARo9P/Z284OABQQAGbADRCndo9z3sUXXRw2EOsnGy7YJeMShAnGHn7oobhGkk8CnJwcGZTM3GBm2XmnnWIsQA7K8IDsyrV50BtPdVutaTk5DTvy886bXwHLAZX5AQDJpjAE6mwEEKefeloC5dQy3XRzQKag0r0XfKvDYiYwe/a2YUME1MbVOApav/SlLwZoujeHHHJwxthxSZX8DLD0ffPnz893A3FpwPvA/QlmsZJ66J3z43My9gJLrGMzWBFgk5qpdQJWgGpjLog85pijIy8VKJLACZhI4jABQJXzZ/2+9VZbBmBr9MxVEVvA3AIAAF7XXmedZNjTty9NhTcMmBfkz1h/ZgJ3dXcCRoYbpJVku/5tDNxL4JbEzPWmcXuX6BAA+6zAngmF7xBocfKrEuXRzC/30jxYdbXVI42N/Gz69NT86Mcn2dEAgM9zo9Sw2Bia61hOoMl4/OmXNVldYBuYG+vnGCdVtYm116O+erfdemtZsOD61GKpJ8TCDaQ5ObA2WubPP7d8sHBROf2Mr5cly4YjTW41dq35tmtuDDtGRd2fF5DhOFVsXevz/MzYC9YZ7/i/axT4Os/mlpjjDfSXlzTRfv31alzU9YqUgNDbTe89QXhz5KzX21cu+tXFcQXFHgM5PhuA5/y7+tlahzccBsv1xAJea5GJtU+gMRKASzIwO8q1DAwk6MZuWZ/YdWAnRkHjxgVsvvf++/msZIj7RxEAEDAf2WHHHbvPLAzTDKRhm4H6zTbdNPsRAFOb3S8KM4UVN88kriTEsOkAMHk0oIIxjMvihPEZP0mFOOP29cVA4/rrrwvLhEGyZ9XWIGTsI9n3jjziiPLKq69kfbz80stl4aKFqZVrrQrsj7UFiH29WvLbO4B0jdmtVUkLiQy1hACOY1vf9i5SbjVhzpEU0b/tywBJzKlGzMXaUiTARDN57VsmrpR54355Nrh2yThzCOAyf7y0vAB6vQJGAZ2u56DxcH7AoLVjHB3D9+Z8Vl454wE0cYBsypAJEybG2ARLuvY6a0W58eGHC0v/QF/6e7744kvlqquvKcuWjmRfdp6SbzvN2b70jS7NXKsJ0XpOAFYDccZKTR055eprrFH7Rn68OIlQc762IhgOsA1TOTCYf0cWnfY/AwG/nn8ces0587i6Jtf6uZ6xyScPuHpH6I1AbwR6I/BpjkDf1LXJKbsnQzz4loO4oSEmBcNlICBupaLFwMyZ08rAgOwn6+LaG64rbOuklV3PtyKAqW0DGhuXJLUHSF98K//o1ckp+2pNW01oV/au1sSpe5iQwFD9iIcUWdgfGJt0D6PmFunB1OpTZOEV6MucYj5++K8/LHvsvkfYHWyRzD3WR3CAbZPZ5A7HzfLcc88dM8VQc+QlG+/BDVxwSzz5pJMSZPu8gBpD15z/gERGAKecekoCn/nnz09AyhENgMEqHXPMscnuM8uAidmDAzqCF+BPgAVsYBG4DVag85sYYwCUwNa9d98zJs0U0L/00othGcmPttl22/LE408EjAEKjBE88I0RudbNt9wS5pBsUPDMRvwXP/952WeffeO6+Pxvn48UUyAmqy9IFCQd/eUvJxtOWmksABWBBybDWP/N3/xNGEcgwRioK+JGJ/gBCsnmBPUMDQBqjYk1Oyc54gbo/ABockTZ8m1nzw6QY/ainxgWEGAVXGMnsCf+L5CM2+JAf4JooO3WW2/Lz80dgacEAMAVqehjjwZIkEAxu1Gb51hq72S3P/5wUZm1ySa1bvHJp8o2226TY2nUjonYYIOZCbyYuzCByP157jcBRe6rOiWATU2U6wDKjYkAC6gEQCQlsJCAJ1ZLEBnTnw4gRR7V9dCrK6myBYxN1EIedvhhqRP98KOPc1z3h0GB6xdgC5abCUzrWSgYNd/q+/9UcuWP12ll5Oqfui6r3WvnROvtafJ9WRihM04/LTLNpYsXd9difQ+XCy68IAHvCSedsrzP48hwGMV6/SNjjpWCV8EkICHBw03V+b7/3vtjTAc5nDEjSyTRAx68D8g35gJrDEpqyfQa1JrhQ/VWtU1Fc+00ZwT+5qL7qV6p1toOlPvuvT/tLRhbpLfjYDXVMZ8Y0rguNv/uvT3AMewHWA2wIefOIXD8+Mj3AKT6s+pS6nudo2MKptVuSXpgwIB5+wmpopo47BVga3/SNqUG2yVmHfpDAmXUAs6J1BB73VwNn/vNc0kGkI+S/dlnIkX+7N5hegE+cx7INC5mmrmjZtDvsPKUBgCXc2oAwL7dpMCSYoCaNSmpoyYYaFabidHCgjlmA+HANum7GlQ1j1hx+5D5YI5LVt13370BJvZqTLj76toBU0DNOJPHu7euAzOrZYOkifmups64NrYPs/7cc8+mSfuKNY7as7z2+usBeNpDkJ5ad+MnTMhngSHr1/Vjh8nLJbGs1drKZCgg39gzDrFPSBQAZ/X+D5XhEYmHDyOAwU57CAO7TGIkMM1/z8+0M9hpuzLQLzGZ7q15JtZ1631VTeF5ZU90/e4pJhOjFxDXvdc+EJkk52a94YY4THcGXoPY5Ak5prrHdi/NfRPA/7/2Z/9HT075aUZfvWP1RqA3Ar0R+IQj0Lf+1HViQ1Br1wCmmqX0v4GOiRvoH6kg7oiDw8T1948ExBXulGSPHi6txUCydj7dbCoriMvvS38gYpeM/xMgrjrheWgjIsYc8zoGYHCwv1x3/bWxfa+W41smYG+MQAsu64HrGQjMBRaCpGuvuzZyMQBDE1cB+05zdirnnHNOejodfPAhCRzI3bAs3/nOdxPsf//73w/Loc4IA+XhjrXyIGXNLWA76aSvpOi+NrZ+r1x73XW5lkMOPiTACfuGXWMYgk30YCf7I00CYDz0BRrq8Vjjyzj7HBmovmCCViDIQxuQIM177/33ypVXXJkARKC03ezZAaoy5SzS1bXccfsdOQ5pGSt5LnyAKKko+RJggXkiTXz2uWcj5/vKiV+JdJOLpLEF2mTKZdOnrKuR+SYxZgDC3nnrrbgbYssWLLgh/Z4YkOy3335hNwVy7LybSQTQBSA5X4yJwBwzqqYHGNIomKkLYw3BuKCWTNX1+z7sxKxNZ6WnGymducYW3UvzbIGz83UvBKYkimaecZNpN1bugZd6w8jAhqr7IMCD4QUaWjsHs+jDhYvK5ZddUiZNnhxW0u9i9NEFPA1kxNSmC/Zk8oGEgf7B2q6if6BrR7E0AbxAFrCQcIgzI6fWjvGpAKYCudiDDw7E5RS70FxTm3Oc79avSlB51Be+kATFO+++lzXnWlyvedUke+qufK9g3Pw0d/0xNkBPY7f+BHTrnCqXSylTY9P1n3JuCQ4HByM9O3/++fmeY485NuNUzU5aH8hSLrroVxmXY44/rgKlfmyU+sXFXaPxlXIKztHHMUMCdYGme9XYSqDNGBhPax7L5BzUJqmvsx79TrIG+AECMFoAhbkUFm/xx2FerGvGGmoVfR5wAsAF65IApJ0uV92YxIexZKzjXCR+zNWwoauuWm6+6aY4GsZg49134k5KUr3GGmumsbvaMt8hMaKZuO9mTGSdStQwT8LI7bX3Z7Pu3V8utECFwFvdXDPMMZ+Co/sHcr32ByzcrI03DoOH5XPeraWCSFwNGwaLM606T0kgrRowOsAI4CKxgL2jBjDfkgQoJYwW5qvVIht/c8z1+4xzkdSxXl23Hoo77rhDWF+stDHBVFMg2Afsx9qLqNG0P5EDAlJ77b139iiSYGuOnNVeZq76s9tuu6Vm2RwgGWV4BBj7DsfHPOv3dtlll+deYh2tD3NI3SWJKtZP3aJ90LVLYtnj9KuzV9lL3Cdg1bPGerr3nvuSJHCheo4CUI8/8XjmnVo0tY72O3uHe4F9fObpZ8pbb71Tpk6ZVlZdbXKZuPJKZfvtZ5e3334z89bc9/033vjr8uGij8qiRR/lWTx72+0C4sZ73HZlC/4GyAPc+/pqn7jXXxszNgH+mywUkPOSLGhSSqYtxsD9dG/t60Bf1lBfX2qZAT8/i/S0e/6e+s1es+9PGG/1Pt4bgd4I9EbgUx2Bvg3Wm7ocxI0y/++YuNGRMjqyrPT11Zo4LQaO1Ox7vSmlr29ZGRi3UkBcauJqd4HKxPmH7B7gpkSkna5eU30DCej0ifu3ryqn9LBuTFyrvQkoHBktff1MKK6JE6AssfoID/JkEztWwINKwCHIaFboHq4eclgvgWbr3SbQF3SQ7PguVtSOKTMNxHloC0yeefaZMH4yv+rxPMgFIn4nMBHkNVlSaoRGR2L84RjAhsBKMMDl0nvXm75e2B+yJVIzNT21Dmejrh5qWdg2QAYDJSDxfQJKrAvwob8UA5J3gbCXXo7RylprrpkAS1DhgWyMgCRZd9cHAIFDHAAAIABJREFU7Mjsq3txPjX460vGX/YVaPJgl8nFAgm633mHCUGtOxRU+hmpYhiIofG5Ru57gmxSWEybgRf0mA8CMCyF8SdXjAV9X38CSwG7eyvr75zV6GDysFe+rwWHMtcCZc3II13qmqE3ECTzDYg0N8IKfjpJr6RAstUkbrXuCljBwDiWP4uXLE4Q79Wafgte6vmNVmOUX14Y5kx9YM3kcz9k7lMSRNVgx5iQYS1NgCsrv+rk1WpT3gRC7RyqVNjvgSDGKP4NvDl31wIINzbNeBozslXfg0lq3+H7sIUCeq6MaimHO2MgQTtw4HoZogh8zQV/m3v6vjl378NumG9jPYH/aIGGcVuhp9Qf/LqTMLtn5s+zTz8T9lpNlv5hjDUwUmWkJJAUgF508cUJdk876/RcjzVlnCRNzKmVV1k5yYs777ozJixbbLlFgkrsLEkcgyDjg21RF0qqqyG2OeZ4xs89f/iRh8PiuDCuqJtsukm55OJLcn9IZrFL+qWpG+XoabzsB/rBORf9zdwXAMP1WAPYooCz99+PuYyES1s/5qA9hZur75fgIMW79pqrw7hhyYBJ69u+4L65322uGWZ1Z9YCFue0005Pc2rjD3iTG5NQrjtlStxLMe3WOmWAecp8xTwFTNQ+ksw1Zs+4qJUDMt0nNVr+b82SgttTXnjxxaw9QFIw77rvuvvuyP2OPOqoJLGmTpmSXnU+qxeiscDkq+8zRnrVmc/GDwAl5bUfYO+0WNlyqy3LxhvPyj4LKEnGkX2rbdt4o41SC2fOfH5/TcI3CsMGiNm3Djro4Oz/kkjmcuuTSeJsbpnTnFzthdou2Js4EgPBbP8PPeyw7HscXacxX+r2p7rexmWsnKvjOT72XdLA2B5//Anp33fueeeXDWZuEFkksIrRl4Cy73uvuW492UPfefud2ifu92+Wt99+N0kG8um11lqjbLnl5mXpsiWRMZv7gORvf/N8GSTlXLysDA1NyHzeblutWqrstvZCrQZg+b86wMWLk5RIi5nJk+I+Wu/9cFm46MNuTXt+An+VCWwtXOx9lWldOQA4+9aiRXEdxTzWmrjKAJ76jR6I+1Sjr97BeiPQG4HeCHzCEUiz77pJY9AqkKocFtmjPnFaDJSyxqpA3EFlvenr5mcD4ybUFgNjhigJNbuG4dWtEojzYEu/7845MiCns2keO/e4Yba+bEPVIKCGjGMtBgS7Q+MGyzXXMon4bQJTmeaAuDT7rj1uUpCuqD11KmQjgwmeap+n25KRle0W6HhIA2YkdQr9OUg2Vz9SMA97tVyCONJEgc1GG22cLKwHLrAj2yu721gND9Zq9jCcrLE6F+0LtCxwfA93D8vaV21Jbcw6vKx8uOjDZE8dkxSIZEmgBbgJ0loWtvUiwkoAc2SZAvI0aB0tyYg3GaljArOAMxmYAFQQwMFO/YQHv9oqrmetb5xAiGuZAFm29o477wxzQUImkGv3RqYW44JRVJvjusIo6Tk4Ui2snbOAduEHC3O/Wo1QtemuzWrDUvV1dRuZM6O5hlbH4Z56jxdZGAmZID61IMuW1s9qXNuxv76/9TqqnS5q3UiTBxkbAZlxAGbMiyoBm5j3NFmagNd9FCSqX1twgwRACRPnvY4p4I9Rg0bVXUNqzIXsvrFzn1Pa1teX+jOyW5+N+xuDi5Vqg+/0uiuVjRPMvvDiC2XfffeJ5Xw7p1pvVNm6NnaApMCT5Fb9oMCd1NR9BuAr2G6rbDTXbGybnT/5GiDuZ8ai9VYMMS9pEjlz1+LDGaZWtePppX66nlLeL2AkfWOOoKfihRdckKDXOZlP4wYGK0MPnI8filvo7954vXzlpK/k/+a16xdsW4uC3Z123ikMttoitYzWuvVv3nGONefIlkkMSYF91lwRqFszGGkMDXYZs6xW7OCDDoqd/TXXXhsAwugo9WUvvlBOO/W0DJYxb42esSPWPWMh42y8rXl1nYCARM6BBxxYpk2fltrZ1Imedlq5+JJLIl92fS+9+GIYo2rK4t4vDhPWGL5LLr44daPmB3MMDDq5Mvbvm9/6VgAdkGq+tWSR4wBJfm4v+va3v5371dai61djRYK41VZbZ/9i8uTzr7z6asCj8c75LLG++sKQO9b6689IS4Jf33hjpL4kzMbYvmvfIQcm4bbosFQSQuab+wac6e8neQScus/2CGwUMMYwidU/pp6k0l5qjyWNBnYZAblvVAqSauamY+ntZ+/mumv+6keHcYtJTSmRM6oFAx6xrpJxEl7W46mnnhZW8MYFCzI3JC1uu+3W9LlUi8x4qiXwgFRjZN9SN0i9YN/5/j9+P9eFSb38ssszNzGGl156SYClsXHP9OnDPtbG9BPjRKy/pzl8xx13ZQ2aI5yWJQsi1V78ccCSOlb72ORVVyvDy0by+e23275ss81mKviyVtOXsav3a3W/wCI5tWeW8za/JT5qH9Zaz9ZKE8zvWm6wJMyfEgBAmtEWZhmAs1A9N5qUu7H/Z33vv/fklJ8w4Op9vDcCvRHojcCnOQJ9U9ddK5ZzFYB19W2dX+Rgv6hraRnqmn0ffsjnA+LGDfSV/nETwsSxQq4Nv6sUk8FBgF1rNSf46xszOc65I+KaVHLFv2sB9XIA98cX6oFMnscC2sOMA5qaF0F8bQi+Qp3OGGvQwcG+0QTaHnTN9lmg3owTwm4s4Qy3WsCBjLGHKHmNwFC2moFGmm3/rhoirLvOugEAgmYBVjN9WBEMVBZGQ+/XEujod+X3AhEABKBoPZ6cA/ZJYCj7DpAI+hXy1+wytmQwQS9mhbGK4KA65I0bM1Nwvj5HOoYpyPdNUIfzTv7PzZBZgIw5ORAGxgNckBAo3sl19EQTkAuQmb6oEXIsoNic8d0BkEuX1p/FdGLx2Ji2+9dkV7WPGJC2pAyNm5D5Ynxqb7TJCTpkttnrC9Dcb3NCQC3gEJz4nnHjauNarEbrY2ZcOEBiCNZcY41cHxnixhuRYg6E7QTYtAdQc+ecBKiCL2BANt39Bx4EwqSqM9afUbadvW0AF1dUQTHXT+fMAAWgF6AC64AesO76uUmaY3q6CUwxiAAGGZ6GvZgLQbZ7RjYWedTQUGVR3/hdQKDAGCtZa3uq210CMO9PL8S6plx3q+lyXhiF1iOxBl91TQBcwGLmaNf3Y0yunPeMViOGjgmva4PZQbXld4zWQ864em8SFh3wlqxpnwcQbrn1lvLNb3wzAWJtQ1DNh5LUGR1Nfadg/owzz8z6Mu8r09AfUAWUHnHE4ZlzgmxMsyBafRPpLVMgx8b4+fy3v/WtsDPm9l577hmABKiZu4CkHnI333JzJM3bbb99jun6yR8x0AL2o75wVO65+QbUXnjhBZmbhxx6aLn7rrsi+3XemBoyv9oy4L2cl6SQmlDH/MpXvpIWFhi77373u2HvSTt9Jsz+M0/ne80fda0Axc47z819xu7Yg6677tokffQPlBBQVyvJc/AhBydAN04SABpQmwPHHX9cQKOxA1rVeekDZy4DzvYddbXmHoBxzdVX59qsY/fHeWPznn32mbByGDVyR+d+wAH7x2jIODLJAbhOPPHEjP+VV1xRZm+3Xeare+Hefu1rX03i5o3fv5HG7RIhe+61Z4ACxcEll14aubf1pkm6RBV2zXdgae1d5tpqq6+eemDXzQ2TWU6k26utlu+yht1n5278MZzaeei1N2/u3HJ+B6o1iX/g/vuTkCJDx3abX2pzff5f/uVfso4d+8fn/DiqiyqrvzrrXdJP3bTWLMxILrn04rL3XnslYYEh3GnOzkmAMJ760pe/XMYNDkVWbs4CcfZY33Prrbd3LSZWzV4kebjpZpuWe+6+O/JFQEwSryWxzEH3asMN1y9LlyzK/qeOuZUNJLGHKRsdTa++Jx5/PL3t7G9qIu2d+sTZg9zn5kgpuSdhMHnS5KzfMUXCxx9HmhpZdepvq4t0e3p/8y96LQY+zeCrd6zeCPRGoDcCn3QE+qZN7Zi4sGEVxLXgr5BTji4t4wf1iVupHHrw58p6U9cp48cNlL4xEMf5Spa9uluWvspERVLZvQKuAuRqXUx/qYYnjSlpmb7KYP375goYpcuvuCLZX9KyLbfYMr3YUkfXPrdCnU5qcbpA1ne3mqj2fR68AgsP9QoulgaUjDmcDY8kkJUJj4RuGfcztVUTOnCxMECv1TQJUF1fHOty7AnJbAquBHGyxvqYNfapsVXkXoKt6pT2Ydg55iOK9tVSCDIFAZo0kwk5VwFQdfGsjW4F2QCQYnUPaxJCdtuCekyIbC3QA0DpV2TMBJLAC3nPm2+8EdAggCMBBS5/ce65yQyTlAm0gFXXxpHO2GICNtti83yngLCxWmrOOOKRLK47Zd0wfySQggfspz8rrzwp3+Ml4ytYca9efuml2vh83XUTRABmgPdvfvvbssHMmZHVkSIxSnBdXqSJgDBmBNBWCyZQlikXtGFUWes7H8fGpDB3wCwaa2Mv8BUst15dMvoCGrI3IA8oeeThR5I4IA8ljZ05Y0b57Gf3CbDgJLr1Nttk7mNe9M/itgmM/vCHP8x9cv8d15gL8DB1SWpw6I+7a2WU2wsTQ44muy5IFjTXejYueksjAyUfw3iQJkrCeK8xcN+AvUhMSRk563Usa2WqMRyV2TNfGvPp/47HrKG16nBelVmcUCavOjnjZmwE0eYwMKH+T4BpLqi5NB9OOOH4ZPQbg5d5mbq+kuCXBO3rX/96Pu/7673sT4Ct/9tJXzkpa1PNqnt50sknpWebwHj3z3wm44Hx89njjz8+QJ9D6nbbbxepHBYPq7XZpptlHl1xxZVll113KTvO2THf73zMD8DCOQNf5oHrcv7aULhf+klirvX2I1/EyGHfAV1ARVsLIADz475oY2G+ATCnnHJK9ivXNHXa1DDwgDj2BiiqIO62sIzWOOm0e+Bn1puG9M4F6MSUfe5zn4/brH3IeWqJAVgxQrLuHnv8sXLnHXemcTYTIr0BJY80r1e/W6WXB3QOvIsyn++9595I5/77f/9v6W/oPDCf6vruuPOO1OgCYcAjSSRwDITZKzBRWLONNtwo7TLefe/dctaZZ6XOSqLphgU3JBGA3QKGMHo///nP4u6K1QQCtUnAvpnDGD4ACshUq/vVr341n7vzzjtjkqJNizn9q1/9MmNAxkoWC5xKeJDbOx/7FWbUfvy1r38tpkaSLRxufe8113Dx3SNrhZkUwxWuvlo1GDvrDOurRydQyc1YG5nVVptcLr3s4hg+OS/uxCSP9hiA1J6qHk6ds30DU+o+WO83LrgpSU5N4DGH6oyNNeBtfdvnzLcqE64tWszH2bO3KlOnrBmpJJlj2HCgjIS7lDC79iSf9x51ePYBb7M/WOfWnb3fugXcJCNr4m8goM0axcybUy2Zh/23L2EP7SW9Zt+fNNzqfb43Ar0R6I3ApzsCf8DEpWl3J2tMDn9kSRkoI2X8uNEYmxxy4H5l+rR1yoShgTI4NLGUATbHfwrE6R23AohrAC5/95W+0Vqb1ORatU9dff//G4jzcLvs0kvLk089lYBS4M9uv9Uj5ZyZonRjFHFo5+glqhUgCcAEH47FmYx7mUBRgbfgQWCouN6Dfu111k4NAbaHEx6pkYfuuuuu07mQjcsDsgb8H8ZqHrsGwLz37nuRWLm2m26+KYyWGruDDz4oYKu6JlYWLbVRnbNb7J0/+ijW6JgcDocXXnhhXOf0gMLSkOFghQT5AlJBquvGUAqS9tvvc2lI66HOFp/pBMBFfmP8BRBrr7VWsvPkpEDruMGB1OQJMn2/GjfABPuA/QJWBQGCC4GA4P3Nt94su+y6awIj7Q7U+aUv1RprJABVD6cOiWmCl7EnnxLwYLwE3TLPxgPj6dhqegDmXXaZlyBELzwAUDCj/k8Ny3777Zsgzdi5bmAIgGRW89LLLyUI8X7H8d3qeoA3DIpgXcAk4AOmjKmm4u6vPmma+6qVdJ4A1EEHHxQzCf3ajBsZGBD19DNPB7ydesopYW40NReIm5O+TzNgkjvSv/nzz48EdMcddsy804/MOAmg/HEd5phaTi/j4X3AteBTDYs+Uq6TNbjfARCtVs69qDJJhgXVJh14TI3e+PEJ0mrA+3Hmo+DNPTXHnUf6Q+lBJVjrbMsXLvwg91nCAcgC7MxRawSQF6xjW/zOe4yJsXY8gANA0dwcS1jrU2vgCRj6jssuuzS1nECc63fMJpslfSRf/MpXTowc+Rddbz5mHbffflsMbBgLbbv11gm6JUrOPOPM3AeumBhRa/yqq69O43eun1i6n/70J2Xf/fYLkAM4jJFjMhOaf9788tWvnpX+eeanc7n8isszz+fNnZd7gcFjJGTufOMbX0+9qvPRdxFQZpxkzLGEGF7vc/wK8u/JXANczS0MIVYQ2NPGQl0dkw/JE2PtvksuGANtIoA169Ln7CPmgO8CVAEgDB15oPWPVcTy7LTT3LTWEIgfccSRMWwyzwGhm266KSAAyL3u2mtTm4lBYzDifqgvBED8XyLDepO4ue322/NzklHr9YJub9I6xT7lHpx0EvA9nP3SuZgb++//+Zi5YDQ5k5Laqv3DMM6bV91m007l8MPLtGl1nWISgXP1infffU8SYVwpyQ7P/cUvwupKlpxw/PGpHzTO2DOgToKFpNWYffc73ym33nZbrtneQRJ55ZVXlLlzd8q/z5t/Xuov9R392c9/nrYMkkhq9nbcYYfsmWSW5rO1e/U1V5RddtktnzV2G8+aFUdbgBxYnThxlex/amaxmdaCdfPAAw+VVVaeFJBpb8Ee2pP06ZSgcr8l7uwDtTH9aExv5u68fZk40ZqtDFkSX022jy3rK5HK2pMAzrQj6aTvy5bWvaECMox/dUclAbe+JS1j1ISxS8uBwW6/sCcN5/vcd3+f+d2enPLTDb96R+uNQG8EeiPwyUagb9111qjG/3k4/CET1zda2ws0Ju7gA/YdA3ExNhkDcQNldCTNA9L0t8ozGy5z7K63QFoL9JWBNAlPdfZY3dv/HxAn0BOkPfHEk3mIMerwwJZp9moyk+V2KvXhIyDlDKfuBUgRsLaHmuBZTxxBEXBGhiTgkhWWYRUQqqcQQAic2fWrMZF5x2Zod1Bd1xYnCOAaR4Ik+67WQ2DGNtoDnhumZt/AlEBJAKJORPAhMIks7oOFqXUjnQREgC+yLVInLB5QI8CdNm16gkTnv89n90nmmMxJ0HXcsccmaHFegmogDSAU2DJc8PCWGfagJz1MjcTijwNCNBR+7LFHA04FGaRrDFQ23WTTgGBSQQygaxGQkoedcOIJOSanOwX8CvmBKs3VSZDcJ9dL+kMyRFpoTB1/r733KldfdVUCcU3MBYEYL2YH68+YEdAu+HP9emi1upO5c3fustC1V1erEZJVx3jJqqu/8d233HprWCKSVKAccBRwMycwf7Bsr77yaqRTAiABKHnXDTcsSA2cecEUpzEeCbwefbScf/78csYZZ6ZOT73NLrvsmvoXzAapJvaD3E5w2/qWkTBhRWXLMckt2Eqw1N8fhu/RRx4Na7PhBhtmHNUsYoyNIXMHjKo5BFi778sNUKoxC9D7XnqNfZj5337fmib7zrRf6MxY2ntaIkGmPrLLjultdUlAT2XxluW+m/+tFYCAHniXOOA8ySREvVks6rvA07r0foHjZZdelqD1rLPODIBgLNNklxgwyQusBrMM4BwDCxxhZLCon9l1t7LlFluEVXa+6tlIWvXMAzokYwBvDI3A25z2uwMPPKjsuNOcNH8316xRMmNJDwkdexKwbU6pt3P/HF/tKPdabJbPCcQ5WQKi7qUxZoAEpE6fPq28+dZbWXdkidapei7gy75CameNSEDdcfvtMRgBktTjAtSSO08+9WR5/LHHx5pp+7x5Zl8AFABmcx7bZG8h6dxq662y/q686sqy+mprhLVznVh7LCPnQ42mGeD4XsAHK431cz8/s9tucWC1D1kXwJq9ybrwM+/FomGZ9L/E3tkruUvqebjghhuSMHJuaoCdn3VjvthbSBEBcJ9xrDSFf+bZyBq14AB8gFkJF6yZZBrwiVXVyBq4tyeSXAK/QFJz88RqUR/8+qabMo/cE+yrtayVAkBpvgGEGt+//MpLnaHRuCSszBPnZ6+O1L2/v7z6am23YC7Y67jkqlW96647onJoRkkcSrV6cB/TEDx1k5vm+u0hmDLPQ3PDGpI4k4CzBiUFf//mm7kO80rripbgtE4xonPn7khIPVavW90pNfHGri2NTNlcxBbbD7Bw/q512osim7T2sJZxplT/umxZ5r1rIFtvbQtI9YG2yt4Nd07RXGhHyjf+/K96NXGfLN7qfbo3Ar0R6I3ApzoCfVPWXTM1cRVRLQdxtZ/bSOSUgwMjZY1VJ5ZDD/pcQNwQrDY0sfT1a3jqAaDua7mcsoG49jAKiKtuyGMgrkNwHY5bgbX79+zxOlZNBlV9kwcUQCUgSZ1Ax+I144U2SgJILmps/WvwylTkjc4xkLSrP+0FuHORLXJ/E3DrO4bFkkn/l3/55zzIFfwLarAqu+6ya5kydUqAige8IMsDXJZftlsQsuZaa+Z96mjIrgSqlR0ZSu2C9gYe3AJT0jiBOvav2nxXsw0SF8Bn/Rnrl1NPOTXSMvV13/jGN8sDD9wfsLb3XnsncFLzcvvtdwR4erg7LlDi3Eh7mAtghjjQCSJqX7gtyysvv1QeevDBMAWCil/+8sJcixoetSA+589DDz9c7r/vvjBYfse04PkXXyhnnnVm7itjA3UtgkxBtMw38CVYM6bAmIAYSLnmmqsj09SbT7CsufhZX/1qbhtQN2PmzABNLRNkh+fOmxvg9MLzL5Q5O+0cdiT9xEZGEhw1k5Szf3x2ZF8apGvoLJgT1Po9+dSM9dcfM4rwO8E46R7QIFhl3OC9gneSLUYFQCE2lfvbAQcemGDu4YceTl3OGWeckSD1iiuvCOszd+68NE+/ccGNkROSF/7d3/1dMu6Obz4Kjt13gTd5IrBkPsuEm9tqyowftqnKF2uPLoFbY++W15KqVavAyisSysFxSSqMgTLGKosXh5UQ4DWTHAHuWJ1bxwi2usXG8pETY+gaeBOYWkOtPlJwH+dEkt6RkfLrX9+UtXPiCSem3YPvFNQ21t3ytg4xG9iq008/fcx4xrG99D584IEHMwfNRwwDWdjs7WZHkisYx3xhTCRojKVzELhiUYElhhGPPPJo1jQDH+uAHJF0TxALuEi2WNcAhu8yD7QgMSddl/cAUoCDeyFxg52xdoCCMO0s2d9/P3VPfoaZxGK5TgxZah+HxkVS7X3GyTqXEAHUBfKvv/Z61gczDvMR6FQbyUXT8QA8cwPgAXCsPUybz6rbk0iyjp0ndl2ChGgdq3XbbbcnEfPVr34tCSGyTgkSrJdEUzPKkCywHoyhawV27rn7nrRSAGrMefPV3mCOGk/j/PZbb0UZ4ZwcyzHtX/ZRn5E0woK6T+6N35l/5rE15rwx+dhJPReBCOtdfZsWEJgw94IZS2twbgyAajXOknLqabGa5pnkiUSCRA3Z4oMPPRQ3T4qB37/xRmTZmNlZszbKflKdemfmWQK4mAOvvfpade1dc83MR2NqbquL3mvvPTPfmJe4Z9QLkkOSb1qmmLfAEYBu3d7465vKq6+8kt6RZOVYN8fmSOu5AQyaLNahumX7vvvq5+T49vK58+aUkWFtSjj71to2skpMWWskbhyAeWNjzvmuofETstdp4O54lAzWmPVnXUr2UI7UOuOaCLN/ZB/pShFcd8oFRkbKmd/5bz0Q96mGX72D9UagNwK9EfhkI1BBXFixBuBWaPbNFXzZ4jJQlpY1V1ulHHn4AWXa1HVKvwbgQxPLwOD40j8wLjVutb+ch8xAGW2Z906GUbFhxYp9zE86sNjRZ8vbEHRA7d+7JJlBcqZnn3suGUXW9wJz/07FXdeE+I+ZOCCOlEiWmxGKQAZrxh3toQcfSq0DRoz8au7OO4eBE8CTLn7ve98rf/VXf5XAatYms8qtt9yaYJCbXFwjB/rTbwlD5AF+xJFHpAGs2gwPZoGPDPK9996XwGfrrbcKYGSNPmXq1GRwBXQCRoGTbD8J0iuvvhIHPhlajI/6sb/8y78sP/vZz8ZaAbD/95B2/hqfK6j/4Q9+mKBCUEMyBoBod+C7sGKAIUt6tSh7f/azZeeddgrr9OwzzySYYqpw3nnnZmzXX2+98pOf/LTsvDPp137JbKtHckwAEAvw2BOPl7/8y/+aW+YaBIpNcsgZj7TTebrmah6zJID2jttvK9vO3ibHAXhJ8L70xS+leN9YkjwKkNS5AaEAnWBo3LjxkV/ttttnatAB/HRNogFh1+8a1exgGIF0YBKoZeSiGa4giIzLfGF6IHATsJI/YlEEc4Los390dgJ6Nvlka9gc7AbG45abbwk4V9tDprjghgVln30+G1MFtvg3XH99+da3vh2Q0EAcaZjXFVdcHtlorbFZNdkNcxhYIlFVB2muYBGBLwEW1qu1XHB+lmwa8XbzfixhMiZJXtGRrjJg1k/rqdhAVatNdQ6OV4PE2gaiAbfUbjJTGRbQ1ZpVctgqyxw3ZowhMDQmPufaIu9caaUEuK0NiM+6P1gxcuaTTzklyQ3Jigkdo/6b3/4mAb31yp3PnCHFBZqwCvoD2kVY3fsuwWutU9shyQrSZsDDtfi59QWApXn06Ghs2QXi1aJ+cqSqavpcvzkB6PpOoISrI8bc8XwXkCOR49ywYphGRi/N5XPMSXXypEjUas2qGs1nAloYWdhDSDYlGiRo9CszBtgpwE7w7/slrJibYNHSuuHZZzv2Zt3MFfMdAMA4q6u1V0iaAJn2G2Mxffp6AXFzd56bWkEst5pWwf6tt94S0LrlVltlXbtG0j+1f1wLjRuzDGtB70YSQ2vHeQDoVAcYHSZAGEmgx3x27nq3Ne3qAAAgAElEQVStYeq4bWKaXD+QiGnCllnb6n5jhz95UgyBMKkSUeYfRQTJN0dR91NyBVNnPCQ4tt1mm7QicDz/J9k139IPbXg4vTopNBpgrEZPVQZeW2mMliVLGT95T2WeXRv22vvcZ21QKAyAK/ONzBVb53x8XiKjudkuXTo81pz85VdeSQLQGnlCawMAfdNNY7qU3pfvvVemr7deefGFF5Jg8L0SGqktXaRh+cq1TnTcuCSG9thzt5Q2hNHu5m+rIbWvOQfHUS+qNYexModJq1M7qdXAwoU5D+Cv9sBcHHfc5u5Lwul6JAuoQrCdebVn+ehoOaXXYuCTRVu9T/dGoDcCvRH4lEegb92116jc17+RU5ay0hAXuo9KGVlc1l5jUvnCkQeX6VPXLqPDS0v/4ITSNyhzqCauMXGklFVOmaCtMy9pGLHKqsgpq7HJH788GNtD8U9dp09wTBTUk0Sq55DxTR1dLM8FtdWNb/nzpy8g5ZZbbk6m3IOMbbSMN8aDVPGwww5N9hS48XMA4lcX/SqMBhc2TJzmu60OQbNrQG+99aYngAUMGArcf9/9CeqxIr7P64ADDkyABTjqjwSoNIlZC/A82P/6b/46wMvvgQBsFYCD7VM8L4AXzAFmQA82zIOeVAuDRnYzNG58+fE554SZxCCqu+DwxtUNsJPRF0iRWV580UUZP02/33n7rTikkVCRuv3rD/81/3adf/u3f5uMPiMHMrA777wjhfrYBiYIvA6//OUvZ2zYqKvLO+aYYxIsYQJ9lgRTQAlICNCwdQsWXF/22OMzCWoxFkAcJz/AmARMnZ/sNZbOZw4/7PCMC5vuXebtGrYgBi9LlyRr3HrLcZfTGBtDJnAjaxM0GytMmEBMsAlsyNq73+R5zz37XKSv5qggyM8BDQH6tKnTErizVjdm06dNT8Bpzrg+cwooJEvChgj8ZPndI2YxwD1GqdY0vhvG0v8BQln3VtuXNhwy4V2rCIY11a2z9tSLcY5rHag243GGjG//8kbAK9qPNyDmPd7rc4K0muxoZioVuFRwVnscZpXG9a4mRrya82qTmkl6eH91Je3LvDEXOfQZRz2+ABTztgWcpL+Og4ky/mTBpLgMOfTwak2FBaDLW0FU6bExjYwsbF1tZUE+B+AKypvZj/NtjJ7gNYyFdhRLlyaoBRYF/I25dSxsqUDe/ARA3KObbvp17rU6M//3/uakilkT/Au4ver11TE1DgCdNQ6cCdhZ9JtDakSxL5wWgUDzAfOibopkVz814+V8gSQs2nXXX1dOPunkzFnXb77EVbIzgWnuuOYeBqv9Pn3mli4L4zNx5ZXDOJENkh1Wi/mlY8CFxNI1AJGALZOMsHqrTs78c2GAxaK0w+gPCMSoOVfjzRGSRNo5zJy5Qdlt110DWIwP4Owz7gUG1357/vkXZH8yT6xL5xxH37RCWSkuraR/AJrkCbCq5YH7hBkyN2MOlf2+1oe5v7W9x7tZb08+8UTOebfP7FZmbzs7EvXWmqN+jssuMMORsTLUWTtdGw/suPpE39nmCgAHLDlfP5NMsR4B4tdeez3PAceyhy1eTOZYkyHApZ6CTJPWXmvtXLN1XuvN6po3X6gB1D7WXoqVvSYj3n33Xcv4cfVa0wZEr8uWwOpaurzxu9+V5194IXuXZ6Pxx7ipiatSTj3jFuUZ6NqcI9Mrv2vrxXhj7CIJHXB91bW0Pkv7yhk9Ju5TDr96h+uNQG8EeiPwyUYgxiYy05i46nZYA0KB0fDSxWWwb6SMGxgpq02eUA4/dP8yY/qUyCzLwPgy2jdY+vvrn77ClRIL14G4ALn+BEfV/L/1uaogbkVGoEo36oU4hxUfHC2IrIBnpfLzn/8iwaIHjyapgI+MawLVFcxRAggFvOM0+n69XH/9dXl4AnAebuRtpHcvv/RyOeqoI3M8NTQCCw2BgQqZcyDuR//6o2SpBewecJiyRx59pBx6yKG1j9vqq5Wrr9L64LmwOY1pIA3ynrvuujNGBYJVx3CeHsYe4II1piDcz9Q+HXXkUQnyZXPVumGgsILO5S/+4j8m+GXeIahRTI+ZA+DUAanf+M53vhMAwhVPwCTYxTQJCkimuHmGiZo/P3b7X/jCF8tbb/6+PP3Uk5FHCUJ++tOfBYD484Mf/Es59tjjAto40wHRe+y+e9l+hx0C9hjYcOMTDMVivIyWz+33ubAm6m4weM24xRgL/ICn62+4tszZcYewdiShmEv1Q+YLkPr5z30+7OE55/w4oOnAgw4K6AbItt5mdhzzSKYEUFotNMMMNXHmEuZ0u9mzMzdItbRsMAYCOyyROXDjjQsi8WSk8Mbvf1+efOLJzBXSJPIwNXpkf4xkSLsE4MAbthJriXUToAmOsEEkluYVmSjjGXWU+31uv7j0kbg5NgMXTKIEQIwD8NJd8gHwra0DKlvUmLHlS3x5gqL9bEX5cPt3WLb0cKvrqTpC1u9p8qv8foX+jO14kVf294UZ8u8mlwTW2pqtBjlVxtnWHZavMULm4gYbzEz9j7VgWeY4HRh0Dy695NLy6GOPlm9985thbNy/5l5pnEmGsWiaPZMYr77a6mNGLbHE7yRftc9ZlXQCafXf9XqBGoG488D2RD4q4dNXqnnQpMljTbbtDeaudhIVkA/Fct76A/xro/WB2jy726MCnAYHI9cDJutYlMgHSUq5UDYHVvsUoIAVw44BahIqJKIkm9YEVQF3wTTzXndKkhsSIVxpMZDN/bYBeL0HHQdQqnv2YIBTHAbHTwgAwfiZzxIS9gW1ogCc8WmAV4LCMbGVWC1rmQPpO9xoMTdDQ+Wtt97M/uX5QBZqL8bmuGfGzrkC5b7LmrRvSiZx9HW/2lhjnAAwSSHfSWbp3rK8N78aUMZMkyUzDLInH37YYQF22DHfiynCVLUm6c1dNTW1jzySvQpoMiesR7JozzQOtamhHcLiVymsz9rfm/FPdamtzbWdoz8AT0uomOvpwdY9K9WoAk/mWfpSLq31v3p4cs11fLLopUuw6oP5HvfMuJmH7kUDlOedd17qGs1F4+jad9ll59LfV9daA+9NWlnX4XD2FuvGtTm2z1pnQJz566N+h1V0HM8CO8R666+XhuTWNICXzwwP595ZS8CnVjr+/dU/+997cspPFm/1Pt0bgd4I9EbgUx2BvunT1hlr9l37tNWsWxypyCbLsjLYP1xWnTShHHHoAWXG+lOL/nExNunq4QC41l5ghFySLCuZxuTw0l4AiOs6Mpcy0r2nk1uO+R7UnN+/C+I8AGVxFXF76AoqWFJ76P67IG5wMBK1BQtuSDb2oAMPKjNmzggboN5LUL7f5z4X+cull12avmKYuIsvvijHPPiQQxLI+zmTCw/eWI9/8EEklcw5POQxRh7IQJoHMrDlwU0SiYXD8pEh6rlkjFsGnWxSvYzzECQAAc1mWpAnuBFYxklxn89Gxkdu6FjA41133hVAIgBkl88EwrHVfQCcGDBgRTDpIU3W87s33oiUZ5NNN81xmJrooySoEQDIZsvi10BPALNKMvOCEUGY8RbcsgDnUigodc2y+EwUBKvqX9wfYKe1QohT4YBi+4XljjtuK8uGlyZIBFgFGu6pc/b3MsxJ59AmmPdZoK2/T1++9/N9stSYktqAeFGum5xTQCwIY6yx+Rabl0ULF6aOB+PJeEQw8+ILL+Z4rqNJAknBFiy4MazbWWedlfEA0NKvb+WJkb4ypnB9Al5AK0GhOp7+gSqtG8CWVBMSs16wKfgXYBlXoB1wbMFXA1c1AVH76DXQteJKb73dGlAI292cZMdCq+UxVgvyGjPXPld7QdY13tijJkNuBiit7sbPY0jTtf7w/5g59FWThgYmMA7un4bMgknMLFkqNkjgDEy1rL7PAHZXXnlVwHq19V9nrE2Iek1g3f3BVvo+xya/0w6gGbLod4hxBUha/V5jBRtrWI1U9FpcOUDC3MRK1cbqTCaavG4w9VXq7rRW4IxIXqYxNObEOZAWWt8kzwBbrdN6pbz+2msBXM7VdZEOX3zxJTFkwRZja5y/9YsBT71rzCSGksAgfeQoaS6aY1g8e4oXhsx5Skg0E43KKi5JTRv5pGSQMTEP/c45VBazAgqSxJtuvjkulc4HwMYIYq69DzNrfro2iYbY1E+aFHdYcsnmmArYSwq5Hgy9pBLJqzW61ZZbptG2MbE/SF64N+5Z2Of33i333/9AefqppwJurJ0NN9wgRjLWNskq8xFr/6knn4ySQ9JITeP8+efFAIhMdMzIY2Aw42eON4mk9e+cjAkgCqRQQADNGDKScA6afl/nx0j54IP3wvB6f+1RuSgSQ+vKeyQLzaFNN90s1+aY1rjzrIZCgOBAJKXglXpd17fJrE3K2++8U55+6pkw8hYMGf0mm2xUNthwZuaSsW/rTa0a+ar7Jynnu+xJ1hgDqV13nVdWmtDqSmtNXEvA5Mk6PNw5L78W5UBrQ5K2OEtrKwrzqiUdsJmeBcoFKAWwb97rlXW1hNFVlRMDu4737jvvlu/9l/+rB+I+1fCrd7DeCPRGoDcCn2wE+masP3U0dQRhAFrDbwqakTLQp8ptWWriJq88VI447ICywYzpZdxg31iLgTEAp85ttK+MqIuLLKzWHeRPVw+XujhNwYdr4XRlC5a3F2jB5b/HxDknmVnZXplgvaPI/pgYpDFphwbb9zqeIETPojvvuiMSRa5p6i0ESuqtBFYCMAFeleSMD2jxf8X0ZFPVlGO1GhCuPDGBkQc7AAD0+FoOhFzbNOZmU86MQYZTcT85oeCWo6Sm2b5DgIEhEtAI4NQBkZ/N22VeHqCCIQ9WAZpeTiSMHtAABeMHtuMbbrRhsv0vvvRSMvVMNQAkwZjzZ+8PpAkamDgAWQIwBgmuCUgktxJwK/oXbAJegIjaEyCG/IpxAmkVMwUSQsFlq7d56JGHytSp08K8aavw8MMPRXbFpGGTWbNyba3eSvCpJklwQLojwMJsCPYEt4A0eSX2ALMF0Ko7IlUVPG2/3XZlwkoTywP3P5jvN3aCndYsusmyZODN6diwd42tMbKYC5IujIExaPb4xoixAcDWZKzOeyyYSr1Mqz9b3hqjBtRATnXQd2xzP/b/o7X2q7IW2jMsDfiRPJDJr4xR1wKjkxE3t8gG4lasWxsDXhV7jWXlV5zrK7LWJFq1xgvYqhn8ep6Nse760nXjs6JssmX7/R1Gu5OttZ5RjZ1ozTwEiM2SH2glE12xJ2MLVptksbKgN8YkBGNj7lRzGrVBz4eVBUIwYYJ168eawY4K1FOvpj1DzqvGleaW+2EOAFkAGvDoO5vs2H3XYHu1NVZPQse9MPf8/r7774s5ieNfcuklOTYWRNBvTWnuDsBgMtjXY7pch4QBpnbHHecE+EheXHTxRZHGqYcFiLgsSrCYBxgdx+O0ag1jpMx3iQA1TbWP4FZl1iabhGkHnABH68mcJ3XkmljX5KpZrxg2c4V7JfYHMJSI+OD9hWHp1Y5pF2JcGIm89eabOfc5O+001o+M5Lo58K651loJ+Bk5kUYuWbo0x9TwvvYvqyY65MXGBMi0h2oZYN9gsmT/uveee8o+++4bgKhe1nWmt+CyZZH7MZQB7oE1+4zkGedK90MSyuf831pkZIKJM/fU8a47ZUr2Pudmr3AfJEo4P+62266x/wdItRxwHPPCtTfTG3VtagLty9QC5MGcJDGjnHgxqRrEu/9Mnaynu+68s/z+92/lWu09klf2aIBIgkfLCd+1//4HxASFEYv7GZnt4GDZdvaW5YgjDusSChU4WV+SjNaQf2Pi3MtW/0oVsuu8efi2CvzMaQnSzt25JVrsn67fezy/HDsS8zTsLmMgLc/EwcpeS1hIooVRL6Nl1U7GjIlzD8LcDQ3lfFzH9/7L/90DcZ8s3up9ujcCvRHojcCnOgJ9G8ycPro0PWKqU2PL1As09YjrK8tK38iSMnnlcQFxG85cL82+B4YaE9dkVssbfgtkMXGVgakPCBgvDY3TJ65+T80mLrch+f8CcQLhmH68/HIylx7uzCrUizj/5YHq8n5zgjHZaplxmXPZ1lkbb5zAQ42XIv0wVJttluMBOx74+q89/9vnYyuvNksAhh3gODlr41lljTVWT+AqoPG7u++5O+yW6yKxxMIJAoApLQk8VMkgZ2+7bR7q5JoCAdlxmU69sNR3HXvMsQE03A7VqJANVte9lRPY1lqMZantYUoQQPTBB53r2MTI4DBbsrNrpB+eYHcgckEPbsANW+AYHvDGjkQJG+d6WpNZ4+TfXj7nd86jmV2klmt4uAIWxhzja5Nx/xdQC7oFptwEm6lFBSmy4CWAFJB33wAxBflkZKRSlQlSSzI+Dmo+QCra5H2uOUX644c684iRfJ+fNcDhPc3xsdbi1aRCC2jMJQDLWJNfuT7mFrvtulvkV1WWpuaqGnfk3DtmzfyWzU59Z9iMOg6tViaArXu1OjfAvEneapP3Wh/aHCLHgFO3IJLI6EKmrJkx1rqTJ3ffX2O55ey146zI5GEvLD/nKfjDNrVjtc+uKMls593A4XJWq/6mMXuNZW896QKE7rsvQJ9hhZF2f+0Bvrc5cNpXACDrRS0Vx1VyVsxSGNIXXyiXXX55xv2Uk09J0sSx1cypO/J7RiSAlDozAArbIcg0RwCdVtdmHWJZ1GoK8t1vwI7boHllTe25515ZP+SGAJ17SP7MPbZKdPsyJ7UiICt8+qmns+a8z97Dpt/3M2ABRMwjwEFAzRTHuesRaZ3ZJ1otk+sA4sg0mzOgRAPGw/sOOujAADb7E6ZOfazjYy/dU3uDJBDgx8GQI2y77ltvuzUATgIKkw9YSP6oD1XXZayN30EHH5zzMi5AH6b62Wefybw3jkAXM6RqlX9D2MRNN9mkXH/D9al9Nb5AzuOPPZZxsCYALbWtvnP+eedFsg1Iqu9zLRJSxo6L7rx5cwPcNMnGUHPrfe311zOPjDGASqJujUjUpfxzdDS1rRJo6vwuuujinD/WHdMN8GP/SLCvvuaaKBy0AGCGY4/ARAJhL7zw21wz0yvmKsCfpEIDUNxgJZWsa2DHOHEilkzzvJDMchx7JOCq3rDWo00KY7fow48CzOxhTSUwMrKknHLqSXn2uFf2CQkn84ssG7iSDDRnqjlkf5JwO+88p/T31VpPyQvsXxZ1l7R0nLR0eeWVrPPVVq1MYfauuNZqDD6QZ5G9sLK1/QHA1qX5JKlGJp7k7WCtuXU/a71ufXZ/4y/+ugfiPtXwq3ew3gj0RqA3Ap9sBPpmrj9tVJ3Iv2HisA/9lYkD4ib9AYjrL/3jJpTRPnKSwdKvNi61cCsYm3RNtqvvQq1DoeQaA3EdA9epuv6kQ2Wr23CJNeO4NHVrgoHa1HRyJFZTpkwNaFkRxWF8KovQmT+oMwpL8lEe5gEciz/OQ8yDygNY/YZ6hiZFS53C4o9r1n+g1puQ23ggCtYwL4IW2W/NgFuQQW4nIPVgdfUejo4VxzFNxn/zXLn7rrvDLGDqXKemxR68AhSSPf2VZNi5xfmu1Hz09+X8mnysSfH8H5hsEilBGPDm78ouVnMJEkXBtd/5v1qOmGcsXNgZQCzNzxuLYoyaS18zpxCcGQvBp+tJI+dONisYaJnfgJeucXSV9VRgE2lezDMqyG8gSWZcawDH8+/UlizTfLZKz1pAAfwJQDIm4wbHghCBobkVcNrZYmfelNqbMCYgjFBYd5NM9fXVMRs3GAaR+Y3aLNIt3ykwFKDFFn6llQJEBHStWbZrjslC1xOxMsHLYytj1GSI5qDviuujMcm9quY+5miYrQ5s/aG8shmK+H13HaSMnQPfiiY+K8otG/tWAWIXhA30J4svkKvrqbm5VqaugrbKZruW2iC4fj6BoN8D9IuXJIHQGowbHzV/rkFwKymBTcVyubdVJqterN77WKmPHx/reUz40UcfE+BnLrkvMUe5+JK8T4N74wageZFRm+PWoQbsXEOxXOSX5L5kja4BU48JwchIzGDvsVkSGBI3r7/xuzBqH3/0cUAKRgugdH5ca++4484xa3/zDKjADAGgAu7nX3g++w8Ag9318nsMlOP+8sJfBjwccuihmUNq3jA+6gTNa/3kyICNmYbiM2fMzFrXfuCO2+/INRkXagH9LUmkd91t17LD9jukPYWxAiAxP5xv7SHaWZhzxs/PXCvzJbW4GKkA8OHh1Ja2+8LhEUgG8Mxv/TcvuOD8gBpJLd/tGO4PQyXSaC1dzv7Rj2LVz7oeIKY8MF9uvummHO/kk0+JO6Sea95Drk6uzQEzhkmbbVb+1//6+7BijqcG0dpidsLUxLzg0smBlsmR3zUnS+CYfJNTJlnoueeelzm6y7xdAgAlZKgdNt54VpW0T56Ue3zTTTeXxx59tHx+//3LxhttlHW/cNEHaeMgEeGczUngTD9RbR+Mv/soaeB+O/YXv/Sl8ubv3wprueOOO5Sd5uxcHnn0sdT/Av6bzNo07Kl9EthKKw5JpMH+8uFH75fDDjukfGb3zwSDSdrFpKarV7O3zZ8/P21gzHNsKLXJ9tttW9Zac/UkEZqUsjHkSYSl/cGbaaliD1pj9dXT708NsPkah85B9aFVbUIyaZ3bC/3O/modSwr6mf/bLzGmSYp1vSbP+PZ/7YG4TxZv9T7dG4HeCPRG4FMdgb71pq0bfkKIuGJNHHDV5JT9o0vL5FWGUhO3wczpccriTsnYpK8DcExNAuLUx/nw8k4FlYlLXdzoWIuBP5ZRVjaA1KsydC3gX1EiJgjh1vbYo49FjgN4ab4qYysQCcOA4Rjl4tWZLnS9sxwSSAu46ACC7xDQYOoE1kBibZJaa0QE2o39qkE/kDOQB2IymD6XOhQsmWBODzhugxU4NaMKAMhn2+dljJlAOKZMtB5w5/z4nICFk046KSBO5lq2fYMNN0jw3UBgK8BvjmIC0eWufZX56DBVgkSfJROsNRbDYTAF23l46xk0cSI0kgd2dUqsrnX1+2rBvmCjGnBU0FHvUanNYwG07mHvOtMgNuDMNVewUuV0IxmPemNLWbZkOGAaqAnQbC6Cy5blswCo7zImtTB/tEyeNKkC79Hh/Dzs2aIa4Hu5V9VaXuYY2Kt/GpgKG9VJA4Gm9FZLnRdm76OME8bHZx0/dttDtQl7A8KppyIJS5KjHo97nvvQJEiuF1hynNyboXHVTVGypJMqNUYzdSddf7QGuGpN0+J8b2uf0NwjGwiuxgodAFSfhuEcA2OdlVA35pWZq5n95a9qkrIcQDaXxv6sE+CkGoT059gCUWOA/Qyz191X5ykAVNfjvh98yMFl/fXWz/gBb+rifK4Cx5owcY+wSwLWI488MoDBevN9r772WkyCGF6oLZQQwbio3wF0BMC333Z7vo+TK4kkB8P99/982WKLLXMfAbV7770nrpDrrL12alpJ3wAOzA6QqcUDYIXxIr1jyoNZ+cpXTizz558fRurLXz66vPX2W+WSiy+OZHirrbbKe376s5+mDQC5JRbbNboeSRlJF6w6IHncccdGdu132Dq/MxcefOCBstXWW6fe7n/+z/8Z5vewww7PugQmtfI45JBDwy4BC66PpI864Jqrrwl7xHXWHFCHRSbIrMdcYkBy2WWXR9apzsz3+n73wNo86aSTs6YZx5B4ppffhx9Fcn3f/ffHpXbtddYpW2+1VXngwQfLdtvNjmsmoIXx23PPPcI0Ou6aa6yZ1ibYKQCISsI9O/3008IiXnjBBZF8M3XR8kCPSf3a9Kn7p3/8p9SrYkI5MgJ9xsD8wEZpIH744UcURkWkjlx+N954o/Lkk0/lWlKT2t9ffvCDHwTUN6dM12ieqLfTAoVUnDGT775hwYKAyNZ3b5VJK5errryqPPHkE+Xb3/p2vsc9uOuuu8dqAzFwZL0km//8z/8c+a9WLiS3QOgBBxwUQyQ9M5vZiePbv8hE7W3mDCD6xhuvlK232TJgNYnCTpkyto5HRnLO9jsJQvuSJMB2s7cpa6+95hiLm4SL/adzTLXuJQyBT79rhk/2n5jYxEWWS+vSLjE2mDVOJWHcJA9IU/NsYRozTr1kda31TMj+N358Oe2b/6UH4j7V8Kt3sN4I9EagNwKfbAT6pk5ZazTyDIzCSCnKZyL7EvyOLouckrnJGIibMS01cf3N2KRzpYTaWq+4VNc19zt1OZ2xSYJJTFD/0B80+Q5Q6zL9Lej+UyDO+wQ0ZET0+5zcSGfUTnn4t6C5GkRU44UWPEbK2WUU1csAW36P9ZHh9CAEHnxHQEnka5VN8iD23grMMD3V4MH/PfRlTIEhwRA2wecF+I3dSPF7F3Q3pkWdHhMO7xPwXvjLCwO4zjzzjM74gxHKJmWTTTbtrgEA+ENZoGyyz7f+X9VqvhpPuB4vNWcCyv+HvfuO1rNKrwR/blBEJIkghJBAZIFEFjmJJERGiFBQBQVFUW1XuW23e6bHM71mPNMue/Usj9uz7CpXGSqSiiByTiLnDCLnKHJWurqa9dvnO1cqT9n/wJ/fZbEk3Xu/N5z3nPM++9n72U8Dp2rgbps/P+DKuLmXDSdsUN58440EuZ9+8kn68DFxUR/EulpPo9ojrB7Tn+4nlvEr2LIvy99rnWO1po91u95ay5fH4awZLhhLjODAgPtZkQDM9wJcSDEZaahxYm/Nuj5MH7fEYbXebBF77gqo2+cwNQIfjIpgyXgmm9yRJAYoMSFg5f35F/lZNTCo9SG5z45xheAFKBe4eOb+3fpBOVx99pwAa1DEBKAyXEsjxxTcA17YKQEggEfW1uYQ8JMsek9vrdUZNTJAxXojb4rUsqc2/q6sYmXJ2rxpwDR/doCUe0vgFYlqlX26pmaGsSoz2VjmypSurIF1b2R9jT1tDGyTAAagjhgeZqXKucoQoGNOof7HPFQD1epsmCa01g8tUDUO2Crz6rzzzotrIKmg87+9m1oAACAASURBVAPhmJZbbr2lvLfwvbL33nsHyKivuviSi+OSB/Bp9o09/t4ZZ0TWp3H83LnHp67R8f0cC0QCCXgBBcChthWMbdRTASLqvNStmQ/Agvo0ATtgYB4xKSIxBKxIAmfO3D+SvZ///OfZP77znW9HdiiAxvbpIzlt22nldxf9Ls//2GOPCSPkPFiofffbN2De8TB+jDb++//933Ndfhd7iFVUH3vKyaeEYeMse/111w2NE2bKeiYLBKAltTAop59xegJuoO7Gm24sY1ZbPX3zrHH1h8xDgAKutSTmmSNhe9QPLols3N6qtousdPsddihXX3VV2WHHHQISL710Xtlrrz3TZ9P1333PPQF46h/N3SefeqpcddWVWa8avZtz519wQUDiYYcdHvWEMWDAhGH98V//OA639hlmHtbvt751UgCxujDGJ7NnHxbg5BrdL2mhvnNYaTJZ6/7cc3+bZBO2zd575513ZdzUPmPimLMcP3du2FMSdv3yzAH7k2s1DwA0+6791XN3f94x5LDbb7d97kGt5k9+8pO0T9FW56qrrwr7esABB8Xh+Oqrr+k4v/bG2Ic7LdYUqDW/NS+/7PJLytprr5neo5INNalXE3xtjbtme6L1R65Our/rrjuXYf3VfbSx2X6/gq2+7M2ffPJxaqPdF+Mk6za5U++vpQN5J5h72ZeHS7xVQGfvaKoCbp9NJRDQF7fcwdRmrrPuOuWH//m/dUHc14u3up/ujkB3BLoj8I2OQM/EDdaNL3bN0su6rzRN4ELZ28MGvRqbHHv0YTE2KSsGYmzS1892m8yvsR1AYEfA1gkQmxyjyRu9WPrTYiAwbcgUooK4lUxcDTab7KtKvmQ3Na5+7PHH8kITJO+3376pZ2hsQ7MXb0yHs9RjrXTLBDxqo+TqUtcAVgtwW8DZmIPKdFVLa+BIgI2JUfNQ2aXao87PYoDRufAWgLuG5kbmJVyD89q/R4DPZOG8c88LGPzhD39YPvn00zAhsc8fXWvBah1VfZHHtnupF38FqhzWBAUCB/cpmKls0LJIjj7+WJ8rzYGXRoamJuYVZgtrrV1lgosWJXDw4vY/Oc/649dPIApUAcwNFDdgDKSn5mxQD69F+d/PKtNVx7U20a1ZY8flDIjFAlYEC2EKOzV+VR45LIFobO47tZKAoeATYG01VmHQOtb8zlevqQYnTWYUkK3OpI9stDZ/Tv1eKam/Y6He+oK5dkxAK0ITtAnSh2SsAW9cOlcP6DL2nkuV5y7u2ItX0wX9vwBFGfTGQHnmxhcD0lg6gScwEwlpx4wggdsA9q8jf8191unUWLRWS+e5DZkSrFDnUu3cjWsL7lx/NU9g5f5lGTtubMBPNYCpQLwypsvCnADBrkFdKPDj95IIGBiITM84+n7Y0S8+TwAYoNhTEui5TgzJzbfckr57gtlYlkuKdJqFNwdFtYhnn3122J199t0nyQhf6pS4r6rH0kYDi6Hu7fIrroj1ujo2XwLX0049NayboBuDTa4IcDdLfdcKBJIqYza0/+CiyInyzrvuTM3r3OPn5rhYJM2wZx86u/zt3/5Nxpu0GYt1w403lH323qccfPBBYVewJY4HgGD7BPGYKqy6e7GW33zrzbTacE2cUYGY2bO52y5K/R0wijH6xS9/EQkvdkbt1bXXXJu1ieUjG9SuQJsBbJZ7AR48txNPPDEJkn/8x38KkMTEqRNT+4fZAt70gDTfSLOBGEkRIAoT5v4w7BwjAR8gwP7a6mKrMcjz5YADDoz88KKLL4pRkufFlOlJibS11grAMxbAN7mhtepazGGMpD8rqHkttW/ui0wRWFEbhrVicAS82ccl2OxjEiTG09iRzVtvqVXeaefUBppXJOzAtzkMxJGQci/23IFA7WgAujlz5uReAGBAEPBs8x5wfe65Z8tZZ/0g89r8V//nXriH6kMqEWM+k3lica0xjKAkwcyZB8Rh85JLLq0Jnt6+sseee5aHH34kiQjjgaF1b/MunRcG9fvfP7P09+sN91n2kySD9KQbMbzMv+32JC0iv+7tSyP2GbswrqnGJm0frompKrH3JZEAqPuyRrBxkjJffrFoSO1g/NQdt554gLP93XtUEiv1pEvU6i2N66j3updUelQODpY//1//tgvivtHwq3uw7gh0R6A7Al9vBHomTVhvRWWMADCmCc2CPLYLpbeX3yQ55Yhy3LFHxNiEU1ZPLymczH0ttF7RAJd4urcnUo9VjVIilkwzg3SU+zclk03u1iSV4XSGGg6vKHfcfkd59LFHApbIgdRpeGFHupiGxTKsVcbmc16ENXtZjSiaqcPvnWcVc4hVaw68uLB97Ltl4FtNm2AcwGr21qs+glXZn5XueSuqCciixWFrZEQF1wIcAXfN5F+RP9W6sMSujIu6sOXVmGB5rXnLCz4gbmmtSxoYyHH9TmXDakPkxsIImmvNXzUGUM8E2LSAhTyx1S8Zr2qUUpkzYMv4Oa4/A0SH1eAh9tq5PsCjZpKBCi//xoK5PgGYcwGaDSSKBMyPMGm9vaklcUyulphNwVgFap12F536uhT19/WX0aPGVFlsB+g3QGe8mitlZSd7kgk3XlzWMIMkRDFFwZ6OGp3gJMYZixcl6PGljgYoqnUttXeV2sHmyue42Dv3A7R91jE1aH3GtH4AXAWjAidZeOPDldC1YE58398FT4wImpwYUDQGK+sdV5ldnXlakww1CWD8Wj+2MKOdpIRn4PpjGrNalfu2RIfAsgHGJtMVAAJ6apGAUMFuG5vUPkaWWhK4N8DVTF3ac/K8JRA4f/72t78tp5xyclgdc7iNYwOpxu9fzv6Xsv9++ycYZvKBCcYEaYnBhEODdywGo5Ff/vJXATHHHz83lvkP3Hd/OenEkwLwsG5HHnlEmDRznLMgmdxBBx2YgF6gr15u1qxZsbu3pgXq1jRnQpJMLNH48ZxaJ6Z/3UcffhTQK1Gj3kjNnXEkddb7y/qvwH5MrhEwAWCBU+yYMWNSUtdU3Y9q77bhQ20GPGMJA8BOIA3U+BzAZ3xauxHHbGYq5oa5A+Dsu+++MW1xPdgtrOazzz1bbrv1tkhcsVXTt5sexoqEkyTVujZOZIXOozUKoIOR1Drl0UcejRGIOl7gBABxLo6hJKjuh6mTBJGx96f1bS5QNbhOTrmt7xvJ4U477ljeefedgDjqA/un+2x1p+7now8/HGLYjLOftTHWxiEJhZ6esuOOO3ZcLQcyp6+77prsieamZ8zp0R4IIHuuwJP7ffudt8s7b78TAOh/gMka4KB5/wMPlK223CpJDO7CDzzwYICq39PGhOEK6e3f/d3fRT7rvcMkSy20a2Qqc9tt82tLjT599YZlT7C/2Pc8Z2P01pvvlpkzDyzHHTenLBsgW9QEneLA+6GqPdTuqXWMi3MpZaOJk8qMGTuVtdeqLQ2y9iUhO8oS+4x9x7x46y1JvHou7VJq7WM1WGlN1Ung7TdArPo/z2yDCRNiFqb2Lw60Wev1/PbEVov9gz/9r10Q9/Xire6nuyPQHYHuCHyjI9AzecP1q7EJh8rgnBpwRBM/SOa2ovT1DJTVVxtejjvm8LLJxhtVYNcnU1dBXDb81hOuYqXKTHXq7JqLVuSJWL/4J/zhurfG5FTc1rFG75igCBiqnPLxgBJF38wLttxyiyHjE9nlMGVMPQaqmYYXq8B11dqDJjHzu4LXBnaqbbyeUhWcyFZ6EXsJylC6L4XhTDAYYgimm4yzMXkVNFZDiVaH5XwAk0xoNbmo4FLQ0xqtAk3YMefx8hT8AWmCFYGJl7PvGUfBoIDM91pNVerBvITT2Fktmv8roKtyOYXu1Xqde2ZrsNyAcoBRX2+VhY4eNWR4UKV55gTwVrO/AcMBYx05pxc+meIILGCnLrLDgtbaQPV5QOCwISktVs5nSDgFF5M2mpTgaDVSoFXmx0rAVvsYLvqq1gGuBPqVwW3ui20OVXChwbWASU1QNSKpX7/fOFvwIsg2PplDqbEsnSbFArHezAFAW3AdKWMC13otWDWBPwZJRvu+++4NAyoQlPlWm+NZtPo8YBqT5XfJ7QBXEtsGlqs8uLU1qOugfbV7N08FkbU/XTWh8bNaz1dr5iLZCotZGctmztEYZPMbC4eJ0ZC5MnASDNWMpj07gal50BhXcy+1cp29w3ysveDqec4979zcHxamyW8by+oaXSsmTp0YhqoBTgAQK6bWEaPj2vR4ND+4UQJL2oLo08jpdeHC9xKs6zVX6/DUMFYGurXBUOvEQZAxClMNvR85Eao3C+hYc40E5Ngk84KbLBDlWZNICoKf1b+slMgqa33Te6nF3XKrLbNmgY4qT64SbrV3mlXrywgkPfHEk5lP2CxGI9gnLJe/Yx6dV99JzZe54Loucj0AhdEJkGusuEtqGeB5Ahw2W46MxlYLE3PJ73OoBUr223e/zFstT154/oU8s0NnzYoZlL6Y3DaPP+H4sIFACmC72257RKYuseLZcfI0Fxa++2555dVXA4o8b6wf8ACoa2L/9ltvl/vuvz8uvdOmT4spisSOfa3Ne8DR9QCsr736alhRBit+pzZ33yTPEjDF/lpjN9x4YwCpZ4LZVDtnfzUHsWjkkJ4PEG4OL3xvYYxjJDXUq5HXkqbvtdfeaWcBYFVpdGXXfanxe+jhh8pBBx6UsefwibW2HgBHiQitW4yDazQHMHsYdizg6mPWKA88+GB54fkXy6effRqGvZqKVIY5yZIvl5RJkzcOgzx69Ijy2eefFEscoFw2oO64BAwCyyOGUyQMBjDuuMP0sv74cZmHjXmr+1hVhVCAfPrZJzFhqYmrkUW9X5rTL1uRa8Pyei94lsY0bTiWLomRzKRJk8v7H7yf121LLnrvUOVIXtV6w1K++x/+py6I+0bDr+7BuiPQHYHuCHy9EejZaMK6K6pJhwxfZeJalq+3R+CNWFtWVhvVX445anZAXF/vYOkftlrp7WMiUcFIauoa2xZniVpjFyDXMRzhYOlFUpa3XlUr+2Q1ICEYlV0MyOrcW4L4vLR6ItV66qkn87IRYAqOZbPZ5jOmSC+ywdoywQuuBsX9Q06AlXXs/C+Q7zRXls1s0r1V2bhW3C1gSENUBinqsTQZZv4SsFTNKeI+2DFmaUyYWzCetTFs7DlTNyXbXHuF1Uw99q02LR8MmyVIq/VgNdgQQAMKeZvmmPW8DdQ5jsCi1kNVdrSyjvUjDRQwm/BN7KKMuEysgJMjnX/7eWolBOUdyWOV8A2Vuv1ebVx6f3XsqNNaYkhKWmsIMZBYw8o8VRtymV61LYI0Dn8ywYKJVsvmXAn8OkxcY08bAKtgrI5l65m26u+oSVvV5MPPPDtguLGUgJpnWCWq1UWu/azZyrc6FfI8RhAvvPhiZIOC1g0nbhg3QoBXYKwmTJC3x+67pxeZAI9TI7kYxgLb6LnXZ4j1Hoxk1jkDYIYPG+pLNXnypCQLUle5Sh+3VWsSWy2N+yALNCbrrb9egA57dN+TjY8EdGSV1/oy7wTRfr+6fJqDg5l/PscivUp0sSorGwz7XhvDsK7Dh3ecT7EDnZYeWerV1Y7l+jm/OCf1UcCNueles/Y6jqFqz9RccRZs9YHmJRt94Ka1xFh77Nphw0gtJQmwK+aU+jzsi30gjbEHB9NLEHgRuAMknpUg3DME9raeOjXnF2CTzAEGDDOYeWChMDhYNwYhkjvYNWOmPYh1RWYokCY1dhyBtfXiviWNfJ8UWY9ILLSxAfDMPbJIrU4AZLJC57H2zBtgH2gjiQTKm2yuAdNqO98TQE7yhvHE7NpnqglGX/nyy69qQodxUEyFatLF8dKz8PPPUnfqHH4XcOG86VzG1FrACgJM6vR8JvOwT93uyByzthYZyOeb06H1LDlFLt3Ahfv2c0u09UMDVswL8u3xG2ww1GcOuyUZYh1is6w/dV233357gLZrmzhxw0gUJUQ0/q778fDcuyQNCbrrlpiqaoNOcnHFitQYMkXyPD0j4NS6IDk0j/Xd8zNjjFn3p/pLiRVzi3yf5NbzMR98kdlic8lJPbvmDgwgvvPuwkhQvVNff+PNmKqoqRs+bGRZtGhJmTPn2LLNtlsXSmQmTeYROaVaX3JKIA6LZ/2PHbtO2Xbbrcuaa9ZG8NZsk9VXx91qaiQJA8TZ2yUZgTif//LLxTlGEo4rBrNuJEQyl+LQvCT3pE45a5QJkZrntAap7xxta/z+qWf9RRfEfb14q/vp7gh0R6A7At/oCPRMHD8uNXHVTpL9e+vlRYoIYHCpHCijR/aVY4+aXaZsMqn0MzbpI28Zls81CWFj3hLMDxlcNBDn5dPnt8uK9KT7w0xciu4jGWmGDpVNqfKyvrzYn332mU7GfWky0yNHMdBoDZlXJCBu0j0BhKxma/y7qmthA111RCubE/fJTpPgNtKC2Xa8JtMcqg1bxQlxVdDUWL8wHsBexymx1uKt7OWVYBhj2OnFI6gm9WvSveoStrJJc5MMNhv5sBwd0NIYmgYWGwpudWKur0nxXJTsrFYH6sH2339mgpra08tY1qDffcbZchXb/saMCd4ElO2rAakKyGsD5iaJauyL36m92Z4q64wbl6DQdfhT8E3O1po219xAixsaIK3Z53auBsirIyVDkMqECM793+SM7TiefwX5akyq+UdrfwAQCcLZpPuc4AVThSkRaE/ZdEqZssmUAAIOgsccc2yYGqyMOqewMxtMCBuHxWGMQebmmgRpGCJfzaAASHHPwIW6LkE9dgf4Aj4aG7myufdK9rA2xn6lPProY2Ff3A8mAjvtnhYsWJAAjHSKNNLxmoQ2vau++jLAWTBLPgrU1JrUWutY6zvr2LR5Vdsg1HWS3ExHntycMf1+k8E6JpdHmfyZBxzQqSWtssrMx77ecs4554Tp2G3XXYfcSGPW09eXeiLjibHBvjAwwaipKQKGgRES2dQCLmOI8m4Ce2PXAJA/GQ55puaHccdE1DYV1bmvupnWOtVVHUBbDWptUL0slu3OCxgK9MNKdqTJYSMx8j09cc0lb9aXDDPWGs9LMnF7lAQACPUjnHnAzHLLzbcENBx66KzMxyRsWp+ujvsoxgRTaOwaYKyS4Gq0VL9Xa1ElgJqpUWOe3WNzTrU3khQ39p68EUB2zt332L2jLihDc8WxgVj33UB4S4qk19hSMsDlkS2r0TO+rqv2QVsaMBbpd6fnmP2disG68negoRl8AGT2P+exB5rb119/Xdlk401Se6gemsSVBNa6AYyXL69scR0LrVVWAlfP2PObf/v8PC+soXtRrwp8keG7fyYtgG6rJ7Vn7brrjOxF1hHwjSUEEv1vndrDqEFIKe1lJJAAvqSCfUNiSkLEfkOKyZ3zuedeTHsCfRE33qTKJNdcc/VaLzo4kHfm/Nvmp85z+DB9NkeUCRtsWKZPn1rGjNFPcGVShRwy9dedPdr8Uodpfdq7Vl9jTAxYPv74s8gkMYZ+Znw8i5ZsI2FP7XWHvTd/0q6HsqHTa7O9s077wX/ugrhvNPzqHqw7At0R6I7A1xuBng3Hj1tR7f5XcZdMQ2bIgXsVOeJgWQ2IO/qwsumUyWXE8L60GBhcAcT5qkAtjBstf1z+0+53ZcuAjrV/zvXvgLgmIWtSypW3V6V0t8+/vTzxpIbcI1K3weVNkDcEakoFc3nxCNwCyPrqi2uVmrhcdQcgRH7ZcV9c1bFv1aFtjEi7s9prdeU7bVWGr157s+YAeDusSicoa6BKkFGtn52/BrjtmM2dsQVbjYVpzFoDnh1ibuhSG3hsbMeqtUgyt7V30OKwBDLbwIfMPEkQRrNZ+/ucQKr9uwXGrZeY8a3PqoL/ISDXxrUTGAsQBIDuKxb1w4ZFdqQGg8mCoErw8sbrr5f3P/ggrAggkp5sHSYxx259zTSg7wC2BkobY+Z6ABsgS9CFATF+WDMSTU6fao88Y83P9YIS5Pk9X4JCzwSwIGsTtANjEgckfEx0OP4JOn3OuGGQgCNAjKwLYFJ3pdG75shqglwfOZtaIdl9DIIMeEx++vvLvMvmhZEh5cLucUQUaKo9al+rPuc2T0g2599+ewJSwSX2R9DpC3sBuDU2Cxs2BFiWD5RnFjwTG33f33bbaUP9Dxtoa20RmmEMEKCuab1116vN4ZfWdhyN1YvkCqOwuDaFFzT6GZMNfbswvc0ophkLcafE/jLgiAlOx7XTejCGG4wfH8an2eMHKKQdRjW+kUAwF1K/2QHINVlQe2ORxwIS1cW0stb2AQY/Aat9vVkPtX/W0kjXBPNDzO3SJWln4Ho0pgZ4m2QVCMYKNnbSmIfB7rSL8Kd5RaKpJhKzApSaN+rWXn3llYA892381Z6lpURnLwrgGLNax9mU/fvItFpwn0CEL2yhazJXGM2E1e/0J0xtU4dZs5aa9LoBxGaWZC6S1jGzqfWLAzkHIFDlr1UVYR2Y5xI9AHTAeOca3n13YVm6ZEnmEhbS83n2uedyjZqDA3bmkfG1vpipPP/CC5E4cu9stZoSCdZuYxdds9pKLLG94oEH7s+ej+H+8IMPYgj10ksvZk1jWyUAMGHWoeejhhJgNeYxbPrk48wZ68Xada+OAcSOcr/MPDqOuM6NOVSjiXFb8MyCgLPsEf19qZNj8uK4rpkM2DNe+O57eW72mo0nbxxQ2syPHnzgkXL77Xd2jLGWlc23mBKwWN9fdf8np3z6qQV5bwK4G4yfUHbacbuyzrprDTlJ1hYfVTFTFQeDuTeyWl/m5GpjRqd36yA8FhObZUO12OZ9U4FQI1in6nhjPjWKlL25HNekX+3xWMoZf/y/dEHc14u3up/ujkB3BLoj8I2OQM/EDdb5PTklMNeaIwNxw4f1lL5eTFx/OfqIQ8tmm04uI0b0l75+AVVtWOx/wK2CpCoBS3PijulJraHqBPteCHqZ/RtMXGNYIp/sIJYGkAaWD5a77rwrIE4wgoWTCd14k8nVAj/ySKYr9eWTDDUjlQQ2lQGo/69scOzyBXJDLQCYsnTqGBrQGwJGq0jB/KxKJuu9/mtZX3DHqr3vOv3rWlPnVltGepaRE8R2WKRWrxXGoNOqoJ2vgbnWu6vKTmsj6Pys85ptUsRm5uJavazJF5MF7+sLWGC7LQgiUSLHk4VtTohNsrcSWK+8p1qyaGwB+arZrFI5StoOmyOoVFyvkewY5hpLw55oyksyFwndyJEJyphXCLpk2BOYdI6zEsQ0dpYbaM0ktzlUpbAVVAKlAjt1Ho7H0IB7oGBVTYz7Z7rAih0owUY1QOJ+BanAV5MfYlg0YH7iySfKobMOjawrhf+ZV7UOrQb9wyNFS+uCDtvoXjw/QeUdd9wRy3zudu4vYGNZZTGZ9QiSBeeC+UhPMWCdTHtLPuSXYxVeTW7IAdmYc10k6RKM3nzzTTkfZnXPPffssBW1JhEoN67qyYDdBc88E1kttstYxZ2uUwtKGtfmgnmj/glQPfjgg1OXJjA2b4CeJu+Kq2jcRMm4vggDwLBn/AbjY25hnFsTer9n7gF7p552aoJr10fWxlTCvRwy65AyJhK9mtwwX5rjqPnm+iooaa0vau8/v1vbJdQm61V6XRMlzVDH3iLo9/wNqucHsDhealD7ejM2LOgFt5wq/awCo69yPMkGhjASHQJxiQH3wVETkMSoeJZVjjgq68O4kH2TMpqzLZFhfbhuAMjP1Hhhb9dZd93MWVI669XzMU8c1zx3XA2smXYAjHqvjV9/fPaTF194MeYl5LxYJY6YbV9KK47RowLKfU793p577FFGSlx88GFqDTVIBx7NM2yScVEPB6QbE8/INahfczzzR99O63z+bbdlruqv5xl7BvpeklIyEsFQYp032mhS2XyzzWI2Q0IrseTLPWv3gK31WXuEPcO+pnn4TTfemNYlY8euFanz5Mkbp2ZQo23z1PqR2LCetBS48YYbsy4wbxIt9jvJCJLUpxc8nf3AvelrJ7mjrm7ihhMDvDVPb4YyjgsEqsW23t2z87z11tthI0eNHD2UCFDH+PTTCzJOXDU/+/SLcscdd1VnzAGSxuXZT3bbfbe0RPA8mNL4jGSo5Faridtww/Ujk6x7T1UdtJo4c5mawjiYQ+Yp+atVMXxYNWSy70pgkFCahxJm5o5EBImvtSxZEpOysqL0dUxU6j5c99ZuTdw3Gnt1D9Ydge4IdEfga49Az+SJ66+ojnYkQWnw1umPJkgeDIjrWbG0rD56eJk9a2bZasvNouXXYqCnpxY8R3qReq9aBzeQhs9VkudlUE1OBF21H9wwoKqDNlZlswKIAvAqIBwCcR1A5GV03733lcefeCwvnLFrr1323W+fBBu1BcFAGTWq1qhgslp/Li++xYuWhJ3R70agnuvoyOVqpnRMXnbNfMGL0PdJhaoMrVOcv2Iwbo7O4edkY4K6ylwxz6g96prphEA9Y9ORFzq+IKdmyqv8LKzByBGpS2gtD1pdHkZE4GMMgc3abLraTQeMug9swtIlQ8G9Yzb5ZgusW4CMGYuJy/KBMDd6aLkm5hJYotbTrkl30lx7sEp0EmR2TEpiV/3VojJ69JgEQjLXLYAWZKiFAzYi3evY62OfSDUBHbUvt9x8c47pvLfeems56uijy9ZbbVVBePr2VRlnZFLDhkWWpWl8NZOpwLf2VKvj4ffvuOP2ct9995ddZuxSDjn44NTKYESAKX3LGrNY2RdSwRrwN0YUyCDBA3Q8C89eLRYXwP31JBy/wZDktslYnbtKJEtkiY7N5rs9gwcfeihAEADi9Ef6lGz5amNS4wNMesbGwXrCqjDLcJ+NFWkmIwFiK0rmGiYNSCIv23bbbVJXxJBhwdMLygEHHBBnPUFbk5g2FqnVa1oPpH1YOdejoTTJaPaDweWZV6SEAl+OkG+9+VY5+ZSTyxabb9FpSFwbAbf2AYJDx27SW39n7b5gwTPloIMPChAxzgAOJql/AAAAIABJREFUYKbZt2fDct2KN38E4Q8++GBAErkqps76cA0tAMf4YHTdG6B05513BKCo7VELpzn1euutW15++ZUAIT9zbKAVA4N1MA+sW4CJ7Ja0bqNJkzrGPNXQQ2B81dVXZ97tuddeGQ9zGRhwb1hTTpYL312Y2kdMmZ9ziQSMALHNNts0piTWhzkJeJK/YlBJcz0nwDTravlg9ii94oAmhijmh/t2rcCHxAC2FYNkHwAyOHYCPXfedVekh9wyPRMOnRhGIAMwML+ci+mGRI79S+83AISjpuMzwVDvpXYNQDEOzX6e0YdJ3hg5wIZbJwmh+e+69t57ryQQ7r77rjTNxiaTFQK42OF33n475kXkpMxXHMPeAzBJ7nh+5gCp5ffOPDOtCIypFgsSCeYW1YBecjZVDdXtHcaI6YwEgLmj2bdaNuY3LP+ZurhnYFUtJfbX2Gpw7vmpaaVE2G///SMpdS/mjHHVRBugb8ZJEibul6TSPWHugU+Al2GM+3c9mtYvfO/9GDeR/fb1DitffaVHKUClz+XiMrhiedQHs2YdHHCu3QN3THWTgJxEwQ7bTysTNsTgV+mvmj6ArK+3J/u4Z8TIh3GPL3uD95lET1mx0rE3OSCS84GBmC55t3iXSWpJlpiDpK61brkfUqzy+45K5cwf/WWXifvaIVf3AN0R6I5AdwS+uRHombThegFxzdhkVRC3AhPXr3H0krLm6iPLrIP3L9MVZOsf1z8qNXFVatGbDDc8B6gtWbY08g3BMQkKbX0FAHE6KcM6TFcl41bWxiVL3HF3+0O3uGygsiIPP/JQ5JRecDK/3MyqVKs21R4+YlgCnNpyoEpDHn7okUhiyEWAuOYkh1EQlJDGhK1a9FUML9TWCDAEQILj2nNreF6uggGB5brrrRtpkJ5BsrgCNS+9ZnICqPi7oMJY+LygtfUza/VHApOhWqFO3UsFe1Xe12rEBPWCT8BKNtx1pnnyiOEBzICrgEmtDsmTl/iq9TWupdXHOLfj62/lGEcddWSy4smad8w3BGiC6AY0zRG/6ziul9RtxAiOgPoFYkoWd3qXVVDVaqoAgip5q0YuDRR++NGHCRDuve++1DthupLlH16fXwXjzGl6I3USRCr+HzGi1oa4/pCAHSYGwCFrwp4IsLG0AlXjU/v4AWWj870A8I5DZ1oJ9PWW1ceMGbJRnzJlkzRfBjgF7epimJZwLjSJBUHml1olnzeu5svzzz9Xnnv++QSlgjv34POAiXnWQHRzywPErSGZc8dJfc1LL6bJL8AniGw1W43lMofMc8yMABYQwLphee69975cq0C3WdYDFGqJmDWEJfzg/VyLtaDXlno8QTbguO20bXNuhhdYNgydAJE9PFnsTjvvFDBANlmd60bErW8VRe3Kpbui1iZq3s3Iw3EbE2QeXPi7C+Poedp3T8v8ePqpp9OYujlqjhs7NnJB92suGidrl3RuyiablMcefSxgx734ubFe+N57Zbvp24UtJDc1n/29PodXyqTJk8rsw2ZnrO+5596wJOYH5snPjjziyCFZ87sL3w2jBGykKXIB7D5P4LzeuusmUSG4x5hjvzApTz7xZJm6zdSyzrh1wt6OXXtsxom9vzlpTWCv1PgBEcCfsbEfWVcYUu6cAILG0twv77/v/rhp2qMAc8wt1mXrradGrorhPfyIw8udd9wZRndffff6+nMcUkss4tVXXx1Qc9yc47KnOf4111xdpk6t7otMZjzf1g7EfE6d2ICG05uG7X3t9deTNACK9bUDUtWLAjLmsbnHMfO0U08rL7/ySrls3rwyeePJYa7s/eaeVg6MRDbZZEr2DAyhXmzArfEjzQTuJTW+e/p30/fNuHDLxNR98cXnAXTXXXd9znn66d8NU4jpBuIkXMw5rB+wDAjvs8/ekSZiJs1FaxbL57juWQ3sgw88GNm0ljW77b57ZLSOpY2D+3Ru0mhSWPWagJzzmMdaV4R9nH97WXutseXQ2bOTkNMg3Z7p+QLR77/3Uf6NhVxjzTFljTVrywrvsmOPPTpyVmOozQBGz3uVfHTq1luUyZMnpB60vh+ZSeknqXa6tiYwLuaEL8+u9rrkMFtVIkBfZJh9envWpuafdFqZWHsYX7Wc9nX7qv2yP2x2bxIB7u9P/8tfd0HcNxd7dY/UHYHuCHRH4GuPQM8G663dUeh1zE3CqnE3JO9bmpq4weWLA+IOPXj/st30beJYWXpH8EGMpM6Gj+2KO+XgitScLGkgjqNW+iRhjkKk5P/AtyFJ5apg7t+6J5n65XlZP/74Y6lhIFs68KADO32LliZAWrxEjRKW6KsEXrKSyW4++OAQeKjnrj1wBIjkXFgCATbwJMBr5gvux+8IuLzcMF7+DpwKAG6+5eYwWpoNN7MTL1bnbTVAXqbYFaxRqx2KYUgMU6ocLNK5FZicDujoNOPFIOV3vbA7bGADdkPS07xol+UcrWdT7cFWQa3rlMF3bi5mmDPBsOMkYFq8OH2iMBnNKdG1rqzD69RGME4YsZJ9MQbc1nwBaLK6tXdcZQIFgYL9Zp8vwNwwdUC9AZq1r9ioODz6HBmUwAgj1Ngc5wCWBMtYTQH5xx9/WJ586skAPUHuuLHjhuqR1AlddtnlCTSxAgIewRpGJiBTGwTtIT77NIYXglyyKkHK/Q/cX554/InU0xxz9NFl4403ybgK9NXFbLf9dmXbbbZNcKiGyDWzMicL4wx39933JOCR0AA4jQnpXGXVSPX6AqxIBvVE48rYEhnkW+7dWDi2cwpABZFAtXuUPPAsH3zowSQPzF/A0fmtBQwfFiVmPiOqEQIQ77gkooJ7wa9j6x/GgRAz8crLr5Qddtg+5iAPP/xQmiFLbmg6fcDMA/L5W2+7Nezk2HHjkiCwVqxpNVCaIsf+fBWJdPu7NYDlAKb23W/fzBV1WxIOepTpAXbKKd/O/EyN04svlSeffCJj5P7dO/OdzTffLPb8AnbzlATvissvz57yox/9MAyO4Jc0DFiaMWPX2PhjZQELUjt1hyzyjzzqqKxNjJf2JNgTkjkgwHh7lu7PeNx+x+2R2sWpcHB5LPn1WJPswfro+Yet3HXX3SLdA0JJK53v0nnz4orouh966MGMl2cI1JA5AtfmwSEHH5J7smbUV7H+f/mll8sf/dF/yLW5t2uuvSbuiDvusGP+TvJ41llnlfPOP69M2GCDcsSRR0Zu6PqAenPgiisuz/o68cST8hl1p8fNnZtrBh4AwHHj1olsVSNqANL8cp0CesYaxsn8+sEPfhAwc/7552VstSkA6iRMWrsTyQrn/fM//7PsidiyyRtvnHGJu+XAQLn77rvzPNdYc81y6qmnhh2350g4ARPm7+WXXx6Z6xlnnFF+/ZtfZ58EjJ55ZkGSJ84teYHR0xAegAFYJTIkQJ595plqDFR6khyaNm16gBzG0Tp2HZJ/TGjsL0A298jfnvvbMmOXGQFl991/XxIv++6zb1g1SY3vfOc7+d4TTzxRjjrqqNShcZ6cM+e4JMB++tN/jnx01qzaMuPSSy7NNWBGgfCPP/68LFs6UD7/4rM08FYTd+9995bFi78qhx02O0wo9hIYrD0sqSyGl8023bhMnQrITco+kmRYqfb/9rVVQZw92zOQhPT8li+rNW3VuKdEQmxt2tccR82gBMz6663XcVFdWtn1SDJH55k4vnnQBXFfO97qHqA7At0R6I7ANzoCAXHVxbCam+gTV2tQ2OcrlF9RBpZ9lT5xhxy0X9lu2tTadiBMnObIndqk2NCjRarlvP96ezlo6SvW+l1Vg4r+jkPjUNDXUNUqwO4P3aWgXYuBp59+KiBu4kYblQMOnBkGxVe1SO5PVpeDHJkMeZIeTVM23TT1KgJY2fva/HRE2WKLLfNCJ6X0omusFlZDFhQQAXiAH5IYQVaK3ocPTxCknmLdddZN1lzAXPvsVHdJARvAl2asH/l8/Zx+YCRanNu8IAXJfiagEaT4ElA5nix3M4rAoAAZMtE+R8qlkB8wEMSTiskmY2IEhAJ3PwOaZJs1H+bsCcxggoAUwQ+51BFHHB7zCZberofVuuvRo0n/NoGnL8GrrDWzho03mRJJazWfwDgOBkjI9AOKF1xwQYIpjJiAVyCz/fbbRW5Exga0YXrco0BVgOXZkVVid2SdgSC/pzcg0CJTLiveZJ7YPA6MDG7WW2/9BCfYAmBPrQkg65kJ/gVjlW0YGRZXEMZsBJNhLqqnE6z47KOPPhIwMPuwwwJebr75ltyLQEoA/tprrycIx5YdcsghAaVXXXlV+lAJ/GTx1av95V/+ZYCW83tmAmyBlvlnuay5xhqRxF57zbUdqdjsBMuCXc/DsX0BCldddXXaMjRw5riZY2uukedgrKwvsj5joc5GcGyekEDOmTOnzJ9/W4AN+eU+++ybueKeMTn6k/30pz8tp59+ekCeIBzDhCW6916s1fsJSLElWEZB9EYTN0qdH9DaatdWrVc09zAEPo9JWn/8+I60eFnmnmciEK9S3t7UbwHh1g32x/OSaDAfgXsgyfG3mTq1PPTgQ+W9998rJxx/fGp6SO8eefTRsvNOO4XdAQiYp8yefVjGncRPgHzit04KiAci1W8C8EAN8Go+Gl9yNDJINYbu17UIgH/6k5+mITqjHGyShMAVV15RNt9s8zBa9huAwQb6O+M3foNci2flXsl99YMzp93bAQfMjLmHYNx1AM96YVoPxsV8wvxccsnFZedddskYzLv00uxLJ5xwYrnhxhuSWAE8sFzmDpbMOr19/vzsWXPnHhe5H/ChFgywM/88ewmMKgX9ICwQGaVEArCuXs889HXWWd8Pe0h+TXVAGgxo2Y8lYwBbrL41QapInmdcyBrVs2H0yWjnzbsszp3qU7FhmODUVHece7CUN9xwY/Zyc//GG27I9bp3ckr7q+tqNXF//Mf/Ic/5qquuzPcBNev6iMOPCIttjrmmU045JWuUxBRI4RyrDi8upyNGlIcefrhcfNHFZa+99yqzDz00zphAvvvCRD/yyKMBshIDrs+1258l8YzpNlO3Lf/yL2dn3//jP/5h7vHaa65LQ+20pFk2EGkjIyhM3OzDZpUtt9ysXHDBeUkO2H8lKu6/74Fyz733pr7OPj161GopYZiy6aQyfv31O218av0xECdp5L0FyJJlp0xg+LDsK1XeX51mw9h1pPd+Xutye8pH9pDPPk8ywbi0diSul6TSOTwfKpCz/mO32fc3Gn11D9Ydge4IdEfga45AjE2qKYfYqoK4CunUt8iaVxC3xmrDy8ENxGkx0E9Ct7JPXBwpO2CwNV4OKOzorGK/ock3EPevjENWYriVL/M/DOIGy/U3XJ86G3UBkyZPDgCrLzOmCf0Jdp1EUCioU9sgYNhqq60TSLhXAZAX949//ONyxvfOSABcX1TkdiMjrcL0+D65DyZBkOgzgjBNbElrBDSvvfZqiuq97P28FdXL/nsRC5TY0Kdf2ML3cp2yvP5OGrX9dtsHpFXJ5bDUD5E9YVq8SNXqbLPttmGdAAFBItDh/oBIvZ92ayzA/NvSkFetFbmUbLBjt+ws4CPYBvCAxu233yGNgQX/mgJjMR588KGhYLraty+LdOjEk06M9M21G1NMnZqZffbdOwE9MCmIdI2+L1DQW0lwCnwJFjX2dS1c2wQeGC0BmmDLnwCJ4HnX3XbLeDNrAP6AsFajpJmvDPWee+1Z9tl7n9TPCHi332H7gGn3Jphk0rL3Xnsnu+wYxm2PPfeINJPMadq0bWM24NkK3AEIkjNsGxDw4x//TYJvgSFQK7Amn91l550THElOAAGOKyDEVlx55RV55oJWLQgwQ9/+9rcDOsjOXJvjVZa2Nl0XAAMswILG1kcedWScOwFaLIl/x7p90eJy8cUXZ1lg1DR8ZrkuW6428Ptnfj+Z/H/+2T8HZB92+GExqpAUAIKYAB177Jz0f/vVr35dWewDDwyzIBDEJAlyuQFuM3WbrCvjIZEhaPd3iYVTTjk5a8X8w5yZX1i4ZmffANzvscQDy+Iqa31EOtexOAeaARvBeoDEhx+UN15/I6xHZZBOCCP3P/7H/8g1kNRp/O2e1VRdd+01CfYBLNd09z13Jwmxz957h/0xL0hFd999jyQtgH8Bsvo8gEnCw3ElEbB0l1x6SZm27bRy6qnfyfHUxKldw4p5DtpHnH3O2Wlq7drMe3Pz2muvSwJlxq4zIg/WuxJAAwQwjOriaj+yd8rlV1ye42D6rJU/+ZM/ybi4D0klNX7YLWvXde60405xRp03b17mqfmZZMPiJeWsH5wVCSWWE+BzP1hazKjkhP3JdTm3a/U59WcklOatf3NhtfbN8Z/85CepwbTvzJp1SNlllxnl/PPPzx5Aniuxd8H5F5TPv/gi46ZJt1o6Ml1mI7/73YWRDtsbrAHPgzEHd1LjYB9gZoNpxrJaS+bJZptvHpaaNLcCsquyBsatMy7zFyD0kqr1oaSCY/Ns7fvbbTc9zDkzkgbcAWEJGPuWueZe/RuQllix72y8ycaRVdoT7DPYPwBG4uPgQw4J4H38scfLccfNSY0aGeWf/OhPwtZLHkhm+ALqMG/20r/5m78Ni0mVIaEFFGo9UOuLJUbVgvcGcM2adVDZcqvNA+JGrzaqHHrooTk3Jg5gxMCZ+5i93XefUTYYP27oXYqdlgS0x9b64w6Ie+ftIdUGBth46xbQQJxr8hmgn4rAnKPuoC6RFLUXmZdxeo3xTzUHanXEf/Tn/3tXTvk1A67ux7sj0B2B7gh8kyOQFgMdX8mAOP+v3KkBi54yOLCorLXGqDLrIHLKysSRU/b0VjcrL6j0dQuTVo1RNPuOZaWvDkuXn/k385IOVGxyslYe1ySJ//+brKYpZEGAhy8syEEHHVhGjybVWd6x+14cSSWrZowbZu2oo44uY1ZbPdlpMiFgwXkc67unnVYAAyDKvchIk2wyjai1a4Pl/fc/CBtXZWojQieqc5Dhxci0gBww8oIWyAukBA0p0u/rKyeccEICJQEa6ZSstABFsAmAeJkqTBeIjVtnndRUkdgpyJfh5zonmBR0t2J6mWnBDNYK6ybQ22mnHcvMmQckWBIMC16xAc4tMAEYyI4efezRAC/gSJDnegV8gl4sGVAiUJk379IwdjLP5FoYKpbogjWs3uzDDg0YiOX3Rx+F1cMWAbXmg4DNzwTBMr7AEOdDQaGajCuuvDKshrooNUueDbZBhlxdDZmb/mcz95+ZAPXOO+7Kc3EPwLlAGxgC2sg1BXznnXd+QKDAyByQUd98i80z1u75Zz/7WaRzmCH36/h+H9ghscIuGRcSU+MmkJF95yAo4G29qJoxB+YDCAS8AFJMDPYXO/Bnf/bnkWwKmM0/4MO/W7NsAThA5LmTLx42+7DMqzvvujPBPjAlqPL7gtvnnns29uWCb4zJbbfdmgSF8SOxe/iRh/PcsYECV89ECwN2/UceeVSCZOAT4NMX7O677spaaIYOwCSDBc/08iuuSNLj6GOOTv8qLM+xxx4TBgp4UXfDyGUlgKvpn1Vllc3ZFTOJwQRi05dq9Ohy7bXXpAbQXADi/K4AG3tingLHfu+v//q/lZ133qUce+yxuXbn23effSKn9EWW5zqMoaAa2NMKwnwnKTQPSBEBds6IJ5x4YhI55qJ5aiyeeurJcuWVVyWQPvnkUxLgYibqXvBiOfHEE2NWQzLn94EmiRLMEXYP421OAp/mgs+T/FlH06dPy97yyKOPhEHCmllTElLkm9hO+4/6P4DNfMVQTZy4Ue5Z7aO55XrsP+a5dX3ccXMDBN2nGrA0pV/4buSH9katNSReACh1w5dccmnGWQKFwYkaRM6hzazHXDFvP/mE6+PYADVM5TPPPpv7MRclFjw3TLv79WWP1eDeNRsv+xHTFm0EzDftTLDvmDsGOQCufVayB9ACBhkXmRf2TM/RHiJBwKDm9dffSB+zDSdOjCTUviLBpo2Bcdtp5x3DhEpMGD/Py/VKgElOdF412WMd1xwx16ZP3y7jwbjkmquvCXCmwCCNrLL03rLffvsP1cRip+0f9mCAj6mV5AqWWLLv9vl3pKzggAMODHC7+qqryyeffpZn4TksXPhBQJxr3m+/vctmm08pV199Zerb7L/qcAFGPeUw6EsWL43Zzn777l02nLBekiyuu0rQvwrwbTL8L778PDLgKtvWzHy1/Nlq4gBxNZwMgbyffBYD771tXjVXVmMed9bevjJsuHfdyp6mf/yf/o8uiPsmo6/usboj0B2B7gh8zRHoGb/OWrGDrH3V+tIWoAZisEptMfCvjU16e7UPYBZR7bNTaN0xaKigrvZ8WtEBcSs6dvCt2XcaBg/5U9YCtfZ2iF3/v/GleenV11xd3nzjjdTUCLi8/LA81e59SSRP6iAum3dZefudd+Jcudaaa+elJHDzom61RbKSnMq8tIEywQ6QBcTIeKsVEqjFmbG3p0yeNDnZXmBGMEBeJ7D1AgQKMH2kPNg4tVKbbrZpZHIkX98743thMkgKsXhqZgS2wAPJlPEn2cQSNZZEUCZzzCIbu/D6G2+Uc397boKrAw48oDz37HMJeMj/fE+Qz5hirz33ShbetQtgyeGAGT8XBMoUC/yABewb4MXhUNCvdofhA/nkMcceU/7mx3+TAFVQ71oESH6G4SJxnDFj53LU0UfVGsLenoCem266uey++24J5gSfxvOHP/xRiv1l7snUBLKAsUy/TPlf/MVfBMQCxezo1ZUJSgRX3CIF/2+/9VZ54cWXyrvvLCw77LhjNbT45NNk7FmlY0AAPDVFZJTqJQWMnoGMPQaVBFDWHRhzX3fddWfZcqutYvJx6aWXVqneNtvEpdH5XMf0adOTgRc9zpixS1gcQRIQJ1sOxJl/WFdgC1Mq0XDhhb/Lz8jvWIcbM2AYQAljnJqdrzIHyAQ9D6xSe1YBrzNnDjGZN954UySBjBf22H2PBIO/PffcuA3OPX5uMu7qyW655dZIvMxJx1RXJClAUmZOkUkCAbvMmBGWUl2Ma3Z9WExB57Fzjo25A9khQAgYMgbSyw6IIWN1XgGfdfSHki+t7YW5ITgHotSLkdgJFm+86cbyyMOPRO5HGu36Bf3WoDESNEt4YAetLc/Bz4FH7PPDDz2UNSQQB74/+vDD8tRTT0fq6xl6Fp6Jde045jmHSuBVQslnyWMnbLhhxkkrDGMCPNfWESWg5rHHHk2SxB4CmNsvJEswGwAvdvCzzz8vm07ZNPsI4OaeyYk9W9dnrpKBC9KxpBg/8xvT2eqObHv2JuuhybYlHnxPssbas4e5F9djn7DeXDsWk4TOnHrhxReS8Nlmm6kBGMZbgsB+YN2bqxtPnlzeevvt7HESVdQEgN4jjzzWMTLqy56z3vrrl48/+ihsvaSOcbGmXJ99RwJGw2iSds6GGDRgy1oHpF5/4/WskWnbbhvgaB5Y4z5vHqnnq61RKvj3HgBSsX1YeW0qrAfPUPID+HP95gMTIb9jLmGj7KFk9GTzUopMZYyL9w32LqZMw4dlzDCZno37WXvs2rnHs88+J9dAKmqMfTmXOa4mVC884BYIMpdafz5j3d83LHMY86bOTs0fJQJzpCol1S/O+3RE9kkAbt11x5aHHn4g93/44bPDtD7y8KPltvnz83uSU0DztGlbl40mju/UU1PH9A0ZWpmjlAkNxDWn3rjjar+xvCZTvS+pObwfsW6tVjZAbnAw45y2E6PqO52JGCWN90WcpQcHyx/9WZeJ+5rxVvfj3RHojkB3BL7REegZv+5aodDCkvX2D8kpY+Fe2Ix7CSyJnPLw2QeVrbfavATE9ZFkeCF1QByL7DSb1VKg1sUNMXGtKXanB13fv66J+1dNs9sdViC5su237GSVw7yeF86ECRvkhetF7sWD1fByErzJCgsG9RISnHnRqR0SHLoz2WHHUyzvZVl7dM1I0CZocFwBj8BWlpWMkpW24FDgLdAVrP3yl7/IC+573zszx8aUCLYFeQKwiy76XTLJgBOQIsDGvKgbE3w4jmACUHT9v/jFOZH8MQTw4n/l5ZdzLQAIcIgd2WrLrSKLcq2ywgJC0tJrr7s2gRG5nboiWWm/J4gkESWJU7umlkYwJQgh89NEV9AviMAecNXbYfsqX/vxj/86zBu2RI0L2Zkg1/WrI/LZM79/ZoI0wZomzbLxzrn1VlsHdAiWT/vud/PMOAoK4MiYBESK/wFfJgYYO0HFFh1LeDV8zimom3XIrNRteI6XXHxparqwGYDgq6+9Wl595dXyrW99K8+mMhkfBcCa3Ndec02eHdZWjYreU2qksBcYMiwNoPurX/0qtXU77rRTro10DOjHhsSc46svy64zds0cAxR+97uLAuIxQZ4fZsc8NJbYk3PPPTdmCMA+RlHG/6gjj0pg5BiCd2Y0wBApKmkuMC1ANIaYUUkKsjHr030x9VFTJUFAQub6BaYYPEG4uff4408k2QBsm3tXX31V5pjrlHxQW7flFluUbbbdJnPc+bhuvvPOW7lP823nnXcK+yghgrEwr5k/APrmjWchSDbnawuO2vOusXDNmKY5sGJ/ACpfkhiCTIZDEiLAtgSJ2jnjiPkm2SW5wzpboy+9/HKCY2MJCArKAQYtR4CDZu5i7QJ6AIa14Mt525oV1AtY3UdNRDwRSTJHS1bvXAyHGsuvWBFm/bHHHk8Cxrp179Yh4OOc1qUkzcsvvRQgyfjG3MHGmQ8knG2+jB07LkAMI0tSLLg378gtGdGYa9gf+5HrxUz505wCHNRSNVY2ibK42vZESaAW1Z+SA56n+YSVw/IB867dujNfJTvCDn30ccbK381FdYvPPPNszqHmcOupU3PfAJTf8Sw8Z2DGHutLyi2Oh8ur+cVaa1ZXX9fMWMM4+LnER2vCDkwBjxwRm0uwe/F9oDDs0JIllXFaTHZcbfLC8CHHAAAgAElEQVSdzZ5dHYD7k3wgK6YIULeIXcLAmiOO8/Enn5SrrryyTN9uuyRf1Pup7UobmRh91EbmkQ729Zef/OSfympjxpRTTj45v+N+gCLPKSw/iWJ/f9YsVosTsD1Nksr42o/suUDd2mPHZr5KfpBJq3tbumRZbRXDXKRyXGXR4q8yBjNn7h/ZvMQJCW+TKJO0b7/dtDJl48lZa8a1tpnRDocaphpJffXVF1nbacfSD+RW46FSGGPBsXoocg3WzmZk3jGu3RhhObHA9reV7976/FrLHWqTH/3n/6vLxH2j4Vf3YN0R6I5AdwS+3gj0TJqw7gqbe9i33n5Kx7wkw7CtGEhNXE9ZVsaMHlaOn3Nk2WyzjUs/0q5/VFnR02n0XEpewF7kmBAvRCCuNgmtNXZ54Xdq71rz6CqhbC0G8o+cuwWCv3drmJ6+vgSypHwCGuzLwYccnMDKPchQCgC84Fz/hx99lGAaoMPWCboAOTUB6gBIY7yoSZIEPkALORfQoaZNsKd+RNb2Zz//We5F8KvvUDXv+Lycd+65OeecOccGCArwbr31trLbbruWqVO3Luedd26y2Cccf0J+nxwMC4ch1GdNZhkjJIOvZu1nP/3n0t/fWzaaODEvUNdD0lMd7V6K5IvzIrMGttX33HN32WmnXXIMNSlbbLVFAnquelgWMib1X0xerrn22sijTvrWt4ZaBWClSMIAP5n2m7AjjzxaZh4wMwzMX/3VX+X7pFTnq4f5/PPUx6m58dL/P//qr+LOBjQICt58680EIg1EeF6kat/61sl5JkCn8QZ0gJRf/PIXCVQxlVwosTHV+bA3YwOkCBzPPPPMBCsCbzJY8kp1LeaY4wO0DBUEMMCB4BTDwykVUHQuVuvYj3PPO6/sv9/+YTOuu+7ayBO5LF70u4tyr569QFpQSxZF3glssEZXJySAFZhjIpmEqP8RcPp91+7fgmmsKrkYQAssmFeAI0CFMeVa6ZmTgJIVCrxJ4Kwfzx1QPOKII5M9xy4AUu5NUO045GgArGbmrgcA/eyzL8ozC57L+gNwPZOvvvwyzw1TIDjGrjk3kxFrRqAOiGiczDlPjRpQdcedd6T+i2RL/ZBjeSbaLmCaSVQFm+1LQFxbS9SgXtBdpdaDSZx49iTC+++3X4wzHn7o4QAdgJ5TJjbS+O240445X+tVaI0KnB0D0xKHviUMHZalpQQnPmPcehy6V9JXY4J98G9f+sMJ/JsxjIDXfgM8GSvnsDe03oquvwGqKqvtjYz11VdeiYwOmAR4zE/3qBkzsGX/wphhvsybBtYwZwCjNgSpNd18s+wj9o20ycCqsOKP/Lx0GqCPzN+b0qCCucUJwgXwvh8w13EcjFNwr7qrz5JwIecWwJPcmr/q8lrSSDIBg29tSCAxMQHyGOr4H4gmV7an2ausaeYbZOAklABVNYPCGtXG93UXL5UFaq1TzIvUKw8EnAM6jD8kNLRjAK7yrDrN4lu7EmtZXVcDsn7H82I0BEQ5lvYungUTJIDPu8BeaR1bc1jSU79zavb+NIsfXtuNMANePrA05wRgMWYSWpJD9md3EcC6lOtxZaScX12v56NusL0ngaq88/TGTE/L/kg3DURtnL4w7KX3EOkk+Sr2FDC0P/hf/1LPReJRokuCz2eYrxw484Cy0YQNM4auwYsU89jfpw0AQyk1s1+G9TTfm8IkSdX+EWXxEqyyZKx2Oz1JVHgW/m3da5dhTFJXrj8ckDhYn2GTfdun/vR/7rYY+HrhVvfT3RHojkB3BL7ZEaggLj181LL1ZfNuGV5MHBDX17u8rDlmRJk758iy6ZTJlYnrH5kWA00y6aVWs4DDkoGsxga1Pq6BsgbimhNZxXC/D+Jav7T6O6my6xyrAjzyQUGFl6sACGsgAGP+kP5mpcQtUVBRba2XB/DpLybgZ+wgqHv/gw8CRARSjz7yaHnkkUcSTApoBZf7y4xus20ZM3pMajuYSgjSDj/iiLItNm7RomR1//Ef/ylBABYIyyVQZzagn9aOO+4QyR1WaO7cuXlpk1OSJgo0ZKwdFwDDdHGf/OU550QWpR4Iw6CuQjBV2ZDny/XXXxfp07Rtpwcw+R4wgi28+ZabypprrRUXQhIwtTqYHACxmTxgVgAmoMU4OT9Z0s4775jaO3Iv2WPXBywChocffkRAB3mYlzzjB0ENZ7Pzzzs/PeZk6j0yQas6OPJHktTbbr01TYjPOP2MBNuAjpoPjpU+o3YPgHb/mCQZ4TiE9vcHQGBesabquchNfT/Z9enTA7DN1QcffCCsAmAoQAcWzBGBnOvEggmQyOgEe5wmBXvO53OYOICZ9BPr5TPYx/Rl6+8L4JE4EBSanwJ2rRJcFyMCATDpqPkvGw68G3eMmMAK+4K1EoDJkFeGaeOAowSCyaYvj4ukL8wcRkxQpRbLOQWygkfGH4CbubjttGlZa9gnoAEDkefy4Sfl7XfeDiARBMrmY68F8FO33jpBHDCMVRAssmUX4Ko/YiSLCWVDj7ViwGMcgEs1eJqDk54KPJ1LMoR01Vdrng74rMrENaklUIG1YEpD3gnMqwtTW0Uq6Z79jmvGLqtpsp+oU/J8Xn31tXym1XRhbo0ppkVNlPXf+kOq/ZH0+eLzL/I7WAz37F7sHe7bWpB0AsCtUXOCRBUArSwNSXjdG91rWmf090Uq6Dh2J3uJpBEzocZaeFbGkyPs+5o9f/ppefnll8Js6LlmDmNxSPbqntk/ZLaU3odF38BRmRNAXW0k3xNVQWt+DuDYcwGM1gge4GkGT7ZV7AkAQQbLwdX8cJ/mq7lkTUgEVKZvZNhECRzNyq1l+yuWRu3tG2++GZYNe0suTeprT7L3ARv2Njv55ltsETkowxqMpL2Z5b81w77f87/xppuytwOFaufIMe3VHFVbbbI1A/RoD+C5tBpF16ouTmsMskyMrLn49FNPhVUij5dkIFvWX08d7emnn5GkWKW/qr3+isGB8vlnn4b1lSxxbu6rvpjLAC9bb71VGFIyWHMHm6+XHQbRnmXNYTXNUXJFY5zelhKag1QsAFHPUA9Nz8OXBAO3YuuiMnbDOr8/LEkr+0ASPIsXZwz322efMn699YbWmHmXZvf9dS/yrKyR1994LXOR/HzNNVYvywcriJPYce81yTAywE8fPnWkEheSC2nDsnhxkj/2SDkFxiaeCzAIlJ71H/+3LhP3zcZf3aN1R6A7At0R+Foj0LPRhHVXVGMCvdz6y8DyFZ2MKIC1PKzbsP7BsvaaowPiNpk8sfT2DpbSO7IMljicJMgU+DgOVy2BThg1Jim/J50ExDqF0hXB1cztKnJKAa3j5GXSYeUcv4K7wXLXXXcnEACg1AscfPBBtU9YJ/gCpAQzzWBDkDRypCbdw1OIDiSQ9QjQBCBeuoIUv0/mBYDIXp9wwvGpfXEPZHbPv/B8GviyYme570Xqxf7rX/0qQRazBMGGQB+IkKXHtmEaXCtzFcGcn8l+c6bELGBfBHMAFACAGVo+sCyyLNJELpXkL4xZZMffeuvNZJ4FcP73oq/GBMNiLPrJp592pI6fDvWkAsYcG8AEhJhEAFD+x/gwK1Eb59+Ox1nRcwIOjRUTA8GjgFWQKQDGgrlmtSQMGFpfPY2IAWKBuYy2rDuGhYGEAGLBgqcTjAsgBYmpmfn8izJp0kYBosAiwGNOALma8376ySepszEvSEllsTmUCqpkzptDoyBTtILt0dsLCxswD5gNHx7grhZou+23T7bb8yMhFWgKYgRfAJHjY9MEPoBLZYTU6tQ+bGSkW265VZgocjm1L85j/ATwxgKjxBFSf0LmKQcecECkd5H8dno1YV9aP73GMhp/8wmQBkpYpUtCAAAeSls/jfUyt8zlZsQAmJv/+b3lsvJsxgc7RhLjkheRgFAX49z+jm2xhgSigyuWB/xhWYFJ68dXA2J69bnuNLYvNbhrze1bQ+cG6ASYDeD5nvlz2/zbAtiwnYxstACQiAG4GTcA7uYPUKCmC/CwDq1r0lDPx1oHxAA2ASjXUOPtXJEk9velZ6HnYDxdq/tpTebdQ5p395Rcv+fepIuOm1qpZUtjghTWblh/gm7PBUDAPqaXVvakul/6Sl9AvRGXLMl6cW32lfRf+/STBM7kf0Cw/cg6AuhbUos8bsKEDXNONZWrr7FmnkHcAkuptbmdfQfrBLCYF8AoOSE5KOBnnAX4GFu1i+R9pJA+b28j39tkyiYx22Bw5HqAXLJEbP+WW26dJIv5Yc+QwDA+rtUE0sJDAgVD/fprr6XNimbmvjbZeOPywYcf5vmpXZSgYs5knkkuYXLtB21Pb/3j7MuMhuwJ9mAsm/PbQ601x20yQLLk66+/ITL5GbvumuugIDDOkjtkje7R3nvH7bfHFEqjeZ+3TqzTV15+qTyzYEGnTchGUTsws3rzzbcCHs0j8lf3rfek604bmHXWiZqjsmuf5ljqe8OQlRWRy/vTfWOb7R+eNbbVsQBc+405Y660/qPed1hxyohaK71O3hsA4167717WX7eCbfuLvUIyKHvWwLIO8/p5ef311zKXPfcxY0bnnTxm9bXKRx99knen599ksM5NIQL0OYe5yPES42ru9/VXAxRz0l7ies/80V92QdzXCre6H+6OQHcEuiPwzY5Az0YbrLtCsNULxPUN+30QV5aXvl7AbEVZZ+zq5bhjjiiTNtog/eNK30g/DRBRBxfeLDLM/jBeMpG1Jm5VoFZZuRa0/KE+cbXJ+B8GcY507333Jcjzd8HWgQcdlBe/l1uTvAhGNF6WWZVtdEwMi0CUbEXGFNtDfuVzXnykeK5LgALw1CB8nQTE2BpMi8DaS41lOQAjoOd+J2gDKAQOHMYq4/Bkgh5F8wJTAR4pmL8L5F3ztOnT8rIHDgWpgoL77r0nn/XmlB3GXkEQ+pphJ5xLGwKAQrCNmRAgyYrvutuMSOCAPNev59bAsoEyfoMNApISID/6aALjHXfYIVImgQCwpKamua0lUB4YiGTPy11AJdvtdwVYrh/LNnHDDfNy9+JvoKL1RzOW6rYYiPgMMAesqv957vnnEyCTwAlMBLoCJGBTbQl2x/03t1BBJAZBDaSaF2Ng7AXUgjLjAKglqOnImMxB1w20CuoE1QJjgbVx9dyBaqYjraF7k++Zl+ZS6ymnngfjIagRfAK2lW2qMmQB+s033ZRgh2ST458xBQavuPyKgEXGIVxIgSeJDfftGWGfZPqdo60H4FdiwdhjFMxP88DxBV/OLyAFRKqUqo6/QNJ41Oa+wN1gmBSBvs+1WqLaUF4jZ2CmvzaS1xy+rzdjUiVnPQEr1amuyscE3GRXAlPX3xginwWS/L515TyAh7Eypg3k+DdAa+5jqQX7JKzWTeu7JSi1mQDH5ox7w5D7rPlrTXqG5ovz1xYTr2Y9AkA+TJ5n7P2O4FkQTtYLJGy62WZ5Huap83IizfV/+WXkqmStaunMTcDH3MT6LHh6QdhI126OYkB9zs+BdUCzyW/VwpIlGmPHcQ+erXE2p1jXO79n0uR8zm+PkmBxX/fce09aPehdZz23GjhJF7WDb7zxZur+Jm20URw3SQzVsNlz0h9uNS1EpqchN2WAtaVOV9IIs6K2056DFbffGSPjFjZsYHkYoiTTli/Pc8fku1/MGJbb9aSm8/NaM+yZ+7kER5jP1dfI+tx666k5vusm2VbnquYLeDGO/qznrr0pMarYdyCVzNN5maboHbnhhAmRRzuHml9AEZsnAVANqZ4MI2pdOZ75LAGFpSKNt25ST3zYYeXRRx4u995zT+arvRngIn20zqgIfEm4Ob/90nqyny5Tf9Zp3WIPca9+H5vnuo2ZdWXfN44SMBJQXGkx4l99uSjmSmp4AWm1mBQX9mmMJHMlYBKAtO68V3beaYey3ri1s4dZu0mkjVkt7yKSYnvdl199kT3RXDMf7YeV9Vsrz1VyFKuY92snuSF5Fllmf39Y1jhiLlkc8KfZN8aOTNc71J78n/7yb7sg7puNv7pH645AdwS6I/C1RqCCuDBxvQFxTU7Zx9ikR13LQBnWN1jWHbdGmXP0YWXihuPTP06z7+UrqqlJdaiUrVNoj9HrXWlIsmKl5Xjq4zAEHQfK36+Jq++HFG6Tc2DiOrdWs7YVEHqxMiogJyKlOejAA+Og5t+fffZ5eeLxx9OfSDZaUCBIEBC/+urLkU5V1rD2w0mw2tOTXkD68QggvVwFhoIwMrsXX3w5AeJ+++0bqZGgRXPedcaNi1xL8CUIf+vNt+Kmp6lyWhmkPmPNZF0xQ2RVgKAgDkMEPACTCWI++jAvYtKZAK84wH0chqv2wBsIy7dw4fsJ7B3bEAoiyBGfWVBt5w89bFYyxTKxAkRBpToXFufHHnNsHYfXXo3hh2DnvvvuzZipc5E1l6lN/RLThOW1vkmAQzYoEJChVb/Vsv1NviZYU8MkOFF/pVbPfZCNCp5knwUK6okiRwxIX55Az/eNifMK1gSsmqGnfqOvN8GyQAvbZk5g4FyLAFudix5nghqBU6vB8fsCD9cvkA7DNDgYmar7BQgFnQAB5hToDlP0xeepf2R64ZlXUFRrpCrTUo/jHgTAgi7PAwNEkkiWa97V2qHNA/oBOn2oAErnjIRsypROrU1fniVQ4VmOHTc2gL5m3L8s773/foAR8M+FU9BsTmHeWv2Ra2QyguVxfT7r3iOPWrI0zCdALviuJiO1Xss9mHvuh3TNn65Lxt49YR6ZXHg2O+y4Q86tnqz9nGQLqAKwGTUI5AWVtS1Hvb46TsMz/pI9fg8zqdUE9sS4csMEbuYeNzdj6pp9Ps6jn36amlLB78SJG+Z6PE8JF8Eq+Sv2hUmK+Zxx32LzAGNMaxjyE07I79x++/zMIQyTa+Jya/0deuisssGECeXyyy6LOZDxZuwDKO61555JGi14+umwqI4DnDuuezP/mcuMGzc2PQftS37OTfalF1/KurbuzAXBsTULeFiTG03aKAZB2ikAF67fZ2O8ws1w2bIydeup5bunnZ6xNIaacTM62niTTbLOtOAAGAHJxx59tGy19dapN7T/mdMHHXxg2XqrrdKvEONG0uwc9gUMtGTBww8/lISXsbO+b71FM/XezElziSmKvU//PeMPHGOBmszdc/AsrSWtB4DQPfbYPbW/2MuzfvCDoVYiEhnW7QUXnJ/np/YS229Pd41ANlB69TXXZD4DVhgwz0K9MtBqnZjbl19+WcYYy+Y4emaa53VPqL3u7BX+BLD0jLQPewdJIFxz9VVhIt2fuWFN2FfII7/3ve/l/rTbUGt7xhmnp5ed/nCaq5ORSw5wxWXQAsSR5btfMlIJg8qWVfWC+UYW/d57HxZKBQDVWrJPHzr70CTngC7XcMnFl0QJYT5IpDCmmT5tall33FoZY/um9W2tjRwxPIoVaxdYfPPN1/PcgOO4TKbOsCeyeQCu7e/WV3pPkk8uX57nQ4Zvf/TObX3tuFPalyXcjOmf/pduTdzXira6H+6OQHcEuiPwDY9AQFwtKAfiGJto0M3GGGs2WAaXq3lZHhB3zFGzy8QJAJNm36PKwGD73epIGQexFbWOyPHCuHXaDNQAsjJ3ca5sHN2/klT+QVOTBuZ6esrDjzySbLKAb6211k7t0fj11480REDyxONPBMgIxGWfBcMcF4EiMkYvSkEBUOTvasPU/wgqyKbUfLUAWYDN7U8z11b8zxhCgOVFJ5BTHyOoU/hdmYcKDOHYKmuqdUfO1f4OdMgSA0OC5ATia66RgEOwN2b06GSbBf4CF1lZ4MZLn5U5Qxdv28+/+LK8+MILkUD5f/U1Vy+jRo9MnyIvXcGR+wRIwvo8+GBe1uqirr/hhkh3jNN3v3taTC0YFggWATLMCoc312isBQRhazogvTI3AHtPrk1wh2UBkFKzNHx4XCexRYJ0IFWvOI6VGKxmDBCJWtgpGd9aM4JFSGZ/aWVIWpG/8fDsGyvms1tuuUXuAaB3HowEKZIMtYy561VngzmTTWZDf8011+YzAj5N3RncuG/SNSABgxgp6RK24JUFcS73K3PdZJCuW1DcjB0EmCRcrpeZjCDZ8/IF8OjpxmyHPT7jm1qHtn6YZc9KJt0cZf+/eMmSOC8CmZIR5o9z77LzLrXn2cMPheEAEATq7slYqfubPGnjODoCM56LeanGUeAuiAZ+AG0JiZaAETRyMsXkGBMSOGyRYxoLATjpmLmLJXOtPtscJIcMNuwbRYPgavzQTIzME9sBRgZ7LPAF/jXyVh+HiWM+hGFWF4TB4iZ65VVXlWefebacdNJJSX64J82jOaFizbFmGDVgiATWfiCQzlh/+GFkzNpF3HvPvQE3wMquM2ZUcLZgQW0FsumUSKbzu1M2KRdceGHYXTI5xkHulTHPvffVpIjm1p6R52wcmXQcdNDBmSNcRYFjUlA1qeaZsZNssP+5fv+rAZXI+fnPf575f/BBB2cvADzIpp3TGJ555vfDdPu7e/R9bSus53/+558GQAGY//RP/5RaTD0iSf0YenAY9ewkbi6/7PKMoWu+4Ybr09cNaMLqXXfd9WXWobNyHVphPPzwo5lXninZqzl31913p70CE6Nbbrk5+xzJNFbONTkux1dzHmjSTw8Ix0xbI9dcfXXZdbfdMpe5w5oXc449NuY6+rZhBPfcc48yadLkAHvybq0RMMmSIZwbyW7tgQDKBRdcGObN+Q6ZdUjqZO33QDpQY7wuuuji1CA77umnnx6jGetBwm7+bbeWF194sYwdu3bmyYwZu+Ze/M7JJ39rSI4JvEoEMIahVvjJT38aybpEGHAr6eBcjf3z91/96pfZgwBPbDLXYLLoV199ozz99DNJ1tlr1JdiuuYcd1zcfblYNiWI5J35ov3M9G2nlrXXGpOEoGfifT2sHxOuht07enn2L/PQvahXNEYjR40qo0atPiR1rYmqL5IAAODs73p2ArNMf/zbXPP+tl+SVCap2knsff9PujVx33D81T1cdwS6I9Adga81Aj0TN1hnRXWSAzxqiwEvlgCxwm1rSenrGSjj1lqtzDnmiDJhwnpluLYDfSPLwGBlx7zQgZ/KnHV6znVsSZo/iZd2MzpZKads1/77feJa4+8mxfRbVQo2LC90gbyAyUtN0IYV4yzmJSxLrYGun8mcC1jJ6ASIAhovedciGPUyBbS8AAVtzuF/8h4yJN/zIiVrEvR5WcrayxILFDRiFfg4z5NPPJGaHqDB93fYYbvaY6fTTBsokjmWWQaAfB7AJPeRTZdRJjUaMXxY3O84H5JXkgKttfbacaNUt1RrGnrSCNa5ARcgisEJoxPSL6wJUMg8Y4/dd48EiLEC10h/N46YMnIfY8LifTU1FBw+OyYQNcCvbnA1KFoWJgOo8W/3BrTIyrcgszY9r32VBDfMNEjm1Nw4zi4zdgmoJOEzro7VTDtqE/Vae2V8Ij/VFHq10ZHv/eY3vw4AYDgCjAjUHV9tjnsI47ZsWQJozJ8suPwAdso4NQnh5VdcHpaG3X4zIxmquez0s3APMtrVXGIggZ9j+N+8khBgEuI6/B5ELYjF8mEzmqGI6/YsBLM+x/RFqwrrwL8BF0H0pfPmJVBW6+m+OYECoO5DPVOrJ+Q2KtEwc38NiF+J26B+VDvtuFPABYMawbmG3Fhj57MWBH0ANvAHmPz93/99zq9+yDMUMD/+xBMJNAF+bS6eXrAgtZ/Gwv27BgDIWAl0rScA1LM2Bs2O3Ri5Z6Bt1Ro5+0kD5fNvnx95mfXnXKzxGf949gJR7q6kd5GVLlhQLrzgwvKjH/0ozxdIiizvk0+ztj0jsupIhHfcMaDTNWLSjYnrxnrZ0/6fv//7uMSSMLuHBmYAXEyO8TD/mSeZR0ceeUTcL/2ufeOdd98p5517XoA29h7owiABTbNmHZJ1YB8C3Lbffrvys5/9PMmfww6bXd1z+/vDeroHYwnoqwnkjEhabd+zfzHNOfe8c5NEOOOM74W1wfo9+uhjAcAAYGOjMF+e6y/OOSfuo4fOmpVWFtqJ7L33XmWLLbdIAuGaa67OXCDLbg25tVQBwBj9GDv3g8EztwAo85pMe7vp0+N0e9nll+c56O1IfnfIrFlh9TyzY4+dkwSBpJaFBxSrt9pn333CpDIX2nTKlDJ1m23KOeecHWYIoyoJ8N7CheWqq7nubpVkA0mh+TPn2DlZx1p1kBz6fSBOEuXmW2r7BvtSde59MaAf2DIfMUiSVNjxE088oeyxx57lo48/yh6D6cSq3XP33TFxMU6SAr/+9a+yTwDz2CxMXG3TclgSGNbCP/y//5AEl0SZfdv+0CTD9sJ33n03IFXyyrvJnJFEnDv3+LLoyyXliiuuyjyQeABuzVfn0rrGvPVuc/3uG8AyZttM3bKMGa2me43s/+7N+7ZKI6sRiQSPemlr2bq0Pu2fA4MlzdvV25Fgu15r1dyS1LIP2Kfsy768+5LU7evPe70lK11bt9n314q1uh/ujkB3BLoj8I2PQM+G64+Nu3VVOLKt7qtsS4eJW7F8SWriRo/sK6ecNLesu456sv7SN6y2GFjVgbI29+3JS1zQVCU3la2rDFtt8f1vt/Ou99dAXrtbx/J5ASKnQ3LHWoe2fl6UjC98f/PNNksjZC9b/bSq/PHzsB7vv78wRetquXbcYcdI9sj5mq11Zc+qrX2r+xIcTp26bQKd+zuNnGU+vQidW28fRisCeJlrgYQaCrVfAiTZUIEngAHgsRaPvGbE8BSRe0kKMB0LGyiAAN4efOD+MuuQQ/I5YNLPsSsNVLWG6sYSaFDPqFbpvfcXppk2Ru2Qgw+OBEj2mNvms889lyDAF5AYl72B5Tn2XnvtGQaQNE42f5NNqoude+HSKfh23UATVlCW+MGHHgroBArco35xrk8Aq25IMCDAW3e99cr2222fe8HAZT70lEh0PEe1eoJ4AXxt7TAXoVcAACAASURBVLBVQI9nMGnypMhTZcsZBmCrMA+C0UjMOi6B5oVgrvZBwgLXBrjux/PEuAmKgAbB5J133VnOOP30NHkWRJG6CvA0ayZZwnp59gJmgaKxcH1kp+quBGXmDeYB8JIRF9AJfh0POyR4bzJMQRs5G6nvnnvuFQYOqCIDU6Op+fZpp55WXnr5pTBG7m+HHbbPczz77LOr8ceMXdKsHWA4+qijMmaCcQBLUO+Ygl3jB7gYP02fzSOS1t/85jcxjdFa4fwLzo9ssBoyAN1L41IqkARQLrzwgjSWP3TWoVlnzZiGLJeEWADYzEwYapgnQD82FKtl7CqwX5bAkXy2yZh9jiQN++Z6fvub3ybTP/f448MEMC8xviRvQLK1d/Y555Qzv3dm7lESx5o3Dq4LYJx92OxIE429L8wxZ1DAIyBuI42be8pvfvub1E9Z/6SON95wY5hu7BDQpIG6ABr7IrjVeB1Laj4edPBBaeWgBpbsEnMG3JljkjhYTMCbXK46p04Nq2IsDjjwgCRIBOCabt904035HQCHu6uEhGb02lcIvBnNXHHFlZ3WG2dm75N8wRxiWM0hawJjRUZtvgBW1gHm67NPP43r52abTSm77rpbng9QZR5tudWWYa2sY6wtGTj5n3FwHpJrY6WWzdwYP36D3AuXWXPiuDlzAuasM26wxoq5kfFhSGRvt9Z+8+tfxy0SC2mtYjSxbEDYvffeE+OZ7XfYIWDGvgf8ml/2Hoyj73H8BVSAMWPHJdf6TNuMr75MXdzHn3yUpBo5ojo/KovUQ642OkBNvSRAau27R4DXu+2Jx+yzDyaR4pj2posvviR9ATkDY9IwjmokmWf5nISUxvPuy5qzVoCnqA1S+ynh82755S9/mXl51FFHDYF251m6dLBce8112ReMn30CE6nfoTrk5p7aQKHniZHeYvMpZWyHiSNjXtSRlA4bVpk4X0uWLIpJFGkkQGb+6mu3ZCkDlS/zTuVO6Rlrz5BatyVLcp3eRfl+Eg19kURj6rhWu8661vu6xibfePjVPWB3BLoj0B2BrzcCPZM2XG+FgDf/NyDXAU0jhqthW1ZB3Ii+cvJJc8rYsWuW4cN6St/w1UrpYQ6yahsBvWg6LQHSLByA63Ts9mcH4P17ksl/D8SRMQIGsuxeKgLl3XbdtTzz7LMJ8PbdZ5/U23mBcSsjMRNoq3sBUlj4A0sCJcGpP4Gr2I4vqbbjssqMArApgrsxY8gclyZAxOr4nJeroMBL9/zzz0uWV0C88N13YwNeM6b9yZ4rWAcKHBuQUbsgAwtQCjTidLlixZCjncDh+eeeTYPprbbcMuxOmEL9oRYtycvel+AKiyJo8JJl3sFg49777okNvebaAh8BnGDXtQq6ABqgRG+4Bx98KAG031NjISgVHHqxY1FSSzV9WoK4xx97LGxfbZLen/NyJ1S3I/gXXGPKjIO6rUsuuaSsueZaye47voBR1j2B7Msvp76GZNR5PEtj4bpJzDjJAXSejaBb42HBPamiayHjShb7qy/znIBGgbRnw/xEMILFIr8TZHGPNFcAQIGv85F8kRA2t0PsIMag9e1yHsDGmJpjmqV7jkCq4z73/HPpo6cOkMsdKRdjAHPT/R933Nycm4wUqMD06GnFoc85sA2AHzv9X5zzi3LWWWflWrBAZG7qK31WVl8ASZrFtIYphj59AI8aLCCHs577mTfvsowvueH9D9wfh07siGw9IC+BoUZLICoQPnT27Dx3c+OG62+IAc5JJ54UkEfCePLJJ2ccmUakLcY2U5PRJ4VNyofJyaJFq9ja93RcMtVSVqt8AWEs3Tt1sOoVSaKZKgiOf/3r3+RZuicyXnMIW9kYVyBJEA+cWINAtXnMQVAQr87yxBNqD0Z7DTYES/fyKy/HYp7jrHlnzf7DP/xD2W///crOO+0Ue3og2PM0RhdfcnHukQsiJtB1kB+Ss0rO2EesG7VeAmvSTef0DCgATjvttCQMsIN+F8urbsuYAlnu17NR83bxRReXyRtPjpyQXJu7Y2uzAPC4N1JMz+j440+Ms2pMXB5/LKZGpKiOZX6aK/Yp6834SFjVVh+PRHas5othEaDG4Ialv/nL9Ml8V2P1/HPPJ5nCIZIs23MFiAAj+1QY/9RerpX1eNFFv8t6cF7ntPYAN+ZHWHH7X+s5V98PPQFawIO9pcmnPXdM6hQ1fou+yjp1/9QOJH8ASmv/ANCTHEpWxSSmvz/ME9dgRlbmof1VAs3z5J77wP0P5DokrAB0agdOvv797IJn41zpWhhVOT4JrjVKjug+rAuJI/fjnULZwD34vQ8+CNALiOu0FGhmSMZCwsTv+7k5gRHHdPb1Diu33HJbZI7mmSQB8xD1jOodsWj2cs8Ji2nsMLPTttm6bDplUpVtd/q5ue4VZbCzzrDeA2H1JTQ1LJdArM3Wh5VPP/u87rGjRlUWLiqH1ZOYUgYB9Ncm5MOyn6pd/XJRNThpoM4edvof/ZeuscnXi7e6n+6OQHcEuiPwjY5Az+SJ668EcXrEDdWwKXDuLb1loIwY3lNWG9VfTj7xuDJu7BplmJq44aNLCRPXMTLp9HNrIE7GvlJu1Y0yfw3AE/ytbAD+h+7m32LiZKO9lAXNji/rKkASXMkykjF6mTMawJAJuATjmKbUDywfCEMgIJKV9SIEct5d+G6CLFlhmWLZZT8TOGMpSFeYCGBdBFaOibESLMq67rfvvul9pTDey1ywL0vq5S/LLjNMwuX4jiGIYkaQBswTJybgw6AIhH77m19H6njsMccEZAI7XrSbbbp5GAHBGMcy2XjMgMBOoAxIvvPu2+Wpp5/OeMhi64MmEMFiYS64SWIRXBdr8Lvvuaf2T9t9twBVUh5BE0ASmeirJHtvl1mHzAr4ky3H8GAdBT2YOVnpb59yStoGYJcAJVIe2XqmMwKWeZfOK+utv15YIRIhgS4JlUbkQJ5aJWMsSDEGgvTGAJHJAYlMCTg9shx3/rfeejtjCLzsvsceybqrB/FzmWdj7jlpHH3XnXclIJqx64w0/hbQqDXRqwuzIaAR/D711NP5nM8AWIJtfQVJxYAzwRiDAnOGEx3gZawBNH0BAVpJBsc85phj4vAnOWCMjZ3+TwcdWN1UL730kki/BHtXXnVlgkJMLXC4z977JDjHZJ1zzi/yPIA/QeYdd9wZKahg2Fpwz9gmcwVTx+QDiAP4gG71cn4XyDbH9t1v33LB+Rdk3I+bOzeg/fXXXi8333JLwPNhhx1errjyivLcs88lkWCMGzDxecCg2upXBqAF6W0dA4yYN19+t9bUlFXMTYalh93dd92dsVRnZe6YrxhefwdksQnWhjlvjNUg+RNoAoCwEZ6XeyNLZILBaVKyxNxRb3TjDTck2bHPPntHCgy8AvkkhdaxtWguaVMBNDmue3Pvvsxxa5QkrpnwuHbPFLCWRAHyPCdzkPmM58eR1XqRkJHs2WXGjEiKPSPrEFvOQMd4Oh72S50rsOn6sEBYxBdefDGGHH4PY27tSbz4PXtY7Uk4NZI7vSz9HGAm/bPfAWrmDhdEzovmrXkfyfFbbydJ4jrMTUkOQMMYv/vue2GJyPzU3Mq/bb/9DhkbUuLa9+6VJBKmbLppxhtY0VZlk40rIIuB0IcfZm8lAwdWzFVrwb0Yu4UL301CwJylSlBvzCwISMbscgRVV0vSaf8EJBqwSP11mrGXrE3XYO+1l/q7teq5ecaeBbMSSYKY7PT0lsVfLUrdp9/1LDFPzm+/l0yxd3q/WCcYUPeMybz2uusiPWZk4l6xvO4n/VGHD4+z5Lnnnpcxtpc6vj3FOqd0+eqrxWHBXOfpZ5wRVcRt8+fn+J6dMcLUMXlyPNew4Ybjy6YbTwpj6LkDYWTVaTmizQcJ64rBNO52HPsvIEZVw9gEePas7K+ei+dunwVA2/uKa67rTfPwgYGyOC6/VTnjnM73g//4X7sg7hsNv7oH645AdwS6I/D1RiB94gKyOgBuBUllxV6piespA2XkiN6y+uhh5eRvzS3rjGVF3FP6ho0upbfJKauErbJutSaOZAVoa60HUm7UYemamcK/den/Hoi78847UqfCJVGtmOLy5lyYnk59fWHSZDe5iHnRycpiAARbMsheujL7AhZW3ut2JHRcvAQygJcM9cz9Z5Zly5YX55QBFzwJjICEI444PGCUFI5kCFAEuARSggCBJaczBhSCZIG2zCyJlcBQME3KRK7lfr/znW+X1ddYo/zuggvLO++8Vfbac6+wCo899njOufvueyYYEfDJFh94wEFxPnS+V195LdnkCRMnxGlNL6q5c4+L8cs777xd5t82P8Gi6+ZCSQIn+BbwGgu/C6zMmzcvwQZ5mqAVELj+uusiYwL0MJsCbMEMoHXllVckgCAVEtSRwWE+BPLXXXttmTZ9ejLfMubMFwS02DcmCQJex2AII9ASsAs0BU0CdgCAwQVgjk0QTDq/QAawc/0Ci5defDE/F4xgpQTtnh/5FqALDAHl7tU9YD6ALEyZQAsYM29cNwmoMQO2BVLz5l0a9pXsEZgVsOsTuPDdhak5AuJks+ddNi+B4A7bb99xT70/9VQYgVpr2hs5pcCSzBW4A2wF4ObmeeeeG6AoiBJQGydgWEAHIAp8scnGV6Yf+GF+oWZHoI9dc65f/uqXkUY598OPPBypn3kHXPos5uPb3/lOufCCC+LAiDEicVNbBxySJDKuwLyZZ9/+9rcTgKqnYnXvegXOLUFTZWHksdXN1DhidjEo9gBfaT3RqYezRzT3TMyRGidMh8D31FNPS2ApsAeEmTwIHj1b6wjQFnR6DpgvAa654FkDENYtQNacI8klgRxB9Babb55eWECyzwL6agn9G5jbf//9Il3lMMpJlH27r/+PvfuO1rM6r0W/dlUXqoAAiSJUaKL33qsQovdiDC6xnfiMm3Nucu8d54z8kXHuuc4ZiRMXXOgd03vvvYPoiF4FEiCB+t77jt9c3ytwRvKPjf/7dgaxpP19b1nvWut95jPnMx/zA1MH6EgOCbyNqWdprvo9MOIcxt/aId8DSAARzLa1Xu39t861ke1hAd23gFuPu6/iFqqWdmJZd9KkyHyBZ4Y7JKpAnR/1sRJH9gvXjRUH/oy3wN7zNUbmb1dXNQqyZ0iAcHmN6yyTisKEqj8A2Jq54MILAkjMB2P5wQcf5VmPHTNmFUjHKj/55FNhKK3/pn64trQYqOZHnV3Z780nCoQ0iF+yNGyvezeOzGzMFdfhh8lLbWEyJSxfVABMcVoJAs93wpprRvpnL5cEaupumUcNGTIorrK1h15Hxs0eRS7vmZFKm6ennXZaDG7SNiHtNwZKb3c1p5IQIuGU/CMjXXddILi7BZjItGsD7yThXpiTOk17vD3F/GSEZL57tsbv3HPPy/15fq61qbGNW2vPoOxb9lffnTptWsvoaUWeLdk+dt9zx6YBwEMGDyoT11kr+15qf8kf49Y8EJbW2Hi3YeKAX+vIeDCjWrDgizJs+IgkEbzTMJxNHZ97NCe8Jz079dXmCWDI5Iw83thV9+qOtjvlnxdrtb/dHoH2CLRH4FsfgY61Vh8zUBGY/wRkX0sgOzu88FeW3p7SYuKOKGNGr1Z6ejpKz6BhpXRWy/5aF9c6BqDWWQPXHBOQa0mpGpD3p4I4L3aSOvKmWDyPHRsGJdbJ/UxJ+vMSJ4eqDVurhTJAxfYa2yRYXbhoYSzNBVnqspgWCEbUS5EEuXYZ5+233zH3BTzIYnOFExhgA8ipvEAFzgJqTIlgzvE06CYLrLVmy8JwCaZIpgSvAq7DZh+WbDj2yvj86Ec/ivzu/vvuK888/VSCPv+xsPZ9mXBBFpnhddddX3bYYcccT10H1nHf/faLXIh1+ocffFC+e8YZeaJfLPwiQIUTmyBELQ7JKYAgUAcYgLhS+ssNN9yYwEW9B0ZSYCOgJ6sTzN58y80BRGSrgE3jiEgWxAAAY4PBMuYABkCEYXJMEiVZd0GZYwpu9U3j9EfuBUwAjRg6DnuCFcdgXc9d7oknnyx33nFnno9zC4SAYOdULzZt6rQqWx0+LGYgt91+W45tbmA/fA+zih0xXqeffnrGA6j2vPfee6/IywQyAnNBGemlwAdIct1aMpDcMaPxPeOCrSA/BCKMi9pMhgnMEYyhoJXZg9545H2uQeB+8003hzExruaQuewajSO3OIDA3PGcsKmY33ffey+AzDEExgAfto1xBtnVhRdcmNq+tdeaUO3UOzozDzF/xgCoMYecY87zc3LONMnu7kp9o/WpD5/AnmwRE1VZlYVhEIGpph8g0OE512BeUF4blzNZqK1Gaj1s0/DbZxsDmQD0m26KlNhaANqOOLLKTJuG3QCOLQVr5vNY+Fob25n160ciJz2sli0LoHJ8wbYEErmdbUdygiQQwPSsXK/PWseNFNQYeE7aBbhXbJVkgmM4n6BX7y1mHH4vgFd/hPnzXX83h7U6MSexPeorBdTminnQAI/0ivvss+xX6fU1iDMrpnJlWh7Yb/y9sifub3lYFK6CldnsTj2YuVpbMQyOusD4ArbWmvlbm8CvzOdcs2twbCxMrY3qTD0t1tGeJcEBOGB3XbOWCQAlmV3TIPrCCy9IUuP444+rZlYtoFPnAUOilZmTWF+A2tqve/1A9uKmjtI5uQkDZ/pWAnIACuAYkA8wb7BB2DfAVKLKnkbO6ZlLvkngbbvtNmX+gk8yHq7FXkHSTmYKOO+6267Zb819hiyeFRY1AKi/I4Yefuz1ziFxIInAdEbPPSDWvXnu5MGembUiSUYCC2BVM5za1qPWm5E1fhTzJHMKu+3+OISaE+Sn3iVUIcA5gxxsm2N7P2HEXYv9z3y3JkaNHFmmT52aRJefgMFe/e2Wpb4a6PVclQLYV7HrEoC9gwaXTz5ZkH3YjznEnItyw8vBvLberKdqZtZderkupw6uN0DOemrW+U//7h/bTNy3HoK1D9gegfYItEfgTx+Bjgmrjx5I4FA6y0AAXJU64tC6ur1/a5+4oYM6y/HHHRkmjsyygjjZ3UZOKSFf2bfmRdOAtubyqslJA/D+84v+z5g4Uo+7vOSeey5BLmAkcPZSE5A0khwNYb38r7ryyrBb5FQbbTQ9mWmgCbA56cSTAmIefPCB1BQJ6LErZERe9l62MqXYq0suuSQveJligZR6IQGKwPXKP/whAcRxxx8fCZgAwzlGjBgWRkn2/NJLL0sQpdAd2wWECigbuY57UUsmGMVK3HXHHWlwvOsuu4Q5uPOuu8qMzTYve+61VxwuyUQ52HGHwxCSSwJ0222/bbn5llsSxAFmXO2MjV5y7hXzESfHWOMvSE0RGQ3jBe6U1117XQJDToGCADbe2KeTTz454+M4mAjHEfRddtnlCTyOOebYgDvs1x577plA/pprrk3NE5ZOptscA5QBCaYLrg1LJFvPWcd43HjTjWHoyPgE2Ky5ATE1QHrxkTIxpeAmJ5g1tldeeVWksa4J68jEgxspsK+uSjCHdRKsAGAAuECVEcXUqdMS8LmH2bMPD7MjePcD4Pz617/OM3FsJifqjE499bQExZdedmnAnSw8Jg2QF/ypxRLIqpdj8W7OOz72tDHiWH/99RLwmpcYIZ9/Yc4LmdPupZplvBEASt6FRd5nn30DeARyTabdWGIdBHx77b1XwB+HyvfefzeSTHPYc9E7TUBsTKz0fVrGIC/MmRMgoeGw+8amMm9QgyiQxypgn/SJW338+Nq7MYy61gG19rXW01bjkqqf/jpp07BiTbPr+hlBKAONFzNWgn1JhiOPODJ1WU2TcODRM3NvNZDGpDPGqfuLazDP1Z0CZe7djzkWeVkpAd4CYucBaDEsgMSMzTfP85WEAVIwM8aUHI3rIhDq2MaECyIQZS5hWz0bINefnbdp2N2AGMG5tU5a3TSTB+wkLgIyGfCsWJlEhORSbUNSGUyAqwGWPltNJXpX1acafAG2+WSc1TiRHwZkYeeWLU2A7h49i8Yavo6Zv5c4EmJlHN89Apr+3V4EzEkYWUOHzTqsNCYaI1erxkPMVgT+1q3xstdhav2b/VVfy2uvuSbs8d777JOedeqVjRE21Px9fe7cgBhrCEh2/fYL9Vt+7z+MGEbYM368JStN65IVK/K5BohP2XBy+eDD93JPrke7CM+VPBnAlpwjM2UWteUWW6adjH3Hc7XPvDH3zfQflBCz3zHC8g5wDNJQCRbzv8okX6+1cWPGpO2F/VQCcbfddv+6NQqTkBUrVrWUaVx8a3uZrvw7xkw7BWvAnkrG2oBwcxxjrmYUmDIPGR+NXm21MmMTyo5qluT5+qznJ5nj36yX999/N+8r45c+qIMGlc+/+LIMGazHps8sSWKvMuYDmaPp9SlhMGxY7tM6CWhrtQT6JhP3w//y39sg7k+PtdrfbI9AewTaI/Ctj0DHWmuMGVhlQKK3GzBXI7UwbgP9y0tvd6nulMdzpxxdBg/qLh3dg0p/qZnqr5m4Cv+aRrBR1K9yp6wArmaaG+bvP76f/wzEMTZ58okn8gKVNVx7rbXSLNVxm0DSd9U29PT2pgZGVnS33aqsTuCCbZNtPfHEkyKrA1LIIQXL99xzd2R/AisvWRJGL2DmErVBclccCsWqAJWXoXMIVs/47ncTgAhOZFPHjh2dQM2LVq0SmRAQwaRBUKTWxb8JrDmiARGjx4yOC9wD99+fLDP7a6yJF7uAgiOeYOL662+I6yMm6LHHHk8PKPLQzbfcovz85/+SgIw8z4s7gfwjj5annn4qn8G0CADIos4666wwmo4jqwusCoKNjew0EOP7mDmA2bUDDiy3Waiz6xdYAXkkko88/HBkiTLdrllTdHb5eiI5rmeEWQJCBbrqr/x7WIRBveWmG2+M3brjAeU3XH9DwAfpKUbS9QLWrqexkWfgoSHuDjvuEJc4wRyJKnYH+FCfBCQJ6AVdb771VsAqJlWQpzbNvPJ3gZ/p2zir3nDD9amF5M7puWJjjj76mMzfK6+6Mm58ngvW65WXX879ql9SuyZAYnaRfk+tpukkeJhUxyGtTV1ZR0ltnnliYgnanUugKcDGdmJ5TjvtOy12hTyR/XdPZFVA5iefflomrrNOgjDjC/yRt2E/MAPYC2MMIERGN2xYZFV+BJ2SDxISaoQkSrbbdrvIFoECY+vP1pVeUoAVEOHvPttI8xp5Xdi4Yg0CGtUp0nYSRqaV/Qea3J+kAGketgTLLYGCSeRcCLwJeI2ReyQdrAH/QMt4py9z1ppsWK5mjgEVWHbAybjOPnx2rObNAawDh0UmFT5XWyHUZu7MgzAaGDA/ZMwCbnI/z1wQbQx23GHHANwqo5wUQK4OqbJOHanRkizgUDsZu/ryK9kbzPGm/cToUaPzPKyDpjE6FYHv+XfzXMJlyRJ28MviNAjIOKc6UGNqn/JvgIZ7zx7Vch3kxmvN+negU1ILaMQYWcP2AE6rfiSKHn/8sTJ37hsBFvZCDJN7ce8SISSn2iG4Nsy78bj44kuiePCsnAdDLLliH/Fvo0eNKu9/8EGYoQMPrGY09993f+poybpJ99SixSq/1Wzenug5kT8aVy6X5o26OMckeTa+1kiV0E6OiZXEHeWCsbDHWw/UEZh6SZsmGQDckA9OWmdiwLP91GfPOOOMSFzPO//8PH97ceoy114n+4g2F8yxZh12WHnrnbdjBKQee9asQ/P8AnYwo4MHBywBpo5fa8A78xlrJGxeV2fmgjXod9hZv7e2AGBMJiAdtnbYsJQIbLn5jCQSak2qZAozrK/nD8MsSSwlAcY29W3dPWXepwtKV2d3zsEURSIE6JVIMBZq5yRsjE9krz09eRZJtnZ15Rqae/juj/6+DeK+9RCsfcD2CLRHoD0Cf/oIdEwYP2agAWKklEBcK9VdBuJM2REQt9rIIeXwWQeVietMiMRyoKunlI6qqRdINbb3XkotDFh/t0qe2bQxAOJqLzpZcP/b1M1Vw4Svs+0N4EtQ3dGRzPmtt90WqZcX/5QNp0Qy0zQWT8DYPxCpjs+SuQlkGRdoByDok2nFqqlnIonBjhx04EF5KQqgSMZcl+w5sKAm7pe//EUy3BgZtS++I8gStAls/K+aNkHJPP2nbrmlrDlhjQSo6kP0kpIdVVv229/+tro17rhjpDLYJt9jViEAx8BcTy654w4BGYIMAYP+SoAGZ8dLL7ssAaXsMhv5RhbppcxdDsukf5TzCIoffOCBBD5pDL3RRjmmIK1hKvRa22yzGam3AmwxUqRNTXNh88G/GWeBLaABZGId5s59rey+x25hkdSwCc4Fn4JGwaOgDLDT4BrYBXiwTu+++15ZsEAD9sqsCRqARKDbWHG2FNR69OzQHRewxFZgHQVrAK6eY/o+7d4ykxD0CEpvueXmBEKAgQDn+TlzUp93zDFHl1tuuTXfJXdVa/XAA/fnetQ8AvSMVLAoTQ80vbMEs8AL4IkNE/CYL9gHQNOzExgDVwCc+en85lxTgyIoDWvUYjBIDQV9gKs/G/NGuiZwM9Y/+6d/SjIAy2c9CNzfe/fdBHfmQPrQtfpKueawMAMduRaBoXsAbAW5pGac/2T5MV4MJWrfvyrl8r+rjVqtfLagugY6HxMeLRlclxrROg9q0E1qCnBxCXVMsjOgybW5jqYR+jdbLZhLFVAuDrOD9cA+m9vmuGMDp45DBuY4wOSihYuScBC8GwNAFXvrno2ve/TvDfth3TErkQw4+aSTM06AV9ixCWtmPbt+wayA2njbK5yLrNHvHMv4sYAn0Qa4MPAxqZkzJ+uXPBWwaeroJCyAUk64p5x8SrZSeyLgbo4DzZGHrqimEhgU537xpZdizuOZCLQdE3h68823MvaSSxxiSfm4Oe6y6y6pl9XMGlOtdx7TCteMfX322aezL2HNjDfG1roh2ZWAAL61BXAeNbMAEHZea4ak8lUbuQAAIABJREFU4lrP2PibZ+owmSpZBwcceGAA2rWcOqdPD/BTG2x/0CIAGDJ/rKdag7Yy3zEfJKjMRTWeTIaMs+tjECLJZG0B9/YMx5Akcx8HH3JIjJnsA1ppAPR777VX2G7MGLMrDKt9AXifpGfegQem7509Wu0Z85xPP/kkfRk33WTTsvVWW+V94ln+5Mc/DhPpHiku1l1vvYA/4+OZYxwlpuz/Eyetk73KuAS0LV6cPx8yc2bWARAXVkupQekI22WdDfR1BlhJrpmX3d0cIbvL8hXLAq4lKu69575y2+23lzGjx2U9mSfdXZ1lp512KJtsuknGsq9PL0pyx1KWLV0a8Afou0YA3Npg4uJ9/tkXCyt7CYx1drQkz5JF3blGCSFrwufda9MbE4DriDx6IPu2Z3Dq9/+2DeL+9Fir/c32CLRHoD0C3/oIdKw5jpyysmkBcB1cJavrlZq47i7MxMoyYmhvmX3oQWX99dYuXd0DpatncBnorCAuL/0G/CUAaLFzq5i4b+79FcQ17F3zfceomcpaRN0EEg2A80+YFj2mgBAZXwE6oON7vuN/vZygQvr/c845Oy9HQdv06dOSXWVjj10i81PXhJFyDEHYLTffUtsKjBge+2ls1qJFX5VLLr64jB03LhIbdRCYD1l2oAkoBIYEWWRywKwaCOzJvvvunRcr0EemJnDAxKQZbX9/MuWCxNVXH9/qy9SdYJSkqTa23jRBg8ysIFQQAhgJTLCGgneujo0cBjBjC77pJpvE7KVpNu77MtICRkwAkLLf/vtljNVCAVMK+r3UP3j//dxr8zIXnGErt9t229TdaU0g20sqxQ3zq8WLyqSJ6+Qa1J4YW+yD4M+4+AFyBDo+IxBm5PDW2+8G7DOVCcszanSCcc9W8AMUYtSMA3arMYoAnHzev22yycblueeej9RR/ZbnaDz9/plnno5ZhTlCoghMGUO1RgB+7SnWEQaFBIkhheBZewDBpudTa8nm5foBAKwpQOUenBODqrUD4Ak0Of7mW2yRQA7QFXCaVwI5gNf9ck30fMn/SEn9ToBH1sWIJUGv3lM9mLTFca7beuutMg80e2ZewJU0rS6GDI6EzDwx780HUrkKyqqkUDDWNHG3RhrgUg1GBJu1rtWYYQ09W79zP4I6rAXZpdo7wZxEBjDl2jwjz1Vg2jB9EgFkp2TMTDcElFOnTmkxC/2rAkXufwAqW3n3YlybvnDmm3Vi3NVKYV+YSeyy885h5vyONG7nnXYKwG9aDwjCsSeOY/3de999ua9Zh87KGEeut2J5mE+tI956862Mq0QH4IOBtP5JJrEa2DpJHfPC5yVbJBjsGxJBQJa2DQwsjDfmkL37Iw8/kpo5MtUwQP19Zf6nn2Z9WGvOKYmDMa/jvDRzXaKFTBmjY45ghPSOY8YDPG+x+eZJEvks+TX5qYQPwHjCCSemvhUz7j5JSJkcqe8jjcR+kzHOnn1YagS5X2oKzxTD82X0I2nyhz9oq/FFEmT2E+sRw+d87PxvuvGmtIPAJBoHc8C+YY+pTPRGkShTSej9Z255XvXZvp0ECiCi9UKtsRwojz76SPZWgNN9krACpuabJuaOcdjs2WXM6NFpC0KOrX2AJNkBBx6Qa3KvjJTUnZHnGoujjz4qZiFqW4011uyTTz5Nk3cJlkNnHZrjAH1///d/H+MhyZ+TTz4lz1myTN2cBJv1f9nll5WddtwxgFzyzXVJDCVJ09uT9hwSApIgAJP9IO+0VhuVjtJTVq7UykeisjJcAwOSBRXIWiv33Htfeg2OGDEq71Trc8yYUWXG5puVSZPWaUlkBwo/Ierk1KP29ZflS5eGfeYXY+/3rlyybFlZ0dcfhtnn6jvVe772jLPO7Q/Zp/SfW7o0Et0kUru4W3a2Qdy3HnK1D9gegfYItEfg2xuBjjUC4oSS5E5YuMrE2ei7OgcC4kr/8jK4t7McfthBZcrk9UpPb0fp7h1cCjaufrj2mKPCDPjrrMxcQGG1KW4sL6vE0u+qAUrrF63jtFoRtO7vawBXQZ2Xjhc0ECNQll1NYAf4ORLHwm7ykEUBdephSMFY4ZOYaKCsSbKgZ7ddd418SIDyyisv5yUvABM0CiwxPDX47amMQHd3XONiz//O22X6tOkprhcIc6WcM+f5OKzN2GyzMn/BgrJ48Zet3mHdCY4EZey211t3vTJ23NjUZujB5mWqrk0AKtjVKqDWJ72xyu5fkIC9kfE2QoJQbACAg8UQdO2z9z4J5oFAgaEMLiAmwBUUqwsxNrvssmuZNm1qxl3PKoEpQwBSP/UqghWMl4BCcMkV0vExSxg7gZaAS+BKFrpixbLS1d0Z9iR9jLq7A1LNASCXSyAnNgyH8YwMcOWK8uKLLwfICBiYMwjOBEDGhzU4GZ86lSrnwfzoMVVNDQTkngOwDYQ2csympqPKgSqbkEz38lpDJJBRf+IajI3juK+GQZKR56Qp+HLeykaV3LeAzTgChUAH9pO5iqbZZFY+OH7c+ADkBix5Thi2r76sxgtNz6smYdEEU9hAxxB8JWOvA5TG6C13R/f6+BOPxwzl6GOODig1duYFs4ea/a8MmKQFIOcasG3V6OKras6wYnmu1zry3bglCu60AGgF//r1+Xvze9cKnFhz3AkdF1MB7HgWnrVAHkDB0gB4WmQ0bJJnvd+++8Y0o9bU9bfqdsYmuYHtNd4YUIE78AQIcnA0v32HKc6rr76WsRWcYwdJwgAL54skedGXqxplC1Sxu4Jy1zVt+vTyybx5WRMAoRYd2Afz3Jib69aJgNsaMo4vvfxSQBSwZU+IacXKuqYkRABVDAcGA+gHOF2fOUG+LHmDnTHXAF3jBLxZw8CUNbTJJpvm/vxHXSD5g9nDht54w4053+mnfzegSPIG0PKc1NVW0DsjrBcJHndPbFbqr5ifLFlc7rjjtnyelT3JNfaZFJKbo3tgVmNteG5cV81TLJhm4xJYjHcc3/V7Puotb7jxxnL0UUdlvV5xxeUB5RJq7o8z7LH6DF58cdafPnjmk56SxvDll14K84XFJhWfNnVq5M2XXHJxWWedtVLji7176MGH8nljpy+bPalRQbg/DKs5gmkzxmpgMaXqU+3jvq+lySEHH5I5f/5552dvIhvHOF/xhz8EhJo/5oi99Ic//GH2adJ3NcFAmTGz1qksJDd+97vfBRiusebq5fLLLq9JjZmH5Dl519iD7d2R9C9fniQLsGiPwZZ1dPSWlSv609+tlofWhE3eeoyBurvTDuW++x4oQ4cOL/191Y1T24np06dmHfgeZs53OyRZu7ty7E/nzcs7A6AbM2Zc7s87Wb+3ocOrCU72xZbJmDWXPbKzM6BTAgeIA+YkEVIG0QZx316k1T5SewTaI9Aegb/ACPw7OaV6lqT38mLRYqC3W7pwRUDckbMPKVOnrl+6u+G3QWkxkP5vLSBX3w+15k0Q7wgNgPP3Ko+sdSP5XI2068uk9f9q/5/m718zcv6tqWkjOcR0AD0777RzfTmFidO4uhbIY1hkURcuWpQaOHUZMr/qn9TrCBAEM64L0HMZq7fcDCNz0ofqhRfK+HGrp2jfS5x0RuZSxlMwp8agMh0rkyF3DqCo1kAtjZOZQLD2bJqfmhD9rLxgAyDioic7uyLZcdIygYHB8DL259QetYLt1FYsW5aX7MMPPZQMN+meYBR7htXCTGB1uLuRhb38ysvl3nvuDaukHYOgorHLFxwJWLeP1LE2qk6tz9KlCUC8yDFegkuOm2RQa6y+ejl01qwErdgr5xLECo4nTFirMjRjxqTPkUBeUNu4FlbJbQmT+dKLL62SbLmGhk3UNkF2HEgQsDduiI1MLz0BBw/OfwJVv3efxpOc1v8C6qSIgIBjYzw9Ayyc72uIizFwThIy0k1sido3gIn8CUsjQAVQmtqRaspTJXGOReKH+cm1tIBSc71qrwAtkj9gk3W9Z9D0eXKt5qpzOKf6N1Iof5YYEHwKdoF9gZzrvviii9J/TtsFNTcCWgyvIM8YC0IxPYI6zxOgN6cE784LZAArAMbb77wd0xgMJYAVtnLF8tQvmleCV4DDvRsbq9X3JDAkHcg7/c5xgFdgXR3iMcccExMLdTbOpZk5UFGliUsDJhO+DvSXjz78sJx9zjkZvy023yIumxIHtZZzcTn7nLNjfU9mpx7SWJ9wwvEB0JIi2h5IJPz2N78JCySoB/AY7AAJWKQXX3oxDoHO4Vk+P+f5rC1g3BzRl46sdpNNNw0jo5n6iSeqEV0eQLzBBusnWeP+/Zv7UV8HgAIGmKOmT5r1NW2amsi7cx0k0ZEtv/teeeDBB8JMAh2kt8aD9A/o8OyMrdouSZzaKPyaAJyf/PgnMdzwTPbdd58AUQ6rQNUGG0wOILzu2mvTOqIaX1TG116jabofNaYkhYAW0yDr37kYOlkvr732apguIA4Acz2AOvZMcunFF18oxx9/QoATUKUu1L1rwcFh0VhiB613tZvnnntugCDlgGtiIkIhYN4A3CSj3CKBO7V45o3aQhJ1a955gGnrE4PIiGr77baL1NL8kVAAmrjbGl8OvWSQ2223bUD5I48+UmZsNiP9EjFvF150Yea1GjnP0HMGYrSJYTjkHPrI2SPU+VFpWDsArc+7D//7b//2b+XIo45IXbS6P89dLadrNtcAT8/d3+0N5rgkg8SJ907HQHeab5cOZQP61ZE4avFWpcneHY89/kRceIcMGV7VKqWzjBs/tmy88fQyebLWKiUsHCkmIBdTmJ6eyERJ7cn/rfmxY8bFXfKzhQuzTs0J9bFRulAgtNpoeMPaMzyfpUuW5t+r9JLRmZr4tpzyLxB3tQ/ZHoH2CLRH4FsZgY611hj3dU1cWDjgK9rG0te3LCYmXR19AXFHHT4zIK6rs78MdPZWOWVAWwVj9f+wb1UaWfvEAXTVkVLz0VUmKt+4/FryVoFdUz/z74GcvwsuBAFvv/VWgJKXpjqPrxmXyjw4d2N24HdNMXiT9RbYq3fQswwIcr0AmcCebM/nSey8/JYtW9EyiVhSjRA6OqsZh/5XXV3ltVdfjXQKk+VFKPBlAw8IAJVYJudwTAFGE2R5wavHaRgmAa/zAVECTUEAqZbC+oZZatz9AA+Oj1gLgRFWQbBJEgm8koEJstw7NkOhP3DEsVCAIWghS1TrIQsvMNp7731yLaznFbcDGQAFVsf1PPXkU2ncXSWRIwMGBeH+zbkwBe4d2JoxY7M08nZ+NXZaKWAhZOUFesCMx63Hk2nimlynINv1YCUE7IJ+QSvA4DsYVjb/8+cviKGIoM7nPXNBX2O93TCw5oHAlaU/qVzDzADwJJEAloDQdXu2ntnWW22dzHwFsR1pzeBc/gPeyDQFb0whNCkn39J/SpBNWmWcBfmuCbhW5+bPmALz1Xl9tqlPrPWdnWkP0QAFv3/zrTcin/NsNV3fZONNyn333ZegFTgQLD780MNZRZo5W7TYI8kN4Izcz7lct0AcQ8BoRQ8q7BfAarzdk3vFIniO+mABMua2Z0Ci6n8BfIYY5H7PcHyc+0YArSC5GXfjwkRkvXU1za5rWoIiDYaXLAlgaSTPxtvzPP/8CwIkmG4cqMn70mVJsJAvYlDUAWFUADrXd/BBB2eucJUF1LDav//d73OfmBUJFvVfMzafkbX51ttvl4MPOigskSD99tvvCCAWqJubasAYDgEiXGUx/T/565/kWTY5JjW2ld0sAXakiOSDpIoabbtXc8s1qDm76+670q6A3A9bpk6VXBMwSGJioD/Nzq2T/fc/IGD3k0+w9Q8meaF3IKbs1VdeLd/73g/yZ79nDkK6q2+l9cpc6OGHH8nzPP3072Q+W1/V4ObTctNNN+Y5YqCuvubqBPpMiYytOrimXs44WK/2q6uuujrJLT0D/d76MEdPPPHE8uSTT5Rbb72t7H/A/mHX1Yhhh7CCWNqHHnq4HHfc8eWxxx7N/e+2++5h1jw3/1UQeHPGkUlHZf1rrWtPb3fqKwEQ9wGkmjPamsz7eF6ehWMAl/ZJoM3c9VltNFj6G0dz0Zq31jwLwEVSCAgDjo2H/dr1M2JRo+tZSA54EWA5sbgSLMbd3McCkoYDboAhsEiiaRzNzUnrrpskzNcGOVxll+WazZuqL+koA33cRgcFuK1YvqyUFpNmPmAIgTjy8BtvxE4PL4N6qxpi+IhhZZNNNspcAgBLP0bY/q51Q3VxXbZkSfpXelcMHz6yJR3vL4uXLovLKDBmLIA+69I7MInUzo7y2YIF+UxA3LBhtZegJGwbxH0rQVb7IO0RaI9AewT+UiPwNYhb1SPuazll/8plZcgQtsMrS2/XQDny8Jll2lTSor60F6jNvmuw9ke94lo242HmvtHgO0Cuo6ul6KiW1zVQqkCvytCqFK7+rOL58jfswj13313efuedBBwTJ05KFl3g2gC0NJVdtiyyEEwYJqN3UE9e+Dl+X18YMy/Lb7I6WA+MRAMCvXhlUIGIsGV9pJWVURCAyn7q7XT1VVdFbihYwZIJ0tRF1Z5OtU+W4NzxjVG1EK/F516Y2BODiK2QHfZ3xfyCDu5nHNhcC5Ao6MV6ydpus/XWuTZglGRMwIhx8n0sGXMP1wrUsfsXAOm35hpSl3X//QnqBcRvvPFWrLJJpwTr7i91hhz7hgyOfBPTyBIfSBOsGcuFX3xRVl9jzUha1SwJ8humSSAkoBQAAsh5frHN7gt46OnpKr29tbeT4F42ngOerLD7dI9q5wBgphfGSsAhUBFAC/QFj4JnAJKsSTAjSNN8W5BGnlfrmz5Mlp/xiufkfP6sv9y7mUuljBk7Jo2BjeM555yTIF8Q+Puzfx82yDU4/x233xHGSp0RcOzHuAADgkiMlkBVi4hxY8eGRdlt991iQKHXFcYIgwaYkW0J1PXHczw1fkCC58NavTa5Hh5pLzDf9HESVD78yMNxPRRoY1uNgfm82aabpc8eV0UgnxzQGGpQjSUTEJPfMfox3z6eNy/H2WfffeKWp1cg9hU4IqVlkAPgYC8EsgwurKXzzjsvAbOgGqhxzQJFSRWgGQiYtO6kmNgI1l2fGjLHIm22DsgR/3DFHxLcc+vENKnREviaS/qSATme3e9//7uwPuSGPs9shfOoZ8lFFfgxH4BURkCbbrZpGDDjzI1SCwjgxnrxGWZGtfdfdZGUvFHf6nl973tnhtG2Bpv9wHpt6v7cL+ktEKf+VJ2e52vdMfypDcznlj332jPgWx3pXXffXTZYf4OAYmvon//5n/P8nReINUauTYII22e8APG//T/+tlxx+RVxedxj991T9+j43Hax4OokrQEsJKbGXkiGDByp/TInJAzsEQCuOW0tSX74d/MVUANW1PSqJdYEHUuJiSPXrX3N+rK/2T+AF/uVMbFuJEg8T0AOE4n5JT1Ws6dWuJ5zaJIvTzzxeJVpv/56zim5A1xjsq0f1wSAxYxn2bJch3HwzNTESbQ1zLZ7sJd41kx7SG6NZdP03LyRoGFy89rrr2cfJxGVGLHvxelz9fFhagEkJjK333F7lBoNyyqBZB5jO9VYAveMsuxrGFXXi22zr7jPpuWC52jvlCyp9W5DShng7NoXEEcSuWLl8rJi5bJI9Zv3xJw5L5SbbrolbQEGDxlaVoZZG102nDI5bFx1gV1ZhgxmnFKqQ2tHR/lq0ZfZXwYGOqIsIHc1L5e0ZO7eXxjoprIhUvGWsZi5gu2PQY9m69xa23LKv1TM1T5uewTaI9AegW9tBDomrD621sRF5vjHNXF6xA0dzCJ8eekqK8sRsw8p06dOLh0dK0tnz+DS0TVoFQj7ZluBWn9U5ffJQWLDWgE2SV0jmWxaGXiZ1Gv4ZmPwP75Hn8UOadatxg2AISPbZeddwoA1/arUgwkmOYQJ9sh6BEqRVy5ZkuBFEIPR8DJn1828QqCl9k1diUDIC96LfN68TxPkCGwFGrV578gEhbKapDpqtTRtVYMk8Fswf3554825CXCxIYJe16LWi1RRELPhhpPjFChwEwzo++bFKqOLOQFkBNmVQehuGUJUiSMQIGAE2rA2gArA0vQCI0167bXXw1QJQjBvJFSy3Gq+jjrq6AR5AIL6pc7O7kirZPkFsrL+QJ0xcH3u00te0MlYQ6AreMF4TFxnUmRKgIbATX0X+Sn2BZAEZDAsN1x/fYJI16jH1qDBPWEUsA6A0yUXXxLQgmGoxjAjU+OC8ZFB9+N6m2brghdyOgGsekTOn8bL8wdEAFEBm/s1H7ndAW6OBcxedNHFuRbnIQnceKONyiOPPlpOOP6ESM/MRVl+ASmm7YD9DwgIuPueuwMkTz7l5PLM00+nBcFhs2YlSMT8kLg9/PBDCV6nTZ9Wzj3n3PK9738v0kqBI3nZ63NfT90OmZZr/vnPf57gHuAKMzZ4cGoY9cbDlrq+2269LUBFL7N99923dd9zqpyYjLinN/U8W261Vdlzj73y3Iy/4xorvQQ1lDde/nNugTLQrv3E/vvtn2erkbxG6AJTYMXc05oBWCCZAyBJGD0v9W7HH3d85hBgbx5i54CUXXbdNfMfSwZoYgwEqNaOOaJW8bDDZof5cFzgT687Qbjkycsvv5TfYZ8AFm0+JIw0UTd+JMJAEinn2Wf/PvMfeAXMBOJbbblleeedd2OaoU4L02mMAG8sJpML4IDk0PeM7S9++YsA2qYRPGbafvVNUwjJA3JJ4A8oPfiQgyPb5khpPzr00FnlqaeezBpxP+tOWjdr1FrBlltnGJG//7u/Lz/96U+zhiVbgK0YIH36SeadZBbJ8X/9r/8tkk/ssr3E5wEg+4hno07XvDLm7sFeV+ud+svcN+aWd95+J+vavHNsAT7W2rw214AXiQPrpRqtDMpeiOEPszhlwySQsHWACuAtEWBssNEYP/Jl5kxffrk4e6drcQxsFpBmnqmZtc9XA5iVkbiTD0/ZcMMkRzC25hPjpcivWzLyNKTuAvKq4Y61kTkyaFDaQQCTjaMrEOgz9jaJMnu05yXZILllfprX/jMWkhuYc3WN9oHPPv8sDKLxVCNmLN2b+XLbbbdmLnhnbLf9dmXNNdbInHc+YJFU2d5E3aFGUDLPeV2ra6iJyp4yf/5nYdNGj16tfPWVFhHzIy+1twFa1sgdt99Zenuwl0PCkE3eYP2y1toTMr881yqp1JzbMaNNzjvkvXfeyTWOG7d61lhKB7hb9vZm/MnwvYf9NEoNkv7qTllBHLWIMfes2jVx31qc1T5QewTaI9Aegb/ICHSsM2H1gWT3JOk6afb9VyWRy5ctLoN6OwPkVi7/qhx+2MFl442mlK6u/tLRNSRMXCPxW0WatVoKrGLZWg6VqYlrGZm0es+u4tr+qDYuUszKwkWS5Y+tujkvVsHo888/lxcj2SDZjaClYfPUbfmdIPCRRx5N8OglT7rkZcWQwA8go7bh8cefSFArgyrY2HGnHeMqJ9jA+GA0ACBgqjoaqp1bPezLlClTy/nnn58MMaAiA+z4svAkj0CJQEgQKIgjPSShBPS8tHfaaccYbQhiBWQkZf5e+wSNDAhRoC+w0XsMQMA8Cj7V2LhvQYTAQ2ACHAlS3Zd6MN/FTui3Bvgy6JDhf+ONuWXmzEMDMrhwsudn9iAguvqaawLGvvOd7wQE/uM//mPuG/AlyxIQkoYJXATZAhYBA7aNjMk9nnzSSQmE7rn33rBpzsMI5rHHH8+jNPZrrjG+/PZ3v0kQxdXtij9cEbMUQNFYyZBvPmNGXBEBaIGFgMj9YkE845132bncfNNNycADkn4HqP7qV79Kht41ul7BmWeqhmfSpHXD5lx++WUBcePGjV/lRChQVuOikbdEAPCGSRI4A06eESCINSEvM9bGxncwDIxhtt9u+8jMnMM1/OY3vwmQdg/Jzg8elHF5Y+7c9AYUmP/P//k/V/W/I2XzvNUh3X3PXeXMM78XJuTqq68qxxx9TGRk6pdI27ggkgICE4Kuf/mXfy577rFn2Xbb7QOq9a4Dis17TJG2GuYak5QjDj8i89jfX3n1lbQPYD7D9h0LyQRIkAoUA4Zhv+67L4YXANg5556b8VZjpUG25AjTi5123CmJE0ElwHLZZZfl2ZjPQEpq5Lq7U8doXLifAu2YVAkZgWQD1K0D64QkFcAkIQYKzAPrFdNOOirhQbaM1XUPGpNvvvkWrX6BD5XpG20U2av6NfOf3NG6wLhgKNdfb73MC2MrCAccsSrmWNPfy/GxhNpZmH9kmfac7XfYPoCK1FVSBsMHMADy1gbQ4UcCw15ZjVrWDJjdUV3hsOGttgNduTbPH+Ai8dMQ/a//+m9yDPtRDHx6e3P/kj3YHc/QfFyyeHEZN3586nYF7/ZPwKj23Kx1TZQDzh/Doy+/yvhgPLFV2CzXJdngmdkvt956m+wx1rUkGNBlrIEJjeE9H8+BE6i9kEQSiGtaQBi/eg0ldcMAifUSdpOioa9vlRPqsuVfGx81bWaqcqOR2DMLkeDgporRWpHkBRbL352rOXak9MuXZT+rNawrUyfHhdO8kBSI8UgLENr31bAC+U3CrAGMgN+VV16Z+WAPMNZcjtU6m6fu74MPP0xLmpqsWFJVA1plrFhRr2vxV6Wnu7cMGTysXHXVNaWrqyPOmB9/zMTnjST0GqdXgJ2ckiQSkAOE1cStvfaEGFL196/UFbWMHDm8LF+xtPRzkiylLPz8i4BtY2StYZI5K5NEDhoyJDJlyhC/NzZaRFC2SNSRrTuPGuPVRo7Mv3WlYXxnq0fjarmv7/31/91uMfAXCcPaB22PQHsE2iPwp41Ax7prryleTdAaJi7mEwqqWSOrB+sIiFux7Msye9ZBZaPpG6YmrqMbiOutUrlWT6FaB6P3W3WnrPirafjdNPlu6t/+4wtumgY3IO7rY9TPA3FczhRgywwzApBV9FJuXpxAlUy2LCfnSHVUW2wxIyADW5M3AAAgAElEQVRGVpU0jFkCwPabs86Km+Tsw2aHvfDSFnQCQr775aKvIl1zb0ASCeFbb79Vtttu+0gdZd2xcwIDwZvCf9nMESOGxfUSEGP4AXj+zd/8NEEsdkJgfsQRh+cefvvb34V1OuXkk9P7SWArcBU0YB/JkNRjsLYGgNzXeeedX7bZdpvIKtXyYCJJqgSCwNezzz6T77lH9S+CNezLQw8/FIYGYAL8DjrooATGmFgBHtaOff6pp5wSG/d/+qf/HdYNQAVMWKULiARs6ocwVGSSxlTQJTAHrNWosCD3XRI8sq2zfnNWQBVZ34QJa8TOHFDS7+5nP/tZatK+e/rp6ZOk8bb6K0BCUCTIFHSrZ1GzBqyRQQlEBX3HHXfcKiYXa4P1OOKIIxNoMsIQlArGAB5B+tlnn51rAiJJbgWygD+HPOM/aeKksCzuQQBkHAV95LPqJf/hH/4hAF5Qd9LJJ2WMzS2tG665+uq0YzAvMXGCWn2xjAvpLQtxc4XhhADvZ//fz8IUmpNNEPjSyy+Wa6+9Jg6C662/fvnlL36R8zA9IH00joCDGjHz0rn/5ef/Unbfbfey7777ZU589NHH5cCDDiwvvvBigDGGSX2juscjjzoywMb4YZUwbIJgMkkA1dy67NJLA9A9d46uzo3xEnBWxvaTXLNnSA4LpM08ZGZAAlbwzDPPKP/0v/93njeJpBojMlu9xBppohpXgFRPRqBbEsM4AwcauUsOYc1J08xhMllgzBz2Y50Cz+qe1E1uv/32keORvAKxasaAHm6QO+28c67DOsfWqLeb9/HHkVZjToBTSR1jhpm1jgXzXFNFr4MGD06tqkDfcwfWn33u2QT01jGjJet9/OqVpceqWFOOLUFgHpCSbrHFlrlWwBCwwo4A2tYPVYHgn8wU4/7d754RkxfJD6CtqhVqI+mkujR9ZuoziKRcA+ha1+QagWlzEJAwngCgZ9ewW4AxCSRm0+8kWuwfroPslbwX8wbchK0ZjrEakWO5JgY8r772WouB7SxTNgTkNg2Ydu2A5ciWEqHK2WuNWGolyTOxQ0xzOjqyzwFoARktFYRjmAvu0TWRXwKUvud4tUH14ABf76/UczHQWb6smomEferP+JqfklMkouZZ811jVBtr92dOGCvHqY62Gr5/Wq655uo8V4mvxoDE761VLKsEie9Ifniu5K7uSd/DLxctKmusWfeYK664qrzz9ruR7+611x7l0/nzwpIPGTq4ush+tbh88OFH5a477y5Dh+gXqL5tRNwwSSq33LK2rFi5YmkYOVLMoYOHROZKCk0Bojl8rb0cF2ms9zmAFmDWArfmC4OtuNouJu9fUZuPLwbiVstn7ekiAiyt+etZfP9v/p82iPvT4qz2t9oj0B6B9gj8RUagY/2Ja60CcXBcf39tvh1Lkg4yrQri+lYsDhM3fdrk0tXFDnlIzE0qE1eb/9asbwPi6r9//fP1n6uJyX/800hp/j0Tl9q70lHuvOuuSMDIPwSPsveCK9+T7eV8KBhj1sGtMZnUq65MUI+1UB9x8SWXhInAkv36178K2Nl4442SaZaNFsAIFFkuAw6AoyD5jDPOSNCg1sTxBQNAgtqhI486KpKo22+7reyw444Jdh5//NEyY4b+SO+kx9Lp3/lOggMZ9ieefCKsBQMGgT4JpICYBAzrQiYlsBaACPQBAy9jgT9WBKgT3LoGJg8CVeYEgjEvXayCLO8OO+yYIENt0OnfOT31U/ffd3+CB2xEdahbluAJe4LZ4jR4xhln5gH9689/XnbeZZe4UwJ9wDF3R2OEeTGGAkMBEjkgUOdZPfjgQ+W2229LQDFr1qwEOcwABAPHHnNs5EGXX3FZakwYuFx26WUJEl2TYJ/skTxMQ3aBG9mge9MWAfBQ7wRQCP5IxBrjDM8AC6VNRCOZFSwD0oANYAro6PmUnoDDhud4JIJYDMciyfO8a/+61QLayM6qJfkzMdcB2qvsdWGCNRIzx9bUHFP5wYcfBPwB42p4PANtE/bbb98wh44B8AIzQIXmzfvus0/m79uRzz1TFnw2P0yd2hZ9+YADsi4MiXo33wMedtxhx1yr/lnDhg5PA3VsETYUaBLM6Y+o5pALKqt4pg563GGhHZMcVQYfiCMpNv8Y0kydNjX3pA6K7T2JpFqwiy68KGwz+aD6OY2qsZEnnnhS9gJ1dz/+yY9jy67FAKb3rrvuzP82LJd5A/xjlYHVCuK+WnXP5p95DRR69kBm4/5pfxDg+omtfhoSdyYoxaap5aqBPKZhWdZOAv5FCwOABK6k1Na+wFzNIXBCBgjQYzKwkM5pX7DPmcOAGMfVhlGXjFl3vXXTsNvE12cLC24OSTyop3TNwAHQa76SXzc1atYccxAgAQgL6z18WLnrzrsyv77zndMTWAuqjYU9jqlTBXC1PUT6kZXaJiL7sXrW1EstX9V/LPW5/dQN9b8KnHqztsgzJW6AGG1PrAmJKomtpgbYfmhtxQAoRiW9kawbBwke89t924ftQ1qtpE55YKACMfvGwoXVuXHRolynBGCtg6690oAvwMJOr82Cc6XvY/9AQDnWCdNnLF273zUA0J8rW9m/qsWK81NvAOOSDub6rrvtGvMiz9ratt9j+z1biSFjbC8xphIH1jWXSnOVMyyWU1sTY4XJp/bghuo4p512WjXl+fzz9KhUs6gmTh9CSc1zzz0/Umwy4JkzD46D8fIVy1ITSGJPxv7xR/PKgw9iwIdkTwaIgenVRg4vY8eNqaxqlyTpQFm6dHFNBOh/uGx5mf/JJ9UIZfjI1Hd7Pvq9OXdNcpYkDdyj51lB3OLKcA4ZHBBpD/gaxNUelm0Q9xeJvdoHbY9AewTaI/Bnj0DHpLXWbHUdLUXdc1rJgGLBWX2ls6OvDBsiE72iHDV7Zpk+fXJaDHR0Dir9HeSUXbWdQNoS+F6tq6uSyQoI/50/yR9ju393C4KheqxvmppUFs8LS/DLPU9Q4yUqkGdnLxgWDMCR/o5daxpO33jjDSlG33e/fWNHra7pzDPODGhgYiEQI2EihyFtESiktm3BgtRV3HjjTWErWI9rQ6COZp11JsbEgNGFmrkzzjwz4PL6669LHcX48WMT8DreueeelyAEwyGwxCJgUQAB9yBwVjyvtopBxo033ZhaGgG/AnUvVUBUMAdICAoE1IwMGE8AkhXE7dlq4NqZBrgCRg5++kwJKkkV3avrF3yrQ2Lfzbhk7tw3c/3sxj/44MME0oJnP/vvt18CSpbngsgNJk8uW26xRZryhh0ZOTLPW+Ag4ABcBGx333VXxsbYNj26gDO1bJrpYv0EU1wryQvJwXyXhFGADTxOnTI1wTmgKeOu/khWHTDi3ihoq1b6Y1r1ZEMCQtU2CVD8DkAXyAmQa1+rrvKLX/wi9WLYOCBO/YveUOqQSAn1DCRPSmPrpbXgXxAs+ATKsaxAPlkaMCawJV/VPsJ5sHrYBtb5fkeSa14zgsDmyNYL5AV/5hr2qLFVV8eH/dX/CpD3fNSuuBaZf3VOwJt/c58YCuYpgmMJB7E9VsNC22rrrTI3gCzzCBuofst3sH9No2ZrBcgTiDNtwBRyP9SL0b1XCeNHuSaJho032TjAUI3eRtM3yti7J+YkpMdAgWCVlNd4WAu+i8HZe++9AqoF6eYcwNf0iauMAdnX8jwDZgzuy0911OPIt7Q21k4dT605AuKAZ/O7cUq15q3XprUDaV0jIWvkdyTeQEsj1xW8V2fRzzMOHD+Bcc/Q951PMM88xF4DyBozga5nCTQI4M1t64eboeeQ9gQjRgTYANjYYXJQ89k9+13jguraJDIka4466pj8zv7XgBZBP3CAPVF7mib2K1cGvMVRd/nyVt/BwatYKzVrgnpzzzN3bdg1Yy2gx3gL5NV2ffD++1m3m202I/sAkGx/DQsUENmZfcwe7TrMa89fHS71wnvvvpt5bp2Tqn740UepUQPggWgGImR7XFWBj/fef6+88cbrAeXOX41Zvijjxo9L/z+5QOOE9ZRosU+MGT0mf/dsSJU9Y/ug9a2Gk2uqNg3m6ZFHHJn9W1sKyScJmznPPx8wLclx+x13RA4pYeG1g6HE2qqrxMTpK7fWhAnlkJkz0wMQw2p+UGIwb/I8AVX7hn0uLRq22SYyS3WzjLhSw7dkWXqy2Q933GmHgDB9NjfepNbemefW1O2335myBqYmmqKrMR41CgM9JsC9pxu71lWWLF2cPwO31snHH36YfXLkyFGVUcN+dnUn8WbfronWkjGi6jAPJKg8U3swNs/8SX/Jnp70mTPnAFhruC2n/LPjrfYB2iPQHoH2CHyrI5A+cWo3IqcLE1eP70WtT9xA/4oyZHBX6ensr+6UU9g0D5TSNbj0l57UHdRaNz9aCVRQ1zQNrynjr5m39J/LX//YebK5q6aWrrJ6raO2msh56ZAwPffss3HqmzRxYgwUah+cVj+bzs4wcwIUjbRfe/21WG170QvayZrI8TRwHTFyZLng/OoEyTZb3ZTAX2AGvHmBLV26PNIwzAyZpZff7bfdnuw7KScwhoVi8f3mG2+mTopUhXxu6NDBCRQuvPDCBEEnnXRSAIHMt6auZGrACmkkoKFhr8ADY0T+h0VT8yLTfdHFF6XPFGkaKZ0gcaONNyrbbbtt6nMEYzLggjPBLbmg4A6DxKzCMY499phknbE8xxxzbMakSpNW5tkZR0zc3ffcE0CBGXG/gnLsG4fKymCMT90Rluz222/NvToveaXzMCoBxoyl8XA9QIPAEDDefocd4trHUh2jtO222yWg8KxIugQNWAugxZ8dU6AkAHS9AKlAo7l+14o9IcdsAm5shjF3vQLNRkJW2zUMlF+fdVbZequtYuDSuBAKVl3rNwNcmXeudmEOukhOmV3UP6vRMh/VcwGyGAP/3kh7Bem1D6Dxrb8z1tpM1GMNJEgG5gSBQAKApH4RWPvo4w8D7kjQjIM56l4E6ZIdGKHakF5Db1n5IVlVYVU/nR+ATpbasEDOYU4AWALldddbL8vQ9TTZeomQcWPHtZiKUQEQTaN2Y+la1Q9tteVWCQo9J8clySNpFKxyVTWWgmJsXm1QP7y6ZD79dBjC3ffYPeyqwNtcltDgmGnZG9+mYbJ7i9FCR3WnbVxmXTg23N/rs3g/8lz3hGHAODZmGOr2gHXjYW+qgKzWp3lGGdMWkKqywdo0HegEXFNzCwB2dbfMRWorDTVe1193ffYaclBrVYBsTQNXwCRgDyS63hhjLPwiCRYA8ZBDDg5QksiQFCCXtG6AF0yy+x41akzcB2sD5pJ1QrLeGIW4bgAN6FH/a7/xecBHnZn5VxlFpiM9Gatqxd8R4NAYjQjiAQG/84zt//Ybx/d8m0b1ngvQZ03ah8wPe4R5/fHHTFmqnFDSYMMpUwJsJQRidrPLzqkXtgdjwSSY9B20L9hzPQ97i33Wfda18VHWGOAjaUKmba1LCpCoMxZibkNKHun0iy+UQ2cemmdmL7Uujz/h+Owf5MCkx5Iu5iFgZ01h1jDC7gsw87sY78yenfHDxAHplBKk1u+990HGlCW/teg5GaPUHa5YkTGRbJOgcKy61vUwHVy6u3rKZ58vqM7F/Svi4HnU0UcGFANx73/wYbn1Fg3Rh7YSkiOToFpt1IiyBTllb2/p67P+O8qy5Uuqs+VK7+n+JHesfS6uADHWTa84YM7BAE7z/quvvqxMXM65MMkm6/OrxYuTsHGMnt7exAPfZOLaIO5bjb3aB2uPQHsE2iPwZ49Ax+pjVhsQHAFy/QOKyFPYlpdMd5eC9GXpEdcNxM0+pEyePCk1cZ09w1o1cWroKkirPeGqRKbVf7vV1LtazLfouRaA+49BnAAlx/ojEFeP7yV57z33xM7ey2ydiRPzQm6MTbAPMrYCHkGKFyOHvZtuvjF1YgrDScswL3vtuWfqum644fry7rvvBbTI0I4dMzYZYuYSAhVOh7K6gpnIwNTDzJ+fIELWmGxR8HDaaafmc5hCVt3AE0kQFoWMkFRo1112iUxL5pk7IXMD7JUgRyAgUCFvEuQKpgUOes4J1hmQeOm6TllgwecmG28cIxFOfQIANu2NayX2TaG6IAboaRzYZPcFm4IMQVId61qnKBATCKulOvGEE1KLRd4GbBj7aoVdWw94Plz25i+YFwMXjJQA1eeMHcmXQEjgIGAT1DpW83vzDUAW4APb1URCQF7rKZsamlrno6eSvnJDAg4ERqSJ5JKC5gTk6oRknVNrsyz3hLEQDBpb15177SdDWpqmxsZ7n332ztx3DPVEPlbd5ICJOrfda9Pw2p8BOd+pNT2y2/0Zy8Z9z3W4ZvVNag/dox5YAlmf99wdV7KBLBRoFzxOnz4toAEwmjPnucyLg4CD8ePLl199GWkttjBzPPKzapBjLBxPkOsz9V6qRBZYC/hZuSLntm48C2PpWQiizSuB8T333B1XwmOPOzZN3TFKPtNI77DJjbW851CfXa1Zcj7zskpQR+VegRjPAmsosDReDFueevrpsvtuu4UVUY92/Q3Xh7Ek8XTtDfh2LPfnXisb1xEA5pqwUGqBMGMArt9LXGyzzdaRt2I0gAXuiYxnJGUqiK6Sw2Z/sS6NmfFofmdONUF56rNSq7V8FSAngVRLxc1WggcIFvBjP8w1rJOkj71MvWk99vLMLUkCLSiwhoCfuk/nJdms2yinRqDVHtwVoAqAYRitY+w6YL76GmvUej3ui12d5e6770mCxN7TOEKq13UsyRj7oWO7dkBH0E8yq67UeHi2EiCkteaDvQ6rKJlQTZbWzTUbD+oHrLg+hWoSt9l22+xn5q5ElP2LiZA1ogZVfzqslOSOsSK1XrpkSWTWjz/xRMAyObnzAc/Akj29zqnPwoRtusmm2W8BKiDpyCOPzDo2lnq9nXrKqbl/xkP6KJJM2ncxaVpGWEtXXnlVwLw6YOMJuFE7YAjPP/+8JPXMFWybRBtgCISrDTV2zJ6oJj788OOsVywhYxzP19zfdpttk/Cg5AAWHd86CQv95pvlk0/mZ8329nSXGZtvliSf54Lxjkvk519EBYFNHzx4WFmxHDgcUiatO7FMnLh2nm3LNDItBpYs+arOmf6BMG16Wtov3Y95pp1BJ2djpiatZIU9mUpi7JgxmVvmMTWDPck8izxT4qp3UOlr7ZWRU371ZfneT9rGJn92xNU+QHsE2iPQHoFvcQQ6xo9ebaDKkXoip1RM7ScgrrsjRdSDejtKb1cpRx5+SNlwg0mls2ug9A4aUUpXzWjL5n9tjlLNTRow1hibqGerDcF9tu8/vYWmL9N/VBPX2HszZvBSImnErgkyBHpNAXd6spWOyIc4MTJ1EDwIGgU4XuACDS9iGUmZY5bTJF4kTWqbyHa8UP2nDuq9996N5E7NFCkQFmjU6NHlwQceiDU9xqQBmrLKxg/gEpgLLPQ/c2+CI/IYwStAJcgRQLtOkjs1dEABuRUQ4RoFLW+8+Ub6AAnA2fJjQoBORivszN0TIMHYgZmI4MvxAFESRsANY+Dvap7W32CDmpHvqKySF74xvPnmW5LRlw0XQKQ+orv29msCbP8rWy+jO3nD9cqyZRVI+c88Su+iVcwVS2yBeW0yK2gRaHBeM9ea+qK4DaavHokWOVg1DlArJEiS+a7gY3DG0rESMHW37LtbNUvuhXkMUCnAwVA0pgjAgT8L/u68844yfMSIsEYYCOd2jU2wAywIZpp7911sj2CwyuqWBLSp69Hs13VidExwQMn1s3jHqAicHU+gJyDyjASXABagxHBFvSZ5q+M6BsmrOStgBgC1GfA8mWgAFA07xpgFGBUwv/Tiiy2mr9anctWsTO6CnB/oAOTck89/+eWisKECfQHrvffeU+64887Iz7bYcousa8+/AT0NOPS/1ljTT7DRRxt7wSh20NzCflTWZVQCWUmFd95+O3NPzzTzmnW9PobWHemhuaGOldulewDKzCk1V85rjKxZYxqDnkULA2pGjR6VtgfVNGKvMHFqBMnXgAXsGgMLa8568GzVh0r0WMvuE5gwtzDckh4CeXPFujdPHQtrZO8AGo1tYwTi+iUMXLO1YT0CIvaAxpgFSCJZvOXmW8LeH3TQgXGc1eLBeaZNnRp2TJIJYy+Bo24xAG3+/DD8zmvdAVW77bprwJS91lhg94CejTbauGy++WZpr6D+do899yg77bhjpI6AmLVjr3CN5qPxwsQ99+xzOYa1aF+SEHItmCDgB4tm/LjCqvWTwLLGyLgZyHzw/ofluOOPzzwlBzXPJIskhZhL2dvUzWLnmVNhyNSUvf32WwFxniFWDQNvzhg/CQ0Jqeaa1Y2ZD8cff1wZPWZMuerKq9LiguzYPHRe+x9m97rrrg2w/P73v5/EmXW23rq1pYlnS0VhfXlG5557bpKLFAqSRPbPAw7YP+N/zrnnhHX70Y/+qvzbv/0yro/6IJqHrovUHFP7ox/9OOsacJN84N67aOHC7O9SSAu/qOzstOlTyyknn5T+pR988F7+17o2bph40taRI0ZlfwTIvC9WW214JKpet709kkva6HxVhg4eVGsGly8rL7/4cq5n7bUnRj4uKdfZMi+xfwZA9vZmHyL7toYBOnJMe4N51TihBsTFNGdZ3Djtp2f+5P9qG5t8i8FX+1DtEWiPQHsE/twR6FhzHDml7D05pSLzpq8bRoydsZq4ntJZVpTZh7Le1py1lN7BI0vp6M3Ly/8JcskyOjtqw+VVfeNazFwFdS0Q178yWfxvkG0tCZCala4cy4spQXKriL/K4DpSj3DnHXfkBe/lwvBhbF6mgCdzE3p+Tbm/ttgWRAh8MUZVQrIojJcMvuyvDKQAvVp/r5bP+o8cxrVwjHz7rbdiVc5dji29F39egl8sTM8lAAsDIJiX/Xf8moWvoEPw4aXKJc/3BY2kLJi5AJu+/jgXkiZhF/xOoC2jKthXu1ADBBbfa7fqg4Dulbmf2vdtRK7fdZFSlYG+OJhpKmts4gxXyHiwS97HnTEmAAi85AXJjm8uVGnY4tTkCW6AEj9VGlgSzGIxd999t7L1NltX9qt/ICyWzzTmAw1TFkYrNZO1vrFh2yqY+DLSpobRbQwNgN4tt9pylazLPRjHprG2+649ogYCwAWjviuAwgTJzAtCgQesJaBtjNxvXO6W6SVl7tT+VQAIJz5gFqCrrFtNapgPsYBfJGiuLJ0fz1dALegEusxRcxjgBBTVmTiGoNzvBMZ+b9wbCbCgEbDbe5+9I+2yNjAS7sOP77Lxr7VgKwM0jTVw65rNpWqG8mzYPZI0xzcXAA5upmrOsNHui1086RQjA2wNoMuJ88knngwreMopp5R1Jq6zSh4ac4kYVAzKumpYyYDiVn2U8XFd2AnPxLoyJ7HcWgg0DJ2ayQ03nBLQ4jNz575R/nDlH8Jc7LP3PmEMrSWuidYfh1YgSO0q1kwrBKCKGYr6xVoXx+p9ZYAjMxFGKgxLtBL4/LPPEgi7FveNiSebBnCN10cff1R23WXXPDuAVpLD+ewv+vRhVTBD7k2vPucSTGPaBPbmeYBxT3dAr99LAmEyBfmSQLUx9zqratoklYApLJD9QhsTZix+SIsBUw6mGExOqsxhAAHuh/YWiRbn1UNQ4O1521vsYSTN5ph1yUzpmquvSW3ifvvuFzMlhikcGu111pzjYgONo3kAEGGQHBM4c52SRcDOJ/M+KZdceknaWDiGWkaJIccnpX3//Q/jCItlY3rkmVM8eKYAnzV6zNFHlxtvuikA/6ijjkyCTAILw+ie7NEUDUcceUQAHWkxWaT9B7jzfIwxabj7PKfl/opRx/6re5s2dVrGHIiiDjjju98tL770UsaCXNU+QT1h7pOgS7T9/uyzkxBi/W9eSaIdfvjsgBvtSKz7U089rVxwwYXZV9zLwQcflH0AOwcMq5l2nRImkoJXX31N9hl7DNn2a6/OzTiQ4n/ntFNLR+dAmLCB0p8aP/sgEKfFAOmlPWDttShIppSxY0blmXGl7O6uUsy+vhVZQ9a6+e89ZC/TdsO+bQ8aNmJk3h32qab/m7Yv6k0pILxzJKKAPkoJ/UDti1xJSTHdN8MXKoXv/PD/bIO4Pzfian+/PQLtEWiPwLc4Ah1rrzl+IACLCUkYtY4As2pWsqJ0dw2U4UMHlYG+ZWX2oQeWKRuuV7q6B0pP7/Ay0AJx5EjkbAJEmv9YSCfYr+0FKhsHwNX+c4LgyJlaZig1qK+fE6gnw9+qVxHkV/BQTUtef21uJDTcHwWxsswCMi+0ep7qvuZ6BLrNccXiTfNeAQPQVCWBtVdRI7USXHppcf679pprkoHGggmIuQIKZEnDZPNr4PN5mEDW+/4eUNEyIahudguTZfVvJC/kcLX3VNN+oY6FcVKPsHDRolW1K1WmpjdarQuqdVNVbgocqAvEINWfjtLTPSjAd8niL8uQYWSES3WLKh988G4CTQGJDG9HR09ZuaKUr75aWh579Iny3vvvlJ133iHBsToX9wSAun5BribWwCY5apofl4Hy7DPPlMsuuzwBr2AyDdf7+gI0BPYCIkF1bXrL5aw2FG6YN/fW1CUFPH71ZQ2IucsNHhQ2DpMquDHmvu/+sQeszas8c3HO5TkLRs0Dx/UMAmSXLc/nSfgE9ep1SGgFisZOsNLUXjWyS88GoBXUCKyBvnxmRbU1N9ddh6DeGmnqtQTRkSsGDFdzHvON5I8MNc2MV6zI+AI1W2+zTRg0sj+SPCYc6rlIJzEumvS6fgDenEwj4OfnJKmAtahGF/X3nqtgEbPlvgVtYTE+/SQ1W56nujA1amobXavvC9QBCswLJg47gTXWD1CtDqfHZr6l7rWlgPZvTQ+spqdXlcMuKy+9/HIa11tDDQA1Fhg41yf4bfYHY+XasCBqwxgLZY50A+ufpl/f9tttlz6GF1x4QXn/vffKjjvuFMAngbHD9dEAACAASURBVOA6/M5+4PmkDm/K1DB6WI37738gxiscI92zdWrOAE4YfEDM/XMpxdKTxpHScTC0vp9+6umwauR39qzLL78i94CRueuuu8MouX/gAhDgLOoZAar6RmJhtU/Yeedd8hlzgGEE5h+Y0ipCew2BMsZJi4Ztt9u2bDR9etgnAPLUU08pP//5v2a+cVUFZNXT2sNIF90Pkx+BvPtnimQMMF6eJwCEzdQ6g6kTMyL7kSSNNW79JlER+3+gem4s9clVtap4MYqAzgAfcl2yQ70Qgbibb7k5TM3e++wTGflXXy5OS4SmJQqpp9pHa8p4AV0zZx7SqjF+uxxx+OHluecpEt5Ij0z7jwTBzTfdHLmksZaEYMRjH5l56MzINq0hLr0cUy+95JLIhrGtPkOaq4H4dttvn56HxkctsmdNXglA6eXHSfX55+fEDRfrqP2JmmZzq2HDSSuNlflpnv7whz+MKzAgSdppzQDOGD5A96QTTwpY0uvNnLeWzEOAeo899irPPP1cue66G8ra66xVfvD975WVfcvL/AWfJgmldYZni+28+qpryrBhI6sUfbXRZdI6a5dJE9dOAjCKk0Heif2lr9/7uSuydmP82quvBciuPn6NsM7W0KjRY5K48K5sHKTtJwBcZKBffFH74/V0pyVEjHGAuMGDM//cq2SEdXnq9/+2DeK+xeCrfaj2CLRHoD0Cf+4IdEycsHpAXBqyAjoJ1IA4IKM/7pRDBnWHiTty9syAuI7OvtIzqIK4Ro7nW7L01SSlI9lXoG2VjLIF4qLhbxmbrGoIDsT5PVavg6wNS1Hlew0TJ1jq6uopTzz+ZLLDglWBhjozBfQr1ZzIacahsj/BvRdcI+0MYOjz4qvgzcvdj0Ch1rGsSBAD/HlhX3H5Fam5A+IYk5BQChzUSHjJeQECUBpt+xyA5tgZB6xkC3SRBzYW40BNY9AgCDNOkbaMHpMAuF5rZRRj+79sWTKmjYyxFsP3J7gWLADNAgByu9RjLW/JBZep6ekuy5Z/Vbp7OssXCxcEFDE9GDJkeFm2hLHGoFIGusojjzxWXp/7ajngwH3TtPzyK65II2YF/yQ3WhMwYmCXvdvuuwdcq6UQ8JJfCZLZs3N5a5otux73H0Zm2NAAFcFBc80y1cbC7wX/xt54Cs7I5PwZwDAf3n3nnUiiuHyqa/JsPTvfYyPPstv4VDZieQIWgVdlOqvkze+xLo8/znhjcPqDydYLfDRlFmiR5gJnABZHu5UrVsQZDnupN53PY4YEva+//lqZvOGGAQWOSxpYEwkrA2KBftcFbK02ckSeI+ZL0CzYJvMTOAIOn8ybVy686KL8TiJg8mQB6HYxoPli4aKADUDCNb773rvl1VdejVw07R5WYgz7kqFnkmPe3H7H7bl2fQytM/eDpSOJi/HJQAkzKRu/2YwZmYPMRwTppHIA0R577J6ERVNHJbA2phIS5p57BTqscYG6Z2u+MgxSn0SOqfbGXlDluOoH2fzXXmYNuDO25vNvf/ubSO2c17P1jNyXukXjpKE2hunll16O7FTN6rXXXJs5hoHBZAIAt956WxhRLqzYEoYp5gA2DwtrfgEom2yyaRwyuUoCYtgZ4/f000+V66+/IYAASCHhxBiRPToXMGHtzzpsVgCR9RhmtKur7LLLrpHsqU/1b+ade5D84RwK2GI6SJSfe+7ZmBFhR/0nqMb8YGnIe92zexc8uz/Mm2SExJW9yxrB5jM5MreNP9acNNczACiBYvWOgKF72X77HeLqyiQE2AHyjMk33SdJTpne3Hf/fWX6tGlZBwCVhIAkgGd5/gVMmDZOWwtjR14c19/Hnyhvvfl2+elP/0v58IMPyyWXXppr5WxrL1ZbPGHCmmWbrbfJuL7/wQeZ24A5IMMpVXKFaoLElgMoIALEYbQBQ8DJvAOyrBESP60DKCqsB702mXvE8KevL3uzeQ+MMlC65ZZbI2dl2GI9YbH23nufyC8Zy1B5YBaBYWzojM1mRAZ8wQXnZ/3+5Cc/Kb/4t19k7xkzZnSSNearazKP1Wfbv42PZ0HOav5Zc5Qbn322qLww58UyeHBvgN3qa4wv60xcK6/DxpTo+eeeL1dffW1ZbbXRUbWQjq4xflyZPnVKmbwhyb52FUAc5UttfeFenYe5EOA1Yc21ktiZN+/T9OmT1LG3hUEnQ9dXsLc3kmFMIBMTiSb3GBCXvoODS/cqEFeNa077wX9tg7g/N+Jqf789Au0RaI/AtzgCHeusCcRVeZ1C5jBx5GKplRooA32Yic7S0zlQjjlqVkDcQP/y0kNO2dmb7HzT263WPX0NvFZJKlfVw3WuAlrNPQTTBbytQnerMoaCyOp0WQGiF4tGqOoV/M7LTBNmL9uAxo6GbeOuWe27yY/IGdUX1KCrL8HEuuuul5efwERQpdaN26UA7Nbbbk3xPRkONzISNccRKJI3YRlkLZ3DSxwLJLACCgQUjttIIAE6EhVv8qXpV4WpqVblggj3BXwI7ryIgUrHrC50tb7Q3wVSgmgBwTjyFnVRS8kga61VDdCrTHH4sCFl4aLPSunQ00mt4/IEHmSjgwcJnI1rbxno7yhPPPF0eebZp8rBB++fjPaFF15QDjjgwHLQwQclIPLyNwbAi1oSQbonVV0W+1K7BAiZA8A0cxX1Iu9/8H6CKAGp5ySQkK1eMH9BwJB6JBlgAY97cy8CZoG2axXUOZHAXV+zGSRga6yZnnLaKwjWp02ftsoRUVAqyMUYCogFiuSnAmHBos/7O/t+GXh1UPoMqmkEmJyzNhauID4Nc8eOzecEVoI7wRqGwJ+BUPVZjZSK5M7358x5Phlw7B9gs9NOOyRAwnC4V9fC3RT49VwF2AwrNtt0s/RbA9KmTJ1S3njjzfLZ558nyBSokoBq7J3ap9dfC7jUW07/PrU9P/jBDzM/brvt9rBSpInkxqmNfP+DVt1of+Y6MAz4NQ6gsu1YB0DhsssuixENiahECQdWQJzMk1yLXM06wGBgNRizePbuBUshaD7ssNkZH/PDehB0x4wkzno1kJRsMYcE+ueee07ZfIstkpDBsNYkxtIkT4wZWR+GBcAQ3DMfwgKRg5IYeraeG+MKa9M8ba5VcD179mGpbSIvPP+88zKmnp2ekRgiiRpAj5TUfCZt5RZrnkhiHDbrsMwJbJP5D5C5LrVz6tvsIWq/nBOrqum3/cT8+ujDD1PnZv14LhgX8x/AVB8LxPkBMu69974wQerrPAfjoEE7EGNOARRA15NPPRnwc/AhhySB07hputZHHn4kEmTzCpgybgcecGCZsNaEtPEg8ZM8YKpifUlsYT6Bc7I//eHURpIybjhlw9R7YeSBS88NiMGuaRSP5ZMQAKxJzt9/78Ny1JFHxfiJIzAwblysLf0zF3z2WUsZ4Z1BKq7m7dPMW+fGKAElEibmV6N0YGaCSbNvSyTp3UYpASj7jFpGSRXXZH42jorOqy5VHZznXVn5F/MsrWuMqwSUukK1kU0dNvkxaS1gaC1aP3pPSkhiaDlmkp5SD2w4eXL2mLlvvJFjpH6yuzv7B8mm+k77m3fDJ/MWlNVGjW4pUfrKWmutWQ6ZeXDAq3pa3wMkr7/e2DEe6ik93b1ljdXHlc023rist/66td64qxQCDDLMSLNXrgwTbx/xTho/bvUweJ/OX5AkoLVY20NU+XMSK13d2S+tt0bK6v3A1df4AYNd3T1h4qwp52iDuG8x8mofqj0C7RFoj8C3MAJpMdCwVQBcBQLVpKKzs/+PQNxxR88uU6euX/r7lpWunmGlb6A7QZhgwwseE4V9ayRYlXKroLD5M9Dn5RMJZSOzbDmnNffjmI17XFMnlZqcQUPSQ0cg62VGdrfjDjvE/IPEDjjq6CIrlIldGVkLd8qXX34lLy0MBnOCLbbcssw69NBIv7zUvaTUXpDOYXwAOIBK81bgSLAnYFH/Jvu99dZbJdPKgQ0LcNBBB+dFrTeYoJccSi83fZOwNeQ9Dz/ySK6ZfMpL9ZFHH0kgA6x4AfuprnLD80I3ljLCAj4vZyBFgbtgS2DFTYzU0EtbwODF3N9XYtbx4QfvldVGq48bVt5+560yfPiQXN+8eZ+UNVbXl6yvLFqo3m1kefaZ58vtd9xajjrq8Iy5ILSRm8nkaxxNcqa2hJmB88Q1c+ONyut6wK21do4t8KvW3MwdapNfbA/WZvbswxPICfQxQ4AUsIXFMnfINLFtAg31NbLvAiByR0GgwAgbJZhTC8O0gtQR2wDAkOUJzIEofybz9HmZcZIyc6hx6SStUssjqDru+OPiHnn22b9PxnqP3fco1153beaGgAdoALrUwpF8CXiwF+YLNu3HP/pxGB81M4AvphE7gQWrNuwLIqdjuiBIb1xQH3vs0YBaroHG59prr83/qpFyzmnTpoclAi7Z0KvtETRqNh9p4jvvBCxiJsxDgIa0S92f47oG88p1akz/8bx55fDZh0fOdvY5Z6e2idmDec2N8rPPPyszD5mZRuoXXnBhpJSAnrUhQAfEjLNjGjfjBzhp+o0NwYCYA1gfge52222bxuRqcwR/lRWvrJz/JFywvJWhWx6wJqgmJcRUWnOuRUNxgEZCAfh67fXXywnHnxCgeMkll4ZVOfGEE8Oek7UB9xhjoE8vMoE+EIdZM772Ddc+Y/MZqRFrWGbj4jOeKSYNUN9qqy3Lfffdn8QCEIgJ8pzc93HHHZv//fjjeWG3gDNN7gXs9gSslWswtp6NdcMMpCoDOmJE5BlhZ8gLPTMAkMIAOPQfWaS9Um9J4NieccwxRwcYqVkjJTz5pJPCDDaMn2Ng2oBItXUazuvTB9SqryOb9V3rW/2lnnGeD0CPpSGBZtt/6223RGKKWX/0kUeydQMvwBOXyS8XLcp6AroA9MjxIhm2Zy3Oru+ZW5/6Saau2Frv7Cxrr7NO1oa5pbH6lClT836w13gOageBav8mKWivkSADxkaPGpXkAvMWa3HipIlppeHcnof17xmYC+aqufboY49mHHfeeafstxg4dYQTJ04KALT3ulZgGBunZtoal6ixH5n7lAJYaiy3deb+rE+slXF1HudUz6xe2buIFNw+7nowrBJkBx00s7zz9rvpxbnRxtPLZpttnEbvDEokHAEoShOJhUG9Q0pPz6BW0m502WqLzfNukvDT6LurS41xY8hExr44c1RSUD2cxIG9YcjQYWHYkkCJnL0nygDzkBunOWDPtD9/qdH80KFJMEpcdvX05H1Ze3CuLN/54X9rM3HfQtDVPkR7BNoj0B6Bb2sEYmxSa8mwZEBcZ8tQ5N/3iRsoxx49u0ybun6YuIHOQWX5ylonk/5D+hGExavHqj70X7Nr9YJbrQgGvnYq9Nmmr5FPfNPspNbMNa0IOlLs/dCDDwcskCapBeG6JussoFAPJ2BwUV7spCLc1ji0kafIZHOF83LW20zmG8g77dRTU8+iZqI6EtZ+P2RpMr/33H13ghzBB5mZJt+CJwGAugc22xgo5xE0ApWC+6efeip1SaRMXuQyzl7yXqZkmQJNgEdfrnfefTdBd2R1sTBfGBAX+/GlS8saa66ZoE8th4BeNv2ww9SBjI3pygMPPlhGjxqTmq9LL7ukbDB53bLFFjPK448/UjYkw+mogcfOO+1aFi78sjz80GNl+rSNkvG99daby+ZbbBZmRqDr/gVtWDHNmwEaQTzJonEQ8Bxw4AGpTxEACWCBrjrmCzPGMt/AvMBX1t/Yy4BjO9ZYY/WAQzVPmInvnvHdgAcBD8kqBgnDc+9990Z+pWH13NfnlrPOOqv84Ac/SMAEeOy0406xxZc53n//AwJwnBNzZQ6oRXI/1VRlIKzV3/3d35Xzzj8/jCBWBztHPsbe29wBTg+dNSvB62OPPR4gj5146823MufUrQEggMf3vv+9yFQZNWy37XYB01ddfVUYJfcv8MbUAYvA6kMPPhjplvmrNcS+++yTc2oGj4EBZp+fM6esO2lSEgBA3wknHF+uvfa6ZMSNjfkF1APymDtA3vUBPpg6v8MYNccTtAPFRx19dObZpZdekkQAoCITz1RDgIoRMt/8ftaswxLEX3DBBTHxwIAC8ql9HDIkoIJxBDkzW3PJEeMA1AvqydWwGSSKegy6VusDaAf2/PfKq6+UvffaO+ys47GQx4ClXrQMZE7fdNPNCebdC6YHYw8gYecDqEaPKkcdeWTuR0D+r//6r2GczEfSRkYkQMqxxx4bcEdu+dDDD5X999u/Avy5r6d3mECcnBQgMz/VXs3YjLvjY5HOStJI6gCp1og5YZ16Jta/cwDg9hKyQiAEQNco3Lx1be6hutuODNtiP7CfAFjmjTmI8QUgNthg/Rh+eNYAnXuZ9/HHATDGTmICcPBdwKcxncH8mu+aVdtDpk6dln2Z9BMjjg30rN1nUwvquWDWgG/ns0dJtLgmYFfjbgkostltttk2iYo5L7yQvmIbTJ6c82gOvsmmm5avvlwSOadnvukmmwQ4Aw+uYZGm3a19GQBkCjN/wYIkrQB35j1Mo7wP7M9qgWufPyZVtW7ZseIK29GRMTVfmxpQIK5hnHzO83JeANN37RfqWWsz6ypDrPWsVdHx8iuvlHvuvqdKNbfbLnOxkWST2dorJMEYltjD67uqJjDtrZIUlB7OWxNZX7fQAQjJX4cOGR6J9Oef1frc/tJXlpDYDqlgzduRdPbRRx/P+0rSEvgbOmRw2XyzTVI36B0Xd9ludeIrWuzhQK7beNVa1UGRzgNxQ4cND6Bs+lWmNUdqsgcCxF0vBlGttoQMdUjk+kOHRvliHQPSQNzpf9U2Nvm2Aq/2cdoj0B6B9gh8GyPQMWH1sZWJy0uc4r66TabZd1oBrCxDh3Sn2ffRRx5Wpk9dv5SOvtLRObgs76svfiDOS6K+t742KVnFvq260o6YUHBL/Jrtq4Ym3/ypxF3tz6UGy2F9Boh7/rk5CSi9fMaMGZVgWaAjG19t4quBhBe52ggvJmBDEKGXkyDDd8mw7r//vsiPOKFFAvfCC+l5JEMsgNdIm+zPC3HCmmumsayXL6MDcikBFec4GfZjjzsuwRMpnwCR+QnXNYwBJmbkiBExBgDCNIkWFAh8b7v9toAjEkTMoBoT2V+BBacybMvkDTYod919d0AQCZGAUQNvgeHMQw4pb771VoIzgf/sw2aXhx5+sLz22itl1mGHluefe6ZMWGuNSINYV++/3wFl1Oix5YrLryyjR9dG3rfcclPZZpstI/dUP4V98nkW3WqVBAvYL3VyQIJgk/yO6ckbc98om83YrFx6yaWp8yDfERh7LoCm2h7BIDAG2Hp25F8CQqyfgO3HP/5x+Yd/+IfIJn/845/EGZGlOiYEmOQ4+NmCBeWiiy+OvOzhhx5KsEfiBaQIpjGkfgDJ888/PwGacZy/YH7ZYP31I418Yc4LCcCxqn7U8tx9193l4Ucezt8nrDkh7BIHRNcmWOK255kxnJHBluEWEAM4/+N//PewZT7rmXjmZHLkteRggiX3j5WRzb7n3nvDTOiNJXEBHAhe/+Wf/7nstdfeedbcNAEA5hfYuyOPPKpcdNFFAZDf+/738z1W8ebWHnvsmfkAFGIqPHvzBys6ffpGSS4Yb8kC7pPAVeN0iGETgPou0G09YMh+99vfRVq42267lj/84cqMi+tyPTvssH3Ap2D35JNPSrD34EMPBuQBNRdffFEYDvPf561ZiQftErCTQJwfjezZ5u+55x6Zf+eed24cI8nb0kuvry9MKmbqlVdfDSjC6tlrXItxtY59Vi3m+utvEHApCcNdVcAsqLVeBPauzTyb88KcBNuOh+Fz/67JfgBw2IYYS9h3mJNgNMwt8xtwJNVzXVhD/wFhzzz7THlhzpwwF+4XqJaMwPbYI+q+1RuGyXpNq4+FX5QXX3gxTqtk3daJQB87ha3HxDb93Kx9c05CxT04DkYNWHM8IAzgcR77lL1PO4okflr9woxBYxNPjokJZ+3v3kiS9ehzbAkF14pBdj3YVK1WGuk04MR8w1iQ4DHbqWimSuq9N9S0YXgaE5kqn61y+G+aa2Dl4mbcWc2sGodYLBYZYVwX9Xfs0yRb4+lay1wNg+qf69jWHojeJ4Am9q6p+XJp5gGgKPHVSHrtrRphY/HcJ1BsHri/pl/g9I2mxyAGm+v39ij7oPeI+YLtpIIADEmdnRMwbcytAEAgU6LFeBmHLz7/sqyx5oQ8mxhxdSlbAAb7V71Hr7r6mvLsM65lRBk6dHhasQwbMrhM3mC9rJsKhAHPrtLXv7IURl79A5lTlAv1GQ6OPP/TT+dHYbB48dKWodSKPGdzpOkNhwVexcStAnEa2Q8rPYMGZR/WygHQboO4byPkah+jPQLtEWiPwLc3Ah1rrzGuulMCcdwp+yugqvVY/aWz9JWhQ3pKV8fKcvQRsyKnZHbS2T20rOz3Iulb1WC45h5bDb/zdqqAcBUr1wJmMquVsWtq4b6+oeq22GLs+qssLy/s0pHM4JznaxZbALfaaiPClG280UaRNPWwXscndpRVPcQEAvfcc28+L2i+/fbbUqskmL/+uuvKo489tiqrDpQdf/zxYQ5k5M8888wEbTKRghK1EAIMAV9TQ/Wzn/0sQcaPfvSjZOI1deUE5998V1BPgjN1ypTIVbAkzz77TNi6jTfeJIEhGdApp5ycAF7NCpbEPZNmMdwQ5AmE1fYJQGXUH3n44QQIM2ceGoApEL/rrnvSkFZg86tf/yJM3dw3Xk+2WlAqyws8rTtpvXLppZen+H3ChLXLzTffWGbOPDiZa8YWJFyTJk4K8yUAFqyS+an7ahqVA3EYHoE2IwnMlHsyVurRZLIxHL/+9a9jkLDP3nunNx5QodZGY1xj4z7/6kd/Vf7X//u/ErgKloAvDOYdt98R5grziUU0Hj/84V+VBx64P4EfYIAJISU68cSTIjUSLP7yV78MowEwGTMBtZ5+xveYo4/JMxD0HDrz0MwlgGP86uMjo5T5V3+D7cNwYfsAI8yEAEnGX5+9iy++JGBe0G1+YYjU9QB0nC/JF62NX//q16nbFLw7jySBIE3Qx9rd/55/wQUJyLfacsuwJACC+h3zh8yR9PbjliOf+Vclwi+nPhAwcy8CMw2OBa3c8rDT5o2+WfpwmSfcMNU8+szJJ58SVgUgJPkkR8V0nXvOuZGiYeZID61VsjjHIel1DM6Qnr9rl+zwPTV9ard22nnnMn3a9HLHHbfneZ5wwom5Ht8T1BpLEllgS6ApWD/rrN+EpZI8SLsLPar6VsY5j0EM4IFxcrxaKwosfJhkiLniWQvQAWLukgCt+lZgDuCxJ4wYPiLfnzx5g6xD85uMEDgylta+vwM8jGzWnbRu5h7AyHnV/uN3gn3nkZQgnyOxBtrMY/uCe9RMG1gEFH3eOmCmI9lj7zF3AZGvWLq3zF0aaal9DMuF/U5N5/j/n737irarOrNFPXaStgIZJIFIIoMBEU3GIDKIYJITLgfsso9ddoVW9+He1u55P0/nnnMqXNtlGwfANsbkZHKwSSaJnA0mIyQMCJC0tfdtXx9zrL2F7XK1Vlyfl7VclKS915przjHGHPPvf+9//zeOqQyG23V4f2upICBv9ab+rkbLewXllW2q3+N3XsAelsg6du8CKNaY88N2S2IYW8d3T2GtWj2vYN85qmMDiBwzdVZrxmKws2r16gCu1ouQ2sD5VqfW8VxPdVKswC0N6Fczv6qmp0CF/orkftacl+N5vfDii1n/jIaYL/32uedyju7vMjCea8EYazzvvqVoaM3sgUJ7h3mWLHNvAXz2F8k993rku0uXJvEiefWrX90WuaZ91p6BnfQssA5JaL2sFevfmnrk0UciO5TgU+coqcaNtTX91svxjaXLypIlD5fdd1tYttxy8/Lsb58pM2YA5fPTDqaygoMx1JJ0MQRYtHXXWa+st87sssP220ZOv3p17ds5Mm0oLQqMpfEHRo2J/c99xV3XuXKnlGyxtwfgBehW4y3PNJ+pxiYj+TuJMufj0RkzOxC3LHue9/dB3IcXePWP1B+B/gj0R+DDGIGBzaaAOH3DJrQB6GSMI8NCl7EyOm2oulOeemLZYfsK4gaGZ6QmLonY2OVXEw5Zx9ZWoBmbNFD2By0GOklKO4iHOXDUCsx7tXFdKwIZxrvuvDvBsODBA2nREYsi3fGwHplWrfhnzByNPK5lVbFWggZsCWkameQ3vvnNcs73vx9ZFxbg5VdeSQBDMqY/FFkUYKUGpbrqVbAqyKhOmdV84X/+z/9ZNp8/v3yJCcpPf5J6AqyGB6TMOkCjV5KG0JgoYEzvKAErO/mLL7kkdRGazAqmGSWc/aUvJUsO5AhmMQ1cDAWk6gBl4/1eYAQgYjuMif5GmJtVq1eWH/zgnNRTCeAFOJttummAqWB9o402Kf/8z/9cttt2+7LzLruEcTvyyEUJ+LA4zkXQjbEStLGFB+JcF3Ch3xQHQnVZ2EINlgXqzEcEgs6FHA+rpZZpr732zjzde8+9YVDMsbpC9Ubqtc4848zUCLmmz2qCO0IOVU06OBEefNDBMfPglIdxA1gFrECjYwpEmXwwfAGWMHECGecgMBGoqQPyOYCSScd666+XINF3CibNDcZUACigIyNiUU+yZk3JsEeuNTo9gfLVV1+VMTI2+k3tuddeMWRw7b4PiNWUnXTTSwBpTQBXgDuTDU2qyZZIB61VAF2WHzBxLezqzbUg6uVXXi7777d/xo7rnXorP99yqy1j6CCAFDC7HvMMlAhYrWUss55WEgJMaphznHD88WFuMLjkYsA9ORt3UmNlTgBcNUScAAFPYF7w6vwBfefsuzAdmD9ADxizHrGb7kGy24t+cVF+LuAFXA495NB8likGaa4ecNhN7B/DHgCo9edrrSL8uzVkd5/2mrMPDYX9xpa4XufXgEsLSO1PQHjtTVcdvQEa5QAAIABJREFUMVNzhdEZ18ZjZe/n3tN6vgGn7nlBP7BuH+NaaFckRW1tJcxZqwMGFoBAtUaYRmvc/cvkBMPoXFobFftIZcBYxFeWpH5X7VNZ7d5X9tiTnuqha+dQ24nUXo7eT9KsTgxr2aTFWCrj6d+kdIL1uJOuWBHXWEyi+8H6Nn4VbJIGVsMMIMFc2WskhzBR5tscpA53vErXnVt9z/TcS84HyPUscC/ZR61/YBSQB3ixfNQJvp9Dr9+7FwOcZ8wIOFMHaY2qg2NCguWzD/q3e2yvvfYoP/3pT3J/GT+1q9apxIME1JIHl5Tbf317jKm4XZJKWmvucbJr95dkjPsCYD72mGNyD5HLW69AnD/d640xJWt03zs/+7vrZf4DTBk3tab+xFpbd5IawPyrryyNwY594dFHHi7zN9807qODQxU4Gyt1oBg0temk7kDcnE02LrvstEMSEKtWqVeTyABwGZsM51koSamx+Jo1FcS5t19++dX0UJW0aOszLXfKQJKe3Cnr+phssSOhGJnqjE5OuXxZwKt5+dLX/89+TdyHEXX1j9Efgf4I9EfgQxqBgc3mbFSpq675c0BcRVVlmmxfGSvTR0grgbjFZcfttymDg5WJGx+oNvn5X49Va58PhGM9Wfm53ndUY5Opr7WeDJ20cqrEsuMGy8i06eXOO9Sd3B1QRcevtxQ5ZYxO9GBbvSrNUFtfMUEo4CZAxiRccMHPE+jrhfXd7/5bHBRJIT24H33kkXLU0UcnEwsQfenLX06gIfgR8JPgeGgKiPTbEmAIBASogkcMmwc2dtDD2781LQYMgQMBDGAm8Fp0xBEJ1n/205+WOXPnhsnhlIgJcz4epIJix/nkJz6RoFidDIbhlI+fEqBAEuWaZPxl1Tkbnv2ls1MHeN2115ZTTzs1RgWyywIbNT0CFsG+OiTW+GzmsUcHHXRAWBD1M5hADYtZqmMsnDuAeeJJJwVYCEw//ZlPx/lQrdiee+6R+iVBzvzN5yfDTU6JIflv/+2/RTpKfsT9zBgAf4IZgRojBsGgTLJgmLwLSBJomTuSM0GwYIv8FVPGzU29mKy3daKGRxCKsVMTeMcdtyf7buzi6vnO27lW9Uy+0+dJS7kwspvHSHGDBOwYtQgmATPM4VmfPSvBt/WURvTj2m5gZVi6L0+gCERiawRFWBrGIcBWpG+vvJJ1Yv2RWTpPRjuCSuPqZ65d3Yrguxo6YL9nxNmQ2UELtjA0QI5MORMDQb5zdf7GQRAt8HY8Aaa54OBY66N2CNCTnHD/CNacE5YEG0c+rScbR0aM8xfPPjvGNBqrMzrxknwQ6HM8JMETiGNFGWCQzF70i1+kZpSJBKbS+R177DHl++eck95iL7zwu7ATAmn3UGsIz1hGkoOjpgDeK61CSkk/K2CpAekeqzM82b6AxFfjavc+ExH98NQtClCBRC+gxXpIm4/BgbB9TZZnLEgIBb4NnDSm3ZrMfMycmfWOpXevYxOb+UVrUeKzwCSDFC1JsJAAh+/F9JIQphenNdRZwwveMVaauWOj3PfNqAiYrL0IV2du7ZxxGExz5hlJLvk+DLB7Wp2gPWX/A/ZPIgQ4tG4dr0kKXXsa2k/UPZg01jEAIGCEfNm9aUysG/Nkf/Nd1hTW0X5rTCR07KVAu30RK3n/fffFeIc027GAK5Jd7zPvv/71ryK5VBdLqo0Fxag2WSlVQWvPYm8ATF1vc7CVuHDfk5Nil77whc+Fofed7gV7HSdY360m8zvf+U4AiM9gIjHz5MLWJgdQ/RnPOOPM7MtUAtZ3Be+DMVsyx0ASsG8MjGUzijFukk/uowMPPCBg0zlX2e+uqfe0X0q0kFo+8/RzKVlY/qZ7d2b+01Zj4cLds2fXGuJLy9Kly+IuOTg4nDW59VZblp2237ZsudUWnVwScCOdXB2VRVjdFSuytwLVADNgj4kjI3/7nRVJRngFzA2USPldi3vLvW9Pk0iwj9lfpo/OyPOWQdd6666Xe+nLf/N/9UHchxR49Q/TH4H+CPRH4MMYgcgpiRWra2Rl4pqZJK+SMr66TJ82GCbujFNPKjvuuE1aDwwOzQiIq8xbJ5lkjJI+UPXfAXEdKGz94gIPuwCisneT7QV6T4j22e5Emrvl6OjM8qtf3R7TiWSWpw2Xjx12WKSC1XlrqMqIhmqzcVln8ho9mTysGEdgJbB2CxfukZojDAMQ5UHMfl0gzfmNZOib3/hG6kKqdHHjBK3qokTaAEEA4sUXp7GsTK2HqCBA4CII8jl24AwcNt5kkwRozRmReYFA48UXXkxgvu8++yTwueXmm1N/5WErq4+5OfTQQ/M5tvVYrc9//vPppaSuiLHL1gsWRFaobkoNF9ZMT7QjjzwqwQ5mBWt59TXX5FjNhVLQTv7GzGLBgq0TnDqOOqODDj64/OynP0smnpQNgPRZ5yVQIbmrNUZDZbvtto+sEpgkQcPguTbZaXI4xibmRaANaKkVAnYAGq5sHPzUCMlQq0MBGtSXCcoxGswgZJfNpXM3vmn0PTgYICSYNN4AkQBM0IYF8nuBnQBHEFiD8RmxDzd3DCysewEo6aPARgAk8yw4UxuJley5q3brtbbfmOwRJrAW9LummAT4O1v9kZEwwNiGxqq0ek3j4X2CZ+xPfj59WpU1r1lT1qjzGRgI0CTtEkiSiwG8gslI1dLfsZr5CORieDA01HMsNCZVYjWe62f0IwgGgIEW4IscT7AHrKhF9Hn96syfgBCgA2a9AGvrG2gGaMKqvP5aGEUyWvcP8w2gXjICu2JN3HjTjQFXaUVSJiKlZUDi/hRA/vQnP83nmYu0hunGobUjaOxU6zPo567bmLnGANe3KnB1XtaU8wc+rIkGOMjaGOnUFh4jscJncOO6sU/mpMq01+sZyDhne4Mxv+GG68POGoe/+txfBaA5B3Vwrfm5dSVBYrwxRWR7rhMrjbFXVwucq3sUaGOmgSfJGGCNORKQRHLMFAXI8V4gUE2nBAqg5v0Cf3uCxvGYWy0WrA8JmPSTXMHoYlVqJ0kDMatcXYEn12TdXXTxRVmzjsdIyHfusceeYVaZuhhT0lrnWvvuvRUXX/fM0tdfz/4I1ACV2Hh7nHNoIL3VBPrTeABYkh/AkXOwf2Ce3EN6JGJuJXEklCQFuGG6XsZIxtt82mtJ4dXWnnraKWGS7fHmG4DVU9D5MbjB8gKzFAjYN+sDALeHcLsFLsnEMf0YY4ZXALHPm8u77r4r87PzTjuXffbdJ+skLOKMGakP9l2SQpJjVAnqMt3X9lB7mFYLEkuSPVdecU3uPbWfjz32SFm+/I2yaNHhZfeFu6WNge/hTEn+ODAwnH0SE7f+euukxUD6xA2QUAJjjE1WhZXzzJWosldKEmBDzZdn3QYbAnHvdCCuGj+5t6yL1iMVo+uDVTo8M4BTjeew+shly7P/honrg7gPI+bqH6M/Av0R6I/AhzYCA5tvOqcaaX0AxFUmbCwgbnS6Au415ROnnVx22mnbMjykE/do5JQNhKXg3H9rasF5bdLdauIal1ZZucbETa2L8/e4VE559fy9Ojnl7NnrlltuvjWsE3woEDv8sMMSKHpQj0/U5sczZwrs1tQ6gLE1yTQ/9tgTadC6zTbbxkpaUC0YU1+EVVFvwLyDGQLg8sQTTwa8bL31Vml+LQjzYGxZdNcrIBHYCLpIXbAjLfuMSfBQJRd8/LHHApBI/sjgBEaOzbRAcMjq3INXYKH/022/ui0Pe3VDvlOwAuwBNWRCmDLBkuyza3AMtVRLHnggciP1LJzU9t3no5F2CdYEHjLFHtaysxgugTPWROC6bNnS1OiR3xlDvb60XcBYKfIX2AtMfb/AUzCIPXpwyZJywAEHJgAANA468KDKjt3zmwSWAjwAGjBmdy6IOPjgg1KHI/NrrLE/Pq8uJwAmbNdgsszeU80MqlSpSXQrUNKwvQb7zZ3O32NyME1tTe1b2AL+ZnbyT//0TwGkwH8NmCro96d6It/DfITxAQkuYOf8jKNzcjzASnBpHgBD5+mcsCeCIN/N5GVVaoNKTAcakMSCpMH56IwcM8BlVPN111llb8MDA+Wt3/++O6f6nRWwjeWana9A03+ut/2+MVXpsdjVRPm9c/Mea4qsDCtB7kVabH5ce2sNMXvWrNw/gnFAjWTMWjMGmIPaPPnlcu65Pw6D4ljkZ47hfYJsDCKZnMAUI2tesCQCeL93n7QAnzkNMHn4okUJNgFqPc7cJ2qGsBrWrsSJeXYvkaw5P4FymsYDZa+/nvsGcHr8scdzj0sMCMbdq9hA8w44c1sldwZyMUkYYIY5HP2ADYDguuuvi9QVoJFM4YTKPEjygfRu5fsry2abbRopqjUg0QGc+D5MuTUuyUA+qH4VqJAY4IrLlAc4c69jrskYscCAFKDJHMZxMPBkupIjr732arnv/vsDutxXxprcj3EOcA0wGDP7ubE2vuSSAMjZZ38x586IhizxsMMPS6IDiGP8c9zxx5d7fnNP5LH7739A7mkSQPuKc2Vvr6YWqLT2uLhaI9g6Yxqp+M03R61AFqtO1DxTSGDF7TWYMXNl/wZkDzzowLRC8N6nnnw613j44YuSIMFAUQKYd/uiRBBptxfm+4orriybzd+0nHDCsTEekiCyfzB6uebqa7JOALof/uCHWSf2UGvQf9aMZu/aHnDfZHiFfQL4/vEf/7Enw/c8UD9rzUpaOX/Ph5aQkWS7/obr07eQXFlS4Ec//FHqytTSOgdKDbJv98lll14RtpJb7Q3XX1d+98JzOQ/PGGtt6etLkzxkaIKx407J1GadWTNTE4c1dI+uHsOuukfVPVYDsOZmbG/AtM6avU4YvfXWX/9Pyikx+9kvJVf0Me16l0omSprF2GRZlVPaJ774tb475YcWefUP1B+B/gj0R+BDGIGBLTebGxCHQKPDx5wFXHk4jCs8X1Nmjg6XkaHx8onTTwkTpyaugbh2DpNBZK2Nmxpwe0/q4boy9mY+0gLy1i+uOVK2mrham1etnL3Wmb1uzDvY6ZO7aGSNiWMHHqnRGgH/eAJtQWU1NJidoGbVqtpI1hUynvB+0rzmIkbOJKDON01MpG5EDzFBueAKsMBeyMCSYJ7/k59UOdW0aWHSBDayreSdgpHa4LXW2gCJgpeMAylL1yhbJl0gFuODXXapjdDXjKf4n6RTgbueTNgGgAArwj3ygAMPLPvsvXe+L03N33svD1oBHQtswA4DxNhBbydGAM5JZl4QT1rE8AR7iYUQ8JH3CfQFqK5dICCwdt1hcX7/Vg84YLbMb2MLSTW5LwqAZXgV1ZszwbJgPz3tZITffjsS0fvvv6/suNNO6fHXHPy8Nz2nBOQjI/kugAUQ8V0ARLUMH4lEzFzFqjxOb1VqZt2RjVWr8crQNEldA99c+oyhABXzEwe8zvzBn2qeOKIC1daGtVSZruoBbnysD9I349NYN6DM5OoNJYgjw33l1dfKOuutn7kTDLXrcn8BgFlvHSvt+L6/1haNlekAmp6HI0wqVgZsCoR91r+NsfFKXdLEeBiC5vgK2Dm24zTniJgDdcmVBjSNdZVjVVbL5zEgbgJ/Ck7rzwfCYmA7OJLuvtvuSQ5oq0BGmcrZDlRi5txLgkDvxUJp0ux+9L2kxOpGA3jdhwMlwAEgUt8JwGkyb/1btwCMWsy7f3N3Egbb77BD1vd9994XQMFk5tTTTot88pxzzgm4W7z4xLDAWBJ1QgJoABDAsdatbwYhapsALMG6wBqjhmUEdE479dTUEEryqKUE8oB6x7BWgYKWeAGiWj0pWa59wfzqPSfgx0QCtGouJQmuBjI2WD+tDsjVLr7oojBMGDP3sHnZZ5+9c3zMEXdS96zjtZpUIAE4/ta3v5WaSGuZLJrcszHpgvILLrgg993f/u3fZi6xT8YeKAJISKyBLQw5AIytW7Bg23LA/gfku4wFwxwASe1hevrtuFM5+pijM3bGJs3VH3us3Hqbetdq7w8YAyj2Oudl7zzhhMWRdWO5SSw5zWIIf/qTn5WHH340Tcq1BbG3SzpJkAFapKnGzmftBeZS70Tuq4uO+Fj5zne+nfsA+DZPGDVJhJNPOjlrwnnqL0lxseSBJVENnHbaabl+UsxDDj001+T6rDX7h30eWLzkkouzD2PrrBfg0l5kHu3f1q6eioAuUAcIunZOvvZy1wDEUStccsnl5Zmnny1f+9p/KRddfGF55ZWXUhO3cI/ds8fY52+4/sb0KZ0zZ9Psc9rG7LbrLmWjDchIt82e+N77K+LM/P771AhVyaJGEOPmOWsOsKXLl/8+Sb0/qInLHlJr4pIcUyIwPpFkHjmle3E0LQamxxXYHm3t9Jt9fwgRV/8Q/RHoj0B/BD7EERjYYtM5UUAK5BqIC9jhLgnEDYyXWTNGAuLOOO2ksv12W5dSVpfB4VlloozUPm4xNqn94arTZXtNuk82EJfOb+kTV6Fd78+ubq7VatQjrO1eOTp9ZuQmv7799jI6vQagBx9ySGzHU3I3Ue2svQTvzquyMs1WubI5gkg1R7L3aiQEWpHUramyOAFBNVgpAQqy5x5kgJIHHfAjANCQl92+B/YhhxxapUxz5wR4pPZG0Dw4mIekwEZgrWEtxtL3CUbUYZDlCAoEYwv32CPBgIcsYCezDeTqT3b++eclM4t5ZIqiiavv9D3OCXhwbck6j1WjAQGn6wckA7w0idUWYloN9Bu7VB3PanNXAQygUFnNWT15FOmRzLvvw4bUgLaCrlofNNp9Vl0i4FVrNgAI3+9P2XRspACRYYZAwlgYW2ydoL8mEMarJHG4BvutVgljZcGmr9T6G4T9EywZL2DTZ7ymApvKyNVifkyfbDgADHiYT2Cs1VC2JsMVdFew5rMVBNY/W11Sgp4Zo7kuCQFsjCy2ekljIWh89fWlyYq37yGJtEiNF/mm5uzt+Oaqso7jZdz67VxczQsmjykIqVldw++FsTA+zt991wBgk2xWdq2CaWDpnbffyTiRURnjNN5etTpjZZ0neOtAa/pTzZwZptE95Lu0AxDYYkjUN2GTW88t9zWAi30Oqx7ZVpWqWud+Z7x9d6t7a/0YyXP9DMPsPXp6YZ4F+gJwJir+FPyr69v/gANyLZIBpHhcBTXnxs5IYlTzno3ColijwIL1pt2D9WpusDuYlRdfejFtJjSZJy9W2wnIaQoP8GHGnAuZnXtLPSCGWQN761WSpEpPOTOuFwb/5xf+PABYLajrAQ7CWH3s0Mj3rr7qquy3ZH2Ccv3oAHQghqzY/aSeCvvBSASbA5yoGXQdAC1gsPVWW5errroycurddt01eyN20X2lZlFgz+3W2vvKV76SPfHaX16b/Q7wskdpYK3mSe0iqScQoX8kmbV96dZbbs3+St5pr2ISoiULN1Xj9uBDD6a1hVYsalHDfm69VRg195B9khGP2tn99t8/iRumSlh87CbG8aqrrikP3L8kzCQwmpY1IyO5btez6WablZNOPLGu24GBsHMk2/t+dJ9ywuLjyg9/eE6YT5JdySrj7QWQAVESNv/1v/7fcc7E+trPT1i8OOubGyRZvTXhmrTeYJoEUAFprt/asxY0Znfe+ji635wHVQKnVPukNQCUc4wFTt071rDrskauufq6MGyLTzyh3HXnHWXJg/enbYBWMJ5VngtXXnFlDJ323HOf8u6K95KsWXT4YWXOxhtmr4mOZXx1mb3OrPL221g7+08JW+i8BwdIQUcC4t58860K4tzDUTHU56FHZL2/Z/Rkr5KX1oMaVHth7ROHiSOnrMYm/WbfH2Lk1T9UfwT6I9AfgQ9hBKqcMixAqmwqEzc4WGUa4+pyMHFA3ET5+MnHl+2326qMr1lZhqbNLgOD1bq6PRwqO0Oa0RkTpPl3x+ylSC5IK9n2QLQP9oebUgvXaujC0vUCwmnl+htujPkGwBIQd/BBkTuNj5OEcX6r0rLGkgiqSTzDVGBKxmoPOcG54Ebw2gwOBJLOycMN6KpOXSsStAFM6uHUOXkfRohphZ4/mLTaRHV1wEdc3YaGcg7Ai6w8BkLgbHxaw9pmly4wfvLJJ1KPsvzNNxPcHHTggWlmLngH5AAqAAggw6YBEi1YjjucOqEEzSORBmF/wh51RgpspGsjcxJTRhGYo8oskcPJyPpsNT4YyQO9Bd4e/H6npgrAq32Ypuc6m0tgfQ9m8/2ADBn4CuS47K3TAx2uI3bqmtJOGwljI9vr3NmHez9wEZame5kfY4XxHGlgu7Mor4ClBn2CD+s2YOLtCj4EamoFgSzJAyDQeTf5JNlmW7+NCWvgB/MHIPp56rm6+jOMEpluAyH+7X3WU7Ve15S49u4awQjG2ruaSZhPa9dL7yWf9TNz0RII6oS0JzcPxtN1cfpzHGyqc2mtONo5OzfXHiOhTofsfcbbfLXA2PtbDV37WaubizX96toImNTTGqhJkPrzds3cTrmlyvi7XnNW5746OFojpK7GvLLqtUdYSzhE6jw0lKDTvaVXovtIGwQBp2ORK2JtsWnf/MY3c5/qcefctQExxwAI0HPaaaeWnXbeOayLsWNU4ZzU5ZFRYu6AH0Yz2j0IrPWExOxUKfHy1H1xjL3zrjsDdABKgABTJVjHBLleRhmSJF/96ldrreLY6p481b7HzIgEmXulJuPOk3TTeTAkAsI1gNcg/VOf/FTGCfgivVP3Zaxq4oNcfFrcFjWDJ5fUygOwAqbIBpnVqMFS83rQwQeVX932q0hfsXjYQXvXBRf8LLVRX/va1zLmGCz3gPYadnyf9/rKX38lNa7ccbfbbsfI1LGKzIQOO/zwgMSf/eyCNEvnxAtASmIBT+rBmNZguACNM844PZJFe4o98YYbbyhPPvFEmsiTnX/ve99LogrINTe//tXt5aabbi1777N32DSg0t4LQNvrrQcM+i4775Lki8+aJ3vqIYceFBm9+mN7ur3WdQI12E4OnO5D4N94Wl9z580rRx91dNYqwybXEBC4YJucjzWNUdYDE/huTL99TB0fMOeesr4xjOSh5Otk9eZTDan7FjCXTNAKxb116aVXpG/pl7/85XLZ5ZemrnnepnOTPDCXkXHf/Zty++13FKUD1uZGG24c5+D5m26aY6v7xtCrB3/7nd9H5dBcdhkRDQ5h8CkqZmcPnDG7KhNaUsU1N2VDW2fG2jNZLakxUjMOPE4FcdZ5X075IURc/UP0R6A/Av0R+BBHYGDrzTedEFSlTcDgMFFa/icAl/ED5KaNlDJz+nA59ujDyq677FjWrHk/IK4MTq+tBaa6U3aNw50jENGKxGsQXHv/aFJawZmcYO0UVJnA6liXVyel7P1ZSpk2OqP88lpyvPsTxHowkqMI4GStFX3XmqFawJ2sYzrNxo251tx1wLGxMy2AD5vVGURgz7yvBcjtWPWaOACS12G5RjNOQDDZYT1WdQmcZCOqzM93N2lo2Ba9erq+PaRfrp9kzQOXvKkVKjYpabOJqfG5seop5XrLoRrJdD32ej+tQM71tPEA4gKiwyz5/XgYusZ8troqY2w+EsR0fjWt5izW1mNjFVytXJlapjBSAFpMOyqz2cbXsR23U8aW8aKJe10DTZppHJsTHMDTDCwCtNIweDzjVrq6yyprrONY57PatwteKivXsY9TasZGZwDB+mnNzPx5D6BNBlrruozLYNi0mIyYb8AzoHwkAXuMRbrvBi4EQMAlsA14MQUA5mvSogTQV7ZtTdfvsEo0zYNAydporpcx8ej6Z/l4Szi0cQRagcsG1Joc0+fMZXUxHEzSAltZP18Z2bpOnWutjzPGzts9CqQJDAVrU+s+q818TYw4f9/R2on0WMOu9rBKqKu7ZgBsJLm1NnGt+7FjOJ27hAlWxftJ1iRZXCO5I0ACsAAgjqN1hOs46aQTEyD/6te/LnfdeVekkJtsvEmMNdrvyU/VSTFbkVDg/uq+AiZJFjE8kiWSNSSTmEXN6jErAmnABOjDBpEE+46hweHy7W9/J4CSPC9mKKtXBai5xyULGI9wVLSWPv7xUwKGr/nlNbHZxwyRCZ53/nn5LOk1QH/brbdlnrTEwHo0wGt8sUTYQbJnzKG6KWOCbeO4CrgCcerLqAIAVIAQoADW1NthkoBOSZP07NtsfjniyCOSEMBuCuKBp8cffzzy7o98ZLewb089+WQa1Ds+5g+raa64O7oO+zDWy3eZ+0cefSgOwfq5rbvOOvkcmWhtRv9MWbj77vkZCeLrS5eWnXfaKQzVCy+8VJ57Ti3fRM5tv/33C1NqrQFZaU2xYkXqFIEd+4txxvDuu+/eOSZG9YXfvZAWC/Pmzo0rcEsSml/rT1IME44Z85maUCPHHouz70MPPxz5PYCtLtG5M94h28XKqRVUA+keA87s/fYIbKP7Bsvq3Li4GktmUdYQQGVtYDH1q5Q8uPyyy7Jf2H9ckzG1BjCFaoTTl3JsLEz9IQcfnLVbXSSzK5WBgYn0iauOp+Nhpt95661OuUClMqO8pyehpF8nf3dvul7AT+JGbaW9jQQ90m7tIkie3wPiuJ9Oz9hL2kjgfP6r/0ffnfJDDL76h+qPQH8E+iPwnx2BgDhBToLrgaHUxgkQa2A9XsrE6jIyVMr0kYFy7FGHlYULd4mxyeDILF1qegCuEm21B02VVAr6JuvjaiDYBeJrNfuufeZaTd0kA1OBylRAB8TdfMttcXwU+A4ND6YWobYYWFWGhmr/qASTLegXQKoTGBxeGxh2ze0iAw2gEQSvCcicDLorkBBAOv8AhtXVaCPylE4WKajuARBB+xSwmFqtjoVs1/jBSasBbidBmygVyACxYUfr8ZrEVbb5T73a+PfqCDszjADBTtqZILuTFwrgE+h02LaBrsqW1sC7Biq1GW9YtG5s4/45Uuv8yAIxfVX+WHtMNXYmY9b1mxK41nEeL2PAEUfIri8UICjzLPiWCcY+mY+aVk+yAAAgAElEQVT2+bBn2EbgZ1Uz4gBaau2cY1bQVc/bnJIfOsfKulWWVjColYBzkd137sZNMC4T3QCloJuEVhAD9Hk1S3x1I0Cr8xSgtfpK68D3Jos9bVrMBrwiIcRwdSytcwoDumplzgPwaOu+soSrcwzX0eqryFuNCbkacCYYNTZAj3XSW59JIAzWgGwYE7wi1y/oNKfq1dpnmo0+djmmJmFOar1h2MfOGAjzmxrTbj0lAdAZodTER9cjMox5Tca4rlobOCOgx/pIc+rUwdWEif/mzt0k5h7MVBYtOiLnUZMNg+lHJ1j/3Oc+l5+dd965AWQnn3JyJG033nRTmLLPfPrTZfvtd0i9lrFbfOKJGR+ySCwQ1ugLX/hCxsKYP/vMswmy1eB5sZrHdDFtuf76G9JcffEJi+M6iM2zBo4++pjcA0AdNs13CMbdK/YC613t1u/feitsHDYGQ+x8MehqTr2fUQtWGyBS48pt1nn5u99zDMU2WUj333d/EiTGQI0XuaB7jBMhps0Yc61Vb6nNgBpY6xcQMz/q6AA4TL/16PiCc2sB42QtASiAmHtFg3NAhJwSsGMIZSwE8Gof1eDp1YgN5LYLCD322KMZH+/nuLty5XupjZWc2WnHHcsOO+yY+4DskvQUkGQUZY34nLWob6Xar5defLGsu956kTWSZNbWGhXoxDq/awZuXVMFVLZyONdU7/+aQKh/r1LotE5Yviz7DIbPvOuTuMvOH0mvt5Ykw0rZe9wDGDcHd26MRrj9klNiZl2LOQDwsMfOr32/84whyMhwWFBjErOirOmqzCDlxo76NzMUrK36WVJT9wlpsTWdJNPoaNYUySlmuhoZDZahzp2yulRW6fmKt99J/efQEFXCtMqkqz0dnVHeevudrka9dOoTyoj3O3lmVS4AmRbdVGm57zNH6p2NZR/E/WfDrf7n+yPQH4H+CHy4IzCw1fx5HYirssVKuqjx4UjJxnxNQNzw4Hg55siPlT333LWMjg6nT9yaiRrgT9bDVRZvEpTlt93v689jLNIBgVoWVyWWDXisLbGcBHI+S5p2x513pYDeg0tmUkNdWWKBfCU+gJ9qQe560rgWuJyo9UFTv6sFpZMgDlNUrz2gc7y6CApyK9Mh8KxBZjOpSHCPzRjCXFag066hHreB2smJawzGJIuCqalgthl09KiW3vjVsaxuZMizKvNTR+HvCZxHNIHtHEBbbVX3vjZPzo8stF1nas1WrYxEs5lYCDIbgBNsGFvX3YxHBMoAj0COhIcZiKBZawTnHTkdMLZyZXWtZI4xNJRAUuYYmHgXUOsMYVqfLQErGVIMOcJ6NulfZWixNmSJE50czzw1RS62znrwfa7DGDXrfuftnDG3rlXwKnBiQCDwbVb/ApgKhsZ7kk628lxHzWNjsLAlTXIFLFV5Y5UuVnZzPNdcpa+1vkbgDQAbW+eHFQAGnA9ZJcDUGEffU2VN1bSlyTObeUjNyFeWuQHvKmFdnfOeNXN2LPyNQRoPDw5lTsh/a30hQMqFczAgw5zVRtNru3TWua8gPNfYnaO/G7Mm6axGRrV/YqS6HQMLxPju2ruxOmkG9K8eSwDs5xqMkzpyClVXWlspTM96ufSSS9NW4pRTTg5riqUg29tjzz1jQkICJygnQ1Qzdt2115U3lr1RFu6+MAGxzwJAQItEj/HCdmFtsF9q+gAdMkBgGajDzGG61Hxi6jhEpon2Flvk3nr66WdyHwBa2CosirHNnHL7S03fm5HKaWXhexcs2CpgSpICWPRZxjAMXJw7ExnGJ9WgaN3sN4COczKfahAxVizu9SDEMgNQxpsLLKMl4JAiwdpxztbMFltsWev2Xnut3HvPPZF977zLLtlanHPb/8gT1c+RpVuz9VVbdQCf1iyQSBppTZov4wvI6BsH1M2bNzctXLjWOp7jAMGYJHWXVAYkpSS0XELdE44DgGKZNtxw40gTrVlGONj06ia7fmduVJOADeSTJQK2GHTrEQitjra1RjVArmsJ0hq2A8vkpMb1zDPPLBtusFHnDDsacFbl6pIvb+d+0E4BaDVXZ575iayXugfWdU1ib290H/fqUcfGUm9dNyaJlJEkiux5jmm8fnHhheVTn/50ZLPWiNrnzebPD4BSx6n/JzbVsWtfumMyDg3EDQ54LmLcq/pAku/dd1bEzVZvOWMvCfTOinfLDLVxGLrslTWJ1RrfNzm187B3e1Y6h5QLTKuN580PKbfz//xX+kzchxt+9Y/WH4H+CPRH4D83AqmJk2kNi8OSvAM7CZDLmjI4MB4WbnhwTTlq0aFljz0+UqZPHyrDI7PKmo6Jaw/LygStbWxSfU86LR73ywF1WxX81Vf3uw9cx6SMcBLIDY5MK0sefCi1MhU4TiRLuc/e+yT4S2ZyyDm0Gr9K5QFwA+SUXd1WM8royfO6h73gvcfkdHJKgWqTejaJZHUEGwx4I31LXyTsVhiEZhJT3QBbfVUyxILbPHT14yv5nKBPcBy2jznFBLD0fsfM1XGaWsdUezABNxXg1MxzlbkJuiuvWEc1dv2x7F8TuQ1QJTB7H6hZsyaAygkDODLoTU7YQJzfu6ZqRDOYjHiYrdWr83n1LTLLgjiBSwNtzewjMtLBgQQHZINhYgT/jDIEQiOVtRMwkH6FpWkOphOVZauArAJDzJgM9UCAk2NPrqM6N2TAw3ERFAgLmO66884AAvKvFSveLi+/8nICGt8pANc7jIufQJokTxDoHPXlktmWGY/b2zqzYzzjdwJRsja1Uqk3mzZSNtl447Byft/m3PlUpztundUQxUuQLVgSwAuYBIOCwgrKJCNqiwTz0MxFjM+yN94IK+B8BGLAJODQGoJbJ+aAuUF16KzuoJGFDQ5kXQlCBWaC1gDszlWSpEoyRECXwDDscE1m+CyQlrqaTrLa3DDrSqvvtfIEe63GtNXhYPdqbWy9N9q8WneCcLVPXCjVpIXlHqw9+C659JJIBM2TBt56DpLweWGF2PY/9eRTAUfkgAAcWZyxA2AwT1gooI3M1c9Y6zv3Rx97NAzTLh/ZJc6r9hTX73uefeaZsJ6YFwG/wBqI0gNP3eoLL74YZmannXZMEiA1qUmk1PsSY6Qm6/IrriiLF7PGn1VefPGFnI/5dG3mDdPlfb7HWnr4kYezn2226Wa9pID3kkACoqee+vGu5QYjn9W9hFHcTLXGIOldpe6VlBlDVL/LPVRNZWZn3q0f81zNfKZn/dk3Ws9CgLk6+nJhrKAOU+Pn1qh5a4m65s7aElfpPbZ6dSR8zYHU96elRgcccw+9/Xbs731Hkx7bC+xv2qzcdffdATJcNK3Zui4ByyrvbT8z187HeGQfNQbde3xna3WR5MHY6nLF5VdkDI455tjcz3o41j5o1azK3wMC17iX3i+XX35F5kkdHMmtnootCWKeJdFSM9qt8ci6Symvvf56WCxz7joaU26+fT8m1Nr0ncywXLt1QnKp3YCxIne072CoMdX2GcwjxUlPUhmsOFHef/e9JALcZ+aJHPmtd1aUmeusW97kstwlURqIa/c+4GqfcR5RBIwYP71hpychFZZ3Y/WNE+VzX/nHvpzyPxdv9T/dH4H+CPRH4EMdgYHN520yUdklzoVkVZWxAobKxFiAHBA3bXgiIG733WV7SxmePpv1Qs129tiiCgoakKg9uroWAV1dVgU2k20DGohrrFw0/h0M6ckpAwMHyvQZM8ujjz0em+wwcYMDqZ+Q2a21VTX76dwFah5ICSTXTJRxdWxAWpel9aAS/AluWv8hD/KwQB0zGBfKLhsuUHDuzeBCQI5l8R7WzrK2XkBAHrEdU1jNHch8qkSyBbYYnBoQjcWwQwAoGEhz6F4tF5BS65xaICYAahn0SUavjpianVpnWFGcgNr5AXGpe+yYLcDTZxsz1hhMAXUrfJ8ErFX+2GqrGkhxnUDcnDlz00tLXV/quRJEVuYHqKk29qM1e40VxUZhdRRadjWRradZgnxj1MlHW3a71eEJPn0WE9d6ClbQUGs6m4RKIMn04NrrrutqWTRj37xcfPEv0u9Pxprki/GEz+rvJSjEmghyMDONQcPG6CGIgZGJJzdzvqRXmITnn38ugZ2fkfaSaDVWprZiAEgqQweoAW9qsvTsYnMO8FaHx1Y3JxlQga/xxE4Arz7H5ON5PQa3qgySWhUMaKtdNK9xmxyfKDfdeFMcTdO4e5tt0gts2fLlWQPeZwwwDICusXAMvb9c71ZbbRlwCtQLHN03lTWWHumqZjvnS2vLr1rdZ5XnTrLrSaL0/l/9S5Ub131j2fI3YqGv3gmrXoF5lcIJLNXFCUCBGx974IElWUO1B9uGSSIAxUC6dcetEisjeMbWAWGkiwBvq4lzzgBc7pnOJIb5RwW7g2GNmoQaCwc4qqNify9Q1qKA0yHgBAh5Nea6so0DPedZ50ge+MSTjyewBgYF667t8ssvKy+++FI5/YzT4wp73XXXJmA3B81Mw56kRQEQynUzEuHh2gpkxYp3IrlT2+b+AhDdM+5Bv7eGK1ut5rKa65AAu48awxsZdAwt7DskdmpJqzmRe9deZP2mtUaZiDFH9rjBweriCzB2fR3NWRh+kurBoSTWfI9zd0/Ue3swNvb2Jedq3MnijVMDjeoS1bH5/r/9229mPbs/1cBJQG2/w/ZJwvxW38vBytw5L0BYraS1ACC5z/SK4xTqu6wFUkV/MjaZM3deuf+++8oGG2pKv2tqY50vwM0QhdJA70DJAc8YzsEkvtYGYxl7x29/+1z2QffhU08/lYTikgcfTO86Ukyg0B7pnCRgKADUDDof46hFxjqz18kzy1piJMMohaTTmvVd9hXXBcDZB4aSRPT86wi/8YnM65vLlpcyMRBJ54yZswLegLhly9/MWPqvgTjPHX/H8JlragPPQfefuapz3AdxH2q01T9YfwT6I9AfgQ95BNJiYA0WJ3K0kdTEBYAkc05buTo1cKMjA+W4oxelJm5ocDzGJloMNLYp4Vkn8UrPq4nxMjRQC7/9vTFFLbP/wfqwdpxILZupyZQecTXiGi5PPfVMalg8zMjruM0J8MjwACnyH5IoxxeAxnxA0+LltZZBcC/DWnumvZOAVp1Q6nQ6KVjLKgNeHs4yuFXi1zFr5HJhucaSnfeAFRhUJ0ZszHAewv4eoNTsnQcGwhC1a3X+LasMUBqjFlQ25qKCsSrjrNK21d0S6BqoT4mQq6FKZ+bSGLzumkh6zAOwU0GRzPtoJ/HDrFY5XJMG+hIBWnqKvV9bLjSnUD9nQS3DDKzJ1nro13q5yib59ySDWQP2CrNqzdRYVxdX100Fx43Baj9ra30qQFOANdIBnPb+BjD827mZ/1turdbg+++3X2Rv6qcEpAceeEDMILgNCqxk2c0dmR1ZKPkdls05mpPjTzg+WWlgYs891eosSIDY6sysKe6DAjTBN3YtdYHpaVfrBEnPXJ+g1rp75tln0lfrYx87LIyfNSogti6bPLMlBBqAFTwKSplv7PKRj+QeVTMEbMnsxwhmrDpROj/ABXNQ6wzfDcuEGagyrVo3ZA2/uXx5xoAs0Xh5nwbwgKP3VRa9GhI1Y5p2D7caxCrzrQmbVsiaBMMUI5up93szNTJfasEkZbhD7rffRxNYWuvGD7hwD1k1EiXGCVDxqg6mZKx1vjFj/sSINACWhIKMU8xl1BLVQLkxuE2y2oxqfN5cmTPfW/uEXRKwzpRkxx13yvdzpwRwjavPNhkuMEnCGbnoypWRFRrzxYuPzxoDQrwi7RwcCMNGSsvW3nXffPNNabJtHNzHjiGQB/bMh3lp7S1+/9bvM/+SAK0GzfybB6zVo48+FhmotQ9wCMzN75y5cwKqgF/3g5YlWD7n5twBWU2mG/J2H+tVZ31wqCTHNC4vv/RS2GAW9rUliQTQYBwyyRE5TWoqbp3Zm13f4088EcMgCQigkIHMCy++UGbPmlm23W6bSE0xTtffcEN5+OGHMgZHLFoUSahx5AAp0UR2a8+9/vrrAuwZxFj36hWtA4253SuSFDtsv0MYXuDZOTSjGoDcfP3mN/fEIfW444+Ls+Wtt96WlgSeDRIBZL/AHGBvrJ2H69ZA3XJ3nvrEGSe/s6doym5P1GrAPW3uK5M9kPXnGYRha/Ja+4AkykMPPZw5893VOKX2odSKgrw3DFySpJJW9vrOZMj98P77ZfkbVY46Y3RmWh4se/P3Zba63mXLs04lHdTqWb/ufYkcANPe5PpaCwcyZ3Pqu7D/xqFfE/chR179w/VHoD8C/RH4EEYgNXG1F1aVU0pQk+GlBmhIQP5+GSxryozpg2XxcUeVvfbcrQwNjVdjk4lqjNGrAev6xDU5VWWhKisVgDCodqzKqnp1Cy2zT7bVOTjWaH/tRt8JJMtgeeGll8qFP78wQZ7s46bz5pXNt9iivPLyS2X5m8tSkyGQA5ZSPxUUNFEm1kwk0HAuk/U5aniq3LDV9AQIpN6H22JX49acPxp86lgE9UxHHXV0MqWAi4eyhydZSlitiZLz8KqywGpV7z/nUQ1lar2XQDDX2Ll0VqOJzmVmSr+8AKVOLtmKDCdr6WrdQzWGqMdqwDRGMJ1NvnMJSJs2UmsYa0Viz3UwjoxdnVbL2re11qz5BdCxlO/kssbPNTV5lV+kDUEnpXLw1lIhLAMWLvV9k06iFQh0PGzklLW2sUon6+8mrNWu/18FcRwrOV02MDiYAJaM8iO77lp2/chHUjult+CnPvXJ8sAD9yUo/Zu/+ZvyyquvRh4neBTgPvHEE6lXEmQL8PS+OuH448vvOlt3gaBG14L8CtRnJ7B0Xcws9Pvaf//9As7IzwT8tS1ClSsJ9KqsaiyMku8gCyStanVVTbrajBrMmV5Xzu0zn/l0GlC3AF7gyphC0KlXlboWc4J5UDOlfxqnPb2nMAKaLYdZWbMmPeGMX+0VVRJoYgAE1T5/wAEHhCVI24zUlw50QG5SJlzXa3XDNP8BfV1T8daEuJoZVdarvup+0dg4BjI/+9lP4/y3xx4Lu/q7mlCIMURx39aG41VWXOWaaQ7/Poc9rTOqJFmyRvIkMmVy4e4+832tvYE16ZzS5oJZS9ffjqRWbzZMG+An4AfqOFwaY20NrBPmG7YDLF+VGmOJagJG/SRbfiBCL0fBODnr3DmbxESnybidj/kGKB566MGYrjz33PO9RACmSRLNOZD/brftdgEQ2F/z5HweefSRzBPDkblz5qZHnbGxNh568MEYq7QEkXXK/VDTbdeAGcQuPvXUk1nvgKO5l8DQlJqpC4YPwH/4kUdyXr5XAoCDKPn0bbfdGqYdIAP8McA33XRL+uSZH4G/dS05Yk/Arj32+ONdn0a1W7V+1T3FrXjFirfKQQcdlLo57JzfkWhjiiWMgGvATcLCZ4AlzqMMTnbd9SNlv/32L0seXJKWBMCI78Ra2t8BcDWNjskpVN8/bSjslY4ByEnqkJuef975ZcONNsp4+y57equRUzMJqBnfTebMCWB87rnfZp6xeOZUItG9gJ1zPVh+SRIst9q5B5YsyV6QJtuDQ9kfgCprIy0B1NMV9bySP+vFafPwRYvy87oP2jbtmXKaihdqXay1v/yNN2IyhE31XW8sf7NsuMmcsvSNZb26X2vavuQz+jGS7nomS1xVKWmV0doXLPQqCd2oD+I+hGCrf4j+CPRHoD8CH/YIDGy3YMuJ2guruknWXnHNiR+iW10GyliafZ94/NFl7713j9nJ0MisMjHASKOT70XJOGlTX38+aXlfkcekE2J17epq1rp6piq/rExNPYfJmrIweSMj5YknnkqdkuBmGmlJ15us9nurzn4CvjgJ0vgPDZUD9jugTBueFikZUOUhyiSBdbnARkZy0RGLItFa8sCSBBtbbL55eerpp/Ne9uQeehrrksjI2HoI//7N36eJ7rbbbZdMcLVtJjGtTb6bueYkyG1Sx8nr6zlzNNaxSVn/xEw3OWaGs5MQTgVxAVWdZHQt9oNZS5urDxy7MqVVoljlcFPe0DmVVgatwsfqtlnn599zy5z6/WvNKXmpusWuJUNjHev767L5U8UX+TkpavodVflmY14ATMHMBRdckBq7E44/IW53d95xR2rFjjji8PK//tf/iu23Zs7kiZrymjfsgkBPBpzJi/UB9ABVv/vdC5F3CYDYvJPlWQ8CqyqZrCwitkzNi6y5a5HdFuDV2qDqYOjnWCeStSuuuCJJh802m5/AmjmFczMezeqfJFRPttNOOz21M0CjYwCmpGECTf22OEFeftnlscZnzy7wxsKoCdKUWR9CUk/1ZRoMAz6mGqMUljBuoyMJ7gEXgTKGqIE3w96TAk8B2r112Bxmu6VTEwmVoUvtaeca6r6IGU+cXfXzWlZ+8pOfhE1Rj2b9ttos1wi8YjhTT0buNVBBcMBcajUH4sTnPvVdAIsAuBlzNCbTz1t94pqxWp/os0ksDA5EPufzxkePsJbcuezSywJadt5l53LIIQdnrOw1FurvXvhd1oFaO3N72WWXhhUDPgFo68m5CoRnzJieMeAESdrreCSvHDTNH7BgXwOy1PdxxaxmG7MyL0xCqgnLXWn2zUny2d8+GzBufIAQ13f11VfFMfH4447LWgGemNvY9zbeaONcI2dLf95EpjltetYMR0uMsvd98hOfLFtusWXktxhd52F8rQ1re/P589MywM+BYyDOeV5//Y1lvXXXD3jDfGP1jj7qqDB8JMrs9ZOc6xh/bJWec889/9tyxRWXxVhG8uHKK66IhNFYq10DlryXXPLxxx/LPXvKKadknf7iFxeGadR2QtsIbp2cSvXNu/mmm8NqbrHllplPxzTmrknSwH3IHZLZCfMc9825555Xtt9uu6y3u3/zm1y3+9y//+7v/i5M2UUX/SL3lnMzZnoOnvXZz6ZdQ3qCvvde7vu9994rJiX2FnN68EEHle99//sB9n/z9a8H3KmbBDoPPfSQsnDhHukLKGmzgSRBB/Y1Zm/PnDyhFXjHfKw67gKD2guoBbZ3RMo+c3Z5W0/JadMLpU3q3LpeppWtHe2AeZVsklM24FZLDGZlT5AQ9RyVEP3M2X/Xr4n7sCOw/vH6I9Afgf4I/CdGYGD+vE0mEvSrG5M1n6j27P7f6PThMjChpxuHyoly4glHlX32XhiZ5dDwzIC4qWCri+wrO9Oi8bXC8SqqC6uiT1iHcppMr4GdPwXihqdNL3ffc09MCEiC3lmh2e5Y2fUju5YjjzqyPPvs06kfId+pzpJjYTqOPfqYsslG1YBAE16BELnNN77xjfQsEnwL6gVKjz32eLK/6nMEvzfddFMe0M4JW8M2W1Bxy623RHrz1a9+JRlqWX0BkAdotb0nRW1itEmZWUPICXI7tFxr0yeZxxT6/5lXxVPd8buB1Oi1MmOTvwuMnsKW/rHDVplcDYj/GIiTqW0Arn2+Abl/7zQbiFv7sx0wx8Z2QLAdozG2bU39sWNj4cLGdYC0utVVECXoe/WVV8rPL6yBHWmjcW4Oehz2br/9V+XTn/lMDDAEV95DSoaREExhHLgBHnzIwXGNk2H/3e+eL88++9sewwNwtHNtdUg+Z30IWNXJAZeCQjV0GARry3liO4A1jBHbdXIv7IPgFLAT+HL5wwb6Tg2YDzn4kPxcIIsBJEO79957YkiBGVTbd/U1V2cd7rFwj/LIIw8n4BakAqXOSYDve7bbfvtcN6C0dXfNrqHWP72XgE0dkF5VejBKbASody07PrjmzG1dN2vLoBuAa4xwA3G59zHzqUcbDMAQRGNLtt9+u8j8BOMkjMAPAIVlUpNmDIyrn2GczA92CjOF+WIQIug2375nt913ixzadUUS+MTjZf31NiiHHnpYmDT3qZYATz/1VLnq6qsjq9ZvjWR2o471EZhL6sS+fXgwTaM1hQYk7BvPP/dcJIYYJ6Da3APABx90cAL5555/PvOt9uj222/vtW/4/Oc/H/mkxs5AlLouzJxjY0FJLbGLX/svX4uxCjkvoILpsl71ifvBOT/Id5111lkZI+Omcbi95+STTw5Ivuyyy1PjBXCYE8kJv/M5e5/3ApwAGemoNXTiiSenPgpAnBV5eG2JcEHXGPyvv/KVgE4yTwkOAAQovuXmW8sBBx4U9vu8885PMm3PvfYqr7z8cmrHNAG3lr7zb98pG26wQdYcafCyN5YGyDnOvvt+NMkVSRP7rP52jd1VL/bww4/EyZQc0nX95Cfnx2WW26Qx8mwAdgEfgGvX3XYNK9X2Ndf84JIl5Ygjjiq77rpbgOz99z+Q9QW4mBP3CnArYUMa6X4zP3/911/J/vKjH/84iRz7wO23/zrr7+///h/KkiVLMn7WBSktmabkCpZ13332KYd+7NA0bpe4OPvsL0Wi6pokbg4/7PDUrmLVL/rFL5J8sobNw5FHHpW1iSFO3XfqU6keagsYyhnGVZg4rLiauDT7fmfFB0Dc9K7+toI4CSfsm/mVnHT99nqA1+8lJqhNIsWcNr2c9aW/74O4P/dg7v++PwL9EeiPwF9wBAYWbDl/Iv3IArx4XjV3SWwHIDKW9gLTR0qPiUut3OD0Mj4x0nNbJC2qTM+kxf0fMHEdoPNwr69Ku9QgsEOOjYnrAIVjNjMSPW+efubZ1MQ1YxOSwA3W36Dst/9HE+D+8pfX5GsXHb4obm9MN7baYquy6LDDq5PfrFl5yPrOY489rtx9113lyquuLMcde1wyth7yssGy21iSf/qnfy6nn356jBewbVWCNjMZdEHC2WefnSxnAx6Coiab6oHRDqxNAqBKdVYPiMpWrsVa/XsgrrFpPYA4xb0z7QW6VgrNcCZF8JNmM38UxIVlq3bVkwzq1PmZZP2amWgDcZPmM3945A8ycT3QOoCJ62Z/yjisZWTTaMwPHjZFfdXURrDR5KpNfgec33D99eW000/vyQEFvTLmT6lBWhgAACAASURBVD/9ZAI8WXWMiF5U6gLVHXEpFLz5ORCAIXCNZLF33Hlnefutt8M4CC4ZnAANgBDQABxhCawt8y+g3m333XvBo+8DSPSneujBhyK3A8gE9V/84hfD/L308svpXyaIaxb2ekMxSmBgIkgj+xUoPvP002XrBQsSUH6UXfuM0Xzu2GOOCQgVWLK5P+aYowMgJSPU4HDf5KzIXAGLxEwDyAM2BfXGgkyM46OAXhCNHXGdVRLZra0pc9KSNVWWO/nKqu6Ma5o0OAY2cWBtbMxgauIwcZiQWrf0bgJr7RD232//zImEiYO77+Kex+p+5fth4NyjwLHPxqzh3RWpO1TfCJhvOm/T3Pf3339fglZgc8MN9GvbPHJI7OqjjzwSsOrayRvnzZ2XOlvsh71BEG6tkNsBxwxFPnvWZ9P7Tl0WlYBkkYbQ73JlnDYttV3mwHHVYQqWgU9z7jzIeY2xtaMeizTS3kPCak4vuaQ2QD/rrM8mOXDFlVeUQw85NOybNbThhhuERbWufLdkBKaS+6K5InsEAgBDyYAzzjwjLBq5oDpP5jhYK2wxVkug/t3v/luZPXvdKA8Yt8R5NbWyJXVcahfVp3n/hhtulIbVzDwAVqDj6quuKccdf3z2Tj373AvArvuJDJXTJBbzhz/6UYBHY6YZxQC5GEL3lQbfN954U87p61//WuTI7nMgzf2NBZOgIGX80Y9/VPbea68wke4Nzo7WAlCkyTgGLIk17sUDA+WXv7w2YBcIdG9pZu6eBiCBH4BZuwRzQAKZvoF33J619PWv/03YM03nJRxY/5tPzwG9DO0dmFzH06QdcCZzvummm9Po/Igjjyzf/ta3Aoy+8Y1v5v1XXHF5xvLExYszj/fed2+59NLLOiOZkj8XHX54wOH00doWBICD5YZHyJgHY9rlPnlz2bLco9OnjZaZs2anxQBHZ/ebhKb7OC6ag4MBZRIhmrIz02qsb1VXjEVOKzEZJm7a9MzFZ7/8D30Q9xcMzvpf1R+B/gj0R+DPjcDAFpvNDZ0TV8oEYmm2Vl0eB/1irEwbLmV02kA58YSjy9577R6zk/GB6ekTN5lxJ52qNVkVjv0RKWVj5dApPde6SQDnEy3Aa6Co1slxq5sog8Mj5eVXXy3n/vjcAA6OZltutWWCEzKU119/raixkX096cQT4+TngX3v3feUA/bbPw9tD/Tb77gjwZVsqoDqissvj921OgtBAhZO8Kcp9C9+cVF1hjvyiJ7EihmAGhJBhFoZWUy9rapjm8BnWs9uvQKonj61Z95Rs8uTI7UWs/bvzFqra2tvaUCx1sdxFJ1k4qpT6J9n4jq7kV6T8ik4sTdPk3LKnudBrqXW7f3xV2Nceuc4Zc4Zm/hfWz+NTWt98FpN2B8c2bh1za1r7zcGKhVgOG99ncjAAG8GD15kr2phAAaASYDC0l6QDoQJqhiiuBamI8cde2yCT4DCAF5z9TUJ9hkkvPLqKwm8T/34qWHmgEPBe8wOdt65LNhmQUCA4DdB9rI3Aso0OmaCIIhVRyloEpSeddZnwj4JuDEvZH2YNFJCkioMVe2XtUGCRVl/MkfjdO9995WPHXpoph7TxHiFU+CNN1wfFuiExSfkc87fOetNhVFyDeqo/ElKDfjJxpOhzZu3aYJ350aS2QL+1JT1ki9rgzV7R7vvp87X1IivNo+v78vcdk2yly59LSDutNNOTb2fwB5bZMyACaDtkosvCQAS4AOdzuXuu+9O0AukAneAuOMAMkCFWic1jyRmAIwg/Jmnnwk4eO+9VTF0mDtnTufOubycdPLJXZD/y7SkOOXkk/OZC37+87J82bI4SG46b2457/zzMtacRUlgSXfN5QEH7F8eeeTR8vBDDwVUO3dr2nkBcILtpW8sLb+85pcB8Gd+4szy8EMPp8+bOZ6/2fxy6WWXpqE3QxqJKtfG1MKavfjiS5JEIMW77/77yuITTihz585Le4brr7s+6/3QQw8tP/jhD9Iy44wzzsi6+eW1vwwoP/744yLX+9GPfpT3YXoBFjWQ1rL1Apxgjj/zmbOyTtWCpc6Vbf/YWPnxj3+UvQ5zCKycf9555aWXXyqHdQkyoFTtnVqw8847L2yUa8FWvr50aTnj9NPjBPnP//zPcZkEdq17e7LatkMP/VhYSHvwdddem9o0+6u91fmpJ3MPkAMDUOYYY6kmTgN49XA33nhD5KrYRvcKhtQeA+T4k2TVzw8++JAANUwYtvXEE08Kk6+H20EHH1yOPvqo7CnkqZIrQMwXzz47wMv71W86XwlBPwNQAdX5m28eCStDkL332Sd7Dkkwxh3jCXTaFzCx7klrHdsGhG6zzbY5N8f3zPEslIA4/LDDIkXV6LvKKTU5HyoDeT5XN9+0GHjzzcgbSB+5U04FcZjSCuJW9WTExgRIdN32N3+3V9tX1dWl7+SqlQF8rr/PxP25cKr/+/4I9EegPwJ/2REYmD9349qCO+CLbK6CJps57X3rEzc6fbCcePxRZa89disTE6tKGRwt4wPVaTFOll2W3XE638Q/XhMXoKYepQK9niyuu27/bk2wm9Niq/EaGplennr6mSo1GhosM2fNSP2FDK4H5fXXX1teX/p6OenExWWvvfaO8YG+YpiIZ596tmMmNooJxW677Z4HItnJtdf+sjzy8CNltKt9UPsimPUwI99hQ/3JT30q7J9CdA9DwYIMqu8W1GmWC0yqb/KgTC1OV19WWc4GdiaZs3btUwFZuMzOvOSPLYWp5h8BX73Daq1Q5ZQ9IFy1bhXIdTVKfwJu1caxbT56tXMdIpzSiLw7ZA80/XtM3FRzmgZaK4OH8a01cQ3fNiln5t/M/Ck2Uo1e54Qa+/Jp7NLHwn6y+r/ggp+VvffeJ/Un76pRnD49x7r/gQfKDTdeHxaq1d4IUnzWnGJvAAeBDTkjcOj3zEc0mAaoBDqkW+qVBPgC4JdfernM33x+Amx1lMaZqyI5IAbFiyQytTWjM8LynnTySZGYydDrIzZz1qz8zvcJqPShI7u88447s6YY52y+xebl1ltuTW80zniCWZI2QTLJl5cAUn3nlVdeETDDRt14Yo0lM7BPgmzjgsHynVhKvfIA0WXLlpePHXpYQJEA87LLL8t3HXLoIbW3YSZ/KoCbbBVg7+ix6R9wlW11cW2O0xICEB/STPiN3M9Ah5o/7nnqVDEAJ59ySgJIQTHpGeCz2aabJjlz9VVXRXqnVxuWAWN63vnnZw4xeGnXMTKcGihBP+t+YOvb3/5Oef+91al3xOioSzSWMZYZqz3IOLkCRcbLuRjnUz5+Spk3b0656KILy1133R2QZs4BF8BKDdpDDz8cNghTe/YXv5j2JI43MjIUOSLWBvMFxH36059K0uCHP/ph+fgpHw975Fgko0CWvzOe+Ku/+qswj8AXZ1JzJNAHeoE45iT//b//PwEIJIQVPL0c8Ccob26Ln/rUp7J2zz33xxk312adAGqf+cxncn4XX3JxnA0POvCgsuNOOyVJVtsGAPpvlfPPPz8AnzRQouyqq67O2nM85hdqhoEma5LUkoRS4oN897e/fbbss8++qcsiO2X+0dp4bLvtdmE7t9lmQdlzz70y3hqum0uMqASD1xNPPN57n4QDKS5ZsWSc97nfgCrAR00cpnnfj+4bC397OSBzw403lHvvuTcJC33i3Kf33X9/OexjH0ttMymjhJ7axNSWLlkSMCoJQVKp2TpjIHJt68f3PfbYo5k/9zhJdPaUlfU5EYZr5swAe+DSc8q5MJCRQLS/AM7uywVbb12eefbZqEmqMc9wZJTuP/vP4NBAmUjtMtMfpQy1hUxqg99fmXvf8zv9JWfMTE3cwPBIErNh16aTSFZDIwC6tYuw5zRH1uZy2xxHpzJx/Zq4v2xw1v+2/gj0R6A/An9uBAY2m7PxRA2uKogjp0ywFnldB+KmDZQZ06o7pWbf42tWxp2yDGKcJuuo6jGqdG9Sljc1H19Zvh6Im2KHX0FOlVc2wNOMNvx7TfoPTSuPPf5El6l/t2y40QbJzqtnUBtACnX5FZenoBwTx63Peax+f1W5+oqrUt+R+jWukkceVd5+5+2cq2y1AnTfIzA79thj4jKJORDknHPO98tOO+1cndXe+n0+Q/42f7PNytx58xJcyPiTNB151FHJjmpdMAnSOrA1iYD+gPUyUU2a1loS/OnJmwRvU1kuBe6VSe3MYaawgH/K1KR+R2B7T9baA9ZdXWNq9uoJTongJ1m+P3WeleKdrPfrATZzTA/U9RqbZN0aKzsV9K599DhTTgH/Vf6zJk52GgQLJD/3uc8HULGlbxbw7LuB9dNPr8Fvaz4c4DQ8lNopAE7ASDJlbZBrqnHacqutyp577BlZ38LdFybwB34ET7vutlvZd599w1wIPgWFgmznJGh2TIGmABYwA5AYWQCEPz73xwmmMUKSERhe3x+jmTXjeb/Aeqcddwqo8G+ARPB/+x23x2JeAAtUqs/B3GAS33jj9dQzcaYk05NNxzz/5u7fBCRinMnLAEqNrpnAAHSXXX55OejAg8uWW24RsIAlAIQYxDA9YI8+6Y0zJQFTCYEpjHNdf4CaV5pPa4LcSaRbc3rjx8Xzwgt/HiYEQHU+GCJjeeaZZyTwvP+B+2PawmJfsCxAxqBwASWPrYYlM8r3vve9yCg/fsopuS+B6UsvvSQ1bkccsSjmDf/2b98tM2asUz5x5icSPAvCgUT7SOvlRRqLyWFMYq4F4ieffFKZvc6sOFCSrmLisFHGyJx/4hOfyLwDH/vss3cAtGs23gJoiQBA2XoCVD//+c9ljIEuTJxj2We0MZAYIkc0Bl//+tfzOXViGDDyRY6q2C79/PQvvPjii8uiRYsCoMI0Pf5Ygnh1TY4BKGB+5s6bWy742QVde5ZZWcOuzXE4I5LYahRvLQMZTEE22mjjsEIapmN07anYUHJRTC6gs/deexe29JdfcVmOpd4QmLWuPrrvR1O79uxvf1v7dHZOxdZfekYOD6fEq7Z9GAhwPPzwRQE4xrImCQciH5YoA4K9F0Aib6W+sM9Y5+ZQgs64Wn/WhLFUKwlMA40Au4RAbXROjvv7MLsYQLLFO++6q9x7zz1J6O277z7p42de4yA8PJxjkUeTj+qtx9nS710H5l+NJjBnP5q9zjoBt9YrkOzed32k2RxvOfc6zs477RSJ9Zy5c8vvnn++XHnVVTFocg4AoHYN2hhg7LQV0F5getf0O/1LSyljq1bnuO5D4M/9/M6776Utj5sWgK11bvoaAnEarr9Tpk3Xe3M4e8S66zAHq47M3kuyTFJprL3/rLP7NXF/LqDq/74/Av0R6I/AX3IEBjabs9FEZbx0DgXgKogTSGLh9ISbPjKYFgMnHHtk+sStGXu/DDI2GZw0NqknXSWUkYaFTercK6b8TlQfJ8Suhq7HvHTAo9mUV8v76nDXmLiZs9cpSx58OPbWHr7MIgS1O+ywY6QmsvrnnnduIIcgS+CahrcDQ+WOX99Rbr3llgTvW229Vfn85z6fIMsD9wc/+EGvCa7AW72F8/PQVd9AMrfinXd6mfr009GbZ9WqHM+/gUMSPECuguDqvpnrNB7+ZBGdca6wqLFS9V9d4AsArmq94P5wKTQwNhVUderX7rhTeNCOHW1jvBYIm3Lo+t3muwKrPyDiuvOdNCjp6vk+UAf1wbOtZi2TQK66TnbN3s1rN7dT+7xVB8RJh9IPHhOI69S4CZxIxgQe5oAc7cknnixfPPuLkRS1fniCKM6B6m5q0+hqgiLIi3PixHhcRQWyghfBrcbLnAbTaPqgA2MYIgDEosTAYIP10wAY61KbtA9nnajDEZBjU7wYLQBoQJtst0bH2C3vl3GXnV+69PWwiHGOXLh7ZR468OuYABuZHdAh2MToSFgAbQJabB3AgYlQj8fenOkJRgkbM9VwB3vxysuvhB1JMLruumEJyEvvve/+rPOP7rdfrgkLhc1YtOjwsvHGm/SYuCbRbRLWLufTrZ26mlurDGMQYDo+2cOw3uP2lqGy4t13ysUXX1ROWLw4MlTBO7bE+TFtafJJ52JunC9Q5B4hYcOI1lYg4+Vb3/pWzhuz5H7EEv30pz+L5BrbhaH61v/7nTJz1rrlgP0PKAsWbB3TigeWPBCpHwAFCJJunnrqx9Mf7Korr8x9Lik0b9O55YILfpoWFkATxomToBpF0jnjL6A/6sgjIwUEkgEgAbKm5oJl71fbCJC98LsXsma8j+ySAY0XMMlhE6tjfVk7zbK/Nop/IuOb/nZlIsAWO0ZVYA8EEMwbsGJ/AtTIRfV5I5OlHMA0qXkkmQVaAUBgxtompQMajjziiMj4SIOdi+P4LNCKkdtj4cKYcTApIRVlzrPzLjvlHnGOwLPzx1RycMQyse4nv9SWAQByHO/bYfudcr7e7z6wZqwF95Pedtw4vfwboMSiMTgBSkjbsWLuATWCQD+AtP0OO0Ryi323B9hbfB/Qb1yWL/995sN3YjGtNa+lr1cHWEkF79XywL3reeDcjBO1RQOG5q31DLV2ANwXX3opyRD1ZGooJfk2m8/gZoM8U9RS+g5JHEy7NeBlHwDYnb/WCu4V3ykpNWde7fG3ZmxVGR7mrEp5URM+GLl33iZ/LbmvANRJEMfRdU1ANVCWezLN3d9LvWFr92APdR0BfDNGkwhqDdjNR78m7i8ZmvW/qz8C/RHoj8CfH4E0+67sVyepHFDXVuHYxMRYWTO2ssyYPhRjkzNOPanssMOCtBwYIKfsmn3HaTH1MpWJa2V1qXPqAn2AJl1t/LrrJVX7xflvUspXm2o3448KSJpBxugM2eOlcWXTW4jTJNAliykofu31V8stt9wcwwfn89mzzoo0Ro0ICc3NN9+S4wkoWbbvttuukUZd+POfJyAjp8EMkGJi3TSMlqUXLAugnRsZnCDMQxL7h5kBFrnQycRiBQUMsrQe4MCC+gjMnR5CgiEBmiCC7AWQ8NAnf/N+AZP+QHoHNav5pmHzYE+PrPTPqr3nWv+32kyd62fHZHbGJ722AR1QbE236xB34xuejbhxEsD1WMSmqJwyV+Ysx1VUz9mymdN0663r9NZrAE3OWNtJTO0xxrAms9tjXhtRGaAXMPdHXnFSrQxHen0B0mMVSDNq0C/w7C+dHQc4L8HxPffcG2OLQw46OEGu+jSfJfUy/gI7YOfJp55M8IvxUU9lPNXZMAVRZ0USdvnlVwQ4eA+WSCBtTkiuuFr6N+MHwAHzJaAVQKmfcq7eJ+D0PowT5oIjoeATy7LeuuslqHQ9Xj7LnELwaq0LJGXfBayMOEjFsGQCPo2UMcgCsVqvWPszpmfWihXJqEcuuHp1/u07Bdh+LvmAIcI06aFlTFi4C+oXn7g4IBJ7guFxH9Rm20C0PnL1Pk4wOU7iOj3rgzwxjc/DRtXEjfOq7RNqiwEyyHPPPTeAjPMjcIZ5YvAAbGIa1aMx82Ba4XheWDbmEgw4gFZs6Q/OOSfMCUAC9Gy22ablttt+FcaIZX5lQjaOOYl5dizn6Fr9Dgu/ycYbp6eg+ZEkAiaBecE2AHnbrbeWrRdsnZoqPSrtEffdd2+YXG0ssPfAlGtTV7voiCPCoAAtxgYIAt4ANeYkvktgTcJLwkjWbX/i6ujuZPDCkAaQsY9hR5a9sSwtAZwPANcMm7BuLYHmz8cffyIAxxxj+6xB11rt5qfn+n3mPet/5sysl8pGM9AYqm6FU3p32i7Mjxo986fWzx5W9+fxMpZ9cTRjqja4JjdGqgvo798MGPUzUnUvLBoprOvgIEnmm89oh5Kk11DOTwLMGrZ2mKD4jO+ZOWM0Y6TO0/y1voDMbaxFeyrg3EBKq6F13Wr7Lrro4pwHE5hY+K9Zkzlszd+nOqoCPJhA69i8ukYJQO/1HGotK9JupNubMWn2oeoyOTumOvbC555/rvzrv/5L7d24+PgA6pYY0RD95ptuSU9Vao7Zs9Ype+y5MGvF9wBuWLjxmI8YkxIAB3C9t+LdnId93DPkXdJOrViGh8M8tqb05tC+5x7GxLlOz5bal7HuG8bbOvFfUzN8ps/E/fmIqv+O/gj0R6A/An/BERjYdJON0mIgQA4IC4gjYSHLKGV8bGWZPn2wjI4MlDNPO7lsv/3WaTkwODSzTBRZvIFaw9Wzsa/BOUwoI1iPW+u00oi6oqg82KYCtEDAwcEEik2K2UBeq/2aPWvd8vzzvyvfP+ecMn1alZ2xAj/2uGNTS+L9P/zhOZHDAV4CYbUnM2fOLldfdXVZ8uCDAVKCV7btX/nqVyKvYlyw+MQTw2IIEDzASHkU1x940EHJcmvA67t/9MMfhtngeiYT3IIQAbmHnYyuYEDwp5cduZNMLVAn01t7ig1GbuP8BTgtyx2TjfffD0jbYP31I9VT8wMw+hwmSRAGDAj8jKmfC7SwitinSBS7huFtTjKeHyhe64G0Hss2ads/tbapTlcnhcs81tYQDcSRuWb1TOrsOmBmPgHKCtKbAcrajpx1pU+VhObf6Vn4x9ssBArm+6u9tvUCtAjisDWCR9I3Tm7OydyaG5nuffbau6x4+52sC8E0oHCMHkzWyuzZ5corr0qQBtD4/taAm4xRXy9GFNgCc6w+xrw5B+eP0VF7BoABJJi673z7OzHOYM7g+wEx0k0tMfyeMQSGSyCu/YGAl6kBmSEplhYAPoeR+M53/i0OiSeffErmXBAOkArA1Y0xQgE0BPRtLhxHIClAq4Yia9JCgEzUWgN0fE4Nnqa/1haHROAWeML6cIrcZtttu7qisdSZAizWs8/7zjlz5uWYIlFBX00+SACN5fua5DVyym49RcI6OhrjB3JA8kWBtJ/bBwCVtH7YeqtaUzQ6mvouQN1363n3zDNPB3CQmrpPGL1c+PMLc++RGzomORsw+vLLr+Rn5H+u/Uc/YuIxN9dM4ijZo7G7+SN9Uwu7ww7bp+71152N/AbrbxjWCJh2HGAAi3r/ffcnSSMoFrSTxboGoEnPMbW7jf21Vqu1+/q5JsyNMTPeWDx7E1mg/auBHvd7nE/H16Q+rkqBR7t6tYkE4sx7rCEgxHswk+o89SXz3RjoAw84IMdwfyVJMrWtSdsfIluvQHmtmtvuJ+7pphSI2mKK4mDC/b7Ww2tS9m3tuQ6vyYbWpH2Y2uFOzl/fX/eI1q90bUfUqXtT98SqLSu63pgBJGPYpLEkX+wTrQ+i97hvzBOXSuCc3LIxcH4HNJJpWszeZ+9yXxoL97uxb43V04og/UinJXFnPfiZl3GSzKjSRO6uE+Wdt98Nw/mDH55T3nrrzXLQwQeW7bbdpqxcZR8ZDgOqSft113qWUAkAyutH1jlnzkadYyXFBLfJlWUEEze+Js+rlQD+e5KDY0nIAnHvr1xVVo+bz5HctwCtsQboKAIAP+yc8WvGJ0nAJsEy3ANx6hiNQb8m7i8YmfW/qj8C/RHoj8B/YAQGtt5iswri0qh7sEx0IK4GW6sinaxMXAVx2227VRkYGOv1iQvgExD06uo6Y5Q8yIC7Js9sIG6gDEzpSdYCfA/nWhcxCQialLIF+kwIsQX6gC19/bU8KAVfhxx8cNnlIzuXl196Ke5sTsdDSC8uxfIf+9jhYRRI27baausEUS++8ELMSthmH3zwQbGcBgBkrwXbss3cBhcvPjEP8/R8eu65AAUZezVIgk7BgnM///yfpBZPwTx7cM1tPYC33GKLMDdkR4BmrQEZT6DU5IuCXfI3ciVM4NKlb6Q1QmzrZ88O0yhI9VA3JoIhEiGGGCRz5F5AoQf4VBlbN5g1qP8Pgbi6YiYBWWXqGoir8/DHQVxXNbfWkqvzN8mktprHLj78g2bovQ935ix/bP1WQ89UxUWeWoPIGshgwjCY+lExfKjZ5vdjEgF0zwdU3n0vmX9ghyyXY5+/C26wNu4FIMZ8C+oENb/+1a/SD8t8COBJ4QTg1oX3+Ll+ggKizedvHtMD8/w//sf/iDRXDZx2F5wJMbWCe+sGeAHwyam486lDAi6tAyBRz0L1MN5/7o9/HKt4a5Wkksui9Qi8AlOYP4E+ySfnSe/BOHFxJC0U0AriQG7SNOBQQIrRwRaSfGKH9FnEYqiHElC6LiwKsAOQja0eC4iqbE6VN6oTImnWTFpz8ZjNjK1JYiHMzGpGPw2UV4AuSDfmgvt/+Zd/KaedflrW8C233BpmVU2ZFgtLX18a9sW9whCDY+iJJ50YdgrYIgnERBor/djuuffeSMTcm0AoqWnuvwULMlaMJdyb5tk8Wi8MOBzH2KgrEtT7fWV6V+a+Ety7Xi6Sy5Yvy/xhczC9gnTMHqZQDS2ppe92v+/30Y8m0QCstkbhrk89ozEFxiwy8w7Aq2kE3kkOnXeVj1aAbF7seQJqc6D2CWiwHxiDCiQkFTRMr32+uOu6F6zz008/LedXTTPqXvtH77FeGfPazrr1vp0IC1XdRSdbmgSoV/H0H+wBfpCWIGvWxBQE0+ZlXNOsemio29s+2OKkHmpSYv2Bg9uLun6c9TlU5fytrsv8NWay1Vwbc0zvm2++lTWrpQNQY2+qLFbJ3mrt9gyqBge6hGSVvQOG7dpdC7msY7j/GgPuHFyXPQKTiFWbO3fTALQnnnyinHHGaen55r6fMXM0CTj3zZIHH4rD7vTpM6NckcAjUZ07V8/JjXN+00aqWc4662jIvToJPcm/lQFxFaSHiSOHXDMeExMA1FhbO86p9YEDQFvSL6oCY9qBuBzbfd4xqn13yj95y/R/0R+B/gj0R+B/ywgMzN1og155FSbOf40tmT5tqEysARiGOxB3Utl2my0riGNsMlDZjgbiWk1cVwmVICMMQM9oAxNXm5UONefGKaxRz8Uugfqk8K/Z22sz8P57KwOknv/d83m4cOwCnDhKklLef/+9YVoEM4cccmjkawJtn1OTwSzhpZdejnGA4FeA9hisjwAAIABJREFUq1GsP2XoNR5WW8AtbJ9990mg1iRzguKHHnww7QZk7GVyBYY+d95554YVELByEgMAAThBpOBegIURaUFO63+XIMW1Dla7/hZsALSy/Pf85p7yyKOP9qSjXDXJs7xPJlUw4cFcm4tn4OpCmmJq8kFjkkkWrtaoNWOT3qd7h2hy1hZcVbOKxryZrxq4tXq+tddwgqoOQH6whm9iTQv4JuvrprZEmOqCOPWoVWpJllQBrQK5Jsdlgc684fjjj03QbU7vuvuuWLADzgu22ioF/+YLM8FsguGIoEZg9dqrr4Z5AQBIHo2LIJmkDcMjCOJKyArfZwQ85IUktwLGzeZjh55JCwCulSzbzZW1IqhmMMFlksOimpnnfvtcxg4byIQFGMSIAVVq6pyfwP6AAw8su++2W/mXf/3XgAVgCzPIUCLGKffdm+/922/+bcxSgDiufBhIoBLgAM7I+LC5++23f0Ae8AqskpEGpEyrgFRtFwABYPos6aaxBIglQQS3r73+WmpqMGaAgXu9NjWfnxoe8i9BujH0u55ZUSeprOYmGNo1kVNyDK393O6PrPTN5W/mWGFVp4/GGZG80bgIsCU+BKJcNB997LEE0AxYJGgc13GWPLgkiR37AQaE7Nnv1IVF8trVIQFAVfL3Vt7ruipeqbXBJKs+9+6KaotPDu2+FhhX5gc7NpbjMqTYfeHC3I9Y4B123LFjpGsfRtfiuyYBIkdSphij5ZFHH8m6wfxiITFypKEAqP2hmkyw5a9ul47jPKyx115/vTz26GNliy23CGiwN61cWWW311x9dRxIsbjWlvc3Nq3tBVOZ9MaChzn9QIuUxni5n9rvOy+lyCnVubbXVNas7e21HpoBU5NFV4ktkB9VRxQak3WVjpVedXVCpkivq85bQjC2+6k7rixurcms7JJ/G+v8e81YpNS3/eq2svtuC+NQTJmRPnKSDgySZs6IOUkFua1/av3e1HJ20nBJowaE/byCtsHeuPq940YOOjSU/+684+7I9z/1qU+W+fM3LcuWL83zK3Voq8eSEHjk0cfKVVdeXaZPr0ycy5Og3H77bePeunpsFXlMQNzs2doArCpDA4NZd4AcEOdz1uyKd98rq8YnouywVo2z85KY8KyyfiQDWn7P36sb6UQMjTyv+iDuf0tc1v/S/gj0R6A/Av+hERjYav6mvfh6vGPjJoPpNXGinDk60gNx22yzRfrEjUybnYbfYUTUYnXP7lqTVZ/Dg4M1E7omD9rO9ERQsJZTXe0Z5TtbHU3Fdx0AmFITN2N0VnnllVfDYJAaDQ0PJiCfN3du2XW3j8RyWmZdEIQR0HuHaxmZHCZl4cLdyxFHHJkglSucBraf+OQnwySQQL6xbFkaRe+1994BYQKeZMonSiRnnN9IXo444ojKTEyblmMxmWCRLXgVsKvtUauTTCZpU2ygh8K+TQ1mPbwbKyEA6BmddMGTnwkuyMM4YGJiPIj1KAJcwxR1mepa/zQ5bmsHX03WVCemslmTBihrgbj6y4YDe+8Pq/ZHmDgzGzfFANCObekCv565Tfd1rbZxkp3rnc0UOW6itT+5eBuIa/VedbFNJLD//ve/FzOBk04+MU2XARyNrzFWmKb1112v7LlwjyQBABRgC1DQb+rV115Lhh1wv/aX1+Z3QL4ADVDAAnFCxLIIuAGELTbfIrWS2C5g3nxwLtSDi2EEQCGoxlBZGwIugKdZphsPzAv2R82SBAIAAaCp4VIHRaqHOfrCF74QJ0VGGCSMAnzrwtrF/H33e98th33ssPTtEhAy2fF+8jxrl0tgeiTefnvWLyDou8yR9+iHJYBzvaRWHDFbHVgzJiEZxQoCueRZ2DgSrmXL3owhA2DhWCTOJJjuBc6bmJvmSClQB1oq81FB3k9/+pO0AMAmSqAAU3owAqZqTbdZsCDAE+iStJC8aIH5+T85P8CHVNJ/gnJAye+BrSeffCo1cU88/kQs+4G9k086uWy33ba5NxuYaMybeirXZ72ru5MM8r46Z7WecBLwkLWtzrUbW59jSf/b555LEmi9ddfNdwLKJJXWCJawyfusYcygvUxdlM87Hoklcw5SVzbw2F9zTN7pZ1hHexOAYA+yVzEVeeLJJ7Pf+bl1JmGhTQNgirFn9KFucgONwrFPUxM93d/dTfarZkI0aXQ0Cc5yH9tvCsl8BWH2gNXATG9r6ZIz2Wdq25iAQ6ZCHVDr7RdNIp0+gvX9DUT7Z9QLPfemJiqohZjDnSy0IrrO/Xi8AjIy/yqnZOxR9yaGWGoYJQQBZLVq1XSqsoPNYbKxhW3Pq3LwmsQiSbUeHLPVjKU1yDtvB8xbC66jrVHnIoFz4w03l/33PyC12Bxk11m3MmlxmBwYCNOtJlLrhtHRWWHinBfZ/jbbbBUJ7xgQN7EmRl7W1NgqTN9QVWSsXFnGVrv28VwX1QoQN2PWrF5iAuPX6llrvWx1jjVO9ZrMfQV7VbqrvrvWT/aZuP9QTNV/U38E+iPQH4G/2AgMbD5vk+oEHglbrTJocTzZBiZu5owK4s447cSyzYItysT4qiqnLJWJkyVuYXcPxDUJSienrL+PtcnacsoEA9WpMcfJs3gq0Gj2/J7ZtR5DXymBmaw0UxAOapzoFizYKr2UuHsJgv76y1+O+58gXAuBAw9ky71V6hh+cdFFqYX55je/mWP6ToG9RsveR9qlnghYE4SRnakXEtiTxAnIBPDqbVodFSZCY1p1Sg2wuOqelTYp0urVCT4aoIuMtHOsbLUdnMMC/jiKTZuWB6pAnL22xrIAI0aFzBIrJOiqrEEFRepdmlSzi4Z6zoKTAO2DIK4B7bXr22pQVednKogLA8vYRNAXRqX2k5pa01Lr/yabuTcDhFaDaTW0V1sD/5GVj93NuQQ4cj2sdTPf/e6/pXaR5FDNCVlsZSzWhEWaMX20bLfNtmHrMDUCbQGzaxPcOQbZ5Z133ZljklWqNfJv8kCMCLc7ATT2zecFVqS6TBTSA+yNZfmZuhpz05rphn0ZIaGVrV+VOZUgsK7afD7zzLMxOxC0SzqQEwomf3bBBeXExYsjD8ZI+R7uccYccIsM8sYbU9/jOgTUQCB7fetF7ZfvO+bYY2KOISFw7LHH9YJaUj5BJrYNm7jLzjuHQTcnrluGvgK9a1KXZ4wEdpGKST4MMC7h9Lo87qCAF4BoHLBfwCCJmnq3SVlllemaP0wcZhTQbXJB1+icjBvQDKi4d/y71fO4AGyjHnjAJYmze1Xg2YAckMMdEKj5zW/ujgOlPaCyErU+CCAlz5QQ0g6C8QbABJw5j2Zs9OCDD5WXXnwpdvfV+fbtyD8lCQClXXbZOcGz9zeZNcDFEIcphYQBiaW/Oy4Tlmp3/36YS5JHc2mu9CCUWCL1VCs3b97cSCzvuuvO1N/pS4fdZ3pDMm7PAvAd17643nobpDYYs/s33/hGgJ21CMS1OsVGmvXYuFa/TLfee02Ct5r7qUCr5zAa45CByCSBuMbSNzVHO3ZjeGrD90mQ1pJaDbw19m6S0AOGat1pfXXutjHKyuZTfxrH2eqyXBneynymfjYqB0xfZeqM0QsvvJg5xEoaR2tfnzXPIGvbnGCiXGeOPTycFgP21sZUSkxguKwxY17dbDFkjE7Gsgern7YeH3zw4XL5ZVeUf/iHf0gN3arUwWEkKxsNSPqOBx5YUq6+6poyOsqoZbisu856MTaZN09icP1uvwNg1drVHpmeqWHNqD1SD1gVAm+/s6Ksnihl1uzKLtufc9+uWtmrFawJhdUBixIMjud7K2NX3Zclp9y7n/ni3629GP4jm3X/Pf0R6I9AfwT6I/D/2wgMbL35prUkbgqIq49K4IPkBYgbjrHJ6aeeVLZZsHlA3PDIrDLRySkbS1Mzrl3lU6Qx1cQjcsruARwZZR6okxnaP1bM3h7M7eFd5SwTZXhoJEHtSy++EHAhqN5q663LHbf/Ok1R99xzj/LEk4+X8887P02VP7LLLuWtt96JUUFr4Oqhy7iE1fNXv/KV6p43Ph6WQsAUY4r1109A+NKLL8ayGxhI8Dw6muCPIcVxxx2bB9z6TApmzEhQZwySae6ARQtaqgyJtKwGGk2ak+vrAqNmtQ+4tT5zySKPrckYRlY0URL4Cc4FJGR26u2aoUTqNbq2Br1eAVNkSGsxcL3se6xn/oCBa+sAKGgSpw/KKce5o3WyuB4b2F1PPY8P9hOrrF01ZKmyqvp/3cL5M0u9lwxIBr72HDRGrvt73/9eLm+fffcOI+INpG1Yh7vvvqtsufkWAecCcXJC56CODjDHGgHmAjsBHJZLXRo2jzmNdSYbLQi/8BcXpp/ZF774hYD2O++8KyYbxkh2X32VtVMNEkrnGFkbkwfodgyGALA522HwHIProc8DmaRdvpfDoDpJbJ11izmMOc7MmWFoGjv00f0+mh5iTFM2WH+DfE6NnOB9kzmbpImzYE69FtMPLCCmT5AJ3CxcuDAAUL2WpEGTrLpuYBMoENgBS+6DymKRb7VERa23UdOHMfJ+4BmDhsUEUASIzYHWvrFy5XtpZI1Fw2CmXvXFF9KAGeDEKDbwhkl337V2Be4d97Ckzf4H7B/DGOOmZ9n/x957B0l1Zem+O7OyiioovPfeew+S8CAECEkg71tSy0z3dM+d229evDdx379zb8TExETMTE9Pj3yrW0LeApLwCCMECIQ3AiQQIIHwtvyL37f2OpmFgJ5204roTAVRiMo8ec4+++y9vvV961v6zq5dxZxjSQ+jZUFwjWrE6M9FjSDyUeYtjCbgnF6AAB/GFeDKWFEjBwNLnznMVXi+J02erPOiBQG1qcw7gAqybprN00ibewYgprck0licJZl/nBOAERa/SdMmciRlfdF9ioYpyMDvvPMOraHeZJsaPu4nUlb63CE//Yd/+AcxNT/84aNhzpw5qq3DmIfxfu2113W8Rx99TGwfaxWMjRgqrb/+ypFA+kMf2TE3P8l9pwEZY3wAIpwj97QCOWUO0HPAV7sk16SO2RLd+ETLyCTX2MR6l1qtdDbZkwDOyLpp8sXEn7mfWnKA+kGHfc4kk8xxabwzaJwI88XAobUeYY4wTqzBLv/kGO6uqt9XkIgBjJXp+zD7IXmnOk+koQUFen6t+XeVWN3Fi5fKBRmJ6+kzOFtmQqbQHCuVFEunw2ebNoWFCxaHTIa60mpJ80eMHJ4Ym6jeWwoNnCVpMVCjliuAOJgzrlGJjuK64fTZc6GyJoT69LC8cEHnZQCyXIkrkjOMMdfCd3M9nCvXyu8At9RvIrMGxN3z0N/kQdyfLBTLHzg/AvkRyI/A7z4CqfZtWsb4mfXZGn77q6YGC3tcD0OoX7dILQY6d26nFgOZotKQTiPny2HitLFGVi5xGIsMTgRxlzJxHiREwieWxuc6kmXrEsj4A+KefPLJgOyJMyZDTQC2Y+d2MSNNmzZWIPniSy+GHt17yDQCCSZZdQIbNUwNKbEFBEezZt2iz8NgvP32O2Lt+H93BaROATYEw4STJ04ocOo/oH/o36+/mDgCmtxssmojIogjwJV8KEp1lJ3FmKAgI1DGe83cwaRlXojP353FkhmAbNytoJ7PEYggHSVIJlAcMXy42I4LF8okycJSnMaxMHRs2O42lyujzInVIrAwswlnzhLJWDQZya2r80DN2gCakY1lv60+znd6r2/JKZOJDKUFZu5Alzttsyxd7cmsI4syNqYRCZHL8ciCw6YgH6TZb/0GuNKlwthxY0Of3oD4U2HXrt3hMEzr1q3qMUVtGwCOHmHUjdEzDJMcgABAgvODsUIexX1GIktABnj51a+eFyAhcMY6fsGChQqSqaPjvXweJgUZJfeIeQcoANBwDM6bgJpjUS+JiyD3ifo9pFgE4UgsYYYx0aGXFcB9xozpCn65To4JIGM+Aixbt2ktkIIcC1YIFg9J5zdfY5F/QmAQV72NGz8TCMNA59133xNrBICCJYIppAEwYAIg6+YMBHWSjNarq+PBZAKQvFeZtbewNgK5joVfHTgglpIkCM6JAGfmKewXc537xpg8/fTT+h0MGYwizBXMGSA1sUIvKhLw5D2MlT8v3O+5c+eF0deMDmPHjJEx0ebNm1S7Nm7sOAFVgI2ZghiLAkAXuyBDjapw9Ntvw4Tx48W0AtJgAGHVBg8eIhMM2PnRo68JAwYMVJsSxgKHUtYGTHNgETlXWMFrr7lGbQUA0ABAJN0wriQRuF8kkkga7Nnzefjgww/VC497jOwSGSznBMhEOv3QQz9QzRsOk4z7zJk3KhkF8KTtAs2Z//Ef/1Hy6vvvf0By3JWrVoaJEyaGfv36a33r0rmLemZyP0m2MO5uynO57YJnlWfLWPdYg+aIyyXYSbuRbMsQkhMVkkvaUR3AOXOW7CmRQc+VTHuCy/8tC/6y65GDrFxgKHUADcQjG6c6Y+olo7Ot0oQCJ8h3jT0UeKUhNs62lfTjxM23WiAHgM0zIHdP/i22bGCu+PdyfwCArK3MMV783UyWrP8a89vllBzDas+oQaOWszoUl8BiXxCTpn6JGZPSI9PcsmVbWLJ4qRKWgCqYs7ZtWocePbuH9u3b6j31S+uG6ir2hCo9QzT6VnuEaGzCeBSX0NbiYiirQk5ZV/Vy/ryajN9cTfleQBzzAtaQOcg1ILtEjgxQV8KmpiYvp/zd46v8J/IjkB+B/Aj8SUcg1bZV8xoTL4K6qAuITpMKzCtCpqAmFKSqQ4PS4nD77JkCcbQYyBSWhnSB1WRZAZzDAj6fbMe2SSZVTvGbpME38Jfs+jFocPmeMz65skRUPmxqTz71VDh75rQ2SmRljRo21OY8bfq0yGxUSPpI8DllCjVw38qgxBsDsznCmv385/8umRbBIbUpb7z+uqRaND7GgKJly1bKSJI5p4YOS3dkS8i+cI27msNb4uIYG32b3BEghjSnQOwamXk2U5g3+nwRoWMR7vJAK9a3wBMQI+AS5T1s2phhABKQkuKuiWyOeiJAJ4GHF9yTFSZQyc1o1wJO8Q55oGJSTHtHbi3KpTNRme6CLIgV4+q1I1HGdOXZa/c+G+zVbjVg9YHx05Gps7lg8lMLpqjfqDEJ64ULaub86muvqK6FYIcGze3bd1CgBBiY995ctRhAcouF/5LFS2QmQR0RQAgGDLC1YeMGBb/z58/T58aNGy9mimw69+yzjZ+JsaNu7tixb8PadeskX2S8YYJg72D2AGOAAFiW66+fonuNS+GRI0d13WTqGUPAAEmD/V/uF+ggq8/3EsBjxrB502Y1Ht6+bXuYOnWqQAnzluDqzNkzoUXzFpojYhQ07hb8Mqe9vgt2jHnHs4JUd+7cuaq5mzJ5igJMPkgQx7jDEsEQMr5qEFxeHj54/wMBRww3eD+um7g0MncJOPW90a2QekTYKc7v8OFDOv89e/dIpsiYYOySZTlSMmPBpIW+brgp8v2APcAlIG/VqtUKnGkl4M2/CTQ51y1bt8i4hvt35513igGFBSOA5fMwV4B4pMcw7QTV9NIDIMOCcb8BODD2HTp0FOiE2QPQAfR5vmgUP3z4CLGk1FPCvOI4Sv0t9UsOCGErYRNvueVm3St6wN1www2hTetW4c233hRAmD5tuu4tLN9//ud/qtfdXXfdrSSAMTwVkkXC3NHLkrF++523k7pJTGh27tgpcMh8BQDThoHjWj/BT1U/2KVL1zDnpTmqTbzvvvuiI6FZ3buc97Igjh0gMfXINTKy9d2lhJf7LMYmMPN6shPA97uSN7YmOIOfuz4kQDBphxBCkRgr3DJtKzFXVGss74ytat7iM+H7CYYigCtPwMG8Mf8BM16TzVyhntOVDS71VA242rvkqCr4f0/exbVW9eBJEg6DljpKcqIekGNJij+W9DL5Z0rulEuXLAvVVTUCYvSLa9KkUeg/oF/o2LG9mD9AXFUVLCH1d8UCcKy7586eNdVG/CzP+QV66pVgZFOWtKFhfHgfzzYvQCt7Jc8UjB5GWfy/STA5j2K9/4HHfva73sw/afCSP3h+BPIjkB+Bv/QRSLVt2UyVVPbH+sT5K52uFojDg7B+vaJw26yZoXOntiElEFcvpAuKE4OMaGlprQp+C4hLx3oGQJzXQvhmmthJRxfEXBBXVVmjLOerr76qYI16Ajk+1tSEnr3MoZLaEjZO3Cs3fbZJGXOADRlGGgKL5Yqb+r/8y7+Ek6dOKmvNhkXgSnAM2ENCQqDJ+9kAX3jh1zLHIOsOaABseY3ElYIhgVSYrGgCoGAgglcCXLcIJyPsJiCq3yC7LKbOGrcqaKi2InqkMVi+Y5ziFthIynAnw40TRzKMXggKjbEyZtWK16+wB0cPGWfhssGSYNwVnxHFTYA4x1oRqF7azuDyB8iCuFqAUnMjC+Ac0GZltRZMAmjNDtsy2fxbZUV5ePKpJwXaYMgmTJwgeSOgAPOLTRs2hAfuf0CZZ4r+GXeC/R07d0hKB7tKLdQna9fKGh6g07pNG/UUdNOOBg0bCGTB9lKXSKYa4MZ48z2AO4Jr2FCCIlhdABAOqBwDgIikCqt63sM9BZQhsULOiDHHlq1bw769+wQuAKTMSQDU62+8IYMSkgkAduYp38u8RYZFPRoAlT5lzFlc9phDnA/g3ySsKTE21OEBeuijxjxnPAEXgBvYbRIXnC+yPpgh6r4ANTx/gBUYbp/fyK6oQYMV4NljbKz+yHptEUyuW7tWUmXMNWACnUnDqOE3L/5GRi3du3XXsw3A4fjUJAKIqZnj/XfceUdo0rixphfjBsMCs/jBB++HPn36SgYNWF20eJEahZPUoeE6zNsPH/2h3CI5DrVLMH4AP0xeYB7NdCOEo0eOyhEUYM3xYOhJCMG+j7lurM7l0083CMQBYOe8PEfX7E3NcTd95OGHZUYDaJx6ww1hwID+4c0339B301ia9zIuTz31VKjfoH64/7779f2cB8CBXniA31vV/65X+I9f/EJSzttvv13rGhJYACr385VXXpFhEw3a58+fr+saOGhg6NqlW3j3nXclNX/iiSe0VrBmMp/MGRMW6vIv6+9Y23HWQdmVEkEc6WrulFfbaC3Ble0LqZ0ogi6T6MP42XNf6yeACNBSaXVrYlqjwsETYMzRLOsfrynK2tV0PgJC9hGYNUCzt8Tge2GskSjybHirADUeF9gFzIXI6AXVlKEIAEB6g2zV41JfB1tYk1tbZ+u7tcMpkGwRhQZza8mSZaqJExgrLgm9eveUO2WDBqX6THEdateY/5QryFlKQA5G38yJYM9KQgWJwvLKUFy3rhI8vMddKfl/b/DOMy1lQEmxAB3jxfnDxBmIK8mDuL/0SDF//fkRyI/A93IEvgPi6BNn2yWZRogWQFylQNytt9yYw8QB4kqybEniKmaIwNwqTV6ZC+pSBAeRTbpcljUJEnIa0frIFaQLVZ9EcG1VdjVyISRzPGHC+NCnT6/YOBaJiLENEydNDOfOnleQDlhzZgsm5p/+6Z8UtBJAtWjePDzw4IOhXdu2YrjY1Ah62LyRSRFMTp8+LWHOVBCOXPIKL8voWraXc+G62Kw9Ey5nNZrqplL6Lt5n/XvqaDPndwSHZIJ9nLQJFxUpcAcE8hkCCt777jvvhKZNm4Xrp96gWhuBRDVPr0oy4w6ELj1lC3QUItVi4HLd4y53mZcDcYJ9MTC6GotnAVlWuuufU8AWz6P2+USoKKbJemGZjJOaLIwBCsSarlq9UnVNAG3AC+0gGHsat98040axaUghGWu/L0hskdERlCFvw+GRGirACrb2GBUAaHg/TAvBPwAMNpa6t0WLFitgx1wDYIXsEBbto+UfCQgAKoYMHqLjUZ81eNAgMVqALOSMnCegC8MJTHfoL0gd1TNPP6OasGuvvSZs375DcxXmhqbz5krIfC+S1HPOnJcls6SfIIkLWC/mAbb3MMeAQIJT5IaAEiR410+dKoanYaOGGhdvOg0oXbPmY5lqILOEfaQ+7ZFHHhHbSeuEQYNwS+wh0EvACRg2hicjtpznhfnKsQlkaZdhPedOhcmTp2h8MHEB+D73/LNiv+mJ98brAMwvJR0cMmSoEhZPP/2MJJz33H1PIonku/g3QBrAD1BD3RpSSOSOyI1hLXGnxLyGcycgZ97gegnggf2kZQFsJWYPgCjaMCxcuEAy1alTb5ApCrJH1g7mxgcffBh2UHc2Ynho06at1pjJkycpIQOAAnj//d//ve7F+vXrxDzyPWvWrA7btm0XyGf+cF3r138qsAgglBlKVaWMmqh7XLFyZZh6/VStP7jiMtcA0dQaAvJYM1hPeM5xPGReYsrCXDQpdlqJCq6NRMKggQMlsWatw2RGvd6ujqwMyLlWIsfQ5Eofw4U4C8WiuOO/sO1l6+Oyb87KJl3IfQmAI7nFPlNVE6orY3sCNR+3XpaMgbuP5srIvScaS4+7QrI+OIgjMcd9YPy84TXrMGsE85p5R6Igt37OZJppa2XjIC6uyyRIZJJSWRXq1S21xuEp6rtJEJYbW5i2HoDca1jepUuXh8aNm+r+0e9t7NgxaknA5wqpQRTjWB7q1isOFy/QwiATqisr5bYsaX5Fldg3gOP5snIZmwDaXCrJvsHzjOyaayWBiZMpkmDWCF7sM3IwDXkQ91+Ywvm35EcgPwL5EfizjECqfesWCRNH+FxdY4G1fCrTSESyIO622TND184dQkEB7EfdkErDxMXzrgXisnJKr5ByQwoHcfqOGBjkXnlufx7/dwcFRYXFYhCQNAFkLJNpmdoZN84IQ4YMUvDLJs6G9f7776sB98Wy8vD57j1y7yMYUo1CYWGAiWvVurUy/xyDfl04z7HpclmYQfB9b731pqRNzZo2NfcvbJh1/rVBSO51cG1WYG9W124r78OFtA0wotqjKiu4lyV1jfUmIzjjvQQBchUrLNLGijSMnleAADZd1bwVFCiwWLkI7WSoAAAgAElEQVRipRzs6AsEoPE6IGsWnO2796cGcQbIHMxdicmrDeKymf9Y9xbbTJjkNldqaTWFBEXOHFLjQbjJGB88eCC89tqroU/fPso0M0GR6X344YIwYdy40LVzFwUmABWklsjzqEf6aPlySdCYL1jE/8cv/kNBDmPMmCMPvHX2rWKM6Lm25uM1Yk0ACAAdgjgCceZk127d5BpJvR3ZeZpVA/DoMYhLKnKmYUOHKbgHTHBM2CkAAxl0kgfcUxww3Q0V9gxDk1tumSUwyDwEPJgRQVE4evRImDd/vvrI8Rnq85AS8t2zZ82SPBEA9eabbwlA0MQeQwzuE0Gc173g9AhrRD84EiMEiMgLAXh33XWXgsElixdLLgqwZXyRIfIHQMvxCISZ88xtl6nxLAAyvE0BbKRJ0lKB/n4AQgAPdanUfCFx5vxwcKSnI2NFk29mMQALmSWMA3LVd997V/WHDzzwgOSl1BDiKoob55cyWNkT7rv/PoEXnjk+s2DhAhmYjJ8wXsw10lESKNzP559/Xt+HzJFWB6+//kYYN35cuO7aMeHXL/w6bNq8WdJO1cEtWBAmT5ms+wagAzgD0qmxAlCyTgF0hw0bqjlHnSU1unzWa2AZBwAAawC1gQB6kgq8eB8ADTYW4AsLy/XALnbs2EGtRjhvgneuC1YSFpXng3WN2kLm5x233x569e6lmkfWAiWQLvtyN+DajbvNbTIrnb7cR3ObfV8pYXS5z7lAIDfpkwvi3GzEaufcCdd6qBUXRjlh7DDAnHAZpRl3mNpDq1CUY9vuRKsAU0AArEwNYS1xWFNZk8U+yonTasi8NxzzWo691BDHtYm6Y29PwPeYeUyUU6o/qK13fn4kzazRuYFUnivu28erPxaIa968pUoAmjZpFiZPnhgaNW6o86CODmdKACBNws+dPRPqlQC+KtTs21hq3ldXbsXnLpaF0gYNxLBxXdTBIY1k7frtIA6X5aASg7yc8s8Sn+W/ND8C+RHIj8BVR6A2iEOeouI2C7wBcAXp6pCqMSYOENeta8cI4nBkq/MdEOcbpoM2wUFn5djykH7EvjhXZeIuc9oUhtO0myCN2iKXirGxY+QAY0GdCjITsrD0k2PjleSlolLyKqRmZLAxOiGDj3U7EjeCRUxOkLkhPSRgAEwRwMJ4UGdCAMWG7xlad5O8fCxkvcvMwKGOWAA2ZZgKbMgJ1I4e/VaBNa+uXbooU+4ucmy4vNyMwQJemLxq1VKdO3demWgke7Ag9UtLw7r1nyoIJWMPy0MAXa+0VD85F5dWfud8/wA5ZU0tl7vadW1XZ+KsbisXqJMld1mV5kY0zck9X5l5qim9Gb0QCCGr9aCRoPuVV14O02dMC4MGDhLzRbBC3dTBAwdCqxYtZTLBfSRA5vMEZSdPnQoP3H+/zCxgcZCoXn/9VIElmCjkje3atZU7IuwW4A/nP0w0GGvMQ3gvAK1njx5yxaQWjCbWc+fNlSTz449X67MA9datWoUJEyaKFXzzzTfDPffcrcw72XjGgHmzdMkSsasAQMAe5ib33nuvGDnYGt4LiEOGianPv/7rv4TmLVrIRh7JIAwdcjzYH+Y95/hvP/83GbtgduGulpwzjBxM0rp168INN0wNU6ZcH44dPxbeevMt9cQbOGCAmCnqaJYvWy4XWAfrXPfXh7/ROJFgAGzItKVOkUBsGcFjUaEAzuLFSzT3YeOQPpOEQZKIAQ1yZVgmzIWQLVPHxt9J2sBYwYQjVwTESeZVXCypJy6MnNdNM2/S8wPjR5LkxhkzxGDSaoL7ILBdkA7fHv1WkknGDskt94sgnXGnyfhrr7+mHm+4TCJvpUEzDCuSTZ61t958M/Tp21csF66igEPmEO6EHBMQDsgDeFEzyXPL3OH4WzZvCcuXL1M7Ac4Zx9u9e/bqc127dhHzynxF4ka9Zreu3TTPYAlZE7huW9MM+CHDwymVdY+G38g4GcdWLVuHDRs2an0xx9QWCbukGqorbgvfBXEO4FzafKWPss7rTw619l8Bc5bwsWfY14zs3mD1cfbK7T0XlQNVsFg1kvbmGrJIhZBT8+bnnF1zqtU420Cc1dc6qM4FcLlmKXLBTRdI/cGc9vpAk3taywrAvJJmSoJGVUsEzYBO9jCulZo8er2lYOWqKwWymM8keZBTAt5oEdCiecswdux1oWGjBpJO4mjJLg2IA9Cxr6A6qCizPnGsmTR55zyg+M6cvxAaNGyk35nSw1xlYd4BZ8jRLyenTGriQo3WyTyIy0eS+RHIj0B+BL5/I5BqBxMnaRqMFhnL2Kw7YLhRICAXaspDaUlhuHUWTFx7A3GFBuKMgHMZntU56RiugrkUxLHhUcQt5zAL1N2O30HLlYYJAwWkkbgKctIEgwRmNBSmoH/wkMFh6LAhyriyWeHORkBOrV+3bt0lt2LTxsVv9apVYd369ZJZ7dixPaz9ZK1AHpbOBEcEnLj7YRKC7IwgzdkisVzRUfJK56pggYCriPqFKh2LGj3MDTp16qxAjybhau1QXa3MP3VAMIV7MCs5ekQGDATgBHG8rKYBZgfmBGlPRVKXp1qki2UKkjFrgHkhwFNgkyuLuswJuzTVA6ffxdjELFeSECnpauAB/pVq6ozFzLJstZg4s7+0OpcckxU/plmbG5NgWXczO+FMYJmeeurJ0LRpE/Vbo75Lzbk3bQqLFywKPbp3l0SS4J4gD3DAz6PfHg2333a76pe2bNkqFoX6JYD7mTNnZRJCgM39oU8hzaIJjrkGmCz+IHWDRQJ4MMeQyTFHqXMBRCDz4w/XiuQSCSBAYMOnGwTCcoNO5hgMUI+ePVSDh8SPTD3HBKjDssE24lAI0AfQYTH/v/6//6UaPM6F93J9mPhQswYIhJ3G7Ad5IEkKBxLLli5LZL3UiTFmixcvCocOHdbYUK/G8wF4feXlVwTUABYe2Ddq1ERjA1CE/YLFZp6TQIAZ5h4BnAE9gCwYp5EjRygIpc4MoArjRN9FnhWTpl0UQMW4AzMZDHwAtfQBbNqsmepWqdnjmrhPANbjx0+obxzgmDEF8MKA4cwJ0wITMXLEyPD5ns/FWnJPMTHhnjCGYukWLNB1cA7MFVgtGP6ePXqFa0Zfo2vY98U+md9QG0v9Jf3guA+wtrBf9JIETCFlNAfaKknVqM/lWQUUwujzzMKKwJhisANABQzXL60vJo0aTEBalql3N0bWvwqBY+trZnJYWFkZ5sSemgAG5g9jCYBlPQCAuDLgu8uBA6nsb7KsmJlgXO4l1Tw1aQbtI8Cv/fNqa+Wlta+uHPhOoscoNTsULpMB2Tn1ZoAmM4FSbzfvlZlFb3HPiT00AzXGZQY4Uya/V9JBfd1QP2BEYn/neAAlDgDgsfrCM/o7azKSdW+b4W6Usv6P9cicF8dqUL+RnkMYtBJk80Wwddnr4T6ZnHJZqF+/ke4vSZERI4aH5s2aaO4KHKasv2JJCXtAmVoMSB4uU6x0BHHFIZXOhNPnzgvEcf+txUVdPbOsV8xvrulyxiasry4/Zq3Kg7jvX/CWP6P8CORHID8CqXatkFNaI22BLy9gSwWBOPrEFWZqQr3iTJh18/TQtQtySpzs2AzMYtlr4Kx582WMTXKYOBWEu4Ne3I4tWxsd7qLD13dujTbVonD466/Da6++qvoh5CWwDb1791HAiYwMYwcCTGp3YOyc2cIi3AKqQtmdIytj40W2ZczLWgWBqgG6eFFSNgICenPhAEbwZWYktklyzlb8XaYNXsYRmG1gQKJ2AVmmiXqgd955NwZZhQqeCRj79e0bWrZqpbqgnTt3xBq8ugpMaWcAi8Y5YQ/PTySgyHaQ/rj8DVMJd0lDZrj7889V80MAy2ZNwEEmm6zwpc5yXitiAMrc0XIDNg+UYI5y60p0y7ljBAAKmLIGNR5dZTPwBtRqe6q4kU687QKZbmcep1CUqmaDuGzDcQC02jQoYMOh0hr6EjiR1cbtkDEnyMc4Autt5GdYcY/D/OXcObUAwNqdQBzGaemSpRozgBn1YDhImlHGKdWgnTp9OgweNDi2FFggQwzkk+bkSJbcpFMnThzXXAJodejQXmCOYB4gTvAPcOf8AQ6NmzQOq1aukoNhW5iaKjLsVgPJcVav/liNtWGVVq5YoXsIc4T5BiANW32+myCMY1Or9uMf/1ggiWPcetutYonMaKFQx2NeP/7E45KaMmcJznh2kPjBHDH3cDME9O7bt1cMHuwh8kzOBRBHcoTvBagBQgCiMH/cD54fgOGO7Ts035EwMxe83hNmCBdFgAcgk+t9/vnnBKZ4RmHYkTAfOLBf4AYwxD1BQko7DWqTqClzkMeYIC3evXuXJKAAOIxieF6uve5a1f4A4mDEcJtFBgow4x4wD2C97Dm+qGeS5wXZKs87Y8Z9sp6R51S7aFI6e/Fe3ETpyQeDyT0hOOb9JIFgMJDKcoy27dqEY98e03PA88yYsHZIopcpEDPi7Jpkb1FeTSLGGq4XJekSt6M3e/iKWMtUoTEGWFtfPUv45DaWh0U0xogklLnV+vPlfd+M8QcYVWo+uqTQwArrWmEC0DiG5OWV9n1ch1BJNCqRU2JUNdga4CYjsRWAegzaMTjn3Pe6IyRJN/XxrKrStagBNYx3ZNnSwVqNUNMmMBXNqPg+rznWWhTllt57jjUDNsvBF9fP/uLSTYA31+rmUV63zH4COwv77kkXP3++x9Zbeq9RB23rLi/VKYa0TEJIMDHvGjVqoLnif2DPeO6WLFmqPnEoE2D+KRNo3qKJ7i3rNH3iYPCsCXq11C0YWyExZk4A/tizUumCcObcxVBSr9RMnC5e1HMjA5YLF6I81JQIgEtvn6C5V5jRnFQNZYnVvt/3yN9ewRkrH0jlRyA/AvkRyI/An2MEJKc0CQv1cIJYkQWhtiUVzp89FRrULwl1izPhlpk3hG5dOwRIkExRXUzJPeKOpApbiDEi1mrV+t8oSxuZF74hk7J6AQOP5qblkpTcwCJXvmMbcU04feZ0WPDhAgXlABoAG8wTMiJYEIJNDA0+/PADZfQJpAigp1w/OZSXlSuzTcZb2f/BgwSkyJyzebpDHAEjmfdpN9wgN8ikmWxsKk0AaGwQgOy8zAgILAh+JB+TOx+g01iwj1askPHFY489qnGgUTcbMpbQO3ftVECL/Gf9p+sVNGNCcPjrwwIPbL7IL+ljNWr0aG2oyOVoVsyxCSA8IOP/yfYvX/5RGD16lAJtzjV5JU3X7XYlkqXY9+lyEzDB34kzXNYAhSNfpHGsMvy5AaGBwtw6PA8W/SdJAzl3RhlVQudFVk1ZbHfIi7901laANM4ZWXTH0AJpEADirbffDJ06dhQD8tVXB8VIHj50KHy1/0AoqVMsUNWtezfZygMMzNL9K7n/tWrdSu5/BOTUxwHmYNb69u2vmq19e/eGbdu3q72A188wbj6f+U5ksy+//LIAEZJBZICdu3SWYQfGGbCrBHv8HmAAePLedAwKCQrcNAGaOGYSdMO8EZQCogAf+/d/GXr1sjYDzDecH+lLBsPDOWDGAriC4SLYI4A3u/3T4caZN4pB4E5yToA+pIvMuXp164Xx48fJOr99h/aS6b762muSU2I0AqP13ty56qlFXdumTZvFBuDiSdC+fcd2PW+jRo6SBBSgC/hTc/toy47pB4zk7Nm3iq375S//U0BnyuTJkv3i+njiJKAQtqFuUvOlNQIXxHgsXx9Iopw9d05BKNJU2EfuFT9dFkagSnAKqHVHQp/vSmIkDrLUQFndlVZD5nWyVpmREfeOsaUOEakmzxjzh+9i/HH83H/ggBIN1A1S69i1azfdCz7ndazeeNp6K1ryq9ZPz5Zooaz9dJp8wgAXL1sDYt0VrrbuihsZKt4j6/3YL405wzEEjsrKwrnz5xW0y723IKMgHzDgyRsYVVhHsTdx3Uaizr+5SZBJCM3OnzF0cOcAzqWL2mvETFYmbVAczLnUk/d6baWuLzJeNo+yzcJ9XuXWyvlIea9N//5cZ0uOIeAae8qZ1Jw90JqHKylEO5h0gQCNOQS7Y6fdDAc7So7VGGiEoWN+MTa85BIsGSQgnM4C1QJMgGTWMdQWADXk+iQZYIKRfjN+zG+riR0cGjUpDaX1aOuTDnUKi/S7Knc1VnPysnAhGvdwbJIdsKLnLlSEgkyRzh8mDmUD3w/zy17FnOWc2Sc5H/YPwKQ7qIqhLMZwqSjc9YOf5EHcnyNKy39nfgTyI5AfgSuMQKpdq+ZXBHFFhelw4fyZ0KB+cahbJxNunjk1dO/WSW0HAHEhRQARzT1iEThBAptYlbsMRrlk1F0K1hWkbKPPBXHSr8RMrW+6l4IPNkuCMeROB7/6SiCOrHy/fn1lmLB37x4BKxz8CJDJwnMuyLauu+4a1Z/wNQSZ9H2jGTRMDEEV2Xuy6QQvACwCLrLoBL2yq84QVFg9nEkgDcgRKCLLYgMkG01Qc+zbb9ULCAcyHMMWLFyoJtC33HyzGB3VwezdK+DIsE2cOEnADpaC/k/IyghG6VEFEENWRRAzfcYMydBgljgf9fPJZEz+E9kxgpJP16/XNWIWobonjbUzWZaVdrmi1Z5d5ZUA8CTkTWSQ/EsZ9Y2JjXeU00ZgZoDNj35pFY7Jdj1LbrKm2kGss3MWvMfjxMDKgL/ZwutrYl0NAQf93Tp36RR69+olBgVZEEYRB774InTu1Dlpmg1worYM8E+A++ijj2rcqPlat35duPaaawWkjn17PMy8cabuIcE5luHde3QXIJdJTpHNC76L+4qckM8TDF24cE7SVhgpAiXmZZu2bTTHcIRTcHXxooKupH9XKqX5ePzYMdVeHT92XH3DcKoDJKk2sqpaAR7zDwDBOHA8rgfGmXvvLLR9B3LPL+XW2btXb81rjgPLBmsEG4gLIvOLc+M4WPwzV5cuXRJ69OgpJ0fYmE/Xf6r5CkMGIObvMN/9+w+Q5GvhgoX6LGPDdWA6xLPIfWScPl7zsZw7med3331v+Od//mfVjN188y1i37xpuIE+YzLUSgTXvMLChOlgfvEdqhcrKwvHT5yQZLR//34aK2dZTHpLoAtbUymGNvfF9wjYwa7XqaNA24GeqaLNUINjkERRDeXJkxpDGoHzEzDKnODZb9a8eWjapIlAkNpbHD4kUI1DqAfNrBW+nhkLDli0xAZBuAEc3GetbQPPMWAZ5l1MWxXmTEWyheenqxm4DN5v/cmM4eIncwuwBUhx6TUgi+M5w+XMEmsZ/+7ujawzVpdmDbPVqoJWKFoDDZzzW8w5+KxqyzATiQx7fKqt5YmcM7XC6xao3UvsLwi7JoAOgKbGrSAjlQGgw1ktAVWXYQdMec7rO+2cfE+xJBJzwN17vd7N9hwz1Enk/LYTJWsoYw5Y5X0uheQZ53s88eW/U5sBsY1mVAJD5wwvyR+ccjHOGThokJ5PB/DI6WGQqc1mLaPetF/ffmKNcUMtKrRm9EqCjBoWGjUqFYvHqLHmG2NYpb8DGK8E4s6ep/+dt5WwHqRcH+fI2PC8YnaDZBLAyvmxhpKAcHDupjt5EJePI/MjkB+B/Ah8v0Yg1b5NyxoLpGNNXArZhwXGmUwqXLwAiCsJxYVpMXE9enSW2YmBOGu4m8gpYdsky8zdEkWtxE07mlWwifJebfTGxCXbeo6kL4ENkZFh44KFeuvtt9Q3iQ0OpoBNhs0HNmDlyhUCU9TSEDTDgGEa0a1bF32GVgPUncx/f364+aabJWshWMJkBPYOWRiueDTPdjki58Fm7SDOXNoIlqw+hevFuXL58hVh5apVAmMZBQkWMMC4IY2kvo5ABqBI8E1WnvPhHMjAUsN17z33hJ27doV169bKmINr4vNrPvlEAIBAEBaIzC4sDMciYIJt4rwIJGjDcPTIkTBm7FiNC99L8GbMhY2qYW6XQf4WFGeRT9bhLSfo0Z3Lac4bhZYK8LKGBDYOtY1OzAXBgJoFUXYop9VsDnnTdz9DrpVgSuYzsIzfYeKKFAghy7vxxhkKYpEnbd++LfTr0zdMnjhJbC41dIAPWgUw/tRF3nTTzZLnPvvsc2KGkEwCZmBTbr/9TgWnBw9+pbosJFAcm3tAQAbTt3XbVgWOSDABjbgHcjmAJIwlsKSn1o7P4XaImQdzmpoz2GHYZYKqRg0bCczAVvHd9DKEnYWxw6yiT5/eCmytF1WhXB9xw2O+b9u6TfObmsp2bdvJxp/nAQaPOjCAKdcLu3D2zBnVoHEs+qABvpAXM88wOYEx5NwBr1Y/2CDKxAo0d5GGwpTByAGe+BxgkDo0josUmcQIgC5minR/uS7YOBjmxx57PDz77LMyeqEvGuwIAIJZAJDyoN1AlRlI5NYrMS8w9aAWjusnOJWkENdWyc0MADL/ATs0dHY2x3pqISk18ODskMv6HLy5ZNBkZ0V61mi4zb9z77kH9PljTACtjBc1k7CDvAD93GdYe55XZG/83eqn7Ll1Fk1ybJwGy8sUnIutgzVyJgopYWQKOXfMKahzYmzEuiuh4aYaBj6zkkkDxWp/EvtRmgmHyf0M6Fh7AmvdYZ9l3QPcKuiPNXhIu7kjfN7fp2QXxwFQRfBtz60xhv5Z66+ZSp7t3PYrxmpZPZkDPEA3/59l8e26DGxj2FSghJ6BOEuucf4uEXSAZ0NjgN3cIbPAz8dBgDICYV8nHbxasqxG9YqAaGfmbKxsfvL8s6ZTC41JD7WcqCLGT5hgbWMqcSu2xA0GOzDoe/bsUyN55NqoNmhpw3dwH0jijRlzTWjarKEAO+f2u4C4M+fKEhDHnGL99BYg2XYgZ8UIcl6oVbx9hQB+hf0/z87dD/00z8R9v+K3/NnkRyA/An/hI5DqIBBnEOpSOSUF1OVl50KD0pJQlAlh1k3TQs8eXUIqTbPvkpBKUx9hYCxBBgYBE3mlUyXWLs7klSkF+LYpm6yldoDmwbw2bc+SB2vwy+Y3f968GPC6tKdGcq/rxlwX5s6dp5om2C02aQLGRx55WHUIZBapnWGT3bt3X7j//vsVBBDQw3Zhz03dwITxExSEwWRoA68mO5zNylpmmh5NSBtPhYaNGoUVH60I77+Pk2VvMQzYV6/5eHX45sgR9e2CScHAApMHB3Xt27UL7Tt0kKkJQS+ggs8TsI2+xmr4MDlhdGA8fvWr5yWVxI6e2h6AaoP69aMNtgVjBApcH8Hz9VOm6LMAOwfKufM9F8R5kH3p8yDTEEkbI8zy7DpspGSzVhtnjcTjfc8BivybS7+yQM7mW+4xo24reuTYfEoYkhwtGffqSiDOAuDycOLEMbUBgCnivpENp//fxPETQhPqlY4eFQOL6yGBDACHYOqaa66VvPGZZ57RGMOY4c6I2Q31WoAFgm+AAvMFlgVmBiAIcELKKyfMRQuVDLjmmtEKwmEGmUv0TONS+AwmNsxJglvuA4ESsk4MOmgTwfGoVaOZNfVcNHNmDuCaCSPG3FZ7iupq3WvqrLZs2aKgjx5mB/YfkKskrpOwawCyZ555Wrb5BKwc/+tvvpZ0i98NGz4svP3WW2oiT0IBuRXGKwSTsN1c76rVq8Ri4RzJ/OO6qbEDvBCoUnPHtUycOCG89NIcjQfniMQQYMVYcJ3IPgGJMFg33IDhyzr9fsjgwWIbODf13SoqUmDpjC7XSlIC8JRIWUkIZTK6J5iZmBFFpdYZk/rRv87+DTDL72n6TRIAAMXvVGdVUa5nxA2MPIBnbRKbVVGhhEEucCcR4xJCzG949pCu0grEA3buE/feGUOAm/pylRgLa8yjSev4rFvTG0NuNW+SFhYWauyMFSlM5g3A1aRwxmgJ2EfnVYA6AEefkVOo9fDjvS7DdobRmrPbs+V1XNkEm4FCwJlq1DL281Imztl0rfSRFfPnWPckZfeU8/LPupNjrQSTm17FulgZlSTwIdbtxrSPr2G5AM/3FGf8bN0xplU7jf7fWgg40wsQMzbN2DZvU5BlIOnjyRypUuLGZJfWZkDHYDmjNg15eSoVDnx1ILz+2uuSH7MXUR/LvuHHZ+7BtrLukPzDMGfY8BFyQ6Y0oLQeyUV7TseOvTY0a94olNSlDj2Eooy1TqiurtQ94XuvxsSleT/S97IyAWMSL2qjk07peSYRwfNnIK5Mc8TrKcXM1aEJep08iPsLDxbzl58fgfwIfP9GQMYmFsBHEKfeNxaMA+IqKy6E+qXFoaigJtwyc1ro3atrSKWqQkEhPeIwNom7a2TbnKXSdpnjQOhySo4N1+dmHFkQZyxMbsbeh8v/zeVBZDgPHTxoWeCaGm1A48aOlZyJYO7ZZ54VGCNAIpC/+aabQkHGpDYExbB1BD4PPfSQgmAytsjByIASxCI5UyE7GfGyMmVdVeSfTlm/NhXAZyRzQ0YFu/KLX/wiDB48VAEzwfSOndvDsWNHZCNPUPvqq6+JfUDaBygYOWKEwBsudx07dFSvMkAg8iBAJKwENUyYQMA+3nb77Qr+AA5k+5G5tW7dKsyeNVvufQSRBGlkgAkOAAQmjasba89iIJMzB5MAKGFOrzRBswnYXLCngChHMZmwaPEwOU7j/i8JE2j1cJal91f2fKI5TpRI1gKegWDVjA4IXsQoRsaTcyPgwHhg9epVYcvWLQqaAMvUSTYorR/OnzUzC9wE5859T7VAyC4JOjGZ4V7weYwxCG6ee+45BWHYzcOK0UOMejRYNWStnMD06dPDgP79FXBt3bZNgRh1YIDspk0bC3itXLVScweHVBhkrpUA0WrA6iiAQmLIPe/dp3c4+NVBPVpDhwzVfAK4ATYBiCNGjgyNGzUyWW9NtfoD3nnnnQJ9JBboS+YB546dZPr3hIEDBuonrJl6xp0+FQ4dPBRWrPgojBkzVgDoxZdeDB07dJCTK+NIdp7ebwRwzDuMTpCeqkdjTY0SCJw/UkmAnfXNO6D2ATCfsNuAO+4VxwAYwhpt/GxjWOYjmYUAACAASURBVLJ4ieYwz57LSNW0uLpK98cMKEy+Z/I3q1ny+cdzSy2q12QBJB2Y8HlcSr3JsrNcDtS4Tzb+JuvOTWbwvIgZI8DPOCtlzI6AY0WZrsEDd9Yb/p8xYb5wj1gzqL2lTQHPLICFY3H/+RwAjnPk3vF7gJeqidPWYJoA2nuSaSyQK8fxsHPOGgnxWTGOehZgWQCQJovjjzHiKAcArZboEQCAmVeda+0/zCnWDx8X8eHUgsWVHsDs8k5n4AReCwoSNtP3Ex0jPuE+1mY+ZAyon4vA4SV963L3AQGVnKJZ7o3OO42dvrViiVmfWtfjK8ul5ip2zcZa+jlm1yAbX2dhGQ9z9TT1Bf/OuFqCyRKAJrGvEUMrKWVpfUmTSVTQ9mbs2HFyDBXDHBOXMIu4USJxZl8YOmRY6Na9hxIpPKc8L9wHap/HjBkdmjVrJMmj7nE0l6EmjnvN0FwNxKWom6ypUV0s7+e55hpUf1tk0kpYca4ToyIlAooKxcoh4bXEQZ1wz8N/k2fivn8xXP6M8iOQH4G/4BH4rSCuuqpMIC6TqpI7ZZ9e3eHEQqoAiUtk4hhAl0yai4n+32oXsnJL4+LSYuIuBXHei8iyrrZX5II6Nkk2F6RqWLwTAHp9GsHkLbNuETgiSIJRwyGQzRiJHM53fB86f0AT7nqwXDROtmyzNcZduHCRpJQYpbCBeRsDDwKS2i/Yx5qUTE8wxsDAgbo42BJqjKjZq1uvONx15x2qaXr55TnaODkPMq84CcJ+II0cM2ZMePXVV0LPnr0UwGOcce9994ZOHTuFfV98IVc+9QxbukQMDUE4ATaGEvQdQ74z5rrr1B9MsiUy6QUFYvZgZ9TIWMxFVkr5HdB0FVkl454EXHZTaj0uKQLIWsDQJZGWzc7KN2t/juDyUvbPg+fcMjrAgjtn6utzQVysxckFcRbghnDk6DfhjddfF7Mzftw4uSaeP3M+dGjfXownPQLJSNMInKAe9pQaFVo0YEyhYPximcw+Zs2aHbp07hwWLloYdu/aLUBNgEbbAdwgqaMDIGASQm9CDECYQ8gPARMAIRo0kzzAwICsPIBFDd1TKQHuzz7bKJaP1hFI/gBduGdy72lKT7sD+ogtWrRYc6dz5046BnJH5hzSRY5DPQs96ZjP3lsMQ4PXX3tNQSRzDoaN52Tr1i1h585dYeDAAarn47iAD9oW8BmvYyM4xVSBF8CIAA/pJ8834InxPHT4kOY3zwH1bSRDOAcYiQ7tO2j8z50/J5YIifPKlSt1DpgKWV0h7Uos5LfAOiXmwS3ecxkSB3OwjgSjnBPyVgGqunVVj8ac5L7yh3EGODEe3hib9cDAkklSJa2jxi6CCwdxzkoxlwFcOBpSxwRog/HGtIT+cTh1cm2sS/SZQxoHuGcuI4s05qRazC/BOSwkzzFBOuyHzfOsi6KBqLSuyWtFjex2JsqeJ97nEkwHVfzU9UQjJqvnStu1RbZJ6ZMIREhQuSySU2CdtUfdwKzW4Sh7NhbP3ChdBqnfV1NPSP2eseEcWyyV2+zHc+G+cH6JfDEaGMl0xYFq/D7OwVu5CHTHumsHloyZt0qwoYngVj9xn6yMpdZZ2biX4xmjay7DuWA+d23MnqMZxsRi4giKzVTK5isAtlLGMKwbgDLaXnDcBx98UK1AkNhjBgTzyz1F2kgt2q5du8V8T5o0Re0EXn3lFdVNM56MMcqA68aMDk2aNtA85oLYxwTMq6u0PqDcuBKIQ05ZINCX0nNiIA4mzoxtMAVi3alXWk97hxsAMa4kIwBxSGlJNOVB3F9wpJi/9PwI5EfgezkCteSUajMQa+KciauqvBjq1ysOmXSVmLg+fbqHUJML4myD84beajNA5hgZVGw5gOTOArSUetrUVGXtrU3aonckgY5nbxNmJ8pg2MTZAN96++1oUkJthNX7AHCoYyIAwVgCu3UCBgKpoUOGqOCcIIMN69lnnhHAQeaItIc3YjM/9725kqJ16dJVm7M2yNiHzGVHagpcXaMg7IP3F4iZ4AUgoFYKiZllcSvDnXfdriCCgPXHP/6RMqE0GUbiCVjEEh13zKXLlsoUAvYCM5Mf/ehH2kyp5YK1wSwBMwjOHRnb3XfdFRo1bqzMP9LRzp27CJRSB0SGl8wpEjvACN9BUCVL/lhX5DJGD4zUU+mSpt25yCw3C551eDO2zPvEXa7WLpv5z6l1iwitFohz+aUC1ySpXsusweuhjD2wdgkm38pxp3TGJlUTPt+9OyxbtlTgGNDCcYsLS8IH89+XXAn7/e7de4iphEnFmh6nU64b8xDGj0AYYAJzRUAH6EE+W1q/NLRs0TLMvnW2GFpYXySPmzdv0f2CfYKVIujS2Gcy4czZM2LaSARMmTzFAFHZRQEamDtq4jhHgnqklvSzI5Ai2ELe+cADDyj44r3U12E0QiDqIH/U6FGSRvKdw4YNtSblFy2LznFhxWDAYPgArC5/JHHAOXONXCu92GDdGjdponMiWIRFcFkhIIR5QzDqwIr34wTL3ITh69unr74fgEm9G88aDCSyTD4P4wygbd26TZg2bbqkzcxlvotrNumi9ZUzdrWOALE1ZzezC0wiZGkvdg6ZZYXkrm5oIimmnCWzBhxJMiZG8i6zy3U2JMh1R1dn8Ox5RkYHO1IeNn72mRo+l1dUhPPnzoehw4aG5s2aC0ADWnbv/lxgmSDYTC6weDdJIABObFzdEgFUPu/tQvx8vBbUdwxnhWRWUmWOjgT5ksQ5yIoNp/mM2gNEsw2ugTHTGFEbGF0PHbjwUxLJ+Mf6qxnTDcixn2aU4rJPY0YLtNbyk3WH3pXMeeSrzgJ7Io6f3Dts773uLutKzF5gclE/V6sdjn0idX6wk5mkDjQ3uafrSMCbME6US0aZvtaIaLISJZUy3pK81toa8F2sj35cZ35lHEUNYKGBIDGQAD8lIc1wR9cII3ixTC6PBw8dUm0pCYz27U0BwDzn2rxlAd/DnCYpQGsPgG/XLl31jJJcMoBpDqk8l2PHXRsaNqqnJAHnYLJWY5DFgEY5sLlTWtLN3ClT4fRZki52n1gPOA/YesmGMeqR+RLyXrs37JMm3S2KDcKt3QV7570P/488E/e9DOPyJ5UfgfwI/KWOgECcSSLJttIeILtO0+gbEJdJ14R6JZkw/YZJoV/fnqGmujwU1kFDj9WxZYxdLpnURUWdmyRf0e1NLmIEVvEbLzfo1qPITAYc2Bmoc+OLtJwbv/hin0mI0mkFSUjekMDxWSSJ7703V/2e7r77ntC3b79EbkSh9ou/eTGcPHUq/PSnP9XmxoYOgwC7AvuBSQEvyyyXR4kim7f1NKINwPz5H4Rly5aHYcOGK4g48NVXsrOHxbAADunjcVml9+zZI9x//wPq/fWrX72g4BazB1w16YkFELzpppkCAWRsp15/vVgeXMpkxFKvXmjRsqWASbv27ZWd7dO7t2qkDh46qJ5WBNCS/ChgKhFwpH9V9x49NP5cJ+ev2o14T7hG3Y8cAOcmI1mzEctqX+4liRXubFd4epxpy0qzLLPubnwuxU0YORERxkbkthCvfXiy/tHV0uwcckoyrU6E15Kli+XaiJS2SdOmkj2dOXkm/J///X/U4B1TEQItgkuCF1oKAOT8XDERILhhPuACiZRw1aqVYevWbaq/BFTJVKYgHWvDVohRwcAA1kk1QwTbAblvSTh95oxaFyCNRK7bpnVrzR/mMVIygBByO2SY/GH+06qAc4Jhe+KJx0Or1q0F+jBLAFDw3FFDh7MdsuF58+eFkydOam550Ov1YwAFrpHP84IBBrBxDj179QzXXXtddEu8oHo+WEkAIteOLJegk3kEA8exYZYt+DUgxVgfP3FcCRXAHzLAPXs+DwcPHtJnGBPv2wZzjTU/rDKOlAl4cbfShPD9rtzPQQtmJOp7FfunWX6iRkDF2BVzruRPYpyUMM7GWHvrACUI+O8SGR2BsoJ1jC5Yw7Qm1QiscL8IhHEvRTZLgI0DKGDSEj627rms0eruzFXSZZMCTpJQFibnyndY7R6mEhVSBLhZhwGqeE3V1hqAueuW8C5zdFmpgyhPhvk4+/qaMF9RUmqg1QxOnAFzCbsDQ2fgDPS5y7AtKj72enqTe2l/N5OSSx0kLQFjck8zSXEwybmbPNx6+HFMHD4BJ9xP1lzVTsYx5KcxgtXW/zC2IsBIBIDJs8r1WxKCGuFKSWOdJfX7xTHMiRjgiKS4rhhc9daTJNUAMhJaGE7OxVlZ5gRrO793gIvJDXVxyIY5Dn9gjS0pUU/3nvOhofuWLVu1Ppw5e1bgijHhuZ150/TQokWTpDZbYxkTXlrT1dKgIly8cE7nw7WR0MC95dSZC6G4xM7f6y9JOLIGMy6w2YwVCQdkoCdPmtOyGzepFUVMpDzw2M/yIO4vNVLMX3d+BPIj8L0cgVS71jT79sImA3L+SoWqgJwSsqq0pDDMmDY5DBzQR0yctxhg03fnsAiz3PrQesSpP5FJhVQ0j0TnSlF/NOEgW6wG01EWkwDBCEYAcQAfC/7ZmK3WCGDDBorRCPVt1CXccsstMljIFJibGpnxN994Q9KuJx5/IilUx+xi+bJlcojs0rVrlAFR51Cm4fCsPhlXNl+K1quqasLsW29VndvHq9eENWs+SUwf1q1fGzZuXK/vA0Q+/NBDCnJ++ctfShJK3RHGCN98/bV6kyHZW7hwgWr2YGG+PXZMAYE35r3tttvC++/PD4MGDVaQBXt06623ytKeAKVtmzaS4fF+xoX2BZwzvc44Bxv7bK2ZB5qXgrjEbCRxjfyOgjKZH78NxHmTcGdh+aACSe+LFc1N/N/1U0e/ygRhTqktkzutGDA1wE/gjAFBmcxEMBKhVpL5QaZ52ZKPwofzP1ADab6BwAfmC4DRtUuXhNUgICQ4OnT4sEw4BvTvF1q0bKGaM0AcPchwvkRKS53cmo8/DnXr1dNp8BPmD9AD0BKYoCF5TVBjaLL0GJrwvbB6nTp3UtuDV197VT9xd4QNAtwjswJ40bj8Rz/6sdgbGYysXKW6N2ScX3z5ZejWtav+Tp0fQIpaG8aAmkvmFrJI7gEBIQ6SJDfIyvN75H8jRo5QI2rYZW9L0LdfX30OEInJT5MmTWViIqv68jI5X+oFe1ifpsUNJTPcs3dP6NWzV2jXvp3mG2CAa4Bpoy8j5/Xeu+8pSUHbBVz5jGmKjLwmldULZl+eSIjm8rrPxjgQbH+ydq2eewJSEjisH9TfnTt7Tg6RMEXcUzMGMZMGARAUBPFLEjl3DNLjaSTvMclimRhXgAzPlJuTuCW7sVXWx8wZQu+B6a6H6osY69S8oTfAQNJOWlWIaTRmygAa9vrmOmssZBYIJcwVbo+Rbcqt//IWHdZTMduPU+6XsU9cbu8zA3kmQ7Q+bwYYJWnl3xgDsf1Z4xJAkrcxcGZWks/IUOUm4oxds/6PBooN7BqAYuzMDZPPAsQkaY21dryH50JtPaLbqGzwy7HNz7askVQznit/V6uD6KLJWkfCxEE+CSCvdRZQR26qjKFJJZkz3kvNWVRzpTSWL5GgJqlPb6SOA2WB2DlJ/mNdoZhj3CULCyVDhgHn/rKPfPP1N2qRYWx0kc6Lk2HOXn/9pNC2XcvfC8SdPH1BZlqAYe8DqObdas9wQaoCxoNkAaDYWuqkxGi7SyrnTELzgUfzIO57GcXlTyo/AvkR+IsdAfWJq83EGYgTnEuxkVSGwoIQSuqkw/QbJofBA/uqJs6MTSyLqI35kpo4Y3fIsNIzzvroWI1EwVVBXK5Uxjd0k79YwEb28OU5c2Shjk6/TMX7VWp8jDySDRa26u233xYogqGYNm2GAjcyp9TgvPTii9rA6AMHC8GxAUNIWzAhoekqvycIh1GzjGulagO4qi++2B9WrFgpZz1soj9c8KHYOeSOrVuZk19lVUX49ug3aipNHdydd96lmqM33nhDduxIzAi8CTyRmZElXbRwoYAYEhrYQEAeGdWlS5cpuCHwApCS3eWYEydMCLs//1yf7d+vn4IVglSCPa6HgBNDDgJOgiGxJpdl4rLAPdJgWTDl0ezlHhHdYguSLvfy3luJLNbhmcB3/M744Swo86j6Ss9kdLX0TD+0brSe53QIhOndRQ3htGnTQpcunTVnkEQtW7w8LF2yTOwN40gQBdMJW3rD1KmhSdMmunxqsZDLEfisX7cu7D+wX7VQZM1xWiQ45LMAuI0bN0jGSxKBujIaZwOOYLqYi+mClGRW3EtaXFDPSaCG4UH79h0ELue8/LIYgVmzZimoou6O+9e7dy/VrGHQ8sjDjyjIorcdRikASV4APBpJwxhgeAODNnz4MLWZEFOYTmve8Vnvgbh586awecsWJSpgKdu2aSuJL9fGfCQwpn6HXnPU7NB2gecGdhf2jMATsOiAA6bNs/XUx3EujAGMMWODEQzgcPBgmqcfkSsoLB9JiIEDB+k6LmVu+DfO3V4R2icTzeqtWA8A2cs/+kiOrwTegGiTlFk91KUvr50y18uchFXsh+i90hzUuaGK1sSUOb0yjpwT9w/5IG1AMDFxp0JzqbQ/eu6iWYnXluWaJCHnBgg5aHO5sn/OassM1CpZFk2njB20+mE9X/F5MAGErbMGjoxBtGcxOxruGOvg2WvyZDyVziTmI1k2EwaqJspeY51cbGpNcor3qXVBrF1ziTZA2ev4JHuMtbnO7PntFfhMZPcGqHTtSgJSS4ik0a7HcjZWY+h1aQ6qAB6wmJKAVlbmsK2sjXUSl1S5Q1bSysKAIt/FZ20uAjKrrNE39xDXUNouyEnZ2j14ewp3TEYaLUBbWaH3wuQD4uy47FG2B3obC/6Nvau8zBxSeZYAb6z/vM6cPivA2ahhwzBx0rjQoUOb3wvEwcRl2PsKjdHk/Hi2mauSUdbl7ymBOFhCkh/cCNYLACu9FZkrjH8exF1pT8r/e34E8iOQH4E/zwik2rdGTqldMbJw2cApnaafW7WaexcWVIdpUyeFwYP6hlSovCyIowbO4vNswKHN9RIQZ53oLv/yejh+64XsytKyKVdXK4h45513xGa55AfQQ/BCXRn1Prw2b9okwERtT5/effU7QBOZRgAewaQykqrvKVeGGTB10803ywzEMrH8zorBeQ8SMb4fULV//4Hw4IM/CPPnzRf7MPPGm8LLL78iQIW08drrRocFCz5UAEzvrh8++qgYE8wxqAHCzY9ebnv27tXmCVgDfCHNQsIGACC4IItK3y0kdQSsBL4EyDiYcQzAClId2B85aVZWCnwe+eaI2DzGQ72o3Pb7CiAutxYtC+QUVl1VTvlfAXFXvtNZt0EPnmwmeouKy30yt79cBHAe/FH3VlxH4H3Xrp3h7rvvsjqaOkW6pA/nLwgb1m8QEBo0eLBAi4GM/XKwZFwxgQHcII0i8CKYoefcJ2vX6GSuv36KpE7URb3zzttioejHN2LEcDFXa9etEws6Zcpkzbmy8osyIEDyBmBkTjCg10+5Xm5zX+z7QnUws2fP1vkAgkgCAP5xP/3kkzWqlXnssUc1P48cOareddRhcU3c71atWsoUgfcC+pgXAmNlF8Ou3bvFsgEymU/MNZ4BEgkYonBM5jWgkVo7arY4Fxg4JFXfHvtWjp0weBi3wFoCrrwWFAkzCQeSCgSs9DckKIW9o10GCRFqEAF+3hicPn5Ii++77/7QsUOnyMRZz69cOS/SN385S5Qr1eM85sx5SePDusH18eyIEYpsUbbeK8tiuRTwuyAupXXGmUCrt0JuHOuPMgS+5/V9XA9zh6AX4xbAuJuRSOQbQVPWNMOlxK4wyJptwJLlAs6svNSagBtmya6ZuWy2ATwYRVM7GEj1tgy5skYDxSZdzJoVfSd5EmuTnUHzusCEIcPMI7JlpmA1BtXbxPi5ujw16SMaz82Bufo8RodMHUe1aVmZoNYD6o+j4QsATHJSWi7EnnCs2VIexM/zXgGsyPK566nmkVwmPZFFfRsgH3MWl49SM1hu74v95gwgA0LjmhQno0sMXZ1BAobnkPcDjJh79erWEyhkTpsk1tq/OAsKSFSvuG+PGQt3/KSSQDybZnhkgF3Oy+OvC926dfq9QNzps2ZsAuur5t2VFdr3AI3sVc7+Mlb8uwNOJJfGPps8GSD74GP/V15O+eeJ0/Lfmh+B/AjkR+CyI3CZmrgsE1dTQx+aGskpC0JlmD4Vq/UBIZ2qCukMTByZ16ycUhtvdKNU0OFNsaMJhWrikL5cBcR5kOEZaJPImbGA1QAdD2+9+abqBggCyPrT34v37dv3hUwhAFFLliwOc+a8rCCVQv2CgkK9l02fgJTzU61YJiOgs2P7djEHM268MTRp3NgkJuVsgCbj4QXLsWIltU8VYt4GDBio78QE4+/+7u/Cv/3rzxXMEthOmz5Vkj4C8k4dO4aZN80MDRs2UmNmpGzUWhFM0rOKF0CDoAXZHqyHGw5Q98Kmjtzz+eefUwPw/tHlsnOnTmHpsmVi2pDhYW6iWo/yCtU2ECRg0pJsxAQnlwFxClqiM6CBKbuTlhqvHcDkziLMbPTnCg+X17r5T3tbVhp3aeCqXyf6tis9sVH6m1NzY+YmFl9kMmkxPefPn5WjI5ltrm/zps1i4jIFReHA/v1h1KhRYqgAyMyLZs2bS8ZKIMM9xF2OBEDPHj3C0KGDw4WL58WAUZODgQ3B1vr16wSeYWBhVqlnBDwhO6TBM46RRXWspxP3l6w2kliA2M033xTatm0Xnn76ack+p0+brvlFvRjsMcciMMRs5N9+/m9iDpEwAqSoP+Pf+S6YRqRPZP6RXxIwOgMEKD169IjAf4cOHeVCiekE48F3UR8Ho9aqZSuBuNZtWotJxnQHaTDjQ+uNQYMGCZgi1yQg7obpSmwM/eX+LwUQ/Xv5LuY4LTKaNW2qOtFly5dpbgMKGTcMHzD/4DkZNmxEbFxvbAGBvOSVqie0CZEFdl4viSQtoxYJr7z6qlpCMP60SuD+AKwJSiVvVMPqEJmOQpO50S8rR5YYZQKJO2WujDu7DiGLrQjr1q5NempxvrCVbt8Pq+a2/V6z5EyZJ5y4IneN5FmF0bE+jlYDbHVmZtxj9Yzm7ustBnLBnBmNWK2ZM3H+0Iqcu6S2tBawqjWuueMMKGS9M1DoBkSqvRLTXWQy9mg2pSc6soHuRpubiPOn2CWmcquMPdUkq46SW2vhkGMWEuWhjAvXqKbnMhax3miMIQkHbz/gNZFxydKY8VlUFKz5JnU1MyQHnuAzwAzrO79n3VRNXGJaYk3FsyYxWRDMmurXLbBWXR1rCe39gC+Xi/J7vwbWZBIB1mfUgD/XcfbMOUmoqcsmgVRaH2Y3pbk8YcLY0Klzu98LxJ09XxFSaTOhAaSyBpFwgPUjAcG8AiDzTHjdK0k/OWGiuUFeHNvrPPTE/50HcflAMj8C+RHIj8D3aASuysQB4ooKU5JThuryMG3qhDB82CD1icskckorKE/klF5fF1sMqGCdTG2sicsAqHJkTJeOBUGLbZyeVTa5ngdTBLfYuKtXVWTmmjRpnDQ7Rlp24403hpdeelGbIvKvEcNHhg0bPlMwmxSm17VMI5I7GJAnn3xSErk77rgjOvpZKHL8xNFQWmq9o9hgcfibMmmKpFRrPlkbpk+fEX79wgvqF4ftPxI7NsOpU6eEgkwq7NyxU4E+LAT1S2yW1DMxZmze/D8BBDVFsHxcJ9JPXr7Z83fABSYYzz77XPjJT36ijC+tDJo3bybpEIE9TmgE9/Qvw7jl9KlTAnYYQAgUXgnERaezrJlJDpD7LUzc1UCcS2M9cErqY6JTaS64S/5+VVOTCALlSBgDT69HUazLmJapvqxx40ZhxvTpSX0grQPOnjofyi+WC/wgjX3k4YfFggFokDJSG7Zl8xY5m8LutmrVWnLJkSOHi1kFfMPyMZYtmrcIQ4YOkfkIwIr7i5wR0AcDSs0Xc/m2225NmtRzfvT9Azj+1V89oaDxH/73P4Sf/c+fiQ3bsHGDmnTDGMOU3X333WLmPv98t2ohqacEfAK8CPSQe02YOCFce821yrDjfsm84D2wi7htNm7SWMdcu25tuHX2rQkoYs7BMCYOqMeOafxIBsDQdejYQQ3SkWVSV4ncknpNmDmkuy1atFTC5P0P3pczI8kS1amGmrByxQr1LaTNAiCPQJFEg2pwSktl4sP94BqQqAIcYR5xUqVWiMBccjY5BmaBvd1ys7zh/D+K7DRswqRJk8PgwYOUAIGNNfm2JSBcji1g6PLE2FLA8wYun3RGxWV8DiYZm1OnTgjgA5yZCwTBgwcNij23TCpotUxZKSjnaeYd1uvMgRQXIZlj7HXo5+tsnrNliVzSw+cEhNiayBzLBV0cx4Ef3+GgL/sM2r8BFl3C6nV0znZKsujtBWI9nrN7BtSyYDrJ9MQ1+hLNZnZ5z5FZ8o/+nZ5MU/2abPN9r8gyhmoB4YkmrtmdNJMEX1bmmKwj8XckNLhQpIv8TnWREdAAyl0SLBBXUW71iLGZtk03qyWUu2Q8DxgzB4jMUYAZSQNnOmGzYLLsXqasbs+K7aLTZqHuPc+/WK50JmQAVefPh7fefEtrR9OmzXVMznfSpPGhW/ffj4k7d6FCLpUkHJjbxrgVS6Hgje0BbMhBGWfOk/cYwLQ9yqWtj/z4/8mDuO9R8JY/lfwI5EcgPwLWJ07jEGvYclgyWLg6RQUhk64OVRXnw9TJ48LQoQMlp8wU1q3tThlr4hJ3S4G46DomuRA1drixXR3EKSsq6aRlpl1SaZ+nR1FleOXVV8L+L/frlNmkccRz9z2Cd5gR6pAINAFMkydNCUeOfCtXy2PHj2sTJ2ighm7U6NFh2dKlYk969OwZbpwxQ+cKaML8pLS0RJIYGI1XXnlVbEL/fv3D3n37Qs8evVSb9NTTT0syieFJs+bNlO08fPhgtY8KLQAAIABJREFUmDhxvKSTSB8ffvhhMRtixWJ2l2CE4B12kXMi68mmzYbK5k+AYb3qKrTBlhQX6xpo4PzEE08I7Lnk5YUXfqUg+Yc//KF6ehFgwhIS2Hq9SpYZy9aWiBWIPak0DWKQ7O/1+pMrPSpXA3HOquYaGJj8y0CYM3HfAXNXAXIWDJk5ggX1ZmxiQXhKDCQgrlfPHgI4Xx34Krzz7jv6rtMnzgg0EJQAbpmL3HeAPuAFcLd3757wmxdfjKY8NQIosFG9e/cMd95xh4wyFi1apHnC3CPDTd+/9h06hO3btoWu3bopCILNZZ5S10aNmgfrMFzIC5EuHv76a0kR77n7HgVwsGGwfQSSAERcHrnfjz32mMAm43b77bfLeZU+gDTo9gw6899d8pjXOKQC7Pv37ydXP6SfNDYHrFpD30K5UJKYgL2iNm337l3hq4MHBUj79e0nQxLqYjBcQarJcQCVAC3GCpB26BBMZr3Qpm2bsOmzTUosMFcBogSLJDd4L/3n9ny+R8ccOWpk+GTNJ2JACYgxV4GxJiCGUaNFAsyjG0dcbu6RuMCgaP2nn8rQ6MEf/MDqWKPsTkYiOWuZs0cO6JyJS+Z5kgSwFgDMMsnzIgNltXEkU8w0hj/UOQJEeWaZC87+OevCfIQJlBGHmBqz0Xd2xwEagBBm0cGYGnSrr2VBItPTCn2JpNIMPSyudlDkDL5/h8shk5SHridrTGKPvNPfzmPFWD3nOcx9Vu0ZjpLN2HA+CxKdFc+VYUdaMJqdeG2Yu4b6tRkjaTJLmCJezsRl54DfEyz7o6FLBH5WG2smMJyfNVKnFtoAjAB1PBD7C+fMfqM2CZi4VNA82xwxZcqD7DSau/AxtRyghrGqytbo6GiqurGamqTvo1n2lyRjRDKO6/LG9gaezMHS3CmtZQfP8Lx587UGNG3STEZY7AGTp0wIPXp0+T2ZuPJAXkFOywJxFWLtMT/yHozUxSEFRzIJWLY1pdhMZagdrEB6WhN++Nf/bx7E5WPG/AjkRyA/At+jEUh17thW1QrVbNiSLfqmbsYmNVVloaROQcikKsPkCdeFkSOGhKJMKhQU1g01avYd5W0JEIysnLMt8WIdKGrjU1M52w8UyNhf9P8W4NfoXGop6yTZKZCdPnLKk6dOJpno8ePGh+Ejhok1oXYMt0jrO2SmDjNn3hROnz4rd0HYsnp166o5No6PvJApUpuAkyH27AqWYsNZgqkLF80g4qMVK2R4MW78eLF2nCN9tmAu2BCpkQMEqO7h4sVw8MBXkozBCv71X/8kIH/EgYzPWi8glwaZnMflnZT483eByHqlCizY+LGlhg3593//uRoM33HH7WpwDgPw3LPPicl79LFHVbMF8KDBNCygDy8BpTu+WYBkNQ/ci6TBb6xHSwLG38KMXUlK+dvmeG7d25VYOAWLsSaF94ghEC0b54wHr4HrQlaWDrt37RRou+eeuySrBXQAoseOHRd2f75H95A5xBwhOEFCSw0Y0kOCP2odYeIIxKivoj0Exh8fzJ+vwAxAtWPHdrmfYr1PwD1k8GCZocD0AsoAOcipPvzwA83Jxx9/TG6UuCUiS6QvII1+CZqmXj81jBlznc6JOTZ33tywb+8+9TcE3ADsADb8fOSHj4R1a9cJeMK4woRxHrBk/B1QhMkI5828B8gTrFF7x4jRbw6Ax++Yf4zpl19+IVaJ72B+EQQTxPGCqUPeSOICNg/QQsKB+ctYwChiMIS5D2CG8aeelLlJYoX3MW8BqPyhOT01crCcPDczYsKEz9JfEcdVWAi+AzA8YviI0KdPb32WsZHEsKoq1C8tlQkRLpf7DxwIP/jBg+rFpeRMZE6+2xYjobIua3ji89Vlcc4AsgohQSXA5nl1gADjBvspFkMgjGA8C6Z8bbP6Kutl58DKAb2DuFxwdulzQyDN/fDrNwbIWrtwLoBZju0JEz5vz3IWgF7uWTTHxMi4RQmruygmbKSSZiYFJKivKDdzE2SjBPu2flhLD/XblATTWiQIgOLKGlUE/GS9BCw5I4ZUHKDiDBbvcSmiN3F3MOTulXyH95Xz73CZpI2jAVHOz1tQAMoAMLT5YC0FiPN8M5bcP0A41+zj7HtHLkOptTlKcGHaHDByPFhmPuN1tMx92HImGjJ4PksipG7d+tZO4DRS6XIBq3rRWIR1mPpnnGcXLFgYGtRvpL6iJEho9t29RxcByChLkZyZpVHmLezfVZXh3FlTp8gErDATiuoUh1NnL4SCDK1yTFoqCSrJpzomT/X7iRxaYDf2IaSmj2N5nSD35qG/ysspf9u+lv99fgTyI5Afgf/OEUh1aNfaygmUkXWGxELzwoKaUFNVHkqK0qEgVREmjr8mjBg6KBRmUqGwTmlIFSD78wL9SIcQsCR1UtGEolb+DhCXzZJfCuKywZMNgwX4IIlUqFcKa3VSII4Ak6CDjP+UyZND02ZN5BB3/MSx8NFHy8O2bdsVQFLvRi8qNqkVK1eqjomgAZt5GoQTNOIYyAaOoyB/vC4CcHSh3GoF2PSRZ2IqAUtALzb6+uzcuUMymwH9+6tX3WefbdRm2LNb9/Dx6tWStv3iF/8R/vZv/4eywrAefBd/l107gUx5uaSTbVq3CRfLywK5crKlbLber4sm4dQ+sTkT1BL0jh8/XmzIzl27FNwT8E6ZMkUbszWXXh7GjRsfre5N9mrSLstUe1DM2Ep2lJPtvzTr/8eelJ65z7KDtazzknMxQO0GCibjQpLr7SsIGgmWnB3Ytn1rWLHio3DTTTeq5gxgxfhSZ1ZD36TTp1UTCdD6eM0aGRBMnXq9ZJENGhjT9NJLLwmE4CYJuBvYv3/YsmlzNB2oE+67977w9Tdfq+cf93fGjOmaG4AQ2DGADCwrLS42bFgf7r//fhl9EESuXrU6rF37ie4R94DfAWpOnDwh1o9m77/5zW+SwNICssLQq1dPyQ3J0gOeYOoIimEBAeoY4iBnxGyD2jgAlJncFKuNAeYL/B52DhYSsMnvAfurVq8OgwcN1meRhsKuwWa3bddW10P/KMxgvHZm1+5dqivE4IO5jnyR+lDeD+DlngLuSJZwnZgI8SwCYMeNG6vgnz5xmPSQjME5FOMX7hNyTUAsjdX5XLt27QWWuQ/IJj3YROZJ/SDXdd/998vFz+s3zeSj9ozNBXVZ4im3G2GswGN+ZWKvShor03w8Oi8CJGAO5dwXg26rAiYJFmV3MQEUV69YWuqmI75G5q5ttRm2S58zlk6SSIBxGBOuFyDEgdXPjXYsckG1fnO8qOV1qeWVnltnxNXEnabeqr8zkw+vQ/Z2JSYVhLHKiBk6d94AEO7AzmybHf2FUFFepoQGx0c5QBLA+rwFgWwSSfTTY/3zNcjXfJIWW7dtEyiFGUYO7MDKmXdL7EQm0U1dcIAkKRb7zInZou5RTHlh0mIDNhhAjjsrzwWSeDdMMfBujd4dsPka6O0dDGRa03OSJbDHJGt41khweE/Ad999R+wz18CaYAmjqjBw4JBQt6Qe7dtCQQaATCLFpJrMRMZ+7SfrwrJlH4WS4rrhYll5qFNUHIYOGxR69jKHWcafe65SSbZReUsbY3h5EHdRUk3OGXaT+ySAJxWHgTiSSf5cyTymqlJ98MxJ05J8eRD3x94B88fLj0B+BPIj8IePQKptG+sTFyvQsgwZ2VXq5SvLQnGdVCgIFWHCuNECcfy7gzhvMSDZo+oWojGBIqV43BzzC1g4ZJZXYuK8mMU3dncnM1ouLQkYkq3DXx9WsIH0a8KE8dpMrYaMTHRheP31NwLB5pjrxoRJkyaFixfLFQDzh82W2reuXbuovm7duvViFmiyDBNHAKQ6jExBqKB5+EXqBTJh+44dYdHCRdo5eT9AAKMGglkCABpAU8tEPdqwQYMl+cTABKnjHXfcKQkd2VWCGurWCKgJ3gmQYWaQc/KnQeOG2lw5Nuwhv0fyhzEKgfK///zfBWJL69eXfIwMMOd71113yWiB4IIXgHPatOkCjlZ8H90cc+RQ9m/maPffCuJi70APo3MllT6t3dnO8usxEK5JqabSuTg5+0WDBIIhAjTYL4AZJjE0xiaD3rdfv5BG8kZvuAbGKCFJhNGiHhFgQYYeG/158+YJnHTu3EX379TJk+GrL/cLTOzcsUOBKXVd27dtF7NH8AWodpdR7gX1dADwjRs/FbCGKYNZXbxosVg1l+AhbwQoARRoCQFTDDCDTYNJBFgS7NarV5oYXfBoffXVgXD+/AVdGxb+ZOzpcUgwCYDiBaDCobJNm7ZynaNeDNaAAJTr4vlBXsw5DRw0MPTs0TOCyF8LACMxbdOmtQI+wB5zl/pRruPC+fPhs882heYtmqumjZo45il1gUiEzYY/aG56c2yeF55FgCpAmjmtpsiZAtXs8BkCaPqunTl9JmzdtlWgl2uiHQi96xo2aKhxWL/+UzGSuGXedtvtej4BOC6jrD2fLsMXR9+eS5MIjDX3z6SRsBaFqi3lOZULZipIIsrzJCfMdFrgwWu6vIE31570aYv1vZIgepPmHNOQqzFxnnhxC32roUqL+WIdITC3xuZmAML3c+4yc8nktg7Jbhb+fVbrBcvGMQpUu2VSW2NuzDjFetaxXvMd/GEusk6r1lamUcYWrli5PBw69JUSAP369Q29e/cRi8s5czyeLxIPfA7gznkYIKV/51kpGj75ZK1YPJQSPE8k4QYNHJioI3w8NL5e/6dzsybcHJdrUq2xWhNkEpdLxgsDK9prYNZD4oNzl6NkypwguWbmOcehbpbnBqaV9zEujDVSfdaJ7Tu2SwHANfJcjBw5QvsLEuW77rpbjDc10sx/ko316tJYm7q4dDh/gfrnKrHfdYqLEgC44dON4eOPPwnpNPO5SvOvX7/eoU+/HlbLC8vK2ik3TwCtDYSamp/LMnHsR3WKSxImDkDmIM6ZOI7BGCEr9/o7rh+2DpCrJF903WR8fvDE3+XllH94zJU/Qn4E8iOQH4E/2gik2rZuUVPjvYbwjfRgXtt2VaiuvJgwcZPGXxOGDxsso5N0YUlIpeskfeKSGgkV8LPPWO0FLI/Uk8kLCIdTyuXllGz4ufLKXMamTlGJQBysFL272FCRsmHxbrUmFhAQwADOMCFgs8b0gKCZAAEnSTasxx59VJs0hiaYpbDJIn3Ent2ylTjZpcOZc2fVPBwZI9bosF3IxVTonikMH3zwftLDiEAFZgagcOr4iXDh3Hn9DublJz/5qQJXrofvx3gCIMHGTHCDY6Gkak2bht59+6i2DhCA+56MH7p1VTBA4LVo8SJt3AQlBO9IY7A5p8cdbpSwGTSShu3A6t6kVtbjyqRclsn2Op/c+jQP8P7UTFwyHWJ87VbnDuouDWyNeauRFJc/ShrEzDj/7tn5TZs3hU8++TjMnHmjAMZXBw6ozmtA/wEhgwtbeYXaOeA+SeBFkGhBXFrAnJYNBrQNIMmFriaE/n37qhchGW9YuCaNm4T6Depbg+s9e3RPuZfcb4I8QBB/f+bZp0O7dm3D7FmzFciSgABIOcv64x//WIEi95WAj/kEUwazRXsKgmhA0anTpwRmYIA4P3ePI1gFVH19+LDqzTgPGsk7mLceZRndd+YPDpTLli4L3bt3kwSROYdLJcwjbQuUOFi0WP+OpJN/h52EofvmyDdh5o0zE1Md+urdfdfdui5+D9OHpJPz5CfnRiDIv8OyEDQDFnEKBYB16tRRbAjv53sIok1mbECbz/K8Ir1EKgyQg3VkXBctWiyWdciQoTL0caDg9ZZusFHLaTVnFarlfJnUV9rsA9TkOhnC1sMi0hIE1gV3TuYG4B+WUhLA0tJYE/XdhEhucsRdHy+tMbvSiu4MEYG1NasuEGt8/NgxyWUBvwAhEliMH2w+42k9tS8vdvY6P6/jY2wB+wA0+x2skNWOsm4y/woLY21ZBUwN4CIjAxA3vuD/v/hyb9i3b49qcZlrAmCDBtn5xOfVQQFrHvVZ/D9zbvXqVUoA9OjRM7Ro3jzs3bdX6zJAn16XtXaQuF85u6om4aq3swSityvgM1wX8wXwY8/Xh0o2IOVFKg2oNBfQdOK8mSupZT7y7JAs4xqQSX60YrnqOzlmvdJ6SjjAkt15552qXSU517ZtmzBg4EDVzzaoXz+MGDEydOpEvWyFgBuMZUhVh9L69STR1/ytrg6ffrpBbJzKGqpxYS0K/fr3DgMG9tG9YMxt7XPjL2PjTE55NsopYd1MTnn6HLVuBsphskl0kABg3vgzAxhknYPt9d5wcqqEXY7JAa79wcfzLQb+aJFX/kD5EciPQH4E/ggjkGrXpiVRvYmCvHF3BEI1VRUJiMukK01O6SAuUxJqcpp9myOagUBAYdYsJf49AjkLwK8O4rIBvrEvZuwF8MiITQDEHTiwXwFNr5491fOLTGNJSZ1w5Mg3CmYxeTh1Cqvm+mHG9Bmhfv2GAlNr15qc8pFHHlEw/dRTT4ZGjRqLcSCQZLNFmqMmvEhNijIKmmHECAamTLk+OTYg4J133xWQJKgGEMIMIDtq27p16Nq5i5pFd+rcOYwaNVJBCbVFbKhkmrk2y6ZbwTzGETR2PvTN15J6EkAARpHjyGK+Hf24tgtQssny/QAA+pFx/di5YwqBPA9GkGBq/PhxtYxLjDEwEGf1Ot5o2Ub9zwHiElFbrL9zBi7XXt7PSxyc2NxYtyiDAmMU+LNj53bZ+N9yy82SDDLmZMcHDR4UmrdsJYC9evXHMup4/PHHjQmij0TAFbQoLF6yRI6DBOnMD6SLzZs2C61bttJ7CKq83gaW7Py586plsYDIjGm4b1ZnWBhefnmOWFPYIo4JiKNG7eyZMwKNs2ffqiASpocMPrb8MF8EmoBLvgNASIN3mB/vNZWth9Lja26CaRwUT+nzzCnOn2vat2+vGp5/ffhryYVPnzmtwBMpLs8J38vYjR07VkEg4Gvu3Ln6TkALIJU5S8BKvSVsJwAQOS+gEAdW2F9YcYAEIJfAHFMZxgKGsUmTpmpFAID+bNOmsHjRIj1rjAWBNNeFZLJZs6Z63vz6AADMZcxgMK0ZOmyYwMGKj1aKCeQcRgwfHt1vrdbWHSGzrQmyhj0233Olu7mSSoJmWCczE/KaNb4fdpTxpI6I5A/PO8E3fycoHz58hOorARB+fO97ZuYj0dAkOmRyBv78XW0d5z3e0Jog++Chg2HVqtWS6XGfJIBIpZVoQnIL+9W0aZNYf4c51HdfzhpybADH5s2bxbQC3GBBL0guWal5h+yc+/714W8EZrp365GwrCbJM5bNDD8qQ1V1pVx0Ab2wsLCWMMSoEBgDaoUZF6SVF6n1S6XEYr/73rtK0MFwA+SkTjh7Rn8nA2WNtl01YDVvahwe6+zkKinpK8DQ6wYBcThOGrvK8ee+9144+u234eabbgodO3VMjFO41y6jNNYxtndQv1JjUBlvpMa//vULktNTG92lcxddJ0mWoUOGSv1AIgj2m3EBOMLC4y5bXKdu2LVrd3SNbURVcmxvYGY6fCf70+rVa/Q84+3FGA8bPjgMHNRPc497phYLsWY77tyhGjnlJUxcEWZH55CV5tbEYd5ioJYX48UkIjmEpNlrA5kHqkPWdxZoD873ifsjRFz5Q+RHID8C+RH4I45Aql1bmn1nQVyWIYPmqDQ5ZREStoqQy8RhbBLSbAQO/pQKNYbNIosrMHHU110ZxLGZunujGuZGYKGApyatOoH58+Zpc6yqovFrgezeqcuhzoCNuFXrlmH4sGGSy23dui3cf/8DyuzDpLHJ1q9fqkbDsA20B+jeo4c2VjYtJDFkdglK+K7COkWq26HOiOAAt8uFCxcp8Lj11tliBJDLIRWjuTggi2CjS8dOkuQgBerTt2/s3ZUWwKT2iQBmy5YtAiAE8xhbANToV7Zy9arQqnWr0LlLF10rjBzSOgJlAklaFdDbi5oimAqaKnNezz//q9C6dSsBBgIJAr0JEybEeharictlrfT/zoTFn/9dIE6BbvLdCS+SOJbrPNxURcpcq+eTGLf60kbJ1iiYwO7w14fCa6+9KlaSYB/pIPeuT98+oXHTZuGLL/dL3so9xumROjDGBLMMAhikfjCyjDVzQtbjF8tCtQwkrLEx9SIy24iBY64UCUBIgIWlOQCMtgEAFtpekBhYuGCB2CeYK4L+m2+5WfOdukbmw5DBQxRUw0rggAejBlggkIIZA+jw3YwPARhBHjVNyOBgho4fPyHmjGBTPb2ibBWp8AcffCBmBPC2avUq1cFxnKVLlwpsTZ48SccD2DFPafgNu8i8hI0h4fD2228raz9r9qzQqWOn8NmmzwRkGTPGh5pQ6sYAk9zAfv36i3WmxnPihIn6Hpg1nr2mzZqKESB5gpSPBvU8RzCRPO+8F5DHtZGcWbd+fTjNc9Kvbzh08LDaH0yfPk3MI2Ph1vCwCVIUuB1/lOK6pX4Csozyj55KJtBVj7BoUOJ268iyAbLcAxJDzo5yfTBx7dq3Vy9IgILk3wC5qDWwmk77Dv/+3L503rfxSmt6YqgR+5ft2btXgJI1Q0F2dbVqz1q1bh06duggAx1jdq359OVenhiDlWFtofaQuQ+jj7SOF8CH+0JPRBQNJD4I/ocPGyHTGcD4ubPndZWcC+PPkPMTQE7vvrWfrA37vvgitG3TRr0tkQ0D3ng2zOSFNhL0yjwRli1fLjBEyxc3zuH+y7UzSvRzra5cVsnz6S+TfpKQMWaJa4IR5j4h8eRFAvDz3bv1PMKoeqIoy04W5NTqmTwVIMN6zXu4rhdf/I2ucfLkyZqrnAvPpGTEFy+EjRs2hg4d2mt+MnaYCZEo3Lhxc9i2dXsYO/a60KNnd2usXcMYpGVUwpxhzJYvXxGKiopD2UXMRuqEa68dJSaOBJRksmn6EbJtm7RWhmRXMDY5cz4L4oyJy4I4jiXnyVCjf6ctAveP55zEFF8hd1Ba0IRUeOCxn+XllH/E4Ct/qPwI5EcgPwJ/6AiIiTPDv9i5OTEqqQmZdE2odhAXKsL4saPCcIxN0iEUFpdaw293p4wBUdLs+/cEcXI9i1p8Nk02SP6NgBl3yrKyivD6a6+J3SAbTlBNsA0DlSksEFtRWGTuaTQnxlxi6tQblKGmHoKML8HJvffcG44dPxZefPGl0K9vX8kpyaaOHjVamzgZdskXQ42y0zAoZOQtQ1sgOdqWrVtVGwQQuPfe++T0B5CjVunC2XOhdauW4e6771GwDqtCQICMCDaR3l/UuHG+XsvCd5AdbtGqVdi5a6dqsKjf+OD995U5JbhmvGFIGBdYNoIVjk/9xRtvvKnM+t/8zU/D3LnzFHDS8JoXm7Xbkbuckn83YGLBrAPm3J/+nj90ol36+Vw2JPm7M3FRLuVS2myQlhYLV11pLpu8CIJkbBLZRVjUl+a8GAYMHBBGDB8mEM/Y0fcMedGGzz4LL7zwguRP7vDJPANUuJ0548t4EdDArKkGpTIGi6mU6hkxb/D+SS5TdXMYgj5AJYmF48ePyagEoM/9x00SZgKABLAcO2aM5guuqswRQDpzkcBpw6cbJEEcPXpUeO6551TfCJgnugKEAiyYswTHjRo2EuBCBoohC7JMkg4AP3fgw8AHEAgzsG7d2tCzVy8BUmS3Vj96XWjevIUCX8570eLFSpAA+rx26LnnnwujRo4KI0YMDwcPHgqrVq3UOAKsCEABzVw3AHLc2HFiVABt7dq3E2uO9G/+vPlKOgC+GAfkoAMHDBTzAkCBcWY+G5t4NtStV0+GDrBQaz5eo3PDhAmWBWdR6vHMTt6s4ZH7WdInNqyOP20umwGJgwD7aXb5Wmui5NjnAv8PAPC5SOANYw7goNZUzKzWpvj8uEmUbO+zjaL5rdhiORxagsu9FK8ke/Rnj/EkyUOdE2wJ8kd3oPRrAbwYm2QJkWiKednHFokcL+Y264eBpUIBE2P94u9wpkylJYddsWKl5hVieJJLJAM6duiYuJmaHBGDDJg260uGrHvz5i0CMjC0MKYkJQAj5gxZx3oIRudSWKpZs25RzZ0x5A6o6LWXvU8GXi2pQtLEJMxnJSnl3jC+hw4dFqtN8gDWGRDWqlVLsc6frv80TJ4yRe03AKas4d7eRTWNBQUCMtSaAmpbt2mTmNkgp3z99de0FiPJJIEmF8dy6zHH+NncqKefzH+uGUb/7bfnCvjefc9doUWLZuH8+bNKKLr0lecUJm7J4mW6jjOnz+n6xo67NvTr10vzSWULEVwVFNg4w8IB2i9nbCIQh7GJ2Mna7pQ8K+pVVwvEVQqIwrjzym3xkAdxf+xdMH+8/AjkRyA/An/YCKTat2ulKrRsIG/BjEKSmooQqitCUUF1yKSrwshhA8P4sdeEosJ0UhMHoJENfASCyoDD8EQJpFi+XGMT7J9TBByxz1ACJGLAFfsyGdCwjdszztRlnD93Qf3aTpw8rqxk3ZISMS6jRo8KRUXU/lhzXTZlHLfmzJkjAIfsCvt4mAQ22x/96Edh965dar48bPj/z959R+tVXVmi3zcogESQkBAgiSAhIREkkTOIDCJnAzZgjAOu1PVGleuN1/1vdY+qUdUV7Cq7HDFlE2yyCCaYnHPOIJGTkFAApRve+M39nXsv2HS7qab++q4HRuh+3wl777PPmmvONdeurWbaC8NG6M8VkwWhFhvv3p5It9Q3yLAKfAR2WBvyL2MgMJ81a4fIiLzQ33jt9fLawoXlkIMPKUfMm9fKOncnYMBSkPRst922OQ65H+bDS/Xd998rXznrrDRJJgcEOPUK84IXEAiojjzyqAT72JZDDz0stVOCBDIrgQrAADhgNfy51uHJlA8Gms2ySQ1i7Mpb7pSfbjHwafnZ71lvdb0MJmkHTEhax/p9S7QJXIcCtaF/HqiBa66n9W8s7rDO6tApwKh9nlq1MJFd9UbCCGQzqWn6qW08YUKaNkDtAAAgAElEQVTAwLvvv58G1xhMTNk+++wbJsL4YSWY5JD9BXRz6oudDuBYA1/sqvsL49YaT9chUMSCCLIYYch6175gpfzqV78KeCINJOPcffc9cl2ujyTW3P74xz/O3Mrmq+XjuCpwv+qqK9PL8IXnny/HHXdcgjug57Zbb8uawdYJ5LBwM2bOjDmPej3HkhRwPK58wBpDFYyZurS777p7wFhEfzhj4p7J3oArNWzYbuCM1b8A37W/+OJL5bjjj0twqyYNeyiYrS0Vbkzwi7nzTJLVYQYBu/322zfBuTnWesGYM+IBWD1bKz5akd50GG4sJJBg7QOUA7U7HR2ZJy0a3nv3/YyvMZTsEFQDBek9lvqiCuSALJbuwE/DtmA9JIrcU2WE+wP8BLlaFwisHdva8mvsC4v9mHOQUWJCYwhS+zRiohr5rT9LCJhr9w3AGldGMp5Tx7VnAS4VMGAcK5ACXPxjDO0FzmGvGT1qVPbkJTEw6k6AbX9r6sCqe+ags6L7Sr/N3p4E/uR3jbW8NYz1xN5Yd00iorbU2ChN2msbhdr2xDU6HonrJZf8Ki6s5t59Brxvt32SCM7z2qsLwq6OHTsm+5rjc8o0BsyjauJk2+xJ+m4CbZ4nLKK6Q4D+oAMPDGhy3nffeac8+NBDGX/stbUs4SaBoq2G70jgSTKQ+D777HM5PqOR+txvWvbaa+9y9dVXZ57UKwPhaj49U+rt7KEAqmf/wAMOCLMG8Fnb1rsEi70EowyMGZvLL78sa5t5iSSc52ry5pNTNyd5ocbUswPE7bP3PlnLL770Urn011fkeOee+7Ws1YULXy6zZ89Kssj12TNeeP7FcuONNydZ6cVp3e25l1Yb0wdkupGSxqWzil4wqoro1P8Zb2tGgoGcctmK1aW3tcbrGq694syFMbb+rWfvTfXV5pHk1WclizDLMa5Ztbq0m33/x4Kt9rfbI9AegfYI/N8egY5JEzdJ6rYmcCtoyp+8IPp7S2d/TxnW1Vu6O3rLrjtvXw6cu28agHd0jYycsgazNYjO91vGJr2NsUkVfgz5kcutWeMEKq36ucEAvnWcFgOXYvX0vmGj3V2WLV3eYrtIyvoT5GEr5uzIwaxm2gUwTYNSII0k6IC5B6QoXY2Zlxi2CgNBDskxT2D12OOP58UuMGhsuz9ctixmI1oJ3H77HWWrrbaMPO/1199IwD97zpxIUX76058lAJu57cz0BHriscdKZ38pG47ZsOy7735VS9VyQMMiciH0Mn7iyScjN5M11jCZo9i++++XbKhrEJSogfv1r3+VmiPsg6AA68JivQGP1R1xdOpzOCP+7Gc/KzvttGN+3zi3NWzbJxdRBXHNvNe5H8LKyfqm8frgz1CZVkDgp8HaEEbtMxds6zODdUsVxDclkA0m/B15Z5+8QjVc8Ds1OJgv9ygQHr/xuNQvqiNU42WuBIzaP3zw4Ydlwiabht3RM02QJXgTpAIh6rjIuciflq9YEekXNitugB0s3KupxKOPPhJDE0EboAdECGSXLF6cwBs4FAALfNZbf3QSB9YGxkB9GMODO26/I+cRmAqISUCxUOutV9k0NTTA5L//4t8DyKZPm57Eg9q5iy68KEGYxATwI/g1BwCVwFXSonHek3gQhDnW22+/lbVhXbkOdVRs4gWswJEgFUBSO+d+WNpj4nbbfbdIJu+6666sQcGwoF8/PYmB4487PoHjlVddGZA4Z/acGMfoPUcW/OILL5a5B8yttYQrV5VLL7s09UNY8tNOPy0sopo3Y8QtVBAsSXH00Ufn3+YVKGocL5nXPPzQw2E1dtp555j3cHclAWscJZtg1fiym7eezIdnUNCNsXY+iQ5GJk1SxpoCLmsw3BOQwcAGGDVPnwSCHBz7sobMkXEGPAX9ALgkjzEzlsxXMIbWmHNUA5cq98MeSwBI7lQn0lFhJW2c5sBaA3odF4h/7dVX8/yT50qgVaDWnX83jHsD7CLVXrY0oM25fEZyyzlq/eTwVs8wfdDqPlBboEhAVCCH5fJnMvLbbrs9cnDXqdWAWsdtWuDmkUcfLuPHjyuHHnJI2Sy1wV0BM0CctVfrLbX72ClqBOtWGwqSb8/N3XfdVQ486MC00rA3WxPmz3P4+hu1vtKeawwwyQC3Z3LCxhPyfecCquzlb771Vp63b593Xgylbr3ttowf9QNTHQZWAPlvbrghSgbXZozVADrndddeG0C2+eTJMVkBvhmXMCzR79BzgrFvWndYt1hhCTn1pNarPQpTJ1ED2D/55LO579mzZpWeXqC9O7LvpvegvVIvy5tuvKl8jEHrrK0Adtt954C4Zm9uTJyqvByIA/j6YpZibvV2C4gbMbJg4tYmsVEGQDuwZwwbBtl+aB1bEwFxqzlSj0yyyobsHS+xcM63/6otp/y/HYG1j9cegfYItEfgPzACqYmr5UmDbFwNnPtLF819R28Z1tlXujvWll12+l0QFyauMcgICOwK8zbgTvl7QJw+cZEWNWxcarNaFvJD6jhq8XqtcwuI6+iKzTfJIrDmowK3XXbeOSwYxsyL0Y8gzMvHS1VB+wEHHJgA77JLL0vgcu7Xv17uveeecvc996Q+AiMge4tpU+uT+pbSX5Z/9FEyxXGK/NUlA/bvAllBOIklpsVLTuDEOIJhg+bQG6y3frLOTzz+eNl+hx3ykjSu2IyLL7qoTNhkk4AsdtW+L9hjeHL4kUckY0vOw+YeKLjwwgsD9r797T/KtQma9UMzjs6ZegZ1MKUkICedO/nkUxLU14bAtb1AEwjUOR6sB6rgqUYFn6il+T0g7tPrrYLAIX+bd3/LkOYzFmdzjoE6oYHeXq1auQEg+SnwKB7p6UuA5Byy2Ak+Ww5rMu1MGkhbyQYFduYVMN937tyMgKBOgAiUC6xr4I/F7Uudi/EUyFg/Ap5e0so1axPQC2pffuXlgAv3DRD4R6P43ffYIwFkeqSNGh3zA0Fm0xJDIA3YTJ48KQHxfvvvV7bbdtsExlisJENKf3rXWTeuCQDEwKq/BDC1P3j3vfeSbAAEBYjYVyBEMEpGiZHQHoDbpGcMwFdnJ8A1bq6LYYTgHBC46847I5VjKgHc6I2mvuqVBQviZFnbU1RpINdPgbuAGtgS8GLegJPf3PCbuFc6BvCw1957hTEhXzvyqCMTGApmH3nk4bLLLrvmutQeAmGY6QcfeCDMCYbFc0sKjFXxvDYN752Pwcktt9xWax233S6SUWxCw4wlMdTaT+whglrBsB/3/POf/zyAsGng7c9Asd+dccbpMeMw/55XbKeEwDbbzEgdo+cd2MWsvvnGGwFqept59p1TQPwnf/InkaU++sgj5aqrry4bjR2bsQDs2OibM/0BPc/333dfzFoE/STWWmJM3nzzsvXWWwcQGvubb76p3H//AznvkfPmZc2SJJpHY0hWa4wwqE2/MvXC1r77cq3u8ZZbbykzZ8yMZNu8pkn83P3LXnvulTpRc6jOViLBGgaMrRnjMGbM2DD9F114cTn0sMOyPu64484wc+SVxnnp0iVl2fIPY9az7cyZmdN77r479Z5777VXmHBJNfucJANzKpJcpk/Y4+uuvz7PH9ZSj8tfX/rrqA723GOPHIOD5dZTtw7Qwrw+9PBD5aWXXs5YSWzZRz3L5LjMfBYt+qCce+652du/973vxd3Unxkf2RuA2ksuviQMt/o4hiXjxo3PXnH99deFZTzi8MOTrLAv/9V3vpNzPvXUk+W+++/L8wrILVywMImXv/iLvyzvL3q/XH3V1ZH3m19r2T4hcbjR2PFl+YqPal+3vp6y1161x+Sq1SsDwu29L7zwUrmpxcQBcZ7FnXeeU2bOnFbb3qjZbBUyUwKkxcXataVfTzcgbs2arBlrY5j61o9XJ0HrK+mJ19cboOfea0/AWs9XjcEakL86zPWnQVy72fd/INJqf7U9Au0RaI/AFzACafZNMkE6WDWQg9F4J/esjt4yvLu/dJa1Zac525aD5u5bRo7oDhPHnVKgW1mcGMCHiRuM6D+7T1x1E6wuW83nG9lk427RsHW5Pv1suoaXt958K7b7tcakpHZNrYWXZk+vou2WjKgll/KSJ8k59JBD89K69NLLyswZM8pBBx+cLLlARpZcrRGJXcMGNL2Pho0cXlauWp3vCrIwdwIFgYpg/Mc//kmsqgWyMrmV6egtl1x0cXnvnXfKX/7ld5JhFgQwTRG0vPLyyzEnCZPU25tAUKDIDe64E44vEydNSq85L2MARQAFTHz3u99NsIJVEXCRnQkUBCSCCUEoAxd1f2+9+WYYBUFd4yAX4NSYg0SqOqRR+5B5Hwriap1NzeRmieT/Bi0GapuCBgy2VugfwMQNBXFDXSgHLOE/Y7F3alDR0VUDFw3pW3JKAFZWHPOlUbRarb332TutFzBNgqkly5aVFS17fwE1tsGYGaN5846MlBAz07Bygvw4DLrlHomEWpvTuN2lhmhtT4J4QM13BcEx6li1KjVBnAIFn/fed196nAFn6iJvuunmNCA3nz/60Q8DzJiaAIdNS4EPlzDR6AjA+tM//ZMErgApQIFFEdxjFgBDbDKAN2fO7MyHYBnDgTnzXGF/sWMYpX323afssvMu1ZylszNMCRmwYFbQ3khd3d+bb76RpIPvAx+cUAE0axZwcR2AlmvTYH7qlKmRrGFTjBcpsHFwXHMBtC1a9H7Y8dPPOL3cfNPNGW+SOM+fucAu3nnHnZGcHX30MQEvwEpkgq2+X2qtgAqSY2CvqYmLPNBe0V1lgO6R4cnIddaJBO6pp54uzzzzdEA2BtfeUvuqdeTc+vYBPiR85H7kdp4xwMC51FSRRXKjXPDKK+WRRx8NKwaYkKCaL83gtbW45pr5YcaMjz0jfc2wcGvXhnFU26fdAtaKrM6YOqdEgKb0O2y/fVoXPPnEEzFfktTBJko6Yfx9Hqh8+qmnU7d7+OFHlFk77JB6Smw0IEyau8H665eNxo2LhNZ8Yx6zJ/RVttjxXnzpxRjLGK9DDj2kvP/e+3HKlVAAfvbYY8/IDv1zysl6bE5N3a391ZrGOD38yINZk0A5IIa1lih74803UpcMQJF5AxBALOMlSQegmaMuZYE9ktzYOvFcaC9gbUvaXXnFlZkvoJ35CZkkNg+rdsDcuXEKtu9hxh997LEc44QTjg8g+clPfpzjTJiwSeaFwgFgu/yyy8p+++9fDjrowNRH21enbb11knUAWdOEHrBjUrX9Dtvnefa8AMdAp6SZJMyXv/Ll1LEy0Dr99NPzGddXpbQbl9/85qayauWalqnJ6jJhwvjUNTftTKxBz5q9YfXqVvP1rmFlx51mlRkzt07SwVpujL/ShFwNuQRCC8R5Z/jHHtPVPaysWLlGTUDezklMqt9bvaYea1h33t+endQorlN7w/l93Clb9ZXeqXrltUHcFxCBtQ/ZHoH2CLRH4D8wAh1bbj6xgrhWtm4QxGk+0xMmbkS3uqA1ZcdZM8uBc/cp64wcVjq6WyCus5FTNg6Cn24x0Ar8W9gQCyfDmDqsFtPWXH+TPU8D56gPq+SyAXH6xAFBF110UasuqZpH7LrLrmW33XfNi97Z1Hykn04n++p3yi233Fr2339ugk/1OP48aeLEBMQC2CPmHVE233yLBP+yt+qKYhW/dk3pTsADQHYnONXc+aEHHyynnvqlBB5q7kjImIg8/MgjcakTFOoT9+477yaox6TJwJ999tlhIgAH7pKCVUGQzwsMN954QhkzdkxZxaK+ccgjl0qWlLX7U+XKK69IoCm4wUQAK5gj7meyr8DfT3784zA1ZJxNw95qEhMe7lOmDi0GFoBv5miAVmuBswEjyVbLh8Y1smW/3bB7A/NYbSWrK99nLc7mF0Pd3lvfa2rqhupwG9hYQZzss15Iw2Jmg3Vt+h+pE1Ez9vDDDyU4EeBV84CuctX8+QH01hlgbH2plzK2xx57bJk2bXptGt3TEybG8dMvTL+sbs6Dfal9U08l2AMS9O/DdDIswe4JiNU6yryTNJk7Do6y88CI36tj4xQp8ATCmJZsNWWrMu+IeTk34CQAFviRfmEeBMkYLrJe7BMWTJAYo4OOjnLSSSdFFqfBPJkl0NOYQ5gCQIOs9Je/vDCstUC5MQ4iXeNoKfDTDkNfQhOoRsYP2am1Zp1Ldng2MFTuH+MJlDB74cbn+gXLPkMuyV1y5512ChuOUXSNLOzViwGNgC+wIah2Hs+wZtCSK++9+26uU284S7L2bqvmDu+//0HYTIDX88DUwjNvbuwZYVb7NSvuDSgzdq4H8AEU9OETuFojGDVMpbpJjCfpnPEQjJtnyRkAXw2UeZMQcE9A63PPPld232P39Kt74P770wCa7I789Jlnnw2DD6Ri+IF7+whJNwBgPWDrSGSNG/MJbJXPAY8CZ1JLAOzwww4rDz70YMbxBA3iJ07MHBhTQA4g2ndf9Vc7Zg0DytaO3xlzzqDm0NrSdmXqlClpQYK15tRrDZGpuh9JImzdA/c/kHHAtJ180snZR7V2kBxi5gRsPPX0M+Xggw7KGn3qqcfLZZdfVvbee6/sscCEdfrM00+X3XbfPazzlVddlf3vnHPOSW/Dyy6/PHVogKJnCLhN/7b+kpYtgLP5tfcCStaA9S0pcNNNN6bWTu9OiTiyc8891YX5Nn/OIzFy0UUXZl3qo3nTjTeWzbfYInMKCHqejj/uuFyL8cESY/XsyxmLLbbIejSeX//6uUloWEueWe1rzLEECbdbslrvlVO/dGp54vEnyjPPPlOOOPyIJC1++pPz0ybnq189K3LZZ59/puy+2661IXmrhOHll14pN93027JqlcQC10ogbnYFcSMAr2G15ULMkyoTF1CnSbd9sEezboZMw1N+8PHqntLRWWs/mxpQ+yWpaFrbdA+LCsQ+JSHa11tNWhpWu+kZ2JZT/geirPZX2yPQHoH2CHxBI9Cx5RZDQFzouMHoWp+47s6+MnKYvqRrypxZ26Qmbt2Rw0vHsHVKGcLE1SC7xcRxtWrVyA2wNw1AEIR3aljaFGfXXyRw15etqyuBWDXcqBK/CAH79PGqTbEBp0ZGJ6OoxmjnnXbMiwunWJtgV/dAQRgpkuBTLccLL74Y9kOAK3iV/RfAq3Ugl+Jm6PeyxmEGWYG1GCuBAfYOMyJ4ZyTxg+//IMGv/nDq5ATL22+/XdlozNhy9513JbiW3b7//vvKV7/61YEeYrUfVbXkFix78fpZuXpVHOzYxpNJxXlwwzH5XG1GfXsCRUGd4FAwgdHBfABxV189vzz22KPl7LO/mgCoOtkBtE3d4lC55KD1eZqAf8qhsmHtGhu9Zo4qyBqY2ZYRzqeNTYYQsn/o4v0MQJczNRKi0hljk0+ytv0t57/OBL0YWeCCbA8TpUn3Y48/Vm657fayfpirrbIuBL4AiJ5tgAK2wfxVQ4faW8ol9WpKvGZtAPgLLzwfZkZgCAg6Ppc7DI8gDytKIiu48gNkAg4ktyRkgk3nxpQJ/q21n/30Zwm+/G7jCRtnHqwHwSAH1ZNOPCmB/rPPPBvQQSKrTgr4AYJ2mLVDmbHNjIAy8y3A9eemmbP7wVxgzTQjBuyPP/6E3KvzaDHge0CU2iUslQSFZ8u1ulfjfdhhh8ZOH0Po2FpvLHhlQXnllZdzTsfDfmAvF72/KOBaywyN1huwSeJnXJseX1gc89AAKtcDQAN5Ta0OULP//vsF1NgpHIvxw/XX/yYB7Eknn5Rau+oOWpvZNz8Zy576WayIwJ0ZkDEEmphkYMRuvPGmXLuECLBqD7EXAUrm1fV5fiVw7r3v3qwVn3nk4YcDuuwngDOADjhg1YE/sjz1R1hRYyRp8IMf/FvWiAQPlljjbu0T1CkCIPYPc2uvEcibByyh+ZF8YkxDOkmmyYRDgshnjRFpZDVt6QzocRxrkhT30ksvzfmsOUYz5MSAjtpDjJC9BUj1ecd65plnwzADwQDsxRdfUl5d+Gr+TNIJ1D373PNlrz33DNvEqOOKK6/Ivc074oiswfsfeCA1pHvuuVfW/0UXXpjn6E//7E8DSNX6YuIA2ltvuaXstPNOAVXWnOTG1KlTylFHHZ21q07NvR111JExn0pLl+efTwIA2GJuggnjPAnEYmox2PZljLDPGNtrrrk27wcyTDWj6pyPO/a4AEx7Lmm0hJz5P/mkk5Io0NqB3PLLZ5yR2mrjgo3EOqrNkxw0nxjYW2+5NWMKEHIwJm1mPnTlFfPL8uUflfO+/a3Mz1NPPZGEgjXr+WdssnDBqwFx6j3tyCOGjyy77LJjmb7NlAEH0RQ7KCdo1S93MPIJeAPi1AdrPeKl3VlWrulNn7j63FQjE8+lREXTBB1osyeQHFvnAHPtAZiAoEqZrevz2jVxf+irrP259gi0R6A9Av8ZI9CxxeTNBuSUiKzBPrj9MTYZ3lXKCO+D/tVlzg7blAP236esu87w0vSJ+52auFZj0NrjrbYtiEpz4Kez9rkZsIxu2dzrddM/KPkYyhwF4vVpxFuttskpV36sJqkjWUyZXHKksRuNadlD1xqXpj7Ai1nvKkwLdk6QKtMoQ0zmJkMr2yqQVbTOOnvK1Cl5ibIAwwwIBO+9594ANlno++67Py9p1+P6BJ+CI0Ggl979994XNu74E04IYyJQBejIIgFSQK2R57mWxrSBpGXFxx/H8AQoA85I8hobcJloNRpeuuqHBEgCKEyNIFTtBybx4IMPGZBr1ube+j990mKmmZJWj4kBqeUAeBsyaw071piPNPbtA/bqQwB3lUe2QP1nrOJPtlj+5Id+X7PvBsRpMdDdUW3AqwxOXeTwgHtMqvkhTbUuMCZNrRQA/tGqVWE1pk5lcLB+gL3vybI7jkBzmxnbxEgBUAAMzNdHy1eU1xa+moy7RIGaMAAZmBNAn3nmmZl/cka1kqSBTaZchpvc6vIrLh9w5vtoxUcJdkkPBdey+DL/rocUjHTr/gfuT12Q+kqBoskRYGP5BLKC3KeefDKfBRiALQy0xvON7XwaRff2xE1Q0Gfdq61UE4jdIAeWkNDeAEiQiPBnATNwii1qTD+ADywJ1zp/53m67vrrAjDUkHp+JBWMA1bMs8T0RV2V4zV1dYCeY5s79+iZ2WTChLgiOgcGEiASaDbATKD99a9/PYyqHmPWhyD0uuuuzzicesopAVTqh5pkhaDWM2YfIVcT8AMgM2bOCFAKCP1wSZj9N954PVJIdYUAGTDt3pvWE8YdgDrjjDOSGGADrx7Wd8ju6j40LA6hrpk7I7k1EMddlMQZSFKz6Bw/P//8rMNzzvlqjlubq19XuIRag1o9kFNKVplX4+35xsSQ3QLCGF2MlWBbXR0pIZDC3ZHTJpBA+nn33XeVQw45NGvI+sQWY/HtU9au//Zn0uP77r23XHPttWGE7SH2LGDFPqWFyi9+8cvy/nuLYkZDGnztddeXt996OwZC6toef+KxMn/+1QE3J55wQtbjAw88GPDsnmZuu2254IKfF+tf3aB1iP2yHgAq12d9MyEC9P7pn/4pgBqQWrxkSepDjRWmk4HKRRddHKYRaHTvgKxnHlO39MMP057Fs4kdu/GGG8IWer5J4jcePz5j6vzk9UcedVT6vwGW3gcSfPYEElUGRt5N//iP/1jOOuvM8u5770QG7HnhzCrhYH0dd9yxkcM+9/xzGUOgXvLo2GOOzX549VXXlqVLl5dzzz0n+88rC16q7pS9jEnsYyPK66+9EYZz6dIVeeeRAe+2285l62lbJvGZdjQt9j3KE8y0BvctEFdBWAVx3l9A3LDhWvHUNizOk3YI3bU5unuLyQ53Vq0IWiCuMnH1feFZMe5nf+sv28Ym/xlRWfsc7RFoj0B7BP7AEejYfOKk/r6+ngTwailYtHs3MBHxstCDhqRyeHdv2WG7qeWwQ+aWUaOGl/5O2XTNYQEydXC1NirARxXRQAsBIC4QoLpRtoCdf9c+QOrCar2Rn4H+Tk2WsXUjjitgEUTIqgoUvZQEyQrQd5wzu4xeb3SCd0XjAtc4THZ2lNdff7O88PwLyfJiT/wIPjFvJDnqW7aeOjVBH4c/AcSuu+6al2pHV3fYGqwAW3fBDmZMcOSFKCMtyCMbO+200waYjVUffVx23223/N4LXrCtfgJzABQ2ReW1qTEnslrDsxoztPKjBNMkkQJ07Ihs8sRJEyN3+eUvf5HrFzyRO5EikVHJAN95153lj//4j+MqKHvKYr22XRhs6TBIVDSdqoaullZT7U83Ch5wkxzKdFS56yddTQYmrAUZG7fR+veNeYq5SSPqT2om6xpgcd7RWW3UWy6l6ncEIgKWbmPV1ZUAvjYo7izXXHtNAmIgCpgFCAS7zBNkpwFvEipytU032STmEY63ds3aSGpvuvmmmp2fOrVsOGZMQA3wBYCQao4dMyaswLStpwUsACOCtP/5939fjj3uuLAigJoAlPseFz7BN2aQU94VV1xeZs+eE0ZG1n3+fFn55QlIMaxAnIAaUyRw9N/kb+7fusLICnIxFumRlbErub6mRxXJHkONpony0Ex6ArsRw8vFF12c8XEdZGjGiEEFB8qJm01MXRKjFkwV85P0uHrrzchIMR5AMpBlrNWDHnTwQWXbmduGucy67mJvT3o82AvMWGAZSAx9V4LF70kG3SNWy3OAbeSMmWbP665Tnn+uBuj/9M//VE4/7fQE3WrVHN9eINgVQGNAIr1OnW012RGADu0JB7DcdtutkRJOmjgpbANAVeuH1mk1J6+GSOYJ6JL4ANS4DRrjr53ztXLDjTem3YO6MfWF5JD67XEcxOo1bQW+8uUvZ97VXzm+1iXqsbBtWqQI4r/5zW8mMQDAxvzm7bfTE5CElBT3F7/4RSTU2CMmRe5bwgG7hzm2b2kLgHHCpkrmABUSF/bHRnKrZlALlquvuipAx/cAVesNQJY4sN/deustYeNIxR6onNUAACAASURBVLH7klTz51+TMTrxxJNyXq0d5h15ZKS++ldinrTpIOV87LFHytVXX5XrAGg4Md5+OwOal9IKgtrB+rLXYyuff/6Fcu1114aJG7fRuFyPZIDr8exgLDHN5Jn2L5b/nmXJBHMMaJlD4Nk5ASjjaU1yJPVcY+EldTQrt66AdGMDpHNxtS7M8ZZbbpGkjFYG7oVMU+LH+sdskd/aS4BNzwdzFOsDi2e8n3rqmQBO8lZA3vVIZFB2SOp41p968unU2HHJXG/9UekVN2fHOZFCNnJHcn6AfuXKNaW3py9ras89di9bT9uqlfQDqmqdrnd13riMfDQkX7kyNZie+7SP6CtlTW9VktRkm+ejo9WztDuJzNS7tRqZA3GR9fb2VGOTlCdo/N6d5+LMb/xFG8T9gYFV+2PtEWiPQHsE/jNGoGPzTSf39/atLYia7u6O0lt6S19vfySP3V0jytpVa9IvbuTwUmZus3mZN++AMmo0DX936ezSrLUBcYqnSfbUWJFVVvvrBFQkiZFztEBcb4V6ZFeNk1wTcDaMSwL+T8miuruHR7oiqMKQeNH74e623bYzc3wZxlo/05MgV1Dpxcj1bdvttstLXKBXA9ElkRRhVQSLCSSXLE7wwzxC1nbVasHviEjHZN0BK8GCQERtkdqnn/zkJ5E36qmlxsKLdM/ddyvrjBgeyRE51nHHHhvWBTAAApw/oKTVC6+5X33p1MQBcWqYmCKo6xN4C84BFywEGdqkSRPLVVddnQBJUMW0BVjhEGiAsXuRlXKnbMnQGhOSoW0B6pinK17FY5+qZYu5CTOTyFxdacPoCQ5I2D7j3d4yQGlksfVjLQlnguwWiBswTam1dAHymjb3rG3VRbbaXmAU/X0ssEcE5Fk36hGxBCRMZK6CYuOr1glrCzSov8J0Yb1koGXlU/eYsb49jo4faRi8amWCHRIqLIjAU70TdkHgbW6xtb4LeAu+jzn22Hz39jvuyDUAO9Xwxb1UOaXglkzNeQEwtXmuRbCvDs1cC5itRY20uf6R7gFQDSvUNBEGzH0GA2Ze0iuqpzfA0nPBobWCyBHVtXNNdZcU2F188UWZAwmN6dOmhVVioa6uyXGxvL5H+ibJob7QeAFqzDQqq9dfXn75pTRU3mXXXfJ3jcENkEf2aM14Prms+rz58Mz4J+zexx8nqFaDBcwBFtg08kVjYN2S/gETP/zhDzOmGBKAIuYcI0ckaSHwZu0eE5rWftHIfptnyv0YR+yJOWW5z15eQkeAjel2nTf/9uay6P33A5i5IpK2Ypou+dUlmTMS1Ntvvz3sLWt464xcEWsFeFgz9g7gQv2rZ1YNayNFZYrx0osvpW7MvnTW2WeV9UaPTi2h3mOSWZ5rnxNQA3FcFoE3rRRiUtTbmzFStzV166lFz7srrriyPPvsM+mvpo+aBAXpONBq79lh1qzIbV0rAOI5AE5qjeXzqdl17UDn6lVrApa54gK6rs26MyYUDeZPPZ1xVBNon8SmWqMPPnhfjE20ZNA2Qs0YkwxsFNBtfUp2ODcWC2i96+67y/Jly8qWW06JAcoHi5jgjE/dXZxNH3kkvee2mb5NJJKuR6LO9WBRJSFI360L07/ZZhOzToAmCTrz6qcCv1r3SypsfB3D/agrpqggi/YsYjzds/u1vmbM2CaADyizHwPqAOXDDz8S9tl46kH6waLFYZ+9E5jTuKAVyz/K3/nR789n31/0Xtl88qQya/YOMTcZPoJZSTXvWrpseepne3r6S89aZiPrlL322rNMmzY1QMoteE93xDtZ/SeVDEKur3z80Ue1v1zpyPPT09tfeuIu3D/QjqLpZwi8YdWb5EstV2hAXK3BHpoEwsS1m33/Z4Rk7XO0R6A9Au0R+MNHICCur58TVj8Tq2T3SOGBs+HDRpaeNT2lo39tGd7dV6ZvPbEcfvj+ZdQoTifDSlf3yBRqd7SAHBAX+WR/JzqlZsUDD/pLf0dfGJP0uIm5SWfN+vWR/nC59N+f7Ef2CflfjDc6y+IPloSRYAqybosVqHLCGSEDa7uD/oEmtlV2tza1EoJGmV7g0flJs5577rlkakkT01ahqyvZ6PQMmzev9HfUpr7VhOSlgCSBhaCC5Onaa6/Ji/wv/uIvUsMkqGAosmTR+8lUA22uCXhkskG6pOE3gFUlLMaRmYZAu7/+ua83rIbMb/pIrV2bdgSCHdcgCHI8QQwXOtKqO++8K2Dvm9/8VgIIwXtjzhGQJiHbak49FCA3ILqCuPrTBMOD/wbOq8V8Yz7TfNb8f9bPUED+SQfLWn03lIUb+GxLhVsZ2ZIxIhVq6vKsk+FdXQmoBBrGB0CS/cbIYOiwU8aLFTjzC0GwcSehEtz57/XWXz9BCwbj6aeeyhh+vHJlGDCg0HEFhMCDOW9c/QTw2ATHeXXhwjTSxioI7rGl3PBk80lhSQ4Fx3paAfNqLzlJ+nGNV115ZYK0b3zj6+Xuu++JLO7UL32pVdPWm3Ya3PyMjTUO7HhWBMACbevSHAssSQZjHT5q3QR75qq2olgTsMvAQODm2XE8dUfAEpZYAoAcDgN90cUX51z6KrpHQETywpprxqFatnNK3bHMmj0rAbHPVua7Pn/Gd8niJQFsDQsQ5jPtCki+egKuXSMGxt87h8AdYMZ4YFKwzJdccknG6/TTT2vZ7qvfGV5uvOnGBNnkdqSiEiKN66Ixzv2vWZP79Vx9sOiDKo/96OOsAcz9Zptumn3AutG70fOshk3QD+Bpm8BN1nc23XSzMC3Ooc4J6GShz4yIGsA4AvXY95NOOjHPo1YfWGGMjUTRxys/ToLGmOy5x54Bn8CN7zm2ufV966Spwa31l2PC5kvY2MfIriVn3COHR3MkYYDJxeSZK9dXzY/uyZozvur/MGA+hwFzDnWXWg9IgD315FOZGwYg1oR55UjpuRP0k+lxsbQ37LrbbgFw1p91uGjRewGO9jZ/t//cuQGpmDjOoO7NvJo766Spw3QPXH2BNP0tnYdctak19Sxuutmm+TzXTOve/lebbi+MWkHSwfrFLnv29Z+T8DOmxpzza5UZVqMqf44Et9XwHZs2dqOxkVJjEK2Z9Ov7aMVAza+5IhH1DgMmnRt4dV/k9Q89+HD2bT0QMZukmcCdOSAdNa+nnnpK/jxu/Ngydqxxq8nIJlG2bOmyctVV80svAJZ+mJp97/EHgTjjw21UEmr0qPVKT19/WRsX0mpq4hzVsbW2R7FH1R5wepK2QJwG8Um0YPLq+7gxPznrm20m7g8PrdqfbI9AewTaI/DFj0DH5E0m9ZeOPs4lpaNTWE22JsTuKsM6h5e+Htm+vjKsq6dMnbJJOezQ/cvo9SoL14C4BPIQYEAcSSbA1QJxaeYdGJcgywuwS7tvxdKral8bWXFuWbXuq5pWVKPCxkCj1s35phesQFTgsc7IEQmCBVtqKbqwWi5BoTer8RbTVd3mnkm9jZerl7Fz+b0XsToKGXAvcIFMbJ5vvLHsuddeZc5OO8eW3rW8/NLL6Usn+y2guuPOO2NXrv5MkOZYAgNB6FVXXFGWLlmSzDcpleDrX//lX1MXN3XrrQdmtqkpa/pMOX8faWurhs19ACuuWQZYfZ1Mv/MDC3feWQNCGWfXIfhR+yNrL1DCeBhTrOhQwmyQ5Wwklb8L4hony6EtABqQV7+PLfs08P4/W7RDm30336y1GDXw8OM+/NlY9Ai4Y2yxOgAJkyAAVuOl5ghQEYjGsn+nnSKTEvg5YhPAkeT5EZR/uGRJxsja5BQJLJgzQTCGwtrxd8D+hI03LltsuWXGmxwS6yqYJ2u95OKL07CZTI1jqiDWehOgA4pYECCE3BGdaR1h3/7hH/6h/Nmf/ZfMLXBIOsYd0vUKoOdffXWMS0455dQEW3o5+XuZd8kIAXPTM8/4CLKBpDpuLVDT25PvAXRArfvTt4xDKoMVyQUtMiQnmF+Q5JHrAe6AKHbFesP+AF4LFi4oV1x+ea6JMYbjkfqS8L7+xuuRtGnpweFQTVyVP1bmubbuWJWxJmPzIyBncKH+j9EQBow0jf3+PvvsXS644N9zXE3Fgas8u6W/XH/d9alncx3GGdDAZjVgMjWBLbc+zwOJJuAjgJc0Eajqh0aiPHr0qLCfekEKbO0HattuufXWJF3UDgp8gStjacw8A8aM3Nl53Ye5wLg2rQSAzAWvvJwxwxJzwVULqD0B2a5G1QCf9UryrX5MGwXjZw1iq1548YVIQNWOATS1lUFNLtkbJJwwo/YAew8DFWMEhJDQarZOdQDEAazMaCZsMiE1mWz0gduGlWLQ43haSQjyJcAYhjiX+QFAJJL0Jpyy1ZSyfMWKjLH5te6BIfMACDaJmQrkyWxrHas9I6ZBjXlVR2f5cOmScv9992dve/rp58rBBx9QzvjyGWEs7ak+L4khOYDNo2bArKr786xJpNgPrFnnsH8C15hP+0KVCdbzkpnbD5s9RXJLjZ/kB7CeurOsU03Ph+f87j9S/V5us0+U37b6PALiPiuJdv75Py9jx2yU/d0aIE+2lwHt/pGQIJ9etnxpjoVRsw69H8Nmd3dlz7j6qmuihunp6QuDuceeu5fp07f+bCbObtnLOXdZ+fjjKmnW668BcbZTc2KvdT/kpK7Ls+za3Z+5ME/mBngbMXxE6mn9OJ6xaIO4/7N3W/vT7RFoj0B7BL7oEQiIA946OgCt3jBmwFh/X+wD2EyWblLLzrVlylYTyuGH7V822FD/LICnMnFh48LIDAFxpfaBSwlcA+K6OvxtPWZA3KoK4jBqwyqI83KuL/8WgGtJ8lIz0CXjvyLBbkDcOiMT1JBckbxUNqnK9BrWyAB6AZN+PfLIo3ED81LH3KQubuHCZP8PPOjAyHL8vUykAv9FH3xQzj7nnIAVZhL6NAnmZH0F+AIINWlezK6f/Ob2O27PfXX09ZUvn3F6GBhZctdIcnXN/PnlrLPPzktchpMNehi41AcCwP1wcIIldRzqUqodPnnkqrATXvyy8Y7JPMHf65N34IEHV6CTIKkeX1AlKGzAV7Og/nAQR47T9In73Wbhg0Y4n3+pDmXsamBX5ZkC7uoU2ZV7iBxvLWlvldEaZ7Vm6jf0jiKB4gJJSiuIAYywTZgQtvZfO/fcBHqszAWCO+60U8ZSjWOVnq4TiRRQ+M1vfCNrS8sGIIVMTuCu3u3NN94sf/O3f5uAmdGB7wAzgDq5rWORXgJAapvUbgmE9Y5iNS7QBA7DJt14YwLXs846q/zqkkvCjAhUBcRYP0wYO/uvnHlmAlAsIbkZ8EnmS6IF0Kg3A1KMgfsFWhrGw7oCXAAV8tJnn3km0kAMjzVr7WMJAE11n9hE0mPBvey+9UtWir3zoyaVyQhQB8gCGsYK24m90W9L0MeO3fMSBuX993NNnnvPo+83RkZLP1yaZwu7QaK3w/Y7BIBy4OSI+Xd/9/cJOLE4wKedyV5BjurcpHfm1TppnvvG4KQxZcDIYGo8L8bRWAFGvgcA2jf++q//uixbvrwcfNDBkUj6LibGc84ufscdd4qzJQCtthJgNu4Y+UaibV+IK+7SZWHmPH9q/QBrMkOJIuzyK+51+fLqZEraNryyqkCVGkygCrgANpraJcyOR8N6x6Z4zhvWS82hOjB7LrBkzwLGXAuQE6aH5G7lx6k7dG5rQhsV/fuAdOcjJSTFbXqEOaFxMHdUBlqhOEcj715/vfXDPgUwr61BP5BknavRMid2DfcGRdjfA4Zaz7bnHVjQnBybTc2wxRb6rx1Sxo0fF3DlXNddd22YUgAV8+XZ83yr6SNRtgaA1uy9rXGTLLC3pg5u1crIikeNHpUEobXf1GQbR+tNUtEeEAZuxUcDPSQbQNdY7z/44ANxM/3Sl04NCwhI24Nvvum35bnnni/vvf9+nkttFtRBMmRxjPPO+3aSjOqrx4/bKO/bajpV3WjNxYdLlpb5869NXfqaNT0ZL3WSM2ZM/1+DuL7+8uHiJQGhnvsNNhiTxMKaVu2sBIR3jfmtKpCest5oSaoK0PzOGrR32u8pRDD4frxH2iDu87/f2t9sj0B7BNoj8EWNQMfmm03u7+rClml8S7YGCHFO5E7ZFb19N5liWV222nLjMu+IA8pG40aXjo7hpaOLLKY79XPkk5gyUsrUxZWWI2ILxMXxsLOkxxc5ZZMlF2R4kaS1QMvc5JM3O8jGcadcsvjD1MTJLAt+vGzIembN2j4BziAArIDDfwvaVq5cnSCBEYAss0CMnEovN4zajnPmlK2nbZ2gDEtCAsPx7YCDDg4T4sWvlkYgI+DF4jAp+Lu/+7s0GxYQkn0BfoDBtClT4pqnrgXAcM2kebLY3NOmT59WX54tABcJqMAGiOso5cmnnoy0j7OdDLGgQjaVE6eXsGBfcOLfAr5TTjklL271f1tsvnnAh6CpBlGVmazmJnV0PwniKlNaf9U07h5sDJ5juK4hkspBMChg/KyfTxqnDAVr1YCi1aOusUBp2gi02iGQB8bYJHWOLeOKjo6ycsWKBD23/Pa3ca0jUwRq//t//+tyzDHHxrRDjzFgTY82TJkx4yqJncNkCIwFWi++9FJq59QhpY6kpzb0JsdS8O9zAIAst4bLZGGMKQTBsv96Rl17zbVl7EYbZR1oX4ARqQ6LtakuEwRB+5dOq3LASGfT86w/zZw1NSaDElgBGr4vGN2wBcQcQ6+ubaZPD9tnDVqfTT0OaaVAUFCm/ggr41rcp/UG/HjGJCl+fsHPy7vvvBPzlJdefim1S4Jg90xaiXXELgqgzR62Sg0gBhEzZC1Yy0AqNk2Ajd02Hk888XiY8TdefyPnaq6h9lx7NNIzTDpAZj7UJk2bPi3X4FlQk/b8c8/FPdT1Yo7887d/+7d5ZgA8xjW+z+EQAAbKBPD+Ls9/qx0JoOCYb739dsZA7R0m0/wCyEC+c0jouCc1Zdii/efuH4bKeFTJdjWdIXdl4HH4YYfHAAlA8gOUAVD+W89HoBIzh4URBBsnz/166wHbNTEh+STANmf2JoF3w5wB2oCf3/t3A76sJz/WvfNZl7VXouRG7Z9HUmo+gEtJggpoMVO1ttTfA5yvvfpqnhtrzjmwntZQZS0ra0tuvuTD2krCc1ElxqPy92zz1UsK+KkBJEo8f8uXrSgbbLhhZL32m4F2F/p+kuvpXdbRmbUCTAJo/q6/3zugI9JYbQ2sR+eUuMHkAkHWO/Md38eKW/vWN9boS6d+KU3u3dO66+jN2Jfx8Tsgk6waA2rNNZJCclSJHdfpWGSSSQL0VjdT7wAMlD3eOve5BgRJ6lir+jy6f1Jd1wUgLVjwataL5Mgbb1T5s2cJi2yMrSn1vCNGDiuLl3xQurGWPdXSn8IDUA+I61fLWht+A3Ezt+Xo+vtr4hQteJ+pJ9TCAMi311nrFcTVvdxnPJ/GwRxJXlQQtypr87NBXFXNtN0pv6gwrH3c9gi0R6A9Ap9vBDq2mLh5P7er/tITq+Oo7jq6Ss9aMsruARDX3/tx2XLz8eXIIw8s4zdev5SO4aV0VACnqSgmLiCuxeJVEFcNKjBxQ0FcR1i+FpBIIF87jScAawXyA1YZaUVQwQXAyJ1SEClA6MTsdXamT5GXeD3CoCxwcEiq9A9bIsgib6zynu680G6/7bY0z8WwNbb/rmf+tdeW995fVA5lOb7F5glwWFfLpLsm1tWYNi/9MRuOSZZXMCbA2Xfvvcvc/fZLY3JyKSygrP8br78emVksvN98K0G87LKg3XG6hw9PMHLf/ffl74EOQbzAhwmLDDKgIPhUq6KOBIiJEcGatWVtmhuPGmgeLOATmDSmInUkm8bszX9VQNH6608AOffZsBqNzHEQjDUg7PcbmwhSh7asaL7n7+JUmrUx0El84BoCOsk0tQ9gPrJ6TeRmgg21S68uWBAgAkyz1B8zdmwCJ2Ds9DPOSCDrB2sJ7DMl8ANAyeJz6LMO9IMSgGGJ1EoKvknqSAmrTf5HMZZQIyXQBZ40an79tdfK6WecnmDp3//93zPeDQvHHGSo/NQaYz6DNeAyOUb9UIKxyib5vDlkSsNUx3+TPQowuQC6/5tvuikJhNGjRifotQawcY1JASkpV00sEiONradNLTvO2TFOpUChRs+CYvV7l/760jCLkgHGV8A8fty4BPeXX3Z5ZHYHHXhQ2BvPmHVJwstcYqstt0xS4Z5774lET3LjvnvvCxOB4baW773nnowTSaZkibnAmLlfa76RDQNYAJjgvwGBakCNA5DLMEOdosD+/PN/FiYSGCOdJjcFNjGm7u+0074UsFnlmlU25nyez8Z90Fg1himAkP8mq8XsAwPG3HVg2Fjr+z1gRsLI3ATY2XvvfdLyw7HdR7N/uF51ZqSdrkFAbkywolO22qpM32Z6GTV63bJq5aoKwoZVZkNCqUr/OgM8mtYQzgWUNgxqmPRskVWSbv8BwJwjzFNHZXKavn+uyzmcfxEQsv4GA3Jsx5JwGjr+gGaVlxs3jdQXZQ4xRsYXGADKuZ86p6baan0d3/ckkczJ88+/mP51nkvssmsjIfRdeyIQtN222+XvJVis7dSqThhXXn7lhQBza4QyQuJG0mDiZpu1QPTdqVGWkDD36mQxhsaKOyW1guORKLsmSRX7pmeHg+bc/edm38TmAbZxxBw3LqylNWAMzTfAJ3mjhg6jeO0114Rtc51krXk/lI4whpJD6vaANUwcN1cMmudFcog0FbjzrHme/BugY4K02cRNWqZWtW+bsfHZgLhrrk1ZAhBnPvbYY7cyc9sZnw3i4k7ZV51Ol6kVXjf3tnbtEBDnLdxX3S4xpECZ91Fdiy0Ql2bf5JSfZOIaOWUbxH2+IKv9rfYItEegPQJf1Ah0bDV5y/4E22Vt7VfTQc4mIwkPVSOSbnLL/tVl4qYbliOPPKhssumGpaOT/f5wrbsrgEsNFzZOENVZtCJt7Oe1GBCFtMzBSknJTm0+6jNeGrUvXAVl1eRDprr2svETWV3nsEjM1PEkoB/WnUx4GvTOnBFJTmOL7J7S8qDVr8wL8vU33og07MADDkiw1tTOacQtW733XnvF9c4LboP11y/Pv/hiueyKK8PAkInJbrousiVBNVkZMIA5EbhwEROsC0ImjB9fJm66SXnt1dfKn/7Zn8WK3GcEAjK23OaASgEHcwDyPrV3cTfr7QmgEGjUcapOh8CHcxlHgDOtDdZdtxx33PH5fWo5OrsjHRLANNLEGvxVo5AK1AZZtjoTg+D3kwxdq4efAKMTU1rlNc31hKHrY4aj5qL+HmA0L7UXXjWraWHwVpBYzS0z3wF5VT5JskNOFNksc5dWTQ0QagxJ2gT0I4YPK4s/WBRjmVp/NjKZ7ZdajdFZ4wvujOuvf/WrBHBaCmgTccThh8cxz++ry2d3vi9QFfxjZ7BGAndsCeDNVp3cEpsiuNebTS2aZsiMK8y3+RN86l1l7RiLNO/t7k5w9vOfXxBm7sQTuSiqy6oyKWvVtZhDTN91sfd/OWuxyqw6wwqZT/WYnpNdd90ltunWkp5lJLcnn3xyGbfRRmlQrNfY4YcfFqCmRlMQDWx5ztwrdrkx+SH9VGPmegXlpJEYyX323mdgvwEONLdOPeAWQNx6qSHVX3FXcsr5V8ceft/99k2Ary2AcSLJ9Oj5PuCLeSE5VksFqLougaa1pyYWG2UeMBwSIq6Na6T2B088+URYPe0/SEsnTZoccKKPnqAXC218G5MK9wNgqEMyHlOmTo1EE/MXZrclu7QGPb8AC9v3Z597LqYdpMzWj+cZK7hixfKy0bjxcXwU8AOTABgJIgmoWi33YnzIXO0txsn9SwJUsDqmBYw+isvnVltuVZuetwChP5OIS06oMwO0gB9JCG642EPX4jOLP1icNQoAS14ARQCo8W+kfxh68//iSy9mfa0zcp3IOj17xt7aUycM2JKoYqPUZQFb99//YACBscH0AciCe8zi3P33jwuvuWLkozejObC26DUWL/4wa9G1AfABtSNGBDgY78Yl1f1KEjj/rNnbl+eeezqAjOTcedUaW+/nfPWc/FkCS72vZIu1DXAxs1JDZp4b+av93XH8Nwmwxt7+2/hh6TlgatBOsqzuEdsNPAOG6kElbzBvrh9zppbxnrvvKfPmHZE9hJpDo3Hry/qQuOB8DGwddujhSQ7efc89GXvJAe9D92o9SfQAc/fce3fZb799yg47bNeSvrbk/wyPPlxarrvuN1k7nCZ9f9dddy7bbocpxahKVHi3UkbUvdWzbX6sCy6bo9YdlXtgyrVGjWirvjxjP2JkGH9JInOeOsaVK7NfWz+NgyzWNi1eWq2ArLGvnveddouBLyoSax+3PQLtEWiPwOcYgY6pW0zp9zLo61sbOWUfg5N0oekqPWv6yrDO7tLdpR6tt4zfaJ1y1JEHlc0226h0do8sXd0jah0c8NYx+E/YuHT0qowPYCiYDZCLPPOzHQ1r4bV+N2sTBMuuOgaWqRtr8f4HkX15qXR1dyZjrZEsWVb63bX65nySVao97AQeMsRezoJJUhcv1xdeeD5ZU5Ktpo5FVttL++577wvY2nKrLSOn4rYWQNndFSc1wY5ABUPB6e7pZ55OQNAFmHR1JVBwzJdeerEcccS8AC8Z0EMPPSQGKoCZwGuH7bdPxn7YiBGt5uiVqfEjWwwMNf/2shUoM4PQ04r5g99XhqvKFCsL2urL9iknyAaoDbYZqCB7AOCFEW3Bu5blf2UF6vUAmsnY9va1nAdrv78GiAsGSZkCxDs6M1buxbilf1GreF7Q7TNYAQEFxi0mJsO6M98NE8flkCW/DPcy9UUA0rBhkdYBSwIux9eXz/H0AhNMA/tPP/NMJHnMKWTCDzv8sEj6sA+NZM0cGpPJkyaV115/PfU/DFNI6TBUjz/+WFmwYGH+270bB9dpzgEDGXkgR9DZAOZqpT8izO2/fv/76fWlkPTVUAAAIABJREFUnirj1zJO8PmGTVt/vfVisnHTjTeV5194oRX4rc68CkLV1rk3dTYYxditv/RymTR5UuqDgE9skDXCzMX4z541O8kN4yooc48aJAvwjYW1aT7Mw5NPPhkDFi0DJEWwRq7Nc/jgQw/mc9oMNI6egu9NNt2kXHftdXkGPR8CQSAgLor77pO6MGDr17/+9UBrAiwnUAGQAeFq02Ki0NNT3nnn7fTnYsNuXJs6NoGmsebyOXfuAQHLgI3/BsZPOfXUHMNxq+Ssszzy6CPlkYcfybEkPDyDqT/FSrcaGAvE1Zx+sHhx2WLzLXIfGG9g1jOGQcd6MRyxJjbeeEJ59NHHIudzPA6Pam0xfkC+dQYgAC0YYqwmgOFZBfo4h2phAKSffMrJYVYbG3cMElClpYP1bh0BIpIE9h9zp8+kMXn0sUfLnNlzAiL0iMOMfvu8b+cazRcQyiWScqBhmoAevwfkpk+bnvYE6vwcV/sNz5914Lsk2ZIR6s3Mt/Vtfm688YYkEE4/7bSwyUxDbrjxhgAGoPvVha+nPpSTJiZ2/jXX5H4lORxfcsv57LP2eCwpJ8mjj55XFix4qTz77LNl7gFzA2Brfdy95cyzzspaZCSkBti6U7tpDtQTSmbYQ7lX7rfvftl77RPm56CDDgyQlAiwLjHh2D3rnCGN+7ZWrUG/P/9n5+de1cVpOcKcxJidf/75AYz2f27AmC7vEWsLmDa/GL7TTjs9SbZf/uKXWUsTJ00qL7/0ysD7DOu90047pon7dtvPLAcddEAZMXL4gFOvPRcbef31vymrV/fEndIeNWfOrDJ7zqwA74C4CFyqCZmNGohrjE2A2lGj1F6OKMPUN/b0lp7emiC11sxxaj1X1DYs3kWeIfNrjhoDmNoSRHlFR55d4Pacb/+/bRD3OYKs9lfaI9AegfYIfFEj0DFl8pb9gpv+/rWlj7FJaDIArKv093aU7q5hafbd3dlTxo0dWebNO6hsNnFsjE3SJy794LQcqDVxMUVJs2//XRkfyK06Tfb9b0Fcrb+qZh9hfcjuWvVTjo+J+ywQB4x+GozUOrnAk2T7FaXL5HuZNxlSL+H77r23zJo9u8zYZptquCBYZxLS21d+c+ONYcbYiJM3MmWQ9ax27DtG3sneXjAj2CDvATRGDOuOo5smuoJvASZpGTZGMCurDHyQcy589dUEN7L0I7joqRUcpldf7efDyACDISgT2AEZMaU48MAENoJN7SAiYx0C4pqFM7Qv3O/+uZrBNLLVwTGrfv81mK/Axd80x29Yp9pQfFDGCjTUBrMMcmpNojVGAgagOY5A1sQIIjBNfgQsMv8AuiCicU4DIIBBjZZvuP66sn5LakZu98zTT4dpWbZ0aTn4kIMHetYJTLQeEOw5PzB0/PHHxZzCGtGeQe2YgAy7Y/yG/vzN3/xN+dKpp8bgQ5Pk++6/P4EhiZlsuyBtxx3nhB0RoMeGe/WqLD/X7QcQIKvSm815BeHu2XquEtW+fG/Z8mW5DmMoeNW3ylrCmAAVWDK1d+SdcWHEVsfAZm1qcgA0Y2cdOKYEBYdHjIEfxwVwrHMtC4yHXlpAR6B6f3/kYcAaUw/BcW0QL5GgGfpDkQha+wAvGaM+aMaYBDSMQ0ftvej3s2cLOEtMMAS3An21TdYDmSQWUxsPRjGVvaxN6QWW1rU9w7VP3nxyef+998KaAITkofOOmJcxIJUFboBVoEK9ViPXBXqZH/mRLKnSxLqGjf2HSz4M8MLoAD3qvUhmOXSaO+ZEkggktBhZDbcF84cccmjAvHUDWEgW+IwWCXpGkri++urCgBFAG0MoqMf0e6b23mfvsHiPPfpY2NMGQLsGxjfGCjBzjcC8Gt1ddt6l3HrbreXpp55OPzxyYLWA1pykAEBO0stgByBy3f4O2JiUnoO75T6Z1Eh2AFKOoWclEIX1OmLeEWFTUwe44qOMFdCnPQLW+LTTT0/96D9/97v57le+8pWoEV597dVy3XXXp1+lGkuM3C9/cWFA0dlnnV1uve228sTjjydZYDyAY2vEfZD1/eynPw3beOJJJ5T33nu73HLLLble6x5IwoKTso8dM6ZcceWVZbNNN8u1YuY92yTw537t3NQdWztqI7H/9mPsLnMU+871112XmrozzvhyzkfKiSmTRCBLtz7eefedHOewQw8LIOR8SbprjzYOAPm+++xbnn/+ucyzd5D1edSRR+addNlll5czzwQ4V5efnf+zgChrXZ2kcTUnnh970He/990yadJmSRKsXrMye0JYWYmyNWvLFVdcVVas+DiqCs/fttvOKDvvstNngrjuzmros2LZsrJkSSO75vg8oqxa21N6Wsk0e4O9S1Jt+bLlmQvPkufFGpQoAvxrso3JSdPsuyvP+tf+qA3ivqhArH3c9gi0R6A9Ap9nBDq2nLgFQ/7S3w8A9IaJo8cPG9ffFdasq6Mv7pTjxq6TmriJE8eV/o7aZkADbjLHxp2ympp8BohTr9ZXRZefbhA9NMXHOCDBJflNSwoYqVRfdayrIK46nzX1SFisJlM5AFxaLh7VPKSyPvfee08MAAQKgl8vSdlbL3YBpX5xjRQRE9c1TI3a4tT+vPX2W5FlkRN56d1ww43lzK98pfx///W/lm9/+7wEqpdfcXmClOVLl5YtN9+8vPTii6mxEPyQXwp6BQbc22Q3Be/uRVYcaFN7t+FGY/NyVecmiGxkX03bAQEIq3O1KHqZ1fvuiBlN4GrqzVoNsluwtpG2DvZPb2oNM9KfYDCb8ftk7dvgC72+3PsTOJMDAnOCJnMluNMuItdkFXXVeh+fAdCc6rnnn4/MzN+rkUn/rI8/TsBlngUy1fCgNiwXUAA9t992e7npxhviUCkDf9ihhwZQsPQ2HzVzvn5AgSBUIA+8kMEKIjEyGESStB/+8EeRwAnOjaOMupostTDq7374b/9WvvHNb4R9wbiS3DmGehZSWEkAgF/gVQEsSVQ1kmmAESaO3E0zcb279ttv34HkRAWtvWH3MJGSHIAmBgW7Yn5PPOGEmGhYn4JALAzwQnqpoTMGzjphGFIBQVeAo8eLmtjajuy4uxphMO+4/PIr8r0TT9JTr7bzcP233X5bAO8Jxx+fnl1VmlhNMZjDmBPMJ8bozrvuKiccf0LOJ+hjTe4ayV3VD22w4QYJEmX2AQiJi0hX1xkZUAJMAD5MREgnm/FyHRITxhDAFJhjWYwbl0tAE8Pj98Z04cJXsy4wKhInxs/vzJXWG2ohyfMwbmTSZGbWEzB73fXXRd6pPlY901133Zl/a9bOQEXNn3Xkno2L6zrxxJPyvAFR5kkNlNYmWloceNBBZROut6tWpvUBxsvnSUIxWpIwhx9xeJxNjYeaSgkMSZoKlB8uzz73bNl/v/0zpwCP8fvmN78Zx1Ws1NFHHxMVge+rvz3i8CMCmr/73X+O4y020TOG4ZdMsuccd9yxkRwCCcbql7/8RWTD6iiBOOBG2xOJqVrPKfmwbvqbcX4lH5WgAhr//u//PjVv3Hg9b6Sev/nNDem/OPeAA7KeL774koADRh5PPf1Uufeee8see+6RxvQMSnyGE+uGYzYs3/ve99Ji4djjji6LFy9KAsOckfiSnV95xZVJkulHSHWg7u2oo47MNdmvx4zZsJx88inlwgt/mfUBGEsSmR/vDsDSfWO+PNtf+9rXAtY1AceoGptZs2bnO2qVNU23HpyHG23D4GIgN9l00+z9APzmW2yR2lJJHYkZyZurr5pfDjrw4NTi/dM//XOVrPeXssceewZs/ub667NnSLr92w9/EKnnsccelWdnzdrVSXZh+e2ZJKCLFy/NOwsbt82M6WXnnXf8bBAn8dlqMRAQN3p0GTF8ZJi4j1evGXiH2p+tt1rvOQjirHMJjrQhaZkuRTHRSmxZN20Q93nCq/Z32iPQHoH2CHyxIxB3ymoGUtsLxIQkVladqYmTDWxA3PiN1i1HH31wmTRpvC5epaN7ROlO0+/qUhkZZZp9VyA3UF81lIlzdMYmg84lgwwQ1iCyy0+qNiooiTq/Zj0vv7ysXrUyEj4vLLUG2wBxLVOTwWNXQCO4FsgKOgUugj3BWdP3R/D225tvTr8wWWPBARAEfMFFMu4s0L3YBdOyt7KqjiWIYH8NFHrpCWSxGR+8/17q3PTYqrVtJS6EAMXUqVPiAOiHBE5wLuhQN8SeukPvnjhX9kYCCtwJCNyvPk+K9I88cl4y5up1BkCrMW+xlo3LZGMs4rsDMsqBAWrmYZCJaz5TvWYGHSkbt0UA2DWpNSJxE9S575hFqGGMi95gnz6BeaSSa9ZEskq2J2AS7ArS1Xyde+65qcto+vQJvJoAAtAABIFAAOK9d94pjz36SDLdgBxmgTGH2jkuoK7JcV5ZsCByykMOPrhsM0O9ZK3nAzoAA/MiaD1y3ryy0bhxAT8CNOYVWFmOpf/tv/238sAD95f5868J4PZ5tVNf+cqZ1ZACU9VqIGx8sVVNjZNzAS4CcD3B9tt//8jjIjltYHPLiMP6bHqyWUtkdT4r4AsTO3JkmJD3Fy0q//Iv/zJQ83PAAXMHHDXTqwvj2NsTxtd4NLJW53MOEsbLLrs0wEZ90IdLPxzoAcVBU3PkxqqdpKzpuQaIYb3mzt0/1wJEkKFh84A7gNk8AC6AhfnGLgrumT5gWPbdd58EpVhF0mLBOtkmQA3IkpZit7B+alcB5oULFiZJc9ZZZ6dWjhTSOdXk/faW36auBzhzTmxQZdvWBiBiq50TkMHA+wGONLu2loB/wSmwaL0Bap7tM888M4C4AXVaHDjeAw88WM4++6thqoDJ5559to5xyyBJAghTT8oK2GBQ1VGRhZJQC5LNJ9aPiy2jFrWawIeaOiycsXF/kgq+wz0XGLLv3H77bWWvvfdOI2lgCCg/5pij4xQ5/+r55c///M+rHK63JwBUI3T71DFHH5Na07Fjao0aVtjxjzzyqHL33XdFhmt8YwYydkyRjxCwq3dzDWTIGtB71v7H//jvYZ6Nkb2UC+kVV16RWkEmPJhhRk5AApBoLzT39lTjAJhK1njejbnPGmsg3LMNqFEsYGg1ML/yyqvyTNurf/7zn+d+jjr6qDjPeq7Y91uvd9x5R3n6qaciq3Wdv7rkVwHr6igZ8lz4ywsjrz38sMOyP0is2HNdo3Vs3Iy9/QJItBeowdtp550CjH/4wx9Grm8usNXqcZt+gvOOnBeFgWvF1EqAkGVK/E2btk3eBcDTxRddlGTLbrvtWi644IKy6WYTygEH7F82Gjc2z74aYHuD9YSlfued92JMIpm6/fbblp3+FyAOM19B3PIkLCKn1Ndu+MgwcZp9R+4eEFedoK3P2htzgyTiPDfu279jgNKqj6sJoTaI+2LDsPbR2yPQHoH2CHy+EejYfNPJafadPnGtfxRlYb0qiNOauzb7Hj9u3XLM0YeUyZM31p60SioH+sQxIMHeVQCXhuEDfvYtOSW7k/7a7HsooKggzQ0AXL0D9utYCBIsACb1Qy1jk6EgTmG5mjD269Fqfqq2q8nyu04SyfsfeCCsAemiIC5ubz29CdRSkzF3bpgyAXj61nFHTH3esFhuP/zQQwkiAQtAQxAgOHv9tdcTdDFGELA8/NCDZb999o6z3e133FH+6jvfKT/+8Y/LI48+mmtUQyNg4yJIGpdzdXeX115/rYxSjycQHzY857rl1ltSq2IuBImCSeMleMZqxAiEnfQaxi7VKGQQjFX3x/ROahmkZKSHIt1PMHENgK7ArjI1HPcqa0kqBQyw1QccDjro4IBoQBhQEjyQ1wnCBQTGiGTrzjvujKlM43ymZ5brl83+kz/5k4Fmt9Vtjwyz5WgqN51m32SlbNXXlvlXXpnaowGmsKMjwaHjCFDdJ+ZEoK4eZ+qUKWXjCRNyLQC6gNxcbDtzZkw/HAcjgCEkj/qf//APYXb+/M//n7Cn99x994Dd++w5c5LBJ6eVdW8CnwraKqtiHGpNSV/57ne/mwCetMu1CNjqPHQEdDGzSf2cpsKrV4UpA3IOPPCgmFVUk5QKkAXsAmvgCBADQDhSqkESyOnXBXw5h4QACaJ5tkaA0Kuvnp+2AkcdeVS+b/wxAdht9+lZwB5hzLBWnkXsgPpCwMSa9Q/G5OFHHk5DarJg4AezpdbxkEMOjnkDQGVcrV8NrMn3ql29PlyjY/ZhCWJzgXnrgemCYP63v70lzyJ5IwBg3gXS5LKYO8BATWCToJHQwHIIUskvNV5WK4jlBRbIxCQenMuaZfOO5bHW1KkxxhHUkz5inayh+dfMz/0AcRIPZHFqWv2bVBH4MG7GT2LGnHKJnT5tWvnev/xLefuttwLUyC2xXxhRoALLB1ToMYbJMweuA6BybMDCs/P9738/+8g5XzunPP7YY3HtNBbqqtRoYZG1uCD1u/POO8t5552XeXZ/1o/ehOoUjzv2uKwF1vvmAVhXy7XrrrulXs/c/fmf/5eBXpCPP/5EkhaYOfMi6bHVVluGnfJ5809pYI6BTyyjBJn+idhGcnXPRNO3ERuuPYYxvfWWWwKu/uIv/zJJmMsvvyxjfsQRhwdYA1euDfBm2vPggw/lGXAfd991d+aKnJakWQN4rORXzvxKWEf7CzWGdhXmy9rbdrttkyBQY6o2z1pwP+r5JEesQ2ueLFWyABADIL2tHnrwocgtnSOtYxYtirsl506mNRw67V1f//rXs1bVmn7nO39Vxo/buPz0pz8NA02+iUUk3TVPnn/s3t//z78rm28+qRx//LE5lrXhx3UN6x4es6IFC16LNNM7YPsdtktd3GfVxA2CuJaccggTt7avP47FwFhMp1rOpZJ/3jlaQkjEWDdUH02T9iaJ43v2njYT9/kCrPa32iPQHoH2CHyRIxAQ1zT7Lp21WDpMGhDXklN2lt7S1bGmNEwcEFcioRw+YGiiBm7AnTJmJ7W9QMBCy9gEUwZndQJ46UdW/xkq9ZMF/CR7VGWB1e2wu7z3blMTtzLABEOxd8PEcesaQuINZZWa2i4F7V7IZDBxTgt70VtefumlBKdesmohHCggMoE22ePIBJOCEC9lgZMstizu3nvtXQ459JDI4mRlsQNXXnZ5WbN6VepHADCZY8EmGQ8rcryiXm56upEPkevI1GLdljM3WLI49y0jjjXywgWKXN9JJ58cWV9TR4HBqDVkv9vUuzr4DwK7oeBt8M//a2OTBggDKeRb5HQy35inxh1w1g6zBpqKx4SlqysmDYwvuBsK6pteV44jcBX4YmMAFoYxWARZX2wj0Gh+ZKibXoIklpiBKy+7rDz66CNpPk0GiUFjqPBHf/Tt1J5hHDBHAkifxw6yJhd8CrwSFF92WcCP4MQxMKtYIMHt97//r5FiYVexBc8992xMKEjY1DhKGgh2KjhaOdCrK0xpGi4DncMCDH7wgx+ELeasN3PGjNxjlbrWrDjwCahJClg7l11+WdaXtgBN/za9nYAGGXxrTjNksj+9CgVlkhKrV62KU54A17EFh01SpNaqLSqXXnZpQINav0032yzXKjkB8GJJJk+eFLBFVtUkMXzXNQOy77z7btgIPz/60Y/ynAiyjQGZMpApKcHJVR3nVVdfFeAAEDoucwhMFgbL8dM+wrpuyWcBdHOOTTAvWF4/8+dfnaBZgO3Z9Y9nxr/Jco899rgE+p4DUknPOHAJDAEWgnUAOU2+R64T9u/qq64Os2P9+XtBtnUkiSMpoS2ENap+79HHHgsbdt63vh32x9pSd0Wqq8ZKsK/+jzPnM88+mwDenKhRBIbUwekLCYRJaFx73bUBmJJFW289NQBG3ewrryzI2Km5uu666wJojjv+uPLYo48GRO+9916RWLsWa8v4k1a7bmth1uxZkS1ypGTeoa5QkkLPw+132KE8/NDDYTABKACR7BQbe9CBB6YPoPVM6YCVUpuIaeNQaJ4wXJJgZ3z5y3mGSMDtBZQEL77wQkx5Npu4acAcuS4VAgCPNcTIWePmXC2cP7s3UlPAFYPEtGTc+PGRXwKW2DfX4ZkkYZUYsXa2mbFN2W3X3VKb5rvOZc7T5H55NW+xp9qXAHfrCUuqrlJCzTx5hrHGXCWteXPueeVOCZB5Fp3D32NvrUXjiQ1VT43F8o/5I/UFfD1fJ510chxK9ZEE4pnwkGt65uz/9ndmOBdddGHmfbfdd8mznFq0Hsmfvjwrt93GVfXlsHCeIy1DZs+ujqK/z9jEXvtJJm50voeJ6+kvZU2L5ZOUcZ+eafuO/Rno9c4dAHFxpKz9If2d/7BPtUHcFxmGtY/dHoH2CLRH4PONQAVx2gp09kFXQ0BcNTfpjkHJIIg76uiDy+RJ4+NOqSYussumBq7lUFkBXQVfUWbGXASzQrnZn4xglUdW98qmZ1haAuDxNAQf6DHW8sWPwUZtMSDg8hJCaFQ55b5lm224U9ZzDBCAQ2WZGMCurjgNsoYXePl8NYXojZRMAfwWW24ZG21ZfdIxAtNVq9fku9gxgYimypp6y0y/unBhgjYvdKwcWaAs9btvv11eXbAwwTcDjheefz6ual867UsJwPTcmjhpYo4haG/603G26+/ELK2M9EsAI/iV0cdAyAwLeEjEvIyxPBgG15aBHmDhqmgP+B0K4uqUDGkxkEn4NIgjia2yVv9LK4bWWKkN1PhYTcuUraakNsi9nHjSSemB5rqATZJFgT1QKtACtgVdAm/HI3PaZsbMZOErk9gTZ7axG41NwFBZ0vpPDTLUO3WWjz/6qPziggtiaHHqKafGZVFQK9A/5NBD41AZV9G77krgJWhUr6f3njEE6gSJAuwdd9qx3HbrbWkXgWFY8MqCLFnMxSknn5K6NAxQY4CzePGSXC8wYX4Et7LoTa1ialjSPqA6wEkMXHLxJa1A/9A0HDY2YRBbtWjmy9gAVJhea1ugz7JffabPqgkU6KshwvxMmTI1gID0GPABJgaTH6TDXQFGMU5p2dirfcK2YTnUQAGSgjrjy4lPjdHsObPLPvvum6DferSWBe6C2kXvL0qtESZSgH7Bv18QCZ97xpqSuJGamUP9xBzTOnc+Jiv77L13rblZuzZj7LkQ3BqKJuvv3vxgfgEMAEzdG7dB0mdJA6ykedTQXR2ZuT/+hOMDxNnYc1YEdLViwJBh3ewnxgjYNE4SJLfdfnsSIYJsLNHd99ydwBuYB/gxWQJrYJGRBlCTexk/IQ607s0Y6cHGgETtEzbf3HluJG48n9UBcHQ54ojDwmh5BlyzNed5OfKoo5LAwA4DZHEiHT0q16Ju9lvf+laknhISgm7yY4kcewnWnrQa0DBGmEtzCKxInABhmL9pW0+LiQZQ5Xv2OoCNckBvRYDHWlcPBiQyb3E84ESza9cBMGL/MI3YWUkD+yNXVWwwVm78xuMiESX7tae7d/PI+dH5aqP7nowlFnnLrbaK7FXSZZvpM7IP2d8lDbDNvguIqWPjwLn55MlJbJAsYmwff+KJjBMZK0Cpjm7XXXYJ4yXhABBiz8whyaDrsDYlbwB018wYqGlL49rcs3WiTtfn7AXaEJAFS0hYy9hgrKHWF5xEgVp1fptM2DTgh8ye5Nbe53cSXE88+WR5deGruTe1hOS/2DCS31122Tnz7lmXcLj55t9mnYxat9YpbjVly7LjjrNarWC4U1JVtN6pnvHWM+h5qnLK0Xm+gLi1vYMgznptniP36Plyj8Cj58oz0sjYmz0vSVYs/8qV5Zxv/1XbnfLzxVntb7VHoD0C7RH4QkYgNXEVYFVnSpLKDsBMw+/VfWFUhnWVMqy7r0wYN6ocfcwhAXF9pcXEtVoMxI2yxcalYzgRZkuOV0EEoNiYblRgEOlfAIUXRTXjaEGPgZ5mQ5tBjxixTlm0aHEypl6AglgB0gFzDyjTpm+doHRoi4EBuR0Wr3RErvXY44/FnhwrU5v+dgag1abENyQgUq9G3gbAcfZqYOTvzkB/glWBm2zze++9GzmdYGDVx6vKmA1qsOCeSGU0JN9zz73Clmy66YS4CFZZ5PIEIeooSF8++nhlxk7d2c47V1tqgdM18+fn2JhH8ijX7nPkLlWm192SSVZgXMFXbU47FM9+mo2rbpQV7Jlvv8c0mQ+Z22rc0ZHMODc6zo6aS8ukP/TAfWXCxuMHaokAUowmoDRl6pSy+267x8UNQOIwx/gE8J531FFl+gyB22CD96atQWOI8vtWPIBHeiZ4BMKAJcEiG3h1K42clANg+uqRkq27bqsx8eowEMBxte2vDZUjsVuxoja97Vc7tV6klILqxnmUTTkJ5RlnnBFQhgWug1pZzsiOuW7qdddXQSr52A3X31C2mDy5HHPsMTGyaAxnYoDST+rUU5m4zs5IDC+55OJk+ffaZ5+y6+67JRgjT7vj9jsCopK0EPjtvEvtu+XZbfpA9fYFUCUpknxJNVoB6vTZE1hKKAwmAercAhCC/gMOPLBsPb02JgYqm4bWju8Yguobb7opbMczTz9TzjzzKwGUKz/+qIwYNqy8suCV9NRq5LTaG0huGC+gsvZn661GCx01MCR9BG4ZhAhYJSMwRUAOtvuZZ57NvAgqjQUXRS6P6kqtM+DrkIMPKbvvsXtAHIkjFkzi4LN+PItvvflWQI3A3nOkVQeQ9M7bbwe0kC2//MorATNYKM+b9W/PsFeQowIYTEOAvv323T8g03X+27/9MHuCv8f4dw/rLBtttGGC5WXLlmYNAC8SCcYSG2kNY5KwUsYdmGcmcvZXvxqGNvvD4sVlzNgxaazdgEhsojUfBrirMyDaevTfgI71jKEz9oyXHOPNt94sM2fMzOesOYE7gOmzkhMMPrCHkhSN/bw16DyNYysQl2eHi27rGWwAunGvfTrrfu/ZqHs8CXqVGjuuZB4Zrd5mAHzMmbRKKf0DqoemMXqta9TCwj77XgCdWte6f2v7UV1Gs9bW6qdWa6HJJD1BrwSsAAAgAElEQVRP7r9hftPDcVh3rsWcSLo4b9OGoxoUdVametjwsJXvvP1OnhssLFm441vveuIdfsQRZfPJmycpEVOnvr4ATNJ7CQffs06Ad+8L60n9oXcFgJmWIK1xNMa1v2Ed/5g/bb9t2WHW9jUhqr67q7PVg7I37qEMejTsXPZhZR8jTY7R0bCyttee1NNKhtV+oVVWuibvHa1RAEv7HxaQdN27JAw8GWbefpydPyrn/nEbxH0hUVj7oO0RaI9AewQ+5wh0TJm8Vdwp04G7U/GUgL027e5ZU3vQVDnl2rLxuFHlmGMxChuX0jGiyim1FQg6qy0GALm4U6Yurkr5AsRaDJngNxr+Vq1VA7Siumy1E2j0lE1QXwN9so7heUkBAxiVvv7eBOj6A9UA/lMgrka31fadNGX48PLQww/HlICTmV95mTu2wOzmm26KyQWXQ5/VYkCj8s8CcWR/moJ7AcsgCx5JubzcV3+0qgxn/DJsWPn4oxUBa3MiP9sl2c9119UcV5Z0dV7CjU18euK17PqxIwIJxf4yuhz3yLwEdzLF2CMBp3sAuirr0oxt7VlmTONCGPfEyoDWn6HmMsaXjHbQAKaaWtQXuIAbE4QJfOihh/J35FvDh3WXV15+vmy5xRbJRD/0YAUD3O/23GOPsGScHoEHYyOTD3TLym85ZWoZNXq9Vnb5d/vZtXja31nW7mPt2tW5hibIqbVo3NXWScAG6AjUgDD1ewK/2mx6WH6Xnl8TJiTgwxwIqAEkwNMYCLLU12GuBDcCcXU3jvnlL3858weIpNFuay0bd4GrteAY62+wQbn+2uvKnbffHqaS5A84bOrhKsOoTYAAq9aPYW/0VIuM74C5Zeddd8l8NVJKbJoxJE1kllPZt8HWDgF1gJyAsEuQWnvVkb5dcsmvwjwwlcBkOAfA7vys+5nOHHHkvDJx8qRIhB2rYYdrUF6fZ6wQ8GTMSOckGdYdOaKsM3JEAMSFF10YpsJ6cI6GRQQ2E2xKaKzWy60E9LDvJ4UlN9VnMUw8gxzN0Pv64vYKSKWnWn9/pI6YlnXWGVHuu/++1EJh5TA0TS9CYAzL9ft+rGigCID088yzz8QgpamltD6ZX5BPY14BNw3k/R3gb034LDAMTFT2eFzYcGDFuGk9wlyEtBfruWr1x2XZ8iVpFO/8++27bwvQtpo8t55T363ztSp1VYDHeed9K/Jiz2B9nktlhZ59JrV8WlFob4BpwgDZH8lVBftY+223nZm+dR8sWpQ1yZ216TlpzdZaXHu2cdEbkMR3ZYAVB1AJrxkztkl/OOPAfdR3gBwgpAEE6VGp/yH2XGsRMr41a7J2cw5tSnq0FdGNxnuiSvaAdmvWd4DMMWPHxn3Vvi7BYQ06LlCBQZVwwIhJiNhfrAV7tQbrTeJKb8cYe+hDKVGydu1Avapn1PqqYBJjPizgXf1o3I7XG51nx1y4t6aPo33Fc+G6gSzXwaVYAgFzik33DvF598xBE9C2lzR7E8mlvoL2b3sQ+a+kofHwGdfrBJIXnrPGJVmj7x1mb5ex8xx1JbnG6bcvAAwTZy9atvTDjJGxcf8Sf2vWdpS1PRJ8FdT6N2BqTOxt9kB7gLWNEbffmLsK4pq+q42xSbvZ9+eMs9pfa49AewTaI/CFjEDH5E0mpQN3R2dvJdDS7LvWt/X29Af8dLb6xE0YP7ocd9zhZYstJ5S+fkYmwwLgKpBrmLja/LvfwcLuxHw9WcSwca2M7FD3w6F31kjTaq/pCp+aGjnAUGDFjU1g6oUmcBfYTZ++dSugrefI9wZAHC/NWpN1/wP3x/1PRtnLM83ES39kWIJTkimSKplhwROnyM8CcQ3wBKC8hL2QNQ5XIN+7trfM2m5WAj3B+dqeNQkCAIKtttyirLf+6Jp59hLmPln6cwzjJnhRB0WCo0XBvvvul1oKxxHcCUDdixcwN0UZf8G8nn4NIDA2EUO2MuJDb2KoqUzgXNPLL+0cKivkeL09WMiaSSdBvfLKKyO1IosSCIwcMby88/YbZYvJk2Ii0BT7u0f3xGCAfJWsDTAG3hw7921SA/5bkDLy2sF5q+B+CJRrfa4yuGRBssmV3XE8gKBKiUYlWPRN4FYgIuMsS16z0MPTp0+G3uetJ+wLoKlG0TwInoC1yy69LM2yBcnc6BwbE2eeGyY5DctdU1+z7upqEaBe+utfl6eeeKJsPXXr2lB53XUHsukVR9cGvIJPcw4waJ/h7w4+9JCyw+xZLaDWX/7hH/4xwb1aIgYawEZ1tRyUDwfUAd6tJuyCcnJSJiDc/ayXr5791Zwr5+3sTPDGAMbaOuHkE2N00DQEDpPbq860AlTgy9gA8rG5HzUqwfaYDTYIE6f/FCkfcMp8p/bnq8xL02DY8+aZIKmzHjBgzFwE4vvPnRsWkGQWI+D73DjXrmGT3le2336H1CM6nueTpE3AyyBIfzH30rioYld+348ehtgUEmjB7vLlyyIHdJ0bj984xiZYS2tozz32rEF2Z2Vl3O/55/8sAEfNXXo66sW1CkgBmut+9Itf/rIsXPBqOf6EE2K4tGrVR+Xe++8uDz7wYGrwNJQ2lyRsJKZh7skTR1R3U2POBt8+xdgEyPH8m7NXX3stEmBrBUO54Ya1sTY5pHvCmBgDn1X/9dbbb6e5d0BNQEk11RH8A3xvvflmgOD4jccnwQHMABvcLH3XMwyISxo4x7vvvFPbT5RSFi5cEPmlOQO07V/2T+BFqw/fARTCyk+ZEuAC6EiuAJMSbxI+9h9Mlb833mTpJLvmpalDXsKYZtS6ec7tsWqFMak+O2f27LTcwM4/+dRTka7rHakGTVLNNXhHmGtMGGnoZpttEgYOCAd+sczALAMX8+061MTqHwdckqq6FokUcl3tIDiFqlO0B1Vn4tfDmLp3clF7qWci7GJ/bcniWvwAj75jPrw/qjNltf/XJ/LJJ57MO8B6mLntjDJnp9n5nvcFc7Bh3d659fnMG7izsyxftjRjb28Iq9ip1ynjrsrANb0fYxDV0xOgiUnEpnqnWLuNc26V6lfpc7NPnPPtv2zLKb+QMKx90PYItEegPQKfbwQ6Jm68WYxNOruq3LE6PLb6xA1xp+xkbDJ2ZDnyKC0GxpWubuYH63yiHi5Arr+zArhWTVwLhoXRamixoWzQpy970EFRgNr8tvXn/s7yweLF5aorryorVzU1BOsG5DAO+Ewmjjym1Gzuvffdl5fwaaedVqWiscQvefnqxUQepl2Bl2wy4HlZ/v7B9ZnIv1IEvjZslWOziZ82ZXo58YST4panT5GAi7RRtlVRO/mnwIasRhDTyIVGr7d+WdV6eQp2WbcLIAQrgiDmFliTGqxWeaAarWkJ1EYOyIhcMRAjuBSwVWv7QYlTxRCDoKkC7Gq4Udkkv69SpTWr15abbr4pNT/c0/ROEwB+/PGKsvzDxWXChPFhAsiGMCpYN4EwSZmGx4wFAKdGmhNJnUpLgCNKz8YAp/65NoZvpLaDIK+ZhSYZ0DBFYRuTdV4b2Z4AX0Dt9wJQgRH3TD2UXLcst4ATI8MdUtCltsnnI9EdvV6Zs+OccuGFF2Z8MRGXX35pWDAtJXy+Cdz8uyYkKiPWrF/XdMHPLyhvvPZ6AnnAS/BUex9WsCVT7j6BOCDhjTffiGsiVuKQww4r07aZnnnGZv74Rz9K8K2RNqfLet5qAhQGm/scBjesc/076xFbw+gCUGLS4buc+hzXeaz766//TebhxJNPDosDHBo3PwJM90R+JeC2jrEJeojFyGf16oC4DTdYP2yY+sNHHnk0AaOxEhg7eAOwgA8yV2tDoPz1r38jtYsMJXyeK2iVlg0LMFBXiRkSkAM/JLyCy9qD766wIlwr99lbkL485xOURsL3e35cLyOXgTmQBGgBVK0qsJSAtM9IjpDDqbczsOqs1M1i3fU+22XnnWPn7rNvvP5mzEGMq6b0wMGXTjs9JhsfLH6/3H9/7clGXmpNVeOeEhmoIN89+S6QY4zcO6AgAWCcOOACvcbp+t9cH/Ao2USCue3MbWP40biRehasBwy0e2GuNG78uPSoY7q0IjVsb8fgBXDSIsC9ArWA0euvvZFefwANAIZ1BQAF/FiuKlXsLUs/XJo9bNr06am1kxTBgGqPYs2QyDqGht+77rZr7p19PqBRWxqMTSsNrOddd3LnfCkzRiY9cbOJORdwu/TDD2NeAtQAY2Soxhzzry2MfXzPvfbK8UntydqBY+MmeWONa/cARElEMU057LBDsj8CrCS56gftt43BEEYOy0ZuSyJurM3BT37yk/L6G6+X9dfjILwm7x012cCivd/8uS+GMtaHer6mvizGUy2n5ZoArOwqSWTTGsYa0OKE+6sECSA4fZtpZc6OsyrAzzPeyN45TpLLc5DEZFYQ55xYRiCup7ez1WKgM+vMwpCIsVf8/+y9d7SVVZbuvXY455CTgOScg+RoQIIoURARcy5tq6q/qr59u/rrO7q/7497R//xVXVXdd2uZELLHFByEAERJAgIAiqKipjJEoQT9/7G75lr7r3Bg906hrfrj71rUOA5e7/7fde71nrnM59nPpOxsZo4kggVAnGujPFz5n6oFvn06XDXT4pyyu8XZhU/VRyB4ggUR+CHGYFE+9bt8NEQiDM5pTEg2UwyZKqzavadTCDhqAzNmpSFSZPGhtZtmoayOo1CWVmDCOJgV5CCmAzTWgzwM6d54OIIci3odJlfvndZHiW5PM0u92wgx3fAmL34wovh69OndByyjrA8ZD7PB+IUMAeToJB1RY5DYMPDyYBKSsYMGCX06t1bjmE8MJEdJb4FxPFQJigkoAFg8aDDjQ2XuelTp4fuXbrrQbx9x3YZb3A91Nbw1EV+lkonJc2iHxGBCdlRvrNaskaOXak6CrLwgEvGk8bTn1KbE1sScO7IpDCOGDRoiI4PMyRbeuqhqBehgauklLEBeGznkANxAiCAipSBjCi7xEgGFmDPnvcU/BAkt23XTvOD+rCDB74MjRqQLQ4aM9zZCORojktNB6wDtUOMEUEiwRjARWwA0rOCOX02sI9NywsMWJxRNLlPRkGv1bORLeZeVSloc/DCe6wGpkrBIUHxwQPYg1tzb0ABvzcplNXGEXzCCBHMkKWnoS9BXPv2bcOu3TvlZDcdFqwBciUy1dSz2Zia9NSAsDOsDz7wYDhy6LBcKQFxYlwNdeXAm9WHWf+/zwBx8+frXCZMnBg6q5l3Q81X3CP5KL3aLhowwDLmYiWt/sjGJTKCsabHf0/Ps61bt4WZM2fI0ZOaNaRTBIgAC2S7GC1cOXmyAA1z0OqDrIbJQTKMJvU2gEBqtuw49cJF/fopZcMcgCnZvXuX1gC2/4ALycAI+o8fF7uMrBLAb6B0gNYzsmNkkS5jA2gwFrhKAuhgm7hvXDCJl5qaKvXww4CEwH7cuLECe1Z3Vygb/ubGyXyFhWBeeLN0r6MiiOY8t2/frj+01Bg0cKAYJpows8ZZm9ddNzs6Vb4pQARQOHXqtMYKAOesHJLnrl07h1fXrQkHDnypMQUgwPrh6Eh9G2sDe3wYYWR6ACdYIyTLBw4e0Hy44fobJJ+GwSRJBFC48cYbdc27du/SXGYPAVjxWWSPJCtgmGGSYdJhW5AgchxLcNQRmGZtwDjxO5IZu3a9JfCkJvQxk0abCYxM+G8YSQAvoIq9ifq61WvWCOwAtBmf1atWhaHDhum7aMkA48oeyf444+qrBViXLF0qOSRAd9HixQKAgBnmJNfH9bzz9tvaM/r376e+gcgmqS1mnAD0mP8wHhhAUV8GgwnzyLmxZpgbAF/qj7H7hx3HyZRWGC47xGgEsxfeT30aks61r7wiZhgXUQDVW7vfkpEPbrWwnfSTQwbMfGCPI1HHXCKRQWIBsHz9nOv1MxIjgG7ulfq0pZmjeSktey67B/cEQAsgZt9nnJn7Xbp2Foiz/dlKBDA3Ya0C4pRyTSZyTBzzq6y0RG7O1TUpiPlc7S9zH4dWvo95zj3hucP8F7gDFMpd155tnpjiOn/01/93kYn7YeKw4lGLI1AcgeIIfK8RkJyS2N6YOFVOIbUPmWwi1FRmBOJSSf6uVk0c7pRi4lJ15VDpdXDuSKmaONi42AtOphn8EYCzOi03g/CA18Ca/ZHbXY6COxvEpVP0IDuiOhmc5cimI4ujZgx3SmNDvimnBJcC4vhmHrDYU995510KwPkqMrLIyXAmu6h//9CmbRsDcMgKo8lm7aNrwbPJVJIKsBYsmK/M/cTxV6o2CCkOD9+tW15XM1mkiKMvHh369OmlIOudd96WxIaMKHVuPXv35omrYJjrQaKIiQsBCPVd2FPjxgZThOwMaRsZVd4/duw4udchjaKGRpLKKNnj/PMgLjJy9kNxXxHfGbigtoUAoKo6HDp0RPVgyCgJDho3aqLsNXJWMsiZmspQv16dcPfdP5Kj3JNPPSXLc8ATmepWF14oJpCGwrhswpQBWJh0tVnG5O993gTnLPlnNivzEF4uheUzZJJNekVtR32NHdl62ENs0AlKm1/QUkCXbDm1KoB/AicPaBVIVVfrcwS8gCeAfZ261CymVWNERp+xBuRYrY3JorzU0EWg/O5Pf/pjOH3ylJgSGjO7VNj/9kCOAAxA+MUXnwvQsAovHzcu9O7bR4EcWf4VK17KNXiGybF6uFizmELy7CAuEzI0CUZiWlIiSRpgiHGZfe1sBagEZDBtfByml4CR4HPk6FEhEfsfit0zC7zcWAPiOecvv/xCc5k6TQAI8rV+fXqL2cQNkbYFjC+1dvxMzFpkhbt266rxwOUPkxKCcVhbGiXLjIRa2WxW1vI4ocKq0ZCd+iPuiddaMf5vv/2WahlhSZDwMi+8numsNogFixdwBUjavHlTeP+DDwRaAC+Y3eAOSr0aAIjj0r6Ae0Vwy1zBvAhQTxB/xx2366j0tGvTpp2aQm/avFnJDZqVd2jfUfMMsHLDjXPCmjUva17hiosDK+sWtgkgQtsRzoE1BTBgP+A7SDRwnfs++ihcO+taSUY5p1WrVwtEXXbZGAEYEiYdOnYQ08J3AryRnnIMGCzuCcwkTo3IcXHS9PkDmw87BtDBMGb0qIsFSHAFZd+xvSAl2SaACBAEmIOVYs9i/6UuF2YWEHf77bcLUP3rv/yL2EpUBPS4oxUFgIaeeXPmXK/PwRIC4qmrBBzRt7FJ06YyE8J9laTAI488qgQNLT9IEDFGvBizG2+8QYkCgDyAhMQAoJXvRDqMhJiaRGr7uF4UGzQUp3XF7NmzNJ+4PncDnTv3EY0x486eR/0y54Z0mDnzj//4j+GRRx+RU+ucOXPCjh3b1fYAIDp37sOSjZOIIMHBuqXumr2Y9cBeaPsvLslWT2iMMoYulixhb6RNCGuS55TJIstCx04dwqDBAzSXtBeSuNH6pCwuGhnFmjiUBiR+AJFSUVTR5JtHSkpOtqxmEi8chzHjnjC+ADnUElajy/OnRElEex5gbFIEcd8rwip+qDgCxREojsAPOAKJTm07ZmUelrQeNJlQEzIZMnwhpJOlkqqETFVIZCtis+9obIKpSbLsLDMTABx/AIAAOTEEamxsTBxgx0GCS8AE6chKZs2UwevDviGllDywLBw5clTmAgAYNzaB8THJU+0gjkLwVCIlSdjq1Wvk+njPPffm+nsBachI0+eKoMKL0cmgUrt1vpo4rotAgKwxAS625djKY3XftVPXgM8KgTQySh6KZIlXvrRShhA0EcZpjiCKWpatW7eoLqO0rE5o26GDgi0yy+bgt04SLIISGEecNXGlIzAB2G3e/LokTwQUAy4aIJCI/JKAVvK+wt55BU6VeXBkrKc1ejVnMh76Xx37Kux9/4Pw3LPPCayoJqXE7O4poIe1qqz4WoYUo0eNCh/u2xd27dopwERwhfsjgIHgjmAKOR8sBaxLklqyOLEduJ37t82RvATUAhibK5yvFd6blJDMMUER3wlI37BxowxsyH4DWKiFKy+vCtVVGdUzjR49StcLECGoob6HwBUAilyV+iCCYM6prCwtIDd02NAw6aqrNB8Iovh+gKOzgp6I4JwE4v74x5CpqlZwOnnKFF2tgq5ohuLZdzMdyIgtIbAFSF56+RgZm3AfCBYJKkkAEDwy37xVAWPC8XIMtlp41FjvNaSYB75UUE5/K+pABaCjayXnj5QRt73xE8aHfhdZtt9MTcwMoZAZ53MEekgcka3h4kpwvW3L62HThg1yjBwydKhYJlYNAA5QoabhqbTGFNBCggQwQg0RII65TpNrACLBLsH68mXLwslTVrNz7exrdX8lD61TFs8tiIHCtRP3RUAF11yYVKlt3wRQAmzkBHnypJo6X9jqQgXakvlmsmJWAKmALcAZa4w1RUsN+uNxjn/z3/4mHPjygAAEyZqhQ4eFDRs3iUWhRuuuu38UHn/scSVqrr/hunDixLHw6rpX5aQLyPjNb34jGTR94V548UUBMKTI9IvDsZP1c88992icYcpmXTsrjBwxUmCLBtvUoV111ZVqDwAIZjxhWZEUcj+p52Ksly1fLmB59913qVcc/+Y+mokKrHM9zS2SHUgA6U+IOyXmKcwfGNHOXTqrlyNyYnookjSivQcAGyAHm/P8889pvQD0SDL9+te/FrgGWLFfw2Jj5w8IpJk8L9hQfo/7LnXO/S+6SOuJe/93v/g7rW1kxMiMkXDTAoEeb5wv92TqlCmhd58+YeGCBUpWYKYEiKM9B9f1+9/9TjWO6197TfOY+jUarcMOw6TxrJGBSlWV6kYfnjtXLRuomWPNsN7ox7j+tfXh0MFDatOA/T8gm7nvCTQA6uLFi7SPs14BcLiQMg58nu8x1QCy2Wr1heMFSELujAzck0kANxJHa1avCQ2iQUm79m3DRQP7S6rsrrZK2qiFjDlIsy8e/+qY5OKAOMaYPftMBckeM3PxGjeTaSYkv+U75NJZXSNwDtDzWnHVaMeaW3OnLDJxP2AsVjx0cQSKI1Acge88AgJxxpJVCcCZU6XJIkPG5Hi4UyZCRWhxQd0wbeqE0Lp105BM1w0lpfWjrb0BN/ucuVXy4DCWxxSX1mbAwAKBUs6N0jSXORMSPaQKbOcLJZUcE6BCphbQBYNGMfuo0aMUGInpi4yfAwBlkmEFs9QInQlLliyVTAR5G9lgM3hIqXn1nnffVRBCUT21BwDQVIkZm3iA7uDS3dWQ4vCwx8WNLDNsGjKcRvUaqj7Q++7UrVdHkk2yuvR3ot8YDVxpN0AGl1oeMvn0B3rnvffCGTFHzZWNpraFuiZYtttuu1XZ08JmzNR7EegRYEhOeKZcgIMgkTodxsVNKfg9wS61H15/xrUYq0QDZhxAj0nadOTosfDb3/7vcPLEKfWFU1B36msdn3tWXn46NKhXJ1RVYsVdoqCYGhlANYEZgRdSvgcffFAgm/onWYbTdoHecFGC6ODNAJvNGYfO6hkYJYuqWZMBQJTqFtwXN/kgOCH48Ea/fIYeW8j7ml9wYfinf/p/xabAtBBgU5NIDQl1SARnBsqwfC+TrJIaMJID9RsYG4PjoLFK1rwYIOT32FsFAIA4h4cefCCcPH4iXDL6YvVfy0tGCxlncwTlOz/5+JMw74UXtDaQU/bq00fAh7YDsIKYSFxzzcyccYW7t/pc19+4AlZUqEYGYPLqOqSUW2KTcqsb45iMI5b8BPkEn4Ds9p06fCNh4fOeAJT1Zk6Zj4lVuuHGGySFYyy++PRTMXowFjI7adpUxhqAZOY3iQwkecxl3mP921KaoyNGjNT1m3NhMqxZ84qul8CRIJw1BWvgpjjsD4C5jZs2qJYK9oM6J+8J56Y+te+GJnklqcJao74M+R0AavmK5WLOZ8y4Wv0BaboNyGIMqU0DiCxeskRJp1tvvVX3nv0EWV6PHr2UTGEesWeSKKA2kOTK1GnIVDNh/bp1Ar203njowYfEjE2ceKXqXJlLXAcMDAkaasWYV489/pjaDgBguEaMOQBtsEeTrpok1ujRRx8Jr2/ZEqZPmy5ATGNpWGNAFAwXeyVSQI4rK/lo/iMgV1om4Aj7A8iaOfMa1U+yL7F3AHhhn2kDQc3YAw/cL6bbjIqaiq2HPSP5gJoBJo46sX/+538OPXr0FLsK6AJkW9JgjZhOxoe9kPkE6/bCvHmSlNJMHbbsmmtmyTkW0Ay4gHVjHrFnIw3GKReQSwKJNcPezvWypvv3v0jA5JG5j4TLx46VORRmPjTvZjwAuOy/7HWlZaViKVkDTzzxhAA8oIx/A6gwp6Gdxu63dod777lHrDbAmfnCumLf4VrY41i39933YyXennv+uYCJDkkX5oc91/JtSQqdl5mn+f0rqbrEJUsWqwaVNUeLFhqDMw4keFjbvGDQMDhRS5aEySlJmnDeDuJOn4EFR1ZuDqE819zghgQb58Vex/hxX/054H1RacvD2NFTrlgT953jq+IHiiNQHIHiCPygI5Do1K4jFSvqE6cIUC0GQF1ItEpkZ3wuE9eufXOxcKk0dTUU0SOBBIglA5BJIC7X7BswZwYWZmxhJhB5liX2MIuMF0F7HrgVyimxPa4TTp38WkEBvY54lhEwEgT27983hv58Jn98MRUhEdKJtIJCPkvgQI0NJiMEFoA17L/pC8WDnsyy2BGK0LHgiOAifyfy3JyZPlSFefNeEOtBkTvBBFgYKSovN9gAEFD8DrMCEJg4cYKCLgCHO6IdP3kyHD56VNl0su4E3TATsC9TpkwVgwSQKrSWtwdulZgc6nj4DoYaJoEAmD9ck4MlghaCarf2BhQZEDFJq1n1n5LLJrIlpFQEezAVmIPAiAAKO3XqEI4fPRwqK+njVSpwMH3aNLExnD/swLat28T+ENRff/0cHQuXxgrGXeYcZ/OcOeatoB4uF7xHRpEALT+XDGDL1COyc+6uSLBC3RbXQf1T0ybNlVpyQFgAACAASURBVP1mHmCIwDwgE84cIMghuCXIBSTzb+YD5wpD3bxFszB+/Dixo34+5vhmBipchtdY8jPmxNyHHw6nTpwMl15yiZr6euBmVt8moTJQmlaNIzI8ZGmADNwp+/bvp3Oj7QDAk8Ae6bAbmhTuDG6UoNXDMSXRqglraUi/f7+CTmqM+BnjwncTjC5dskQyQrG7bczin1euxi7KnPmZJ1gef/xxBfQ4dQLUszBtsR6Qnlr0YNu6bWt4dw8Nstvk+vFxXwhoW7VuJYYLtpi5TBApQFxVJdCDXJBgFAAAWEAah+08EjGZQXCvEyGsW/+qmLRx48eF4cNwp6RJvM2pvEHS2fsnv3NXU9gS6tw4D9xDAfb7938Upk+/OqxYsULfRz++Na+sEYjD5OT+B+7XWrrzjjslU1y2dLmuCZnuSy+t1FrFoRMAyJziu6ZfPTXUZColD0VOCaMFcIP1578BKoBi5iNMGqZLnCefxxUVCTmMDkYhyJqpYSRIv2bmTK3V5557XuwNoJpze+yxx8LAAQNDu/btwsIFCzWHbrv9ttCmdRsBDdYqexG1ZvQGo13BiuXLNXYAoxUrVmoPQVoIuGF8qKuj6fm69eu1Xw0aNFAJDdY8yYCly5YK3NLKo1PHTuGj/fsFkgBs3muP+eMJg2ZNm4ZH//xna5NAwujIYdVqDR8xXEkk1AdcCy/UB1OmTNY8YgtABksij72aOQ2ABJRjRMLvJDsMQeAOtm77jh1SbijRdOpk6NixU7jkktG6b9Q68nNao6x6eZWSeMw7mMXmLVqoFhF2D5fO++67L8x7YZ5qewG7sNi8YOX+/OdH5YL74x//WM8kTJEwGaF2kiQRL5I1nqD0+lWkw+7irLrkZEp7FTWCgDE+075D2zBk2BAlLtg70tHhN1NTbU6hUVJ5FoijTxztbb4FxKGYMOmktbVgz/NWB0oGUiMc98diTdwPGocVD14cgeIIFEfge41AomObDnKnTADeMDbh39SPZSKQA5xlqmRs0vyCuuHq6RNDx46tQiJVFpKpOmeBOLlaxobfDuKsJi46U0YgZxKNyLpEZ71CNiYvq8sDP/5VWlpXrNDCRQtljW0GIXVUe0GQYS8L8DwQVTBKQ1dMUQ4d0mcJlHDpcxaFBxngh1of7MqRjKlPTk21mn0HZGUyrLASIYJoHqZ8ngctEiqaYONqSbAsuVt5dSgrMctw9eQqSUlaiUTsvff2KOjCFGDs2Mv1IOXhSaYccJGNPbk++eRjnRcsH814MTIgywsQsZ5wZGPtQU5wi2kHBgs4zhHcwgoAUMmYI8+CMWzXtp2kmYA4vtMAiRW+qy6jqkqOctQMPfTQXP2b1gVu5U/gb32WasJNN90Qvvjsk/DSimUKJqkNmTZtuowJMDDgM3znJx9/rIACM5l+qm0qVw8+UHhtIM5/pnOz3hQ6Rz8H6xNnr8L7QRBEIEzAYU5rQUwg7otmXJEK3br1UNApS/ESjFtqZDxArzDOlQAb+SdyNT5jxjXV4YLmTcWi0HcrDxrNUMAYQqsdcRDBWM59eG44fuxYGHPZZeHSSy5VrZcz0f43wJjPcC+Y0/M1bskwdvz40H/gADkKzp//osABQAMgYX26nLH2uR5rCBmvGks8YHABsED2OnXaNJ23+ksp858Jn336aVi6bJmCTmr2GtBHLLpsng3iDKD6eVKXyT286aYbFQhnmIOxLo9xIPBDagYoQi4HUyFGPG3sJfcUFoHEA2wDoICMPywBbQOoAWT8Yaa6dO6scfMg087d5i6sDswLTA6SShhisbaxVrD2HZF1S8LKjB2Q7uFIOW36tPAibNKBA2HWNbPC4iWLNW40QF+2dJlaTcDY/f73v5M0FSafc8Bpky0CBmnjxk259ggE/4ePHFXvybHjxoRTp46L7QKMMc9gy9q2axv69e2nOlrGGyZE5kFt22rMaBj/7DPPKrHANQLKkEMyRqx7gA2ADLMm5JCTp0yWSQ/yRVg77s2SpUuUILjyqqvCgIsuEqBg7hS2fwBswIqx/8GAvb55i9YG7opIEWnJwP3gPHzecR/ZR2HdcWtFVvrxx/u1ZqiJ42+SOMga6aF29NixnI0+a47EDqCEfRWHWI6PcQ37b7u2bZUEAsy8+957WtPsYbyH8YJxBUB5c3XWH+wfvezYV/mcMUylYlKpM2SOsXey5x45fER7OyYm9PujnnD1qtXhpZUvhQuaWQ83wCbfC1Dke73WDvBLb0POnQQESR2ktow5n0GOSWIOtvTYV8c0lwDBXK85psba1fgMMabbheW0Dkirz+iiRYtDvbp1dZ/adWgXBg8ZmOsbx9jDvLEOYOKQQsLOnTjxVTh65IiANQkIySnLaWZeOxMHU4g5ioN65h/yfv6b8WPvYy2zl7Gn3nFfscXA94qyih8qjkBxBIoj8AONQKJj2w5ZWbbHRt8mRzQ3EoCc/Y+HRU24oGlZmDplfOjUqbXVw6XKQioJmIh1cM7E6WFlRdxid9Qw21sM5N0pC2uenFlx843a2Dhq4ujRBJuGNJGgmYw0kizYJrlTitjLm5vICbA6E0pSJcp2L126VHIZGC2CMJexAFp4KMO2EHDK2ZAaseiwyXdZAJnNsVhIXQiun376GT38MFegnoLgVL18kpZ5lctXIqusMy+kStTzULsFKBg+fJiOS9NZAhOkhsauwRqdVg0KY0WzXZOiYqlPjYMxUgQrBuxKVXMG00HGnmsCkBB88Rneh/wKxzgy2IBNfk5gImv2agCFFbxzTbjuDR82Ihw+csRc1VIpHZfzYaz+9m//JjRv1iT86pf/n4BMt65d1a+JmsP27drLKAEWgaw22fWrrrwyjB2HA6Eq7dVmwNk/B90W5EQL/pT1rBNYO4shMtbNX34PnYEhuOFF4L/y5ZfFsqrxdFk9ZdAJvD/48AOxEFwTTADAjkCL2hiCdQApgbEaAZ84Htq1axOmT58uAwpj3kwWzBwAELkjotWQGdAAxB0+eFB1UGT4866J5iJJ7Ync4BIJ1cUgR8Mhj2PQ7HvAoIFh585dAhSM1C233Kp2DVyLtzbIj4MBXbVrYI6EIMdBmCbWBkwgwIug0BzoEjLiQYKLBJbkQ4r2Agoo843gLcg0gMi1Ms+eeeYZjT8GFTJ4YX6rmbe1JyDgw6GU9XbXXXfrnJmrhc2DBRJlje7zLql5t3DhAtUxDhk8OAwaPFiBLIyAA3TYY84R+Re1YYwZbBYGKzhZehsNY2a/+fKgGUBKsgP5IuuF4BvAT5+xe34EG7VCQAT2C5nzyBEjxDrSJ47m2TgyApIwzbHayLoCB6xZ5LQYxQDi3t2zJ4yfMDZks9VK9rD2vNcegBOnTtbiqFEjtdZpYI4LI2B9zvVzlGxY9+qrAjrMS1gpmFWOBXPizOLhI4fjfE5qvTZp3ETgnPNhvbLGkTRT2wYYJIC3tZUVYCOBsGHDRl0LySAYSExw+C7kfRyH6+UPEks+h2wRuTdzgvkI+IbF5txJICB7RBLJea54aYUk7+wbXBPgHsksIJzvZI4gLcUlle8HSMESf/HllwKLmNgACHHh5d5Sp8b+BFOOC2avnj3lXInDJ+697Gcwbnz3mzt2aB8EFPfs2UvrhHtPOwvOCZDG72H/9n20T/skhjeAWxJrAHySErDPyC1pG8N5A1bZD2CKd7y5I7yx7Q0l0XA0pQUBNaK4cjIm1pIk787sGSjtYlpg2gH13Zwb68ANlACZgDi5g6oGDhBHrsZa1oh5V42bySm55jp1SkMqXRrKK84P4qwGOqtjsPf5WuPZZzWo5ZqrSDhPnzkT7rjvvxfdKX+gQKx42OIIFEegOALfZwQS3Tp2pVMNor9YE0cfGjMmUbPvRDKkkyGUlWZD08YlYdJVZBpbh0SqTkilz2biAH9IKxMCcd6nSbAwMmQup7QG0+ZOefZpn9vsu1Btl06XSgK2eNFiBduqS6tTpobXMDyAODuutzawWB8iMJ0kyNge1q17VVnt3r375FggApS1a1/Rw5EaCtmcI++CYYnHMhbOZHs8jAnSCZJwpyMQpH/XlVdepaJ13gPzR00cL3MvzEu8+OzRY0cFsg4dOqjsM0wZUjQBioqqUCMgY/V6DmQAWPSCI0Dige+sgyQ1sa8bQAybaq6JoJ3gB1YOIwfvS8TDmmxxj549Q4f27UP9BvVyrqEwWGS5AXHTpk6TVPXEyVMK/hkfAtrX1m9QgDN58lXhhjmzw2N/fiRs3rRZA08Agc04IIggHvfNPXveVaA2YvjwMGXqVJPzyaAkgjPHYxGEeJ84N+xQwB8tuQng00zI+PKaLbf4d4t67hFzBJkrUi2B75qMsuK4y5HNx5AC6SssC1Iomuzu/2h/uPKqK3X+jMN7774XjqkX3oWy6CegdDDmxiYGIg38GIjLCBAjpzx6+EgYN3asmBXeL0YLZ85Yc+nOlvyNlHDhwkUC0mPGjpXRCD2sVr38sr7/+uuvV1BF0FzIlPlYSDoM2IIpra4O7+3dqzos2CQYLYHc2JiYz9Bna8PGDRoDavb0u8iSF9bvGSg1IwzmFXMDQDdr1rVi15J8JsouCQCpwYJp4pqQ5zlr7Kxpvi1CSvWZGOaQfAAEEEjTd4xWCkhvAZxMD7EPsMWY2YhlPC6mD3Zl8uTJMiNyS3QzN6kdxDkjuO/DD8OWLVtlaNOwUSPJOwnkCZhxqEQCiBslcwbgArNFgL1g4YJw7KgF9zgP7saO/0y5Ej4Oqkg01atbX0kSzq//RX1D7949xC4BrE9/fVrAjYQKzBuJHxh95I3MPxh4HBTZXwAAyLQxGqG+ELaKpAwJBmTZLVq2DIMGDhKzSU0ea6dXz15inqhJpC4NZoo6REAc+wznBBDDdp9zpCE8ew2JFqTGJMv4Lu6fGXIYAGfu5WqD2eNK0uHAgYMCDp07ddL4cG8ALFj0b379dakTWB+cL2oCGEzcLDk26xO5Ngk5eiECpgBF7E1cI+cNuEWSyZhYIgtJaELjwfc2btQotImSSEtupa0NBAmS2A4BKSUKB/ZFpMucJ88KGCskuKwnxprjcc9h/WiADpNGYoKm5STrOC5zgTHg39xv1gHzG5DNdZAYIbHQt18/3QclRXLMsNfEmTHSNx5+0XEXRtP6RZp6o1PXTmHo0ME5EAfrxrXCkPGc4vjngriyOqVi4sorAOm1M3HsUaqxi1Jm2jKQHEGJwvhRl21GQjVSKtz5k18UQdz3ibKKnymOQHEEiiPwA41Aokfn7tlMltqcaGySyKiuDTBWWVFNr4FQEkFc44bpcOWVY0KXLm1CSVl91cQVMnEup7Secc6gSDgWjUtc6hhZg2/Umplsq1Y5pUwPSuROiXMctU7k8pHCwXIgFQKt5Q1TotSO6jzaJVTVSIYEqIFRQf7Ew5fghYwjDXqROQFA1LdHkWYi+l3mIIMxd3IFywrI4B5H0IIssmevXnoowojxwaQcOs0d0tglbwhtdYB7976rcyIYvHj0xerBJYe+2OxY55c10GhgsFoPcowOCEgAXLKqrjZ3M0wZyA4TiBFsY4zy/gfvy/nt0OFDuj7YBVzJOGcCkmHDh8tKm7vE2BGoUc+xadPm8Pe/+PvQoWMn1cfBmBDoAIQJ4ps2bSK52c//r5+EPe+8LQMGxoQs/I033aT+ThhCWGZ5n+IY7hOOeoDLNIFUgaGNLjCCOAtuaIJrzKoH8GK8aOT8LSCO8SaYJ4u9/+P94YnHn5BEkmsk84/0DDkp78H8ATmV9WNKS7qKDArZKtl13ktg/8EHH4opwEEREMjccKYU0OJ27YBkl1dyXx5+6KFQcfpMGHv55ZL84tZIYGa9zKyOzvqw2ZwH0MPE8Ro3YULo1qN7WLlypWR6Q4cOUe2NJxK8MbvX1PgMVc+oaG5DkgAmFFMJmA0Ff7EPHPODa6XWh/tC/VMibW04cgy564c19wzEEVxj+sCYYYaCXLcUxhRznMoqzUnqqbgOEiuTJk3WWLsU1kGAbrecNc1MB6dH6pyoz2O8CIL5vRstcH8YK419MqX+adjr83MkioARc9OjxtD6cNX28ksiKCfBgMshzB/jC7gAWMmxsLpK50TCBODOfQYAACwI/FlLOPtt3LApfPD+B6F+g4Zh2NBhWp/UjiFb7NK1q8xcGjdpGFq2vED7DAE+YwijRp0oAI33cp0wKyRYYEi8bpH600aNG2nuGLAmGZSKtbLHBECZq4BgkkCcJ/WrJCn4m+8ASNA/Dob8q6+OS8bJubBf4GDJuTBeFZUVOhfYTgxLrPE79Z3WK1AsEAwN6yu2r4ANpd0Lcl32BBYsLBUGIrzYY2hVwH7bsEEDtZZACQGrBgDiXtGyhD2CecN5YtoCAMKABGBHMk0uv0iwUQ6Ul2vs2ef4POdk+wLJrOhyXFqi2l2bN5bYYty4bmdjGzTgPlcrqeL1rQBc5raZ4xibz1ozWWFNzpGW+6C5KWbb6mLdlp/z4ho0jtXmRgnLagy3lxFEC6fIwLnyhO+BqaTOj59hTtSle5cwbPgQJfDOZeJgHElSsuZPHP8qx8SVlZWIiauoPD+IY01bP1GrDac0gZpG7s1ZTFxNtfbsIhP3A0VhxcMWR6A4AsUR+J4jkOjaoUu2JgOIqxQTh6wylaK1QEnAP4J6skS2JpSVZELDBkkxcd27dwipknpmbiJjE3entJo41cWpNs6YFreEt/8yOWC+1ulsN0JnAHK1Us7WIDUpoU/cUTl3kTUFJyJHuuTSS9QM1uqL7EFZyFQQ2FaWw7atDZ9//plMHHhQAVgwUzh+4oSOSTaeY/EicOEBjZySQNkYw/yx+W/aFRDoI4fEKAWwY7VY9OriAYxVP8wLx6u0HjwK4k3GRNBGY2RqZXp0765gurK6OpQiYaGOLzaF5ZvdCZFMqclsaDZdlTNxQYr21ltvh1GjRuu6CD72fbhPjcYJpMiswzwRlBGsESzBPCENw24bZkBALpkMTz7xhIJ/ZGV1kRwmqY/A+KNe+Gj/xwJGyO/eemt3uGrihNC4UUO1P/ho/0dyK4ThIwBu3aa1mBWYB9opXD396tCrV0+rSYKxijRsYT0k16qAiuxveXlkgMpiTziTKdr9tRmfZ+JMqkTw62NNfQz1PNRWIWPDwAGjCAIuAtwZM2dI1nXmtDVpBnjhQocUDoaEQBbZGoxc167dIotwgb4XVpKADybYQZwbnnCfAS4PPfCgAixYJQJXxkGNdKNLnGXTsd+3tYIUCxkVATXGJm3atRWwgcFxUxsDKpbEz7EihXS1ylqzmovUOdGnDwkYwISaM16cH+wEvwekYgyCJI15bqay+dYOhfsKc5BzfPTRP4utwHmPADedTMhsQQx0Oi0jkLWvrA3XXXedgBxzJw90ja3071AtYSIpIwwkmDS/Hjd+vM7XJcP5Wkhkexb4f/LJfgFF5jbsjvW7iiCvFsMcvw4HwQTLMMU0omat4foJgCncNyRNa1Bf0kTWKiBVctSMBeccAzkliZg+vfuG7t17CEwCRGF7sfzHSKNuXcxzKrTuMO8g2GesCfKt9xf3pEZrlibszAnmIv8GwMCCeE0if0tGTR2ren2d0HjCtDP2gDnYKkC7HD9jDRbzEcAFA8d6IIEB04QEEHkl+48cefV+q/Xk3vI5q6M0JYEkeJmM9g0xRvMXCHhyr0lCca+5DtwjAWG4ScKasSexx1B3x7Uhf+W4Wq/MaTWf/iq8v/d9yThJBtnaYF6ZlT5j5mwweyDnlpNbc06qY66RbF12+rEe2WSlltjxNje2BwcBf9QPGOcYy23H5G/mAtJIALT3aPPfMz4k69zECOBHYoDjwoA5W8/ffAc1eGWldSOIs7V77oufcQ6AuHnznte8BOh27dYlDB0+VCCLT8G+pdQX0tabAKzklF9p32afxnWT86iotNY8XkcrCaZq3kz2TbJCRlcxQcgeZS0IkuotqWek5uaZojvl9wyyih8rjkBxBIoj8EONQK7ZdyKJbAmmDAkfmvsSkwMSFIaaUJrOhGZNysLkyWNDx06tQjJZLyQTdayBqUAZfxOc0TmczKYZKJxdDWf6f2OkCgGRMVNnw7l4yQXPumwipYc0PXyQrhBAE+gQpFLYLvMLgI9c/5COGcMBE4dLIMX3PNwJ+ggG+EYegkiPqLOjPgLHOMG12IcnSTPnDA2hCRIIOKqU/SawJlvaieL+yy4VAFSvHwVCJhWVZCa6rFj7g5znioCtvvvIEckxCa6o7aM1AFl03uk9sTyIJWsKCICJo3aErLrMKkrSyqq/sf0NMXowLjQIxsUOGRgAhmCJBzT3AxkRL4IF3sMxYKQIzHmfW55jREIGGXkNgRYsDrJDei3NvGam1Yy0bCFJE1b1FP9zfwkArpp0lQJEaimQCfbt0yfcc++9ZqbC2BboaM8FcZyb1Y9E5pJ5FWsSHeQV1tL54jBmh+CjXEEJbCJBG82N6Z1EkEWfK9hcap1uvvmW6ChpAE5yMBziUuZkyryAvUPO2KdXL80bmA0COZnaNGokO3+XcQkExWASxgVXSViXmTNmaG4BDPkOkxeazT2yLAc1fAZnQTLuV8+cEeo1aCimF7bmuuvmaI47M2A1cVaL56BO10+Tj0RSbAhBO7WfZrke2QwlOpLh4MFDAogE+tSDdeveXdJhgbhadhur6bFm0jRghpm86aabFezzfZibeECNeyXyvZ/97GdRumbMpYFzq2nLMSiSudYokQErCMBA8uffxzURcMpFNoGcmOC9MuzZ844SBIwnkk3G2WRy5rBaCETz0lALnhWwRhAHkAUAYgpCIE5AyzxhfXP/LxtzWWh1YSsBdj8nZ3c4J8aYZAH1XAAjNiF6RZIkArSopqjGZLS8n3uPAQbnDuCDaQL8dO7UWYyxAzquxWstjS0xJtzrZBkr7jH1bhyTekA2GI5Hkopjcf4klZQAqqlWfRsGHoBJ5L39+/XT2mSdwGb6PVLwzxyHgZN7ocloST7AXHlvxE8//SQ8++xzAow333yzrpX3UFdGSw8ACLJk+i4yTrg+UtMGyKTWlLozZ7ckuJfJUKnd4/JyJXHYq5T8io3nYds8EeGAyeWevm8D/o0th5kzwyGAiAF4MyEyJ1kzGbH1aM8jN3vy8fdES55BticaDBnfwz7liRjvh+jAzu8ff3P+gCdLvGHSxVxFBVKh+cGY810wjpjAsAd7wqB9h3Zh9CWjQpPGNl58N+uWLVFMHMA7kwmnvz4lNp/9ul597jvv47FMD81K++9qWsmUiGW1ZAHtVEpVkwvw42fcRxQ47Pl+zlzbrff8bVFO+UNFYsXjFkegOALFEfgeIyB3SjX7TgAyqAEzOSUgLFtTCOJqQrOmZWHK5PGhY8cLQzJZXyDOwFesURKgA38gy8rv9wTsOcOSmIE2No632u8KA63zXUdVjWBmePqpp5XRBeRQTwP46dmjR0imLOCTfb6s21NmIBES4ejho2HFiuV6YM24eoaxbMrs0kD8cFiyeImazcIcuBRLx4jZXQ8QOCYBI6we9VI4kw0ZMlQPX4GRHDixYLK2F8yDydaCAqWdu3aqpgzmCje0Ro0aCAyStbcgwk0hjGkiIHE2ACaCLDNBwvLlK0wOms2qtxhBJPWCSImMobIHOPImqx0rDW+8sU21QRi6YIABU/jv//vfJXu64447wsEDB405wNq6JC2nSdhHAkUkrQQBBK+vvLJWgIP3UsvEz2j8jZEBoPTaWddqrJBeGcuCzMkMSnyYnO10NlVJAKv8P2sYCyV5HrDnA7gSZZBxWkOixYug0QHG7373OzEDt99+m/quqUYqBnSqEUHeGNkywB5M6UvLl4fuXbtKZgmIs5YPTQXKGjVuLKZEgRpzj5rEenVVJ/Uv//ovAgZjLhsjEEdADWjjPtD3D+BNwARLB5OKHA6bc94zacqUUFqnrhIF3C8ANZI0c9k0tjLPxPkYmZSyprIqbNnyetix402Z7XTv1s3q8WSYgwtpRg6i9M8jSJ448QqZQFQr0VD7nDWJIg3Jv1CASZ0SLQb4WSmN1qNRBvLDp556WvP27rvuEnvCuaohcWScCNa9No1AG3bv5ZdXipGbeOVEGYhgNENAbwEwNW7mBmtsENe3RX26OrTvEK6/4QbdC+S9Ys0BBAWOfzY39P+aSwS0BKXcb0xjGEf2BAJYmCOCaNwG2aEwTaH+TeunukpTkbGQ42w6rbXw+pbXBU5IFnAsxoi1xzzkvnKN3Gc+R83Vtm3U4u3X3LBWHZ30Pe6sCmvNmVL/S7ANE8g6c0Mb3ofJxrFjR1VLhmyaYJ61Brhu3bpN7AuJBBQDl/16P6wzElLmNT3ZYD2Rz3HOuDKSuIDBBQTw4rxY77CJfAeBPveAWkTGm3vE2qb3HyYh1JHxfTBqAEjuE+ymubeaCysmOsiSfTwkf6XuN5WUQylSTT4HsLYax6z2CySv7HOqaSsp0a1kHvuYcH+s/xlKkGiehQtqBCoGnrL6LGCF/+Z8WJOSTVaUx/6ZsOI219gfeb+SD1lrG2Jss0miXYLpLsdco5lNWfIyl8yLzzh+h+GJsY7W95D5xp5hknhL7JEco/dfvbr19N7WbVqpTxygXyAOaWmsr2VdaVZnYGxP6z7DRFLnnErzrGDum5KC/RswLxDHcyRTk3OgzIG4TMYMuDIh1FSZCzK/4zl6y4/+WxHEfY8gq/iR4ggUR6A4Aj/UCJwF4pBTSlKJyyR1bRlV2IiJSyerxMRNmTJOLQZSqQYhlaybT9t7Cp+sfOz5ZmybAToC41wYFd3zBNyiNM5B3reBuWS6VKYpTz/9lKzAS0vSCpjpzda1a2cFCia/qYkSSJ7mQUzBZx9/KraIDPXVV09XwMgDHokKjBQuhgQ5MEY5iR4BIWAjGowQ4BN8ILF7bf1rAgfIL7t07qJgxtk6HnjmjF/7M88zwAQEHA8w9NKKl8Khw4dVuzVsPpljXAAAIABJREFU2BA9rHnYEjDAElnGmIyqSbqQwTmAgh0j6Fm0aKFkSPSomjt3brjzzjtV80K2XtlVtWkoDV8dP67r5t9kzF94YZ5qomBsqK8hgOB+AFoIygl2lCUuLRFDQQBHi4bPPvtU50OTYECB7suXB3R+kvNIcmhmALAysAS83N3RAdr5QJzdB5ceOSjOSylrBcjJpAI7k5NZ0GWmJtX6GRI8AkyaNRMkA3AN8FvtjDkoMk4lAmuwCMuWLA79+/YN06+eroCTseSakKNSR4UcDYbJahjN9IB7gxX/wUOHwl/d+1dyxuNiXH5H0IhDIPOE+8Rceu/dd8OChQsle50ybVo4dOSIgBb34u6779I5WuBoklJ7GZvgzCTyTVzqXl75cqARPTJMQAgvNychmNy+/Q3JgbGzp06Rxs7VWdj488Vp1p6AdhdPPvmE5tl1c+aIiaxTWhYqVX+UCnv3vq95iAsgFviMiwLeKN8i+GTd8TJ2okRs50srVkjSCaDlPlkjYmRtFki6nJjPcV95P8Yt1KJivmPBvPXGY5zc2OTsRIoBSmoqqQslcAZIc970BON+cGzAAgwT9wQ3VWz7eY+1j7C5ApvFd9JsHECJFHrwkMGS3vHd7DMEzZi1wCoNGzZcAfS85+eFPe/uURJk8KDB2jdI5ACmuafeiJ09gaQOcm9YQBwLGQtk0Rzb+hk2FONHjZ7ADcYzFRUCPA5+mW8knJgzv/j7v9c14jaJlBRA1bt3L9V8wuJPnjRZ94q2FJKS1quvmlrGnuQQ5jG4neKui4zTJazUwrFumPMYnZBcQ7rYvPkFYvq6dOmqsQTwMn4/+9nPlQzx+jSrx8Ul1xwzuY+oDGgHwLWwbsR2x/0P8O0yQtyJjV31fo3IczF9wvXUklZSXWSDwAj3ls9znex/zq4ybjyL2Bc5Jj9nncBGwT7m2d2g49keFs1zYkKSZeiMsbkZezsB27sAhZJWygXYJPWsD1cQ2HMmqbGn7xztN/jdha1ahqHDh4TmF1xg4DLW+QlMAhBVdJ0RiMM5E4UKMmDb0zgPW0caP0BcKm31jtms5pbLUEsxMamuUWKTfaRaTBzPHLv+Ioj7ocKw4nGLI1AcgeIIfL8RSHRo3T7XJ04gLksQCzOG7p5m3ymBOPrENW1cGqZMwUmxdSgpaRiSgLjcy4I/M6uI3InLLHM1MIBCnjfeUNiCUA9I/WF2vksRE5cNcr47ePCApJM8cLBPx6rfAsNYhxfrf/TwT6TC3nf3qqEtUq3JU6bkMvFk72mqTRNbGD2kh/aKuVSaJhuSEGvIQw/p5SeffCoGg/eTUSfoNHdCGwdJ5M4TEAtYxP5APEABlLgEwohdeGGLMOGKCaGhMtjGPEjSVFCLQ1D/6WefylABuRzBB9nqt3bvVhBFz7yNGzeqTs9Bn4MZN0zg/YAxgiRkfzBnHAuA8sILLyobfO+9JlNzqREBBEE8waM3KecYBJYEJ7AXjCVGEASIyET5HcdGJgcYBTSpXgXZn2rBamfidAeiNO5sxsnMbxzA5OeKzSm5PcJSyf6fFg8wL0jxgizIacTM9dg5W70P1yVGiXsRe/ZxPbj1vf/+3rDypZfC0MGDwoTxE8T8cl8JbmAt5CTYvbt+xv0ieAXgISeEsaqsqlTD6tGjRof39r4X9r63V8CJMWKsAQCASkxLqGt6/rnnVdMy9eoZ4d29e2U+0rJFC1n1OxiXwYPXlkYwB1BVHQ4GKQcOhBdfnK/7ZMYtgBBrpk1wS5C7cdMmzZFu3brKHZX3ZJm758Fw3v8N8Ddv3jzVO1ETx7ynvrC6AllWSVi3br1qCGGWMAvhPnA/JKGF65ezqwW/vu5fXbtWUkokjcgKvZ8cwa45elrNIDJh5gLSY3p6wXbOuvbaKEO0tZfvoWhNHbUXxSyBg11jMi3INrB+XHOS+8Z3IWuFASVIHjt2nFwVmUPMCX4HGFPdmWTVO8O69esU7ANWYNo4Fgkh7hN1o4AduaD26i1Tpo8/+Tjce8+9+i4kkYCyNm3bqEk6oAnWi/nB2L719ls6Jn8AYDhM4p7aork5PJL42fnmTjE6OFFag2xrO8L4YcRCuwSuF8dL9g3OFTYapuvqGVeL8ad2lPViIMJYNJg9Ei+8j/9m7+N+4CDJ/sB8Zw20bdNGZkZ87+OPP6F5SjJq9OiLNV5cHy0OnnnmWd2Ln/70p5pmvlb9HrOm3OyHe2PJFetPKJMP2KMqW6uwtDK60fwCLJl5lM2TlFhn20PMpAWGz7/HpPRW94wMkeNiSMP9MFbNEjlyBlai0RIgtu5QQ5g8EXCnQoKYoDSWjqRfjb6T+cLYsQfw3ySNqEXm3DFXAsjaOsg3Aud6MXqhlYWzdq1atwwjR49Ugo37QD2c1wsKsEa3nvIzp6Ocso72kGQtIK4SYBtBHF9sbqQG6BgDjg8IpOMQ84TnThHEnS8iKf68OALFESiOwH/tCMRm3zxIjIXL0GstMnEG4gjAkFhWhCaN0mHylPGha5e2EcRRE2dRn9XE5QGccFoOxOXr3woQ3tnxYjyOPxBrG5aaLPKYjEAcEkiCPR68VvfTL0o7zYTEQJKZJtBeYPfOXQqIaRbrbQTMXjkltgULbBrXUnfEgXhIEvCqn1nWgABBHZnt1atWyahjyuQpoXETq1MwyVhaD2w1Bo9W87Vdh6SJaQtMCcywdqbx8tpXXw1fHTsqdg9Zp9VxWGDAdSI7QybIA5pMOIwgtV2AAs4Z5mj58mUCDbjuYRtPkEFm3GtCCOZUa1Lf7LUJPAjKCTSpkwF84IaIfOh//MM/mDNlZFHIwFPjRm2GAIPcAwEupQo4zYRjh+RYBEI4/V18ySWSugJuyLzzOYAcLxmcfIucMs/U2b30Pw4qbe6ZRM5/x/kg7QJcWvBngNrAWYVc7ZDzuQmN6gwjIyzJX+zrx/EYY2qvAP9DBg5QewSCZMknowzsnT3vSCrYrNkFCswIbgEDHPeRRx9Vg3mahGMjTx8ygrrLLhujewIY55wAXMgeuccE+bAzU6ZND7vfejts3Lgh9O3bL1x//RzVsXHvPZj0ceCcHcTReXr/Rx+FBfMXqAaJ4xK0utmCrdUQVq1ercCdJARukHXr17P1+x+AONgU2EEYnBtuuEH1h8gplV0JQeePBJUaPoB8vDvRyMiyO14bSvDNnJ0/f77GdMbMmTnnUCRdQDDdQxiD8nIBLtYL1vXMfSzy6fvHvbJ6tqSCddaLX0ZsanIOo2vBPgEs8x0AyfwgsSH5WGWlQBMsNHsFewbvAZCdPHVKbBsBNY2eCejXrHlFn+nZq2c4dPCQAmmZ55RZUMzvSDJNnjwlbN22VQ3cp06bKjk2UkxqnNh7AN2AYOYEbVDo9/bcs89Kkti+fTu5NyJZpNUErRAYMxxIaT7NdwwYOEC9GAEXjBNSQeYjdZZcFwkZAOiQwUMkzZORTOs2qmcDWMISMocvHzNW84N5TJIME5zLx14e/vCHP4hNmnPddZKh8p2oAPjM5EmTdEzmPOOKORByy527doXRo0YJ9M57YZ7G/ac/+anOgzH3+jrWOvMf92BADIws95P2BzBPLuVUzWpB2xW5SyYBMibl93XAPqMWLbhXxnUN06W1o/YmlvTwGliSeTwLJL+Pjenl/BvZfGONjQlXPVpkDNXf8+uvZRIDeOX+w/Cy15FkwBCE43C9J0/QqsVqYv17XapO7TLgmLmLJJL2JOxVnG/zFs3CqNEjQ+s2bQy88WyRG6etDUAcyZuKijN6RjDv6tevWzuIqzJzIJg41haJI51PwnquqkauzECcMXGlORlxkYn7rw3Wit9eHIHiCBRH4NwRSHRu18mYuCT1MJmz5JQ0+wbEpRJk+CtCowYpMXHdurUL6XT9kJCxide2RVMTejRhnR7NS8zz3wCeAkjZIZuOv7aXyy5r/SUuiVXV4dlnnlXdRbrEHrqYgQwcOMAyovRji85dLq3iGrZt2SbjjSFDBofhw0fkitr5HtgjzAkIpMi6ExQCBsQAUFcXHf0IwAmyPvjg/TBixAgV7RM80CiVhzFOmXI1iw/489XE8Z2SrNDv6sRJ/ZsM8MZNG8PON98Mffv1kS28yy5dVoh8kfchZSNLjrQRMHjRRXbt1K4sXrQoXH75WGX46bFEJp0gw/rNAU5xS6uQRTpMEzJIl1sBEAHHHrjcd999oeWFF5o1fQIW0gJpAJkYGLnAVepvQBFBITb9ZN4BENQK8j2ACAr4MaHhc2bF760kvsnEeU0L41QI5Py/jbHNZ8DVxyw2CGd8rJ7GrMSdHeXfLrOkZxQHBtgwFsrEq1WA2YYzbwBLsJSA0vkvvBAGDxyopr8EZsgTAUDMJwJXpG98H30CAS68mDtIWjF5wHiD2i0aFHMOl11qdYt8D6YWr29+PfTp20dSJuSeMB7UxG3bvl1NhqmTBIwhs4K9s4bv+RVSyDTVVFWHXTt3hldWrwkDBg4MF19sbqXqlyh2OAgQMU8+3LfPesRdQt1kXQG4bwNxBLGvvrpOvRbbtmsXbrn5ZkkjWc0kSghiF8yfr5oyAB59yrw9hpWkRddD0xrrXLbv2CFQCCjCIRJQQfDPuYpxwTZeLoIVYvz4jpdXrVI/LthAxoU56M6SVjdX2CcuDlSuPtWkzjgrkrih/g6ZGaYfsLRIY9u2wTToK0mWYdSw4AecIg3ERIlAG1CHVJlWCNSzci+p9WIuIE9mDVw0YIBcKlmn9JFEgoy80huUEzDLbGTNarHVXAvNqrdte0PgmjkES84cwXIfAM13q89ln96aLxwDIEorCppLT59+tSaGWKES2sRUihFmTbAmaWzeskVL1WSptu3UyXD7bbcLeK5YYW1W2D/Wrn1V39+pE4zgGe13v/n1r1VLTO0sa5k6yhdffEH7AW1bSCYB9DBugYlFwskxUTgwhigYOK+f//znZgpSjS2/mdFwT3bv2q22JLRl6Na9W5h1zSyBMNYkiR+XW3IM1htyQ5dA5xJpAPi4/2NCxfxkT0bWzdxhz+NvsYCRweK7uQbWMvMQ8Mo+Z3J2qyN1po/PkfziDwwu84SxdAk1yT1AJp8HTLGvIHMFqJusm3KFhJJh1E5yLvQIRMpO+xK+j3rvhx+eq4QRyTDuP3JK1A+8SlIkKbLRxIvjWWKmsqJcIE614vXOBXEVYicBw4w995HvQlrP36pJrFdP0l/OG62DgThj4ngVQVwxgCyOQHEEiiPwlzUCiY5tO2TBPskk9uJmboKUkpq4jJp9E6LVhES2PA/iurcLyUQ9KockZfE+OwoSo2mHJIiKusnu55szS4qWpnboPCDuPHVkdigakFbInRK2orTUasQGDhgYho8Ypgen1ayYLbVc4WAJarJhw/oNCrwJRnCgdMtoAgJA3I7t28NlY8aEDh3a69xUT4GFdIHc8/MvPpebI9KYSZMmheYtmgu4ESjwvVwXUhpnSM4L4tTzzqQ61EbxEOV8OD/qrMi6E6g58HJJJMECWfcrrpgg0LR//0diDAjEeeCT8cW8pV379uHUyZMKcmAoCVCcceKYBBKwDMg3YewwzlD9R5U1keZ8AIkE1cjJzJ6ae2i21mbigQuoMRoEKjRHhunk32SVaSXAvwFvBP/+N4EhxzMgVrucshDE1TZL5Dx6HhAntgYnPay3I1voLJ2DQIJb2DivWSGo4R7KJAD5bJRFAqZglQBxvXv2lIMfgAgA+sADD8hEgpYOACDm0JnyMzK4YLz5/ueef05St9tuuy10794tfP75F2JTqPWBUeH43FtqjQiyASrI+AjskFO+uXOXQDEBMskH2EWru7OcCNflTc4NI9FDqyK89uo6AYeRI0eEwYOHhAYYaBCQMSZiGI+rbu2rY1+FkaNGaf5ozhKsfot1Ae9BIguwbNSocbj99tt1H2hDUlZSEj7++BOBQ8aIejmBaWrV5BZod1KsaFzjnP/TzzyjGi2YPer3vLkwrLZ64EXZqNUkJcMXX3weVq1aLdCBEyvrWWYPkg8i02UcrDbOzUzypiY2bvyhLo02CKNGjwr9+vbVOnj55VUCtLCmm1/frHsHYAEssu6RcVInSrC/ZOkS1Z8xvoArvo9WHSQIXnzhRQEmag0BDQAxjoOkmPuJqyPzBhAI2wsTjhEKDDrg4I3t2+WICaDiszAzBPLU8cFO0rh95jXXqGaN9cRce/jhh/Vv5ijvtbYgFVqDS5cuFdCjKToyTQAQCQHMiACUt99xu+7T88/PE4ABCHJNJJiGDKWHZFAz77mPPCLwy++HDhkiIx6a0zMvqfFr365deHH+/PD665t1b2g1wl4NQEU6CPhnn/rJj38itsfkj1H1kLR7i8QXJo4xHzFiuIAUY4uJCxJ21gpgB1YRoOLzn73E6tiqVAuKRBnJKO9jnTHv6terp1ox9lpqCSWfxKxFxlGYkiB/rMz1nGNcndVVzV9sE8M8k/Iindba55qo/2NNKDmHY2usI7Y1an1H2Z8BrrBgMFwoG0iMwQDLGCtKhj/77LMw95G5qrdljDjnQUMGak6xdnROOdfNKpN04qxZUa4G6pzDWSAOYxOtQwNxrEe5a5aWiKnVHCopUX25GnzDxIWEzIrkyFwEcX9ZUVvxbIojUByB4gjEEUh0atcxm4AeCzURxCGTs5q4mqqs6slSSeSUlZJTTpw4JvTq1UksXDJJHUFsaK3sujFubmzCg1WNUAVaYo1YFhBnNQl5vJaPHL+NvUqVlIZTX5+RC+JXx4+pCB0GBlkTQS5gwRV23lcIFqmqsjpsWPda2LplSxgUmQcewlY3UqW6FoJrgqx2bdsKoAgIyMHL5DWcF1IoAlgCrrGXjzWHtSiLlHQz1kb47HIG7VzEmuuVF107vS6DBsZy6UsmxMSRzfcghSCDAJe6M2rd+K4TJ0+GbVu3qa6J4IyAhwCKIIjaP9hFWCMABMdCckYPKyzQMUrYuXOXAj3YR4IUegwRqHNPP/vs8zBhwnjZyBNY8nPvP0cwYvUzCR0TAAebQkBGBr5nzx4RYJj9vXraVVcpODJwBftmckwHVhHx56V28UaeDejM1MQZttrYKI7vva38faqMYg6KibQ+SWZAYMCHPy7ttP57ZglPQAgYWjh/vtwpMTahPg1TCOoG//qv/zpXb0WwCOAjo445Bd8JewNbd9utt4lp4zthcwjSeD/niSkOLIXVIJ1UQE8AOn3GzPDmrt1iSpFSEgjzGTPXMBDLtXC9FiBGAJ5KhZUrXhKrAYjDUMPZBGsindZ95nsAq7AuvXv1MsBEnVhBKwdfi4yPWLGSEtVXwUIhc8N9UvOFdgmpdHhz506xO8zFWbNmaXxh4nxdyDlTwNqYSsYDxoHrBUhSY0oQzTEBnCZJpum79VdkvGDgYI5Z11dedVVu7ADgBOM55iBK5txV0+RrJpfl38x/epkhWwaIUXu2dMlSJSBgxABpAHOkh7BxgFf+G4axdetWYdGixfq+ARcNULsA7jmJF84RIE7AzRqGmUP+zXrk9yRdSNQA4lgnsDkwVLAssE8YrXy4j+byLSTj/N3vfyeH2DGXj5HhDd/FC+DljBpAAqDGvJo9e3Zo3LiR9QgTiCtVCwHuCxLOkSNGijUCeMHecU0//5ufC1w8/PBDkmvPnHFN2LptmwDe1ClTQrMLLtAavv/++/XdP/nJTwQaDh46KBMUmDfGCKC39tW1Yc+edwU0MYuhTheQArCh5g9wRmNw2DaO27pVK0lgJREMQbXOzDUkmswFrxFj/GGZOrRvrz6CXr/KvWSOkZSC2friiy91bcwbwJU5NTaQIoE/3n/Qiz9tDzCTEfY1WGBYMiSknBdrjuOpFi1FDXapnGkZ46ZNm5mBSNJMshjD/HPNTE3EFNZQZ1cTKivMEVNOmrBfUo5Y7SZzne8ANGE08/hjj4k1lWNlSSr0H9BPiTGShvzxZKXWhurigs4dcM4aB8hT4lDJMzyNY295dKe05AZ7YDKNkyjuqSnV+rLGeB8gEGa9EkCnFhkA3Kpw273/vehOWQwdiyNQHIHiCPwFjUCiS/vOiNFCJlSLhaNPXJBACrlLNpQk0yGVxKa/IjRtXBLGj7849O7TRSAunaoTGSVnaQyZSZiZzfd3qqEvD5k/BVE8Wozx8Feuri7WNNQ+PjAFJqekHcAXX34RayESYdjw4WHgwIsiK2hBmrKfkZ3IVNWE1zdtDhs2bJTV+8QrrtDvvB4DYLZ373th/LjxyvQ6EEhiBgHgCLh4lYdX1qwJH3/ySRg0aKBqPhQUSqZWUPOXvyqrB/Jarmjd7k3OxWDgWJbr3YPxRHVYvWaVAj2TIHUXoAC8kUFt1LChMt3du3WXwQEySeR+AClMExjHDz/8QFJKmEIACAEB0lMCPbLsuEcePXpEWVkCAGRbXAv94AjqyIZbvUdKQdCdd94l5oiHvbOXDugADgCaV9aulQyMAJjz9ge/31cDarE6qYCCLfy9v6cQOPgckV18ZGLO/cy5cyXnGFfLJPq2z3oW36zkzcGNOYT8bdHCBaFH1y5h0qTJmh8ACUDrj398n1g3k1idlvwOxoFxo76JABeJ6axZ14aRo0aqTx9ZeGReuBsCYjCoIHhU7dHp0+EJNVo/HCZMnBhWv/KKgqe77rpLx0TmBEuHtKywjxVzhPnEcQjotm/bFta/uk7rQg3kK60+ysBqtQLl5557XvcZYIEMT5JUZnpB+wKXbTqI4xxxJwTEITflvJQMSZdIfgVgRW5JUgVWChABI2EsmslfZWoDSKP2rKIiPDz3YQXJ2PPDROWbKRubBkMBi8iahFFZteplJR9ITmDa0qZNa123td6wtUKtmNZkoWlSTLAYIx3EWCxeskRgY+KVV6o+7amnnhILN2PGDDFIAGhMgkjuIC8kWYERSJvWbQQkkcZi4ME1MzbIKQGHgDbk3TCLrBuORbJn9rWzda2LFi8KI4aP0L1hzjzzzDNiLVmf1FAhX0SWy1r61a9+JeaPcwIoLlgwX4wujqbcA+ppufbly5arbcUN198gBk9tSWLj69df3yKQx3Ugr2UOUV+5du0rAlzUxKEgWLhgoVxKb7zxJoFFQCGulN6vkmNwnYBcGWckUzKxAQgCjhw4ASS4j7gpAqDYx5i7mPjAoPIdFzRrJpaPpt/efsDAvjkm8m/MnTgmnyN54Pb4jA3sMu6dgCwkjfxNLS4AG0ku60VAKTKV1uLC+qmRSHAWsJAVdhm8JTFNyg1Tx1rlPABPMl+BHY7zy5g2gJq1fVE9tJCh1X+6IYrV35lbM9fmZQjqjxddKa3Ze72w5513wtPPPK29hiRoWd2yMHT4YDWTZ58CNAq88QzB/CXKpE+fPhWOHjkquaQ7AZdXYNhUR3JSmcHEPnlIPN3YhPNRbTd1deUVMjZJJ5LhzNeno3uvSdFv/6u/K4K4v6DgrXgqxREojkBxBHIgLguIQ05J/ZtCslTI1litSyqRlZyySSNA3OjQu3eXkEjSg6hOlI14fZMiwJx3CQ+qKnpvxZ5kyv6pMbCaDuTr5AooFXd3/EZwrioATEZCWLpsqdoCWI+hpMDDAEBcPKRgVwRfqo+ryYZtW7aGTRs3ha7duqn4nzeLiauqUi3a/o/2h/ETJig45KEmpoa6nGjAQdaZQIIg9NJLLg29evfKARMPUC0La20NvMVAoZTPr8mZCdgfzsGaAZscCOC1YcN6MS8DBgyUhAcXPOuDVCp2DTkWjacJ+qmpIWgicAbMkY2mrmrGjJnK5gPoyPzDdiBD8obDsDHIjpBBIUlD5oV0C7Aow4HSMtVmXHvtbLl/Fp67GWskZPoBUCELTvALq0OW2g0BuB6/td8HxBkDmgfCXgvnffxqW77fBuLOZUoLP38+ELdjx/awZPHi0BHDh8vHhPYdOoQDX36pdhWDBg6SYQWMATb5bdu2kbU+AQ/B0vY3tisYu2LCFWLxrC9cmb6WgNMbC1s2PCmJLP39YEDGjp8Q3twFU1opsETQzBzgHn/y6aeSyxIoc48BzfyO7yXw3bHtDQHy4cOHqf2GyWGtrxXrgfYcgAEAKNJcNaonuAUsx4RE4by1GiNzB4TRIekBoLj99jsU5KnZd1W12CpA78WXXBwuvfQyY0SR3cbebawnZ0DFFJWXhz/88Y9aUwAMkgn8W6Y/uONVVel6mZNEjxh9PPnkkwJCsFgTr5hodUMZa8fh8kHGwYwoAHbmxgerjlyVseDgrBsACHsF/dK4B4ARGDPcH2nRsP/j/WHI4MEC7+vXr1cN3S233Kw6uscef0zMGOsOcMM6njx5kkAZzD5ukePGjdcaxbilSdMm4fo51wugkACgfgwp54cffChzE4AIx2C8SBhhCnTpZZeGP/3xT2K5AE6cO+wh537dnOvU2415wRxByoxkkpYI7BfIBSXTKy3V/eIc+G9aXXCtsEaMEfsCwMzVAdShtW7VRvWbtIvgPsPEsw55L/MAsMl9oeYWpgiTGfYSDHyQjTJOAEUz1SmTyyHMLefN/sZ8op4YsxP2B69FZQxQRDCGJJe4btYzklQUBnwvEnFZ6R8+lGu50erCC1WjieGSzKi8fUWUDwN4TJprDqcm73WHZOyMLemneZqTKcMgW2sVl277/lFVjXmVV6K5rNkkk56wsL3F5M7mDGx9OXP2r5EpLlxn3F/Gm2QBTDlybU6zQcP6YeTo4XI/9XYLaoxekjYHVrXsyagHpxJ0qXRo1ox2LolQUYlTaZnmHWugEMQxAsxPAeZGjaRqIWECe8maLj99Rskfq0GsKDJxxXixOALFESiOwF/YCAjEiYGLckqYOJqDCsRVR7tm5JYZXAlLwoTxF4c+fbqGZKpOSKeRVMLaxX44wD8FbZbVt58bpuHnsE40Ea+piv11NBgmkTNQF0FQrYMEE1cSyivMyv7zLz5T8ErAB9gh811SSi3f2ewXD9tMdSZs2bxFwQaB9tTE+hoAAAAgAElEQVSp03KOjzygyKojc4OVQHbIy5k8QClM4vt790piRcacoFy9wWLNVS6zWgBGjfWxGrLCl8v3rCC/Rg9MmXLETC9M2LLlS8XoAE6V0W7eXA9TXtQwEDRSJ8W5YDG+5509CiYJABht6mMGDxmi+iz1OVu2VPUaSB3J0hPQE0hS54OEjYwvdUaM/8gRI/Rd/A75Urt27cOPfnS3wC1jZAYgGTUQJjAkA07tCs6WHNvaB3zz9V1BnI+p7kUMVLwJuGW1a3/9R0zd+T5nIA6nTWuK7vV6BORLFi0MXTp1EvPTsWMHBWYEuQTOABGCM1oWAHYJTPk992Lfvg/Dv//771TvReN0Al4zgTmpYEoslgK7IPMDap7mzXtewLtp8xY5W/R/+If/IRkXYw34XrNmtWqpuCdjxlym7+b7qJ3CdXT3mzvD6tWrtC6YQ1wT18O5UosEw4KTKIH4FRMmhFatW+uasyLU8y0/fJxdTgwbBkMDWKMlAc2+m13QzOzIyyvCSytXqr4Np8I+fftq7poTnznUIKlmzktOmQSsnJERBuAO5hi5mPUAo27TmnxbTZK19oCRwTWRMSTxAFOl3yt3ZA24Ye7M+ZCkCO6fgEKzm3eAyPupJ12yZKmkgEj3WAMffPhBOHb0WM6IgjmLYyC/A1jAzHGeuJ9ue+MNyR0ZQ9Yj9xSDCvu7kQAVoIm1y9+0cQB4ct9eWfuKHCphcwD2gBfvE0fShuulblNJsMoqJWkwMoHJZf1zTwHfXKO7G9L4HBMR5rG1CxkdZZVpOUgCrJhXXJPm4KmTOh73mO/GsAX2BpknY8Z95DPUwNHYHYdZ5vZbb7+tfYCkDQZL6nuGA2dVla6TMWD+c7/Y4wAbAkL0ZYuNo/lOVAXIFgH1jCfXCaPP3FIz7xCkNrjl1lslbeR7OD57AWNs0tiszpnzhWmCgSUZwfWxhzH/nOUydQFJDJyDE1bPixRYSccItGqs2b2xZFYWwHeY86Wx2OznjLmeXDk5uPWi9D3OfmfPIc6H7+I8AFPeOsHr5Hw/Mra7Rns6yUbcP7k2mLs6dcvCYK+JkwuygUslhLIZk3Fms+HrUyc0VwzENbUaWYG4PBNHg2/J9+XGmY6tcYIYXfYk1c5i9JQuDVUVFaqTAySytopyyvM+doq/KI5AcQSKI/BfMgJngThJKXGqTBA4UUuWie6UxsTR7HvCBOzvuwnEJZNlJg1xF0EeftTBZbNqBaCHph62xs7pYa4m4oWqjHzz5m8LwNV/LoEcq0Ygjv5c1lS2NAwcNMhAXEme+VEAGkFhTWV12LLpdbEEjZs0kezJ5WWcyQpc2k6eFMjhwWlOZ9Tv4NdpAJTPYnxATRR93JAE6QEf7etdgpN7KEdQWvhgt4c7chqrwSIggPECxJmLnz0sMSchQwow4r1NmjQNDRo20MOUMSVopC6POiI3O6EujmAMIEUWF6aHQI/M9oIFC/T+adOmKxCi6J3rQbpnLplJBVIAw86du4hF+P0f/iBwCHuB6yIsFPeH4AxGcseONwWiYXtgUciSI+/kWBawlMaCfgNc3w/EmeSWcbIMd5QqRWlqbSvm3PH+z66qc0Gc309A8OJFC0ObVheqxgmQRICEGyLMAgEP4wIjBliAtXC2k7pCGqfzXkAcY+2yPwJB5oC76jFeJ04cD8uXW83Zadg86nqaNAn/zz/9kwJ9ru21114TSwHjwTgTtL2zZ49YLBgH3Cnf3v2W2iLg2kqvLmtobiwD14nElmbZjRo3FlsC0FBNHeY10TDGZGL2GV+XzhQvW7Zca4+6N+YVxibUzwCKYMivmz07XNiKeh6zQ2f9cDzWijcq59+Y5zxw//0aNww5OnfprIAUUOf1fs5OADyRJSINBvhSD4fjox+Xxc5cJYDNBdcFe4A1eDZLe5kQlaTD9u07BM4Yy779+mpNbN2yVay090wzpiIhIMPPuD7WyhUTJwrEAUwBHhte2yDZHawmDBJyWiSYAEDNmwb11SeMY8BaYb3/xrY3Qvce3XUfAXXUi1Gf+vqWLeHTTz4NgwcPElh2GSNrl7YKyDQBj2JVqJmSEdGpsGWr9Rzs07uPAJBAVCajNQ+gQUYLQwf4x9jluWefU6IGWefPfvazQE0uZjeZmqwYOyTWyKS5BgfjOI8yd1n7vkZgkGn4jWQSlQDfwflR40mNnbmFRjl1lLkDqLlPJCcAo+7uSLNq6urolYcygvvPdzOH2f+QOjPP2Q9xikXG6A222dM5HveafcrklFG+GPuXOivmjJkx1MgSKQEwyaMYNz3D8n3hXBZs7zGJvVi0CN6cUXPXS5dU+nusJQlz01QreSbQXFq9/QHzBsMZpK4k3khoYP0/cPCA0L1bN5O659aH9cOUiUpk4tR6J5XS/dCaqKIm+VwQl1WiQm1foosvyR3mk5toocCpOFOeA3HMn1vv+duinPI/+0Apvq84AsURKI7A/4ERqAXEWVabmriqihq1A6DZt0Bc07JwxYRLQ7/+3UIygQtXaa62zRzznInLhkqCpljErSwmWU5s3VMlIWSiyYn5juckd2LuzhOgA+Iqq2rkGLls+TKZcxAQ8oAD7PTv1y9k1V7AHrHOIkgKVpMN27duCzu271AG8tprrw0NG5AxxmUxaSYF1dVquEwm2Q0gkIJWw7Ylk2JdcIZs07q1TAaoU1G+NkrUnGHze3bWdRTIK+UkJvdMM5Dx2jixDTiIpRLhNUmZ9iowx6GM97Rq1VqHJniGkYB1ATwxeJgHNGnaVE13Ca6o/SOYQlJJDQqsG1JK3m+BU5mCN6zHP/v889C1SxcF0ZgrAGYBJEgyCdYnTbpKgQPOnbt37VL9jzF0bUPHTp3CmMvGiAlCUsm51KtbT8GbWYfnG/B+dxBnwRUvz3K7tOnbgJpJPWt//UdySuYA520mIXZvkEkuXrgwNG/WTNJTY2otCDM5bGyGG6yexCRsSBsrxJrgYskxcXKktpDAmPOQTDDKpwAoAPcvvvxSx6DnVMBFNJORrO6WW25VX0KkjBe2bCl3VdgVc+LEfGVHGD58uBIABF+bN20Ka1avEXigzoz3Wb8/mJtS1dysfHllaNa0mcAILoliUEnIYEAU5ZNnSc5CVnKsj/Z9pH5fMNzIDGFjaqqqJL2C3UOCe8vNt6jHlc1tGhmndA/F6MX1xB1irsEa80IejBmIsR1R+paiLpc6tzpqTs48JlCHrWCt4uLqLSSUBIm2nd5iAIBDDSLHdEYPGd57770ryZrXnbEe1SA6lQq//OUvBaaMcSFJlQi9e/cJLVq2CLt27tI9hb2GwWPsYacAhK9t2BA+2rdPkmJ6uNUpq6P7iPqAOUGy5aOP9oUOHTvKeRLZ865dO8OgQYOtEXt1tZIrABbmCP9NUsadGVlbHJPf83Nr/F4mKSXBNyZP7loKM1y4DtgnkZt6+wzGk/1j/oL54YP3P5C00Yxo8jVb3jqF6/V6t3p164amsaUGx/B7xX5CkoGfGTNIGxMDaZwv38/PAF2wPxwPJ0jOk99RA8h6MDfbM7oO5jL3gDnKOsFkhBfnwLUBPngPY2FOk0mNmyWSEhpLJYAiOItdDGK9mhn1sLuQYPD5zvu9Ls8TLMxFdwC15IBLLu155nuTzVkzR3F3SlMTeJsUe9bZ65s11Cb1NfkwewFJMuY567W0LB369u8rEx+AKUycJxrFqsW+iGdOG1PPWFDjZg7NGHgZiMvJKVF9lPLshqlDXmxKANXnRdl0MpsIFWdOSwbLGBZB3P+BaKz4FcURKI5AcQS+4wioT5yZmZABx6GOh5Q6P8md0hqJ1khO2bRJqYE4mDixcNbrzLOSBL4YmAC4yJjyksW//ttkNXKmzJgRimfM/7MSuKoaAslSZabp1cbDEttoTCNoem3SGT26I4iz7wAy7npzl4JdHn6zZ1+XA2s88LAE54E7afIk2XZb3zdcCqtCFQFJVZVADVIrArRLLr5EDIkcFgXk8s1mHYhatjV/NySuLDBAcZkPgZAeoqWlklbhEkbDWxgXHtowbBhdEEgSEBDEvv/++wKUsGBkyTF64PuQUVFfd+DAQTWJJkAneMQIhgw/ki6rrTO3skcemSsnyylTJkuexvUSGPEdMFD33/+n8Itf/EKABoMODFcINGAD6F0G48B9JpDIBcpYXVdaM1x3fdMd+U7GJmaK4/OisHG71dCcX075bQDv2+aZuyU6iGN+cg4YPyxdsjg0qFtHrqAOpp1thDUjOB84cJDqnHLMUCJI3vXb3/5W4zpnzhyBL4JdDxphZ7hX1DmSJCAAlbMlzGyg/USl7suNN96gn1OzCPDAAZOgysY5oc/rXlRVhSaNm4TlS5eG19a/JldS5k2P7t1V8yJr9EQy7Ny1M6xatSo0b97CWmXIBZXvtH5duXGP4+xySsaG+UJdGvcbkAgDTsYeEIdsl+uBdUQmTIJFTp+SJJtLpY2PgTuYxwcffEhADcMQzpXjIsGzfQMAmBa7hPkHYwdgQiZKA2lZwIsJDZLj8W+fG+Z+agY9jCvMhPcy3LnzTX0PbA3rB3kiSRnqzQDNyKq1dyENj0wWSYqyOnX0PZz/e+/t1fXxeX4GEwYzC2MES88+Q+LEGMdTqm2lZxzSTQAGLKSdV1MBTRhIY5xjmB8NZnifGpnHcwGwcZsIujFC4p4I+J3+WjVRsGG8V6YwSObUGsR6BPId7rJIk+dFCxepbQJzAODq+1B5eaXuie3twQypoqMh4NHamQCqLAEnB0XadFTjDmo1vgAI9hFZ30eJqLmNmvSQMbSa2YTmCPsj94+x4lhIUpH/0rJBa0KGJJy/zQ+OBaPI3uhzCqDq46R5xFhFBUiexTco5aybAzNn+r1u1PYcA2qFzypL4EQ2TvfKN3l32jWZppnq5NuAaH1JbWFMX24vKqiN457RdHzBwoUyT0LdAEBLlaZCv3591LKB/1bvxNgHMIssm3meTKhW8OiRIxqbRo0aKHGayZC4qYWJI8mWoP9ipZ7fjF2sRTAWmv3nzJkcgCe5VGTivmN0VXx7cQSKI1AcgR94BBKd29NigGcLIZzJKWHfKJCpoSYuUEeQCSGDsUlpGDt2ZBgwoGdIptDUm1GJ1X7x7EqFRDKth5ikiJ59V+BtIC4NiMuacUHu8VdQh+MP3dx1630GiHReiaQy/u+/v1fBENlfZIUYTFjNlD1Y9fDVcYN63b21++2wbetWPbSunT1bwRPueDzwsAQnOIRZIGCiEF/ujQQN6ql2Ksx74QVlj2ELkKgRgHvQ4g2v8z27TCKDHIcgBqBDcOeNj1WnF4NaAhwynQSISIqoB4EtoNUAgQxADfAEQKNuAfklPZNg46hXQ1JGrQtSLQJ+mWrUVIelS5cJNJCtBxASnAI0PHDieh9R36ePlYVn/JCqknlv1uyCcOTwkfA//9f/kosegAHbc8aSIGPwkMHqgWX29nanePDLirrS+hDlgqeYfXZmMsfuRLmp3pi7xy4zik2h47xw+VEhCPPMd6EsyVmZfL2JHcdAZGHA9c1VxbUwN5AVUePDvSIA3rfvo/DS8mViuGAlGXNrTVEt2R3gFpt4XBKHDRsmgGVmALSEqBv+9V9/oxo0WlJg8Q47RM0WAALpJXWF1GcRGHMOsFNkzevUqx/KqypV14j8FzdBAmeOhYSRAI/AC4kcrC0ugjCkDes3CKtfXqV7DqOKCyBs0RUTrxA7CLjatHmTjDouvLCVGC3eJ2YxBpkkG2zM3PzBGFUlGk6dFIijRxi1ocw/2CBYEAxgOH/aUpCMcEmt3w+TU+bltTAzf/rTHwVGMBui/YfAQwxyWZ9cJ/LC559/TlJWJKDW76yDvhfmh9Um6WZst+B310EjYInxBSAAeAEJjD/nipyShuyw2Ny78ePHWf0gpiwRSHKvWb8cB8AFewUzCihj7FhzrCsMaQCcMITME9pqyGwl1kIBoDgP26OMLSrsmehzWq1ZopmEAyKvd2Ve+nooPD/+zXuZE1y3MXGWzOLc5LRYba0zAFpcO26i9IwbM+ZysT7sP26wBDsmZpfG0OmSWLtr5jaAKBJdMGc+xsxNN5JxV1kHkkgcrddY3uTDXV1ZJ1YrBhjErMMYQzmbRjMeu5951oufc67sBzCofI4kgc9ZkhUkm0ge2PaTB1TqhxnZJ09AmsTS5rrvzSTueLFeOIZfC5/JZE3CaZuK1YMby20NvQWCGOfojskzkrXg7+VvjqvWA9U1Yr8AyhyNfZkWOkievU6yrA4lAxeFnr165ZwoZWxCX1SBOBwrSRp9HY4cOao9r1FjGqFzXfSzg7GtCCn6Y+paa7TPsV64DuYgjpSMIL8Xs0eda0VllM0m9Pmb7/6bopzyBw7IiocvjkBxBIoj8F1GINGlQ8csEr5MtjrUZAigwD5s9iHUVGYVvKZTsHH0iSsJo0cPCsOGUQuS1kMA4Eadmz24CRZ4GJHBtf1eD0qeCHqeEsojU0NGk5fa6eGZy046ECvMZGYEdNLJEgEyTDjeepv+Q3UVaCE77N27Z16WGR81Hixx7HfeeVcNbHlIzZp1jXr86OFfUyMQx0NWcsoGZDBN/qMHdiJIFgUTR+DXo0dPucrxoOOzBD8ERB6weiBhTbXJlJdF2ZzJ56zOKKGAkGav1D0QIPIyuVNGYBHZIjbo1CyRbaauqlOnjvo8gRUmLTyAsWanLorWArAxHoThvEc9CrJHan06duwkYwVqhvgcwSROiDvefDPMnDkjjBo5Irz55u6wZcs22ZlXV2fCr375q5wkknOmwJ4gEMvwqyZNVJbWukPX/mz/zzCsHpDm6kSi9NTMBArNA/K0ZjptYMD/eHbbjU+8Fsjkl5b1NiBxfiBn7OQZBaa8AAgEVMjOli1ZGk6dOCnwYJbomAlUq4cXskb6ohHAc39hNIYPGya3PK7hwQfnhvfe3avxR4bL8WGgAF8AMtibTKZaDC9jC9CAPa0kEK2uCpdeeqlksTBBzDFkfNTauTSUn3fr1l2sLYEtF7l4wUI1jh89epTYLWR7uEW6q+DKl15SQ2l6Ik644grVUVrjdtYvYxadGWLwbAE0AMFq25577hmxj+MnjJdDJ3z0iVNfq1aV9UhtJUw14MyZkbw0Nl//Cfj60+//IHDK+WGuAaiATXITFsYCJ839+z/WfUQ6fdlll9o99R50UebmrIklcXzuRPc+MT/Wm4v5D8vAhkFLANYS6xjjmkIJrwNO7gsOl5iBEFB/feprBbUAWaSRuFgCeE4cPy4HQcapRcuWSk5Y8A/YgamqyslLbVwiyIr9wgp8kXKJDd7DsUlW5fYWydOp8bOeY8wZ7q2ZJZk5T+FY2AMhv0bFXFZVa74AsJAj+pqxXpsJSRyZz+ammsgZKxmTZmvJ6x3dYbKmhvYR9nOxbsj5Yt2egzRL5hkjqz1WKgbrH+jTzc6FvdkSHjI2QSVwplxrlD/UH1pfNqsv5lzZN42Byx9Le3lk7jyJwPtcQSE5ZHSmzH/OGGl3D2Y8uEbqE82pkzlsSUlLfsA2p1Q/BmMFuOL4gDAzWamjhByfZx4gfSUJwL+pwXZZqhp5l6TD0089HT797FOpQmAMOV6ffr1lXsVzx7KfGNSUmjzZ4KGYWDM2oSausQH3Gtaz7flcBNs14yYALplzJpz6+pSeLxxWvRb5DuYmjclLSqzlTmVFuOnOnxdB3HeJrorvLY5AcQSKI/ADj4CYOEBcNlTpgVsI4rLV5t6VIhjOVoRGDdJh5KiBYfjw/gJw/CELKCMUd7TMJmVA4kFDDsTl7P8Jqgkyzs70n1snkAcA+QxsOmHf9/LKlapVqt+gnpgr6oF69uoZpS3flNrxsCR7jqMgWWjqbwh0zHr5tEAcgSPsEg9OBRHO5KWS4fgJAskFYhswQBgxfLgewOaeZwwUgRYBkNW3eF1WVmwMQSDBKN/h9UGAA5zfyK4iuyJQcWc+/saKG8tzGjYzFmT4hw4bpoCEsSL4hMHBJY4HMu/v27ef6psIMHGRQ1pDgI88ExlX167ddH7cZ8Dq/PkLwubNmxR0jxo1Isyfv0iMzw033KQA6qEHH5I8zrPPMAwE3HzH7NmzjAXRff/uIK4QtOWAXC74NvfCWkGcXA7NKMGlWWa+Ya5zkkopqx5d5mJk7KDc19O5sksCH+6hgzhjLdLh8JHDYcXSZeGro8fC+HHjQt9+/UyClM2G3/z616FL164C/7iKwmy8v/f90K59ewHq01+fCa+9tjEcOnhETYEJ6kzilRWIZyzJgBOIIctr0bK5wBr34ExFeaisrhaDijyR4E5W4gms3o+p9oysOyAd1scB4JpVq8O+Dz5QYH/ZZWMEApFmUSOJsQ3nvXz5MtXcUAOJdFA2/WKNcd2zup/8i4DWGRTAf6OwcOGCgCSRBubUWZbVqReOHPsqLFy4SJb3uL+a9X1FlDSauQSvPEtqrMdTjz8pSR8s5sSJE3MsjHqTVdeoDo7G04AY5jCMHaYbALj8WeYlbTkgRN4oSgndHdCTSpbtsbogrpu1yXJHcunnrDBZJhzmTsj5sw9gL4+xCvJLbwJN8gUWFFAEmIaJ5d98Fok0CSP2AbHvsU5M7FhknwrZZCOO8uuJfQFApIQJQTZNpxXIZ+XuCPh0SbbYSMmQYyuHWOPEz/kOgnNkmJZgskSVQEhkY6yBtLF2sKDU6PIzAB/f40BSYBGpeXWV9izmNJ/BsEXHSCPHN6DImgKYo0YAmCPj5uUsogFT5NjmWspxdHz63FVV69wAEJY4saRb7tzFnJ3dhiR3jyOTTCLNWXX7TmNt+bnWk7tWaj+3+3z2uFivQ8AM8ln2YVeAcDx/r7e10X9TGyeWuDSchlUvs76OUpMkU1b/V1oqVhkXUcY2LzfPhMcee1zSYU/IpdKJ0KtPL/UnhdVVYoq6tgjiODBP8NNfA+Jg4pKhSdPGWsb/EYhjLJir9PPjvLkP6oXH/loI4ioqwk13FUHcDxyPFQ9fHIHiCBRH4DuNQKJTu/ZZHvz0iUMmUgjiEhmklKmQVsxTERrUS4QRIy4KI0YMCOlSmncbeDMQR2DBcWBQ4p9CJs77nwrg2cP07GDRApfazSdifVm1ST2p5wGYSLIVQRwBpcU+XseQB4k8bD/at1/25ASsmHjw8CJ7zcNy/osvKkjC8Y4aO4GKWMMGJFT9yKJFks3hGDd48BCdKxlWakQI/N3kwmsvOAZBDiAYoLd79y7VTFGHRABB4Ii5ASBLDYrp4xPZPR70gLT169fJiZDeVTjpjRs3Nndz+V6a+CLvhGGDWUES1rpNG2WDDxz4MrzxxnbVrx08dCh06thJ9XUugSQgo3EydUC4cg4ZMig89dSzaho+bNgIBUcPPzxXzcGRq7711m41PoZNOHzkUJg1a6YkpTA35wNxdrLnSd7GWhCfAwpioqxS5i9RCuVgPh/kUE9T0EYiNpI+932WPc/LAk2+ajLPwnnnx+X7JKcsNfdCd2YEMJE0+PKzz9UoeeCAgQqiAWH/9m//Fi4fMyZMmTpV/ZmYl9wTAFTTJk3CsWPHlQUvK6srcGIGDzUykujRs4d6vcGGXtC8eXSONDMVJKlfV5QraDxx8mQYN3acepCZ5BMrdzN3cKkctvV8P9JM3AXrYapx7JhcB6dOmaL7v3jxYjWIZr3QZ5HWCd26dhUTxzpQAiFlki8LTK3ux29hIoFpQ6UA/LZtW2QuRGPl8eMnhJYYdRw4qO9AigtjCUvAufJyYMFUIDh0gM3aoCn5+nXr1F8PJowmzrAujBcMGRJoAAC9z3ArZL67DNqlfNxD7SYF9UX8N2Aiv5+YtNZNM/hu7wvG+mSqyAkROWJ0NLREU2zSTE+tM0j4DIAAqgnUjc0q08/M2Y/A3mTBgDn6S1IH7OwW75cdPnWE5eUCKQT0fu6coO0/tue5pNFYHWPjGD/aAzBOAAISO9wzzglWje9iX2Oc5BRcbQw/QIR9zh1VXRFw8sQJ7VVmhBHr5iKYgSGj1gqDC4CItRAwYMe5eUKDe2zsmAEvT5o4EOG97HFcG/MaAyQ3EZFcsw5ux8a+y4UyzgG/rqjryD0jjDHFLZdEQaFRiNcic4w8K0fCydxhKQFIhIaNGmosuG/8zGuFOV+APKwq48v9h3klSca6b9myhfr3lcW2HZ6AYtzcqIhk0vGvvlJTduYw18DvYOL4oxYjMHkhhIGDBirZwrkA2AHOTz75RARgVmNYUpoK/Qf0E+sNcEPYwufTKZPNerNvjE0AcW5swtStyZyfiVMf1GxG85rz+v/Zew9vKcts3XfWqlqBnDMscs45JwlGVBBQ22x3a3fb3rvTPWefcf+As88do3vf0zlpX21BQQUDUVCiZFDJOWfJsGCFWqvu+D3ze6sKBLfuM9jjjLGruh3AWlVffd/7ve/7zWc+z3wmfw/mTuoqFAE6rpu59IMcE/e9gqvcm3MjkBuB3Ajc7RGItW7RUiDOYgHE8UAkE4cCEmBGw2+S8WVWrdBs0KAeNnQoD5NCSSqdiXMjFABcAHHO0GTJKdMgjkdXAHHfvLzbg7gIClRxLgkBD1iq6tW9iL//gP4CO3cCcTygDxw4ZAsXLLDmLVooWHT3txpiNWDZCJJgAggmQm83hYZ5GEyU2rx58yWtgxlD1sKLgB95DVn2tCNeVVXkHOfZ11DnQX8tZHdk6gloAAEE2s2bt4gCHvMH+Y0beijTiwk3QuqZkJBR4wS7g/SNoIVjfP75Gn1mxIjhtn//ATFjFPszWki/li9bLmaHQAWWjjEKhiGMycaNm+zjjz+ye8bdY23btLZ58xaKRWnWrLmK4WfPmq0WBTTxxSgFEAMG//KLLTb5sUcVWMdxG70TUPu22RsBtvRbbvn3rX0DbwZxngDIZjDCcZTRj4xmgrFACJBJOtwEGm8xXOGzgA+XrFLvx728aks/+cT27Nxlw0eMEOuLG+euXXbIiGMAACAASURBVDvVAw4mtG+fPmpTcfTIEcEebMIxpJAcrCIl1iaYxmAEQjPpli2aqxffosWL7OWXX1bwf+DAAfXnosYRl8gevXrK0h7HORore11XiTLyzCvq9WA5kGUeP3FCFuQ0pz5ykATAap0rPdv27N0rUE+rCEAkbQwISpHnTpgwUU2SAUr5CaRzJFmyTR2CUyTmJC7VI4Hw17++LvDZr29f69y1qx07ccrmzftYxi+hXjIgQGezMoDagR11PHm2f88+1QC1b9/OBg8eYs2aNpWDLLWGJCEIqGnr0b17d8ktdW/zXNYp8Bb1+vIGzl73xVqELeN7VRcUMVGh1o4xIDjmsy5BpAarXGtKUruolQXv43heh0bDY2rEvHaSMRATFfUW5HjO4sUkswSI81kk08wn1onMaMrKXD4XgTRnwioiF8WMq25If1y6fFlgELDG+6hrDJJQ9irquxxsOLPo89bdBGESxSxF0kWYOCR/7FtuVuJmGMHIKdTVMb4AHo7nYNzr35zhw3UyI4fkPPkc71P9cTwudrlaEfXKEWiKez9E3scx3YmyQN8fklwAUHcIdRVHAJPBoCYjnwawRu0AMHgpoNVB9JyJQLcnOMJY+hwBKOqa8vPTzb59/mSZjET7QWgv4Q6a+Xb2zFn745/+pHspJ8+pU7SNBIAKa8h4MxeYn1wriRxqVZG10+jd+wFetm7dugsgeimCKelCEg2nX5h5jIM+/OAD3XMAHcoNjtm1W2ft//xcCQjVrjmjKlmrmd24EWricKesrVYRVSkSQ7eXUwow63M3rDrzK5rvjBNP9BRAETllPKG18YMX/8+cnPJuR2S54+dGIDcCuRH4HiMQK27eQnJKHCrFxMW9l1uKDB5gS31oCO3KrSi/ygYM7GEjRvSXEQcPB4xM8tjyY8iDIhAnNi6AuEzZlNfE8V3eOy7UrGUH6DwYQ02Lg0B/QMtpLkXgFxeI27lrpxgJgbj+/a0rcspYCOyzhFZR0fn27TsFimgofN+996X71gHCcLuEjRg/bny62JvvVqY+qr9atGiR6nIATASUgeXhgYeDGvJE6ki4FlwwCfQBbSpil+3/GmWxqZkK9R00g6b/FBI1HwOvseD6AXhcJz/DlGLb1q2qqxgwoL/eA9jb+tVWmaAgyZGTW8l1yetCPR6tBr788gvJdTA5AXx6SwQPXHD4xPWPYF4OZfECSe7q1qlnJddvqCUDkksALmCQ4Lxa9SLbvHmTPfvs08pmf1tNXLiv32M+BqIhxP83sWniIBR43aQ4yzi9RRKuUGeTYVJ8Dvncir4iq1dTZv55YEagGjLymNqs/fxz2793n3pvYanPvd20aZMxJ+gZF5wWMZbhviFfJLM9VPWKl1WTGHprPfvss9a2XRvJ0X7xy18KvDz++PQ0IDl29Kh9tuwz9Ym79/77FLR99tkyW7VqpYJv5hLAnYCSRACBMexL6zat7Uc//KFc5WC3li9bpkRLkP3hJClznMJCW7Z8uc4fwI8UFJAkI4dUcBT18ZU7XyR3AwwQYGMBzzz+4x//KAkWLTeGDhtux0+dVN0o8s/x4ydkGnWrbihzv7SmskDcwf0H7ZNFi7TWqP9kLq5du05JC66V4JHavZ/89CeSUKoZMTK2yHTFpYLOvsO8EEwzLgTRfJY/mbswYIAn9hECc3dXdPkeQAbGE6CNJJD1Q/CcloRHySiX8fp3hRpKjhFAFt8tZqyqSt9HLVO9uvU0tpVJr6NyOS2gwg1DmJehMTaggWvI1HWlJMVjrfO+UC8IWwlwIMEAwAqmOJyTM9opuZFyXsy7UAsYzDeof4IpVg0UjqV5ca1xAA4/C9JNvlOJKNo8VKumc3BZoMsfQ8sCZ1Z9PycZoVYDhQXaq2F3uG/h2jk++08AZeGcg5FJAHFcR2CbXSYdOQ0D4qMEAOctZ8vIDdLnqoM3yTqjnqVpCWZkgAK4dTAL85z5DGCd9zJ+wU01JOJohUESj/k5bdpU3X+XjTqukdwzMpbhR7B3tLFgHqOUgJXbt2+/DRo4SPWi7BPU19JjEMdZ9g6eIfR8hNFH5cH4iiHPz7NOXTpZ//79xGDKBEVzENa3Umve3SlL7AJyyjjulLUisAsbfXsQp0SCEoK4UNbwHnyVSXc4VWse70HIfzkQ972fYrkP5EYgNwK5EbjrIxBr1ax5CqOIFAbjgLgEdsU8HKiDS2gjB8TFYxVWmF9pAwb0sFGjBlih2KdsEOdMnDf25r9IAEMwGCnunD8ByjmICC5mDphwOvEg+laWxXt25dEFAVsUW7JkiW3fsV3SK4wGyOB3pmku539LrjBk29etW2/8h+nEqNGjFNggZwPUEHwSCBFEEkR4gbsHbOUydMiXWyQsCTVGSA4JwggiCMAASvycLDnfv3nzFslueDgrM11YpAbOBN4uxXSQCctFHzicDQkgeJgSAPF3gsBNmzepCfDYsWOUxT158oTswP3hnrTjx4/ruGR3ARY4Tfbq3UsBBACXoAFJJmPHOcPgODB2toV6t7/97U3JaQgGpkx+zAYOGCw5LJJMPv/OO7MUMCTy45JzNmzQwFauWmHTp09VoMAcuBMT960g7lYm7pap/m1MXBi/YEKR/VGCHjcz8cAqGMl41jw0D48ka5FBQMjIB2MUl7C5ZBIQt2nDBtu3Z48CNgIwWCWYr9BDi/dOnz5d0srde/ZEzdYL7e/+7h+ssjKl2kJ+jgQLwA0DTNJg1epVsuinHgzH0UaNGmqsSTZs2LTJpkydagMHDhLrM2PGW7Z9+3aBDu6V17E5oKC28uGHH7HnnntWYBNXudmzZ0uS27VrF7mp4j7q/biq2/p169V3DcCBTLO4VXEkYUx6/ReugNEcURAe9fkiyIeV5txpd8AcxZhh3IQJdvbc15IcM+dpPyG5V+TueLOs1UF4AErIVD9dulRM8uhRo6xps2aShbK+OAZMOQCD9g7I/vj+YK1PEA1II3kBCFDNVWkkUwSUKrjXbqI56kDUDYdYQ5wD642APBhQAIgJjmXoEJk3yeZdYBmprZte1KldR82xYaMZx7p168m5MzhQ7ty5S60bYNJ5aa/M2pyCxb7Yp8gl0Fk1zDlcHsmZw/Iz1jCyXTp3tocmTdJ1wOLijtqmdWu7Z9w4zQeuBZAOe+K1bdS4EYQz9zF1cTBEsB7MPQIYDk6QDoaRX3rdG2MYjFUy9WJubKL7GCWE3KaevcCBkDsjkhj0fd2ZPExIvKUKP3fA5Hu+JKxpCbQns4KsOST19LMsW2P2sVDnFhKCIQukuj71e/TkTTA40neo3QLKE2cqg/pDPeWiPobhZ5wjQO7tmTPt6LGjUkI8+eQTSmSgloAN56W+jxXlqlnjnrNGNm3aaKtXf64WOEePHBWLzvnSS/CTxYvVe3PFihXaR3EIxTGZHqHr12+I3C6d3a1Zq4Z1695F0kuO726sSC0TYpm5pnSLgQuRO2VtjG5IwnDfbw/idO/zYlo3gNryCgdxgH+XU/qzLyS0cu6Udz0ey31BbgRyI5Abge81Ahkmzip5/Hqj0jjWxaCvuBplI6dM5CWtIJ60/v272ZixQzwzS2AiFo4/Yd+Q8kQALjsDTyTl8bMbmgjEef1PqI0LGW6CjcBGKVCIpHG8Ny8Vt6pklYLcAOIISqn9aduubZSRx1XSLZ/J0vLQJHhduWKl7dy1y0aNHGmDZRaSp8CZh+KMmTMVjN5/332ScoUXD/LrZaX62YoVy23b9u0KULt07qLjA5SQvtHy4JVXfu7BSVWlwBQPcR74IXjgZ7gK8t0uc4rLmAR2BQDGAxkQyDFDNp66Pwxchg4dpuw4DFiQgkoyefWKrV+/XvLHHj26S342bPgw+/rsWX03meO1a9eqPgZXTWfx/OqCWQoNv2Ef2rZtbZMmPWINGjSya9euW7OmzVTfNWPGTAW0AMyRo0ZY927dbMXK5fbAA/da4yZNJLu9M4jTHb/9hMwGcVntJsLRFPBmuVOGwxB4kWwI1+CBcaTVjcwows8EPjBCUSCXEIgLMjyfi26awzlmanjcdZRMOAEUoGDjuvX25ZYvBCIIcK6VlCiwZYx9HlS3p59+WuCM+8k9mz1rlo0ZO9bKSit0H6hBk5lOYYEaFnPK1EZxv3/0ox9FUjis00ts4aJFduz4CXuKJt/16iqohvUjq885kzWX3OrG9XRfPwJWWkg8NmWKnTl50mbMmKEg7umnnrKOHTvqnLmPXOumTZvFDAPKqAOlzkzNvgmoZVbkVCdugGA5zltOk5FkEbnYsuXL7Nix4wpAx00Yb5dVNzrPOnTsoAbwMF3B+CEkDZyt8MCZeyRGLZm0We/MUkKC8wuN0gVilDyg+TWsWpmAiteduY1+5E+i9cl6Y/xZz/w7NJ72Pmpe8wSDwfXxvV4flZ8uzYW15L4g6/NjRxtWxDIhWYP9AqTgeMh4wLiy7xBUs8YwvUBK2LlTJ0mdCeaLi1spEC4vT+r7g9mKM2a+OmQMQh1dtEG61M5ZL9xLSTKd+/pr692nj5hTgBB7DhJtkgKAimBGwqCEuRzGkJ9lgIqzqzKsApxG/efEUkbNrwWuohfvUzsBes5FbQy0ZmBUo71ZrJnMTUL/tyBRjCS0QC/1kvT3IKUMhlDcT1/CDjD5PwYmXH9g1bye1e+39/5zMO4JDQfo2a+wxgVwovdm13qGZ09g97x/nTN/4dpDxTbfDTD+21tvaY6idMDNl7kN4CIZwlxQ64WqKs3B/v0HKDGzY+cOW7VypZjpM2fPSmJKiwueFW+88f/ZkMFDbP2G9dpHuI/MU8AdbBwAlkQBTc5r16llnbp0TJtYeStUdykWCy21DOv1upIejBMqCZeUOoBPu1NGZjrMf2YC58zveJ4rgaC9r5rFqI+MrouxZ7977uV/yskpv1d4lXtzbgRyI5Abgbs7ArEOrduq2XeKFgMp7xVH5i6eh31xzCrLk1aQH7fCBA/uG9a3T2ebMHGk1ahZy1m3FA9bBB1uWCJgJwMJwJwH8Oo7FZmOuCFyCJDuEN9nSd0CY0dgiWyzvKzCln1Gi4EdCgYI3sjgI3NB7kQmkYcOv6N3Gg9Vir2XLPlULnjIypClYEpAkA4oeOutGXoII5NBasQDkqCXoBEQR+0LBeqYi8AItO/QPm1IwIOd5qwEy5wLD92zZ85IakbjZcAZBg8wdjBvffv1Vfaa76OFAC9AnD8oPfDl7wSTX335lazi6cVFLd38BQtszOgx1qRJY3e/S6VU18YDdszYMbZl85bIfMSZGqzs+TzBJjLOAQMGRlKopIJcmLh3352tFgYTJ06wvn37SUoL+1Srdh07dvSY/enPf3YDmzyzgQMHCAhSD9anTy9ljt0s5Ps/29MSqCwjh5sDsYyUNhuwebCFhCoDHr/59zvNq2B2E5i4DCOn4DpiuQLzi9QMA4o9u3fbpvXrxYjxb4Ierv2pp35gMC5btmy2F154UfJEzuWLLV/Y/AXzraKcbD+GIAAkTyzwAgyFXmX8u2bN6mqTgSHIsWNH7b3335NRyPgJE1XLCNv0m9/8RnOZY7lzX4VMcrAqp86KuUybgyemP25NGzexd955R+NE78MePXooiCYYR1oLgwMDwBwgAdK9ezevA4zHdXzMOLhWwChGJjDdfDcMLww8zDJGPTScBwh269HdimoUydikbbt2cvFkjAjUvabJ54fXq3kAzvnKtS+ekHyM4DbbgIOkjTu7hvoslwry3Q0bNpDjI+DZnQI5Jwdr3uDam0jf7uXTJmgCvJl1YBrDPM5mgTKg32vXCHSRtF24eMF279otdhoppmq4ygEkMbE0zCFYQwAv50ViJoBXnVtglSKuMDDGgPHgbkmPv3dmzVKtJPsCAL24dWsln+Z9PM+2bd9mEydMFBDHKIn7ybHd8CXqmxaZrGi9BdAVDYzOh6BeTCsADBWGN2aHhSbAB7yxF4XG6bCFyETFysG2RfJYDiRpX8RsZY9bSKSoJjFSOASGLjBlJCSYL+yLAGKSKMxFkkfcF4E68zWU7faIEU1I9sipEp/lcu6Ts4nMacaOaw+uwZJCRsBNAv9orki+GbHbAvO6hyTWqtvKFSvkksrey3OCpByJFeTDjDvyZOTKqDK419Qxk+AgcTjunnECgDDe9O985tlnbNmy5fpewHm79u18nV+9agsWLpTxCeub72XNwsR1iWriWG/aS6KkgurhSIhizFNWKoMj7hsgjntWVkZ/x0Kxr84iOzgOLqVXS65qjmI2Q8KKewXYxP0StlLMXywmlvn5n/yX77/R3934JXf03AjkRiA3Av+pRyAyNqHOgGclhdBkS10WSU0cIC4/kWcF8SrLs1Lr26+LTZgw0qpXx5I4gDgezVGbAVg52cNnATX1nsvImiSpTEvZsoP18Iy42bQiALmY6vRcSsTDEplVvfp1rX+//tala2c9/DA78abE1xQMEfCeOX3WFsxfoNqSSQ89JGv18JDngYf0jADkgfsfcFkJLnz1G0h2k1RdUEoSLxgVitCDpXuoFXjttdclpyOIJ9BD+sTv+DcBQ6jtgCnDIRLWj2AEW3J+hxkE44O5grNFyI8KFLzBpMGUUPdHfzx6tFGbhTSHgGnX7l128sRJGz16lN5PkE6dnXoZVVXZrp275OQJG9Ord29/+CfdihwZ2vvvv6eA9PHp09WCoKSE/lBJD1QvXLLXX39NvYcAHWSXYeOo+evdp6fqrRy8/zue7YGJy2o1kc28hVqT9KHTCXfPmKdjcf/bN2S0t1vVQd4Z2MhM7aUHsLycxXCJFSCIe7J7505bt2atgizmzaWLF23goEH26quvqj3FsmWfWY8ePQWIsMHHBGbZZ8vs6rVrVlRYzVq0bCEARO+n1sXFml9l5e7sR8BaUJCwBx58QDV0JCdoAXD5SonVqlNXcxmASWDFufF+AmxADgmF4uLWYqc41uzZsxQkF+bn28XzFxS4EmTSSxC2dd/efXJ45DhvvPGGGAYkxCQWQDMl10sE8Fg3rCWAHMAL50gC1DAuZP6PHjtmK5avUICH/XnTls1s4YKF6nd3r1oFREFjWmZHL7BKsWAw4+4KmLBkWbnGFeaQZARgAvaKxtsAR+5tAHKSC1JvlZ/v7STEyrj8mjnt9XF3YH6jCRFAXNp1MuoB5qVkzhIBHsQQRcyUzwtvRYD0GQacoJ1zwzwmnEOQJpL08LoxgJuDCIjFDK4MPE9m7gY3VLlIRjJUEknvzp5tx44fkyvqffffJxCLjA8zJmpqn3zySTE/nJv3qnQZq1xAo4A9aB99H40EprK7D7JjZ6MDAONcAFX8GWrqRJblkSTzNJzGJCTbIjdfegkyFnx/qG3zmjgHiawnxjbIJElEcd7s1TgAi6mURJ0ElWlfAjQC7ujVifSURBlsJwky2nIgf6X+VDV9BW5WE2Se7P2sB58RJCkczLGm3YzFe0LCGvN9wcxINvsCfnkCUyTkqF1j34NdnTBhvJhs2mw8NnWqzEloX0NNNSY9XBdz0RUW+XJDFogrbm0rVqyUmoL5Q60szwhqrDt17GjnL5wXOMdNViYwqlFMCcR1piZuQH8BrpAQ4lmDQ6Weit8C4vLzcU+ucMAdgVeAOAzdt4E4uVMC2GOoPq7ZCz/Ngbj/1NFi7uJzI5Abgf/tRiDWoknTlGpACpwtq+J/qu0mGKxmVRW4X9EGuEIgrl+/rjZu/HArKqqRroGTSYkRTDmQo1gaEBcYEtXEqS4kOJUEd7OM3XiQuHgGNzNOLqFxqU2yrNJq1qipBygyQo4H40RReIeO7RXAqAFqqkoPaPptAWqoZVu8eImAyNSpU1W/EuqpYL8AaBcvXLCHH3lYlvo88KlFulF6wyoqK61O3TqqSzl46JD6VOHy6PUWeVazVk25iVGX1qZtGwUsHIMAgiCDwITAB6e2jRs3CsBRN8R1AuIABS0D6IoayHp2OqHfY24CWELGuWbN55LSkeUlyCZAoD8ZbBssG0ESBfTU/J0/d05Bzd59+2zTxo36Tpg2ziMEvARaXDuyzqnTplrbNu3s+vUyjTHBFGDurbfeUoF+fn5cNRm4HW7avNF69uxuDRs1/FZjk2+b7brPkpBFbC13OMvAICIoIhe/TPuBAN7SAXFU9xS+698K4u90TkFaGSRhAnFIjSoq7NCBg/b5qtUKxAgWyZ7TC+6pp56yBQvm26FDhxTQAz7k9li3jn269FNbtXq1JI5PPPGkbdy4QZl7AkDq1E6fOi2G98SJY7L8p56tX99+NmfuHLnh9ejdR+sLM4vGjZuozcT58+fEmi5e/Im+6/4HHjDYGsAP8xwgBAvYp2cvgT3mBveaeh3mFGAcN8lOnTtLtoU8buyYMeo/CLg/eOiAGGPOj3Hg7zR9P3jwkOZg+3Yd9HPmbFlpuWrgWAfFbVpZ63atbdmyZQpckfypJipVpUA0JDFCTRXz8tSp01andi1LlldYo4YNlWTZvmOH1i5Jjfvvv0/tCmSHr0C7PGoJ4M6FanIcMUcOVqLWIpJgZ+qcbr3fnD/3lLo/sVaRdDSYWYQ2AUHWrX5ikQum28RXF6MO60mdIefKC2DN8QAYXifm0j+vbfOauMDwZUuaAxOWmbcOQgBrAGrmDKBm2rTpkmkid6PROv3zmEOv/PwVa9G8hcyVfG07y+599DKSTVcsBkbLQc2tzozZzFyoLRXzE9WyObvqZhoBXLsrr9ev8XfGiPMVi1ZWqlYIzCPGh9pbAbbLVySR9RYU7iDKPaVlDMxPcKrkewBpUifE86SeoDE1fwbpI/cJ9QTPAdYAJlHUIjJ3wrz3+ljvh8dL4C1ipYLkN9xjHRfwnXbJTGrPZW5Tk4riY8yY0apnJTEDQNu/f79+/8QTTxgGKKxNrunQ4UM6h4cefEhgtUmTpnJV5tkCk7d48SLt2yTYWANfbd0qsMhYwVRzPXy+tOy6derc0QYMHODsdCS1FWBHDotE+VtBHExwhVeGkiSEdY96ml4tuXZbJo6sA3JKJZHy8nTfciDuf7v4LXdCuRHIjcB/8hGItWzaLBVPUCDuhApyyiCPTMQLVYMWj6G4pOlpmQ3o393G3jPECgtrpGviBNjUNgAGzqWUXodBoKTObWL5FCTw0I+y3iFwCRIg/uThFwL1mxmWmFWUVlitGrUkvSKTef1GiR7INBzu0rlTVJfh/XqwXccVDEMQJG8rV66SPGXa1KlWr359sQAwUZhTIA+k/gsbdwAY8jOs47Hpr1Wntp07f16W7Vu3blMQTt+0YJoBaESmSc837KclkTl3TufgAZ6zBEisqIvCUID3EVAA0nhYt2nb1gOHiA1yFqhSD3OkZmSicYYkc4sj3UMPPag/yZLzcOXcWrUqVtNwZJ+PPTZFATuMCo6aK1auUA85LNoJSGBEkBwhRaO2Ztu2rfboo49Yhw60P6hQw3OkqNwL5D/UH3IfGc8pUyYrI925c0f1CfMY9fszcRmwHoG4rF5PLjeLesGpniYjf2QeBQCXLZm7k3wue32H77xZaRfV7cjAI9MoPtRE8bOjhw/bqhUro75+HXQPt2/fIUaXYIz7RbDFfacNwyOPPGqnT52yX/ziF+rDBrDDXZL7BEDCnIZgk2PD6vz3f/nv9szTT4vFAjS3a9vW7pkw0aKlIDkeTBo1V/SEo78fwV9oBE8wTEb/l7/8pUDTM089JWktQSIBXsdOncSkAepwfiTgZX4SyFJDOXz4CDEnx44flUEQEi6MbdyMIm7Hj58Qs4bbKrblzGeAAm03mMO169W2lsXNJb8E7MFWCywlvb6GAB9JlzMeKSUFaIzepHFjK0jkW6eOnQT+MDg5fOSI1mnPHj3EdnpfspSAapBJB9YMABZYltCbLQOa7jAnowQRklavB3IzpAC4BIQqklr7JIG4PtaYtyXI1/mwLrmPrYqLXbpX7qBC1uxy8OQ6/ZoFl6hfinvNlNd0Oq0c5mxoKs6PgyEJSauP530sCTcszcOPPJJ2U2QfQN4HCIcNdsOZsrR0W/b9wVgqs5lmSZBvNfa5+SnIOLu5SVLslySqkSW+ZKKlsPU4bnqvOBhD7i3zE6kngEV93mjdoGbfLl0HGMHwe51iwmpSN1y/gcCKO2l67aK3eUnp/exFQXrJvqXm36VlYonZAwGEKCwCo8cYB7dQwFy1oiLt9+yNsHjB3CW4rgIC2UfZ6wCbfN6ZRHeA1PGKilSHjTQSJQXPABKD/IcMnTlEMuyll35sv/jFL5VUbNeurZQTyBvppch54y5M8g1Gju+inhq3W1wpAeckJ7m3jClsHmuCc+Y5161HVxvQv3+6T5zaQUQuuiyCbwNxPD9U88ozOaqBlKQ7P1+g+HZyyltBHOvhxZ/+1++/0f8nD7Byl58bgdwI5Ebgbo6A5JROnKnM2VKArRjudPSIi5vJ2ATBRrkVJJI2cFAPGz16sCXyaTzr9sUEenq/6uASVqk+PtQveIG+JJqqZ3Dnu5sFTxkGhgslGAoZ4+xaJxXS0/PG8iQxpPk0wRPHHDVqlHXs1FHMHAEMsseZb8+0p596Wg905JfU7yC7oflx+w4dNKYE4BgHEDTwkEZCg/vglClTZLvOk/HLrVt1ztSXYSQwcuQoGzRooAAqwQ7BA7UPfB6HMYARBiYE+khvCMz4O0E+34UZBGCRAIEgESOLjh07pXsxeZbbpZU8+PlOrvPBBx+Qgx/1bVOnPpa2lyfIwHUTuQxMGxlhQJ7HbjGBUpw1CZQIJpCoBZaErPfixYtt3bq1csDs2BGZ5nX1NNq5a7cMBvbu3RcV/SetVasWYjIPHzlkLVs2V5H/vxfEpSd1aPAdIatgVa5Alxq1yKUuU2MTMbrpA2SklBm52O2XjCcIbi+3C8AgzYikGWCzSxcu2oZ16237tm0K3AHD9IA6eeKE0ccLloygD9kqDBggjsbov/71b/R9uEMC8snC40BJISLVPgAAIABJREFUTQ01dUiVYJQ/WbzI/u7v/k7ges6c9yWXHT5ytJWWVSigDA149+zZK+dLjjl16jRJa5kbgAVYAuobB/Trb6NHjlJ/KkAj827qY49Zl65dtbYwycAgBQBF4E/AOWHCBN3jtWtXC4QSSPt3et+4G9dvqOVEnTp1ZZUf2AwSI4CMvETM6jWqK7BDUI7jJeNBoCoDBfVJ835lX2zZItkvoJKA/vTJU7Z/3157eNLD+j1JheAciIQYKTHGPQTfnAfsaDCoccDmTbwBGzBwabeQO9TEOajyz8HIiS1UHR3jXGFnTp+xk6dOKvkBgCuFjazEtc/bA8DEwURi8FO7dh0B2xYtvNcj+wG1Rjr/qMYs9JlzAxFXHkQGl+ncR0guONjz/RHJJPcasDJ9+jRJnfksYJr9jGQNigDYYL5DbTHy4gIDngyKvieSF2bLCoObi5sTEth7XVX2ymD4Qo89rj2Y/ADAua9idlI46noT75CQAHywDtlvMOVhzjDXUSAIqBW66YwYt4hhkwuo6jHLNOcA8eyZXIdfGwAaJpO91MFlkNKSVKDeC/aPtYcSAVdWEmt8XgAJ6/yqKrXzQHqKQoI549fgzegZV/ZigVZ6oIaEWiym86Yemb2X+tFx4+6RZH7J0iUyuWIuL1++TOv+j3/6oxKAyF/ZI9asXSOZJYCS8fR+dVFz98oqMbdXr1y1AwcP2u7du4w1TmKRWsRGjRuLXa1Rs4a1addatdwkdNh0Yc4Byf+WnLK83GvcpRyBuZajJWsobgmSgHcAcZpBUYN45iXz8Iev/HMOxN3NaCx37NwI5EYgNwLfcwRibVq2SuHmKHMTF1NKGilwlopbLBWzAh7yhkMZLQa624gRAyy/gD5xSC0oAI/q4YwAJC6rYjK1XlDuTYJDUToZXYKFUH/BwzS4sinEqfJC81CIrwqOSGKZ4HtSMQGbL7/6MrLgLrThw4Zb7z69jZoMgom69erY0iVLbMeOnao1Wrd2vQJoHqAAKOSIPLy9ufIe1ZDBeJFJ7tqli016+GEV1gOA5n70oT006SEBLhoQY4wyZMgQfQ8PQgIH2AcaKPfr11fsG7I7ghtAnAcIFQoUeS8SKYJ6wB6BGg9HsrEEQgQLypgSYCoQrLK169YKKD74wIN6uCO3AQQ4gPXaE4IL/kPGhmFFr169FViSPb186ZItWbJUWXhs6AlCCcpCppnrBsSNHDXSevXqY6XXy2zP3n225vM1Cp7cbIXgMJku6qfIvXbtGtaqVat/N4jzoDJIZyObPil6s5wm0w5+mRpJ5rf6GkYg1ef796uJ80A+c8wgpQo/D6xOYIhLrl61dWvWiH3jPtLXjaDU7cc94IOFA6CsXLVSQesrr7wiq3DklhgaYDRw+NBhsRYTJowTe0wi4p133pZMFYdKWAxqagCHo+8Zbx06dlGCgACTwI85hrwWIDh27D3plhEwQ7///R+UvKhRrZp6gBEYkvWvAfs8fboagTdu0lgJkJkzZwpAAUboHThp0kNabwsWzrerVy6rtg/jEL6X+498DRMVmARaJjAGzE9aUHz00ceWrKqwvHxqivJ1vgSzjAFrgOAbaSDBPfMM9oR2HMhSqXeqVb2G1gQglxo/pL30xWOOEfQiA8b0hVpDFi3nLGOKODbxUR2cGpdEzoYA9cg58c57Ycb50NsHxFXXBHsP8KWWkfMlUKYJMqCDfQrwQFCNA6BknnkxOQhyjTA9rH2uOzBLHFcyTdnt38y+hbkW5IQBXIYWD8hvYcG5/meeeSYC6wWaZ0s++cS2btum2kPuleo4oz5+6o1Gn7Sojk/STrkA+4u5zr6hesTQyBzpXNTnjJ+xdzOnMF6i+TTgnPGAgQM80VfPnTozLQPYu2rXrimnRcASwFs1ZtR0SZ4NaPLnAOfktv9+H/h56LHGvEBFsHvPbrmjIlvlnDBmoq8aAI/PhPo6GM5gTsJ2AfPHPst/m7dsVqKO48NoBcfH/gMGKPHiTccLNQ8BgjI7MdN1YmAkUJ6fb9WqV5d0eN++vToP5JSA0VPq/bZP11lWXiZXVhg5FAusq6/PnbOlS5bawEEDtQdwTMaedU5dKOd6+coVyaQxmWK9BvDIXCRBoDrQagXWpGlj47yZf8z1/Di9Ep0p/TYmDhCHezQAmTmCcyvJIplrFRbcEcQh2VRNXNR7MAfivmdklXt7bgRyI5Abgf+AEYgVt2iZwtUxHkAcVtFRvzeZlSCUJAioKrX8vHLr17erDR3Sx2rVqWdF1Xg442TpQA4Ax2fLKyqtInoAkOlNAq5SXrCfl4iLAQgF8O6k5tlxFc1LhummBaFuTQE37F4yZfXq1FMgikSQBxNBE/25AC2169S2ZLI8LW/iwUsAAvghiAL4dOzYwR588CE9vE+fPqV6H8wfZr3zjh7gZFHvGTtWD6/f/v53NmDQIBs6bKhhxU8QDwuG3NIzxw5UebByTgS+HJ/v44HcuFFjBd9BskUwAUMCiCTY4fuRLSLNwqhEpioU3efDanomnOMC9pBTEpwR2D322GNiBYIUiPqilStXqD5jzdq11rRJU0k+kfJwjrRH4HwmT56sGhOCIkAqwBHmDjZo1KiRNnzYSNW4iR36ZImCDoIIz2Qn1fsOVkDtHuIxBdbUTv575JTZQWW2jDGAs7SkMgjmbjKsCBJMB3D+Gf97prbozqsnALjsGiWC2mBbHgwyvDaRQK7Atmza5AH+lSsCRW3btPE6GwWz3icKeRU1TARgL7zwgnp4/epXvxJAQcYKgJYcrKxUIP7S5UuSav3Lv/yLgil+Tk3bx/Pm2Zh7xtnEe++PWgpUl6TxD3/4Q9psZMqUx2zYsKFid2GvYHhhltREOg8jlCLJhbmWtm3bWCOYZY1TnqzRCf6Yb9TjPPbYVMkEb5SW2FdffmkrVq6UPLN5sxZ2/Xqpde/WXa6TaqxsuC/WlgnKlcuX7Y033hSIu1F2PW3iAVtLIB/Blqjf23nNXdYXAW5wPsRZ83pJie3csdO69+hutWrWstNnztjChQt0rQBBAnDmMwE0f4el9pout9PnFSRw+nfUmuR2M8ABQCSdjSR7fM+mjZtU54RhRstWLSWVpYcja5tjuxGGO1+SpIGJYf2whmGpGBuYEcxiYOhw0KSWsVHjRmIna9as7esmaq8QAFX2fHVTnZj2Hu4pCZlHHnlEfcXOnDmtPQuWadWq1Xbw4AGZmgBseKmBdsqZHsaM9R36o3nPP+eg2WfZYzASAehjGALgYc/iT/aJIMX2HmFeX8i85bjhvAGqXB+SvxYtaKVQrHsjOWlZqUx02EeYnwA8wCbJKkA+iTwkkcxNB+Tu2sqLsaR2eN/+/da7d2+Btgvnz+ucuCcYCAFKS65dUyJAhin01Yt6voVjMa4wtzoX6oI3bRKz6pLXhMxEcNulTs0dMM1qa147o+dr3/sIcv6AM0Ac83D8+HH6PtYQbPrFCxdV48f+w31jrTHH2Q/27N2j+8+1YhTFRoUxEmMKUAbo84zkOnlWqb67fXv71a9/retnTC9cPB81+8bYJB95QmS8VKFzjGe5U2KOwjxinFnr5RVKmaaZOM5XjczTIK4kS055I3KnrG6pqE8gjCBjwbm++LOcnPI/ICbLfUVuBHIjkBuB7zwCsbbt2qVSVUmzygqL8WAioR3HQjphZUkeFgCzShmbFMTKrUeXNjZ25CCrXb+hxRK4oRFA4EgGI0FWFBc6N0bx5DgdYd2skocBWdNkpdc1BcbNs4+ZGpFw9v57D855VVVUWWF+oQrJKex3o4EaqjEiID565IiYMsAcQReBIbJKgieCGhkGFBTa1GnTFHQgj4O9wJBEzYtLrsu9D4v0115/TYH39CefsJlvv20bNqxXwEI/H+ygebDzCgE/wRwBEMEBLQ2uXLpkTRo1Vv8dUCqZXs6JvkHI5bAKh22gmTfyTkCZj48Xn3NtjAsyuYMHD4ql4AVTg7sZxfwEAIwM30vAh7kKMiQCTFwH1QC5rExjRS0VABTWkOAz9NridyuWrbBOHTrJqhzb9M8++1TnQUDNuBHoEQISxD788MOq5yJLP2jQYNS2UWN3v1fZTFr2LAzBavgzZJyzAVV4P78jQHKmLqp6ygJxDu7vJIu8szthcES9dXVo3G+q08zYjofA+uuvz6oOiSbf3bp21T0g+Cf4Cq6EBJaM55dffWW9eva0l156yQ4fPKSG7Js3bVJwGK4H5qZzl85yHcXUgPvkMrrTNnfOXDt/6ZLdd/+DAgOAaVpJbNm8WfVtgDPuJ0CNwJpADraWdgP0i/rRC89b/fr1bO7cuZo/sCiwZ2qpUVUlgCaWrKBAAePEiRPFGpdXlOmYBH8cv3btula9Wg1JbJlrfF5JkQvn7cjRw6rTw6GPGjrWO7VFJFumPDZFzeUz9Wkc75IACKBRhhMWk9GFmK3z5zV/GVPuPWNKLet7770bGWXc0DXwWaSsJGxU20Ogqd5jXsckeZ6s173mMzRvD2MeWg94H8Bquh8w2IANjk8bD/YPt7r3ht+sQ+aGm8fU0lojsMfsCBDL9wMOAEGsPZgfmDqCXq6ZFcH1UodIDVLDBg2tbj3G1Vl3wBBj6m6zQeJHA/ejcgT82c9+KtDqDJqz7qs//9yOHD6sZA7umOE8OS+uwxk2r6nlfPk8rSs4hiSi1LGpzi8lMIdklHPkZ56YimufAKwjv4aJwkCHnwGCYFZxXEWqGEAp8y+cBwkvJJq4BgewsmHjBvWeJNHEuTEHOReAGPOKhwSs8dfnvlZt2LRp09L7FPPoyy+/soMHDqiVCvMDgw/GOygiGDuui7XMODC27HP1GzSQ+yk/D/caNpPxpnfm9GnTBKxIMOrZlHR3T47H+DGfC4uKlExDhgwL3qVLZ6kQGDMkmNx7kiwAVq7JG8m7tDa0LeEByHMRAMs64fv4PLJ9WLbmzZpZ/Xr19Zn169bK6IdnjVjQG9c13iRAeCYVRM6uDoLptYgTWZVq5GAuuc916taWS3RlFYkOf4RKzlmQr7WhhvCJhPYW75lYYDfKSr39QD5sX0pAjhYOAs0lJfbCT/+vnJzyO4dWuTfmRiA3ArkRuPsjEGvVunUqz6osrv/g0jAi4Sd5Vl6ZsjhNchN5lp9XafmpUuvaoZWNGdbfajdsZHkFRWJu6A2XiJOxQ+JBolDm3N7ANSJqXNJDipy+REFa5BRKsJP3YDoThN8K4vJjMH5x1Q18/PFHClaQtRHIAIxguXAKJNAjE8pDnVq1zVs2qZ6LII1A+J5x4/SApK6EBz2fnzXrHUkmMT7BlZJmvZg+dO/ZU0CQ7DABB0Bn0MBBqpHLrqUhICRb3LVrNwW31FG1bN5CtQ0ENMhneHCvXLVK9RGYm/BgJFhD6qbsqPrpwVziR24KNHfv9iCTc2nfrr299dbfrF+//gpoYSJ5EXRQF0dAyHh89NGHMjwgkCAQBJQdOHBQtX6tWxdr3ALTufTTT23V8lWWSqYU/ABM6jeoJ3CBlIvAdcYMGt0eFXibPv1xuS8ipRs9ZoyVE0QLSt4ZxKXvaVaD74yc8lbQFUlpvZVWGqzdPC8yP791iXwXJu52yyoAuQAOg+mES9VikhlSi8T8Qlr47HPPpkF8uBbuA/OLXk8E6S88/4LVqlHTateqKcBw9OgxgQIAFtl6gl5vwO0BKAws30dN4uYvvrTP164V48By4Z7hQgg4//Szz+zkiVNifjDhELuQiKsNwZjRI23QwH4CRrNmzdLnYEHI6BNgAvBJgjC3YN8AQ088/rg7QRYkJC1DQllYWM2OHj1u69dvVNA3aPBg9aPDLAXZdY0aLp+j3vXY0RMWV+KH+XZF7BF1qsw9xsHr2OJaHwSZmD5ITllBH7BSrSUCa2qLWFO8+DljRi80kjEwfzAugIoOHTtaq5YtNdcJ0pHrwYzAMCmoh42MU5vrLQdckp1JuAB06HMHe8l4AGCRt5KkQYIM2CBw9ntjYlo4L86RdXf8+DFJ0wBkfB/vo7bp8qXLSnQAgGGAdA0XL9mZs2fcpbH0hu4XCR/MNpg3J0+ekCSX4wO4ODfWMX/v1buX5hDfG9iwL77YYps3b0lb2HPufIZgn/PgT5glmEFke4AV2GJYJl5I92rVri1GBymfwFrNWpL7Btt+GHbOge9kjCU5rCgXmFHvtNJS7V2hpQHMlpwkq1e3eR9/rMbWL774ouSC/I595cjRI0pOsDcDRlRLXKe27pnv8y4DRfZOHSTjSAIRgAeoJDGGGQ4qCMxFuC4ADDWeOBN37NBRAIg5xb3nmkkE8T3MPfZcfobhEAZTO3bu1PuoNXQjHsoIqN/2xuRsPcEFlf2b/RUm3mvzmP81BKoBfW6Q40yl14C6OzJjytzEdRMFRGFRdauBmUuDehprNZcnERczTzqoNj0mN+GPP/pILV1IFNwoK1NvUp4Z9MhTHaP63tHDFSUMkkoHcagy2MPYq9UioTJmjuFiun4HcclbQFyR5o6DOPNa2MilU8m+WExz7MVXci0G7n5IlvuG3AjkRiA3At99BGIti1uleHjkx1KWgDRDbpSKiWGpwqxEdt1miVhSIK57p2IbN2qw1W4AiMO9zqWUBHEAN7FwtBygpo7zED1DfxoPvNUjLjq/b7Z0urW9wM1MXGUZ7Q7iKlpHtgIAI9AgIEVWSfCB3T6BNhlfHvi4fa1Yudw6dWqvOqI5778vBuTxx59QUE6wgITlww8/sjOnT9ukhyeplw/BzcR7J9p7c+aoySvAjECAujMkNQSHXnCfr/PggQ8gox6CAOPrM2esTXFr1VkQ/BCUEfQABnkg0iSYrPehgwcVlGqoqPeiViUCcQQfBJk0hkWmCWPyq1/9WkEwwXxgWDg+boQEbT179bJ//eUv7eevvmr169VTsEXNEYAVpgOwK5e8SIYG8F37+Toru16mYAqWY/iIYWKbOF8Coz/96Y8KzgnaYd9gkXAiHDN2rJXS9+lbQNztAJxmQlZNWpiuCuai2qZ0n7ho1mSIt0xbgttP8zszcQGY+fffCgRD/6xMTSbvUH2RmNRyZeIJMgkUCVJx/CTAJmALVv6nTp+yt2fOtJOnTgkcDezX32tWIsc/lgPGCQAijitwrzl0XcCG4yhTX1jNVq1eYxs3bVRtEMclYGf8uZ8EtXyeINjtwx2Ev/j8c1bcqrl9/NGHMvNhvmKI4NK4uGzPZ7z1ltYGBg8wDA89NMnatmsrOSZAY+eOXXbl8lU7ffqsnTp92i5fuqKhxmCBZscPPnC/tW3XWmMCI/Tm395SWxIYElidIUOH2uTJj6qmlPnPLSX4BIitWbNW50ETcdYNkt+mzZpat67dNI6sIzW8rl4tYhrLxJYjYQQAAgRhuACaXG+QLdLuorZ6iGGaQdNvb1LMuHPMIBNUvdXu3Qq4sYKnfpT5jDEIzp0ch7kPgPD7mhRwPHTosH311VdixC9fuSxzCI7B37kODFH4k72hU+dOkioS5AdZHuygy13zJZuFHUOCRzKFOcRnATqAPNYsktwfPPUDrVdkgZwL37VyxUq58waLfWS5MLOB1fN9KRkx7S5L59rZHwFi3hogTw3KGXP2FH7HeQY7eYATx8DgBaUAQIj9EBDBC1aRvQamLtTusk5ICuBYSr0Z0lfGWg2ry8qURGC/5TxJJsE48/kMS1wh4IEME3DHeWO+g7TWTWEqJSNlfFl3gGT2fYAd7sKcE/OcZATzDQk0Ywb7xjOhR88e1rULvQ5jShp8seVL++LLrwSS6PXWpXNnNXLnczDLgDXJEdVKJmb79+0T8JPBjnrooZxgby9UfSlrlzkrMJ1ICCgjmQesqfauqMjKyqkJNCX12G1gkrkn/Mdn+G4SJDu2b1fbmr59+sg4iWN26tJZ46+ETdTCgvmkPn6Y+ui+w8SdciauDiA8rkSsHr6YwiQrVAeXpG0Q9dSJhEobQhLhetRYHVaO46UqmUfeYoBrfvalf8gxcd89tsq9MzcCuRHIjcBdH4FYy9bFKTFwsSo1CQDEkZOEiYslCq0SUFdVYfFUucWrSq1Xl7b24IRRVrN+A0vFCQx5iPDAI0PpUkraDOTFvb9TAHEAOWfiAHHB1j1jbJEJqjPPiW8wcXkJaEKBJZrd8rAlo8yfBEHUo6gW4obXHHXuQq3ZNdu5Y7v17NVDAdiSJUsESH7605+pVxZZ0t69+9i8efNkbIJUhjo52ATO9de//bV1695DgSPF5zj5eR8tByIEPjzgeNjt379PdRsEWLjutW/TVpldzgV2hUw1AST/UVfBw5MgA0kb8hYFfIm4lVNkH1mgYwSxZMknuo6hQ4cpYCFLTvaYQJAHLAEFwRT1bQDSd955R+YpAwb0Fxuyfv06yfFoIwAbiawmNNzFVW3VitVWv24DBQ0EjfRCIjhhPDg2sra2bVsrICNTDEO3d88eGzJ0mFWoH9XtmbjbAriIjbs9iPM6SP0vchcMfeSyV4K7C94ZrN1p1dwM4m7+fEbW6VM2yD0JTjFR4BL379tvmzZtFLChMTwMFyxLkG8hPSJgpYE6MsbRo0fblEcm24njx9Mgjvo4ZLTe/JgG0pciBuuqNW/RQpl7guqaderayVOnbfXqz/X9fI57zHcRgFFTFFwTm+PeGKenXJk1qF/PHp30oKSU/Ju6KUAKwXKTpk1swYIFNuf9OZIgd+naRcEiQIZ2BbxwKyUJQe1Rs6YtbNOmzbZx02YxdAS5D0+aZEOGDta8qKyskFPpJ4uXSP4IQOGaYGqff/55BbAYPrhzJD3EKrR2kVUGY5PCogIlDjBxcBmgOwkCxDK95tySnrlM8H/h4kX10jt79ozafwAckYaKpcCpMpFQYO31thhnOOMnm/u8PGvXvp21a9tOEjWmEZJC7i3jTo0Z74GBDtb4vAlgBbvFugSksHfAuPXp01uAiesn4cKaoZaJdcTn2It4hTpXACmgDEAKMKVOjD2HteW2+VdUO0gd7D/84z9EMkp3wj118qRqVWn+XbdOHckaqXHi+hlb1qzAgZp1uwSVMQX8cz7sVYBeklLbt223yVMmy7Y+JKO8QXml5jRgMQCsIENl/KjDZL6wH4XEhNd10aYmoXkHMOR+0x4AwBrkqSQeMFKiNpe1CKhg/JnTGObwPSTdOE7v3q6kALSwTyKlXLd+vYypYLXS7QJipqQdzCr7M/V57dq11z3nHBlf5gBtUZAisv/BLnLvMB7CbZP5Sh8+7gHXxHUqARDzvndI4hlH5gDy3xul17X+Qs1cqO9mn1e9d9Tg3cFnVVrWnl9UzfKiRvA4mPIfe00A+wJOlrJjR4/a3DlzJM1HCnr+wgUl+mAwAa76PrFsMHH5AlxqZVPhII4xrV2Hdgo8S1ASuFRUTrZFhXKYhaXjmeOsu8+j69FcRU4Js1clh1rqQF1J8uxLf58DcXc9JMt9QW4EciOQG4HvPgKx4jatU9TC5VH3Rt0FjwPspmnanZcvKVcsD5YuaXnJEuvWsfgbIM7bESBFAaCRfY6rri6wS7QtyIA4l1kGNsQD/QyYC/25HP/dzMTduFZi8VhcAdDCRQsVcICmCFh48BJMAXD4d3BfpFAdtg07/EcffVSgadlnn9k//tM/qVaJoJGg5O233zbqngj+sO4mEHn3/fft4pVLNn36dPWRA/AQgGSafXtTbkmNCgtVyN64SRPJZE6dOGltWzug04M/slvHAhtjCQAZAQfn0Lp1GwW1BA1AIkAcDJhLdSqVwSbgoHYPt0lkNjBxmKIE9oJrpK6IgB35JQHwc889J8klzCJBDMAUAOb25y5dXbr0U1u5fKX17tHbHnjgAQU4ZHQ5HmOKJO3tmTOsb7++sgwnu04gxHnTx8tUu/YtIC5LQklwEUCZ7vstOCw0+w4c2U0RQ/ofoU7ufx3EhcRBhhEOhinOYHiT4CqXZsXzJO9bsXy57d6zR7I6GAXNM7F1gWeOqY8brB2yvGFDhtiRw0fEHAgYpkzMDu0uGF/mMn8ideRFQgCGom79BlaRrLLTZ04LCCC74lwIbJH90bAekxUACIkFWGjm2tw571vzJo3FoiCho90EiQXmEtfw+ut/taNHj1jnzl0E6jBS4Vo4BoEvve1++MMf63j5iQI7eOiwLVq4SICDewYLPGLEcGtV3FLz+sCB/TZr1mwFuASDMDYE/9ROkkTA3ZAg3QF0SgE984vzIej1tVMQ1YQ5a0dgCiiRA2TUqDnkg/gTkEejZdggpHtfn/1abBPXH17BIETGD/G41axVUwYT1A1i/EMwTFALo8wagv1hXmOyArMFkGCsz359VqwbEr9z58+JFaTe8b3337cO7TsIVPj74/qTBA1jxT4RaiYZV2p2qZ26cP6C5hOg5/CRw0rusCZ79uqp86KuirpX5LaPP/54uuYLuejePXslH+TcJ0ycIBlkSDaE2lzVk8bjdvTYUTUlZ15NfnSygCVjRC3f7FmzJQnF0IY1TbBP7SsJI9Xtrlpp+w8ckKS6uFWrqCbwhmzwYaSQlLds0TJd40zSJbR7YS6wj7APA+6QCTJv5XCbrJS7Ku6OYnhoqE1bhUSBwATnjuIBqTb3j7plkhyhJpD5wH0AWPB7AKLs+i0lueq+/fs0Rowza4o5Se3affffJ6kx/S5hOhlvEgcXL1yyz9d8blu2fGFjxoyR6zD3XA6QUc9SpKmASJdRUhdM242U1/GR7BHQo+2BqzJCDW3oPahEQlRrV0G7Hkmo6fGWjNh45LhuIKYG9jETOz171izNL76fOR6YOJ4tgEQYbp5dOi8cnalcF4g7re8LcsryiirLS/izGIAJ0KctA1/EuXAdBQVFGlOYuLScUs2+3VWZa2BNP/+Tf8yBuO8eW+XemRuB3AjkRuCuj0CsVeviFI8ZmLgA4gITh5wSzqOgIGFF+Wap8qvWuW0zu3/cSKvVoKFZosDieItTQyeTOIIwb0/gTb95kveOAAAgAElEQVRDA/FsECfhfxrE+ZuCeYUDt+xA7KZecRRm5yXs4KFDtoB+UpIFVoq9wCiEBxjSHyywQ12CDEVwGCwssOHDhsl9bPXqVfaTn/xEmX0emIC4GTNmKJMe6r54YC9ZutQmPTLJmjRtZvPnz1OWGOkZ2foAEkNfO4IU+rghKcK1jQbRLZrRJ84NQUITc86PQIYMMcwXNtjNm7eQ86Nnp5MWiztz4QX/ploMGBF6j8ESEvzS861Vq5YKwAjk69WtJ/aH6yGIhK14/rnn1LMOd0rAI8YmnLskPVGQQtuENavX2qgRo8Xu0afq6rUrAhpBKjVzxlvWrXtXye8IsgAA6zesV8+louo17gjiQl+sANgz99ltxv3OZ4G5tImNN9nNNknJzItvB3HZ8+dOq0esW3RSzsCl8wo+ZeWMmgFx3GPuL0wM7S2QpnJPAfrIVxknJ5nd3APATS0mgKxls+YKxlq2aCG7eqRVsAjeK8p8vkbNimHbAAEABcx/rkcNt5kHgBCYPl6DhwwWQEJWiZwMMAk7jAHO3954w0qvl2juMJex+yfpgNwMpvg3v/mtnCO5N4wxYK9tm7YyyQDw/4//8f/Ys88+Z3369LXy8qSklAsWLFIPPALzLl2R912X2RHS4e07ttnpU2fkxIr0CxBAHV+Pnj3VdD4AIs7bzXrc3RI2PJiLINMliGfsghTQe8vFFTwyrsEi3gGtG5iEuROMOgCEoe0GTAPyND4bAuuiah6shto5frd3315r1bKVxpeaO8atfoP6ugb2B0AewIF5wv4AsOGc6L2IbBSwRWAN0PCkU0xOhshYZaiEScvFS9o7ADVIGGH/UQ3Abuw/sN82b9osiTesGAkXJNf02kM+p3EpxECqytauWat5BegmscS1hLkZ3HcZF1g/An0cGZGdU58IawyIA+DA5tObkj0IIASg4tyo/WOMUDkgZaQJfACzSAUBDrNnvyvmEHMnpLfIAEOrAcDP2++8o9rNIBeXHJnZkqzUdwOsOH+kpLh4BtYLFQfyQpQLMIuYtzCu7GPI2KmDY5/kfN39KaY1yRizhtivACW0jfnyCyT1B7VWSCJQBzxhwkQlJnbs3GHnz/me36pVsRJv7McAbZQarBnMr5C/cj58FUkImfZIFs188jo4XqEeLiQoXBlRJdaaa2b8ZNPP/K+o9L09Ro1rhVXC7MbztBe4vBKw69LFN994U3WfrAckpV26dRPry7yhaysGRjCZ1MRp70ExQ03c6dMCxhib8JwlEZRfEClUYDarFXm7i1RM9XHM27SxSWmpzjM/v9DyYOJooaJWGg7ickzcXY/Hcl+QG4HcCORG4HuNQKx5yxYpWggUxGPpmjgCyCQPrEShJeWKFrPCRJVAXJd2LW3SfWNUEweIA7ClcMBSdg/wkZCU0q3nbwZxksER6FCIfYdXdp3crUxcKlmlhxiZWoIZuT5WVChjO2LkCLFoBAk8yAmOMCohk8sDmPdSi0SggVwMJouHLQFz/3791Lj18OEjAjmAHXqrUaszdPgwydqWLftMtXj33nufdevW1VlAWWKTDS6SPBGZGAERcsQDe/dZo4aN9BAkMOJBzgMzmK1QL0H2F0DQtEkTSbsADzA2ceocIikO4A8QRnA/8d57FWDMm/exrpu+VJhBEKQD7HjQwsJt3equmyNHjhCwRJpFMEF/Od7Pi/NH6rZo4ULJKQcPGCxnPoJ9BLVk5qnFIlv+1ltvqoaqadPGCoqQ+fA93Xv0sHoNGn5HEHezy2SQaJFFznahTE+LQLRFjpdpcCbDEw+gbvf6t0Gcg8Bb3SjDvzmmW8F7sBWCNAcOcTGQBH240mGKALtLkOcGDAndByRamJucPX3Gnn36GclleU8wwXCJpvc4Y34QuBIgkymHKV68aJFdoc4pWaUAFdYABgUZHvfykUceVt0ioOJvb75pzZo3EzsH69KyeTM5Ce7csUMAhB5V94y9R7Venyz+RH0Hn3v2OQVuBPVcCzVZMGfMfdYVhh8/fPHHauS9e/deNb5G7ghbx7wgqbN06Se2fsM6wXAAAUCBeUctV3B/pL8Z161tQPfNrdFZB96nDHbQGTq54GJCkjY38nsUGo+zrvk7wI/Alveq6TcHzyJls8G+s/rIwaO2A5EhRLj/BNIXcZFt3ETSO4woAHjMTe4nPes4cQAqMknGm7nPvZgzZ47GDIbH5wzBNw3R62gMAYID+g/QGPPfuvXr1KoBQBiSI5pfqZTt2rlLMjjY+blz5wi4MHYYp3BMuXVeviQZLEwdJiwYM0l6HZ0v5wBIVqsFudbG5Cq7ds0aMfZBHsq+ACuHURLGHsxFwICAixprJyV5BKi1oIUI7ozUBsL6JPLFdsF6wczDhnoLEtg2fx9yWXolIvfEvt+lppdUzwczjVkLLpQAZO4la59nh5ujeK0ux4HFZNxIHABWmS/MG/ZywBF7KpJItQAp4LMuT+b7qB/9dOmnmtcoB7jfgG1qggFyXB9S3wEDcfZMGE3rAbyMC2MLS6bxVMNxbzPgzJe3MmBOBdMbZ5WZjz4HGH/fX90hlPfxMwG7JM8/6sWjpJG2MTexorE2EkZdX2Wlvf7aa3Ks5HXi1CnVWbqxSaESYCThAojjHqkf4S3ulLyPmjiYNvbM65QcVK/G12jewTCKnUNOmW1ski2njPohkozJMXHfK7bKvTk3ArkRyI3AXR+BWOOmTVKF2GnHzWI0geZpBAjjSRMvsJQCH1OLAau4Zj06tbZJ945RTVxl1E8uleKh4gAONk6mJsgpA+MRC2YUUcCeJb9zO49sOWVg4oKzpVtcSG5SWaXaHAIqMsyqdblRaq2KWwmAIAUUE1ByXYEYQS1BzJYvtii48n5AZHATkn0RqMkiHlcGMwFAAvOePXrYxk2b7MGHHrTS8jJbv2GDgmskbPRTAzQSgATTBLLlBLd79+5TbUH7du3syKHDciYkoEaSGBpI8z0wZmfPnBGQPHT4sM5HsiU90nEE9UCA6yOgQZoHG0f/LbLH//qvv1RWGmbsyy+/UGBIdpsH8upVqxQgeWAV+ZJF9tJkcpESMT78nveRiT539pw1btBYdTP0tQJ0IPUkACL4e/2vr8s0oFGjBgroCSYAcc2aN7dOXbopSA5Z6iAZ5JoVX0cGJun6uOheuitp9Ap4P8hsYYmivk86RgT0+ASgUvfrDsKeUIfpv47mlp9IxkEzAgrZBi8hg+4MUF5U0I8DnGfdQ5BGI+75C+aL2QTYPPnkE3oPnw8W6/TwIpAn2Py///m/KSAlEEUyiwQSNo7vkUW6LL0dyBGQI5GipcX+g4clZeasMexg/sps4uQJSe8ef3yaZJE07gZ80CuRfnC8Ny9lCvbpkwi79oMfPKXg9X/+z/9Xc+XRRyfLfRE3RUDc7t27bMiQoQJisI3r11ErtE3zpLS03JLJKrkKAlpSKQJTQE6p/fZ3v4mkmZ2NvnUElu/PeV/jgM0+TCV1PNTqcH2cP+uSPzlPAnuY69CIGCZCckCkiddKdM2YicBisTaRco4cOUrjFwCHN+EOLQbo3cgY+nECAAxseADPcoDF/CPhpkQcA+MJ/k0AzTkCIPi8zCASLpMD6LEmGUucP8eNGyeGMDBSJIkAB0s/XapgG9YOB0gYKKSNuNoi54TxwmI/1KwBcmC2Wxe3lnQahgxWiN8HiR6JqQ8+mKvedYAREkwwjZwP5wpT5jb5vlfyWV6weJh3IGPlPLhuTGXYy4KBSTCZYSwI7JFTss/06NFd85x5G1hGQCD7KtJD/u59Mr3nJEAPRQBglz2O8WLstb8VF6sWEdBLooO9h6cB+y/3GqDhEknfk3khbaUeTSwVzFDkcsr9QabJHKb3oksCC/Q57gXziPFGcQE7LPOfZIVqA2EwAawrV6609u07ik1GRvrhhx9ojXu7jWZaB+4A6Tb+oUUH383edqvUO9TxBtlo2P8AymLvItdmTKtY46wVNRdPVfk+UFll1entRx/VG9ft3dnvpgEsNZB9+/UTi6skhWec5Car81BFQpUlK8qlvECWCRMXT+QbEk6YNcZPdePVqwk08xHma7om7hYQhzyTmrjgTsn6ey4np7zrAVnuC3IjkBuB3Ah8nxGINW3eLFVUWGCJWBXpQxmbiEnLi1tFVewmEBdLAuLa2EMTR0tOWQVoo8UAAC6GuYk3+xYbJ0D3TTmlnjfqIZfdFy7DjIRgQR+N5HXhzwTBV0WFgmIy4Ty8+Y86MB6+sFtRpzI9oDCQwJkMMxMyvc2aNZU9PEE2x6AuCUBI8AMDRtBNzQDvIeh49f941T5ZutT+8tpfFDgi60FOCdiRHTiGJsqyphTMEQzzAlCdPHbCatWsITaunCA2kt8QXB4+dEjMGsYXMAHIhzp07OA9r8jiKlBGbufW7MirMCOY/Oijdu7cefvo44/sheefF0NDPQeNvmEJuUYYGTdUwDGzSkADAwjPSGPd7o6eXI/6IKVSVq2gmpXeoIdYShl0Pv/SSz8W+8Y1fbLkExs9muC5uh08dFAyUAw36tarZ/0HDrJk1DxZZgBR3ZckbFHdXQBwYloi98nsSRrYk7SZCaAtYm0EbAWiPDB3OdOdjU0yTEyop3QgySsDakMIdnMfumCkwTkSuDGX3DTG3dxkXZ5MKoDH5REQjYEHgY76WB08oPvK2DO2yBT/8e//XrVL3GPOAiYWZ0o3KHH2CbatUePGmtuYGGDisHjJp3bqzNlI6pSv93NO1IHVrFVDc6Fpsyb217++LlDx+BOPq6azAU6DKbOTJ07am397U0EzbCGMxu9+91t76eWXdV5IN/kZzOK8+fMU4D5w/4PWrCkmKXH7dOlnNn/+wsjF05uHT3r4YevYsb198cVmySiZG02bNrGaNWrYhIkTBf537tolx0sYb3p53X//fTIcQZLFGiF5AEOG9BkJMaCrrLxU9wZjEQJQwCO91DDfAKQCIAcNGiigBaCHjWzcpLGAoEvXaLJdJIDP7wEuLuv03ms1aGdA0H+9xA1AIgMk1oIal5dcU9sS5lidOnUFPgAu7Cdq9g2bQkNqmh5fKxFYQLpKE2kAleaKfndN0jdAA+vQHQ6R+zmQY77wb5JNACDOHVMNnC9JSvEeXrBwsKuANF4AS+ost+/YYcOGDlNNrLduiWldc1zOK/Rd4/oYS2R5jKWaYkO/iL2kp2fCrpWUaD4j7aQdBfPbG6mXicGlrxzAnj0TNopm9DCWJJTYMwGo7CGwVUqwpTzRwXeqfUXt2hrz4CAcpLEkSDgn9hLkxYFF9QbuPjYkJ5gjzEmOB6DijZKbVzgLG1hbWlxQ73zu63NaRyQFtHdaSvv+urXrBHBRaTDfOcZDkx6yo0eOSakBo8l10Fyetduvbz+ZQyGnZJyCGsTZNK8llstn1OcUMJbd49Rr6WDhvHE716t9hCRGZcoqxMBXSO6q9jORPJP7HNf1kTSpsA/mfqB5Wq9uXTtx8qR17NxJ+zH3TGy1WluggqHpOLWFJDjLBOLYs1TryH5VRQsaHw+BOLX88P0QM6A7gTg3NqEu1Wvi2M9yTNz3Ca1y782NQG4EciNw90cg1qxF8zSISwHiFHwnZGxSQZ2CpELeYiCvskRM3APjR0U1cThQAuCQR/KwIpjxujj9LLAt/hyzmBi5CMRFLoThEjMP5vCTiEvJSnnykONQZJlxYAw1YwQsMHFkt3nIU2NA4M3DkMDmvffeV2CGgQjB79wP5iroo14FgESgQqDlshjcxMqVre7UubMdOnJEQQBSMxgBXP3atm2XbswbHNrIdFNrQsBFH7eTx49bUUGhZDxky0NdjjOEZ8VkUVMGACCgRcqjgIfAnoL5yJ7cndW26v1k6AEKBKI//vGPFSxQ47d0yRI5rw0ePEhjQrNdvpPrYWwIDvl+avWwVef8kXwSDDAuF85dtF3bdymIIXBA2jVy1Eh79tlnZDE+94M5NmXKZEsmy+3wkSPWt09fW7durTK9w0aMTIO4UBfmyWGXzunvWWzcdwJx0fuRA/l8cZt/B4kBxN1+cdwsp3ReIjPHoq63mZ+kpZUEuQKOERANwa47HJqVl7nDIQH8qtWrbMXyFQKpOJvCJG3auElyJd4POMFAAYDy6iuvyHiDgJ8eVSQXYJO5P4ATLNM5JsE/LSEIHpFzLf1sua3bsEnz2Jsae+uB0jJnjmDe7hk31n7/+9/pvP75v/1XMS4NGzSwkqvX7OCBg2pgD5jg3jH3MS2hVgvQx7UCDKmfhDmCHZo+bboVt24jRvmLL76SDTtBntcrVQnQYABy+fJFKy93i/4pj01WbR4JBQJ7YlrkaTC8XD/zesL48ar1ZB7C7AIYOGeCfdUAld5QXSv1lqxfWA/kiAsXLFSAzdoG9DCnCHw5PgkVGEnmuFoSFFVLN3vmHmAjD7jDSITvof9bzx49td4ISIOcl/vOnKTJNOwNgAaWCvdY1lQA5LyfoBnny8Dgbtu6Td8J2GM8YctgoJBJq8eXei7Wt+PHjmkNk/zBPIUaVtggl+SllACYPXu2jgWAICElV8CEm+Ywr6iRYuxh6GgKHWoFub+AWnpD0j+Of8PMIt0U8I3aX8CS1amNpb/PUYENHEajZun0rUMmGZqEz37Xz6dH9x7WslVLgaQAEplDrEnYVvYpwKYMZBJxGbVwbECPWLUa1TV3+JlLQ6sJoAG0vz57VkAf9o9axyClBUyybyFPZw8HWLtjrDPA7H+sGRhsajqpT2QPBaxi4sP8JpHGGsMkBokvknOksNQ206aDul5MnUaOGCElB/cN51bq9Lw2ro72AtYrtWG8OGfGx41pPGGl3p4CsRm5ePh7SEjybzHvKEkE4qjTdhCnPnE8MmHqKl3iznUtXLBA34WS4/iJE9a4aROXUxYVWQLpMX1F4zHdv/wEfeJSliwvtxMnT0QJEQdxtAsCxGWYuOrRufo9uhHcKW9h4qoAolELA8ad+fbCT/8pZ2xy92Oy3DfkRiA3ArkR+M4jICausCBfTBwgDkklIK7qFjklIC5edV0g7r5xI6xmvajFQFZ7AWSVqncLoC5i21SaEoE4/kLbgpC9zKhDgktlRvZ261VI3iE5VoXNmDFTDzweajABI0eOlEU7WXCyvNS98Z2wHm+++ZayxwROL7zwgu3dt0+NaNt36GALFy60p576gX366Wd62BN4uO17XIHC9bIb1rpNW2W7CSowHKAWzd3YvLCewJuHOo25yeqT3T15/ITlxxMClqqlkPOYP/hhADDIQLJEthnDiaFDhtpVegzR7DgvJmmkF8UnVAPo1u/XxCZgQjFgwAD9m/+QnPXp21f9k5B9/vGPf5RclMw0300dHFlcWDlnK/3FNXIulRVVYuPIwNNOgFoa5J2MKX/ft2+vvfjiCzJNYYz69etrO3bs1PmOGj1WmV01VpaVaTCnccB1RzllMDWJXEg5nzQAy3a0TCOwbDzmc+V2r4y7aSZbH4DczefjnyYYDfI7B2wEXF6vFiSiBJmQf/yMjD5A+s9//kvatptAikAXFoF5QF1QYEJZUzAY4yeMV/YdwMIxguU3gT7GGkjXQiDLGB4+csKWLP1M9ukEjcx5JdzJuCcrrEnjRvb8C8/Z7t07bfmK5QLcnTp1VH+yG1ev22uvvSbmAWc+mDeCRXohcrwf/vCHsponAYBV+qJFi1THN3jwELtxo8x2bN9hFZgy5OXbtZLrqqEhsAaE0RuuWrXCqElxSkASx8IBAwdKYhfYXeSkjANrBAfHAQMGRj23vLEx3w1ow1EVU4rhw4drLRDg+nhXyuSDfmME5zJ/iNHf7IpYZ2TUAKLQz4t9gLXAdZKQoZca0mHAAD+XEcmQIQrumfeAPwc4MIMxMRQAEJgcNaKuXVu91HhhlR9qI+mVR22ipJXJCvvow48E4qkr4rsaNWooQxCAI+AK0Mr5rFmzRqBi4sQJmm98N/MNO3+cCJkHXB8AghYGfD8gCiZn167dcqUcN+6eKGngJipIn+lP96tf/UrKARICnANrlKRBr169BKJZ44AlAJC7D8Lyu8yRucX9CKCWc0Qazp9IpwH53sOwluYA94PvRonAmLNHcixvJZEX1YfCquHgWO6mLJVeA8rf2Z+Zw4wP4wCQJVFA/RqJMMA5e7An4pLas9lrYbJQPeh8Kyp0PgCL+fM/1vwApLHmYJb5kz0Y0Ma8RlYMsEMKD+O6Z89uGzVqjPoCIvfls8xb6hFpg0BdHPslyRT243Dvec54os338bD/31xfG7kqk6TUww03VZfTw8RJQ4DCgs9HPRRTVZW6BzJqicWsRo1qtnTJUj2jaKeAnLJJ06YZEBf1zWNucI5i51QfXqa14ax2XSUcklWoCgokeefcq9XgfrEj5ilheENtHL5ZEweIC0xcYFFzTNx3jqtyb8yNQG4EciPwHzICsabNm6eKChKWgCUjoCFaFRNHIVy+esbRYqAgr8oSVTese6fWdu/YYVa9bj2L5ReqTxwtBrxYmvcGZ0pnYfQgS4M4D70J+oNMJVMTd3Oj78zVZ4J1MYVRPRNukjyUyNQTTOC+5lbqHpzxO76aYOOtt2b6QzSZVIacmjecJ8kokwHH3W/D+vXWpm1bZZsvXrigAG3X7t2qTwNQESiQoYcNwwmQYMO/w+3oAQiAOGRqsFhnT50WiKM4nQAkWCDKetpitmHjRl0ijYWRoHH+9ASiGWt5FKgQ1OA0R98gguLjx08IhL388ssKIgjGsECnTouAlutevnyFjE8ItmBfkGvhJAewVVNogRQPqng/537x/EU7d+ac6qgIqr3OKCkJFeMNg/DSyz9SPRZyHQIf6l6OHD1m4yfeG7FlkeFIRH6lpZFRP71Q95hlQJluN3CrnNLRVeRcGU0Ez9LzjzubmjgwdTOLbMmVH9+TyC7NdFlUAG3qmwdzmJb4ei2dQh2AaJWpUW9oIIwZzbvvvasgGADXsVNHe+ThRyKTh6R98OEHaitA0FwQz5dMEqtzAkUAAsEXwRmMC9l1zEYwzwB0aH7I5CRpH328QMG/GBmBTQdyMGIwxVOmTrZkRZnNmj1LQAgW5/jRY3bs8DEdZ9z48da5U2cBHdgLgAdupAT01L8R8CMjRhqI6QlulBcvXhZQaNPaJZfbtu20kms3FIgq8IzHJH+sV6+O5gcsAMHn409MVzBMrRPBPjWfnDugEeAzcsRI69ipkwJynClp+n348CHNT16cI8YptOgAvLDeDh86LDDD3IW948VYfPXlVxpHxo41wBqhbi04W5J4AJCRyOBeU+M0Z85c27hxg/38569GdXgVOhdAFvcfEMW5HD16TOCAhAVrA6l2cetiyWHZQ2BfA4vmZjZxZ6QwhypgP0SFwPpxR1NuBHOEccb+nvPGHZTzphk6Y8w+Ant2+tRpgTzk3D5/XaLIfOJ3yCwZD+4jazeAU8bmiSeeiMyT3Ml0+7ZtMusAzGAwEpqFM67nvv5ajDr9C2F6mcdc5yBahkTGPoHhRBap1ieYjsg8Iyk2j/NVr7NISs3eQg8/5hlgH7CMCgHQxdhxjgA29mpqANW0OhGX4yYSccxXAGkknGBY2fsA+dQAcp9CPSXnFwyBdu5y2SeJNea0WLJk0vbs3aO9DKabNfvpZ5/a/v37rU/vPnKqXLz4E8loGX+uGQUDIArDEz7brVt3uWu6u673cXP2z4F+It/79nl/t1vVBsi+/fdhv3FDFFrHUMvrn8MxWQCPvT5ZYeXM+Ro1NL8Yh1UrV2rfYJyOnTgheW3vXr3FxqNQ4H7AYgOQWZfZII654yAuP5JTek0nLQRglz2BmmexOGY8twdxAMvQJy6Y9uTcKf9DYrLcl+RGIDcCuRH4ziPgckoxcQ7iqImL0ZA0FrdkKs9Zs1iVFcZTlm+l1r1jsU0YM9Rq1K1v8cIiSyRwy0qoWDqAOG8uGoE4RQUekLuckpJpf2XLTbIlKNkmGKGXFx/CRRNpGUHFjJkzBXrIyBIQAYJgmrKDd+L2o0eO2AcffCQHPTVLLixUcLt8+XLJv2DEhg4ZIoMRgujNmzdZ167dBA7/9Oc/y4aZejUCXR6EZJ5hDAhS+D7+TcDhPad2KHggm37q+AlQrbVs1SrNMIVzI5iBvThy1E1CYLpwpiOYA8QJ9EVufnwGRgPpD4Elxg70WQrGC7hP8pBF7klwTL87Mv8wZwE4BDmP98zygIQAkXNHprZ65ee2Y+uOtGSRMaaeEDBBAE0rA46HzBI2EhZQ5gU7dtiDkx4R+6oi/Qg8SVaJzOhbGntng7RbQZxqbPhfFrNH0OENygmSAsj65jyXHFU1dRkJZgDaLoPzrDjjwHjwCm6HHtxkmMTAyiENJlkhg4SKCtVjHjl6RHVIGNkMHzZcJjUl10vEEC1YMF91TsgmlU0vLFImHAkVY8rPAhOD9A7GU658RUVijuVwl5dv8+YvsjVrPo+kaaVWWQVrxDqrFIh78snHrUXL5pp3zFsF9leuWoO6DdSUuUWLlpGDHbUvpQIpgPA1a9fIgAOjCQJCpI+7du2yBvUbyTBnwIBBWlfbtm23uXM/tK/PnvfAuSBfgezlKxdlxV6tujsTwiIS9MKusG4YI+4Q47Fo0WLbvWuXmASuk+MgYUb2h9EO84trp1UCDBDzO7j6cQ+pvUSqCTsVmmHDMsFw0xCae8fcCK0+AMqw7jBTIdDmfFifBOmsVXqsBVMizpOaOYAHVv+sB9YSoAvwQUDO/GctwWgAQLhG1QldL5ENfnCqZZ7JqKOkROPCMua7ucYA8GDKqWODLdu7d48NGjzYevXspesHfGF+osSBmfc2275dSRn2JFqAqPVIaZmAKzLdmW/PFLhj74L5C42mSSDQy278uHE6d4J1ACCyw2XLlunv7F9Bnsw+wpqg5tdVA5y7N7nXWo2SP36NbkzC37k+5h/1xUgrYSkBTCQIuG/de3SPesElBHbFALywLpgAACAASURBVMPupqps67Ztqt1kD6xVs7Yat3MfkBkyX1A/AJQ5r8wYu9ERJ8g6Yx/u1bun1h1rm/vLOXGvQ70byaf58xdYg4YNrH+//trDkLBiaALrRvKA72WsMZBivJDNs14YA54ZqieLDFzcXdKTQCEZGZ5pyKidofP9CpArkxPqkSuS2itJWKjGMjL7QabO72vXqilGk5+vX7dOwJI5QdsAEhKAW5IVIZHpIA4VSJ52TIxNAhNXv349B3GV5GRdAhyYOLFwuO9+C4jLNPt20KgWAy//Q05O+Z1Dq9wbcyOQG4HcCNz9EYg1btY0VQ0Qh6Ud7nGAuATulAmrQEKmWqSUFSYcxHXrAIgbEoE46hmK5ExZmURSR/DuLQYkqQxgxBvZuBZfLQacmks/ACPL92yr8WzHygDkCugbVYJZQZ69++5sOb9hGkHwyAMbyQzHJIiCDeB91OusWrXaxt0zTsBg585ddt9996rfGtln3B1hK5AGEpwRzCJbIiNPXUjf/v3Vl4v3EwyQveWBRsBJEESwCANIgEdNze49u+3RRx610ydOqG6huLh12nbaGTCXi8H4bdq4UVbdtDaAIQQ8qQYjAnAEpgQOBHzz5s+38+fO2dNPP60sMnIjwCCyRgIy6pMIRP7whz+onuPVV19NM2+h4THgLYAXAh2y1wT3x48et2SZBx8Er+fPn1OvKMaDYJCWCs8887Qy4wT82JPv27vPtnzxpU165FE3fsAEQAX8zh4EMHQnOWV2W4FvgLjIpZIssxrqRsESwRsB0beBuGAWEhi3bKaUvxMMcg+ccSD4r1KAT/COVJWEAHOH2phM01+iWO+/RRD8+uuva44B6mBbAOqACsADIIzmvGTRkTlRV8IcBWyEGs7Wbdqo1gUZLPeYBAQBOufOPQSIXrpcYosWL5XUlqDvWslVKyzMt3giT8Favfp1bfKUR61Tx/Y6BwA2DEE8FrfqhWTbPdCE7WAcnX10C3RAhPcUvJCWwxEwN2/W0hrQOsRiAnufr15rW7dt13US9HFvMespLb1ujZs0ssFDBhmyK+zoqddyu3eXKAKUCfaZ28uXLxOohS1krKnJnDZ1avpecq8AIDCSAwcMvElWCVOFNDK4WnLvsL7v0rmLnB4BxOE7AXMAPEDE2HvGioUROC50SR7XTZBOqw1q9NiWnOVMyWxow4aNqr/DrEXBd2Wl1gfnRm0XbGlolRAkkbAojKu+p6BAYIlz4LtgKgF5MJAE4cwtsTOVlXof7wEwMPdwpYQ5AoxxjcxTWDOMXVj/zz33nNZ1kGVzLOTPrEdqHgEk7AnaV/NiYoyQYAJGQgN2QMm69esFtGCgAqsHIGfvev/9OfaTn7wcuX+6A6zXQhZFYM7VEowL18ychpVGfo4JCokFzht5KXMLh1MSPvyc+ROcP9ljqIGcOXOGDRs2XEDs2jV3FGYO0R6A/Rh2EdaQREnYW3TPZDJjqv0lecA+zH3ifQBczo0m3oBj9WQsKhTTDHgjGQCrtWrlau3xjMOjjz4iOSd7MqZFNF0fN36cderUWYkY7j2glfF1RtKNlYIjZUhGck6wk87EOXsps6qonrdCTK4z1wJi0fNA4DMeV502PToBjRs3bLBLFy/KPIp5ggwSaSwssBJmGJokXE4Zj1ppOIg7JfAYQBxtSgBzjD3SSY7DOonLQfrOTFwAcTxjuL5cs++7H4zlviE3ArkRyI3A9x2BWHHL4hTPxDzJ1MjAEuwhicSJj9471C3kWUGc9gM3rEe3djZ29GCrUauexfMLLREvVAF1LJUnJs5NTfJcjqlIUmGLeo95fy+ygP5guLUGKgSa2YG/HoCRoyEPOjKuPEApQie4ITAk+w2IIyDidwRs/IzglyCDXlf33Xe/vg9pzT1jx6reA5kV4AxWILjmEURTO0OWl/fg+oekiIcgxyWoPHDgoGRinBsyIerHOnfpIlnQvr17lc3++hzOggUCeZ5N9uxsOpApLRUb2LZdO0nPCODEFFKPkqxUsAjoQopG9n/mjBk6znPPPW+7du+yNq1b67wBcQSdZL1hTl577XUbMmSwTZs2PQ02M+NJdr3cmyCnzwWa1Pv84a4HuMN45b3335NciwAD+eQPnnpS4G7vnj0KfCigx0hh9Jixkn8RzCq7LMliJJcNrGtWP2+fEgHsuamE5kGaAfNpE845gJEwsTVHCIACn5vlXRJkk+nPRkmEMNe8yS7MjcuJuDbee+bMWbn/AdAJvAiWYQyoMUKKRl+rshtlMsr4YssW+2TJEhsxfLiO8/maNQJsyABpzkvgzdyAPa1fv4ESAJjD0F8LQIwcl3YNW7dttSuXr9iDDz4UmU14s+WtW7dL8kQtGkEm50wQSpDpwD0hsAnQGzN6lA0fPkxzxF3wTBIopFVcp4M2QIpLwgAOXC9rAyY3yNQAOTBvGJgQ3CGXwy2RpuXu9lho1M2qgbGSEPmqc4NxpgYUtoC56UYPWPsnVJPKcXkBUnAKhKWGDcCUZeSoUVoTRUUFOhdYnMWLFgvEwMx4E2jTeQEwMA2BSSluVZwGRKrFUlPzOprrXCtjhoyQHokwkbDT1CoShBMMnzv3tfXq3VsmHnyeRAXra+7cuVr33bt3836O9GtUwJ0Q63zg4AEbPMgZSsbN174H60xe3sc5IBENQTxrnT0EcICREDJVxoYaJI7hNXlJuXlyf2GEACIYW3AsgNnvf/97jQdAQ4mActYvssRqdvzEcZ0b5iPMO5IM1ESyh8D0szdQB8b3AfoYeySuACvGLCQ8WHvsq3/961/ltgpo0Z4V9e5j3vn9dJAYzDcYU9oRoHJAcs31OouaECOGfJXzRCKJrBKHU+aWX2OBjHdIXngfOH8msJ/C7C1cuEgOuSTHePEe1muw/mdO79ixXZ9hf2Lf4pwBnN4rdL+1a9deQJVzYpwAyrCiNLLHvGfr1q/EutJyA+MbmPU33nhDY4lKg32OdcN6BKhyTWHMvGaW56Uz+urPF8+LnDQz+1cA3ZynCERJML3lidNavlaRV3priBKrU7uWZO2sC5I9JzFtqV1L58QYsvXxGRp9y7VXmQVaDHgLEtYoCY7CwmpWWu5OxygBGKP8Qp7ZCak9OKcb1B8WRPNDNZMuF0ZOSQIKaacSo9dL7MWf/ZccE/d9I6zc+3MjkBuB3AjcxRGIdWzTPurmhnSGejiiYjKFsGvehLSIDH9ehVlVifXq1dFGjhxkNWrWtfx8eqUhDeEB7D3ikFGGfmceoIMRMiAON8t4rCACZtnOgS5I8donpHRep+SlSR7o84D3INwUdCMBItsPYwIIcjklNv0E+t4nigAJxm7C+Ik6xrLly6xjh44KPsngE+QBOtTkOgp+yQzjYobxCE3EeZiS6Q09f65cuSbAhiQHYwEeiACqivKkTnfy5Ml25uvTVlitQAwNARvZcI5BEBLq05CKYaRAsBbqUYKzJsGwB3oEUNcUXBCgPPPMs3KGJCAky4wjJrUnMCmffbbM3n9vjk2bPk31Vpx3CMRczhrYz5iy8dS1UKODgQRMCfeLYOnkKQxeShUUEFwDFCZPflQ/37N7j0AI/ZeQgFGH1bZNGxlVhJ5CDuKcbU03fc8geg9dkDWGQCaqE7xT77dvzn/vlXTT/Aj1lxGLGYBgSAD4vHImVKwh7ElkOEOwSw8ugl3YCoJTgiGMb2BfGjdsaJcuXFT9DVIwxv3nP/+5xvf3v/udNWjY0B544AHVoRDorV27RvKtUaNH2/1Ia0+ftr/85c928dIFa9+ubdSXrNDuv/8BBbnLli23Y0dP2LWr15VJr1ZUQwE5oITEBIHb7j170o2fWQMEh9RBEtwzT5lbqgmqKLNYyhsNizUg2DQTcOO8AQfMKYAKQWfoX8h8KCysbtWr1xRj8Zvf/FoyQkAVbTr+f/beM0iu68rS3enKw3vvUfDee9DAEYbei6ToJFKaeFJr9F6/edF/ZhQzEd2tN0+tVouk6CQ60ACEI0ASjgaggTeE94bwHgTKZuWLb+17sgoUKakVIXb/yIwgAVRl3rz33HPO3Wuvtde+eOlC1KDbXTrpkUbrAtaPajcjN8Lg2Mdc9ZYW7joIY7Rg/nwZ5fTo0dMef+wx9YkDEBL0IwEmqUFQDbNN8B3qW1kHBObMTQAKgIPfsfZJdHAMQIb3LMuXYcW58+cU3MOCApBgrRgDDFRCQ2YYI2SAJG7o/UeNLOBCTaip/6pxIxuYuCXvLhHDzhgSDAf3WAaXa0bquWr1Ku0tuEICGFnrHGPf3r1qoE4QznX5/ItJLsd1YFqEKU2/fv2vYTExolmz5nN74oknlQxirXKtnDPjDqDcuHGDu0bWq6dm2syZ06fPiAlD0giLLqdejCqQsq5bp9pFGokzpgBJxv/0mTO2ds1au+mmaRpT1jJ7ANfAOfNvrpH7GpxFke4BmFERwMSy1pz181YOACfmEkkl1hbfxWd5cd0wrCNHjXR5pFF3WqH7RXIOMxJv3+HW/kFGLUY4qunlHiFz5/4BIrleQPXatet0r6ldDgwyjBr7HDXE9FvjHtIrjv35vvvu03phjs6bN0/3k3kPixmSgZhXAZ5VP0vSq87aUi1tVAPneMrPNySafA/yxBP3PagUvMebS78F8li/lRUab+Sg7FUkk/ZRV1qvvvZdABmJGsYPgyFYOa/brbF0BOIwH2IsCguLrawibSmBMoxVqlXjnUrmyYyLV3kFz5haEMeezXMxAyCvQmkQmLgciPsbxmG5Q+dGIDcCuRH4q0Yg1r1zN8yNyQc6WwaQw2WSnm/VPBwylp+KWyJGP6CrNqB/qUBcUVF9S14D4mBhvE8cwXnI9Km2C5YPICc7bxqDA+LIPDpAC03B6zJx4We1veICe0JBd8JWrlwhRoxMPkGRwESnjt4kGtlc2pv5AtqwqB46hKxqwtauWyuJEL2FYEt4+J49c1bBjtehFOhB/e5779rNs2ZJuhjAj7uMRdeAw11VtX340cdyQJPcq4o+cwU2buxYyyvMs0ZNGumcCH6895RLPF3KWCAAxu+QduGkRsAYHvBB6kfQBgh9ffZsSfyQeiIXwyYb1znkajjiASKpP3rvvaU2a9ZM1XqoaD0vT0wOkrhsw9wowx7qaw4fgfGJK4AisJs7d46CdgJ+ApdZN8+0cePHyUAFuemQoUMEKFauWCmWADARTB4i1O4g7hoGrtZchNvuLFgdk5I6ZpOcVzAG+LZZLWluVHNXV44ZkgDfBuL43tpje40lva8ImsaPn6BAaePGTQqs+QICzzyaPVdVSzYaasuo3QIcfLBypc26eZYYNQXTxcUKlAkGf/TjH1vX7t1VOzh79qsCZAMHDVBtIz3O+vTtaytXfGCzZ79uo0aOtpYtW9uHH66yvFS+XBgBEwSnAAfmGMcnqASYBxkfrArAB6ChjPlXl+zM6eNiBwE0BPyMPEEf94b3cl/p6QbwZ50ylnIJLAMQFdiLL74oxuqOO+4Q0420lnPu17+fNWxYXyw414LBDnJBAIMs+PPcgt3Z8CoxkowXDC9MJEYlgwYPVtBN426kdDjqAQCoXf3ss88V8MOgsF5gbGCWkPs5VetSPpIpoV6R7wHw1ispEcvDdfIe5ilJBv7eoGEDBevIplknrCkAIesQkIIhByCLZuZcS2hcHRJBgHWOh/RZBiqwkSnAJ46ZnhgBAADchgwZHNWf0XOt0mV+UTKJZAtgLUgxOVeOi7QVQAwoJbgG3HHMX/6/v9S9njxlsnXu1FkMEecMS8haVe1hLKZx5vthS9hXAKK4pdI8nDkAkAlukkh4uf8oF5hfjAOgC+aLsWEflfOu2htkxL5Sm8f7+F7WHPsJoJ/zpsYPsMM9UisOnCSp/0wl7cL5C5IMM0dhhkJdHdfE+QDiYD8BfoBSXuxxqCfYG2fOnJUF3N64HbbNXYGDMQrHwSGU+YoJCjJ3QB91j4wRvydZxXrgXGEiYWgBxbDDzIXHH39c95I9AAaM88RACtk97w0uwcHEJF3toEvADMmkDFWqZGBD2xqVAgDkorYD4TkH8FdLi5hLQgFdfA4ZNC0GOBb7E02/cUvmOYcscu/+/Va/YUO5jfK9fI73oRBAUknrHY1ttTNxzAsSSvmFRVZRmbEkffNg4qLed+xjXAMuyN4ovQ4TB4hL5aOjdSYu6nVI8urhJ3+eY+L+qjAr96HcCORGIDcCf5sRiPXs2iMDe1Vj1LFUW00AcRa36soai2XY1OOWSgCKKm3woN42dtxQy8/DSYv+QCnX16utANIt7y2XjvovBSZONXFEADXAN7J7te6VCsgjCd3Xg/cseyRXMh6MbhABiNt/4IAe2mQiBw8ZbF26dNEDkt/zICOQ+GDlBwoKQ20ajWRpMTBq5EjZUcOE0EC5S5euAjA8NMlkExRhGED2W/2cYqYHntdBpRTY4DRGlvvkiRPq47Zn7z4vPI/HLb8o38ZNGCcpEYGhZ+Dpc+TGFQQaNOGGBeKhT7BOoFkr93PmkWsA6M2fN0+yMOqBCGIBfdSo0UOobZs2+h39s6j/IxCjZQEvMTqSz3htEA9jzg8ZGfWFMBsEMARHnBv9oF6b/aoAG+9DwkYNEeYVJ0+dsO3btotpYKCR3MFaUqtBkJTtCxiZ2rgtaXhdC+KcYq11kfy6fDKYjvzxtI/VyikDiIsC/CyLW2c+1WXiyGwHV8pgiMGfH374gaSo1BYxD7Dcp5YSMEnvtSaNGtusGTME/ucvWCB5IEEtyQKs6WF33JwkLdDE53GBxIyiQ+fO9pEkZ13tnnvullQNaZaaSCdT9sLzL9qevXtt9KgxNnz4KPvtvz1lJ0+ecaMOM2varJn6gp05682MuUaBizyX3PE+QJ6kr+oxx/x0O3bmmZt7uOyPz8JiEZgTpALEJk68TswX8kJMig4dOmK//vWvJf/jPbCP3BsC+IkTxyuJ8C//8is7sP+A3XPPPTL9AVxSX8qcwmWQMZszd46khAT0bllfrfolZM2szV/+8p81ZsgeYWwIoJlrN02bpu8LgIUER6OGtAm4HNVaupkG38X1BBmdB/neCBrg6X3U3AkQuSRMO30SGXveFxpOIzMDVHz00YfWrFlzGzBwgFvYF5foWFybDIdSSYEEb/7uklymWZDLAV4Aixcv+D2C7WTs6fFGrROMFUkXFANsJoA7gM9LL70sWTdtCdi7OB73C5aeWkJYEZgz6ibVYy8ZAVh6jkXjgAU9bRAI3DmnukwfAK0+ctMrXnPGHFq69H3tKUh7kRXyM0AN9bZcB59Rs/QrV8S4A/ZOnTyl+UDCiD1Pjb4rK+WcSQsLDEzE1l28pHmFPBEVBGCGc2ee8j0kIdgL2RNJlHB/YJKpVUOhQLsBwDeAt1+/vlHNaoUkjdm6yKi/HYkMlVtHTc9ZW+zLAFD2YTUWVyLK+6RdvHDBli5dpi0FYEnfT5IftJ1hb6Qmc9XHqzR3GGtk8SSorpZdlcSQ/dtNrJzNl4QZaaPchD15wLoOz7Jrk1jeZ07nbBk9o/ge2jcwV+R4KlMmr49bumypvoM5wnOueatW1qcP7R2QTHsyUa6tMpDyRu6ASNQSJKZYM/m0laiqA+Kon4uYONYVkmz2/T9qMZCXL5fqNAAzYuKYCzkQ97cJwnJHzY1AbgRyI/DXjkCsR5dScnhWUwNTUwviCMDTVRmLRyAOJq4gP21Dh/S1MWOHWF6qSCAOOaVAXMTCZZm4upbtSDRlbOIsn9UA+OrUxEUAzom52p/X/buzNyHor1GDa2psSuq5UxxSJQAF30MAS4BDFEzwRM0G8iE5yl25quBi/PjxMiAgUEMWBEPBZwgwyI6TIcWGPVhwKzDSuXEmsIkwamn76soVBYgAJUxTyDxzXJi4ZF5STBV1KQQgoTaOYxIAELAgvSNbDBBCwsM5kKnnJbvyOOzKFVu4cIGCJIIbarVgCAmKkBNhWY5l/Ruvv2EbNm5UU2Pqa1q2aqlght5kqtOR7Ie+QSkF2zT/xXyBgHH3rj0KWMkWA8jy8l1GQ8BBprpt29ZiYzZu2iSHN4JsGDvaGFAf5fbjXmPmRg+m4DgasKg4sjaR69npPwZxAdB/OxP314M4ghs1bI6CFy6P7/l8zRpbsXy5HCYBxxhCwMaF+42JxqTrrlcrCIA/wRoAOhgXcI/p3UdgC0hYuHCRWF4aEQ8aMlT3q0vXLpZKuRQsvyBPhgnUWiL9Asj17Nnbxo4ZZ8uWrbAdO3bLPdIbfVeJ+dD8j1ohMM4EqgAN7i1ANfRy6tK5g3Xu1EYy3dDHiyCWZuI0c2cNIl1EKseffI6g+84777Ti4gb28kuvCFQRYNKvivsRQAwGJhMmjrcVK1YI5Lpk0n8vtixjVhSBK8bnhhtu1PVu3rxJweL06dOtFNa2slKNz1948QWtA4LYgQMHqUk2QIG1FhIf/J6/w2J7HVJGa5R7hwyZNc4c59+ADa/zc7ZVgCiJLDyttae5SXsHXEArCaZN18n6ZU9A+gfbzv3mPJD1cR0dO3ZSMC+5tRIBGEN4/Scv1hPfK6YlXSMQSZ0l4xOYMOqvCPRp/REYKebK22/Pk1SZ+kmSXNwrQOfs2bPFWPrYNpDkD6YsgHaAuCTR9erZ2XNn9SeB/IULDpQ4FoweY8I8RjoazFKooTx86LCcT9lTmfMkwBh39hQ3hYqJDeLYAALADj3tGLu7775Hc5IxYO9kvXBuJDNkqJFI2pdfHpXcHfYWxhfVAp9hrgIg1YPz6hU7cvSoTJK8bUKe9gv2JeTgAZAyR2E5uQ7WmEuFaZFSoPvKGAFgkdTyewCH7x9esxxaMgRnVNoIIF+nsTvS2wcefEBriX0f4Mxx+Dzztf+A/trrkScyV7gn7LUc181LIulkJIm8JmkVSb6jnFIWxIVEI8BaZkr5KakwCqj7Q/IYj6ulDHOXdYycsnnLVnJjBVSxuTK3HTDWSPoo5UpNjZg45gb7ByCusppEXsTEAdwERL0HH8eifc439YlzY5NaEJdr9v3Xhli5z+VGIDcCuRH4242A5JRi4jJVsi73dqRk9wj6k1THWTJByrncCvLSNnRoXxs1apDl5Re7qQlulHVAHOYmqomLCqdVAxCPWLhYRsxeJu3mJ0Fm8nUm7uvgLThVqj8OYCFdLbaDQJmMKaQe1txklrkWSU6QJVVV2eEjGJi0sfr16md7xZHlHD9unKSIAcQRpPFgBJzAqhF4IK1zp0XvF4b0UoFcFQ1yaQSbH9XvuWubN9StkBxo977dduHSeZ0HtXrUjcCW8R4CK3cqzMhuHdCHPA8QR3Ci+ghQEAYgNe6eSM0WAVbLVq3slptv1rWRZcZVDxaPB/Fbb81R7U+jRo1txPDh1rFTR11P8AkXo2icpwexBHYcG0OPo0eO2rbt2xW4knEO1u84pT35oyc0zhcuXpC7H7Ie2izMmTNHNWMwLGR1ASbcH7kypgFz3jPLXyqOzM5k2XRHDb+9BtLniM+FAJa/feL/NXJK5o0DN5zyYG0wTMDhc5uc7ggAATQEn1w/Mi/G6cK5c+IUYUVg4JD+IZsaOHCAjHEIfpGUEQgDyN9443UFna3btLUHHnpIbGgYBjHTViMXS8YM6dKvfvUvdvLkaevapZsdO3ZCTq8FBciy6HP4lYLeYFQiYB8xUG4cUttfkZ/fcP14u/POmzW2BLcCgfkEcRnJcvkZcwrwTz0V9577xrU1b97Kdu3ao7VSVk6NY1IBPSCqOl0ly/169Uv0eRlRMCb5+c7EVlfbF19s1boGhBCEP/Lww1pLyDNh8ki0DBww0Fq3aSPw9o//+I8al3vvvVdsIMkLzHOYywSv/BvGqnWb1nbo4EHNW86HIJ0xZw6oTi7qPcY9Zb6HJAjHDg2ls1I+zJHKy8WAEIizJiX/g7VMxNWPDTBH4A94atOmtYx7NIO1rzjbx71z6303t+D9W7/YqnorzpF1D/PCCxt9xoEG0qEXIOf86quv6bvpU+k1aG6AxP4BG+XgOSXZ7n333yf33dWrVosZwsWTc+P9oR4QJkqse7RnBJMe5qQzm5UCvlwHxwUMc/40uEYFwDwLvelooYFJU/8BA5Q4IgkGuN+6dYvqganFDLVzJHdwM6VlQhgLWDRcSMP4CuRGdWOSa8rUJl/3mrkB0GauBsVAk8ZNdB8wzeF3nD/gBNdNPgsIDMy7GnDHo5ppFXKb5jxujMibSVYI5Jpp3lML16NnDwE3au+Q0XYv7W5fbP1CDBifZ8yoqcSlsmGDBlrPsOzsrbCNPNdC71Gx5rGYGDSAV3b/Cq0ZtKf5nOH6gkNwdbQH0zwch0n140unJaulOT0vZ+IOWuNmTVUHzX6F9NLXIMwd8n43SRGIO37Mqiox+6kFcTynOG4lTJzOkdpyNzyRUQ4sYCplZRW0aXATGVoNASjrMnHff+K/5uSUf7tYLHfk3AjkRiA3Av/uEYh16dA5owe3VXlNnEAcIWvckrE8PVwS1LPVlFlhfo0NH97fRo4aaKkU/dGQMiZlghKYOEAcEqUA4uTeJo8Lf5CpFi6DCco3M3E86OuCuCCzU+AU84cggdSSJUuyII7zR0JIRhlJKGCAhxUPdwIjpEY8yIjag/MeQSY1EgQyBEmANuqQACcff/Sx/kRy4xlL5Gg8nB1g8GDjAQiopO5MwAgWoCLUbMTtxKnjtvmLLZKjEeARdMA2ABZ5SKtJcTIpdofGrhhj4DDJddbKAj1IZEzoTYZDH0EgmXACUTL5ZMKRi3L8efPmy3gECRSBB9+h5sS4C+bnRyCTOrl8AQsCIuSUhQXUTlQqaCIQkENmVaXcEpFJ3X//vVGW/oKCHIJRmpSTgSc+mTJ1io5JkMUQqfg+MiuI7EkjAFc3BvDC/7p9AINRie6/XP++7fXXGZsQ1HNdISBX4JVM2q5duyUxA8DCjjJWsCMYTSDjW7FsuW3ZtFn3jetDEkVfP5z166mtagAAIABJREFUANZLFi+WZA23Rt4w+7XZtmr1at2raTNmRIEdIOpi1J+vUFl9JIitW7WRmclrr71ux4+f1LorLqpnjRs1kbscBjwALQLfYMjhVuwJ/SzYvUvKVVhgzZo0stLuHVSLyfd7mwgSBqa/E2gS3BK07dq50xYuWqj+Xaolq4b99XoxGTeo75ZbwxNoEgg3bFBf6wTWlmNwDbNmzdLY4C6JVJnzmjVzpt1w4432zDPP2K5dOwWEWGdcA+0wqDWCzaM1AsF+165dlNxAgsk5IhuG4WQeb96yWfVLsHH0PcPR1UFxRvWhrHO+EzMTQFS79u20Nl1+50YsrF9ACnOcNhHeyD6uGjWSIMj1uC5qSFUfSnIoYo1Yk8EMhvsWTFU4X+Y3+xHsDLWDAMzRY0arXgmQw79379mt7+bcg7EJYIqxYc6QfFLSJmZivKg1xV0RYEtTbuoCMZnxNQ+LWiFwBFACVCDZDqBGDejV0y9P8w3LfaS4MGicL5LQMH9YC6xT2EfWL+AQ6SdjhgkIeyJSTq4fgIgigOMCygcNHiQLf47BeDH3YJbcdCctUMgFIT2WvDyf/S7lvcoKC7RvUsPXqGFDvS/UGQIoeI/Y8soKMVR8P4kuJO7MIQBwp86drIv2vUIdl/vCOYrxi/q6sb5Vy1de7m0SzPR5ADLv6da9my1ZvESJm5kzZyiZgyER404N35rP14hhBMi1btU66+qaSpG8dKbXlRPeVkCJgKhWLiSv/PnFWvLenyQKvEk4ukhPSMoZ2aeznl+NGjSQvJh9Bobx0JEj1qhJU7G4rMcA4tx5Nq2aOAdxGTt+3Jk4EhDUulWlY3r2haSmmLgE0uO0epIGOSV1ctx/JbZSMKYZy+RA3L87oMp9IDcCuRHIjcB3OQKxroA42f9XS06JsQlOk7BwmbRL4lIknWvKrbgwYyOGD7ARIwdYMlFgiTogLtTDfZOxiZ468ajNdwZQGPUz8mjagUsEkbIPwWgUomq5KNj3BtKVVRUKmE6fOiV7dYIG5DHUbTkAqG3gTOACa6Ym0FHD2nlvz7Prrr/OdmzfIdkUjB5GCwRWTZs1taXvL5XMhSJ7ggCOQdabmhqCVgKCigr6QxEken0I50XWn+8X8MtP2MXLl3TsQ4cOSvoJQKAdANJNgFfz5s0U5Lz11luS48H8+OfdOSwaHgXLWKDDssHoYaJB8ERAcvz4CZm0EOACbHGZJMDArIXAjuBIJhHU6kUsDieLFKsQUGIuSyOIw5Rl5oyZ1q59WzF89EwiWLv//vuMhrQEhTCgBNcEdwQanAMBO2PE9blcE1lQcDWpC8Zq/65eS8FhMtzrYARAVhrmM6p1C2MRWLpvbTEgN8xIoqmgyAOncBx3Mbys+xaswgmqtmzerLEj2EM2derUaQEg7kmLFs1t88ZN9s7ChZKqdeva1Xr36aOEgbshFkiWxrjfesstMj+B4QJQiyVibsQwECiL3DFhvd0IgVqgW2+9TSUte/bss8WL3xXYTSbyFIABLDinc+fPZzP9wXWSyyNZgnSY++3AosjKrnIvzYqLCq1V69aScgISxNpFCQIAO3MKmSOyLe7n4UNH7MsvT9j58xe1JlhLuPvBSPAeAsMbbrjO+vbtY5cjJ8Y9e/Za40aNbPKUKQr4YTW2b9smp0TkyjDZ//t//3+qt0JSzLzGhANWiusCeLF21O6ggh6JeWJ8GC++g356rVq29PXZpbOSDtxPXD0bNWpgO3fuEKvCvSrtUarm17hfwtoA5ngv8xqQAvCBxaJWi/Ph5zCGuBXiKAkQAgi4AVGJmEBAGPOa+8w5IKUNEjrWqfozdmgvNprAnP6A69au0/1gLXMs1jfHYyw5z8Dsc96YvTzy8COa3m4wkZIkm/o8kk3UkuFEC7CD+W3Xtp3Ok+Mj69uwYb3m5COPPqLfUScptUJNjcYZkOx1chmtcT7H50kkhUSR5L3qo1fhbExZuUAu/TPHjBkrRhqQJgOUsqsCXbSe4N/MkWA0wvxTLSIgLWolEKz3A0A9cviIwCnXogbV8ZjBuDVv0dyVEtoTcEx0QyYAHSAJFox2AvybRAIgj3vHvGFewTqF9gahXQHnw2cZf8A996pN6zZZV0zaMwzoP8D35sOHdR9I4mSloWNGG+fLnsu4oaag/URBYZHOmT2FliNIH71Bt7PSauAtZs4Zf0+GRO6TrL/gThm5BctwpMqZScAYDD2SVOoFYYtxyz167Ji1bttWNXF6JkSsGyBObYGitCvf48YmDuJIAgHiSMzwJurgPHHlII69inXN+9QiI3IOlWEP+2hkDoYChbXxYK7Z93cZm+W+KzcCuRHIjcCfHYFY1w5d5E6JsUlaLBb1JBSFpyyNsxWSryR1bGVWXGQ2Ynh/Gzq0nyUSsDmFeh8MWaaGPjg8mHGodM7KXxl3vIyYOJiGhF0L4gJYcUv60GogBN9eA8VT0WuCqGO5Yq+/Ptst16n5iJsNHTpMxfENGzWIakMuSIoDCEX3T3aRhxxZ6XeXvKsAnSw+WWEYOUwo+PPo0aMKCJDSkD1GagSbJllWXsp69ugpRk2mI8mUAkuy4h5cu6mAGBJLq985D2cC1gMHD8oUhIcs10BQ0LdPHzVznTtnjt16222qBQngIgTrBBA8bHE73Lxpk2R7mCPwewIzAi7kZgRBBCDU4uBKh905QQvfBVuEeQLBZuh5xxjCDsCoEAhWlHtTW5od9+ndy/Yf2K+m1jgUjhkzWsCDzwAmkcX17NFDbpgEmHfddWc2uAIoqj2F6vq+DuDqtpRwEPdNrwDcAyNLwCQALjdLl7Ze86pzmLpNxD05UNuDjmkEeAp9vGRKc/KEffzxx2KAcEakxo/eVwRvyKzUE+/IUVu0YIECbWqT3AWvUECDMcPZj4Cd1hIEwgSOAB+CwnMXLwksA4K5B7CYWIOvXLlStu69e/UR6D196oydOHE6asvghgkEz96brUZuiKwB6hUF9CNZHwwQhhnI6Gg6npeM2aGDe5QgUC1QXp4ADvMbACpJl6S6Jvv6jz78SI2xd+3crVo8DIqobYIhomck4AUwz7jdfMvNVlraTWADad2zzz6n+0KCg2ughyLBI3+2atVSTCZOlnfddZckl95kPWZvvPGGakdZY7QbQFLM98C63Dhpkpwm58yda+fPndN6evwHj8uYCAOizz79TKCzU+cOkhgT1ONEyDokQOa7qW9DXk0dIkwYQJd1QU0g4NLNbdzhkzXJOEy76SaxLTDbBPzcX5JD3E9ccLfv2C4LfxgmZICALaRrSPJg7GFs5P6qBuEVWnOsFyR4ADqug3vGNQJkmB/I41hb3r+vRsAN8ET/RdYYTbIXLVqkn1MPBXhlLkl2V1Njq1d/ouNwr6g9E5DIy9M9ISkB23jdxOsE5PgOgM/x48dUfwfbxLUF4xlqhZFM02SbMQCwYjzD9fGeUO/Hfsn5cb0wWABkwBL7LO9jr+N62ZvdfTYmcI4EGZaWmj8UB3wGR0rAKAkoxtANcJBUIuWj5g0jpityLSVpwjwLrTEY4w8Bu1euikUToxjVTHJdSIAPHNiv/ZvvYV9tqbqy/jI0oW0GCQ6SctQf8jwgEeF76AkbN2685if7K7VygGJYcaT5gwYOllSd9ekJFDdYCaYz/jwLDrvea1VjEbUZ8N5u1FX6Pua14hkBwitfXRb7vOTdd+XqSs334aNHrUevXpKxc43e3JtnS1QfjAQ/aiKfrYlr2DAL4nhAyvgnajuivnHsz3FPOCLx53lWXklvRmcUqbPD7ZL5FHpMfu+xn+TklH82pMq9ITcCuRHIjcB3NwKxbh27RkxclVXXeF2cHk70fauhHi6pwJCauOJCk5xy2HBAXIHklO5MSX0KgbaDOJQjHnDXgjhJ5VQTRy0c9TQuAQk94ELA7m0IvP4sNNINw5HtaVV2VfVYBEpkfwnOeeDSJoAA4tTpk2JI5JZ3zgvRQ+D+/vtL7fM1n6tofe8eQFyhUehOITj1OAQ7PPCR2hAAAdAAOwTmyHl4mAPiCBI5Lg9DHqySVxIg64ENFK6WOFUVUOqbBpi6ZPv37zMYDKSQmJNgr45LJIwMY8ADM9TxEBQxHjxICYYJZmbMmCE2joCYc+WccdVDVjR37tvqAYQUjJ5bod8VwQoNbglOAaacL7IjMuvUt+A0uGnzZo0ncqp+/fval0ePqn7k5//nfxX4UAAeM417j9JSyQlfe+1VOac98MAD1rxZM0kyJYdVLR+M2LeDOAdw3wLisi0qPBjyQKe2XwEBZTS1sr3isj2ZvOisTg+5WibO2QJAj/cu45i0F3jvvfdVb0R/PQIo7vVvfvMbjTu9w3qW9rCN69fbp598an379ROT06F9e5mKAGYADYMHDxG4lplGIiGAR2+3Je+9r1qTvLykHB+xqeeeYg4CcGnYoJHu3+HDR61eCY2JM1Ze5jI3d2L1nnYkBiIax53oov5vzHGAHd/LXEomYvbVJTe6AHRyTwnKkAxif48kixojWAMs3pcvW5Y1aLlw4bL6xLE2cCCFCWDuc65IIm+44XqBDpfd5dvTzzyjJABzA2DLsakL3L9vn23ctFFghvPG5ZWkha7BMrZgwUIlJMZPmGA3z7pFNWAw6yQYpk2dmk1aEOCzNp588kmxiTAygF/mf8tWLeytt96wUaNGSl6J6ybgihpCgA9MMawhQT/AkuCccyDRE4Js5gDGHW++8aauGQdRvgNmh7kS6gc5v6ZNm4p5AhhzvxhXwAHGSTSEx9UScAV7x1rExASGRmtQa8EBDZ9/8603tf5IkKhlhNxD45pLMHTcN+rk2G+4XubBiOEjZPySZX3ykMJV2NNPP60976GHHtR+4GzaVc3pcD8AWrg2Mt9hKgHQsIKwd25xnxITGvpXnj13TnNjQP/+Aj68GAuvN0xL2ggQU52ajGRcwsh18HteAGRdlyTnVwU4WTeAnwb1G2TbBTDetH3BTAa20s18XKLJ2NHGgHEgeRXcKbWO65XICfSVV19R4glpJWyiEnVnzupzPA+4xwBpmKR169Yq2ce8Ys0CigCHzz//nO4pLrzsg6s+/tgaNmwkENuhYwddA7XVOB0D3tu2bWddOnfWfKKXJM8aEg6SK6dSGot0NftrmcaCBAw7nVrURPue6uIExti5KFfIWDIet7KrVzSu7N/UoBYWFdiuPXusW/dSzTHexziwB7jjLI9VZ+N49sidsrJSz628fOSUnIEnArMgTgYqqGP+BIiTvBoQ5w3OSSTkmLjvLjDLfVNuBHIjkBuBv2QEYt07dQNZWSZTZWmaBGeqo15uSatBT59IupwyHTFxIwbY8GH9LQ4TF8kpVQ+ngB0Qh509dRbXgrgsExe5Uzpo82LuUAPFv1V/QxYzCmyiCF7HBIgRiPCQJygjqxwy5gAVsrn0naLeiwch2VhACQCLgJnghcCaLC/HIoAIBglu++8/JzsbLMMBcgTfPJABhAQ3SBiRa3Xt2s3atW+vmhUekgBamBMe+hXVFRZPAYLdxpmHdXDzQ4K4YcNGo90BL4IxmBLqcwgMgoW5mwEkJKkhkCY7i2QPwOq1GGkFraEZLyAORg7J2Jo1axXUIg+ECWnVqrWCHAFMWMVUUiCF7+IY69dtUABJsAbgIEhF9vnDH/7AiooL9XMZyrz3rrVr21aMBoAOadVjjz+mNgfuCOr31U1M/jSIC8DrjydqZG6iaDubCwi4LWotWNsnzuMiP5rXiQSDFP+sN513mS33wYNBlzQCyrkO5tGddzJOrfT5X/ziF1nDi7vuuMNaNGsuuSCBNvMEqS3zFIkSoGLY0KHuUkiDXBm7eMC2e98+9Y07ceKYXbqEcyASVnd0pE9cn97UucC0LjCayNekTT2cZEdeVeUmGvQWpAFzXkoyQN37GsC9uyICHGQ3nkioT1zc0la/Xom179BBc5medI0aN9ZcAIwwpPR0IxhfsGC+pLfV6RrLz0N6nJbpw6RJN0pKCogDFGFaMmnyjTZx4oQoUM/Ym2++KXMgJHoAWJgj5iuMyqZNmzWuzG2YvUk33qh1SR8ufsca4HyHDx8hGeT6DRsEpFu3aiVZolp7JJOq72zfrr1MZBhT2HN6qhWXFNnChfNlqgOgUB88i2nN0xty8KBBqrtjjsPmPP30U3bHHXfKwRbgRjAMgKIOCmbm9ttvV/DN/AF8cjyMfHBmhN0gyGf9hlooBy55chflRb+zkHRhL2HNk2zgfgFigpkObUCQkzLGs2bOytY0Mj83bNwgOSb7AMzg3DlzBUa4x+xvNFhXokd1TUmxwL/4H79QPTBzUAY2GVMSAhkmbQuQb8PAIc0NSTG+n3kIE8h1cB+Y017fl9Z/SKVpgUJtMOw084Z5x7lwDgCywHz5mAC+vAE7awtWlL2PvQB1AwkhzEMkl1W7GOT71DnHbMvWrVqjMKwhCeJSzISt/OAD3QNcIpGAc8+opQMYcR6vvvqqQBUAl+vkflNDSY863GZZ40q21aRtw/oNAnNcE/spa2Pq1ClKjgHqaJkB0/rJp5/Y2jVr9Nzo2auntWjeQnOM63hrzhzJn1nDJAe4nn79UacM1bG9ptuTTtwLf5Z5DVyF1rP3iZPCQu697irJM8lb41Tq2j5ZvVprByOhrdu2WbsOHTUHOA7rwqXRkWFKVmKZEYhjnycpGUAcJQ7OBHtrAmSp7B8kh/4UEwcbx57mIO6qPfD4T3NM3F8SVeXekxuB3AjkRuA7GoFY53adMrhHmhF0wh7BxPHwTZqleRAnDTUlxiYlhWYjRw4QGxenJi6BuQcmJdeCOEkfIyZOXAvGKDJM4dkHq+cOXp5J9AdcsL8nEKjtbeWMS7YwnM+6slJGB2RoASoAtwEDB+ohx3EaNKyvB3oICJCMnTnjDmwEI0hpyK6TiUUSRCBHcAAIJEhs2rSJQBUyO85lwoTxYhrUaLe8XIEbFt2lPXrahPETIklNOmpc7uxiZXWFxXAdC0XsQRIoVzGCvAr1JqPFAMEQWVyCRGROZNAJuLlYAkCCfMDjsmXL7Pbbb9N5O5sU13EIPjnPxYuXKMsNMEH+xcMXBgapEO8JLnx162FC3zuaHb/88ssKXKmn4k8MK6ZNm6pAvn79EtuzZ7cteucdBVvXX3e9zV8wX81zf/iDH0jKJxDHbKCdQdwd0II81tFYHTllNiv9xzM9zIVvWwPZY0aMW+13uHxVcyZyuwwATuaYGeReZcrMY7EfGFRqkAjqCIYBrswBJGPeIzBpvXr0tJtnzpSxAzVUgCYSAIBn7hU1ZApuzZsdS6ZGbQyBflGRfXnsS7VnQN7FfWjcpJEbK3TrJjZ20cJ3bOXKDyVpbdq0uVVXY8DzlQJjwCXHg8EJPQYJVN20Jq6Ajp/DLnDt7du1sVEjhglQIf1iXvFzjkGwyLwJDnrYwMPYIJ9jTowdM0GMIJJFpIjI65AE8nvOZejQIWr8zjxlbABxHA+nQgAYf2f9sj4BDQTGixe/I1OThx56SOPBZ+irqBqdymox95cvfSU+Auke18u1EvDjZAmQIFFAYMoxAbd33nGntWvf2jZuXK/7SAsAeswBdAFcJGpYl7CRAdCT9OF+w6xS91pRXq75iRyRutoxo8doHIODYujhhWyQ93ndWKXqt86dPae/cw+of+Qess68LYNb4DOeXEvYh0jEUDfpLFyVTZt2kwxeABisS+q2SKIAPpC3kijBvZK5A8PCXIGNCr0kYUCpeQMU//znP9d1wsDzJ4Bp3959Yqhk+BH1ZqP+i32FfYd72Kt3L++nKWl40pkiauTy8jWfkFTCwLpzaXPtndQmYhQF6wtTJMAWsdpKKrBHlpVLIUGCA8bxxMkTeg8sKPuNO6Z62wz+vnffXrHnXCPvA4zyWaSXSCbZDwYPoa1NyutuYzGxj3z2lVdekfkSc4V9irmOgyZzH5Am05uqSs0tGoJv/eIL696tuy1fvkzM74zpM8ROvvSHl8TqAgZJ+OHUyz4A28dap3l6yxYtZIKE/JzxAzyyzqidY1xQO3Ts0EFzW/XR6tOZ0j1hbbgaxR8TXgMX13ORtUXvN4HeKFVFnS3JB0A459yidWu1dmF+suZ9z/M6c4HCyCglgLhgbFJd4woZADFjyr4EC+9GK9/OxFkaYHktE5eTU35HUVnua3IjkBuB3Aj8hSMgEOftvABaNP12y2zAmdzqYmQMqVEos5Iis1EjB9rw4QPExMXpE1enybfAH/JKMrPZeieviauVU9ZpMRCxcHUdvQILRX0AxwkvNyXxGieA26rVH9uWLVuU+SX4IugbN3acaggITkMtx5q1ayQzGjZ0uCQmZN3pb0Zt0uTJUxQcvv46sqxRYriQdVFXQ9BJUED9DnJCGr8SDAECTpw4JSaNmjQkNzS7dVmlSx+VLc9LCBCTkVdtVtRzLWTy+XeDhg1tx/bt9sEHH0aua/liepCODRkyVBn54Da3ZctWAddZs2ZKAoS8hQezB1FeRE+LAUwavti2zQ7s36/gBTCKDA6GzgM1Dxr4foIzAiYyzhs3bFLdHQ59GBNgMf/3f//3AioFBc7arPxghQI72MCJ111nn6z+xN55Z5H3kQPEVVYpAx9AnGfqwx28FsSReUa6+00vB/UEOLVsW5BVhoCx9qgO7LP/riu/jH4Y6uII+Jk7zuZWObDJZAQacKUD2PvPk2LJCLZppl6Yl283TZ2mmjnYANXd1WQUFAXLe+6ry1dpbs2crNTvqsVK0wS4wK5cuexyOH2e1hFVqhN67dXZhuNdIp6ykpL6ClQvX75o6ZoquQtyfWID2rYRA8yfBJgE8ASYYpu+uiKGYeKE8TZ40EArzM9X5j04U3KdrC3OCYkia4sEAyYuixYt1Jz+yU9+Znt27xWDxrpibThL3FMMwdlzZ+y//JcfZxnlX//6XyTJu/mWWzSOkpGl0wo+Mds5ffqMWjfAut19991iRTAVgtVmTdFYnFwPIIhaJZImfJa/w7ZxPYAQmKVnn31WwBGQBNgeNXq4NW3W2Ba/s1igBXkd9yTIqoP9O3Oea6Edx++e+Z3mPZb5gBAYSmrB+D5YLYABrCTHQmLMPVOj61OndIwWLVsKUIX7yTz/eNXH1r1bN5keqRl0KiVmkfHgvgD2WGOMPYzP+g3rtTfBXgOCMIFhmrMvMf+4ZhgkwB+NtI99+aVqxjgO0r5mTZtpD/ry2DE7dfKkgAO1m3JzjMxRsPsHEA4dNlQyReZ3w0YNrV5JPbHBR49+qXEk0Ocz3LPQB5O6PeY9e50AeTwmMMWfWs81GZ1LNjEQzSvYV9UZRomcsL5gj2EXmQPssSTuqMFifJhfTO7t27cJnKIWUAPtyGwJ4Mu+s2LFSsk/qU/l3nHOGEWRjAO8A9gBnSFRRRKLY7P3BXdWlBlIX5lPqB2QK3KOk6dMtsaNGtucOW+pRnXqlKm6B8wTwN3WLVvENmOEAssLgFX9XSRJph6RNQWY37lzl02ffpP16tVbiR0Z9lRWZnsFIjFl7whMnEBc5LYsdYhYNpdKkhw7fea0XGZ37NxpTVu0cBCXiEsdcy2Ig9HE9Rl3ymO6dgCqWuAYChNPJgYQh4GV1OmR0+431sQB+KppoxM1rb961R764c9yTNxfGFjl3pYbgdwI5EbguxiBWGnn7lkQB+iQQ6Xq1hJWXVVTC+Kqr1pJcewbQZzXw8Gq0Wsp9WdAnDf7luQuKgD32jj/X62xSSSBi+yTefIpsKcHUEGebKKpcQBkYBpBMAO4AXwAQggyPvr4IwVIw4YNlyPa1i1b1eeMbDQmFDxM33jjTbkuYlgByINhW7Bwgfow0TAbRouaGdinUaNHyeWR4P/AgUNqhtu2TVsbO26sN54tr5RkjOAOOSX41hsBu4wGsMTDNLgJkp0lWOLfXA/BKEEGZiEEgAQuDua6S872u9/9zr7//YdV70NgxrGC+xmF6U8//YwCQIJ7TDXUJ6p+Axs4aJDkZY2bNFYQSiDgzmlICqvt3NnztmzZcgVGBBnU+mCk8PDDDyt7zTm9/sZsO3jwgAI8GkPjnLd33z577tln7bHHH5fkLRgghPvk9zg8978G4moAeEFye+1Uz9ZHRmxaXYBWF8R57eS1rSp4b5hDXzc2QcIFiHPTGK8pceYMG/KySEJ2WowTzAogHTv1I4cOWfu27eyee+5Whp9AGLkS9w0jCECfzElOn1ITdYJrDHSolaqoqrajx44qSO7Vu6fACwY2zL2y8gp768231HAY8EYTXpInZVfLzWJpa9ykgQJEmrdPu2maGFlqb0LTZGo5qfGEKQMowOJgvjCwf38bN2asdS8tVaCO4x1N6UNAq8bXNTWSWAJUqAukrcbdd99nS5a8J6MRzg9QAvty//e+J7OHBQvm2ZNPPCGmm3X429/+m9oDUL8V3ERhYgLLAuj6YOVKMd233X6bZLswYowbtYcExyR+YLkfeeQRBeUwY5h6sD7FMhfka80hb2Ws1Rw8L9/uve8uGzCgX7ZxNAE291sW/qmkGCBJz/IcVBFUq47tq8syw4A1AjziQgkbBlDjHjHerEPWBcE8MtUgt7vttlvFKgIISPAAMALo9DYeebZy5QcyUGFcOSfmV+jXBnvGmifxg0kM58HxqeHCjRC2lr0KRQHtRDCUAfwgVcV0ibosxgJgyb2cOWumauXYCzhfvgsgyu9hQKlDIyEkN878fDFizJHx48fJUIm9kePwOdY9TJBkdlJJxAVClDzL1KjfGkkfl2OnVQ9K3SdAiIbd7Ju8D3OYiRMnCuiS8GCv5RpIECFJRHYKOCP5xL3cvHmLxhH5rpqUR0kfmVYVAfa8LcD8+fOUFOD6GFtPQuXZrJtnybCJ1hGBibx08aL6N8KosW8zJ/bt3yd2kv0RwIiq4ejRIzZjxkwlRY4eOSIzHcxrUF5wGmqYne/yZc6RWuovjx5TkgWFhAP803rucFw43b3IAAAgAElEQVTm2O+eeUauqiQTYB4Zx9D/L+qEmQVxqmPTHlxFIYIklbBseamklBeYS3Xo0N52791rrdq0cTklFeURE6d6OJ2pP6f56/ETx7TeGQtAXCxOuxBXvQjEIevPL3TzmCiZ9ZeAOOZ5rk/cdxGS5b4jNwK5EciNwF8+ArHSLt0yTnil5U5JTVwAcRibyEUL3X76qpUUxWzkyIGSVMbiMHGRM2UWxCUsnkgaxUc80L1xQGQyIf2+1yfhT3ltvZSfcDZ411udvar9D9mlgxaylYAe/mvQsIEehGTTATdqVJqI2+uzZ1vjJk3UGJvg78ujXypIB+wAQgjiADqAOIIqsSxlZfoOLP+bNWuqzDGngq0+feAmjB8vcJhMETCfV4aYIGPGjOmqkaLpLg9t/Zd0qQwMAOwaLoFkgPk8oI7vD2OgOog8d+wkkCWIBBDgqkkQ1IlGyDU1tmnjRkmqABgEFt5M2xu/kjV/7rnnbMqUaWLHCBgJ0GBokIAhh+J7YWGUeU8lFaDI7ODceQV3gFg5HaaS9v3vf18BDYBFWerTp1WfAUuJJA0QR+b5hRdfENjD0IJj8VmwmTsgflNdnN9rbyp8rbEJ7+YnLqf0LHXdtwSpm+RqPmEiSW4tkAsOppp1rl5y/ZLc3OK6vlCbCFtGoEjfNO4LWXay2N702GuLkJUuf3+ZnTpxyrp266o6JrL/mNTQ4oI5RLBLwAXYJSCmGTCAGeBEfzXYFoAx1wMDRI89GIV9+w/Yxg0bBfZgVhm3hg0bCyiUlnaxQQP7i60FcNFmYP36dWKOkHwiXySIZM4StB4+ckQJA5IKecmUwJfYjooK1RxRDwpoADwgW9M11lCbd9WaIDHeuMmSqXxJ+Fhz3EeklAAb5LjM1yVLFks62aVLZyUaCHppRnzvPfcIADD/AUVeO1UlgxCMOZjTt99+R5ZtIghFWkibD0AtbBpGOYwDdZ9I4+jBB6ACFMNKAP46d+kkA53du/fY0KEDVaMHA0RQDQBgXjD+Xt/q/RW5FrGgV69oL2PM+DkAC2kmCRcYEoxakMlxjAMHD3iN0xX6ZrlFPO6lJHQ4HvebYwHaAAEcHyDFeP/hpT9477yZszTneC9Okdu2bY+agFeLucYhkvnC+SMLx+kVad51110v0LVjx3Z7/vkXtA/96Ec/0ngj5WNeA0K8B2CJgDbXzPoHEPoe5lJO5JaL3lkkl0OSFrB7SDiRJnLOADPYqrqN09WHUwDL23BwPPYFrk8Kg8htl/5+gCrMYLgWWCOA5sYNG2T8hCwRoAc7D+jlWlet+tjbuDRtGpmAJO3M6dOqXQQIAWa8CTVmWb7+AafMa9xF2YtkIBWP65hyBK2pcYOreiXaPLzGy3vCAaZRDlB7TLsNEnP0I2Td8yw49uVxu2n6NO2D1MIyV2FDJ06YoP2MucA6Zj3jCopr6rbtO7RmAY08V2i5QCJj7949cgkFuK1YuVLM4OhRoyT1Zew457RbiLmcEmdKtaWhFYLX0VbTaiDu/RjZ65kXuLzu2bfP2rRrZ4NwRYbtjXqWRqbNYuC0Z5qJiSNRAIijTUk8iZGV96dTL8gMII7xiVl15CxaUFAkZ01aOzDuJIv4EM/VUHvIPHjg8b/LMXF/eWyVe2duBHIjkBuBv/kIxLp37pLhoYmxSWV1pRpzY9BB9o6aOGrY4tSz1ZRbvaKEANzIUQMsFkNik3LAEjFkFFDr4asaCQJ1Z+iCD2GQxOHCFUDb16/wG5m4rESOHmQpPVx52K5du0aBIscl6Crt3l3BJw5iBJy44hHwEEgB+LCLpparVetW2do27L7vuP0OKyoujhwQM2Lwjh87bjNnzbKC4kL74MMPVWdGg3CCb7LhBKoYBJDtffChB1Xr4dKZgmski6pn27BejmFk1IOFNgOErIkgjWCMhyRBGA9agB9ySKytCd4cgHiWnAAIJgdGyM1SChU4U+eCYQTSJwJWxpF6LbLQO3fsdCOJZFKBmwrVy8oEgBR4Fxfb+LFjlClnjBhjpEsAttffeF3yL5gUgsFXXn01csobL0nXvz31W5sxc2a2Mbr3dkJC6sX73/QK0tKsRDYq9Hcm1oGbg3eH/V+fK18Hf3W/I/Rkqv2Mg7kgP+LnDn6vbVXA51yOlud99aKCfu7XypUf2SerPhUYbN+unRp77961S1IjQHG4DgLJNq1bS1oKYKeVQDzhzoQwAYBCAk6y+QTUfh5uOsCfEydep0CNe1ZUmK8+TQRkuEEumL/AtmzdosAPwNKjR6kkrcjrCOxkxNOggX11GbCCrNnHHrkldUPUoQGsmD8//OEPFbgCIACPADQZnezbZy+/8kpkfpCncyXBP2P6dAWzJDf4+/Dhw+zU6dP21ptviMUeOXyYde/aVcEnhkQ4pHLvAT47tu/Uudx4wySxVMibAdqwcj/72U+tW/eONnv2a/b5mrUydamsqLabb77Fhg4drmsn2KY+iFffvr1VL/b23LlWXFyo+jyuWW6gl3HWdHMXJKsAX+5XqKNyq/Qg93NzH16hgbonQrx9g2z6zQEw65fxUR+tq2UCIwBApiVJDtYeIJIXhho43t57770uY42yEpgMIW9kbQNWJk2arF+xHvlOWDjksTAtY0aPlhTuow8/tGXLl2n/euSRR/V+apmo5ePcAsMDWOO8xM5obrurL/OBujTmHHsU0mr6IQKAkY4yb2H5AcuMG9fHnEdyzLgBKpxFBNAlxYgGdpOEAKCHOc75qy9mMqGaxdWfrFbS6x/+4R9cekxiR8d2YA1zBavFvIS5IjGCnFHrndYPcrNEKp4UMCPB5A6J1O35euH+ss/xZzCOUq2Yao3dIdddgT25RWsKmscDXugTyTEWzF9oRw4ftf79+4o55BpI8NBeZO/efTLSwUyF/RJgy7WrHQO9N6vStm37NpnOnDp5SnJWxhBjmt69eguEU+uMbBGHT0mZQVIJd6nk3AJzDXBVnzhKENI1VlVdaS1bNLdPV3+iBBHMI5Lr4nolNjySk3IQl8S78yV20IGV4zOwZsxLnmnxBONU7ck1mLdqEogF3oOvusrKlcgq1vqnJQVgv7CgyCoryow0JM+zsDbufzRnbPI3j8hyX5AbgdwI5Ebg3zECsY5t22XIKCeSXrsjBo2MZlWNpRIFMpWMRSCuuCBmw0f0s1GjBqpHHA2/le2GNRHxgr4jHv3nBdUcSy0HZLPtcC4Pd606zJtnFJ21IdhwMwrvk1W3ForAiwCXhzwBIZlmQBAPeGQzBEiwLa+88mo2Sw7gIxjEoh95FAxSsPSmXodMKuwW1xCkejRBRno565abraCoSPUQH338sfXp3dv6Dxjgmc6SEjFRvPfBBx8U4EGe5Y6SDjzIGnO9PFg3bNxoN027SQA09Nk6dvy49evbV3bWztQ4WxRaDFy4cF7ZbYIeglQCSh6oLnPyLDXnjJST4JLAnCApME2l3UttytQpqqvC5Y1AHkko4I4HPZIdsspdu3S222+9VdltzpfvAUTixMYx71dvtCZie9584w0bPmK4xnHf/v32m986iBs5ckQ2iy6H0a8BuLoSxzA/XarldY5hzML76n4+zIEA6NxJ70+9AgD09zibFzFz0VwL8y36TdYB0s1wnE3lRZC6aeMWW7Jkqe6RXOUE4p3xAURzHwj8qWEcNWq0Gsdz7ysryy2VB3NzSfNa9u9XyySVW7t2vVG7hEkGATGs3W233iaDHjkEsg5q0pK94cCHdBhWln5pBKLI12g6HuRhwZnPo0SkshklBTBsgckKphvMHSz5YdeaNmmSNV1gzhw4fEggffz4CbZ06fuaazB1Y8eN0drC+AY3SJhr7gHzkvM6feqkFRW4+QVBJ0kggA0BNeMzYMAgsTXIJ99dskQuf9R53XffvdapS1v76jJtDD6w5ctWWkm9Bva9+x+wBg0aicFC4iumpbjIOnfpqHW+dh21Yy0le5PJyqWLYtRgjEhgnDh+wo6fOC7AS9KF5ASAlXXiTF1CjCb3g3nAvkd9GuuXf3NvCf75M8gOA8Bz4KciYncPVQDt6x2JHvf51ltuzbJGJAT4+c6duwUIxk8YL9UA50sihR6U77zzjiSio8eMEcvONVEfCLij3u6RRx/1xAJsSXm5WnkAmGGRYSq9BrNCcjyATwADgCL+Dphjvb/88iuStrLOJUWcNVN7AdcawCygwsfFwVQwmaJWjibX9E8ErMA60fMO9oYxQLYKg8daeOqpp8QeMn/ceKo6u0ZgPwFEYTxD2wBv5+j97xhfzg+mi32WeeQumi4DD+ZFQY6OhJg1zueY90p4pau1j3L+qDVgxgCI4T2bNmy2999bqnk0fcZ0ycGZO8jHMeRBaokrMQY/rDuAJuNN8iGRRIESExOJ9BhAynpiD8N9FIMU7hF1laWl3TUvkTJm4skowel94bz1hMvKA4hLp6u0164hQXjosLVs1VIAH0BIjSP3gASFqxEcINMk3FsNZGSEcw2IS+ZbRWVVlm0NII79ib9znrQVkXnSlSt6VjOfKstzIO7fEUfl3pobgdwI5EbgP2QEYp3bd8wkkzwEaqxazb5BY4CvuOUlCzCWjEBchRXmZ2zYsL42evSgqNG3y5Ec/LhXFm5zWTCHbDKDUyU9cvzBo75nEYgLcqfgUqmgubqq1hI+klMGwMd3kE0lYFm3fr0CSAAcskEy2Fiqc8xf/epXNnLECBszdqwCEaSA77//nqRDgwYOFFvAOWOWQDYZeSAyOmcUMyokJ/Clb1ijJk1U30RQRSA6btzYyGI9JgMV2Dj6PfFwD+YAnC/XFNgzJEVIEl2W5q6C9MkiyEACSpDFS86BiYRkNASeBA8EnbBjBMxI0AgsYc/ImAepqYJ+2VTXuMNhs2aSTZEx55rHjxsnl7djXx6z+++/X/bmMIfUB2KbX9q9m82cPl21KowX8k9qWGA5brnlVkl6OFeAwvx582Spjfx0+44d9tQzT9v0GTNs3LhxWZMVD6gA6rVW/zK6iaz/GeOsi2Sklwygid/VZdpqAZwDfcdj39xfzn8VtSeIAptaAFf3M7Ugr/b7Yll7eTeMoaccAWSFbdu205Ysfk/3BzYLAAOQ43eAA8GmRFJujkgdu3cvVeAGE9egYbFdLbuiICm0ziDYBbRQCwerQxYfoH3d9TdoLhLcif3OuDHOb3/7W8mkOC426NTFLVy0SPcJxhS2BrBDb7du3UqtrKxCbDFMLjVmsLAkMJgnBLMElPRj47O6foAJ7Gx5ha3+9FMB95UrV1hFZbnYCaR7AA/WEMYNo8eMlmsf95B+hxfOnbPjx46o9oz72LRZc9UptWjRSkGnWo7AMlRWK5nyxRfbFCgOHjzI+vbroYTLmjXr7KMPVxnSrv79B9qli1/Zli2bJWOWKyd9tZLI6IrU2Lpv317aZnBcxPSH+QZTDkDevWe3wBAJHxh1gn/s9JE58j61y5BUjCSLy71hygmUYaD4NwwQgDSAlMBWESCH/Sq4WTJfGAv2DBhxAAzAkr2KOjbkoufPX1RtK20CijDAiZJYSJ9hxzjXKVMmq20JL+4bta0YMN19113OdqVg7twxMBga0eQcye1Xly9r3wXchTYaFy+eFwglUYBBk2r1CgsEomj7wLmQtAsGL+5yGxODyp7DdwK2YG+RFzIeK1aukPvkpMmT9KfYoLx8yXMBYjBDL730sn3vge95A+usCUe0fjUXkOx7wsr3SpraV0WAs0QSZoA4+y4qAJqVY3oSpOp8hu9r3aa1ZODMUc4h7Idq4QFjGbWRUM1ZIqFaafZT5uKaz9fap6s/s1ReUv3kYCS5n7B51CYC5LZt+0IyRBJ9cg3u188aNWqsteVycVNyhNpoxo4aaiSjqENKe5RKEon7Mb32tM4oNVCy0JuZsw+o8XfEQKrVQA37TrGtX7dezwHA5cFDBy2Vn6c2Jny/1AYyywoul98O4hJZEIdjbo1VionLt7xUvlUoWYGJTYlYYUAsN5HES2X5VYFE+gvmmLj/kNgs96W5EciNQG4E/uwIxEq7dIUnk6EJNXG4UyLHSsh5MmmZdIYGAhaPVVlBXo0NHdrHxo4dYgkAXiyp4IUMal0QFxkfu6wrxqfJdteCONldBGfKiAELPYzCw/HaejjBuKgmzuVpe3bvsVWrVyuwJgDCThvgw7+f/d3vbMbMGQo8OA41Zqs+XiXHQYJRSRavXBGw4gFLYOqtDby2iuCaptzIKRs0aqReVbiPca0wLaGXFDUaZF4JvINphJzwrlzNMj8hUEGKhhsmARGfw3SATC81EwAzzp06C2SiBJpInag34nrIzBPMY1EPaKR2h3GCkYHFodcWAQhNxLd9sU01cDTgJggkc65+cFXVkkQ9+OBDCiIlO9223d5++20BvjsjZgaw+smnn0oShGwO5gdZGeNCoPXmm28IGNL0GRD322ee1vV7TyZ6TDk7GDL7ASR41rmWjRXzqcL+SAoUzYfA2EbkxjVMbJjNfwLDZWWYdcGff6+H63VfjitDbZ6bOQDmne0FsAHgttn27bvs4IEjAkGqK4mSEbzfjWVwZqT2xF1Y6WsFAGzSpJH17lOqPwHWgDgHTEn1hSPgZ8z4HpgPesaROFB9ZLraTp08ISDOPef+MndIBAD8MCNB4gu44P0E3Z07dbJhw0cocOYccQUEtPFZQA3fjWU854zNOg2uyfQTqCHhzcTiksj+4Q8vCegQHEOsw4Zgy8+awAAIJo45zHdw7JKiQjGHoYl6FgxJTi2Rn0Ds2bPnbOWKlZqTXAOGEiUlXk9GrRRSSgyVqDm98tVVSbxITMDecO8KC/KttEd3sRt79+6yI0cP6foYA47Xrl1b3QN62ZEcCW6JjBVrlz2C7wo1c/zMXRgrxUhQ+wR7hROo18nhKOoAnGvlpZpcmCrcGqv9Z17LVS1ZI+ZDN954g/Xt20/XrprAzZutuKhEtVawp95PLCYpHnWFaridTOl+4ATKd+GSiwQcgwzkmWpDcO6saus4f2oiSbLA2pBcYexJ+midRlJO1hCs5+Ili/Un+zTgmc9hRgP45xwBDYAeAOEX274Q8AUMwq4hxWT/mTpliup+mXM4XWL6od5jMEzRugYAwc4fOXxYUl/GxxMeSPl87LQuQx+1sCdYRvsT8xgmib0d9prvC66TAK3OXbqoxo77xnu9ppD91k17GMdgWhQSOqxH9jv2ZOrEGHOUEVs2b7W9u/eJCUMqjDEW+yBzyF1bT6nOjdo/5i3AskXz5morg3kL4Mz74hVpbGmdgRkP58N6xTxmx46d1rx5MwFQrrka8y/VGqJcQaJJv0dn1DwZSmsU7832xdatqiWlHpo1yZoi6UJyyPucumxWLFwQwXwDE5dI8eygobvLWdnDAXEyc6p0Z1LvIZiwK1E/Q5l08fc6vU0Bezk55Z+Np3JvyI1AbgRyI/CdjkCsW6fOGTKDaq8VN6tO8yDkmZOwWCZuNdU1lqTfWaza8lPVNmRIbxs/frjl5eGq6CYiXoTuQIuoTyBOdU3U5viB5YZF9lIPfO+hkwVqEXgiyA19h3hDaATuAM6Pyd95gPGAo36BAIMsKMEONSU8fF94/gXVw5GF5hiAsBXLlwvUYU+uBz0mBH/4gx6Et956mwJVZRyrq1XTQXBE37hMwq34qcshcMA5LxTPY1lNthQmjhcMGccO2fDQD4mf0R6A8wO0wapgKV5a2kMsFw9tWBWCTbKgNKD1TLU/2FVHV4NlecrOnTsfAYttCt7IzPbp01u21vwOUAbz+MQTTyjQg21D8sPxYIruvvseZcsBKgBGpFwNG9S3Af366XvWrPlc9XYE68jxZMJC3UWMeqVKOeYBhgF4m7dstedefF61XGKQyPQqyApyRC8KqsuG1ZVLhuCvNoMeauKcTdPdzpbS19bI1QVoX18toY6u9nP+jm8CcuH7+ZNjumNeQhIw6gt3794lKdP5c/SfwuXNG/VyboAXAkev/3OmKRjFhObOBYV5BiFJi4Ze1ELdeKNqamrSGdVtLlr0jmSH2IgDvhs1aqL6GpimK5cu2meffqJg7uSpk9leZdwLaoEw3YClgoHBTGHU6NFiVWWgIBlZQr/zWiMHURcvXNB9J3AESFK7h9EDxhKdO3exvIJCO37ipJi/4KhHEE5wTuICowrAe49SmMYGDkyxoOciIyMRb7rtrqywwoBDgkJYOpIKsHCcIwEwUuhmzZoowISpOn8OMAIYpEYopfGVoQ6AIuVN7+nXhenPrt3brEPHtjZ2zFixVf/6r/+qgB/wBkAhmA4SPPaIF1/8vdZuv359xeIwPrqmsnLVGh48cFBAkHXPGOGWiNyR4Jpr4aVG01eu6JwAcbCM7AmBqeA61q9bp752JEyQSAIY2FP69O4j5st71/mcJLFz+NAhgVQCadYQ/eGYZAHEIXekPcPnn3+mWi364F2+dFmJGpIpkydPigx1qhTgBxk6EkOs++mHxt4ydeo0yafZi2jfgLmNO39S+4ajaJ5s97kWZJ1Mc9QFgHn2KhJKADPMfLh39IzE0AOGSvM/mlPsy+xpAEr2rNAiRdb6avJNwtBVA7xCrSLzCPMSABAJBxrN4xpK/zzu65dHj+qcu3TpGjnKev0bzCKgD+k5Y02LB0AWa4JECowoSRXmAs8Gzo/3lV+t0H1A0QCbDIhEdoksHGdeb25eqb6QzFeYWeT71CijyFC/wabN3FkyHte+S984Prtw4SKbNm2a9g7mIUy2mEaeY0nWkjOQ9IZz4Fmt+6C2OmLX4rZ/336xgYwv31lYXCQQxzVVI4/kgR25U5IO+zY5ZRIQx56M2U+0P5McAcSJrczQ9L5Ec471nUhQA5pn5RgBkThR2xRvyZIDcd9pbJb7stwI5EYgNwJ/dgRi3Tp2zqCZTKXcURFzk6pKetYghUxYTVXaUL0k42lLJaps0KCeNnHicCsowMTgWjmlUCC1RFlreR4DDvBUDRfVxDkT58FwyMx6PtHdxbI/i5qAh/cBFt2FrVg9fwBmBJIcFxkb2U8Cj6effsomTJioeg+CUYJyauhw2+Pn2JtjHrB82TKZjtxw/Q3WrXs3BTP0ZSLYGTFyhLVo2UryEx5uPFABgaU9ekhGxBURGFL/NHnKFMl6YMYIEPheAnqX53gvMr6fgJlA5MSJk4ahCkEQwQ6BxGuvvaZzf+SRh/UZd9vz5tQEnO5e6UEHv8MZE3kUAQDsArLQNm3a6dypi2vbpo0cJo8cPaJgB9c4Htp33HG76pEwRyFQRB5VhIws7iAGeeBdd90tAEhwwnWQMeb2EHgtWLhQ9VEEyzAqgDiCPmpkeL+bHJD1De6itZb/dWdjkNKGfoLqcxQ5bTq75cYUAeyHzzI3ghTzm2a3muxm59a1AK62pYEHPQHYBRAn44LCAgGNuXPnCpQib6MZ9eHDxyJH0LgSF0xqsvuci9uQ0w8sXywYgT4ZeFoyIKckKAOAIIWkboz3VFa6m+ilSxh8/J2cCAnSMcvo1LmT1VRV2q6d23XvkICp91NJPWXkxZxcpYlxlUwbRo8eYz/+8Y/tn/7pHyVLxIWPa6KeEhkZ85b5Q+Ns5qmaImOmEhnmcC+QyE6bPlPrlbkI68Z9ZL7hsAkgQV7JS3VF6bRcLbku3DBbtfBm0AR9jAPzWvb1FZW2ecsW27hxk4An65dr6dOnr+o1kZyyOQDiaG+wc8dujQ/N4qmFA4BxHjB/DRrUiwwortqgIf1t6tRJAi6AERqU0xqEfQDJcJgjuLPi+jhv/nwlUTCCQTYG2wZoQ7YISObfMIxIIhk32C/WQGCaOB7znfkHqCCBAlAiuIXFYYwxhqBv3meffybjG44fGkNPGD9RewwLifWNPJrAn7EkmQNYHjNmrCSLzEMs9QEc3BtYPdZvs+bNrFu37roHyEZpLXHrrbeoLQFr1Ns7eM9ADGRWrFwuEHr9DdeLsUdSSS9NpM/U7hUXFWnP0U4ci2ks+B33j3Gl1ovxB0RgIoXhjAP0pFh4ZL1cD4wY6wn1AHslUlrJveNxsZlIUrnHam2i9euskOr4KKambUx+nphpmLgpk6fodxyrTes2+juACHkwiTUYRE/E1ajRNuAT4E3S6fyFC1obKC5gNTFxkcy8okLXx/VQW/bFlm22Z5cbrFy8dEHJAFjI8+fPZpUGqBFIcJLEQ2Fx/MQJmUTRcqJHj56qD9X+WJ22Dz5YqYQMQMtlx9NlXEVCh72yEqUH8t1ITqmdLZKWionF9TiBu7OP0Ynjx23lihVi/E6ePi3wxrHZ+91wBzMkmLsawyjsW0FcHnJkmN6Epb8G4khS8FxWT9UMLU/KBO7E0uVA3J8NnnJvyI1AbgRyI/AfPQKxXt1LM/RZo8WAxXHR8hYDOFjFauJWXVktEAcTl4hV2MABpTZh4ggrKCiRO2XdmrgA4lRzpj5kFKq7ZC4E6wSOtAj4NjalrpxSmcY6QA6Wiiw4jXUJkBcuWGjFJcho0gIW1NggFXrqqacVxD788Pej4vyErKapUbj+hhsUKPEisPn973+vWhkysNQlffb55/oMtW/FsHNmcqfk+6h5ILADTNK37cMPP7IHH3wgMhzxxtb8nNo8sr88WAFgBD2YNJBVJchEnrN16xbr16+f5JwEcwR1sF9t2rT2vk2RBDDU2wT7dL6bwJLMONImAhiCBYADgINsM+fP0xkLd0AjAGntOi/Ah6UIMjKaOhP84sOCLIdA38FIgT3wwPds0KDBylLLjjoKEmF7qO3p26ePnTl3zv7xn//Jho8YYTNmzNDnAZX+J1Kzaw1Gvv5vAXuih6guJtTQ1WXo6oK32sXy7U7XDshCguBaEEfQF/F7dRg+B3Me9DtziJsjoJ2gFUv9rVu2ydiE8WOceQ9BLvJX5hJzlDEDxDMHqD+7/fbb7bPPPrFVqz+w5s2bai499uijCjavXi3XPKXJPIDxf/3P/5njQ+4AACAASURBVGVPPf202D/AknoAkguJ+nPx2dDU+9FHHlH/NwLr9997Tw55ziCMkrkOyQ1kuwR5NGPHtAGDG5kVVFbIoOf9997XZ7p07qJrwbqedhbff+Rx69Gjl/3zL38pYwfmgnsVuSwSwNKwYX1JZwk0L166JCbh4P4DVl1ZEbXPcFkl+wIBNAwLLMb1N9yoZsWsg527dtpdd94lBlIyM2S41RlbvHiJbftih6VrMgIC/PLw4SM6Rqgdwr2PGqlbb5tpvXqXas1ybcy7f/3X30hWChM0dOgwMXQcHyk1wA3jGMBSYE4BQuwL1EPBJMHGIKd78823NH8x/lDD61hM6wxgSkDO93NgpLY42Xbt0lVmFgT7akheUmxNmzS1l19+yVatWq3eaNOmTReYB8CQmMF8ifGEHb3r7rt0H1lvLVu2UHIAwAVLh/MooJHf3X33XdprAPHUrf36179W8oYWH9wnJKnsn4wxzB0Ohffff5+dOHnS5s+bLxbwRz/+kYAs14TrKfcJsA0opXaS4zEnSGh5AgqjkZTYWRhB5g1j7u0MygW6zpw+ozFnTiOBxDxHNaCR3JjjAQyYKxyXuRnaGkhGL5VFRlJbJJzU8PKdsGjUn3Ecjsm96t2nt5IZoaXEU0/9ViAY8OmGVTFJOjesX691APjiviBrBfQyHigm1n6+zj779HO5QdJe4qd/91M9W5CsI2MFhCKLxaUSmSx7LkkK1j8JOVqM4GopF8iiYhkB8f04EJMwmDwJhrRMaxIpKPfdkimrVlkBsmFXmvhc9Dpw2gtwv3EJY0wxAaI1Ans6jrjDhg8X8GYvhpEH8P3lIC5p6UzUgiNFTVye5JOMPSCONQfY5j5RL3f1ymUxcaFXH9d/3yM/ybUY+I+O2HLfnxuB3AjkRqDOCMRKO3cVE0dzYac9CKqpc0tYJk19RaXVVFdafsosFa+0Xr072aRJY62kXmOLGdnA0MstuFJGckqFOS6llOGJXCv9K1QTEGVgrw26g2wyqp9SLZ5/tlbu5nbVBDE8OGEqAA3IJAFIHK9xo0YKcAAXFPAT8PIQIrjhQQuQCXI42CwkhDBJOL3B7o0bP9769u3jwc/CBZJlchzAI+dNEMCxADNDhgzWgz2ATwwmAJsEQwRr3gQ4395+e54CHdz1qDOBdcEchMDhmWeeEUtDljm4aXqT8EoFWN5/jL5b7szpkjnqIhhf+iHtsKVLlwkceu8zjDLKBSYBmQS5OOTxvfTII4BCCvba7NcUOCGnTOO0lyHrnGfnzp4VM4NZDDVTSDapKyFzizQTG32C4nXr1tsXO7dbhw4d5TQYenCF4O2b6tDqrr6vm444sK9lyb5tpQZJ5jf9PpgskLlmnnGvACHIlXgFli+0EGC8AMpcG4EUNWhIZ48cOaogHsBy9Ohxe3vuAjFZBN58hnPlXvA9nA/H5V4RKDMOABRsxi9eOuvNjdPVdt+990luha03Do4LFiyUA91/+3/+my1buszmvj1PQSsZcdzh+vTqKWDPXCWoR0b4ve89YN26dtXPAHswozA2zt567Q/JguD6h6xYvRPlIJux5i1a2LvvLlHA3btXL9t/4IDmMkCuY+fu1rFjZ/v0s0/lPHjp8iUFnMGynnl8+x23KcHBGgz9r+hblaHZdFWV5iqsCQAJ4x/6KSL1xAHWmzbPV1CK3JdzZOxoSP/Ftu22aOFiO3PmnJUU17PGjZsqAGbDwJijadMm1rhJI4HLxo0b2d333G5du3bSOABAcKFEBg3bwpwFaAAIAFPI8wBfSCW5T6wdmJ8NGzYKVJPE4bxZN/xHQoU6WmrrYG4wTkE2fddddym4Zy0CSGhSDlgCfFMPhZwSUESNFWAa4MR5Y9QCW4YDJv3GYCWRTrPOJk2ebD179lBtLXsJLBOglkQCiSOAEtf72KOPCUQiT+V+cv7z5y/QXP3Rj36sxAEAdc6cuarfJclAEosaV2z/aY2BGyq9LwGV3H/mDHsB8xVXRvYP3BiZK5wbg48EG2Yf6TnMFGMA4yiXVtijZEq1Zkg8uZfMGdYAyQh3N0Wih1uk13qRSGCMGXfcHdnjHPDFZPCC9JAX+zXrCQBIPTX3k2PjEslxGWPAOXLxxx57VHssoMlbLlzVs4HEBvvw2bNnbO7ct7W/uhtnle3auduWLV2eraMjacV72YJgz7Zs2SKTEiS4SIj5jNfCmi1Z8q7O8brrrxeo4vrkMJpfIDD/ySef6jOARlhvEowqJ4h5mxhYUICju9UCpOjDmpZ7qctSE5KPvrPoHSUEGEN6nqIOqV+vvqVxw1VdZmTyhNKlBvUMjPYF1U4yZ0ikJvNoeZPR+2lzAHBLSjKZr8b3NARHtkqCi7pQnim0GKiuqkB6kZUSM+b3Pvx/5EBcLnzMjUBuBHIj8J9oBFQTh7FJAHGZGJCLp0PC4pmkpauqfTNP0nKg0nr26GjX3zDaGjRoopq4YA0d6uGUVRVwqwVxPG1C3yp5WEZFIV9nXP7YEMMleQHIZdsYWEYsFIwC9SYEr/369dcDlGw6DyseoDzgqS8jqOA41IZgWgJ7gskBLx7O1DoQRLh73wVlU2HUsLhuj/lI584CMUj1PDiuknQmNNclgIQpIThBikU2noe/JIXxmH6++J13lMkFxBEUIoPjPWT9CcgefvgRBRsELgRWBGuSJoohMkkgAYWhXxLnzX+B9QIMIqUj2GTkZbFdnRa47dyls1om0JAXBoTjExDCAL6/9H0rzM+3vGRCEjds8rGCh2XiOohaGjVupEbMBIrUMfHQJwjlWqtq0ta+Q3vV2gFWAjALAfq3Aa7aerRauaUnBEK7iW9fJX8KxCkwivpMBemlTDMipgimwHtb0SOpQiDj0OHDAlMwHhgZcJ8BzAQ6AuNllXbw4GG3F08kxOAOGjRQQIX/eIW2EEh3ATfMj959etnNN99ky5cvFYvAnBsxcqSYUYDxggWLBMCefPJJMXIwy9w75kAeToxFhfbEk09q/j/73HMCBkj+YD0JVgmsqKtiLZCdpx6IoBhGkD+RYgEuCIwZF66b+UGASlKCQBo2CfADs5BIFVnzFq00l1VPRrJAxhQJl3ClknbjpBtVD8nvQv809ohUwk2OmKOwBow34BAZHizJuLFjJe2F/QV0cc3MQdbusWPH7f33l9q+vQfEUhYWFltRoQevgFLWB7VPNIYuKMwXc9GpU3sbO360WDDuM0DiuWef1dwMfb9Yn8hPVXcVjwt8wzYQQJMYYs2wf7E+AR2wIABdEjuMFb0nYRWRUcJa9e/XP5LMepsJzg/ws/qTT2zI4CECiy5VTWhvgtEhsXTTTdMj0xFnlBgX9iLm2g9+8ENJbD/95BOxTNwzDFbmvv22jDWYg1wHkm/amzC3Aoij95wDioz16NFD+wtgkAbqt9xys5JXgItgboObY5BQcu9Hjhppw4cNd9lqYYEkxLghIuft0L6D7hd1lchhAYX0mWOPQMJ5+ozvVYBozEYAu87k4MIal3SdweXnwXmWZBfjSk0wn2/ZoqXGTLx5PCZAsytyZGTdwaoCYjg+AI4ER2ifwvyfO3eO7sOMGdMFdoOZEsciOQVwB5RSx0edGuvA29Ak7Myps/bG629aXn5Ke3uHjh1s5owZ+h6vv66xExgLbdpo48ePzybjALqMMXsA8kbmB9+L6yqgHnk9CTpYPNjVc+fP25DBg9Xj79KVMktKpVCl55QnVtLewy1do3lZVeUSfNrBvLvkXX2v5L8tW9qw4cPEmmmtS+3iII7xRvLCk5caQtZvAHGFRSXqE0fSBQCJmQljxn9iTCUVBcSZam1ZF2qbwt9xkqZnotjCdI6J+08UuOVOJTcCuRHIjYCend06dakD4nAjcTc56uEyNPwGiKgtAP3dqqxnz0523XUjrH79JhaL57ksLTIcUem6QJz/J3MUauvqgDi9P7JnDsF4kFYKsEk6VXtzQqF+YGn4He8h6F7y7rsKpHj4ke0nYCKwINAhoIFV4aFPFlrBWmGR7dm71xYuXCCDEZqnEgwoCMeYIRZTNpJGuJgNFBQWWTIvpd5LyKoARgQABM8O5uj55hJEzoOAkQw2QTWF9YDFYFVPvy5YG2o1KN7nHPluzEVm3XyzpG0ERIAHgi8CST4Py0VAoYc5ZhYFBLFucc85wAx4LRtGDmkxZVw3ARCfAZDSgPaDDz+ws2fOitnhnJHoYXogdpIguLjYbrppmrLXHBe2hBoUnNcIgjge2WSugQCCYAGwTFBCnSCBnYruq70pruRDdVoMfH25fZPZSa3ByZ9enH/KnZLvDlbpgC7AvBptnzypLDPjG+zZYU0JJmFIHJQXC5gQ3PB3wJ83d8+zPNWWVNjx4yfEplGDtn//ATEmMEaAEY4RWAUAw9//3/+XNWvW0M6dP2vPP/ecGIIJEyfahPETLJ3OSGpHDzicRJlfb705R1I9TEZOnzxuV7+6bHfedaeMR+gZhjEIrBFBK8E0wfmrr7yi2jTOCbMSQNeOHdtlRgHzhEsrdXasA8bi+eefF8AjsaFm3lpzJFlokg1Lnu9s7PlzlpdKet9G9ddy9hyWD8kvbIzq0fLzrSCVJ2Mg2F1cVrnvyMxgfue+PVfrhvNj3XJezCXApbc4SEuWDHtBHVzZ1XKrqoJlZv7EVH+qesB6JTI1geE8efK4HTp8QMdDLgyzBBDi2pBQSh6ZTuvcAQAhOeTuohhRuFkJc+UYgOLUackY6RNHUA4QA+SoeXk8rnq8s+fOCTAiYSMAB5Bw7djQnzl7ViCV5sqAxX376LH4ls4dSfPYMeOiWsBKAWiALWtZYPaJJ8T00xcMpgtreoACSZ9t27frfAH89IubMnWqGGU1Hi8rsxdeeEFgUHP20mWZ5iD3ph6LezV37lsyO+K6kfeShOG6uEbWNnsFSR7AKoE8+xagnlq+Dh3aC5RgoCKQXFJPoPKdxYtt+k3T5awb9j/2cW/m7bLkUAvMPOA9ADc3bzosd00SCYAg5gHzhe/neOxpJCqoKwbM4l4KS8u8JQmC8kHycNXvVtvateu09jCW4ju43+yDPBtgU91F9ZJAMD09uTaAHUDu+LET9u7i93gY2dBhwwTUYV6DnN2TUGnVTOMQCRPGuMEefv4ZiYmxksKrXUW6WskUkivUQMLkMQ9J0DA2JO7UpDxdY4U0D6cvYXmZnq1cB2XkzBueYwCp/Lw8gbjly5br3iJbbh2NExJljE0kHRUv5s6WgEGSo8xFEgvUgapJe1FJJI2NGtjTWDzhzdMvfXVZ4JLnIiCO8WNvpZQiXVWhVCzPQRIbXON9j+SafefCxtwI5EYgNwL/mUYg22KAmjhYuLogTgYnGZwpqWOrsbxElfXs1ckmTBhu9eo1krGJHiMBxHnzIzFxju4cxLmUMpJdqg4qLSv24PheK8msVWtkA/qoCaxnR/0YBJkYkJD9VKPfRFLZdx62AaDgVkYTbf7k+wkiCKIBJwAq77E1VFCzVetWCpRl31xD9jGlgI4AIL+oUPI2gmDYFgLKUN8hCVrHDgr4eVgTHPIAJyDgWABFHn78noDd+1X1VzBOAI28rF279jp3HuwETQSFPPz5PKAU85Pgisj3h75kPPyDCUxgvXD1A7wCAJFPnjxx0uo3qK/aO4IgpLEPPvSQghqyt8jmAojDYRDnPkwUdE1FxQJpsjZX8f9F1VFcunxZIIf+XOvWb7BEKqm+YZMmTY5kst4bitvv8qNv7ukWgPu1kssgpXTr/7/mRT0mRgYElQRd77yzWOcLGIMdIAAGXACiOb/i4hIFVLwH+W3rVq1s2bLlYkppaC6r+hgBqtuOf/jhB8r6k3Fv1qy5ADfyJUwdmFMEjzASsKATJ463Pn172oULZ+3Nt95SMARYmDjxejEngMT//t//hxgCHEFhiQmoGJuadJWlEnGBQ+YiUk6CawL6gQMGqNaNf7/44osC+sgmgwENc56aPowaJt04Sfef66MJM9eN4QPsFrU8zDMCeGrPtmzdZRcvu1wXNq9lixZiQrCMBxySrAj9DzH1EIArKNCWkYjFlf3H4IM6IhgWAMihw4dsw4b1dvjwISsrv6oECfeFwJ1asMuXL9pLf3hJ4Lh9e9ZvgZi45s1b2ob1GwUIkJE2a95U9UwwwWVXr9iBgwds1eqP1fuQwBujFljR0aNG26xZs6Lg2A0fwhSsmyQIskrWOLJF1jTzgesGRAN4+G72E0BvYNUAxvwMqSYSv02bN4nJAVTDmAA66LG4evUq1eUhx4Ud5Lupc1qxcqXmHwAO85vvf/9hBe30vQQ0EvADDBYtWqQaXsAaATnnhgMvda8AFZIrrHH2KmSEXCQW/Lhqsh9Quwqzz54HWBaws4yAJTV1KBhgfpkPGMFwjVwX4JR9ydsgxF1u2qql9g5+Tw0x53fPvfe4C2/GjU5IQgBAaFcBoAoqB1hJxufMmbMyUYJhAwwjL6aVAed48NAhmzJ5skARn+U+cg7sZYwbfdI6tG+vtRhqM2Eo2SOoo+Q8Bg4aKLMdEimoCNhze/Qo1Z4Nk0yCbcf27bZ33z4B0ksXLssNk/360UcfMVhN7smdd96ebSXCXMcoivnF84E9mwQc659Egcv8TXLaTZs22k9+8hOpG7iHrA3uM2wzgBQlSkV1jZp9sy4AbexF5WUoLqrEMtLHDpaOz7LmOCf2YfrlNW/ZwoYNHaa9myQCnwX8ZZk4lSfUCGSyXpDxwsxnYp4MkWSS+49RViKpxNRXV6/onsK8AeLUvF7GRSm1DKEul3NhP+Uc73/073Jyyr/moZT7TG4EciOQG4G/0QjEuneOmDiBOO9z5Uxc3GrSALiEGg/HrdKS1MT17GRjxw21evXJ9DmIi4rpPFgSYAvyScyPnYlzp0Gn7Zy98+D+GqYtYvVCsBUcDMO1u6uZZ3vJ1gJA6CdELQIBN9lPHvIEpWQyYdBUh1HhVtFkbslSErwSoBHA8pAlOOVBxYOWBzABPwwXmW0K0WNRAbnXU3mLBM6BLDB1Nb17k93tI8DIQ49+bZwXQQcPRH5G7Qygi+MjcSILTYBGVhsJI4EINWa8jyw1zCLsRqgFZJycfYuLgeFhDUCksSzXIWMOONVMRgEMQd6K5SvswMGDOg59jrDEJtgn2CaQ3rhho4JFQHVVhRtTwP5RO0IgjpU2Y+M24Iy993zi77RMeO/996xJs2Y2fsJ4OfR5vzNMPnBs8/5Rf+71TSDOEwPf9tmvm6Vc+w0wHIwHQS/3gxop7g0AlWAXJpPaIIJ3gmPADXJCgj2cOxnPF154XkzFT3/6U93DK1cw6sDd8ZScGxlb5gLsD8Yv1DtRZ0kgR00S48AcgsFp1Lie3O9k9y/5VI1aCdBvEKMPpFmqaQMsVCDTLRcYaFS/nlVV0kw5HjGEXtfGd8OS3HvvfQqsfv/7P4gBpcG0z09YrJiua87cOTqPqVOmioXAnAKb+2nTpuoeAkQI6hmTs2fP23MvvGKXLl1VIM+5jtWa6m3z5s8Tkyn2OY10Ll8MDXb36uOWzLMaZNeRPTpritqrwYMHar5gHkFgCdjdtXun2iYAkjCTOHz4gIABMtdpU2+y+vUbWSqFhLCezZs3X6xyZUW5pIbcH29k7Q6hhw4eUiKHoB9GJ0hZb7/9Do1RrblOaFfhSSBJjdOA0mqtBf5k7IKLohwAKyuybS6YYbBQGAhxf5g3rDHqctu2bSOnQnfRTNjRL7+02a/N1vHuu/8+saC4JdL7Dtk2LBzgHcDA3HrowQcl6yXJwjkh02W9AQQBDATxGFogJUX264Ye1Wq2zubJ+mTgGW9krsxx5jMgnTm/bPkyfQcJreAeK3VAvRJbu2atgAb1wOyTofE8dXuwuoAHAIM76DpTDXv96muvCqRT5wjTyZ7KfsQ1MUfot4bdPveDOkmYIu4RawUJeTBt4hxhHVmjgDC5qKaieq3LbtLCvZbrpnqbOSAR2L7ylQAz9ZfU/aF84N4y72GrSYB5PTKGKt7Pz11eK7WO165Zp5YWNJF/4sknstLTW26ZpX2PtUUiZ+mypZIecx/XrV+nJtw33jhJ58q14jQ8b97bWmd33HGnDFQmTBgv8Mf3Uu/I84a+g4m8fKuuyejZAusGeAdECtTR2gTpIr3Z8vNt7549YmcZ+y+PH9P9gzXlOVFbEyd7Sj1XYeF4LrHOqGEk2QGLVlZeZbFEUvV2PBuulpfpOQIIVhuR6O/8jnNkfPk9ckoci5HZAo5RqDzw2M9yIO7PPdByv8+NQG4EciPwHY5AbU2cpdXo20EcD4e4xTLYHqdoaGOWLrdkotJ69eqsZt8wcclkQYThgiGFm5i4OyUPXDUTiDoEBV9Ak0wrvLIsXNxr38gGEriGZqYB/HFWZCsJGngB4t597z1l9kvq1VPdDVIvHoD0hQv1WUjlkKMgHSRYG9C/v8wdCLr4rib/P3vvHWR3fWX77nM6KbW6FVpZKLcSEoooIZQjCkgCiSAhBA5gc+1xGU/V1Js7fjO37r3z7DvXvszYHmxjgghCGFAOBKEMkkA5oIQAgXJW5+5zzqvP2r9vd4PBU+/9MaUqna5SSeo+fc7v902/vfZae+1I8sjvwKARYCCVIRgi634NxqFOjrKvACm1DqgA9CX0Hkin9uzZbYWFXd0Nz1ICWUiGeNADigiYCcj4PGzOaZgNYwMImDXrHvVE4vORxpGNHj8e6/Q8PWTdStqDT4Iv6iwAiQRcoSaJwI7fI3Bp07qtXkdWHCbu3XXvSkZJ4TpF8TNnzVIvKt573/599sbrb1idnGzr0qmj7pmgiICCoJCAn88gSKBuA4AEQCBwobaJIG/GrFnWuUsXBbZyxYzsysn0e9+jv+YkWdN2IiQDQl3c/18Qx5wAjqnhIggEbPIF20VdCa0VCEYBbcwVduEbN26QCQx1R7AjSBz5/mOPPybzj9JS5pus/Ie2du1bYin4IitOQElDdNgODGb4PYJpAj8ZJOzbKeDC3HNtgPhPjp9QAuDhhxfIzhyXSoAcZieABALqsWNGWW69ulrbfA7jQcBLph925J5Zs1RHtGjRq9oryGQxzlE2PZWUMQfBMfJDXDZhZvg/yQ6kjCFAZq1QB7pt+w57/4Nd5OEVIBNMUwsEeFq8eJEYL6RXyWSVkgwAQQAUAbFYuLx8WeAjmWP985phwxxYAPzq13dGmzF65+23BUae+C8/tGvXLtuf/vSM5ec3ttmz77Oc7LpK+tBLj3X2/HPPWzKVsDlzZgtQVlSWK4hlTxGs0reQdfjA/Q/IOZHX8zqcCd3ABHloltYEjDJzR32pTE5SSTGmYtEznK2HzeT8YR5gXgiECZypRULWB5vEGURwzT127tJZoEsJqpjZ6lWrlQBA4gnDzvvA0DN3gCus4zvhUHvhgvr00RcQwIg0l3HDeAMzkWVLl9nmLVt0FsHmIZcEIDLXSDI5X2BDYVGQSqJCoI4WEEHygL1LU3TWLIZMOCQynoC3UI8Fu8jYwNT6mQbTj7wcVUFc+1193pIJsfCsGcaIdQTbD0AhqeWN7ZsIIDG/fB77DYALkGGNwcgit4WJBsTyud4LM27bt+/QmqY/IvPBvMlBt3493TdsHqCS8yWYLwUjKda7Gz953zeuD0kyc8h1M2+wT5xtrDneCwZ144ZNavjNfsf1k3sgoUVCjVYwnI+wrNevXVXChaQPEllk78OH36lzjecJxjIkBzEyYRxPnPhUBjXIK5Gy8v6MJXunXcdO1qJVa7XVgJVHlg4ID/W6SGVJ8gA8jx87Znt27xGj9knELFLDCHDl2SOjJgxRSGpGtcQAOvYEQI5nCwCsqKRc8mTWsZ4hCUoAvNl3VZJx9lpWB3GJSHqcbVUVZQJx7vyaUIJj/veeTIO4/8TgLP1R6RFIj0B6BP6jEZCcUtK1WFUNiEs5iKuqTFlWRpbFUglLJcosJythvXt3sTvvHGj16udZPO5NcF1W4n9AOsg1yPAhfxSjF0y0Ivv3LJl1OFgkEFVdTgRUcH4Lki3YAAX10e/zL/rtEFicPXvG1qxZK/kTkjgCRjLiuDLqQZ/jchsCCOoskD4SWJFBdhYOgwt6VlVUOxciFaRGjR5r1KYQFFTxHpEkEokPD3Okb+q7Q+PaZFJBE8E9AK13r17KBm/bvs3at2uvOhfugf8TPMFywTwcO35MQfLo0WMk81u7Zq2C3OnT71ZAFBwPecAS6FDfhUSL4Jy6kJYtW+k1/C6ADllfaWm53hOgQE0WrAzfJ1ONxIhxI3verWs3jfvhjw/LobKgSRO7e9o0MVjUv9FSgT52XAt1JQQZoT8fIG/ZsmViEunzNfSOYZKyhf5swYlO4D3qC/hNi/CvySl5fQjS/vJ3/zoT53JbnOowVnDb9cOHPxbYYJyw2x9+53CBHYJmAlKaBWPmgNSVbDfAgIAOlnT8hPECFlevFtlrixfLvhwHQYJ4WDHZ6ZNFz6kj0EYQSY0boDozizoz5GnnbeWqlTLSmPvgXNXNAL569+ot4xJ6XdH4G9dCAAE1UtOmTLbuXQv1/t4gOmWfn/zcXlv8moL3B+fOrXYYPfHJCQEoah8JWGEgWavMPT3CqMHjPrHJJ6lAs2fqgoIxy4GDB+zC+YtWURm38sqkS72yMiUtBfAePnJYgRx4nP2CO+bP/vZnarANmCCgrJudI9MR9iNzwD4EMODAyh9koQTQXNurry7S/Xzve9+haspeeOF5K2ja3KZMmWZVVUkF7CwdzhN66WG68l9+9ISapldKzpxpp8+csw3rN4phBEDDJnFtJBd4b1xYCWLpTQfg4HXe5NsBGvsEB1rOGyTK/A5ABrBCbVDR9SL1/oIRh4UJpkLMNesoGBAFcyG+D3hDHQC4m3XPLDFQ/nnlkspSDwiLhhMtclfYKnpbOjt0XoYf7G3mG8MSkgt33jnCJk6coGCd5BjjC0sHc4c0EVaIvznTqPXlbEKocAAAIABJREFUHqdOnaYm6gBYTC7on0ezcfY3YIXziXME4NR/QH+dS4yVwJNawyQ1HowzY88X6z0YBrFvSApglESiCsku8wsQuHb1qpQRnKPNWzTXWcO5xnsiteTfnG+0ndC+qZOjsxNzJNYv9wFwYC95v0BvjM3zgppDHhuSueeQWHNmvajYZayMo6TItWqueU1gEnUN9eqKMdy6+X07dPBja9mihUxgmE9cPAFdJMMAQgDgwq6FAkSrV61SvdlD8x6KmL2YjJ0++OB99d8cP25ctQQXYM35AVBt3aaN+umR7IOJGzFqlJQbYt9Ua5rhTbbj3h+OewDkwTKTVGSsMHvhukmsSfJPLTJ7JOlyd/af6uNSKZ1zXDtjD2gtq0CRcE0JC7V2yMqStJK1pGc1z1iLC9DpDI+TzMi2ynKStjFJYQHi7Jn530+DuP8ooEr/PD0C6RFIj8B/5gjEenbrnkqmqiyRqvQeSs6lqZYNAi5ZlVRNXMwqLJ4qtT59utro0UOtXv2GqhVysOH1YATPZNG9RM5r4eR0GX0vBO5kDqOGXdUAzWvkcHPkd/7yi6AuNJDm4U6WHJYFG3NAHI1XqUGTzTqZ2XLMGxrogU1dFE14Cci4RwJuMvM81HjQunmBm1kc2L9fhgKAHYI7wCDyMgILAiIkj4BMGvOSMUUKRZAAUKQ3Ee0JMFLxGrgMBZi8D/Ia2DbYOsAANSIAhKFDhqheChv1+ZG0Cnc/jFaUcc3Oqs7i83Cefe9sBceqRbKYHs6qRykvl9QJiRQ1T1z/6TOnFajBILz91ttqakz/unkPPaTgB1Zv4cIXrXXLljbn3lkKQngvHti//e1vBYDpQUVNCKAQtohmyMjoYDruHHGnajyq5zJi3bj2SFtb/bOvz2iYY9aPM6/+nRoGzrW1NQYo4R1cTvtNTJ0H/mT33crb21mQ7XYnz7fWrLWDBw7a3TPutu7dumlccOSjHgzLdZlntGmjABnmFVfOsWPG2ODBQ2zf3v3KxBMwU/9HEuDM6TMyeqDey1s+xFWfRk2WGD96GCYrlf0muGdNqIl067a28MUX7dzZc/bkk09al8KuajGAVFNOccmk3BfnzL5HtTxHjhwWu8Ea/MMf/iAQN3v2HMnlAOfMObU+zBsyYtxGMYGghoq/CfwAECQPWDO4lQI2AeL8jktfzQqat7QZM++RiQrAh2CPmilei9wRmRV1f+wzGAkAnDPCcauooOEzjZw9CKQWkx5ojAnW6DBDmMqQ8ACYsWfmP/SQZWXGbdErryihA/Bi3EN9GjNOHR/AlpYEkoumEhp3enVhEw+DBgvJvoLdJsHAXurVu5fun+sHIJOIQPLK/G7btl3OkLiFEqCr7icKiHkdNWOvv/FGdQ831gZnQEW5M4CcG+w/wARfOD4SaG/auFGSR64VeR/jy+/SOJ36NQAFSaSRI0fZokWLJJ0k4QKQZB4YTxwkOT9g1PgdEgskU9RT7uoV3QuJFFg26rIYR0DZa6+9ptdMnDhJnx3YNMYMcOkOgzD0FTJyYa+zNjhLYLI4F1x+GtVG6VxPaB9x79Rqcs+ADP4mIUBTc0Aa/TMBGTBcAg7lZWILT586pevhbAcosn6DxJKm87D3gEmYrFGjR6l9AOPPc4TPYPyoi+OMA/QBmrgfQC4ML+wmn8cZ7+0IapI/wSCLtR0kqJxtnPckUd55e52MXBg/2qMwT9QIc01Ic2EpOZL69e+nBADnHmAPSXosFRMoA+RxvvJv3gOXVVg8rufQoY9llKLnB61Ali2zw0eOyrn1u9/9rhg2nlGeIIt68ml9J3Xvhw4e0nnLfZ06c8qaFhQoGZLbsKGcLAHYQeTA8xQACBNH4gYgh9yZ+66kTVAF7T8qqvv3AeTZ2yRVAG5qWUPrg3Kv92a/AaIZQzFxVQk9XxY8/rdpJu4/MzpLf1Z6BNIjkB6B/2AEYoWdO6cIjJJGIEcGlj9qRWoZ5lK6GLKLeJXFUqXWrRvZ3+HWsGF+1CfOwZUc3wBxkk9GtXGAQWriooauDg49Y1hbZVdjN+8tBcKXs3A19Sx8htixqioFjxiU8KDnwTt27DjVQqgGR9I1txGHAdu7Z6+NGT3WuhQW6oFKYBykSDzACK54uCPXhGnBtW3ypElycOTBxsXyYCUwQlamwvuLF5VFJ3NPLQF1D8uWLZXUatY990juiSU3QQBBFddKsIahw6uLFom9oj6NbCtGJwA4Hp4tW7ey4yc+Vf1Nxw4dFLSQ1Ub6iDwLBqUazlAHQSP16OHP/RKccv3ItHhYIyPiAc+DfemypQrYeA+kgwR0v/3tbywnK8tmzZghqRMZ7XPnz9vPf/5zZYF//vN/UGCNbAi3NNouUPMxc+YssTUV1FFEBf7humpqB786z7XXYm0mjmAhZNzDWvhmpq56ZQRL1L9Y3qGJcM2acmCHkQtmOKtXrtL6IOjv17evAjQs4pHR0TdJMqyEM7SS3/bpo+CN+QQ4EFRz/7Lkz8iwzz79VHbwMCRkrMlcYx6D1Iw1Uq9Bfbt67bokg2fPntfnTpo4WY6Mm7dstjGjx0iOun/ffsnKJF+ToUyF3dKujcA+5g8AkkcffVRNogFSNCEn2OR6SRLIOOPCRd1jbr36MlMAnMB8sTZJQCDxwiAFExEkiXn5+VpzwW21O+ti/AQFrJgqsJHr1KGnV55AOwCVz0f6h/QzGOvk1Ilb4yYNFOAiBcQYhJpKmMVNNMPu3NmmTJmq8YIVBTjTEmTC+HGqxTxy+LAcRKdNnaagFRaR96E+kTo+6ra+/9j3rXWr1gr62WfsD+rmkCcCrJHKAsrlFFq3roArc0UfvIMHD6gFxsiRIyWpBFRzj8iYYUPZvwA3xgrgTSKHoLtP3z4KnElaYGLTqlVb1S2GejQCeFiQk198oVpWgHL//gNs+rRpOgMFjpNJtfEAyDHWM2bOEGBgLgq7FAoAcZY5SLuqwBuQsmv3Lntx4Yuax//+P/67fbhjh9hbam0ZO4xKCLB5z1//+teaXxIuyBgBrjA8nDGcnqHXXGhazXVz5qmNhHp2mpg4zkmAGeACKSJGGwA9GCCUAJwPl69cUVAP+MC2n5rCSZMnq+6PNg/U7sEwknjAdATnSIAisvZ1695T7RiyQ5QAyL2Zd5w3uU9P6Lg0H2AajE1INpFY0WMlZmItWUucmc68O3vKoJNYIyEnF91Mr+OFAScJ4vL0DPvy1Cn1JLx08bLlN8qzh+bNE8vH2mQvNWnaRIkRavtg5ta+9ZZkj4x5new6VlxUbO+8+67uuVOnjrZnz16dt4DliRMnqrUNIA1GFlDENbBneQaQROD7MJgAKM5YB84AOq+NI2myb99eJQZZK+cunldfvCEwcXl5WlMupwS3kWQlCebP1QDiWrRoZnXr1beyCq/j5rOoi+YcdHVHhgAo5y7PNs4A9fTLJBnrBjc8e4OckvWZBnHpeDI9AukRSI/AjTUCsQ7t2qvZd4pm32I+OPR5HmBqkqWHFnbDWRk8LMqtdevGNmnSSGvcuEAATbKMSPqEhJInC05X3hcutBjwp6+YOaKbrzkPkqlV0I1pSNScQAAuklqKqVGW32VWBB8EemSDeUDzsA9Z9RBYEjhQTwF7woNr2rS7xQQgbaLeh8w32WO3xEc6lKXgGQOHre+/r/fjIeeBgzuK8dkExryOoAnGgsz68OF3KMhBDkUGnTonMuWwX/2iZrGwLDwUYepgZXg4Iq2ETcSpkKw8Xzt37bbtH35oPXr0VHsAnNmC1JIgjbo2srUOlMIfDaruA2fJp59+WkwJZgE0uyZQYww//HCHpJUEM9Te8AeLfGZqwfz5qp965eVXBPioAyQIRoKKWQeNq5EJAWCQohEknTp92hoh/YyCK66/Nniq7UDqyz4wax6MBZbN6x9dNiVml2Dua/ukGtTRDkK1Gz4vYX5Ck3D1XoqabwcDBb1GaYmYgDXzRjB3//0PCGAgdwLQEpgSyABymCPAHGBgzpz7lPl+7rnnFWQTmJLBJ2AExGM//+6774p94DNnzZol4E4Qfb24yJatWC4gwnXjCjdo8CAZNdCsmcQEn0HgCQhUfRZtNixhTZs2Vn8y6qeo+eR6X1j4giGfvO+++xRAegLF7f8ZT1ihZFWVBpdAjfXuTnYxyTb/7Te/0ffDXgC4hKbx9XNzZbzgffXc0IbrBJwNHjREEtE3lyy1T098qt/h8whChwwdYHcMv10BJ18w4aG/IddGAMt4EEjCWuKoCdiYN3euQBwSPEANLohIP4P8jSAWUEFi4bvf+64+F5kabB62/T1v7SW2iqCZPe3GDCbABahm31ObyTU88MD9YhBZMzCu9KXjfejhxldeXq4AEnJTrPu3b98mNpF9CvDlfOjdq6899tgPxIQhk+b3GV+SMIBCgOf8+Q8LXMPSMR6sibVr14hBRGoNi8u+BZwCKmHqeR/OFBgdguU+fW5T8uV3v/utAFnXrt00hsgYkTdTb8n1sCZfeWWRGHiYTuodAT/cr2p3JU302l+uk/MOIxvWA2uXMxqGCzD75z+/rvuiXhKgwT6A+UL2GWTGgEzmhvOE/QJby5xQt0ebCz6P92cMmTsas6MI8PWVUuIDUxQkrpwfJN1grXk/1jGydQAkCTiul/FD2sz9sP5ZawAOAMbRY0ft40MfS0brZ0dKSRfujT3Ka7gHGCmeA7wmyCyRJa9d87Zdv1YkgHn//ffJ+IO6vexs9kqGJMSDbh8oUMQZzVwhdeX6Nm3cpJYFMMwYz5CoYPxJKI4aNdpefPFFOWOiiOALCSPX8NqfX5Ps8oNt22zUyJHaX9wjew2lA3tYUsd4XImHLVu2iim+dOWSNWhIycAwjT/Ajf3Fc0AgLpJixgwmzuWU7CXeqwI1TRJTLGoKS7QHefaF/c1ZAPhGRksdNYnM4OTMXgl9+XhOPvzYz9JM3I0Vv6WvJj0C6RG4yUdAIC4Wp/maGz2kMDdJ0t8bx6sMq1+XZqul6hOXGSu3Jk3r2+TJo6ygoIVAHA8oZ8vc0ATwpx5xAcQBEWozcQrUk9/OxNVi3qpZuVp1cXweDxwkKwAmHpyALYIbgieCYIIBuatdOG9Lly2zDu07Cnh4jQXuW26JTaBDhpj3lFNXRoZAIdJHgBnW7kSqvKcaAdMQtbxMAQeBAvItZDcwATjNkUEHWPLgGzxokPrYAaqoa+F1fC4BEgEOmWdYM66DJuVcGw20aaw7asxYMTYEHTCJfJ96P/qDIVlyoONBewAzgDQyvjAZu3ft1s/79ukraRPjxZhwzStXrFTvI7K+rVu1ErhomNvAxo0Zo8/EkY37JsCCpVq6dKlkUWTmCYIBKASwBEkqlieTH22iGtDkYO0vJZI1wC3IcIPsK4C44P5ZA84crNVm5ry3UgBwzu6G13g9T3RB1UpPX6GZyIaqEqpjga2kdod5a96smYJQ/oZdZA089dRTCqS5TuR6gHKa735+8qRkUli9V8LWVdFCAtlhsQJOWDOcI9XPKiNuq9asseUrlguoyXo9FdNaK6/u9QTzB/PGmqofSRIzrHGTfJs1a4bW6D/90z+pVu873/mOPoN5IXiF0ZC0NJnUdTAnedi+C4hdcyt8GgnLQMKb1BNI8x4wi2rQXMZ69mQAaRyYN8YXt0ytm6qEmDj+ZjyQoskgIu6M4W239bH77ptlmdkE6VcVALIPeF/WKkCILxhgxok+YXw+QfnIESM4aMScwbDhRElyhgAf6S9zBXNDsoOAGHCFfJR+XLTCYJ2SlMBgRSeQXDmLdP0w6yE5w/Wwd3Ap5Wfsb/YjgSzy1mYFBQKAnCNHjx6xhQtf0H7nbKD+UYYbiYSdPnVW9bCw/jD6LDPWESCOmjlYmH59+0X1uCm9Zs3aNdpjmM4Q6NPOhHFBFgt707ZtGwXWkuV9clxyWBI4jB8mNkgsYVCaFTTTfNN3jnkDoLz7zjt25OhRmzN7jvXo2cOQKDL+rFl3iK1UvRjjGXrhMSbBMIn7Z344L2htMmnSZIEe5pFFw3UBHmEZx40f7/u+qFhrinFmzezatVP7hXpgzIHUlkE94U5q3SDbZO75ndBXDrDEnHBP/G5o0RKSL0EaybgB2qdPnyZ2jzWtptUyJTKBJcYcQ6vQdNub3ZNQO63rZTyQ3DNOsK6wYADu7dt2yHwLd8q7ptwlxpEkF8wiv8819+l7m23etEkg+YEHH9D+PXr4qFx/AUiw4YwDCR8MgHjmTJo00V56+WWxi6guAN7OxiXtmT89YzNnzIzaTwxUexnWDc8A5orXYLrDYibhAniE0bt6/arlN25kg4cM0TohSaMkSSwlM5rAxPHkDcYmgDi5MFfSi84Na7THEwkBfQAb6gP+z34mQSfQVreO9/orc6dh5Pz8zevmpVsM3OThYvr20yOQHoEbbQRqgTgQgdcyef0ZMkp6/NBctEwgLiNWZk2bNhAT17Rpc4vHsM+nzYA36FZ2PrhRBrMTy1DdlAfZnjGNBJfVUkmYF32uXNHI2vLlfeTcLdO/cKwjMOU1SJACE0cGnBo1AgYCOR5sfMGWvfXWWoGPoUPvUIbT5UMEKAk94HmAKltKfVxWlmpbME0ZOGCgGCEHfDRIpRaGRrbI7LyXDw87ArU/PfusQNm0aVMl8yJDzQMcpz4ymzBt1M7xIOV3MQ/h9/cfOCAASA0MZgW79+yx2XPm2G39+nmT48pKyWqQtuFAR1ASvgKLFcZV4JQGrjygy8ps3/79ypCLcaxbV/caxoTggICZhzoBU1lJiQ0dPFiumNwTzBTXAhuBcyFub/l5NK2+rABaABPnP+ynxajV1K59dYHXrnP7an1bqIEMYO+rIK5GhlkbwPHvEOgF2ZX/vAbEfbVWLupZIfKXpvUpMUuwNEj9CL4JOpkL7hGWk0QEkiXqY9xkJy7Z6609e6pGBWAOY0Mwz/dodM57fHwIZ8oPrEXLlgosWYvM7+tvvm4DBw2SNI3XwXYgq2RZAyiwMwd8EWwrIJPUKcuaNy+we2d7neILL7ygoGrBgodVPwlDAosKQ8J7EAgTvBLY47aa37ChPs+z9YDDupo/QHeoJ4VtxfKeAJXsPkFc/dyGVti1q23fsUPOfbAhYWy5JrE50VoqLioRWMGM4r7777GMTN+bwV2TdSBW3DwQ5N4JaNesXq2+YLREaN6sQA3NAcOwLATOMHW8D/V3gGB6eiF1hGF48aUXdd8TJ0zUz5kfzGWOHjmiIB05HPVUSOCaN2uue2M/MKYwGuwfrgkHQcAi837fnDliTbg+JGuLX1tsOyIWjt+5rXdvySoJxJFSLlmyTGMLyGXfUhPJfgG0T5k6Ve64tCZhHbK+9u/fp6QVLJlkhDESQRX2yisvi2kHWMIAc6YxdsGwhHrMrVu2KonCGYEJC66IfDHXvDcAD6YLVpPgHlaVWl/WLPdT0LRA7wnoC8A29DbzVi1xASvq84YOG6oz78tTX2rdwCIDZgCAgB7mhD5lAADOxADKWEdr1qxWEgO2lTENdcCunPAEmMxTcI4twbDEpXyAMn7Oucp1AWRIrLhbYlJ2/ryehFpYT6HvG/OMuoGzlbM2ADxYdPoSAv779u2n3yPhx1pnTEiYHTx4yLZu/cBrL6uqxKhxrq1YsVwSSt6L8wCWDLMY1sG48ePURJxnDmsfdnjs2DF6fgC2US70urWXjRs3Vmc565m1yrjraZZKaR/zOcjxOfe4L+aS+Qp1uwFsAaTfXLJETF9xabG1bNNK9wnTDvgK7LqepSRpSGpFxiYkL93YxEEc/UNhYdmLqAsCAGf+5bocj0UtHDA9wR3W1Q5cl3+OJ5oefPRv0kzcjRbBpa8nPQLpEbipR+Av5JTuGul94uJGU1BaDCQsKyNhsWSJ3dKumY0bd4fl5zWxzEz68OACGZgX7wknMVx1s++o8bfYNJfMxeSGKQGcQJoCb+E4t/r2p17NvIS2B7wMoMKDEZkL7m0wC8h3yOzz4CYAcIOFDNU4bd60WYHKoEGD9TrADAAEZonAAeAWTCloaE2xO023YfVCryhJjywmtsPlbi7/I8iBYaHv1db3t6oWaODAATIMIYgkOOYhSG0dAYr3WPNicoIT5C0YCuAGCQCg5gK3x+tFWGZXSOai+qQNG+3R73xH7AIgJAQFPnY1gxUeumSwYSdgkMiyyoY6M0O1PGTaYS8xjPDxzLCS4iIraNJYUiDmc+OGDXbw0CHdG+CUYPPzzz6zDRs3ioUaMWKkroFAj2bf4m9rOcIFgOWAKpLK+kVXr5Wa2kc3s0ESxJeYNFZgdW1kTQPw2ovi67WTvloi58pazK2vTdhl5Lr0OzSNCX2t1q171/bvPxAxYTBC7toGyJM0K8PdBalxDCYZgAaaQ9NrjkDLEwL0HUuqfQX1Q7AbsFb/8r//xfoPHKBMP3VYADGYG2RSBE+ANsYXcESdjmqRcJ5Tb8Esmzhpghg4mCNkbTQTfvbZ52zf3r0K0tTrqazMLl3GXMSbVdMTMBvWmHuNZyhAZs2T9cd6H/DJPcGK8XmseYJt6kQb5tGT6oy9+cab2gdMnzuwIvMElCUEcJl3zEMAcczT4CG3W7funcXesuZxdoRBJgiGoWG/EvzjkAkTx/+R5VKTWL9ujvYg18Scsv+JFEOyBhDCGAO6YF4ACO6YCouQ1FwSeLJ/YOpgZagzozk0BkUwdZwVvKfMG+T+V0/BMaCX+Ro5aoTeB+OQ3/zmN2J5i0uKBI74vM7ULyWT1rRJga1evVZBOwYWrLfgVIn8OjRRB4jAGFJXx/XXq1dHDHaw12eMfv1/fi2mHJke54AAczym2khAG3NG7SBrjLUH+GBdcG5QWwXTBDC87bbeOgNhMvkZ18N6gJUbePtANT8nSQATj/SXsWdNcO2A+iuXL0sayPkJewZjqPOJ/mUyTCqzkye/0NlF8obvA1A4S5gj3g/Z5NtvvyPHXeSwsMReb5ehWrXg0sn+dcmwzxtzwWcBgIKcnr3EWstvlK+6NJq6jxs7rrrvJEknfo9zgpYN1AkzVgBE1tjOXTt1TDBvAE2AGvcLgwy4ok8dzNzuXXv1rCKB0KlzJ3vsscckewW8sY9g7C5cPK92GKwRmDbOTVo/tGrRSu+LuQogFykqwAmA1qFDR/vss0/Vn3PQ7bdXGxUxX+vXb1AzdmpKmSsclVn3rOVw3IXm8oC6Ra++Kpa6uLTkL0Ac9wwIU305Z3EtEEdP1BbNm6smLmkZVlxSKmdQJQAqK8Sm6lkSgeqQ9OQc5/P5CuULPDeIAZifBx75cRrE3dThYvrm0yOQHoEbbQRinTp0QJxnOFTyt2feM7zezTL1QKRfTGaMIv0i69atvY0aNdga1M+z7Jy6CgyCNI6gkfYCNVybZ1i9Hs6rkhTU4xyox0FwIKwJ7vXdCODpd6J/RxhAASfMGE5gMFQ8uAkqyGoCvgjoFFjjNpdIivlAvtimzS3KhDdt0iSyxPfifOQrMARI1JBSUQBPYEUQAsNH1rw2YAhMEECQ7CY1JQTtZHfJ9hJwUbTO68jYw4SoBq+8vNqmneCRseL2+JynnvpXyS5nzZxl5y5csAzG1Fy6iZsidXEEMsi6ePiHnlQB+Lq00iWeOB7CIgEw773nXgVqLtdzmaHsqDPiyvIT+EpuSc+jsjIF5V4/U6YguP+AAQpWYYuo0Vi2zGWBs2bN1FhrXKhnUY2egyUHUl9tA+BAygFnAHY1tpU1oNjLJf09Qp1L2DCBYQvM3VcZt5pt5TbZuLVFJjrRj8QIWNxSOPCRaaYG6dhxW71mtQI8rpkgleCP2kYCnW3bt+t1sKCMA59NjRGsA+PJGAPqWEcEfdSOIRNj3lg3//z//LP1HdBPsrnAKJaUlGnckcjyHtSZcUFIc2HDrl29pjkDOFHzBsODex+yO4xN6IOG5JbAlLWDOyASvaZNmopBoDH2lydP2vVr19Q0PNTAMDfMY/t27ax7jx4CJmpmr5pQelPl2BenztrSZSsk82U+vS+XGxcF7S7jyB6CleUa+N1YLGW5DesJ9EyePFlz/Itf/EIMxk/+5idas5s2bxJ45b5gRAB4DXNzraBJI10T8i+SMI2p+YlYSgWT1PsZ0sRi1W9iygPg4FzhdXJLzMmRGc+LLy6UnHHsuHFuFFFeIddG+n2xz3ktPf0AUZimkGwh0KftA3sY5hngxVjxfc4V7mnsuDECCbRhePHFlzXnJHmQzjJn/fv3UwKE8VAdUkW52p9gdEEfS+aHXmSsDUAQ5wL1lSRUMHNhv3lSJEPnGfJlGB+MagAG3Xt0FyCiYTxgHkBAg3lAI2uV7wEcWSuACvYjJi84HAKoWJuXr1zWmGO8xHsBVAMLDfDjurl+ziWdncmk99y8clU9LnlvzrXgHsmcBtML5ij0JeQMovUIbRkYb8l9I3dKgXSUEmriDUsHqPbrQcZMgo7PJtkR2kPAtiFphdVq07aNXsMZRY0utZe0N3Bgmql1y94AHLdq1VKJEq8Fo39lSnWQjAXjd/16sV28cEl9BzHG+uEPnxBrevXaFWuk5NUtOvO2bf9AwJTPBtQuXbJU9cb00GP86YVHooBEC/XRSG1Ze3yPuWAPwI5iwAOrDohcsXKldevaVQkVxoCzQuxjtA9DewUYUlxwrxVdt7zGeTZ40GBv9k2vNyU+UCYkLZPnrh6lXhMHO0qdoxjhWJYVF3uPPL44mxgPjFxICEriHRmrkHiSEkAg3xOprAnWFmfqg4+kmbgbLYBLX096BNIjcHOPQKxTh47ozNSvKRWjSFp5PS+GjmVbopKeNGY5mYCvYivs0tZGjR5iubn5lpWZEzWj9qbeAmwyWaDE2v0tY8gjkcHpoeCgLRLZVT8oak8BtSkE4AriqxmVwOa4WyUP/C9OfmEbNqxXQI00h6w0gVXt/m0EDZgGEAR/9tlJPdiprSDbTEBLUHTm7BmxKrhE0lsMAIehMqjdAAAgAElEQVT7GwExQQoPNR6qyLoIStR0PMrwkrUkAArSIoJAgmYe1PweX0jd1GOLB2XEIHpDZoLkEgXIBHuAI4JYeg5VqCeXMxMyVEmmlJlGOkVwxJvBdkheaCm1TODBi3Pm2++8rWvitZ07ddbDNwAeAqAQMBIw0Aic5tS59etJ1hbspgkA5s17SMEILEaXLoUK4t9+5x1JRQnUsbeXjX8k2XMA50G3G20Eu2+nVGuDrsAehu9VSyYjt5Ov1sD95e8H85IA7AN4ZO5DVjvITKsJPXCImDgPIh1AJwS8SQbgWsg6gjmS4cPlywrqCP4xMkEqFmRPCoLqYZfujXABJkEOxvqUfKyqyv7PU09ZLDMmZ0XWG6wKP0fit3bNW0oaMOZk9WFOWAPIMWFnkVwhByYIRQ5Gbzcs5QEye/e5gQryLRk7ZMQlBVVTXhiUinLJfFl7YX1jzsF1E6jBCAFmAK2hYTNszuq179ju3XtVI8r1834BfHMdrMWQ3GD9MYhu9FNp1NXy2ntm3aO6z1/9+lfajz94/Afqb/f6n18X8INxZV8R3FJ/mayqsERVpRgAGCj6MyKRgyljvNWAu6pKgPnPf35NjpqYQzSon6u9yHzDKobaJM4XahKRLGNOsWnTZjkmcq1dunS2qVOnSxbJPW7dskVzPHfuXAXYyDWRZMJYAnBgXJGCdurYUSw+9Ua7du3R9Ye+aXwfcw6SMJxFfB+AjqMsn4uba/fuXbWGMFRBNstcwbLBkD388Hy7St+z7BwBGJfsvae5mzptmvd01DlQJZMU/gBiA3CnvpBxhwnkjAC4wtDUqVvXFr2ySEAUeS/zz3rltUEOyT2y9gBke/bukeQWia56H2I/X5WQKy71WZyvAFkBCJIMCe87xnWpV15Ottj699avFwhjvQK+gnKBz6B5t5JJkZEUktDglMjrWC+sR5pkcw2sI+qekXhyLbhGtmjeQmc6e6lfv/7V5iCsbdYI8nNvmE4dJ9b9nsQCuGGAw2dw3zzf6BNHbRhGKkimYQF37Niu15AsOPHpJ3IFxYgIZ1aeF7CwQ4cMEyhr3ryFzkESgEjUuYZBgwer1pNzE8k6DdaR93bq1FkmSpyfOJUyJ4wbY+isMnVx3sLC+5smbMmSN9U+51rxNUl9MZnijAogLjg9s6d4biMNBcBRDkBbmOycOlaViFl5RZUSjmwYrpH7B2Cy55TcgjGtqKhupcMccfZjXqP1or6vGfb9H/19mom7uePF9N2nRyA9AjfYCMTa39IuBc7CDQ8wF89QGKpi6OyMOnp4ZsbM6uTEzJIl1rFjSxszZqhAXCzmenlkZ7B3yFO8xQCe7sgxo+8LSARTC1PfueBcGNwoXYHpwYoYvciZkgdPMF5w846kHj7UtWDRTgsAMoXD7himYIvPD/2OGGuXXp5TMIfMkECKGjnPPtfVg5n+bbwOlqVRo8bV2UmX/dRXAEcgzQMtZJN5sMGyYX6AVMldIL1GLvTfCRK3kAFtUL9BdX86HqQMCsAOyQwPzEuXLlpWTh3LzMpWwBMkRqGmhMz90KHDlP0lmHGASWBeIrc2ggbqgOhrNmH8eLFsQaYWGEQCMQJ2WEbkQTRHPo/cLJWKZEoJy89vJMdPgEzoOUewQfABG0cNEUCOa45HVteBrQymIrXdJ79pzQd2jp/V1Lf5K7/+XtWSzGojF7fJDt8P7y8GNgIe0TvV6HLFKMdl+uEJBQ9mAVT0e6JGTiArahZM7QktAghEMb8gACPoVj0PbFtFheR33pIgobVD8oF5lRNeKmnPv/CCHTx8QIYWAwfe7n34qtyBj9rJhQsXKsj88osvZdIxe85sARgHEC6JBZjzRYNo5HH8zpHDR5TIoE0E0kHmX+wGWXPqPCvKBFgDA8v7AQhxraMnHgkLvsccIxUjefDRRzvtyLFPrbjE1wz3Kue7TBoy1/GxunZNgWLderTbYJ7cFZP1T4a/Tes2AkQkJQApmHDMuPtu+/3v/yD2itfBBnHNPbr3sEuXLtilC+fUtJjgFgkn49+5S2fVX8F++nngtVsAW+qvevTsqZYhnBP0ooOd4Pp27d6toB8TI1gZWjbAbMFmAPIAZ/fNecAuXbqi1wM4mPtxY8dYQbNmtnzZMsvOybIFCxZIpooz5p69uzWvXAfXQMDNeRD29NixYyV5RXIGMGTPLF5MK4Ai7SeYuA4d26sHHvJobOn5bD4XmSIsLWMMKGIMVq1epXNp6pQp1cwuAfW6996TGyMJIsC3z0mG2CXuC5DBOkAmhxSYdUp9HXOBk6nXvzrY9QblWZLjet+3HEn8qPmEsUGq6y6RbqACEGTP41rKHmO8WQtBtu7MGjJxTDOuqRUC5+x9998v5h+pqPc/TOg9kN1y7gAsYGEBl6xPwEdgq9iXsIYkyAC+/vOzkjxzNnL+cd3BrIpznzXN/LP3cAJlTDi3YSG3fbBNbC+bn9fRO+3I4aMyFgE8k/TCnZd54ZzFBOXjjw+pvg5ml8b3rGHklKNGjtL+4BxFAUIihjlnTwNmh98xXMkIahIxEHIzFk8Y0aKhZ48eAnV8PzBw/JzrCsk71i31eDzbikqKrFnLZjrX6T/JM1lMXEbME1Mx6qEB3ZUCcbTEaNfuFoG4ikqeMTXGJiQOPfFRX2vAQZyzm8w1IJF/+xgBdjl0EVxk2OM/+Yc0iLvBArj05aRHID0CN/cIxG5p0yYltiZWJRAXAFmiChvjHEslMDRJWZ0sflxqnTq3FohrmNtIwM2Zl6ixt6STXhOHmQkgjqbfwS/eA3xaF0RmGFEwHYL2YFwhFgUQF1mghJomgThq0mIxGZBQMxHcDQfefrt16dxFwS0PuVDn5tbSXlNDEISpAgGe+uUoC1quayJrG6SAsnCmdk4ZyUoxJDxUCezpI1UDVGJ6mMKeqRdZPK5gAxBEphOQBJDrWlgoJoBgOYAqApqQBUeeBpDE5YyeYV26dlV2fudHOyXjQdLFA/azzz5XkMS44KYGm3H+wnll7wFsfHZhYVfV3wRrcQVXWPLHuUc+MzOSAFaqiJ+A/r1337UEMsrSUjEHBHstW7aS/JS6D4JKMuMKVl59VUB0Nv2fGubKnTIYwAQ2ivov9TH6GgNXe6sFEFdbqhqY12hZVL+8plWBsz3OXtEDymvuvH7KAVToE1fzHjV1g5mxDKvERpuGttRCSjaWUiIAuSvjBxhBaodTHbVHyIUBFTC4rJHQx8tdG3OtY4eOCtxYE7wn46x6xtyGdvHSRduweb2kksj9CIapKUO6hhwLSTCBKQEVDZ3J8KvnYN16dunyFfvD7/+gZAPXRQNpHDL/+MdnNOcE2XwuQS8mC0gnaZY8ePDtVtDYbcgx3witM8j0Mz8AAmSkAH7kogRt1NGdOn3GLJZtlYmUrodkBKAL63WCbcaVWsHQ7Nn7kGFY4a56t7S7RQwR+47+ZqxH6tPYO8eOHosYxcvaYyNHjRRb0qplC50tjRrlCcDRxBuHxgP7D4i9wPkS91DaIYhlLCvXdSMfxK2Vnmw4rIa9ioTw6af/XdJL5hPAiDEJsjICaED6uHHjLa9hY+0P2hN8cuIT9WNkjZ38/HMlLX784x9pjL2W71oEuj4Su8YYKoGArLSgQAAfeaRWYiolFu3w4SOqLwsmFvSknDNnttgUzh3GjnYCrC/ahvA51EoioYQFp+YUtlS1tJVVYva2bNms+kn6MwbQxPth8c/+BFgxN+wLDJG4JiTeXPMjjyzQeoM95ncJ4n2feG8wOSKaaSxoZ+GtIpzBh1nEIZEvWFzcG6knZV3B/AHqkS1yTnLmwcySLKN+kSTB+Anj5f7JmQHQBXh9+OFH2hOMD+sRton9C+O2auUq1QZz5gGIvcG4NwBnjmD5gkSSNeEW/XzP6+LYK7BigJlgj884cfZiRMN49Onb1/bu2W/Hjn1iyUSVlZXThL2b2NQLF86JNb/jjmG6j7VvrREDhoGP91p83boVdtX5y5pCct6yRQu1LQEIMwc8C/g82ED2c2lJicaHtXNrr1utf79+USLNzV14PffHWPjzKilDKfohMrclZaXWrGVzGzIEJi7PklUJy8E1kud2BOKyOQ8TCQFhkgPt299S3SeuspIkk889cl7AMXscljmYKVErxznIs0uAsqK82tzEz+iUPfxYutn3zR0upu8+PQLpEbjRRiB2S5u2YuLkTAmIk1OYM3HxVKabYsRScqcExBUWtrXRo4dYfn4Ty4jTawhQ5n3ILEgnIzmlG5nUAnGRH2VkXfIViV0I5smiCsR5MVw1EIg8MvQAJ/BGUoZ7mQqxY2YDVb/VpVriwwNLgabaCiDLyhEQIzO7cuUKSXao+cC+nGCEwJ6Amia1BJQwcOrT9umnkmZNvuuuyMLfm8i6iUiGgmk5Gubnyy2NhyUSNwKIN954XcH97Nn3KlAi+KOQHhlitSQwYvcAcdQRzZ03z/oNGCAJ6BtvvqEmycOGDlU2mmAAWRAGAtS0eZPiBhpHHsoEqTjYTZlylwIQAhyCLQI17o/AFaBDQEHjbpgd5Jnr33vPtmzaWO1gxzjNnTtP97Jj+3Z74MEHFWAABmlPsHHjJhsyeLBNnDzJikpKVCyvZu8yiXFZUJDqfFvt2rcDvFAn+RXIV/0f1lmwGeezlBRQHzyXSQaAHa2cGsBtZnXJTEdMGdcFS8Lvqf6mpFSSScYHA4QN69dL/qdm2ImEAH9OBBYBR0FGKVfH+vUE5gjQ2rdr73U91FLGY9aydXMFpzg+EkAC7FmTpSUYXtTXmqQPHXI46iupVeG9ly5dbls2bxHIIpv/5JNPqi7pV7/6lRISWktVVboH5pk1SECNCU//Pr0lCwYIsN4BnMw9Y8PoAmpY47AhgA3AacOG+VZekbLLV4sE3DwJglwyW4CIehv2JmPPmLAeJMvLzpKTKkFrfqNG9snx41rf6ttW6e6egU1Dpgo4BGQAHHt072ZjRo+wpk0a6z5V91VUpBqsPXt26/5YnxMAAs2bC9BwPzBMMOsEtIyJfpf9mJUpZgrQRJA9bNgdAmWsf1gV+vLhcNuxYxeB833794pRAXiox1wqKcZzyNAhMuuAcePaATswSIsWvaJzg7EEuGA0g3MmoIikBWZAAC72IaDqBz94XLVxu3fvknMtLCvvRaDsRhfrbeasmTLPWLFipaS89GljL8OqsUap21u5cqUSNrwHtVpck9c2lVUbUXCt3CfMEkkC9sT773+g8yFY3ROLs16ZN+6b+Qk1xAT3yLJ5fWlZqa4BiTHAGeClfRYxhoBB5pXPB/jRNw2DHGSisIQTJk5QLe/ixYvFPs6cMUPsG/V1JIOef/45u3f2bMklAREAfow3kLO/+eYSOWVSf8ecso9cPXDF9yItZLSuMsQY0jAckA94AhDRIxD3VlhbkibUwMHA8TxZunSJxgaW7KUXX7G6dep5u4Si69VJHc50wDJKA86XRa++ovsiMcb5wtlQXloeGcF8oXnu0aO71i31lCQSpt99txgz5pf/hz5+9CQMMm7Gj3Xn/drcaTUkofgckjcwccwHIK5p86aRnDLPEpWY1GR+BcTVwSU6lbTTZ87YZ59+au3at1MiqbQc9thVJiS/vMk7IM7llCHZqbYnOLQ2buSJrah5Oq/hmnndA+mauBstfktfT3oE0iNwk49ArB0gLtObC38FxFVSP5Sph1/cklGz7zLr1rWdja7FxIlbk5GF178FIxOXVrrLJVXX3hDaneeQ7n09iK8N4sKceHevGuklDyHMN/juRzt32vZt2/SAJ8AeMniIAjq+VIOGxCRigwgEyIATIFOATw0UD3mcFpG6EZjRIwz53DL6op05bWPGjFVz1f/1y1+KDZs9e44CbvfycAtsgBEPRR7G1NLQ02jixEliGZAe0sAYYHnPPbMUDIWMMcExkieCtAB2jh07am+8/ob99Gc/U78urpGAFbmW13dgR+89jMhwIyfdsnmzwEHfvn3Uiw6LbAL8eXPnKXBB4skX7Cq9mQjgqPcg6F+7Zo2CMuR0ly9etFUrVihgJGjHXIN6HO6LYB+XSx78zAfBJzb3BPoPPfyw1aWeLmoiG9oYwDISpIS6wG/bY7WdNb/+mq+CvxoVT2A8g2kCn8HYqr6EWsVozoNT5VdY3qqEgIAzviQLcGms7yxDcbF99vnnMsH56MMPtXY6dOwoy37YVxoU09QbZzvvSYWDZI5+n3vlewSXHTt1jOoz20h2eOHyeUnLchvmCYwxxhgquJlDlrVu1VrSqmA8AMvx3nvrbOvWbdasoIWCeViFJ554QtJOXEVdDkctGoYOBIDlCmBxm6PG7PrVywrcsUDvWthVoJKAO7CXzhbnCyxRV8q1Y0OekVnPiku8ybcz0972g39LiQq7l4V5Ea5+Pt4hUcIpwf4gWeF9xJAx5itI5Y/Llb0mS731kKueP2etWhZY504dbebMmdXOsgSc2OevXr1GiRMkZQ899JD2ukvOYjKw2LRxs9hBrcszZ7R2CdqRs/Xq3VufAVgBdHMtsEObN2+xOjmAVBgpGB5Y1GRU71Vl//iP/2hViUqNO2uAHoqcOTjh4i7IvXBvgK2JEyfIfIRxYn1sff991UfhVPhf/+s/6D0J7AGkWM+TFFIftexs/YzgnjranTt3iXFkDASOykrFxsLUwTxyv4A0kkP8rf6WZQTj3vOL2jK+z5xzRly8eElAhrXJ+wL4AAOsOYCUwFASF1TkfG4UxTpi/zJe3oMxprMENgxQAyC6dv2aIQnnM1kzMKKsDxhY5pWaOO4FAALDCJhFXcC6oa4Mt0Zku1zbgkcWSEacl5/nYx3V67I/qItjbwKQOOxDg3LWVWhTw/UCkGAJ1S4hE5ddlxVzf8w380pNGvtv7959SqJw3jOHGzdutu7demisqaNzJr/Mcupki0EePWqUznjmAJk764+6Rc6H9evW69zExGrL1q1qNQK4PnTooGrmuO6HH14g4ISjL2ZTjAkyYlwuYXx9b8Dse/uXoHQISgL2KEwcYKukrMSaNmuqejuSH5xhWRSqS9HixiYCdWaqffzkxAlrd0tba5iXbyVlVQJxrLfAxPH7rIdQ48j5x7pkTVFOoD2K4UnMdM+sP/6fbjFwk0eL6dtPj0B6BG64EYi1a3uLmLikwWp8tSYuK6OOO1+lMDypssx4hfXs0UEgrn79hqqdqwFcgLi4gFxoMaDG34A4xQRufOIwrqYvnKM7hdxfcYH8ppEiaOHhzUOG+g2CULKYgCkCJKyieR8eVkHH77Vg3h8M1oE+X9euXrXxEyao9xIZeT2kqqoE8ABi1BPcPf1ue/+DD9RQ96dPPhkZuLjECAkLQSnmATz8kC69unix2IhROFsmqvSwRzZERhdWgMDHg1hvrAyA8ToSHqi5sl/n+3fPmGGHjx61tW+9JTCARBTgRh2IenBlZimY4r34jH1799nkuyaLRSIr/fs//MF69uxhD9z/gJoEh4wv7mmYJQwZMlRjRvNfWLXx4yeo5cOmDRs0ntyPmjlnZCj7TW0I7CAsINewb99+9d7jdYMGD7GRo0cpkKupRXPA5ZKvwLl++7oP9WnhFd8E3mqcTB3SB2YnyCgJMJx59YbC1WYmUYIhMFCsZQCtGMPIkAGW6csvvhCzi7SUmiVc77Aax92TrD2A2wOtUhmQnL9wQTbiAC4m8uy5c9WsMqAClqBN69Y2fuJ4635rV9XBsEa5dv6WQUpFlUAcDAQglDlm/RE0Hj16zBo1amKTJ0+VqQROdxgtsL6Q3bnbnomBAOAQeMOWAEyuX7ti9epmq20ERiHUh3Xv3kNzgaSOBEConYJlhp3i7yr1VoTVplYqO5KFeVN5GD3kWaxVflcGJ5Jnmve4Kyq28rJKJQeYA0AnASxgA1lYqK0K/cCYL+4F6VqislRAiYQJjJtkqWrUnVTbhbVr1gpMIK/EJZQgE5YgKyPLSiIZH26OyDBh5Kh3JVHBnlbjZ2TQDRy0wTzS/44emIBazgSxS8mqqMXAVRsx4k7JZ3HJLChoqp/T0Prdd9dpDweg+Nhjj3uNZNQag3q8nTt3igGnvoogn3UK0KGVBffWf0B/KRu4zhMnPpGckxYXzBHsOTJkrps1yM8AO2qJglz1llskM4Q1JiEVWDQ+g70NiKfeiZo35gGZLW6JjAGSSAAV8xHqjuUaGdWQsnf9Z6a1CLvImcn9UV+FiyKMGmPpa6iJrVq1Wu+L1FCGHJFTKQ28/+3f/lXutZx9uJLu3bNXa+bWW3vZbX1uE3OHCyz3xPXpXuT0e8l2794jRlu1XzjN0nA6YvhJxsFkc10ALe99Zlp/ADXOLWSbfE99E8vKdC6yf95+6231wQTU0nsvMzPbxo0db1+e+kKtCjjfBOjNAT3Pk8KuXVQjR4uXe+69R797+svT1WY5JM6YG8Ak8kvOcZKD1LKyx1FgsF/kFHrokADlY499X/PDsxAJNOd5aOHB+RDmhcTim0velFqktLzMWrZpqdpL2DWYuGoQx7lHQkhlDTHJgE98csLatm1tubl5Vlbp8lkSEbCezsRVCWi6KZG79SJT5fnCnHJPJH7cndJbyKAgmf/9n6Vr4m64EC59QekRSI/AzTwCsU7tO6QoW6PFQDKVULE07FlVJcAtyzLjmRizW9wInHgQd5KckhYDqneLrOO9IDsut0IYOHkVIqukG7RMS6KfSyrplvihmXeQTjqjJ9eTrzT5Dj+PS+bp9W48FAloA+ODNLCwS2EkuUkqSBdojJwST586LXMAHOMGDKR/0lDvcxYarVZRe7JZdWdI23j4/+53vxMAw1nu1JdfiukIAIX31S2mUgruCAxwZFOfrKIigT/YAVgsQB4SMmqoCJL8Ye2NcLkXgg/qOJAiIRvb/uGHqvmbNHGSMtV8EezT/4mMdWiaSx8hwAbBEmPUIDfXPvjgfTEGBHyFhV00Xt4n6Yqs7XHepO6Ga1z37jr9bj0yxuvWKeBS4X9FuQJc6uNoJ4CZCkER7wGAw1iD4L5xk6Y2b/5DkRzVGzoDyrhG1TF+Vdv4rfvs626VQUcbwFs1iIvAvhqbZ2YKIJAlZy5gGZ1d8KbmDpajHnHKGSQtUVEp+StBDEEv2XECR4KsM5gm1PNm7ASP/M18YUiCqQn1g8gfATJu0R6XBJM6QkmYPvtM4wNQ5nuwug3zcm3Q0NutXYd21qVzZ70exkogRU5xZapjQ6oH88p6JnhjD+Q1bGSdO3dVTdaePd5SgDUTZJxt2raVnT4MLsABpz5q8I4e/tjq1smSwQnX0jAvz6ZPn6b7AJRz7eq1VV5hZ8+dtcWLX9P9w/ZevVZm8YwcT4JYSkAMaSK1Qsj+WrZqoZpCAnKAFMEjUrjiolJLJJxdZ1wwUCHID3WfAZRx/9wHa485zsyMW+O8BtanTy/tO3p+hfpP6v0YG0AQDArgGIA2evSoyGWRJEimyz3LynVfsAsAbcY1yEFZA4AAXB0ByNeuFVkqGRObgTSPNepnCPNZHPUvK1fvMphM7OeRGwPcGRdaPcx/aL4HxUrGpFRjioySNQC4eGTBAqNXV5PGTezosWOSVY8aPVLzxRdy6M2bNqlmDcCH9NVdCgEepVIY7Ny1S20+AE3UOVE/htzSQU8NaCIwh1GkjpN1w5oODDF7FBdRzheCdzfg8TWO2QffYw69hrd+1NvTquWKzB/sM26pYvNycwUgYZRhEEePHqPzzuvAOOsTmhvauhw4sF/XzH1xnySIYFcByXv37RO4oW2KZH8NcnVub926RQmQO4bfofOMc5WzjqQAgJY5hhmEOcRdFeaRL+4Llg4Ap2ROBoydJ9wwpyHhd2vPW6s/e++ePTZ8+EipJJjzj3mWfPihXC85azjH2O9jx40V846clfpgXEjlLnvlmpJuJHEGDOive8GpEsMpl65niYHkvEAlEXqPUkPHWgPQk2hgHv3L++cxxtwjzy0SdUveXOL7paTYWrRuKQk7CQCxjZlubMLzlxpxtC60ikECTm89akUBleVVGFZ9M4hjbgBrnlRyOWcAcTo/ox50yKPZLwseT9fE3czBYvre0yOQHoEbbwRihR07p1A+JlKwGVWRD0ncqhIpSyWod6NnHM5+yCvLrFevLjZm9DDVFnjlmpuQANwE1FQXFzX4TkUmJ1H7ger+b6HBN+NRi4XzQu1Iahm6fddq+k1funLZMSfswP79ykCHeiikOrjZEaDyICRI5yFFHRNmJtSYEWxRW4JbW7Cf1gOsslIBONIn2AuADbIoekz99KdPVsu43CSEACpTwMzZiJhqlzCuADjxRdCFiyO1UjBi1CvhdieZmmqNHFwK9EQ1cWSYu3frJoOTJcuWqYaE+jYAi8ufvFFxMKpATrbtgw8U+BI4woJyHzAtzz//vB7O06ZNV3DDIHMtMurIzrY77hguAwPul/qV5gXNbHPU4BsjE9g2WEsys2R/J0+eJMYSN9B33nlXrA/mEXzm6HFjxTB4zygcEb0eDqDkwP3bF/1fgrcaB9PwezXGJ+GNUqpRY/yQXhGQ8Ro+n/EEePJzBehJZz0FLmiFQP1NKT3cyrxvXxW1bt4YmzHy/mwemDOWSMgA1oAyPh1AD7vBV5A9hfljbRBAw+YRxBK48Rlk0Xve6gEkkisCbBgF5pGAGHCPi+KmjRvFOHGdquHMxOggoesgOGZdA+jc3j0haTABJO+D9Iq+cMePYyCSYbEoMAv3DitCs+gxo8e4O2ZkHc5+wIQEp02uq6i4wjKychSU8r6AL9wfYV5ge+mH5uOTlKSSBEiQFFMbx7hSVwXg+eUvfynXVdYIDanJ9O/avcv3NwF21ObhyqVL9tOf/EQJCmpPx40fF5lZONhmLcHY4XaJFBCGy+3uASMOaLjeUO/K2PIZRcVF+v3Q+wqAhQTZGVHk0BjaOPhwgwfvNTZi5AidKYc+PqTrUZ9FxqyywnJlQDHZuZ0AACAASURBVDNdTd2ZNwAjn09AD5BmDVK3xn50+bTbttMaARZn8OBBMp3AyRAGVfVjEyZoTD2xcFXsPckWavmQKfJaxiDISQMLHe5XtZ0lJQKwAAPmhft3EEvfujoC88hMAc/s6U8//UzAnf0CKIKpxEkRBh8wwriGZBn/Dr00g0SRNU7iAfAJwIIR9qRGSTXDRE0pzpvB/RBGDxBz6NDHAk4Abc4qxoozmUQJ96RegarvKxFgQdoOk8a9MYY6d9Vg/Asx1xMmTtT9MhecN4B6PhOZK88HwDt2/jCAyBipU8O1knpJroFrZ/xhUddvWC8A63vadG3sgyNHjyipRTIE6XNVRaXG1Hv2YeffWnOHygGDH85WxoPPYp5JprFHuTfUE8wnYwerHFi4cN6RdPCzkxq+pV6PWXTdGhdgtnKH9hSPRu5TPtCxmPYh6xcwxxwzt3n5DcXaVSZiVlqGWsTboQAyuV+YSwfensQI32eOwxkYknBcI+fGgrSxyY0XwaWvKD0C6RG4qUcg1qVdpxSkEiCOP7E4vb+QeKCJA8B54+Q62XFLVJVar55dbMyYO+SOBXYLdRVeqwCgQ6bD+yGqdFZOBTWR25m60NXqXSYcFzFwIXtae0YkX4zYvszsOlaBXM5itm3bB7Zr50eqHUHuMWTwIDVQpWbHJUklevACzjZu2ijTASJx5D5kcIOxSKhzI6vKv6ldoTh+0auLFOR///uPqcbE64m8fw8PQ2qoVBtSXq4gDhaOIB/jDOogCMSoYaLvEmNEgO89lag5ytG/+YJhIBNOcMoDlEAHpzMClj59+kR9erxhLkFHGA8CBIIcAqXgPFYFE5WdLRnl0iVLrEthoQ0dMlSfw0Of4G37ju02YfwE/c4rr7ysbHrrli1tx7btAh/U+gCA33zzDdWsAB7GjB2rvkNI7xg3ZEmSs27fZi1atZKVOL33CAgIEgkcg/W+Io5v+RITyUKLgGx4meSPQYKrBEAAd+o3oZpK5oIxYLwYB8B3sNRXHz6JeiNpLUJBpEO0hJCDpUsG6VNGwEPADWgG2HPvSM/EVlVUKAM/asQI279vrxhI2Bk+C4YAQO7OKc4gu5yzSkEnVuckM7Ky69nlK1cVmOK2SGYeO/vQC5FAkKw9nxsAOsAdZovXyOhHABODmhLVrfLZrCNE0IA2vgjC2IING+Rag3r1VRvI+HJvjEvPnrfKth7w4rbmKdVS4YAKWEWGd+rsOUk8uR/GFxaKoJB1R4KEtYFzX2Ch+Rngoby8RH0mGQPYh8AiYJnPPSEfgw0ikHcAi9NlkfZuaVGZ2hD06t3LVq5YIbaJtS83VdU50uIgx/70p2dkPMS1sP7ad2iv9gtIQWGGYLDUAqDMjYOoA2LtqW+g7sfXYdOCZnLgBOQFEB8kuDRXnz//Ic0jDcLfWru22j2Qa54+dYr169tH78X6AQSx/mDhWHPsRZqoy7BCboReS0SyBEazebPmtv/AAc3VrJkzxfYDEmEUccwleRJs/ulbBnP6xz/+QUYrJIg4W/hskkT79u+3Sxcv6To4Wzg7AIWcQaHO1t1IvfaW/c+/qZni3ALYM64wdSS5TnzyiXrwwRK5EsLXFGuO8ylY4bMvWLP0OKT+F2ACEyhZXrRuTp78XO0Spk6Z6m7CSvLRM/OC5IkAOcAfwI3zkbovJJt16+ZUJ7hY30g4qVFGdsjazcrOFCMUmofTDHvGjJnWuEkTSVC5Rsae937n3Xds967dar8wcdIk1fJxrvI8gP0saFagpE6ojyUxh9sxbOHnn3/m2cVIaaFenHXqWKuWrXRON2nUSOcDSRdAInWAnPWMJ6oFfoZckbHeunWrwKrcai9eEHjEwZT1jyqCNeASSm/TwBd7kftYu3aN7z8ccxvnC9SzrzkXqIHjurxHHM9m+qvCImLwclX7FxY+kYxbUXGpgDr3y1jy+/zf+TvewxlO9irXzXoJQJKEhoxOKirs4cfScsqbOlpM33x6BNIjcMONQKxz2w4p9ZuJJSIQl5LLJJL4eCzTLOk9aLKzyJ6XWfduHW3cmOGS4BFcV4M4L3zT7xLXVhFshz5xajvgX7VBXAAkgY0LgM7/rmFlwutiGdlG6Q4sE6Ye+/fts3w5k1XawIH9bfCg28UGkP3Gtp9M+uYtW/Rgpn6C7CwPJRoqX792XdlRGCqy+jzMeUhSq0EGl8CLB3OvW3sryy4zgXKkZJ4x5x7JKMM8ELB973vf1QOQwGrJ0qWq3ZD1eCqlIItAFrDBe/CQ5/4IgAmoyERPnDBRRhEE1oAF5FxI3Fw+VSFGgffygCmpzDO29NRKBWtxcDcP/NyGDW33rl3K6hPwYkzAe/CQhtGgIB/3N/5NTQtMHCCOoAMLdgAeTm64UBKkEVwItFRVyVwBq+6XXn7Jjh0/LmOTYXfcoSw0gSIAiTF2V79vB3AhQPomEBd2SW1w768HtySUdSaYo5bl1OlTkmUBMvlsgn+C87CWVN+huo+Y5WDXHZw669W1T0+c0D3CusJq0VaBQI8v6qEIBvndEXfeaXcOGybQCIChNxRBszdHd4AAK+sZ8hw5GxJg0p9p2vRZ9tzzC6slezjy4VJHEHn444/1+UiDkXICNKk9CY3Sg9TPASJGKO5uCthE+gwwwsynQYN6CvZY4wVNmlqbVq3lqEeCAMaEpAH7AakugTnrjybvmHyQ0EDCCOjcd+CQZJ7cCAzCvHlz1eCaJskEecjLaGQMwwPrwpqQU2UVFvNu9gKzgaTr3Nmz9tzzzyuZEgCUrjtJzZE7EXKNlWUVNmzoMJs4aYKtXrW6OkmAdM/NVcxOnzlli19dLDaP1huN8vO1P2AIQuNtgKjXmPqa+/KLU5KVEdxTm8u8AFC1pxJJQ17Nvg39y7iu/v372r2z79XaOvnF57Zi+XJJVBn7wYMG25hRIwUsYfdhGM+eOSNjC5wveV+k0zAcfLE+GPvAGAPUCeIZe+TZzFuw+odhhY3Fdh8wD2uKpHvbtu22YsUye/TRR1TXCGjAmRNWsXuP7pK+MYbIYkm40FQdgyfqOHHhDKYlBPZcF/0ykTkOHDBQYwHTyjwzt5zj9MlDas55wT3TB401xPlEQoyzi/uB9QVEcp5xPiDPRsIIC8i5+vnJk3pmwFrzO2LOo1pUkl80YQesklSCpRo+fIQSZ0g6ATPV7Vxy69vzzz0nB+Gu3QrFCgN6nXmvpxrHjh07qY0EAJXvIxNFGQG4B0BzDrFWAIw4ZjKunJns69D/kHUDyGbfUdOGtBkmHam6ateKi3UeUGPXKC9fRib062PsSPhgDoQcm2cbY8JzhHWJxJXaWRJ6gDXOcFxQuZ+DBw6IGaY3HWvBrf2D+Y8pEbJxwwax2gCteg3qCczTTsSfoe6O7PJR7xEnMBf16uO+YeuTqYxvBXGOUv0ZzhpgPQCoa85MN/EKyoT5338yXRN3w4Vw6QtKj0B6BG7mEYh1atM+lZEJW5Z0c5M4UMDllLhTAuaor8mIw2xUWJfObW382DtVL0QeTyBOPQoiCWUkpXSFWnCr/CoThxVy6P0VAvXQ3DsUs9eelNogDu0n+v0N6sf0sYIIbMv79uljA/r3k7Mc9ub8DnVpSH8Abf3691fWlMAHE4Vnn3tWASZZWeRC3AcZUx7oPMiDAyEBE45qsAMqbD99Wpl33BkJdqhZ69C+gxV27aoAm4cvkim+CNhgt7iOBY88otcjA0KKQ1BBAMn9u7lJA4EsgiACRD4/1HXxbzEX9eoqWw+AJdgCUHG9bvleaQlLWl4+fZwwlqirwJxAccyY0RoP2CBACsEFjNCSJUsl8WrZvIVt2rBRn4k8kwBAIKTS+wkBcmAiYBp69OgpmQ8BJ6CTFgO3tGtn48ePk1GBt4Bw4OSMzTc/9x2kfxsT54F4DYirMUiRz2kC22wc5jYqUJ9972yBca/9KdPn87uBMeL/MlrJzpYUNtS9EbRQi7V69Srd84QJExXMEbgBXAjQaPx79vRpmzF9miRpfB8pFMYXZMwZnyBxCzJZAvGnn37amjQpsO899kP7H//znxWA88X6btWqpXXo0FGueKGfFcCIPUEwDHhh/JSZR+6XmSkp44CB/WVXj3slY0/TYNYALCigXixa0tRHSrJF3E+j2i1YI4AM4wAYWrfuPQXYU+66S3P2wsKFtuOjnZbfuIncSQmuf/zjvxHwAGDwme07dJBdPIAFMMh6ckObKovFkaB62wGYLQA97pLUehIsEwQDYGFCAICwZ2ICEgnJEx999FGZmLC/pkydqvXLfmD1kBQhIQEYhDkCLPTo3tWGDB2sOiTuO7joMY4E9Lt27raNmzYpkcNZ5MAk04pLSu3qdXrgYSKCHNQ/g15hBNRz5z4o6SRGGIw16x7H0enTplv9unWsMkrCMHbsJc4KEjacK/wu98gcq24pO0tAbs/u3ZLqcU/0gMO9lvFh7Fgr1LDi7EgbEdYwjCdnEUwMTpc0CgegczZs3rxJ5xDghT3Auem91CptyRKcERtKDu5mPNmS2NE4GyBGgog9Pnz48GrX0ODgi2SWhveAT85Ur3V2J9FghR9qeLk3rpP9sXfvHoFF3H1heZBjkszys81P8aCkYCxdleD1eIAb+jHm5TXS/CDlJrkkuXNZmZitd999V6CH9VNU7OZQMEqM3dvvvGNNmzS1UaNG61oAnABffpd2DshkYWtxB4UF5MzlDOOsDQCPewUYwxySxJJJT+QgSmKGvcAeZ4/R15Hfa5SXJ8YN5pOEFXPMWoC1DOYgmJ7gFMp65DnF+kUOuX//Pq05zlnOUJhcABxJJOSVPAuYA857FB4oBXLq1rGsnCyd+TQdD31TGB+eOYA4kgvZWeoVFPVzLFez75TRLP2bmTjGkTMHcxXAL5J57pUkabVMPKop57rmffenaRB3M0eL6XtPj0B6BG64EYh1bNM+hcFAAHGxDAJoB3EZsWxLVCbkkBWzhGXEK61d2xY2YfwIK1ADWEBcVq1gnQI3r4NDRkPtiVoP8L1qsxJq7ZwpUaAed7kmAXBwTqs2OIleoyDAYPdcrkmmnOzniU+OSwZH5rb3rbda9+5dJeXjQf/+lq0KIDt27GAjR41SgMRDulPnzgq4/vWpp5QxxYWMYJxASNIahGEAomRSgeFHH+2yrVu26D1gsDCf2LRpoxoNw2IQlPBQlsV7To4Cb/7vvYziCkAJEP7+7/8vBS6AMDL4o0aPrg4gQ00Svy8DgsBi0cMsMlNhKAg+YAhhhB6eP1/giWwswRrZ4goYqkSVssEEeIBFgBwZca6d6wFUkpGHTYLJou6uaePGAnGAh0G3DxLuoqYJ2SWNcmFBCHoJsGQGcvmy2IHPT35hS5cvk2tlr169VfcFAIWBZA4ILAGi3/QVpLPfxMSFJt7V66BWYV3UeVBBHECAIIjAigCJwDfID5lH1lV103gkQsg2qR+JzADCeJ/84gsxlwAq5ILILAnOYeYYy09PfGK9e/a0OXPmKBBmjbF2MFYJtvnqlxin3UGZXbly2Z566ikr7NrdHpr/iP3L//6VglSCXRIJjAm1j/l5+ZIBwua6bXupADkZdF5D4AoDRBafdZDfKE8gE/MaQBX3jSMrbRAIWFk3JcWlNnrEaH2Pe2U9Brmtg1fv/1ZRjuQUC/Fs27Bxg9wQO3YutGvXcck8YX379bX75szROmLNrFq9Wu6EAFgFqE0aq1ZQ7pN1sy0nx3snEuDzNzJOgnYs1zFmYZ/R0oMxgMlmTwBiT372qQ0ZNEj1m4BFgvHRo8dGbrBx27B+g61YuVKAD6kmRh+si6HDBtno0SOsQW4DMa+wLW5ak9TfSNxwl2U/sQ6RwgG2r6tVxBV3BpWawOW63iokW2zj+XNnxY4WlxQJ0BD48/uZGXGL05OxQQNZ/xNkMwacTwAYwFef2/pU70GCfhINKAEYE4w+kOLyObAy7JOVq1ZpTYRm7JwpSCcx1HjmmWckaf3bv/1bgV+XKR4WAAjJmxBss+6pD4U9I0kFkOQc4g9zhBKAZAwsJmegt5WgPsrltQAQxo2a0uAaGeaTnwdgw3pgTzCWqhWsqBBbydoiOcA6Ry7M9fIZrC8SJ4xzqOlljcC6AVCoHYb14hmBo2afPr215mkLUVFRpiQcJjG3Dxxo+fl5GlvABmzeyhUrbcGCR3T+MYdr176lz6SNACwa1888A36pEwa8du1aWA2ykRTSmxGpLnudZtqAPdxI+T9STNqOHDp4SOuSPciZURLJiFEfcLZyBodWD9TIAey4l759+0WtDlKqhWP+cFh944039V5Tpk6RozDySs72kSNH6exFZsy145TMOsiuk2NZdbJsQP8BmhsepgLSJBUqK1wujMMoJQ7xuEAc54o3SP92EBf5RGuvXYl6YsLEBfMkRQIqk3BjqAcf/UkaxN1wIVz6gtIjkB6Bm3kEYp3adkhlIKeMY1hQZTGaescyJFuMW5aVl1WomDqVKLfMeMJatmhkEyaMsjatW7kjVkZGJLlgGL3+DRDnlUIO4gKw8wwiwbUnE11uVyO5qzGxqGFhwuTwUmpZYnGv9cFJkuC6RfMWqm/p0a2b+gsRICFhQRqEeQKSw9ZtWtuhjz9WNhrpCg1byTzOfXCugjfugSAk9IZS8+pYXADxF7/4X2Ic7r//PrE82EcTuNHQlQAFx0pkmQQRZDSxAA+1czyoYWTIvI8dM0ZSMAI2vo+kB9BExpzgxqVpjHe53oPRI8sqsxfVjMUVGP32t7+1wi5d7MG5c2WWQpD2ceTc1rVHd0mruE8yuQTMmH+QiSaA9Nqn6wKiyIo2bNgo8MM47dyxw9q0aasghwB4+fLl9nd/93cCN7A0XAOfRYBCc+rBgwbZshXLbd369xTUUtNCgIKczoPCsmhuv42J8xDim2vinAXw9VBTm8JaQEqZqMBswWU/3A+BMnMAsMIOPzhUBpts1T8qYZAh11TvNxVT/QhzAMjhmpHNIsPCDdGNUtyYoqy0xHIyM9Q7r22btjJ4efSRR/XZBM98EeQG6RH/Zp4KmjW3+x+cZ88+97xkq/SxonegDDsI5ItLFJRiOgDoRMpLDR5ufUgnCexZe6xD3hNwSDAF0Dt1+ksFuLAerBuCMBkWNMi1227tI2dE3hsjl7DPYO8I+Lg32BmCT2RtgPmuXbvZvXPus9/9++9t/4H9upYHHnhAa/y999arDurM2TMK+Ki7Yv3Qgw53SupQKyvdpIcv1jJjQ7DP+HG/wbwjrE1et+iVl23f3l02auQImzB+oh0//olkch07dtb97tj+oZo/Dxhwu+zZYbgB2SQn7hg+2KZMnRipAFz+yf6AZWbe3nj9Tdu2fbtLzRIpjROBOOxERpYbDJHMARSz79kbMCeYw2Az73K4hjZwwADVQXFvBO8tmjfXuAvAlZXJLZPAnyAdW3zqQ2FSuOff/ObflDCBpRo9ZkwkfXVDCa6FulX2rhJIURN26gMB5vQ1+/3vn1aPyTvvHK57+/zzkwrau3XrLlYeeR8AlnkmsUWChT8YDeHky9gTlHPYcvYgqTxy5KiAIeOkxt4lJdqDXAN7iDWGvJZzicRUkKbTTgVWj/YbSGEBCFyDJ+hSagFB8E8LDjWhpyVJXb9GrpmxQj5IXSP34hJOBz8A2qws73uIuRby2n79+6nVC2cjsu9z58+q5pmxJXmDWyW9AGfOnKWkGIk4+qpNmjTZOnTsIBltMOhp1bqVPf/c82pd0K1rN10L+wrw+MILz9uUKVMljwxmWFwTe6L3bb2tR/ce9v4H79uunbu0tnHDzcttqIQPzDxGN7wX64W55lpDKw4SfewjWEnOY5qf0xi8Xfv2AqAAQJIinDnIbWlTgHGKj2+22logzYYvQ055+6BBAocZ1MomE9r3nN0yZqLXoRp+uxSTfcme+Osgzs9WzkfWDWcS5wdnmsxNkn4Gh+fyA4/8OA3ibuZoMX3v6RFIj8ANNwKxzrd0FIhDSomxSTwT624s0GMWS2VYaXGZ1a9X3yorSiwrM2FNm+TaxPEjJT1yEOc2/dSdCMmIzUJaGVcgAYhT37hqYEd2L+q39ldBnDNztWvjEvoM//7772+1I4cPW+NG+Qo0AEWYDly8eN7eeedtu3DuvB6QPCiPHjuuxsu4AxLwLF+2XKwA/0euRDaaIAaQQqALkOIhysP81VcXi0UAiNG/C4kVznFknJGNkeEmIw17QkDkoMszlwQWL734onoMIXMiqADEUcxPVplACUkMQScSIsa5br16AmewKAQDyHEkAysuFrOIpfysmbNU38T1EkDR5JvapQmTJ9ot7dsroEeiwxcBy9tvv6XXAtgIkrHyJlu/adNmZacTlZW2f+9e1QAyJm+8/rpcGzE9AYyQkWZMCIoJzGlaiyPbH5/5o2VkZcnRr1v37tayRYtq9o3sONf/bXVxoWnvt9fE1cQLQU4rV0SxR7gJOoBzt8dyW7hwoWRmAwcOEKhEUiu2QHVrnk0ur6qyOIYfySD9c6YCIAdzBOtyXc2jvbYNaR/jfvjQIfv40EEFpdQMHj121MaOGVtd/B8YC9Yl4waD+9JLL9n5CxftiR/9jf385/9oU6dNFWjD8ZQ1Q20MbC31i2pZEKOv1GytY5kMZCOTdcdHtSaIthfMAsAENo3gUM20K91dEoAmNqo8ocAQhg8DEAIysvMEm7KXv3xJ65HvrVq1UvdN8Ltzzz57440lui+azMMK8buAfmR8QDRAIczILW1vMdp6sBfatWur4Jt9xJxzLYwrbpIwLryfG/kAnMu0hlTfWV5m//w//5sNHny73T19hgyEchs0FNi+fq3I1q55y7p162FduhTawoUv2dEjxzQWfLVp29ym332XAAcAGHbGezHWF8vHfTBGAOsvvzwtECcjlob+/oVdu8mshf3MPDM/t/XuZT//v3+utc2aIOAGwHkdXx3LVOuHPDUNpw6O8UHOumXLVgEIZNkE4gBoEkXUgXH/mFlQtwXjHgwjkD5ivEFPOmR0ABPOBfYlr4FtZ5/OnDlDckLOFfp/ATSQBYaeg3KDzcnR+sFhkTEgYcCaKioqEbjg2vk9mp/v+HCH1g2gnYMKFp2fUadIII8clMQWwKCktETMJ/PFmQ2DHSS5yOmpMQ6ukDDXfAEEkQ67HDyl++LcA+CpgbTqxnJ19nGfIYFGApD1np3tCRZA6YiRd+oMZ31TY8mYI0enHhA5KdLCsvIKJRoOHDgoR9GZM2ZG4LW+zlYZ/sRikvbSaBvpu7OQZVonsMwPP/ywJIScccFlE8Yd8Ne/Xz8B1nXvrbNlS5fZncOHK7lGIgFg275dOwE1ziAk0q+//mfVmwKQkcDiCMs6Y+0hqSRR9NBD8+zddevs+LHj6hGIdJn6VBjqsOf4TJJFx48ds1hG3BrmN7Q7hg+XjJu17sytyeCEseKpyziwVgHJ1E7/RzVxjEswd2HeeOZxNvEVpPy165LvX/CjNIi74UK49AWlRyA9AjfzCAjEUdKWssjYJIOG3zjUxSWn5MGGvKOyvNgyMxLWOL+emLhCNdb2omgAh7tPiu6QOYI7iUdMXATgxK7oCeHPguqWA4C1SE7Jw94DVm9fEL74FYAlDoO8D32W6O+DpIQH5MAB/ZVN3bnzQ7kD9uvb18aPG6eA4pMTJ/QAB9jwM7Lvd99N0HhRD3qAEu8BQ+N91TL1QCNgoI/W/PkP66FMPQO21gTyZN15YIZi/8AcEajABhIk79ixXZb8jz/+uGoNkGiR/QUEyUExOG9SP5OT465glZXV/eskZ5FTYVKSLIABlv+wgt5oOMNoMkyQzWdS8zV6zGg9iN09z50Aqdmh1xHjQ8Nd7oOAkdq+sWPHWVlJiR06cFCZ5WYFBaqHA8wgQ+O6Z82apWCfTDrBD0E/JgOViSqbOn26de/RQ5l4godQYxNsqr9tcwU5ZW3pZO3XBuAVGFvGRrVuJA6i3lAEp8jYCKxpnkygBhsHwA7Bpi80X094XnhTaxIV3hLD5yAp2RUAhfFm/Bgzsv4C9vG4Xb18WU2bCa6ok6MJe3DhBJh4GwhqiJj/HFu1cpVAb5OCFna9qFjupQRkGGG48ab3T1QAFo/JuRCmD6aKL4JZkiveN8rdRQEwwZDBAy2XGTMuOBnyXiROtmzcrPomTC8AJzDUXrfHWvJaO/4t0FPPzXcAMi+/stjOnruge3niiSdUC4ZRDywc183aBIgAZuXQWlKimlAASr/+fcTGhj5bYnlK6XsVSalx2cRcJjIICrboz/zxd9bntt7eHLsy6b0nkU5XJuzs2fP2+edf2pbNW+3iRZibLO89Sa1fdsq+8935CuZhtQiYuXfuY8XylZKF3nvPPdpnJGKoW+J6cwlSY3FrWtBU7Bt7kvmnHgsQc+LTT7SeADdTp05RHzMlVTCXiWdIpo0KgFqseQ/N05xzDr319lvR/eL0d0nsKomW2sCMtQRwph4Rdhyre1oMcKbgYki9YecuXTQvL7/8suR3jz/+mMuYL1/SNbBnOWhxG0XSypz7WRpTw3oAJCAPkBTOAOaXtYrUki/umdcDptjjrHVqZEkiuTupKTGlBEciobMR0MI4ce7QXgTzGhQJsG6wd+x7mCjm21tYuFQXpQL1dmomrZYGl/QzQAZnLbWsjGH9+rnWtbCLxh2gw+uaNG2ia6RuE+ApA66U140C7HhP9QLNyLCTn58UIIedg60KfffYAyQdPtzxoZJYajuTk6NzjXo7Ehskf0icsN8Dc8z9wiCiTmAcOfeeffZZ61pYKEks19i+XXsZxZAoxHkWgxoSF8uXL6s+21kDY0aPrgbS1CGTQIQFRmrMew0aNFigDGUEbQ0waeJ+AfK4mSIZBsRxtgGoGVdvn+JN2gGVOD7zfU/SXLaqqgprkNvQqhIxKyktjwx8mL8iPe9CKx4BuWRSz0nOU5IdnL1KgCXdCTqUPKRB3M0cKqbvS1Un2gAAIABJREFUPT0C6RG4EUcg1qF1O9XEwcDBxlUmsLF2xgsQR9CUQ+avqswsVWaN8uvJ2KRH927V7pQ8FFz2VlMT5zbxERMn5i2ST+KGpWbQ3zwcZHy/8YuAF9WIctApySWvENjIkvm6ZE+wWxs3rreCpk3tvjn3KUtMMEvQjfEIEhgK0KkpQaJWmyUi805AEGziCR6WL18hhou6C2y9ke0RqPLQl4V7VKcGeJGsVNItQCi93bLktnf23DlbsGCBHowYFfBQJGAlGCZIIoPLz8iYS9LCA5pAJdP7hfEw9bqJ9WJt5szBxKOBy/zKymzVypUaj8mT77L3t2+T+yJGJjykeW+YPeoldu/eI/A2fvwEvSdSscOHjyhrf+3KFTt+9JiCReqeXvvza84OlpXZd777XQVwZKaRotI/jgCLscIsZsKkiXb12lV3/8vMqqm5kumCs6bf9OXg6VumOoD4mmZxNe0CFFjUBJlk2pGfYnYDQCfzL/MCXAIV7OcoGGFt4pjqwNhBTGh7wYoK1/l15jAkHrIz3JGRRs2wXRgnEACy9gDK7jTo9Z8EQ4DuPz7zJwN2Ymt/993TxXwePHigugl9YJllNlJeLhCNnJL6H8BVRmbUAyqyx/fRcnkTv8NnYjwCC4JJAsEbNaxFV4s19rwnUjxqFRs1biQHw8ZNsIv35taSr6WS9uUXX9ibS5bYtaJSu3L1ukxUZs+eo3FGhrd2zRo7cPCAxpgm40OHDBErzLqDbaYBePMWAJbekloieQR0BiAuZiXhyRH2DddFYqJpk0b29L//qwyJkAh6WwrYBWo8S2zVqjW2Y8dOOS2K6U95g+/y8krr0bOT3Xf/PdpzBLzME2wqa/rVV1+VAQ8yOdinFxa+aEePHBW4aFJQYHXq1ROA4w1JqoiFKUeaWCVgxOumT6e5dn8F8mFvHz9yVOCcfffgAw9Yl8IudvXKVQXAS5ctU40X94fkkHpGkj2cFaphkrNshWRzAABALlI85pxm4AAZTJZyGzSQuyNSy/MXztsTT/xQtZ7BqRNgjJSQz3IjJq/7Yi3SPsX7NbppizPEQZocJOpxzSttSL788pT2LRJRFAisJ8aEZAFnGkku9j5/JB3GsAhGNVJIRJr5SDERF8hnvXCGcT2YJgFwOK/YlygCzp09p6QP7N+1q1clr5QxTU5dAWmYTN6HFg+0MeDnvEfv3r2sVeuWYhzVoDo6qxkPaiWZE5JZsOSwxKgHYEbZi6xVEjOcdaEGlTVDcoK12advHwfDMRN7zWtYL5yTyMsZS8Amhk4wV6NGjpIhS+gHyN4DmJG4I5lCHbJq50pLleyiVpL5Rt741ltr9TMMbqjrRiILOMM4haQhRlowe7wmtFDBAbh+bn0l8FgvqvUNLBzJmajZNzWbzCHnsfeWbGCl5QkZ+4Reo4w7/+b5AOAL9dMkP7SeOMPEmJcLvEntEZ0/c7+Trom7EYO49DWlRyA9AjfvCMQ6t+2YUvI7ajGApFKNu+OZlpWRY4lKelFlWiqBC1aV5efVtZF3DraePbp7ABH1rXG5pIM4SR4J4OFMkFOKmfNggge/iqW/JYAPvXL+YkoiJoX3IZhYuuTNCEzEBGjatm4VyXhKbdjQIWIPyXrz2oG3365AAQOHC+cv2JixY1RLIslk0XUFjTLCiCyaCVT4PTLmMFc0x8YUAFfI3rfdpuJygrvQKDXY9yOXA5zxICfzj6StY4cONmr0KMl6YNJ4TWHXQv1ftthyxiOjDKPiLQRCI2nGlH+TCSeIA4AhrRKDmJOjOj8e9DBsPOBhxpavXKGAgWv2tgCVUR+ilFonEEBSz6TMdpy+Stl2/eo1++zEp9alS2eBDwrv+TnsERJLJIDt2+NAOUG1P5iJECTcO3u2gmKZztCnSE3MHch6fyFvnP3/9ctZKi/W56s2QOZ79IkjEx0cMFWDV1YqJzmaI/+/7L1nlJZltq47v1AJilDknLPkJElyFkQUBROGVrvVXr27d/fus0afP+f8Wj/O2mevvTqbtRVBBQzkHCWDgpKULEGQXFVU+uo747rn+1SVvdp1xmIM/n01BgOoqu8Nz/O8zzvved/zns2aNbcpUyYrqJLEMZFQjYjc50lORExUsPLnOlWrKSMQDDo84+/fp+E9ze4dOAEuOC9jDGgD7Pp9O2MqY5k6ddVr6q23/2YV9BTLybX7Z9yvvnqsu8tXrigoZu5ZB5p/7jOZEBNHWwgMeTg+4wo4JujCOY+1zrXBeiAHA4TAsJCNR5oah0E3Zxg59ujRo2zatHtVKwmbOmb0aOvbr4+YHWrZcEWkdyBmJlev3bTs3Fr2zNNPq2kx6xH5LvJjrM6dEcyxX/3qV3bh/AVbumypmDoAJ+uWABLWBUkeNVckQmA3mAfqsfgewDGMMezBhvVrrHOnjnqmqF3DcMWluJVi1hYuXCx3WH5GAE1gzjiMnzDKJkwcYydPnZQ5BU6B/Oyzz7bJ/KdFi1YC8zwn8+bN1zgx/ewFg4cMUXC6detmsWDsATxnsOuMN88nTbu518B8woqtXLZCoA2JH26CuCwCDgBU8+e/p9o4xp37B5C1aeOSazcXuSIQjwQcmV4wxSA5tHDhIuvVs6dq2Qj0T508qTpUzDmeffZZJYQIuFlnYl6iJuckpVi3ADeeV9XWqfFz1P8sasei5BS9AaMWJS57TYk5AqiQlICtImFFogK3X/YxQGeoZ+TYrEHOLxDA+WSsUVEloeSzYmfr1tX6gWXEyZRjUHtJEgn5IOxTqLmDtSoqumUdO3QUmIKFIikSDIIwv0EBgCyVdQtw4vw8w1w34xUUB4BPJJXMKc8ZiRaSFGqE3qKlxgimnNplN366qBYfmD5RL0cdHfsF9wAgpCYPExhAEnJTAPj5c+f0LMP68azCXFG/yFyT5GK+161b5y6TBQVi35GaD+g/wPsPfv65nimk0+y11N8ibUW6izwVZo8x4jpgZ6m/TGQlLTs3W8k/QFyoFA5tNmIY9grM4X5bEe1R5ZZFP9JUTPXtNUEcc6ixiEAceyOJQhQWOL9Klk09Nuwz/eii93YGxP1X32SZ38+MQGYEMiNwZ0dAzb7h4GDhwh8xaPGkWgxUlHkG3SrLJaesVyfb7rnnbuvdq6fqjggOfiCnjHrFUXcioxPJn9zIhCBCEsyE23pXfdV0H/xRJo5ednEVeZM1JXt95bL3fZNDXOR4Rs8sgh/AEgE/dV116yGpuSSmhqJxZJW8yMjyEgyEOpWQ0Rf4sLQCtoceeligQJKyLVtUZyC3zqhmzQGGN3kOQIygi4CSrHyPu6jDaKd7x4WMzDHnxnCEQAqZk6zTCwsVLLRs1aqKmSNwIvhDKkQwQX0MICnYWvOSx76aHlLUpUmSGTN79915CorpN8U5CCL5Isgm+4v8DBZAL+lkUvWDFy94xpusNYEGtRnIKGEuYd9oIYC06OqVK7Zu/XoxP7AyI8fQ46mxstXB4Y+AgX/f7hf3yFiGOioHVR6giF2L5oyfM0bcI5lj5v3VV1/TteFQB1j1Ohx3UcWdMiVmwsEl18xYOpNc3VQ+1IOopgrAh2Qxmt/wuwRrAFmv7fMgKdT9kN2GyVizdq1t37nbCho0kMQTAEYNF6wETAUW60EaRkBKAMV1kUEvKKgn+3xAEIEqgRVOeZe/vyxWCwDBGvdz0zrAQRvBXC5JiahhLy6kM2bcZzt37VB95twn59rw4UOV4OD+6MHGv789e9ZWrV4vR00a3NPPC8aDNUZQinQXB0xAGw6O1FKyLkkiUDt1/Tp1fNnWuBF9BeOS6NGHrX69erp+6oJwQoXRYN0pSGTU2VficW/GjjV/Kpqr8gr78quDtmb1WgXVjRo1tm++ORb1I0tYm7YtrFGjArEOAEoCaGTKgO53331P48RYk7w5fOiIGKJWLVvauAnjrUu3bjo/7DIggQbqznGatW7TWmYigDMBnPJSrYF1a9fakUNHbNCAgTbynpFKCoTgds/evTI6ARQh75wyebKAIGDTGdNSySCpgWMdTJw0Sc8kJjzUyK5ds1YJE3oHAtRwQ/xQPdDa29NPP6V1FsySQlKE9Y4UPJj4cD/MvxjFVMpKSjATAVg768nnwnMCQArSP+p4Q5qFY/K8IJdFnso6Zh8DvLEOkQDyM9wm2QORStKAHMMbnDgBJSSukMrC/M6a9ZDuEYkhNYKMP8AOCSb3wz5Ir8QDX36lNgENGxRErLnX8jZoUF9zj7kHSTSYSZix7t26C7iiMgD0s944prfnqFCdM5/zfSQmhYFLPJ1x59yAO8b6yOEjYpmZ74L6BVFyJqmxxBUWxYLXTOeofQEOoCQHmCP2zm7dutquXbs17twDiReAGewlLCwgjGMx5xyfe6D/IE63zAv12yQ3YAmRpaKYIOnC/bNmDh48ZLFETEwc/TipOw5JRsm5Ixde+sRhbgJ4leFNqtySMvABxKX1HMCo8Z7h/URtNGPF3LKWL128JFAaFArB3CskFHkfPp5xp7zdV1rmc5kRyIxAZgTuyAjInTIWS6vZt3rExVKqPeMPII5m3xg1VKZKzdKlVrdOto0ZNdR69bzLGxAnopq4tDtSytAEsxMZSBB8O4jzlgNeD5dEuykJiH/9mOTuP9xxlE0m0Pjwww/s8veXqmofeIE1a9rEpk6dogCUoIOmtPwN8MI6G7kicpJNmzbq+2RAkUJRI4I0ChlOMKkgkIdBwOiDYIBAgkw1EkNYiZMnTyjsu3vwYAWxFLPzIu7YoYPVrVdPQUaQE3pz75gy3ASENIYFHFG7QbaYTPHiRYuMBscECDLWyEUiWGZr162tshWHcSMggOHAZY6XPFKo8xcuuLHLwAFWUUmGvdB27NihgJnsbQhcQg8hAirkpDAKAIDz585aqrTc6tWvb++9N0/ABGdCrhUWrn///vrDS5+XOgEK9ST0aMNIZeKkiZEjn/cHIxgkSHUp1z9uMeDL4cdZOpfjRjWXyPEU+GGZk9a4YM8eLPMB3wSo58+fs3nz3pNstlnzZnIfZYwBTwQxQU7pUrNq1zXVlaUIlP16BOxITqjejMWb0nkDYAu1jKHon6BQ/cbU889d4wB5zMv89z8QcIfZgOkEKH/77Vnr37+famKQQBJwklgIbn2wFCQbCLQAh4Bv79XlNu7ci0yDvNhPgZtAEWAomWVpmR64FLPHXd1l9gKI27N7l7340gvWsWMHy8pOahy9hi/LPl2yxPbs3W8z7n9Q10YQCZu8dOkSyfdgT4YNHWabNm8SqKcXGQwGc3382DHbvXePS0ujmiPuOTDIXDfyNupQg6kL0szatfIsK2oQzboCkFOXeOr0GTt08KAYDlw0qRf0mtSDVQ3GKyvLrXsPb53BfIeGyo8++pi9994CMcawJ+6y5zsJiYvWbdvoGeF4m7dstq++/FLP6bXrV7VWkL4BngC2YuHyctVOgARO5w6d1XbDWxKUaA1+sX+/ZNawcZi8YAgDm8TY0UuS68cUhjHkHgGaGLUAftgX9u7bJ4ktgCeoEOhFyPUTpMP4uTzb651oBQDzxFgDMNxeP6afMd44E7KeYOOkqIhqJ2Fp5WQYSZG5CfYHPs918Qyxxnh+kYzzs9A/kzHk2gJo5Fw1G3irvrXS63ZhsJCQcw2MBfsjEsHlK1bY0CFD5PjIehVjWJkSkNm+bbv16dtPLC6gk/OwtqmBU+Pv2rVV+3r06GGdA6ab/YhEFfWmMGus1/Ae4VmAIYNFwhClabNmWlchueRMXlz7JOsRaSTup3yGHo6wh5yTPRzWk72I5/vo0SMysbn/vhlSNAC66Be3d+8eSSEfeOABvfe++fprJem4Rsx6kIWS9AAEM5bUWSO/JDmI9JLvIfGnBQ6gj3cAiTYSJIBXjE0KGhYIxLHfk8T0xuDuahrklMwBzyNrhD2KxEhFJZL8SE1jadUzsj/xbHgSEQfRW0rOAOLCGAbm10EcSQCzx37yy4yxyR0JwzIHzYxAZgQyI3B7IxDr0LKtm0nK0ITIOaXas1QFrFnCErGkivQrym9ZZQqpTK6NHztCckpnctxZTyYRkZySFxlAriaIC+G6As9KZy+CbE5vhgjU/WeAjlI9wCAB/QcfvF8F4nip5eXm2MSJ42XiQB0CARQMGS87ZWkJfONxMVtIlQYPGmyTp0y2VStXqS8QASYv8NDfiuDCL4s6HW/c639ny9EMk4suXbqK8SHgIqv/0EOzZEEPU0KQwzkJrKjVQ/LGC5N6DwwI6CeEEx3ZbjLHvNjJUiOrQRYEwwkIoA6DN+ishx7SS5aXMy9Y6pQIzGBajh45KqvysRPGW5NmTQW6kUfRHgCWrGevXnrRE3gSvAJ2OC7F+NShXLty1XKzcySLIqgAWMLirVu7TuBg/IQJshOXkUsJ5h+A2m/t408+thuFhdaiZUsbPHiQMx+wtpHxSKiJ+kdLMwChH1u2LmX04Ik1QeDK97JZbzo+xg0wUDRMvikZFdcOiGjYqJGYMIK8e6e6KQIBC0ycaiojAFlT6UkAC7ATWIz6yAlm8hnkoRFriVySg7Ae+IJt8jpOZ+348gAoJhnlwcOHbd578yXTgy2CiQGkUS+E2QwAAaaK3mAcmOAPK32OkUxmKxhnPXDlzCtJEQAQ8kLWl6TA6bTGh/sBuKXKqbN0EEygj5Tx3LmzVtCgvr300guWl+fjxjEJZg8d+sre/+ADa9+hiz0x9ykdC/kaPclIlpA4IMjEiRE2gpoz7pUaOBILjDPrG1YLqS21Vu6s6s85rCN269TmMWcOOspcDpuOSZrHuNN0meQDoEwMFgFpiZujAARJqiAnprbvytXv7cEHH7Aed/VQUAv7sW3bdvvZz15Q0/DiWyVifjCX4doADr/+9a+N+iLkafTFI3hHkgYj37p1KzHdrGGAQ24efedK9RytWrVawGH8mHFWt04dgRsCeJ7hBfPnq8UJNX0jhg9XvRfJI7nclpbZ+nXrVN8FqCfBQ8ID5sXXdlKNvsXUTJzorr1mkoOeOX1a53aTouo+a6wdgurguipWKWpuTw0TBwj1kqwrjIowCJFbYl6tqIk65h65OrZcTaN9HFaP9UMCg+dYTaTF6pUIpCkxo3pdb9qt57zC91fOyfGQD4YkFfc3cOAgrRXmhzXO/saegtyd9wT7yOZNm6WYwByJNenHdCfLynRKgF6SyJYtNFfbd+zQ/so+RS829vmaTBvPDucE5Jw9d846dezkhixF3sibawWkktwD1HDswFIyFqG/Hs+6G6l4rSv7/upVq+y+6ffJSZJaVBJhsGVyOJ0+TfNMcuuzrZ/ZXXf1UHKLJCF7La0dAM3ImgcNGizZLQ6kXDuqAVps0BeOYwLiSJQB/uPJhOXXzbfhI4arfx1FbsGsRgYnvGsSCUtXpnSPgDj2nxy1LsnSHqVefealB+xdzL/200g1QQlAkyZNq97LjL/XHSaq6iozIO72gqzMpzIjkBmBzAjcqRGIdWzVjuofsXBSlSWQmpDdT6vFAEFjMDaJpUutfv08gbju3bpWMSVIrcRSqBYOeSW1cGRnq5k4L4ZXflXsnhs0VPeDC+Dt/w/EKZOcStmHH7wv8EMWlpdtt65dbNyYMS5Jq3Q7a4JesoxIughZ+RwyGEDXU08/JTkaYAYgRYDKlzdc9sCGwJGXHC9msu40aCagJNt86uQpmzxlisANjmMEsrIHJ0sNCFB9lTvzEURTt4P8hww/ckXMHwjqARgwg9TsYMTAS5+XOl842O3auUtmF9TyqHltMhk5MS6XsyROdATABKUV6ZRNnDxZrQ7IJjM+gAKAAyyDm52UKYDB9YwAc/LkKda0cWOrnZcnUwjYSpf2XJNEDBkldXHqNxa1lOD6AIcrVq60vZ/vc7OAPIwJ7pZTYWixAMj4sdTtf8bEMebcK8GtzDCq2gVgaBCzCqRRlfTHSmkesOI+d/asApyZM+9XMIKkkmDYJU/dxAA0a9FSLQaUua4h23Vg7MFxYNOCQY1qPoFX1OepbpFarXjENFZqnQXw5vV3cR2L38NpLysn1956+221p4BhwE6+adMmauy7du0aAU/W3z/90z8J7BAMAp6Yi/PnvxPjBvhnPuScimRMNU9uWsH/PVmBlArnHxIIpVF/NBgPX9PIjCdPmWijRt2jwDjIqooKb9qnSz/V+E2fMcv69usvtpqAHxklZjywtvTjgt1k7Ghgv3PHDkn5CNRJZMCIsSaoGaTXGswU65L1jSyN9R4s35lPMd6ptEAcXzDcp06fsm++/kZjQA0frTLolwfgZE6ROSLppYchiQjkvqxp1gtfJEK4lnXrNgg80Bbk/QULbNu2HWKG/vmf/9nOXThvl69eVj0hUkyukfl/4onHBSK4Lu/ZmJT0jTFg/LCKb9uqrVwzvdH8twKLJ0+dUuJo0qTJMoYguG/atJnmH8n3gQNfVjHhPFf8YTxRABBMf/jhQtXNDhw0KEpWlGpPgu0kGOfcrCOeP9Za6NWImQf3HlgSrhmmh2tAPp6XW0uGH+w9JOFYo27qEwxPorVLnR21dEqUIL30OQsSTMbepeK0AMCBNUiI2U8BE/48ABIAe3yW41Azxvggy8uvna+6T6SAD86apT0OsIjxx8KFCyWVnThhomorAcAkp6j9Onz4oIASexLMNI8sMm/2MmS+KBHatmsvYI/EUnVykaGSuwTnRM/OVTmUkhyAbSOBAIghacZ48T2YPuSGoWekJ6t8LTi7Tv/RU5JCTp40WT8jAYPSgfpXfh9DEp5J9lySGTC6rFdqAdnDYd5A2fQ+nDx5suZvx47tApHcA/05kTD37dNHex/7L8AxKyfbsvNydK7QJw68TqKB5AQbLvWlSCpJ+LhZlklOGU96zSB7BHMceufRE47P8QxzLp559vkgOdWcx2ORCZnXB2dA3J0KwzLHzYxAZgQyI3B7IxDr0rZTuiJVrh5xsHEJEqwxiuDNshNI+qKMemW5ZWdVWkH9PMkpO3fqpBe4LNj1goCNS1hMNXJRg29q4SKny5ogjhedrIsDsIsCasn+fkR+x+2pxkEynEo1Tf7+0kVlvHmRDR480HrehcTTLa5h4tTzByv+ZFK1dIA6JCpcM8EeL1uyoveMHCnw4Zb69N4q9x5GykYnBfb4d5DJ0dAV6Q9GHzj7wWLQawiwSGACG8R1IldD0sL1ElQQCCBFJIDkpR36fL35xhv2+BOPK4infoTr5h54icOOIdMh8AnmBAQ+/JsGwgQgBAYE+B998rE1aNTQaBhMDSDXTqBKPyKkfA0bNlKQwIsciRqyLaQ+906Zag0bNBALwhzQFw+DCCSkTz75pCRBnpENPddicrFs2ryZffDhh/bNsWM6JsEIlup8niklyPuxEsfQxPsfLVsCCUAGwIVgg3GhBkdrANYgERdT8fHHnwiswRr16tVbQT3rofBmoa4FMwrklWTvAaBt2raT7Tt9wABTjNtVXPi+99pKAkeYmGDzT2DGOsC6G9mfGDECpsjBjetxqarb9rusEnlaQowu5ywpo5WE2euvv666Gf5N7R5uohgcfPLpp2J5fvmrX4qdCOAfB8YNGzbZ3j37lFW/evWazkVgTlDmQNFrfFRvqloyAF3cSm8VCjARfLrVeqn17NndnnrqSSsquqlEh5jEmAecy5YusXoF9W3u3GesrNxtywnsAMEkHGBZkSISCAIUCCyp5UEWSvDHWuf71B7xJxg+EBALBBNgqiGx9xkj6YKJBAkY8kdK7UROrAT3PGs3b9xUz63DRw7Dx0jOiYSTurwd27fLJIZaPyR7MJNc59Kly2zixMm67rFjxknOxhrBtAUjGNhEgOLxU8c1PswtzyTfB1wxH+o7l+Z5LVOLENwOkcxhPFJRViEbfkDFa6+9pmeTBMF9983QfsCahY1iv1i2fJmC/JAMYD1Onz5dx2cuqXdk7FgXSCw5Ds88P2NsGWPqY5FOA/oCa6J9IJmQ9JnxC5b5gRljTbssmCSa9+2TtDLmhlLMPf+BveG3lICAyY0SR8gpPUHgCQ3mzvdrlzZzj6oTrTIH8gDfa+5ctsdeQL00UlPqkCXty86Wwy/rF9kpIBagz/712GOP65mkTo+EhljzinLVC8Jede7SRXsqexXjQuuLDu07yMAEW37AGeMKwOP5Dj0iYZ0Yd5JsACkcV9nf2X8xeQLAzZ4zW/eJKyXvBerDBIoS3oqAsWZOGHfmnbU1sP8AzTPJPJho7ovnPtTQwVazd9JCgnNQT81apE4S5u/lV16WYzHzvWvnTslrMY7asHGjGsNjhALDtmTJEplX1cqvLSDPGmWPEjOoWljUIRW+N5K4LCuzUtVAumEWzrg/AHHxmD93WUnVr7IAwnzBPmudkcjCyVctSX7IxGWafd9ekJX5VGYEMiOQGYE7NQKxTq07pS1WqZq4dJW5SQS+0gkFWXXr5Fu6ErlWiYxNJk8aI7MONvuaIK7amdLBltwpvZookku6XMhFbQqBoyA//O2ZYoIGl9N5MKLssZg95DtuF4+cEokYkhkATL9+fWTVrCantfL0gnTTEazW3c6fF/RHiz+SBJHaJOobPl3yqdzGyJSGgAspCYGAS+SSkmMFFoxsLMEdMp67evRQrQfM12OPP66XOVIrrp0AIgSxclmMYSxSJnkM49anb1+9qPd9vk9yQLK4ZM15yTMo3545Y5u3bJEhBAEANQxcE1IdatrGjRtv3bt1U0AM6CRYwTYcgMnvMxYUqwMUkfOcO39OQQDZX87HyxvwQ20eYzNwwADJ2TAO4F6R+j300ENVpig/tgBhaucvWCDDk8KiIgVJSIXIJiNVky18MlHVmBtwQ2CEpTimBFwHAZsy9vn5Coy/PHBAQRdsDPWasEIEedwLLnAEhXv37FVQRbZ42r3TxGoy3gCvg4cO6rzUghG8k7EHyF2+clmB5vkL5wWcCEj5CkEmgQzudwTVMEsBeAPKs9WxAAAgAElEQVRYMSOR+UFBge6LoA9AjlU9Ab8s9BPOGjqD6Ow0Gf9r129INkZbDEA1AR+gn7UEg0rg/NOf/lSZcAAo94S5CcEmdXPU7iDtI3BnjVK/Etzm+D+BMdeCGx6/x7kBQ7guEiTToHjI0CER4Keeq1jXyXokyEZWiJtij7t6VjGMMCAkSgACkyZPFpCTGUW2N1cnUKeeb+euXTIgKS4pFdhVz7a8XFn1829Y4JYtm+tvAnIBxJJb1rhxE8tCthfH+RZ5Wx09ZwBS7p2x/+tf/6qx5blq2aql2mvwbIM7tu/YZnv27BLDx7H27d0n9o3nj7YiU6bca506dra9ez+3tWvXWeHNIu9Nliq3vNrZulZkZrQmmTBxosYMxoo1wfMPM07CB7kxDrWAGez/WZ80luc5poXAhAnjte7USDw/X/cMMEcCCGtCLRS9IpFUIyfkdxhH5poEBM/fjBn36+eA10sXL6ofGQH1nEceEUtWUwIsl98INAU2m3kMBkbOWrv8F/AWvh9AsljoyEmVtR9apTCnfLGutFeWkLDwps88U3yRZOD8rG+/j5TbzwvseYuBoELwhFeFJIIoHwBt/A7PAfuOpLEDBqhNCc81zw77M9cD0MQJknGnfpPnMrBigDjGGgVCAFasYc7DmsRoBDDH+LJ3U4+4bNkyGccgU+Q54XzUsa1Zu8Yee/QxMcgkVgDVJNGCGsJlownJ0MN8wQK3a9NWbqisD/YY+pAis6WtBb8Pe0vCjDGC3WX/4WdIf5H3ck0/+cmzqqtjD6NukHUDaJs2fbrGHwZw/nvvqZbb26jk2dAhQ61jp46RtJs2KQBz7WB6lhjzstISyXtJGNXOr2vlqbgVFZe4lL+iPJInJ7R/Mc6MOyCYc7J3kyjlvqtBPOUEXnM79/lfZ2ri7lQkljluZgQyI5AZgdsYgVjHlp3SSCljmJroD2BOnleWMK/ryJWMptSyk2krqJ9rkyeNViZUsrJklptAyKWvZpsB6jNUbFejh5xfYaoG2/b3Mkpe1l4vVX03LruMm4HfuMR43BYsmG8XLpzXywljETLZ48ePVfBB8EAQGJg+ABSST4AVQAXZI2CGQGHv3r32+OOPC9QR9BKoEAwEo4UbN2A1cqO+WpX6POwFFuQEm7QNgFUDOPEiDmxIAKNyaUynlUmFXfhs2zYFGhimhNo2Mq99+/ZVnU24b170x48dt9FjxihgCf3z/vbOO8ruEpCQpfd7jEuOJie+w4d1fTAUvJhDgEk2mM/Rx4trJLjAqIVrIIgnO8v3uQ8AFLI4+s3hsEfg/WNf2Vk5dhr79RUr1QAY5hPXSsYYiamzHVkKGpgntwQvVVBNzRfHBmgT8Bw6dNBWrFihWiACbiSAXm91XYYNgBeAOWwbYAJ2CPBGkEdARGDFPSNDJZiHFWI9AIAZJ4E29diO6RzBSpvsNQOP+yHsAPdPX0HkVhyDYJi1QpA58/6ZLrFNwdA5Y8X9qb6mqEjPRJBleq0O9XHYoZfa7j17JJ8CrDz22KMKlKgv43i/+MUvtJ6CUyrzhv0/LC8SM4AjwJx6KgI/glGulX8znswdQSgsGOuVrwYNCjQmNIaGeYJRBYiQbWeckOyp5tJi9vBDD6kBNgwfQTZ1YBs3bJApBAEwgIRgLtRjcQ5vQF5sF767ZJ/v/1LJAoCys7YuO+TnPLTMcZA9Ml4wJk8+Mdfq160rFhHmUaZHsHMWE/CBXeNz9MLj+Z775BM6FsFrZWWZXbp80c5+e05rCylt4yZNbfWq1WIwZ82abR3ad5SL54IFXtdH8iI3l3ogbznB2FCLxnOHsQXPBuPOOGI0hKsosjcCfMYYCWdoJTB2LOzdUAEC5kyNvIsKbcP69bZz5y7tJzyjJGZgg0lCkBxgvXMswDWyUeqeHp79sLdeicdlbsEz3qd3HzVqv1FUHEl/PdFVXc/pjBvPrdftInN0tYKYecxwspC7YjTkjpWsV/Zq/q3fj9pacExYHL5YR4A8NY7Hbj4WmnenxfjA2HH9MGasX44T6lcl2RQj58Y61GvCwDKemLfAfjG/X3z+ub3085ckB0eKSBIiyJJZU198sV9yVRwcqa9kvXCNrB/2fEA6SS/Gnj2QNYb8GIaWvYjj0esQ+eKf//xnzcNzzz7ryRu1kUjZ/v1fSCo8d+5cJRzYQxoUeI9AkhyAJsaLseQdGCTuAHj6kJKkYr0D+FAi0DsR8Ei9NfJRmFmeVYARjB1Sc2p1+Tlj9uhjj6oem++zvnA4pf0NtXGMHcAZwBjaNmRn5yoJ16ljRy9jkKsusn2embhVVgCo3SGZ/YxkYF6t2lYZy/4BiJNMVCY1vkcwZ5zXQRx15F4TCTgH9PH7zA3z+tKv/+8MiLuNICvzkcwIZEYgMwJ3agRindt0kTsl4E0AToycgzH6xN0qLpEFOExcbk7MGjWsbZMnj7b2bdtbLB0Ty0LgoOCC+hY5KnifODNkH9VMnOcMTS92l9lVM3HhBr2+6D+COAHEirQlYt4E+/3337crV7632vn5ahpbt14d9cC6WXhDmUWCNl6ABPGyLlcLAs+MwmLxswXvL5BJAtlyTBq4ZkApL7SiokIFQFlZOQIRBfXry2lu8+ZNCrZh86hze3fePPXVAqQR7DMeIaghWOBaxVYmE3byxEk78OUB1aFx/9hbY0gyccIEzypfvSIQifslVv+8VMn0E5SQoYaZIuifOfMBMaGAIs4JeJNJRDwmNgGw8N2FC3bPyHsEmmBlqOejxQEMU6uWrZSRDa6ZFy9eULaca+Dn1HPAnACQvL7ix97dyG6QEiblokaRPqCPL45FQOJGHs5swnwgBYKxW79ug5WUlluDggKBVIK3RYsXyiyidauWNmjwIGXhYW8IJK5euypmEev6EyeOiwUaNXq03T34brFsSNcwCyFwgr1h3KnD2f/FfgXXyGXJjvO1Z89uZfm9ITVuoRckL8MhkvslsMYlDrCDGyEgnTEhw46kD8DN2AcZFvcHSIJl5Au2BjCA2yjzQ40lARGGJZ98/LHs/AG5ACMCNT77i1/8t6rWFcHgQoY3C97XegBYPffc85GDX7nGFPCxZctWjT1BKGub/oAABs4Pc0iQD5Og1gN5bk4j18XcXDk6rli+3O4ecrfs0fldgjXu45133lGd3NBhw9Rzj6BOwX3kEqrWHnIEjFut2vl2/ORpW/zRYtVuifFSf7ukmq4jk7t587qcHrt07qwx+vqbb6x502b28xdftNKSMsvNpW8VwDjXdu/eI/aMZ5QxxnShS9fO9vxzz4pJY2tB9o2NOvPnNVxpyd7WrV0vm/YpU6ZZmzZtJZVFZnn16nXNQ0FBXSssuqax57kDqDHOfBaWF5CBjJP9BqCGUyMBPNJcepoxzqwzmEv2vNA8GqaWZwigAnvOeMLqwra6iZDLjHmWePYACOwr69avU2IgzMnZc2dt0cJFenZ79+5jt0rLouba1WoF7aMCff5chjomrp3vyVgHgsz9S6O92GuJ+V0lhKJkBnteaEcRgnpPogG8qw1VXCoMy1ysxATPN/t02FtDC4NgiKILi2qe2fQxP8HchD988ezRK4+xAtByTPYpnhnGEMZtzpw5UZPx6jo8nntMpGBdceQNTcgBxySjYMe8v52D2qByQGpd0zkWdnfjxvU2cuQoGYxIxs91KvnnUnDumffRlSuXtc5IkLz6yitKCPLO4D3DHAI4cZTk5/QWJfFDMo29G+YRNcBdPe+yM99+qxrAOXNm63gki6iDZv+h/QT7LXJJnk3u6+OPP9J7rKzMeysOHTpELSziMaTTGIpFIA7jn9ISvbNq5XkNHzV+tWrlW8qyIhCHYqVCz3ZwGuU9zL8vf/+93hPhfRDKGnDCpRYRlQEA+qX//n9lQNydisQyx82MQGYEMiNwGyMQ69auezodo2aiwir5YxT64wpmAnFI3sTEpUotK5myhg1q29QpY61DO2pHqB1wFi56BzpjFpmbOICLbPJqWFxQn1ZtLFEjOJHxyT9+T0jjD4iLuxsm1vfXb1xTY1lYGl58M2ZMV+YbloQsMMwIdVW8iJCkUV9FHyuABcEVwRpyFTKwADwFF7k5Ogd1WHxecrhr1yTpI0DhBUkWWMYeK1ZIVgWLwosf9opstYNUD6YAXwA76nbIthJgjBgxQvIiivN54fft28evL5IywZrBSt199xDVj7hEtLbABQEnTppu4e+1KARcXCemKQSqHIdgxmvFekVzFBPbsGnjRsnHJGFSvRIgMyn7bNgsAEoAvDgbugHGjzNxBN4BpJBBB0wBYrh/mA6yx4wtTBQgwgOsiqp6L/5P4EL2HnksPchwdSPIBqRwT4w1vwco8cDpmsAvC5UgjOAJZsobcPu9YCIDWOUYzB9MDQweTW0JnAFnLn+7pnYNRHB9+/WLZLQmBuC1119TgDlq5CjJqd566y0xlZMnYzPvtWisf19nV2ViwHxgOU+NDsGhA5McAVhACXOOjI5x5b6oqaRu8vnnn5c0M7B4AUx9tHixfp8alt/85tduw19SEiUaiiWfRfoIE4v8jrXEFwEYizIAM8mQoxonavtYp4s/+shOnTqpmkvGh7UAU7d23TrVYxKow3bS74p5UK+9iHXi/oNkuOhWiW3cvMX27N4jFgBDB+6VQJl7ZM3CoHXp0lkJDJgVmJPPtm61Z556yurVrW/xOO55cc3FqlVrBMy5ZoJrAGGzZk3sZy/8TA3K05ay3Bzk0bjwOdspxjg7R82bd+3cY/fPfMDq5NexDRs32flz5/V8EDgXFt6whg3r2RNznxADAhtNbzPcKTHYQELKuXEabNSwkcAHATktBnJys8WGwp7Ixr/Sa8AAcAAPGHDktjRy5tgAaWqali9bbqPHjLa7etylz4T+hiRtYDsZf2ds42KsaAoO+9mM50KK8uo9saarq7fKkO2OxsrdFL1FRhJZXOQOqkbQfC/pe4acQ5Vo8zUsh0P1UHPFg69tr43i+87EVEp6h9SUtVWvfj2t9dCWIxgCuYQdJqfSXSslJfcWBPSeYyxw53U5b7mSRjBYMGrODsXU8Jo1P2H8BCWoAHyAD2S6uHniMIyEmkQKaxSmDPCKMQjPF/cYJKY8CzzDAELs+b+/fFlzBBPHM9uvfz8l7jhHqIVG8sya4b2CoRXrnOQQ18cejLESdZLscxjZ8HNkkMwFSTSOzdwD3Hk2+T4sHPV0jN/Pf/5Ptnz5Mq1H1hLgnz0bST/PNvs2iRcSlawzry2OKwkA6EUqy3MN6QqOJ+VaUV7mjH1Olp5Bkkf5depaWSSnRIZcBeKSzsQp6Sim+4r+XzsfoxyX63IdjEcAsoDkZ178PzIg7jaCrMxHMiOQGYHMCNypEYh1bt1FIC4WWLhYhVg4HCpxp6ysgMGqZZUV3ieufv1cmzZ1nHXs0DEyJPAiawUDfCdyqqQxt/cpils6smD3vlZO2AVji79n5DyrXP1zv3EdXAJP5JR8YX3Oy5zMrV6ydevYvfdOVbYfKRfsBueQuUNWUsAs9CUK0jNME3jZXvzuopgWgmj9/+JFvZx5ccIQSF6ZSOglx0u3f7/+sv8ngOZYsCpkRgFxvCwJ3HlhUiMS7Lq5Dl7ovIjbtmljXx08qGCRjK4kocXFqtMBVPKy54tsP0FKkCi9/fbbCh4opueF7YEZNWWeddbrXE5l1EEUK+vNudq1by8mhuDqy6++FFPx6COPuJNcGdb9/nnYJ4KMXj17aRwJ9GCxflxOSS8yaii8TxOBHtIhgqngTAhIJfAlaPOecX6NZ8+et4UfLtL9kc0mi0xPLO6tceNGqh1bt26NAmy3R88TMMKuHfaNrDXnRB6FLA2pKCCPoIN7ZC6bNW2m+/KgrlxzA+PCsajBk1lElksCmR+uhfsFzLZr207MG4CMcw2+e7DaOpAJn3rvVAV3MLUAbIAHawazHNbivHnzxELCMBYX09w9u0qeduP6DTt56qRq0WAdCZ4Imp56+mm5FMIeBpdLgr8VK1YqMCVo++1vf1vVWJ57oMcZtYu4KHJdNIaWfA5pLf2domfH2W1YNAcKBLjIrd7+29tiJwERBJHely/L/u3f/k1rk2QFrq3MP4E/xxaAjGpmSFbws8+/2G8rVq+RaQLMFMwdRg2sV38GYpqb0aNHCRByz7ClsOCNGjS0enXrWXlZyr6HNVu23E6fOq3AnDUEM1qvnjecfuGFn1qDhgTtt1R+y9gz7rt37REY4/r4G5A6YMAgo4H6/gNfWl5OniS11IwCBqdNnyKjFKSofAEg+ByMJnJpkiz0tQP88z16QALiJ0wYp36SsI3IMZHNUaO6ZfMWSVORY98z4h45pHIvrE2SRbCtSHMxvmDsAabUUGG4Ahv6yCOP6D752fYd25UIQeLN3FTKG7WaceOzsKKAK+bBd0d3ww0sK88XNVKpcjdKYYy4V9Zs+yrjnurG18GAyAGhG6BwTCXzqloYAA7dpIbxBWiEhvf6TNRYO0g1wwvL13LCmdlEUusDoxGkwKFWGPCM8yJ7RUiUweoD3ABgtIrgvi9d+l7jCdghuRVMWyTBN5MRCskrzjl40CA907jwcu/sKRhRIW+EGTt+/Jh1795VUmPYRZgvzoXR0ZJPl2iN0g6BZB5rkeNyzbxX6MXYsWOnKJniZi+jRjmjR4+89evWa+9m/jFfQa6J6+rGTRtt8JC7beqUqfbuu+9IUsx7FFDLngswdjl2WnsSDC4JSMaBZAWSzU6dOwmcsx8kkjGxcV4WV2m3iosEuJEfowypVbuOpSM5pYM4bxfBu4rnQaxsPC4JNE3cJeemJQ89B28WRm0M8rR/8S58/NlfZUDcnYrEMsfNjEBmBDIjcBsjEOvQsqOMTWKJqCaOpt+4k0UgLlWe0ouvMlVisTRsSI5NmTzaOnWgTgvDEZi2SEpZ1WLAGTi1E6gCcWR4I0j2d1LK/+hg+EML+CCvzIpnyS0TkIK5x3ffnRc4IAAiQzlp8iRl/EMgEaSMnll29z4CP6+7Mb0oATLbt8N8HVb2m+Dk1OnTki0SkLVv38HOnTsvIMF5YIgIAAm0CPAINKn5CHIjfgeTD4CjnC1v3VIASoDA9dBEG4kngR0vTYAJUkM5YSaTChxh4qjPAeDBWpApViPd3bsVcMsBT5bb3sbAZVQYuAAYnDlkXMg0wxQiHSQYCfbbq1evEvPHsQgECaw4D4E1UiUs0gEg3DMBGN//x18YGriUNlidM84wLDjTBVAwftw469S5c1WDYH63rCxl774zT1JFMto0Wx43dqwCH65n8+aNCoCQuBFk0wOMYAx7fgwlevfupWCDe6JGhto5WB+YVFjPqoA0ERdYoB6mX1+aU5dpLBhP5g2mksCGQAXwDauC5AnwwvEBIvSnokfTju07NI/MYagNY5xhhcnu03eQYG3FiuWy5Ceo84eDdhVILWPeXLe42I5+/bUAIgEg9/XT5593YFrq1ubu9JeQ+c6SJb5WfvWrX+nz6n1YVi5jBthPJGbUbgEUOB6fZz7JtKvfk4C217m4hCqupMXy5SuUgKC/mfrxxWNind56620B3unT7xOwdpkoDoPu6OjSUcwuXOq4ZOlyO/L1N2JeAG29evdSQuXf//3fld3Jr1PbuvfobuPGjhGj6EkfZ/Fzklmqj0wksmzZ0uVq8O2tPXI01vQdo78dz8ZPnn3GWrduabduFRkSYAA918t94vAHYDl8+Kj2JD7P/MGg8G/YBoD+tGlTrW271nr2eVa5BiRrtDPAkIQkzfBhwzQ/1DyReIEppp6tefOmbsoU9Qk8ffqMWkQACALgQW4LgAcU8IvIf5GGEuTDUDKWjCHXQsID9g55ndpHJBO2a9duAXxMhZo2a66WGFGY7rks2C81X04LaHDt3CeumSSM2HtIMJ09c9rOnDwpGTLXhuQckxTWiACOnGZdDs1+qVooyeaRzTobx1dg+12W6c+7G5sA4irEACrxFrF6fI8LDXssazUYBznoq9Tnkevyu2q/cvWa9qH+A/qroTzXGXoFbtv2mdY3+xpmL8jIqbkVAIRlq1tXP2ffoNaOtic839Q6NmvWVAmWC+fPCxzjSMvaRTbdrVsXtczA4Ig9g+eGfZbnYvee3ZJHtmzRQuNDQog9AXa6efNmSsgw3rwXaeXCOurXr6/qIEmcATQB5qgDeLaZc9YJSpAxY8fK4OTjjz6yuvXqWZPGTfQste/QXmPPu0JJlqIiGZ1wXXyeNYyckp53zFtWkvliPlweqxaBlSk9j9QZknSIJ7MtmV1bPRNRkjAX3m4goSRdqMMMIA61B8kt1cGVuRlYlQKlMmWPPZNp9n0bMVbmI5kRyIxAZgTu2AioJg7gk45XqNF3pTqquZwyJ6uWlZWUqWdSOlVmyWTK6tfNsYkTRlqXzl1qtBbwJrO0GKAxKUFHSjbX7lD5A3fKWFTvFgE6DxZqJPhkhe1mHSrkV5IRiQfZ5Sy/npwcyVGQohFMEwxgOz1y5IioDqe29zWL7OAJ8pSdjgAf7EGQNfH3J598rCCZQJjAEeaDAAuJG4YLQboYJJJqDVCK0533UCJgKyosVGCEGQMBCMExwAD5j2d1vfErGWSy9gQL/oLG8jlbrCJ/B2MLgsauXbpo4jnPqlUrZYZCwT51HlwDX1jtYyhCAAbA5BoBHYA0RpU6DM7DsRiD0NZgwfvvKygi4ISJ88ArocCDa+Z6AVgwktX25X+/DpH1ZAtQEJwTWBHIE6Tt2b1bbCPjy5hyHpgI7tdbHxTaa6++LskRQT9AFrkUNY6f79trmzZvlDkL90KwhNEG8/Tr3/zGWrbwmi+CHeYfiRT3VVC/QME5zBQSWTXwRi70/fd2+swZ692rj9YRABvWlOtEikkAT+DSoGFDfR52hKAbmROsWq9ePQUaCa4BtwTYfDa47WFuw9oZMHCAsvCAT2pwAMEEvTAYJB7UBD5qzovck/Ow1k4cP677Aoh6QE2LAoBljtgFEgq4Fz7//E81FjwbsI/0rOJvAjLOhzQNVjm0tXCji8hwyItWFZTCunFMbNC5FwebJjki9wJ7QeCKsQT1dbC4AIcAjLgu1gXHOXH8hH24aLEVwjjm5uhZyKc/XlaW5oHjIPEiKO7YqYMCXkCHHABhHStp/ZFrJ06cUp835Nus3e7de4hxIZDlFnguHnvsEevQsb1q4ahN3bhxg4JV1inNtgHhy5etUJ89/s1zhxyPTYRgmyRNm7atraIChuqqQDxW/8wBzy2M0JNz5+qZ+dvf3tb64jmghxnrMsgAADyAA5haWFuxm+Vl1qZ1a5s9e47uzRMYJGWu2/r162Qbj5ssQbQng5qrfgojjkfmzJEclDUME/jRR4vtwQdnqXF4cUlZ1IOzWnbukkpvtO2tT7JlKESdIZ+nfq8Qpj5i00gacOx+/fur4TqgFJaS6+Z5DcfhvkITccnko56crFt+h/2NczMurEc1Fk9TO+YwE5ASgFpohxJqdQPI5fuYAK1ds8bWrF2rcWDPCnWkXbt2E6MdWnaQFGCNI8VEHhvqOrlngIbuPytLCgZappC0Yl8DxHkSKi4jIcAyyTHumVYP7nLrEk9YJ8Ad9wbzzX1MGD/eax5v3VLS7Nuz39prr74mtYRaLdws1H7FOdjX2O9Z65jYsA8PGzbU9u7bZ+fOnhOoouULLQZmz5mjsQfo4YDatm0bqUloT8PzxfnccbnC5s+fH7Wccfkj8nrqhGVIEwE4R/b06qMeOlusGkkFsb7lKcvKyfeauFokf1I6N/J+SVcjMx2Nfa081WMH51nmhPcXe5eIvnSlPfnT/5Fh4u5YKJY5cGYEMiOQGYH/+gjInVI1cQJx7k4ZWgVYJRbEWeLTLF1ulali9YmbMmWMde3cVQExL0UCVWfk/I8CDGm5/k5OGRXUy/1KP69uNcALlK9qt8rqf1dJL2kenvJeUytXrbSvjx7Vywfw0Kx5U71I69SprZesM0vu1kUmkyCGFxG1Bs4uOTgj44ksksAB+2a+v3jRYslWeveid5y7K4bmt7orokqkKPQGS6X04iMwQRaInTXAgGDp2tVrygxzbJgavpA0IZlTY1r+hgm7dUvF8ydOnFSggSECNTlkjDnPiZMnZVNNIIzshQCGoIXAk6CZMQMowepRu4SLI5lx6tEIDqnRoOaJWkCCKMYHG35ACdIxZEyhFosIATkbPxs4aKAy45yD/nJkoGXmkZsj2REyOEAcY4g8x5k+7yuF3HPVanqJfav5ItgBMFBzxf1u2fKZbdy4OWIlGgqcIrtEjoRxCbVaI0YME2NB8EFGHqfGbl27CUjhnAkQ8l5YqSqXPq6VuiYC+zZt28i5EJCDfBCHN64ToBqCMQLUjRs2CsgiVWVNwDKwcN54/Q1l5Wls36lzBzXsBtwFKRfr3gOtq/bkk0/pOjg3oBTJrfoTpry3nru3ev2RZEyJhORZuN2RPadXFvVsrD9/DuIaG34Hy3mO/dJLL8nYhM9v37Zdc8Q6wAafXmXMg3p4kZmPmBU/p8RxVS6Hly5dFFgj2MUkh98XCK9M2R//+CeND26Qjzwyx9mZiGkNcjqOx3mZm7/85S925tuzyvrLuCMRt82bNkq6CCPCtXbq1EGGMHl5OQKYkhpXVKhuq/TWLauTX9dWr15rGze4aRAAm4B1xPAR9trrr4rFxBwFmeKgwQPFxMFOHjl6VP0NMblg7qgz/eSTT8Wg8byy5lizrJO5T8zV88FYJ+glCZisqNDzQi85XCGpVSq5dUvNzAm8qbfknqi7ZXcqLy/V+uA87Bmwu127dNW4I/tlTdJeg/XuTa9LJD1EigcgBaTzjHAMxhWADpOIdJJ7ZJyRNAPi6COIsUl5pekZC/ti2HNg+HkO6UkHQw9jefbcObG8ANfKijKLCeyl5VI68p6RNnzECAXmgGTJbaN6N697gtWv3peDPFOgDBAX1fKF9pQc+04AACAASURBVAMAVX6Hz4T+ierPFjlfBoWA1926rB2GFakvDdLZ5wAysOxeq3gzkvolrW+fvjbinnsEhtQqBrBJXR77Z2Tc4WwtyoxySQfZ51atXGnHTxzXHCDLBqgg4/S+hyVSTtCXjf57w4cPs9r5tdw1Fyl7Dus/rTrpPn2cVePe2E8AcYz/v/7rv4rpZP/lmSGpxrm5pylTpurZhLFjf2jXrr16kAJAMWBBnlxaXq5ejchC+aI2F1lt3779tH+7gqRCLCbnpr0IY0TCqnatfNUOAs54b6oWTiyc18QxxomYGc82ScSmzZpaIpltsURulTuly8pLtfeQsOEc7OvcI7V83BfvMN6ZsHJ88fMA9p547r9nQNx/PcbKfCIzApkRyIzAHRuBWKfWnauYOJwpaTVQ1aw7FVMfJ7KwWSTk6BNXN8fGjhlm3bt1t3jkFMlLVkFq1Z+o1UCNFgNen+/94oKu0v9Z/V6QK5YYPP+qCejULy4drwJxMFOHDh+y2pHFN4HKuPHjol43WDST0aTvTUzZ73C8wGTwcufnODZiQ07DX4J3JFI0vR46bKg1bdJMnw0Bj4Id7lWyo8oq1y5ACaDgm2PfyC1wxIjh1qN7D2ViYSyQ/8GGcT+h5sPBoMuT5CYXj9u2zz5TcENPL1wGPRhP2OZNm+zCd9/ZAw/MVIBLAEzPsV69e8vtD0kRL3pewAQUsALY5cOsDRgwUN8HBCLP5IuAhZf01q1blLmH9SMz7Rn2+t7/a+dOtV8gkEdeGUB2KHQnmOP3CguLrXv3bpJEKeuuPlS4fCYlSwXkKKAtKbGevXraqFGj7dixb2z+e+8ruKApO/VvzB8yxfPnzokhoqkzDcrJPCMxWrRooTL3yJgIzpCCUrfE/LgZQL4APUEdUQfzwLjiMEjAB+CgPu3Spcu6r3Zt2yogIjiF0SWgwUgCZgeZI3WJBEO4Yz788EN29Sr1OKfF5jAGjBPSy3/5l3+xZ555WuNMGwJAF5l+fh6McQLbLGY5Sl7wN4HrK6+8KskVxwUwBHc8PkMADUP72muvC3y88MIL1rZNWzGvq1etElhhHqZEjpmMMWPP+ghgjvmmfiqsf8YOueuKlSsE4DGPIFDj+QVUwHwxnqy1gQMGOmONdC2SzFEDCTiFxcJy/29/e0ese2l5ymbOnKkExCuvvhw5F7rUjvGjvqi0zOvpgiGG6nosLtfRhQsX25nT31oyK1u1dV7j97S98sorspXPyk7aAzNn2sBB/eV0SbKEtQsQhS3E7h+314WLFmm9wGxcvXZd6+XJp560Jo0bSxZN0M36J5lx+coVjQWM64z7ZyhpQhNvvqjr4xl0GXZCYKlhowYCWcjqMN6A7aGWa9HiRWJcMDQhcYDEELDBXJJAIljveVdPjU2QXbMPEKAjy4ZFZQ0wHmIB3/6bTIEeeuhhK6tAPml6RgimSQYBHnGvJVnD3AG6YZthG7k/noFURZmlUxWypL9vxn2S6vKM8sWzAosFiOVLJhlRHRz7L/uSS7W9EbjX8aXFeAHOSY6FfRfwz5wCQry+Nmr8DSNfUqL9D+UASaqvj35t585jMsNnMKbxfoPItZFCM/6MycXvvrO27dop+QW7LOYpSnbJPASmqtzrJdVHL10pxgqnVVqHkAwiAUciq9qoJa3nkR6f7I3s0TDs7MtIh9kHYKmWLluqmluSGDz/nI8xZ95h+mBb2acBWoA2wDnjhPydeyfhQt8/ADv1qvxNcgbjG94HD8+eHdUHpwXuWdvjJ0yQ4ZbvsWmZIJEoAQTyPmKvRk5KYoq6WYE49YjzuQLIad+1tEDc95cvaTyzc/LM4jl/B+JcThnafVADJ/YvAnFuYJRUssuffRqHe11jptn3HYvDMgfOjEBmBDIjcFsjEOvStiudfSwdczml94xLeJuAdMLSKXoIlVpuTkLulPm1s2z48P52V/e7LCuJRXtcwEb9iSIQ5w6Vf9/sO5JHcrYaTmgeMIQaOLcw/0cATqDn70HcoYNVjoe82KfdO9UaNmoY1VlcrZKe8cIi2Ll+7bqy11jcc04kdzAJvIBhrXiJ7ty5Q2CETDCBBgELAQ4vtBD0cC3O/niDVLK8/BxZFoEtjn5kOhctXiy3RwLY4AAG+CPQ5qVIIEmgQ3BPYPXuu/MEYKingjUgmKboHqbAm1BjWX1WARwBZIvmzcWIULSPjI4aCxgGl7W5QQcAjp5GZPwBVRTch8w7wBgHNIKoKVMnSw7kWVdAcKnkYjBp1HfUL6gv4EqwQ5ANy8K10/KBvwGRMDmMFWwa/weY4bQHIGS8uR+CSn7+3YWLqoNiHKgbIkM8d+4TyrZ/tnWLZEEwcQRyBIi///3vJT8CEAJEAEo0Jof54h6pfSLjDUvHnNCAnACe+yUAI9AdOnS4gDt1VwRm3C8BKgEPQRBBPSCagAsmEfaKwKlP71524+Z1a4G0s1ZtzRXB4ocffGi9+/SW4cDBg4fEjAGUCQABOQTVjPWPgTi+LybrzBnJMUkkBDktn2MyYDkIDPmdn/zkGdU34mAIYAT8UEvDelHftqiBNUFv6PHl0rtq50GeVfqQMZY49sE48PsE4Avmzxe7BQD95S9/WZVECDJZ1qvbxvszDxBEeptFG4tktpxFAUtvvf2W4WwKMKFWCIAKa1JcTCLD9wEHCDjgJm33rt22cuVq1btyvzgfIZuDWSfolusq9USjR9no0SMtbZX6Peqqjn1zTM+85HepSkk46RHIvDK/knF26KikAAAb6Rhrl+CdejfqFzt16qxauLfeelMA7Kc/+6nWkYBJSanGBsbk6NdHJK9lbfKMjx0zVoDqg/c/cCfP+2eItXNmBzOYSrEcPEfIhmG82TcIjJkv2h/wbACmAVIwPiSUmG/Wwc9eeFHGJrXz60jqxjXDoLPPHNh/QHsaxjw8m1w3zz2ySsamdasWNrBfX7mpupSuMuppVy6Qxx4E6A+9JFnrSoBETLvmIeobx/5AIoR1wt4JgOP5QUrJedmDAEjcK8kxwBWgCsaS8Q7NulVDl+KP947jeLSg4NiMDSCY5Bs1hLQB4fnw2uCRMmji/khsyEIrFo/GGIlySnWvqDP4Gj1qtHXshPHILQFD9lDAKSoIQCQN1i9cOKdEEPXNvBPYk9i7SN4AagDn7CcwhSgkAO7sPZj9zHvnHb3vqI+DLWVfI5HFnkn/0p/97GdKtrGXkCiCmSPhM3/BfNXNItFlnqnLpaclLB57UHjvYfLEfa5Zs0Z7I2uFUgXYRZJaXm4g+zGvZQxsnJi4S3bx0ndRfXAtMXGFRbd07cG1k3e2mMc0rpYVcrNkHQHe3Pgk+QP3Y66L5ytjbHJbMVbmQ5kRyIxAZgTu2AhEIK7S0rFy9YhT028FWtREJFUGUlZWYrnZyPBSVjc/y0beM8i6d+uh2iaZm0Qgjs9EHWcdCMLEqcWAu4fJYCQqluf3vBzO2wo4S+d1HjX7x1UTdTGLVcbklkmABJA5cuSQwAIvIV7EvHTJUBIYSEoDANO1udEDNQcwK8E6mRfW8hXLJRkkmCWwgIkAQGE9TfadDKjXhEXmKFhoRyYRssuP2CeyytR5NGpMH7qxAlXr1q+3iRMnVDXZVZPoKpDq46Hap8iC/g9/+IMYhNlzZktWRvAE27Br5y67d9o0BTo4lhHYcI1k+gkYCRDImJOtR4KEcxrBHIHa4cOHFACS2SYzTP0TPe5wzwP4Ui9CrRlZZerWuFde2GT0qStE7gfTMXLUSAEYZeVVQ+ctFAjWCGBx6uNnyOWOHDmsz1LAzz2uXLlKLA8Zc8As89G//0D79sxZyYwYaxg5AjxYFKzpv/7ma/Xumzx5oq7p5ZdfkTSpeYvmKu4nwy2GbvEinYsxcQbpAVmDY3zTulVrmzRpokAePdo6dOhsBfUbiEHEaZT54PzfnvlWLCq1bDAq1MwBCJCTwlQlEjHLyaXXn9eH0MOKYA825uc//7mCVtg7WCFYFe6ZsXAzGW86H9Z0TSaOtfvXv/xFzYJHjxplU++9NzJAcUMJNXEvZQ7esa+/Pmpz5jwiSRW29Js2b9Z6BTROnTJFrAbPheRnSCrVQ0wWImL/uAaCP8bijTff0LrGoRSpIYE8weIHH7wvqRfnALhfuXxZ88nlE1TSloD1i/MpQPm99+bbgf37rUz9EbPEnrE2qMkBdPEMIh9j/QDSHby5rFRMI3Vr2dn2t7cBYyd0LY0aNhYLgHSVYNqTJbgbVtjAgf1t1kP0+3LjE/rLMf8YzhDgM2c0LA/1aATHtDWQ+yLzduyYAnvmBHDIvAE+nBUt1HzBBocECutbfc+SCRnIzJ8/T88XiQVPFtS2b7752hYuXKRnk8QKwTLrEAkvAAfgiC09SSLAPffDNcCucH4k0bBN1RbwJTLB2Lhxk/Xt198env2o7dn3uR386qsIEHkdrc8x8kc3cmI8kJySaKKVwdQpE61V82baq5g7NfNWnVOOGzyVlmrN8AwA/gGW7nLribRQc8saU81oaYn2aUAy48K1A1qYb6TKyKu5b3cULanqmch9UctG8offZcwaN24ilh2QTfJj965dmnukyv1ocZKutJMnT0VtT87omkgOIHeHUeS58TYb2bp31iKJGZ4LHB85Dgkk9gX6ADqI82QKzxSyyjVrVun5phE4yT32Fp5fQCdKDHq3AcDY87wuOEsy6U4dOkoyiXy1bdt2MqshGTB69Bg9R7hOPv74E1pXmzZtVPINIM1e/OmSTzXGAEGMWDAdglFGes16YpHCdHNvPL/UTLK3Bzltv+j3shK8T0nyVFqW3kUw5V4XRzuP7y5ekPIgr1Z+DRDnQB6VBucITBzXQN1heL+xByvBiOQ3ajfhipG4PZoxNrljgVjmwJkRyIxAZgRuZwR+wMQB4mDjaA+AsyQgDqYFI4BkAr/JMtXEjR83QrUgvNSra+KifnECY8EW+z+COC7SRSM1v6r/5wGnwrwftBoQu2De8oAXEFlKAiiCcQJEgo1kMtR1eBNTmrBSB0YWlqw1QAFZjhiALCRhN1WgTz0RL9WTJ0+oMTBBLAwax8DYhMAzOPsFqVEwoCBAgJkBJJCtDfbkmFaQaZ84aZLs82XfHNV1wGKQ+ZYhQCwmGSds0fz5C1QQP3bsOAUdvMyXLlmiAUGqRmCwbOlSZXMBTmTkkR8RuBNUeb1anjK/MEh8MS4wcgQJoWaLLDPNr6/fuKFxgJXB0ptAlACD+yVLyz0T1AB0YTMIegCEoekv2eQ1a9aq9xcgkOCOuinOiXEL2Wlq8ZAl4eDIOMgQoFaeFRQ0EvNC8AxoIpBEqsXY0GOLLDfsyciR9wgMIMvEtAC2imAY1gJgTg0UkjRAOOPFzwENL7/8stznHn7oocj+PG43bxZbyS0P3Bk3xpzz01bg5o2bmm/YFwJvMvQAQgL7ilSZFRXfUHN3AAqBpwwdFJCX6voB/Iz5lKlTNEasCRgIguv/DMS98srLAizMyaxZsxxUIEmLai+Z1/ffXyBjhmnTptngwXfL2ZRAlJ/BNA0a5HMdAjFvGRGBOOYxAk08qwBV2ALWA2xSqL9hvRIEM+8wIswdDDPsm2RekgI720VADuh74/XXBegKGjS0S5evak07a+AgjWQBjqMEjgT21MSFRI5frVnZrRL71//nf1p5eUrugZMmTrYGDRrKYAKQHJxRWZM9e/awxx9/VA2/6VYRiydVB7Vl61ZrBItsac0lAGTK5MnWp29f7Q2sydC3DnaEBAZrlPFjrGGSunXtavfPnCl2m7mFyRZTW1pqn23bZuvWrdWaI0FDcoGaNPY/gmxq2GDamEOAFcclQcLzzbNFwgmwTcNnr+H0xuvMx8kTJ9RKQDWyMH516woUyFilPGWNGje3q9duSFZLEA5g4YvkCf0UuSZktSFBhCHM+PHjrG3rllZceEMsoveETIhV1H4dnYs9JiRtQmJGcxztS6dPnVJNKEkLas4YX6/ZdKAXkgVq3xJJdjm+y/FyVDPbuEkTKQVQPTRu0tiaNGmq/SW4JOKkC/MNi02CLagQmC9+D9DDM8GzCpjE5Zbnn3PAJLIWYQZxat3/xX67q2fPyNU323ueRXV/wcmTfYb5Wb1mtaSHMPoAS+5L7QNycgTqaMSNQQ4mMJyPZEBQXFAXt3zZMoF/auuQWWNQQhIDFpXnh2MC0ACx1HfynqK2mVpKAGavXr21Z+3bt1frHXYuyOqZC+YTMyfWD/ttIp60Pn37yFBMRmOVSJVTkhmr9hEVRByDmO+lBgHE0WIAOeU/YuJIsrDXekITgy7++P4tljxi80nUhnme89QvMjVxtxNlZT6TGYHMCGRG4A6NQKxru26SU1YaUhoAXGRsAoOWdmOTSl7YcWodSqygXq5NmjhKBhMCcTBxMlOoYWwSuVv+Y3dKj96Cr0nNOqGQoY9S9ZFnZTWYS8aSRssDXuBkt4+fOKag22tPisUyDRkyWC+jHTuoffhGjZkBNkiyCE4woeBlzIscxob+PGRKyfoTyMKoEMDD9BDA81kCceo+yE6SBZbroTydXV6ETTZBBkEEjBmSKqQ9BCyhzol7EssYi+kF7XVB3vQOhuPjTz4Ra/bAzAesXft2uj6CA6RYXB9W7zt37pLhB6CJIIMaH4JMFdojJ6usVLBHoP3sc88peCNIItAkICUgAQxQ2wEgoA4OkMb9cG5YP2o8QlF/YCLoY7R1y1YBPCz5AyNFPQosyJnTZ8RC0OcISRbHW7psmSQ7OEwScGL8sGXzZrv0/fcCoGPHjJejIKwYbMrnn++LGt720tgwh2S5MYghAPrwgw/s8y++sN/8+jf6PAApAHUaKhMkIm0bPGiwApg///lP1rJlKwVpHI+gcevW7Xbk8FF3BYWFKcSVLjcydOCcFWJWCfQ4NmCQMbx6jaD/ij4XrP/5OdJM/iZTTzAEMHpw1oO6PrFicgAkufGPmTiC1Ndff11BO+Ycjz/+mBILgT3j2IwDBge4pWK0gYkJ/wdowuYA7lmv1CuFvtCBUVHCpCq49vpL5p41xboEWLD2YLJhoL/4/Avr2q2r1iDBLACfYwUJsPeZS0hKh7EIMl+SJCNHj7H9B77yGtXaNCouVs3hI48+qgQFoAUwRfCpFgdRCwXOvWP7dvt48ceWn19X8uxp06Zbjx532ZcHvlItGesGI5LsrKScSh9/4jGrWxeAXGTbt++UHBGWCTADW5Sbky0DD9itwPq5QyKNtA9KSsc8shcwNgCAAQMHat3DxHgdo5s+IKmljokxgyFHLtmwYYGCd8AODAlgmuQN65xngzWkGtnIGfX4seMCcdRpwUzDPkr6KTMRTEFoWB6vkn7DrNHH8eNPPlYCqegWQbY7XcKqBadd1ZVlZQkABJkx9Zz33TddDFFpSZElYrSFoEG73z/jzVggf1bz7mRSzFQwwuHYAG5q7ZDVItu9cP6C7klmTmJP3RCKZBjJFh03N09gJdSrUqNbUL++1S8oECgF0HIeQCrPAnupAEtksgTju2HjBvvyy680DyTCkBdyfZyb88kRshCZobOwDjwqxCjDLn/66SdKECGD5xhcV2izwrlZh+wB3iohbrt27dBej/qAeWMuWO/sT+xhgBxAL1Jdni3WPe8L3nkY8tCWhuTRmDFjtb5h9DHv+fOf/6zkCAkJzHFoGYHsG5CfnZsrV1XGFqAI08f4wIIOHDBA98L8UMuHlB/lBAk49hnWXNibc2kfUknrhpScX/U8qQ8fjbu/t7PnfL/Pr1NPfeIAcSTOeI7dfMqZOCTXLqE1Z2ZpqF4rT0wdSRd+wPrRfh+L2dznfp0BcXcoEMscNjMCmRHIjMDtjECse/seDuKQU1qFyalSQSfsE82caS8AcML/pMTq1smWsQmF+pJTBnfK0ORb5dXeYqBmn7gqd76oOW1g2oLZib8dfmhy4qCu+vtJQwbkzBhM3IkTxxS8ISEqKy2xzl062ZgxoxUgwNzwQsRUgZdg+OJ7BG/KxJeVKvBQAFhSIstyWBZ+FrLiXDdBAy89goJQk+UZZ3omuakGtQiAN5gRLO8JEAjqAZaAPGokCH4BZwqIInbEbbIT9uYbbyoAnvPII25ZXlYqSZWMMqZN02cXf/SRAheCTQII/laNTZRBJUi7dv26Pk9jZXpncV9kZqkTok6J4BK5EDVWBPKtWmFoUqpAZO/ePSqkHzZ8mGrXbgCUIuMV+sdxLQA5pIvqVaTmz2W2aeNGXTt1Rd7PPWb7DxywQ4cOKisN+wAjgJEKQJRrvueeUTZkyDCNDQBi+bKlAiNPPfWUpJQESTNm3Ke+YAQ3BDQwj7/73e+q6jWqA7VrkpLBCsJCUof1xhtvKnCbQe8/yd6O2bvvLrCiwuIoeIW19KApBKmhZiS0oAi1Tdk51IjElTBgHurWq2sNG1B7WUcsHOAdgCA55awH1eogBPnVgMqTETXllMwb10mLgb79+uneHZyGPnHIlWMC+Iw/NTH0ikJSiwwW2R81f6pPUlN7gjuvpauWUjrL7a0OEnLfYyxYp6xP7h3gv3r1Gjt65Ig9PPthsQSs/yDP5F7ESiOfS2PqUqCG4AAsJMz33T/TPv/igG3ZusVBTHGR3T/zfq0HuQrCWqapl3SZKMd1R9Nce/ftv9mxrzHhydG+gbR59KgxevBXrFghExqCVY7TokUze+rpJ+Wi+9nW7bZ//5eSfDZp2kTMGWABQxLui8Az1GjeKinW/MBYkdAgmKfmC1YLYAzgw1GW+ZZzaCym9Qr7Ru0ZDCNukV27dhZY4Znn97h+jklCif5rSP04pzsneo0RdU/UDo4a6Y3O2XNYj5zLwYX3n2T9IiGEIcb4h0bw8UTSKlLyHoy2L5/XUEPs8tSku+PWqiVQ8MQTj0cN34ssbi57DvsN64J5DAkk6qCCzJC1A0hCvUAdK4wz98lzze+Ennows4AvEiVDhtwtpp174F6pOQuL3HvKUUvszGNoMeDA2qXYAhJRrzr2XFoxAGBZ5/RpZH5YJ15vCwuIVNjfOfxbrsjxuCSpzAFJF5JJOJaSLAitBzyR4IYrnlBJq9YXBhWwiGsu94cqA3WBDKiyMPRyRpskEtJMtegor5D8nXlauXKFdenSVeMO4GUNkGBp07atDR0yRGuMZBt7LW6VHTp11J7Buan5O3b8uDv8ZmdJto2awd8PXntK03HqSqmtZS569ewpVjAvFzDOmAJiYdRiVSAOAxnaITAG+XXrWyqd/FFjE7G/5Q6skd/DtnKvgEIxpcmEnlUAJdeTAXG3E2JlPpMZgcwIZEbgzo1ArFv7rmmL4WbhLJyYOHUYov4MjX7SKlUPg/b+ltWulbSRIwYps0hGNdRmeOget5j0+i7HCzVx6b/rBedisWqGzYMSB2sEfDUBXk3Tk1g6JgkeLzncKWGlCJzJFhIEkf0fOvRuFYuvW7tOZhEADiRjkgdGrESQ6QSnyOAYhzMiTX6p30JqQzCLeQSgDIcxHSdqVsuxQoNobMkJ9LCKRuJE/QwGKSG48cx7Si9jXr4EHlxKcM4kUEJSRC3HsOHD5U5GZhegCgj0nnM5ktERNML0ENiQxSWAJxPNH4IiWACCsUmTJ1vnTp0ULFHvwTUQbPAzzkfdDTJHsscESzjZkYnduWun3bh+Q82aCZhCI2CCm8+2faafESgF+3hmjZc/bAXBMDVDfAbLdoDXrFkPCSQzbgS01N95HV0DOcgBQlauWqW+fzPvv1/XDagBWHTr3q2qpnHrli326ZIlklfyh+MdP35CQST9vQh4qEFECvvYY4/JpAKGDHaLXlSc+4033qqyOu/fv5/WMIEWMskA5gCmUSmZwCILs1ZerjVoWF9yK8ad+/F+WeUaSwDW2nVrna2Zcb/mLPQW9INFKYrIwEdrGknc9ev28l//Kja3datW9tTTT7nxh5hsaoi8xx7GGes3rBdgArjt2bNXVuesC5gE6sH4HIEtARfS4eCqiDFPYDSCex7BGWwbpg38HIADo8UcY8rQoKDA5b7UkkXJCoJoSdhKS2Rs87///X8roB06bJjWw+YtW237jh2SuLVu01qmKTCaBNMsdtVuVboZEPfPsb+7+J29/dZbbo5xA9v7LAEy6ov69O5j586fE3NG0AsA5LonTpggkxmavwM0SdCEulmuA0krgS/PC98nAYNkjT80weZcfI7nBuYKJkWsRT6JFr8GgAPrGfaT54cxx5yFuQ7yQ4JtvmDBkAIiYUSOzN6EUyQsNcwONaCffPqJ9e7TR9b17ANVSYJbJWKDjxw5qj88MyR7uEZq6lib+HjQR0/rLWo/EdxyJVvM8UbVXFu9+vVtzOjRcq2lhjlV4RJrvsSCRQYVXp/moAbQzd/c85HDh+2rQwft5KmTeo6RoyJT3blrlx0+dEh7CH8AvLBXPGtikugjKIaVtedmJ6rBBMRFjcl9zUd1z0qkMTfew48aR4AIRiih1xvPJmubJE9Nd+HwfgAEw/aRaIKlx72XzzAP/uU1oFwP65BEX00Qx3iwF8GC4/qqnoI4ZqoezVlDxpQ9kHEOjCkXzBzC0jLvgE/cfXmGeD4BbCQ3WP/O3KckLUctQAKA2sj27TtIOr53zx7t50jtWbutW7fSXsAXyTMYXtZEgwaNtC5IUCHrrJ2Xp8QGbq+MW25utqWo30wk7Nr1q/bdhQt6R2Tn5Fo8q5YVFhXrOWDuvL+ly+65T1hA5o66RgAdBj4CkZGpDb8TgG+mJu7OBWKZI2dGIDMCmRG4nRGIdW3XKW3xtHrOVNXECcRRf5b2FzO9lnJh5ABxCRs+fJD16wuIw2ExGVnuu0zFnS15eSr/H/1xQ5PwpX/XYNhCoKFv1xBshO8HOVpc7Q7ckQt3vhPHjwnEEVhf/O6CdWjfTnVb8959R9lSmuiSoSYLq751UX1QAHN+vpgytgSYvLAx1QAsIc1BVogZAsEdfbwIGsjQkpXVvUZOhZ1qrAAAIABJREFUboAfgjFkRAQDMFa4TBYXFwlI8ALH+INgAAkLxyaQI5AkaACwcZ1k0akvqkin/cV/6LBq5HjpwzIgzVmzZnWV1IhaGu6fQMRrVOIypiDQfvHFl6LeR5V27NhxXRdgJgT0/D6BMMzP5EkTrbZ6KvkLfdXqVQoiCCwIRAn0CaDPnzsvKR7BDZInas4kwSorU70a94LkR/Nx6aJ98vEnkhaFprtnz57TvAE2kXlSB4VlNm5/sG1kxL3pLoxNCHbTShZgPEKDakwdJk+ZpEBy0cLFdu+9061xoyay6ufeAaotW7W07ds+Ux+oqVNpwt1fctpFCxfZvs/36d5GjR5l906915uVl5cLkImFiRjlsFZpo4GcD3OTkP0P9ZAKgC1thw8d1poho06wTxsAxtnZhhwPXqM1HwJZHgAC5z/+8Q+SuxEMP/nkkwpaxY5YTLI3gCEM7Ib16wVw6tSpK9aXoHLypElqR0Hw6f27aBDu/d74w/e4L+aQJAYJiVdffUVujDAdBNEEdZik7Nu7T6YiAEmu2QFbqcZeMroK+iW6WQlOp2++8YbufdzYcQJyH374gRg+GMGZD8xUQAvTI7v0KHkSemBFTiuSL5OM4X7vuqunQCWtIQC0mLxQZwRzi4kMa45kCTJP1iyBK0CHWkZAGGuV3o4ACJhDxgSmkzW3ZctmMcx8Fd8qloqAhAlrjd/jmURW6UYZFbZo0WIxKEhbOS+JBiTN7CkkLEKDbUAC+wNtCrCJp56ObYbAnr2CVhAA0E2bN9mAwYOU5GCvIEGEyyxJCFwVadPBNShBVIzTbVqJlRs3qO/Lr6rtCvtVleFEIq5rYg6ZGwBTo4aNFOxXpkotGU9XGb7wWdYba5f5ZL+S4255udYZSTASQayTgXcPVH0fyQqYS2+3cUnnwCiIxALS7AaRmy1jxthVVFCb5awvc8D+qN5nAvLeMNqBlNcuh/5xtENIYpcvafINyeBh7QHZc2bPkbyQL+3jqZSYIuTQrBfYWqTz1N3RC69rt25VygTWr69ZfwYDkGOf5NqQO1Kry541ceIk7cvUOob2EIx9+Jy0KVJQpFUjy7Pz1VcHtYYHDR6k5Al7PYk8XFNZ/wMGDtD88KzyzNDKgjnAJIrEAGMC04yMHQVJz1699Lu8U70mbqWeKZJUrGvkuJg6+R5JMqJEyQ0kxMgpua8b16+5KqR+PdWM0uz7ZlGxro93Dvsg488eHRKkjBMSaNY1yhQH4G4CE1hb/s70ibudECvzmcwIZEYgMwJ3bgRindt2TGNXTGsB/YlRH8fmHTerjFkykW3lpWUCcZWpW5ZfK2kjRgyy/v36SoOvl3GohyP7KblOTG0Eqpi4GmxEuoqYCOybA6mqoDmSGvL/EPxFMaDX56n5bZatWL5MdVwEGmQgr1+7Zm3btpakif46j8yerWasfPHCp/9Uzb50Qd4T6o94kRGgwsZhT89LjmwmWVUAA4wOjWG5P+/l5QEKABCAQ4ARrPsZkxBQY5byzrvvqiZmyN1DZMaCZJMsNlIeWLIPF36o2jzqt4puFVth8S0FJ9znmLFjBQDJ4gL23n77bYE/NUtGwpRXSz2YuMYLFxwM8m8y0gQCZIO5B2r8uCcCMAIJb+yKhGm9tWzezIbefXdVsMS1A8CaNqVpuctTOS6fw2wCcwgy9Vwvvwu44XiAQhzkWrZoIfkP9zB8xHDVq8nVsKjItm33ZuZXLl+VtfzVa1fFAP2fv/udwBefcyDi7oxIPan94vOYAhDcDRrUXwYfZMJ79+5np0+dkQTMpVuwADQFzjNkwqwJ6oQ6de6oPlW0VGDMaQ2AA6MH/d582f07qAX1Jrfes5AeSQR9zlqoRUVhkUAX1wigINDl2vg/AAZgChBysEfdka9vb5rttZDO/ibtD3/4o4JnwAIgHoYzsF6MLfOOSx1sX6hJo7YSMIMkEnmV2K3IiIDjhuBYNXUpb9nB8alfxFlvwsQJWovcM9dOvyoYAazcqUkLa6tmuw9uAUaE68OwYd3atUpoYMLDNRC4wk7gDvn8888L2CPhDYY7BN6BDQcYYojCmB0/dkwufbMfnm1dunaVtPbzffusQ8eOaoINg/ruO+9Yw0aN3G5dDBtyt4QAGXI0JJQ49zFejHkAoEeOHpEckroizlG3DnLibPvJT56VtBjwouc3kVTgSwuJBfMXaF3BeACAORaGM9w3v8fcM4fMC2vjzJnTduDAl5IZ82y5BLA4cifcJKaOORhHS5CWLRTIA5i9b2RcoI71jYOjbPdj1HJ5YkFjZzCsFVqPLuF2JlM1bZGUEmdHAGWw/NfvJWBzqAXFQbJSgIfkE+eQI2VUHwewIekD2OjWvbscGHv07CEQAItISwX2HWpncWJlrp3F448DM0l4MYvKztX1BlY79Jxzyb07FCOt5vrZM/XeiBpXZydiMphxV9cC1fvCyrG3sCaDUqNOfr6OA6Dn2t966y2NNaCI/Yh9inXLvuEJDFyJsyMQyDPNvkKSyHusvfnmm/reSy+9pGRKaGzOBxhfHx+km+5wzDoGxDHPGORQ+0wiC8MbJOTIgY8ePWKbNm2uUoIAsnkWAe9bt34mkArI453AvK5ZvcZatW5lA/oP8GdPRk85AnEHDx2SPBtgDJML2wv7Ru8fHCpJpPJf9oRkIiaGD/aOdxdtPxJZtapAHHV+AFXGn3GSEVFOrsAn6xBXZ8ltK112W71vMccZEHfnwrDMkTMjkBmBzAjc3ggIxKmPQATiJKmkHxs5yHTCkvEsGQfk5iCrLLb82oC4wTZwQH+BJ15uNZt9qxE2Uky9sZ2J4/9VTFzUSiBklf2yawK6UP+hsLfGXcWU5eW4vIBodvzVgQPKmvJ56nA8059Qlv7FF15UtlktArKyrFRNoP0ruJYFkMjxVAdQVqrMKswWAQomKLA7mIoQSAQJFQETx+QlBzNEkOU1c9ThuGwTW3T+ph6GbDvW5U2aNJabIsEAkjGuFRnOp58uETPSHkOTsnL79tw5W7Z8uXoQYT7hjcnzFJRgKEGvI5gDxl5sCRbhOENG8ipYhjZt2ipYIYBFqkVjW2pGCHi4X4K5YIe+Yd0669als+o2Qv0MgPZPf/6TjRg+Qo2HCZA9MM+3L7/60jZu2Cggyh/GjcAcppCgiXMxPitXrFBg2K5tOwVjBETbt21TINioURMFtDAvgBiumcbcKqov8wbr7obH2GYJNNFqYcnSJXbrlrMIGD84qM+xFi1aKotM8IEUk4zz9es4JlZG/Zx6eb+mc+fsvffmiSX6H7/9rZtZFBb7OEYBfZD1BlDnAaszg0GKq3YKsB+VlRpjwBFj++CDD1jXrt2qLObDMaJSHA+0AfyplNWqXdv+9Kc/Sf5EIP7YY49a0yZNxVy41LdC17l5yxYBC1nuV1QIbNMXj3pDGBGui6CfNaKMumrq3K0O4ARQpZfYe/Pek7HNM888owQC105t5Y4d28UaPTxrtqR4IejkWeE6OR/zAvAAPNJ2AvBHoMwaJalAvSIBKMmDcePGi4VmLlzOiQzP2zNwnawhABmsIAEy100dFPMPAIKtxQACp0JcYqm/C+DMGx3HFXgSqBK4I6PDIIcxg8nkd5Ei7tq9S2sGJh1be9ji5557TlJA1r8/U2V6vkgs/P73fxBTO2jgILkO7t69R2sPySW/y72E/m9uEBHXHoG8FaaONarawVKs9lMCpMikkVbWrpsvmaezILkCAG1at7G7hwy1jh2o4UvYho0b7ZuvYf6LtX7dVMlNkMJ+6QCuurYw1Inx/AEWeU6VJKgos3LAGTVN2dSuYraSq7q1wMDxN+AU8Nyje3cBodp18u3q9Wt2s/Cm5NC4mbJvIK+mfpbnxA1RPDERgn2ktezNzLP6SWrdeC837oF59/rIH96LjlOZspLiIgOgif07d04JNa4VSSsuuqwNWDHMaziEs2gfysgDSfXwYcNs0ODBevYButQdMu7MU5BIIqtkU3QXSM8mAgJRTiDBxkiJOWb9s5djtCNVSQpwh7TY31MkdEgKwG6hmGCdsU/TsBtWjb0cd1GSU8gqWRfML/st6xL2DykxrUG4dsAqc4E8GjYfQySA3PZt25VcYd74Yo11aN9BIE6tWGO8Z5J6u6o1QCxm165d0bF5JgFxMHE3Cot0rQ7iYOJikVkKjG9tJQF5t2DiIgAevc/CuzJIb+c+nzE2ub0wK/OpzAhkRiAzAndmBKqYOEkp45VWiblJ2ovp47QYiGdZhUAcNRbFqokbMXyQDYpAnBewJxTkhWbfLpd0d8v/AOLU3aZaNlmThQsvjSCflNyDF5Z+HweutIJSstZrVq9S7ZvqlhRsVtiN69cleyO47d2rlyz+ednCCKhXXVQXF/7W56KAw/uTfacCdQJK5H7Iqvh7+nSs3QdHNtvuTKdgJY37mzc8x92rpnQMxoaAmhf20GFD1QvoxMkTkiOOGT1GbBnBBHVvSA+fnDvXi8mzsmz12rUKOKkJQWYWTCYIkgmqli5dovMTdCG/IUh1o4v2yu5iOsDYIeWCaUOWRJDhNRHOdMEUqZ9Vbo59f+mSbdm4UXV/FOWHuiHYBgIlroPAmwCZAIrAkRqq9Rs22Esvvii5D4wUYIbgHsMUMtUYjcDYdevWVcGRmLht2wSmcKYUgP3kU7t46ZKAx4MPPCgQQVDtNYPunAeoI/AlANq3b48dOnxQgSTBb0FBQ2vXtr0HqLi4mamm6//9X//T1q9bIwZuxIjhAnOA0WVLlwmoY34Ba9amdVutX9aBS1LdOMG/qKtJ6LO02eD73CfjCwgRs1m3TpXkjB5z1BgizyJ4dWAIA+xMRAByoSaJAMz737nxzOzZszVeYsBq2PqvX79B8yiwJtBRYS1attQ6r3LClJU8LqzUdXn/sMhlRvNJAAdgxI3u5z931oF1RS8remwxv0iGkegG9ozj8HvVNaQJAQzYYM6D9Jh2CmocXVqqYzz99NNicBlTnikSKcyJ2nSk6TdXoaAWeRl1i27HX0vSSeoJcTy8evWajImoL2LuYHj5vNpXXL8uBo36oUmTJgiQwY5xfwSqIQDneaBtBvfGuHEsGNnx4yfoGpg72CDq+3h+MMZAlkdbCZ4DmIl589617j16KJHB88RYcK2AtNBsGjAI0KDvGQE5zxjAjqAY1hiWLpWutEKZpjg4B3RSb4tMGqDGDsc9kAg4evRrPZsubU5pjHlGASTsg7inApKQXzLGAB/qwpBvAnAYbOSlDaibzc1VgoC1qnu9VaL1w56J3f+IEfeIESLg57oYu+s3b6i+bPOWzc5Y9+4taSVADtdKQIbXNfoSJfmlti2wY2I23dCFNc518lwJ8EZOlNXqimowl43zb9xkTsPvB+DqSgOXzHJe9hCAMAZUuH6y3wKM+EOtJA2+g3GVG9s4mHRDFySKMGk8z2mZ9JBoQqINE00/z+nTpuveWbcCv0rq+N4QAKgbOlU3xQbsrl61WusYUyOYX+qwee+QNGnXrq3NnPlA5NCKiQiMXrbYbK4R4MY6Zf6DKydriv3CJfWHvE42Fpcclz0fp1ba6fAmBciJ5abWOhYTIKNPHOqHrJzcH4K47Gw5bPJ7weyL5wDgy9pmX+M+SQbABPLFOuReYOd+8tI/Z9wp70wcljlqZgQyI5AZgdsagVgXauIiJk4sHE6VksmEFgNeNJ2Xm2WpiiLLy4nb8GEDqpi4UMBOs19p6CPWrWazb74XzB3SMYBY9bVW94Tz90PocRX0+tV/cz1kRdNqRA0Tt2/vnio2UAXnqZQc7O6fMUNSncDmcG5q4qqOVZPji4JlAmBewACq4cNHCLx53Y+JRcPenCAIJgQg6XVHyKq8b1roAQc7GYr5cZnDpfKBBx9Qs1oMT6j/wqmO4IKXNaYHTRo3EaPA/28U3rQly5ZLYkXPMxgTvgioZQ9+65Zc7HCSDE6XyLho8I2UlLo3JI8AONgb6vqQRBKYuM27S6kIxhkfBeplZXb+3FnJDQFYAAlJ1pIJsQwAM8Ah5wkZfc5NrQygBlc2maYUFdqmje7KSSCzdetWBYgwbwR4ZLwxjQEQA/yQea5ft17jhXQLEEB2Wj3fSt1gABAEUGXcadxbVHRTAQxsFvcSM/prIXkqVzCLAQMyOjL1zZs1sfYd28nVrV79usqSwyJNu3eaHDhh7giYAQVBRiTHu5hL/7wJPXWePA9uDU/NDLI81oeDJa81woQAYEJLBGSJMAluqe4BWDAIcG+8IKtM2ZtvOhMAsAFAYNnvbpnuQgirgPsn64R6J6TBzEH3bt1tWtTjKoAsmAbGDakhF1adDDG7fOWKvfrKq9a2XVvVigKImTuum/XCmD/44Cyv24z6RxH0ujwTSV+5jHn4XcAXzASSO9YsMj0CYnqtTb/vPrGygA3ABDJnPYdikPzBR8KIkyWBLCCK2jbuk3XE2iBIppYNw4rjJ05oLGjXgaSPn8Gq4b6K5DGwQpLoRQE35yD4XbpsqQAAgSrOp9QchnlgDDkn18QzCusEAAUUAtJYj9Q54gYKkPE+aQS/NJr258j3AhjhMgXGACVqxwi+Wdvnzp3VOs2rXUt/AG88X7DkweqdtUErEWqjaOhdUVGp9Q5gadKkkQ0ePFD7HfuMgzjksQAJ2p3kViVQGjdqpLXJ/ZAgyvr/2HvPICvvK9137d27E01G5JyaDAI6kbMIkhAKCGWBLck5njmnajy37q2pmvPhuGY8M8dnPJ7x2JKwJSEJCZBAEkESSOSMyDmLnKHpuPet37Pe/+5Gtm9ZvsW33S6M6N699/v+07ue9TzrWVFibfnyZbZ48RKBPbHwBQU2aeJEtVVAYgnrw5pizvgbZ8OPli1TDSqJn0mT7hPr6TLlmD6P+XCDF09khXEIrQp4bWhPorMxqrUNskreJ7A7YhZrk4ZtPnsPSS6JEfY9DD3PB8abRBOMF2PFF9cA6ENey9oOZkLBzER1zrW12oeMX3C3DFJlroVzkDrREydPKBnygx/8QM8QACe/FxIhoZ1BOBPrXEE5N1AgbFJyCtY4yI5pIo5iYeWnKwW++MMZzLnJvuGspVZz5szH1Yvv4oWLVlJaYm1at3HHSItJes4zySWhuWpDAoij2TdnoBp+p7xG0EGciZk8e/aMWk/kwOTmNUozcbwPe96ZOK+J4wwLEmHOX9YzBxRjwxcMn9qMpFL2/Lf+JgPi/qowK/NLmRHIjEBmBO7OCMR6de15B4iDiUvCxKXcnRJJCQ22G+QDVG5ZXq7ZsLIhVlpcpIDKa4ayIhtigt/IRl0OV3/G2OQOUxNnPOobmgQWpO57/uyIx9xkg6Bv+dKlAjKh5qGmukoPsv79+8kMQnVptyv0cIYpIBIPACaAO2VtkxT/4ySXrWbfPPzI8m/btl2BHYAEmRvX6PUUwbLb66Xqs3oKmnF8Uy1UXBbUBAKeia1Vph2bcQI5gjhAxb79+5TpBwSRId69Z48tW/GxAoLi4pK0QYC7DXp2GTczjBfoUYX0iJo5gn8yqQTemEEQeNAvChdGHs7hOrnPECARVDCH5ZiyFBTY7j277fChwwIiGGjAtjCOZIr5TAJ9gpsgIwTILFq0UJbzGGwgDyMg5vfom0Uwix0/94yFNazE0aNHxIYACLFRhxl7bOZMjTW1HLAZEyZMEADgXgN4JZBD+kUxPwEM0kwcDakDPHz4mIL+UydPSVZHfQnNzAsLu1uXbp3VJPjDjz7QnJYUFwsscV/KSsex0c5TMBucVgOI8zXnTFwyhbQxWwH7zl07JXtkzDGEIDCEKaN1w+Ahg23a1Gmy6oYBC+6U6egnWtQhIH/ttdfty9OnFbjSuw9ZHwAJOZVLJBvIQp3aJJwCAfEwk7CdY0aPllTOEx8OFL3G0+t+Qp0f80VA+dabb+kzkAfzPsdPnBADhWENCQOvf6yRFI36JNaKm72w9t1Sn75ub8ybp6B52rSpqkWEseG1SGJZb8HW3iWdEYCNHDdDM2zs3bdu2SojCuYV2SGM8aOPPGKt27TRWmetvPXW2wKKqruCZW3eTPtl8BAPmJ3ZCAwctU/0grymwHj7tu3aryQRYEidgctLS3SZS9YroB+TG4Ae70myhlpNJMPcE5LVAMiZD+YcpoITANb4/LnzGkvGFAYdRppxYz+S/GnZurX1KCwU2+g1T9k6dwCY+/YfsJWfrrILFy+4qiCFk2SN1ADsw5atmkuaHRwpQ60o+6Ku8TaNqvMEENgn6qsWz7KL5y4IXAAyOJPYh7A9tA8JzpQkK5gj3E5Vr7dju527cMHatmtrjz76qOTGV69clcyRGkQAopsSub097KeSLThNmptOUedVvx+egzEHDqxFJUy0TqNECedoNQlEl2cypiQZcPk8dfq07PwvXrygxBM/Zx8qmdK4scxkYM9w2mWdyvQFdjCq6fIaVAchMlSR+ZY3uWbPcz30RhMTNmKEDRk6WPsMBQhr3t/H59lrEr13XQChzAPSWGpWUXL4GVUl1r97926qf+ashvVEkcDeYJ6QMANCAXvUvgGuS0tKdT1hjHBm3bN3j873WAxDsRHWvVs3NfYOsk62PPJKfc9M4wSI4/zMzW9giZyCO0Bc6HUXmGjmifupS8a6WVl4XoRWEfz8qTk/yoC4uxOHZd41MwKZEciMwF81AmkQl24vIDbO2wTUVptlxdxuGMtqauJI0JWV3GvDh5XpIe5ZUeSU3jgWQxM9mnm6UFsnaead7pQOqkK/I7/u0D9LD/jgZBJ5vTtZ5jVx1TW1knDx4Nu+datkVGQNeYjxgMaNUJnemho5e1GbQ01YNRlxso9pAwge6u54hvQPYMMDGADB3/Pnz1fwXFpSYjMff1ySKwKX4LAW2g3os5S9dcczAncC62PHjojlmELfqu7ddS20HXjwwekKuG5X3LYPP/hQYAZWITA/SBRPnv7Sxo0fp6xryIATsNX17aJeKinpDIXvBDtk2QsaNpScCTkbQTYSKLFH5eVRTzQHoWRXNWaRxXgD2IVbNzWPSByRX9FU+p6WLWU9TRANQCEIARgqWKLHUGWV2BHqoQhqJk+ZLEAC44grJdJUAB5AmPugeTM1GTgJIoPEfZPaJ4wmMLigJgi5FM1xS0vL1OctAAKYPMAotULxeEqSOz5nz559dubLs3bj5i3ViSEhwyFy4MD+6k0G4Nu4aYO9M3++2MGnnn7K65uqqtUcHLldv779xWDyWWSd0wY2GFsoo0+Qk9LvAXTJrssNsUcPjTtBEBb2y5YtF9P12KOPpZMLjGlY296Go67SE9YA0xuCfow2Jt83WcYwof0EYI5xRgoIgwhYITFBsEvtGeYu2hcpZ8v4AUEXAWcIytyEo4Fkk7RgoFYUJgDmeOvWbWLEAB8PTX9I4xAkal4X5+/pe5VAttZWrVyp9yHJgPHIf/7nf4qdA+jcP22adezUyQP2vDzVVcEosz+4cdYw8kGCchIaMLyzn3/e2rRtK1YOwwd6ywFOgwPk//yf/yC2A2ky44I7IiYmanIcgQHGhIQE65y2I6wL3GEJzEk80GoEBqtD+w52+cplBcXsvy2bN4vZoWUFIIX1xRcgCFaVek3AH2BBzFstIMWldPwbqSjulIAk6mhhhbhugA+JIJrNA8oxjKiOmlMzNowDjrEkNTDwoHbKayBr5U45dGiRJMz0SKysKo+AuYMeByMO0IMEkiQEkssALjinvjx12jZt2KxECuqA0WPGWP9+/XQ9zK2uo6bGzp45o0TSoYOHZPFfRUCfyPKeh48+qnvn9Zhr8NmAW85FzgXOPOaAcSNxlsim8bfX8MH46M9NpN7XlLjC8IdrdSMoEl0AhiyrKK+wq5evaG3TbBsVAfsK6eyVq1d1bwBrEnKASK6Tz4C55YskE8wn9v0AVUAUwBqgR4KB5BCAjL0XHCrVNy5p3jpA0lTY/Rq1qODsAwRJNi/Q58y5g1VnYCXhjaT0jCXzT587Ejt8LvfHe2G8Q29GQBr7mz3Fs4CWJCgCePYgl+Yzu3XrrrXF99gnoaejtzQxKUR69OiuZKVLajFfQXKudKL+AOJY+61bt5GcMpFbYNevc63ZOsvU6F7PPK8fdnUHqgyv8VaNO3WdVW6IE5wy2RNPzvlhBsT9VWFW5pcyI5AZgcwI3J0RiBV27p6iwbc3+SbYojYOhi1L7pS0GeBBi9MZfeLycmNWUjRQtSr5kVNckG0FQxMCT+yNBeAiM5L6FiU8dZw5cCAXglw9KJFERdIdD4A9cPEMrbtkIYMDxCGnBLSQBeYB1qRxI3vssUcFjHjQ8gep2tKly6xDp06SYRHU4ETXuVMnBRNyJIuYDJy/KB4HsM2b96Yyq2TSsVHnunigw9rxxUMR4OfBlF8nWelQP7F+w3o7dvyoPTzjYWvWvJlb0CeybcLECbpnatvI3mKLjTU6T0cCGIBAk+bNJV/0RrswcG72QQbaAW9dM2eCEWrUyCzzBTgDJHJd3JfXhATL6PrP4Dr2k4J4+sSF2jDGiAAMdsZrjLIVDAFg+vbpK8aCAJKAQI6eZ8/IAh+pFcAG1mfsmLECH8hUAX4EmEi7cBnEDAWGl8AHt7bnqAesqLCDh1x+SjAFE4Ebm+Y+qlFT0b/aGeyR+xvsG2uC96pRTwsHSW3atFbQOHxEmeXkJGzVqk/VZ23mYzOtZ2FPBVYEc7fLy2VesW//fmXBCQB9XSKpjIm9gHlhfGEZmFtqaBgPgCL3DvOCIxzMDECEAGzWrCcEChwo180X7wnIEjuAHDQ31956803bf+CAAmEc7qiBlEQN45MG+QoyYT7mzv29/js4R+LIOGTIUDc0iExDmG9voxHVG8Em1CYlJ6OPHoHud777HW/anaxV8AgDxjXPmPGwtW/XPgJs3quuPj0OcGDfYMzD2qVuDAOT1157TXVbACvqklizBMVyuIv2RWCsuVaAMOwfslsSMD/5yU+q/4dRAAAgAElEQVSVDALQ832CWEws2IcnT56yV195RXJXpKIYV4wdM8YTRJGZg7OFmMucVLIB8HX8xHG9D6ANsE39F3uHvR7cSwHvrGnkm7DgrHPtYdVBxcVyIyVG5gx7p7WQm68kEgADAPrFFzvs4MFDYla4bwAGZwiBNkF0GjSwemIkHq7otZjJ7Nq1W3ubP7C6AjtXr+nzkdgBtpiXZApJbmD9YYSD1AGmyBkmgSG1tHAToJOnTtlHSz6y82fOaxxgcDDbADzy/iRKeA1g+sTx4zK1Uc0XbGc8bk2bt1ASiD3YvIU7y5I4wymUs4H+fSRBVCsVsWnMZcOG+da4SUMxucwRZzNnH42neT/GKLRm4YznehnHQwcO2pnTZ8TWM9cOZst1huWp0befYZwbhT17KomAA+5DMx6yN954Qww7AI9WEDBgDlKpk04KjMB4AiTpy3j61CmdOzdukHzh5/RWzNIzhPVJAqdrt642atRIMWkkAUkGqWE4ssIoacn9s77Tpl5mOrsYU+aCvco984caXNZa6zatDdkrCgTupUvXLvb5Z5+pNc3wYcN07vjzzkEWhlewxJwtgDqSNtReco5gtBSLmE8esu5YmbLLVy7ZkcOHBCbjiRzLzW9sV69hkuPtNLgu1iBSWgaJfXXu/HnLl4mO1x2q7ECsprOR4d9zvv0/MiDu7sRhmXfNjEBmBDIj8FeNQKxnp+6EjHU94uKwNbBv1NVkWar2KyAux6yoaKCNAsQBFiJGrS4XyAMgy+KSZNSBuHRNnMRp/mDw+pTI8KEeOAl1cYGV8ywoWUOC26RAHIBg+7atafczmDgYLwrUqWkhaMOGetPmzZLcTZt2vwAEQSdfZNgBawTpZCJ5Xxgp6q5gl2gujXzIJYXe5BgAEZrCBuDGdXXt0kVBHkG+WK3KStu/f69qdqiPIoD43e9+J/YEQwMCK+rVkL1QQ0S2m3tC+rRj504rGz5c9W3hoU5QKSYucpYjAApALtT4BNc+7i0U9IfscWja7fVNUZ2XnvkEDGYJ3AdjyLjcUp3xX7t2ncYJZiSYiuzevUvSJaR8gBS+uO6Lly5qnD5esULMGxJKGnnv37/POnTsqL5pvIbAHXDFvREswHRQp4eUjQAL0ILD5ZYtm8WGlhSXWKvWrRWAeFPgWsnk1q1brZolrj8nG8MTd6wLkldYkAcefMCaNm0sRnT79m12+Mhhe+ih6WoiHZzl+A0kWh99tFTF/UieACOAHOaocZMmUeNb1l215oxrYy0R6CFFAtTB4mHUsmjRIv0elvQAQoAwQD/MlYKhSHLLXMDaKBmxbbteA4jjngnUg/SPwJGx+bd/+zeBSRlq5OTYg9MftH59+3m7iygZEuSL9aXJfA8wyXUSaM987DEFykhMV2Cgs2+/5KcwcYBbsejpPR2dKVEiBcZw0XuLVPdF3WSnjh1txxc7xK6Q1KFmh33hiQY3MwnyP67Da3Ku24J3F9jhI0fU9mL2bK9Tg9kAICxfvlxmELjB8m8CYNhbGk/TR5DaLWqGQvKEawUIYOVP0oA/yK0Zv/Hjxmu9BXla6KcGq0xyB8MOgmyXJXrdKeuB5ukYggByp06bKiMlX11xMd8weMiYCYYxFMFQAyBI/SoMDp8H0xn661VWV9nlq1ckcz59+pRkdO40WmudOnVRT7xlS5fZyVMntW9YX6GWLCvB2eeyUSW8IhkiINmbndP42ZNbABGAC9LeHVu3W3VltUDMt771bc0XcwDIoF4QsBucChlLXY9aETSx3v08mdG7T2/r2KGjkjQAd5xNSSiooTxNolkXyZT2Ko60LVu10FlGEs1r5hxcuktplZx+3RGzmcyMdn7xhcA3dXBJwEN0duHUynlCQggzJQA398naZa1jtgTTD8NMawuuncQSUlHY9tAag/sFCHMvwTAFyfzChQvt6JETRt9Rl1Bz/+VmMWfr+L9OnTqKoe3Tt7fOKEAc59PZM9j3N/PkGHWQei7hwJotSScmKRjbsJ8x14H1xtafZwpzx5qEtcYJkpYfR44cVpsOrjs8j5z1rVWLFuaKewfEcRbT41HGmik+n2czCZdU9D1XZxw5ekTzxjM4t0ETu3r9hsAp6xuWkPMN+TYpL86G4OjJmgsMKeMS3IE118mkffvH/3cGxP1VYVbmlzIjkBmBzAjcnREQE4cnpZua1ES94ryejRYDydqUZWfhUokt+m1DQVk0dICNHjlCgMWzdDxIgqDDQQJaDyWNk3fKKWXqEIG4OjbOgZxL/QhIvIg+gDivTaCOgRo2UxaRrP2O7dscxKnRMWYPvZR15r0S9POpqdEDu0fPQispLVPNG2YcBAAy4rjhDbpDRpvsKrVIZOwp5nf5ZUzF/gRMFJ8fO35cmVyvr8M6m/48MI8eKLhzW0wPfWqGkDRS28ADmcw2dTJcK9IxHsjUjvE7MDE0TKYx60MzHpYEy4OROimbN3n17D2jGFjMANrCGNYHyCGzG/m3pFm5+stJvIYYO/qruQsk7wmb2KJ5CxkyBKnW5s2blLnHYZPrJgBCvkfN3MFDB23156tVE/P4zMcls3NGoUCBFs6cAECkWrCcv//9H2ScUFxUpKCO94NNQZ6JpBNTFMaHeWCeGfdX575i+Xk5CrZhO2iIjOENxibBIREjmitXL9vGjevtVvkNzSWBLqCHnxFQUfPD/DN/fObChYt0z5h7wEhhkgJQBdiyPq5cuaSeUgSsL7zwgoAg87pu7TqxW8jNFi5aaAf2H7BZsx4XqAvJB4G4SOroc+a94gDpSMGcfaTX1AQBi2CaQ2ac+Yf5+ad/+qd0gEXw+sgjD6slBMGxgHhUq+NtLnwuxfpFLkIkL5B3DRo0UHV9gB72EPPA/MJYuVFFVMUXIUFhY9iWqKfc+++9p/qt4EwIk0EAjWSRv8NeSl9TxP6Q5OCL+iBkxoGpoEYPa3auFeaNn4m1aN1agAGmiLnCiRN7dbkzqj7U3WYxcuFe+G/aV/C7nCtDhw4Rk4zrJ2MCgABcbN22Va+hJxegS9IxOWRiRONMFaAO1mzturU2dcpUMS4YYHz44UdKHoRgGxMUai9ZJ1x/qBcFpCkJgBSxvNwOHj5s277YIaMTgH1gZ5nzl176lurYMK8ByMJuYqQi8J2Xa5UVt/TewRFXDJMYPMbBpZ8sLuaf92Ftk2jYu2uvpHAYgjC/1Pbt2r3bdu3cGfU+owed/z4SWnf2zbIWLVtax860Oqm0pk2aCiix7wDK4SuADCSpXCc9B1k/nHmsx1D3R7KBfY/lPTJtJKSwfZy51ODxfdg63BZrmIMGDcSiw7BzXXPmzNZaffvttwSSWGOsV3oUvvStb4ktZf+wYnGk5T7vHXyvkhE8BDibYNKQYsL0A9wBRYCc8vIquR0zT76eAJxx1bK2adNK93Dt2lUrKytR0+4GYmPpP1dluTn52ruB2SQxFioASGqQAOS6A7vL60LrB5ha2MljR49pD3CfJDNgEnlNcBYW28t6uX5D9cncIyAuMHEoA2DiXPLpCgSAHYCM+yM5Ec/Kljvltes3vNWOHEjLtU54hko6mUjoM/hi/YYvzkvmFmAf3KFf+uHfZUDc3YnDMu+aGYHMCGRG4K8agVjvrj0dxNFaACCHnBIWDqfJWv44E5fIwoUMEJeyoiH9bfSoUcpMBiZOwC1yp5QTnUw/kFUJbqTtzrlKSYIiuUYd4HDwR9aP4IYHY30Qp5qFGvp1xZRFXLF8uW3ZvMlBZGQw0KljB2XrqZcheD1+7Jgki/c/8IC1bddeGWpkW7Nnz1YwBbjwnkHObsg8ITAlsH+xWNRjqUIZYYIzHBdxkiPQwnGMDDXsAf/mActreM/mzZsqk0yACIPDA5vPDIEcD1UCWCy+uQ6aBi967z3J6UaPG6cxYCwIFvgCGMFCOKvjgFeyPxXge++xYM1dV8jvtYgETmnJq37f3yMwodRYCLZHgEyBXRXArEDApFdhoRgN7oU/sHS8Zty4sQJTBKuhiTCBEv2xCKYI7q5dv6ZaIYr/uXdkRAShsHAwOwRmAEWkhevWrVUdEbVGGzZusCuXr1j7Dh1s0qRJCpRhD06fPmmdOndUXRryvj69+9mhQ0dUE4fFP3UjBGMAymSyxiqryDzfVuIA1nD0mNHe06tR47Q0MSsrW/3BAGVDhxSJpZVBRMJBFNzxnj271C4CmSvggEbzv/vdy9ardy976smnFCDR74lMPIxaWdkwjQvBXAjwNGcRmwJjArOKmcTi999XAAuIA9ACVLx2zgE7c/4v//LPyqAzc9jwU6+EPNiz5G464g3rqY1yZikwaqw7atBgCAnKWS9IAVeupIF4jRgM5iWw5dpRUbgWAAcgGmdRxiCwTWIXUknr2bNQbThgrAh0wxrld6hzCkYTMC5Lly1TIE2ACFuFI2SXrl3ThiJI9piHy5cuqcYTwMUagUUNIMt75Xk9E+uQwJ41x73A9AFu+R1AGq8Jhka0xQCQjBw1UhJGl73dUpDM9agPXtQYGuYdJhBZGjVM1L0xl9w7kr3+/fqLqRXDGO3Lm7dwsPT5AUDherh+/QbbvXePXbx8SfWB/D6MDXuL+lh6ryFRBYjyPXrj9e3TLy2ry86h+TKOwc62MbesA0AWoA82TbVs1VV27tx5SSUJ1G/fui3XR6978nrAY8ePyeUwOAKrXQX1vBHzqnOEGsqCRtqPvBdnWaifAsAwnl27dZPraDCcIVHDeoRhU3+1nByBJhi83bv3yMAJMBuk8chtWf9cmwxjLGX9+/S2wUOGKMFD/Sfr+Dvf+a6uAbaNf0+ZMlVmVjCCSLDpJwjwD3WhmCJxBjPOqDBIxODWCPBmb3C/AE/mEZVJVjxHewzJPDWp7ImChg3s0UcftoEDB9iWrZtt5Upk4i3EyrVt2zrqtddQyQEYN5gtzgnGlCQBBjdvv/W2ABkJE0x2YF9xDwaYUReNeRZrjf0R+uix7liPADyuHRaPL66b+4HRB8QhJxUTx1M17kycpJScDCSbrl6xY0ePWvsO7aWoyc5rVE9OmbiDiZNZTjKVrvcOfQ7F7kctJCSXlYtlIuNO+VeFWJlfyoxAZgQyI3D3RiDWp1svySnVHy7mf5vklHFL1lArRa1XIg3icrKTNnRwPz3UGmJ7HfXyuhPEuQOYyykd0Hnk4MEhgCQwQ18FcZ4BdNBxp5zS+8TxewT0y5cttU0bN6blRdQ1NG7UyH70ox8o0AB4AvS4rnHjx9vNW+W2YMECSd9otM1DloCKBxagxwvboya1UVBDgBEs1rkeAgoAGxlWTB2Q6nz88Sfq9UazWOzIMdzwnliwhzFlgXlv2CRqp5BpHT16TEEbYAGZEw9wajuQ/D319NPWoVPntMQrOAyGwJggKdT2sCy8f5ZLgrin+uDMnQqd9QmvCUF5cPaTXTgsonqkIbdxBzhADkE6Y7lp00brP2CAZKOBGWIcYMoAHgRzXAcBIkERLCPMAswPgIlsL1bZjAFSSn5OnSLzgARWTdRjJrbyvkn3iXnAdAP5JgwAgS0BDLJUJJI3b163BQsWqp4rmYzZiBGjFNhiaAGIJCgjkD54cL/16NlN2W16J/EzDBkefvhhucIRCOdk04w4V2Dz1Vde1Xw9//xsMagws6rvjJl9/PEy1e8BvDH1wJWT+kXYAgAbJh7btm4Tk0QtzTe+8U0xmgFYB7MSteEgII9AHJJT6i9Z03J3HDzY3U1Zj+pd52YgGIgwHwAYgO1D06eLrXVWJilwRqDsdurOVjkTGNNao4bwmWeeFhBiLSNThPHkc8dPGC+Wy5MCoUdeFBdGoB/Z2EdLl9qypUvt4UceUUICVpZkBOw3phL1GQk+m/lm/fAFa0/N57vvvisQwxpD+kWvNMAlexGwwZghMaVfGqwCbCtAD9kic+ES1WztvZpaBxivv/aaEguANv4NoGDO2b9hjwDUVn22Sq0+YMBh+WTbH4/JoIf3I7hnjfE+BNnvvvuOkj7sK5hB1ivJDFhXGlB73WKDdOKJ/yYZBHjA6IY+iZhqJHJyVJMLuAd0wJTRJJ2+eCQ33pz3lsw8uJaxY8Yp+cO1s/Zv36Z2i/ozklsOfJFrAzI5a5gv9h9jgjJAsjnq+ixmF897TZwMkdQiorFAFv3elMBRYsxroABtzFn57Qq7XRnJdnNzpRAAHAeAC1DBOAPWljnjdwEnrHmANsE+ks0dX3whwAyYI8GgtVxdnQbJvB+Ji7Zt2qget3u3zlJIcL3/+q//KqnpE08+KXaXeuKTJ07YjIdnyA31woXzdv/9D9jcua/qOjh7AEusHwBVSFzBoML0cf7w2VwD64PrbljQ1Hr36isjIs4KWO/FS94Xs9e/Xx+bMvU+u6elqyao9125ilYotdai+T2WlQWgnKL6YNY4X1wThxjPtiWLl2jdw06SsAB0soYZK5IMyHRhegHmJDm4fp4t/D7sKywa4ApAxjjALCKNLCsDxBVGjcqjHnGRnBKgz7ly/dpVgXWeKzzD8xs2S4M4Nwi6Lfaa8z2w96w15pCzgHXEeexySv8KPRqfeeEnGSbu7sVimXfOjEBmBDIj8LVHINa7a2HKYt7kO/ypD+JoRVMH4sotO5G0IYP72VgZbzRQFjcwOkqPk1eNWDlkbsGdMrhRcoU0v61z7Ausktd8BEnlnwRxtQ7iyPhTEwcTx8PG6xKqBURKh5WKeaKBLIER8r1u3XvYocNHxHiMnzBBQIKnEUG8m5O4KyFBjDs3uttbCJCDlIngE2t0evmMGj1KP8f6ncCNwBZQQ5BJ0IIZQTBMkTGJAiN3poNR4r24NurHsHjnfaiVePSxxyxLrGCwdnfDDrcUr0m70BFYhVor5WUFGr0hMq8Nsj0CNeZPmeiIdSRYD9lr1SylUpaLTbtAB3URLgsloG3VupVt3LBR9XtI/Zo1a65xI/gguEIe5P2RqK/IEUiAjaEPEjV+sGjU1iBHIwhFtkZTZcYD6RhjBEP2wYcfKChiDCRnu3pV4Bi2jYDvG9/4hoJQ1fTFU7Z71257/fU3LCcnz3r2KJSsEhYHgFNVWSGXR5pBZyViChRh2hYtXKjAqEf3HvbiSy8qwCPgrql2wwuYNILE4cNH2AMP3O8saCpmN2/dsAUL3lHvORpic42AKgIipJUEtgpYKysF8rlGWATmLUiU6kBcnbEJc0Pw9vu5c2UGAnNZWlbmxj5Rc3Cuixqcua++qjoy/g17i0sja9dbWtQoW08wLzMMySmdxWMeYY4BzoCl0MibhskbNm60Lp27aI4wsKCdgjO2/hUAv++LWhm3UMeElG39+nUCTsiSZ8x4SCCHgFPZ/ajfI/WmSqhEvedgjN57b5EYU8x8AMq4wI4bN17XRiDJvoMhhPmChaMBOokCxomz5laUoCEQBcxfvHRJ/eQYI8AKjCL7KiRgGP+wlgng+cOackMU146Glg6cK3wfFpgEwfFjxzW3rG8MULgfd2XM0vcZZ9gwnUFZWQrocWRFmgtTpcRJVtz69utn4++bJIaFlhK4zmLAdPnyVTt54pTaKPC7jLHL8NyhkN+HVVPvLqSPiYRft/p31QqAsScYYwExavEAXLduWU5kxY+8EVMSvqfzR03hG6SldHyPseKPGndjAMPyiUxxAFWhLxo1d+xjZIvMCUkAAArrnYFEosf5B7jkLAAs8Wwg+cD7Ixl0wHNB7O2zzz5r3bp1tbWrP7cvtm/R2Yy0kH3Ie9OnDiBEMgfpL8YejC8tDzp26qg14vWObiSCrB7AxpzDCrZt01ZtRABE1OZyDmCUws8bFjSxBg0ai8lkbbVq3dJqaqps/jtv27ZtW2zixHE647k3ziwAEvVrlRVV1rTZPZIAs1ZRInhvuErdH9fBmiYZ8fQzTwswUytL65sBtD3pWWi//vWvvV1A926SjnImrV2z1jp17qS9f+qU13jynuwd9jm1imLiCgsN01iXONbJKd2xslbJKBxaAXE8ewsat7Cr166L9ZecshwmEmVJYyUNWExhjhgX9lCQc7tpUpY+n3X39Dd/nAFxXzvEyvxCZgQyI5AZgbs3ArFeXXqkvAF3dZ2kUv3dCGCRvUQgLo6jHg/KlA0d0s/GIKfMz3OplNi4LEuJ3oFpQDJJFBiaf0eGDvXYuFAbp1qhqN9TAG7BjUwsFC+IHjT0iaNGD3kerA3SFK9lQD5Zq4cwgXXLe7zHGLInaqoAaOvWr5c7H1I4JDsEMqFOIfSgCv3PGG4kZWJqVNdBb7KEgAySTFgcHqa4jP3zL36hdgA08Ca4C+yXu8W5UQhZf+pFuD9MVpBkItNCjkmQANgB2GDKMmDgIFMIHslYgllFqNVRZjSygfY+VTW6Z4IHAhIyzjB+PKz5GUEL7nBI02BD+Df3REAotlT9t5gwZ+tCXZ8DrnxljAl8CdoBVhTmM19IgrCzfv2NNwQ++vTBAMBZTZgtMvhIWan3mvXELAX7VZWVslQnQCaTzZqhBoXxIICAtQvMDf9Gqoq0LjQ1//73vqeG4rAJsKrMO73NGDsYUVgIglqsxzFaqE1iOOByMubunXfejZjSLF0/gWjfvn2sugpwnCfQ/7uXX1GgCyOKIQufcfzEMVvw7juKnGbPnqN19PLLLyuwp4E04IbrBuTS7w6ZKHVxWMUDQLWewhqP5laS4kjySFN5mJ0i9QYbI8aAYA4mASBGHR7GJMi9mB8+l3UcJLIwNSQeCKCROLuc0kEc94Wcl+vAvY81zdpevmK5mEN6qLFH1OhXNuwep4WG5IEB5u8Pliyxvfv22XPPPRvVrp1VcIp1utz91F7De50BLLmmEIgyPsgemU/GhzmaMmWy/fKX/0csxjPPPCtWlnFYvPh9yfAAATAYYswUKFdJ9kZ9G4EqoB1ZK2CQeitql2Y89JD2exhzr3djTDB4ydGeD0YeoVcW0ke+CKZhKN2WP6H5ZE0C2Bg/3iNY+wtE1TpoDY6PyAYZa77PnAEC+w/ob/c/+KDmAakthij0wuPnSK9ZtwTsSn6IbXPAxrVhqKEzUYwSzb3zZVXP3uUzqMvEVZC6REymghSUv1nDAUhy/XxR98ZrSToBhgFXfOF+yHsJyFEXGSNxcUsBfTDu4N5ZVzo7snOi2rXTunffs9Qzu4kOf7iX+koGPictXc/N1fnJuuMsPvPlafv44+Va27iBcl7++7//u9jd6dOni0HnzCB5gnENCQkSTAUNaA2TrfkhgQY4Zs2wBwBUXCf3KsfjyNSJbef7gz6i3huSM4IztFHjhlZeflM93LZu26J6XpxSYerYj/kN6CeJ/N7rD7lPt+SPS/4YEjawzXzG1KnTNH/Me9u2bWzggEE6S1+d+6p60mHABMhHsonLqSTS99yj5+cHH36oelvGvUnTpgJhJCj69O4jo5vbkgEXSE6JCkXse9JruTHIadO6tfq95hc0tevUxKVBHO6UVQLcoS8fa4uaZJIkvM6fA57QZOxgN1nnT30j0yfu7oVimXfOjEBmBDIj8PVHQO6UMBuGcUnExsnUJJawuCVUh0ZYF4/xd6UVNEjYsNLBVlpSZNmRjE99dpBgioGLGoXzWE95s+9UsPxyJb/+TWDikku3W5esUu/jcq4gB3MFZvQ/3i+FdXW2rfh4ha1bu0aSHM9iu911v3599fAhgKBHFEE6NREE15hlkN3l4enmIF7MHWSbPJQJQnlwEhSFGhyCFDKX1AQRNI4aOcratmunbDEAhECeQCIwUWEa3GQipQDBA6yU7MVxBBw7bqwMNLAW//DDDxTgkpnGHZORptbCmRSYNXrw+RiQlec+kfqdv3BeLB5BDo2RK8rLlTWG8aAGhoCBWhmCNIJ3Aj5AE/dLJhn2BPc0pGr5+QRyZHP9M2VEETXI5bO5B+q3+F3AJ3UiBAfICDEswQ1tyNAhukaXpgKM6HX0jsAYUisCLNwnkboNuneQAmoCXRgkagrdGMFlY3wRCJJtBwgyfh6YZQuoIVPr33+AWCnqjrg26l9orE6TZAAn2XN6gslZtLrGLl+6ant271XgiOyR9xo9eoyCNe95GJMRzoED+wXyqBXj3jHE2bZ9u6R4SCf5LO4J2RuMEmYREyZOlMkFNWOsExjVkSOGK6hKZCNTdHmSJwyot/TeVMjYYNkI7mF86JEmG3PqUGSygdSvoZgI1htjwhrmj/eD81YdoXbOWRG3KQ/AhZorsvyYebCWGV/6VGHCwvgBVrxHWpRsUR0liZ265va8/1tvvaV2AtMfnG7z3pwn0Mx9kyxRsiG4Wt6Rr3dZNJ/LuKg+9NYt9V6E0YGVnjdvnpIAyGaRWGKtfujQQTEvNGaXc6BqbL1OFfaN1zEeDg7PW8uW96jWFcbCzV6iRtJeQJSuS2Rs3CQJyVhCzPOly5fFKDEesCt9+/bTuCAvCwy2kgEAASWpXKrKmmTt0maCNcE+ZL0AOgFFACBaUXTq3NkO7D+odcy8ITMGhJAggbVhTbDfnU3P0pnEZzdp3FhgCVkfa57kFckYQByv15kSGebwWZLpRu+h3FeU/ArnEZ/jbUeSGjfOCa6fRA5rzfctLRRuitFhf7LvuVbORs4o1c3V1Ep2rfULYJQkHVYoW+dSYAX5HNYoYMoTZN4bDpaqabOmWkdyk6yttbPnzysxU1xSLEb+V7/6N63J73//+7pOEl2sfezwYeI4p2lxUzRkiM4xmCdeL9aYZtxiL51FQzWg80/SRz/LSIRhYiUb/UhyLkOsqL4RZn0TcuGcHJ139D/0dgLOOganYp3F1Q6AmXf2B2cA7VEAobyetQHLPKxsmBJqOBWPHj3SevTsLmnq0qUf6fph2hhDkoNvvPGmde/WQ/WY8URCzKiatY8YoTHFmXnU6BFWU12l0gGRaslau3Hzus5B2FdcovPyGtmt8tuaP64FNphzXvVvrJlIch/qnRkjJTUEThNplpXxzDT7/voBVuY3MiOQGYHMCNzNEbCN93AAACAASURBVIj16Ng1Fc8CWHk9nGriAHHxAOJSRh8xQJylKqxBXpaVlgyy4WWllpvDIe/BqKRYYs54KPqD0VsVRDU2gaWTnNIDqQDiCBj9xw7iAvvmbcOdxuB/iVi2etfxoCUIFYgjO01dSrLW2rRuZRMnTfAgSq54CQXJSPtghUI9DQ97z8gjo3SwEWolADWAHd439GlzkGe2Z/du1fXAIJBJd2bnss2Z8w2ZcSDlCTVqPADVeykKqggskd588MESa9HiHslpVAh//Lhkg507dxKg4D2qI5fL4DpJJtR72uGYdl2ggnoZrN7JrvM5ABVq2zCPAEBhVQ4IoWE390rQisyJ7DtSztBWgeGlqTBgF6MMAkiumUBHQRH8rCzYY3ofgilAGJJUxpn7JTuOc19hr0IrKy3V3AOCQ+0egfvBgwdkWgIDCftDsKgatVu3BF5gbggACbqOHfM+X7yOnlTvLVok1oKgl2CQeWQNEOiGfnUEsPw3meSBAwYI1PBeBC9IJq9cvmowuYmEszEACgJXAuPQ6Jn7gSXimhgD5osaMwI9gpwgKwygmtokfp/3oX8ZtSzcK+MhA5Tx4yyVQpLke8Tlic60sM65DoLZRYvek2SM+rCJEybIvU8SZaPtQ5X+DQAgYw9og60jK8968N5z7owaauDcEMfBBoHbkiWL1UgYN8XAdCL7ZO0BpEpKiiNX1To55VdBHONPcEqNEOuUejGaq8+c+Zh17NjJ99OfAHHhGpAd0nCc3muse2pIW7RorjEhyMXU5r77JottefeddzSGAnoDB7rL4O3bAqcnjp8Q0wBzwbWU3yoXuwQ7PmLEcLHAML7e2qC+AsCPUZcGunMtaxxGb9++/Uog9SrsZV27dtG6Z5xVq6nWA3WGQuxD6i8ZR/YS4A/nRZrQY3bRrXs3JSb4OTWv1DFRB7dx42aNz7Dhw61Vq5ZKVuzft88WLFyoayGRwPcx54CNAaxhpkRywcFX9IfG7jFv9O3nA7JqdyIlGca+ckUDZ7PPp/8JwNybVrts3d1vSWZ4yxSSDF5bxfkAuCKgp26T804GKlXV+gz2IgAQZpy/AXYwPOyZUPtWv7cm5woGSfkNvNk7zrXUFt43ebJ16drNsvNyleBBLokTKckfZI4zHpqhPo579+7RGuMP1xLMZTq0Df34YDJrI0mlS88BLOwNFArsVVhcEiKhZtmbpgfzp/pmTy4xhG2DnQ/zw7oIZ4+vpdBPzXtyojJgPaBaQAbcp09fnc0w97CtpSVl1rplS3t7/ttWWlZiHTu0s6PHjmjtA+xhlHmOLl/+sd28Wa59Nu+NN+06rXAKGiixMGL4cJ3lN29ctw4d2lll5W0/X5SpSKrm7uKlC3UgLr+R3bp5W+1FQjKOawLEhcQga4f1CnsrphWTlWyMVtxpOTiiznr++xk55d2MxjLvnRmBzAhkRuBrjkCse8euKmGjyTcOlbUCcQCyLMuK0XfILCuGZNJbDOTnebPv4WUlqqOSnIRgQQFDxMQJyBEeOIiDefN2tW5ywieFfmXuwVfnixeCiXTD4rTLXtxSwWglJ8dWrfxU0iekMw0b8aC6IbaBOqggcQpMRcgmE7SQdec6CNZ5mBFQXL5yWcDNXRmrZBghaUyUzabeyGvSqlVojy0+AQ227WRQcUoDGPG5KginaXAOPbFuph0weRASwNKzjIcztWQ8NDdu2qRM/rSpU1W3IWdCJD7Z3iuIgIoHKZ935MhRNasFSPIg91HzQB1zhhimMBE706hhQ7n+ERAiocSsgQa5jDWfe+nyJTt39pwYK2q9CATIiiNDdIlQQg96XgeTF2RkBDVYrw/oP0Agi6CK30XOBsCjpgVWDWaETDzjybghQ2Wsp0ydotcEuRXOlMwPASkBK4EQfbwAF4AigorQP4x7hmnhXvh9wBZuc8wnY8W1EIy42YT3JSPoJsDktZUVgBt3z9McRUX8vNalZFmSLhH8Mf9BDsaeCpI1QAnBJawir+czw3rjZwT+vB9j881vfkMS39DHzRmhOhklryMwxDJ97bp1aat+pGGhLgVAggsicjJkmzBF1JAByFjPaSauFodZBymse/VrA3xWVIh1JOiFOYQFkTTygyUy1UCaCSsKaAMceCPtP2biYAeQiTG29w4aJDkzva6efuppSfzSgFLZmLpTyGs74+pL997779vhw4cEVpFkEmiTaKHJ9Xvvv6eaMwA99wn4xjwI9tXvxyVsMHShUbfe9+pV69mjh02P+oaJJYtcZkMAWsfE+dizZ0ggsB6ZA3qCtWvXXushSKt9vfuZFvqwqbZVMsVrapXAfsahkL3COQBoZx++/sbrkhhjGMO5gjQUxh4WDvdZxoo9oxYV69YJBNOMG1CLBFXrUZb7+WIVYUEAU1yTWK9UUskDBpqxCWMckgwOMLw+ua7tiM9r5GPo50p95hUGS4kAzhsHrgBbxpA6yE6dOmsvwlwC1upkwjGxzZx19Hyj3u3y5SvaF1yr1oWchhNitDAGYl9t27rVdu/ZrXOtc9duNrS4RJ8LMzlt6jQ7eOiQ9j2/y3uxH0keIXHmbKCBewIjHhqhpzzZwR4HZDEnrAuuIzhqsqfYM5w9vJdL9r3NB/cYGCmpTpQU8V6N4UwPNcjBDERrRdbL3g8OVcSa1WtUxwnI5Owi2cJ/s9Y400pLSlWXx/ouLimyFi2aCiCT4IK14yxAbr906XJ74IHpdv3aDRlAUUPOM4H7hq2rppab1gIJkqtOMzMOrHsxcRcvau2QtMprwLOxXMlMvjA/wuSGREr9enbmUImPeFx7nHWImYrvHWf1M8YmXzO6yrw8MwKZEciMwF0eAQdxPAi/KqeMJywRz7kDxKVqb1tebsyKiwZYWWmx5SJHERNHYT+SPwdxLqt06aMzc0izeNi6lDKmyuwoQxzszPUs9nYGIdQKQYcHY3Gz2pjVVif1EKb4fcOGdZJT4krJQwgzCxpqq5i/QX5kJmLumhhJZgAC/JuHPdcOO3Dg4EEBD+Rh/C5yLdg7yRGjWhUuv2lTHATHqk6GuokVy1dYYa9eNn36g96jrKChGCXZ00fNxsWsVVcr4CcI5oGIA2PLVq30cMdggkBv8pQpku6kZNyRUIabQJYvruWLnTuV+ReDyf/iDlzC+NPTKB/JYZPGadt/xglAQhYaQAbLwd/YcKsGilYOWVlqiA2bAGADVBHYE+zA9hGEKLsf9RwjcEHOtGXrFmXSsWvH7AEjBpoZb9y0UbVNxcUlcloDHMAoAAKweGccCGZd2kSg5PcQXEkBB61atZKsivsk0GYcCHyQdbEWqB3hPrxJc0rmEgHAEYgEJo0ADoDI6/j76pXrdv78Rd0Ta426Qb7U+yk3V6wldTYEYgSBQd7LOgjsA+AcJkaW4MhOq7343wG316+Fdgt/93d/JxOW0NIhvbAjkMO+Yb3TkB42lkw8dWtIrlhH3GuoX6H+a/78dxRgTRg/3vr07asgUzLkenJKz5r7mPIzGJPPP//MSkvLBDQYJ8aHfomYg1DLifGM5lgy6kh++BU5JewokmTYDGqPqEOkzueJJ550m/iofYJ+vx6IY0wIfAHnC3CmvHBBjMLjj8/UOMJiwiLv2bNXbrLIiUkUIPGkRhRgieSY+2ZcSb5wP+xH1jxmJLQQIQHhrQeiOs+0QYvXBgamEsYMt1XmFFaYhABzzzXyxbgDmLgP/tvnN66glvXHPMAcIs2+VX5Le3bIkKFWWlaquixMLPbu2Wvf/va3tYcA/LgRsndpqN4C18zKSr33q6/OtS9Pn5YMGdZOnxWZwMBmkYBwhtnBZEjqMMA+v9SZeSPm4CYYpMisTxIWAYCmGwCmYZyfv+FcDFJVPjMoFIKhCvcNs04yC9AI2GPv8PvsY64ltCWB7ac3HWcoiS1qUQFToZckTCfnJ4Y6nEuAmzVr11qC/XdPS9njswYAiQGMtGvbzgYPGay6WvY95yz7l2uqrqhQjRymIy4PvaEzXKY/ZkpitWrd2jp26CAzFM547zUYyZr1/Iqck6M6UlQd7FUSDMGx2GvnWBckSag9u651iqwXRQRjREsJTK+o9yVZB+gimYPcF3OhPr36aM989OGHNmx4mTVsVGA7d+7Q7xYXF+m59v77S6QMwaX02LET9uEHH1mMmrdUykpKS/SemJhQEweIa96sqSSVWu6AODFxF/X8QwlTUNBU56NAXMokg0XxAIjTXCMnTSaV3GQOSXgxxiga3KjMTXQ4Q+d8539kmLi7HJBl3j4zApkRyIzA1xkBgTiS76m494pzgxNn1hzEIadE5pi0VLLCmbjigVZWUmw5ajQaV8ZOOvqQyY9YOTlTRtJKHkIiIQj2CE4iZs4ZubpgIjAB4SaCHEg1RMksOQkSOKxZs1oyFB48krncvGG9evWUm1lVtdc/UAsBWwFoIxDjGnhIOQNSYGfPnVNgieMiBfV8FsEiwAqHvFmznpDUTrKhm7cUHCB74v0oVt+yebNYu8LCXgoKCdoI5PhvHvj8Dbjjgbl9+3b1NSLYHDd2rOQtSPr4PkEN9Q5iJmCJAMWJLGX1qc0gIw2w4F4BEQRoBM40ac3Lz5MzHw/13OxsFbRTlwGDAQAFtAK2CLyQqHF9ZLQJYAmmCSh5T4JbgBzgjGw3jBnNsAEl1NURYPB5wbhg/4H9cq0EGAD6Qj0KltqffPqJCvDJGjPW3D81ewQz3CsBo5uu5OkzGCe+R5PaDevX26T77jMCN2SjOCAiTUJOhRU/Y0xGncbpArSRLJHrYqwZIwCbmLTqKo0hn+XMHT3jqgT8CeIAmEi1aM7LfcASMP5EKjg37ti+XfK31jh0btxkZ778UsAUyRiLeWhRkR3Yvz/dPJwAUhLIqEbopZdeFMvjAMJrdNIgKWLkCNABuAsWvKt5nThhokCS+nfBvGBaEQFL2lCE/nxItZyJIxvP2nY5pe+lSLIZdyMdQAdywyCPPXXylJxF+Tz2C2PqDNSfr4lDcujOm3GBbK8J7C4QByj88yDO5Ys0N4aJI3kydMgQ1dLxRX0raxOmDmkh84xME0OLwYPvFcuPyQYyO+qDANfsRz4PgISzZnCvJJkDsGYfuWTOWYTQHJu/kWDStwvA7Jb7sO+VdruiIrKjdyOHIIUmOcF6Qg5H7SUyQKSGSM0YB5ww1XageTPbvGmzvfPuO2LhCOT5LEAzbpWdO3cRYOZeGXf2M+Y4fA7vQZ+9YKDEGAN6+FyCc/YJc8xeCq1CWNu4q/L74fshKeKGK9npWl/G2RNtbuKh8WB9qabZZRJiiCPpHKDazT/8XOZ6GWuXl7ts2dlEnAsd6HDNvD7UGpNIgPUFvPK7yM5xXaSujjlHIgwg4XxduWqV7T90SPfDfak2r6ZWnzVx0kS9rlXLVvo8b3yeEGC7cP68HT54wI4fPabP4AxADt+mTVud05xdnHeh7pl796RRkAjCxvmaD0COzxRQlUkLZjHu1htMsBhv1uihw4fl1Mm1AJwAqgC2sWPHiNXlLGWdImlnDNmDre5pJbZ94cJ3bdKkiQJhnO0NGzaQnBIp5rp1G9Q/MJGVbRcvXlYrFYB9MmZaJzwnKG+gX2aDgjxr366t5KvOxFET573xBK5jCWtQ0ETnFc8sDieYOO6BM5k1ojVTW2sXL1xU/1Xkyaq/jNoHiYmLWMnnXvpvGRD3daKrzGszI5AZgcwI3OURiPXo2C0lzwWYuBQ1cQHEJSyWQopGDUbMskJNXD41cfdaWUmRg7jIXpusr8wbAgunIozgTul3EZp+wzZ50IDToj+YkYKkjQPCK9P1HM7EIaesrqwW0Fq3fp2tWf25Ag9cFzESAMTheAbYCs5hXvvhwE2BBtnrqJE1krJt27bLPAFAQ4BJBpjGwXx973vf04NUBh8KUqizaqDA+uixo8rEEkwgr7p85YruSTKkeFwPwk4dO2p82rVvLxMGXgvTMmTIYAXuMAoATQIV5HmS5mXnWkVVlSSQACJ64ZE95X6QCnoW2iWRBHk8rJHb8XC+p3kzBUg8xFu1au1sYIXblfPA5noJ/AFTsIrTpz+kOhw3NHBAgEwMm31qrgiOCcKQOXqM52MJWCKgIxClNQJBATVgBE2YDCD9Qz5WVFxkzzz9jBr0AkCGjxghd0sCQEAsUj8F8jCQKbO5v58rGRJABpaFoJlaQfp6ARSQBZ47f0796sYAhAFcUYsL1hHSSkwfYEIJ5sX0RAwL85CbA2uQpXlg3PiDbT9tI5h7+nZRG3hPi3uUOceA4IEHH7T+/frZa6+/bh3at7d27dvZgncXaL1gpPFfv/2tAtTHZz4udubTlSsFoglCkdPdf/80jRlBsxIYkdGGu78h+UyIcUSCR68rgj71ipMMLa51zdxxfTRBJsiEyYQ5vkNOGTUF915tDugYA+z8cU2kRxnBKHWCO3fukpQP+d60aS7jC0z5n2Pi6NtHXR61nwAWAlis8wHYgCCZaPx/1MQBgpYscRfP8ePH2+B77/UawyQJlUZay7t37xa4ZG3SMwwgT00iYIA1BcBH/ouzHgkKAnTqp5ConTnriQtnFDFOcmZN504ksXRHUK/HDQwUYIPPZy3BRMOKE8TzUjHZFRVKbHy84mPNCV/sR5p947DJmufaWWewqZhhPPfsszLAYR0cP35CDCbtNDBMCf24COphQ3lPEhuPPPywmNHA/BNkc43IZ4NxRpAGhnMKJt9dMx1Q8eUOl+6ayZ7gizllLRDIA0o4SzmeYatYD5xpoRUDP8een79RV/Be+rxbN2XExN7nM2GPuDYMgFjDken9HcyePxvcHIN9B4tKE3cY+d179mi+WDPVtbV27cZN3UNIvJDIIJHE2HDfqre7edO+PHPGDh44oDozat2uXrlszZs1k11/7959BJIkFYwYNv7md71VQAM9Z1zpwdrDyMmTFwKIUTJRyRDqpaurJRNlLJBxAxRDoot1of58iWwBUYD9t771be9Jee6cxoe2JmPHjJWREudhTiJH+/b111+zGTOmW0Vluc7GXr0KlVSg/QSJgVGjxlhuTp59+ukqW79ugzVu2sRqUkkrKS6xPn37WF5Ojl28dN6ys7PExHGk6HGrhvU37qiJy893ZQZMHPfHWuW+Qt2txiOVkvkXBjrMj+rMGzZM18QxWjybM8Ymdzkay7x9ZgQyI5AZga85ArGenbtLThnLSlltqjrd7BspBqAJ5qu+O2XDBtlWVjbYSouGWnbCDRv8YU19nIM49TGSWQkPRjc8CZJIHpk1SbKsEYiTs5bL6cgIAjzCVwgKw+/WVCYFwAi6aC8AiOMBBFNB7RF1Zvfd573HJFVTIOdSTuq6JKGMHDAJdn7zm9+oT9tjjz6me+DhDztGU2Bc5WjsCnshWV45BeQeFLntckJSMH7GNcjt7cIFBYIEVwAFWJDApPB6pFSSy7VooTo4QAmMGGwIgYBqP/Lz5U4JQ4cjIkYlCkqy4nb9Gk21s2QPHow8CEwAsapNi5ndwvQjO1vOdvytprr5eXoP5FqnTp+WZBD3OT57xoyHFaSE7DPXEQwocN2kfxjvTTAHQHQplxt9IK8iOH/llZc13gQgyPcIYJS9v3LZiouK002babIdpF+h9ghZFH3iCOBpHo25BYExwQ3BF9lnxpYgB4D55ptv6X4AH1w/c+zAskLAGTYDViq0ZGgoNtSbthOvEbjCzmEoAuhCTocc660331Q93PPPPS+pFoEzIA4JF0wjAAqJH66ev/6PX9uPfvQjBWz/8A//oODq4UceltTuvUXvKbjjmnEW/NnP/lbrWoBLMliXKAXTGiSA1JQBcpGPISOFZWR9cq3BfIJ19OrcuZLHImElc+9yyjvdKYOckj2jtgmnT0neB3Bi/cNUwKDCJNMU/YEHHoz6YCnc/7NySphIgBS29axjZGQwD6wfZy8ik5Wvyim1z70GlaQJgAzAgvQZsM16JiHAmMGQYfLCfLL2CH5xIV2+fIUY/+MnTqTrEEFZw4YP05wATpF5ArxY7yQtgkuiemHV+3JpmCd5AmANro0ycqAG63ZFulE5sm3OGhgcGGtYTBxwn3jiCWvTtq2kxCSVYKYXLVyka545c6YwDQwG58GK5R+rUThrCRAH6Fi6jObxqwUScNHld9jHJDdYw1ynN/u+bUcOH5HBD6w1e4p5BKDB0HH+KBkQmR8pYRCxZYEV5n5dZukyzNCUPZiisFfYU+4imS0QDWtFoE8TeEArskTMcXxdwk7BCnrtbH1Zt5hCWMMIHIQxliIhNA6/dVPyWUyAdC+wWeW3leiA6Q5gFCAPq8raoW6XcyU4GTNPJIHKSkps+LBhqvfkDFMCJwJkAFfGCWMjzmYxgldJtplaY5DACvsrMJyhNUdoCRISJVwn9YvsgbBekaeT6CLxxLPk3sH3WimqhEaNlDzZvGWzQGX3bt0F/niG4FD58su/s1mzZtqlyxfVk2748GG6N9rg9OndV8C4sGcvW7HiE1u2bLk1adZM6hVqCqltpbVPFmYkt28KvDXIYy3XgTgxcZJTJiw3t0AgDnkkc8H5wRxyVkohEDnhkhxp17atZM+MRUMkldojbprEn0yfuK8ZXWVenhmBzAhkRuAuj0Csb4/eqWSyxmqSVXUgDjllDKlktiXi3hQ3lqqRO2XMqmzo4H42ftwYPTyU+Y7hcJarh7FaCHgrUkkp5U4ZsSUE+vysikx3VDoTAFqQTcrWnN+WU2UIKj0QS1ZzHQ4aCYC2bNms77sVe6Ue5FOnTo7c1rwBrGfePSvPQ0luf40aScbyhz/8QQAK9iOwIrAFFMbT1BnpFuDU3dvcoa7O+MAbhAOWqO0Qy1VTY/3699d4IDdDlgko4QH7v//1f1vvPn1Uz0Ugh4PZvr37VOdQVFScriviYbt+4ybJb7yJM415mQ8T4ECSRJBCPQ7BEoF6uPaaqiqNWejdVBfMZCuARE5JNlvmH1HjY4AQEqCcnLp2CDBvSBeZC4AX18DT3l0Wqc9IChDyudReAC6Q4bz00ksaJ0ARwRK1fIwzASLB/r33DpLUkOA2NC8H7BEULVy0UAHxww/P0LjDwhGwYGBAgFpefkuyUZqCA4AxwCAgYj5CIiEwhcwzNukEL9TUkVkms488ikCdQJ+55HUE+/xNwIXFOfI8QFvozcb1M8YE0xjYyHp80yb7yU9+Iongy6+8LDYKs493311gu3bvEgCE0WGOfvCD76v9QmAGle2Pev1hex6cUj/95FPJqaixHD1qlPYS18V1sl54HUY61BjBZvbr3y+dGAnyKG/k7TVxBOMEtIB1jCnoKyf3vpxsSUNXr1ktZoV6Thga7+GFvC6qi1OvxzqJJUH0ihUfS8JGUoQ6R4LNJ2bNkgTVQUIkma73d2h9cPbMGVv03nuar0ceeVhMMfen5EAO+7dGCQD64SFtRY5IsoOkCvuceTpx8qRq0Bg3JJe8Bmmt2jgkfJ8iDw6sufgW0S4R9xLJTb3FgFvCexImKddCxlnXk5tjZ8+clXES5huh1xx/E4gD4DHuYe2SIOA9YJeQEU+dMsVGjhwlKSXsB20LACwTxk+Q42Qw+uGekKeSkGJ94fYKsMAkA/CGlJe9AnDjHlhLfB7JKNhJd/T1QxSZMz/nfOBMYHy4Z3fZpEXGMUkSkagKrCVo6F2jz1m1cpUSO9w7SQlY5ewcZ4fT6oWobhSAShKgcaPGAi7IXXG05TP4TPotcq0+r16rx7jWb9Ognp8k/eJxydnZSwcPH7brN29p37tjZDzdCkNjTA1qbq5q4GAref8Rw0fYoEEDrUfXrnp/fpefA1447wFFKBkwgoK9I0GCZBZQhbSYJuMutU0KOJLYCeuB5wPjEZItnJe0UdnxxQ4lnADFMITjx0/QeccZSNINBcMLL7zg41FZKQkwEzRw4AC5qV65dEXjhrPrS9960Y4dPWynvzxlo0aNFEDkXKJFyqWLSFcb25o1a+X627FzZ61gjLtIagHiSFqmUriHxvUHAEwyFnby+o1rEVhH0t/Ubt4q13OBBCFnLHMDswgLzp4B1NH2o2mzZgLV7KHcvHyBeIA9agDA85NzfpiRU97lgCzz9pkRyIxAZgS+zgjEurTtCDKSnJI2A/qjOra45eXkC8glaZ6bqra40ZOmxoqLBtrokSPUYsC/3H1MTFXEvHlRNMyVaz3qM3G0GKhznww/C7VxSQd99e3BI6eTeCohcxR+tnr15wq8iRpCPy0MOyZOHK8roubNazTcbS0YA6g/VCJh69etV3YUORayHoJ0HMY++fgT69yls6zeYQ0kB4pq/fjc6HYV5MCw8IAnCOVhC4PSoUN7SaIIAHlAwhRgpIC5weTJ99nAgYPk4LZ8+TIFaNR/ATBC7diu3bvt01WrlD3m9wNQYxhlS48pQrVLSnngkpEm+MJEgFqJ5k2b6oGMxJI6I9gCsZX5+apLI/gDKAZ3S75fVDRUAIs5oS6F7yG3W/LBEll8w/wQ5CB18ky4j2fI6GPmQBDFWCKxgqHjM7k+GoIT2LVu01oBuDLlkXMiY0hQC4gLzX1hd5Ay8n0+V42Iq6lrI9jP0X3SM415pR9c69Zt0oFdYF+cJfRGwDB8zDMgBcaD1wMOgmlMXR1ZSqYUgG/AKFI9su5I4QjoeC9s8amLo17yb3/2tzJlwIjlm9/8ptY+0lLumUCRAJlgFIZl8OAhkruyTgVeq9zohn5NYotTKblTsmaQ4I6fMEGSNq6NIIrfBXRjvU/dINI82KDgSshYeFN6arXczCKYrcBwAapphA3wrjMF2qC6IQw1QoIiSGYFDr4C4gj0AM+MfWB7GGPuD/DgEs4AmO6M9bgWAmrkhrAn0+6/X3PB57DWWDvcK8Hj4iVLZEJBCw7m8czZM3J3BIjwb3cJTNqIESPVzgImnXrVYMXPmiLg9/YAAbzdCeRYt8wngT5SQK4B9ovrYRxh0pGOEpgjHR05BWIvyAAAIABJREFUYqSYcCSVyIZhNQm4fQ3hVnpF62Df/n3aA4MGDvIm59kJ275tu3qbTZwwSfuGIJpzY8eO7QZwB9gFppt74F7Yv7A57GsAdts2bd3RtbZWro7I9fji9wCxyJQlUdy1y+9FzpAuIYSd4vdRFnTt1k3nnJIDyaRt2bpVjCwKBkANa4O5AIDCfh0+clj3yfdJRLCHGDPeFwMTQCKghDqtnoU9rUlj+k36ucRe58xKs8WRHT9rHwAZ5JswkXv27bONm7eotoyfs75kwKHEgveiY25IFCEnBBDTyoGk2XXktY0a6bWMBxJvamn37z8g1ol1xVmI3LJ79x6qb3VgWaFaNFhcJLyAaBIjAFyuX8ZLNJivqJS8HkDGs4BEA+v92WefUa9QzsWQRHn11VdtwMABdu+gewWqSfJw/pGkI4FGewxYOeSUP/3pj23nrh26PsoAALNcHwkMEocXL1xWI3jaU7BGKmuqtQZIOGJeBWAj+QrRrGbfksObxpA/nozJsoYNm6VBHPdEfSnjhuJCqohEIu3sybnIWac5UJIrL13fTWLo8ecyLQa+TnCVeW1mBDIjkBmBuz0Csc5tO6rFQDzLJZVubgL4iVkiK9eyYm7RHjOKp6uNnsilxYNsxLAyy6WJsSSG3sfNG4QiScqylHq7+YMkhFBuUBmTO6XqVOrdndtdu/GJ/xWE/lETAlRZybilvA+0mAQkd2IBcYCsqVY90/33T1XgEORqBABuM+/mFl7nUqnGxQS4Tz71pJo4k1EnaId5IVNLYKMA39w0goA5XJcYuRT1RfkKsrA95/doXgsLQNZ3zdo1Ct4JSBcuWiSmDgkWDA+gAhBKATxumgQ+RMDYl7+/eLEdO3lS781IUIsCA0WWmWw3gfOli5fEFiijHt0TWdUaMqg5bpPuDE+lwEjoj8f3CdDEpiVxWLuh1+IYN378WDU0D8zq9RvX7Re/+IUaRJPBD0xpqCsEzPHZADB6OhE8zZ4zWxl2gh2CAQCdu5bGlPVlHbkDqX+PL1gR2IdXXnlFv08AQdYbuWDbdm0VhwPceH9cFJs0bhL1FVsndqFsWJmuGdmkmAOcIiOZIUEdX7AL1EydP3dewSmAsmePnpJUUnfF76ku5PIlySEJTGF5Lly8YL+f+3t9PuPJ/PEa2Iuf/exnum/qzWglgO09bRS4bgxdkIoByDG5eOyxmcqQA54BDaw1xokvwCrsAXVqGN9Q7wV7S1BNQA/jRTKB9QBzs23bVtV9AhQY0+BOykABRPLoK6amz9jSZ2mOkfYyxzA7gHTe54svdqiPFUx0yE2QvAnz/FUQxx7DJZJecVcuXxYAZW9hBgMgU31jyHH4RvZ9H9WhIUPEwIIEBqwgbKdMFmr8mgAWsJyAxKLiYtUFAqivXrsmG/YdO74Qg84XgS61hsjZQt8ypIhqNyEZKc60PvcBWIa/dX9xk2SSRA/rM6wTXi+3xDVrtCYwISK5wT798EPq+W7bk08+qfm6cvmKM2KplFg7WFz2J20RkB5yXpDcITivqqqxoUOLdG0E/PzNWQPwY14BrwTT1DOxBwHV3NuokSOtW/ceAhLsMxrCAygAmUibeS/AB9eE7HPZ8uWaE0Ag4A2wxd6nhcTs2XP0vshymXAA3/oNG3Q+TZw0Sa8N9bysJdY8yRSuH+CHvJV6UPYnU7t/336BSUANn8EX4067BKTPJAg4qzhnOKc4D9ibSF05c9xZ1iWnHOnXrt+QA69cci9dTPeskzERjqGJhPYge4OkEwkJ5pj6MNYRhjPImY8eOaJzlPXavkN7SUC7d+smME5yyWXWtBOJ674YN+4T1p89z737GUcpQY0UH/ycvQXIIeFGSwBMjVACsHZIpHEuIbvdsWOHPfnkU7pHWHNYWNoHqEXM4SMCw4sWLbAf//hHtmbN5zI+IolKkgN2r3WrNipFWPDuQtu//6Ab0tAqJTuhMSW50axpE8kpqWGnNxz7XIDOvgLi4pQINFPPOZ5LPEOYB5IBKEhCsjQ41sKOy9RGDd9vSxLLusO8i0TMY09/J8PE3e2ILPP+mRHIjEBmBL7GCKjZ9x8xcfR2Q++YpFdclrK28RjSDeqiUgJxodm3bJclnXQAlqW6EiR3/NNlmfwoyKoAcTyUgvlCAHKCbpGUhusPQT5vLMAHWZjKEojj34AkbJxlupJAOnnT2rVrKzMJai/INEpeFo8pK6zmvVWVkrkRBFHjBEh4YtYTeh2Z008/+URBIc28AU5ufU8T3VpJyIJsj+sLBh8ElK++8ooy0WJcbt+Wexk9uKh14OFNrx/A25TJkzVGKz/9VIYaZFUH9O+v62ccYWJWr1ljVTW1enDyeQThBJv8nAcwTpMEvtj8q+7BYsq86x6RvyWTsujmHnnweq+jLDUYx97av1wqRaDGQ5sHNffMz3lwE6gRDP7jP/6jxnHOnDmRTM/ZFneiw968WiwmBg0EX0iJCNLIbgPgGIvwegcbLtVzt0acAisEMmHLaNnw/POzFYgRSCNrbNW6lX2x4wtJjag3IRgioKUuiJYDvNeUyVMUoHkDZE8YEFgiU9P8WcrOnT2rcfQ+aeW2b98+NXkGgJPRJzsOQCC427x5i+YB0xLmYP7b823rtq0a95mPzxQQ5Bq/893v2G//679s7759qvuDpSIAfPzxWcqYA5LmzXtLsj+kl4wHQWG6F1kkMYbpaNqkiR0/cVxOdMwHckls511GiekHxjZ5qhmE0R05coRaOIRxZK6YZ+YDaRcBPP9GJkYdJeMMqxNaAQAESDwMRhI2bpzmi/kIgPtPMXFqR2Up1dPh3Kn3z8mxESNHCLQCcBwM1jWXDkCOe8bkg3o3jHJGjhihejaX6HrvNWrfAL4kO2Y9PktsJrWfyGFhxGAT+QWAAZIyWG/AX3DxJDkTevQRwAebeFmZREDSr46EFf3WMAai/1iuxhamD4kjYJzPxtK+sGeheuHt2rlLLOL9D9yvGjHmDBCgmsVkrZ358owAPcYQj8+cKdaYtcj6wtyiQX6BzHm4DmemaHC+xVatWqW6RPrmMZesGRgu3ptWH88++1wk8yyPmPSjAvrUdrmE3WvTqJWiNhUQzJrXmRx3WS3rnbGaM2e2mCx+xv7BMZOxBnRitoFMlnODHmSck7CCJD6WfrRUQI5kV3FRUdpdEwmn2pQkk3bhwnnV9uFgikMnZ0b7Dh2UDEHGzRnhjr3eioMz1s1naKGAwUhKLQZI7pw9d1aABgAPSGSsOeOQUbIXANW8L2sHQHrx/Dk7eeKEVBQAHur56GlHEg75J3WpgEtqiwGDkgdWV9uXX55WQoT1yLnQf0B/gW/OCYA1SRBMpTD0Yc6QdWNSwpm0+vPVOkNwmMSZlHUUTKSoo4Wd5iylJjq4D8Nwbtu6XYALRcRzzz1j6zess6KiIWqPwDgAyNu372CbN2+1t96cr2cWBie5DfIskZOjn0tOif2/oVih9MALGCSntJT6xAUmDrOx+kxcnZyyVgw218KO4NnH2uCaSc5wLdxTudxR43r+kIB6cnZGTvk1YqvMSzMjkBmBzAjc9RGI9e7aM5VM1abr4ZBTij2DgavGPTKhDB/NvgXiEkkrBsSVFltOtoMPB1xe/yZmTr+vx3S6d1y6xQCvjOrL6nNxgYkL4O0OJi7YsRvNxx3UkSEFxAU5nNzWchIy1yCIxSWRoAGWiyJuGA5kKTA2BNxkzpE2zpjxkAIRQNWSxUussLCnesGF+jkCW7fNpgalDoQQjPA5BIDz5r1hjz76mB7+BIdk8snaEhxhyoDU6cknnpCZA2Ya1BbxmbjbEfAEi31q9JBewWjyWcjCCFQwVAAAEIyT/XdHz7jaCQSjEABTVcVtZWh5T0AkAW/IeAMYkQFRDwGwoO6PwIvmywQkDzwwTcEPARxyTdouYLZBEP3Tn/5EARL3HOpk+JvPhBFcu2aNstW4XQKKYJlkOAJYk5zV3UVD3y3vK+XW5ATfAHKMAGC6MJVBsgVbA+P4/uL35QRJnRiBBcAVN1AYsD1790jqxs+D5NEDdne85PokW6yu9rqmBvlRn6gagRvWAYEvoIsaO+aPAPmdd+Zb//4DZFoAu4YhB3MEo3bs+DHNBbWNv/zlL/UerC/Gbfiw4WJWBUwqq7TGaAj94osvSfZGnR7jyL2zpmRSc/Omak8Ankg3YQoJupGKMs+MIwEs40Rgu3jxEhmK8HPqwLwnljdgZo1y37juwXoGeRxBKGCZa+Q96VfIvOJAOmbsGA+kZb3+52vi/CSiJ99NARbGib0Fg0HfOmS+nnypl4CJepLxvow/wBuwwbok+MWhElOi7du22d59e1U3hNkE4AWmgOQEcj/GmHVLoEmvr8mTp0gWx7piLUlWGsn1QrKo7uQMdXp1YE7Kg5g3zmafHzh4QD3qYIQZe+SBJGf4OePJNZCMeeKJWQry+Z3QKJ6/MWShh1+fPr3FFAUWmmsgQUECpUOHTroHav/YE9S8bty0Seti7BhvPcDYLF+2TOwjAAkWvKi4VPfNWmYcSDCEurqwHyWPjnpBsrdhXatrKiXZZF0hAX3xxReVtAHgHj12TBJCMiz3TZ6sZumAUZgq1hNJPQJ87n/Tps1iDJHjTn/wQZ03MMTsUc4Z9gzrmXPy6tXr9i//8s+qRQWIAmYBUa1btRaowziDvzmL+Vna1ZRnBmxSlEwAZPMZu3fvkpT2zJkvdc+AYuac84kzkb0TI/kQj2tPsKY6duyg+/AkHgYxkelO1MQaUOttW7ZaReVtSWNpXxDODO6Het69e/aoFyIJFCTYMM6AQr4ArRiOMM84G7NGgpvom2/OE2An4QQgJQnFtTFeSPVhbVnjEydNsMOHDlhR8VDNE7XJvA7X4sWLP7Cc7Dw5RiqJh0lVTrb2WllZqe7XGU6et/ROxbipltSrWNE7auIaNlWz7zomrtxr4ppgXuN13qgEAGzUyHrNN09mwN1tJQHYYySEXvje32aYuLsekmU+IDMCmRHIjMBfPgKxXl16IA4UiAPAkd3zNgFZlqz2/kLQallxHuy1lpuTstKSQTaspFgF1YGdIusX6SHTbQZiqolzW3//WVyGJnhiRbG2l8yls/feeiAEgvWBnALEZFzNvvk+PeIAcYGNgNnDKr1rt66qQ6B+i2xxcGrjQQuzQrNXgBRBLIE7gSzOdgcOHFQdDA9f/gRTCbendlAlW+ooKCDzSQBHtposPkE1gRbAA5cxpDEEEgAhroF2BQQ2u3btVma7V2GhFZeUKMtLphPDEsBDdU2tFTRqnK53c+OH3ChIpdE3fciqxB6NGz8u3RNNElIkSqmkAnqCER72SOhgyZC8EVCRwQY08LBHAkddDG6UxcVDbeLESfq9UFNG0L1y1UplljF0QF4IgFIfspjXs/GH4AvDhA4dOiqgIQAlqEG2CPPJWAJYCDSYd2dfKiUJY2wBFWTZAU0EjATQBMTr1q1X8Aygg0libRD8YipBNv/z1Z+r3gf5K+MEaOf9CVIcLLnkjPGXOUnFbYF4t3GnLi2huSOg45oB74BvArGTp07ZnNmzxQbAIGEQMvOxmQoAmVcaUf/85z+XmxtsL/c746GHrGfPQknTyP4jscUgBkCIJDW0O2CMQp8uxtoTBpUyRuB3AJXjxo2VaQTAnXvg+gBOixYu1GdRSwm7S6AKmHNDj6iuVP6mLo/jd5gjkhr8TfCLE+fRo8e0RhnbwOTVsWh/XBMnoFcLMMzVdQLaCfSps2IsAnvnSC6CfFHbAeaB/lWY1cBiAgS5JwJXWPODhw5pPQIgWKckAxhjxuQPf3hNEkwxmLW1NnDQQBs+fIRANV+h0TkSWmrQZJ7E+owofi/TqzM2kZlFKimm6cKFiwJZAHMMK3r07GG9Cnt5LapYeCTOlXKdRMo2bFiZAArMkhrIV9zW+gZ4L16yWCAesw32H4wofwPM2G843fKlxt0Ws88+/9xWrVypBMSUqVMtLzdXZ8n8+fPFDikBU1Vt7Tt0EvvMOlBvyJs3tW/ctMlZccYT4EltHI3i2Stfnjltb857XesY9ubFF14QOGSeYLo+XrFCdZYAPIBkSMqwj5kHZxJz1CKBM4z7feqpp2SuAagM65axYk0wlqtWfaYaQBg9kmmAHNxMYVS5TiSvfB9JIuuGvQaoRJ2RjNqXcJYA4kg2cM+sG/YoSZtzZ8+5JBWmubpGjBN1wEhvcf1lX3DNXKtad0RJN28zUKnG6pgHwZ63bNnCm4536aJ9w9kNmONzUFKwrxlX1iF1o+xJgAxSVd4XQP3RRx9qvY4ePSbdc5CEHWcGcl8ANOdrj+7dxbBSA3no4CGxiUOGDrZr1y6rhQqsOAANBnjJ4g/s2PETNm3aA/bZqs9V21eAnDE72wYOGGClZWW6Z57Z2dmRMy1GYUl3kWZMkMKzL6hnb1BAzeifAHGNG+v8Yy+w9zjfO3TsIHkr/2Mf1dQmVZuIpJU3/+5P/p8MiPvLY6vMKzMjkBmBzAjc9RGIdWzVTjVx1MPF4pHBiXJ6cTlTxsXIYY9eY9mJpOXnxm1Y2RAbXlYiYEcwjwwmkXDJItIYSSkVBHkD2DvdKc2qar3fUv2gMdTiuBGJ29in63NCfU21yzL5PMxCdu78Qg8cHjyVVRXWu1cvGztuTLpGQ0HPjRvpPyqWr4KVoZmt10HxwKf+hL5k1DAhwyEzzb0QFHgPpXwFVQQIQRaovkMNGqhgnSCcBtkELVwXQcKDDzxgJ06cVFBGtpZaKSQ1BI1Y5cPCERgQ6BEEAVi4n+s3blp+QYECH5lTRI6C3sfLWY42bduoBgOjlFBnI7CX8NYHDmiQX5YLIMLgAB6x4pZE8YudCjzdfCMmCSRBIf3HCCSoP0MGBPhjPvgebJMsp6PmwNwrNvOAX8bm6aefUkNjZHEEi2ScQwNeroEx5HMYV7V6iMcltWLsf/GLf5LVPf+GxcQcgDn+7PPPrF/ffpI7EWStXPmppKdFQ4sEapYtX6baJGpZCKzTElxLaVyZP3ds9D5QAdAFZpP5557oPUfwSYuB0tISO33qtGr0CAypu0N6S+D7+KzH7eiRowJPAM6///u/13XxRT3mzJkYu3jtIoYsMIe//e1vxYoizwyNvwFdzmhG/RKj2iDc75AUUhdFUgD5FNl4mBuc47iXhQsXavz4fDEu1V6bJlBK4FVTrRxMkEYCCJgrgkXAK+CFflTUEOGah0kKc+tmJe54yB9xz/UagKsONOmtGwhuvab0mrVs1Uprmd56YtYjc5N0LRrAJSuh39u5a6fkeeG9GCsZKag+yiVcBLPTpk6VsQeJiX//1a/0cwwZkLuNHjNGjAXrO7hxsraC4Ym3AYnqa7/qThkFqBwnsDhygK2p0fsBKEIza8d9zpSyZ2FIexYWKoj2JAdtLNwEiOtmn5MAEqvTqqUkaYBCro89ADOEmQbnkbdjyVI/weXLlmtN8PldunQVI0NbETdQiokZJJhmLXGeAt7CezDMLmnNFRuOcQmAEDMPmLm9e3fb66//QWuRnnbPPPO0wD5sMEmkVZ99JrB3//33W/t27dyoKHI5dBm2m+/wGcx1MIHiHIMZdoad+ldqyyrEslK3CEN9zz0tBWK5dhgopN0kJwA3mjMz7aHCXoXWr19/sXPZubmSxka6fK0lsULRugO8Ur+G22dYMxxFsHJjRo+2yfdNFnjhLOKamTfWfkg+cB5hPAMg5jwpLSsRs+ZspjPVnD3sP8aWpAjXiHMv/f1ceVGjGlVqjdkDsPSYqNDuhPpJrpfPRSZL0oYkBO/J5yF/R5VBXRyunoMHD9I+ZZxu3LgmSSznBIwuzN/QIUVq/H348BG1GMDBhPmllhQjE7UFwpAsqolLJXlGm8spr1/XeuEMyM9v9Gdr4lSrXAuz6kwcSRWepV5TS8LB+/9xxgHsX/rh/5UBcXc9JMt8QGYEMiOQGYG/fARi3Tp0TBEYI3UT3spy10Ue0Oo9hHSDIvmY18VlJ2JWMnSwDR8+xHJzMRXJsThGFaGOLpJiplm5qNZNRJbnjmWaEkG4CONFxihqLYD7pL/Ya+E8i65aqlqvS+N72KavXbdW/02QhAU9Gc6SklIxPgQgwT7ZP5f38r44KqanNgPXw8hanWw/NSJuiOA1Y3xV4NSVTCo4IDNMUMLVd+rcWU1acaVs1qypAhcCDuy66QNVNmyYHChxriOAosYFMLXi44/TIIB+beF+129YLyBHM289NKP+TzI4iQwRCLYBFd26dxcTginBwEGDxKjpPrJg6lScKMAUgkhMFHg9WXDkOciZYCE7d+kiZpKxW7psqcABgSxsCQwXLCVAk2CPYI3rAAjQnwpjCMYYQMoYEJATzBOQMtaAZIxjCPQZAwAK7myBjSNIxGGQ4Pntt9+y//Xzn2teYC4IVsiIE4Qhb+M1v/nNf8qIg2AHsMF1AqyQl8GcOgvo7TCCUUlwoNSqU0Nzb1Su1gKRsUJg6fg9QC1jTPDzH//xa4FX2gdQowdbOGbMGAWQ589fkDX/r371q/T65HWALsaEtcJ6gon86MMPVccE0IT1Alx68/Qg+6SJ+y19JsHuR0s/0nwSrHHvXC9jy/Xz2Thj4hpIfRJzSGBOEsDrWG4L0IVECEEna5rgubi4KN0njKAc+SJsLr24AMBiVCPjoSBNTDsPQcxFe1FNpLMSal6PzBBJL0wF98r8ye2ustINcqI2IfpdM62HUydP2vkLF8SGX792TfdKgAsoJ/gEpCHPFOBOpVRveo16ppoaNXmnVpL1gGxbIDOqo/WyN08qpWm4PwHmwrgH5ol7IZCODhxdM+MXZMokNDBzYT6o/QN4B9fEoBiA1f/ss8+1/gEDXKsMS6qrJFWLZ2VbQUPWlZ9JzBmJAcAUZ5erBbK1pzh7YcFgpNQGoaBADCQjCGAjEcXP2INqqVBVJbnm3/zNf9PnwqjwO0uXfmDr1q1WcqZjp0723//mb9K2+dt37BDobN2qlYwyunTtqvsioFeLkqxsK791U5/J2qPtA7LrH/7wB24ao3YCLuNlPSBtR30wadJ9NmTw0Oi88p8HoySYLdY2TDYJLySogD/qmHv0LBRQwhBFPcoaNhQYCtJt5kYyxytX1HJi0+bNakrNur186YrMiUi+IQlFCQFrLtfImmqvjy2gvjgmN0mYxx7dezjbFDX35v2pXVy2bKk3SRfQjot5RRIfzFCop4M5hu3iLKTO84035ilB8sQTT+r85Pcx58GUBjk85xOJKsDz1i3btEepg8QBGUCIWoS6S9QHa1avFnMKiOM6P/poqW3dslWNt2NZCSstKZWstVYyfpjpGskpUcTUVpPEielzrl67qmcUidW8/EZRzauz1qpzYzx59kRurIwZz3+YSJ8v2vbgLurJBFe70GLgRxkQ95fHVplXZkYgMwKZEbjrIxDr1KZNigObBziukXJyxMhEQVKtZcUBPUg10NwnLScrbiXFxTZ8xCDLy0tZdgKpXLalksAHarUoqo9klBH4SpExFCFHlEjFfdR6IPq5+yH48yGYX/AvgjgFpOF9AphLJiWLCS5y3uT5tnp14RoW6uR4+PLwcYYm0lfVj/EU9xEsee0LAUsIggFs1OQ0atJEf/NFVp1AP8id+EzkM2ScyWaGhrFIA5H8EbgA9DwrW61AAfAJ0IQFgUXxoD/fPvnkU2VwAXY1kXthaJJOBh7gBlgBIJAhBpgtW7rUnRSnTo0CcfqOFSjIoMcQIId753tItZAm4qiGI2GQYRFAEDAteHeBGgrLDa6mWpI2QIIzNC6XDFI1Z7XoYUc9TI5ACjJIvn/f5PsUbATGLpifACTmzp2repKysmHKgiNPwuWOgBLwRxBMAAfIAtDAGsK+rFm7Vr2pkC5xPQUNHOhevHRJASQAGskYX1wD808whdzPG227i6NAXQTyMNMgMHTzGG+izjgTAPP7SMhgK2HQMEGg5QIZeJzwCABhjA4dOiyARABGv7RevXsrUCZLz/3B7vK7gADmiboawLXrDV2ayxhS/wMAJeAkW888ca8E2EEWBvhlX25YvyHtpkf7inAPkv5VVqaNU5AWkhphDSBJg71E/kdiBnb44KGDMu5gbcrJtLLSnWMj85k6VtPPIIAzYFFGEzESKUkBW66ZOjDWOXMSJKPcm88HtVG+zkP9LGuHWiNYkfVr18lRUE2Ia2vFqiAZYy8CQF5++WWxZuxlzEawawcEByOkP3lCRoRg/fq8OpdKl3LXmbDc6WAp0x6Zbfi5ARhn/mCp+/btrSQEP1Ndaiym/Yh8e/XqNdqftIZgnzD+7pIas3gix26VV6juFtt5xpKkCkw5PfYAb0GynZaZR4kngvIgC2YMWcOqe4wYJEAgawCpI+cCAJc1uXDRO3bgwF69CyDtG3Pm6Azic7hezIgY3+9+97vp5s+Xsc9vfo9dvnhJMkKCfuZU7rNnv7Tnnn1WkmzOP8YBsw+u/b3339PeEBOd673cUAR4LST3lqW1A9DlrGBPkVAiyUUyACk+PQcBOySpkDhyT+wNPZfM0s687B1qeDn72X8FBY2krnC2yGXHJHikAkBCXV6u5Avzxz2xT7jvsBaZg7Xr1tiKFct1XgBu7mnR3EaMHG5dunSWgy1qiMCAckZQEEDygc+DUcV0B2di9jgAnOQGDqvUdX6+erXmBdCpGthy1BENdc57389TYuq41nffeddGjxltLe9pqTleuHCBm9WgcslKaGxI7MBA5mOUVOsumybnX0AciR5A3BXNOyCuoGFTvK7SSSP2GWsSMM7AMl+49/LF2kF+7wkYjwNCqQM/f+aFn2RA3F0PyTIfkBmBzAhkRuAvH4E/AnH0spJ1uQrNa5Tdi+GCFQG53OyEjSgrs5Ky/pZIVOtBkcjKMUsR1FAXlyVjDtXC/RGII3bloRPJLP8EiAtmBfxukF0FECfb5xqkmCnJA9evW5du/MtgJ1USAAAgAElEQVSDh4dc0dChLsOJJHTOShCEeiPacE3hc9xp0QM7XusMnDv1EYhdu+lNX4OcMkiM+J4bZlBUnrTTX55WvRgPxNOnv5REB3BAwAqTRZBB4Nq2bTuZqQA8yYrywTzUkckhc6RuhKqZEDTQN4ygtkeP7gr6uD6AAkEQhiLU1gQ5EA90DEuQbgGCqBXjDw16d+/arYbaOB/CsPE+BIQE5QDC5SuWKxgiOINFgw3DIRFgzLWE+2VOrkbGIg5+qA85oMCO8eC1BCUPPuhGAG3atBUYopaGHmtz5/5emWiMYPgiSOF3X375dwLLffv0VXDDexN4DR06RHI1GA6uF4C8d+8+sVeYOOBcCVtCPZos0AHGGKtQH4WZSo03JQecwB4wV6xtN6Fxu/dQMyNwioFCbq5kr4Adahlpy/D22/O9/1Wu18UAfDEH4PXIW8nEM4+AD1wb+QwPYOO2ZMn7CjinTptq/fv1i67J2R7MVmBPCNpIHGDyQt1M8xbNNVcEgFwn90BQy72T6afGDVYK0EAAHUBJWN8kYwhKcUHkfQGEqiHKyrK33npbzAp1VMjpAAJi32G5IxOa0HYgHCUE08j2AFSAEJIUsCIkC8K1ILly6aobJoQ6xbCXiRqDTDqYqTRp2EhB8KpVK8XI4VrZu1dvjQcBJbLWEJzfP22a5jgE9qH27o+Ou/8fII7rcgbfm9Ij45w//20lCUpKirWPAQEkIADEvB5AfPjQYSsuob62iZgzrpl5wS7/4KEjdvjYca3Tc+fOR4Y01da8WXMBq9CoHEMpgF9gr5hDriMAY6SaAwYM1M/Zs8HMB2CFcQnvQ/0YAGf3ni/s1i3Wa472ISzZgAH99btuxnJajpuww+wt5h5gcfXKNWveuKn2DwkXWHkADtJAWlsAVDnHYLn4XMxS5s2bpzo3euFxdjiTk+1tXQCb/y977x0ld3ml+b/V1UlqdSu0cit0K+cAKOeEMgpEi4yxjWfscZrd8e6c+Z3zO7szG2bt3bUNBhtMMFEiKCdQQkJZQhLKuRVQTih0qLTn89zvW1UtJBt2Fv6qPkcIdVdXfb/v9w33uc9znxv0eGSv+c1vfiNpORJz1hAusYcPH9U6ZsyodWvcpInmK4kMkhgADtvbrog9Q37Jc/j0021uyZIPlQRhf2bvVB0dRh1BzSBjR00vzBY/ozYNJQLrlEQgINIcRGvJ2ZL1Rq1x+3ZtVXfm155XIkhSzHMJetjR9gFDKvbLSRMnadyQZJKUgukkQcV+BrBGeowLKPuEMajFYqU5s2j3cP7cOTd23Lig8XgtN2fuXLd3zx5Xv7iRi8YTYhthhAFw+fm5rrq6UuZiALjbgbiiogZO+RSzj9azY41aHzzq5kwyzDOjllFJu1hcz896vaaMih547G8zIO6rx1aZV2ZGIDMCmRH4xkcg1LZly4SaZXP4In8Se4ExBAFwRA5Y0t8HIC4/N0c94vr37+7CYeQcMB65LitkrQVwpKTITi0KAoLNmDg1IjBw9xdAHL+jrHTAxIlV8weJ5HxVOo92bN+umhaAELIaglOfqTT5EY6a1OgB4mrKMtPNVHxdnGcevNxK1854KKAj+26F4zBPHHi+ls2cCGlgnZPst8XvIrtESkPfIEANBzYBBX9jfkHdAQEJhzmZagJFDvTsrLC7ce2aq12rthwZe/XunewtRuBCAMDf69auVQ0fwQMyPgIUAg0Od8wI9u3fp/5RGHmYPCwhVoH6HkAl9TsATgxVGEfun8w6hzqMjZoSR6Nqrov8iEOf+r8dn+1w586e03NA3giYJAjE5p+gDTnQwQMHFLBiaY0jHcEDpjLUTSE9AyDR64m6Ll/rxecR/MB4AXC9FT+mC9SmqR4vFHILFixU9pps/eDBQ9zRI0dUO0d7B8YLRsnXVPpWCConDGzmeU5qGRGPy1ob0xi5RQJSAFJVlapJA1j8z//5azdx4iQ11sbc5Fh5ufWP0rrIkTU+WX8CH1gxrhOJn60fc6EkIcD9zpk7x/Xo3kPAi89BksYkJZg0wM6acZKREqBz/ziK4rYH8yVpHT0CL5yXzIpndPeYMapDJDDjd3kvz3p5SSWfTYPwyZMmm8zUJWRsApuBhA0pJLIuyQi9GDdAcKqNC9p7wLz5+jv7/4hYi40bNshafvz4cZpXPhFi9TYkRGwfYL7z5fsIAub4yg5lufPnzstMhiTIpMmTZLTB+5O0AMRxDcx7mq0TbJsUztpH3PLr3wLiaJweyG3tWca0Nukr2LlLJz0X/hjortDeQAIHN0NcCalxgwXCOAYQBKg6Wn7chXPztP4LaX0hk5+EAN+lizTXrgradoRM6q1aREYuIcddA/C1VeOJvI/17+v5mOOMO4meA/v3q9bRxps+apifmMENhivsB6ovxBG10MAzIANmHjYbxr6qotJdunBJ8wPDDSSDAM9u3bq6GTMe0j5Xq3a+9T3My3PHTxxXk3sMYUaMGKn1BEgyeW+lgD/AjGtmn8aCH/b2hz98RskDe5bY7h+VoQg1tlwjew2JAiTX7du30/WxL7AO2Fv5Yk6cOX3WrV27Tq9HuQG44jWMGbWJXCcqhtLWrU12X3FD843EEU7APMs6BbVdQZ0CtXu54847BU6jUWvizT5nPRfNhVn990JO85DPg01m7vJZGCEhJ6YFAckGaswYX/aqixcuqgUFCRrVTZKYicclkaUROYkZkmsk4EjWsI7UZBwQ16DYVVZH1d6CtjWoIkiuVkes16FAnJdT3rgmUMYXpQ4FhV9m4tjDMORhz+EafIkASSn1rxQjbyZRya+Qy7QY+MbDscwHZEYgMwKZEfh6IxBq06JFQlblBFzquWYSNIK6KE1RZWQRs5o4F3cwcf379nVDh97pcvMAWNiSG5BDSokhijrXyNTEZEtJOWUQmvwlEEeAaCAuMFdQ8EednBmkeKZs/br1bvuOHZJh4f4G+9GzVy8xN2R+OWBlDBIwa76Jq8mWTB7mnS39YUZMKKZAkiqTczIuGgtZsGcpeCM4J6C1Hmw0C0ZGZk22vXyTAAeJFc6H06ffq+DOzBfsc3lvb0JCNn7mrJmyvY/iJNiosTLHZF45YHk9rnMECgSIFPiTAQc4ADDsCwbEQOGLL74oYDd58mQFTGZIgQX4FTXShkHh+giqCGIAatRHkbG3LC09t6olFSWQw/baXwcNt6n3MMmT1VV4u3VznLSeZVwfkkRjSHsErKNTLRRZaZg26juGDB4iYEtAhqU4hf3DR9B4vNDRIJo6QlgP5IAwg++9+567684++nkxLnyff+7mzJmtAA2AROBnQMIYWG90wTXx/JA78SwJxniWvj6O58kX7AZsE+0LkIgiberarZvAFWPggRLPjtobX/xPBp9nBnsAqGW+wlYwkQD5SA+5HlwlW5SUJGvyfON1b/IDawk7wLghucVQA6DoG1Izt2nDQACObBWTBH+/jCGf5ecY98t8Wb5iuRsxfHjg8Okk00JmCQinVo8AVoYGgaFJupQyBeKYtzilWj0fLBnmHchFkQbCxgGkuV9AiW+jYOuOXpGGrMwYyNY2RXjMdwJbAlaeFYwqc0zug9euuVdeeTnJGtNHkPHnGQLi1AvuVl//BhDHRVrrBmNpgZokPswRdLQ+89rVa+Z2WlEhG/lNGzcJPAG0YFZJltAQnfdp0aLEFdat7+KJkNgvgnwYS+6POXv12nUBBN+rz1xwbZ9jjpKUgWnnGfG5sOqq57tRobnL82Ze0veLBAzjSyJCrQKcGRwh1aMX4bhxJEOY8/nap5gvsHEkfQAc/BumKFIZceVHj+g1AFrWQ+87ernvPv1drQ8YXoykJFu8cFHtCmDaSarcuG5tPQAirCk5pgYMLP8GlAO4/umf/kmvIwEB08YZwjxGSgyAZI/jvrnP5iUlkhGytsxgCYMpM12hj9q58+e1HkiYMcaSUmucI5r/vC91miTgmDuSlcLG59MgnvrTPurvx/vKBZSxS1B3mKfZ5Q2RNIclpbVzQG1nsrLcurXrtFf+4JkfCNytXbfONSwulrwSmTz7OMAZyTEGLzBeJIHYP0pbl0p2DagkCcn8YF6t/vhjrVGuj0RpTl4tsXtDhgyW7DsWi7hIpMrVq1tk7K3klLQFqAniatUuFBPnk5NeTqlaa5j3uJl7JeXmOhvtzIWJ80ZHPMcHH/tRhon7evFV5tWZEciMQGYEvtERCOSUxjaJeQoa5arfG/Vkcn9EouZcNm0GskLuzt693YiR/VytWmSOkUhlu3CWB3Hs89aiIAXigjMhMN34SyBOcjdJOK02BbCTlFjScFtFes59+NFHOuTIlBIMEVRheoFttBiHm0CcB4cpdiYdxFkdlT/oFMTKzMG5mD4TMBi35rQCambzD6ND4OPrkTzI84cihhiYleDYhoSQ4IGaKMaamzBwlaPMqQc8GKCMHIa9fEPdk3cMlCnEiRNqig0QwlUQswqCQTlXOufq1i0U+0fdCbUuBEHeSY3gBic1D7zI5GPUQFBAg1mu3eSh1u+L64Shxf2RABtgQYZ95MhRqpVr2LDYZHwYIgTNjQnKCO55PgRxL7zwB93Ho489JhMLkgMEZRs2btD7YVVOPRlgDuaRIBgJIwwdgIhgZueunWqOToYfKReBTk5OXrKhNeMDgwdoBFgSkBEUg5i8lNaCYgA37nzXk1JK5glBHoyIt7qHuULiyVgQ1BF4Etj5Bs9FRXUl1eKPZezNCc9aUrhke4QBAwYGyYKYbP0J9HFnpDdar17GrpphjYFLP/94zpjcwBYwNmTnAYVcgzWKDgk0ETTSM41m3cZQWD0Qz49rJzFhdT9ZCtRhQgmECcAxosGQBoaYnms8V/WZU4/HwJ0yjb3010YQDLBgLcDeMSYkDWBdmZvMJ6sptXXKWrFEipqKBO6qgUlR0EOwdn4tt2D+fAtu69V3o8eMkeumsR5R9/LLrwQS11w3Y8bDyVotkz//vwdxnsX1jCZrgYbPPCNq4jw44HW+VQngAfDBWMCMEKTjcEtyiSC9qF49d/TYCdVKYbnPOmAsrS71usaFMfJrnfnK55uU0lhYwKGMY7TGTN7M/BWYCPYjq8EL6ppj9rsCzeGwwJYlbZCJ5whYUaeG9JA1wTPmdWGX5fJykFlflWwQJo25TsuPxx9/XLWbX8hdNiRgyM+WLl2q96DRvfV/Yxzq6Bkyr7hmEkNIGUkwMUefeeYHSiqoNYoSatYIHbBMrzzWNPWCrC3rRZejxBR7D8kmroMxVDuV/Fq6J5p+4+4JO0/ySmMleTTSQ9qKwE5WaQ1Y8sTq47p07aLG3c2aNtXvAK4SCdvbfYNyX2dNThMQJ0YOo5rsbFd+7Jib+c5MNU7HYZc9mD3F6v4+FPhinywrLXNbP90q8CulSyQiV1L2OMaCRIgSPu+9785fOC+gJzAOq59XSww1MlPAGnXqsIWFRXVkPMZ7kcSjJo45xhe17rVqFek+PasGg8+z53mYOgam1vq5qo8n804soSym01QNYffEM/8uA+K+0XAs8+aZEciMQGYEvt4IhMpKSsTEVVNrFjTMhfERawFgooccwUQ45HKzQy4rEXc9undzo0cPcnXqkEEGZKWYODlPyt6YAnDPxHkQp+84J3dKL7e0bLfXIgKMBCZlv24ZRA/iOFzIDPM1d+4c1WsQ/BBsI0MhSBUTFzSNTWfi1Dsq6Cvl+wd5xoED2cwWKkzeGM6Soxk255VIc5BVBc2TvbuiDyDVlDuXvk1WMO4PfcaP60MmAyihlgXASeBhv2vSUIIWsviYfpSVtXFDBg1ybcva6FoJkinMJ0AsP1au5tyAFT7niSceD5ztLNuO6+TOnTsUDOPw2J+eVteuWV+2bHN8I2gn4Nu4aaOcLfv166/MPsGhBwhk/H1tHMYhyDaxuSaQss/5QjUt1GYQHEnWBmCmBguX0wiOcJcFjrh3ANEjjz7i7rzjDl0/1w4ggREEiBBYIhmEJZQ86/hxgTXaJ1hiIeQ+WfOJAmBAGiAdW3Jj2mAfs2R/TmNeatWm33uvq1+vngAhrInVF1kwokA1K6TAl5pKaoB4tjwDmJM1n3yia8NdtG27djJV4fMXLqB301G54BUWFarNAK9Dkoq1OL2gqK9h7vA5sML0AMRQASbFM5OLFi10DRs1EvtILRtzASaCYFVMmK437rZs3eJ2frZTY844YPrgzVkApgZsV2q8YFvp78T1wIxZzai5vPLwAb8kO2BfSSYAKGEYYbJxA5wwcYIcJsVEYgqTVgPjwZtn9nxtFgExeQ6x2rB9Fy6o5q9Dh/ZJYwnfQ5DnwOu9nNUbeIihB+wlnBwokSQiY0Ui2rVbVyUnAH4v/+ll3RvSzQceuF/1RSQPbF+4zWb3b2Di/F7jx5t9A+t3gnUkw6zZEyeOSxZMfaLWaEWFgDZOrrDagArf/kGOuKGQO3XmrFu2bLmYY65frSiqqgUiTKJtySmePwkHAm+rzTVFA6wuz5e/NafFbpmklGv2cmBeC3NdVFTHtWxZotdiWMJewH7I58EU8v7cCywYAAk1AQkeajzzsnPFKPFZXL/63hXU0ho299Ys1YGSoOG+SVAsWbrUjRo5xvXs2UtrT424A5McwDxzHHnp879/3o0dN9bdccedui/VH0YiAmF8FnsH8kxknNwXCSYk2RcuXtAewZqA2aKxN0kOXJEZf7PUD2sP2LtvnwyPMGny0krum7ODa/HGHVIQVFYJOHXv0U3viyNtWVnrYC1booC5xtz3iQkSm2KCA3kyLB9tO3CzHDBwoGoSSUqxt9ILkOQGdX48c+YNY0jPO8aRc4v5BEAD0OMSzHnAumZdsZ+HcYrMyg6afffXuQyQw9ikdi0SfTGTU94CxBUU1DPX2aAsQS1RfE0cp3vQl49xQnqqpCmjGg67kBK5tsaYZz/6xf+fAXFfL77KvDozApkRyIzANzoCoY5lZUrS0djT/Lrt/ynqJggUkEvExMZ5Jq5Du3Zu3LihrkED6oEINHLlUqn2Acgo6Tmk+rgAnFET51sMkEGPmmyRg1DSRZ0SVuFickQLuu3bVhNnEVtweMbjbsmSxZK48TkE5TA/sB/UjHjZIoc6v6X2CcFp5A0tYCuQrhFYULtB9hXg4c0wyKI2QBLTqpVr1rzE6piCeisFoEE/LIJfc27EmtxOPPv8uAxOli37SDIgDAR8gG1BsQEnDnZAF7IxApP6deu5/Nw8ZbYxoiAAJnAnQKbmBmkXbNTQoUMU8HD9ZJ3JWJ86haFKTNl1mDeyu7goEpwQcNG/btPGjXqfcePHBe55WQr6FDQTcCacfpeaugP7DwjgkEkmYOJa6WUFICD4AMTABnEfZI0BOsePHZdckusgYOVaaMFA3Q1Nr/mixgTrbGR9MIoAs7PnzoqtAwwBPJD58XnW5+6Imzd/noJ+AmBcHpECYhxiNXyVMoa5fOmSa9a8mdhCAiW+TE5rTZb5Xe6HsSWYsr5Icc3BFSuWa/4zXgBLgBxOcrRIwIyF95kkE5DayvYTJGJ2QZ0RPag+WvaR5iP3wu8joxrQv78bPWZUsrcafaXkEDpggFgFY3VoOWANlpkTBJb79++TFJeAa+TIEa5Tp85J23vWzenTZ8SOIsHiGQB6CcK91NEnSJiTAALA8Jw5czQHcQAkMEQCByOA6QPfkzRRssdULatff+l1ovaeZtzBdZuDYaU7fBinwDoChjA8zFnGmwSLd+Os6RBp/R1zs7PdKy+bxK6osFCgsnOnzmKbeP1LL72YfG6YYcDCAOoMkKdtKsE2WdPdMdiC0poOpJsYCdjr+VsfQcaJJJJAdZA8ArwhTyRJcurUSc0bkjPsFYwZyRCeJc2rkd561jS1f8VlSkEyCMaKOcJ4ce8AF4AGcwp2GSkd89nLAbkuGBc+BxDC3mT2/hEBLJ43ySZjgQ1okEyhh2SPnt1dx47tNZ+4VuYScx/WlDqto0fLNTdI2PGZVpOZcOFQ2HXr0k01q8xJvSYSUTLm2jVaPdA65IoeKckS1hvr6cCBg65+vWI3cOBgmSGpbQ37oJQLCa0l2HdY5B/96EfJdgvWWN2YR54r7r2oLPgdkk5IxpEmUsuGrBuAc+xYucYMl9s2bdpKXsj7MEaAfa6b2jr2OthSa5ljc0FOk6ofQ75pUmdAEO/H3EC62btXT1daVmpMeywiUMOexTMrUBN39h0bL96bz3/7nXfEvAG+vByauUB966CBA12Lli31+V4JQHsJQD+ScfYL5Pawj3yfdYqpE6AfNUeWyh3iOkcGDxpkLJpWKnW82VLMwMKSt0n2iVNpRI7zII6fk6xl/jAUBpptDcLOUY/Kuma/ZT7l5CFbDl4jlUrcPfHMv8+AuG80HMu8eWYEMiOQGYGvNwICcbARksGrHowDi+J6M/KQ/4BAXEQgjqCrTWlrN24cNTaF6vnGZk9NnPV/w50SWVZ6TZzCQY/DXCxqAZhZ8oOIrP4sKWdMMzKxoMvkIATi3kUSJmfzpk1iFpBTEtBgBAHg0IGFu5a8xC2QJ0gxs5aoTAF8HzKKzQl6+AwOcoKgz0+eFJDJzct3+bULFKiQOeag9ZIy6+2UnWRfAJMEPL4Gi6AB1ozAncOdeq2UdMjYM64HUEk9x3PP/V6MHpKyRg0a6GBHogaIQ0KDVJRgDMt12B/11bp6VY16AZvIGy2IjwuAIUmaMmWqmAGCP9zfCKDIglNfBsAiwMacw9wWr+ieT50+Za0UTpwUIH7qqaeSkkFvNkKdGiCCMaOejcCaAIrgHTdK/g0Ag7Xj+0gUYYOojaOfG6CSseE9JkwYLwkSgIDx4/urVn2cbGzre9cRRCJTOlpe7po2aerGjB6jvk9+zHmmK2CncnPdwEGDFEgyl8V8BuwuGXPYVe6TYJAalfr1Gygo37t3j+vThwbATeSuCDuAScqK5cvd/gP7FTDSLB3Ax/1T28N8gR0i2CTAnD9/nmoCx9w9Rk6j1LXQfH7QoIEaj3379smEAeYMNs43JvbOkswp5s/p06fUD456K+reCGTTe5MBjnAT3bN7jwAE5iTe6dLKdqyulLQITAPSR+zdAdf33XefzDbeeOMNXRMuom3bttP7JwJTA6vP87kV727g47eUNMtfN2uLuioCYnpmMQ+9lM2YN5NoenDJHFXCI5FwBfm13KuvvuqOHDkskAF4x8CB/YDfxehm9+5dajFx/wP3u3r16gcMrFn8e6DpwZnfL7xy23+mTxRpb4vFNFdZFzxj6hfZLwjOSUaYsYglWqhXAhAwf6n/AyCwDkhq4O7Js0c6Z+1MTCLtk0hWFxZxn58+43bLFn+tu3jxghgv7UfqqWkMMYwYa8DXaWaHrcb2RgWSVZPIck9WxxQX+BLTSs9B36A5+Gz2FJI2SKK9q6t3yUVuR1Nu7oVxUG+4rCzJLPk3UuQxI8e4wYMHudq1YXni2mfYL4rqYudfrflz4uRxkxVfN6UAbGV+foFrUL9YyREACp/Ne9Lnj9/n95AM/s0PfyhQx5eYaMl+nd5n9pw5ApqAIRx5qTVNdw5mT2E/2bpliwAUJiEkTtirlGCIxrSnsZfSgw2pK/JkOcvmIsM2+Xksyv5tNXA6d9Q8G2m4NfTmXnlP2DUvU+Y5sJ6aNGkk5p65xRpmnN96+20loX7wzDPu061blVhr1KixGOY777hTclixvIHEFPaNpAdqhH79+jpcLgFsvXoit+6pa8S8C8Bdu06Rq6gy11/AHUYsqGNYrjk5JCq5HxKVcXf1iytqem6Mco4rLKxvqg9ULMxx1AKqn86S8RTJPyXdolElvurWq2frV0ZdpobRV8bY5OtFVplXZ0YgMwKZEfgWRiDUrlUrgThl4IM+UQR/ZrwRdtFqGvfixkcTWP5kuXZtytzddw91xcWFYt8knUyQoQe/5agQ20QZxqCJY1OBu+mcJKOCrYMpSwvEvHzLfi0I/IK6OL5npgj2BxBHUA8YUrF7AOKQwRGAIwsky231YmSps5TR94c614EtNjIWJFoEkBxsZNzJNFPLduz4cXfsxEk1ZiU7SUBBwGBsgwU4SI18FpyAhayunAlzcySHoR4J169xY8cJYHkLbl8vQvAEWHv++ecVwLZv205SJjQw9Efjs2CHCCzIdsOiEAgBPJCOdgzs2ClYpwHw2XNn3JzZs2Uy4ZtTY1tPEDp61GiBFKSEXAvg2+pVrF8afwhIGSNkPTA148eNV4CKhNIH5IBpAm8svg0cG+tK/RY25AQsPF/e22y9L7pf/frXyiQjs0J6yhcSHpgm2Djrh5UrgEQPK74Avr1691Idna+Rot4P6R4OnzSFlilHYJ/90ksvCTjCQDKWBLKaX0y/gGng3wBjrM2xeCdoWb6cBuzFqrchUIMJ5NoIuP/0p5eTJjE8c7mRVla61994XcEkLBg99az5+G4xXAA+gPef//yajG0eeughjQ3SO2pkCFZhJgGvrA2cOQkUfTsEWBOCN8xVunbpqv55ACTmuSRu8bjbtWu3ZFs8G9oEEDD7OenXigXpJo1GqoVkl+AYSeirr7yqBMqwYcN132IaMCXSNlAz4e5ZqRSTFsR1tsCVXMFcg/sicCWoFRBWoEnixVj+dGAo2RZMRnXEvfnGm+70qVNyKgXUAyotGZJQLRcBMvfJOObnwVjh/GmyZC+5Tpd+eulmCjxaPsdLMGVGVFGpvck7k/p+glrLuEcmEqqtook1jD01kzRWJoGCmRDtLRhv1o4HrIyG1c1a4gmWfOOmTXKRvUrT7RYttOchx1X9aWWVq1W7QPPTGCnbDxk7mThJ4g5jj4W8SYN9siu1fmv24VNtoxJfcbXhYN/iGuVAKIWE1dgBcmx8rHaScVA9VHXU1S0sEjvbpEljrSXej+vt3LmjyRazssTY+PYYx44fU9Jn9eq1rrKC96Y+Gtm0NX03aaaxctQJ0rOOPZcDAhYQIAooYfsI+JEAACAASURBVG9jXdHs+h/+4R+MfQzYVi9vBTSxxjE+Wb36YyW7mFdm8tRN9Z2AZJhp5jz7JsoBenDCgrFn8/uVlYBiSzT6BB9rxQMWxo6WAyQl2PcBT4BKkj91iwo1HsxFxo5nDYsGm/y9731fdW8ko0iwkECi7k1tWqgkiCEtzRGY47pwV8YABck2CTGYddY5NXG8B/tFJBpXYpT380ycNfp2UsoIxHHtCZwmLwtM2nEedvXq4zhMsjGiuck+olIJat9RS5w8qX2JM4VkoN/jAXEePGtOZofdA49mWgx8CzFZ5iMyI5AZgcwIfOURUE2ckm1ewggzFth3o7uPYOkfj7rcbA7vuAuHQq5Th/bu7ruHueJiitfDOiQ4Q6IxiuNzlOGkDsQHbvb+/CFwIyYwgOYzkz4bTbDga53SA0kfoHHwEUQQ8HCAr1+/QTfqG0QDWtq2aWP1QQUFkhDx3gSVZHzJdMLYUM8BqCKQwGaeL4IkgggADL3WsDfngC1r106yNd9gt3HjJm7EiOHKNBO8eZdLNSAms6/MrrF01IAhoeJ3YTxMPhdVwGSF9hEF3wAsXvfLX/5SRiK54bBb9tEyZU8JHjxrR3DJQcvrYdpgJtSrKghEkMr863//72oV8Ld/Q3+zSrdt+za3+uPVAqkwgjCQMGEE7owxbIK1IDCzCgDM8y88L4BCDQySUG9XTya4rE2ZW7pkqYBn9x7dVU9FmwJYI1gopI6SKQa28HJ7q66S2cojjzyqYBKghskHroTc/09/+lN38dJFNZ6FYSJ4Q85Ifzjq4Kh15Atmo7z8uNgZgvtBgweLffUBHs8OYOMloLAJvJfkYtnM07Dqg5B3Un/FzwjQAVownU0aNzGr/cDinZo+5FD3TJ4sh0qCPwJ3gizklwA2As5HH31U840AExfKkydPKJgjaP3nf/nPCpAee+wxBdPbd2wXK9qlc2cxfwRuBF6wyQa6TP7J5wLkYIoBLywfeuQZIxdSOwoSGcigMKfp0cP6+VkNoAEmwAB/X7nyhZ49ge+2bZ+KuZs7d55qowCTMA6qF6K2SjJCc3Dly6+9VFb+1kwcr0PmyRxiLDzYMOdFguN0YBg03Ca5Egq711//swJWxnX48BG6VuYMYIg6NF3r2bNqTA4rbkyaMRsp8GayPWPDjD7w+4V3ozUG0AAlIMbqz8wFEhbMt+9g7GGtCcph3gCVgHIYGIALzD3BLuwO85s5YcyHNZQnKKbuFBb34sVLLis77FqXlbmHHnrQbZGMeI7ulc/zJiZcM882Um3mJLwfIJXPJznDmPr+g974iSSDgZBszfm6dYtMfBAK6f/ZT7k2gA4AjX2Iee8lsagtSP5Y77sKJa9gr659cU31UbgTI08EwF6+gnlPrtYroAsTJfZPJKSAHDMByXdrVq91K1auEEPHNTHe165f01qARaUW9MmnntI1sa9aYoTasNqa8x988IHkxiQuuB72I96DcbW5TTIvLIBN2w5Ya66LMUAC2rdvP907YJnxoo0AvTZhCjFNYs5bbWCVu3zpC+2tsGZ16xXp/dnPSEpQz3b1qu1VfD7JNJJmJG3q1AYkVkqtAqDlHpB8r1y10n3/e99Tzzechvv172fS2LDV05HYYs8BaJLM27N3j8Zu52efaR+6e+xYY2ID6T7XvGz5MjmY4g1NEgxWH1Csujy1ZBUyFFiEiWPMAHFWKxl2des2dDm5ebZvBC1tTHZr9w2w5frZo6QsqYJpzpaEk/WhdikB0L/vkR9m5JRfObTKvDAzApkRyIzANz8CodLmzROqS7sJxKGGVCY4gaUyAVHcxaPVLhxyrlP79m78hJGuUaMimZoYiKM+gIMFG2cP4gTjghYDKSOCkHrIeYlVzZv0AbQHeensHIeQGMKcHMlQAGQcThw+HH40tkYiR5bdS/84zAnedny23X28apVkULAROMgBmGRjXVEpEw7qsWB26tW1vnPITfYdOCCpldlmFyiIIPAGPADkfC0G90OwJfZPUsuwro2Cf8Zx8uR7FGwoI0p/HjKyOWTAc928eXPFqCHX5NoP7t8vYwuuk/fn0PbBOVncD97/QDU4yBMZJw5iCumXLF2soOOJJ55QUAVTSaBPQEx2GqkpJisEVwQTBFI+UEdCiYxp77696nOE7I7sNmML8GK8YfRgEWDz/u7vfiLQwj0yDmSMMZtBrvjkk086XDYZW16D1M5LOWHVGGOQ55pP1gh0ASII0GGk1qxZ7Tp36eJatmgpUA3wfuCBB3StxkIl3Jtvvp10QyTY83U7BHfz5s4VwGGsYfJorm4W/AT+1pNNRhlY1edki9UjWMfpExZSdVp5eQIVsKMAx0cffUzBK1IygjEC/gMH9rs333xL4/fd735XznawOdSGAToAR7wn40Kz5O9///vKuFOjQ4sAgty7+tzlunXtlgTRCsglGU648qNHZUBCcP3wIw8LYHrmyazZja0j+MPGHjaQ++I1vrbOunJkKfvOmANiX3jhBQHDU5+fkqyUMeI6lXlXfuXL69LLnG/HxPEwmafI5ghACbxJKChYlMzY3FhTX0HdnXPu8sVL7s3XXxdAZk1S68k6UzP1oiKNO2zBipUrBbRx47Sec9Y4PMXEWT2nl1Vqh/H3EtSwehmnyReDXmf5+XrGfB5JBfogUvfGmmJeU38KiAP4A8JhaKgh4n5JOsjFFgAGEMzNcydOnnBLFi8O+p0BquOuuFFDN37SRDEps2bOlCGKB+0AbJ4T/0Zexz0Ddugnx/g1L2kqAGcNqs2ExNfMsS6ZC/ybazMm1pQAVpeYcuAFDPq9VNLMoOclv+/ZdMBsdWW1qw7MPmR9f/68AnnqbVnLZ8+e0d5x8dIFJVIYC0Bhbk6e69q1p7t+rUJJML4AKsw9qzfErCWu+yAp0bJlK90X63HlyuWusoqee1G5puLyCKNLQgBQSY0iCSzYPJ5r7YICraPnnn1WiUHek4QZ7wW7TZICgMnnsW8A3KzlRVyJF/oaMiUj1TG9jvE4Wn5E4wBAZx+3WtQOkqbv2rlLZkNMMFjv/v36qh6Q+YUcF5kiJlAAUJquHzp4UAm4zp06adbD3HOWeKMt1oPaVNTKd7t37VYSCfMTWF5jcM8LvLPGSQrR7PvKVVoUdNSejJkJ2E0CCNXqUe6ALNapjjrFxGW72gW0ZKilsQVwMobeoIg9jntKgnrktNnZulYYU53jwc+59gyI++YDsswnZEYgMwKZEfg6IyAQJxlP0MtJcVDQK41MLHINnCkTMeQnEfmTtG7Rwk2aTIBcrD5xJqcMqR9NKJSjLF4y865I0moO+ApElv6fydDOp/gI0NKZAAMZxgj4w4ZDc/OWzW7zps0yHeCAAQyRLUd6aD2SnAIbQNXOXZ/Jmp9AaeiwoTIQoWE1QTyGHhhsUBcAS0YQAJtEsETdxpq1a92Ozz6TaxkSI4J+gh3kd/3791Ogh2xIQAob8KDXnALYcNh99NEygSAOf4AmgIqssdU/ZQmkkBGdNm2aMtOYO8x6Z6br1aOn69Cxo9U2UbgesAYUzZ88ccJNnTYtaWRBMEFQM2/eHHf//fe5lq1auX1796kej+uAGYBFGzFyhJzzYB8BhhijAK4AAmSvkWJJpnnXne7e6ffKbGT/vv2S/QhYlJcrI440kOANIEBABzjp0qWzxgbZEuOLEyLjD+Ddt4/GwQclcTSrfkB3jrtw4aJqywg8CLx69OzpdmzfIbApU5pQSJ/J2AM8z58/59auXS8poZmljBXrJ8lWbXvWgNjFSxbrepHLjho5SsES0jWiZQJRagCtX1fEbd+2TfdC9h/3vwsXLwro792zx73whxfEWs74zgyzEw8c9KytAIYnrynzff/9DygIQzbKhH7zrbdc3aIi99B3viMzjFdfe9WNGD5Cjp4ElLCc27ZtcyUtSlSfSI8tQB0A0fcOZD5hbABYRG6K2yhAB+bVDC/ibtv27aq/4bk99J2HBJzVRDgW09gTBFrdZX5gMpIn8EtgKLOM69cVFMJ+qReW1qpn4W6ugfMM3JeZOOanD1B5ZpIrBqYmkjMHNa0eyHlwxV5w5NAhN/uD2ZrLPGdAJUE5gJ5nxH2SREEqCzCh5yKBOetIe0mSMbx52wuk25IWekDH1mYybsaSH5B0ADjgbsqzhDUpLStTMghnRICEd5JlPLk21i2gQXVF+QC7G1q7MOQkTngdtVqAWkDsnX3ucgOHDFICZOGihXrWyLYBa5jWsK+QQKhXt776vTHXAUWSuCaMffJGSIA0k1ySJDJWP9nXK+hJqPYwhmcDTxnrfWdgyoySTL5pZkw+OSDjJdjPupbcwe3Q15gdP14ukMG8DGdnKaFx6fIld+H8Bd076+HEidPu4oXLWuNeSaH6QIw0pFqIC/TAsiPTpJE3a+DDD6l73JmU4f70Jz+RCoLnTGLC2nGYkQiMk08e/fZ3v1UCh6QVhkubNm0WaGRPhr1n/TOv2Gu4DsYFQMW+uH3bLnfjRqVeM236NDdv7hzVrNKbkGfM8x89epQrLm4ggM+6pW6WfQwmjro1TFXYd2Ar2cNJmGEUhPEMa1DqDN8+JOgNyvdJTCC1Z4wOHjokuTi1y7jlXrt+XffAdbMvozqgNrs6irlVB+0z+XIFZqnaswsJyJFsDcnYRMYzSmKEXe2CugJxPK/UGs2ScRB7K/sJ5yCJCAyulOiqqnb5qvWDXbWee3zd/+jfZJi4rxNdZV6bGYHMCGRG4BsegVDrZs0SVpsWdvKktIhHBzUMEs29Q9RlRCpNUhlyrl5RkZs6daxr1aqZSyRCMjWxQnxYN3svGZt4TZZAnN2JfFICuZMBtADcJetwrMA8BfcsFuF1BE1kdzngNm60HmwceASsZHUBF927m/08WVlqGjCcQPp26dIFgTycGcksEwDyPtQy0FyWWgSCErKuMHoc7ozLmfPnFfQCRiZMmCggAXsEc8VrZNNft0iBCwdgsn4IEJmfL2v8s2fPqdYHAMR1cSgS0FDsT+AxfPiwJCu2ZdNmd+bUabFw1HUgtzGpVbX77LOd7r333lMT6KlTpyZr0QgiCSAIPPgZtUn8u0FxA/UmwjWS4nqy/ABKgkyAGcErwRfMGkAB0LZl8xZ3z5R7ZKdPUOPtr1euWiUrcUATmXLfQ43xp8cdgY7MVq5dVcBE1nj4sOECQbzHwoWLJDvkWXnJIONOQEWNEewE9YkEYPyRTMiFxA7y3kjXALyAbYJfav6QEarfU+AoSMAHEwT7hUELP2M8sD0nYFdxfy7zFBObWgrEN23aqMw3z586HwIwMtEEbbBWSKgmTZosBsbLWq2HV8z96U8v6XfHjx+va5F1fF6eW7turcaR5r8ESB+8/77uG7bRu6CuWL5C/9+ta1c3bPhwMbCwt8wLtYUIhyXJ455bt2rtHnjwAUknATLcB6wPwJ2aS4DZxIkT3B133ikZl08gMNdgbmWIoZ50EV3H4sWL3LZt2/WckCAPGDjA7NKTa/bLxibG4hgy8GYH3tjEgwyeGe/jpcesBzWHDuqG/O95OSDM+oZ1693ihQvVxw7WlHGUbBSr+6AGkXn12muvivlBcta1a9cks6C9IqjNS0mwTVJpY2njyWepx6RjHFiD5miImQmJFuYZzDayVDnnqhbL5JomN6b+zkxAAMCAQX6ftQaTgpEN8xS2bfr0aZLtvvD8C5KGPjjjITGs1JkiGWzcqIncVWH4AHEGgu058d7sj4wjbKZ3IqyhSAjMYswYCqbV6uD4f4CdmqEHr1FOLpCge7kt3/MmOv6Z+rmdiFmdoq8rJGHGa3ft3um6deuafH9l4TCbyrFkFUYhFRURSRRhtgEIMD2AZfYImY3k5GgP5HvsQYAxxofz5YurV4LrDsssCJmyBxCsb64HRk61ZcE9Pfvs7yST/8d//I8ar8NHjqh1BkAL5nnwoMGufft2MlsC9HMu8Jl89oYNm92ihUv0GciuAeD00SRxEJw46u0JS80exnWS/MI9c/eunUqAMC/bd+jgevboIbB29MjRoD2GtUyQzFt1iNazUjLfkNMeBSMGmOcsInHjawb5mwQb7430FrfKiOZCzHXs1FGJIECcauGyMDQxmSRsnJi4L75wV764bGs0EXL16jd0OTm0syB5aFJxFAPsp5izwGrC+rKfs+8B6kiMUk5AbTvj5d1PMyDuG47GMm+fGYHMCGRG4GuOQKisRfOEBT+YGsh6xMAXQY/eLC4mjkLqnLBzOdR95Ga7KfeMce3btVRTb2QXOGElEjjiGaun9wskTTJLSHMDT6idQQrUyVAlzUyhprGCBY0CR2rQiq1yruqKPlmzRoc6mWvMGvrcdZcYIW/lT2aTHmLIzpqVNHMDBwwUkOFwrVe/ntu3d69buvRDSSMJUAASWMW3b9deDAWfUxH0AOLzx40fH9RXnJe8kCBl8OAhAk/KnublKfjk+vkMAmh6nPE6An1qSShsJ+jxJhcE1bB0gCskLG+8/mfX507uo4vuGWDC67kP1UBdoQZqiAxEvF01zo0waEjRAH24PjJOWFUfOHhAMQnvR/AECAI8NW7SWHJSgELHDh0lKyIgunzlirvv3vsU6NDXbMyYuyW74x64FoAnJidIAZF8wiAAcPk5wIdx4W9q2bg3A8NZqqOjrQHyQb4PQJ05a6bcOO+7/z6BXcYKGSLNsK3B9nUBSaSugKg6dYpcu/btXEmLFmJMceZk7igwCXobMu6AG+YHAQ3Sx5GjRsoxEwtWYzDMnt3kWztVBwkDxBj4IBMA8l/+y7+40aPHJA1iCIbt96sFol597bVkTydYWUAcQSHj/Prrr0uSSr+wrVu3uAMHD7qpUwDe1gCZceIPWXmy92raHLREMOOBsDt+/IRbuHChgq8nn3wqmd3nc3g9Y7Ru3VqxeoABgD/zCjmjDDqyWYe0AKhQksNYuqgCOKRfJDiYe8hZBc4E4izVUrOCzehwAYm0th9JRi2Y72r8jkw4yNwDcvhs/vbAQXVsge0RDAvPfNHChZpHPCPWIkyIB1vIgBmzJUuWaqyRA+PmR+2YXY05/tm2FZgzBfJJGcUE/S9TzrbWo5F/wziQqMFUB6YHh1drIxI46wbPQ8wXAFv926xmkbEArIgZP3lSNUV33nWXQBzvO3feXLEt1FCVtW3jDh89qmTS2TNnBURhP0l88Sy9o60YNZnwUL9p7qJxhzIhTRqaVqdoLL0z50oxZyYdNwDHPQS1gVnmAsy98XrmjiVJrC+dtXVJGUnR8Nu7VfpxJeEDU5py4TSwboDX5JI4E9MqAVaIhuDnz52T6yJy2NNnzmhdsF9znezNMHjM14I6tEnI1dq7fOmy9o5Ro0dpjQMqGA+cZSX9zLZed5g8vfHGn93dd48Ww8+c9kkqkmysaYBbly5dk+1K+D3AEc8Q2efHq9do/XNdrGn2Ts4I9hwYfUv2OZkfkQDEoZizD/OoHTu2qwULY88zB+iRXGAceT9YLVhYf5YZe8q45gr4+4Qfa5jnxTrx/QYxGmMNwdhTMhDOyXGXLn+h92c+5WOMEmbcKYejZo0Jb5LK6zeuSQJrCdSQa9iwedDIG0BJbzmTuJIQYg2wL3BuKckhRY4lMCgxIFHFM/GGTvc9mqmJ+5rxVeblmRHIjEBmBL7REQi1b12SiJG1VnbTGnyqAw0HiQrAr6s3DiFBpKrC5eaEXX5Otps8abjr0qXU5eXWcuEcesQBsACCAaunfnFBGBEEVwoICATVqNnqddIDwZrAzv5lAM6y6RR3c22wEQTpaz9Zo0NUphL5+W7AAOoKCKKqJI3j05E3IYccNGSw69C+Q9IMgYDgvfffUxaSgIEjb9fu3W7vnr0KjsnOtm5dJkDy1ltvK8BHNoichcMYmSHOc8g3CSoJzAlEYFQIOmSqEAqpluJY+TEFy5KlBKCDIICaL3qade7cSZlPgBrBEpJIb5JAwAFbR28k7PlhmQA6AwcNFGtE8AKrRl0Ujo0AGExSCOiRTvGeZP25we3btiuziqkJTOLKlSvERh0/cVy27piWUFsHgIV9RM6DwyPySFgD/v3hh0tVXwf4IDsNoDT5HvU45tIGOEH+171bdwVcmJ5s3LBB9V0EIgTq1NYsX7FMBjO+qH7mrFmSPeKYSCaf2hV6sJGBJ4Ds0qWb+tLVKapTwycj3aEQZoXAgzFDYsU4dujQ0Q0c0N9lE/UETaKRwRHMkIGH7cKsBsBpjmxWV/brX/9a98d4MJap2h5rrUB9zfIVy92E8RME9FQfhHlBxQ3359f+LPasYXFDBaoE+2TRCRSZswSwmBbQV++eeyYr2OR1XDtrg0AOKRvSUIJFWj0AdKynFtdnRh68D0CPIPThhx9xRUG7DGTCgGfeg2QCc9FYjFCSLYTJhnXu0b27SeuCdZa+4wSY7ksukLyfZ9Q8qLnVTqVQUqDCWn2kS/iYiziDwsYir8NwiNYLBNq+ptVLBwnMMWZhnJn75gAZJILSTJQMdNjnGYiLaRw8G8i/BSiDeYC010uW1fjYt1lQA3uT3Ppecrmy4Y8IvMGQAN6Au4MGD3JlpaV6Pnzw/n37JLUlidL7jjs077dt36Hf4VnMmDFDNY6so2iEhvY4DAYAVOyf3RcAThtvIEW/1fim6hVvVjR4N04Px1Psas0kWc13Zd/CvEptOZLg2EnCjCy5bZu2WtOMLckznqkHyABC2/RJuBlTyfjBUDJWBw8eUH869meulrPFGsczT43x9GuMvYV1B6BDVsnYeraKlg8kmNhvn376SVerdn6yuT1jx/5NUovkD/scSQqSaFyvr6HmrrmPDRs3SH3BPt+6dal77LHH9bvvvfu+7r91aamSHYBL9qDuPbq6Ll066mcoHGDcSYwBdDBWYQ9Gji0n0eB+PPD3wJr1651ouQ5rIm5MKs/Tu4fu3rNH/TSRoFZWVes+AHG4Rus0FE6PB22ASGRFNLbULwJ2UcQUFzfXfmHz3wA/+wwJQPZ21prYZsoVAuderSFn9X4mVa+tUoR7H/1BRk75jYZjmTfPjEBmBDIj8PVGINS2VfOEAkIOX2XiTEbkN3XcKeWGlYi5qsobLjec5QoLarupU0a6zp1KXXYO2dhc2ZMLxNEnLgByMHCBqiNZIyfOLxl82XGR/G9ScukDGp9LtoCNugDYOECb5JRrP0nKKfNzc9XTh2J0DkFkbWThAXufnzrlxoy9W0XrPpjDQRBwNmPGdyTjQkoIs4QLGc6JZFHps0bAtmTxEgVke/ftk7kCAQY96rZ++qmkgAAxL1dBzmQBLm5kIbdv/35d64MPPhRkyJ0kjAAt5J70OyPYQTr26quvCCgir/TBBtlYssrUbAGckPgB0JAJEhRQ00Y9Bq0PuC4YLUmEhgxWnzJkYwQv9DrDuRO7a+rJXnzxJdlnU5cGw8HnAtYAgzS8/Zd//mcFNoA3jEoYB1znCD5h3TjcH374YYE33gMgiOwPUIlRC8EZwQxgju/z++q1depz16RxYwU4SBoBxQS2gBcCvMWLlug9yEoTFPI8YOaQZ+Ksx9RRcJsWTqSDOO/CB7hBNkhWnPtHatsNllZSMYJFZMIhWXnD1HL/1Kd5swwc9TChYG6MGzc2yWyQoSaJQGBDC4jFixbp2cDYeTaQ50GdJW6cPFv1JtyyWWYt3I9YL5IGO3ep5oValylTzJiEsZDcGBASiQoAv/P2O/o5bKoxbSYrM5v4LIHJzz7b4Sbfc4/r0b2Hq66OJk1YkjUviYRAP+u6TkGBO3X6tMA/0lUksmLPFLTb4vRAwm8nKRdIDxZSSZivsuV4dlqBKgA1eP6Y4ezctVOBOnOLwJ25wf15Q5bS1qVu2bKP1GcNwDRs6DAFpgGEC1Tbno2zANQzhgJDAVMLuyTTFTFS1tbcyw75t/XLtHpC7TfVVdqfbGyQql1xGzasE0MCKGEOjBk9WnJY2poY0xl3b7/ztjtz+ox7+umn9Xs4VK5YtUrzH1kzgII9jLVZcaNSa//2II65km4KkxptsZrBg6opS+f7BvIN1NYEcknW7RYPjt0fEGfOi8bsMdYAGwHtpk3Vh4z3hk3z0l8+IhKhHyfySgMjXhbPPgwAYy0i/SVBQ0sJ5OsAXFhVftc7SgKufO0YIIPPZO/j/QCE7CW8/6TJEwWovPxVqgWkpDBO0ZiSMyTK6EGIYkL2/ThXYkhSWaVnwDVh2ITBCOu0b9/+Soxs3rRFDbph0zFXYe7B2tWrV+RKWjRV3S51xlwHjr+7du1UQqxDxw6uVUszxGHtU3vmee10AxGfnOBv1YGrd5sxmiSimBu8Lwkxxo4tgfWfDuKoWZSMVqe3taKorqrUeSdJbSjbFdVrBFednAusBfYnxsdcRc1JlvnrZft2bdYDlfkMQMU99P7HMy0Gvspel3lNZgQyI5AZgW9rBELtWgPivITSXColq1QUZM5XMHH8Ha2iLi7sGjdsIBBXVtrUxQNDE6SUMjUJ56rNAEDOpJkE3akgxJfHBSUVQcBYM0i5FTvHK9QvJ4QddYGMStauWSP9PocMdQI0Y+7SpZMOJJzjCATIflN7NGr0aAVDZOIBHrA81JdxSHfq3En1XthVjxgxUmYSNJyeMnWqis5xV4SRIQhDBkiguXjxEh3cFLdPnTpFAXf6XShADCOJg7360H3nOzOUOSbbT98oAkEc0Mg0Y3IA8HrzzTfdpEkTBe547ZatW8XCAK5639HbrVyx0i1dusT97Y9+pJq1CxfOy5ABdgqWkaDy449XKTCnjxWSOYINAn8Cod69e4ltpS4H4DZ9+nRlomHCsNZG6kMAS/ADk8D7DR8x3I0YPtzNn79AAd2AgQMl6wSITZg40R3Yv18HPtePgQkNuDEnASgSMMPeAVKodwNIklHHkObwkUO6fwwIqA2h/ueLK1fdG2++Kec2wA7sFPdOsGH1QrifZrkQtU23AXFIQs1FNKQxV8f0zAAAIABJREFUXrv2E/0/7zFsyGDXlDYCCuKMsSNoog3D4UOHJbsqblgsORLGNfTCI3DFAdNAk0kefb1Q+bFj7u233hawN5dMM1g5dOiwGNApU+7Rs+VZMt/4G4mYN/3gGl599TVdAzWTZPFlrR807DZJW1xW6kj0YOPI+hPYerdS5jKs45w5s2WEM33adAE7gdRgDprRTxAkwiw5q8u5dPmy6jYBEcxrAkfJ7Kzcyb4CIJA0KPHQKdlPrqb08rYbVyC5RCboG24zVsx5apEYG5jmUaNGSspFIM34sD5ITsDwwtohab7rzjtdLJYQyKih+wz+YfVsgbtuwEDSn5A6JaSa1oLApJge4KQ7V/KcAXPsFRifEPTSmmHr5k0unohpLcmN8/IVmzPF1pCaj2et/eu//quA2rChQ9258+dVy7rq49UC6NRFivGN4+iJ+589l9uBuETo9iAOsJSaj18GdzZPUwxc+v8bANRvJ3+RfwMGQkrqJcx9M5CUso5LS1sHQOqK7t+vh9Q1UB+drUQggIKEFu/vZwgOnpK/ZmW5Y+Xl2t+QZzPHkTeKqQ1naT9gHzKDnArtI+zzSJh5DWoLk7G3d1XVFUF9Ltb4uZILe3dWQPWfXv6TgCP3y14C81+7oLauk2fFF8ZK1IjC9GZlmdNxZUWVZNv333efanAZG/bTjZs2uKwsq6mFGcP8hP2GOjzmKLWVrE8UB5wTnFVJcyrGNajVNFdQzkjMWmDVbFwYM66b8aUdCQqGaCwuEMde3q9vX0ld5RqdjZQ4YOOQMkcjAoA0cjcZKvO9WPWW7DF+rlOjTQKIpBj7Bz8zZ1sD7MxTkqBmpmO9HvnMGU//LMPEfVuRWeZzMiOQGYHMCHyFEQi1bdnMvP/VG84YMHJ7/B2lfiEL+WKuS1BcHovI3KRFSTM3eeJwV9K8fvA7sBo5LpydZ7VxjuJ/L6X0ZeJ2NVZ9Z7FDehbZ/79eE0gRb84YI9XkMKPeYN3atUk5JcwCQSDWzxx0HOQcQpy8GA5QkI55AwcUByRA4tNtnyr7ikySwx1GC0e5bt26iwWaOfMduXNhstCubTtJEE+cPClmr3evXu7I0aOqnVCG8v4HdF8EKTLakFNYlmSAHOpIEDHHoOYGS3F6ppFZvvvuMRoRDkpkn/TZoqiff8MGfrbjMwEEAn8CDySOAKSf//znAkncG+8PE0T/KoKPlStWiLkC4C1atFgsFDK+Ll276DNoyktAipEJATO1JQA6gDDBKYENzJTcIC+cd7/4+S+UhQfAEnxyLTA/gC/kQzgxIjXCAIR7wlWOuj2AGiYVSJRefPFFOchRCwLjBaheMH++ZKidOncWaCXLPWf2XEl4OnXsJJMJDAmQBxJMAKLIKNNzK5aI/QU5ZZUCDmrhkDVSN0kQRxDftqxMskmePwE4WWhCWEAjzwTgOHDgAD0TAB4Ag8Bq7LixgbyMJsdm3oLLJ1It7g3WE5CPFJT3BiTzLJDaMhaMLewD84LaGYJGAlSCPyRfgGbmIGY1vEYSvkRcgSxz9ujRo27Wu7PcT3/y06QcmNoVmDXeB2Zp1qyZmj+Yx3To0EmBGZ8NWBOrjiFHLKqgEjMW2HXuHVaC9WSfGdS+JfGbOUvy5UGcNytKSu2+wiZjNa8mpwR4wTx4mdazzz2rnmQkDGCBSaIQwBpIddZzLp6QzJjWDcw7nmGtWnw/VVt782XABCsYDhhGXAkBcb420PaW4PaCWj82JZ4VIII6Lcb1yJEjbs3q1Wq8zr43Yfx416ZNmepOMZh58MEHjTWORvW8Nm/eIgnsz372M10fSaCPli1zu/fudf369lNNH5uF+mFSmxe2mq/bgzgDVLf6Sjdf8T/3ZjNmQOPZMNt5kz5TafXHHsj5v5P7M20jsjE1QfoXkzkRgJrrpqejqRoAItYk3Dtk2rianFUMuQAhrKbVCpv5jckmkVOS3ODP5UtXNN70oyNBxPWy79AnEIk6+x+fA6BHvQALBhDJzjH3XtYrEkHum+d+5MhRMVmwdrCmrFvWDBJvADbrlH2Wa8Kll99nDwBwc08kCRi/Du3bu4GDqNOsq5YGmIZg/sln89xJUA0ZOsR17dJVgBRpMPsN8xfnTYB8k6ZNg95vNgaSOgamOf7c8zWKXirNGqDWlZplgalYQiYt/fv102dLRhk0+2ZdIxWnPq6y8oY7+flJ9ewMZ+cKxCGrtP6r9kysJ2OhTE1kZFJZqXpof/Z6gxN79lH9LuP61I/+QwbEfZX9LvOazAhkRiAzAt/SCIRaN2+sFgMG3gIZkg5h6ocosDZ5SjwWkaQSNX5pqxZu4oShrnmzeuovFQ7nOheifiThKquiYuHy8msnmTh7bwNnJtepmUFOB3D+IEn/W5gP3b7AofWkgmHZsH6dvk9fN5g4nMSQU8LEqQA/HpeJB+Ykd9zRW1lOgmuCLbKm/C6Z3/Kj5Qpyhw0fpsOc3wWsfbwKmV1L2e0X1aX561V38MABV36sXOCO+4EZwU4f0EhNFOPms57I7nDUW7BwoWqPkC9inkKxOgCH95YrYCLh/vjHP5pT4ID+7pNP1oghA3x17tRZAS7BCHVBvB5JDQHC1i1bVFeDdMeboAAYx4+fIAaMIIYauen3Tnefbv1UASogYvPmTZJK/v3f/zv1tUL6xfsCFgBTEyZOEFjk3uh7BJghEAIIc40LFyyUsQrvhzsi1zV2rBmS8Do1UE84fT5BM0wGYJnmt0QB1JPR1JtgGAkjfdMwuCAo6tmztxi6+vUbqM7QB38EuwQ41fTjqpV3WxAHO0EtU8WNG3oWyK8ApZhMoD66e8wYfS6BCwCIOYGTHZl0+uNhHT5gwEB34eIFd+rzz2WogeQTuSoSSxz2YNcAvLBtns1t145aoQq59e3ZvUdsKADfsz3UNDJfAMJmgGKmB7wXjB9zkjGk7sbu2UxU+IKFmDt3rsAtyQTPIhKsMtdooEw7gjlz5ujnAwcOkj2+r1UE7MGO8L4kOwCtPBfAAdfMmmAs0mJ7MzH5kiOlsSoEwwJxYuxSrpW33rMC4xHVqCG3M1t7z1q+8srLCiox/Slt3doNHzHC1atrwJ13Fxi/ccMtWLBAssvu3bq5cePGy9rf1k6QEUoCT1OF8jOAnEkoYdas5gfARINrMboBG+WZVS8j8wmZ5ctXuE0bNwrA9u3bx40ZPVJJLeTQXPfYceMECpDMUUPGtb7wwvNKPsCs0juMvWje/AXuaPkxN3nyJHNK9e1PqgmQY2KQ/m/klP751EyA+VRZ6mkk5ZQy8jQg5dlKP85eksxOnR0AXH6PZ8bzpm9h48ZNNCdI7sDcM5YkMywBYKyfBfxO64SfC+AByLOykmyPmUtZmw4AyfXrFdprWauMB3sdbRcAGcwNDFIAzFwzbCCtRTp17Ki1FomYEoP5y5rlekh4sN+xRpF0I9skUUD7AOYsCReSAZhh0foAE5YWJS3c9u07pLBAeQFjxrqrU2BgBwMmQCUN3ydPmShQRp0rck3mF8kfVArUwCKBpN8la5vEFqZJGDL5pAvnC2MKA+dllTrfgjpXfy5t2bxZSQH2gupoVHu3Enb0AMTQJGxtIHTe0cKBnqeVN8TEAeJycvNdYSH7qJ2HfPGsSD6hTOBc4ezH2EflANnZqun1/Qa9Cyt/c63f/fF/zIC4bykwy3xMZgQyI5AZga8yAqFWzRolyDx6EBeTpgZb5LCCXhWts4lHIy6bw98lXFlpSzd5wjDXpEmRABt/aC+ADXJFBY5vua5OIUX+JtO0ZuIW+AHfzE3ry5eXnjlOyZwsmOQrlsBdy3oceRBHFEc9DcFA3z7mTklWXPUFkahAHEEWznHIyji4CFwAGBzuXbt0ce+//4Hr1r2b69unT9KRi4Pw9dffcM2bt5ARAQCDwIT6BOp4CBZgkQBSkyZPViBNcE2QxGu81TpBDAEfbnSwWNRpkdXFSZIAibH4bOdOSS4ff/xxd/HiBUkmAQ4E5AShNL79wx/+oOwxGWgOYeQ6mzZvkoySFgEMkWo5tmxWVpgsKmYEBAYwTATtsD2wIDPfecdt3fqpe+aHzyhwZqwBfXPnzZNTJYCFgAkgye9S48F4IImEjYSZwIodJg5AAqilnolgAEdJmIjmzZppXGDtYDxh4ahrQ35GcAVQJYgie74WcBqPuWFDh6tlA2NmNYFmyEEQoyAkwdhGyALcFsT5Xm5I8ghWmQf79u0Xk1Nx7ZprUVIiQN+wUSMFLgQnPggk+KJGhufEmALc33v3PYEIWDL1oquO6N/NmjcTgCPAvO+++5NGHNwnk7u4uKHAhO8JSHaeudekSeOgjsgc6ZA0Ab4AkXwuAaaXSxqIs+DY2lFsEnvKdWlcxHBEdP0A7nfffVf1MH3u6iuQbXVXYdXq+HGB1UAuBfjn9xl/S7AQeNPXKqizQtIZADm/WAXgklb9KTbdXnd7Vsw/LDFxN4E46ieRvfJ95KTcP+sZRhjQiYsqjDT3RuA55u4xmqOABQ9EUmyS7RNWj2pGLdyc9hL1WjMGEJmkAtbgXlMAz1qYUIOK8RAGGjDCgOL27dq5L2BhskJaZzx7mrDLQInnnJWlvpLP//55N2nyJBmdYFZE4+vZc+a6cxcuuEkTJ2ndqlG4gEeuEhWqy7utscnteDgDrx58+d20JhNn3/3qIA52kJpl2rlY03nGENb28OEjMjbBCIq5iAkNa4cECONpLJv1ruP3VHsMq0yfuIARZC/jer1jKWBO/QljcVdVHVGd8br167XP0i8NpuzJJ57UHnK0vFy9F9u1b6+EGK6vyJ4Li+pIcikbfJcQGCRpQw0prwMYMt6w4ySo2OeuXbuqemdYNIAgbCm/z9yg1+XHH68x86BYTEkp9hLk6czJtm3L3HeffkJz0SS+y7W3sdaQnuNu6dl4PhPWHkCIyVGjho0scejbP3jXUakxbJxS4Dqu9Q5IVFKqskogDpdMyhvUWgAQh+uoeumFpZaBUaPeW8nI3HzXoEETd/HiFTl38ixJbrHmSaShFGHesZ9xXvBvrpU5hKybvYB5yhdr57Ef/PsMiPsqUVXmNZkRyIxAZgS+pREIlcLEBXUMJL+VAFdDXOsTxyGhTGoipnq4cAgQ10pyysaNqM3BmhwLawLAbDM20Z8sNQ1X8+Cwl9gEbQvS+sTdfJ/JgCP4QZIR0GVlq16PegZqBT5Zs1qHCw15OV1g4mgVQN8hgjgylLAlGBb0HzBAQTuHtmzoT52WXIVapsWLF4vNImvL53Fwcdi//fbbapSKxJFGymSWrSfbMgXWFJqvWrXSjR07TqBFNtvK7puzIPItgujf/ua3ktzAjhCMUmDfpqwsGVgCFgFJNL9dv36dACFZe1gbAkGsrl/+08s6wAFSHOwAIjLBgD0OaD4bJhAZI2OIlA9wQEabYn4YA+Sc1LYBzAhskGcShJGlJmiBOeQaYACRGgIWkbANHTpU4JEmsnwmLQ1g3RgnxoxMNHJUAofSslL1SwKUEMwAgPfv3+fmzZsv6ef9D9yvWhLs1um5RPac4ITP7N2rt7LzBLbe1joatcBbPaPoRRjYrtesiUuxRoD58+cvqE6J7D1zAJYLI5nj5eWuqqJCLRJoCeBlXQTDvBajBq4biSljTUCFLJU2FDxrsvcEQow1cjLYU4AxbolI8PhssviwpMxRb1TAVIa9KCosEpDzzA/3ybUh2eNZ8TPAFwEqgaPvK8j3CaxmzXpXnwcQIKBM9q2LRV2dAvpKbdGf3r3ucN179Eiam7BG+Bw+z6zrzbnRy5WRHFoJrAExz67pOr3UUI6DFqjLlTIwP5KBhpwibw82fBKGfcS7YBK40yT5g9nvu0MHD0reRZNtjD+Yp57R4drpQ4gcFZYUAxnYRF9LpusNEkICC96CPwBzdv0Epia7A2TIeTc7W8Exc4s75nuA3d27drnVa9aIqYaxRSrdskULscs5ANBETLVTZ06fdg888ECSIYKZOXT4sJs3d667554pAjmAA/aR+QsWqOcWMj7k3lwnexFsPptAPBbIHgXMvSmLuaSGc60vnQenXkLqg/0ApiXnlJdN+n0ztZ/WlFOKhdQzN8YznYlT8o5WGmLR4toLqPNkDmKMBLCRy2o0IoCnZJTYWZi3VDNy5hPrhXnK9707qdVFsq4NiJt81tYVNcBICK9cvqxm6TBb3D97EbJtjEMwmYLpRkafcCkXSMZ69uzZ2l/ZJxlj7/jIGUHfNfYB5MysqSFDhmr/RCnAz0m4IK3cuGGT6vVIylGPR+9F2FKt51i1mzHjQcncSbaxN/BegB7mD8+XGmlAH/s06xHQ2LZdOzdxwkStQ3uWKTzEOANmrfegAV2eH/J3zi81p78KgGxrSZ6C2gJx9IkTiKuqFBNHshUQd+LkcV03ZxctBi5cuCT5PWPMtTAu1PxaTaWBOL7U6Lu6Ss+BxKdKKTA1C3SYjz3zDxkQ9y0FZpmPyYxAZgQyI/BVRiDUsmlD9YnD9VH93ZBOBjbX8jiIx1weLnhysKp02SHnSpo3dVMmj3QtWxSr/o3C6bhaDBDkmbEJQZZ3pwTM+XYCf8UxO9nz6eaLB7xVVFa7gsJCZegPHzrkli5ZrJfBilVXV7rBAweq9oszB4YLIEWPLupbevbqZWxabq4OK5o8k0Ht1r272JbmJc3VHBZ2CEaCLCuSSg47+gBhe88JRi0c2Vdqxlq3auX27N2jgJ8DloOXIFEMiqSaYR2Y7747S1IrPpeAAVdHADIgj6Bx8ZIllvWOwwrlqWE5oIbsLvUTMBG+bQAM0KnPT+ngBRQR0PA6SfCyQu6Vl18Rq8j1vP/e+6oLw5USSQ/XhhsiARBSIeQ9OM0RbMBQTZw0SWCVG2WcuNaPPvxILA/AgSJ4Pqdjx06SCVkd32mNK6CCn5PdpqUBBiHU3zHGSCkJTjCL4T7vHnu3bNgxpyEjTM1Zg/oNNF6yxM9B/hYAikTKfEISX81PqxNKOSimJH0ESUgELTC3AJXv6V6WLnVnTp/S2E+ffq9qfMSeBmYeBC/0Dzx39pyelSR3LuT27NntTpw4KakrwIM6Epq+L1q8WFJbwJYxHvpvDbdEYyH8bE79zAMoY+MK3axZs9SgHBDTtVtXzWnmET+nZs0A5QWxCXf0vkNSTQ9u+VtBoPqLAbJYizafZPcesOEEzwTeXhJZ0/TC12mRLDEw4b8YRW+kQsDtWRqTM/rnZIGnB6jBSBgoDACeAQ+TUnKdjPGChfPlkskYwkSOGTNaa4Vgk3kAg7pk6VKBhtGjRrtOnToGvdVoylxzvP34+6bjPpHigabNL2M8kmxRYCyBiyx1bv4acVwFuOMEW1RYaHVs0WqBTdpHsObumXKPmWPg1FhQ4A4eOuTmzpnrHn/icb0/QHHb9u2S6NVvUOymTZ/mGjdqrHtVvVyFyfU88NHd8PwEOKmDirqc/ByZ/vB6EkJmF2/NvI3ZtOetxFFaz7fkjEu2XzAnQxNapHrrfakmzlx1lOzycj+SE9js8+x5DtS0AtCoGTZJMs6GSAMDRvEWJ48gvldfBHJNz9B6R1h+jTHDOZU6URIq7Dew4z4RwH7K+E2aNElJO4AuY886YR4BMNkTWVOsZ64P6SZziT2TmjX2LSX/igplBOTnFK+vXavAnTj5uVu+bLmcdK9+cU2NymFc5ZhaXemaN28spp49ATMsEivjJ0yQ4oD3JnlF7SPJMvZozhrqUGkN07q0tQFTyX1RrZBsZE7yfFOtQNj3cRpmr4fpvnDxktYHZ02Ret1FBeJo+q3kCAY48birrCJxUK77zs8vkJwyFDJ3VcYfkMcYco08T+YObDGvRxXAPmnnEI7TQU0sLGso5DIg7quEVJnXZEYgMwKZEfj2RiBUWtJEII5Gvz5I9sYmxLbo7OmPxMEera7UYVHStImbNnWUa9WyodwpkU9yUMRiIReiUD8rR9/XmS19TqrYXTUZt67T/6t3HYlTI2M1GCeOH5O9O0EpQRYHNb3AOnbqKMApEBcDxG1VTQPujkjPCAYI6nGgpA8PMkBq1DDcgEGBseL3cASMReOuXbv2agpOo2rqcJB+8bvUtmD2gXSFGg3AC4GE75emAIKgMR53S5YslkSLwAI5Idls32B34cJFkifhZEZABugcORK5UJkOeYAXrBXtDKgHwqwCOSbXiOxsxMgRxjrS7Dqc5d4VW9PJ4UBGDReMEFnVsXePVQYaIAUga9myhYL+xYsWiwkC0MC4YSCAZIq6FKSoHO58DoESrB4Za8AnDxepEgwihhrcG69DNkggAHNHcIN5AVl8stUAPx+YRaLVagIMi4X5CW8IeIbZDWJzySdTwWhqfkLyet7HB3ceLKiR+vXrcrJjXhPwIvEke338WLlbOH+BgBu1ZwRagDaZLySsb5TvJQXoVF+1kFnM8x48X2svUCDWE3OUkhLrw5SSsaVbutfMuAcGhsGi0BUHjcfzNC4EbbwPDEGr1q1cYZ06uhfAtpc1HTp8SE3aYRN5NlyTmaTUllyYOW4STpM4GohEHk0glqVmvwYg0wGQjbLYLw/6AgmiD7wFCMWCh62vlZIOKeMTA9UBiEtf30HwaGpBD+LM2II6UnrlbdmyWYE5zDM1lwAI3Dj5Hg3hcQ5FJj1hwsSkK6Jn6mpuGulEgd0335FUjXQTSSqHRBwzGMwcKiVvxQSDhuN84X750Ucfql9kv/79xdR70BSNVGn+//EPf1QiBGkrdVbcN/ONhA4SuEceeURzjOdGMmjNJ5+4lq1au+nTpwkEqVYsEtW8AQixz1ibF7bKwFlU459wkVjE5eRhMALosySUGTTB4lojdP+VvhbSkwkGytO/UqzcrYxNBOIC50TfsJp6WWR4ME2se6SOJDT8OuN5Goi89eae+r5dSbriIr0dgljSoL8cknfUEux5AA/2fdYB945CAcaLGjFfNwuIY1/EMEkS2aAOlM/yrT54T+oruf6KykrJ0ZFeImE2MGhNxdeuXe/Wr1unxElBnUJ3/333qy/c1i2b3aXL55OgmjmGuQ1KDp4Fex1JPvZFGMHeve9QT8yNGzfpPthz2BvZa7w7pVUd2JqS3DcW1R5DS5cjh4/oDLl+o0LrY9CggVIMCMSFjIlTg3dmeDym5ByOyABCzkqMTUwZY7sPc8hAXJGeAeOiWl6Bvjy1w+Dzc/NydIZ6tp/Xznj6Fxkm7q9GKZkXZEYgMwKZEfj2RkDulGzvVg0BhZVlrByHimy2IwJxHBIxJBYh55o3a+ymTh7pWrQolgslLliAOPrEuSxqTcyh0tfEeRDHbf01Ju4v3To1cVwbB93FC+fdwoULpPFvUFwsEVK/vn3k4OUb1fI3tV84N8LEEczxB2YD0wqCZoAFgVTbtm3c7t17FKRgK//KK69IPtezRy8Zk1DHhQyQ3yFoQPaGOyVBmxzKhgxR4AaI84YAMpbIz1c/sQUL5ovpGzlqVGAlHZHjG3Ic3C4xdAA4ARAJQlT4Ho8LKMDkASLInsKw0fMMeRGBP86IXrpH0ELQeOz4Md0XWVuCBQJSgn7kRoBOgmEO89lzZsvUhKCcOjrug7Eh64x7Z0nz5mLdCC4IDsRSBM2wLSA2kxmTLYXNXAC2aNdOt2/vPte8eTM1Oy4rLRPbJ8e2khJlzGlHgGx0ytQpClwZUwIXJiPyKZPF+ZjB2LhkkiGwN003tUi666nHkTGg6tNEz8B8JF8Rl4hG3ewPPhDjhYwMo5aePQi+ADn+Gmon2Srv/Ogt5xkHABI1OHwe8wS5pVmt3xScBpcuG3x9BZK1NEbCGAKYlmoxkAR/AGeYOJpeE1Sa+YZZf3NfmOsg0YLdRDImxgZpJE3AA+MeI+AsoBbzEgAoey+THPrMvKcJeY31XkuBH/tZiuU0Bq+mKZFhPesreTMTZz/xQ2OGGgJ/yOgCELdi5XK3dt1aNZmHERk8ZIiZYgQur79//vea6w89+KDr2rWbZI0AB3veZrdnsCF1nXyGPVMYSWvcrvsKnhFBsfWLRM4XlmnHmbNnldzgC6MZmFYcZakPZQ3BRiXiUUkLf/ub37g+ffuq1QFMHJ8HuNi+Y4c7cviwmzZtmkAGc49a10+3bXPt2ncQc0eChOcAIGE3VC1X3JhO7Y9+7+W+CNKzs9y1G9e1F5w5c1pGHyRK6O3HPkCwzjyy3zWzFu7Xnrm5DasG+TZft3Sn1KSxOij2FvYHGHeSB+pVeP2a5itmNHIbFQsXnB83wcWbP9aDt5qyeaS6NiWpseXzSErgKHv8+AnVL587d1YAg0QbeyDtVgBFWPwPHTpM6whZPCCZfdtqQNmfkDXbmuW5Hzxw0H3wwfuurKyNVALIZpl31PgCrpBsc8YgCd9IQ/cTJ1Sv9+Mf/Vh76tZPt7hdu7ZLUg5bjFIDcE4/TUAuzwCjJpg81i8mVJhYYXKyatUqJRABfCQNGTcva/YMMEkY5mxhUZHuETMV9XGLmbOtNzbhbHYha/StoVf7Ati9Ss0P5jc1cekgjjHnjGKMkeCzHmEobS4aY37p0kXtA7Vq5QrIoTpghXGdT/7NP2ZA3LcXm2U+KTMCmRHIjMBfHYFQm5ZNVRYhHb4C5bALkW3HGACL4Ui1QBwNYBNxMzdp3qSxu2fyCLUYwC3StxaIJ6wejto1XxPnTU382U5/OMuP3/rr5pq49FcR2lMjxWEDw7NowQJJQUzfH3J97rrLtWlTKsmUgplYTAEvvZ4wNhGzwhWGw5K5zJ0317Upa6NDFRaJQ5aAHInf9u3b1NuNLDmNrGn2igX655+fUr0ZfwjuKLrngMOhUvUMjAdOYUGwjBQK62oO1ocffkQ1JIBKAhJcHW9cv+4mTpqoXm04DCLXoq5Pxh452XI6W7VypRqKAyTVoLWwjoAZBzxGDwQDBFMEhFw3rQUopKc1AtIngCCAw8uIRo8ZLRMBeiPRc4mAE5MSajpgoggUsfLGVAKzadKnAAAgAElEQVRGhCABRpDACFaCQIOgGPBLcEQA4mVesAME3dRyYLzSsLjYTZ06TWNy5OgRsW3UNOFO2bFjB9e3T1+BJuubhQOlyfOslsWevg8Qk3JKJpEP3YMX+WCUoJrXqYmtJIUEx8Yg5efmuKNHjqipOpK9Ro0auv79B7i27doKWHCNzBFqRQj4qLkh+BKII+BX5pp6LJpRRwJWJJo0I7jZQELXHkg1a5pQGPBQXVgtc1/kGgkMMWUgABs/Ybxr1LChmDPq3TxQi1RXaw4S9BPUEcBzvyaprJYkito3MR83MWICwkHNVQr8BCCPtRWAgdR4B+YlQRbfM3jG8tVsln0rEGdmHRoFy+coCRDIKbNtvmJww7oDBMHc0sxbxh959Bg8LmdUfvnvfvx3Gm8D0rJHSjpT1jA2CQxZ0i3bfUBPfaTegxpIPb8csWU8I7GrN24oCQGIy83LUx9F6uFgbJCvRqortX5/9av/IUadBAeAhgsBdMCWUytHT0rWL3ctFn7HZ659x46qicIcB1DhZdf8TW8ypK4w3MwJ6kIBGJhiXLxy0Z07f077HUCKZ8scJ6FEj0vf5ysFAFONvr1k9y/tqbcCceohrT57VuvG9ZL0YWyQEVLDxXsCtiVvjhlQFgC93d4evGfqWmrW6Fmiwt7XmoXbuud5sx+RsCL5w7gCtqgJpqYXO/3x48aLwf149cdpvfuKlcjxrQd45syDDes3qKYROSZrhsQJ44sRzbTp97qCWgVWnxeLC5Dz2pMnT7mhw4ZKzRCJVLkbFdckBcfll3kEi0dSjyTAiy/+UdJJKSMCySvnCxJP1jmyeK6Jf7Mnc4++LpN1zP1ZQqu21sXhw4eUfuCcRdYPKGQfY1+DiSP9quRInBZAMYfCgUQd4Ds7J8/VrdvQShuU2LDkFiw0+zwLy2rwLAHCdVirgZDLzQ277BzrZcd5SuuYp3/8/2VA3F8NqTIvyIxAZgQyI/DtjUCodfNGCsd8jzhJkFQblyW9faS6SgEwhiaJWFR/N23cyE2bOlo1cfSvgYkLh3EH4/ClganvOWcGKaQLfbG2hV+3PwsIZm71BcDEBTMSjVkQVlXlFi1c4M6eOSsJILbLNPsuK2utYJZggsMHqaSvibNDPVcBOhJGauGwvR86ZIiAEPb/MEYcogRJffv1c1e/uKrDbdHCRbLjb9iwUVAfVksABkklB/mECRMEfAgUfUDLQcz7UWyPGyVsHZlzrgNwRl0YMkqK3rnvZcuXy9QCYMX1cOgvXLhQIOrBBx9S8IYMhiAPGRoH7MgRIwVYcMYjy3/6zGk3c+ZMmS5gpIFRCoE9TpcEPQSxMx6e4V579VUVrRMM8XC4LmSQyDipgUNeKSvsIIuP1Ab5GSyZyR6th5CXKfE6ggkvWSUoBzQCcv/Tf/5PMnlgXE+d+lwyMBhHXCJhF5kjql2J8p6W1U8Ge7BxARAgsaC5ZFgg+ErVxllwXu2WffSRAAFOdswTgxGYNWS56soqAQecB3l+LVq2dCOGE1DRTylLJiwEiQZMo4EznclXfQNjAnpey3hhGCBDm2SWIsk/6bkpQOICvPlGGhNH3YvJFw2EUfuDsydzGjauf7/+JnOiFlEuhiZ/4jlIXhlyGlcCeb7s+2a9fyv3VyParX4qHYj58QYwJpm4dLou0IF6UGZSSsC2PXOTSd5UE5fmChlA8YCJC/rFBUzcuvVrFUhznzwzgnGCXOYpNakEvRiawIqJXc1F5mWMsHpbJieCgVYzMTHgwTh4UxfaCsBCUAeFfAyQaG0XrLk6z5sAGmb1xRdf0lpmDZHQASibZLlKII5m3jRyB0TDvvB5rB/q92CHYEuUOMjOFhO3fsMG175DR+0R3JcHlQBHroXxI/AHrMCMU2vF/8N+X71xVbJKElEkfLhGWJSJEye6Xr17B0yYsXh+zaQYUc9g3ySmTPvnrUGcB1JWZwWoYSytV1xZ0grfgLKBMQEumYHeem+35xSwoQF7619q88kzkfbseE9vuU/ihLWByoD1CZDt2aun69ypk2SK7LHUUqI2wJKfZMSA/la/CmvLM2IvBrws/fBDPUukjnreFy+45559TvsQIIz2Fbm5+VpLgMl5c+cJxHGNuI52797V3biBc2qVkmhcExJ7lBy0lqCfIGuyWbOmYpUx0AJcDhk8WPWVqD1Wr1ntmjdrrrlO8tCSi+lAqkJzBNUHyT/meXUkKsYQEKfyBgY7REIzrsQqZQ/WoD4qKSd7C61/AHHUqvM6Sx5Uax1gquPXrgfLMtAJ1Aa8twzCAiDKNT72g19mQNy3F5tlPikzApkRyIzAXx0BGZvoIAY8CUCZeQTHLYYmAnGy7OZAjzogWpNGDd30aWME4iJRpEm5Ljsn38UTBuJUD4f0MQyIC9cAcdSr+T5xt7q6v5Q1RqoZjZujWTwalTsYskjCg8I6BWqsWlraykwegp44GzZslAMjsj6CbeQsHGQwYW+//Zbsw8mUUjdGjdbKlavEuvS5q0+QCaYZ7CXVGZw8+bn11/JsQjhLLmRIJpFdIUfE5dCzP1zH/Hnz3JmzZ9xTT303qFuKSB5E/6mmzZqp4bdaPDgncAHYAqhxnTAzSIR69e4laeT1a9fVFoF+Ztj6T540WfJPH0AT6MDovf7G665+vXqSTSKhBOxxLYAqrp8C+zlzZpsBSXGx7o8vmD7YP2Si3D/yLeYGLIB67OXlumZNm+k1gFv+TWAvcwWy53Gr8eIZApYBxc8++zv381/8wrVu1VoB0/59+4Om4Nddu7Zt9R5IdqzAH9MGa/RsRfWpmMGMcYK5KRDnUVwaiEsYiAMgMsY8W4IrmEaCwtp5eQqEyUJTF0OtCkwbTnM8PwJs+t5hTU523frdWQaf+wdcAPwYE8aR4JBA3fdzM+LJyyoNOnqDllSQnaLHeO4+687fzM/1G9arRx//j1wOgxuuC4MaxpdgExkXn8l4WEbekiTefMTmU01OxIsOxXDSp011gAbEBMBhBATMAiOUmyR4nhnhdR7E2XtazzFvTmEAwtjUFBA3zKWgP5DLAiYBUp+s+8QtX4bbqxOIg1lmbAm0SWDAdjz66GPJ3n6q9xNaSNXZpvYRu2fVFeGMCDuRMJMeEhMEryQneCZcC4G6emWFQmIacDSlLcfvfvc7sR60/PDNwXnu2eGQait/9atfi8nxvQGVqEq4wL7+moyF+AyYKqTUGBe1bdvePfSdhyRVpp7y85OfK+Fx9Gi5O3qkXGuQRAzMoGdSAe+JrISMTZgfyI+ZE8hoaWEBk2jrIgWgv1x7ZvVWgcFg8FzSAZ9lGJJy5EDyTq0Vz1Zy3VhUc4aElbn/Gmg3kGW1fGJ4k0XQt9jZA4nml2THAv8G4NhXrFbQDEnYQ5hbjAd7Nl+ANK4DkEvT98GDhyg5RV0v+xruuEggz5w5qwQVkm7kg4wvTOLRo0dcx06d1BfOG0JRh/zOO+8oQUc9Kg693jH03PnzbvbsOdp7SZzcd/+9rm7dguSeizQbdo9kGckp9gzet6R5iZJlqCBefvllJeRgTgH4vHbT5s1K0nBmWGLCZLCMKfMUhow+hezfnMWwn0hZ+/Xtq5+p4hwQF48pyUofV4G4WFSJMjO8yXH16jVSnTGJRbmERiIaDxJ//Nsb0sh1N+jFZ/Ml7kJZVivs1/sj38u4U/7ViCrzgswIZEYgMwLf4giESpoUJwBwksL4pt+B/ALpnDFxxsrhC4g7ZZPGDd09k0xOGVHgnScQR3sBZf3g2nBZU3DP+6ZqZlIg7usn9VDacagYQ+TciuXLkhKjvLwcMWoG4oyJg70gKCYjS5aWw8jbthMUvf76n123bt0lWyJjSr0RGda69eq5Y+XlrnnzkuAQczIFgeVAOsShS2DBAdiqVUsBD9gzgACHPdblZHEJNgALsG0EGLw/zAJ1dIA05FUElTCJsGv0n3v0sUfNBa2qSkYJZOaxwT5w4IDqpZBUkb0dPHiwzB44+A2c5isgpZEzTBwZawIcWAyy+Nu3bRfAg83DzOH4iROS6QESuC4CQg536pMIEs2YLK5MN9fCZ5CJp7/asKHD1FrAy5V4sbcQJ3hQkBHKkgSK/nZPPvmku6vPXXJaQyJEkEOAhXSUOhPugSw5QIkMMUGMOSDaSkgBIyuciTlAnqK/ZDDl14xAVXa2W7ZsmUwBaBxe0qKFiwFCc7JlUoLEjedH3RO28DTyhSUlE0//L7L01JwRVIrRpdakqspdunxZ4DgPK+6qVM9BD4Y8cElPRHiQlQI1KebCGDwDGQBCgsTTZ864BfPny6GPefDEE0/ouTFO/NsH6SY9s0Ca8WM+EfAy/9Q8OmleYiPjgzH1aYNZUQ1NYKahJI2BOM+qpN+D/10xXGpRYMGmZ+P4HnuIZ1uSgCAAgmpBkGarblbz5k756adbxFax7qgrYp0wj7k/5jGA/Cc//anmG20c+JkcRZMs3M0mLUHdX/DZdh8JtY2ASUUG7cG3fybWdiAmcI8r5X/7b/9V8/ORhx9J9ppTy5WYWer/7//9v3Sd9LXzTeP5HKTdBO0ACZng5OW7nbjPLl7iStu00RwjKMdhlL2B58S6B9gRpNOmAJkv18P9w6bEEvb/zE1k0M2aNk0CeC/9lXw7aKDu69O8A2VKGpuqb/SseWoJpTVsBxsENZi+5pV5xWfs2PGZmGeMohgHn7xInwtJRvqmQ8xYn5p1o+n/Zvy5bxh/xoVnBTPM3EpJiiPav2CoaMxN4m38uHHaC5Gsb/10qxs1cpSALjJLwJWSMdevy7GxrE0bObuSrOLefN0sc2nd+nVuyeIlkogj/+bZArzYq2DPZs2cpTrE5iXN3OjRIwIwbCqBC+cvSAbNvs5a5j5ItnAd7NmARy+Z/PGPf+zq1qvr3nrzLa1XEkbMbc868jfPlXOKPQw5JVJK5J3MXfbrHNxJxX4GidUAxCGnjMWj7vSpU3b2ZmFK1Vi/q/pG5OqRqPZaJUoCtYHfLwByJB60fkMkQExtATDkexkQ9y1GZpmPyoxAZgQyI/AVRiDUokXjhBp7K7NPrxlqVuhzRo1CxBUU1FKABwtXVWXZaFoM3DNppCtt2Vh95XKy8yTdgIGjJo7MId/3hz81dkZQcOhgkIIDmbEFlhUPMsX8kjdh8PKsIKMv9i2Os5wVYnMQrVmzWrVtgBoMWIYNG+oaNioWW4KE8IsrV3Q4kyGlL1h6VpHPf+GFFwRcVC8AaxgK6bUEYBz+dpjmu/r1G+jgRypFEMFBTdCJLT6SRA5vAjRYNB2W2WFlfjFeIVD42c9+7vbu3SPbbNzLCKQpXCebj7MmwezevfvcwYMH3ISJE12lrKxNFti6tFSulNwnASMBFECCgNNLGallI7jav2+vmx/0dUNyRT87MtLcHz/H1ZJ7w+UM+eDOnbtc5y6d1eOO9wA0YnACI8KzgvWAKfPul4y7BdzVqunwFucc9IAeauEAPDAsBAwEUYTvBw8cUP0Q40aNIgFpr153JJ8lphb0oJPDYiDRBGh8+YvJQe8pCvjNRY4aI5g2xqZR40ZBTydq66Ky7WeMMJoQQxSPy2GTIJC+bGqImwN4pR9UroIp2Dmad/M6ghpYQpgIglCeH6Abm3hAIIEQzLVc+azBosA018M8EriNmVTqVl88d5z+mGt8cR3Mc+pwNm/doj5ZZN/pO8ZnwcbJNTBoxuwDdjNFCJgRapP+wsJPZwZvfllKxhoAo0Ce6Fm4dLleir1JsUBW9+aDdZ+kCbSYAWKQqC6NRUX6Re9EnoM5pA4RIGXdvfHGG6oNo6k2jZ75ngeQdJxMvc/tb9hLQD2Y4bq9EYgUB2KTUqYsrNfnnntO7pPUuSbHNWgVAeB66aWXZCiE9Nizn7x/VWWVbOlJ/jAPaKzOv+fOm+8uXr4iZgkGiXXFHkBSyBIhzBlYXasT9K60gDrmHTb4MDB8FoyhJUlSLK83NNEQw+YkbpIk32ol3QSoPPD2yRsvQ/W91kiO0KuPOcs65ToNSHswT+Npv8/fauV6WbTPvfh2FKnXplpfGFPoZX6qV822ei6UD0gM2VttT6xwjz32mBJPJIiQ4CKt7NCho+YRezZ7BGNH7zT2Bcaa/QMmFiUC48ezefbZ58ToYXqCYyU/sx53UTH0KCPYP5E10rKF9zcppI0DZiaYoXCeXjh/MXmuIH1F7fHKKy/JwOWXv/yl27Vzl1u5aqUagOMKzP7Je/u1DICEhQY4qzVGPKHEAkxevhxKq3UWq48r/QSZD1Hq6WAdL1rtady5OnWLXX6tAu3v1golIekutdUyZFI7HmPSU3OdhWwZUz1fOzjdjKf//utnXr9CEJJ5SWYEMiOQGYHMCPzfjUCoWUlDbNCS7n8ER1k075aDWnXgymYW6mSic7KzXKNGDdy0e8a4Nq2bKQOMo5faCgQsnFmNmVNaMqgLLLMlp4pYDyXe1EpvrLibA9HkacYM+i/LHBuI41qV+U3E3eqPV+lgxSiEn2P53bhxo8DgoVCmHtQs8FlI6zi0ZFoRAASaNRMUdurYSWYh1JRR2M3hDaiiNopAhTYEsDDIbjBRQX4nW/datQQSAWYAH77vG6ceOnTQLV68SMEFB/j8+fP0uchnYNUAUgA/DlUCfvoXEXBMmTrVVUYiYsq2b9smi2qaDhsLYyzk/2HvvaPjvK4s31sAAYIRJMEE5pxzzjnnLAZJVnJbktvPHrvdMz3LE957a72/Onj8xpZky7YoURJFUaREMYk555xzEHPOAXnWb597qwokQLc55vxV8KJJAaiq77vfDWefvc8+yBupp6FHEQc/AJNAZ9OG9aozo96C4Aa3PJgBGEJYL4IevofhCcEYYIEm1FwzlvvUaOBIySFPwIQjHIc/18Xvcy+AG+oMYRuqV6smSZiB1tsaE7LMBK9k1KlVIaDl2md+PFOBAMExwVPfvgNcwwaNTX5J3QU9mkobgOYeiwMbTK3kZMuiByt6mFGAIE5z9KejJoX3IdjbvHmTWhgQ2PEseR3gj5pE5gbBNsYVgDXmOy6gMIfUJlKvpPoll6/G2bjOMReQoZKxv3eP1gVl5V6HkUCYV2KdIkkedBM4FQVIzQ3Smj7T98mCYT4PU5gVq1bKlRCWFFtyng1rBKYSOSVrImYEEXqmiQNXi43ivp4XxMnhMEgs4xqAxztDhsA7Hr754rXY5fjm216DJxMGwDZziHor6/FVVgAHdoUefX/3dz/yPa0sWLYm0bH94al79eAzWq8VNVix3wz1VwI9PrEUgBxz43e/+60Y55emTPFjbAwwc4Qv1jUBda1atfXfwVmSfwPESaCw/pBKUiO1b/+B6AwIrBn7jCkKTBLL95kPcoGNRMS8YnzRv09fSf9oNyHA6FlTZHvB/j1w1eFZ2NjGjEOKngueEfZjEwVxnvlGFs4ahlXiufLZsELVqlUXyxTAG4AUIMw+H/8eT35mzOTmL4A4szuNA3H2vOKlfwAO3G+Xr1ihMwkwxbxhnwREkVQbPGiw1BHWiBzAbDW9do6ZbJhkS1An8B7USSOrZN8bPHiIFBC8FqUEe8nsz2frtnhGTZs0FRvL3s0YcE28347tOyXJZz7Z3lhC0twRI0e4rKyHbubMP2u/JkHAPnr69CnXrFlz7a2sAeElWo9kZ0sFQb0dCTGriWumum/YMkAcKl7+oA6JgricLHfrZgzElS5fSQYnXEvYV5G1M8eo4QtsXEg+sq4Ca0huCHaePQrTn7d//n8nQNzzxVmJVyVGIDECiRF4ISMQqVWnWoHkTiqPob4pxaUkpygohXnTJp9jkkqC2RIlIi6jYgU3fuwQ17B+pmoHeI1AXJ6zvnHUOMUFWYi2DNBZuJGf653MfC0OgQnBvKy8aSbs64zEAAbLCEm5OLyQeVidEvbkBw8eUGNkAnn6q+GexiEEU0XGFdaFY7Fvv36SK/HFgUbQMeeLObLUHzZ0mFgc6lQALGQpqcdp1669srJcB8XoyGrqYO3dpYtcFzn4CSQocMcIBStp3pt7WbNmlWz6K1WsqJ5tgCB6TvEzpDfU/rRq2cqbYhS42bO/kFxn8NCh7u79+2779h0K1pEKAW7MXcxkTchzAJo04KUtAcwWgVRudpaua9OmTZIPkd3t2rVbNLvPuIQeWQTJSLoIRmlGS2AB60PPNxgn3oNgFLkPn490iYO8RYuWCmIAvIAPmEnqjWAe+YNxBC0FuD5q67gnAiUYOAISACX9ltJSS7uuXXtoXgDyQhP2wHQWx7IUIKUsMOc3WA3uh88KcqQQpAezEJ4/n4d5CUYUcov0jAU1kcjZAH7Xr1nvJ6tF6yTQH4J8XCoJ7BYsWODq0XC3R08PoumPR78ln/hISo5KQZnpJAYeYkxRDIiDgeHeCcJgIGHlCBaRYJ27cN7lFRS4mzdv6JlPnjxZ1ukBuIVaNBhpxopgkmAXAEvtX/EgrniAF7WlDw3L45i4eDbxaVMZXxUVbO19XWCRzzDaEsBGF9bgiy9mK3hlriBlpV4HiRdrG/nxz372s6j5i14lpgnlQHEmGvY7heoCo79rBhvhK4C3AG6Z6x/+8UOZ90yfPj3ahy82T1MErFk/lliKuanybG7fuS3nWCSTsIjsU+XS012lypVd1arVpG6gXjP0FqSO1XqskSgzRoR1h/ybGt9SqWl6jfasiJNRRwASoZbWGJOgYohnQot/1k8C3Hgmjg9in2K/hIVh/wPUsaeQvFBvRGR52dlKkBHoh7rI4ubds0Gcl1mGOso4EGevA0RSk4rhCL0a03S/JGh2796lPYgkVNgr161b665fv6F64wYNGmq/ZH8JgAV1AWeeGXyY4gIlAPvIqtWrZe3PfgjwIiFGoofxQRp/9NhR7bU8D/aJXr36eKfRJLPrz8513333ndpKYNTE6zBPmjB+vCufTuLtovvooz+rxpm2BiSGmFvsT9agnF6mBmIBo7RrQa7/6HGW9meMTdTgO5f5wLMxK5miQBxncZnyGQ5XZ50dMinJV2nAjZs3Jc21NiZ8P1dg1MCyGRyhTmFvAvySNHj3F/9PAsS9kDAs8aaJEUiMQGIEnm8EIrVqV7PyIg/iYOHUGwgnSMAbdRnUZygrx0bvXOWMSm786EGuQb3qJnEUiDM5JVyAMpP0YfJW5Kq8kTOeWn0rpo3V6Fh/sWBvjCQHEIdsLCp38iYXBG5khgOIW7lqhViLChXSJZmhJq5a9aqS9AHsYFZobk0mEZaOQ5agi88iWFuzZrXqLahdAYRRw8VBSp0bgTQW5wMHDtYBOH/ePLFIKampul5MDWDDYHSQ8BB00YgVFopADlfGMmVLuxbNWwgQESBMnjxJdQ6YJ0ycOEGZfN4L0xSkYxMmTFTR/ZVr1+VoRi8haiC4RjKzFigZw0mTYWq+OGxpPI7TZXr5cu7BvXsKMmEh+exatWupZoNaHAIVxpT/5n2QcwLAAFcECJWrVJYkaM/ePaoTs2A5SXJV3BKpt6PPG2Ab6SH3tHDhQsmsYLoYD8AO4BKwRqYZEIgckedKUML90mD75InTrlfPvjJxCYEZwaxqw0qVKnY2U5cZSbI6QOoDT5w8oWdNlpqAjPmK1DE451Hkj+snstVBgwYrQA7mKwTaNGEnUw6jC4iynmCpMiGALb17766Ma6h3mjdvfpRZNWOOUmLuYGL5bIJ0JFu8HsMUJFrJFJEWA+L4LK6H68XZkPGBvREbTW9GrN0fPxIY4Br79esv0M1857UBlPMsTdbllASJ+L5oRQ3iX5IgxmqoDOtYE297J8NBT1kbRn8Yfm7VV/GyyShkekpZeu36VYE4GH3WF1btgF+YTO77408+du++867YEHPoDGLROAfTJ280ysTF/SDgGS/rjhl9mOlD2KsIaufN+8rduXPXvfLKywpg9ZkeQAXpLeMdkioAaZjzo0eOyPwIQyBYNABEpYxKrm69+q6s5KAY4zyWWy17AMFyaLbMfGU9NWve3LVp3VprH1kytZzqq+fVCGbYEgNNPBszcAkmMzG30OJkvP6BWf3jE0xc2Jd56DBA/G0sW4FYfdiqxphx+B6MvAd7cowVLBo4/iUQF507fnqF32eMOY+QkQKm+CzWbzCo2rdvr4xCAMXqo9aju/ZzABcAefjw4dqrHjy479uDkAyLaM2xtsRulyHZ8lDJu6vXrsq1GFk1SRMYuTDn2FNh42D1OCd4TfPmLbXXAbRwQCWpQz3rgm8WaE4wZ0l8jR49yqWlpbjy6WUl22SPZv/lPQ8fOuQ6d+6i/QYQx1rgfGL/RM2AnPJxVraSdchqVb+al+MBHKoW3KOdzL6QU5L4kcFPvnPplaq5R9kGyC0BYnvn+QsXZKKDrD7IRqP1lN4Ih32LceX3mWOvvp0wNnm+MCvxqsQIJEYgMQIvZgQiNWtVRUxp8kffasC3nxHzRiCqxqJIPHIwnIjInXLs6IGuXp1qAn9yp0ymhxPBDmYmJWRsEs1yi4mz+C9Jgi8y2NYvigPSmiUTDBAYWX0e3w+uWCHbTe0dmUT+G1nkqtWrBLwImDCtoF1A9epVo2wFv0fdHAcmTbYJ9u2rQGYnmzdtVvBLYMUXATUHKZJAgjpMLnAs43vHjx0XS4CDHMyb1ZVVVo0YQJLDtWevXgIhBAzU+lSrXk3g4eOPP3EdO9E4vI2bP/9r3RdSHD6Pe1+9ZrVbvGix+/nPf65auQuXL6vnVKeOnVzdunV0bXaQmoywYqWK7sjhw27Pnj062AGgHPaR/HwBbIIRXDkJiAlkYNxMAlWgrDRyToKul16aot5LyCz79jXGjbFAZgkjye8jIaUOBSBHBhxQBiBEOgpY/s3/+I2kldTS8TybNmvqzpw54/bs3iPjECy7uUYCr5u3brp9e/cqM33i2EnXoWNnBVgAVK5HEiQYgGcwSdZPyiSRzBHq8ACdNCJG/kpdFUFJMEehBx3jhPyKmkX+mNQpW8+Ke/XKGyIAACAASURBVAU8kHXetXOnglTmGL3j+vXtp2dMPc7tW7fVV7Bjh44CUqEZ9aZNm9WQGKc5gBavJYlhDnvUh9raKerLmlA7PQOknVwPIJnryc7NdUePHVewRQB29949sQOwvWHumQTKHOZIHiAvLUNdoeZz0Z/5DKVlIaDm/UDiQFwMBRUmwOKNRQoDPNXShJYKhXL4sf+4du2Kmz17tuYOc33o0GGS/oYG3e+9/75cWKk/s5qhmAticEl89tYYzG9s3QuGxl/mE3JK5jhJGVhkmLiwh/E61ioySJIVgF2CeBIJPD8SGdxD48aNJDlEdoybJPO+TLnygvFIk0nYUF+F9DcAMJ45oA0zjdq1awmg2NAVuDSfeGK+m8ssTo0k02z+8zuhpUlhU5oApYsbnaLllAHMqkY6CbBgGTe5DDunREOYfwEQ8HeQAhY3754F4gLb9jSxGkyATG6NhJ69wcw/cpS4Yz+Abd+1a5f2KGTtgC8SMqxXADDW/rCHJFx4HpLu5yBHpJ9kOUkaAdW4GCPLhimlnQz/njZtqmSHJnfNdUuWLnG3b92UgyXP89Chg6516zaq+TVTGmSoae7Y0eNu7bp17sKFCy6jUoZaQtSuQ5/R8+6jjz6SygInTCSf7NWw0MjueS2fQ3Jr565dcjHmPKUmDmMTGXTRwD4vVzVxJLW4jxgTl+1u3bzha+IirmKVTPfwcZb1R1QTeFpfJEsyT+KKhFDt2nV0FsHGAdowuTK34Bw5o9rzLeGmv/nzBBP3YuKwxLsmRiAxAokReK4RiNSpm1lg2XcP4shic277bH5qKv27qIsAdOWIiauSUcmNGzPINahbXcEGAA5jE0BccKaUdlIRU4BN/J0vAAfLF2+/DuumgCE3TyxcYJtUd4FphJfZSK6ZT01Drt5344b17tTp05JfAeqQqNSpU0vgArkP7wkLRqBPP7XgyGXSxIhbt269AgKCfzK3TZo2cb169tIhSi+wc+cuuPnz5yto55Am0CIAoPid34GNW71qtUALPeXoTQRDZj15knQwbt221S1fttz9wz/8g8APMs0uXbu4tm3a6mAkMJ3/9Xx3YP8BgbhSZcq44ydPSg6EGQs3yqHLmMBMIP+jjggZJUEL7BJZcZp3I3tt2rixq1Klqow7qBMh6OH6CFBg1wgSuH7YAGo+CCCRXXKtfDFGAFDYJcAPcjey0TTERcoFIOM+cF4DePA5BE0ErQAnghICnvlff+2aN2uutgJjRo8RU0WAQxBIVvfWrbuuXdv2+vwQXiPd4VkX1ytQ0ymJpEGsvxdzlzEESK9fv04OdD2695BdvIBWQb4khsuWL3P3792TSQgBDUCBsYRJZRwBd0eOHnE7tu8QCCcopw8X/Z2oqaPBNjVaOI3yuzwL6hhxM6RmrXq16moQjbw49DLD9ZT18ywQx3UDJAEEOIkCjgHNd+8/cHPmfunOnv1e10tQyrNk3jKuMA7USjHHGVcAOOP+6MFDl0r/uWJA3LN2CZNx2aJ9EsSpobNHgDFXQb/Eo3397HWBzRE7FGrgnmi9EEg91tOsWR8rwGYOITk2WVmu5uQfPvyDajhJHjBGMQbNrPOL+pJBhqTYoXecASKbZwSyQaRtLGNIFvEzmEzYUHrXUbfEvA0GPvxN/S2AmecPi8veQkKA5AEJCRIaMEFI/AD/BMK5+QXu4uXLkkgfPXpESSXMktg/AOYAD+7ZzHCsxk5mGwTe9CfMydHjZL9gGAG4Ng7xQL1wJWL0GRb7wJ8B4tRT0ZJwBhBNMorE9PCRI6oFrp5Z3dgn2eFbreCTRG38Rz8TxMX3hXzievV8lLSDjcoSCwbbTasQWEnWF4Y/WzZvkaIAUMI5ACBmzWDvj5wboxLWEZJv5gZnBusf91OeC4kszJ+s1QfnkKkCunbpqoQb84CEGJJSDEl69ujhmjRtqmQVaxhQhyLC6ofNSGX37j3aT9h/2TM6durgVqxYpnkMUGfs2DuYSygiAGh169WVQQ7MM+8tx0v1NEwWiGvfrp3OY5wjU1PoM2mOshD+eTlI+bOVLMNZjCM8PaO6y8r2CSW/wHmOsMfsLdwvY8YY8TxhAnmenF+8l/p+yuQq2c146xcJEPdcYVbiRYkRSIxAYgRezAhEatepHsRSvi8X0YEZjpjBCK5rjwQkCH4AcRXSy7mJ44a6xg1qxRmb0ESbA99MTdTW1UuAeDO5yvn+TiWSTHtvmWhv+uB7r8kaOZgo+FoPvQ91I7lYm8NKWU3btm1b3ckTJ3SYAzBxp8Q4hOsWE5JSwm3bulV1XtRLINPCnCBktTdu3KgAuHv3bm49Jh/XriuIDDVoAB6Ys/Ty6WLysJmndomAlmw9UkUOdgKIfv3766AGUDBWYgtLJLkvZn8hsxUysUg7T5065YYOGypmjK/z584LQBJc/PCHP3RVqlVza9auU5sDQBzft55JJZUh3rR5swJS2DZAGJJMAkOCBazBOeT52cJFC/UanBRhkwgquA6yxQSRSHVgrDBX4T5DzQ/gFcdO/ptrheEDXJD9hyXgb3rUYbQx86OZYkIBgVwnQXf59PKSTlLbReBEkMt1tG5N/V+eZKoELbiftmzZOmrlz/URNPLaeKOIJ6e9jC3yqY/BoQ1Gwlz+qI/DBGPrtm2qQxw5cpRkm8iZAFUwqYDOWrVqykKcwI+fcf0EVe07tNf7zftqngArdva8N8HNoEFDxEgwXwAT9erWdavXrFEPwB//+MeScanlhA+quRbYmoxKFZVQKA5Q4Q66bu1a3e+QoUNd06ZNlMhgbu/eu98tW7FC9Ss8f64REI00lSCeMcfEBst0niMMLZ9Pb8cCtS54Vj1U0ZvJs0BcAGQK1v36DEG79ZWK1TUFKWWUxfL1WgYs/O95lIjT4p8/+rOYVO5p2PBhrkJ6BQF9QM3MmTONBZg+LTovg2thcXb2seuJWefHar4kEI0bAPaUmDslY4+rLe0NaDAOyDJnQxJVyZrP1OnxPZ5t40aNZYIDY09ATAAc2nXwb3pEbtu+w+07cECggedCLRSMNa9lvRkis7/Cnqm9ETCnpIbV/zGeYW1YPR5zyzdct85hnjn8y+6UxdXExdpBmIkMgT1frA3q35hj169dc5UyMgR4qZVi/bGP2twoem49L4gT8DbBv50Xvockc0IsNPtBLk3ab2p9f3/ue9egfgMlsEjOALRh6tq0ae26d+9hzw0Jfak0d/bMWffhhx8KeJNUA0gDwmBXceplf+Bzf/Sjt7VfA+Dv3L7tvl24QAkU9k4cZFetXK1zgP8m2YchksYsJ9ft3rPXbdywQcwfbXAeP37o/v7vfyKQjmQeiSrJw107d4mJ69KlswxSmGtcO4k0VCOAuKC6yKWFDu0AUnEpNTfa4t0pK7s87xRtY1ngyxVQC1Dn+L32lpo1awnE8pxJfkHyqs7YN2jnuU557acJEPdi4rDEuyZGIDECiRF4rhGI1K5TrcCkSzE2jmjALN4xEKG2jWABK+489aepUrmSGz2yv2vVvKHAVUF+RKYmmJs4GZokqSm3ATQAWGgGjBU7v0fNXSzwC1dOxlUySv8NDhwLFH3wp2biFugQNOzciQXzPgVYyD44AAEcBFHI6Ah+MEegtg22iJovvT99tUqXcksWL5FJB3UT27ZuU0aVg7hBwwY6wDnUP/vsc9U6kXmFJSQrzn1RGA6DggwGQDdo0EDXqFFjb70dUcb47NkzKnKnFg6AM3fuV65q1apicwIAIQuMNTaHNmzd7bt33dr16+VKiQQoyHgAVlbvZQBLxhllyyggQR6pa+/Z083/6ivXr38/MUMENPS/gyHA7Y6AEot0k2sVyHwBoGX1PdbLTzbh6ullbR8sa2x9u8gc37lzWxlqatBwcqOWAyDEfdJ/DoDYuk0bBbMD+vd3NMu9euWKMs4ESIA7MsAEOtwj4wFzAYNJzYvAd3IJ9Uvj3mA4CDYAidwHwDItjX5atLWw4BbgCAggMEOuuXz5CgHO/gMGqA1EaFaMEQLuddOnTdf7wpYQsDF2uMMhY1y0aKE7ffqM5hMMHveKayJsMwH+1JemytHz9x984Hr36S2plizhs3M0DwG9X837SkHkiBEjBOrF/HpmKBj+wADA7MGODhs+XPKpIHlCSrt02XKXXrGSzGRgMwEmBK3U3VCrxN+MATVU6o9Yv76C+scPH7o0NYE290oWDHWcllm3nk/mpmdSvEINvuNcHOMD5/idJVjyBwdB1nGUtiv0izEYKYwiZiBmKx8Ai6zZV1kdJoY4sB4EzFYvlqpAFsYTlppnwjiSDOBnxdX3BSmiMfje6TCOnaNuKNThBjlqcAdlTJkTn332mfYTAn+T+WYrWcNaJxk0auQoV7VaVV0PNZwkh1ibMgQpWVIACCMk3GuPnzjhkkqkKsnDPEM2Gvr68bm8JqgPoiCZHTcv36Uwx+OMYqJgOo69KgScjHz0YxP29VgbCKtxo27ZWMxA5j05lgFsxzdxl9lFkkk61VeUa/SGS7YxP+sMsh+qObjvGxh+O5rsK+blgRXW+/v7Y9xZj5iUPHxwX9eDFHrFiuUCVljxt2ndRs8fyfupU6e1VlnjMFWMLew8iRHOBiSirFXWIPvFoYOH3I6dO5T8wYRqyOAhmheZmdXc2nVrtOeR8Ktfr4GeL2cJiZ433nhD18KewJplD0FWiewSCeWYMaOlYmAv5Xc+++xTnS+AQObNtGnTovMBFQlgkoQQJyGKEKTz1MAB5HiEmJxwqALiCvJyVeeHkiA3O0dMXNkKlVUbx+PhWVpdNSDNzhD2d2rokLGT/IIhVsI1z1xJwzrnDRIg7rlirMSLEiOQGIHECLywEZCc0jLmBDsWMJic0vonpaTYYY0LljkD5rlKFdLdyOF9XZuWjZWpVX1bLswdgW4JHTg46wkIytAkyUVwt/QHeHLEmkHLsTIuAlGWUL8XZFAWhNhZwvft4OE1yEG279ju9uzerebLWHp36tRBjmHG8uUreD186LC0/0hVAAwhmw2IgwGj1omAHskLjA2BZPPmzRSYnThxUn3HYPI45MmEBvkQNS184Vz43nvvqX8bh3rDhg00HoBfjFMAAQSm/E2bAQKGUDvFAfr11/Ml3yIL+vOf/8KdPnvWbdi4yY0eM1oMWbAsZwxDkAhAIvBD6gJwgkU8c/q069Wjuzt7+rRqNAg6scMnMFANSHa2zFao2SHrynvhQjlq1EjJjpAoBflZNJD0QROMA26UOHni4MnYUyfyL//6L27q1KlyOQMcYXxCMKKstWy/+7ldu3brs7p17yYWY9/efQJiDRs1kpySqAwJJywojCGgmudLLQn3CMsEWENqh1yKawYwA3qYC3wOzBevIQDjfgFlACScSkePHiMADShAsrRUYLOaGzpkqLL4gD/qaQiQeMYkBXCtHD58hGRTBOePHj52N2/eUXP14SNGSBKLpOmdd9/W5/LeyK327z/gvv12gSSiY8aM0XXLYCc3V4mF+J5gy5Z9JzBLzQ2JAOtdZZlx5mWZculu7Pjx7vYtM1TBLIe1GWoHWVfI+pB9wRYhOaShOnLaK5cuaP2WKVtWYBqwyvNnnIM0MKyzYLce36MrZOyDsYntPjYZQq1a+F4IBv8S8xf6l4VYP7QeYW0DjHB/Ze1RxwmTzJzjmpibs2bNci+//LLmOnPCAlJASNGowSSSxvCH+7K9xsALz4KA3eoWrX4xKAL4PebUV1/NFfNHUog5vXDhIs0v2P4uXbpqbdq1mNzw/gPafpRW/RNyZYDnho0b9PNmzVu4zpIu1xLbaIkZgmwD92aDX4RRCxJK9k49kHiTmVDbZ/thUV8GyqwGKjzPwIyGcYiBuLhm335/tfGKvXMY0/j3i/00JqN91jwI0lVj1WI1lkXee3hzWtIEtcZTN1rg2yDgbltSrCDJOPqrAYxYg8im2R8WL1kiA5OuXbsoOcfaO37iuOTzSu5FYuZAXBtrhSTdd98tdZk1arjJkyaLsbtw/pw7f/57t237NgGqVq1aKynC5y5fvlL7IftIdlaOZ+EjYu9I1B05elgmKKx5pKHUXX674FvNJeTfPMvQf5OkG1JvkhjIKUukpMp8iiRAPIijT1whEPfooVrQkFQyEFfFK2Q8eFfNua0d5iB/s5/DEjOfGRtqOa0dga0LY+RcoibuhYVhiTdOjEBiBBIj8HwjEKlXv6YHcRbkKOvrmTiCerlESlYD6ELOk+3KlintRg3v59q1xqUMx0cAG1k+mDjfxJsQwhdSy9ZdhgSgQ3g6GBQP4gwxRA91y/wWDeKQayL1DAX+mG7Q9wz3QEBcu/btBOKQ2/EeaP9x/aNonToJgl2Lhwp0oK9ctdJ9f/asgmvqnjh86YWEvTzBFtl4jDlouHrl8mU1eLU6jFS3du0ad/XKVbUm2LNnr/o4vTR1qrKZ9B27f/+uCuv79umr5rDURwBCYP0I9mAnkfPMmfOFGD6Ys7d++JaK3G/dvSsraQ5YjBRCXRzDQgBKsB+kL2SfkQsBBKpmZLi9e3a7H739thwosfXHhIUAgRo7gCyAlfoPXPOw0kYWCSCyhq42Nibt8r0DkwhC7khKCONVn2bXuDCWTJWLG8wl18RnAUYBNJmZNVyLli1ck8aNFQjRBwngxP0DqJEfInslOLAGvukaQ+rprF4xSewi/wZcMd78LvV3sHEAYYAJBjSXLl5y9OTr1KmzrjnUmnA9SEapY8SQRrI1F3FbtmwRaJswYbyCM4Anc4QgkPeFPV26dKmcQmkFgVQ1J4f5X1K1KiwPMuo/++lPZX7CvCPgoVYGsAGAQ/oHWDKDliTJcJFEEVzBhJ48ddItWrhIjGnrVq2VBefasUtfsWKlgMXoseNcu/YdBVpxS2RMSCYASAEggLdgmQ7Qh80kyOvdq6dr1aKZQBtJAn6H1/D+BtbNaj3KsPgALTBW0di50Bq07z7JzkXr5/yaCqDpSVwRdan1gbsxLza/SHZw30uWLBVQB6Azfxg/q00t4/70pz+pVmjYsGFRmesze8Wxf3kQExISMZligcvKfiypm/pLesYSRQEsNGzLhYsXlFQA9BNoMw9ZO8ibScDgPIrkFhYVdhyGk3kHEN+0aaP6hDGnAQ+s4yHDhrnSZcuKAWEPRHoLIxrcLa29wNNN0iVp1578LBBX9MYfL431T88DziDZfLqvW8BVgRV8GsR5g6oo0xegvDE2hQH+09cVP3+ksogroitOhhmSeDF2NVbHyEYFIGH9meQ1Rc+PucTfffv1dZ07ddKc37hpk1u/bp0AOLJF1jbMfaiBZm3aerXzhYQSqgH2Z8yF3nzjDclgz184p9Y71N+SuGHf4Vxhj/z889kCTtOmTtN+or6nySXUdoVk1qpVK6Qo6D+gvxg62HgcLJEP83nMjYEDB2lvZp8A+AHiSBCmlkxTvSxrXMJZ2DewGDVxjENg4h491JkRQFyZdJg4A81iYONBHGyb7jdJewUyd9pGMK8Bv5iYmZLVxvzlv0s0+36+MCvxqsQIJEYgMQIvZgQi9erXiMopDcQhz4gZm3DO0liUYIUecXm52a5UqZJuzIgBrkO7Zi4lBekQ0p8YiLP4L672hRNa6i0DcZECAFwciAsVPP6gCZKhaK5WTcFN7snJT9YUSc/OnTt0yMGakU1s3bqlZDT8TAFiaoqYOIJ2wAoAgPcGECBFpIaCII1Dvk+fvpIvSi5VtpyyoxzivXr1VtCFXJDCcgAImXkaFNOTTU5kx48p8ASgEcxRO7Jt+1Z35MhhN3HiJLFJc+d+qdoRmIbAhmzZukWtAcjkwj5ga//57NmuY5cuulbVoaixK0wOzniPNG4AN4YUMwiul6B/wID+rmH9+pJTwhjWqJHpPvzwj5JQUpxP3QXMHGCMAPT1114Xo4TNNayHarECcPO1jABNmKr58+cp40wvJqRGHPJkcZcu/U5giOAA+SlgEpDEGI0fP173/f777+t1ACSumXoPavMA/7BLAFoANU6gvXr3kpsnzwfQSzBFtpsx3rhpoztz+ozGiPchYCTIRr6IMQRgDTkmY8Izph5u44aNCqrbtmvnOnXsKGaKQAXpU81aNQXuCOZhToKxAIE4wImAHbAMCD158oy7ewdnO+tnl1kj0737ztuShFKXcuv2LdnkU6c3ZcpkuYcyX81FEKbHAkzrcZiv67p+44ay9jRsR8LEM8VsBmvzyZOnuOYtW0kG9c03C1T7SSCHHBX3Sa5RwS1yMuRfAoG2JqpWqeIG9u/jWrZs4cqXK29mIElJGptQ+6XnHK2ai9WHPcmKxzNxIQAvchvyErf4QDz6Xr7uVSyQ540CoOL6CSCRps2bN09JgoEDBkbZbJgBGAnWHg6r77z7jm8FADsACCja2ERJqHgQ58cqxiLBfCVrbTGWsrGXGYxzN2/dct98/bWMbfidIKm0ulJz7yPgZxKqRlE1RElyfVVPwjNnJCmGCYeFfemll1xzGHzfkiBIoaMA2DefDoxmGEONFcqEZ4C4Zx8JhY1LngThzwRNPrEWP0+ie7eYH5/siV6AfdZfA+KMsYtnH4ur4Qy/E6tb1Fzykkw+t3TpNO0ruFVyDXv3WR0aoGzq1Gl6zuydKBFCYogzoW27tq5B/frRnn/sN6YGAZgjcY24xYuXqC6N8wOWLL+AmrpstTW4deu2pPEVKlSU5Jz9aebMj1X/zJ5jeyr12Xlitb5btkwJCwAW+zsgEGk28yXUSA8eNEh1dXw2CZ29e/e4suXSpTZBhomMnfIGHgPulNQD8u8A4kgqxYO40vSJKwbEBRWByhVcRAkpEj24blK/h7kK5xlGNpwxk179SaIm7sXEYYl3TYxAYgQSI/BcIyBjk5CBRU6pGhcP4ixbn+9ysrF0J9BBakmPtZJu9PD+rn27ZgpkkDnm55Hdxz0NR0DrjKWMPyYnclKzGjv+g38+CeICQ6YGtj7gs2ytrwgReDOWT3LK7Cy3Y/s2NVWlnxIHF0wO2Vc+h+CWw5tGz5s3bdJhC1tFBj+4zG3ZvFksHQCgc5fOyogSkMOScJAjgySjSoNbAB+MBwc59Q0nT5x0AwYOUEH93LlzXZXKlSWBhKWipxisEdJK5Dv0eZv75ZfKAmNewRcAgeCULC5Ok0g9YbX+529/68ZOmOBq1qql4JzxgN3iuqnvA1hy/4AfTEoADjAY/KEw8daNG+7osWO6F6SBSAAJbHgdQBGARNAAmOQasVE3UxHkszEGLrA1ZI4XLPhW4BgDh2DtjUU1rpovTZkSdWP7/PPPBXCp+aFlASAOYwoCFkAmYJsA5saN66ql5B6w8eazP/pophs3bpyCdsAIdWmwfdS0kTFfsXyFHPFat2qla+A+GD+YUJpvB+vwIKtkzLDlR5J04vgJ9dsjAw8rRbAN+ANEETwBoPiDXIpg/c9/+pNcP5kXsJZff/2tu3j+ijnWPcSxrovG7f6De2qP8OXcOQJfI0eOcO07tBMwIPjBhCESsRYAageQXMJdvARzulaglsbxMHTMq3lffeVOnjqlYBGjnUhyqsvOydMz4lq5Z2MTmTtWb8MzwryBVg4ADtW7JUVc6bRUgXikVwR96eXLC3wTTFo9pNUlRWtN/dZRmHmJZ8NjLFzgXgK7E8CB1mo0+DcZY0CKyFaDZJtfsXqmWJ0s0mSMRLgfJLgkIXgxYwb4Ze7OmvWp6o1gdEnYsFcV++UdJ4MfpS4rAAZPa6kGNJ+2KTmaE4B7rgMQRoAPk4zZBQkH9WbLMxMR6ukA1DhH8lr6yCEP3rhxgyTAJCcs2RIRs08taK06dWL7oe/1yHgAANUoOy55UkgeKRDn978iG68/K6b2ICkY0fjBipdMP63EjEkvn5ZTGhtjYLOwM+aTveaKey5PM7nxAO0Zj9N0mHHGLUGOaU8YAB4aprMfIm1lb8D0asSIka4xDH9+gdQCsFuAO54dNXLUzpK0C6CS7/OHuUdd8xdfzHH7D+yXZBy5+4MH95yLUId8TEZT7dt3lLkUgKx0qTLqm0n93eQpU5REYa0yH0gqkeCirQ37L0kuEknMt61btoiNB/SxT8H6sha4VtQmZcqWk5yS75Owwt0LNTFMHLVrhUBc1iPV0ap2uyDiSpVDmlw0ExeecZASywH08WO1H7h587rk5iQiYKwxsfnJf/z/EiDuucKsxIsSI5AYgcQIvJgRiNSqXdWDOANcBFcuH6BlNvxIKFVEnUw9Cd8nmCzlRg7t69q1bepKpqYpuCnIh1kzEIcbVpClyEVNtTQexKlg3wdyVjUdvTNJILHVjju0LS60TKGVRpjchYCVYGv//n06ZLCPh0lDqhIkNnwmkiZqm3DxgyEKBxeBGI5gHMQEjQS84Yu2AgAMatwIfGFUkFPu8Y2hkfohS+Q11B7N/HimrmnChAkCITt27NThS4PXjMoZYgN5DUxdAJc0BN6wYaPAEdIc6thgcD6f/YUbNWaM6mdMOmlNhYNcKwTDgaFDKom8i0Dm1IkTMkIgkEG+g6QIZoiAn4J/6tAAUQT2ZFwvXb4kAERQwfuFOpoQqPNouH8CDUAOgI7XIg+9cPGiardenvGyLKoxSVm4aJGrU7uOy8ys7tq1a6/6il27d7l6devp2ZDhJaNLbRxMXvXMTDFh3CMmKQQ2vAZATtNkmBnYzsCEAnCoXyHQQApK4A0YJbDnHpDe8b4A38CEYO6yds1aAcM+ffqo8S6gGeaHzDbAjmw498i1Azj/9Kc/ug4dOsrR7sjRo27JomXuwQMMZTB6eaC5rPrHRg1Uf7N9+zbXokUzmcQw9oAtfgfgTQ9FA5j5Ymj37d8v9pe5wJwBJCz8dqFbu26tMvCjRo4UsMt3Se7Y8VNiD2jzYGYZBWIc+AzGjP5O3AM25LCJzJNyZUu7nCwkVTQeLidX0I4dOwmQBldWtQvI9w6G3sAmJr/z8OwJOWWYd/HBfahxCuvVU2GK7gAAIABJREFUcJsxhGHdxkBezNAiML6Al5xcbMyz3JdfztUz7NOnt+YO72FNjQ0AYxVPr0VYZZ7/s2riCtWPRTNUMWAZpIyBEQcerF61SiCa923VspWcX4NMj2CW+4q1ekjVmkJCi+X+3j17xXiStOC9cG9kDs54eYbaQcDCRcTyxDZxUwSQPKGWGHl5LIESxgwxmxe4P6MmruiDIUhYTbngAXWcJDZ+jT/579DCILCGJqczEGXj/gSI87LIwvvH09dVmM31cm3vWhI/Nk++0q4j1i4imnWkSluy2xxJq3GU5ZmhINi9a5dayJAcGz9hvOqzYb3nzPlSex9rY+jQIa558xYaf5JP5XAvTkmNtnjgmX7++WdiZcuXT3evv/66q1ChvMvOeSTAD0NerVqm69K5i5gy7ck5eVIfIN9v2rR59L34GQkh1A/Mc84KQD6fgWMvBjhIwwH9/GH9ogJAaVKWPoMFBdqrOKuok3SYjKkHPcmTmJySBIeYONVrRlxaWRxyiwZxQboe5mJYU7yWPefhowee8bTX/+f/9zcJEPdi4rDEuyZGIDECiRF4rhFQs297pXetimPizMnOXOxUE5eEgUm2K1M6LQri0krSQNuDOGriaOStJHCSLP5lGU9Ai1GB78+UnxsYtqdBXNS4wQcN8SDOstSAyWS5T+7auUNsEwAHy/hq1aroACSDykGOxI/DGeYFwEU9SwggeQ0MByYYBORq8F1Q4K5dvSZwQ5a8caMmYopg0vjZ1q1b3PnzFxQAUOsCYIPJmTXrE3fv7j03ddo0Hb4080XaM3jwQDEkMHUwI/Rb4wDnsORzaShLTQaOiBhp0KeMwKNK9epu6LBhkj9So8Xn0QQcEBAcGRkXWIAQVCPn+nzWLAVsyBcBSjBCOGNWqpThMNIgUOJnXDPF68j4zGwDu36YBtO7hUBcwZ9P13NfAF5ADkE0tYMAXdz7CLKxXScovYQbZs0abhDN1UuVVuCCIxz3DXsa2M5LFy+qzxIgjgAHxgmQRv1IsP6HZYLVA9DxrHCJg83CsQ3ntvbt2qsGEpAdZFA8d+pN5F5ZIlmBHQAN+ROMS79+/QX6mBNIKMnGE7Qwj2DiYFS/WbBAgTz1eARdp06ddU2btFRTYFhWZI2sC57Lvft3JVUcPnyYa9eujeYljeeZMzz7kqmlVL+HQQrABDdSnlm7tm2VfDh27Lj78ss5cqBDKkrQybBfunLdLV+xyh09ekyADWB8585dBWiMy82bt9QAG0aQjD1MsUBhlQz34N4dJTl4Lsw1njVyWIJA7t2MPEzqFUwOjPUuDDLiZXNBKhdzozREIJZN0jY1FYmye7Eau8DcmAQyBOBhHWbnZKnuFlDNuqPHX4eOHdQrkOuDNWQcYTh4LUCZ6w/gp8hdL461igGLABq8Y6Xvr8d8Ym4zhsxnGFLmIHMcZiQ4pgaQwf7EuqKukZrLs2fOqL0AwTVrC/kurpQkAKZNn665LFWCerwFn8l46WFoxRJMm+LuSPXDfgUWaWxSjJyURJlnf+Ml0h6eB9LJL/c4B8Lw0d7WM1az5o1P1PTbHILNnKRwX8FgklPUM3lajmvgUgDN9xYs6nVxZXNP/DgkCoxNLVTn6QoEjhZ8s0AyVwxO6tVjT7zl5s2fJ2aX58L6Zs9hbcHaI+vmeXNBJDA3btwkh1/q05ChT5o8yXXt2tndvcsecFvGVySYUHlI1pybp/fYvHmLGHfqocuUMXm4EpQlUyXlRhrMZ3NW8X2uFSMc5hPXQ+0nBk8AUWqFSThmZeeIhZO8nP06zp1SrSCkZ82TJJI/oSbuWSCOxB97C8/G6o5JWFoSjOdLbXmYR/z9+rv/lABxzxVmJV6UGIHECCRG4MWMQCQzs0qBAjPl8/zBzCEm63CTSHHQEuyxyZPFx+J96MDurn+fLt7hLUVSx9w8svvJPutskikLxKxGJVoH4uWaCjCw/PdSLNn/+2sItxsr+I9lf+XulpPrDhw8ILmcri0vXwXhSNoABbyO9yXgXrdurQJeato4rEI/J4w26NUzccJEyRo5OPfv2+9q16mtWjCYp+7degiU8pmYhGCHjkSyZctWAj8EphhPIKt8ecYM1cdx4JOJbdOmlbt46ZJ6jwEWuAZAE39w1qyQnu6at2ihXnJkZgEmGLXAmPH73APv1aBBfQWKwV0wFPETNHGP3A+ghJ54NMHldeoRV7Wqmzptqj5n1arVrjXM0uEjMm0hoFfPNT0zGA+MOMxAhBo02D1qQQCqsDnUmqnSMSnJ7LGzssU8wBbi+AiIxdQDsATzAyN6+NAhyYS6de0qcxieBcEtgRUBEHV6BEi4XiKX5PlwbQqST56URAnzEGy+yQx37dpN7NvKlat8HWCsgXuwzje3QetZZeYXSQrSqbsic46hCtdG2wMMEAjAGjVu5Hbu2KlMPO0EMK1Bnspz4Nk0bNjYNWvW0i345puoEyZJAzVyzs1V/dnkKZM9y1pCY8kYcf2wTIwv10WAtHfvPkk2Cfh5dp9++qnuldpCnOtgK1knGzdtUc1hterVXN06dcXkYphDzSBglCb3NWvUcK+8+ooy+NRS0nYAxu3e3Tt6tiQqAPqMJ4wtDqM9evbU9QIqkZ0xr0l68HuYjGgf8OtRayjYwvtUTxToRSWLvn+X9gqzMA+Jl/gty7L9Nl8DOyQmLjtLc2j16jViJJCTwS5y/awtgmmCyp27dmqtw/wCnrOpRcN0qUjE4OFKoZYGIej3uQq5ivqWJgUFSnow10NLD+szmWLmMdQcJiW5tNSS6iEHQ0JPQsyCSIgAEjCcgGEFjDLeSHUxWsLdFjk5TFzMkTf+ok2yHur1nrwd5b38VyEpZJBJFhNWFyCHkIQ9yNELv3MUTkZf78en0PvGv7k3PPKGNKpHVIuKPDOw8uwrCRW+D2Dhd3BxtTYEZqQSmsYrHafWMx4U+nYXzEHGQvLh0qWV+DFQJRcP7fPWCiVJz99+lwbd1uLD9jLqFCNyi129epWeA/WvmBitXrNaskqeI3J0kkQDBtAepqHmgEln8+USy5qjfyR70u9+9zvXtElTN33GNBkVwXgdP3ZMpiedO3V2Fb1UXfvNw0cyUmHdIssFUKmGsmRJ7XskrLjP1157zdfM5UqxsH7deoFNDLJwnsU9k/6fGF+RyGCO8Qcmjr6oJFZxqlSNnNZpnq4NtQBjQiK1ZOl032LAEqfMb42l/zfPh6+gxJDJUhzjGmVjnXMvvfb3CRD3YuKwxLsmRiAxAokReK4RiNSpVbMgFNUrcFIAZ5lIC4TN8IJDxLLu+Qpu+nZv40YN66vDQhbIkrDlqilpEnVc0lpxtFjj78DoEARyAHNQqi6GYMqnuUPPJn2wD/YsUWsZfmtuS7NSA3EcsoAck3oVKLilD496GHnL+Tt3cVbcIHty+gbBfnCowhJSKzX3q7kKHMl+nj51WmwY8hiC8MOHj8jYBFkK2VLYmnPff6/gnNo7pDewItjZA1hmzJihJtDUKNEjrHbtmtEG31OmTNFnAn4I8ghKmzVtpiB9zhdzdA0ADQ7udm3buYEDB4hhwrgEBpHAH5CFexifz/Uw9tQsAFJw2iTIhSGE5cJEhWvE9ZLPI/sMiOQeAIPIxUKvIuR/ZJF5nzJlywg0UVBPBpgxAZB27NhBz+nB/Qf6fPoRUWO3etVqfS4GDkhXYSLo/8Zn8n6wKgBkQBqADEkrtvmAOv5NQE4gTBY6NAXHMADWCyaP1xzYf0BBBmwHbODu3XvVc4saSMYI0ElwAmAi4A8mC0EupP5pjx67PXt3KwturSAaOmSzfD71eowLcx15FffDFwYmixctdkOGDHUP7tPvaa3YURhUAsIH3v2RAJD+ccg/CT4VYBL8AyYjsNgWOPG89u3bq3GrX7+BaqiYf7DEAF2eC8+XBvBBdoUEFMD9yaxP1PNPZiy5ucrcE1zSV4rP/ejPHynwpK7yxo1bkv/Wb1BfLSGQljJfeMaMMe8HYOa6WUcPHz2SeQEsota+EjYm9wttQgyABHCkBRpl1QT02C+CdO+JrSgmuzTbf77kgIhpUna26st279nttm7ZKkv/bt2667O4Xp4rAS/Op4zJ8BHD1Yogi+CzeHeO6BYSb3kfD5TimaH4fwO0mU+ytff7EnOMtXfm1Gm3Z9duzRWeJWuSJEDHDh3URmL58mVyl2VuwhhKIcAcAWwmx8sHYwyUWrr4dghF7eAx6eDTPy0O+PGbgL+IJBFFfMUxgk/91Ms6iztNeB6BlRUoA5j7FgC0dLFm3NSpWZuX0IYh2oBd+7olBsOZwHuY4sOeFvccnElRUlDzzPsBFGUSAsvNvBC7aSDblB6WbAus3OUrl93nn32mViMYOPF95In0hyNJSZ8/1hq1uiS87t29q9/heqghhZXlLOC8W7xokdb9jOkzVGPK1dMf7uiRI65Fy5YySAn1jayn06dOKeHUvUcPXSfMPGcjIIk9hbpg9hUSX6xl9gWYQhi6N996U+7CqBg433jflBKp2v+aN2tmveFcvktGHYPkVutSD8NlZz929x/cV60uTtElS5c3EOedom18Ausbkz2HuRRjrgPLG8NtU1/7cQLEPVeYlXhRYgQSI5AYgRczApFqVSpbBZuXtVhQYVnzUIfDz5WlJzPvD4N2Leu6sSMHKOOK+UdSxGo+rGyNU5pD+WkQpx/7jGo8E8chBBCMWhrrXAoNZEMfIgsCQ00ch+imjZt8EETz67Ju5KiReh8OKoIxGAbYIZgIDkH1vymweyPoxVABwxOAE4c+TmMtW7RQIAuYKFc2XVfM4Y8kEIYGWWWTJk0FbAjqqeeCFaSuDSBGvRzAgHvC2ZFGzF06d5b0huAEsAPrgJkK7AiW9lw7v49rYe1atV3PXj1VoE4xPA2da9ao6e7evSOAiv0ztVHKZEfMYhsQhFQINgepXrly5QUaqf9CEkowxHUhp/v9738vEEM9Hp8L4FKDdA+IkP/J6KNePXfx4gXJg0LQSm0ZNUvUxiHhQ0YJgIPhYoyw7obR4jpofg4Q2rtnj+zxuSd6JpEBp56RwAxgyZgybseOHXWDhwxRfSNBO8+Zn3NvMFeAQQJ52F5q4YxJMaaGNhO3lV2npgVmA6DgmRrvepqTkyUHSIJrQDUZeYAU1wWwhCHkGdLkF/ACCMUYZ/y4CW77th36b9oCUG8IyGWMGD/WC/bfXBMmONeuXtV9wzySLQ8uo8x3agdJNlAPg/kC9TlcC8E+TAJjv2jxIrd71243YsTwaLPpjz76SO/zgx/8QHLSZd8tk/SL1zZo0FCSXdjYN9980+Xk5Ok5kBigbgu7fAJKkh8kETCKgUWF2WzUsKHWCQCdYJhngqurBbMWTAemqDAIigEE/pX/RE1X2K4Km1n42hwfwBNL5uUgP01xJ04cF6NLYgOXUgJ3qym0oByGkqbNtWrXUl1crqSczwYpT0r4wvUHI4cAkAoDOrtGQAIsBfsEY4Ccd+Wy5WLouSZkwR07dRJoZs4he1uxfLnYzbfeelOMbmjzkAIr5Ztrx8awMDNY3Pb+vCAu6S/13i72PCncH+7JX1Ntsk+a8VwC+BKDFcdsMpcMzOFqTM8xfm7mMPHzKKgzeB9r4p6iMWcdBMMS+vWRcOL1nDXMV754PsnJtp/DvplBE6wfxw/OjXm+398jJdUwQTr3/Tm3YMECSWdxkTx95rSSRLBwnGUYdbHPwKA1atRI78G6Qf7OmiNRV61qVSVq2Kt37dypPRXTEeYJexZzAEaMZFDrNm1c9WrV3OOsbAE49mWYXM4kDFFI6OCGy31brV5Z94//+B+VAKKXHfXctMphbybBBIvOXoczZQHV5vl5HtQVBnGsc5eU7EqVqaCauMBqxzf6LpQECDL6aH/AGKgO0tkEiHsxQVjiXRMjkBiBxAg87whE6taupT5xpBaVpUMCk5+nDD1f4eDlkOEwU9Pe/DzXoE6GmzhmsKskSV2qr6Oi/s0XwMtlMgbioi0HgiTGH+iS05DJ1eeblMacEuNspD0wDEwcgSYHy2lqnTZv8RItJ7DCYa3i9iTATQkxI4Au2Io2rVubfMcVSE7GwU0g3btPb3f1Kg5/EUlmCAqo5QN0HTp0RAfghQvnJWkk+N23d6/Yi7p16uggB5QRUBN0AhAI6Nu3byuAQDA9bvw4s7l++FBBPjJOgnYyvQQ3AAvqs0JQ1LZtO9erVy8F3gAlfg8nM6SQZGrJEnOQm1tetuRwBMBY12OYYU2MYTBSVQ9FsID5BUAJ8MbzXbpkqYARjpDUuQFQQv0D449jG4ERwTNBCm5sgBeCK1w7ubY/f/RnN3zYMBmG8Ox4DwAp2ffwHGDOAIkwfGS1+R2AD/dLHRI1bYA9ABRyUu4bkAEDSOCGu+a2bdslIyJIw+gDl08MSpAN8cxhxEwOZM8NVgSGFxmSZenN5ZB5c+3aVUnekN1yj7AqBG3IELEm79Sxk9u6bauCKxqTw3bBDK1fv0GMGRl3DGM+mTXLnTv3vdhCvqjrGjhokII5/o3cEoBOTzIYLhILXCMmCTBu1GAC/ocMHuyqVauu58j6w+CAZwOAHjN2jMae66BnIawPTBSNhWEFmcMwcfwuGfsPPvhATbGbN2+p5ARzhaAQAx3mBOAYdAvzydxnDrVs1Upgj7pFA/LWRN56cJkEUDI2sTpFgCZiR2qaijDmCGzd0/VQtl0JxsDCJEU0pvPnf63rwAGWMTKGBhMjY+QIfGErYM2TqUGSY+TTX0GCbQy9skFR5gfQEA+MngRyrEsC7QcP7ovN5r2Q5C1fttyVTEmRUcn58+dcjRo13ahRIzWXuc6VK1fKbIc58vIrr+iiYIYBIGmlS6lPpl3J08P4LEatyDGP3nLxxMizQFysXvGvPzYMDBjTHD/OMUfHNP2M//bbtsYg2PeTCKOulH0FoAMgtL0KoFcgAEffSgAd66hCxYr6HuPM+qUm1KTdVscFKGHNQz3C0Kn+Og+HyWw9x1WrVirp0btXL9e4SRNJjr9d+K3mP3JGJTDy8uU6yxdzDfWCgbH7ksMC/mDGfvfe79yY0WNcU9/jkvdCKcHvmgkWoD9N+zMTb9v27QKLJAU5Fxkv2EoMdEjKcH+A0u49urtaNWvpLGK//OU//tJVrVJVewUsHev1/v2HrlXLlmLQ2e+pL+cPrQtkdBLHxN27f0/JGkBcGe9OaWY1JkuNZ+Li1wLfDyoWW52W0A1/EiDur18viVckRiAxAokReJEjICZONTBeI68MJo5f3nAiKJbY3A08OR1StauXc5PGDXU1MjMlp1QTb8konclKngBxQfrE0UAWM9Ri8bkGzmJSmOCspsMjevehpobsvIE9DjmYKpPt5IpBGD1qtAJACzCcSRK3bJJcjGA1XD9vTKAB6MCIg8bdSA4lA3IFCuoJYHfv2iswBNDh9wlCQsCi4u88Y/VC1pgWA8gPkW/u2bNb4ASghHyGgJJghYMZEw0AY3BmBBwBBnkvaoIICmg6vGrlStVs0NwbUwxAjplROIFMrheLc5wiCYCRH/br2081G9Y7qbTAJPU6MI4AKsaNseVeME6huTlAkUCJ4IegS1LNUmnuwIGDui7uCQaJQn+kowArWLJ33nlHxiGMD8wmARKyP+oTaQ9AYEMBP4wd7B1yTzXBTSkhAxjqR5AIli1XVvUfXEOr1q0EWAGKPDMYPpgrQNPhw0dlG04AFGpikA6FwNKerwWAgDjuJ8hnmWe4W3674FsPKjuLGSMo5P5xCe3QsaMy5QRe1BFy3wTzMINIUJlXgOFPZ81yVcjIJycpAQDYwlCA1gownASozCPrP2bzhGCf3nhk+2HpDh0+5CaMnyBGDzkXDpOz6TeXmqo5A7gEJAIivpgzx73z9ttigJH8UmeJFBRmjiCP9/v1//i1XFiHDh3uaPfAtTK2OJNS40hdIbWcPE/c9QLLRGKCxAMyQOYLr4MJYJ6zBgB3Jp2LB01xAII1HPUo4vsx8BQCQFvG4TW2qlV7I1CTL9OWBd8ucOnl093gwYOjDCc/trmICcwxzQWSCOmVKgmsF/X1vwPiWJ+sWcYEYLloEcY2p/RMpk+dpjqtf/3Xf3GTJk12PXv2UKKB2jjWH/Pi1VdfFSsdgCc1qoA4xif+K5CI/zuA6pkHA0F7MUxlzNDmrz9aeC1riz2edRccK5nbACz2SpJnwekYoENfSiTa/I3RECYigGTOGKubNtac+ai9oUQJSVVtTy0hpp65zvdIqvBvAAdrKkhurf7PWaJRdcJZSgZpr9q+zdWrW1dzHDk9wIvECC1heM70vWQyUqvM9QHsAHWse9Y0ewtrjKRLubJltb9y70ifSY4B9JDxcy/cQ6j7Yz9kbbdt08aVVf/LAvfocZau7+OPP9bPkMpb70urfyZpx/xnH2fusAfxnlmPs9XXjvVL0gPwhlu0cgOhfU9+nvZ9wGfW4yyBuHK+2XcAccH1lakR6hTDLIgHcaGWXcvTA7mXfvBuQk751y+ZxCsSI5AYgcQIvLARiNSpXbMg9PkxN0JzToONIkMZbyltLQesZqBujfJu4tghCl7Ve0oyGat/Uwsq2SAXIaf0jUkF4ryMk4CAgyKAxFh2PPB3XqIpRgDXP2PTzp45K+YCWQ3sAQEYtSjBoIBAij/UaVE/gPRJ95dntRrIESkyB0jQxwcgRY0bQIJ/E9zXrFFbYAmTE7KgBAf8N/IvAgxYA9gh3Mq4LmSEODYS3K9atcJVrlJF7A61eZh4qC/Q1q0CYwTpXAcBIICIABXZI72LxowZq2AStgp2LThC9uzVS3UcfMGk8b5zv5yrgIXMMrIfAqa2bdv4JrSlVG9BcEXtW3p6BTlnwojBOtC0HPCKVKdv3z6yrec5W9b7sbLMgD1JUFNLSh5KcT7tE3r27OXu3bvrwUCeAjAAKu8LE8e90FS9evVMgTiCKSSHLZo3F7jm92AhAUowGFwHrn+AJWRPgFhqxah9BBwzPrh0YiRAjRvJA9g4gi7GHvCpwAS2QC0xvMuaikKYMfbc+QIQIJm6cvmKQC6fTz8omMqdO3ZIAot1PACU2hTcI2G8CPQYM17DXGMt4JzIPOPfJBCGDB7imjZrGjVjsIDT7ORh5RhH7o3fJwMP6OH5wBBSs4epDYA31OcgfyW7/l//y3/Vc0PaRx0maw8mjgAQZu+D9z9QwDt69FjJyHD1xDAHEIK0i3t/6623FEBj5II5Cv82NrzANWjYUBIyng9g1wxasqKy1dguFCR3nl0SExeTB4YauMDEFbast3fRGmfN++bRcnVduULPFZDGelQvO0C5mt6XcDdu3hQLybOqU6+ey/W1WE/tjqGZ+RO0179HTgkzAgNNmxBAPc+e5z5yxEjXqkULmU9gbvTLX/7SS00LJKlD6plRubLkrNwbwJdnioFGiZKpYirjv+Jrwp7Ftj2LpSuO4eRzVA9XjNqUfZ71UfTXs+WUvCd7OyAfqaFapqiRvbFQ7JPfnz2rcSNhcef2HTVQV9N5r/bgc+Vk6WWr7NvmkligxBH7q5lTWT9R9h+AI2oK1gvzFBUE7rokbKzmLFdr0+TVSfpvXkNyA2YdYEVyBSBIEos9uGu3rq5yRmWNBfsd6wAQB2jinmD4eB++x5mCGdWRQ7Y+ZZCVlSX3WCTLJNoAenw+BkS89u69u2ovQ7/QzBo13K3bd7Qnw0TC7JPk479JVAHm6ANKUrFd+/YCiiRakEiTyAGsUsuKMgFwjnNkSglr+2MtIPLlTgmIY68IIC69YlWXy3nuDayeBHHRxEoRcspYnZyt1wSIe2FxWOKNEyOQGIHECDzXCIiJM2mMgTcrsjfZhepjUlK0zyvr6l0a+aRGdTPcuFEDxbggEZSaQwc80hYDcsWBOMIHDqWQMbdieORbFMNb5CF2UNFInDW46hzMeYzvf3/2e2VVCSBMQlhCTnFI4XhvAmauCxCXX5Any2cOMUklJV9LkgyqdavWCgD4TA5eaufUFwqQ8OCx6l0AEmRMqa0jGEYSCTNGZpj6NgYHaSkBKKwKzVJhdGCe+G8YMDLIHMoAQSSIBHkEPQSLSPHoVXXo8GHJeUaNHqXABrMHgASfz/XRYJyAEWfChg0bCRghKQU0EcAjtYHVIHAHUFCbdejgIb0XLpAYoQBGCd4Bq0h+qPVgvAAwgFCYSavDMKDLv3k9QTbABjkbwIuxQtIHGGH8AIk4KvK73B9STkk+YfcePXYLFy30zFt/AVikRdSj0KcNYMb1UCsHOCFIAii1atVSQRcB8vZt21XHBVsT2DwCSRi5UOdkc4Z6GTNYMMlVkHfl61rIvANqeHZyejx1Sswr18F7A7QZa4Bzt+7dJHFq1LCRAjkcOwHtzBGCORIQuIIyDwn+CFa5jx49e0h6p6bfMl0wZ7hgLgJAZ77yh9+HEf3kk1myEGcOAaBgxWBQ33//PTdt2nSNKWwaAShujo0bN3Ljx0/QegHEvf/e+65u3XoC/QSDmMeMGT1a0k6eMX9Pnz5DVuWXLl0Ui0DTetYCzzoL98v0dCUUaEqPDBfAH1xQAysfAEjU6AQJdBFMU5BFR3vSSZppX+q9xhr3yQGe54aNG8RGDhs6VBLTWC2eJY74Q30k66gFPRr/wpZXXE2c7S/6f7/XxP5NHSzBNTJbgCWy3cCsP7r/0H3y8UztIwTUrGnWwPLlKzRHhg0b6nr37qN5Y/MuYo2/mZ+hVDgKdkNt2LONTZ4bxLEXF1sy6HvHFTV+f8HYJBhShXpUzoeHDx+JtcRlFZn0jevXBWRCmwvugWQAczowaDzvUEMHCGM+AIIA0TDwGH6wXtgDqDmkTxufBUhBmly7Th3NU/ppAsxwTOYzOAeUyHGWhOSzt2/fqj0E2TwyxXv372vu4/rLuoc1lHssxj6+7ju4brJnknRhHzxz+oz7bulSN3TIEF0f64Lec7hg4oBJn0lex16anvBBAAAgAElEQVSI2gQwSlKGM5KEW04ua7qMEk+sTZg3WDPYvWB0RHIJR8zJkyZrX1q/Yb2jjQ/3xVzE2ARHSjP4UgW7mLkA4ph7tD0BYLpICVcho5rLzQt9Wo19s5KF0Lg93nAnSI1R5pg5WIw9d27Kq+8kmLjnCrMSL0qMQGIEEiPwYkYgUqtGZgHAxpppW6DEl7LzBQVmchBJktUzP+MAZXNv0qCKGz9qkALbMphySEYpFGd/omIpY+dCPMHnyJ3S18QpoPNM3JMBi0Be1HTFMsTUO5gcKFmHHIYivDlF4XxRrE5wHiRsHH5Yy1Ob1Kc3tVvJkvIRtHJww6IQUMBA0JQaeR0MDQEF97Bv7wEF7gBMaoxgAZBWcT+YbBAM0MgauVrXLl0cTBngkMMbtg7QlUadhGzvIwKNBA5IewhqqNE6efKUgBqB4+bNm1QvQsBOcI/kDiMHDnxMHWDwqH2DqeFeqKPgOdG4FlAYak+o+eC6ycrCNsEwUld28+YNGWFwf4A8Ph+rfcaWAIoxx3ClRmYNAUKywAROx44fd8uXLVNgMm7cWFenTl3dpwF7Y70YU1w3qR/h+gEwAo++UTWAFbDD3KLVAOwaMkqAKmwa2Wj6z8HSAfIIDJEV3b51W0Ex4Ip6OIIkk6tZkgHJEwEVgCP0IrNeaPlicAJ4Ys6R6ec6eT5IpqjTAyBLgpsUEdi8cfOGGASkVswLQHr79u10r7Nnz1YPqPHjxouh4fMJ5vfs3eOOHD4saR2fDQMJU0lwR9IgMNrIO2EykHgybrAX3AsW45j0vDT1JQWIBGH8bMmSxWKF/vt//29qY8E4AEBx2OvWtZvmDd/jDzborVq3dv369td8AezBfDLPYe4Yz8mTJ0sqyhdGC7jr0cSe4FuJD4B7JCIGGQkr9x8CauoLmSjI3BhnC8qTZNrBrmFtSGJ7SFjPlrCJdyT0zpYwMTI0Iigl2N4ul0pYCD43BPkm+yKwTBKohZlp0769Sy5BnWOy5ouMmNJKmqW938NsLZgMNCSMLIC13cjAJX0tTRVgNazrZeYDE0/vxk6dO8l4hXu9cvGSeo/9Xz/5iVgS9j7YTIwyuCakrVWrVPEssI0Rc5U9NN/X+nKfXJck0VagF73eGLCMsWHx12tHQIwFfZarZWDiwn0HtMqdh+RY8UeK/VbMtdjGi3nBXHqcZW0heK6saQyJMOFAMo6Em/nP5wK2Q5KC/QgZr8kuH+n5Xr16RedJ+H2SS/yMWmekqtQdUtvJ3qUEyYMH0bYPvC9j26RxE1enbl05rarZtoCYGZuw7hgj9hRk98iF+Vy5xO7fJ1VC40aN9LskqniGrCNk2Epq5lnSh33Mmornqs9b44aNlGwBpCINxYSoTt062l9Z15Y8tFKAE8ePK9HTonkLl5qWpppO6oOPHjnqVq1eJbdf5l+QnsNgkiCCQUeOSSKQMcvLK1DyBWMTzh81+abwsQDnSmszwL/Zq2/dvuXXoXMVMqrLnTKct6GW0RIYMQAX3KjD/sm6KNQT0iVA3IsJwRLvmhiBxAgkRuD5R0AtBpSH1qFjZiIGqvK1zcO0sPFziEXBnStwTepVcRPHDVGgi7mEqaMiLk/vg1wnmXDFql4UwFgfOr6SfY+h6Gd6AwL+OwS7wbVMYUvUSpwaCKuD4RAnoCOw598EYBxUI0aOdJnVM708M1mSQKzlcXZETsnvmk12vlgpDEGwYx80eJCkNdQb8X3qyzDMWPDNQskBK1fOUODWoUNHMSQALEAchy4MFIczDAp1Z9wHwBGvTpwc+QIkEBzSJ4wAQJnZHBzIzipQkKFKfr4Cb6ysMyplGDuSnaVgHfBH3RaghmAfkwt+DouHyQoSPoJFACMHOQAHVghGhmCAfkgc2gTrBCowhNwDgJfedmSZYRcIjMiowx4CUvhdrgcgA6QmSw7YQkYqCVVaSc0ZZEfMFeScOL4BmNVwm0Dae4fj/oY1P88NQAHjRjYcSRH3F4J2mi2TZccen/EMbnUwmLBD0D76Xe9ox3PnvjFJUMsL3y8qOCsyFqrDzMeW3oIzmDBkptSfMHfIYMOk0kICZgFpJ5l7ZEm8Pywl0imCSoI1mM/gRsec5d/IMWEqkZEyZ3ld585dJJcC1AWDB2MLLBERkiW40HGfPBeulQvlWXz44YeuZauWMlTAaZTfQbIKkIP5YS7h/gdb8eGHfxSTymcePHDQbd6yxXXr1lWsFjLYU6dOC9TxB5dQ1bI6J/kbDDBgFvCo3o0a32QBuDBfAcAEeepBJZbTEjw59AqLsCZToq0HQjIhyEwL18bZmuZ/KclJ+kyeGQkZ5jbBPOMQ2w/YF8zghPlH8qZVmzaudNmyeh3Pi4Aatoa5H79n2L5l4IN5aEy+mXLw/swNWGmYNMaUZAwBLgCCQBonWOYGQGLLxk3u2tVrbuzYMVrv3D+MCokgHAunz5gRBS8AJeYoAJ+aOFowxNcec41hbMJYhX047HcxOVuMUosHo9bGpRi6TXLFGPNi0C3UKhbfnSG0mJCxlZczGug1oxvJlh891t9nzp5Vvzzk3bBb3C+/w1hlVKqkRBNMNxJoxnb7tm1ykK1T29x3kZEDnpjTJFToLwkoP3jwkBIImP68/8EHAoPUGR46dFAgkXEDWHEdgA2kt7DSJMasftP60jE3eLaApMWLF0VbQgA+kUwD3jAiYv/i/cLZwn5MAoV1yBlAPTX3xv5Fe4CypUu7Pn37Sp2CjB+n2lKlS0sGzrixTzFigMiz35/VntK+QwexcLBxXBfnBgk49kHWF4w/vTYxMCJZR7KFccXsyVQBWXLOZW1EQVuEJESBS+E8y8sVsGPPuHzlksYUl9qKlTMLySmDsUmQPIf5FA/ubErZ+gxKGL4z+ZW3E0zc88daiVcmRiAxAokR+JuPQKR2rRpWE+e/LNgCxIUAwBg51az5gnUOu8b1KrtJ44cKbJRMS9NBaIyb/YGNiwjAxfrEmUQyMHGWsZdkyvemCvV2doSEOrgYiLOMugVHAnHHjrrdu3bpICfQIrtN9py+QBZgW+PlAwf2u+s3rrmePXrqHszNzIAV7pEwPTBHgDOK7wnCkTTu2r3bHT50VGYVSBUPHTzo0itUkNSMejnquSjch9EAlMGSqddXVpbbsGGdQBBgRA6SpdIkB7xy5bKAA0EDFwHo4TWARkAYTBUBIeCTwIdDtl+/fpLVDOg/QFJRarKw9WcMkHWSreVwxxCFgIcxItjh58h9CDQBbLBbgBey4oEho5cc48EYEbgAmghuKPyHxSNQ4neRZdL6AEBHzR2SPYCN9cFCOoSEyNhRMt8ACe5LmW1khAoyTKYL+OQ69u/fp9c3a9ZcWekqlSsrIOf9evfqrcw4QI8//Js/1KpRwwiYCCwY98u1i/VA/uuTEWKNYHm8UYdNcdg5grsHMqJo3ryZmE+CKYArAJafHTx00P3o736kvn2Y9/C8AJowZq+8/IqMXADvPCdlyj3bgxwKcwLABs8iOamEglkkUki5LFAns27ggvEg8Fy8eInAHqAhyIoBkjB/P/7xj33jcGtRsXzFcjWlp50GgBIQhHHCn/74J7F/1DeSHICNA5gzBwkYkX0yz3l2BNPI2DB6gMXkOZw/d87tP3BAPfrMjdK+uI/69espkGaeA6hCU3kBwaSImm+HnpIytvCJnxDYq+41NPvW0rYekSrp8cE/CRlqJ0kMkRCBWZWRBnI7z67Rn/DA/v2uQaPGLqNKFX0/MH1WW2UMJ5/nq/SiNvcmu7baWeYSX8ybHTu265lRDwr7jGRz9Ogxrnv3bp71hSmp6FavXOnKlyuvZApzhDFjTNdv2KB2I2PHjos2eYcdNiYnx9FigDGKBcp+h1MdksnY481gAtv2LBAXnAOLK3x7sibuSWBY7OvYn319GOsecGwtZCLWT7A0c/6R6gLpR4mdPqwl67xWrZpKGDRs0ECOjjaPMUDJUbIMlQPP4N1331Xi7JsF36ghdq3atQWika2WLVPGrVm7VoCLPe6bb75W8gKjp1MnT0mZAPMKC8o+ZnWvTkkSQBQsFm09TIpryceU1BLuu++WivXjd3gOu/fs0d4AgFIj95Il9ewCmAtnHcw584v5xBxYuWKFDEnoOydjoJxct3PnDs07VBcAu+COyxka6uJgAMulp2tsSTjdvHVTxk7sQZxL1OfhKDlr1iztl6+//rrJKdevl0rh4YNHqpVDTikDEsxgkpk7uS5ZjC7zvUDmMiQLrddhxFWq8u8DcVLjFKolTYC4v3m0lXjDxAgkRiAxAn/jEVBNnBU7x1sPW5BBYGpRp0IM33/NWIcm9au4SeOHCVRwmJnbpJdSqjGw/Rs2LsgprZMBzUkNGCow8z281CCZrHw2DYfjAVwU0ikAV+1CjgVqyBAJJjh8FDgmJytApaeaOetZ4HT4yCEdbDBaof0Anw+wImAjGEDCxc+QwtALCrCyaeNmNa7u0rmrDvozp0+7a9evu06dOqqpL4c+LBfs1quvvKJaMg71y1euuB07tqkuin5SVu+XrKbeNPfms/hSMLF7t6tbr65qsQg4aNrdqydgsLQ7cPCg279vn6PlAFloACqyUYJ4aiaqVq2iGjICJL6oK0Nex70ZW1KggAfzEYAcIAWmBkaRsSf4grmgdQIAiHokgnSMVXgOBD7IKQnIqPeAzURmR+Nurm/QoMF6D8CasRpJkl1Sg9ejh5kIWPBu7qdePRYF4lwb7wmI+vqbr930adMFomDqMCEAPDAHYVYJaAB+Bn4BPgSNtRTMwRDJfCW/QNfy4P59C8wIZHJzFVQRpEWSI/pZcBPlNeZA91ifCcOIpJW6M0AdpiFXrl5V/eHtO7cEqJBZAta5H5MSl1EdGsE/QTs1LhjuIAukTYL1tSolRgsAxfjyDGEwYfmCLIwgFhCnBtveIGXtunUyVRg8eJDAIvfDtSF/BSTCFDEGlsBIdn/4wx/chAkTFUjzGRvWr5cJBNbk1D5+8/XXChZxviTrD5NjclOTSDP/mAcAUeRnyN8Cq8lcgrXFHY+EQYUK6Qo6mWcRermVsHq/eDMT7s369mEwZH3CYiYntt8k+dpXrp95Sd0k14ZxDpLdUOvK/IalYV/BACKtTFnVRZkE1Ni1YCDDOoYVZD7yM0lYg/tuBIYzW4ACQFKnTm2BXeYVyZrf//4D3dOUKS+JfQ8OsADN7Vu3qU0Jv8t7U3tKIE6yZciQwXo9wA4nWfVx9Fb8AAIqNE0WFxsDA3XeHj7qAujbbEbVB34LZu/0BZ9BmmrJtaJPBHG5cQoHydLj7OWLl2KGPqF5qgUDdFArCZvFXgCAAURjFsIYs75IIACezIWxrNg19mJMRbhG9hWSCABf5jjS7++WfifmtU+fvkouIfdFXcAcg9lkjSJPZf+Dee7Vu7dqx6gHpt4OefP58xfctWvXPeOfpOdJvW6VKhlRJpznzhykFpmkFCAO5UiQ5bZu01qvw3SKvYy1pD6Zly5qHob2I8jPS5cprbrlrZu3uMlTpijZhrHKju3b5VDLujKDJUsyMe9YWyQJKlaq5Bo0bKQEiLXxyNa8Yf/mmvjD59LvkbkF0IX553xj3bMfowIhkWISSpIbZjATS50WaP+hBUbYJzOq1iyWiQszJ57dVf5VrQXs7wQT9zeOuBJvlxiBxAgkRuBvOAKRGtWrFhBIFKqdMOWN9bciKytHyhhzwMHcsG6Gmzh2sMvIqCyNvrLh1P4oIExyBZ6Jo0A6HsTJDtkzclHTkjjQpp5xUdzmOcJo8GJgiEOQIOT7789JLsi1I3UhSBoxfIQYMJPSWZBKUPr9ubMCcRxuoREswRVM1qWLlyQPlH+hL4b/Ys4X7tLFy+6HP/yRgmKK0WHf+H0OalznkMBwyBKoI7HSZ+YXSGYEs9WvX1/9LiADhumzzz+TLI6MNUckgTYHOZl9AAsH8Lq16xTs09+L66aurVKlDJlujBs7TiBn6dIlAmuAshUrVirw5j0AHmTJe/fuJYkiwWxG5QxJGGlavWH9BkmPJk6cKDADGwOQIFvMMyaIABwgZQNQr1q5ynXo0F7BF/WAx44dd7Xr1BaDM3v2FxozghyCaxl2pJV0J46fEDDmHgjIuDZJV0ulKaARG0J238uoCPQI3LFuHzzY+s9RY2TsT32xegQ+BDL8LqCZ8WYeYFACMxd6J8GOEXRzb4BHXmNSNTM4gOmkV5rcN2HsCpAfmSsexiKwWmY8k6PPJZAHoBPo79i53a1csdI7D6a6ipUqKhiEnahXr67ksMw75ibsFs9hwYJvJa9EjstnwCh26drF1apZM9aI3Dn3OOux5lOVKlW13gj0CfIWL1ns+vbt6ypnZOj3eQ6wcwS5BJU8R8A0c5pavE8//dS9/fbb3no9V/3haDRMBv/MmdPuo49maqymTJ6sYJX5roSKBxB8NiCEMePzqVFD3kswaj3TrJcj14M8rHXrVkrs3HvwwOVHTPLIemOsbf05Md/WwsrAaahHE6AgyQIrCchOKyVAz3qiXhHpM60vSDLofWQCY3K+8xcuuKvXb7iGjRoLTDIufFmvQBqUAxpjsmvmCyAEKSTMNKCCIBsJNcDAgFcld/ToEfeHP3zoXn55hrUJoKbSs1LMvR1bt4kNZ52UL1dOn7tk6VJd74jhw8XqMB8qpKfr7yCfBOCqA7XvV2dSW4L8HI0JCYAYIAu1SjEFwpO1cmGvfpackvQZxibxMtYAKpWX85b8RZ0lqnP1NdHSV3jgy30HCaABi2wBIJIaqBPEK7KmsqnnRKprsmfMQDZt3uxat2olW3/mNyY+fJEoQX7I2urQsYPLzKyhPZ25MWnyJIfRzFdffaX9h30JN2GY4l69eishMm/efK1znivrq327dg5gxroIMlAui7mMCgK2j8QaMkcSNiSL2KfY91FgoMxgjZGg4drZo2lbMHjQYO0PJDfWrF7txo8bJyWC6oB37tScgjkE9MpUxMtpuTYkkYC9du2DpDJHn0cCj58BbJmLOPIC4kguvvH6G0pcIbPmFMzNzddebCCOhGqSK5GSJBmlsXDWauD+/bu6flhsl1TCZVSp8e8CcXYEx2rkEiDubxhlJd4qMQKJEUiMwAsagcI1cWLHLNiSxCfiJP0ggJKltG85QDBQv3YFN2H0YLE0BGC4AcK8YTYQ3ClDTVxUYunr7vJxFCzUWDQWbFgPtFjxfnxCmn9bI1Xr8UZdAZnwAAoIKpDdIF3hACdY4NpPnDzuTp08KRYCOVSoieNv6reQcQE6wn0TAFD7wH0MGjhE9QgcnBi44Or33XfLVGsEU7Fn9x730tSpqv3gM8n64vh35uxpvadq8FTncVC27liQm+yP/m6nVYdEIAEIRaYI+Bs1arQCUqQ0BENkhanbmjRxkoJv6iYIIKj3oNl4j+49dN98hV5aMl6oVFFSwCZNm0r+B7j5/PPZulYAAANJJpv7MCbNeiwxrgSm1t/uhr5PwE62mUAHc5cNG9arae1rP3hNIIQgFykUzNWWzZtdp86dJR8kWLTg0cBUcDglyAfoBCdAnB6pQwJsrFi5Us+Yz0UWyLX/9Gc/VT+mZcuWC8gRsCHTQlJLrQkBXZMmjdVHDVdMwDTXBcCBMcCAoUQKzeyNAZXFuS/uZ6z5XAAk2W/GmCCOZts8S0AcrCQgkCCQJt4AbmPGbomZ5BkhZyVRYEYZEVe1WjU1iWa+hKbQvGbixAm6J+4PxgY2D3AZjGmYG1iQ8wypvQtMM/dB5h53zK5duwjoMMcB+TB/2O+/9trrShjwGhIE6eXLq78UBgp//OMfVW8zUfPoUbRWjIAZQGB1cNZuIPw362Pjxk1Rx07rexfRuMJccs8Ae+riAMQAPpOIktiBBQOgAVIUZUa3sSDdAkKSSGDNsc5gyAhseb5BsmYyTQOQgDMA0qEjR139Bg3FcN6/f0+JI8bNAAoW/+ZKqt5cjx4qsKUe9eTJE2LQqKECQIQ2CjVqZLp//ud/1r7yi1/8QgDNQBymJrnu5o2bbse2bWo1wD0CDAnweRYYdNCfkgA7sL4E7dy/yflSXBJsnG9DEUxDeP7822qxvNmLHyGTP8b66imoLtRQ3RwJn83ExcY8vF9UMleMt6fay+Tnq66NfYq1wPxgra9ft07rPNwb48se16VLZyU+GHOeI69jLsDgoUoAxMGCwRxjqsQeAmvMHjZjxgztWdQQw/LyHJj7XAMJDJI5sG+ARRQQuNli9Y8pyRtvvOE+nvmJu3L1ilQJrF/Y/yFDBslFOLSsocbtoGTCtifTPoNelhj6NGvWVJJOhhqASBsTgDpri+dz4uQJ1e6xV6HywMn4t////3R9+vYRaAewwaIfPnzETZw0UckY9pOyZc3UhbOJNcve271nL61xEoI8B+577dp1SoQxhiQnqAll70FOybmEIzB4m/kG2wmQhIWzGkWTUapLhzc24UygfQnj5SLJrmJG9WJBXLxcNx7AkeRUkavyCcFFNVET94JisMTbJkYgMQKJEXjuEYjUqplpvhO+7s1kjib5CU6OZOtV8+NrePidOuoTN1gsAweGWbpTT5Ei2Y5hQDM2sWYB3thEwWII5goHdU+Dt8I9iwgaCMgIhFXAffmygA4ZYoJKgqt+/frLqUxyUMw2UlKVucVBDae5coA4n2UGXNHkG3YLVs1MVSKq1wBUnT93wfXo0csCOtwQkwz0cfASLMDSYMwB6CK4IaNMoA0AOnLkkFiXxo0aKyBZsOAbFb8PGjgwKo3j97h2DnBAxdp1axWIwLhxgm7atFmBDkEPkiJMTZAW0jsuSCaRR3JfmLEQNIRaEa6N4OfylcsybEF2R70b9XXU0NEAmv+miTWSWMaTAIH72rhpo0DHf/jZf3DffrtA7m8EMcgEAcgc+NSw0drgV7/6lQJua9Kb7G7fvuO2bt3iWrRsKVkr3+MpB5YyBAtBFjtr1icKeIYMHeIyq1cXgIO9IoiiITrS1sNHDiugwLiAgGfBgoWqIcRtDnC1Zs1aPTv6LyEpBRQ3bdbM4aaI4QLBJffz6NGDqPGBsSTWWoN+agAe6lMyM6vrehhHAkrmA6zoh3/8g8YQUxCAA3NC412hooL9xYsWuR07d4gtwNQlsCwVKlTSc9iyZbPeywK8smIxeR8CJowTMFAIjYL5nSNHjopp5X6ZI4wf854aIf572LDhUbkf9UB8BnOdzzeA6tzu3XsUVPNcYT4/mTVLjCiSS64/1KsJZEdoBWHOlFoH3omQf/NsYQ1gIUhiMD4AJgJ1xqRt+3aucdMm+r4BNwM5xuhh+27ukMHePLpbqU9ckoJ9q6MzSSXzG9fUgQMHqd8e69XkpDSDhoUvcPsOHHBVq1cXcyODHUm6kVVaIgIwqpq0bGqa7DUASkAJ6wmJMWPL69kAAWu//vWvJV3FjIh9JjCH3AeB+u0bN93gQYPMdObxY3fn7l3Vp3LNJCEYZ9W4IdVOw5GWschREofdMTCF3AvXxPwxR9hg7e5bq8S1IQhjFVi9eMbkWUwcLBzmhQrIvQuh18WH2LzIQyOsCSTOpdLS5EQJ07Rn927JGFlLsKMk9+Tq27ixwDBrTfernp3ZkjVzfxs3bhAIQgrYv18/mekcO3pU4IS6Q9YwwB3GFxYNVoy1SO1jm9ZtZOpDKxeSJfwubO3aNWvdrdu33SuvvKLEEkB68uRJbt26tdqnaDODFJbxJikIM3j82DE9Q8yKqG9GKkndK66Qbdq2Ubsa1BeANOoxmSe05GBvQ0JKUo+9v2OHDpJJ83u9evXUuQDApbYZFYhMlrwCgHnGHn/8xAnNg0mTpygRob53JUpI9kgzb3qMGjtrTe9Jvv3Tf/onnW9I5zl3s7NzlTQBOJYuhUycRuv5LlU13hGXm5MtIEdyhj0flQBu0emVqv27QJzmlS+rSIC4546nEi9MjEBiBBIj8H90BCK1alQ3yi3a7NPny30dnOnjDWxJWumd+DKrlHITRg9yNWvVtAMjD8vjJEkqQ684QFxhOaV3U9NfwdjEHCktkLQmrfGBSlxvAgV6SJ8MsOXokKOehUPQAsgcSbA47PgCeBKcXbhw3p04fsy1adtWmV3lp+U2VlIBGMF7l86ddf0EyAQtvXv1EqBo376jgA3BDYElgSxAkMOZIHDkyFH+2iMq8ieDDWu2aNFCV7VqZdfbG6Z8MXu2ekghESRGI+BGdkiQQc0bBydSHmozkEZeunRZzm+NGjVWcDhnzhcq8CfohJ0iUEYaRy0Fwb71XTKDBAJaQBlfMICAHA52alwI+EeMGKnrJOghQCKwJxjh/bg+7pFWDQ0aNnBbt2xR1hsmA3MOnhGGBEh9AONcK3UogB4+k/pCXo+ZB/JCawthbBzXxX/DFBHs4PAHOG3WvJmK+69eu6r2CWTtsfDnXmDZCA4//XSWQA91R2SwDx06rM9FIkV9IsEWLR34GXMBwxJYItg9k3taH8Hw78AIksUnKKT1AuMMaKYf07/9279pnAGLgOd9e/dIggmQR8JHjQ528gYgkMs+dMuXL5PLI4E+AIT5yecwfzDsYKyZwzwrnv+AAf0FNgmzAR8mpTQZcBpueXm5YtDUUDklRc8AgMNnA8ANGJsjIMmM5i1ayByGhApjjnEMPRxhnfj76/nzxU6+9NJUBbuBqWaeBFfPIEELphD6HTmMOnfyxAlHnR4MgQJkrfckl1a6tKvfsIHcBQmQxZj7fl38bfVo5sYZ+/JmSb5GiPsgyQE42rhpk9u1c5fmBWNJzRUBMcCAe2OtAHKpuwJE8r4AY9auGdsYGApup9RDwh7xPGGdsWpHRsn3uG+kkZhpkNyAhcOcgmuR5LSgQMw1JkbISJlTfDHXqX+d8+UcBfXsA8wfAnTYJ37GZwE+AJSlypTS/sOaYDzZv8TSpVifRbkFWjbNu/HGElj2TGLN1AOr9swWA3EgLgAzcyQ0gC/Ju/+s8Jm7FYgAACAASURBVLfVRQYZeoqUAbBeoTUAP2fecZ+MFYw46xyGypQIsd5jSGRp8k1ygecyZcoU7duM+0czZ2rfxbCH92QvwRyEvYzaMVwsSYrBPCE1tD3+jhIfXAuMGeMH2GrcuIn7zW9+oxo5JMawXtTcseYYMvZ/zoWTp06qlQl1yjBvjDn7H3s47/vee+9rXWNOw2cgR2SN8lTYuwBX8+Z9pTFhviDvHDxkiOYe+zLtRUjwhGdK70WYv7179mie8fT6SwJfzQx9kpOlwli1erXUDqx9DGFIvl29ds39l1/9Suv9u2XG4j96lKW9uV27tlI85GSzv+N0mSJpJf/NGnqc9chdv3ZNkkzO5HIVquhvGf1IhYAawVr+2DyyusrQyieY79iJH+ac/T35lUSfuP+j0VniwxIjkBiBxAj8hRFQn7gnDQcCGxcyuJZF93Vzvqdc1YopbszIAQoQddgVOJdGT7FsekkFSaQHdA5mjqDK+trIDjlOpvHkv0PwxWeGYCxcQ2Cg+BmgimACeRWHtZozd+smxkaGC9h65xe427duyhikRfPmqjtC7oYMhsDjwsWLksx179FdkhckV9jx45gGuOPwQ47Iz3COtB5Hjd2uXbtdr969xIxxX+qn9vixAn3Aybp1a5TN57qRnAIuZkyfoeCCgD/I3QAmstO/eEGAhj5owV2Q7C5BI2wPgYvMSB7c16GPdIu6EFgiC/5DcGagKcgj1cvo7l0BU7LdODtyNhNsMxawV4AEJGEE3DSNBqi9+uqrcgl87733dL1ImwhQkLpxL2abX1bjT4AGwOMLIw6ABuCerDHjH8C0aqW8HJbgAwt8MuCwGHxhM750yRJl9wHbPBeCXoAVnzV37peuemama9u2jUw7MLZo4J0XydITJP72d79TsB/YLcAdQCCzRg0FruG5YyXPWALguD+YP+SYAHECLBpn0/cKpoTxHTZ8mGtQv4Feg8so9TQzZkyXoyFjDEA9d/68m/vll7qOsWPHqmVBfh4MjLEXAH9cJelDBwjg93jesKnWVDsv2nePpylTGA/KYQ6oa8QABykmQSzPjbFlzM0WvaQrVTLNUQ+Fa+reffskBaWmk/Gm3xyB5fRp0zTWQeJI0gFbd64JwAMLrToyb8QBWAVU8nnMI+Sy/FvmORHnSpcp55JTS2o98byQvWG6QKIg9O1CygroA0SyWdjrc1yJZOSKGH7kCrCzFwEOkM0C0KdOnSrQxboLrrS89taNmwJ61H/a+jODGv5mHcoOX2DJzCXo9QaoJnCGxcGgRLVQ3kQGFob5AbuD8yZ7hNQFBSQSSrsF337r6tavp7nJNfKeSGAXLV7sDhyA0clwpcuU0VoDtCRFkjWvYCGpXSqZluqmTJ4iYMJ7M84AA8ZMNb5yVDUwZ8G27aGhx11MpWA7upQT+kdhw5MQeONYSCuXsH+acVSy6g9VC+mlpowTYx96b8KcXr9+TS1FAFcwtmGuUvvGmoZpWrJ0iaR/gCDcdi2pgHydthMRMXLsEyb97SqnT/Zo9mqklCgYaFSPtFAgbtcOycLZc9hjADNIHwGJ1vrhrtYo82Dpd0vVi5K6YPZB6lgBhSSUYNt4DXuGSYNtLyTxQKIDRrBVq5Ya2y1bt6jmkev7t1//2r35xhu6fhI9KchxvdkPY8OaQLHx3v9i772DpLqydN+dWZ6CwhbeO+G9N8J7hJOQAKmFvNRSt3qm50bcP+bO3Bf3xesXMfMiZiKmx7TULbXU8hIgQEISCCMJj/AggfAU3lOUr6zMF79v7Z2VqJH5i5g/MmfUQFXmyXP22Xuf9a3vW9/6j//Uzwf07++mTJ2quYFUH+MowCN7BesCIMh5ASwBiXw3Bkh8F86UrGNkjxi8ANbY05DEL1++QsmX/+d3v9Nc/fSTT5XEiNXEdU2shdwczs3cKUWaMw18bRwMM2MqyXjcuYL6hfpscGsVcAsOU6FPXNKZ0tulBoD3PXOdBx99Id1iIB1SpkcgPQLpEfhvNAKRFs2bJtSXiuycamG85X8Ud0r7e6oUylwnnWtSkOHumz5WzVZ54PFZQFxVdUzZ+eBMaYDOmkKHLH8qiAu6/PAnY5Mq3eR8BEiwNS8rE2jhBAjYkB7CZlEHQNBAFnzY0KGqxwoGJTyHAHt7d+/RgxJ3RYIJgnGCXoICpGKDBg50586dl/QGCSTnw++/2vSV2D16qeG6COAqKjqjnlQARrM/t2w9xicc+8iRo+7suSIV+5PJxuyDwIK+XpJa5VBPc1ONsQmKCpsU6iGPvIdMMP+mbxt1VoMGDXaXLl6UwQm9lZDfAA4ptMfpkiCO8ZcDIG0VZERj0hzuQ6j/Y2w+X7NGwRn3le8lCMXcpLCwiZgSAnyCDxiusePGytKbmkOODYjC7AMWjftBkf3cefPcG38xS2yc5QgyeBF08ULmCetAkM57lOmXLNeYgM9Wf6b6MsaRIMlMAzYICBAIm2FFQqAcFztq9QByCxY+JHc5nCLJxvM5gri5c+fKCAB51rix48Q+ArY4HuMFQ8c85Ng4zWGmACCmzUKzps0UTPNzgkokYPTeI6AkIKLeBSBA/SfntX79OrEDsFqS6qnBr1OtIDJG5glGBwS2jJkxPzGdG/fy7JmzCqoBHTQ+J7iH4bWG5XFXibtqRm1tGaATkxBks6m1UFbHaWBDgTgJF+dkCAFDAGMA28NcJqjG3RLgCLghYKUWaevWbWJQOQ4/09zx9VdIEK3nVLX18yotFdhHpskcZmxy8/Jd3OEGmqO9ASt2zHsGDx7kCps20VyoqUE+aD0DJXeMWmPxjKj1obTvtACT+4N5xMFvvhGrjhlQcMkMDH5Ndczt27NXLGnDBg20JyBbxDEzMH7GLNUomBcbF4tJtiqwHE/I5AcZILLQ1157TXOJdcr3c45qHu6ZyK937nSFzZqp/o/1A0MKi8vYkWwoLbU6RP4PFob9CqZfe14i7lq3aSXHTZInrAeuh3sAixvknrcbmBgTJwffZI1w7ZPDXD7tPal7Z/LvyOH93s358tL4e+MX/s39UmJDrE5Ee2FR0Wm3a9dOAV7upfV8ayxmGyaRZALzALAEy8bfWfvUyZKsAJiaTX+1ZOeoIKZMmSqGmP0I1cS7774nwNKhfXtJNJG6H/7ukBs4YKAYdZJZfD/1p6x9+i+y1w8dMlT7M3WmJB6o66UWluQUTNuQwUNUY9uhQ0eBnZAE5FqPnziu5BLfwd7HHNmCxDnhXIeOHQRIqVXl3qnnpFpXIMdnftpcZZ4AQC9fuuQG9B+ga2AMAYioAaZPn6Z9EsAJgON5wBqgzceaNZ+b8db0ado3uE/syYwRycJWrVpqbgDcuLb//b//L8ktGWPMwsh/spZ7Io3OxpQp7jIyadfj2TRaliRqJBP+axBnJRK8akFcCvhPaS8QWF6/Sd8WqqRB3H+jyC19KukRSI9AegTY05sVNk5Y4G+BlECc76+lYMdCiFrnKs/ENSqIulnTx7p77ummgISgggDXQBwMHKEkYYTVxNX6GpBxrn2gfJ+F464EZ0l+lyrl5NwASRa4xgU4AGBqIl1SosAY5gqWyFgNC3SKb96QzXOnjp1k7ED2lAdoMC2gkB5bfbLryOd4SPLwJgijbxaBKyxLs2ZNBRxg2qi9I+AwxitLTAtjePbcebF599zT2XXr1lWZVWR+tAfo0bOHBQbq33ZRjAMBBXJGXNY4Z1gpWBCAIEEVGd+t27bp+gAj9CojQ83fCWg5z8D08P0E+lyz5FqSnmFFnaFrIxAiSCPg4J6NHTNGNWM4MxJQApLpk8cYEOQiMeQcACEwPSbTq9GxCWwef/wJWYqTTSbjTNBFJh2TDYJp7oPNDQMFPmeswBGZGTIpgB8yTu7HsmXL1NpB9W59++lPJKYEOUivCAhfffVVN//B+XIAJAgjgOQ7+CzgEzBGuwIkpkg0sUKnxg4mEYYTsM91kASgnUOH9h2UwTdwYGY4sJ4Ej5wbtWz79x9wDzzwgAxTADUwfYAezmX6jOlypmSOcB9x8KQOiPNibRCYWyBe6/5mssgv1ZeNHouMDRKv4SNGqCaPIL86HnN5daznIKAd90QzmijXOiP6TGXuAhBKIF11Tk533FuYCuYDIB3Qxd8ZOyReAF+s3QGyzF/YZNVBVVQoWEZ6BavA3Aj1fFxnYKfMyj/TlZRVuNKySgFQcwW0RuEkB1hX/fr10c8x/UltFM7feZ96xsEcyODDmoYDdDdu2qh5Mf+BB3TvmINKNMXjLicryx0/ekzHQ95nDpq5uma1lgC8KYEUWCtz4mSsCa5Zh7DiQdb79jtvuyefeNICZIFOSzwwDjhwwp7k16unP9kLuP/sP9RTlpaUaU+xjik43NYIzCBDBoQ2b9FU49CpU0dfa2zJFc7Bao/tPO/0Cvuf9kK7GL2Nz7EGk4G5/c2vM+cicXOYNAAS0zkx1vybz5rhkLl9ch7sL4B82jdQd8ZcY2+C4a5XUE/JllDnyX1nHGDZGAdq16i1DRJc/oQNXbpsmQyROA73A8AH40tiBOMOgB7ngpnTkSPfae+G2SNxRCIFeSIsNcAMYDR0qDWAxyFTyoaHF6kNBYkpGGJYLuSUSGyRHWrsSGpEaEdzTM6nrHWuiT2DBAb3GSk43zfv/nmuvKzM11Ob1FUy9UTc1c2vq2O8+sor+tngQYNkvMN3YIZCEg5FQrPmzSUJ53xkftK7j9YqyRv2kUceeUR3ivnKd9P/Eykm9wCQyDixj7z44m+UhNmyZbMSomXlFQJwavadlSk1S2YmTeyjmhM8U2EdBeLKPRNX41xBgyYmp/RKjTBnwnO9dl/6njtlCgvnOV/30KO/SjNx6bAxPQLpEUiPwH+jEYg0b1qYdBexwuZaV7QQfFobbw/kfPFzo3oRN2vGOGU8qbXiIZGTm6cg2WrieLh4Fs4bmygGcXGXIGuYrMFLdaKsbQYdWhoEIBacxqzGxpr08pCjroG/c+7Xrl5Vk2ke/AQh4bO41+3Yvs3d07WrsrQUrMsoIidXki3cAwky+/Tpa0E0tt85uWINyMzu3bdXAQxZaQLwbt16qLDdsto8TLN1hdSAmKMkPadGq2aBHm64KBKQAAIUGFZWSUoD0OnYsaOO89577ynbTV1ReVmF27d/nxmStGkjoxAiOFlfN2qkY1G3A2vE8ZBIInczhsZup+RW/u8EVZw/1whD8+Ybb8giHoBGcAkgJHsLiINRwmENp0ACgqtXr2ksMbQABMA4EuQ3bdbUtW/XTuNN3R2ZeSSVffv0td5716+JySIznXpeoZ0F2WvAGQEe8kDqyQhykOIhV2WsCfr43j/96RX3q1/9Svf77XfecvfNnKlgBlkVTDBzkO8/f+G8HPA4Nq0asCxHtgRYY6wxA6ElBkHbl199KTYPKVhjb+xC3Rj3j3Mny8844CCK5fmkyZNct3u6JZukA1p///t/E9Cj1pFrhFWgLQO1NQSUTHICZVgZ5hSsj/o3RSLu9OlT3oHykkAFQJuAFPDIuObVzXcVVVVmIpGbq6ATKRoMc7Kh+fccCzXfqUtyEQFzvp+xhS2AQVFbBd9WALkaRiyMAQ6Z2L+T6ceBFaAGyOZ8Ya4I8OvXL1C9JiCJuY7Eiz5ZHPPwd0fdvgOH3NWrlzUOzMUgpeTfJD9YkyQ1uP9WR5jtWX+z2uc4HJf9AynsxYuX1GKBOUIiAwdYaw9BgijisjGIuEn/w33epdMkgSFhAAMaWkmYRTvmJsY+MN6MKefA+5gvgMZFixaqZ2Fw1gyAjg9hRrJ1+zb37eFDMj5iTXDOrVu30Z6C5Pno0eMCQYCm5s2aS7oHU5hfJ881bGR9IEmIyDnQ940LffN+7jMhALnUz91JzUCzb1jw0JcMgAyIszpGxgNJqNVhAoJg39gbYOXCnBs/frxqzbj2VDDJXGV/wFSI2lT2MOriSD4hiWVvYn4hl8Zdlflq7G2+++STVZpfOKSy/3DuSCmpWR43brySQOvWrVXyjF6YgGDAF+eK5J33IzEEdMF0I1WnRcxXX33pBg0aJJk7II6/C6BEYasyBMBIgDEPAXHsSzD4MNOYczGPHn/8Me2B7G/mFGv7JvsQkuQ/vfInJYRIdFC/Rt0w4wjQYs/7xS8elRQVkMm+gNwT9p/1hzSeusrHHn9ctZV8jmcc+82pU6el2mCcaAvC/oHLLAzl+g0bNK6UKbBGe/fp47IxyhGzbQk64L2el/FaJk7mYkFOSeKDZ26yDs7Yu1QG135noD+wdUn7Mf8ceWhxGsT93HWafl96BNIjkB6BuzECkTatWiaQeYUaKkmREmblb5lsAwMWAHmHuWjUNaiTEIhDBgaIQ3efk53rquUQl+kSYtEActaKVFbF9rhxcTLut4G4WhtjmCRlP33mMAQPZB9Dv6jAxOEaRk2WMvpRHLyq1bOIAJ+HcbBDB8Tt3LFdzAiOgwSiBOEwU3yeQnACDIJPgjNkcxYARK1XHqxcdrYs7nFMHDqEjLAxhjg7lpVV6Ptgba5cscbhzZoXuupYlaQ/BAVz5sxWYEBQCwuCVJFjIs+6cvmKstqAMx7+HINMLpJFgiXOkUAC5mbhokX6uwJB78LHdROQ2jlZsGrObGbrbxbt2MLXEeBCVvTCC8+rRoogHie3Vq1byk0y1OzR64xaDyz3kf8g7YGBpIk310qwS40K7FinTp0VuABQcH/jczi2TZs6TYCJ77aEgDe/cc7t2bNXwRw1TWTnce8E+IwYOVJZb3Nwo6Yppro8MvQFBfUEqBjLCRMnCPQRNCEPJPnwwZIlMqRBloQBB/V+E8ZPkAwTME3NjZqIFxS49evWC8BPnDQpKVE8f+GCeunhUAiLwv3lsx99tFKSqGHDh/tG9XFXUL++W/LBEl0f1wxIQh574vhxgTpq0Qh+WRNijrDZj1sPLQXPGZlqx0CAioyVe8q4ApKHDhniuvfq6fLy85MNrM0oBEaV9gjGMgvQeMldSFgQpMerY2JIYOw4HgEea8VaPiTE1iIDJPDl3mD7Pm3qVKupy8uT5JVz57tYhwCrYBjCWsMcx5p3Wy8+WLiTp8661WtWC3SzFgEr1IFxL/h+avSonx04aJD65GmdV1a6jNCw2Pd6BGxjyc9Y0Q8PloPvpsUE/SiTJkzxhMvOzJSDK4F5cKwNpkfGVFrLBPXCEytva5qA1uzfcZyNaixYowB1zpMxIXnDvgZjcvToMTG6x06cUGKHWjr6E5IUIriHdTt48Fu3b+8+jR3upH379ffna2Yf1ARa+wW7h0FtYCZENCP/6+2+1iik9nchORNMjHxkbo2ZFYjbexOxuKS1qCxSXTZtLVpNH9e8b+9e7QnWN9CMT5i7gB7AEOw26451aKYdZm7FPIDRh1XDzp/6XPZXwAn7JwY/nCvyVDGsvkUEPd+oTe7eo7v2KX63afNG7SOoFdiHMQHCUfjhhx/R+lq1apWYdZIyzA/2Gs4FEMXcoNUDMuqePXoKjCGPRB4f2EquFdBHMgcABzvGPdi5c5ek+CSiVn600s267z6Bu3CtjCPzieMj78QZFmn9iWPHNSYAVMYC6aTt1wMF1kh4ICFl7gOIOQ++n/mMkyc115w/zxr618EyclzW1e9//+8CstRmsjfDSpIwgYmjlo9zz8lGjVIjOSWmJvJ9TjJxN5WkVD2fB3G4VPJ9vKzW0l6B3ZVbNDV2kucaK86/Q//IkBRc8Niv00zc3YjK0t+RHoH0CKRH4GeOQKRN65aJpOW/B1Z8FgmJNQIOIM7YuOAkWS+vRnJKNVrOydWDL5v6DgVOmVZjlwi1cIqevCuWZ+KS+nwPDj0DGArDFfSr/43OQEFveGE/jSSOQHX7ju0KvAAynBtAqEvXLgJcAB0eVOVlpXIJgxEobNpUwSrucZs3b3LHT5xQYE82GfOSwK5Rg8T3YCMe6qTIiN47erSc/qxOKKYH9dmz51ULhUSSgKB7t+6uqrrS1a1bxy1Z8oFsun/xyCMKKmW4EnFy1+NhDfOHGx/2/WSzYTBOnz6j+jMe7AQF9Geq36CBABaBA9lygg2K+wkyAJ8AAF2X7+dHICWpVA3BlzF0ZHhpDk7AO3DgADF4m7eYOQEsCuwHQS/sFVJGPo/hybFjx13LVi0lP4WhgblDzoTEkCAbG3gCQYApxyJ7jWyTc8WNDTBWK2+1gBrJIVlqMu3UI/F65pln9F6YIc6V8eVYBGb0xuM+ADSR7eHqCDOzc9cuMXOMK9JL6gO7dO6s8eD81bg8GhVwBZggq6ReCzMKQB5Oj3wHc1ufz8py996LgQLZeLteMugEtuMnTLCeXr75NLJLxgLwiekN84kaRoAuc8UaZ5vpDKwI9ZCWCInKPIPkAGNBTQ8yMBkMaf1kuI6dO7lR945W8EoQyVhhQEGwrVorerp5ECcJX6idcgkXqzS7d5IEsAawWdQ+mhQrSzJKzh2ACjuMDIz7xLEBSoAbjsnfZa6SiPueWxEFngTaHB+gzTx0kUxXVhETg8IYhnYTxjpX6Br4DOPBsfr26ye5bCJR4xo0LNA6IVkhmZhvP8K5c98J6AHbDzww37fisD6WEQxH8vJUj8Y6pz6UfnOqYxPLZD3iOE9JK9WX0vaj1LpMzh8ggiwYVpe9pqK8Quuw+FaxW7lipeTBgIk27dq5Vm1au86dOil5QyIDxmj7th2SpPbp08+NGzdWYwmINaOYXIHZSCQ4tOaqr12Q6jE/gnlJKjMS2gfc7uhZy7B/n8Gr/awpG0xWazLaAPADC8r40RybJA6GStx35hfHYG+hNgz1Ac3RAUrBAEZtVnwvSZ4PuHJSv8aL/QLnWMYXUyIs/TE3Yl1Jru+BPTVeM6ZP11pQXWBVlTHlVZVirjg+QI97RasAzn316s/kvNqjew+NM3Oic5fO6snI2oUpRprNGmVdw8wjpwzAhWcKrVTWb1gv5p/9mb2SvZU1QE0sLQS458gt2ZdtDmfq2Mxpjo8JFWvloxUrlfgCdPL9sIv79u/XfsRxn37mGRku8XwCiCGlZM3BAIdG8gB3ZNKcAyAO5pDvQ5HRoAFrcr56z9EKhoTSjeJbui7qZ1nTALdgbKK2bqrzjLtbJcV63tUycU1czMspa+sna5k4ATXvamx7kyUZzOf49tYXaRD3M6Oq9NvSI5AegfQI3KURiLRs3iyRNJ3AHEMW//bw50HAg8Ea//pCeslTos5A3DgVtCtjTQbWM3KSbUUy1KRUdSKSYuKO5pm9FGmH1cSZlIMX50LGOgS8BLWBJSR4J3DiwQmgoSYFK38y4QQmBHMUjuMCxgOUYIKgrLy0VO6UBCM8iOmZtXbt527jpk2qCxs5apRJSAjwxCRaANi4SWOBOIIMAjvkZoAOk2plCExghnLmzFm3cuVHqlXjv4oK+iRRW1Tu3njjDUnaaBwtZ0jnJCOi6TCyQYLHP7/6qmvXvr0A6I3rNxVccR6AA9oDkKXm+2CIWrdqLQdJ+iMRGBM1USskwwvkn5VVGi+CxFBTyP2yWos8ZYNhE7lvNPretXOnbLepf2PMaISLgQughCbR1E8BAgA7ACgkjNQCAthoBk5PIwAzUk0MPTBnsXq6a27WLBp4txQDGazLAyuH3T6BMGwo2WYCNlhd7iEOhqH+zowzciWZAswQnMGMwFzyb7LayCR5nS46rb5P9AkECAIIGTeCaZioFStXqE5vyuQpklYBUGfNmq2ADVaQawbMw46SlWa8zp0/L3YOcIpJAUEq444BASYHAFnqLN9+620vE7vftWvfTnPM5nOW9U3LQj6Y0HfJOdE7ryphEo9LhgcjBGhkKlbX1Liu3brJ2Q6gH6RnBkyqkz3HQk1pAHKs16wodZG0DahWwEfQi2U+LQ2uXLnqXnrpJa0hgAlmG9xXGGeZh2AaVFmh9QiIC7WQxibmKmFCAA+rywuQVF5R7erUra8xZb4C1KwVCMkds9KHKaaujxf3g4C5abNCN3HiOEl6uW5ezNvA+PCdSGmZf9T2Pfnkk5pHjAGSMuriOBYyW4xkWMCSqXlzJpIVwaDCGDmrB2PMOA7nBluJKUab1q11v0neEMQjB6ReENkrTB/yY4xNUBogjwZYwsDs2bvPtWzRSoxvt+7dleig3x7rEQYTYJmdnekiUWMGufeYe+DmyL6l5EtuTpIFsX3fEme6Tl+jp5/e1suztiaO3xmIq62JQ2SHjDDINnkP48o+RuKKOjPkk7eKi82Ixc9JWKQnn3xCTBwSQcxeAOEBHNt5mKSX/YN7Tg0ddYwjR46StJRzRoYNQ0ciRuxvZqbu8fZt22SIhCSV+cQLoNKgQYESYLxeefUV7bPUtAKiYN9HjrQaUyTl/BsGn/2TuYrJDJLzJk0KBYoAavSXI3FizzJrA0Aih0QGc4n5yH6FYdUjDz+iPXbFipW6LmoA2feQ6VPPrHYW0aj7x3/8Rx3r7Tff1D5BQggQCDMIQINRRyXAPk5CDwYREEdSh32N758zd67r17ev9aErKzMTrLNnBGCZDxwLwIs7MOfMc4W1CxPH8wcQl1+nTtKdEjCHuQk1cjxwg7HJbXJKz5qnzpMgpwwgTo6lgDgvuU0FcWHeLXz8xTQTd5cCs/TXpEcgPQLpEfg5IxBp37ZNIgRaylZjNCBrazM4CfIL/q0MtkxPMl39/LibO3Oimj9TRwPYyiRwVa83Ainq66xPnOrjkjofHha1ZgNmkX17gX5qsJJ6EbjPcR7BsAAmBWbpxs0bApIEdDgUAtZ4EUwYm1Pl1nz2qWR0BPG4EmLj/MD8+cY4eRlJ0igkO1sAAeMR+vi0bddWUrzmPpjOiFqTXgLY995/XyYS1EtNnzHDAi+NQ8JdunzBLfngA9erV28FHQQ6SBMZx5s3bqgWgwwtwSAyUM6bGqSvvvxKRg4EoVjpY0lPdhZpU9Om2KJbPymTvcB4mrQt9IMKYyYW01uRS25aWSWZyvWXjwAAIABJREFUE0EpwQgAil502H9fuXpFVvXcTwLYj1d97J595hkxUjT/5lwwHkD+893h7/TdnA9MhtmU1+gYsCcErmTMMfcwaasZSQQLeQAW8iNYTDL5HJsaNOvjhmzWX9sdZjBTBfYiMMTBYj0EsYwFQTRgRn0LfRDHXHjr7bf182effU7AhrGHaQDsIRWlNor5gNSWoIsgC0YUYxkYWBIAzO3mzZq5JUuWqqYGWef5c+fciRMnZVxDTSDsHNl1q+P84bgHcIuci3kBYKKpOfJAzisKI1lepj53EydO0HfLKdEfM7jNhR5UYdxgmDO9JIqxYFwIFAE5XOd//Md/6Fph4JhzVj9KEE99DQAqpvEF1AbjEnMxtPkDMxccG9XEmsRPPOJOnj6rABTZmNWm1eieBwk2daLB7S/UYnHtDRsVaP5R98Y+Irt9mQVlSAoKkCJo51yoFXx08WIDYdWVLgdJpm8yjfukObEmS3zvuP+FPQ1QrOQV9XXZ2UqwCBBHI2LPaAcBywwrS90bYMLMZuroHsG+sPZgXnFCbdSosausrPb8hSWEzNQGcyGzgk81Mkll2ELSKMgeA2MSzjUwYOYcasZCYc+s/YwlygLIYuZnZ1oNpDmMYpF/3G3etEkMI99/4fwFJXRCH0hcfEmsPPaYjTEJHxgv7g37AOw4f/KSEU1NjYAeLDz3DJBOUiTUPAbn3iDfVBuT6pj20xJfe0hPSOTi99zTxXXteo+SP/ShhHWjXhXjKpgsgBFJtZ1ffy32kz6SXAPrFDdH2oEgywbwjxlzryTW4cX+T99NmGLuF8ki1gYGVIAwjg1wgxVk/vJeAKcavicS2uMAXowTLrMrli9X/SpAEzD2hRxxSRI2cU8//bSAG7VtfG7CBNrwdHEnTp50f3n9L2727FkCgNaEPqY9B7A2fPgI7ZPvvPOOfk9tL1J2ko3IIZnXtEmhnyn3gSbfNfFqNfnOoi4OOaRL6N7C9AY5Zd16jfUsTvaD8wZTvN/uj7UfINEX+sCKBfYzOZQu8O80iPs5IVX6PekRSI9AegTu3ghEWrVobiVrvql3rfQmkpRUBvaEDDfBCQFf/ToJN3fWRNe5E42E6e+UcBkEDRH605jdOQBOJif45fkAw8mMvLbdQKi1C1nCINcJQC45FDx0fNNhA5k1AgqAODLbMC5IB+fNnSs5k4xLYALoW+cSbuvmzTpvGqmeO3vWzbv/fj2QkSmSnablABI3Ht4EBfSS4kE4ftJE16B+A7Mvx346N1cM4+nTRZJh8QDu1q27ssjUkCAL4zvr5MPSFSm7C/hBpgOQgikgmwzzQXE8boYEQjAiWMzDGH355UY3auRIszDfslVgpG+fPm7c+HECqqEGLlnzETXrdo5tIhiNZm09IyYH6pN1XrVb1PPgkMl5wDQRRCOrohYJMxUYRNwTH3jgfgX81IPwH0wU2XfquAgkH37kYX0TABqgSdN3gihMIgiSYftwrATQEChzT0MASkE/P8dUATMPpKQACK4hNXlwp6VgwWqtcUtgIEJgW+tuakEtP0eqd/TYUcmmnn/+eQEOgMrChQusPUVxsa4VqSUZeOYBQQ3tEsiwY6IQ2E2CO8xwaB6NFAvQjVS3X7/+CtxgLmB1jPExZ8o7vexazWkQgMX34XaIvPLo8WOUkwo8MC+YH8wz+rsRbFr9Go6I1rA6XKfkmKaDsrGORsW44c7KNQPUSWZgWEHtJtOEOUtQjqMgve1CTzYCuNOnTrlTp09rrFhnjAvnQ2DKWiAIPX/hkquKAeKv6vi8GG/GkTFjfFljig190oZx4pqrqsuVZGnbrp1Af9cuXVQvJ7bbJ3f+/n/9LzVYBrBy3jNn3udyqDGrqki61XJPGA/2jyCFu9OY275itXzBfRM2B+YMQIGUGPYFxp96LsY5uGJev3VTzZdhe0h2AIDbt2vv6tWr74GrHdsk4FalZvsb/1Nr826SdGt8bgkLc+ENLQZ8DJ3sF2f1kBZkc09Y/6EeEVaWf3PdgG0lOBJxV11BmwOTUnLfSLzQNxAJLMdiXsGSwyS3atlSclskg7TO+OUvn1NCieQNwB0ga3PfgFs4X+Y37VaQG/JzzgPXXsaN74HVY25xYXyemlOSKcwf9nL2a8Z5955drlfPnto/aasCaJ8xfYYAJWMNuIT14rVly1ZdOyqFMCbMV/a2L7/8Stc6efIUGcoIpDtjXdmvAYt8DhMR5hcJJ/YgkhnhxZqhNo25JOm0d5KEseW9rBGul7q+9u07KNEHoOccOB8Sc7CYJO1oi2LKDmMC33//PTdnzlwlVJCPch3sLfyHpJ+9deXKFW7YsOHak/k5CT5AVlVVTAoBQGh+Xq5qLK10TZaologUiLv5s0FcaDQv2alcPK12XfJK5Qd9UsBnJBY+/ps0E3f3YrP0N6VHID0C6RH4yRGINGvaJEFwgPRGWTnvHClHPW+IQXY6BCQEBbwK6sTdvPsCE5evpsaAOIIXngHUQUQitC7wTFySkQgNB0LQYueYmlkOwU34rvB7HpJBPkYAcO3qNQEK2C0AGg9LLPoJTiyow6ikSszfgf37ZSkNmFFj5y5d9RkLLLIV8ND4++yZM2IEqKvCLhrHQQK+kLkHGCLn++rLjZLvETRPnz5DBfMCsgKTyM1y3IED+yQ3ItPbrds9Cmb5PSwUskXs7fk9zBc1EHweAHTx4mUFtARVmIRwHvybDK0FcYBJcwQNARLZ0xB0WLI1tGewcWbsCLiRilmD8CyxkXzn0KFD3OmiU5IwInODAaFmCnc6rhe5JAEFNRkERpwXwcvDDz/si+N9H7/yMp0PhgfIAwEdMF0wS7BbBEjBphwjgoMHMFQoV9YZ1zUCRu5rav3jnQPx2syygVYvyQ19sfwcVtsML0EzQ5CY+7ff/5ubM3uO5gxg3Vz1ssUAnDh5Qn2kzMq/QuDiww+XS8ZEj75QO0JA9sYbbwp8ktV//fXXZOzA/UFahuwrSJR/jInjfhEsmmthmQXh0QyB9x07d7oz584mHQ0JnDFXASg2bNjApHE0l8/MTEoQg62+mnt4KR3z/+SJE+6jjz9WkgIZMuwK9UtcN/dGErK6VudpJkdGnAPkYRsJjNWY2/cgBEyFeiP+ZIyjtLqAUcR0J7+OyxXzZqwR8luCW9gKvo+a0hvXb+h669TNVUCrHpAwHv37uUEDB+kzMufJzHCvvvKq+i3CujA3WQvDhgx2eTk4CFLDYz0kaTXCOYSWCHeaO6Y6jAiUcj9JmsCAkoxifgf3WwJYvh+TCIxQMKFZu369O1V0WuYSJFQAluw5MKqsI6TjvNfGxIwiTMkAqCPBYsZQZu1v6zMYlAQmOTAmwdE1tY9ckEfb8rZ2Cfour5oIyQ1+Fquqdrdu3hQ7hXMrqoUAXG2fSIjdpeE2oIX9gATM22+/5ebOnSOwfPTYMbd923YlYpC8IrsMbUzUjw+XyvIKMVwkx2picYE/ZNawf0wkseF+LyIBgBSQf7PHMn9JxFE/i2kHoA+JI3sN8mrOc+fOr1Wvx7zAAGrP3j1qxwEQUqsT1nWsRp/hWcCcpn8bBlZhPBh3anipO2XuwJQzdtQik7zBiAimkvuCSoIEF8e25uVWs4hChflC3RvyagA8vd0YXyT9rBkSLAX1CqRQYPwYA/YZ9lsSRG+//babPXu2vt8SLwmdN4k8zovxx2xo/vz5SkRiEoQShGNXVFapJx7JwNxsTKvoIennUei96UEctd1KvCL9rtvoB5m44HSqxK3vKaqesUhvpeDwNbxeqpvuE/eT8VT6DekRSI9AegTu6ghEmhU2SfAgtM27NjjWFh4ker6tQCq4qptT7ebMnOA6d+mi4EuskGRu5kaJtPKOckq099+zwA8gzZgLM1UI31X7O8tqW+0GjFZMlvfI8ZA+hjqwyVMmi+EiE0yAjLECxz15/JgartLgl35x33z7jWvXtq1s2wn8kHaRjSa4wzCBQJy6CrKgMBmwkGSvYa+OHjkmcMg5AATmzXtAmXkCOJP6WfZ948Yv3fYdO2SVTZ0UQBCpoTmZDVBN3XvvvS+7/qlTporN+mLDF3K8o66Pmgq+A3aCBuYEYdQ4cZsIqoNjoEmbLGtsgMbXxiDpEmMF22LN0anF4UUmfPOWLQqWyUwT5AUTCIAejbhpnks2nOsGaPJeWNdLly8puCNYIdgJBjKSMlZVK1DHwh9zFQAa8knew/GtJuimMswEl1z7gocW6LgCIcj6ZPbwwwxWIkUeFFZLrSTXenyFYNnkQDBeFky//PIfxBSQJYcBBXgh6+T66FHXq2cvBd4cj6APQIXboBpZu4gCXpoVA+Cfe/Y5gQeCMwAdQRbMASYFYUwC43JnQGGBOHOXgNFYDmvwXVFV6bbt2KFz4D0AS8aaeUnND+dMHSKfIVgM7q20BcCVkAQHYA/zCWo6ufdIdINslxpIWA0zN2kkiRbXSZKD78HenAQDtT2y48/OVg0T58bcIYAn8OcVB6L49hYE8QTYSM9gWVgnuAayLpCYIT1jjsjsRdJZAA8N4D3zH42q1x9AEwkbRkTffvOtxpjzgBXjz0kTxrnBAwfofnD9wYmVewTDZ6z0HVMASZdbQAWsJ/ObWqMePXpqnTBnqOcTqx6rdrt27pI7ZUlZqRs8ZIibMBH30vqax7DujAMSayWwuB/0f6sxOS97C03bsIQPgLOWhbN638CohznMz2Qo46Wh1ufRjHG4v8bu2roO0lPuP2MNYw4ounjuvOpI2QeZu6w96rYAwfQbE8tadFoADbk318Nce+edt8W8sba5PoxI2P+o9bWm8jQJz5X0j/vHuSDJxm2WscfQxXoydtO6V0sNx35Vae1YMjJ9b0ADuCdPntDcZg/i+kkQwdIyxzk+9bIw+gBO5ir/AYLYowDYAu2xarfz651KOPA+kmbMZ4ERSZCzZE5z9MgRrXvqW/kuatQYP+rtGF/mjBQcGIfQX8/XCnKNHIc1zfhu2bRZiUDMTVjv69att3riJk00bkiybV3XNljHNOrdd99VzRznr+RiNKLEGmoE7gPPBaSpzzzzrM6D9geffvqZ7jvqFoA0Dph5uTlypczybBzOlCQqxcQVw8SVmKtt/MdBnKS4/qlvz4zQYsAbmqUsH36fNja5q7FZ+svSI5AegfQI/OQIRFo0b+rdKalDyTRXNx4aXtYWpJYmAbKGs4C7vMxKN3vGeBWJYyAi9u02EEffJ+SU5lRJ02973c7EpfagC4DtTgAuWIuHejj1MysuVvb10sVLSYDAwxWABCgzu3HkLBF3imL+vXsUdME28IRt0LChtSLwDYfJpBLE8bCuX1BgbGI0qqJ+ajlCTRK9xjAxAHAht3v66WdcixYtfbCCjCnTlZTecmvWUCN0THU8xg6Wi+mj9xhBEdIhgqQx945RoIJZBjVn/fsPUABJPQSZeJoZW80QASvtBHJl+c95WJPhuPUB8mKXv6qNSzgFc1xzQf0CBRBkm+kThjkABgQEZYBCAgACPWpRAKYE+ARZGDngglnYpFCBD72RqOPg/Zib4BJIYMX5EBAhNYVVpBl2xw4dFXxjigELQ/adWicCmB49ugvoEdibCyn1HWZA8cOvIKe0+VRr6GBJiGBeERwKA1OBwcRLL7+k8+G8AAe0UmjZoqUYGQIxgk/mDMEabCP3hflNhp5EB/eOejqaGwOIuAYCTd4DO4MUjH5qBLI/WaOlVh4AGGdN2ulnJjfRGpeBc2XEKUvPHKOVAveBYwKUaAtA4Mv9YW2G76qurHQ11TF3+dIljSfSL/pQYYlOc3Zq4TA3odaS+kiCRSRigIbJkyapxi+wCzS2Zy8gMMZQprDQnF0BDDB9BLqS9rkafIwkma5f0EDzVExdAhlrtuYbwf3ZM+c0ViQ+kKcxdwD+HJMkCewOg0FNKceG1YAFJbGCFBbWhzHg/Y0b1XdzZs10ffr2kUQYJkUtQXxyg/t1R+DsIgr6aW9AcM+6YDyZ/9Rs1koWzSAIlo57yvsmTp6kNhMkHACo7AuANZMzmhusjFSqY2LjmcdqVyLGzJhMwC8MXW3drxmF1DJxwcCkFuAxN1Tj5E2ekr28/AUyjrgvsn+wThnveDX9HouTjp+Ab6uti2rdso8cPHDA9evfXzVkHNtcGDdKNUCNKnNq/4H9MjpC4QCjZCqAvCQLrPlDwmHrNtXcBamoOdNaS4sA/lg/fC9rjvHjeIcPHRbb3759O91nmClqy9jbODbnxJ7OWDMf+X7AklpEkBQCsFfHtCapnUO6Dgg18ylr5QAo47ouXLwoAxoAHnNlw/oNMonq369/UiHAkBprb0DZEmURORUDLvft2ataSRxxmQf79qHw2C7wxBjRa5T7g2kMzyC5HJeXyzgKkLlgwQIlOXjOML7sMdS+IVX/6quNeh/PExKTfB4DJ0zDYAKpj8VVGDYzK9OexypPEICzxCHnUVpyyzNxEVcnnwTknWviAoAT/Ev2FPVtCHxzeTX69lvxoifScsqfjKjSb0iPQHoE0iNwF0cg0qJZ00RgPYyRC7UaPMRqgw0LFI2hILDLjZarTxyGHgT9cgFLkVPCylETd0c5JTUiPousa032jPP/8AKkUD8TJJSpkktqQcgsExTiIGdMYFRyOGSAPDgJ9gjmcLGrqqTurTRpYgBzBYjjYWlOctW+IaqZGwRJYtGZM3rYItXioU19nBl0JCQ5RKbz/PO/8jU7SNGsH1tR0Um3atXH7mbxTfcEDV6bEJRYHQZST4AaQAeGhOwtMkbqxAhkcHkjs42UiGAFUNq7dx85pvF7GBFYJOq3MF2wPnkWQAbXsdSgEPBGmwOYP5PMwoJkqFEv54X7IZI5fkewR5H//n37xKbALnG+ZMAZB2RxBA/btm/XvSewITgErOJIh7kH/chwA8VZLQSEBPEBIAOQcIpEHkVfPKRTBOGcF2OfLOv7wTA8tL4ISQGLYky2ZW6PwWktBMsEkKVlJWr5AIDG1RKmgHHDIfTihYsCFxjfnDp9yp09c1bXjiwLsxkYBObKihUrJKGEbVPtnUu4Hdt3uAsXLyjw3b1rt4I8eo61ad3mR2viglthcJKUi5/MNqJit7ib3H/qfZA2hnnOAJEwgT0BXKnNB3MYeRnsQ3VMdV1f7/habArgFHC9aNEiMXj0s6N+yMxm6mithF6LsAAExLTkqJOfr3uO5BQZF4BEzJ9kwVEBTwXprsbFEub2CMskIFQTekua0yt1pLt273Z7du8Rgw7QMBfauBJGqTVfQdKtzpKRiK6TujVAHskAfharqnCDB/aTLJQ5TMImMHCAoh9+WaaD49DMHUdAEhsH9h8QqAQUh3orkg0kUlgnsFEPLnjItabHF8Clsspq96rNLTMzEzkefTHNwERyQoE4wCVzMubdUq1O7bbaY2/xnpq8CnVxgUULrrNmbJNIShEx4WDtsT4xHbFxzHDVKAWqqgQYqLUSQ1ht7L3cIS9eFPMGwGnbpo3uKYCC2lgYn7nz5qphOeAVRpZkHfOMJINBAuSitg5ZG3yWOcq1cy7sWdRvsT9wv0ISMNTzYiSD7JYEA6CK/67fuK4Dq21KLnWp11SP2btXb42XyfsxrMpJkZBG3NlzZ9WPk6QeZiisz1CjZn0N6ypZxv2dMmWy1gp72OrVawQ0kdHyUssD76bKOBmAMUkh40+yiv6SJOLmzZ0n8A2AI+HF/ACg8X0wvDBqOAgDqtj3YXZRcSxe/Jjr1KmjkhrcJ/YcauhIpqFOIBk0/8H57sb16/pOzGW4FvoJoKKg/x1MXDQD91GTPQcQF/UgjvpuS4S5HwVxel4owWrqhVDzLmVHokb3mHsbDE/STNxdjMzSX5UegfQIpEfgZ4yA5JQCLaGGytdPJZ2r5D6HXCO4V1mgnJNR7mZPHydGCjMAPo+EEp6NrD6peZNTelMTL2fjnJJySp/lq5XCpdY62dl/H8Dxs1AHAigAxFFLYDVIUTEpM2fO9DVsllFVg9qIU8BlmXDLCJtpAQ5f1fq5nY4FJZJ2xmskL1P/LG+HzXtV/1BaJhBHkPPUk0/Lta5ctupYr0fcwW8OuNWrPxUoWfzoYgFdzhH5FkEFLBefp//a8GHDdT4ffPC+ZJSDBw3R73A0QzJHoT6NkkOhOQEIQUmrVq1VS8JDngAkuFamjlnwGSNQ5hpkiuGvBRkPQQb1fAYkzKUw9BIjIG/UuJGCZ8AjL8AmQRZ98WDV+vbto+CRzxLM4ECHNAi7b2rFCJJffPFFHV/Mpq9PCcYigAjuFwFKAAc/DuSYIxYIh/ulMMSDuMBYKHBUSwt7MfYb1q9zRWdOq+GuObJZOwvGTu6DsAR5sASYMtQXaOe6+T0MEKwvLwJFxslYhTqqOft6507JT5FqEfgTxFObEySHd1qLMuOhOTtGQNiEqyebz/7DWviaVJwXAfsEjNwzBXXe3p+m48gOYSBoCkw9TGYkIrdMZK1I62BIWAPMTeYRNZ28T82ulZiJCtBg8gOIe+21P+uz3DR6omF+QRCqtSvZmbGFmmecR7zauQyzkQ8OjDQ5JxgsK6uQrO/qteuyar9VXKJkCkDI2klUWkNx6iX9WFjAbwAB+THXyNpSgK2mxjjARl3prWIF7A899KCAXGjfwDimuj+mjr0xQ9YEHCDBv7lWmGFalsicokULAQfeR2CNzBlwP/f+eX7MqIMz2SnfU10VkxJBrJtnU/lZAAZgOwLkUCcpZoqkE7JdAb/QUsDuf5jLCsRhhAjUlUTLFGOIScmevXvd9WvXBKoYc90T316BdQHT2LFdezfv/nmqUSUBYPV+UffkE0+IQd66bauYIoBMMHHZt2+vGm3DKtGQm72ShBHzCPAX2HocPJkD/DskzHB7ZH/TGMSq5TAJc8l9tv6Y9pzhPFhTLGAYK9hh3k/CQTWVdUwmzJrjBbMr2ajvYQa4sT6dNv4wpQBSZIy0RGDtWnuJGsnlYXSRprPWSUgwT9mzWM/sn0iqYQYF3JCs1sQk0+TYmufRiFhg9nCSOLnZOW7q1Cmu+NYtt3XLFtXxAXA5FvsA+wHJEs6HvbZJ48bu2PHjAoCLH1usemvWgOpfL17wtcpN1LAcsDxl8mTtmyQaMVDCcbI6FlfCa9CggS5Lvfp4rpEwYf4ENq7WnfLngDitBS/R5R6iSqHuEaUN5B3jwR7I84rxXvTE36SNTX5GUJV+S3oE0iOQHoG7NQLqE2dgSf9by4pZH4Bk3UXo5RbqhZBTTho3TPUUPJDVLFZ1dfhpw2ZZjx6eBlJzeFbPdzNKfs9t360g0bLZt5maiBkzUwAFvTJeiLrS0nIxCmTRkfoRaJJ5njx5kovFQr80YwtCoGyBJ7JQHL0sUETmp952eoBbfQ5OjTzE5K6W7L9krpjWP+ioAgMe7IsXL7b+bPG4zoPv+mrjl27z5o1y+1u0cJGvh4mqjxYBE4EERewU1ZOZpTfcmjWr3fz5D6qZ87KlywSwCgrqK4iWCUSdfM0L7gWNYLHVhrUL9XCMiWWZowr6kYnBojFeyCet319cYIkx4cF9+PAh/b1fvz5iXhh7rhvGkKCac2U86D8EMLH6qQYCzwAeXNUCk0PQtWXrFjX6JXhD5vrVxq8UWGEkQ7AMK0QdCYCO/mQAP3okAfwI9GzMK7wU1oI0xorfmRzMeqzp5dsnhCSAjY2BIavXMUkd/ybge/nlPyronz5tutxIgzTXgmkLMHnJxIPvkazKsv808ub8kRsyRmTlAXtIJ2HoaCSM1BQwRdC1edNmBYdYncMo8CIQCucjIOHdA4ORiL8kX09DX8VMY32qqpShJ8hCkgVLBvjh84Bygkn6SuHwZ4xyzCR7zok1wNQEMMp8Yu7CGihgQ3rpjTEY3wULF6kfFUycNV0vUTCPUx7MFc6C1Jhy/63mNFfgBMMUbM6Z+zKuqakRiIdloQ6VDYD1AvvAz5FYWiBd7mJx2EZj+LjvwZwnabLk7ew5V8aB8eCVGUFGV+0AuPSbe3TxL1z9gnpy7ePF8fgvNF0nGM3NreMuX76ovm3MeeYv8w2jGtYfzqCwJZwnzDAuiiRrAJAkGkZgbuMZIfaiwFBwbuwbgDiSQayx4BQrsww1Yk5ofALrGiS+4XhWExoTuAhznvdwfjBWV69cFYBn7Zw6dTLJ7ohB0fdR83ZLiR1A0JEjh11BvbruxRd/o7VMX0rmECwZjBE1Wrg1Mo8xkoGZBiRSC7l06VJX2LRQMmcACDJE3st6xTKfex/2Sea0TJ8ka6xxH374odY4+xB1cNRwyoxDbqBW7wmYEgvtW6QwlsybUN8X6qKtztHaTfBnePYE8Mh30+6Bc+P6x44do9pUk1Ebs8SK5vxg/gH6yCm5bxix7Ni+XTVy5khJ03qr90OGaskUayWDzB55PUoDZKPZOblu3Nix7vKVy27d2rVSY/A59VrMypISBAWCyWCjGpstm7e4VZ984l544VeuWdOmJkfNypJTMvNPTee3bFE9HzXQrFeuk+QCzDXJRvYTWGKx4BkRl5uX40I9HECOay0tvaW1zflXVcdcnfz6LpLha1fVtNUnCbz2HvbyVkmJkji8kMTzWSSyJte05y7Plv/xD/9fGsTdrcgs/T3pEUiPQHoEfsYIRAobN/IgrnZ/TpUtph4jyfBEI65hfsRNmzTa9e3bT0EYDyEz9EAKZplngR9YE+8IpyAbgGa/8ibctc6U/D5k0G8DcR4EEhRIPhLNlGyr5FaZW79+g/pgBYlSx44d3Ow5sxx9XvV+9WgyEwbrm0a2284vBFcANrKiZiBgLFzI2Gdl4RhodYIKmj1zRyYcO276Bc2f/4CODTgieOZhDlOGQyP1HQSAgDnMJgg4qPGg1oYaD5o5E1QsWbJE54OVPfVZ9EqChcBWGrttAk6+H3kmbQBoULx/33593uqUspLXePXaNYFLgimK6MneA0bJUMuhsLDQXb2WmLQBAAAgAElEQVRyRdlgglXMYQggYRvIygNUGS8kQcgGedATVBDoc1zMYZCCch7Ygod6ERwHqZ9CqkV2HFlhahAWrPC5DizqJ4yf6FavWaPrIrBkHBh7GVhUVSXNTUINUADfPyaXo86GoLNhg4YCHMwyjodpwOrPPnczZsyUyyOgJMiIA6sXgi4xQj54ZE4eOLDf7d27O9l4GwCF+QagzuRtTsYJ3LehQ4aKjeP+ILPEaU5W+tRqZdscDK/UOf79tUpJVzRqdVahFpO/43KHkQS1QgB1AFVghQByzZs3k5EG64RgDmt1HE45Z3qfEciHAJHvRPqFzLagfgNXVV3jsmD9Ll9RIFzYtImYi169enjwSd1lwq1ft07JD4AH5g4A3oYF9QWqmHscH/BDfVPR6TOae5wLcweQwVhYz7mEi2YiNzSgk3rPDeRYzBl+F3prMW7VFdWubp26CrRhfwcPGeimTZvi2ndoq6A91NoBGAFGnANrG7CZnWPfBxvF3KI/GedLs3Wa0NMyAxk1zBZghHNnDZOwCMkB1ohqA72JSk2Mdg6hnsoMMtjLzMadJu9m6iFwqs9mqR+dMbrIMwGplWKAAvNErR9z6uA3B92pk6e0ntm3WO9ipTLNlZPWHiQlmFskEajjXLXqI3fi5DH3m9/8jcA3SRdA5OVLlx31agDD1157TUmZXzzyi6SZCyD/jTfeUPsMAAX1uOx51MCaidP9CvRJXKgOMdROxRNKEMC2rlESIFPXAQsMuzRpkpnBcK2MgfaszEzNS47PHGJ9cAwDeWaignst44eUHPacz6JOsB6OJ9zKFR+JOcOYhhpV5iT7HTWgxuQhw4zJGIeE1PARw5PsKfJP9jdqS787csSdPnXaf29C/ThbtW4tRhMgx9iT6HnpDy+7MWPGucGDBrlDh791a9eu0+/OnC1yAwb0d8//8nm9r+RWsVhAkg5Z2dnu8KFDkpc/9dTTMojiPdwvACAMMHvUoUPfan+iXQlzlnlOolCgORbXXj5kyGApWZi32TkkeRi7WjaOa8fwhYcxtXR5+QUukeD5ZQAuPNsZSxquU5JAsgrDrOD+aoY8lixjTsJCAjp//T//3zSI+xlBVfot6RFIj0B6BO7WCERat2zxgyAuyc75s0kFcTmRcjdp3HA3cOAgZVcJdngwmHyS7jUIK02qFfHifT1AAHE1t2cDv8+kWHDrWxCk1MvxYCdwIMtNUrG4uMSt/myNu3DxkjW8rom7tu3ayK4fi//q6krfn4kHuf1e9W20FKBxuFzHjOlQNr3amhMTKFggWuprrBJ6kArIEBhEIgIqBI+YBGAPzXH5HQ9ApGprPl+tAIxjIb8bPGSwQBdtDsjUAvI6dOjoRowYLlMCJGxTp05TkIFhCr/nPLGqpu6HAAhQgk079SbUrsBCIq/BwY+AEzMA6nioZWOszp49I4YURo6Hvsn1nIwsADEEtYAeAvnP165RprpP796uabNmenBjpsE5ql7Oy24IaAg4kPYBVsxWv1jgjz5b1JJRj4U5BkE8AIEx5dwI0mCuYAMwenn44Ud0rQDb+2bN8oY0pQLCZKkJcLnXBqiQUFJvRN3VD8cSBKxIo6hzE7PnG6y/+eabChAfeGC+gE8to2J1nlbPFVXm3BIQJmHjfeobVlLs+vXtp+CcQJFXAInce0xquBakqQSLgO7/+q//0twANDJ3agGZsdQy3/gB/5aMjGyXiFsygc8FyZzJxOJi5GAxCaYDI8T7/vZv/0b1V9xfgmQCSRrL00oDUA3wDAkPWFqTxPYV8Ck6e96VlpVLWkqgTJ3SU08/pXEkIULmn/u5bdtW9+GHy7QmGLeG9eu7evl1dd9gBRk+AtuysirXokVTzUeABWsM+R71cpxzJT0caW0Ca1BFjZyZEKkmUMYgVqtjdu9m+Z4ch6xcV1FeKSYCh8riWzdchw7t3Nhx9yoo5/wZY4JU7jugByCVnZPlYjGcEquViADcW91UPdegQUPVj1FXe5L+eCdPGcCqqnJz58xx/QcMENNiCR5zUgXIMX9Y+zXxsH/YeXI/ZNoSj7uKcmTMObfdK5OexpUAA5RILqp+e1cEuDEq4dxoyg3oCvNRYwcTG7H6W+4D50AyBRCHjT1GHp98ukqut7DHf/rjn5IJEmo9YaRJHPGdTz31lBJSgFiSK4AK2GMzCRmjmkEYoyVLl7rBgwa7e8fcK7YKJlbSxlwYIbPJ4DnAmFpiqEZgirnF2HLszp07iQm2PZx+fTm6LoEW70irVgZ+7Fgg7DmACH4G0GB+bt26RfsfrClM/rBhQzUP+E6bQxHt5/ydtfDGX/4is6Fu3bvp/h088I3uLfsyYP6jlR/pXtLv855u9yjJgDFThw7tVXfMZ6hZPnDgGzd79hztXwBbkimsI6SOTz39pLt+7boYUeYf1ylDp4oKObPiBkuihb0SAM89xIyF/ZUkAvso9y7U5jG/Vq5Yqb2DNUOTdBJtuM/KdCU7w9XErB+g6mRJ3JSXCfjyDpIy9QoaaZ2F+luxnt7MCDaSF3OUpBegO8zb8BxMVTs8/NTfpUHc3YrM0t+THoH0CKRH4GeMQJKJu9N7U8GVWDTfakBsSUaFmzJxlOqACJJUo+BrLqLe1dGMCWqZOIFA4TeTaeiYXsLmlZxmgpAK4pJ1cZZ9JKtJQ2EMREpKytxnn672RgmW7efhOWzYEFdVXWEyQ2+iArPEsXnIh0Aw/MmDj/qYYO5gTn8EjzFJNtXMHKbAS36CvIRzh2lRPZcviJcN9fnz7uNVH7uqqgrVNvBgHjR4kOyzMdDAcQ8QRABxT9d7FJBTe/P4448p2IGF27cXYxGaMvd3I0aMFJvDuJA9po0CQRTHIACkMB9JDu5lQS6nrH1NjTv4zTcKbnBNI+AnCAUgMeyMCQERwQsZ3MAs4oBGsG3BZanGXG6EqjszCSrObmSUsQKnPQGyJoI/DA4YPxg6akIADoBEMvHDhg1TQIPjWl5evgJMAlbke1wP9Ttt2rRNNq/melXbltJTC7D+YyCOOaX6o6iZ0ZwpOqOmxWTZCUgZT5hZya186wH7DmvTYPV19m/lHNS4mfNIKGAFJDJ3uQ6CNGN9Eu7GzRsCce07tHddOndRreOWLVtUH0OD3yDtDI56akL8IyAuOztPfbesP5uBPoAUr8AGwUIzB8wcJKa5061bV9XryE0TOto51SnRzoGkA8wU5x4a/bJmqOchYN+8dbs7iGNltZlw0D+QewIYJznQtWsXV69evubM/gP7NOdJFJwrOuuuXr6icWjYqJFvgF1P39GgQSPVB2EIBMt1/MQJz3oDMCtcQrWnAagZ8Amgmh6NzGFAXjDTQD5K8JtAVRl3LkvSSKST9CCsdI0aNXA9e/VQE3YMduSYGzczDORlOPcR/ObVydW95vqp+YJRuXrlmiTFtJkA/LJWCa7ZF5g3SH5hE1k/gEdOSvJeXz9rgMP69jEWqkGTFNzMXVQ/iMwT4xPJH0tUB0ayh0A91CWxTpG3wVIxB4P8lHFR+4mKcs3LDpLXDVGg36JlC2Pq4nElR27duuneeustAbC/++3fueXLP1SdJIkawDkybAxLjhw9ImMTc7SN6HqOHz+uJBVA5cEHH3StWreyvWfDBoFblAEkhoJM2Rh0ADcN5mP6HcZGyz9cruuF7eM6OT57BowSeyaJqfCdAsOYY2VkCDTz4mccT8AiEpEE8vDhw9pjAE7cgP79BsihFIddxpPjGbhElor5TpY7eGC/ABj963gfa2rXrt3quUjiibUxoP8AnVvoMciaOn7suGTAgF6A4uuvv+7OnDnrnnzyae11X3yxXkwj6+nBBx+w1hoN6htzVl0l1UQJLpwF9WR49O2hwzIXooY8SMQBcRg90cqEezNzxsykUybXsmyZJUvYC9q2a+dGjhjhspU4YO6zj8UM1KnhNyCOecTYOFddXePqN0RSb20zwrwkscF1w34yn1l/Ash51C5aIhJDnlACERyAF6TdKX9GSJV+S3oE0iOQHoG7NwKRtq1bWs/P8J0pzICYG/8bU0TWNtvOjpS5yeNHqOYH4IAcw4wYqOXJAHElgZrxavYCUxmM+x6Isx8n33i7nNLeS7BGLRXSqMwMAEiZ+2jlx3IBA0QS3PEQownrtWtIwszcguw2QRwBEA/GkAEPcqdQZ8Xvsb/GwlnZe9ViONXGhGbiPLAPffutJHv8/umnnxabBbDkumFgAC47d+7QQxNZ0i8e/YUa1FI3FQwNCBKob6ibn+9WrfpEgcC8eXNVd0FdCQEJ54I5AGxOcHakGJ8aM/5NBpkAEHBE4AWLMH78BAWmvMzC+pTqaGBCaINAQAo45PgANVgpFcZnRBWYkEVH/oTLJPK40OTZ6tVwKjPL9M89k8ixcHnjRRBDRjpI/Di3f//3fxcTiQMlwSkBySefrFJwT30KoJeefUuXLhOzhySKwn9J5jw7RlABwAJ8wcQGMHOnZRLqZwAxGGoQvHFdBOG45fF72IJQcwVrSg2buW4SbNNKwKRqTFoBCExxYtTnwbxggnJLQZhJv6o1HoBQQBvXg0SL4IjvePXVVyRBQ4LKvQ8OcDaff7yNgjm7IrsyC3qBTy8D5lz37N4tmRyv6zduuKaFhZLyTp+OBLJXsuZtz57dYghOFxVpPsC+AYZZE4EF4LwTGP7E4mJWYFAWLVwoB1eawvNvWBSYj1OnT4qlBZwRXL/7zruuqrxSQTDyXuYPQSDHD3JI2GYAJ/U3gETmFddWGbOAHUmcsW/GGEteKNabes6s5NplvGGcErGIi8RhXMxafdasGe769avu1OkT7vLlS1qzrAsSIIC4iooqGb8QXCOn5H7KYRK2sqxMNabIsmnpwM9Vl5aBUUutNBJQgxyVvUZspuzdrY6Y4wDgSHw0btJITAtr1OaqtcxgjgCGYSth7gBp/B6gKQkhrLM3e2KfYz9ifmKOAUCjvxvreP+BA+qvhuHRjBkz3L/+678KOCE5/OTTT2Tcw7kuXbZENX5///d/rzWANI8aQlhxAClMLiAi1MmNGj1Kfz996pTbtGmz9hfAC/MZYASgfe+992R4MnrUKF/HZnLXYCwFkw0oAKjSdxE3UvZKroX9REArGtUegaEJDChJJv5kH+W+cW/Y4xk/3q/WA8ePqzYNUCfmv7BQvTNhzpgTMk7yez1rxPYqGMsKt2zZUiU17p93v35GwgUTlj69+2pvJDnBeHE/uAdcizXTzhFoZD6xf9DTs0njQjdr9hwlzWjyzb6LvJQkFZJOzo36QxxDkZ8C4i3RdVMqhYULFynRaHO8ym3fsV013cgWMbhCah96FTLHqE/ks8wfkmL8Pi83W6ANY5NEAhMWEhXUcidUxxrklCQtAHGVldV6sBr7XaV9mHFFNoxsFJaOceIehCSVknXUs3vTHf5c+OSLaSbu7sVm6W9Kj0B6BNIj8JMjoD5xtwWU3qHRUFMqvDPjh5ApB8QhpyQwRtIjtkpBaUTyyaTJiT+MgUFj4jzRZqDOM3HhzyAZCucUJJ3GApmrh9oJRDLclSvX3McfrZIhAVlMgrGyshLXq3cvpemRVObkIkuzTHwwMgi96QjGkKcRYJgkNFfAiwAeiYo1Pw0siLkY8oCFOULuxHcij+HhCENATRUPRJrI8oAluABE4EjWoX17ZfvJuvJARBYDg0Zd00cfrdSDHgMAnOSQIhEgE7T07tXLDR8xQsEFAAYmDlkQAS4PYoIwggeCG5zMhg0bLjmZWWxbXcORI98pOIUBxL0z1FvAsPDQJ+Dn4U3gghkFx+zYqaMYldBgmfo9xo9zIOhkDLgGQB8NnJ977pfKrgdwxJ+ANQKG++9/QBlqivupAcFSm+AL90axnjVxtSxgrPg3LQCQexHcMS/U90p1RDSajkqi9EM6RIJuzplsPYAX+SC1TBzPDD3K9fsg1SS4Jejq2bOXgIr1/LL6SAtgjAEO9XMEiAAUfkZwBatBEMtxMXEhUJ0yZWpSJvfKK69I6oXEMrSCCC6BP7Y6YTWys3IkQVXTaW/6IhYO4xbfrH3zpk2aZ4AwAksMKgiGZ953nxgQsYQ3bghcMM8w8KCODTCtvmyAfer6YGEys93NYpOCwVp06Nhe8tLVa1breuiNR9sLAlvew9zlmkqRr9bJ1/0cOWKku3jpktgNQGtenXxJaLmHBLyMN3JXfiepWXWlEgiSt4bebuqfZ6wcYw2opNk461FujNUxV1ZS7mqqAD2wCM79+sUXXKuWLdz1G1fdgYMHZP6BDG7E8BHan0pLjFFXLRINxuOWFAhBKoz5saPH3YYvvhDgZUy4dsaeOcg9Dhb95tyLaU5tjZEMZeLIB+u61m1au0YNYXzM1dUatcfM8KQGUyGT6gYmi3tgUmcMebL8/DQXUDMJMend3LlztVZxSMSshDpSmLjXXntd5whofemll5T0oVcaxkmsT5IIrM0lS5eYwUpuju9FWeG+/PIL7QcwboBwY7+dGHzqWpln8+6/37Vp3VpzZdPmzQKi48aOSzJpoQ+cJbzqKTnEPgnThpkOa/7Id0fc5StXdB2sLfZj7fHe5j7IJ623p8lnA7hgPbK3o5ZAFQAzRk1ar969pXTgs2E/0L6tlg6WuANMvfveu3o/CoZQC4kUF9MoEkiY98B8mlusGeeEZBDPA/ZJ9kRY5/HjJ7pOnbrIvOmz1Z8pocM9YY3hTgmzCUBnDeJADItJwhJTE3oYLliwUPeT84ANQ9FAb1CA4IwZ013nLl2sz6B3gF2xYrm7ft1MR6gn5b7WkaQ6pjYDPNxg5gzEeWMTmVmRBKtxBQ2aaO7xPOb31EEDNDm+6hZZE2L5qwTUSXSQmIjHzQU46fzrIu7Bx59Pg7ifDKnSb0iPQHoE0iNw90Yg0qpl8+BCXytjDNgtZctOMnGSVEZcRrzEjRs92A0YMFAyDGQ7PD0lGuL/9dDwjWy8tXToSQOo8jxcLZBLfTx8353SAz0F3jX0qCL4irjLl6+6LZu3KvDkIXj2TJEymnPmzHKFhbhsWV0NoANZTWgdEAImA6RmHHEbKxLORaYK1NEZSFNAXV6hBzIggfonWDECE8kTMzLdzeJiBUaANiQysDMLFjzk2rVvr15GyHMI6GGc1Dx23z7JLHGCI+h+5513BM6ohaM/Fd+BjT/BC9Ic2AyCaZgpAAvBMoFTh44dVOeBg93cufOSdt4EIVwf7CA24biJwqhwvbCHGLQQ8FCUHxqHIwOi1gOpZ9d7uirYv3b9muomePDzWSSfkyZOUkCHFBSASNG9TACuX5PzG1b2Dz/ysFwbeQ/N1q9cvqzzBsRNmzZdcjm+F8CKcydBJ8EEyQEYAK4ttFCQ1IramMwfiSUSzhWdKZJrHKxmv/79ZDYCY2gOghhdlBkbl4grYGdsAHmwGaH2JlynJQ8sgxCacTP/AB5qsO4ZNeYUzXqRuk2YMFFBEaCRPk/UwODwSEDP/QgMUCrz/FdLPkHSxHrGEeiGOWq9mzIkUcXO/FZxsYJkGDDMOGAskAoiWWOeEEwyfrAv1AUiHcRpj4QL85agmfMDXFXF4u76zZuSlmHWA8A//N1ht/bzterTRvAcGo4zBnwfTFLdvHw3oB+1m2PE5HCvYaANrAB4ErrHBI7WHy6m74UxoD1BBo6SHrgx1qwjQDJBtZldWC2ZjG28u97Na8Vi/whkYRG6de+qMe7Vq7s3dWGss8WW1kqprY8i+4gxYBmadwAbgMemjZsl2WN3Yo5UVSLRtLo1M1oxuR9/B2Rob9F5aevTmuRc27ZtI0DEPQtMEvMqqAD4rNWYWm89rg2ZX72CAtnhN27SWMCXz69cuULXDOBYuHCBzElwrmXdsbYwEiJZQSKEZMW7776rqYRBEmAbUxScYQcOGuhWfWwmGXwn67ptm7aOVh/cs5kzZ8hJ0praZ2ifQTkgmfO8uVqLyMnZC3BMpLasb5++GgsSQCQ/tJfGrC0L10RCQwbFCafzZU7AILIugxulJPbBUdYbwZjpkNWCMm7cX5x52S8Bo6YqaG69+JBgehCn3nVqT2EgjnuBZHTd+nW110ArlF27vUSccW+sfRcww9xWrbBXkZiU1UDc++9/oL1o+vQZrkWLVu4rGqNv3qi5xb2jlyP3iX2Qecj5IeeGRYbpX7bsQ1c3v66bOfM+Lw93al3B+dEygj2ZZwlMJK/AxgGkTRqfcC1btdIay68DCKT+0lzCJLdWGyDkwaWuvKJWTlm3XkMXq7EWJrCjAWBb0jLHmxyZ4obP02akTl4eu4z2H9vgTDWw4MkX0iDu7sVm6W9Kj0B6BNIj8JMjEGnVwoO4lAbb4VNs3MHy36zWLYjh51mRMjdu1CAZe0hOmQe7kWkgjmy3DmLySwXAgXHz9XChkS/vCi50/D1VbhZ+Fyz+eTATNCi4y0QKdkvMApl2AvRvDh5U5vexxxe75s0L9UCL1WD7nCMwZhlby7ImZXcqhLfzlDmKggeu0wwLQgCIPIdjqFH1iuWqGeGBDNgqLSnVRfBgRIKETGngwP6SocGAkUEnUOaBjAyNwngkn7A3sBxkmB9++GG5QWJoQsAE6Ni//4Ay7QQuSOAItmCxhgwdomCJcSPAwLGQwIYgivo6rgFnOYL3EMzgdAlTs2//fslyMLPgfAEDOC8SNMAMwsAhBQNs7j+wXw1/eS/fA/vSqFFjPfhh4pBJEoyTjSagwvSCa8Ch7tq1q65vv35u3ty5AmewMIBXss44c3bp3FUMnZqL16ur7+dcNm3c5Hbv2aOginEA7Mo1NJrhqJHiHAhgQvbfgjar0yOQJeBB8sWfvfv0FmNgjJ5l6wESDRs2UjY6SDYxMKDBMT36kOpx/QrUa2ICfbIDzzQnQgNU1sJAoNJb/XNcADvBKefMi+COc2mGTHTkKLEJXK9aE2COEnHKzoem2ZyPnFBlEmHslMk/c5XpN6fEUoGcbdu3mQV+SYkkWY8tfkzHo4aGucn3AOJ69+6l4yHvJPjmvoWAlaCY98AkALx2793nrl2/4Z586kndd2SY9N86d/6CAjyOibNpQb16CvYJxrHfb9miuXtg3v0CsAAFEhwkHW7ewPyijg+22RZ86xH1WSx1mdmZLi8/V7VDSIfZNLiXjAfjSzN57gPzluCaIJrx4lUvv567ee2mu3zlkrHImdRC5bihQweLkWrUuKGYNGNxQ6sUY1WD9I57h6nO0WPHtZ64HvYK9hLmF0xGaEQe3Ca5vyEAluQWUEhSSZ68zuXn54mhB8AHwBecJy35ZLI2yTJzc5QIYD9jjXOPODfuN4wISRtcFQHpsGtTp06VPHLlRytl/Q+gQJKINT1go2ePnjLbYN+g8XyYk6wv1trHH3+sdcxexjkihef9+/btF+igbjawftRRcq3MJRICJJmCYoE5cer0KTd+3Hgx0cxWro0JGIwx5Abse/KpXov+gtXVuu+wQRinnDt3Xsdnz2Yv5LO2JmkP47QHkjjCJZLzZYwaN2qkeW4STuoPs81UhrWana3v4fMAddbbW2+96S5dvuQWP/qoEl0XLlxUbR+GTZwjex7vJ8lBs3GkiXqOeRdj9jfG/49/+qNqLB977HElEFlHhw9/K6aWRAr7JmsN0ynGhHlBkgIGmfpH6gMLC5sqwRMAPSAOWTrjgLQeJYY575rihfcB8qgnZC42b9ZMpjJ16aMnJllPTJepXoPUAUeUlLC2MsbEydhENa6ZGifcYyl9YC8hmRASSyQHSJCxVtgvc3Nh6Hx7HkmHkVP+Kg3ifjKkSr8hPQLpEUiPwN0bAZNTppTmBJ+RIPlR4OqL9MXAYZNN9i9R6saOHCizCNgX1ZepgavJKZPSypQWA8knQMLYvNC8OhU0pl560vTEA70gabP+T7lqMQD7QRDEA4+HLTVxTz7xuOvRq7u7eeO6Hqb0XbPG48asCV5663arp6gFp4HxCFInggtqQQAYPEwJwGG0AKECZ9hFy92Q+post3v3LmWcCbr27tvjjh09JpkZtWJ//vOfXZeuXdzQIUN0TufOnpPpBjVEHdp3cBs2rJdEDyMUmu4iE6XWAuAEeKFhLHVmI9SbrUIAu+TWLXf4u+8kfWzWrLmCCuqk2rVt63r2QlZq1xokSkjgqMEjYzxj+nSzhC8rcXv37lHbAcwSYOAIKGH1qOugMB82jesHtGJuQONaivQJ+rA3P3nipCRHjBufRVY0Z/YcBYCvvPInN3bsONW8LV26RG6czC9AMCwjcwdZFFnxdevWyopbUrrsbPXIQ6bESwyWnE4tM8y9CnMi1OvBRBCAwqwR9PKdwRCC9xO0kIEGdPK9ANCdO3fpPPkvyLJo4s29BjAFg4WQYAigP/w7BIyYu3BM6o14D4E8Nu6AZqSnfLcc4OSaZwkFgk+YCwCogTarJWXO1atbT8wy64Tj8l4AGMwtDMmAgQMkr6VtxHw5suYJQGF4whxs2bKFGzVqtNgaapBgV5Ys+UCsBvMVExkYGGolYWQ/WLJETaunTZ8mZ8Z9+/eZuUEcu3JjYZDIIfXF+INm05xnq5bN3cjhw1RfBPsDW813cP00c+bv3G/WEPsHTCy1oLB71fFKGfzgvAdbA0jhGhkz6pC4Z7AYOIRi3EIgisvhpAmT3Y2r192az9e4kyePy+SBgDYnJ0vmMjTrbte+nd1/R0/JMo2jNW7H6dBcMDEQsnl+zjNEBtwBFFnZObr/gIFgBMN9YyxxLcRQgxozrf9YldJTADNcPGFggjlOcGLkHoqFEzNJX0scNI114fiA0SAhBEjSwuN3v/udkhzUlGIWdOjwYQX+/fr3d/379XP5deu6nV/v1PwARLAXkMihZo19gzo4WOEnnnhCSQaY2NBzEpdckiu4dAKqYBX5TkAngIJx/uLLL9w3B7+RIgD5JkCdHnMweLg4Ip9Vn7gM9lffv9HrLIIhhpKBcno1h2D2LZsHBiJIQiF7Bn8nshcAACAASURBVETIeEqS04SSLSS/kDmj9mDPVBJFrFNUzxv2BEn549QuUsNrEmESPySMcLEkwfjgQw9qD0PyzD3HCfjI0aNinWGYUQ/IWMW7Fof9hbFiTr/z7rtiHunjeeTIMSVEiopOaayop7vvvply6tV+BEMr2W7c3IpLS2U+06NnL7l7kkBiHpIQRHLOv0m6devW3Ux7SJJmZwnEsx/eulWqOYNS4N7Ro11+nTwZ+VheKq52AKRNZWziWwxwDNxY6xY0FJjj2cR6u3b1qtYR18k6ZQ9jDqu/aSJhDKBcoPP1jA2KGYKEh9JyyrsXmaW/KT0C6RFIj8DPGAExcQG4yH1SWT2r0ZDhR6hX8U2wxWBRJB0vcWNSQByZvp8N4jAk8OxcqHkLcsakrPEOfeTsoRV6LmXJDn3t5+sUgJHZNrOOm67/gL6uS5fO7ubN60kbbHMHNO2/PeixCYeZqVZBO5IqY3gM0fIeghPqd2DBkKJQi8R3ECAQyMGeMU4EGzz8AErUw3ENMHEETAQAWHxjT//yyy+7OXNmK7hC6sPvAZ44XJLdXrpsqRgVpFi4yRH8Ylwgw5W8PDF8MEwAO5gZAiF+x3G4b0gUAV30MHvjzTcFHKiXgynk9wRHBFpI52ATkSwCdJACEdiePXdWUiP+zs9hpmD/CP4JROgZRb0dMk9qowhoYDII3hl/mDYCSQIrgCT9qKg3Y2wmTpykY5FZBgTs2bNXTBIgIribMuaMH+/DRfPQ4UNiY6ZOm6aMNmCy1sTApD4BXAT3xz/84Q9idhhvnBUJ+i2IhDWjTqdABjBky8naA2qRftIrjCCZYJoAniAb5o/MPGOmBul+boQmuKGeioCImkFqkLi3ZNWZF5iZvPXmWwr4cX9kLlFTqKy4mmKbY1ww9QjsMECO7yQ45T5bQNtQwS7yWeSiY8eM1XEwPqA3Ik3jg/Mq64H7AsvRulUrN3nKFM+Ylrj//M//TMqmsdKfPWe2O3/+gu7xwUOHXGlZmSVqfH0aBkKyfI8YEEJ6hoHNlStXNY8UtCZqXCRhdTysa4J/2GbABYYhXBdyOwAKn1FSoSrmEpGEa9O+jVv82KO+b1iW3EoZE1gP5GjM3eMnjmteEuz27NVTjFGGy3CRhCVP9u/f67Zs3eiuXL2soFbtFbIyXZcuXdXHsmPHTpIpcl3a05CW1dRoTDh/AAR29Tu/3uUA79xnWEpAw63ikqQRBPOlHk2hnRPonDF9mgJrgQ7klkn1eDBiqnXaZc9QLZ1PPpixk9UJc66hjyDJLUxqWrZooT0Bh8lHHnlEiR4CfMD2t998o6CffYJjUr8G0w4Y5p4D4rjmzp06yXSIPQN5LNdJAocxY5+DSafZNwkZGlcjLWa/QF3BdXFs5jRjg7SWhArzmEQTAAnjEhJUsGW8jMGyfbW21o2EnbGrBiyYB6Z+CCCXsdC4eDdPcxE2Zg2gq70XV0/fggC2mnshGWaNqUUALwaSzVmV812+fLk7XXRa++WoUSPdpYuXZPzC982ZO1c1kOwDgDD2B45H4kb3Phspbrb2PdQRn3zyqeSrA/oPdGvWrNV64b6xRmfdd59r3qK5y82FZS8RSDYpv7U6oD/o52s/l+lUs6bNdW5IZw99e0ggjn2ee4EMV8yxero5sWr0ZERxQhIEExLqhWHiUJjInvUOIA4mztp2xNQnLhLN1HMztPhgHyWRxBREOslYMr4h8XDrVrFq4nJz61iNuFffPPhYuibuZ8RU6bekRyA9AukRuGsjEGnTqqVAnPoe4crnN+wgnzQjAAtGZJYNyKP+K17iRo8Y4MbcO8aaz8JYePOBH2fiMDfx+T1fX1drZYwLoBWW1xqe6F/+ZyaHIhhEr4/j3Pp1GyQHIhgj40oAz8M1Gk0o29igfoFYFzMwsZ5EQaIWGmjzWQOhWapbAKBRw2NsSiOTCkUi7vz5c27duvViIGCsZs+aJWkQATbjQ2aV+hTATrt2bZStBZAQ6GA5T00czZNhnDhP/g1rxe+R/VBP9/wvf+k+oVH2nr0OtzikYTx8kbARkBE0jB49SkE05yx3x2+sFo5+cgAj3k/wQbacOhnMLkKWnOCI6wNcwkDBEALMuK0ycYk4uR4SuAHMqMEgw/zee+9KuoRMi+8DjCGBO3rkiHqvjR8/Ltmzauu2rWJycEn88MPlCkJh62heTNafgn/uCfViAE+MBbgWssSAT9zgCGxgkwgy/va3fyv5E8GoSa9KFZAy3kiS1MOvhFqQcgUn/NmxQ0fVmLRu3Ur3Dhne4e8OCUDibMf8JtgHONKUG6kWcivuI3OA74J1Iut/6eJlyQhTQZya2nszCuYJMq0vv/pS9UfITwMQfOONN93IkSMkWcTam+MRlMryvqpKa0c95HDDy8pOOnISRJoclubG+fo9DALB48SJEwSkMLIJ84s5SPAHW0aDesA8QJpx4ruZRzQCf/31v4it4/z69evrJk+aLFMZWmJUVFXrOhkb1QdVIWEsUKAMI02AyTjRygJrdRmmyBihxt0qvqrPMebMcT5HEI3joxk5xAWkAJgAZ9gp7tP4ieNcvwH93f59+9yo0aMlmwvfzbjwfYwXzpoElKwds1zIcNWVsKlInqPuxo2rYpQJQJFYAvhIHjRu1FgAvVnzFrJpN8Mf20+CWQ7vYw9B1obTLQAIJgpQQ+80EjewiHyWPYPzYixhiGFDcfWDDZHoDEDr6yjN3MlkpMjf+J7gfiiZOi8vIRUgUUBOfZnNi//zf/8fN3ToMDHmsOBcOICLzxLM4y7I/szav3H9hhsxcoTObfu27UqMDBg40G3dslW1uRMnTNT4Ie9ljjNO3bv30HEAaoBtvnfs2DGSWTJ+zH/WATJw9guSHM8++6zmDvOK+QWQZO2bDN0klUGKGBJ15uBp6gs5F4uBNqMYA262J4fEoSkbqgUEeT9JjVCTCKMkybFXh5Bg41yuXL4kVQT7BWvsu+8Ou1WfrJLc97d/91vXsGED1XZSc8u9RUFC70RYRgAU14pElDFl7JXow+DlwAHVBzPf/+Vf/kXX+cEHS7WGzBV1tpIovHAnDc8v7iXjgDSb95J8IZElhUrCudy8XLfxq6/UmsXWJ33u6t32efYsklrMSfZL5hyKhgL64Xk5ZXClTPaJC3JKJSLpi5jvspFOVpvjJ4ksq0ct13ViwMPY49jJuXP9rAt6zJHAYe3KTKmmxi144tdpOeVdC83SX5QegfQIpEfgp0cg0rJ5syQTF8wEQi2DHqy+8bEeyOr7Zv9hbDJ6uDWiDiCOzLX0/EhSglPlX8kpETdZAGN952QLkDQWCYyKvUHizCSAA4BYPRtMgXPl5ZV6CO7etUdBBywBbpQ4eOXlGXPDgzUjmukfRlanIblKlrFYapsQJRDE4ct6wwmwEuglnCsrLde1EEhggEEgQEaYTDhyr1CUD1O0c9cu1cGZ62JUtSvUuxEoEZxSdwTrxjVSbI/lNK5wJ04c12efefoZZbgBgmSDkVABOgyg5gnoEdQBggjqOH+GB4MSACPOlASgyJIIggA5BOicK5l1fo78CpCE9PLG9etu3fr1rn37dgJyyG0IIhlHAnTq9QhgWrZo6dq0bSMrbIJoQAWyN84B4EzQx4sglwCJ98CedOzQQUEgkigDxRlu7bq1Oh5Ap6jorJgDmlHDwJB137x5k8ACQI1zZHyRRpLdpr4QFgFTiiCjDD37dF8dNu437X5FM8ReIHklgCOARZoEMFz08CKBOqSKBGWwiq1atpLUlZ8DTgGFNFimxo++Ti1atvoBEGdSMWoVkXEClgRSY9U6Fr2lFi9erAQBTZsZG+4bbAHABvkdNTUES6op8r3quH+pzBzMJX38Fi5aJLnryVPWoFjSwsmTdGzez/Hpbcg5Ibvk2pApTpo0Wf3j3nrrbf2c7+Ncp2DMU1Wle7nuiw3uyNFjnlWKCrjk1zFGqtizAdT15OXmCYyxxAlGK8puuvz8TAF++kbCGEqidu26glCkv8xR5gB94pCJIrM8VXTKjR4z2k2bPl2yPq6F7YB7QgLBTGCQPlo/K+45gErrITvPVZSZLDK/bh1XWnpLiYg6+bkyfhFw97VVMk2J0UtOTSrN8TInR/M1vADYNCWHnWHOcZ5qjB63xBJ/p96VtU9CBQdc2jMAqHHBNPaF7zAjlCCXtTpbJHZWC2fyS4xVrKG1uY9WmMlJrFrXzVrH1RRAzn4Rmj8DbgHxnbt0lgTWQFFUCR8SGdjPc1wMhADe7AfsWUiwYeWZG8grASw0p2dcMEA5euyoahm5TpI+7F9cL/sUCR8SNjBJjBtKAsyRuA8whRiVIMtkXshzxrfCsOeEmZpIXeENaSwhZ2oHUxLQs9IUEpacs0QhYxaUEQbuomZMpfrl2uPKQTgS0f7BnGZvotUE0nSSTZwbLBxrgARRRXm5nFfv6dZNyRrWA8AX1UCTwiZKNLH+Sdiw9jF3occksu+nnnrabd++w33yyWeSMMcTNTKRImkHC6fnphIplS4zC1awRgqCHV9/rf2U+lySIdxj1hb3Amaac2TvUYsJLz1lLjAW1Aiz1hgfADMgrl5d+pbGVAeqfoVi7tjzMOTxNXG+T1xWdh2BOD6PLNiefVlibpHpyoAmFvPtFZAQm0szexfvDaZC3LeHHk+3GPjpkCr9jvQIpEcgPQJ3bwQiLZo1TaTWnumBmwRPCRX581Jg5MGWahriJW7U0L5uzJhxCmDIkNYycZaVNgiW0uzbIzOYuNvllN/rZnCH1gO8gwebZTxzXDyWcLdKSt2O7V+r5w8yMEAYWcRf//oF1659W5kNVFdhaU0fJjNmITAwltHMTGBjAIC4wQkU+e82cGbGEjz0eNBv3rRZ9uWADYI3LJ/NUrtYmc71Gzbo2ICmK1cuKfABxBHU49xIrdesWffJeAAJJMYdABQYC9gugBbZbc6pT+8+qq0KrQ8I9HCuBPRReM6/+R2BD9I/jk0gigEB501dA+duvcFOS+IH4CJ4xhQBqaBqHDMz1YKAmju+n6Az1LcQIPN+gADNcQncGD+unwbfTBXAJuBPtWPZWZI/wsYQNFF3F4wYCO65RjL61KENHTpcASL3pqjojPvnf/5nfTeBD4C3X9++Ciyw9UbuRxCPiQO1Ukg2CdaQ28m2PWbyLMYDtpTvpE2DAo+HHhLbCGgiWP3LX15XWwhqCCV1unZNUj2YVcAsEkdADbI5TCAIgnHRhBG4k5ySecl3MwdxAsSxkzos1hFyM4Lj5557Tpb3u3fvkZEC/xFQce2BcUO6hUyNnxFEwlAQQHFtALp/+qd/UiBJUM/7yOwfOvStmADGBkDCmKhW0reWoH6JQJvAk6ARl0Gy/TCg/I4eatRuciOzc3Pcxk2b3KpPPxWLY6x1xFVWVAm4YMlux8U4wmTHBPXWB67MdWjfXIwqYw2D1bhJE80dMv3UQAYzh+PHTsganl6La9Z+7uoW1HPPPves5gLHZJ0pYNfY5CjhwBwL5i5cI+dXUxWTmowXduus9ZzcLBerrhTDpz0rE5dEDDVqxEpQe4hMl7lPcG2OipZA4u/mDBgR43nkyBElA1o0bym5HSAdoAmQw2l25owZ7ujR71z3Hj1co4YNJRckmCawlzmLb9BuhigY75jpDv+xNrhf1J/B0DOOADcZ3cBO1cRVo0qNFPP96tUrGgPuJePD3gD4D0E2rTkYLwx1AHqYErEXICk+fJj2It+ppo2EEHVxgAHmDnsDzDqgGtMT1iaW+A/Of9AnFZzAB+zVwYMHBAYBjy+88IL2PdYmNZmAc4BI6AtoPTV9n1ABGzOLQlYpAyLt017dIdBW61BpQNBn8Pw/JC/2ksvgCMu+FZxeAWM3i2/o2unxSSN6WDgcgkni1K1XV4oBelaSaEDenptjNWDsZdxrJKg4drKPw9BRc4o504mTJ7UOf/2rX7kmTQqlhtixfafq9ALbdt99s1znzh01x5mf1oPRXIG5X4BgEmPIVJlngGjMiGgvQN0qUmh+H+r5GDvmB9eHcgFWnQQE+2JtTRwtBqwmDvBGTRwMpYG4cs0l5nxObl1ZpzKn2L95dgegzLlSUw0rR3KBdcWeyHGkGOAZop6ZGA1luIVP/DbNxN292Cz9TekRSI9AegR+cgQizQobJwh2gtFHkFGyafOgDcCJ2iALmAzYZMRvuZHD+rox945Nslxk7AWOfN3cHUGc6u0owjZZZuhDQzQYYF8AUqlMnKErgq0qOcjxPcXFJe7rHTsVQBMs8V9VdaUs/Xv37ukqK82dkagAaQjHI0i3LHCGHlRkHA2w1SgAJrgNDX554JIphRki+MJZku8nSKcwnuCZByEPbwIcWCtAGT3fAD5ff71DjASyTgAS0iZYKdz2qEUZOWKE2CWCCADEiRMnPUiFTaRXWg8FybCGSL3Iws+dO0fXbm0NrBAf9ozvpkHvY489puBQdvrZMI9OPe34OxI8/k0QReDFQ93s+7MEBGEuMBiRax7W4d7ggQCRYIRAB6aQMQIM8HMCC4JHakJgBHBNRKJHdhoWZfnyFWKomjZrKqkhLNrx4yfEEgD4YDwYY8YEMEzgQlKgadNmGmuukVoQ6pvob4ZsEMBjdZxIlowp4To4L+4hx8OQgTEKDXQBsPz+zbfeVAP1YcOHadyoL9u/b78AJwGz1TclZAsO6woo4VxTa1W+b2zCWCEhJWOPwQHzApYBRuTE8RMKlAnEuEf8joBXkj7uX9TqUTgm8yAYh3DtBPQAujNFRe6Pf/yj+4d/+AeNDy6KBIa8CFKZf7CNAEPmLrJXmzdZki6uXLlSgTyBN4E8rBtjNGzoUDdl6tSkvHDFxx9r3rRv30EyWPVmi0YF5JgryDQBcFjvW4uGhAwn2rZp6iZNGimQznqiOTXnAhtEYB+MWUweChNgdYHLPlzmdgOSp09zI0eO8jV11jg7WKwzv/hujsdaC9b0GS7T5WTlCDSVlZaI+cjKYk8x1kbuonJwBTygDAjSRVMXqCm1d9zlvcEi//SpIt0LHBFJwJw+XSRjGI4DkKMGkXv0xBOPK4kAaGCcVWPrpZSSZmNW41kZTDMOHz6kdXjxwkXPOtVonbEvALYwYWEDZB3AqrHHaB5lZqg+ENYY19dmTZu6wqaFWpuMP98PKOc4zGkYZFg2JHjd7unuzl847/bu2eP6Dxig99CrkT2KMWU94+CK2QZz7/0P3hcjCFPF3nPggLnlwnJR98Y9YF3AWk2eNEk1ktTpklAAJNJrkXtb29vT9xYFKPvdPdTCWe/FYE7EWjYWz2qi6VUXauZq6wtNvmx97KzNR4buoyUu6C1Yo2TF55+v1hiyzlAYIB0lqQMIx+CEdW4N4HG1rDGnWGdOv99++41qoEkYcSYk7hg36gFJdi1f/v+zd9/BllVnluD38+lIQ1oQPvEIj/DCexLvQSAh76uiR5rqmO5yMdPRFT3R0V2llishCRmEtxIgjBwm8d6DhPceEtI+M/Fb++6XKQlVMTMR/HWvIkXme/fec84+e+/zrW+tb30/L3PmzEvfOfV2WsR4ncA4JW1tsME1CWN/YgKlPhWAo5LArgLsl1xySdp32CvVErsuc7vJ/d0f7wO6zUEgDJOKVZycWk5MHEA2VvqikmlM3OLxJEatiZtWlnWecVQKUZxIvq02pcqmly6tjPqEoYA1bKA68VrDKAm6IvfOXvnJL//nLoj7d0Oq7hu6I9Adge4IfHAj0DN71upjq/ZPq85fKy32MS9eKSSvviL1QTP6dtl1xy0jpwQIak3cULJ+PZ3aiNpaoFX7V8OUjr6mc4UVtlWAVgFds8psMspVf+chXzPbgiY9cZaEiVPPopgb8AR4dt1tl7LhRhuUZQFkjEuWj8uiar3NsnGGw/c1J0pAxYO0vRxPUOJnAlB/PAQxa6RLAjWBrqu47bZbE2SpB8IqXHXVLwPs2ID7PBt7QZzxxCpsu+12+bwAqNlyk2hFsjUynEy/vkDNORQgAC52+MgOYdkELP6NyXGN2Jabbro5FteYMBl0v2vXhjnDNAiKa++l2ixcFp90UWAj2MESVJayREbn+C0oq33DHg2Q4n650847J8BUSwIUvPD8C5EwCXq0UMDAPPvsM2X7HXbIuRqDJheSOFBv+PJLL+US1amx4hdMOC9Zb8BKHYgstRdgY+yqDK4GeiSjWC41K+rlfFZG2bW07zn4oIPS1wr4A36A1QMOODBBjM9z1TT2ZJ7mv7oaBhCCvlNPPTXBlHkP+DeJHtCL7ahswLLUw5Eo7bvvvuMN5AVvgnAsqHO//rrrMycOXXBonPJaf8HUpLz5VqSeAINgranOrC3S2wfuf6B8/vOfyzGr9fi1YYIFz7Lr1uS111ybfnGAn+ALiAAszTFzQX0XIItNqUBhjQSnTbr4hyefCDDAfF71y6uqsci7i1c6usbdcajTK64//91k403L/vvvWebOmxG3VWysxIWaShJKbDO2A5tRpcx1sQPV5szV11yTdc8Ixc+Mk+tzjyVOyG3NTYFua5ot6RBTmL5aq2N+6o3n2rhEBmR3RHu1HktPv8r+xNm0jFU3vtHRgPMGHpwbwOp3EgrWM3mlewg82Qu0yzCvvvCFz5dNN90kgDjOkkOYF86TVQ3g5+6rcb5p4cJIptXnub8SHo5prXN1ZW2PTcKCtJYTQJp/qyPcdrttw5ZJ/Nhb2j5s3wBAfnH5L5IQIbO0hzHwAGbUvKlFlTzCuAKFpNqYYED3V7/6de6LPcs84+wK7AP66t+sDcycRt/O93fXXVdefeXVzAtOlYAmQx/JCddLhin5UseAU2i95y1p5u9tv111j63EWwV8Te7eZNJ5XyfBV81CKkvrLrp3kgnGmDTQfQF6ADGyUPJcDOYNN1yflgDAZ5hne8mKFalXM9fyfOsYrVQWtT/zxH6mHpAUlVHWZZf9vNxz771l1513jSGQ/VAvTNfPIEWyBgtM1WGfsO9bexqOM2ciy3bOzldtYkxRjjg897glLcy12mR+aaTKpM/mCCWJliXN2ASzqxY0hCe5aYeN8xxMsoSqYWS0TJykJnwk6xq7WMsR+sabsrtH/rTnRGOnB/RuLJxAq1TT69Nf/bsuiPvgYrPukboj0B2B7gj8uyPQs+YacxNZVVfGGrFX+//2QG3fIWiuoCyZ0LFFZecdNkufKY1oBWIVxNn8NSmurn4VxFVpTX0WYOGqlCaZ1XSWq3UQzUTlL5217GljGTxs/Ln1ltsiT/RABeDGCiZhnRgeKP5OVrGffbdamSoLaa6OgnPBbcDYUK2P83ff4+9+X+Ultbmymiqyzd13261sueVWnQaptZ+XDL3v4rYoIBcgGRfyHRKuJ558IuyG7yfVU4RP9mc8gKL580kudyw/+tGZkUsuWLAg723SF8feauutw7KlQXDkW5W1ENzcdtvtaTKOJTjttI+Pu+8BJbmXo8wMOK9NzvV7kWedc+45aW+ApWvmAoJk5+6ecK0D9GSQBR2kWFtvs3X58BYfTlB55g9/mKBfIOD3jm88BOhAEED38U98PDVb6vYEiwIrLm5YIi8Boxo5waWg3P0Ckur1ayDckcB2DBBIezFmMvAAmGDfNZK9tZoP3wM0A5XMMTBkACF5EkaF2YpACcvgO4Ch6dOmZx7IfAuyyFkrAKuSXFJCUjVAGCuocS7g4b/AYbPFb0zd1VdfVTbccKMwVO4RkO2c1Do6F4FklSSOJdCct8YaZf4G8zvMXF1/AMVll16atYN1w26+yIHwppsDbOZvOD9mBEAHudjnPvfZBHupgVmyOHU3666zbuzNGSkA0gLJSCYHBuNC6ndpvQFEjAyX73znO5kr5gzpofNoMrEmEXMfrT8STQYpNy7k7nh73rv/AQdknB979NGy5VZbZW5hNM3zWg9YnQr7SbV6ess9d91T1l5nnQA2Ri3mDgDhvqo/O+TQQ1N/igmq8b59yB4ChC0L8yfwbX3GrNmWBGogYvy/PWNlZGwkJkKvvPxKnCABAfdU82ug1f3DMGG23VvrzRi7B9gbewhJIdOcAMvh4bA0b7/9ZpqPO+9nnn6m08piRYD0RhvMz1ibo0mQDA4l0aDeiYzRXmBdAB7OxfoGxsh5uccyZ5E4ss6ssdrHrjYLx9AzNammFKORFKtHlATB4GGUmXcACP6OibPmsFNPP/1U6iXVjzoPDBEw5A/DDcDEvuCcrBt9CCWItHE4hGvs0IQAP6ye8ZDUw2KpqbNX20sknHLPOjXVxreCtVoDF0luxw21Qvzq6ug51JQD6cnXeU41+X8YbAYxY1X2ifE3f4whF01zjXLA2gRuJRSAaGNIEQEQ+3sDcQ18RkbY19ep51wS9YN1e9HFF8coBVNtXOxR9icgjcySIsGYtV6CzKtuuP6GnAfwVVm23nL55Vek3g6oxHhaR38KdI2Pz1EUMIkaHh5NMkuSZsrkSR0DnbHS31dnOgnkWMxzlmTdV8a6pwxOmFz6+muvSz0lja61jFX3zJRgiftuTGawcEyXJhSPiNHRWpcbNr23p5x4+l93Qdy/G1J139Adge4IdEfggxuBGJu07GeTsuQxGolhp+ikEzi1bGUesCNvlh2327Tsvdc+Zdr0aXGLtPnHfSw92QAqGAW7VqVjjXXrKaPJgrfj5gHfqZn4ty69SsQG852kUoJRxiaYOAFRZHhzZ8XeX9G37OykSRPyMGNuUmtk+mufojxQBeZV1jMeWCZYb4yfv9esqPom2VxAcM8994g0pj30BW0///ll6d20w/bbBwToX7f99juUjTfaKDVWrvd/ffObuWYBcJMDskv3nrXWXjuBz8UXX5SgGKPmAeols6r/3M677DLeDDr9jEarm51z58Yma4ydxMQBJV7NBc51aCEAjAnAPMj1sBPgyE4DGi1AxnZ5mHO9E2wIRjBHGEigTPCy+syZccEDzFj5k1u5tiol7Esd9eYlUwAAIABJREFUzSWXXBwQ2ySdLNB9hww44O3Y6n623267sAiuBWhIQJJasxq4hXVMrV69H67JGMo6c+lsPbz83LnHBXBkJP38MA/+feSRR5XtttsmcjV1hx879WMB5+SUgN6222wb8OMYZ511VgDDaaedOt4XUYAMwAGmAsQEtrOr1O+lF18s11xzbe7Z9jtsH9ZHnSDjEUEX4Ovft9x8S4J9jIVxrM2K1QQ+E+ZKOwmgUNAkMgUoZPj/9V+/F7MehhICLwznbbffFhkeR03B3muvvla+//3vhyHCxAkW777r7gSxCw5bUGZMXz3BmmSDOimyOeMGYB12+BEZz+GOoc8///M/hxFyzsAgpiBmD2OlvKJFQMfe3f3+4he/EADCSMKYCQaBNd8ruMcAcxp1HYJmLA8DkbT6WLasrEYiuXx5QBtpsXkHGLln+vYZK4ExIJ1ANzV5lWWsTpA12cKO3ZzG/lU3zFrL+6cgzj4zPFblr8bm3XcWp1ZOc3MgCwPsM5ddelm59777Igl1LPfU/cI4bbnllpk/9gnunPfdf1+5/PJfpNca6a+5a3wBE8B09uozy/777hfTH+BMf65We2RPck9rr7X+yNxacgbAAGhJGtXIYaqxORiwzTbfLIwnIGr+kHBXZ8SxgC3g03x0TyQT1E6SQrKs13ZBAgC7Lxlg7ZunABf5M+BofrtXGCcsoPMDHkk3sUOSQaS4eqcB/M5P3azzcFzPBGs1zFuk3YP131oFZD3nqZBnRAxaAuwqS9p5cKxUabR+iuquB9Q3DyeJYy8mSbUmr7/uulwrkyVJG3NNkkoSwxq1L5mXa629VuaL+6hxuLpQ91dCozJ8WLrlYRz18NRvcJtttyk/O+usyMCbGQ5TIPuZ73Ue1cHyD5Hy19rAsTDrN954QxIQxtszS43nGWd8P3JzDKh73BKmtRXH8iRq/AxAZgz01FNPZ2yc/95775UWA7VMYLSCOOUCXKRHRyqLvXRxh4kvpX9wYukfGMpas58YdMBtoJ/CpPY2raw9QFiZbUnXSZOGyshIde9V687M6LiPd90pP7jQrHuk7gh0R6A7Av/+CPSsteYa1dfP/3eKzZuksdWtJVPZYeEaY1ZWvFE+su0mcdyaNn1GMuGDKYwG4CqQq8XrpdajNBYv39U5XkemUTHeykxtO+2WcW3/9vbUtily77AEN96wMDVxefyPjZQ1P7RGOeGEY8OopAFvx+2utweIq32i4jyZCK8GDa47Uk2OX72am4/mgddALaAgUBAUYFtI5jxQfVpwArDpaXbYgsPCsACVAm0F6wJLx5X1vummhQEmgiUAVKacQQoGyINSgCTIP+KIwxP4NxZOkCwYZFVPTld7XdUASSDZGsf+4heXJ5ARxHJEbKDGNQoWsGHq9GTeBTb6mMlcC9JrRlpdxnAy8oxXHB/o0qKAA5+sPvkUcKxu5Mc//lEy+hpKA3bGLLV0g4Pl/PPPS/BBrvfNb30zgedXv/rVjoRpSbn88itjy6/+xnfEIS2GFCSsAwFvsWjXP6oD+IE7964GgZVJxP4Afo6rOD9yvGXLcj4YUQGR97KDZ/oCTHz/+2fEVU6gB6i6XkGZfwN+5513fhhmARNGA8AB1Em1BLxYC4FrrS97MyDwhhtuzGewHAkEly9PY21yWoBNcIUxwcjus/fecfMz793LSy+5NFl2IALjS64m8AV+3M9vfetb5Zhjjg4DgHFgB06ayd6eQYu5QFKq5cCXvvTFBGfu1XW/uy5zz3zVU5FkT9sJge3EiZMzT6xr37vgsMPL1OnTysjYaPnmN7+V6wJEvIf1P4Dr2FhLc0cQDLh/4vTTy88vuyw1fxgp4w3wqEfy77vuvDPvbw2cnYMEhGBYYmOgry81Pq+8+moCU0HltKlTy9bbbBMm1BhHJrmCoc7EyrzF8GVF1ri/N9MR7/d7QNj73wvE6W4ygil+5eXyyMOPpA5V0sX9wgQzqRCwnvWzn4VBq1LMkZg/OF/3Bjt71JFHpleXOipr27rFRO21915l9qyZ4+yTJEjP6FjZZaeds24weUyEBOjN7CW1j6nZXBZAgRFxDxM8q38aGc3caUkjzA/2xv0HRIBic7f2SOsPa4R52n777WIuwxVXj7Pnnn02LVL02tti880ztwFE+wu2nIwXg6iGEiAlu2WkYy/C9FoH//RP/5RkEGA3c9bMsMrrrbtu2GGJm0cfeSTvJ1e25q2TKuFTp1gNTmq9W03qtVrmVff8P933rfckrKKSqH0VPS3MTYkCySD7rIQRoGnMrMkrrrg8tYHOG+j1rFJPqG7QvgcgWZv2IIDbfW/up0AZgGhOUQxYo/4LeGE6n3r66bLrLruUzTffYlxSjTWTDNAEHjCyhwJykjMky9ayJIp7c8QRR4SVbS6lnjmtFUqrkXWt7g/ZrbrO6TNmpJ3DtNVW66hmyCh5m1Q5pf8uXw7ELUmybkT9+sCEMjA4IYYtVCRGHfNsnVUA3Zukgj2yyirr03/CBL9nCFSb2LtXH//C33SZuH8/puq+ozsC3RHojsAHNgI9a605rxJmHSvoVVm5Jktq2ewqY+pk/sqistP2m5e999orIK7JKWMBTUrZC8QxEqkPhYgmYwcd1dafZVzHHck6l94e5Kv+t/UiiuMlhmrx0jAYWB0ZWkYmc+fNKaef/vEyYaJ6HvIRIC1lA+MNvAWQHqgCPkFEM0tIADpam6IKYsndmBukyLtjdsEU46N7fDQPZQ9qYOE73/luHshcKQXUpEWCKXVvsutYhO9974xOtnkswYeH6sabbJKAsDlQ/uQnP4lUi4Nlq43wPTLjWEYSTlIZjJVXlY/VOhHnS6ajJun3j/2+fOITHw+7pw5C8CFYISEiOSI3Euj47soAVGArSMeukRjusP0OYUAaU8md7pe/vCpB0FFHHpWM8rnnnle+9rWv5V62/lex0n/xxRhx7LnHHukp9o3/9Y38vdUHAiHnnXt+zEoAH9eWIH3ChNzXxii0Brwr5yRmmElNZSgZCwCCrqMFi2kzoUnzorcTeAloqjyrt5x88ollt913K//63X9NzQz2j6kJu/5dd9k19wHAAZiBYOdlbBe9sygsmkARwwnAC2pjjjMyEjZSICzAw4w5HuDxvTPOKMcde1yCe3OMnFJNHFmcexGZ3oSh8o1/+UakVWqsqkRu+XjtCnkbhoMrqWy++8ZtVGDuXAAPL0G+n2uc7T4KNLHUO+24Y6eJ+WAAi/uilk7tEmbROWAIMAN777tv2B6GI7fccmuC37lz5wT8cpkUzeltqHXG9OkzIgsG8s1P9TfMj97ugFuuoLffdluMH0gXzetmXuH60jduypQyvHxZWb5M4Lk0169voPlZDWwqKHf//b31iKx1pRxxq7Oqe+aav/KVr44H+n+JiRuLyUZP6j0Bg2uv/VX6pFn3gNFOO+6U8Wm1b1h8L3tDrQ+uCai1114rBhbWlnMEUvRF3G47sk/tKSZnU7WHyGINxNmTBTxXWQ2UMUqk3lVa2pQPGC5zDsusHYg2IFiSWv9aP6fv2yUXXxIGDojCpGf+9/clSQLAuLbNt9i8PPvMs7kHHFkBTqBAooHDKxCnP+Djf3g8e1djkdX3mjvOjXsioLLB/A1iikKNQOqt1pXxiYQGSS12BwDV4J1k11pyHH+sG2t6VRlkcyBtsvrmFjwO4DqFf23O+DyghS2y7gAhiRXXY54aB2sJ48SciQoAKAaiSE25xqbfYscJU4IEAJQ4swdhfZsDqnEFviUifOb6G65PL0ksI1BrrBnBmHvrrb9+pOVpn/H44+X3v38syTv3Fki0H5HJG0sSY98lAbD5FlskERLHTnu4mrxVJMGu0WewqI8//mSSf4C6c5oxbWpH2GLvHytjcZH0UK2N7pmVSOKohesbUDIwIQZlnnkV/Na931gzM2FU1EByat57+kr/gKRmreuTRDD3P/NX3Zq4Dywy6x6oOwLdEeiOwPsYgZ55c2al2n/V3jvpDZfeaLWAvPqRVPlLk1oO9i4uu+ywRa2Jm6YmrpoeqLQG4Ppk+vJBQZP/eMhU65JWKP1e59cCmhwppgSVBVxZU1f/7ngCIiDugQceDGDDxE2fMS2yuVdfU9z/eoLpOAuOVGmhh1UeXpF91oRmfYC51spq+T0g5yV4FCzIinqIeiBvu+02GRsPNrVdP/jB95PBx6zJ5JLhTJ82IyDO91191VXp1zZb3c2666b2RZAgKFen4RgesIwFNt98s7LbbrskmG/yVcBr/fXXK2usuWbO17kHwHXGstlHe+CT98jEA3ws3wUWgjjXp3Zo/gYbJODCcJBqOT/n09wQXXvt6aa5+YsJ/LAv1fp8JOD1pJNOShBw5pk/LAceeFCAS5OPyQAL9JzDZz/72QCF//k//0f5+tf/9wRBmAwyv4suujjZ6HXWWTcBfms075aYf7lHHQe6yqYKJEixqgw3/bZIYnt7M/8EdV6CNmyWQFY23XWSnQE1zAkAEoGb4AqTwU5eVl7G3TWef/75YdsOPfSQsJ5YE4Dp9TfeKPvsvU/MBgSSgnrHZZX/s7PPDrAWzAKmzl2g9y/f+Jdy8kkn5/sqM/a7fM9Hd8dszQwQEQgbL6Bx2rSplakdGky/KhJdNVNApcAZU+d7MTGs3UkW1doI7o2ne7Pf/vulhcMtN9+ce+d6sRMAyje/9a3Ms8999nPJxF95xZXl93/4Q9YtNmr7HT8S1gAwkVDApK31oQ9FLmteYYxJfs8+5+wAxkitMCNxxCS/wmZMSN2Re8SqnfGPRAEwI7g038x37Gp/b295+aXnyxabbxaHRDK4NdZcI9fh+sk2HcNYYcNeevnlBNW+E7C+//77yjXXXhPHRzWVHCOdi2M3KfKf1cRpTU5eHZOaFeUdrqs33VQW3nRzJ1gdCetMpgjYAadh6ZMwAURqb7wKLkeTjCHP/ujuu5dDFxwSlghIBXCBiFjND4/EQbA5kRqnNg4WdEv0+PLXXn01+5mgW2KhGvksTbKorgGMTcn9VZ+GRWpGRq7V9ZNJantgP8I0h0E65OAwi1f+8sqyxeZbZB9T7yrRYU5ZM3/zH/8mY0uK6buBGa84jY6OBlir+bVvvfraawH05qI5Xw19hgI842R7080Bc86bjJRs3P7pHP0+rKHa46gqVsr2G6ira7327DRfUrul5cWyZeXVV15JYkPiwrVLyLgGx6cGuOyyy5JsksBy/fYr52DOOgfve+WVVyN9verqq7P/AWL2oedfeKFcfNHFGZ899twjwJXsFvO799775OfOAWt8zbXXptdnW2PWqX3dOnUsY33wQQeHkfRvCRmfVzsnsee+tnna1BUkzOTF9jaAXJ+6p558OnPROpY0nQ7EhYGrSQUALsQm1cJIlUFjedNWQ584IC5M3LuZyxxla225sSWdH8nc97yppQUk+j1lydJ3wt45N/vtxz779S4T9z6Cqu5buiPQHYHuCHxQI9AzZ9bqtU9c5Ix/zMjJlq7qHtkklWHjht8qH9mORAUTNz3Zu+j7SeA6QA7QytOmk/3+M3fK5kjZZJUx2qoP9FUZuMYIytaGMeTB0NuXIAmIe+ihh/PwEkwNDy8va61FgsUEQR+gCWXS5CllcEAz5ZLAgWwGoxHjjE4tXjXSGAyAaU201UEJGgX2AiF1HkxNBHnN8pyERm0Z5sFDlkwLa7PuuuslcAAQzj77nBxbrds222wb1uzCCy8MyPNAN86A2m9+oxn4sWW99dcdb33g4ctkAQASbDRmrPYRUlM12DH5WBL5nODl1ltuCQgkZdx4440S2ABTgA1J5syZs/I9AvvUQg0rgq+W9P4uiBOQAICt35uMOkB0x513JJifPXtWufjiS3LessN+j+3DSAlWZLYBAhlr/e3+7u/+brxvkv55Tz7xVDnuuOMDrJJlHyEFqqCgutFVR7SWNGjgrsl+ZZAFntzfnn/+uQSGtUXE0pwzAE/yKaDCWP36V7+KUx+G0li4PgyGz2MeBcwsv7lAHnjQgWVuXPZGcj1cHTGm8+dvUGV6PVjgxXH7ZIACULhPwJkA1/0UhP70p2dF4oXFEFBqdC5YUn9EWidg+td//W5ZberU8ulPfTqBXe3BNtqR6D0WBuUXv/h55qvxUmNmHaidtAYAdcG1ejiSUPfbtWMHydrcG5+97vobynnnnlv+63/9p3GZ82233ppm78bNWD33wvNlu+23D2ADBMwxDdePPfaYGJMYY8G0wF2g24xGKmPqT08MY7CD//2///fMH3MJuwSIGROfMe8SQA72l76esXLggfvnOqxnzZgB3mqWVGrbCfVUPT2RyVqb3nPTzQvDbFiXrhuTBARiwZqTqNnzpyButAPiTC9zxRhJsJx11s+yh1Wbd5JnklYtViqQANZ6eqvzZHpDLno7ewv20R6y//77xaSCXHf1mauXN15/PfcSIF/Byr6TlAHq0pdLc/exEhmq728JJmv0rrvvyjoAbNWyOR/33bywd2GXsd3mHgBOYmf91b6RI1Em1J6Ka2d+S7i4Jxi8q6+6OnNUXaf7q47W+gH4jz3uuNSAedm3Lrvs0qwxdYIYV/PWfQTk3WvrTKLEXFH3te8++2ZsjIdER22r8bswwO4N1s5/7ZOuf2WrkGpxX/f86lBMGmhPaHMG82+fx355HyZLvzwJmrZnAVfqXf0euMUYG097gLUJ6Jl/5qP55R5a75IOxkvrDuNhzmG+7Udqal97/bVxybk91flRYUjuXXvtNalVNQeNiz9bbbVlAN5bb76ZJJc5yrgIYDrk0EMyZ8wBiZ9q5FRr8Zy3BEBrfeB5is2TYHHv7Tck3qtzKO2lcllRm8iHxasjh60MQKQ0WT5cBoaYmOiJuDzrF1DzPPRsq8kE/62JMefh79ZBbx9meknWqueM9x3/iW6z7w8qMOsepzsC3RHojsD7GYGeObNnBsQ1gDZeH9eR8FTr/04wDfCE/egrY8vfKNtuuXGCp6nTFHcPVJc4tQ+d2nQgLqAuTV47CLG5j7VvRdB14vWV0poWvDcnuvpwl7GONFLz2J6+MGwc5FYycaNl6rQp5ZBDDkrzVTUrwAr5yPCKanvdWLjmkBbWp1OHlbqEouFulVgKpDz01X4J5kjg9vjoHsmsNgdCQThQx/3NQ1cDXE6RQNcaa3woNUhqGgAAD3RADHtz7a9+lYAGiHOcK6+4ojz73HPlM5/5dB6aMvrkNWRigJAgSZDWxkhQw7mQzM2D38MWMJTpFbgIoMjSZKpdo6AKIGXDX132qvlHk5UK6BiYYBIdhzx0rQ+tlYDerXr9tdeTmReAkdhVaWtvrs1n01ZgrQ+V+++7P5lrtUGOz9wjNTcfPy1jr98dUCwg33qrbRL8yLgzbIjjZpFtX5oxISHLPevUxkVypPaDFfyypWEK9eOLUccwVnRRZen0uRup9Uvq/5hjPPjgA7kXxx9/XO7xPffeE2bNz4Fc0lFW7bLURx51ZGS02JCrOs2vBbDNvRPwldV2rWoMBdrq6syLjTbeKMG591x9zdVxPPQzzI4A0/23ZswVn2GicuCBB4TJEBRjn0jSbrr5pnL0UUcHgP7whz9MgCWAxCy714AwS3/BKufAM390Zjn2mGOSUHnssUdSM+e6AW9z6PwLLihz58zL+907IODHP/5Jgm4ADth6+51F5d0li9Os28+z1vv7AnBdf1vDQIpg1fm7JrLm4WH3aiRSUSCTpFjQCPwBwOaAGkYBcnXHs5ZHy+uvvlSOPurIss++++R35nNzxMSyOgdrj0MpMEfGR9b70EMPRD4HkOi1JWkApJPaxvwm1ugre4+Z61U+NlBGS00AmefWCqb1rbcXxRQFGDVe5n1Yr05LFfONkQTbdfeWqY0eZHV/mRAGXZIHKwJI6qNoLwTep0+dWpYtWRoptGvE/rrXxgdDY06Y58Yak22eZXzGetJ7zbWlhyFGr683dVfO0XxVj6up9cmnnJLESpp9P/b7Mm/NueVDa6453vJD/atj/vpXv87eBNSRbC686ab0kQPUgA2W99xq7S/YLoDSuZ104kllgw3WD/hoLpgSEYCVFhhs8JnfAONYLaDBHLKfkC3effddqVGtvSvHImddY94aqSHOWHUMpLDI1A3Gyb7SGKRFb7+dmrDNNt0se6maUt9lLTRFhPVtbh5y8CFRZvzghz9MvZc5Tz7K9Kkxn/Y/yQ37RpXjcvPctNx8803l2GOPS2Lkqquvyp7HEViLiLDYn/tcAK1nhP3mN79hnLQszrEtYfDSSy9mTtkXNAW/ElB+7rkk+pjopD2G/a1jgFP7DNY2B15AaXOsVO9njtgX1SHus+++ZdbMGR3zp5EAN38iE1VPqffbMj0zl6U/3OCEKWHW3A/3wh46edKUPKutP/tK6yJQ/14f3iOjy6txiiRF6YlM82Of+VqXiXs/UVX3Pd0R6I5AdwQ+oBFIn7gwa01S2QFb0caz1++r2nkZPpI5f/fQ6R97t2y8wZqRktQGzRNrdrkjyejpNNwNHEumvj6galDEdXBllrxlIRv71hzKWvuB8R5yoyz1OzLNjrmJOiOgSeAkiJw+Y2oy+5tvsWlqbWQqY7TSqW15r3Ft9YCCqNjXR5LFja4vhfEMKjzcBDHqHQTgqf164YVywYUXRjJHnkeOw2GPpGaPPfaMw9nPf/GLZItlg42PIEwtioe/uiIBvV5pZ59zTuqXdtmVlLLWAZFtqdny8MXq+SzwI9DlBuiYgjzBoECLmYi6My9yOIHbnnvsmUbidYx7EwTrbST7js0i2RH4OZaeb4ClPlZ6pQkk/E7mn2zIdTMhce0y0YIowQVHPYF/LLF/99uMH5mfTPtvf/e7AKKjjj4qAe2tt94SJ0djjgXRBFfwKctc5aMVpBl/80SA1loiVIllHQMBlABDXQnAIBhvMlMMiUBQIGbcjZ3xvPzyn0eW+uEttyy//c1vIsMCLLBLwKl6FfInWXnHlPUXRB166ILUQAnqXWPrsWeMyRwBFYyDsdhp551yHthKznRYLs6SwCujBS0HAG2vK668ojz6yKPl1NNOTUAroCT7VNsIAAP4xpak6/Y7bi9f/MIXcy9ct9pFDK1xtS4BZyDPOjC3gHhsAoCAsSIX/OQnPxmZ3YsvvVwuvuiSzFf92QDoGxfeVG6+9ZYAtRdferEaauj3NTJa5s6bW445+piy9jprV2AtKdCpqREA33H7XZ06rqUBvu6RuQ0sYCKdA2ndpZdemuC6tfKYPHlieeO1V8pBBx6QMUpwP6j2rZr22Fdq37/BSFsfuP/+csedd5bXX68AaOutt8r9lUDwb/PRnLF+WrNoa8Z8BAYCjgYnlOXDbPhfzJhaX4LzWqPW5lqVT5JBShgJnoF2zcTfeqta93/q058qQ4MDAS7mg3nrGBMmDo27BFapXDWcePapp8L4AbOMNSQ8tH7YcMP5GXMul87dvDaXGSVJgr391qLSPzAYqa3r0H8Ru6rnnPsgiXLmmWeGaTIXgCkM0/rrrZsG6ACAuQQQMST53W9/lwSLPo8C/tvvuKP85te/iTT3ySefCPPKRMc9I5nU6/Ceu+/JWjnooAPzPS0RJvlhjj/44ENJwJgrxg243WD+/IBBeyrQBzRhv6vMb3nYYvfUnm1vjRmPvabj3GlQWl2keWCvAN6A62ZeJImBBbc3PfjQg5H+HnzwIVnLzvGnZ/00wHzf/fYN+LOX2NPM+/SbG+hPb0WsNVCLccPuWdMPPPhAkinuofWq7hOg5WILqKaedWgo4I6hUEyTZkzPWFmXkm7cKxfeeGN54MEHsw97DrTkn/NLQo7Lapy/yOQlQGv9o3N1fyRJmGTpjeq8DzzgwDJn9qzsjwODerf6bJUmkxxrq6MeuILB0dLbr4k3R2dtGN5IckOiasKEKk+VKPTsruBvWVwrjc3SZe5NZcw5itqUuzVxH1BU1j1MdwS6I9Adgfc5Aj1zZlUmrv1Z9XOAG9atMhB6yFTbbg+T/rElZa15M8qRRxyRbH8kNLT0ZEhqUjoW+CtBXHOE9OCoxhQtc9lA3Ko/e+/fVZlOdbxkpjEaJu6OO+4MM4N5mzxpQtl7n73KTjt9JP+uDzkAsgMi/2RgAEXBR3rfNcAam+USuYsaq8svvzxjIHhLs9geLpn9ASxkSF/4whcSkDTpo2Bpyy22LHffc28YC6YVQID3yE57YHK0E5B85CM7RG70q2uvLSeedGKt/xHYADE9vWF6PFQFEtXwo9aMkUmxOvceAbXA5rKfX5ZghCkJ8AFYAJ1AjKCM/CfNuOfMToC6xhrzKrvZ6UlUzSNqAN0akLdaDfc3NTmdmqN2z6r8tbYDIMHi4Lj7R3dPkOmYF118Udl6q60CdF5+5ZVy4w03JPs/vEId1WBqzmTVHS+NjDv1iK02sjYzHy4zZkwPcNTXq1nZC3gF+c7ZWBpbrJTvfOaZZ1Pz57jYSOPPGl0vr4MOOjj1KrvsvEsc9YBSwSW2DBOhr59MNoDifARtNeu/vLbQKKWcc/Y5+c499twzARKQIkjFOsm+A0GCLyBR7Z8WFVgQMjZBNdBx7nnnBkQLALGHYdiuvTYB3F5cX9MPbLTW1/3LP5cvffnLZVbmx1gSBe6xueX6sSzqU5948vFy0UUXBmxjh825a6+5pqy99joB1mqBNC3GSujzpaE84ORcf/STH5fe/v7yzqJFuUaAzPGdB7AnOLf2SI8xJZIS6o/uvUcz8ZoMMBe5Im673XYBpu4jxufKK3+ZsWhsgwA9DZrfeiMBvLm8ycYbxxAEaBNYGm/3GrBl7w6wOB/HAX722mvP1GNWd72V5iAtUK5zGVNTmQ9zePGSZeXhRx4rt99+R75PUFst7snBJ3QMTrBIU5MkefONt7JuvJatWBIttz1A7zCsEVax1cdNnjIpgbK54joACICTvPnhBx7KuTD6YeCi52MzF3J/UiRMAAAgAElEQVR89zQy7tR1PhkJr3s8NDSxLF5cLecF7uaIutb9D9g/kt9Zs2eXs88+O+taTaBr0A+MwdPo6HDkkFwkAX0MERfVvffZO2yefcS8tSZ33Gmn1MzZz7CpaYfQ35/9y/5HcixZRXrY9oZar/VUbPs3nL9h5sWjjz0WhtqYSM4wiQFe7DXmGRbTcWPq0kmYVVVABdABE8uXJRFQ9yOs5EDA46uvvtLZZ5fHkVh7ENenubbvwFoDbJIS5iYmDfiinlDzal+tycnaF8281L7D2rQOrUvGJeajxKDjzZixetaVveS8889LcoZMXJ2ruWh+krWSrtozFi68MedhvyZrBYz32nvvsvZaawekxcBlVXdk7SuAttGR7OXjicz00RtLb1LGJlGi9PamB+Pc2bMC3Godt0QL1UY1NpErXfzuuxnHdxYvLoNDUzLujmHPwVZzlZ0wcdI4U22ttXWlFY/1snjJotLbOzbevgUb/pmv/m2XiXufgVX3bd0R6I5AdwQ+iBHomTt7VgfEJSzvHLNWJEXiE5OSypx50HiweAgOjC0p0yYPJBO+ww7bdyy9x8oEPdA6ErgW4FfHylWYuJ7aqHpl3VO1KhlvHPQXrtwDcFVJpYBGi4G7776nPqDLaBkaGig77rhD2XOvj5bhFSQhHoaCtFp38Gcv1+UhGPe42p+sFXkLHjjXYTLULW2/3fZlh4/skIBIIHLeuedFvnP4YYcnqBWEkbmRP86ZPTcsHlC1/377JfA0LpMnTQrw+NWvfx3XQsHrFVdcmaACcyJQiwtex3QF8PDCaMSaffGSgBGgRaAQ04hOLRlXQZlkNRmOfc45ZydQBDRY0QvIyIOwHjLegjSBZZjWjm1/dd/DnjYXyPq7dj6R3uZetmbt9VfuDTZIMMUB0vvU7whw1OyQ7AE5TEVcKymsAEyghlmU9QcWBBq+Yzxb3gEVDCiMr+C/NqAdDFjybzV+pK7s1t0P5yJ4E3wKyIAkQangeOFNC8sJxx+fWko/YwNujIwLEAkYCGK8FyOGDatmBhUomH9MW8yLT32K9LXWtWA8fBejGsxnM5k499xzyvEnnJDg+M477gyII8fiUnneeeemZ9cBB+wfUEWeyKyBOQkZZnXZFEz1BsSpiRMQm+svvfRyZKky/q1RO8CKwbnkkoty3pgwbAKgesrHTg3IvfCCC8ojjzwWqRebeT0MH374kRisPKzeKHLAWm9ZJW7LwiSRU+7JxGi11TKXH3r4oQTod991V5wMzQLnaj6fcMLxtadfX2/mpnl3/nnnBwhIhGgzsOVWW5Y5s2aVl158viy88YYw2HPnzInczDGmMDdZtCiAQSIljZ87i9f1MhHxPvMQYFq2dFmCZIkkc9qr1fq09hnu0UMPP1ruuPuezD2MByMVa0MiwRw1NwXmIyO1RujJJ58uDz8MgNkjSnl38Ttlv333yzW+/sbrdZ52VAwafVfQqF3GssLR9a677i7vvP12WX/ddWM2RKaMjcTGc1fFTpvDakMBvJdfruYY6gmffvrZMmWyhIC6Vb3RRiIrtZdKnLl/2++wQ/aT7373u+OmGa5hyuSJsYgfB7A9PZF62ytbnaQ1yvhDsmfBgsNyX0kSzWlrmGOpe//0M8+kBtKcPvLII8Imm1MAoPluj0sbk8GhfIe5LcHw+BOPx+gGSADinDPQCURUhnQ4c9xcsebtqWoPzT/r257qD+ChtQmGye8wjeYDsOn6vEcSY87cOXGhxF5LNpGccq+0X1gL5M6eSaTEGHytKe69797UWAJwH/vYqfm9RJS5EuUEt2DtN6ZOTR2qtWL/dC8dF+CUkKO6SKPtxUuy9sjWPZ8kTtQCGpfGfNUa9I6pVoeJq3O2k0yN02Tdh9XkadXiGvxbSxrrxnOivx/oU1pQHZ/zHZImS2t7nHfSA3FiGeowbZhmZjbmOjauJgZq71VrgfkQIOm8l69wD/ojSbe/MVs5/Uv/RxfEfRBRWfcY3RHojkB3BN7nCPTMmzO72U7mI+O94jqFaq3HT8xJOtlBQctgz7Iy2Dtcdt11l3LoIYdkoxdkTJoyudYxkYYABp5XQFztIRBZY19vrYsYj8pqG7lVQORKZ8pxsLeKoUlzqhyvibv/gY7ES+PfobLpZpuU/fbfpywm3VIrUMj0/gKIE+zFuroaM9TedrXGAOvCva3VO6nfEoR6WL/2+utpCMzFUD8lgZ9AhDRHBtfxZLtlTrFrAjfF9F4CiOuvvz7ZXEGdTLrsvoBcUXq1Uq81PIKlF198ITbffoY9ENxqc4DtkvXHkAp6LrjgggQjztEDndSUMyWwQg7luIId9SH6R/m7ALIxPsBBlUqR0Farf0GSYCbSuk7A0WoLBbDVJbNEIgY4sTWXGRcIAgHMBWTCsXICJtJAPdseeOChAJFIw2bOTPAcV8KwQFz2ak1gc0a99JJL4s4piFQ3JHDnmKa2g/TTeaul8nK+anquvvqa1OJo6KvmDMD/5VW/zPloK0DuJWDDuAja1MUxBnEv1V2pETrmmGPCKAjOMA2Cb99B1iSwMxZkWeSkAkYBLSbKXHAewLprB2glA7gEysoL1JkWAJiuHxj/2c9+ltqqPffcK9/rHpqPwOU3vvGNstlmm5Z999uvvLPonQSFQJz7f9jhh4cZ9nfXwaVUnd3qM5nPXJSA7cSTTo4EE6jGRJoP7u0f/vD7cuWVVyUgXbpiRWzmXRemF9CpdaFLxvvsuSGYXBIy0lzNnkmGsaTGjXmP+izsFdZFlIgpB6gF7Johk+y519bRhMGB8uQTj8cMxzlkH0mD6NEATODcOFQ7/oHICrkEuk8MKox9rWWjBKi2/Uk+dQAdVs88dw7mp350S5Yvz5hytLSusCuAPLBhXG1Nt91+e6Rx6rhSX7QMSOzJOR5w4AFJBLz19pvjdWqOZ+1qO9AYafcYU7ffPvuUjTbYMIBWAsCaxi5WMxP1YYNh1Yy7cTN3rEnnsejtdzP+rinugSR4kc1VdnHfffYJONHbDbsHNGR/HlIzDIxXGZ6xA9ioBABy98vebj+RWCHFlVTC1N177z2pU7Mn6RHpsxQB1pNztGYBOPeTtX9rH5CkUKcJN2Bz/wP3Z40xVFFT6164JokWySxGIi0p2PaU2t7lrazj5ojbanrVZZkX1hUGepddds73eb+5+tTTT5Vttt4mcujaMkKvtJHy2quvxUzKdVj31rWfWSv22g02mJ917nuvvLK2GNGw3H2XkFMj6/4Ap7/8pYTbcOqCrZ9qqLQkawHYru7GJd8JZGrRQNqdxGen5repXpqBS5WT1mRanoKdZ62/A3FY8sZgY9fn6SFaxkr/QG+ku8oGJk2ckHlhrSxeTLJsP1xexnr6y8RJNTnhZ+ZmVUmsloQJsFtl63W/abLi0ZHlpW+g9ukE7nz3Z//677sg7n0GVt23dUegOwLdEfggRqBn3tzZNcG9SuPrVXX675U99PaJ/cOlf2x52XiTjRKYkfGQXzHbyCvyuyq/DJAaZ+J6Sl9PrWv7U8lkZYRq3V3rG1QZnwqsap2LzHd1zVRkv/CGheWRRx9LAOUhOWW1SWXttT9UFhx2SDK3NVMORFYZ3Hu/qhwww7CKU6YgS2AtCMRy7L77bjEAEGiomVh448Ly5S9/udOwtSeBuUDH+Vep5E5l++22q65gfdUyujU95kQpCPXw9GBNbc+sWck6u2bHJgsEGhgDeAhjJIA+QGnO7NlVhjM+Xj05tlqTU089Leek/oZ7pqBO0AMstGbIarQEYoIn51ot7yeMBxqCG/e09ZITnAiifBfgJ+hVn5Uax77eyKq8V9DXWD3ndsmll5Zjjzk2x2FbLqjFfvzyyl+WCUMTy6c/85kEPhzbBBWAAIYlVu3LVyQxIJvP/lxT6q9+9SuRVLUm7sa69c+qLn+VVfVzmXbGIezeSVWZQ6glbDJSQAKr6efuARAtOBM0MbPBkhm3NBgfBnAFVb+JpAzj5HjG0/k7bywGd0IgI+AucrSXy69+9evUy2i2LlgUoGMqGF0wI3GPb7v9ttyPT3z8EzHIwLhWG/rB/P5XvyKzHA1ba9wxEebQQw89GAbBXJLU0Kz81ttuSQ0bBkxwzzRk3XXWK9/+9ncyf/Szk3gAbHzvq6+8FnnV5NWmlAMPPijMnvYDaoBcd6TFAwM5DjYFYBEIf/Ob3wxjqJZIfy7B/IfWWiuOmpIiAeXvvJP7/uADD5R5a6wRAwj1TdoNmEdLsV4MZK66KkxujBU6rT2AmTS97jQmdg4SKZIQ+nGZSzEZ6uuNjJaMrgX+AlItCdRNYbXMBQAM6Ftz7bUir7OmsRBpst1ZB0uXVqBAYqe9g3ov35H6y7ffyjGMHwCxbHlls4EhIAEzbM8BirQZ4Rh52ILDYjDy2suvBMRzdzWmzlftaRIzTzwZEGLuYpXNQ5I8gfbDDz0WgxF7kAkomPayvgXXaumcuzpR0nYgDvgdHSVFVU84VNfXQH9YOMfbcacdA3ydt9pY9bjmi4bYJMW33HJz5IozVp9Rdt9t96wPe4OEkEQRGSzAqxaRVNi+4Dzsz54BkiocYLHdpMjmT2Wqlkb22foTxvxk6mpJHEbemHndm71IAsD8cI8jQR8diZOkBBkjqc9//vPjbUX83twDjr1fcsx1+zuA574AjKz3JTS0TJG8AaQpEvbdd5+YTn3vjO9lXu+2626ZZ+aANel+Oy/j6L5y5Jy/wfzUM8eUpKckeWeeuF5JG/dXbW6MVzqNxP23me2055B712SyjaEjm6z98ep+Y99POcDYWGS0QJx2Oh6py5YuKW++8XqZO2d2x+2z1sTZm959d0lq4iZNmpK54n7bE8grsaESYHVfIy8loV9RBgeGaqnCKGawNvvGcgOcX/76/9UFcR9EVNY9RncEuiPQHYH3OQKRUwZoNaasI6drrFtATacVQGuU6gcT+lYExKm3OOWUU/IQGVZDF8vtyqAExDEW+RMmrreHjXxFjv5TSbja4gCrVI/TqR2Qee64FHrAYMdas+93Fr2bmjhGHYI98hIPzlmzVy8nnnR8mLg06s4l/BsgLnIUD84aQLa6MBlWD3ZBHRMFZiWtOa8g3AOfKYWeVgCX3l0CUQ92hiM777xLAIngZdLkSQmyqxyxJ4E9kCX4AA6xZ7U+rdbn1ebCI0VTWi8BRHUXqy5lji04iV170TdtQmqOGBFoFk4y44V9cE5qiAQmJGMy/yShZEkJ0ksFI0YJ4BQoaZjrJXgD8pqbGkDE/MT3CJCMhz/kiOpCwsZOnDjOXvzoRz8qX/nKVxK4ySoLMkn+br7pljR2Bl7r9Q0EIKq9qOYhtfG67zZ+f/u3fxvZ7ic/+anUbPm5QE/gp1nx8y88n++pBhb9AWPuI0ZNPQsJFCmS8TAnPrTmhxL8337b7Rl70itSRVIspic3LlwY8Ol3zcTAZ2XpBW/GSZ1edZEbSxB9w/U31J5cBx8coNay35zqZPRJzzSDds9//vNfJNvPXVGw+OMf/TiZe+xHq7Ey5vfee1/aODg3Jgpq09S7+Q5AhhTXZwT9Xtw6BeZ6u2k5gWlh1HDHnXfF1EI/OgwUV0ESOUEdKl7N3IabbBxJGumZMVcXRDbqPlsbZIfmu6BZIKxmEDAlIwQSzFcAlIHK9E49H8At8CfjIjPba889s7bJVQWSvaUnclog79zzzgurgX2LTHKSJAfp6Etl2tSpRZP4/fbbP9d73XW/jfRU4CmoF7C7d8Aj5sp8dt/VrWHT3C/jtvU2W5dtd9guc5pDogAVQ2POYUwEuhI17h0w/4tfXF4eefjhMF9Yno023rhsvtnmRf0b4FprRc3TvvLqqy/H3fCJJ58Io6zmkkPoyy++mDmF3bThWe+bbbZ5wJFxxfBgct58663UEZJWkpOqG500cbWAL8BBMO88SBxbn0hsf239MLGceuqpAbXVFGmgLFr01jgjbi1gAc1ZvRkBGokTdarnn3deOf74EwKe7E3OR7N3cwcgURPmd8bMeTAAyrrv609SAkNsvOyeWHIvoFlCgTus+dx6QWKJ1fvZVyR8tttu++yJWDGGIL7X+gGCWl85NavW5xWXXxFpq0b1jGXca++vfTaXZI1hMikP3E/X4p7aexvQw0arO3WNTc4JSFWZ8mjmSBpqz5gx7sBqvXjOYcB9v3nf2EDPG0mjSy+7NCDuH//xHyMjtUfb0+z59il7d3u2rHzW1pIFez4Q1X7enJM9Bzwn1PfaCzyH7D2etZ53gNbSJe+mBm7e3DllIlfeUezgOwGOb721qAwMTSqTJq/WaZ3RG8WE+WKOuwaPPPM/jszLlwfgWZ/NnTI1ilpkjI6Uz3WZuPcZVnXf1h2B7gh0R+CDGYGe2TM77pSdWqcm9QjECoCqhdceKLEc7xg79JflAXGDQwPllJNPKhvMX6/DvPXETc2DLYyeEDE1cbX/T4/6tA6Ia6CpSSmrnLG2AahOhRVYpRZvtDbwrYyZjPRYbMFvvOHG8oc/PN5xzexLYfe0aVPK6Z/8RFm6ZHGChxF2+Orw/uKrY4qQ1gX1GgWBMvccCD1ABdyy94JMaFONj4wvYCBIFKhozkyuxXVOILH++vM7favGIqeTIWea4bvvvueeZIMFKnprecWEYObqCUxrO4C3M+7YgtZHyoPXzwSgHt5AbVz0OsyPQEhGWg2d4OrVV19LzYYgGqu05hprJrjgLCcLzgRBALgysFiZbK01jdU1DUsWA5Vly8KECZCYP6Rh8jvvJNhrznUJOEarecG3vv3t8qUvfikMmN8LCPWNE3Qdc8yxqYNyLa0noWsHMOMUmqaznBhvKd/+znci3fInzZP7+8pjj/0+jZoFza6nSRiNG+ljhLTGZ2Q47NnnP//ZsDLmFCDqWGqWGE0YY0GqOYe9EziyVW/rAZABpowp0NDG0Gea7b9x17rAOAM8rlfwiLUVPGItsBeCTayMfxsr4NZnNUcn3ZTIAAJvvuXmmJJg/dSwfec738nfzS0v7M8555xbJk+ZHNMJ9+CSSy/JPVJXd9GFFwWUmbf//M//UjbacKPYnLt/P/7xjwPkzHU/32zzLcrEyZMSTM+ZOzeME+kZthnTYlwAE5JTElAMpp5aztMaW221WmNjDh93/PF5n3HWmPkHP/hBAsYTTjwxzaQ1WH7yiSdyTz6y3Q5hrIBJ84LkWBuI1usNoPvHf/yH8bklwMYOYayBVWtIPV2T9qaJdMc50/mYZ84DMPLZzT+8RQyPMBPp0dXX35EoVpkegxb3Wg2mJuIXXnhRgn3Jh913/+i4tDhGFJ3m01XK2RcpHgkhltT6VVdG3vzCc8+XSy68KKYy5lqT0Dq+eYtFNQ/sIa2NhblTEyXvBLS8/tpr5e1Fi8qbb7wRAAKsSZhcfNFFkREDZKR2rlFCgbOghs31e2uN4NNPP5U6RqAnrMvgUO4X19TTPv7xgJQq+xtIMgLoVPsoacL1FtAx313ngw89FDZP4ob8FyBtcmzr+dxzzinrr79BaohrvWJfAJD9FCCzP/k+9aO1V+VwDHfsJUcccXieOfalKm+te/9FF10UNtCxMF4tmdESjsA+ZnrX3XaL1BqoBKbMByoJvdo4RXKxJKEmkzfO7rtzcq/sC4yhsJB+Zp06D/cMiLbGMMvANEk1cGdv5wwMHH3s1FNTt9iSfeMySRLJNGpfaSIGvLU2KtivyCiButRzasA9Esb+qaefyf5rPzvo4IPKWmuu0ZHUakWwNJ+ZOmVybT6f9gQSciXPx/7+iekL10Ci33OnJQ91n1a6U2JztXbRk7EvNXEe9VVeWZ1DP9mtiftgorLuUboj0B2B7gi8zxHoWWPu3LFkdTsPygbSPET8aVr8CuZan7X+0t8zXAZ71QOV8slPnlY223TD8u67i8qEwQlhvUZHoL6+UsgYmzlkT5WTlDH5d/3jqqFJA3OrMmFYkvpQq9JCQdMAY48lSxLosU9esXw4WWqZ3QRkbK5HSZVmlE996pORO+nbhGn4S0xcA6rpbzfCGKXKq4AANUsyobKygiOsjPc7B+6GO+24UyRRU1ebmnoTlvGCX3IotVEdDLRKrUO7Kz2RFbHnJtkTlHMnFERhMlp7A/bZxksQbRywTuROgIGAQf8o98s41QCUq596sFdyjoIxARLHNGNEJqeWzjkKMhswFBAPDgxW4CSo7WT6a22RgvraA6xJWsfrJNXedMwMAK+4dnbkZT4rEFSD9YlPfKL8t//2f5cvfvEL5YXnX0idnAw8J0fSOhlg19iK7dv1CmwwBySBeuB95StfTWAIvHF+u+P22xOAxxDlnXfK6jNnltdefTXX6UUiKTCur7HyV3/91fLKKy8lyw+Aqw96+KGHy6abbRrJHgANEOi/pUfeSSeflADUtVeDmZ7cK2uCpMy6ESCnVml0JA6K5FY777RzasjMI/IyNVc//elP0twdYyYIdM9k1QXk3/vev5addto54E/QZ+7pfeeYmEpgx5wQ0DFlOOmkk6vMafmycs3V1+R+A4QCULJE4Jp5CsbA8dxnY/i1r30t9xMzy1WSEYUxE7y6V88881zOubl+ysi3thiuUQCrjhFg8Zo4qbJREjlTplQQB0gDXl//+tcTBGM9HA/jaA0JijFCvg9jQE4qQfLCiy+Ws356VkCOmr0akA5n/mpkzsEV0Fe7hSnU1866M+cwRtYfgG58YiJBmj08krXLUt8x4n44qpl6x6gn06IlLep/mSD5G1aMsQ0mdPfddosjYU9fT1maAHmsY8hRkz2O9dprrwZkVNaJYdBwzlNz59tuubX88vIrxs2LgBdrFStCfu58qgtjXXvWWQxzhu1p1SnVmLe92XsF4+SWv3/ssfQAJNs1h81P8wo7Ojo2UiXcw4xWlma8yWjbfi8ZBERq0XHEkUdkbVpLrgnQ81+gCbtIdmhd6blmr7L+aiPqp5OYwI6apySq6n0ZPGmJIRnivIyJ+2Puu5YddvhIWfNDaybh5XqpAx584MHsq6d/4vSAKPPTPudFenz11VenTpEkWC2yvcC9MBckwwA1a9q+7DqawYzrkxDBchob8/3RRx4uZ/30p5ECO8ZBBx6U9iBkxOtvsEGYe+P+u9/+tsycNSvtXyRLNN52jFtvuy3KhuzzIyNppaIX3Gc++5mYsABN2ra4Z/Y3Y26vZBSWhFmnjUptKVD7uzXAlxYcWLylyyLTfOGlF8vyYc+//uwHa8SgpRrtcKfsy1yvPVH9DGNtzKkpenurnNIxAEjrztx+7bU3yvrz1y8TJ1QjMokjyVb7f5Kko2KCuufX5/JY+din/0NXTvk+A6vu27oj0B2B7gh8ECPQM2Pa9DEBg4dNBW5kHTUb22SNNbipgXx1iOwrZWRZ6R0bLhMn9pXTTz+lbLjhumXp4nc7IE4j374UVfcwFEkJ22gZ66kW+WOj1WzkL4G4xsSNHzcZy2qf7GFVM4v61o2Uu+68uzzw4EOR8AkayfCmTZ9aTjvtY5FXknMyGfmLIK7jsuiMGkit0syBmDHIvso+s6kXPAie9OAiNSP78bAFgAQ7AlbBKnBCfsThzmtlwXq9pWqbBBxMNwTvm5JS9venno2LIRc/9tekSdjMBNWLarE6UBB3x6VLExQIFEjNnKOMPXDGVU7wipHyfdgKn2PFXm3N+xJoAxWxep+62rgvaZ0DVdLpBtX6NkElt8IK6FrPrSo7Jcfsyfd6L/BYg4neACJtGDBuP/vZWeXkk0+JZfZDDz5UFhx2WMCuz8WAYKT2BXPsFtSmb9LIaDn/gvMjg/z0pz5dps9YvfyP//HPMSbw2Y/usUdqRThDAiTPPftsZGVz581LkMZZT1bePT10wcFl3rw5CSgBciwEtsF5AAvGzr+5fGLh9PKSqSbVJLvEgmEeGvCvPQtr5lywTB4LODGIAFjUFDZ2kqmL+0GKR16pAbjeXgAOUw/N0LEkxgFQYi4xf/6GAZsNHDlvRiUAycYbbxJ2W72kwJNED+MG4E6erAao9vgi55Ms8H4tAoDOM773vTDGQN/aa60VZ1DzZNnSKkWtzaxnp4m0wNy/BeDki4J7bIlrcb/MhekzppX5CQgn5HtJJUmPgRjstJo+5wGwAzpvv/VW2CNj+dnPfib3gfTu7LPPSZAtmAboq1PraJg89UuYgxOOPyEANUmNJUvDtLZzYpZh7QC7mE3rgzPsbrvvnvmLlauMb/O5XHWLjcfquFT7pRdfjLzzhedfzDlJftiyRksz+mlBN7XAaPntb38XOSAWxD7iXqqTBPZXLFtennvm2bSkOOmkk2KAAah7X2rTOu1YzKuwz5GELk6wLfg3zyVu/LwlSlwCZs46xihhaYEuNYuMS7bYYvNcq+RUmOu+3uyPq68+swLctI+ptVASSlxT1VIZy1XXv/srGUI+a645D8AUWJOAuO3W27L3AVkSOYB+Bd8Ty2c+89mAK8kGDKz2A5I6qRfe4SNJ0JjfrZ8eMI7dNb932klLlZGAT/sJwAocquE0RocdtiAJCu9Jy4LlK7K3OHfrGah2PxhQAW9ApjVvX2Vac8N115VXX3k5DcQxwQcecECayUsySATst+++2U+ARsZS+llKEhqP1994I5LSTTbeJPJc5895lnwXYyf5Zt8CTCMRJzV1bzm29nRAXJ6pNTHaygXqvlf31IC/FcvzDHrhpZfKqJnZ2xsQt2Yks9QIkpyVER7ToiE9NkfDeHouLVr0bunrGSxTpkwdL1vwHe+8u7i8veid9DicvNpqnbVWUg6ROuuUNJR8X32A1f+cfPpfdUHcBxGVdY/RHYHuCHRH4H2OQM/c2XPiZZzatE69VnV/rC5obQNvRiTtPX1lpPT3jpbVV1+tfPy0k8paa82JS9YEdWuMS0YxcP2l9PSXsR7uF45R6ybKvwHiGuD5U3auWt/LFlb2Bwsnqrr11tvKU089k4BUHQY2UABx4onHB4/moBQAACAASURBVMwND5OCAZUrH0g11/7nrwQ3sfev18/UhJRIEb8MNKZG0KPYXbBITtMkUCSLar323GOP1MN1jPfHDzJecqjur9Oc+Z57701GWWCNLVM/wWI8EtARAVGtq/BQZ/ShhghjIvPNKEMA6FLefINLXm17APjJ9Hs1d0MPeX3HBFtq0wThAkfAQ5Cl15a6JIBOEGb8UovXU2tcxlsvANKpO6uAywO/Sk+rDIyMTCAk8Lrn7rvTmFkw9eEtPlyefe65sAQ3XH996n3U0gDFjQ2MbNE5d0BjmweuiwRLgMPSX6Pw3/7mupyT6yBz48p35RVXdED8sgQ6ArOzfvaz8tSTTwYg66W09z57lh0+sl3YI/NFplqTYOcn2HbBAMhlP/95JKBVErq83HTzzcmgy7wL5JxpWGpscYKxWjsIbGMLBMtkn1zy3DvvxXaqmTNugmJtBQTcJHYY3I+f9vHcd+ckKAfOt9h8iwDOavVfZYHMIpwXGa+fmzs/+tGZGVPA07FIov7w+z8EnJHvCtI1gpZs+O3vftsxYJnesVwfy7oRaM6bu2Zc9Ughgbcms3VcAEEyQGBMbugap03Xu2956vwOOfSgnI95i5E0BwTN3/72t3NOYXCGhnLst95+O+zhcccdWz760d3zXeo5MY8YLwAEQAMejekPf/jDAD01b6ecfErOu9aX9oadkKAwTzGD7pd6LjJULNbJJ59cNtt002rC06l3Fei+x+ofX7Pup8D9Z2edHRCw9157p15xtelTyjuLa92cuV+TFX0BNySJzXAHQAWGrEvjMVlPrpHR9AszL4BY3zE0YaiycWz4J06ImY0+iMARye0rL79c+9j1VrMP4FUdGYlg1ltf7XfmuJhWrBjwZ5yBTkAIewRQSFC88eYbAdo+2xhk+xIDGI6FDfCZX/adMO9k7T29qUt0nZIlwLhzscbU5bLAlwQAHpyD1gv2EYwYsFfrDwdzHnrL3XXnXTkvNYZJ5EyamLpiSTDJDn0lSXKNje+pBlk9GRNA7g+P/yHJkFr7NhDWWn3vo488EhDnM9g1x7ZmJbWMoSSL85dAe+vNNyJjPerII3MOtYbylUiz77/vvnKw3p5rrZ1/m5uAfGXTGDytiETdmEo4+C9zGteNhQcUU2vWYVZ9zv6RPnAx2aqzL6UCI7UmbqXKhdqk9gU0d5jkPP/iS6Wno7iQDFlzjXl/5E7p2UhvgpGz57/62itZ6+8uXlL6e4fK1GnTk7dI/1b3XhJQz0099qZMSS88a6XWsddz6gEb1bN32mf43Umf+GoXxL3PwKr7tu4IdEegOwIfxAj0rLfOumMe/PrzCCpa408PIg++9wQ8lJJjw6W3DJe1155XTv3Y8WXGjCkJlIf6aeoriBsjpezIKfVwG8XECQxKx2HyPeSUkVB2avHGa+bSJsDP9UiqgZOauL6+gbLwxpvKk089nUbBD6fGQVA0WI455ugya9bqCd40MAX4Vm1jsLIGrPPQirV+X8CSQKfVDQlGRerHHH10ZUpGRyoQmbJamIbWL+2nPz0rEh6NdMnnapD33g3GXYvA4De//W3kOG+8/noACeaH1AzjqKHvxptsEqBVJZO1Ng6TAfgJZDELrkOtVrUln5pABFMouNp0s80SxL/40kthfcipWMO3OrZICp97LoEfMCczLtPuoY5NYo6CwWiGnbL56SnUkXtVWVYFMV5NuigIvSINgl9LMIuNagYojo0xEhQLwAWptdaRJLEG1815svY8WlrOPPPMXO9xxx5bvv2d75Znn3luvI+UrL3v0qbBB19+6eU4uGHCLrn44nLnXXeFxQWejjvu6LLe+uuEbRLotf5S3DIFPe6tQPT6665PRr1KwP6QxtDOee68ueMulZzdlixWc1nr/2qz+L4A/BtuvDH9quZvOL9Tl9cb4O4++T3wdtBBB2ac/cwYMc7htioQJXEztwSZtb5JUD0Y0I5dU994xOFHJPAnOcPs+Z7TTz899v2NwTWWAI37YjyANSxcnFInTBg3sjFXNtpo47LTjjuHqTE2TRIIgKXmCzPf0xOTEvK0WPRvs01MP7bc6sNl3333DrBq91m9nuvTBoHUcd68uR2p76vpoSVQ/MpXvjzeFkEAr8YJY2Lu1frRwbAbQJw5ZH197GOn5BxJ6BhJYHfMWXOAzM/PsUbkopIRHDWBjkj2BgcD8iob96evysTVHpF9mRuXpL3IowG1cR2cNiX7CUaw1X/5FvcEuBZAm2fWIvCJqSEZtLcuW7wkhjIf3mKLmixLn7SRJAGwiUAt8K5WkMSPlM/1VJlzf5qGWzvYWaADQCH9tgcA25qMS9JwHH35pZfKzFmrZ5/YZNNNM/e8x3nVfWRgnF6piYDl+W7zwD30avff3HMcHwQyre277rozLUqcA/mr+2EuWnuMZIBCjDhAClC6b1hpSRvjitFlnsRt1v4noeT9pKuApvEG1p2TeZo62eGR3GcJEOwUU5/IE/v6ak3ualOyjoBd4AvTDeil/9zoaOYRANjYREBITeURhx+evndJWOmZ+NBDAaLmk+uS1DGuhx66IPccEDIWEg5ki+oz1cVpMcK9dIP1N+iYRJVcV5QNkcX2l94891bioMY0S76Zd7UtRn/Wf3UoHi2XX/6LMHE9Mb0aC6OtJs4zgtIEE5eCAftPT09ZvmJZpLXVMXdpGeibUKZNm5HPSpBhcxnA2mmZ2tQm90MVrHdqzmPU06dPaC1paM/KUz/TlVN+EEFZ9xjdEeiOQHcE3u8I9Kw5b96YB2SrwxLg1j5d1cp61VdAUCej198zUrBxm2y6QTn55GPL0CDDklIG+wR7nLR6I6dUF5d+OJFTakbKCRKb8d5yyhbMt9qQGtRrUaCOgNyj1o+oXenvHyw33LAwDVjVh6lJAMKAuKOPPrJMm7ZaWbqsgrje3moFXTOLtdlqq8eTyZcp9fL9WCiOgeede26ZOm1aMuokSnpgyWJyaPOwFqABfJwZf/KTn6YXGQdCD+6M4x+1wlsp4RJU3Xf//WXhjTdWA5e+3ri4CdrJjTB+MrxqNzzca1DVF5cyv//c5z43ntnGVgjiBWYkdSSM551/Xtl0k01TJyUjfc2118QSW+acvE1gKjhasODQSLJIopqBQOvzxCp/2rTpCSSxawkmO8GvOKbalqu5mxIwQ0Iks4tJEsD6e62p601gLYggqdpwo41Sb6Kxsd9XI4UKFFsNJoajApeh1Dv99Kc/LavPmFE2mL9BAhKSRXcP+HRNhxxycAwoBIjMXvyM/BWAA7gF3oKjr3zlSwl+MJpefq52RBDT6nK0SgA69HPTBJhMLtb2u+yccwKqq+nEpBjaCCybXMqYauB84QUXlk023aQcsP/+WUeO7bPYncs7dWpYCt9x4UUXBWBzuXvxxZdi68/iHEhqNWG+n8SLMQPQolk2trE1+Sad/Oa3vpkm1ILPsFgaRI8MJyDFWAHBGE3XVg0jqvsnlmK7bbctG8yfX6ZNnZ75DXQ0MCZoTaPpYetqQkxYLrrwwnLMscfEDh8DxJxizz33CLtZpbF17+DMKoGAvXvg/vsz1wSR3oPFY+3+0ksv5trMGe0HALlIciUM+gfCAJFTqpMkG2aOoibonrvvjSzOmmBvb72QvBln56hnH+D4CfVVM/QN69i7RyL2l+WUSDqA1Tlee821cb/1eczx3DXnld7+vsxjJhBeGC21YZqeGzssL4dV4Ab7rU/YGHZ5ZGTcFMX4m2/WZhiyN16Pk6gklKTLuuutF5khxt3acD+ffPKJrFtJF6YcmNgtP7xlWM30K+QiuHx5xtr1A3USWeYD4Gq9VPOXCsprssze4u8lYDBW/pQIq0jLw64CL5FYU0HUJtz2vMceezRJFvPQfghIcSVtcluAECDlYEphYB4b13cXL04NKwZWEiTmK2kl0Z/fM3Sxhtveb7zsJ/a6xYvfDRCrDcEHMpc5q0qwqGNleoJV94wwj4A+4JgcmFxUmwtSztmzZmYeM7wxRt5v37FeHn/iiUjiHQ+jja2XBLHuPCvMHomCRx59tOyy885lrbXN2aW5bnMudZJSlUBch4lPyYJnzHgNZnNdrvL1OifrPTJu5rHvSd+6V17VpyfP0YOAODLvjtyx1sb1lB4sW291533l1ZcrE/eufY/cfnrtvwjExfSnl0tZvt+cTe3uiuHSrzRg0F6oCsHeXLF+my+f++p/7jJx7zey6r6vOwLdEeiOwAcwAj2rT58+5kHa6o+SeVfg3Ak8x3u9pUdbrf/w0BnoVVA9Urbd9sPlhBOOKmOjy2I8MgAw/QkT57k1WkYip/T6t0Bcggv/0xuug4JqJtCTZTQPeWzhyDAJSomc8t577qvSrk6WXeb4mGOPKkODA5EY1r5yK7OKK2vUVjYw98CNOUfHVl/2lTROrQg52nrrrxf3N/JKJiFbfHiL9GqTYSYRIwNiuiALXMELCed4C77QVVW0WpkrgQUQp+4F6+k4AhNW4/vvv18Ai6BZcbtrd30aZZNsks21InjB/8KFN+VBK/CQ0cd+yKofdVRlkxbetDAmEJpQk7qdc+45kU8JBgSajqkvlKa8JEwCaIEq1s3na/0M44VqUCDQ4N6nDgXgVeshcBVMCAgwLZXRrXVDghIBFYBLAiUIj2TVOMUkowWUflznWGUAJpQnHn+8XHTxxflOATNzjltvuS1AWhCMlTj8iCOSnQeSzE2B8DHHHhsQduFFF5a333q7bLjRhpHYmkqNWXBugEILFoEqIFjWnhkGAMk4hOSv1kPW3n1sy2sbhGWRggV8kkr19CSQMx8E5moBBcbNOdTxyGbVLm651ZYZa8zcrrvukp5k5hx2g1St1XkZbwyC2kxBL7c/PbcE7rvutmuCRe854/tnhIEjOW1mM85H3RMpmzrEH555Zs5HEO6cSPMOOODABL7VsbC6wMrIRzLYMTeKkU1/f9iP88+/IOOnn90FF14QNmzF8PKADizBOmuvnfoo59XqRQX69913b1xkSdrcNwkLiReAxJiSngL2ztW8SkuLsbHU9jE2qY20yd+OKhtvvHG59tpfxVnU9WFPsWNaG/gcy3yBOEaHjLPJQo2/AB+A/fPXypo446m/nfV/x+135r4C8XvuvWeZErZq2fg+hPUAZN0/7yOVdN36mLm+sMuY2rE6nyUeHMl4ur5Fb7+dhvD2A/2/ttxqq8wBrq1AeHUGrgkLIIShCKCG4Tr2uGOz/khfGfr4TuzSOWefU95e9Fbkqtab++qcmwtkm+9OpO1RdV+qcrs07+7FxNTkg8/a+90n69ye1OYndhewNN8lAiSLGAeFve00X6/9/lZkDwDGWn9J68xn7X/2jShCXPNI3eftJ+5rA0IYYt9j/pH9MoHabNPNstfZbykR7B/mt6QAV1hJmagcPrRmGDes+6yZM5N4+vlll5bp0wH0o8vzL7yQz7hO52Rfsf+ar+pkd9xxxzCKSS6WsfKcNgw33xLG3Hx03mqOzeeoNyTeOnLK5oL65yCuGpq0ZFYzjmotB+x5WqS8/uabYc68Dj74oNSxRsrbg62zh5H32oNK1uxrr7+afa02GR8qq02Z2jEHG82+3ivB6HkeUM/0piYejLV9236sdcGK5drcjOYZ6qH1la//n10Q9wEEZd1DdEegOwLdEXi/I9Azd/bssdZg90+NTMinIh/p1JKkgDqZ+ZGCiSOp3HGnbcvxxx9Zli3lTDlQ+nv7S1/vYCljauGwcGSVxJQrQdy/J6dMQLEKjdXcsXyLujsa/yVLlpWlS5YFwN19z715eAnWBIFDQwPl2OOOFqHk3zX72WQhKy2em3QzD9xOPzL/FaArcCdRY3eu/5uHO5CmFu7ee+6NNApj5vWd73w3gQt3QQ/uFLC3NGYHtNWavpVGJ+zdmVqodSJNElwLRrfaasty4IEHpGak9qGqUjxB77nnnhdwp4F4rQmqPX6wKzLUm2++RXoi6QdGrkkCpi6J7TazDGDB5zjEPfrYo8n0q/cRhKg3US/CQEIwSKZXQVvtuyUABC58n3NjPW98Dj74kLLJJpt2gpGRAIjU3PXVhrVq+LQXIMNasOCwsIWy1k0iavwSNHaa6fp3zHVKTzLHxpHZAYDjfepoSF0Fss5v7XXWTu8zcjzudgIi2WWyO0wiC3bsmOs55ZQTy8abbBwZlH53CY65eHbc89wjTKKxxAgBcQAy1gszmYBLHUunNsbYpyZSQ3lSpmUkcBPDFJC9AoLAeQUlAuKx2Lxjp7bdZttIz9x7ASL3TYGgTHszNlB79uvf/DpBKdaFEQiJl/sUoLnXXh17/6mROKrhBHKBRMFXG2OBr6bBwKX7aI5jl2orhHUTpNVETjVuMIYBt52WH9a9cWHA8off/74cfsThYSW+/4PvRzpsHjr3+fM36IzV9E7/qfp9rt01CfgxZIAL5gTow1yYY7U+qBonVUkiFkHz93fL9753Rv4NBJEIcjblGnvzTTfnXjuGsQKafNZxfOfhhx2e8XePgF4Awtzu63uvWLTuEXWfqIH8xRdfkjYDzgtgOOyIw8tGm2yU99RWBn3lkYcfKZdeemmOAayaGwD/f/jf/kPud64fRdJJjlWWWQ+8SWEgscqtH5v1uuH8+bVVxkQyQuZNZO5Vutskkb+77rrMAcAEaE/N5TvvBKBKapEyr7HmvNTfke42F0ogrNZg1X3IvK0950Yioa1sl6QEFqaOQ5WL172rSob7Oz3mKsg2Du6RWlt7GsBHRjx71uzsj+arRAfgFwFET29YN3ukMQPcmlmSBJTrANgdx/UmyUO9oaH7zFk5NlAHjGGbzXFgSwLPHFUvZy974fnnMze0+sDqUU1MnjR5fF8iFbzs0ksy1sxmsMRJCLzxRtg4CSessfOhmtjxIzvm/FOj2NcXwMdAh1pCQs9+5brUK0piOGfPkSpjXFkT98dMXB17AMx7272xdxoba9yaffudd8dBnDW77tprjztTqvmWrDTv1LBZeCSpqa99c5EnW5jN2g+0OspGJdJ5tqena1QQo6Wnj2lZ66sqkTqc8XbvnM9f/U232ff7Day67+uOQHcEuiPwQYxAz5rz1hhbNRtYzQkqg0KuMu5s0qlViqZfXUXvWBkdXlp23HHbcuQRh5SxsrxMmTihjKwYKUODk/6CnLLWxGHqahi1ajC10lzFgy9/OsFD/begtLqq1bIEAYian9viIJZsJxOIvp4ya9bMyCknTqoyueo82SzEVwKpVWvkyAbrA3U0wQNHRD2ZTj31tAAEPbM+dsopAVrYLM5ogBtwIYgjt9xu++3G+/5gscbr7jrqrQDiTm3CXXfemQBh3fXWLVdfdXWCFMH6iSeemODMZ1uG1kNdsHHeeedHciYAbPVjAhh1dB62akBajyfNZwWEGixzDBRsYia42WGxbrppYYIRAecxRx+T+00ihClyX4yBjLfjkJQKAvbYc48EUoJyskCObKeccmqYHEFDNTxhIjKaYCeZ+OXLyw9++MPUlhy24LA4BaZ2Tta/w0YA4NiL6mTt51ig0YwP9zhjjqlwfgwUmgTM92AtWO4/8MD9kZXK9gNN2DlSKaAB2yW43GyzTdKTj+wrzXc5xnWcWZ2DADNOekNDYS6BAccmFxOIVimxrHSdupIc5hcpFpmVnzt3xwc8MZvs0mNO0+lJhgVSY+e8AfcG3oGwalYiKB0KayWRADAffthhyZJj4vSkevTRR2JxrtcWaSiAAnx///s/KDvtvHNkldUltK82Ue+pve8AabVIAlTOpFgz1yFIb739Wp8199uK9HPMmTUAtGMo1Pud8f3vJ0jHbpgzba5ihYBeINjYAQUYVAwAcxugxVw2v8h5MXDG2+cFuxjNSIwje6x1quqPsJGuyRzW9J208MEHH8q5G1NrpzmrxnBip50yPlxrBaotOVDt86s0GPvgOqtMcCj7CUmia8Z4WZecNZ2fdbb+hvPLAQcdmPUn4Jew0bSd+6ckgeOQMeoj+J/+03+KMYn7NjTQjyIZb9Ld5voZZ5wR5tz5HnnEEZH6WT81oVRr4tShVba6MvjGw7hecP75qT2TWAIkJBDInrWyIEG1T6y3/rqR1ZmYdS5U06G6rqtZTas5a7WdjtP2ls5WP37sMHUd4Fe3spVyTHsn6SLZIlAKEDqeRJE9h5wXk+WPGjLrG4BzrfXeVBfcaszTn0SNGu1WQ9aeCVEnLJME6s/+65icTTHoTEgy5yZOCmgjmwT2yHoDkMznOMqq+eqN1JoK4eRTTglIth8Co/YsTd3NQHJVUmD7VhPiWv7NqEhSTZ9F9xRr7HrTly9OoyuvrQ5iCXNKSmqMay/QReP33M/qn+oE7T5eccWVUT1o2ubeS3yst87aNc05xlyJzsTNqAYpjkvCCtQODkwoS5cOl4F+c6DWXprL7vWIuvOOcU0d42xoHeCeJ2baF+R84hg8Wj7+ua91mbgPIirrHqM7At0R6I7A+xyBnjmzZo3FwCRZ1yqpiW16gNLKHm6BXKvo4wd6lagtKzvuuE058shDeBaWyYCQ/jiDk8vIcM8f1cS1FgMegH2l9qL5t17N3CQNwyNLJPOqj9FqgYzZKOWmhTenIL65BXrQzZs3uxx51BFl4kQultWdsif1CPX66rV0YGTnv63FQg1qR1N7pv7p8MMPiyxFEMv1cf3110sAiT0RCGJq7rhDu4FDag2bhx4GcGBofEzrdXaAaQfQ3XnnHXlI+5wAXsZ1h+23L0cedWQewKuOvWDu2WefC/g6+uijAjYFOlVyVsL8YCJid92p7WPs4Ds0hwV2OMLJSGNASOuuvfaa6rY2NFT22nOv/E7mV4ZfICPIBkxa/zTzY599a12I4ITUDDg6+eSPlZmrr54AFhBqwCytkHKtY+XMM3+U7LYs8kd3331c2iMQro5orqe2F2hzL73IZIg7ttfAjgw7I41nnn02oFCAjf3hQIg5cc1xhevvTwD86U9/OlbzaiY5KKpdmrH69HKsJuPz5iZAFkjW+j6fmZgxYVBArmbcXHftCVcz2W3+tP+2udTmaavxA9Qc77TTTkvQ2q7F+5lXCPSwuVgHgE1wNXeu9gcDqTfi4rfnHnsmWaAeCgvV5KwCSG0FfB5Qbc6xZIcCQ60czAMgJQzRkiVhBiUlsIPrrLNujmV+VCMLMjrzSfBcpaL+CKTJdYFnTCHgecoppwS4AMf/8A//kLFRgxWb+Y7JhnVCEkxaR6bmnIyrRIEaH4Dc8QDqDTbQFH3xOCMh+WEsAEeGFuaToNyYsHXXF805at/BsMT31prLKk3TI+/QQw7JWqi96BYn+FUr6Zq4ujY5JUCDNcHQGHdAx39J8CQpgJHJk6rToeC8d6A/rTHU/gEL6maZmrz+2usBdNgQZh4kfl/60pfC+JpHrNpHVlTAJNHhZT+5//77IoE94MADc5/rHtFRBSxZEvloQFVcgpmuVKm7cSQf5hYKyPyX//JfAgweefSRcsEFF+Y4xxxzVNhj4LQG8L2ZE4BbdZ6se6A9zNxutcgVRFWJ8Xu9qqR+5TOivcd6x/hgqEhM7SUAlvsv+eC5YF1KOPgD1PmvdSgx4d7Ye4F95wwUxThptPbkS0/GTr9M32/ekrlL6lj75kRz8FTnSTVgHCrLW516G9OV+s6hwXLddb8Ly3T8Ccfn88CKfcV1VEOa4bjrMgdiRORlv5ToYdF/yy03lzXXWDPsPhAfBjUgc1n2LWxj2PBesua+0gtudRwpw+qNjGR9thY/7ZnXaoPNMUmPN956a7zFgFrf9dZdJ2Ymo2PDAaPmvn97IOoN6Jxd1+Qpq5VlS2oNecx0Iq0eqk6UHXOT+hzsgLdO4sSeR/4LxI0nVMfGyimf+usuiHufgVX3bd0R6I5AdwQ+iBFITVyrfaoPkcpIkJIIAsezsn8C4vo8VkaXlx0+snU59tjDy9jYsjIo8B7xIP5zJu7/DYhr8slkJDvMR2U8WF5XORImTpsB7pT33nd/ra/q6ysDg/1ljTXmlsOPOCwPag9cDzFOlu8J4vKA7Q1TUmVyQwFX2DUyQ/ItkjdBpCCJFT92hC29n2FLBHkLDlsQCVFz8xOkNqC4asCfIK2vL/b7AgfySc52ssmYg2p3rf9V7ZHmsySSzEdk7Q9dcGiMVlqgLaBjMCDg3nbbbTI2giPBJYZO5nb27FlhMzBmAni1FgLx1BINDkTyRHolABEQYT1IvQTf7j82Re0I4xZZfGPEZEOvPL2gZPuNn5exlOH1vQJWY3DOOeck2PJ5zKBgtMl0m8kEBsbPalPxCvGbdNE916D8oYcfDvsj6GG9zXDANZ14wgkBsQxQABZjI2Bh7GL8mnW9c9AD7kNr1j5um22+WUwxgPTGwBp7Ess5s+ckMNefr869GoCt+mrztDEkZKBxe5swFBneueeeG4tzANLPK2CsLSMAYKCo1dkYa+wTdokUdvMtNi8bbbjhuMsp9lDAn1YSo6MB/cChRtTOn2zurJ+dFYB+3HEn1P5yHdBpLrGB9+911l0n52KuY52sG793fVU6W+VtzkegbK5ccuml6Uu4YMGCgJm///u/TxuNv/7rv04tlDYJJMeSCamVWrQoCY/DDj8sIKP2Z+sLIFRPirmyx+y88075I/An5/MegXBjddNOJCYjVeLZ2jgA83fffU/Am/M2j42d89Vywpo1JtaGZITPkfVap+oAgUbzzpqxpmoz9ZLGx77vRz/+SdYU6Zvkj2tPAD9xQtgutWmYshiUdJJKLViXGCBz1SohJkGMJDRzXqEpOna+N4kSCRnnTe7JCVUs7fzD7qaNByUEiV1lqMJOdgxJMCrkxBIx1ilJpbmkBhSQ95njjj+uzJmjZreCOK/IXjuAzbo0LtZLQF5HgZE1rB/d/wcQl/Pv7Y0U1J7gXgJw9jm1ZYCdsZO0cGxzrbVKUEtGmitZ4z166XnZ+4ypl/Gy5zbJL7BkEh7TeAAAIABJREFUnvojgWbvNO9a/0LXuOr4NaYv19tT0nNR7SEQbT3YO82tWbNnZf1bz+YHt9kF7ufwSBmcMJj/OgcmRK5DXVyrGW4ul/UZ1ZKilbXv66kgupkW+bv3AZg1gaC2rdYDSiYYN/vcq6+/VkFcT2+cd4G41L+NrewNtyqIqyB3WZkyWS1c7X0Y1q2oBx4qgx1n2rHxvjcrQdw4K4eJ67TiaPveSad3Wwx8EEFZ9xjdEeiOQHcE3u8I9MxafeaYwLtJjsYDBtnjjoxi1SCgOVX16tk2trxss83m5aQTj4lpiezdAAOMftIzNXEr3SnHQZyA5H0ycckCdkxOmrFJdUhkrSzoWVFuuOHGcv99D1SJTOrZBsrceXPKEUcsCBszPOIBWVsMvBeIq8Frrd3xHQKQu++6O32ABGO7f3T38vRTTye4EKSqP8NaYUBuXLiw3HH77anFYRARNokJiCBIABgms6ODGs9hVjaRFTiw6KF6++23peaJcQq5kmv0pzFTGKIrr7yyzJ4zO05qjC0qc1WPBRA4P6CTrJKL3wsvvJhsv+CGfA4wEFTtuNOOocgYQ9xz7z05d0ES05PNNt88AAvTqN5j9Zmrx3zDS+0ZyajssnO+7fbbwoJ++ctfrpnuFStq37Se2itMANpquwRL5JykfkxCmsS1Op9hCIDoCoCMjtoiDCqAI5CXEW+NeIHeWbNnll9e+cswQGr0AFDB6I9//ONam7Z8ee5RM3tpAbNgmUEIgO6e+65dd90tdVkC+lYDWJ3qsDjvBhw0hu4vLarImBKxVTmla/B5QNl3nHTSieNMlGNg1TBXAi2yP/fF+wANAb57AuymhquvLwDHXBH8pf/Ym2/Gpt1n9t1v34wPZgNYlbnff/8Dc88xunGd65jRAN/GKeYMaYvA6r5eazOTcb3VVKI39/C6668rN990U+ormUlcdPFF5f777i//8T/+TaRhAnHnx1kTY2F8qwnHoqwRvRSdW5VLjuSasHgCck6GWBDBqz9YN9fi+K7TuZBJpqn9hAkd1qI/TMITjz8ZqRlABrABMFwPMYXWiLo790TwHDDx1ltxwhToC5qNiXEkmcXcmIdTp04rd915d1jLGvT2pNeW7whjQt4YtqVKjWPZz13VeY+32xiL4cjWW2ECa01xfAVHqqkTVlU9n6SD7/zKl7+cptKAorlejX0qALD+rYMKdOwp1SYeGAaItDVRj6Y3mWTNXXffnXrX6th6UIxIqmlQ/b6VBkJ1MzJXmXEYi1qH1Sz9K1v4Xq9/i4kzX1riTQLK/PbHS/sS12P+GXNzD9NpzruH1p9ebwFojLMGB6pjbpg4BksDSaowjgLaJDXmzpkb90/rSeIKqLb/kjPnajv3zd+bXNg8r8mAt8ulF19ctt56myRzsi4HB7Mvk38CwPaBF196MXt+FAQdkxcICntoDZvnEjXNyKUqB0Yr89ZJxLVny0BflXICu1qXAN6uyzkZ16YGqS1ZBiLZvOzSy8prb7xRejvSTM+IDdZf749BXBKvkTTkeccJ1NhNXW2aK681bx0lgXU1NIHEWB/X9lCyEa90i+6k0Cq7t4r64MRPfKXLxL3fyKr7vu4IdEegOwIfwAj0rDF33io1cVVyUaVf9cHyx7KxlXbD/RqBji0vm222YTn11BNKf99oGRleXgb7Bkt/39D/TxBXZUXjIC7/8FSudXG1CqC3LFu6vNxw/Y2pX6k1WBwU+/MAPvzwBWXS5P+HvfuO1rS8rgT/3FiJLKhAAQIKiqKgyDnnnDNCkiVhIdmW3HJ77NZMT7un17i7Z7Xbf1jydMvKIAQiSOSck8g555xzqnzrzvrt531uFQi8eklo/vruWiVRt77vDU9437PP3mcfTlvqH4CreozfkVPG5asCD4ESluzKq64Ko6FmZ40UkVdzkbBeTzxeJUHLrxCgJyDBoAnGG0vSMtmp2+vq+1oQJSD0oie3E3Qz2MCIkGeSymA2qqlArVVq2WT9gmTtA7rUtaS+hVlA7VkEzKilw3oIyrysNXYWpGGdvNgFHVoZ+I4asvPPvyD1RQJHgIBcUkZc4NiYlQDFwYGyztrrhOUQqDn2vffeGzbhT//069XFLoFIZ/CRTHLNKguOSL/MkYx1gGCAjnGodXPG3PnTymB4ONlv0j9W67Ux8cLUTrF7J2cFzkmpLrzowrLdttuWnXbeOfIhveKaa96srsEziao5OOPMM1MjuMeee8bJ74orrwzrqC5MrznOeuaiBjC16K01fq8S1a4Q7mObMmxrGA61JyR5tX6REQ0Z52WXX1a+cdI3OjalBumt7YLxw9LppwYIYVcE5zvutGPGtNqBl0gCa6Bdm8AL8LCsaoB22XmXsTYQvnvOb84p66yzbtl99z2qqQJL9NGagW9rMQF819oi7HtXL5Q6sbQXqFb0ABSJquTBHrvXNfSrM84IG/2Xf/ntGEnUHn8SD4MZz+uvuy4Suubg+Pm11kp91sqrrDy2XrHE1g+zEnWAHBQbA1HdIxd2+7T2yqrggAmEa6t92KgHBNzArPUhKMdUbr3NNpHtxoE0DZclOzAqZHG3hqUDbrHLeipq/BwTi8GhyOjUFQKk9oCGyK0eKAmZ/v7y/gcfJmECMOiFxzzD+jAOEkhVJnpC5Hx1/Jn0cPIdDXCVWFGbCOjae0cddXTHJNYgvkp4K0tWXSFrX0zHwRYBcc7v39TUef54LjAMInl1n7vvtlvZZVd98yrwlQjzjPMzJptMf7EqpzTGaj65uFq3n9Repi37fw3ERaIXaV/tgwc4VNMi90NuuCDgCzCrct33A2ad33iYVyZM6tv8fuM5G0eSa+3edtut6dMJoBv72qZBIqK2QHAu8m//38xOWmuMZqjSwJSaxscefaTcd++9eebG9XIx59Lly0MPPlimTVu9LL/C8rnuF55/IeBy9oYbBixq6G1TYggl+1586cWx52Ib2zi8pq6zMmCp8w0IL2X8uAlJ2knWqGesSZ3KllYDmebMOZD6yvMvuKC8Y591bq1777VXWXfddSLRHS21R5yMZq3PxRAuTLKigriVSn8/c5UK4jzB7IsG4lrSIOC+ot6l5j7h/nog7v+HGKx3it4I9EagNwK/9wj0TZ82LX3imgwwIK6rU6ov7KXHXrYmbtwglLGorL326uVrXz2hjBvXXxYvXFDGD49nes5g/FOZuL7Raiv/r/0sdaesgM4bMMnCLsbu62easThM3D33VHdKgS45JfngQQcfUCZOGK/hTfrJ6Sv3aTVxjYUQyLG/vuD8C6pE8qCD4uLnBdx6ybXG1UCEWjh/P+SQQwMusB6NyUxdQZdVb8Cxvdj9XUDpj0CB6yDnxlajInBLry0GMoNDccRk2rHP3vuM1W8JYgUpL738UlwZt9lm60geBSrYOHVqTzzxZDK+m222ebL3xgrYFNwJEGTyye5I7O6/7758joxPLSADjPPOOz/BscCUUQUQR0rq39VJXXPNtWE+BD8N/LgHgDdBLwna8HCkfxoEc7HEGDCbwLwJutVoGBcZecBU8MS9EpgV4KhzaWzdPffeW2bOXD9rgDRS/7s999gzAbMA8Iwzz8i1VUvx6fmuAG/LLbYMQ6SOb86cjcOwcoh84vEnkmX3eX3dGBSQYwnyyHBrkKs5bg1MW3a/rdsG4PxLQFwaoS/pDF4qeNA/kC24JtxNOmq/mQOyVUH2XnvtlfECmhxHUJnG0djMRbWWx+/MqzHDRLgftWXb77B96nHa/gWY33773VjrY+6MbdszTVoWZqYFmZ201X0Cb+STaqkwI9ancdYzT0sK83jb7belVk9iIEYi6SFWQQK5oKD31ttujWTO3vCZjWbPDngmhXWfahnvveee8sCDDyToBPKMu3u2HgTBMb/Ra65zlWzmJ4CuNTJrgw3L+++9Xy6/4oqYupA8G29r5phjjg0rbS80RpH1vtYbeiyaB6DCGD708MNlh+13CLu2cMGiOM1aS2SgmCmursYrMt24JWLtF3fnqrLdAKXRagLj78cee2zZaCONpisL1VdGykDfkkii77r7rjxbAIKjjz46pjkC7qyzkZGcWzKpyZGr+c7gmNSyJZqAidNPrzJlTOekiRPLM88+myB9kzmbpPZx1VVXGXOabIYZzcCp1V25ZhJFySG9HjPOXW/KT3o+/2sgLjLdTladJA4Q2z0TPZvdd31WaDT9WiTA1nNcLyUsSl9YWkY5yy23fEAOVhHQZsS06667ZU17pvidejrtAmqf06rE8Cd7kDwyLps1adLeZZWV7CtXXnF59tY+++6T63n3nXeyrzTAltjJc2zxSBIT9r86SHsQuPRccx6JFPex1ZZb5ZrcA1bWnmjvmuw5z8GhoSSaOOaed+656TGplre1I/CFZg7UnqUvvaSx+YVl7rz5pb9TXnhWrDdj3dTCkVNWEAckatkyEoObV16tSZQVV1i5tvuxApdh4obHeS9WFr4Bt4gtO7a2qkg881pjg7oSjvtKT075e0davS/2RqA3Ar0R+COMQN+0KVMqREpCrzp4CZqXSqyWoriPgrj+uFOuPu1z5cQTv1yWW2449v8ThseXMlollZ8mp/xfAnHLoMdWe9SMTQR5atyYG2j2zSXRZ9QiCWKAuP0P2LdaLzPN4M4FAX6KsUkzpfBiVk/AWlyw0KzlybQAj2aNL1jVP4xLIEmZYKP1A2tZ72YcsNSeW0a9ZtW9rJmZYMa8xLFTO+64Q/HSJjtyoS2wE1Q9/fRT5a677g6o9N1WV2WOsDkAEUYm7pzYgvff78wkMIdPxMGQS5vs79QpU8u0aVPDPJx55hkJTrfeepsU9GPxyHWcEyMiI86cQ/BFYrTzLjsnmJcFB2LJGfVCq32hKovTWgtYUwmgh4bCRgEEAtYDDjgwfZ2Mj+AXuPTfagIFtphAWWVW34Ad90zsgGDzqSefKtPXmJ7ifY6kalLUHqlFNC5n6H/3uVVTJyTgwlAAm3qyCcwefFCW/7HMrXYLAkWtFrCugjVBzHoz1othiOtoZgDLMliNUW31jjX4qrWaAfuRAo5PMoAcVIsDlv/bb7997REW19HaigFow6ICRH5fgUrXlDc9ump9qqBUQNky9q7HmgCUAOvaO6tKDslg77vvgTSnJhOtIIL9eZUQtrqgJiOuwX1tTq9xsHMZF+tB/zPuk84BzP/mN+fEzOOkk07KOmpW8fWYlRVxDdghLDWQ1PpMbrjh7EhEq+V9X9wAHct5jOH668/MXLsubHplBNnZLygTxo+PDFObBGwW9kSDZwDh5VfIhq9IzZX6ReCUScg+++xdVlttctg+xwQcf/jDH5a//ut/mzXndwC8a3V/wP8LL75Ufv6zk3NeSQAs3qOPPJY9+rlVVy2zZs+O5Pi5555PTaj9Yk83sBggtmS0HHzwQWXbbbfLvhHcTxg/VN5+8/Vy+WWXhYUzF4DXV7/61eoi2NnLA6G1lrbWxIUFJPEeNy5/J/U2X54T2BxspvO5XuDb/2t4LRGz5ppr5BzWRVo2LCBRXhRQ3MC8NYupt8d332P3MIqVQf9o7eey751/DcT5XEtkxagkzdDZ0y8Kc+V+mhxYe5W27mOmMjxUXkst8vlxuLSvd9hhh+wZyQ77sTKmg3F9vfGGG6OAIPleli3FAEZJskyPw5Y8y/5ctCgy2quuvCLtNbidOnfqVYeG0h+w9oQEAkfiTmlPT5k6NYmKsH3ek6OjeT559q615lpdHVuV6ALdaXczVGsam+tq32htlv6jH/0oMnfrzjulObE2Ftx8eTYymGKwYzrUsXkGYK6BuPSGGyV7rXJdagYgbv6CeeUVTPjCCuL6+qrDdECcZwwTJ06savTUsOe92Dk3dxMN0OlB15i4Nv+9mrg/QgTWO2RvBHoj0BuBP2AE+qZOnjzaQFJjvOrxPmrJ337ViuuHScyWjJQVVhhXvv71L5eVV55UBvpHy2icE8eXcUOTOhCnJ01X29ZXM6Z9o9i+pczGUslmJ3lcRoffavACNCPxqLVm6twEDDfddHNqdGrNHOaHUcdK5cAD9y8TJ47PC1TALDm67E8LwitjVCVlwBlw0GrJgDi/Exx6KedYQ8NxXRPECabWWHONWPR76Qe4qAtLSwOZ+doQGjhuDmsCQyzYtddel5c0cHT44RoST+yy+Zw0O/nL6GjkR5rK+iywWPtueTGPBmQBgnPmzAnz4D4YagBMjqtW42UNsBePxMURiBEEC46MlUCIe+O2221bVl5ppaL/1A7bb5+AWtAkcHZ8AZfgb6+99wq7hR10PWrLjjnmmJiLtPsXZFZWqGbAjS9goV4KiJP5jmlIbNTnjZm/CIjfeuvNgGG1SWp91PoJqATsCcTffiv1ftYLEMzSW6E/90LHO+WUkwuwAJC9+OILafiNbfN5gA6gF7RisPxuww03DNPqXNpGALlAPAkt+aiaLg6IWFzz2diuMG9dPWLWkbonLnTJ3pNVVhAi6CYDA2awLtXIoLIDzagDu8UsRIDq3ysQrrJgwKgyJikezLpqTK96InOg4XdzwRMg3nvvPeXqa64K4FfDBuhUJ9cq8Yp0iq1rR89VN9D6bzHU6e9PTzT2+gAwcxjAC1tz/gXn51waWRvLNPTuGALPDmDH/EkMYMw4vFo3tTfaksg8gVmsW9iXgYF8lpueRAmZpoRAZTUFsrXvnrkE4IBzc8IhMnVTQ1Vm+bOf/bQ8/fQzXV3aaAC8RvbW+ec/v3bmmDvqj3/8o/Kd7/xVGTd+OGyfdfDsc8+WnXfaOcBVokQvRuvTOpdwUR/qeJIb+oE989yzAd4cRl27Hm5kjjUhwdF1ceru9tt3vwC08RMmlMH+vvLcs8+U62+4IWvWvWG2OZdKuAS0LlwU0BhWZZABBtfCmpTBFDuXdUoCynwDaDXe/g1zjJ0kHZ4xY72MN+v8WRtskL5gzHswdvZIXc/dWu7vCzuIXbK3jUk1JRoOeMbwNglr1n43j8BeZN5hnFrSrz6Xa4+/+QFG9prnDHbWXrCOzJfn6dlnnx2gRvrezJ6sZ/vBPVljxh3oBVZ3pgJIj7P+cskll+b5tOVWW2VdV/BcZbd+mqzd9dbEnX+rbSz8Ad4fe+yRsvmmm9a2DpFB1xpw+895q6y11iU6Xm0xEkvP7P3Ie7vkifNav3FqverqfF8iKDWekdNWx+PUyfX3lx/84AdJBuy4w46dwqOqX5IMGBjIfVrrZMdqmQcGh8qESaTeJXJS0s5BrQWiTMGCA12SsJjceVFnAKDcKfv7qgrF/QCfkaJOnJiauIxPc6bslBP1vVyfab8L4r7Vq4n7A4Kt3ld7I9Abgd4IfNYj0DdltVVHY3TQyUySae2kHU1CNnbSrjeWh/xgH9c1sqRSvvbVL5QpU1cqE8YPloXz55eJE5Yrw4MTy2g/sMHcpII4Db8DD0eXtjQIiOpYt4/8f/fCbCAuQUPX/Lm2Q+hLTZw6qdovqjZNHT9huKy44vKpiVt5lRUTSA0NCkaqNGRZ8DaGVePOvCQvNbJFzbwF/TvuuGOCBtnSxmL4vgC19R6T9ZdRZlUusGz1cIILL3ff9R3/3QCYTPM1V1+dLK96LC9m529SIMGDeQgQGD8+1yTre9RRR44BJHUarNCdD4gSyD319FPl+uuuTyAMgO2xx+4JXvQNUiOmZsq9scv2Qn/6qadj+Q60qckTNJgD9x0p4shIGBgyTMGn+8TouSZypgsvuHBMElbrlCrzKahtsi9B7p133BmZFAZwxx13Ckvw+ONPpJ8fZ8wAvyUj5bVXX8s9A3sCeHO7woorxPTFtQhEgWbr8vbbb0sAB4DKkDv3Kb84JXVvaswuv+LyXK9jAavkYuZKxh1DYnwEiPr0rbvOugkcAVyuhMCu+5k6bWpcSI3PhAmTcp4G+JuTYgscU18CvHegKH/r7ysvv/xCufGmG8uxxxwzFhBKNAiWBcnAqICNpFCQbl3H6bBzjmss4LJsoODed8hlrZ9qXU+KOFyeeeapcvHFF5Q999wrIHXBfKCQuQHwtnT9W/u15yIGzXoTnHK76w/DdNrppyVQPvCAA1M/ZuyxApjYL33pS1nvzgsQNtmg+xL01p6GZ6a2EdPxxBOPB5QAC5INgDyH0CavM/aSHNhLIBGI5MCKsVVLyc0S2LGXrBl1ndZ8k9Bx5Xzm6WfKJptuUh584MHMq2sx9+qo1NypX2M081d/9VeZF4Dl/vvvDxtq7WPUL77o4jD7gu9NN9kk7QokH7bYcsuy5x67l1tuvbk8+ugjAVdrr71OIdEEHgXIAHgL+gFy4FeyBivr38iVye9wXMAyoEh2ydSEKUtq60jkOmYNeKo1bQuyb7GNVTI6EgZUYgb4BT6NnfVDGo1Jc6z77rknjM3ynaW/BIVG1Nw569wvKS++8EK5+ZZb0nh+gw1m5jonahOQxuErdAmHvqwHY511CzSl/UeVuRsLa9UawORiV/WrtJf8AD/2tUQG4MpRVdLlF7/4RfaynobGw36RNACCrDftQVwj4yhjpvYVE/Xc888l8UQCa32CGvYpIyf7xh/XGtDUuWy2+uL2/qBeoNJQk4jlBbSMYWSyWGntOSLFbTViS9sxNCbSvRnn9u40V54FDKi0ezjgwAOTzPGZ9g6rIK4vdZfmarfddu1qFgGwKvPE9Enq6GF31llnZ8ypW5dfoUqjKQg2mTMnAGtQSYNygdSx66vaQNyLdewnTAoTZ4ywoZ7L3hPmGAJsNXF5n7YWQ8mWtv4wH2Vkj//qX/RA3GcdgfWO1xuB3gj0RuAPGIG+1T63csfEVafAZOs7a+Surrk7fH3J1OCyrwz1D5X+JV7iI+X4LxxR1llnWpk0cbiMAB7DE7uauKFSOEOOMXG1/5x+Oa0v3cdBXANyOVdQ19j/jDEGXjKCCYGDQP+BBx4MWHPpyy8/KYYmhx12SJk8edUEhjLqJezfJ4C42p0pQYQgU/AvgMTwMGXId7vPCJwEqDLxsuFeiKRdWK5qO+0aBsYcNQXOqfPpnBrb+AmosGVYit133y2BZgsYEkx338k8LBmNNE0Asv/++yfTioFwrQII9UuCD8HSlVdcmSzzX/7lXyaYIOcD3rAQa6+zdgJkgJBDJYmlwJgTn+tj+MAU4aqrrkwWefbsjZJRdl5MCCdOYAfL4L7vf+D+yMOOOvro8vm1Ph9wBEhVuWBlm6pj32hYnKuuvirAcOONNiqzN9oo4/f8c8+HgRJsOaZj6J0FNGFPBNmAAEDtXsi+nF9dz9133xOJ1oazZo25qLoXgaL6RPVPxhWb6v4ffuThyPkESAxM3nv//bh8MlJwbucAeNUCksu1HlT+zfVsvtkWkXLaE2lb0defnmNvvvFmxm8piKvmBNXcoS9A5fLLLyuHHnpIthPQU2vnMAj96Xln3vRMa72lWnKhMW/LJjdqMD0cSdmLL7wYkNSs4wWSr732Sjn/gnPKDjvuWDbacKMyf8HCMjiAoaiyqWpY1Fi92lcq9abd3haga5tBLnz4EYeXORtvHImf8cCokhmSagJetX/e4rA2jsgNUQ0Z+ewjDz8yBvCvu/66uJOmL9vcD9MMGwsDZPldlQ6TYjKrqPVwLXny05/+JOBF36733n03TJPzSgb4rISFxurqI//qO38Vx0N7q8mD6x6pdVRYvD/5ylcyJ4J04B4QYLijvvZHP/5xeeONN/NsIbXT5P7BBx8u++27b/bCFVdeVnbccfuAHvfNel7iY2mD9FoLuutuu4UJxdiTd7/44kuRHr+Fhesabpsr9vYSOJjJyn5pYt36mpFWYuFqG4VfnPqLgDlMSiRxQ8OZC/uCDT1wqjYUeDIud95xe1lj+vQkTAA5zxAA3Gc8VwT0l152WZIzGH7PA1LANCePqcrCPGvU2ZqjBohqYqoy6Ng24+gZQY4KjD39zFOZT0ZL5lEPPtejlhIzJ0E0ecqUcvFFF0XKjI0c7ZJfZPGev2pTjzzqyDh22tO777FH7pXjqDpcjB7TkyRQ+vrLc2r6Pv/5MVmz/dN6zDWGtLLomnR/WG679dawlOprq4HNwly/z3hfRNQRw6vKgLf3RnNxbu1s7OfW/9AzxbhQR0jaHHLwwWN9DB23uq3WBvM//clPy+zZG2aPLsvUVdlrbV3xL//yL+mJqIbOHl5xpZXzfet+0002DmCrhpKjMTlZCuLmpkbUv1B3LBnlklldX+2FtNzw+7iTVqY3C6Jj4joflhz344jt+K/2mLg/INbqfbU3Ar0R6I3AZz4CfZNX/VyYuBrIdSCuk38sC+gqlqrBX5glIG60rwwOLi5HHHlAmTNnZpk4fqgsITkcHF+WjPSXUXr8Pq0GvBVHy2hfx/j9K0xcYwQ/IqMcJYOpshG1XFXaxsJ6YZpta/YNQJFJrbD8pDIw2B8mbvoa09LkV03BQFjBTwZxTYqjPoZFu6BP0201En68gFsdiYBSMEuyJ4A88sgjElBh0Wowt9S0BVOoRgcQAJiAD2wCIKU2a8MNZ5Xddtu9yu/So8691RolsQN2wHkFqep4fDbGB/39uaax4MpnJ0xM3yMSOmBFHYn7ISkjqSRLnDplSq5dlh14ktG/6MKLci/MK0gw1XAZWw5/xqHaXwvsb0q2W2E96dbTTz0VO/OvfOUrCUJbz65WSxmJVCcrFHySTwFQQCWzAgGq3mX33Xdv7kswLfgD7t5+5+0EtzL47gPA4sjGMROI8wPgYfYEd8YOIAMe9t9vv6wProoAyQYzNwgjJ4gV4JM1Cj4FdwI3Y8jl8Y3XXw9Tx5kOO+P3WDLgxb0I4hkruFfrEIAjbZPJj0lAZwjUGLPGpqpVYjaiDQKGoa5BLCugMhhA+KMf/jANusMsdO0KWmb+4yx13FYHB9P8HTuLbUtdTGrJ9DDT1+3XAeJz5mxSFiwABoZKfx9HUE6EI11bgRqitTo4/w3cqR0786wzYxryrW9B7QBEAAAgAElEQVT9RVlxpZUS8N9y663lphtvSmPjgw86OOtZEgJ7FylgV0uF5bCHAANMg8+ZD4kL0rDGhALpxkRtEPZBgC/AbKyJe+S2iPH2Gcyp9aPWTeLG3gEGrdH777+v/Nf/+v+Uv/u7/xDwoIccEC9pAChaf4Ddn//5n4d9wSxhscimt9hiy8iRsZr/9E/fK9tsvW2AifMC9faC8wNH7733Tvm///4/hUEFqh579LEAAPVIrdVArcnbtOwbOWVl19w3Rs+PQF+igVHGmWecUWast14SQcBySw5E3tpZ/o8bN5Tnh+vlBgoUeoYAsquuulrWwn/7b/8t9W/AtWeQ7151xRVp6I7FVlN6zrnn5rySKFjgF55/vpx77nkBtgcedFBMN1oNov0kMYYtihPnRMBx3JgcuLFcucYFC7uWIuOqq+lIBcdY4Y1mbzTWM66B6+223y7jSTqpTQgDlhnr6GnIZffGcvU11+QZw4VRL03ydoylcz733LOZF7VkmHWA7Prrb4xJESYSqLOvWw2asbKeGZYYQ8cgoQXiZ82aGdli6sDjYlqbtRtb+ymJmQZsUite1RGRQnv3LKwyeQ3ZfY6hCKDr2Kec8ouyxZZblG223jpzLnFCsum4ZJc/+9nPyjZbb1O22nqryB6pFhzTNQCKElS//OWpmRdurwsWLi6TJi2fz7n3zTbdJE7QkVLWnGtAF2AHhGKIjSewpsWA70kyBsSNH5/fg2gDHYtav13LChqIC7T7GIrrgbjPPP7qHbA3Ar0R6I3AHzQCfdOmTh6tBfRLnahSG0He1z3kA6w+BuIGRvupJMvg4Eg58MA9y447blmGBhVQLyrjhiZ8hImL02RfJ6esjsifysQ1oNVAXA2KOxAXo4zai0hdwuJFIwmO7r3nvrJg4fwEOJOWEygvKQcffECkcvPnzU17gb5SGbWPyymbC6Ys6B133pHATqCz//4H1DqvPs251SfVmpCXXnwp0kDuidwWMT3pITVEIrckn63XXl3rBOoCCCyCuhDM0hVXXJmgVH2QBt0+i6HQtkBwMDxuKP3Z0vdoZKSce+65YaYEN8ZDcCg4FhALBlstlkAVqAHYyJpIK5mmyPALuDFppKACKCBV4KbezfdkyAWfTzz5ZCRN5FXGQK8iAZw+ZViHWbM2CPtz7733BZxwp9TvqPVUS7/Brq2COWqM3z/8wz8kqAYqAQ9ji40AksjM9txzjwAG9TLOA1C5ZucQmMu8czRcc621cj0YNEEmIxPHUjfDbp7Uz7r9za9/PeYOuu9++6avE0ZITzxSN8EpsChYA8owSFhMwBxQbIYMAIDjPvPMswngdt55l8wbJtT8tLmvc16Z08bsWi/mFdjFPAEc9ccc1rov1/69730v1zRrw1llrnYCCSjVwn1yg3HBNnlj7cW2ftYl84vKTs8tF118fuZk8823KAsXjnQArrYCqEF+7UVYQVyTVOrHNT4snGTAxnPmpNaz1V/eetttWScbzJwZcxrzLbgXhKY+sL8/yRRJAgCchNGPNWr9A9Tqr6y3Dz/8IG0T7AVMjMDU+GGFYgQycUK5/777y4UXXhC5rbWP1TI+5Hd33nVnmAXnEDj73t///d+nPtOxHnn0kXLeuefF0GaXnXfOOvqHf/jvAZb2izGw7gBLe2r9mTPLNVdfU0477fTyV9/5t/k3TqYYLO1J3Ku1yrHvz/78m2GQzzr7rCSUqt1/NQ0xX9a//oP777d/7tmcSESkl2PH1qy9zjppUA+kagNiPx199DFhMmsz7tqbsBrhlABzDBkgIBEgeYXdNq5YKdcKPH/729/OHgMUr77qytSbbb/ddjnWyakX3TAsor5swBJAc9SRRwbcWf+YqRc5Il58cQCisUzt18jiGDvF+Xb+/LBznkMAg0SINSLxYU0Bl677tNNOC7D0XPFjzK0Nz8i47I4bLqf98rSAMW6xI4sWRzKq193xxx+fJAQDEEy7ZwEQrVE8qS1wZKzVSd5+553lW9/+dtaD8bBvPU9rQqCazrRaVtdlHtzvGtNXT8KxJuCqfLKy44Ndr84qGW01vukbyAwk7ST6k7SS/PHMxvxLDDRVBCmy79rzrsmacA2tN+HJP/95WoAwoIn0PGZXWrkM5ns/+9nPcy3cK7//z99PP9TBocrkaR/hOb14kfYT6ko9b2s7gE8CcQMD1m19F7kGe2vixOU+wZ1Se4hlQNxY6cTS+KIH4v6gWKv35d4I9EagNwKf+Qj0rT51Spi4aPtTBV57/bTM4NK6uI/KKQfKQBlio9+/sOy5545l3313i432x0HcaB8HLEouRxcwljI6Ulm/BqqWZRsao9GC3WZS2YAkOZJAeXEakY8mMLz7rnvLBx++H/kaMxOlEIccenCs+xcsmBcAVxt+fxITV19cXuKCLUYegA9wVWWBS22zMQYAx29vuin/xjZd/UcNhmvz5MbEeNmn0W//QMCllzxmD0giWRQ87LbrrumF1kCYFz4ppaEx/oJzkiIgbtrqq5d99ZF75500SX7woYcSOG27zTbJSAvwvKgFya5f0MtdkIMbhs94Az0CZ8HSoYcdlmytYBBzAijpNSVYvfDCixLs/PX/9tfJ3GIjBAuAm3YHTB6wMsxdAD1BaAWsteajmdYYr+YIKrAR6Ap4uGEKrH1H/7Abrr8hUi7sn4CZ8x5JF6t00lWSMXVLamGwhf6OZVx3xrpluUnLZeyxlYArNoJ5g3sC3ICd9WeuX7bdZtvMzSuvvBxJFpCz9dZb5d6sTyCI7A1D6gfjJuB3TwI2AA9QBJwEw4BK65nX3AkDz8b6Ajbp8Wj51Rm/SuDKYr/+1D4ZgrYP3n+//I//8T/TTFvg2owuWo/AT9rx9ojrdN/rrTcj+0DQKjjncHjZFZeUaVOnlm22wSoJ8AR6WAStMgSN/bWvVDLv1m3d2+SpZ/zqjIAkbQTco99bE+6fnDUM2qGHjPUYa1JezoJ6yJG1aZehlrI2xR4XkGVfSZJEhrlctZmXsACqJUKMqTXh2YOVu+yyS8vDjzxSdt9t9yQQJE2sG/sSIxxDnm23zXoAtP/7P/73ACeAQM0pgwysL+aHnPbMM84sf/u3fzNWa6rO01hrli7xYs1jQHbbdfesGTWHzXHTOEvADA8NlHXWXTuJHAyc69VzELtSe7wtyLMEcLGWrQWgB8ACgBPQ9/VlbL78pS/HVOMf//EfcxwBu/WW2jorpF8t7tzs3QaSAB9gxbqTWMAGb7bppuWpp5+O86bG6hIQPn/dddeWcUNDYeXVrf3PH/wgTcExRExZmIOQWu6y666RZwKk6gavvOrqMjg0nGfIiiuuEBbJHNUG2e8HtAIDngfk7K+/8XqePSTl6nRdu7X4xJNPRCaMdfd8AD61QMDS7bX33gGMJ598ckDg3nvvVRYtWFguvOii8vprgP2XwoL+6Ec/TB9KwOO5Z5+LSdBWW29dZm0wK8qAa669thx9zLFlk002jQw6zp5cYru+jlg1wFjCwHNFMsvx0y5g0sQ8Wz2vfE+Np3FjAhMJfcdCBcSFxSI77hj3rmb58ccey7xLpLR9D6hJeHh+WrsSifaafWdcrJeTTzmlHHTggQWYx+CFCevk1dau2k1yUvOCQY3KIZLoMgbiFi6Yl/fd8BDgt+RT5ZT9eraWpSDOGpwwadLS5t5dfXlj4moIUDux/i4T12v2/ZlHYL0D9kagNwK9EfgDRqBv2pTJo9UUpLo7JrzsMpCtHmzs+MsYmwz1DZbBPkBlbtlxR4X8+wbEFU6Mw2pbvAjVLFQ5ZZVUOk+Isk8Fcc1ApLU7WBr01usK4wXELRoJSLr9NjKtu1O/MThIuji+jBs/FJvvKVNWS7Y42dV/RU7pHKRp11xzdXnzzbfiFikTXSVqg5HYOK8AVPAEyLG2PviggxJsMN9YlkGpgK42700NIFe3gLL+vNwFdRgzASfAIUNMLtl6Y7HbTw2b3koffFguvviiSMcE1c0Egjud4LgBKIGdQAvoETg51m9+8+v0fpOt94OhM4YADkOQVT+3ahgl0kPfFUwL0jSL/fnJJ0fitc+++1YXwuGh1AoKRoEN52eKst9++ycw9PJvzFFLBjR5k0BW3Q72kbQJQ6DOjIMgVkFm/JRTTimzZ89OQIQJMR/cNRlJAMDMMASFM9abETbW+Zk0pAZxVHuBM3J+PcIES8bZWAGH7lkw69w+A8hiYfwesFVvBViEGRtZHKby8cceD2ABBLAb5hRwdFwBPvDgmNiGlhxoUsDaD64am5g/rI2gfvW4842OufoZHzVY6l+OPfaYjIkg3iasgejv/rT6N6CIxFONU1wQx48PmBfUXXb5xZFm7rDDjmVkMaBm/Zmf6uIXNrrShrURdH+dO9LPU3/5y6zlLbfasuy9195hdYznK6++EuOPD+d+WI7SVmK1VfOsiGHCCBblqowrtiuGJ132hTxWYgF4BupIKIEPjLeAGqDBPpHMSjhoE+KcWBr3IGHAFAM769htv5DHMjfB0jAy+f73v18OOujAgBL787prr8392x9YIZ/57ne/m3WFXVajxo4f4GLSc/VV15R33n03rGWr5bTv7e+6j8nuuBwOVifNVVbJegEuJZU4S0rAGA/r+IAD9k+yQQCOuU/APzhY6xlffbXMWHfdcuKfnpiA3fWS/DYARp5J6lxBYGV4mrmS+XNeTq4krttvt32A8n/5L/8lrBb2jHnI3XfdGRCnhspE/b///M9lt913j4Pl7XfcUW65+ZbU/dp7qcebNz+st9YeGpBPnjK56/NXzxcn0fnzwsgBRX5nPEix9TxbZZWVs48AT9eDLdcTj9GMfczxVTJLra51YHx+e9Nvk4yoEugl6Z/mPMcf/4Xy4EMP5lnLpRKIdCxJK06i1rtrnTJ1Wjns8MNTV8pd17Ok9YRTW2YcvSN8vz2LUn87aWLMQKz3OE9SPMRVeSgsHJAq4Zb63u5dWF04a2Imcte4hn6YeZLEIVVvygsuutjRddZeO83n069uoD/X49nxy1+eVo4+urLC2e9dctFxsKBvv/VWjF1efe219Cx9+5130xZAUmHXXXcpm86Zk1YCSDhj2nrFfZKxyeiourd6T60mTrNvr+H2HKjGJk2UWY1Nap+4jxub9PrE/QGxVu+rvRHojUBvBD7zEUhNXAu4PlqHxm56aZPjZSViHvcDowNlsE/D0XllnbWnlaOOOqisturKZWiA5HFCWbLEi6E2/E68SHsJzAnullTr+cSSrZVBd2tV7tgafPtlFxDrLY4ZAxwTCGMLR5M9v/32O5IFF2BNAOLGDZXDDju4rDZ5tTJ37geVhRut0rRa1+BFXE/Yari4JapVI6fTnNmLL1K7ziWy9ZC74YYbY+EsUMNWeInLpAuCfKYBYucixQrLlqL6WnzOZhyj0/oECfRqfdHyyWzLhj/1tAbdm1XHvrnzykUXXxTLe3VsrodET60HACaIX3qNA+X99z/I8YBMkjJBrwDZ2AFo6vLcAxCpybeaFgE1QAhoAAaCGkGywJlcUnDY+qPdc+89Yy6c6tw07xY41jmrDKsxYfzBqCNNbhcsjHSsmVrUrPNApJnrrLtuZJ0Anr5vxtT1A0sMJ2TQsYWHHHJwwCdQ2qR37s11CZz1iBNYYxglAAT+5lTdHBaJvT2JKMah1rqMluefey691oAQAFdPtOoyN5RglgGCdaJ2hf29+XWdGg+rc2KcApQ4b8vUO3aTb0kAPPb44wE/gjaBbCS6LN7V00yYGGB46qmnli99+UsxiMFe1j6IHCprsqM1L66W74sT+GGiVl99WlwSm7EGsDw8brBcccWlARABcSOjZYQq2F513BjvlLAD6fOWGk6B+mAMXbAj5t/6UyfJTEISRADvPjigHnH4EUkUABiYOIDSGtpv//3KFptvMVY/SrqLMXnzrbfKpptsWrbddpv0zBMsA9fqGplbvP3W2wmEzTdgbA/oSXfEEUcEtGP5Tjv99HLi106sdUMDA2m74TsYI0wbZ9LDDj00dYD2lzkX8DJ3+PFPfpxeXmR69owxt7adCyMLEFSH29EAylYf5ukExBlXc4+xHByqQLha6WtmXmXoZHH2KzdC60eiY9rUaQGMkkzk1AJ5Y2s/CPj/9m//NgYsXAixYupZJVz8d5JDK6xQFi322dqaAmNor5NvTpq0XNhGIMy4AbH+u7HZ1193bfplbr3VVmGBfvbTnwbgcjbUSsTaJ/cjGfXEvfzyK4q9ffjhR5RZG87OGrOO/VSWd96YTFhNLEfNOl6Ls18lRey1OZtsHLYwY7FwYdQN1pvWJdhMhjf2NukrieSFF12YdgzAIcWBno8HHXxQufCCCyKv3nWXXfJs8szCapHQqlUFhCNlDzM5biwJ1hjsCrgZQL2Xvem5Bgi7hoBuTOI867e6upIDU3m4H+wY+SrQlTdQgFwFcdaf5wsg2+oTMYQbbbxxeiemVm50NNJR77Y999xzzCnTewfL6z6PO+64zLV3Q65H/7tXX0kyyrPq4EMOTj33L35xavkgEuvaIkGiY/asDaqJ1kApQ4OVVU9CJiz23JgekTmPH6/2zZqp5QBhlMePL+MmeD/rbVldKT0b0m6gA3J5K6e8opVY1NYTJ3ztOz13ys88BOsdsDcCvRHojcDvPwJ9q35u5cCZzoNrTEZSe511Ns0dgKqOe/156egWMNQ3UAYG2SzPK8cee2jZbNONygQvv35NTgXK1Z2yU2yk1UB+lrT+NDWz2QBCkxVWOdFSWd7Y7Y3WIKuyHP1lZPGS8vDDj8TcRFZVFhYLNzDQV4455si4Cc6b+2GCUPFIgFXXeynNT5V9dxl0VtuK6GXm1V+lfmD8hGTXBU7+zkwCuPEC3WWXXWO28TtsZXexlYEbSCAQ9z5B88KFkThiLObM2bhst932ATnVkYxcazhAhgQoBhodgPTS32DWBmXLLbZMMCU4AVIwTWRo1ZimumyS4JBSYpEEZrLXXC1df/pJLb9cglh/Z6ogSywIl/neacedEgg6r2v9+ck/L1MmT0mwJ3CuTYXfy/dl4G+/4/ay0447hq0jlWzj2YBsM8YBHGSmmRswUmA2AYQAQZttvlkCC0EwMwXXSAZ77XXXxYYeI6AZt7o2IFu9omsTOE6dOq0Cq3feLueec27mY6edds51cPUTLKqZM+8Aw5SpUyI/873WeFuw6t6ffOLJjI06Rzb4fnyGLIzByppr1d5x1bxA3d5N5cEHHwio3HnnnQIObSLSMmsm7nATJ5Sbf3tzAAMAAXQBnDGAWDySeZaEML9fO/FrY02D21yKfn3WWgJmjY2g07zfetutaX8gEGxJiQRqo4sD4vx+iy22ipQKCw1staa+McQZHIgMUUNw+w+LLcjFCrpvTNweu+/RyS1rAgRQu/vuu8r2O+xQDjrwoABa61HNnzUIdFl373/wfmrabr7l5rh32lOAvp6H5i51g6NLysqrrBJGjDTXOd0bwAzcMmfQSF6gbN8BAxw8JZbsS2wtxpSrqpYQehZ+4QvHpy+c9hMYMM3pX3n5lSQQ1GLususuMcBxTusY4LFXJAfcuzHyx/OCTNkccht0n/W5oRdebfBt3dW5rHVMVUrcn6Dc+LZEBVAAQEg46EEI9GGrHPs//se/CwD91em/qkyeHmXLL59E0mpqM7fYPPMTqeaihclntZ5oznvvfffm+g879LBy8sk/z/WoCXVvl116SZm1wczUNlovZ591VuTfGOTLLr00zcsBAoBEbZw1iLU86OBDchyMqISQ5BJ1gr209tqfL2utVZ9LY33jRiqbyyn1tttvLTPXXz9z+N677+W+tQ1Qo0jKaW3YI7fdeluk0CuusGJ6D27OUGjqtHL+eedFYiiB4HoOP+ywgEzPG+APKDdP99xzd9lqq63LSitzbMS2LVU+BFCr8+wSIa2ti/837kB9fd+NpmF27Q3HVbg/YNAg13fMUnMTzKt9bUxIMDGq1rFnu+fHeeefX0139t47gNmbC4vIuIlUNBLUro+dVhMA6THHHhP2EDhqLB9mldIB+4yVlbw46+yzy4cfkk7qZddf9th990jSvR5jujw6ElYRC+c48+Z9mH6aknMYt/5+9yRhU1sMALFq4uLHzKVWHWcH5LqsUZ4To2kkTqZZ62bd11e/+bc9EPf7x1q9b/ZGoDcCvRH4zEegb8rkVav6ravlqf9f3bhkJwU0wV2dDGtZEIeJGxpcXEbL/HLssYeVzTbZqIwbGiyDA+Mip5QFzJ9l3Clrlm+Z/jtjCLJycq2A/ON32tjCmh0OnEw28ZFHHo1bncA6wdWQl9JoOeKIw8qaa62RLHZtMVDrGapcU6F9BR2Cb0HOpZddmv4+Cs5lwgP4EpBX23BBABCiDkx9msCUPO9jipNl8WY1OuirVvuCL9Ix7Ni8+fPL9ttvF9bAZ+bNnZsaMJ8jtdx449kJ+hKQjIxEiqj2yYtdQIGRaSAOI1jNKWpRvv8XWMieA1kc9PbYc49kdfVPU5dF/kReJoPvs9wrr77qqrLxxnNqk9ouICVhwjjttutuYeMsFIFLWhFcfVUssBl9YC4xgwCxOVDvV23ISzWE6O+PYcYdt98R0ElehSlRw8aookqUBLfz06eNYyAWx3dJjrQd2GOPPcstt94St0mSPsE5ICz41e8Km6FnmmMbA+MmyDW3Akj/zbxi0802jQQt0kqgn6PdokUBapwyjQ25p3FYbbXJmQPjoI4IsGHbLtjD6JC5GgsABciWEW9W7OmhNTxULrv08vLYY4+Wo485JnVqgkbXJwjE2Nx7333l/PPOL9/+9rfCUrUANAwjd8P+gRwnTMgS5iPDaUBNoui806evXvdDV8CyYCFQdXaA6JZbbp2A9I3X3ypTp65epYIjtY8fUAigWlcrr6xNRWWQzv71ryOBEyjus8++keZVVnmw3HDD9QGvpJQnnXRSAkVySXJB9ZTmzXUC6NYxMCFYP+7Y4wLgsNXG3bwyhdDnEDgA2ATX1mJlc0vAseSBz1o7wM7xxx83Biw4gwp4JSjMrZYIMbUZHEztniSIvnHXXXtd1ppjAfnYRpI+MlkJBBJd11DNnWo/Z2zwTjvv3DUEfyzsCdnf3HkfhNlvrRAaU29PaATO4RJrVEHxUBha8jmy32233S5SZ7JSCSQB9He+8530mQMimZ5owky6y4nSdWK2zAPWs8ke0ycOgOiSF9b0McccnSQJIEwKqT7s0ksuKZtuukkk0ZhQ8tQvfemLAbcMftTjYvH9nROi5/uXvvzlrCOW9J6Z9vLzz7+Q9Y8VZIpi/pxHIgqbD6hhVSVAsKoANPDvXjwcSXPdt7GgJPB9c6/lhNYBN1x/fcDM2p9fO6ycRtZYRsksKgCM0m9vvjmJK8CakgGI3267bQMs5K+AqtrzrC9OvzVhVnu41cbxnINHsr7sn1qDxjGSY2tNVqaWjmw2Ri7axVSAbv8BRRJsZK3NqMf4qKOzYIAyDDWnXkk5xkHAK8mqRALJtuvwb1q12F8nnPCF2nqmaz9gr0hEtGSIuuc33nwzvThfevmVMjRcFQJ77rFn1lNfkWB1z53pWFcXB8TpT2iNjBs3IWqYZWviarPvSWVU8jRj1rX7WbbZ96j33fwyuqQmo9rz9Ovf/vc9EPeZh2C9A/ZGoDcCvRH4/Uegb/q0qZFTtjq4NCtOprxz4+okJU0i1pqp9o/2l+H+wfSJ6+tfUI477vCy6ZzZkakMeHGMDnrN5E9r9a3FQGqnmJ1UD5WP/Wgj0PT50bEsY3tMSkmiVy2hY9ZQ+hLQCixlWX0Vo+DFdtDBByRzLMuaT6vh81IekEVeMiZ5cz/AmbowgR/Ao7dRC4qbPM5LWNAoaw0ocL5r4PeThj81hlGCAo99Yw6PXtSCDiBw3XXWyXnSZJeN+FtvlWuvvabsu+8+sQVvgFXvpLXWXLNssummAXzAErdEAcVGHM5i8lJ7s5G9Kc53vQwPmIZgikg1Sew02CV3EhQLZEmzgCcMIfZGdr4FicbL760JhfgJ8OKYWBLU+jeg6Jijj0ngWRt8D3bW6oweABWs7EjGTfAMNADKAhLB/5prrhXwBRT53W233x7jAoEhtk2gSR634447xP1wvfXXS5ZfHRN2xTi99PLL5dRfnBqgecQRhyeAkxHQlwvTpSeTTDlHvkcefjj1joJ68+28fsi/1MNxHsTUCFoFnc5vjO5/4L7Y7jtnY4Oeeebpcumll4XdICV0DHPe+r2Zg1N+cWr20xFHHhGpWEuIxI1uYDCMw4svvVi++tWvJjhtTqzWZUsgtD0nsHQOUi3AguRK02hyUDdsvj744L1y5lmnh1UBHN58851yxeVXlh223yksFfCG7TE2jz/xeKTHTG1cjzWI4UvD5UkTwyxgJq0pASimFBvnPGqVzC2W0VpQR6qvGvBtzUkSWJMMWzBg9q77AfKAKn3DXMOqq60W5kUPMwDeXKuBxJIBIZhUDCxwdNhhhyVATf3fBx8GyHKXdE3Ww5/8yZ8EXGCWd9xpxzijAnTGSmsJlvskiFhkzdDN40UXXlheeunlnNM+2mfvfcuee+0VoCvw59hpzMzRTTfdkGbqWn9UhsdaXxzW7IADD4jrrH2gDYlkhfXD6ZMUVwKG4YWaPD/2hn/HhtrHxoblvSbRAJs5BoRJxK1dc6T21L9hvT0zzBlDFuBVL0IJheOOP668/BLznqvLZpvMyffsdbVWJ554Ysbs9ddeC9sDOBs33z3kkENzfKwnBgdjIwF05513hB1jMmRNAOLu3ZxLkDg+5tC6xVY+2hkANcMYCYiHHnwoYJYRjeTUO+++k2SWPoTWgn3lWXjtNdekd5qEClBjTTFDwWZjJa1PSSXusFwhvR0effTxMn3NNeL8mjYwZKdjibrap7Kxly2ZlrrSNOGuzsNdIXjXQqckyWaMza/nne9bz77g2SRh6HcYVxwQf2UAACAASURBVKDoyaeeKr/59W/KUUcflTo4P9w+r7zqyoDoTTfbLPPFPKmat7xWvnDCCZFtWmOeYQyvADaJhT332CPqDIm3K7PXn4mxCSk8ELfmGtMz95p9x0iqA3DYRe60AXF5VpBNkmUv404JxEk+6tXaSSgj2V6mxUB6YS6YW5Ys6RxXI9cs5cS/+D96IO73j7V63+yNQG8EeiPwmY9A3+TVupq4IKqqfa/oqtaiJYD0+66uqzFzfUv6IqcE4vr7F5YvnHBEmbPx7EC2gX49dljuA3JeELWFQQNxA3GKXPo+aCybszYmI3eqFmEZhnDMOCPqQS+wgdQ9XX/9DZE5CSQEpYNDfWXfffeOOcjiRayVsWrDY8dO/VLHmsjAk74IRhmH7LDD9h3rqN4PcOzrXurqun6Ty/YiFYzUuqVPfq9V900tFyoLhzF68sknUqgucAWWBP/NDIO0jjT0oYceTGNoL1hgy3fZkPvspptskmCzAs+nE/wJ1gHGuIt2tt+rrLxyMuzMD4CMLbfcIgGQ8VJjhEERmLa+ZAJKAaggR/CcXmL9/WXVVT8XqZqAMq0BZm+YeiHnF0iriSM1Y9CCMaiyVTVbCxPcZJb6SNAWJHglu8NykZGaGywOwPCVr/xJZVhWXCG1TgCUeh7B9oYbzg4wAPQEjrLafq/ZuHnwHeYhZ//67IyXJsvYDAEPVk0gBSC4frUvl1x8SbnllpvLrFkbVmOH6Wtk7bhmY2geXC+A6veMIQDPD+d+UG6++eaM8S4775LaF6Ymgrdnnn2mHHLwIZFrWg3myD245x/+8EdjrSgExvaRwF+gaYz/83/+z6nNsh5a3UrMGaytrh6nNSM2lub1nHPPybojN8NapM6ulIAqvczOOffsrt5rvfL22++WRx5+rDz77PPlyCOOyufCTgwPBVi/9OILZYcdd8h92xccOi+59JLy7jvvJKBWywTkpzH58y+k+bLrNufYlzvuuDOSu7333idBPXbSOrZ+V1h++TBaG87Crkwcc7jEoqkJJbsDbK0J468PGNt4LLMWGJhiMjb9w4BtgHDuPIYO1aiBnHXTTTcLCPF3a1cT97fexDxOCUgB/tQabbnlVgF4v/zlL5OAwQADSQCgNWy/Ytj+/b//P7PGJYusGwkBc04iOn7cUFjVZ597rtx3771hgvzYJwceeFAhlXPtmk8Dpu5RU2ssexi2N95IcB7Hw5EKEh175ZVXyrk9K7gvAkbAzU033lhWWHH5ABp73e+BVkDOWANVmET1olddfXXuT1sIoO2eu+8qW2+1ZVl3xowAWXvna1/9auYviZMttyivvvJq5ktyh0EIUJJkwNBwmCRs2FZbbpWefBgjz0r7yvqWSLr+husDwKyF+nwpSYSonbQXOMJizX0GOPesSjuSuR+GnfN3yRqJk+mrrx6nYeASmPds2nKrrcotN99cXn7llRi/6E3JnTcGT1qRYPg+97nUEpoDc9XqQ5N8W6K9Rut9WuvamqKEi3KAp32Yz9YEo79TadRWDxXokEOmf+VbbwdkWWsZq9HRMn5CbQVx+mmnpa720EMPqw3sFy6IBBgAV8cX45Thoaw/z081gebVdQJ3EhWPPPpoejBSgngGqY+94vLLy/MvvFT6+gcz9mpA11h99TIysij9UGujb9dejUgkXIC4mvDRoqa2vQBKP95iIJrMsPgfBXEJAZYAuZ0JkmfGosXlq3/23R6I+8xDsN4BeyPQG4HeCPz+IzBWE1dh0Uef0UuZl+qoV5ttk0iW0j8S4/40++4fWFhO+MKRZZNNZpd+5iGRcFQp5ZLRfhCuMmpp9l3K4MdA3LKXv6y5Sv19613TLI857dXfkSwxprj22uvCxDEBmDhhXPqs7bnn7mXGeuummfGihZzHxlW3sa5+rDXlZotNeiQ4YNEt8AJqOh+S3C9GSIDE7REzwbYcM6H4PczhJ/y4tli6k+V0IE5gRPakLqyySMt3Zi19YVguv+KKsFGaJNf+RoJ9QexNyTST+LVariefejKmJwJdP7UupJqnkPsxVFC4D8SRPTH1ANwYYTRGJy5sw1X62Fw3AcgpU6YmeGn9AsnoEiAeqW+Ydgkf5hwy6oCcAIFFOqYDQ0Iy1dg8462ex7VinYA/7J36Mvd05plnJqjBoL373nuxEsdOYAkFxOSimBXMhhoo88OG2x+mAepUgFKSO4GW72FsBEjOTdpH6qSWBBBmSKCmhhGDehs1fYJjQbRxeOqpJxMUYhW0LVBDpSHxWmuuETYGm8jYQ72bH0BN02JyOoF7G0/1P2r5Tj75lMgSASVBcOsRB+QCLd/73vfTyoHUEigw5o5hPmubChbvcxMs2n/W0GWXXZ66QsYOwFVr1+F7b775evnNOWcl2J82bXrWz+DAcLnmmuvKooWLw/QInAWEDGO4GHIqnTxltex+gBEjol8X6SrG0nHtF7VRP/7xjwOoJi03KcGn3wFP22y7Tbnv3vsCCprpA2MV+wfotm45ivqe69bsmNRZsNxqYf1dMsE8HnXUkWFKATHGI0CAeTW/2HVz+8orr4ZZVo9lvIERNvKkbzF5GR7q7PBrvZokDEboi188IcYY55xzbkCefTFz5gZp5s4F1vq3vzFqb71dW3pgS7CcxkEw7rljvQBMWo6oMTOnjzzycAAO6TJWzvUDARW4VUmf/cdyX6BOjmitYuHSODxGM3rDvV+NOMYPRwIdWfbI4rLSiitlTzArAhDsTQkJ53U8zxUy2ccffbTsuMMOGUPGOYDJsccdlybo5MWAILk1dQFznimTJyfRZL7uuPOucvPNt8S0yLNKgsW1A6L2vLYe5sA8e57ZKySUnrueDUkKXX5F2FCJDn+XnPF9Elcg2fh7LkRa++RTAfP33X9fbRHx5JNlA66wq6wScArQSQQ88OADAYFq6a6//rq4Nx519DHZGxXY155rqSXWQH7+/MgrgTeMlTG0Przn1JA185PGepsj8mrP9UULF9b6tjTyXpj3HzBKWqmuFlsnIeNH8uqGG28oDz/0UPmzP//zPA+d/+677sq4bbPttlU6uWhR+clPfpqx1xfSWGrhAhR7t7gPyaCayKySawY/ZJVDwxMyN8ZnLUycWriYmvhoBXGpicPEqYlbtKiMx8SNkpdWJi7ulPrETVouTJyqhvq+rSCuvm1rJLB4EZBagax/AkJ7IO73D7R63+yNQG8EeiPwxxiBWhO39On9O+fwEE9tQV6QbJJrzYFm31oMAHCYuBNOOKpsugkmLq+1Mrqk1sT9jpzSK2K0slR5gXzMxKTJOPMqWYblWpatayAOkHjqqafLtddcm0z53HkaZI+LBGn33XctG264QV7eC0hjBhV419q/JpERUAnMz/nNOQkOZDk5r6U+ppO7MYDw8sYGMcdQh5S+QKkPq2PxST+VpVsqKRRM3HPvvWONrBXzY4YaK+P1yRmQzHLD2bMS6KRuY2g4AEVNke8I7NyDbLX6uM023axKHNPXR1Z3fLKxAn4B8hVXqJWZl6CeDEidF+Dj2gU5Muiyxg89+GD6LulnhnFTDylQEcxG5nnNtQGR5JuCN9fgmtiE60lFLoZhq+6O7ks9hdq0Wm+C2fnNOeck2JKZFowLYAXQP/nJT9L0GSARMD78yMNl5vozI2ECsEi+zA/535yN5yRw9jsyvciqRkfDcspmq8U56esnpWeVgBf4rDLO9SLF1FZBLdydd9yRzxtf1vQCYqCOpFGNFibM2KipeuPN1+OSR26KARRgAyFvvvVmpHJXXFkNZLAIqZPsDHOuu+769KSTdddP0HgD68aGkc25554XUEFKWV1Tq2FEM9vpfFnHXGKBBvOpDpTTI5bQGgmLk4BytLz62ivl7LPPCFBaZ+11Y4ggvhscHFdO/vnJYejUyxl3AffV11yVQJ/ktIK1wYztRRddWFZccaWYlRgbzwD3iEl4/oXn8zlrSJCudglI46Lqu+ZErR75JgCHMZN0EYDutdeeWSNYUvOGsTTvGBRuhZd0wNkxgTLW9YAw0I0RwsJw+RRtMq9xjdXQaHwYWWtccqQ1Uq81TBOyriQMgAiAGSushg3AAr7IK/fdZ78kEiRNANLY+g8Nx1nSc2CPPXYLK2sdtObQLkT9mrX0wvPPZ6/olefBZv0Cc611SAvMazJpNMDQfhDwS37Ya6SuGM40oR4YKO++906ebYCEMcIaWpck3ZILnlWOQ5HgngE8LJ41vNUWmwcAMQkyt/bOrbfeku8C3zf99qbUeDJpSmJm3Lhy5513lRtv+m0As8SJfWRcMV3682m2jTGMIUbpy5wZSyB+m623qo3RJ4wPuDO/nqnmXt2hcZTM8GyUHMGwaRPxwP33F+oBsnaSSwCPDNFc2H/qh7lMkjX7d5Jr6wHrPn2NNcPAtV6NLTkHdGGPJCuSKFAvrS75gw9y3Wob9abDZhp334/8e9y4MMjVVGpx5ib3v9qqGX+GPeZ/2urTOvlmdZa0zgFk4+bf7RfzIMkDzFpj7h+Iw+Z5VqTlysRJeXYBq4yKsNOevfazP5Jkr772Rhkep2l3X1efrLWK+j8JHPitAlIFgkCcFgWe6Zi4vj6qGPdSawQbiItbbfeO/YixSZ4ifeWD998pCxdWxjWS09KTU/4xArDeMXsj0BuB3gj8ISPQt9rnVlmmQVxFc01NWY05KvBpL0JgJFLEJX1pMdDXp6/VgvLFE44KEzeURsLAzfBSEMfYBBvX1cQtGVGj1gqrvVI7ILQMU1bP/dF2A7Ux8VImDohTLyBQxg4I4IaGBgLkdt5lxwRskfgsUn+EHazAUNDnigClxo6R6wiMqxV7lSbW2orRMBeCEmOw5557JHBNzdunuZokO1sbbDuH2xC4xNzjzjtjAoG1cR2tbkyA8M///M8xH2jZa+dWl8E508ved5r1t/5pwBSZYRurvKQFC++9m6yu0TM2ZHOC8dpmYLm4AqrHALAE1ADr0888Uy679LLIrABD49ScEd2n4A5DJgiXeRZICupl4X2PgxygyIRBQAhYNBZVIACskHK5BkzmlltsEWkg4xJMCzMGUiRsDQZOfZvzAV6c6QANjoTqiATHDGb89/ozZyabLSASTFoH+x9wQFzyBHLGXzD16GOPJcvd5rWxj2RmgKLgELjFLgG9AmNZfSDwtzfflN+3YIy8lFMo91MSK2N3+223hbnACFk3Mv7nn39BeeP1NwPizKkAtzGH5lFvPPU9GplXIwIADwtcAXhLoAhE/btAUU2NuiTrFai2boCUJiV74YXny4UXnl8OP/zwMIrvYVEWLwkgeuihR9I2QTsDQR12xr1oyyE50azOsVNnnnlWjk2qhzkQUAI12FRGMzHiWbQokjj1ZoJqAJMs0pwCzX4nyPd9yQnBa8YmyYEqb44EOL3Fam+5Sy+9JDVqesJhat33z372s6x7xzKOzEwcM3t5cCDMR63pm5RjLAVYSw2Z7H0yWkybOjLzCkhbN9aWpvXWNQYq/Rc32jjnWGGFFTvW75Vy9z13BhS4N0yode267VHHwRirv3OdrgNYdo3Ws/Xmp5kr+Xxj4awZbPmcOXMydnFxjITzg675+bxck+cQVtl+sJaA4p123imJBGPNtIP8GCgwxurMmqNse5YDSJg7NXMYzyOPOiqJDdJhAPyJJ5/KPlbnBlh6RtnL5JvLMuyttYexti+tO/XEDFqsgRdffCHOnpx+AUljoK3BrrvtFtbRPgfiJDfuuOP2JE8AHgkeexgYffjhh/J8PuCAA8OoUxN4vv3qV2eUbbbZumy+xRbZq/WZXltPVKVF7dtHiWAP1/5tWsYM5ZnpJ20bRmodojnECrbWEphW76f0mJtXgYznr2OTqGOp7b0G9oyt67BOPUskGjw71SS7T5Jkz0v3J1G3/fY75B1gDRhbdYp6BTJB0UvSs9se98PU6oUX1eNV6f7uu+9W1l1bD1E9TCtjtxTEjcRsRe9C+2V4eHySN1i3xvJjhhmbAOHVlrqZm6QJbBdL9JW5H7wXcxPrx3vM/j/pL/9DT075h0Rbve/2RqA3Ar0R+IxHoG+VlVYercwUJqCrw+l6frUaNIAlmb7UoVVzizIyWsbrmTPqQb+oHHXUwWXWzBlluYlkX6SE4zoQV1mi2vC79p3rG63F1h/56WrfmmNWet9wzCJDCqhqzXY5RlZTiNHR/s6I4tpIU8hbRpYsDlDZYovNyq677hxHyGodXR0mYz4R2diCNHj+lx/+S4wyZFABBy97L+4aOHPsG5ceUqR122wtcNg8mX4gKM3RP4WJA2TV4hkvQYRr0gNIIM52eoNZMxMUhPEbHIjc8Ec//lH5xknfSKDSJGbGWjE/xkBg0zLGAie1JZwWG7vYDGoEHS1wAVKwBDLi5ITOhaHy7+6RBMv8OP/5558X+ZexwFaZg9rUtwSE3XXXnWX27I0SaNZzVVCtjophhP+WYW5NxStgIm8aSGDW+tHJ8McgJKBzfFEjdc2114QF9DvXLLAWcMrUs1HnkkiStcsuO+d6r7rqyhyXy54AyZipcWLTTQKmtqQZgwh4AUW25Nghn8XQkJxGbvnkU3G6VDcF1Jr/SPPmz88fbnpMLbRgIF8VqGMNgLbGknD8My5ptL5gYQDu6aefHtAAnFomQLN9JjjkKkgeClBx5wtj2bWhaC0IGlA2T/4NKBTYkvTuutuu1aK8SyYYN2v1llsYk1wTloYxiHut8mDsz0g5/fRfRbq6/AokcYvKHbffnmB63332ifW4wH355VcoF5x/foC54wBqMY0YHY1dP8BgXQJNm222aVwf9c5jigFQmjNupdY6gAogcvYj7XSc9qypkuFaXwSwC/QF7WrEJB3sMwkBMmNBPrlda8K8+urTMxd6h5kztXMC8zrGS/t7JS01OhoGgqPpqaf+MuPh2gETbpGAtLm//LLLwv7o4eUzkh/WICmZGk5sJebeHBhvLpZYeWsAI9Z6ownO3RP22D7CYrsvv3PPAmz72RgCg4L+ZhriMy0p05JI9kjYlMWL4nioT5rr88czQZuFKp8bX1ZccYXaIqB7zrl/INP11b6A+pG9mlYpAN8WW2yeNaQW17xaq8DzWDqvcy5uz2rrGEMF6GC6/GDrrrn66twvEFabzg/HpKkZBGEoH7j/gTJrw1llxRVWCNOoL92Gs2YlKQNcecZIVLkvaxezNW3a6mWNNaaH7bRHrW8JnwP2PyDyUwxjW0+ex1FsVAo7zy/r2TzbU9a1JIr3hAQEijprpdt3fsd0KmCwk0o6FAbP9ZoXa4y0l5kSOXecfGP4NFAuvuTi8szTz5QTT/xaxt81P/rYo6ll9twhX9bPUkJj8823yHqQaFI7p45Tfzz3Y41TmNj35uTpZ55LUhBLuMceu5c111gjZQLcKdNqQAsgNetlScA4yafnm2tafvmVyqLFHGklhTSbHx9WL0nNruavy26mdr0m3ozhSBlZtGisXAA4POnf/F0PxH3GAVjvcL0R6I1AbwT+kBHo+9xKK4/KypFwxK1KX5gOUHk5NgOSjhQb4560fBtKFm9BWXmVieXoow8u01efXMYPD5VBAK5rMbCkDNb+cB2I40ypBYGgogWGLTsdWdUiUp1mmV7tjSszBvAs7pqtchyr1skvv/RKauJef+ONZKIjA5z3Ydlw9gaRyZEWkizVvnLqCGpvIP8PHAhqSYUEL6RbrfmqaxJsCSQvueTSFNVrfixQb4CwyUE/eQIwibW3WquBOePMM2JVr9+RgCR1Z5FMDqXX2a/P/nUc5CoDMxKwSnKpf50suObYstzACRAnKCPraz2bWm+kGNR0dSACaf3iBKCaWcvmCzybAUC13a41dOpYMBSRKU3ngLZ0jiKze+jBgBONm7EIVcJXAyeBJbmponyGGBwyjbPst/ECjASOxlyQj9US4Jlv46P/2PQ11khtTD3Omgm+SPn8ADTA3YwZ6wYYC24eevihSMOAjDj2LVwQySB28MADDkgAWIHykkgxH3zw4XL4YYfXvltdAGg8WKgbJ6yAYwE+givrxs8rr75Srrn6qjAKDEgEWoC1gNR1AW1MHtQKyaZb2wAa1orkUZNla89YC6jvuefetGgQwG673XZl6pQpmS+ARcNhLSRco/s3fq6fWcZvfv3rJC+OPPKI9NhzLAG7/xc4S0qQaL76yuuRZQk4gUogwBivuuoqkWe55l132yWBnjG1vvT6+9wqq5ZFi0Zy/1hjzoQYhyQKymgCbWwqBoe0TWArILeO33nnrcyzMRJEGgPugyTAwFtcSvWb6swnJCDeefud1I1xVWzPAABJwLtPQOXESGcxXNpYqNt0va+9/nrG3J7QsJ40VzNv1y1J0ZwwY+TATKZrSu267rzjztS/Pf3U0zHGMAZAJiBq/x140EFhTMhtmagsnYPRjB9QKkkgMSKQV1+mvYQ6LfNkLzfbfc8jrJwaRrWWAIG5lZBQb0ge6lnLhl9iwJoRhDd3RWsAI5weeuz0R5aEvakuixVEv/zyS2V1Na8zN0iCiRlLMyZqjBQ5XJMXukb1pJj8nXfZJSyc/QZk1prXyrx8OojjpmvuAfLqiGtteTY89uijNVk0ZUrm2Xk8TwAzQHtpbe8mOQcwZP4+eP/91DcC8gC1NY9xlbSgDHiH7HC55ZKIIGvXsBxD6rnVAPvHa6mrGVctA0hLh87Iyv8bn0ULF8QUhPw67PC8+dmfnh21N1qVqUoguj/AyvyplSPNJUtdbfLkyD6xfoAcNg1z9sUvfal8fq21qsHMPfeUDWfPLhvMnBknZQZM+++3f0Cq65D4uPLKK7KfMatObi//0z/9U+bj9ddeT43i8Dg93/ryGUyc/4Y/k1xdxtjE+rFGPEu0ilhuuRWyp8PsDwyVcQFxE/JvtUecTGRl5JaCuCrNHIkqoK4FIO4b3/mPPRD3h0Rbve/2RqA3Ar0R+IxHoG+1z606Gmlj9zCvvUcby1If8vVPPXP794EYlMhALiyTJ69Qjjnm0DJ5tVXK8GAFaVoMjPaRXnYWzh2QS9+ZkY/2iWsvk8oWVEfIyDy6vnHtejhy1QJ14EitT19qO4A4zIggTgDw1ttvlpkzZ6R/UuuhluamXR2el6dAi5QMg8IkgNOhgCBGJINYNI2TR5PdPuXkU5LJP/jgQ8Ys82t/gc5+8RMmRQsEL0335MU6bnionMNO/sUXI9vcdJM5NWDQoHuc5t3PJXBmugCoKdKvcsdxscmvIE5LgOpuJ2gCMkjUBEwZO+6cwxjE2hvPWJEs6oGHyQAeZYexJ7LpWALBi2BZVhibcvsdd5Ttt9sufdkEa8l2JwvdF3mXvk76yQl6q4lJbUAtsOaUJwBWd7X11luNBZPux/GxdXrSAUuCNTV1GEAB/vPPP9dZls9KcIeJIytLPebixQF8atGAbwEsmRLnSe0C9tpzzwRrmEZsJ7kZcLf9Dtt301RBrdpHzYoF7e++924YSWtLvzoA1nm4k2600cYBndaDQJE8lfzM+Zl4OA9ZrPVJLmZONKz2/5qSm4vWf+zoo4/p2hRodYHFWJR6M+wDCR+jD4YPxtj5rYUEjgsXVdnvaMmaueDCCxLsY22snzQ57lwOY5oQdrq//OQnPyuzZ2+ceqa7774zNZBAh4FQq/TkE0+kRupP/uRLuc4Xnn+haGGx9157l+nT1+rY9v6ACsyp+p7U+k2cGOb3l6f+MmDDuSd2Pd8+/PD9ylIwHGGAseqqcSYk+YxsjTTwvfezNipDUJuHA93q5+zFlVZeqWtSfVmAdA38x+Vcagu/9a1vRcr2wIMPxkACOLCu/NivHC71qZMgsK/IX6sMbHGkbpWtHR/5NeYXK/Tsc89mTslOSfWw7dgVQNFzxTMAyFfviUkXkJO7ckiVBLBuyMvXW3/9uF1yZAQu2/MD0MEuanpur2pcryWE9eN6zLs2G+SpxsNetY591vGtB+ybteGY1qI1Zl9useWWkSRzj/V99WpcN3feaeeMQRIRXb8zY4DFYdrBHRO4kDyxRrCN6e22x56Z6/YM/jQQZ+7s5cYS+hzgDJCfe965AZNYdp8x18ChsZVQwbYDlAA6oGGcGdN4Lj/3/HOpPfOMA/j8ITMkMbX+SVslYoyN41WX5Gpw1SSU3iNhMbvEUhrcdwUCElx+oiRRr6xEoGOCAVcMnPH2J+8f5h56u0mqjBuuiQB14ekZuji9CZ984snU60k4mWuyajWj6lElPl56+aUkt9abMSP34TlOcnzQQQeXlVdZOWvHd6rCYJdIx93LVVdemXWjZQbjmdvvuKuMG1+blO8OxK27TgBof7/nmibfFcjJwVYQ91YSENjpCROXKwsWViAr8cnsZOh/AcTNnzu3LJgnoTBQm5svWFj+7K//Uw/EfcYBWO9wvRHojUBvBP6QEeibvCpjk4/a/bdeVYIGL/Um06tAroK6fi56nNRG55dJyw2W4447rKyz9hpl2Mt11It0KCDOnzB8QFw//X4pI4s6c5GOIesq31KTUwvmu59qtjh2/tFRzV2xaeSaXrrMFt4v1117fYJOwRvpCzv4DTZYrxx22KF58VYQWk1Zwux1zn/kbiQ8GDasCNBUg0JgTlH8+IArltlzNtkkwKMBpE+TUS69dAGFDPiS1GaoCWRbzwyD5GjzzTdL1jsgbvy4WJbr/UZGRv7XAhTBkhc5ELfJJnPGbMDvv/++/A7gENgJTly/gINEslrY199hDZhRODZDAUFoq7fzshckmiNF+7LCgJHGtY3FEsjE6W1oKFl79TmAWmU6JoxJPNWeseEHuDjexeSjrwSomRv3X6WLc5JRtr5ch7EU8JEbYScEbSRdgArZliDPuQXc7s/8+DxmhhOfoBE4AyhJAAXjGAaAC0gSsKrhIosFrjhp1vYKtQ+hdcGpT8C1+rTV870YvqSuRAA3Uu686864SZJQYrzMoxoioIrkl4yT7bmaH/sH2HF/80SMiwAAIABJREFUxx13fNZRA8PGSOAuENUovcoLK2Pr3oAxgbu/YxJIzlyX/159+uoBC8Z32WBbbZtWA2qhTj/9jPKVr3wtTCpWCzuiborM0XEFdqee+ov0IsSCvPTiSwGIgv8ZM2oNF3YPeDFf5hALRv7nOs8448ysgcawRk4WyTAmQ0JncuZWPapjOD7Lc1JP4+A4wLnxteasPXOsJ5YEA7YG+FOTBTjdf/8DWVPf+MY3si+sSRJIY4/FsC4BHgyx75BEAwbrzVgv4NC1eYYA5a4bg6rmzv42/75vrZHP6t8FTDJdMV7An2NjPl33WWedmXmx9qxFIMx/WyMYWgF9Wj4k2K9mLRiwSJc52XbMrs9jNnzmtNN+GTMUINncNyAhGAcc7JstNt88TA1mVJuHWsO3f0AXplACS5JBYkPDeLV42EFrWfsHz4Amr47CAAs1MFBee/XVNKoGmFuzes+rVqOc6uiPySmrpLC6aALn1iUQ55mtKbekgP2DxfIcwpar2cP+m1vjvc+++yQhYT6bEZCkClBl/Owb4/PuO+9mbtxjs/l3nRJVMa7h3ps6uCoBbA6UNdmIQfO+qEy8GwH8AtgGBtN6pvaKqzXSla2tfdGsU8kW7qSeH9YG+Tw2NCYoixdn/slkKQWoCgAyjLK9NWPGepG4+v5vf3tTQLUx9hymINDXDzByDmuSu6rkATMgBi6/+MUpqWldc621wg4/9fQzZWBwOOuMnPLza66ZZ1Kfd2pj4TpZ5fx5c5PsMPZY/fHjJ5b5C7rWCwPDZcKESZFUlv7BJPE+jYkzPovmLxiT1auH7YG4PyTU6n23NwK9EeiNwGc/An1TJ08Z67kdLXyX3cxLr78aDwhEau0Ng45aOzdY+spEQeeI4vdFafa90eyZZRyZzeLRMtA3bgzE5Q2/DBNXltSXZj1fLfZvtQXtd0sbgddsazVcwcrUzDQp5cIFi5NxBOJId1pfNyV7szeaFQZBcEn25fh5eXe20QADW2fSn0MPOTQBX5M2NuDoutiSq++pZgrTE6jWXkLVrfNTSuLCEgJxTQ5K3nL22Wfl5U/qtu22W3fBQ+1Nhk1sTI7AsEpAK3vIxAPrsZV6kw/IZPrLPXffnUbIAjaBkftrMipBS4C2l3SptvTqLgRXPqf+RiNkAU0CzQ786X/FpESW/Itf/GKCijoW1SXT9bkmDZLXX39mgCjGQkBu7LEtAm7Z/dkbzU4NmWBOMCOYJOts9W4CdcG74FZQaJwEqPrNVblYNcAQyFeWqcoLq8Sp9th66cUXyxVX6gO3Sklz4RTh94Vh1WwX8wiwZly6vn1nnXV2gsRjjz02cyEANdZAwGWXX1ZefOGFst9++4cNEvinnmrC+LiBYmI4YpJNksSRLm67zTYJNNXWuV5zC+QyWQGM1Fql+TgYv2QkABNY1xxajzpzX3vUafcwrraVECguXBSQCsALaBlGAISCxib7sv7cl+sE7M47/7zyyMOPlr/4i28nyMUa3fzb36aX1syZ62ceBc36wE2cMD4A9NXXXk2LBEHm7Nlzqg37/PmpYVQj6ZowC6TGJGzkYvqyVUOPKvVkgU8WCTjq5QakPfHE49mTJGfMGpyX/I88ODW1HYNirQvQBbQAruTEHgLa1acnKDcGd911d/n61/90rN6tORFyMb3t1tsi3zQO5r9Z+K82ebWYz3CTtK7I8NQnLVxAVrpqQL/rYM2fmsGuJ2bs1NVMpQdcX9a2OkzA74knHkv/uc022zwST2vd/EkQmB+SbAkKBkstQdF6waV2K0mv+jzDamJHsNOPPPrIWKICkE/t7vjxacMh4QN8s93/7W8Zs6wR0MBVspnEmAeAiPmQ8WoA07PBvDamqCXj2vNB/z3BueSUY2A+2/OtPXE/DuJaUq/1t2ySatdif0oI7LD9DhkHewqjZCwlLbCgWETGKox/MIP2RtZDJ9mzF+1xewSA8qzPO2hkJMcDXIEs3/fTGNdmwOVZVkFbyfPPGEfdwVm5M6oC/hZ3bWQAQkC5NlCfX5N9mnx3bFyaaVdur/aZw3hl3/WFjQecPec8I1ZcaaW0cyC5ZBjj/2+88aY4WW6x+RbZd57b3/r2t9O2QhJC3SCjqZ132in75oYbb8zz46ADD8r9YsOffOrp9IkD9D3n1pi+eo6NietjGpa2Pt43elR+mL3IpAX7CsTN03NuEQA6PnWvQ0BcnKU/HcQNdHV2bZ+a22/+2/+rx8R99jFY74i9EeiNQG8Efu8R6Js+bfXRMeDUgap2tCbniqkIEBeVIxDXV/pH+8rwgHqID4q+zscff0SZud46ZZh7Zenq3tIrTuF4+gpUd8rO2MTLNgFAs/zvCsprFnUZMNmuKecezYuWo9foKJniwuj9ya0eefjhmpkdHCjDQ4Nlo41nl7333jPMWWoWuv5BWBksAkAh4JFBF+y7HudNUXvXBFbgpsaK3EpmdClg00dnUZXlfAqKE0eQVDqm4EhtzGmnnxbWhtRQrUcNDEbSsPrCCy4MkBQwCqwaCBPUaEROzgnECdYAHBldAQ0zAXV/GBbBigCwmbI0d0kytgsvvCCmJM0lEauXps9c3GRtO6ZLUCk4FgBj06qL4eKxzLpghTsbO/V9990vtXQtMy6A1vha2wFAkGyKxAtD5fgy0WriNErnBilAbiYe5p3DHft4a61JXqsj3Fsdq1JrBWMj3idg6di4x5+IAYegN/LIF16IfboMuJolAbVaR2MkcFKbeOLXTkyG3edrfdxQgmDmKMwmsAUTJ1Q2Divz9DNPlRuuvyEBtHEHpn71q1/FHRR4uevOuzJO5K1kYI8+8miAorVaa+GG49inD5rPW3fm2Jy3Wrlax8jpbm655dZbykMPVgMNAb8mzgCJG281fa0eSHAKyP3gX35Q1v78OuWoo45NMDdx4viYzljn22yzVcAm4A5ckYMdsP/+AWwCRY6LG2+8SdewfSTA5/zzz8+863On+br6UGCV4YTrZKVPHuu/1Sqab9cKWDG3YboB9JPytn3dmBHXbk2493Y/1rT1BrhgeAHl0087PUHtN//sm0kSCODtgSYzNFZqkQBAn2sAz7Mg/boa2zI4UKZMnhI7fc8CLBrwaE2SIxr7MOCjo0mYeM5wJPTsYMpiPIzdmmtOz1yqSbVmyFVJO/2RNDIGTXJofTdWx/0Lrj1nnBcTDGSbH6yuNd9cNX1fQL/OuuuUO26/I46UWHLOh9ZlkwF7Lhs7LK/vW8tkuhg7DE9zWcXiWdPAnDFVv+fajBdQbX5arXBl2aql/Ccxcc7puUc2i4kDfitIqmCHuygAuvdeewUQ2u/WGIYUaADcmtGRvy9Iomb5nE/NpcepthH2sDVAcu3e4mg6PJw1I/mDAYwxzpKRSN7dB8AhCVITgySpCzrXVu6ltba6GcuEkfMe66t1cRNTTwm8VQOZyIU7Nr6pENRbk6O2Wmj928yP9gPrr7d+3GoZKJEsS7gA7WHrJq8WJ92LL744z4VvfvObuTeSeM8KoFeNXBx2zz037qBaLtgb3lOPP/FklUJOmBB34LXXWqv2xIs5ZW3yXe+l5Hn85huvpz2McRk/YVKZO29+ekRi4CZNWj41cWZu7P31STVxWNYu4RmA/eHcctJ3eu6Uv3ek1ftibwR6I9AbgT/CCPStusoq3bt6Kfc1JpnsDEYqUOmagXamJ+NYOpcSJm611ZYrX/jCkWXa1FXLEMar3wu1a/YdEIdDG6nulKSWfTXTmf40nVF/zEs0Wx3ParwCqmUxZS2T8zKfF0mI65k/D4MxWq67/vry+GOPJ4Na5S4Ly/rrzyj77FuZuJipDNb6NCAAK8AOWkB/7LHHROoj4GismXGWEb/tttvLpZdenkw1Jk6tgcwwkFeD6aXGL78zN6POVWugZJQ5qp15xhnpQxdr/PXXK6McwEZGEtAxjGjgpsnGak2WPnE3JxjEfMlc+73AXFZeoKeurbpILgkAwJj4f+MRJ7bFIwFxgqV11l03kkp24ORKQAQQWOsFS0xcME6CjO/+79+t7FspCQpYarc6uKuvvjpyHzJUILA6/k1MIKKZtvoPMlFW8eqAjAOAKNgVFKtZUydD2lUB6Egy9SR+suuuWVTWJGgtmx7zj6FaH+ScAOpvzvlNwKwgWl0NwHveeecl+HOfxtc4Y2EAtx/84F8CMAA/rnCt3ghrgCkDiJgKCDyBEtfzzLNPB8TFBGPGugkiBWyknI4fALJ4UTLuZ519VtbSF0/4Yta4fn7AOObG2JJaSQxUc4hqC+4Yrt04YJ7UUZEYAuxqO9UvtfYSYQLCki8J4CcBVOP1ve99L8HjLjvvlmPql2gMLrzowrLWWmuGlYlJxqKF6em2/377ZY4wl2uuaS5nh3mzV8gVjaHrivRyrc/nnvxe3Q9m7i/+4lthBCyQcePtl9sCuDGQMQlKEFgNgsKEDA1mrpuBUqu1tZ4xukxXyGn1G2wOjqSn1s6BB9Um5QHkcZllWFKD8sZINXMdrAGjIMfH6EmasKMXoHMotF+YR0hIWGe33XZruf32OzqZYGVzPWeMfVorzJ0baZpniYAegJcEMfcAh/36+uuvxbgCmEjj6+Gh8sYbb+b/SbIxgWSPWDJ7GSDzHCKNtI/V9DWVgLkFwvRfJDH1DMBeYTnVNTZXSPOR8ehUAekVKaQfHU0tIfMS537jzTdyz03+DMxL5tgL2Lpp06bmWQskZR1Gzv3JIC5KiNTd1udl2NhI+nx/KD0MrRESdSDitdderS1JJk2MbNlngMtqStJf3nr77bCYHj72lL3neemZ05qhW7ONba5yVnNHflol79WEan7qcoHY9ElbsDDfsY7sYZJu1wz0uVbAx7V4punNh11X0wjsMleyDz3zmhkWgEe66S1p/blv6/bW224rr77ySgxxIin97c2Za0oGyTQgDFO99dbbRPnh+XnSSV/POjDHDIu4nJoDiglKBY3AAUTj+7Of/ixMmpo44wXgrT9jRv6bnFJ7gWVBHKdUaxE45kLpXTlvXsfEDY+P0QkmThK0nwz2U4xNBjQAT316ZUm1AfnKn/+7HhP3RwjCeofsjUBvBHoj8PuOQN+U1SaPhvXprw1ol7YSwCIBU9VGP59phiP6npX+uFN++OGbZYNZa5cvf/noMjTYVyZNmFAWL5QhJqccirFJ2gtwlywCc/yUTG99H0RpGWfMKu2I0+KYmcqywFG2F2hcnECQfT9J5dwP56W3k6DFS1UTVy9qGfNjjz06/02GUiVtfXnpc9cTgMvG63GV6+jHrmHyqsW0wOGUU36R/9ZfrJkWyAK3gvnUJXT20q2gPnUiqSvRx2dcAgkBLTner844I06EpEWc5GI4MCywGRfpGtc8boJkNM15ULBTDRUWBUxGAkhOec+9CcAUyLtuAWKTGjV2sP5/Befkmu5bnaDaMCAKqBP8GJdmQy+Lz/gCu6ZOwzl9JnKcYTLWKjcTKJ/6y1PL3/zN38S6PU6TJGh9JUGNXlzc5rAqWhaQ5wlaLrnk4tynfkdTNcXt5E+NDW5zMVaX8zF2uOYTRgN4qunAuJjTCJw0DMdSCLTVOgInmgvPWHdG1phxNo6c8G686cZy1JFHjUmsMBEkmFgm8wJ8ag9gXMwFUwXzsM8+e4ehc5+333Z72XobstiBcscddwacGjeulJg29y4QFQACzkCKrL26Nlbw1okaIMBXE2WgjYV6A0OYN4YTAsuaYBgZC3ZbAN8kZt///vcTPP/N3/xt+dwqq9W2HqPcQYdjZAHEf/nLanGqpO/qazQX3iiJA0wc1nLWrI3yDMCWkIpdd911kaNaB03yaFz1t7O2vvvdf5cgz7nU4bCuJ8GdOnVakhYCaXvMfTYpmwBc8sRxzKWAHmgA/hjIHKYWaM0101Da2HA0dR+77rpblZF2LJF1Yi6rjLjKa/0bVz8B51qf/3zZequtIyO15+3/yuYAgYsDKlp7A6BVMoDBh2vjlmhc7eVaF1yvk5yaKRD2te6dBWPAC0DF1DSjjRgjdS1E1DlhvfwIstVAMVXhPAhQr7Tyylm3rVYO4Kgul+pgNw3Iw+akpjesS31eNrOOT3r4t+eYa/AMMt7kpI8/9ljWv/3rGq1tzKIxwp6ab0ZPzVykvRey9rpnNTYqSgQ1q1E5tCb1tc7r4ksuiYMtdhfwdi2RbscGvyaLqky/Uz/0k7pXOXhTQ7Saz7qGyYzrs1bSwTiQrAL+jm//YLkZ1hhPcyChAoA5r3n3u7CWCxg5TQprBQCZw1oXXNUa1gXgHzOW1VdPkssatiasAdJIjHDbR2T5lBJcaNViatlhzX796yeNtZeQDJL4Of+887Mm1MS5L/WlgLQkiR/MN7DnOe6a1RBef/11kT4ut/wKAcPcP2dtMDM1feMnDKetgESK+xyVqFq0YAzEjZ8wMbV0kol1/AbLhPETKxM32lf6OjllkirtXdG9q6k00951GTB//In/pgfift9Iq/e93gj0RqA3An+EEeibstpqo2E9SGO6VgMChdhHj4G25lDZAS/9w/r609gbE7fTTluV/fffvYgP9Y5btEig0dXEAWydlHLJ6FIQlwzfMmCtAY9lQVxeIB3zV2U8nYwxQQNDCvUji2PBLMCu9SZLivNMnz61HHfcsdUOe9jLrjbx9iLnAinAV1/AoKNltlt9lGvxAsU27b33vrFJj+yQ0YUebIuq3CZ4ojmidS9BgZXgD/vXQJzgnsU4IxXOfez+sQMCI/ck8FdrNGO9GWlSTR6VujvAadxwTE+cm+xGcCnYa65vMtICYyAOm4JBq7V6VeZkPP0xPpgK4MLvBaI+A3hhJAS5xlo9m2txv4KJE044YUzKZGwF5gJb52B8QfYF2DCYyRx1rRmAGqBNgC6zrKcXRsh1qMfDmgEOy7KfbX23WsD292UBXsCJ9gudi5/zYdDIJ9ddZ92ANvclaMXiaNoMGFtrgj/MEEBpDWy51ZaR2BkPYwogX3DB+amBBDxdX2UclkRyRyrquq1drOO1113bGZuMhjkDPsyPY5OiTp0ytetnSCr6QuzFya6suTZPTb7WJJHGlJwVewloG7dqNqLX4PK51ma4ghUh1ySP/OlPfxogjR0bTOCmLrIaTzBiYJYgWMRYWi9XX31VWCABpgbiLNHnzNkscyuA5PIJePx/7L1nkFVXtq25TvrEexLvvffeCi8QVkKAkAB5le0b8V5HdPeN6Hf/vP7bFbeqbt+qUsmBvEB4EF54ZPBOeO+9SZ8d35h7nnNAiHoKlSIUcU9WqJLMPGefvddea+055hhzTFix3r17CejDXBA4A5ToVfXKq69G52PMCvcNIMqa5PpIINy6fVsAFlndxYsXxIARyPN3BwqYjQAqqNGjVtJlbLyGuaiaoq5drTejagthgAjO7WcYD1gv6umYd4wvrKPL76zuk1YWlohAgm1gwWpGqR1iX2BeeAKAOcXPvJ5x5/NwIq2Tl6e1yd9cjmx7FjVYUZ/NB8yYTKLN+MgMpBRJeIGAFfeUZNGuXTvVIoX1zppr2aqlgATXz+sALpwnn+eMtIO5ZFOq5OcDr5VpDwAqUiF4rR/XaOAHEHRTdZGnTp7UGDLXMKehV1/t2nkC+SQeWLPcF6+7dYdRB6u29tMlPWb+815YPQPw1qON64YVZE6yb8BEsgdaqwJL4HntNe9zkxfmEc8o2FEccmk5gAyVNW4tILI0RiTrAEWANN//SLrp7zLWwRAlS3WM7OOXL13UfeS8GQ+SCHyHHQQoYxJDf0BANPsygI5ED3NHfQ8zM8PNGzfUQoK5AVtOr0Ek2XPmzFGtG3sQYBajnfc/eF9jSILo+rXrqh+EkcUNGEaOJFuL5s21jtlH/v7WW0puVK1aXawa10FCBfUDLRKysjERi57d0b6IQ+y5c2e1DstXqKiaOCohMAHjmSRjk0hOGXeF/kcgLkqkpUDczxCBpQ6ZGoHUCKRG4CeMQKxuXp0ysqdqOp2eEc+Ye32Gg6tkFo7AIRt5SdQnbuKE0aFT59YhKzMtlMvJDipLUJ84HCqtfklyymDMHkyc16iplkImaFbT8SDxYr9zhlA9xlX3ZpbPsZAuqQk1OLv37JFDWHoGdXowAFVlo05GlqDb5GdlemjDlMBOvP76a/FeYuoFFPWZI1O9bNkyBfWzZ89RLRGyNYJmggBey5fLwcQaWXpZ0iI+h3MDxBEwUddx+tTJMG/ePHOZ7ITTZe94A3PkUjQ0psYI2RqHQ7qjPnERYAMM9evXV9I8rgcwhFMbMiACKjL8BCZe1+HNpbl+giH601GPRRCPHIxAEUMQztWMWizTDnsGG8W18XukfARcEiCpV59JSQlGcENknBijRM8yk60SDGGnffToMUnAXn7pZUkOYZlgnQYOGCgZa8JIJ9E43cfV/Gyk9rU6ychkhTmgTDgBPbWMoUzGLQDQmc/NlLyQgBSgwrVi9+2SYAJ2JKYwTQTJNOJ1FocgEuCO2QU24G6Kwudt37FN8wHpk/cxpK0AoAPp4rfffCsp6L691ktv/ITxkZOruaLiuElNDAAD0we3K2fNcTzegyQY9os5imwTRoSxB3QBst3Jj3nI9TAkAAEanxNITpw4IQwdOiwOUiz4LRYT/Pbbb0uyBQPKdcA6EWS3a9dW5j2AOVoTVKlSTaYd8+d/JsnixAkTQuMmTcSMEbTCePzHf/xH6NOnr2ShHsRzTnweCZNLFy9FNVn3rH1CVqZMH3AMdeDmJhoEqZjAMO+oIeQ8uJ/sN5UqV5YEmSbtsEQEqN4LkdcA6ljXjAvutJhKcE9p1o1ckHO7cfOG1gjzFtYaw4dQFpOMl7XFvCIxoTpfGSwB9A0o2tpAcobTpO2RDoR4PdfqLpRupvEgC27bgtdj+T5tcthYlDRLF7hgn1DbD52DMVvccwdOzBeunToyAAYslvagpP9Pfg4wp0wK5/unuTeas68BJpdQMr/Z80g0sG5v374ll0TGTjLp3Fw51rIPcj6AWoAG65pkj4MkQBpzir2V33O/2JO81pOT1XMlqv1kzKhb47o5B5dAAmxdQsnnS0YcsWacN4CY+ww4ZX0wx1BK0COPucA98D3a3SY5vtX+ZhhQVELK2qsAsgGx3GfOmb0Shg1m2WqMc3X8zp06S+7L9bJekf4zn9l7GBMSB8uXLQtr160L06dND40bNwqfL1wooEabgbfffkeJIVyCDx8+JLA3ZMhQzdWtW7eEipUqqV4WZg2DE3qTCsyWlIbMrFxdN7WGbdQvlOQkrHqp6uFKWH9lZSolOHHieLh961aoUrWajEy4XJKePw7ExRJMXBzE/TbFxP2EYCv11tQIpEYgNQL/7BGI1amdV+a91My0BOc4AyOeFTXAYiGD+3hkZ2QFYBrOlDNmTAnNmtULWZkmp6TFQGkJMisDcZJTAuAiEBcrw5ac2rlIFkSgjvQoMjmx2N1BXeK7+uJEvdCIYVD4EGzgAHbk6FE1mOYhjaQyt1xOeOmlORZEycae4CddkrP5C+YrWKRmyTPIBGnWJ65Y8hjYDRwKYSLMqMAK2t2Ig9dyzv5lypNEwASII2AiCIHpgoWYO2+erpnaNnqYiSkptV5wa9as1QOeh7hJNI05JBjCuIHAHgBAgMXfd+3aLTBAMCM7elg31Uf4czZyU4sstpGLUe8F+KExMi57NHJ2+3EHcwRPBNWARiRABG6AIICxsTFZYgf4znmsWLFcgS+GDtao2GrzALswLEj1kDshLSTgopCfQAtGkL5Ifr4uoY3HpM5mJNmc25xgnhC42FwlqCOQwoqfusJnnn5GMlPqYLZs3iIQgwSJAIjzN/lXuphRjGv69etnYDBKYsCoAaSQ0BJ8mUV9Wdi8ZZOCYhghJFfId7HPB2wBoGFCYQJoIE1TdVwrCbTNSTUm4w3c6UaNHKWm7Ra4WkDKNTFPlixZKsMMxmXE8BHGZET1Rr4emHcO0LkWGONt27fpOgGwsAcwTYwN94zXcw/Xrl0toAOzitwQoArgb9++nWSeMAUdOnQK+fcL1O+L2iJqFsc/9ZSMH/jimNxTxhnwSn2OmCL10bIaRvqVnT13VnMSi3uugUDZWSRncgjMYedwuoQNatCwgcYckx+AOddI8My54Y4p4w3WW1S7RVCuRA6JpLRYuHD+fPjjH/+k9UCzetau11T6nOWzkebxed7rzNevgYIMsexqY6E+ZLbxGRCztUivSmOXaGIPw2GtCnxfjCeh1EM5kqFHph/+WgdqNu9sD7B/kwCyJIm1S6GZu9WecZ3WzsFqlBhv3599b07ep51p9H5q7pJpTaIzNK/o/cXYaU1QnxztO5wnLCyMDvJS6lgB/jIFicAvdaKMJfNXDBetOCLTFvYOxhymL+4IDIDkcyN1AMfi2rwfnu9fGotIwm+OwuliBQGR1apXU3sPauZY8xyvdu1akmlyHIxsHHiTcCDxwBhZm5EiGadwb+UGW4Jc1wxNYPNu3rolMxHmHD8zP2H6eA6wrzFX+X3bdu1k+kS7D1rHAOTOnzun/QD331WrVwvIIQtu2qRJ+Oijj8TQkQh57933tPfD8vOMoYYSeTuAEMOg9h06SG5Pnd36devURxKwd+Dg4VChYmXdJ1oMtG7ZUiAuCxCnFik4NVP7zXykyfpRHbOakibGxLHPp6dlxpk4Uqm8wdfP9+WUgLhEOQNza9qLv0mBuH92BJY6XmoEUiOQGoGfMALxmjjL7BtwMxWlZXEfNhfxz8oIaTI2yc4pCzNmTA5t2jQNZaWFajEASAtypkwGcRJpWo1dmWW3XfanADUCcW7Q4bJEZ2IsiLS6IAIoa/2DacR91REdOnhQAQV1JNQFwP2poXEaYI+MOuCiTPIWjDcmTZosmZ3cHmUzn2isvHLlShmQjB41Wg91C8fMsjre7DzKlvv4mOQvGi9JUwnC6GVUomz0zVs3wry5cxVsdO/eLfTs1TPoyBPyAAAgAElEQVQK/HCvzJG8E2CJAYX3q+OaCYaR2Vy+clnsFQ9nvpBTAihc1mTjQ4l71Pw2qmfw3kl87tJlS8P5c+cl0SOAof7CGjRbSwICRyRdnAs1YBMnTFTQPnjwoFClSlW91rP7FvClh1u3b4X5n30Wxox5Uhllgnr+5r3l3n33XVnAU8PGtalFQlqaeokBtuJBRHyUDQw/2B/QwJszc9wMd+YzFjQoyJo7d17o3KmTACKzDUc/MuoDBw1SIEjLB5fAMo67d+2WyQztD6z2zYAnVv2AQQNxsB7FYcf27WJykEbhWojsEfmkW6lfuHhBgS+OksNHjJBRhdwX8+24gDiaHdNUnjotgmqZO2Ski1Hau3efnBIBGk8++aQ+22qqTBJrgT9yPGNMOSbStA/e/0CfSwDJuWhtkHVX4sGkePybZuqA+DfeeEPg7tjxo7rXsKEwhC1atgzNm7UIa9eu1/2vV7euEg0AfVuf1iwcUI5BzeDBQ8T8waRxndwzzpPgElkhTbwBXt6Q2xIcJrkDEOzdt1esJRLV7t26q/aSxAL7goMarm/rli1h3LinzI0vSmy42Q0/u+SOdQLDjjEE6wlWBCkgfycxAvtLjRRfR44cjTNfHJfXI8EzYFGguU7Nou0zJWLvMP+BIWMOAB6YP9w7ALLq9AQ8nMGzuWqmf2YK5fdRYCxqa2GgzcxBmH8u9/bkhFoNKPmQYKkt4WaAWu+PzEweYABlD29A2JhF+3wHg3avTPosh9Po9b63q08hIJZawLv3xJLCwMJu8wUzzDpmrADWfBb33h0u3ZTGanupi060AmAPscbTMJA5cVYtYXySJdAP0weg9xYCMF3MP1NVJMbU5dgOpJNb4bjjMO9j/np/OxhOQFxujvWp9D1a7Q7SqWUGALLmkLDanGEuIg/HlRfg9sTQofGE2+3bd8L2HdtlPINb5aeffhImTpwkGTAgDhMlWkJ8/Mknkk4OGTpU9XGM85jRY9Tb8ubNG+pFypX99a9/VV9AkhEk1A4cPBSqVK1u++agQaFli+Ya+2zklGKtMVuhTQZgrShuoIOcU6oV2nloT8gI5ZBTqnF4CsT9hLgp9dbUCKRGIDUCv4gRiNXNy5NXV6QGNCMMRSAG6h7ylYifdHpZUE1cZhZB5xNh0KDeoSD/jjX7xvYklmV94rwmLpSG0hj6fcLuKJiOAvD4Z1CnEvXycebBP1A1J2lWsA6jhjwE22Wsk7GG37V7t4Ag0jEklfn598Kzzz5jvdjo9ZVjlto8FMnGTp8+w4KXqLaNgA0AQt0YWVWCwB49e+r4DqY8YLBsuAVCyfVa0cBFQRfA0PrEWTCbLzklASwADiBnQCRNgQyGHzSJhYUhqBfYVfY6XZJEssKwPjAIHAub/149e0UuZWkhl95J+QUPZejNsEYsZHq6pIKAFExVAK3YrZu9vUkgBd7T6EG3MwBkZ8+erYbRWMsDdgjACPxhLWD9+DfB1uo1qwVzcevzpsJcN9dFLdnq1WtkHMFYA7I5Xv/+/UKbNm2j7L9nfP1uWwiczMZaYJ9o6msiSwtmCbi4DlwqCXwxqwFoHT9xPOzatUuyRHqyWXY+6iGVFpOTXKNGDSUxdRBHoAb7gwlIkyZNBQKu37gW9u7ZE1q3bq0MPMYTb7/zthwskWsiQcOVD/MaxpLAzF3zABzMv21bt2n8e/bsqfYKgEokuswNGEE+k2vg74yjmE5YE9UYFureyJRDzI/VJm7btlUJDBxKAdyWAGHpmnkJbIsF8CWSpy1duljznmOdPXdG40cN1upVq2XigNxqwfzPxbb07NlLwErOgXKhtToy5gWSWNxaqQ/ECdDVxM4IWd2is1MxzRWOc/3GDZl5YLABwAZMErgC4qg7Yl47eHenQ+bNoMGDtCZYo25+YcDGkk3cc8AULSpgqOlRB9vGeubaZ82aLYkZ7QBkHHTzdrTF2RyzBtD0Crwd7tJYulIlMTTMMK9bI9kDeKlb13recc8Zb6R8SipEvRll1hFJMS3R4VJrUxfEfwewi1q3iNWPJ4ESCQyf3w5qHWwpSUKPzqhheTKL7fWkZjlsx7JxsqSLJ308GeYALyEH1cg+sK+51NGTODDPtA3xelHmJPOR+4wLJnONMeK+OIgDfPFvnGMlB1VvymzVsPFaZ5jdSMsdY91kSgm0aFy5XyQKXAkBq811+GfZnh7T/dfVRCyg79uaY+xfxUg7jWHl82zvyojOvVD7KePs4J9zwbAH4xLW9NAhQ7Ru2A+QojZt2iScOXs2zH3vPZmXsM8tWDBfTBy9CRctXiznVpJo1JxiXARjfODgQdVaciySc2vXrA0znpuh8fnow4/C+QsX5SrJs5HkVyueEUWAuMx4s29klVxLUVFBOHP2jJKT1CGmpbMnGIh3Jg6ny/81EGesrz/jpr346xQT94sI21InkRqB1AikRsBGQDVxLnUCUFhAYbVnLt151GAB1gBx9Inr0aNDmDJlXCgsuBsqUZMgjs4AXKImzuSUBAjpuFY+FCj400Gua0lSSg9QLAihxgdLcXOnJFi9fy8/bNu2XZJDggiaqPJwu3P3Vpj67NRQvhxOXEGW1LAhZOsJlDHjQObHg86lPBgwYKRA5nbc2HFR/yKkocaEyJ46khQi1VFAmTQ4yefqNQj8WTUupSUyNqEov0/f3qFr5E5JEE8Q8fnnC9V2oF279gJqJhk0ORFghMbWgC5AIME+4Kh//wH6dA+W/GHrWfk4JIqAJNb1sCwwZlwzgYaDLt7DPWeckBABUp55+ulQrVp1GRWMHDlSsikDpZliJjALYFwuXb4ksNSyRUsBCs7PnfMAM4w5mWpZwd/PV33J8GHDQ4uWLaJWE3b3CYws+Dc5aVw+GQVv+hnmIaoZVA+wqCE6v0TGBEh9+eWX1Q8LGdjWLVsVNME4pdHsvUgFmwKiMF9k/QFVyOiQ0+0/cCB88vHH4aWXXlYdFi54R44eETAYMGCg5FtHvjsiaSzOnASkyKwAstTkIbXCoAPmgCDSAud0yR5xRAW8wXphvw4QcFkh36lxREaJkQTshjWcpt2FjbvfKwJaWKylS5comH1+5kzJFgF+MCSZGdmab5hMSO6YlR3yC3Bx3RIGDBwg90nAEUCJ+7Nw4SJ9zsWLl3XvkRAjjzUZpMmMCYpxVASI8t4Z02eEutTviC1iPVrTeAXQEdukdRW5RhJUAv44Pu9nTTB/O3XupEQAY0iNE2uBc+a8GHO+c+/EfEX1as7WcfzyFSoIeDF+1J4iEWSNUINIsE3iBrt35HKsPaS1zF85WwpgG6iH2dSaFtNvyRcF7xFQJEA2ObixnFovkV29M5GwNs54GQAz4PTwenxY4ZC8zybvfQJ9qncy5srt/J05d6nto0CcfaZLNU2KqTUWJUPsvOxnl6X6fuFyXZdkej2xgEBGutaQs4YOQJNr0Ni/jDW2xAv3HqYTkxGXmPoaN7myMesClNG4+zxKyEejuZUWswbgqokslLQZWaOZ3Vj7CgddvNcYaTsfuX9SU5xGv7pMvU/MG9LYWNB8x72Ttgyt27QWQOe62Ct4r7cAOXvunGThHBfzoSaNG2t+wT5j748hyeuvv67rWbpkSWjRoqVMUUiAPPHEUCXrSNpgrMVa5NnVsVMnzbtPPv5Eeyj9LZHgkwA7cfKU+r1xDvSJa92qVSgqpK2MM/OlIUPJLBxYzYmUOl1UJGonQOlBKUnPjJCbW0HtCiJkH3eFjqvw4+6UaY+QU6ZAXCpwTI1AagRSI/BLGgExcfYgt0x7PCAgsxkFM/YwNv28SdnKZGecRZ1KcX5o3bppmD51soxNypfLiYqt00OAiQoAmMixkcCBwMkUKvbciIpJPIvvNUiWmLY0srNE6ekxK+imV1spkn7q3+7LkW7nrl0qCKcWDlEhMso5c2YpcODhyIOdujOYlunTp8eBDKycmwhs27ZNtQk4gLVt19aCvBLnfPx8LPufHGzFgx83OxH7ZWCY4IRgnEAch0AyuTR2pZ7IjRLIRmPXj1tgTySOygjDNpo1O3IbAGfvPr3lOobDHyYYGJ0QZJCJNhbmYWOYxFQjcKFQn95fZ8+ckb3/r371KyucVz8vM5choEE69Ne//FV1bEgTKcCHKYHFIHDhtdwDjglrQ1BHvRWGBqNHj9KdJajmC4nm1StXIhbSgm3AEewKjm+q1YgCPq8R4ztnw303ltbugQJkJHkEpFEwzbh6HzJAwqeffhp+//vfy2Hv6rVrYe2aNTrv1m3aWOAGW1lWqv5QAHZ63eFgybyjL9S333wjwPXKK6/GpWwEXwANmCnMNj54/32NGfIpAis+B3kltTFIKXEzZWywLoeBgH34YuXKsHbtunjNE+PIuXPfOBYZ/2nPTlPTbDmewmbDOJdin18cB4WwV7DRn336mfqAMSdgSWFiYZocICQMR4ylYI4gfa2TV0f3DDBNcMpcBpgRlDLvYBMA9/z+zp3bcQt5jsH62PDllzJ8QW7KNQJyOY4nEKxGLlt3jDXHuJFwoA0IjcH5XFgJgC6OfjJMYX1S4+bNo8U0Foi1w7EVkxOCb4xWuE/mpGrrUIxlElPoM55rQfoJcGUu/PrXv5Y1PKY3AEj+rkRB1PeLOUuSAiDG7116xzgS/JqEz5hf6i2RG1rNlrEV3CNqrpjvWoeR/NTrwDAm0fvlNFoUKlasoM+yukWzwQd0c10uo5XZksxXvC8l+6f1U3P5Ynx/jHbURH1cYi9Irmf29eSWKH7fkhUF3sfPpZpagRFTaO8zptzMU0za6PuhJ4O81s/dcRkX7znmdXkcN+7sGQFqgTtJakvk0sscMvMRfueSXHsmSHYe1R7GgXVJsdXHFVsrGsAM5wbA4j0G4ux8rZ4PBUO+wCUSc/qzbd60Se6XrC3Mn6i7RgXB/lZQcD+UL58roLRp02ad58iRo1Srx8nQ0H3+/AXhmWee0TpmX2jbpq3WEW6206Y9q+cKIG7a9GlqN8HnI1vm78jdMeYhAcWc2bB+Qzh+4qRAHOsM9q9ZsyaST1IykJmVEWKw7syvsrJw//5dJdWQwSL7xIkS1s3a4sQEJmk9UERiIMOktj6HTIATqSJIpkUSGf/d9FSLgV9S7JY6l9QIpEYgNQIhVrdO7TLVn6kmzWQoDuSMDUk4EsY3eFnoBwXFZWVFoU3rFgJx2ZlpIScnM5SV8kAhiw2QIWMNyxKTtMPqWeK8W9wQwGubrKbhoVq8CPEB4tw8AxCH+yNyx9279yjANLvpTGXMyVK+8spLsvDnM2n0jJMi7+cByznw8ESGRQDGw/2LVV/oAUu2HiYlASIePVNc+pX81/jYqX+WXSlBN2CR+rCr166oPxc1RQbwTArG37CzRlrGGIhthBVIt5o4WBsxRoWFMjmB0QBUqCYIx056SEVmII86WwJerpGgAnOXGjWqhxdffCnq/2XufMYyEOjcD2+99ZaMSJAMUvfEe0zml3DA5PecO8EsIPPrb76WQQa1Yp6pdzYJB7dvv/1GEkJ6XtEugWy3O9W5k6I1cTaG0xsXexDpgSQmCtQpee0On4EkCxksTdx/+9vfqr4KO3wACvVlmIkQlHL+Au0FhZoP1H0BUL3NBKYmSJpeefUVBV4EU+vXbwhdu3STnBKQgnsnhijU9DEGzCkCN76PGjVaYJz3cs+5XgInamM2b96k3mfIq2gATKNo5gtMJZLOSZMniWVwG3zkjcUl1qDc+m2lqxaG2jZY5cJCHA2NKcD0AXBM/RcMAv/J1p5Gy+XKaQ0AMrh+pG+41tH7auu2bQpGCXJbtW6hOjeumb2A3mV8Hm0CDh86pAbufB4sHfV3nBP32RtQu+W+S0FJOGA6dPi7wwoqYdN4H6YonB9zX/cQuXF+gerQuOt8BuALRhK5Z4P6DVQTKuYlckfEvIV6Q4HVKNh0+TcmFjRwXrd2rWpgkYLCXsyaNcskf/n348kdxp/PNpfFzIjxMwDNz6xFrot1x3XxebwWcEpCiOQFdZLIbLl3sIzUciGxgyXinAGpYpkiAxMADXPba94MkBmQJdg2KWSIgPu9uFOmgIrcfE3Knczw+b8TgC1KuiUF5onXJ/bXR4G4h5lB30+SgZ7l3yyp5+ZEXq+X2H/c7inhLuvSTgeD5lzJs4GEoGX31PpBjqCmdmBsxI6ys5PgiXqWJkCdMW5iTyOXS96r5BCtDyKppdUR2vMluSbQGEeMqMwRmGQX84Y6W0mGr1/X76gnPX/uTLh27bL2FNjwNWvXKgnUtm27ULVqNb3u7XfeCS+9+JIYSByBLflVEL7+ekcY99RYJSdo60BdHbJ4DICYa5iidO3SRfsMLsTMAZ5JJ0+e1rOUdY6cslmTxqp9KyvDqMcklYA4pgYKCdhAexZiOEPig7llLDLrJ4dersWlIZ15GIFwZT3jtfCxeBPxxLM6hBkv/j4lp0wFjakRSI1AagR+QSPwWBBHwCDDEbezltmJPZABVLhipcfKQru2LcO0qVNCZjpGHCGkK86g8XMCxMHIYfYBQ/UAs5cUZMQDgx8CcdS63b8Xl1NmZeaI5cNMAiZBph8xq0GDrJk9e1Y8EAP0IJ/r1at36NatqwCPNwvmfABKMDA4QFKIntya4Ifu1+NAnNcVUtPGsTA3eefdd8KNG9cVyPI5PD8J0gGM7897XwxHhw4d44X2HJ9rIWCndxnSHcb+0iXswM+qf5cZC9CnykxXHneuBDEEJ4yVtQ94RgEoQS11hC6B5MGOAyEugzgeErASVAPOkHwCBggGYGGsJxO1Q0UCejR97tu3X9ya3YLfzHDj5k0V8+N6iFscciGyzx4wEsh5Hy9jAIyI/Z68TOycyjiVsffeWwAmnBH//Oc/i2HETh+GjEw2zbIBXLAeObm0GCgVKFixfEUYO25sqFmjpsAZrC2AiqBt1guzFDBTy0bNGsYtmN1Q+7J0yVIZidD8mWCfnmIff/yRpKgAMQAR50jQxWcSiNL8nFqwDu3bh+HDRwjgYaBBwPU//u3fwtAhQ8PoMaPNujwrOxQWFqu3obW9iAlIca30QluyZLHADiCIoJXzhLningB4/GdAONcGmKtRs5Z6UAHguJ+Ay82bNqvtQ3pGptjnrl07K5Of6KdWqDpCTF2+/HKjrqlf/34CYTgBkhSAybAvg91es8Z9/+rrr8LXX30dZ0pJAgwYwLxPEytYuVIlrVfYuHLly6s1AWPGvKNtCExnfkF+qFypso4BmEW2hh18tWo1QvXqNeImQMxnD+Q5mwJqRwsL1eR8x46vtMYA108/PSVUrlJJoIx7LoAbI/mUIwMe2iBwbgBBAl8x+ekZMogBiAI0Cc4ZPz6P+3v8+AmdH0CcMSKhwHdvTA5wBOCpTUBZmVoeIPlk38FUB5B588ZNGVKQUICp5Ny8rswlmkoQRYygGT+Zk+OjAJUzU4k9NcGyJCfJvgfiMENRos3u6cN7nL/+QQCpT4lMdxK9RJOBpYMnM8xKsI0OoIwtNudPk45aT0d+NqCfof1JzF3UPoH38neXTdpxqXWzVhAcE3ZVrQMi5pV1Z2xniZhyfo+02QEcQJ3Pp76SffLEyZNh7JNjdW8A7LNmzQzfHT4oIN+6dRspN1hDI4aPDE2bNlPt5YqVX4TnZszU3GVOc0/5zFu3boTqNaqFd955R4k8wBpJI1QZJEgwj6HWlEQW84rzp3XI0ePHQ1qaSZ8xmWrWFBMxJK30PSRpWiIQx/MYpQpMHC0GWNc0+wbMUYtOskOuoiTKAMvOxAm9PQjiOGGzyYpmQllZCsT9ggK31KmkRiA1AqkR0JO3Tl4tMXEKlqNN2zOrVhuCdb01tk74aJvJCHILQFurFsgpp4ScbAxNYDuQu8GmACxioRQnLP6LmSslEsU4GZfUtiDeby2pmDr5Y7OyMvSQwnGLBzWF2gSc+/btV584LK0JbKtVrRIKi/LV7Lta9aqScK1evVYuawAXuaJhi52RqWCKrC2sDIEYD1ECNTLD1ovuh5OPjwNxXqBPMEJwQqDxzjtvq6Es4AU5mfo1lRYrkFwwf4EK2wF4KqiXXNGK9ffvPyDGhyCYL0ADPyN3NBMJr2uxAOlRXwSkXDf1bV9+uUFB+MhRowQMkc2pH5akWmbZj/Rv46aN4bkZM8TuABoZPwIPBZfFRaFcbjkFQ9wDxhBmhh5jNNGGxdHciRr5Ekggy9yyZbPuHZ/Lf2bbjhzU+u9ZX66oRi4yx7AaTcvSe8BmLKm3HDDpHvfyL3/5S3j11Vcll+V8sPLm/GG/JEtTkJomMIncTiCuZk0xcRg34PbIe3GGw8CBeQF7NnTIEwoIt2/fIcD/wqwXNDfIvHMNH3zwgeqFJk2cKBbImzN7MAr4oh8bdVsTxo9Xndfp02fkArpk8ZIwcdLEMOyJYXEmyOTC6ZqLJ0+dkN0/NWI431HnxfUjvcQgh7oe5jiMGOwytTunTp8S2OC6vJ6sbt16AnSAmStXrqnXII6o1Pohs0zPiIV79+8q4SA56L37qnWknpHMPrWFgE0AEWMLwwirBNvEOQCGWENuaPPWW9abjrpK5ipAmr95Usjun8m4rXk15iK31HeLhAGmDwDnWzdv6TXnzp9TjSPJjk6duoSsrJx4rZfvTwZ4bD1wfowZPfw2b9mi8aAWdeDAAbrnnkDgnGGmraatREkKB6e0YwA4Ii2HHaem0evTzLkQJslalwD+OWeukeAaeS6GLgA+k0eXRH3eMDqycWLdMOcZZxxKqZOqW6eOzsEbphtYiepBgfaRO6Mzdg+zcA+v/8TfE+1HPOHzeBCXMLV4mIV71B6TrNTwe+D31lwlrZbQa/WchXOwxj5gagBjxbTG1QvSJK1qexPtJ16nZz0To2OrPjbR449zdBbU+56yHr3mERCnVhOSy2KAVaoECuuZBAV98r5Y+YXmOIYkmJTUqFEtDB06SMY89es3EFOMLJv+iiOGDxeYhcnmb9xj9j1YWdivjAzk5/lhz+7doWGjRuHkiZP6DNbF+nXrlVysnZen9cVexteqL1aFQ4e/C7nlKogJxp0SQxQHcVwPII7/lDAsKlRiyJuYx9IzdA7uzEtSBiUDoE1Jhh9g4lSSkATguC8pJi4VNKZGIDUCqRH4ZY1ArE7tWtZOOV5PlagBM4leoo9R/CGt3jTpIVZWEjIz0kK9urUE4qpVq0QFXMjJyRKIs5Y/yAoNwAHkxMjRk8jHgexyElLzYvhkVsn+jsyGbG2hMpXIQXgwIZMk+CEgVR1BcVGo36BeuHv3VpgyZbLYEkDP+vVfhjZt2yiYBMDwxZXm5uQqAKPuCZDUpUuXeA0SD/hkOcnDt+6xTFwkSzUJHNb8MZmFwMR17NhBckpkQ5wD2VFkfwQPMIUEm4AaMz3JigLEawq2CTK/++6Igg8An4LWCMjJlfCHQFxxiR7eBw8cCF+sWiUpXd9+/SQXoq+e96DyOpxdu3bKTQ3XQ8aEABXwwnwgmOeayGqbIUhmnLkkew0DRGDioMtZTepFFi1aLJkS94E6EwAs12KslTWxtmbEJu9lDnqWnuN5Owj+LhYqZu6eBF2MxR/+8IfwyiuvyKUUt0EAAaAMt9HSSH7EMTlPerJNmDhBzAhjiBkGclMaeuPgSXuClStWhu49eoRmTZtrxtCEFwCDpLBa1WqSG5JAgK3iPMc8+aSkgrhjUntms7tMrCB1bBwTh8NKlSoLjHGvAeQATxoJA5wIzMCsgDjAEb0Bq1apEj748IPwzbdfC2AgWx0//im1MuB8AHAEoNeuX49YzDL9mzHH7OTSpcsKGvksxg7pV8MGDSTJbdS4iQLN4pJCAVXuA6YKGOFg2Q+4hbEl8QC4AmgxhiYvtFob73WHURABJMwkdUWMO8Fps+bNxTapPpTm1pKZljer9Jxsvfb0qVOSsgKEmNuSIJZxX86Eo0eOhqPHjoYunbuErt26KagnicO8ZS7C5gmUmdowPo+YHxiaSCa7b6/kjgBjZMCwbHImTE+XwRGMGQDYekeag+LNW+ZySVIFUEjQXr9B/dC6VWszPpLJTobuAXMKFq1Hj+4K4PMLCqxuLs2CawJmY1ktuPem0XwWKgGSJE899ZTupdUTVtQxHmal3XE2ynXYitc+mujjaQDZ/5Rgx+w3j5FTRkkOvcrrUaPv0dF+YIcx8GUALUquRMklzsVl5qq9je5PsrTSpbAP1+/5e71u1pk39gEeW7Cbieu2taZ9OUoKGDA0kxmrE7VaOL74mfloigzY2Nx47R3qBEA66wX1AvsTcvYvv1wf+vTuoftMLTbzlDXNv6dMeVpMOMezekcknfRwo3UBXVUNbMEgs/bXr18nkxNqLOlzOGzYcI0Tny0n2pLisGTx4nDi5OmQkQm4zNDehBrCnq8kv1C7mBojU3LQonDl8mU9Z3geYOYEI8ezknkmEJuZrfPRGGp2fZ+J47ckZJPB/vQ5v0vJKX9Z8VvqbFIjkBqB/+IjEMurXTNRuBB/uNvm7c5jCTllwtgENyy0+DwHKpTPlpyyaeMGIS1WEnJzs/UAoBYOJg4ZpaSVAXmMITIHZol/R88Hg5QeQSQFKDxVylTQTWE2VvFY+BcVl4YD+w/I+Y4HLpl9gmT6sk2f/qzqrzZt3BTOX7gQRo4YoWJvgi4CbK6L4AyzDzKfLq1zUGFNre2B/6ivx4E4A6pcu8k2AWTIaJAbwgoBngClsF8EdrgqwuqMGj1ahfRunMBDl5o/HspDhgwViMOSmsw2/cbMFc6Cl8eBOEklY0FjhBshQQPNZZ96alwkSbLxN2YgQ7Ig6rwIwocPH6Z7cu3qNfUbAwBgFkETcxgD5JHuoIfTGgEKIAiw4XVtBLUcd926tZK3wegh4SMQBsgQINu1mCyPwJwvgKJqGumjRRNxNVl+MLjg2PT+AyidOH5C9WyAc8AGDoXMAfozcXwSDARYn372qcZwytNTTEYaCxifKyoAACAASURBVOGbr78JO77aIdOOvDp54djRY+rtNm7sU6EyQX9GpgI62JknnxwrcLVnz141Gle2PScnjB8/Xv3J+Le5Uxo7SsCI9ArJrrmiVtR4cI6wTb//3e8VKDo4LioyNgkHPc4fgPmHP/y/GnPuUa9ePUOPnj30d47j78WtUcwmUioSLZERxvUbNyXt4vNx36P2EnMZJIq3b8O+ZYWc3CwBDNYCveMAcCYbay2wR82dzxHuOesEps/MN6weiXsFYEJ+O2nSJL0HUEugymcQpMM0q09YLo2Sz0o+yRqmB1s7aouiXmyMGTJoxpwEzeQpkwXiALZa/+m0xkiToZEAEoYqUb9J5JAAQGdiONdNmzbqeIBC5gwBL1JGTGHYC7hWDDEArDA+fHliAXaD8+aLc2d+k4ioVxdJrX02rU6o+5w9e04cGMDGMbeRYnJ8A4fmNgnYBUxybYw3yQb2BdndFxU+4NRqTpKmmODLWK3kXckBXHK7GN8+fwSI836TjwRwfK4lipKZuWSJpYO0Bxk+W9Nu5MS/YbdgxP2ajGG3Oj7fV11G6uPFz/5v9lM9O1QjmDBecQDHFZuLsbmmek2iyzUdDPJdcvL0DKuDpjdcBMI4MPeMBAMMOK6yjRs1CAcP7FPd9MVI/gtTvGXrVhmYsKexf3s7EOYMCRvb23g22r6A/JyWFZevXJFUU+1L6tbVeuTnWjVrCgR+Iub9unq9MWcAcfSJM7AcKRdkIkRvP9jeIiVukK/bOONsa+PKeLBWZUpF4/jHgjiXU0ZGJ6EsTJ+dAnH/xePF1OWnRiA1Ar+wEYjl1aqZpJvQ4znuqshm/zATp2CCmjg9PAFSOFUWhmlTJ4dOHdqF9DRkezjGlYZinB0jQ5OQRl8fMut8hmX/4jIf/Sp6WEQuaA8wcRHiy8hIMHEYG5CJJwg4fPg7yQRxIuP8K5QvF27cvBZefHGOjE0wpqhXt74y/ASABGgEFBhLbNiwXr2lyLLydwIoBQulJapJcmvuHwviAAi6hpgZI8BwyNjk6hU5AA4DxNFsNwO762yxXEiqpk2bFm7duhOXHpHJ3blzV7h+43oY9sQT+v2+/fsVeDZu3CRyi3Qzmh+WU/I+Am4e3phsUGfXtEmTMGny5FCuXE5kGmCBK8AJIPbZZ/NDlSqVw7innhIo4BiAjgsXzovdgW3DZc/rCwmsaHx78NBB1Qfh7EYgAsAgUOJ1BNGLlyxWxho2iyAW0ADrwGs9cKNAn/kBU+egG6CoQv64o6k59XGuCxcuVM0KTBGsFqkAmJ+VK1coa47LJu9FIknwjDtcq5atJJ/lXsOWLF+xXGAJ91KkorjRIQGd8vTTITMjS4E68+zY8WOha5eu4dud38pdjnmDo+fVK1fFjlEDQ8AkqVZkHsA17N+/T60kOF+MUQjYYP5gbqZOfTbeyN7q/WjHUKAkACDg4MEDagKMnI9EgAHpmho3rs8btatpMvVhSMzS09XvjM+x2sU0yU0B4IMGDQ55eXUiFqtEtW8xzdUiyUy/+fYbAXPuHfdJ7FLEeHF8wA7sshw0BUrI8mepZg8nStxd+/TuY2spCqTdIp95hFPk7t27ZPDAxOjYqaPmBODXTSm4F+++967q1Ei6UKfI9TFPxNCGCKRG9vLMXZIUXANsB3uXuYAi1bW5tWPHdo0lbTtgSxs0bKDPZe0RPMOs0GfQ5brW++y+GGTYNoJ3A4SY1JQTmG/arKmABPOYtUWzdm/j4WBGCaOsLL2Xa0T6jXqAeijqDbdt36a2JgBIPju5ZYPX+7mc0ECc9X+MG4tYfu0BybvvWT9KTunbc8RmRRm1eHWUmoAbjIszXg/U5UUKB113xASyFt2l011rPTnjdXAmnzS55cPSTeaD9u2osbiZkBhDr+NZDis+JsmSa17LfABMAdCQxQKg7N/WakLutun02jQmjlP3JvI4hvIBzGtMSnr16hEK8u9KbYBkElUB62vpkmWhRo2aYfr0aZLPohYBrFlSLMtcPGNloXyFcgLt5cuV0/VijsOe2r1Hd62D3HLltCbpi8hzlhrda9dumDGYensOVJ84bn1pSVHIyExXsQLJTfXfKy3W/sDexz6JO6XMckrpM0miJseYOFqfZPDORzNxvMETrV5SMG32b1NM3C8sgEudTmoEUiPwX3sEYnVq1yx7MMPrm7o9GL2mQb+NHrIWZIZQVFAQcnIyJKHs2L5NmPDUk6FSReygTYrBgwcQJyllxMSZlMayuQlJZeInHnY8vDyYt7jEsssAHjKOPCALkKjEAFxl4dChwwquCc7JdFaqXDFcu3YlzJw5I9zPv6ei8f79+isj6g5qCiRv3w7z53+mYBbDBgwUrCbDnNF46MHa6PMtWkp8eYASoU0vAfdztYbLFlPxmQTUSMwomMdoY9jwYQouOSSfg8yLHm4zZswI+TR3jmy7CXxhGQkgR40aqXNB5kbg3rBRQznrJWK3ZBCXzHaaWQEBC0wNZg8YTuCih501xyouLpQ0Us6CBJHFJWIHACf0BCPwJLjgb3wnwOac6bnHl/ePIrjE6MEdElX7E5lCMK68BwAFOMD5kv5mxlhZUOrjj4yNIMvqi2gpYcBb7oCyladqw2TA9AlEygbDhdwNOSXHQZ4GMAO0DBwwUICTmq8d23coaKYGrWu3rpLXctwFny/QZ02ZMkU/7961O+w/sD88O/VZyXcBgTBvMLeMJa5zsKrUt+GO+u233wqcAWCqVqmq6zL2L0fH49phlTA4AUBT/7Lxy42qIYS1ggEwqbCZmmDaQ1DJuHF9a9euMWll1ar67Jo1q6sfHkkAAnxAujcDB0wjxwI0ULPGPKaujcbxEyZMUCNzqzO0ukskX5lZ6WHvvj1h0cKFGmMkj/wNYIzZD9cJ6Oae3rl7R+uFv8MSI0dk/Fd+sVKMBO59XD8A1CXS3F/WHGCJ2klYvy5dOqtmkRo1AnMSMcxV/r1p86bw4QcfhlmzZ0kKChsI6IK5JSEEEw+T5v3sCM5JTtDSAAaZ/lzMV3eePHf2nBIIJCGwiCdBQe9FAmMAFetsyJDBuocXLlitI3OO/QhZLcDMzXho+8H64PpGjRoVatWuJZt53FGpU8SgiDVrTqNmzOHJIYxvkHbSk2zoE0+Et996WzK3Z5+dpnXhbRRYU6qj831XDBjyadMviGmNIm2vj0sGbgmmLtq4fP9ygGZYLA7Kkh+FDygok/7gxioPNMiM/5CoU01O0vma5sOYh/wMaHMjGpN+RuoPwBzOncVFOjdLosGIGUts9W+WPACckUziHvk8liNrxDDZ69jLkTZGUm2xuFabyPGNkTUny+Q2CBybNUTSBJkl85aE34njx0K/fr2ViOnUqbNAGMB71RerJd9+4YUXtN7tfK2NBc8q6kwFuHBYvo9M354L1pC+THNRLWWQO+L2e+OGQBmGSKdOn5GahfmIsQmtWZBlMjR6Lqo3Hs9De15fuHhe8nKOV7ESDrPsb8ZKSz5MQo65wxiABqk5xjQmGkfGFmkmgNcZTL6n5JT/tYPF1NWnRiA1Ar+8EYjVq5tXxkPNm94SQHkButdbOcRyEKe6JeyM790NOdkUVheGKpXKhxdnPx/q1q0VMhV4ElaYoYnXxfnPlhl+dFLP3AatgN2tw11mw/OGh6tAXD6AAlvq0nDw4CEFuQSpPBhxIKSXz+TJE8Phw4f0Wd26dY/XTyh2KSsT4wB7M2r0KNUHWRG99Wbj7w7ikiWfCRmo/daln8oeR2CT38v+WkFIQsq0cOHn4fjxYzKTQHZDVpbzVfB6954CTDEyamRuzYQJSrZs3qwgAqklH0gAjGSP/6xHmtWQufObBVB21zyQc/MAGEGYPWzqGesJEybKIAPDGGcMCXp42K9Zs1qmMTBTZglvPcc88jt95kyok5cXmTRYDy9kRDSFBlhwftwv7qOMN8RAXBdwJvgia01vMzctSQ4YcAisQOP4iG1IihPj0k3m6datW+NSWsBi/Xr1w5w5czSHAJqAJowwevXuJfc27umHH34YLly8ILCGvTdgh1ooJJZNmzQVa8cXLRMAHM9OnaZzpPZl8+YtYfee3aF7t25h7LhxqsVijGj0DcsI0Bk5coTAqbL/tOJQ24RSBXW0GYB5UbCWkRGuX7sWmjZrJqDMvXb5JaAR9o+gDxdQgCNsLaBOpjB9eiuoJWNPYI3DHkG/rZtS1fmJOb19yzL+u/eolQAZ/8GDBtu6jAxAVDMUi0mCvGTJonDlylVJRpGF4WTJ6wBpNCGmFg/pF/fSbMytLo75Tl0X7BTBLefE/eM11mcNFvem7hU1nawB3FUB1vTRYx7LUTAwh7IUxNIoGcD73/7bf1cA3bmTAT6rAUXCCHOSrjEEEHN/+DdgnNrChg0biiWxfnwZAm4E3by/Cm0bbt4IPbr3CBMnTpQzJWwRfeSOHT0qthvpGteP7M0TXQT1GNLA5H254UutG2qhmrdortrW99//QAASZhGZHXNaLUAyrK8c9wcQDkOM/BcWECdYZJSAR4G2SIL7j8xEACLOkthrEzLjhInIox46P9xP8qc+opKdNBPXYXJG319dnm8JCgOiAlrsFZHbLvsZ84CkHC9wubZkuUgCJavGFdfcX7l2wIlLVq2WLlLlR1uWq0r4ntz83M/HGTyOq0TFndtSa/B5/Izcff78T0KzZo1DYX5B6N27Tzh0+LCSRCeOnwxff/NNmPXCC6FRI1oA2HqXAQttFMQeYp5igJLf2bkamyhgDnOmvpH0yCvQ6xYvWhTOnD0vNo/EyiCYuJYtxLhh9AWYY2SVKNQxrLaXseQcKlSsrDY8JDt4HnCNWo/MRa0Ek6NiXsZ/9pr0UKFcOY29JzQ5t5SxyU9dHan3p0YgNQKpEfjnjoCMTZRtjm/glunkoUJmPzmQUAAfYa9cXOZKikJmZloozL8bqlQsF2bPmhka1K+jXnHIKR8N4jiAMUYPyH+i60rOznp9lLM0ZB55uPEAJ7spEFdSFg4dPCR5E9cAaMDKuVbtmqFPn14KRgkqkZPxhcEAASkAhYCuVq3aqgtz+Rufxb9VM0G2MnrIJTvB0cTVGTcHhDZOicbkDCfHsEDC0t0E4kePfRcaN2ocRoxESlhZIICAAvngooWLwuQpU8QwcB4EjrA/mHNgDT9y5EgFLABTwA81HLLwz87SvXIQ5/Ipv1kezKgxMVbXt2+pPo9j0nfIjBjy9XK5RRabQyVOkrBcNH+GgeGzuBaCC0wp+DwCEBg9Ph8pG/3PCNypycDe3l3hCJhx6gPYIH3EOGPatOmhdu1aCh6Q/Un2o4a19Dq6rOBIzdipV8rI1Oe7bT9yPtiQlStWyNqbz927b5+AI8wZ48nfcX3r2bNHaNeuvQIfxgBZIqwJLCSfxzUT4MPaAXBoMM0YMu70npsy+Wl9hymFyUJ6+9prrykJgBEHABs2COYF507kdN66gfN1lzqOiYnOkiVLlCl3aRlMFzJazFgwsjAzF9Yh34OOq7lz9IjOH2Bi8xMgk6VrUdPignyxVMjCaufV1nfmcPNmzQQ+9x84EN54/Q0Bcu4D4FL3tLRMFv979uwKc+e+p+MDXEh8wJAhP6R9g1jR7CzVgQFWkY3K3COUiX09cGC/ZJqMJ+eNqyeMBdeF7GzJkqU6R2rJAMEwBFWqVg5nTp8WWGL+3bl9R3ONcV20eJHA8AvPv6A6O+S7NAxnDCtWrBwa1m8k8AYbW6Vq1bB69Sr16aPek+AaUI2Ml89hXJiLgLn+/fvJnIdxBeghSXUWmPpEmagcPao+hrVr1bYAWc6ZN0O9evU1D3AjZe4wVkhycb0k2Jd0u149McLWDNyYJNYaSRDuG3N+6dJlSsYg74XRfO6556KelWaKQbKF45sD5qO/HMQl79G+Tz0exD3uIfLTAJ4DJe2PSW6R/m8ZFkUta3x8vN0DUj/Yn/g+qvdbfz0SGYAP67Fn9W4mOzVmz9QhieRg8jiYgRTqf5O2KxmlfR7Wi89LMITWo472HfQOtZpWfvZ1PH/+p+HSxbNSdSAXhn2zdgZpYdny5eHJMU8qCcT64rz8vvP8AZuzByVAXIYaglPTyR4HAydwFV0TbDCqibv38tUqgPHCfKtd29ZqKYCpiWrj1Ojb5I+ARNQeVudLQsRMwAzEGbOpWlL10HMGNHpuRaCawSxfLldJCb58jJ976X9LySn/ufFX6mipEUiNQGoEftIIxGrVrF7m2XsemF4wz3ORwNDsrP3LJWwwVjyMCkI5OVEWhbp5NcNz06fKoTIrE/DzeBCXABoPgjlnehIOZnZOPKAzMtMUnPPgpSaOIBetP5n9NWvXqA4gt1xOuHHjmh5wDRrUV3NVLM6RzBEE8JyHNaGxKnIV2BgCVQI9HrqSOGKWEPUsglnynkzmcmbytuRsuWfBbZTsgegZWBqPe6Z4/vz5sjyvV79eGDliZMjLMxaKY5E5pf5h/PgJYrE8qOShizkHr8F+HOYFN07MLmrWqKHaJF7vcqRHzwZzD4RllY12dnZ47733wokTJ0P37t3DsGFPhKJiHDQtYCFoJejAvXHFiuU6J9g6aj34G+PIMQiM+Y6Ejaw1gTQBvjM3nBMAh0AXBgazEOqQPl/4ebh44WJ4Zuozej1gBgYHAEPgAIDjmM2R71XG0t2c4wCC/J37wLnBbGKbjwsp2e//+f/8z9ChfYcwYsRw9dUjSP7qqx3qywbgIIA/c/a0rh02a8zoMQKcZriyLpw4eSJMnTpV15eTnRXWb9ggtgXJHCCmefMWqjehbgWACvsLoPMm7Os3rA8Xzl+QCyqyWAA6wSMsK6wngSegZsWKFXJMdSMXQOjUqbS+sNpBBasZWWKZCcp4L4ARYxRqqRo1biQ2jD5rjBugiQgOIA1TwfhxXXyn9gxQgZkJUkDq2wikAQeALAdxzLOPP/kofPfd4UAdENLa52c+rybWrB1knBg8YHYCew0IBah06twpVK9WXb+jNpCm48wzxhpGj7UFQMZ9FdA0Zsxo1XIyd8yMJ8TrnZh/YtZuXNda4PxHjxodBg8ZrFq+vNp5ag2B+Uy5XIxwivVZnCsgsHevXpIn2tosk7waln6VGiafDK1atQ5Dhw6RhBPWlmCZhvAkDQCGsGckC2AHCa4JqklMYIrUsEFDMWiAUYDo8mXLNQcxYZn6zNTQqFFDrVmui9cxp7k2+w4DnKk+gqwN5vaqVas1lrwWwxb6hgEanPXx9iLcqx/6St5DH36NM/GPfG9Sg+5H/f0fMYCPhYCRFN6SXEaBqVVLUm83T875+TMHPTHEvskew3589dpVmSkxH1nfjCVrkfvLe2A4AUC2XqymzlUCYv4iOSavt0SlyfTF+KnfXFrUE8+af/Ne1Yrp9aWaF3wxHiSteBZs2rghfLlxnfalnj17qXb2zNkzAve0J6FtC+0IcIOlbpXzxPyJ+fkwE2eS0vToOoqUIHEQzDxgTtK+QK00lFgsU0KqU8eOcqdkmiPRLBODba1mYOdpSWISViSi1iMOuSTPULHS2TxfonrSSMYqppDkC03T6cTCuozku3LxLCkJL//6/0iBuJ8UbqXenBqB1AikRuCfOwKxunm1yyRhUSbPAJM9uLz3mNXC2RcSQcveCdupWD8tZGXE1CsOc5PsbLKbyC1/SE5pdXL+ANfDXtjn+88HA0MG4PTv9CAQh8sdDByMFY+aU6dOyx3s6JEjnJTOnf5wvXr3DH379JY0KyvTaqvIztP7iyAUFgoJE0DDsvQmx/EaDR6acuiMGus+DOK81icZQDlDR01TvMEtD9uMDJlYHDn6nazpafbdpEmjuKkGg0DgOnr0GEnjjMKzUSfoxw2QHkHOENWunSdgRcaYCN6cRBO24A9PE3d8MzCcGbZu3RLWrlkbWrdpE0aPHhm/bp8LgC3kQ9SvDX1iaGjRvIXGjM/xYAPQ/P7776vvGLVxjRs3Eqi8euWKAAtJAIJa/v7mm38TGwYLgXyMYyMppX2Bs2FkrWG0kMVhJNCjR08BQDXilszIbOQJpBkTaswAS4AJvmgvgEU7YAWwRJ0asjey47CejCHyJPqeTXt2msAW9x325+OPPxYAobEvzoCwhhh08Dn0kxo1crQC9q1btoh14jyp6eP8uScABtgi3DkZI5pKw5Z6YMhqgGUgIMKdk/51BKUAGyz4Z8x4LgJwZMp5HRl2qx1ivBkzTDmQ8+EW2rVrVwE3gljV9PA63B+jeiHA/pGjR8KunbvUX+3a1etiPpkzBKy2Bq1JO/fqyuUr4a2331TSBqMFrgm3PFg0mhrDvDlwZw3t27dXgIr3c70AIOoOXYrs8w+p5ecLF4bLly6HSZMmhoYNG+n4sC4EwFevXZFBC/VqAD5qMOd/Nl/zhrrRNq3bKJifN3demPPiHNX4MRbHjp4Id27f1fzgflHbRj0SewDMsOrqMjPDrp07w8JFi8T80tbj+Zkzw/kL57SPYETTsGED1YmuWb1GDCFMLowbjZABlQAtnGMBzQBj/s79+uOf/iSJ6oQJ40P37j0ecFaFLUI+DMAGLPOz9TG8pWQAYJxkDsYYrBvklygEeO2DtaE/LDtPbJmPjqsfC+Ii6d6jHyX/HCbOzi8B4vRzxKyxJiTfKzaLf/YJQA4AhESRy4P5GTCEjBjDGdh2JL6sY+3JALKo3tABkTNyYuloHB4HheZ2a/3lmP+mlHApN3PYmc1kEOc1whzP9qaTYfGiBdqTuO/169WTAqBVy9baK3v36SM2n/sMW2ctO0wyH2L2bOK6+VzOWWudXpuFhZJLepNyEnM0EYe1r1ipsmriUJlgqNSjezfJJnFiJuko1MU1lZZIUYGcXUx9GntHbry+lrtBvzocmqmFU82lHE9h6GhFEPVxLS0LhcjrkX1GPRz5/qt/+b9TIO6fG3+ljpYagdQIpEbgJ41AJKfk4ZLo5ePZQDZ1c7mLmrS60UnkTslDo7S0MITSotCpQ1u1GcjKxPWLh8HjmDh/FgD2SAsnarjUkDkuS3R5ov2dvjgwFWS0CXLJJgLksHomKKaPlPrlZGWEOnVqhxdmzQx3xbRYMTeBNsYLZOU7tG+vGjMeVARsntH1hzqZeh5uPHDln2H/ZzLKSGLjYO8ByakbsUR9pux6COAzw8JFC8V0ELDQc6tV65bKnhI0EOjRRwzXygrlTaLGcTkfituRwCED49qRcwFcMI9QRjqSZDrYNvVm1Dki+rfVxEUmLbG0cPnSJQUd1ABRjwMrKDmjqiRMakTADGtFkImRBmwCsjtYNKzUMZTBGATbd8AFzAvXSx2J9w1DVgT4+ct//kVF+TB8BOGnz5wOzZo2VU0e8jnuL59PAIe1P8Gzv577xu+rVa2qoA5gBdAbMHBA6Nmjp4IrbOP/8z//okCfxtW8h/ozroH+S9RdMdb/33/+hwIcJKKyFI/FFCQypu3btZd5RuUqlcN3h2ms/anAIMxRmzZtdTwswWHAXn75ZbGAHJ/MPuww5wDDAmCAtaOxvPX8Y/45UxB07mTYCQSvXLkcunXvLjBK7z6TImJDb+wA64N+ZpzL119/pUAW8IvRCACJwM4CV5O2uqsnjAUMGQmKJUuXCkS9/vobUV8sarQwM7F6utxcpJR7wtKli7W+AG8kGTg3LPJh6pEl474H26b2AvfzdR0bN36p+kakvhj2cC+cWUGCxroENDOuMJaMFwkC1QNevyYwB3DheLBesJu8pm+/vprjjB8OoTC2GMAAuHEF3bRxS2jSpJnYVgxsXnrppdCubVuxpOfOng3HT5wQyD927Gi4fv2GzgkzmTd+9QapqHD61GkxYp06dQwVKlSUdBcWk+PDfCO3VP1dWZnWK7V5f/zjH+WQybgwh8eNeyoMHTpUxzaZn5n+sJ5ZK27kggnMwQMHJcmFtSFJw+9o+t6vf3+xpYARQDJzgsAfAKr7E0+gfX+fT06Exf8asWwPG508/O7HsXg/5Ynizw4Hcf6z75G2j5uskWv2HpKMGffd6zkZc9hc9gQYWcaOOkrMZXgfc4tr4D2eODMVibVekJIDySR9BItwp8zXGiEh4lW9zGur87UkG0BGz0G15bA+byZrNbdKGQAV3g/Lly8J+/ftDz179NI63Lhpo4xs1q/boFrbV199TTJcryGWNJo1Xcr+6iAuMlNR/bW1slDrjEiZQcKHlhXLly8L5SsgNYZ9LAqdO3cK/fr2VRK1sCg/lFNPQUxg1M9HLQZOnT4VSSCDmoTznLRG9qVSMmTn5IaSqOYbOk8KDGoTvYk810tSgd6G0bOAv81+7b+nQNxPWRyp96ZGIDUCqRH4J4+A+sTpARuv6bIWAokHnLE8cYZOso2ykJWZIbBWVlYcSksKQuf2bcIzT09UjVxOdqbkHj9UE2cg40GAZkGF1T+4FCduzhFBEvrikJ0tV76CSc1KLINIkLZm7dpw6uTJUIjEMzcnVKxUPjz/wvN6uPHwzc8vVN0c4KBO3TrhyTFjVBOkAByGpNh6NykIS09TMHr/ngUIP2hsktTTyO+LYVLAKTIZc1Q0d7XMsGjRQtWzUTcFiGvfoV3UsNp6xX38ycfqBYf8kzHmfzgLUg9F8EIgTHC4des2BbhivqI6MoaUrLN/2T2NwGeSsyjBAsXzBAsffvSRmCAkZm3btpaFPMGDOb/B8JWFN9/8u2qDBg4YIMYTCRluhA0aNpR0EbkdjBzjRsDjMlBqWBhfAnSC6bVr14klI1AHwAB4uHezZ88WaOC+230CHJwKZ86cFUtBYOtmCWTFkeXhRAozgj07UivAGGYT1Pn97ne/U3YaCRPBP4Cjd6/eCggBV7gHtmjZQmYWjDHjgAvitq3bVMvSo2dPtYFYumSpWFtjD8w1k8a8OHl+883XqmGCSWFdwFDieIhkETDkPdEwhCHwtJq53Lg5BseiuTyBKcE8LCcyTu9RZWsDBpgbB+OcpgbtAGdYOiMroAAAIABJREFUIhgrQD3HRE4lyF5qtYo2n6lJDRpXgmFq+/jdK6+8qvl45849JQNIYHhCAvv0nTu/USYft0Z6JprhQYkCWtYY7BHyQ+rGYAT4+uyzTwU2x40baw2z1VDZ7iW91T799DPN97FjnwzVqlePAs0SSQcF+IoKlEChbcOZ02fEosEyct8J3levWi25Ge6d1I4xRqzhJYuXhebNWqj2DfAIGINNRLL78cefiK3lPAC21NJxDpzbnDmzrfF2oGavnK7/xnVzkVQyJSNddaCtW7fSGN++c0dBLsAOppUxhUVGjosrpZvWchz2EJdWwyoj2yZZwfo4f/6c9hESFsxXQCHMH/uQt2nwPRYgY2qDH66HM5Bk+6gDpuTv/wjExWn+7z1QEiqJH/usMSl2ouZN8zKSVyaO5S1sTEorFQGMVLTnOKPGvBNDL0fFrLBr106Ne8eOnTT/ua/MH0C+12yxb6umLjoPqQ4yMjV/6OOo3oSwUNRGR+6XicbpCXzC2CVcQc10xccWBmzntzvCmjVrpRRAjo6Conu3Hqo5xW22R48eoX2HjkqicK6S07LnOogrKYk3p5eEMerPmUieZmidwPCxT2QiiYzZswkQN3jgQEkpcdqlnQ6lDQbkUMqUqMbUjFGKVTuKFLO4yNg/mDj+k7wyklCqLhBn4BgJPAPCJGjFxAWe9cbwp/rE/dgVkXp9agRSI5AagZ93BNQnzrOkyc1WXSpoDy9qVbynTNS4lca+MezxcUgrCcOHDgx9enWXW2VuDtp+A3EPAzke2s72iIGLy27sIeqMoIM8+6WDEZO/qAaITy02R8YbN26KEeAhz3/UxVWqWDFMmjxR9UM4IiKzwp0PwEbwhZmEWAyAo7KYlo11yR6fYdb3FiR7HVxyUJKw+H6wN7nfMh7+BOAk0wEsGC9Q50DwAUDp2LFDPFsL8wcTR2a+dq1a8dYGMCPU0lHT1a9ffwVJyLGQKGJr7uDTwK/fo2jQkuaOO4tSp0XgAFMGyPnqq6/VOJpaC74AiYwDIIhsN8CIz2nWtJkCY0ARoIPgBFkc48G5UzflLplkuxlPq3OpoLo6xhGQhDkHrBdSPD7j6WeeFhjkvhK4E5wR8AIWYP/cwY3zp28bbRoAhwT19evXE4Dg2gFEgDt6xPEzNXobNnwpS/o2rVsLWGOWgQMooA72kdchtV0tg5J9kkdyXUiYsBcHTNP0nHvQtm0bgVDOY+7cuZLx0TMMFu+7I9/pegAj7mZHcEnAjlOmf7GGYCG4/4BhHAqZuwB0AF+Fihi/WOIAhhkcbrV0GQIR1PcBgglEYWEbN2msXnwEwYA4zEgIeJm3WPWTAABQIgesU6eu6j9ZFwAo7wHJ/eNaP/nkY4054Jt7xtjShoDrRFIJUwXbxEnt2r1LbKmkrRfOy2GRukPOW26kpWUCKtyP1WtWC/D079fP2JHI8l81mhmYhdxQY3DGq3Wr1rquCxcvqqUANYq4hnorClhYGFZA3K5de1X3iF0/BjV8Fk3XqV27dPmS1g+BM/0KmXd5deqESxcvhpq1aoRjx76T8QzAjrGiJx6BLAG5WmJkZ6uOj+Cf5vEwfUjUAGP8+4knhikJYD3A6DtWEC5euiSgwF7DfyQueI8cL6tgU49ba15kpFJJiYMTx4+Htu3aSX5HHR5z2SSrZuIhJoq6SmTdkWuvbKEiyfsDAC6ZI4m3DbCZ97BSPfJZ0ts5NgG69pFoHskFuMiYJ1cb2N6YsOaPO1zFZ7fV3ZqcPQHUDOS6ksLUBSaTt7ph6/cWgSoloqgPRnFRoPun9hwAutIyOdHyb2TwzFV6rZmbpT0XZFQS2eIzRvxOjqCYMSk5h+TYXC0F4tRew0yE7Jyt/pD74PuRy1w5Lvfm3r3b4czpE9oj2rfvEPr06Sspdreu3cK5c+fVzoZzq1IFGXIrSS5r1qwdsmk1UWxOwowJ84xjkjyQ4iKSWHJ9qDa4Jwe0R3wR0mAIgxmgwITTBoOSBWrSs7IzVRMnc5QSHCmLw/lzZ5V84D6zh2Wo3YE5yMKC51CbKWbPJJx+DjzQZSym3FFZ1PTcGEPmwowXU8YmP284ljp6agRSI5AagR83ArGa1auVeXsBSSclSYnkKJHJhReIO8iSvJKHXmlJyM3JlITy1Zdmq0dc+fLZYuLc2ORhIKeg4gGzFD/hKAqJAj1q3aw43UAj39VcOD16+ERskgWht8Q2IOvCXpnfEUQ+99wM1SXs27837Pz2Wz3gyPJT42NNXS0bmdzzKCGNfLCZrVy9Igt3Y6kM9Imp8wAqSW7qRhPe44ygYPv2bTL4gLFAWoZki6CXc6B5N66NXbt1k3SMYJ4AgwAbS34YHZz/CFoIWFvBFFSrZjU3YkRNphSFbd9rMRBvysxDmgd0SYkCVVi+evXqCJAQ1HJvyIojn8MZ8JNPTFI4fsL4ULUKMkmrJeG6eI0FmwRGZZLeKQCJJFMWQYbw1t/fCmOeHCOZI+wE8qOzZ86oxohs9tixY+MucJwbgAyGkKDaGzUDSpBRUodET78Rw4fr2rkngKLNmzYJiL300otyhANgbt22VVJP6pgIWMhqA6IB8cwDAiakbEuWLAsH9h+Q8QVBPc3jMVLgGATjsLpdu3aSo6j3buI+ck8AljBisHI4HQJojx87rnlIoNZ/QH8BGHe5U9uMCOAuWbpEgITACkZSdUFF1iPQEwrcW+R+AB3aJWCqQcuEKZMnC4ybYU+agC3nC2BgfnK9rGuy8jQYB5jB9ql5Meu6pDTqM2b1fEhrr129IemZSWIria3LyclSIA2Ig/3FLAjrcd6DmRCSRALZ/v0HaF4paSF5Vkx1bLCqQ4c+IdaJ5A2fy5rhuhjrpcsWai4NHDhY9xqgTS8+AulOHTsJqFatYk3jqRFCYoYjIEzl7Vt3BDJxqDx86JDmgbNvXD/nPHHSJEnekFgC0O/evR1u3b4WqtcwAxa+AF3MI5g+vgDmuFMipyTRgaEOxwNYwMbOmT1Hc5ykBpLSy5evaC6zThgXxprP4l7gEkqzctYWLC5fJEe47/PmzdXWwxyFZcfkRAADiXe033B/uSbe4wCZc2Uher+4BCOXBJ4i8ObJm8Rj4cE9Qr3JMthnbuscAa6Y9/AfABgQalJCAxsJeeeDhlcsdHpNqiMI+3ZUs8b6d5bN5YWSmspAA/ONhAEKezu/Y92oRpnm1DDxqmGzvo/0bmT+o6YA4JfLobm9gc3kjdzP10FsQt0RJQujVyf/3hj/RL2c1XeyTjK0thib8hhnXb+sNhZ5teuozpJG39RWch7sJbS+4PXUfKJY6NmztyWS0mDLrZULJk4kIHyvtLWBoQtuwzxDc1R3iuMlTBw9VxkTesQNGTJIKhja16i9R/Qf8kfA6flz5yTrlEy4dk29//79ArXlqFChUshSU/NM7dfMJTH3aRgMRccsJUGbpvNR+wMxoplh1mv/e0pO+ePiq9SrUyOQGoHUCPysIxDLq1WjTP1hosbUBpzM2ISHlzNyDnYM+KSFDIEBsoZpoUrl8mHOC8+FiuVzQm4uoO4x7pRRj7nvX1WiiN8kjN8HcZyYZafNaVJ1BLGYHkYAG4J/+kRRQ4TTH3VGZN9hA7iePn16hw4dO6qHFiCJLwJUl9bYOSUK+z0LzXfL8uKcBgCiGbM3233wuebvIYglALMmvyUKnGkyzXkSLBG0IQFT3VNamgJjgm2AHTJJB0SAGepvMKQYMGCgAiTqjJATEqRaAbs1J49y3m73GRnG2FV5Qb8F/dRnxcKdu3dl8gLTRG8zP56xesjNyks2RGD99NNPi5GDbeD+E6zz8Ed+R8Aks4qcHGWrXYpJUE1PNGSJEydNlCxn3/59sv0n4CWIR55GvziArX8BtGAj+vTtq2CV892+Y4ccAWEgx4wZIxMSatwYPyR4yJhgxF6c86KCcu4vEixs8rGQBwxTVwa4mj17VmjQoGGcSVy8eKky6Mx7gISsxWPpOrdatWuHQ4f2h6pVDXhzLrC+ZN0J0vkcQChAgb9x7WfOnAk4VWpMsnPE4NEAnL5hHB/zBli3Des36HWwHrPnzBbbSh2U91WDBWBsAcnMbRhZ2kO0bNFSTCTBsJjQ7BzdT2+GLNfLKHgGZH42/zOdxwuzXlBALeOGMizNLQlBAI8k7NSpM+He3fuhbbs2YdzYseqdRpAIQKH5OnVrBYX5oUH9+hoLEifIWwHiGIsksyuwgm+//bZaTfTt01cSTeYNTp1yY6UH1uKFIZZWKlDNXKJ/4f59+wSgqUMERBHQ5t8vENCDhdy//4DA+sULl7RHAG5g8bgOQHDFSpUkVQOEAYpoxk4N4bHjx0Orli1DlaoA5Xsh//599QCsUbOGav1gSpCgcf9oHwCwpnUAQI2AGIOY02fOhiGDB8uchebgzF9AHN+po6T3HEAe+SatS1RnheEMUs2YrVFfr8wNTIE4d+4FpjAkLRzgmrTbGlTzHuaNGXkYM6KdKqLUHIj43pWo3zUVxYP1bwb9ksENx0O+zFjwF2S7XDMOurDqSgiU2DxLJLm+D+KoWUZumCyNl7NhVP/mMlFzPY7GQ665adrX+XDJcSOgz77MfkU9K3OVek8cdWllAZNuQKNUrTSYP+4ozD5t45RwEU6MUcQKSnpogNaYQeubqP043eanJ1PYm1lHGBKNHz8uXLt6USCOv9PSAvktz88uXbqGd997TzJotbQoRM5YSUmkTp07h06d2ss1mQQa4IikGBJ2KU3KcM0sDgUkwrKytPfC1iPrZg2EGIxvYWjZsoXmIA2+mQaMOQdIl6rFGnYfOnRQypOatWpp/8JV8/592sPEQkVAXDatRzIxrdTnMQqMcVqGySjTM9J4+j5gHsN4vPLbf02BuJ81HEsdPDUCqRFIjcCPGwHVxPEgdImjs188cMm+AUCMiUv02lHtiJgsGoyWhoYN6oTpU6eEcuWyQm52RkB5aU2uv9/oWxJKN7tMPleeKEl1co8CcTzojKEwIwkehpwvjBBB/M5duxTw8gAkWG/Xrq0CVGqWkLYg64Jd4qHntWQYK8i8JPryIMUDIQIQA3Em/ZH0JQJecTll5CRp70mAQFgTz/YTuNA8msCdwBMQB2Dzei+YQ5g4AkCACuAAQIQz34L58xWM4qTJ+GGHT2YXZsTf7y6D8Rq++OM24f5JkC0pHQwivQDLygQqMYegzQBSNrf39kCLQILPA+Rh1iE3uMwMZcF5DZ+HhBXg1L5De0n4OCc1s05PD3/6859ljEKQChhACrpu/TrdE4IwArcXX3xRkjxAC2Bz/4H9uic40rlxy0cffxSuX7suQIRTogeByCax8gaoAzCxa4c94/wIsPlsyfZu3hIYvnzlcnj9tdc1D2BwYW9XrPgiHDhw0BgytWzICqNGjRGbojq8tavCqVPHdb3MJ+YYki7WhJlgdJKDJ82tvX8VLQGQMRKs05h76JCh8aQBQT+MGMACwMC5TZw4QYwWf0vMM2NACGz53A8//EDzGokUzBbMDufHeSBNhQUEwBAEAiiQdDEW1GIy32fNmmUAPrr3Pje5F4D548dPyjiGtfLyyy9Z7Sug9j4BKfIzWKpDcoKlrx/nCshBMoac0lkVzhnW5M03cbu05uSAPr44X+YQ9/PqlcsyHwJk4/iJXA4Q1KtXH72WNUCADuj1Rs5mdHEl7NjxdTh29LhMRgiU9drc3DBo0MDw7c6dYkP5bIJlpMv9+vUVOLx773YoKLgjg55rV68aOxYBYED5pYuXwp/+/Cc1AR8/frzWA/WAAOGDBw4pOcRxAbUE4YA11iEtBvg3RkHsmw4omCtikuQCWKaEUY3q1dVPjr/hwkrvQeY6yQlbU8byc93sAd5rkbVGkC732qiOykGIAzXft4w1+yEQZ6y9AUYMPdK0ByCftb6UG/S3QYMHRa6bbJnWt9JYd31q0u7tCThjslhIngxkr4YZ53NcBuog1JM9XsvGewDSfHHdJA2oGa1aparey7Xz3hXLV+g7/Rhv37ytvyXXzjL/LKGRcFv2cbJnTNCzI9E7zRpgC0RGTcfZx7gXliSxe0AfyVEjR4T8/Dth1Rer1FaDe4YkmnrYiRMmaj1j+ATgJTfKHsJ9RE5brz5mVC01x9mD1Q8wN0fJKI5PMtWdeOn9iGqB+mHkkLhTMpfZo4cOxqWYZ6w195Z7c/TsoYaWObVv7z6xlfUb1FeLgvx8auYiJk4gLiOkZWRIgu0GLulIS9PoFZoRyuRgi7FSmpKWjMdLv/4/UyDux8VXqVenRiA1AqkR+FlHIFabPnGRxCvx0LMspQw/ouJ6BdxRzx8emjI1idwpO7RrHcaPHR1yczJCuVzcvwBb36+HU33cP2DiEhnTRzNxBKAE9jxYPUuNyx1MCqYSPOh4+GIA4ZnjLl06KZAkM+9SJWcD1Cg7kkdqpJOcKA3YWsBD0ODBtWfTPZaJqymT5JQcn0DCrf/pMwTTQJNxAkHc/wCZnl2n7og6CwAcLIQFpTly3oQloaCdQJj7AXCgNUD9evXjAaI5VBqzksi8u+unXYPV79APLqYAhuCNHnurvlgZunbror5HAB4CdgABx7x44YIs2rHSp5bMAzGAM8Ezr6F1Au6EyTWFXDfZ63ffezf8+le/VrCMUQUB4ldff63rQ05EEPHcczNDh44dBLwIEmHiGBfYRtl6nzkd3n3n3dC9ezcBHTFJctrEBdDkfjSppu4Lt0CAE2CHoA/WikCM4AhQwTXjHsc84H0wggsXLpYbJUFVk6ZNJbWE9XRAunDhgvDV19t0u2HnsJgHuCGbQ263bfs2fQ6AkfHAtAL3OthEAD/ggP5s7du3iwJyGAfrIYfUFCBErQtsJ/fHvzzwRWLJNX++4HMF24Bd5hBzhoCVpAUTFTkg1w4LwDXze64RMEuSgHpBgLTPEXPMtIbJgIqdO3cLsHB82jTQhxDjmlatWkiWzDpjTlIH9+knnwogEijCQAB6zNTE2HKYyr+/9XcBjt696aXXWwE6LLgaeS9aFGbMmBaqVK0oBm3jxk2SSQLCYDC4IA/MOSZAHcAOo8q55N8vDCdPnQpbt2yV9JZEAvMFNguACED1hAMACvdKxvjY8SNh3/7dYUD//vH6PNxquZaevXqqLhU3zQnjJ6huFjdSrhmDFZovI6ls2Khh6Nihg8A09YzMQb4U/EZ7AL/j/pk00BhV5iwBPTJcGs4DANatW6taXVpgkKBArmm2+9SHFkYS7hKrEeNzqEOOmG//jAfXvM0er+96FBPniSiBuEySbuliVVEGMM9w0aUGVA6oxZYoA0RbjRltXR4N4mgrQ8DPurM6OGMRvXbQfxaIk+TaQILAphJ/6Rovl4/yeTC3iXlga4layb+/+ffw/PPPh0YNLOHFedte6/J7dzlOPD8fYCSZ9xG49vcquUcz8IjtZC9yME7SBzkvz7XWrZuHtWvWhC1btslcifm7aePmMH3GjHDo4EHt8wA51h9r0tQAlcKWrZvFnDVq3FhJoJs3bmguW/2eJQutjUuGEhvfHTkSlixeLADHk4g5QPIOIypAG2pgGDnqEEtpvxILUqHggLx3z17VLyNHRt5ZUIBMGiaucsjMyhETJ9Cqnnz03CtRfV1ObrYlyOiT+pCxzqxXU3LKnzUaSx08NQKpEUiNwI8cATX7Jsjhy807PAhwEKesLsX0chqjjsFAHA+S4qL80Kd3jzBsyICQk50eKleuEMqkqf+hPnF8zqMSev8LcsrIdh8JH3InyddKSiSZ3LhpkwI5HrxeU4GMhcwlYIlAzFlG3keA4CYpkkBGLQQScqEoVJHEx+qHrEjesuoJc4FEP6SE/NLG0gEjnwMY+fbbb9XigFoJzBYIkuRAWVio5tGAOLL67dq3E6tEAI40b/6C+aF7t+5iXzgWtUiYfmDi4P39FCCJUfWvBICTeYt6Jpm8iEBFcqFYTAEwxiNY19NUmXMzOaW9ByfKDz/8KDRt2iSMHDkqfl0EKMwPauqQWQKSqS8jcLh3965aCRCoc/5vvPG6AhD+TV0a4I57SGBO0ILcjWAIAOJNbrlOgnKYDeSj9HzDwIImu24+Q3DH9Rz+7rBA3rhx4wR0OSZjrRquhg3izqvvzX1PDoa/+c1v4oAWtmzDho1q0k0AjQSXQJHeTnzOgYMHw+LFn4d7924JWAwcOEDjwBwDGAEKqVtZunSpgmveQ0AGK8NY3Lp5U8AJUxpklwB7Y6MwxUiXhJbecrBIM56bIeDkTYmTkyi8dvv2HQLwBK2Ap359+ynTzj0jACXQlkw4FrQWkLHi+Ii0kM985ZVX1ApC7rORhNrv9bbt28P2rTtUB3fy5AlJylgzzE1YJuaq2L+a1XVNjDHXvGfvnjBq5KgwaPCQeP0MDCztJt599119TpeuXcTEck+5zo8++ijUrVsnDBw0MNy/DzC7LUdJgC7sNP3fCGQBr7i2AizdLIU6n4L8gnDn7j01/0ZmCtt74/r1MG36dK1/egECTmBuuR89e/UKz06dqn5/9PnaunVTaNGiuVoWMH/Onzsf6tWvp7pIJKCATVoJAOLoW8c5wMIcP3YiTJo8WYCVOQIbR8DPPHQpq7dY4J6zH8C4kkxivruhCOMA80m/P66NekQYd9h5TE68JQVzhL3Satbu6FiSkRcXKUinNkx1rFHiJhmkPA7EwfgQoMN6qwY2PT2sXLEy9O3bV4Dz/ffnifVHAiwHyDt3leBgTT9OTgkrxNx3h1KZmoglSphW6dkhsFsmKaG5QAImzaHSGClMaWCYbX9XnVrEZAJS+DeqBRIwL7/4cpzd9fFlbbIujfF7tNsm85t14OZWlhgyN1O+YMi4t56YYt6ShNq3b08YMXyo9rFNm7aEQQMHKvGzbNlyrW8MoHZ89ZWSO6w95t+UKU8r+XT9+tWwZOliyXh/+5vfKlGGnBG5JOOhWrn795WcQm6NeRDPBBAuNXEkogDXQ4cMMdljOowtEkjrE4eCACB25fIlrXlMmzD0Yf5hbBJCuhJvWVm5ainAPKCuls+VmU5muhxbBbAla8Whslg/MydTIO5HRlepl6dGIDUCqRH4mUcgVievlpp9C6jxP6RWemBiE04xO43AkWxYzYCDOOSUgLiiwvthKM6UPbuF3Oz0ULMGtUpk/X6gxcBPqInzPmfUDdEPigCH86EIH9t9Ho4EhDy86+TlhV69ewvAESgQRLnsxoMMz9y6vMfAawIGmSTJmAoHuMkgzoKnRFZaUFCGLxQYIs2xflyWWc8xELdypR7eBLUwA56th6n6fOHnsqWGTcDIg+Cca6L+AnCCAQKvX7t2TWjbtp1qhhyM8XuXiLpkKLn2RYYkOEDm5ChQUE8imu2WlIgdQ1qIJBCQxN+QMhHIYNQw9725oXqN6uGpceMUEBBkwahs2bpFRgOvv/G6TFIANQRf7rD41ltvJTUzLhLDBrADADB2ZKcJTAhGyarDIHEveB2fAdvBuM+fv0AsKkE+c5X7ASgB9MHqIMMjaKHWrXfvPgKmmIDAJsGaMK8JQmAbqCv713/9v1QHhZR05RdfhOtXr6v+qHr1GuG5mTNDq5atwqnTp9UAmnvWoEHd0KNnN10jWW4MZqjJ2bt3jxgkJKfcd2qKABNdu3YLAwb0V5DMeXCONWvVVNNx6t4AZHxxLQcPHtJrGGeOSe87rcdoDjGWSBdZg/R6Q9bHd+oXqYvDUh/XRLFOGRkK6p2FY85zXJgB2EJcQJ98coySEgTrcuGL3PCQIi9ftiJkpGeGK1cvxxuZY0yCPIuAmTmMuyNupphevP3W27pX48dP0Hw0M55M3TPu67x588KlSxfVY4/6MgJrxpnAdNSokarFrFa9cti1a1c4cuSoHDpZv9icMy+Zn8wpcxHMEhjm/bB7tO8gY4HTKa1DACB8BmwJ7RiMBamkWrURI0aqR9w7774bvvpqm3pYkpSiT+FT48erAf0XK7+Qc2mvnr10PzHP4X4QxMIE02oDCfdrr70mFhSwwne+uFbVvaEjj1xuXf7HmvN+cdwPGsAjPd60aWN4YtgwSXCpKwSgA5hgtFkP2ofYW8osgAaU83fYX45DP0LuA5LZZBBnQC4C6UmtRRLPEZODe80z18EeBSCHxYZh//TTT0LnLp3Vg9EUBYUhv6BQibPHgThzpjS3WANzVlvLOjAzFu2wGnvWsJu2WO2aybvFo+k9PF8MgGlfRUkQgT/uCfP93//938OY0WPkDMl7SRQBthzEubOwXbvL3KM6ONgm1euRzEqweLyXc/e6VNaUu4SyJ+7ZvSt0795F82zduvVyVCUBRXIFkx0bw/tiUTd8uUGMPMeiZhQH4AsXzoWFCxeFNm1aC7TDzHL96iXH+kCOXlaqe41cc/myZSE9I0vulOybyOqRU7J+MUohmQqAw9yELEF+wX09d27fua0ER+06eSE3h96NEYirUClkUkObZq0YSOwxdoXFsHHFuk/U7aXHSHQW2z1S3WJ6Sk75MwdjqcOnRiA1AqkR+LEjEKtfr45q4hzIRY87K6bPMmcwHg5yE4sAimVXATiAuPwwcvjQ0K1z+1AuNzPUqlXdWDj1xHlUi4HHMXEJV0yviTMXNuwyqWMwUw6kHt6Mm3OhSfLmLVvklMeDjgc55woYQrZID520dGOW1OQYa+XMDAVhPLQTrFriQe9YjoDbghEvfkdqajIgb03ggYaVJRir5zJMr6eA1di1a7cCdoIyr4mTcUBBoUDKosWLJDEUiLt3TwEbII6sM0Flxw4d9XCn3gpwmpdXR6/zXj4WnEWedRG4jGNMjV+xitwJAhXs5FuzZ4DK0aPfhSFDh6peh8CFWjFAFkE1BgyM19hx40K1qtX0d0wmkCcSeNNPy9sDEMgTzNBTbOnSZaqtYtz5XPpsLV++XAEVPxNoI6dElvarX/1KDAPBGlbxjAn3jmANC2/kRwAgmdmkpSmg53V8Gu68AAAgAElEQVSbNm7SvynMJwDGQANmhTED+FJjyOup9YFtevNvb4Z/+7f/IfDPcRlfeinxM+CIPnEAFMDpiZOn1BR+zJOjQp06tcSWfPLxJxoTQBQGELCJNDOnbxr3mH54API+ffuozo/j46pJjzqy8QR83CNjJDLF+rw/b57q42jdADBzFoG5Tg0jxi0kLgBy1EdSvwdooGbLA34+m4CQ+WQ1NibPoqcb40E9IEDsX/7lXxQsylo+mtPMKVi7zz9fpGMgocWNlCRD1aqVFXBzv2kiTJsDpMpDBg9R42pqb3DoozcWbI3LnDk2II66Hs4RhpNAnc8BuCIJYx7llsvU+FDTN/bJsUp4EABjgy779xBTXzsdV02YmeNmTw/Y+vCDD8UCDxs+THVG7AMwtwCuTp07yaBFEtTiYrWB2LJlk3pbCkSXlUoizJyiHQDHnvn8TB2TtUdrA74TTH/08ccCki+/9LLmu+oU71h9pJtCMYeSrem98TQ1itQ9wkAjpWRdLV22VPLJq1euqq4PJgemmv6RAAHuvTN8zJUjR4/KqRH5JuucJtAYyjDX3HDJk1KmODCXxYcTTZys7xMurwYcwcRxT+7euxc+/3xBaNG8uZxVaX7OGJgNf3KSy9UUCQWFgzhnlWSwE7n4Oqvsv3Nlg7cQKSwCPNGSJaF4cIMTGcKU0ag6R69xGShr8drVa2HypMnaP9kLafHhyT72HXfsTXbwVNotqrEDyMEcsx9xXNhfT0JVrFBBbq08B3lmAM7279sb2rVtI0nn4kWLldiYOXOmANPX33yjBu5IL7lnXDP3HMDN2kMVwpza8dUO7VvTpk1Tcozz9FpYABjnxL2nzQZtSJA/0ieO62PfH9i/v/bwEGi3ky7Qdv/e3XD3zm3V/JJghd3jeQhLCINaWEjdd5qMTVxOyX3nswSY02ICgIBa9hLGxFQF1t6BsUnVxP3Y8Cr1+tQIpEYgNQI/7wjE6tapXSbpRCSp9Kyus1D6eDKjUfsBBQEwBbAhPASKC8LQIQNC147t5FJZoXyu2g7Qs8Z7xPEAsno4vqsz8SOuKjkYMMAUt7OOmoPzcObBY0yM1WhwcgTxsDFuTc9DkR5CBOTmKEjm14L/5IJ8+wxvY2B/inzb4ufnNYEPZrttUAR8XcAYJ/DsHyZZKo16Ud1TkEDQCYjjwU+Q375d+6jVAS6Z2WHz5i16PbVVXBPBNUEAQRU27QTDsGNLlywRy4StPa8zkIKUz7L+LlcVoCOQS8P+u1jATZnftDQdh8DZrNLPid0jGIe54rwBtzzMOSaSSWqGJkycIIaTz3tv7lzVhw0fNlzZewJVgBcfyHkvWbJU5zFy1CjJLDkXmDkCVv7NeeTl1VZ/rbp16oYXXnhB4A/mCOaKTDMSRM4DsMVnw/65zJPeXmvXrNVYA/bIjCOnBHhg3w7jRtYaUEegyH+AVfre0agbadSqVV+EVq3ahL59+6lf3sEDB3VPkd1hLNCjZ68wauTIkJ6BvbexWsjg6HVHdp1gb/LkSWpZgXSSccWgA5DNa5u3aB4GDRykthKwRQTgXAeSSZPbFkuWx5wAeDDeSDW5BkxxCB75DOYLQR6BL4wjNZIASerVkNQikURmCNjDVIPxJQgkQOSL4I9rW7BgvsxNkI1KThnVJTl7tHzZyrBn714xZJzf4EGDQsvWLdVbjuMBDABwq1avCkePHA0VKlYM9+/dk9Ry2LARUe0SNTZFOqd5897XuoQxBsRxf2FvOTZMNE3Va+dVD3/7299C06bNJOEjsWAJFJMRAjgINAFojLm11MiQkQSSNWpIYfWs7UBMdbErV6yQVI8m4L169gzzFyzQXGC+Ll26JBQWIlkzhgewB9B/avxTGmt+njtvrkAXxh5IJ48eOxo++vAjGfsAstUoPWrjgPyMc3K2XWshM0sSWZhZJJ/cD4J45hxjwRfzFVYU2Sn3AjaO4B4mnNpIzpX3maNjplw5AUDuaMucQVLbtg1S8VwlQ1h3uNpaLzT2p0c3CxdTRkILeXjUCoA52qNHd82zhQs/lwx52BPDNI7siZlZ2WIlE5JNq2VLyBX/f/beM8iuKtvSnSd9KmVSNuUlkJdAHnkEssh7CwjvC1O3ql7166qu1/3jRnT3jde3fOELIxAyIO+FvPcGSSCQ9967tOfFN+ZemQkU90FHl36dDAi5c7ZZa+2155hjzDFhzTCM8ibToRaOT7B+XRrp9WbcV6gx9j2ZTSqoPRwIwxB7vZzvszy//B0/6uF585bG85NJk61d27ZKjrhZiztchh9PTnq9XagB1bstcmj1PdOZ+tDnkrnkf5II3iKG+6KGNl2ArE2rVnKAZM5QTMAC9+rZU3sItbg8l4DgCtnZUiYgSacebtPGzWLkYOmR7aIUgR1XHWF0HdxjqMmjVhb5PUkLmGeuo327dtauXRslMmHiqImDhQPEkcy8deuGEkMA/q/375ekPLtiJTm8MnxZZctbSkqakiQ4Tnt7IV58brpDs3DuW733olpxgDXP3OPP/zphbPLPjccSR0+MQGIEEiPwk0YgVqVSRQ+ZkFYku/14kON49rUkmxkkhS69jFt6Gu6VedauTUvr+UA3K1cWi/kU9YkrXRNXDOLEzCEj+0fBRQTiBKSiXlORnEhni6gxWTRHTXZ5AfP3ABmCkEOHDkpix0scMNStazexWrwkuY8QgIgt04s81Gt8h72KuuOWrjER9ixVOyd5jv4ygL8S227/rMvlCGBCHRSyNmprkEnCLBH8hkCIzxHoE4hhIoK0kBqY4ydO2OxZs9XglSCSOSB4JfBEBobxCQE2AXJwnIu8yiKXOK+D83t2po7AROwVL/KkJLFE2OZzPVhYc+280AERgCjcKelZRE0awSW9ughCqbHyRr1eF+R1Nkl29do1OchhaFG3Xj0FJQTCixYu1L/xA+BDXgQooWkzjB5tFACWBLMcB2t62A5kjYMGDyp2s8T5cN7ceTIEQfJGzdWbb7wpoEB9HvVtH330kWqaMI8gQOOesSZ/77335RaJeyHrfeTIUWJHVq9aY8uWr/C+cGXLWoUKFe21117Td2/euq42A9u2bY0a+WYr247UkKCcc4T6Pubx9OlTtmTJ52KAAGSsA1gW1hNOifTkU12f6s4y7dDBgzKPuXb1qhoIUyMIoOP6JB9EAiu30jQ7eeqU7v3o0SMCD1yHZHblyorFhTGgDQFzh4QTNhDwz31Ri8bvR48eJUc9xiTIhbmODRs22+pVqzWnFy9d0HjD5FGHQ30iIDQzM11BIjVZ1BMyP3ff1UAsaGh1wPxy7ABOMe1gjEg6INuDIQN8EjhS1/P+++/J4RKDFMxLCDJVR4WLYH5gj/NKmhLHY3bi5AmND3NHgM39cX3nAedLl4rxI2hXu4ikJHv22WfljLp58yZLTUvR+FIzi9MpiZ4rV64KvG7ZvEWMI0wrx8ZJkOcS6e3AgYOsw31uLlQmq4wCXXe69QbnBL+h7xoyUiSqfXr31t+xZlkvuFBiNHPx0iUBWUATDCH7F6CW5xm2BQkoe1gw4OE7rHe+TwJm3dp1ejaRGLsZhkt0Qx2as1j/+F3g+5rvqSgaMNhADsj9MZ+AuBo1qqvmEoYbSR3ANAAeP+r3QRymHYAAuSXCdFF7i+FSkhuWMA+sVX5oFwDDw9pmnlBZMOeq11RS0Vun8AOQJBFHgiKwyEEFMW3qNLtx/aYNGzZMdb3O9HkfQr9HB3EcK7QcEENJg3NaCkTOxMFEKMi13cQFiaMzXdy7Wq4sXWZNmzRRIofEV7hGzo9E8sTJk6rf5R5YP/Xq19M+zbpevnylgN5rr74mh14SOCSZVHuHVLSI+uhcjRlAHAntwkWLBOJYalxby5b3Wvu2beX+jLokPy/XLl+6KBAHmHPjL2+Vwd5a7676VqF8toxNkmIpUh1o2caSlHhjnmTYZdQo3ta7kndsShLGZZ5E0GwnJduTiT5xPym4Snw4MQKJEUiMwD97BGKVK2XHQy0cL9tQExeKy3nRu9uY21XrpYW6keLzFJzKCqxOreo2ZuQwq1SxnKWnkbWjngGWipdwYOCiXyMw8f0bi1oMFAOrqA9BZNnv0iDTyy5kSfUCjsUEeAiyaNJLgbYX4ZeRbT6AiCAnZGE5b3ENYDAE+EdGKxE4K5ZalpTK6dJDS4bw+2JCLgKboQE3/x4CMZggsrcELoA4AuPAeHK9sDGAIYAn98TneJFTK3d/t/tl/U6Qs30bdVp1rGrVKmJ++BwBbABxAUSqyUPkqknWGoBLQEFti4KoOI2Hve5t5aoVah6ORIt7lpw2PV1gD8BGwI7EDgMWAFLHTh3VjBmQw2eQXMGeEcjTQ4v6MaRh3B8AgeB969YtYiT5gUkaPny47T+wX4EzABHjDIJaatcYDySnZ8+dFWAAJCAhclC50nbs2K46LAAR1/m3v/3NnnrqSYEa2I1PP/tUQR/f4+9C3yVcAblnrgM5GyDrxo1bYg4xtsgqW1asSVpqusxnuKYvdu+0tWtXCURgvAHYRb61c9dOyQmp24IZ5T4JyPmf6ybwhu2AmeD8jClSvMFDBgvEqH0FT0ksSVbi1JdxLMaF+S1d/wdwwm6fIBt7c9hKxh4pIWwUY8CfAXAYesilEvvwvHyvkzNvok793CuvvOyNfUv1jON+v973jcaBQJw5ZX0h/aPmFEMJQGLjxg3t7gZ36zphiVnP1NENGjRY7Bt7BEEhTwisGPU/rE+CXMADDBXrG5AEa5Calmx///u7YiCRsbIWMzLKFNdAIa0MjCTrhibFDlg8CUOArZrdaM2yJwB4MbtZv269xovvk3xgPOnBSCNzJLDURfKMME6MJ9JGxhHWDvDGM0hbkPXrN+ic48c/bHfVr1/MjnJtBPvsSeyhQSoYatkAzdjgwzjjVnjw0EHr1bOXbdm6RUwv54EFX7R4sRg7WBOeE4A465a9i2N664hCPVfBrIe55JkcMXxEcb0u64k16jW/zsr/4E9kp8/aYN+EXaX1Br0B582dozUDE8k6J+Hi7pQlibAfAnFxQ2pe4kwJ48e8qx9ZHNBGTzfvPxpkxbxSgkFTqH8LSTsl/SJmLdTVqQG1xSWv3LXzC1u2dKn2Ctx1o8I7Z+6iMgFh26jOTmYurs7XuhFrF/VUDK03ZOhRUFIHHUywSGgsX7rcGtzdUK02GH/Gm6RNnbq1VR/Xq3cvO3f2rB04uF+gm3HE3RXn3MuXrtgbb76lGj7eU1zIoIEDI+bZG6l7S5V87U/nzp1VfSekOcYmweypbetWSuhYrEjN6+mNev3qFSlcGFtYWUx3OH+Le+6RxJSaOJIj5ctlWx6mTeqHl6y1y57NGCCnZA/HZIZnhmeDdRfeUU+++H8nmLh/dkSWOH5iBBIjkBiBnzACserVqsaDWUeQDAroRMXMofdZaatqZUlxrFK2s1C94caPHWEN765nWVkZDuDUhDSqiQtyyqjFQHjRfvs6HcSV1KeVOJpFZXl6+ZLtFhNH/6UoWwtIAwBRAwAI8Hq+NEn52rZto4AWUFVaPhkCiG/JKf/BwJUGa8pg6z//Nbh6hoCjNKDjZcrneSkCrghkqSei+TVSUGQ13mLA0SEv+9VrVkt+g2EBNWkECDAMyOdgC7Co59MEc7QXwNQCa3xkQLAcXshfMm6qHYlA3Ff79ikwJ1vM32dllbUd27dL+kOAunTp5wp8+vTto+8QABHQMrYYTxCQ4yZIYAAgxIkNiRv1FgCHzAyvVyGwxWyCnnH16tbVnzkfjndkqWGG+D61G49NmKC/ox4HmRpyOgJwmD/GAxBIPRLMSO9eveza9evq40V9F+ACFg4wgJEJ9VcEzATGBD/LV6yww4cOWa9evQWwrlzBhXOx7oW5QS5G0Mr9bdywyVavWat+VK3btJH8k6QARgkNGzWyU6eOW+XK2fbggw9YzVq1ZBsuaePBA/bFri8ETmE1YU7PnjunzHodXCPLZGlu3Qo+WbVsrBVqj5BSMVNIBZErUi9J+wkYob4P9bX72reP2FyXDwrMZMB2Ftn69esFdDkWgPCeFi2cJUE2G7lehnEn4KWeDZkX9XkYs8C4AP68rsZZC9w4kbgC4gAWBJNdu3SxLl272Jmzp1VXd/DgAQWHZPqZG4AmbQ+4Zhp2N2rcWEFfeNZOnDgp+SrPHfOCHK1hw4ZWq3Ztl4+p40iRvfPO2zZ69FjJTN3QJ0v3wxi7cU+SJdM3Taya1y85w+KusaHui88V91RLitnRI0f0HJ05e0byahouM5ZlMr3fn4wk8vLEguH+yF6RUy1H7MSuXTs1tydPnRRob92qtUAfErnAcsGSqrYRaXcU7PJsM/ZMLs8BCRMCexIR1AfCSJIUIekCi8u5N2/erOcJoEnNKACN+6ImDSDHQuB5hEmGWWTumNMZM6Zb5y5dBAp4tmGO3E0RpUNJU+/vbmvaN6O6SJ551vradWvtd//ld2ojseTzxZKTUnPJcyigSi0x5jnFLQa+z8RhZiW7+8hJ0sGTmz+RMJJMEfOMJMwzkHy6GYnMVVJ9Hr2VjSfaSptIhXkuDfJY/5iNzJ41R8kd6s2qVasa1c25isQTWl7r7GqTSJkQveMkKy5lACMJa1GhEi9e1+Z7IddOYgl2ucFdDezY0aMyC+LZFmi6ctnq1q2jdU59aFbZMpKOM9e8f0g2Va2aYytXrJKRFH0Ka9eqpeQGY8E6DK7JrCt+zz62bPlyMXH5BQ56qatr3aplpILJt2vXrsgNGLOqlOSYjEmuX7sqmTpJCJQQqAQAcUlJqVH9LyOfpPo/Pu+9D2OWmw+D531AJcll3bGu+XSCifsJYVXio4kRSIxAYgTuzAjEauRUi8O08TIDnATJZKiXKW2AwMs4FO9TD0cBNUxcQd4t69PzAbu/WyermI2bXJGagMdL1cIVAzp/rf6Du4uYOGGQktq1UNclSUyy18nwwvN6GWo03LWL2htqzkLPIA7Tr38/MUuXL18sdkkLtTCl77XkRc79E3R4LUaQmv3QVIQsrpeGRAFIBPIcYPLyLRAjxEuZwBtXOmp7MC+g95sHDXErV66srV6zRi9PemoRlBFAYBNNfRfBHGCEIIcgHtaidu1aBjjDAhxZmLNckWOml8N5LUhysmqdCBYaN2qklzvBKDVSZK8rVCin4JFrJpgMwQSggIMQ+CMPrFKlsgJUrp2AE9CiXlaS/TEnDlQINvv16y/JGfdOjRqulNRoYcG9Zu0aSbgef/wJMS9TpkxRkNO3bx8FdUFWyt/BTgH6evTsIaYE9mvzps1yIoQRYh4Jot577z27v3t3STCpQdm2bbvq15AmchxMVTguzoD8wF6NGjVKMse5c+er0THsKLVZmDlM/OgjyTIJwGrUzLERI4ZqjFlfyE8BXQAjAGRwgWS8qcFq17697pvMPQE/Ek/km9QWEpgxd/0HDJBJjAfIZM+94TaBPoEggFQBNFbikUOgy529Lo5aGYAVc0F9JWCB9XY7N1dgx3trOaMQmA9YqY8mfiTWFNZSz3LUPBpQg9Rq4cJFYjlZl6wvEgq0GOC8MFa4mCL/pBeeu/DlWkF+oUxbAHZuPEENVZpYv/c/eF/jSbDLvyMHZN1QwwZzd+YsQO8De/LJpxQk8+xx7V5n5kCOQNLXNtJFglGXQ8JmsGZhQEP/O/preQ0TjELklBlJKsXeRYkVgBd7HbJEpMiA+lq1atupkyeVNKEXHnLLhg0aKnCm3rCo0A15wr4gIxGL6z4BtqHtBuflMyeOH1dCYvjwEZJTYsTTt09frWlAPsZEn03/TONDHRyJHtYTzPuxo8fUO27MmLFi3wCnsPIkemhDQPLiw4kfaszGjxuveQj96kJyq3RyqfQexrpwUOSAiXUHq/Tb3/7Gk0Tbt+kaqTFFpstfMv886+Ec/4iJ87pjrzV0sxdPKAGAgmzc69WcdZLKI2INkdaG74TvCchFIMvZXZdBqudeYaHvY+UqCChRh4oEtU2b1trnXPqpbxT3NxV0UX2X12br/0hiXrpWmr8DSPEjqSHujfTXTE6yhfMXysQICTitLHi2mzVrYnu/3Ku6OPZ39r1x48YK2PGOYr8mydOubXtd15tvveUmSve192RYqid5uGDWOqw7V818L122zAoL45andZ+sRF7rVq307gU007z+8sWLSqiSnGD8L12+pEQAe9XdDRpYheyKlnubemVaDNCXLkU1jtT+MlecX27FyGGjunPYVAyS+D+4dyZq4u5MUJY4S2IEEiOQGIEfOwKxmtVzSloMqOmqWzuHmrHguOhlFP73BKbKtsfilpJklpt7w5o2vMvGjB5uVatWsnghLxxekSVSymBswjF4zX//p6ROw4GIAykJF+MOJtQzKdWDCQKw4FRGAEw2mxqkYARBUNW7dx/r1rWrmCLV3wQpTeSyVgxYv5O1DtnjUDcSrvVbTFxoJ1C6MK7UTfFZJC9cq2edTTUU1OUQZCL/gV3jc7w4kfGtW7tWwS8259fp25OUJIaAPnHY7WNdT1BBmwJkfQR3AFeki8j+0uViVhI8hewz9wnrVi0nR8YkyIgIFqmto20AL3B6xRGUAx4IovkhcCFog8GBScM0oW+fPmpeS+BLUM8MueNlrsAUQJXzYDbgja4riN0hkAFwIG2cO3eOat9wZ2MdvfHGG2qePXbsWMnfaOBMQIwcFjB2+cpl69mjp1tuq6ddZRs6ZKhn6yNnt9ffeF299GCEkIoePnRYDcAbN24iJoWaH2SOBL8EfwSWXAvMBgBo+IiRlpNTXYCX+rSdO3aJ/QEc1Kld0/oN6KPzwpwgCaSHE+OPPJX5xeQDNzl6a2GGwlgBuGHPgrEI3yUwY865d0Ah1wHgAIjQroDxY2wBmFxrCMjJkIem8xyDNXDixHFl0Qm0q1SuInku7BjfY84ByMwpx+YaORaAmXox6geRFgL6MEFgPtLS3EEVVpYfAGyZMi7VbduurVovUIvDcwdDxTNHLyzW6L33ttTakaOkGI8UnRtA9PXX+2SFD1ChDoiHmXUOe7t7z06bM2e2vfzyK/qewFrkMw9w4c/M0ZnTZ1QHCojjc4xHaTbdWRM3m2Et8ntP+OQWG1eQIBCbWYTb5gUxbQTcmJdwLNYFDcoB4DR8R2rLnAeTDu6JNc0+FNgSmKUL58/L+ZR1hlkRx+L54tg0D6cpe506dQWUkEmSFCFpwN+/8+67YidJSmASg2ELc8v3qZFr1aq1wC/1VYwnsluAG8kJntkDBw5GTcIbeCIuYr183/zHrwEHd65P514Zf0yVnn/heatfr56dOo3R0Qpr1bKlAGxwJla933/AxAUQF+SHvr+iRnB3SZ4txjCoH8S8yVwKM5ICMX0hMedsrstm5U4ZgQmOEfYm9qeK2ZXkUDl16hSx84wLYJx/K93+RS6LMlRJEriXkiIaH0+kBUbO3znqYRclQGTKUkD/uiKbO2eedWzfUYwl+0TlyhVtxIjhAnEkyKgl/P3v/9169kLK30prjb6L1EM/9FB/K5NZ1iZN+tj2fvmlxrdf//5SNNAyh2vEhZbEH1JRkkX0oIRFy48SGrSZwdwGAAfzxj1SDyeJuGoLC7RueM/w/Ldt106qCyTjgLjs7EouSUYei4tt5AgcIyGr3q70m0y2WKkxYR/jWXrsuf8rIaf8sZFV4nOJEUiMQGIE7sAIxOrUqhmX3ES2+BSWuysVL0608mQlVbtTbFft+7j7n2D7TEF2vlUsX8ZefP4Zy8mpYgV51D+4pbHM9mO8eB3QqTeNGDx+Sr8T/Pf+MnVWS5livVMd4LkRgkumCCYAIwAzghvqTKg5Q16DUyBZegJ/6jrycm97nV5UKK96DJzMovq78IJ3VzRvhCsHTnoTIYtMKmEoA/ArLc1UNlkuet4biRc3QR7fQ5YU+tnBBFF/wksS5gJXReQsSOAALQAdQBNyHAdxbisNg0NASeYW62j+3OG++yTvoofXkSNH1LsMyVMIbBnLICMiq8r44NZHfQQMCNfC95Ax4jiIsQkvfRo3y+UwNVVBLbURX371peqwQq8zrhE2R3Kc5JTi+j3krAAVZFiYDNDIOKd6jk3+ZLJYCMxLWEgYT9BPjZYFgMrf//4PcnJ8/rnn7OzZc8pmE9QQkG3dslWmAARFu3butM8++8yeeeZZAahg9kGQ//bbb0u++Pzzz2ns+c4nn0zWtREsIkuFqcMREEBH+4PQlJsMfosW96hn14qVK2XKgrSQ4Ie5unDxvNXIqSapH8E/gT2AAkc85h7GBsA+ddpUAU0AGGwawSVGBnv27BUDBwvIuLH+BgwcYF06d5acksANEAggpyaKQBWZFXU0fJYgMki8WP8EmFiUw9pJKpiVJWaUZwbQCYiDRcPERG6IsZjYOcAcjCgBHoYKgGqvF3VwwjNO4Mp9IKlk7GCIFVzm5cnkQo6VjRsJaFI7SHuAw4eP6DxDhgxVIK3jRS579MqC7WIcBwwYqOQDewqBPcdev2GtrVq10n71q1/JmZIWCTdv3ha4YN/h3qlxhEllXbHG+R/2s2xZN/4AtHFe1gPPobcfof2JS8O4JxIOAF1qv2CGSXxwbNhgvsvnkdrSmuI3v/2N6kNJStBWAqMbnjuuieuWWVFuXhTw0kcsVaALtg1gyHONoQUmJV/s2qW6z2ZNm4kNHzZsqH399TcaQ4731ttvCfwCwHkeaTXAuiRRgpkQa4caQu4dZheJMEkRJJonT2CIslFmOMNHDNdeI8YqqncLjNZ33yMhAcZeT20jwBBHT29K3UmS2QXz52utIkmXxD0yBwny72+7UkamTtS2FcGQ3Sy2zGes+AlMmoMxN9Hi9254EpPTMc6eAG1PgKVLfhs+x/MY/o55Zh5Yz3ky7EhS78G9e/cIDHstITVgJWwjYxqeJeZL9W/RwJRm/NQPFTOV3NvaR/gsACm8mwBx97VH3XHZVgptsoIAACAASURBVK5cIbMamrbzPGBo8rOXX9QzzDupf/9+cpFcu26NxrlbVxxZL9mkTybZ5UuXrf5d9cV2Asp5xljLN2/c1PzB0vN8zZ4z227fzrMC3lcWE9NI2xNcQNPTUy2rjPcshIkryM9T0gK2nGu5cPGidet2vxImV69cV+0qvTB5D2NukiElRa7+17swqg1X3zq93h3YMge8px57NgHi7kBMljhFYgQSI5AYgR89ArFqVSrHi5urlpIR+ksL2Y2/XIPzXHD7ImjFUtriBVZUmGeZaUn22KPjrVHD+oYyhPeBy7XIcoLBPLMqa+cIqHmQ4bLFAOicBSNoKAF4lI0pexxzBzivRSE7SlY8WcAN8LBn715n7ooK7crVy9aiRTNlsG9cv2oF+d7sOwSsBKUu1YzZ5StXPFgo9H49t7BjjiRHMBUEgrzMPYD035M95VfAr17AefkKdHkRk0nl/8DCeWPlwsiGP1djSmBGjZWkQbREyMpSrRvBAZbV3rDWASpBAUYLSNsIiqZPn6G6GMAELAcME7LR0B9PATcBTh4SGjdWgTWBKeA7BK30eENSSDCP/HDL5s0KbHG7A+SpVxeGCoWFYlsI/ql5QjLEyx6AKRCdnCJQQcBPDZDXqvWOWLx0mV989NFEq1O3ro0aOdKOHj0m+RZSo7HjxqqR9Z//8hdJDJ95+hkF2xgV0JSc4FZmL0jxundXfRX3P6D/QM0D65Jxo+6J4HfVqtUyn4B9pX6OFgQwJDBKGLI89ezTMplAokTgSv0SzZcBl4AQDGOmz5ihcQDM4ojJ5zau32BFZMJTklR/1v6+dtaiRQtnEKifyaPusVAGB5OnfKIAHcCwaPESu36NhIYJWAE6CEBJMPB9AnMCWOSFgC/W2ry5c1V3OHDQYElPuUa+z3pQ8Enm/fZt27F9hyTE/HD9wcadtYRzJfV6zBs297RwyIFNa9NWQGXmrFmq6+N7DirjOj7fZe6ptUJOB4gCSDdq3Mj2fbVPZiFnz5xRkNu5UyfVMOJyOXnyJ1ovGLIgvSSAZt3gorhp4yYBJ0AkoJGG8tQc8m/M3dQpk2UC88wzzxQ3zVbfyrjbypNImTzF+7YN6N9fyRXZvkc1aMVNonGbjfYRBbWpUb+8gnwFydzjlCmT1aNOfcJluJOleWINkwjAUZJazoce6qukD263586fkYuqpKyRzFsSZQHfwmLmiEQJ+wSmP8gjH3n0EZ2XuZwzZ67dffdddvr0GQF/apgq0Y8xOVmAGbllxexssbAkW2ABkSMD0D/6aJKeb5xbx40br/mmXg8Aj+waNg5mCUklNbJIq92JMdn3t1I/JU7DLmfkMwAjkkcwtOwpsEowYuxFKBsGDxosGXVggTl2OK7/Gsm3kQJGDeqDGQn7g8yVSrVykcLjW07IetGYFTrT5Ymn7163M2XqIac6bJ8/QA3JB8YZ2SpAH0YfhQOgCvDFumSfoAaNdeV1g7DShZLnO2j7dnN0WDdAI3Nc+vnj3UJd7YMP9NC8AqBJijGuzZo3t5UrVtiLL76gno+YJMG6njt/Vmwsax9WE4A7ceJEJQdoL8B+G+To3Af7KO1FML7hHEs+X6L33C3eLXl51qlzZ2vXpnXURoaEIU6WKWLOPFlYKBBHouI6NXF16llqarqeP4a1XPnyYtyZmwLMySJ5MM3cScoptRpLsoyMtKgFhTtJK+HxXKLFwI+OrBIfTIxAYgQSI3AHRiBWqWKFeOgBF0xFgrxEbpAEy7I3x63Ke/ZooxdJBlPFSzhf5iaPjh9jDe6ua+lp2EETRPj7WXLIiFkLtQhBMukvjQDiHNB9G8S5LEgZ4CQHcZgwBBCXnISEKlfSQJiMzDIZ6p2DGUNOdZwYM+3qlYu6vuCcJwt9DBPMZV+Sr2RkCvggY0nPyFRQjMwsD7lJlJUMLBdBJP8jt0PyKKc/uf2VsIcEF0hgADWhcTdZ21WrVysDT20QIM5d39y+GiYREKd+WXm5+hwvdSRpsGjUhZHBhUUDBCJNQ9qHCyImCJg3hP50XhdCMJuqYHDvnr0KDskIk6H+61//KkdAGCXkOOvXr1N9GHJJGghTu0HdEPcMwzB1yhSrXaeOPaSgw2uSqNNwUO7OhwBpGAIAE+sFgIN7Ie6TALLWbVrb/m/2q/6Oov/hw4eJQYKNwKjl6Wee1rnmz5tvFbIr6DtklAloYIGmTp1mTzz+hORSACG3Mfd6zm++2S9wm5qSZq+++qqCZOrQqPFiXcDIjhk31tZtWC8LddYPABMjBM5dvkIFyQyRtBHIPzz+YTt2/JjOeeLYMcsuV0GGIzAVgDECJbLeSFFZ6zBIX+/bZ7PnzNI9kEVv2KCRNW7c3Jo3v0ffAXAjD4UlxAQBq//gHKm2G3HTOmZO6QvYpGlTZ5yLYMPznWk1Z5+5VsA95wKIw97CTsIUpmekKXDGWAQzEmSe1PBQl0NAvnnzVs0x4IH7T0/PjAJJZ7eYR2SrBI306qNWkH0ANpO1hpMjxjR333WXDHX4vIDnwIFijIODLesXCSFsAj3+6H8IUGANhlYIr7/+N9WGBnksIFdBtWSLSZoj6uq4x7FjxuoaWJM8m+qVpYDTkw0kPAKLQ2IBZg8nSmp/uA6eG+zoMzKz7PqNm0r++J6QqrYmfKdp08aWXbGCbNavX79qzZo3sWZNm2p+k1VD5rVC3oDa50JBeD5JjwwFy7///e+tSdMmNnTIEDt2/LitWb1a+wXPNjVQBNdVq+KMGVOvwmHDhytxsGD+AgXwACfAMNe2e+9egUDuDxBAfSf3j/MlSRhAxtKly8Tc4hjr8ndXM5SWEwbgE8w+vGbSGVHGbO68uZII07iatcH1LF22VFJPGqJTM8naCPv/96Sa7NvUVckMA4mwA3mABfsFY1QMviIQF2qsi9hj80mqec0bax6wJsBYVKTkhkyWbtzUvsieihQXGW+K6uOKdH08D/v3fyOnW8aKNRYAPOBNdW2SeFL/hRzR92vpUCLwCBgP4+LmVMGQxfvJ0eD7wR49Nf/IXknecZ8kx2DvaGVBzSoy127duippQkIEth+pJeAYNYEDxDSZ/KCq4DmixYXes9RTnjih+6QeOjc/327n5eudhQy/TetWeseRRA0gjsEjcUpdG61KvtmPU/NNq1O7rqWnl9HY8Z7jHZGemalxQzmitR/zte+Nvz3ZShKDconSzGmCibsDEVniFIkRSIxAYgR+wgioT1zp2gSRU1FvOF68BAkCcZE1fNjUeVnw0khLZbMvskrZZW3s6OFqN5CawouY+rlQ5wbci/4c1db974C4eKxIwAIjBaQh2CSLCbqdZ2vXrlOGWjUVSWQOTb3VCBDzcm9a3u0bbsGPjKbIQZxnGFMsKWIJqROA9XE3wRS3LY9ENwK20Ys+ZIQJVlT5F5mgeKE8TGDcYqqjKBT4wPiAwJVg99NPp+n31LdhYS+3TUBcGQdxMFT3R/2jYDthlKZMniIQ139Af0n0qFEjuCJAwTUSCR8Ajz8TVIQsvILdjAzb9cUuBfsEY7A+586ft/ffe99eeuklXR+N2zdu3GAH9u+33n36FNfN6f4LC+3U6dPK1NesUcMGDxkSyZo8YI3BiBYWKggkUEfOhAyNGr+LFy6IPSMwQbbGuffvPyCHN1gPmjQj+QNQAtp++YtfihWdMX26pGODBg5Sdh0WkqBm+47t9rvf/T9i3jT2yj67qx3NkJGZIWEDEBDsAmIwZKH+hPqjocOHqT8TAQ73BgtHlh6nPwAHMjIy+WTTGVNMQBh/stw5VasoOMRRjjoSgtRKlbL1fa7t0OFDknMBMgjWxbQNGWYVKlSS4yjHxoCBIO7mzesC1zBhBOvUAQbpGGAbRgbDGeqhCIKD2yD3GpgM6uIAAIwn8w6Iu/feeyT7I4su1i5iuVnrSPiQdhJ8cm9INWmxwK9yWVWdGQxuhu5h8uTJqkVs1LCRGAXAJuuK9cT1AozpV+fBMGwsNai9rcN9HXz9RWATcE+7BwCVt/zwRALSUlgkmn+zDgGEACHmkn9nDGESMe8g+H7u2eeUcOD6YQ15TmHDSVqoQbgs59P13HJ+wCCMEgmA02dOKxjGtIQETTyeJGCHUYkkpEXx4n50Fy+el+kI5VjVcqrYkMGDnJnOy8WvSYkenne3ufckl7tVBsfaIq1FnnPmBOYENhmjEu5jzJjR+i6mJswlkkn2gbXr1qkmtk3btpJjsr6RFC9ctFgNpmGWSBzUr3+Xkj/0W2Q/gck+duy41axZwyZMeKy4/i+AktKSytIsV2DUGHMajMM6zpo1W0kV3FNpHg8LDZhDHsyeSNIIoPxDP0k0iUbGmu+qBDc0cfdTgYVIrleamRPrWpCPTWsE4GDb2JO99jLs2d6D0gEzLG0YcxQinOv48RNSG2CqxN6Icy3/hqzbwaPX+AbVCe8JN7FyWSXPgLf7iP4sgE7dNUCX+ksHvDjjIhvmfmCs2WO4H+aUGtfHH39c1wCoJFEH0GP/e/DBHmLJ3nzzLSVxGEfk3ySjqBcluYFSwluFpGjcGXMA/I1bNy0vaigPA847LYA4yhZg4rhBQB3rhnXyDcYmt24r4QXzhkQ5tLpB5ZCW7mycwHXk6sqf2TeomeO47jDtTCr/T3jmV4mauJ8QXCU+mhiBxAgkRuCfPQKxmjVyVBPHS8Czq9GvEsW7AUGoVVHzz8h1US0IkpMsOalIoK1e7Ro2esRQq1ypnFoMYIAgK/6oLg5AF51GGdv/bRCnFgMYq6Qa5IVAXK7XHSD/ke04DmZpyQpGsPEvLMiz1GTPsDrT5zIcBRjJuI+RbaUOzl/ipZ3TCnUvyWLb+GCon1AAFzVHD8cMmWa9+JLd6ttd4DzogwnAlhoQSG0QDIekYcgpy2bZzh07FbwSxHkz7kyxeNjnE1gisQJAUPuiurWUVN0zQTnHUp0aZiTpaW5ZrYxqikAB10FQScDPNWzbus2ee+5Zl6bGTLV1MCzUEVJPJcBaVKQgmaAeYIUkcOCgQcqC8+9IlQg0qdsBoCANgg3yDDw27btsztw51rNHDwWqSJROnjxhi5csUc0VPZLubXmvmAsCtP/0618L7IQWAjA7BJI4BGIcAMNHcMZxOP65c+d1HBwxAW+YRXy59ytd29gxYxR0zZgxs7jtRMUqleQ6yHqntQIAkmvEIp/gjvEGWNEGYcrUqfbVV18KDJTJyLAa1avaqJGjlHEHyHCPABGkaAAkJKkEraH2BrfFZs2a2/lzF8SswVzBYuHKSSKCwJa+e23btFFvLurx+MEwBEahWdPmktWyFr02LMjYYsqgU7/oTdj3iH2pVbuWAtFKlStZo4YNVItIjy/VMsEWpqbLhnz79h26ZnqxDR06RIYbMNkeWAOKTWtu5sxZCuyxJ8c0h7HCCCZY+MMkUcsGs8i9cR4kYzDEBMOqqU1LE8CANcJhtH17EhcPauzovwa4ya5Q3l597VUlMZh7gnbYUOSCGzZuEMDmvC+//LJYcpgq1jlVO16rGy9uAs21UV8aeu8FkxUcXqdNm6Z+WllZ5ezipSu6ZxxaM9Iz7dLlK2pdwfzzfGDbjmPr4CEDrVXre/V8wnCyn2WXryCgDEvp9b3J6oFGPVu1ajlKRsAOY7SD4Ql1n1wnUmMCbCSRfAfpI/MFGG/QsIGtWb1GyZbevXqLxeMzX3yx2z797DMrX76C5gBWlZpa1iAgH8bn+InjUf1wTO6uGMyEH9U5yUjKY+9itqmUKRTrkLFgn+D81L7C2AMqqOVb+vlSsdj0hOTH9zo3uQoRfai9ZV8n6cV9wfrwLMg/BXZNwMxrnL3e2fdjzSGfixqns8+qqTc9AGXtn699VC6KyNmjptihjhmJKtJBmGlk09wLzwp7B6ZGYmJv3orqsH3N+LqI7iUClmIYo36DnC+4UUr6GSks2JNJZuEYCtghGcXzx1wB2kjcwGSSUMzKKiMAhXScBt0Aui1bt9qSxYt1X6wn1ALssXwf0DxoED0Fq2ucOT7sNkmscxcuGjUP3LNAXKtW/qzK94X3L30KlSa1/IK8yEH2kPbnnJwaUUmEO16StMOdEhVDcmqK3lPMEXslOVfe9yRIAXCUJRSDuOQke/TpXyZA3D87IkscPzECiRFIjMBPGIFY7Vo14sqGlrJzlpGHMvNo5h0QqHlqEdk5b6zLzo/koqgo39JSY9a8cQMbOWKIZWWmiZnj34IhibNwbmYiycz/SRCHA11uvrLSsFJIUij6Jl7o0eMBa9KkseXevmnJckALDVw9QFDbAtgNggmsr+MelLmMBslNkcW4j8hwhaAkNK8Nxf4yfqE2BhAoQxRc0DxA4O8AHBg4nDp1WkwhGVjGlUDJG1Wnea2CeoXtFPuBTT1sE0El4A/nNQICmI7iwCdyWiPQI/Dv2qWrgluugTlD2gPQhSmiNx01X9hTc18AK3qide9+f9THzezQgf0yvABs1a5d223aC1xyiskKIA55D0YHFcqX10ufjDlB00cff2xt2rYRC4PEsNgqfdZsyQqfeuop3R9BNvVPMDgABEBM504d7Q9//KMA52uvvaagFhBD7QZBDcYZnJeaLNwNMRthDABOzDefhyHA3IGgbfPmLeo717hJEwV9sCICyvEiu3rjmoJAwA2SVeRjWOXzg/SIDP4zTz9ty5YvU/BEVpyxuHblktb0YxMek4SNwHHDho0Cz9QrIYUiC09CgZ5bAKxGjRrLeIbPkBn35stuHILDKs8UJiusAYxlOBfjA5DBXKNG9ZpyV4UJD7JYjXnEMsEMrV61WnJTpGPMG4ygXP7ychWwy7WyShWrVKmyGnWzHg4fPiRgy/yOHDlKsk6eHwGT/NzI/t3klAnIYv0xvjBB1JcC0giMeW5YHwAJ5K/cDywsBh3uKFio9UiAPWXqFLEC7CG0yeA+eRY4doXs8qphAqABigmGSRoA+jCS4QcAAwsq9jxukrmeA3RlZIohxAFVtT7U0El6HXrMYdCUL0aGWjPOgYHMjJmz7erV6wJHHOPcuQtKCLDOvH41X+Bt9OiRqoOksTM953AGZE5J/PA5nnFq73jmWEdHjxxV/VzFSpVs65YtNn/BAjUHv7dlS/t8yRKxusOGDtW/A0yZI4A1f+bfMaIgSVG5UmUBaerljp84af37D5CpEaY/rHmAA8kF7vvK1asClMwt+8Vjjz0m5jCsldIJpgDkAgPl5iAZETD3uksMQpCwch0kAugDSP3i6FGjHTBH7RPCcYuliCT41IAdZYa7GAegFYBAMbgMzcAj6SWyxjT1QswV0FUT6kh+yToS8xq1zECKSiIEpornEAYOcIVSAUZr376v1KuxTu3aqtFk36Odhdc0s1/d0lilpqG08PdciVzeHZB5N0jWG3djq5Bow+V46pSpNmzYcJkZwUbzvLNeAYqwmK+++ootXrxEzChrg0QHdaWsm08++UTJHox62MMYexhZJMiAcxIIAwb0jwByTK7K1NkdOXbcUqJkH3LKVi3vFWADxPGrJP2xCMTlu6nT4SNHtG9UrlRVJQ3OXqdLISF2MarRdmbT343MndoNoG6Adqb9QtSWI8HE/YSoKvHRxAgkRiAxAndoBGLVc6qKehNLFvX38ZSru1B7cAmIS4vqQNxmmmAxLY16nTxLSYpbi2aNbfjQgVa2DC5uvByjYxJUSVYZ1Yt5Kvb/CBNH/xwCZ4JQ2CZYFc8SO6PQuXNHq1Gzhl08f1aBGTU0IWtMlpKg0HtK5VthgTepDcGJMsXcf0a6mI9gWsIYIY+DTQmyRUBw6YJ9l6jEJPkhoCcIoLaN4ChIUwA9PR7soeMzzoAcrp9AlkCQIIJggwAFZooAmmCAvycgIYAG+NA3jXNQVwF4Yh5DoTyfo84NmSbBM4EOIArnOVg9AklH1m6GsWnjRkk5xcRF9TKhV92n0z7V8TH7gJED+NJriKbaAMmnnn5KQTKBA/cIk0IfOgIUgh7uH0bozOnTNnv2HNnjDxk6RMDvT3/6kxiM559/3g7sPyD3SIJzsukcn6w1xx7/8HixZvTf2rhxkz6D6QbGHQTkN284QKauDNaTNdu0KU2mM8SGXbh80dIz0yURFPO5c6dcBqm/YX4BKzR7BkC4tLKljRwx0pZ+vsj27N6h8SdQpjk4Jjp31b/L2rW7z5o1ayEpKX9HEExQTaCGXFPMcApsWr7APKx2bt5tjRMyRUw0ACsEraxDjF0wkQF4DBwwKDIeKdS9AMwxImANMMewn/Pmz7MGd98tQxc323AGRHLEEycU8PJD+wSYQZ4TABpzOHbsON2zmlMr+8814DiaJDaBnmTVqlbVHCI/pJ6R9VqrZk01PcdSnfvEzINxGTZ8mNjSUI/J/DAPsBGs11Dnpu0lYnRIMvB5nhFaQ8DSIKVlfDDp4AdwX7deXfXtw1wFJhrmMrTC4F5h/QDh1WvUKK5TBRCEPl/nL1yQmQtj8vGkKZEsUN0io16HKVpDBNkZmWk2fPhQGSN9tW+vbd60ydrf116MMIkBHjKYJrYa1cUCrG/dkuvq6VOnrEOHDtahY0f79//173Ilpbk6zylukrBajSSFzvKG2xFQgOGpVLGi9erdW88KNXzIXytXqaIeegE8sQaot4I5P3nylMAe48VY8XsY+a7dumo8g6rgW5LKaI/nmllvXAPggZopnnnWPjVbmPN06dJV/dd4dh599FExhnyuRH4ftZwh2I/kiCToAojjeMH1WNtMVFtcGlgq6cX+GdW2qvm0ZLFeK0xCAoYNsEYdLfsjiRvGiGeB5BZ7I3PPHkqvzQ3r1+sZIUECm82zw9k9AeKGUTyTxSAuKiEI0nhAJMkWpKahThy2lQQeklPAPMkM1j7zhESalgO8P5588gnt4+w7PPMkF5l/xoLWKjCGAD6dOylJLUFIwHBNJE0wOyLJxD4HeJ4/b56AfJISFN6apuW996gXq6tdvBbO5xpZcJ6SbjDgnLN8uWz1mUNmzz7IM1mAwgIpMQANpYhcqeNayz5WvL95Rl22GtjTRIuBOxSVJU6TGIHECCRG4EeOQKxKpey4ag3U9y00YHXGiWAFw48A4kJPGT6bn5cbWS8XWiyeb00bN7Bhg/tbdoUsy8xIUyaPl5r+j0Cc+v6EtgFRL7gQ0Dlq/I+NTUrXxHnPJrKQZHDzlBElS50HmxBHnljG+vd/yBo3aWQ3rl8TqCTAD828yUITuHvzcl5q/sIKjmqSCylLG9XC6T688WlwpiSI5MUKyCOI8RpCr0fyvkjemJxAlWASloiXPi/vVq1bOYgjw4zVd9mIiYuMTdw4oUgyLw+qGsv1kWJ+ghWXhpqOSXaZWqPgUMiYEsgTCO3Zu0fBd9euXZQp3rFzp61ft15SSgIaSYvM7OiRw7ZBIO5+GX3AZshRMzVN9WvIC7mvkSNGCPxRb8S9/f4Pf5QxQ8t7W/r4mIl9BEghzxw1epRAEwwL34ctwtiEX5F/IfF8/fU3lNlG3geA2717j/qSYbIC4EPmRf0WzpDY2R85ekQ1VATdXkvm0tVQ23jx0iUBX+qQaN5NoIrkEnPB/MICq1qlioJAOYDSJBdDmIJCSfX4ARxjdPLqK69obrdv22zLPl+k+iPADMCPmsYOHTtZvbr11cdpz+69cseEmeOZcXMgwsJCZeUBBPXq15e5CYEd40vw1qtXT2d11Fg9bjdu3pSElMQEtTewKhyHdUWQDlgSIxUzOeAtWrxIa49xJEAjyMeBE7ko98E9kjzg/hkjanAI/mEuhwweEnVILLGIJ2hmfmFAsVBv0qSpxp7zkyyg3cS2rVsVQAd2ldYStFQYOXKk1jbrkCCa30+fMd127dxVLGXm2gGJ3BPrgecUsxVkuIwbc8P5l69YLrdQGCHAPCwVxjH80I4CWSOAOLQhoBcXiQOYBsA1DCT7FdJMQA+N4elzN3vOXNu4cbNlZJZRTScMLM9JlcpVFcSePHncGjZsYI8/McFOnTphy1csVa0hfQ+5ZgBH2BsC+87cYRiB8yXsGesEIMfnYIXbtWurwJ3+cAT/7e+7T6CT2iSSIQAT2FfODyDhuaOv463bueoj1r37Axp7Vwj4XPFnJJxIYxlrni8H4inWo0dPa9e+nfbzsN+Vfh84sKKej5YJXhvMPoRKgKTNpEmfaA5HjBxhu7/YrcQEhj7MBftPACDaH8V8upsoz5n61Mmx1xtF8xeS6kZqhhJjrOizekT8XSNwJQBVYIBu7o+kD1JpkirMN3JA2pJQG+h9GqtHzbJTpGpA8bBw4QLbt+9rvZ+QRzdo0FB7pICkasdw5nTVhTcnD61tPLnA9cplGEk6NY9KaOVrTdF+hDGgXQZ7LCwfCgYYbp4rnj3mj32Uh3Tbtq2SoFMfPHfuPD2PyGFRRaAm4HvcB+ANZg9WtmmTJjonUnfWxaUrV5RQZFyRuQYQB4OpJuly7nTghZySve3kiROaGxxYKWVAZswzDDDkz9wXe5mYU72XKUEgOZkmRQrvS96j7H/hHf3E8/8pIaf8kYFV4mOJEUiMQGIE7sQIxGrkVPPXQ7FddASkMFSInMu4kJA19vo52B6vjSBbl5GebJXKZ9m4sSOtRk5ls6gRKcYj3o+N4AMBv78wCR78zeAvd6+vcNmiermpNq/kfSG3Suyk417PIEdqTE2S3FkLpzkc4Agwr1+7ZlWqVpY0DDkUcjGBqFQyjiXHD0G2pI/qQRddS2kgiTOZCuBLgqHSTmYeFfjLNQqDvadcFGgRJDCGBJq8QHlJw0qQfaZ+AhAnl8vkZAXngB6CMQK9EKhTxwMgAYANHTqsuCkubCD3ABvDmJD5RQ5GfRKAMPwAGDg/QT7/TsYfgxHc7Mj2cozMjHTJxQBeSCxldhGtCQArxiYEcswlgR1yL2rykAcdOHjIfvGLXxY3WCZAp0ZO7QYqlFcdWfnyblQB6AJQcCwCNCSlZPj/9V//VYEPf167P8CWBwAAIABJREFUbq0kbjAvBI20CQD44vrGGBC0Ir9TraFMajz4k+NoHgEHNWOF6qUHyAnSKABH/QZ3icmRGUW8SIYzzZo3k4EKrBPjr0A4JdUefuRhGYtQczdj+qd2+OA3Giske7jTUdsF0OJYy5atsFUrVwsQAESQfAbQCngbOLC/1h/ufjCIS5YsEsDo36+/PdjjQTt96qRqC5FOAoyx5UcONXjQEEkikUExh/wbEkUy/ABX1jv25UjGJkx4VH35qJE6ffqkgnzaNrDOnCnKFWOKsQuJj169equflhpjUxcTi9nt2zfV3BuWiPGDqSSYZ4xwaKTHFPWWsMOHDh4UW0fdDmAMeSo1carJTEvTGt//zTdq/YDczA1aCgTwkZ5ybtjA7OzyAtHOXrvBBPWPCxcslIPjhMcm6JhqcH9vS9X+KdlUxL5DAiQuy36Cecxlvvn6GzVXJhhHasg81K1Tx4YOG6ZazslTpto3+w9ahw6dZJxy5eo1a9yosW3fvlPzC6PSp28v6927p/397+9Ynbq1JOsFIN64dsOaNG4ssAzY5vywNqFOkGtftmyp2EfWG5LaHTu26z6Q3PIM4HwKg8ka4ZlnLnkmpn36qeYBFgY2liRH8+Yt7Iknn5TUk3kApCjwtpiSF4zz3/72ukBgdsVsSY5Zj4zrQ/0ekoW9WqlYXGuINcd+pfmh+TVNrXNz9bwxrzwPjAHybWR+OGnSqmLG9Bli8elp5u1L6JsGgPPkl/qMKeHljqKAQaSezLW/I5DpeS9CQCLrhzEhKRFMiti3Txw/oUbV7A0ZmZlaN8hwaZrOHNasWUvyZhI+oc0Jzz0JheDgynUA2mEQMYkCKI8bO1bg2IGuj52vR1rVuLtw6NOmFjICbrTH8fIBT97FNF/nzp6TXJLaNYB6AL/MLfJZ1hSfpa4Zlg0VBAw+8s/PPvtUexffZc1zP7Rfoe0K+y579IULF6OERrpqaFEiAOZvRyUNHPfee1roWfVyPmri/N2GGYmz8C7Z5N5SkmFkk+U+qaRJVll3oIx6OebSC0+1hi45593M3kI9nMxNcAGLOj488UICxN2JoCxxjsQIJEYgMQI/dgRiNapXiwfDkuDOFRz/FJwEzT3gytOsbhygNwhSjiLLSEuyjLRkGztquDW4u45YuLRUD6yhPyikRsAvyaIytqEJawR9SrUYcNe00ODbT0kQ4DVq1GE5oKPNAC5avKBu3Lxl69etk+yH/nA51apaXkGujRs7RkEf7INfa4kbmV5/haHPUQQgyVyLKQz23GaF0Qu82MlM8tAoyyzwF1okRLAzAnAcEYkc2VQCDIIYssMAGL5DQIptepBXElgQZBMA8TL3mpskBWiAuKpVq9io0aOVHYZBI3ggKN6yZbNezNRFBZmSBxY3VRezeMliBakYvHAdH3zwgWRSsAvUl7hFesyOHz0mFowgAeCrWkHqHpOTVWNCRphrGz5suKyyCdz++Kc/W9+HHlLj8sC84FyIGQKSIuSCyH8YexmElMlSjdiChR7sEBjCMC5btlyGJ2IhitwunPv0mqNUBTz9+vUTyAv1YRyT8SG5ADOmbHLUNwpp2XvvvafgN6tsOQX51Ew9+/yz9tGkj2SWQSAJ48P9wqphUgBLhpsitV2wT4wXWfZ5c2Zbfu4t1dM9+sijzu4lAcrKqr5s+fIVWts4HwLa6R1Fth7nyZ//y6t2/vxZqwCQvUK92yy5WHJfY8eOVfNetZNIpV6HoDdmmzdtluvk8BEjdO8CWZgW5FPflR7JH+OSBgLiCO6pb2M8kTtevnxRATEgjDlr266d2FDkfqtWrlK/PwxsalSvIft2r/mJW1ZWpl25ckl/BxCh0boaELOW8vLFtlHz1rRZU6tfr5599tl0BcuAMoAOQIX5oA8cQILWGJiv8MM5VKdXtqxYYVxASSbA/CFbQ3qK3Hnzli22cMECgRF6xwlUTJtqHTt0lLyVcVODaBlO0LS4UJJQmmAzVgT5SO9Yh5wTwAMICLWdH388ya7fuK0+gLu+2K0gfdCgwXIxZR7vuqu+vfray7Zo0QLbv/9rGz9+rF2/cU39+/gO/Rj5Abzy7JJM4RoA92HtfjLpE4E+wA4ggh5w93XoIHMLWBgAKPsC9839sd5nzphRDHaYV+4fZrN6jVqqw2QfYB7KZJbRGsBtFgdRQB+sdb269fQM0ayeHoLICzEaYs7E6kc9P5V3EksMy06/NHfshVVkj8O5lh6SyJxhk1gHAGiA64gRI7ReAWfsqQT7MDvBPAc2SCoN2FaBOWS/SImdAWa/Ye4YO8DZpcuXxJarXYhYo0zdN2sMuerOHTv0rqA/YOs2bdwsJz1dEmF+ZQwdxCEB9LouZMjUmJLc2rlzl551pKEtWtyja+d+Ge8qVSp5Y3Ka3dMvL2pKjgsmiQF+9XYtABmvA0eVwPMJ27d+/QadFwdk1h3/jlRy4sSP9M7CYIZaTgA6hj7UjiI7fuSRR3Q85I6AO3rN8QxRczp48BBJ2QHKAF7GhefnwqXLqmFjbLpENXEwi8kqW4gMtkTk4+ZZaJcvXVIfOgdjmMqQHPLED4wxAI53J+82yfPTPCFA8iuAOFmx6nglvfueevE/J5i4HxtZJT6XGIHECCRG4A6MgGriSoO4YEvOywoWStVskeRCwC0CKd5vCDlj3JJjhZYUL7Chg/tb27YtLT0VhzEHXu6EBaBzoxReTklq2Foin/T79D//hyAuHlz6cJOkJsD7OwFqCFhhUi5cPG/ly5W1onihjRkzymrWqhH1j3JXNEddEYMWMX5BosSx9PtSIK40KeiGJSWzUuzKFv1l6b5M3kPPmbgA4pDPUMNE8ElAB4AI5ybg27FjpwIgsrVq1B0zu3TRQRwsGtIg5HKAM9UQ3bplmzdvEkOiwCc/3ypXqewNY2/dViaaHlIwWsh8yFDDBD755JNeVxeBAl78586ekXMaUi9AH8EYQVHoD0bAyP1izACIeefdd5RFf+3n/xK5BLpRDMEr52Aen376aVl887lgLEB7BKzxT548rYAWxggWhjoXstmwSmTWxTrcBIjmK+hCRgQoVBAcd+MK5p1xUCBCDQ0SvZRUO3LkqL3zzjsKWjgW34fp+tWvf2Vbt2+1Tz/9VMCPWqKBAwZay1YtBYZg/HANfPaZZ63+XfUlQ4UhOX/2jBz0YCLodcY44Nr45z/9WTJFmi0TBBNAEuhRw8cYIVlFDkliAWYCFhGGi+eodu2aqkmDAWGd8HcAJYAiQfPBg4fs4YcfkSGJB6cO2vnRcxmLaW3g/EiWn3uhcTXna9W6pbL5zAGglNoqgC3XhtEMwLttm3Z+rPx8r3dVn7UbCrpZQ/QFBEgCEABp9Jpbt36deu/BogR5J9ffrm0769e/n+TIXCtzw3z/5S9/kfPmA90f0JjgjAmjhHQMxz7AYl4kYcXYgabg1GTVrVNXa525mPTxJDEvffr2cUZPfd1SVHvmRidxtaDIrlhR5wZAkgDhzzBLBPMwoMhHARzz5i2wVavX2GOPPW4H9h+0CxcuWfv298nIhuezU6cOkg6+9fYb1veh3paTU9XmzZsr0ATwvbv+3VYtp5pLmguLImCVKXkatXoE48uXL1NSgLUH+OHZhgmEGWWNc52wX2oUn58vg5rDRw4rcQHQh5UCAIwcNcpu3UJCWCZqnZIkNpFkD6w5tYo8F6qFLCrU9RD0U/cIo9ipU2cx7urZGMmrHeywJ8UF+FnLebm5ug7cNTGAgXnDIAWZ6+w5c8RuspcAspgLZ9hiYtrZlwCWAqzpkYw8JcWNaW7cEBhTI/vbtwVEA2DSGGRmWv369ax8WXfaZQ8jAQJzz3HffucdJYO4z34PPRQ5IztjSw0q+1zoV+dulzRwz9C6P33mjAyU2G+YA/a4du3aq2ZQz5rWva9T1B88B3yfNSI28ebNqJl7VBMGiBP4SVGy5su9ewX6g/MkhjkAPq6ZtcmYA8IBfOxlDRs2slmzZopdY6974YUXrXnzZrZu3Xol2ng+AYQkqzBsgSXknlhH5y9eVBKUHxJ87dq2saJCEprevgGbZmflHJzDxAFeZT6UVygnWvYn5lqS+9RUf+aLiorbB2FsBGj1nn4oZ1CXlBie8Q5LgLg7EJElTpEYgcQIJEbgJ4xArGb1anGvWyuRTQRMFUykiy2lI7tqf2GSuUUaGbN4YZ4V5t+y3j26W+9e3S0jHXDl9WOSUcYcxCkDHFmel24xEGrhwq8/xMQBzMBhXocBKHMXSUANxeX0CeIFRrPj9PQUNVMms6keTxH4kmxTOM5BYwCQLqn8LrB0qScyoeD54vJP/75LkqIjlEJ3Amb0z0pJ9jo7MXGpcuqjHox/b9oUR0FvoswPrASOh5yIwIw6P5gwAlEYDY71+BNPCHyE41Hwj1wS2Q6MlsumABGXivvDXTh/wR54oLsyrIADQBPZYACSQBo207GY3bh21ebNn2/NmzWX7T+BDECSoIuAgLo8ADjyR/4Mo/fwI49IcgjrQcDA9SCH3LN7jxrddn/gAV2vJFuZmbrP06dPRSDlsORmODcSaAGKYFSoKVOPqKIimWpgpgCzgnyvWk6OtW/Xztq2a6PPIjsL0ifPwF+TlJQ6QYJPwMT16zf1GX5q1K5pmVmZkitS84aLG5I1ABa1dgRfD/boYSNGDFdQhYvn1q3bLD011dJTUuV2RyAOcMGlbtv27c72UEcTS1JWn3Nx7McmTFCQhr09duMEwbCZgBWeHdgB+m+5yys9BelvGNMYUkd15uxZGzd2vBgtgm5353PrfuYMdo5jIWnF/j9IzFgbZ8+eVv3O3XfdLRYHOSxA4dDhwwLoBLLID9XsWk6zLkstk5VhN25cEzh+++23tT6QPcIYsH6RuS1d+rlYBNYt7nmcA9dUgJR6uOXlCkCuXrVKtX01ata0CY9OkGkDaxWjoRbNW1idunVk5IGhDvWsu/fslsysV89e6pcFo/fFri+0NjBMCW6HAPKVK1aqPo46I9Y1Y4MLLWuCY8BIwnoD+hgbkgYt7rlHDCt9t9Zv2CxpMuCEOibAzqJFS7Suf/azF23NmlV289YN69Wrh82ZO0v95ZjzIvo+ZmSqQTM27zRjV52kLOzpoYcJVIHqrwCwPD/UTnFtWMgzz4CHUNvGOGu+Fy9SDRgtCQimkcDC0jOHhNIhWcH4UmNFMoZecbTUCC6KGBitWr1KjI+74rrbKg3dSXwECWVg61knboAEgCsQoAOMIfkDZJBg4JjIokkSMLay3RcAIomUKuDK8QC0mMbEkuJyAqauCzbIa8tcjs69UBvKc0rNGq0tWFewWDyPjA9SVRlV5eVpbS39/HNJhPn9Q337yuWTNQsQUR1y3KXPodZZEvtkr8kM/QRpZwIrzbphrGjV0qp1a2verKnMjYrVGVH7mKiqwGudaVguV1la0Xi9Xnhvse4A9yRFAMqML6B9/fp1tmz5crt+7br2XZJSyOjZ61mPMG+Ayoce6ifAiGkOyTv2AVjVAQMGRGvEnYV5XyD5LYocP0kidaGpO9QlUkpa7mhe3KAKIHnxEmvpgrcnKcTcpIK3a4iSf0gnU6Nm787Ep6tvHPeqvqkCjNQ3R4Y1UX/UhJzyJ0RWiY8mRiAxAokRuAMjoD5x3+sRVwxMIjm83LukcSwGPbzMqfNJSUZ6kmfx/NvWqWM7Gzp4gGVm4OBGj5mo8F3tBbz/moLGUvLJUBPnsMiB1A+COOOYLoH0mnlkmbQIiItFITvNiy8pmcCijEw16tap7T2Lop43ob+RM2DOvAEwi6+D3we2kbsVaIR1LD61Y9yo11wYk/Adv09Vyss2W20HotYGsFQEMAQ12OFjasELVHVpmRl6+ROUYHhBIMid4gYHmIB1e+rJp/SCF2hITrLLly4LuGL0QDDNtVCXxfk5LqCBeqbmzZoJvMHaIEvCpIHAJ7jHpdLrKve2XBHr16uvbK9AnJwKkxXEISdDDoXZCHUanI/G3+oxhiNdUrLqP2CbABljRo8RCycHPGowMLNQf6SLNn/+PDt48LBkbLQrmDxlioDNE088qQASVoTglubQ1FoRJBMIMceAPtw7CWYqVqqooAVwo8a5ADb1b/pcgEHtHcpXUG3QocMH7cjxozIvIZiBfYPJQqLGGLtEOMnua3+fgOqatWts5oyZbsoQj1lWZlkxSACzJUsWi230uhYMOdIF0DEF4PNcG+0DuHevYSuQs97HH3+seYCF6/tQXxnIEISxXrkP5nXXri9s5aqVqlvD2IQ6wLDefM15mwyAAEY+NNJ+9JFHrGWrVgqc+QyOiJjBEMwjs3XZ7VYBdwJnAmiSGSRuyMjDAPJspqTS3LhA84ixCeuDgBhQATAD9MI8IokFODEWuDACFDkXx8M1kvWCbJHAGUYFVolWCKxzEhRq6m0mh8uJH36ggLz7/d2t2/3d5ELKD/c5a/YsBbWcC9aFe9u0abOcGdu0QtZ3y/bs3m2du3TRmMD+AKa57vMXzkuCybVPnPih5gZ5JszHZ9NnWv9+A+zgocN26uQpe+DBHrZg/gKBBwLvxUsWWc2a1C1l2LnzZ2Tvf/7cOYEn9ho5F+blyjae+lWeMa4bBgkgj7399BkzZIIxctRIPW/eaDpJxhyhYTasGvLFxYsW2Vf79mmsYeEBzoBy7llZK4tJWgeTSZKDOkocQsU4nT4j9pvx5Vnt1Kmjal3XrVsrQEvCxhli773Gs1hsLhL1r+TZRGa3e88emz1rtmobWTckfWgFAWCBzccchuQBLqLISF21QAKqjLvVpqCKuKU1D+vG9dBWoWKFbAEmPs/zj6yQhAhg21vD7LYHH+hhVapW0dzDgq1cucpq16mtJAbtTQCR7BcAUvYG9joYSkw4vNbO91pfs+k6F79nD6AukbGDEeQZoEUG6+LuBncpAVa+HG6ohcX9GJkndyPOUzJJ7C/PadQvjrcFn6fVA6Y+gwcPimoWM5RYoaaQxBXzSeKA+jTmjzpU9lnYWva0mzdvSP7Kc0Hyh88hSwbwcv3cJ/sMxib5UTLw3nvusQe6d5cEPr8gV42+1ZYhklMWFuRr7VO758qWFKuYXUlgTvWqtFqgFxx16Un0L6WGFRCHCzNJUjc4o7eq3uFRCQL3nABxdyAiS5wiMQKJEUiMwE8YATFxJYzU97/pkkFvch0AFC9uMp64YyUlkbErtOR4gbW8t5mNHjnU0unBo0yh17fJWQvHK14QBBHFnngl8kxnyJwZ+yEQFzcvxvem4bxWvLaOYxLQEvwjQ8GhkgBs0OCBVqtWTa8Vw8mrRHsTObdFZisBmzrULGboHLb68JSAtNA0N6C60v9WUksXi5cGcZ41pmZv4aKFCoRgYniph/5HvPAXLFyobDgulA7G3AxiwYL5qkt78okni4vsedEiVaNpN8xFCPYJ/Gj4fOb0GTEQZHwJfDj3smXLbNSokaqhcwbQHRQJAJATYYFN4Nela9cIpHqtz76vvxarErLgZLQBOrAv1CPKFOHKFZs/f4HkQkiM+vTtWyx9c+MRdyslwAAQHj50VCCQAH/FipUK1JCcce8Ekps2bxIr06FjBw9+MzIElJDcUbeFdTj/c1zqPQhEyCIDKj/99DMxEsxlt273CwjivLlk6RJvRF1YaK+8/LIdOHhQgAwQE3qSYeZA4PXnP/9ZckJYBnIHRQWmpuV169VR83XAF2AJ2RlSQQJ/MuxI4pAWUvflhgvUvxyz3bu/UJKBgJH+eM2ahX5qBRFTmSHTChwhAVGwlDR+Rl4W+v4BuEKNCvNHw2zGCvdGglL+DVaR2lHABo5+1OlgeHHi5CnJFAmeeV4I3rgHb13gVuoFBQANE+uKPBkWIYD4YMLBZwnaqU9D/kVwHVoewLrwQzIAUIHsknXB88O1UYMHOCCQxsACAIIBEbb7gCFYLjWZjxeJgYOFZhwBAur59+VeOV3i7EqNH2P917/8RW0x1KoB+W1BgYDOurVrBe6QmLJmuJ+f/exnduzYCZs0abLVrlNXgTR1fCQkpk+fqfsCnN26jX19imVmptuDD3YX88s9bljnjd2RH7LWGF+YHIAGjB8JEhgpWC0YGtQB1DCVycrStQGkWMcE+AwKYO7LL/fquUSSq/rMNm0U/HNtAB+YONwZv9j9hZINSD2rws4WFAgAwmICZGFWAVqwfoA6HCYBU6+88orADT9qMp/s/djYW8JzyfPF/ACuTp85bS88/4IABCZIXCOgDhMPrgsQwhqAXWYM+GFs6M9WrVplq1K5kj4HiGOPOnHyhJ4h1gJrkmujD+MLL7xQLCUFjHW4D7Mi1mOKEgiMFUw+DqIbN220tWvWas2RhJD5SCq9+nxf5V6CU7A7uXp7AtYXSRZ+DzvPMwiI5HpJVrB2AZK0KaHGEwadz4aG8cyzSwwpD/AG2TLqiuFCnCppLEZF7HeYlJBApN6PcWQfAtCyLpBWf/XVl3qmqY9jP2a8Fy5cJAMb9rHt27fJ4IT9h+Mx/4GJQ07JW5Z3Ac9Pr54YYtFaB1aSPaFQtmDIzHn/wfjhKMwaS0/LtGxAXL7vM4wTII7kAM88hicBxPHshLIGgbjIqEblFLGkBIj7CYFV4qOJEUiMQGIE7sQIxKpXqxr3MrASQBVO7P1+Amjh5eXyQm9FQA0UwUGhpSbHLSM1yZo0vtvGjBqmjCyYybX1mA8AFjiqvzi+1yeulJTx/w/EyVRENnbOpGFswnmoh6MehGwztT2ZZTKsX7++eokj+5G7ZrEm0oFf6KMUHDf9vr8N4tTcO4n7iVg7AR+XSIYfZxCjbwdZJX30ZO7idtv8NRIvLOGpicPEo2evnnK4498J2Mi6EvA8+MCDkUTRey4tWrxYjYSfeOIJ1aqFukUCEgJF5I/05wpW2GR6Ce4IMmD7OD5jc+bMaRszZqxL9wTEPbus+oqkmM2ZO1cSt67dujlwL/SsNuyLajPOnxNg4pgYliSneHNlwC61K4Bogi8a1lIDIqZH/Z44n8/9qdOnxFAcPHDIOnfppjoznDFff+MNsXIvvfSSAsDPpk9XkA6TULVaVa8LS0u3g4cO2KefThXYhBnDvZHAisx4ZmYZmZm8+8676pWE/T89mgC4ODl+MmWy3c67rXugfcDJU6dUp+I29QS3t8UUMTfTpn0qqVz3B7rbrh177OTR01axYgXVV2EaQLCEJBYHVCRoyAFhUwEB9e+qJ+Ma7vf69VtiprCX5zuwN8OHD1NywdnJQv3KQDJnGzZs0DMGwG/divo7DFMyJM9SK4SI2WXUMVdgXgiQARKwZZipMGcwPowLzwWBM5b6GHMQuPoxsPh3OTJjx/NPa5ANGzeoposkglv7X5DVP+wL64EAFOBN30FAawAIgQnBHGfr1i36PiBCffKSUzQf7pbnVvA8f1631VFySWS3wbQGh1Ws7QEO3DNMHUEoYAcXRhrbw/xwLOq/AIzUeXqT63wF3vRCJPjG3h253uTJn9gvfomLap5NmjTFGx7nF6hfIqzE/PkLtXcAtpCVUhPU/r62klSSsCKZwTUStAMkebYC8wjwBOwgh8MeHkANMIEpDwE15xJoTktTPReMMDbwyChhLGHf27ZpKzmqzCeSktUugdouWCRANHW0jDnPGDLUJTgwXr4iUEtdYpA84sAKuGe8Aa4Yu/AcSh4dWeZ7OxDUFClK4CBb/POf/yQwTeIHFo56Www6MPlxKaFpfPjhOQgNotkAWGcnTx61dm1bi0UM/SxJvHBeZMgwTLSO2LZtuz3x+OMCiiQ2Wrduaw0bNtYcw/J+te8r9XgL6x12HrMbamth4YPcXEqBpBTdE8BRuzfSx5QUzYekxzT2Zu7yciXpRQJdp3Yd7Unshzzz/DvtPxjfenXrRuct0lxIci5wiROy5wE5pj83+TJ+4X6Rs3M+rvW9997XdcC04VaLIiH0tiOphPPukcOHxeJhMsWzS+KDHp6dOnZSqxWeH74PoL14+YrMSLgnQGGf3r2sjPYazKIyDPZN9eq4hao9w3dBXEW1QQGU4vqpHny0Wogk84A41iVtYzzPqc5xUZLW922k3hOe+VXC2ORORGWJcyRGIDECiRH4kSMQq1k9J66eY7LG94ys/hwVf/H3aikaZcgl5YuKrAnQcKdMTTEryL1hrVo2tzGjhktO6R4oDrTEyBWDIxzMvMVAMQEWAQGRXuG8QVYZWLskGpKioeTDMF4EFW6ewosc9oIAQcAsiX5JSTZs+FDVVan3W5KDn1DP9m3543ffTSV/1ndV2xfJLAMzKXDGCx6rex833a2ap1ISVyjgJ+AY3QNSmwUL5yu4hsWCdQq93QAAGG7Q0wg5HplcMRiFZGwXilEB4Ph1k21OVzsBnOgIqAkUOB8ACIAzecpk1bfB0vFSnz9vvrLOBGmhIbe/nB1AEKguWbxEARD1NgTCBMrIbMj0L122TD2bCHYI7gEMHKdADp9xGYAcPnRYJgRky0Mvu2DnH8w5AGwLFy2y48dOKICm9ge2ZtGihZJMjhgxUuCIWhzaC2BoQeBDwEQgSzaZuixYSCz6kUZ5z8BCBV/0AFPj5EqVrGfPHnJBJAADQH8yZYraURCINm/RXEE5wVWwENdKp+dXVpYy9tzLIw8/YnPnzLMtG7donLzVhtuqv/LKy2pS/sbrr+t6qMdr1rypVapYyQFLKuYrt5UVhxl0S/Nk2czDYuFa6MDzrJhk5KJ8vl379mreXqlSZQWfLovy9RekY3wOp1PmmznGeINgGckjAC6rTJaAE5JRt/RvKxkX104QB3DjR325Ikkq7Mqbb76hWkPMNZBdUsuHTBFGkPWD3A8ZK5JC5kMgLuoVxvrGuIW9Alku8jsZUNy8ISDLmAJ+uHaZoBQVarxICAA0ypUrL9kiZiSwgIA4Pst5tm7bZrNnzVL9HYwVY8l5YemQqRIIjxkzxmjKDNsA8wYgZq0ChN595x0eZNaPAAAgAElEQVR7/PHHVVf5wQcfKlhFgsvxvt73te3ctStypoVZumVt27aW5BVzj8BcAVyouWUuP1+yROPSqFFDXSeAZO/u3QIGrH1kejCC7AuAS9YVzeip0aQVBuYYlwnOo4SODEhwFr1ySbVzJJ+4t7lz5qtXH3PotV75SqoAHgDJAGpYXcmjAfxpaZJ9wqYi4Xv+hRfUEoQ1DbMT9jKXx7tUnN+y9qZNm2avvvqKarUmfjhRewISxiZNm6hHG88RkkSYH2rYuCe1T0lN07mOHD6kcWCd8FzCINPgHJkmLBqut2tWr5HUF1UByYV9X++zPr37SB2A2oD7opl24yaNBYABwiRgeDfROgKpKHOG6ya1cowfe4xkgikpYjTFMEU9BEloaJ8qKNT3AadIgNl/kUOSfOIcJNF4fjFaQc5KmxUSFwBc5KgkB1j3AKEAEoOkmXv2PapQoPCPf/yTxpY9nLFgH6G+EDaOcWHPYfx8P24nMAcIBkhTr4orKOfGKIfkG30vebuwF9DrEHYYEFdURG2itwPQW0G9PQvs8pXLduzYUfWIS0lJs6wyZZW8gGmDCcbYhPex2HfJuP09wLsuqGXUQJx8a8TCsfc88vS/JEDcjwysEh9LjEBiBBIjcCdGIFanVo24M0UewAaHOdUUCKR5Fk4klgCN91oDOCn4K0RnH7NYUa492L2LDejfx1KSEUdGTbIBXACo0CcOoBbZwQeXyOJfIyJMfdaitKc3346uTSAuqp6L6uGcAqM3GY5tq5WdTEnxQHv8w2MF4vLod2eeSQ7grbQ8svTvvzvoOmVU+yEw65FPcUPbwGYoKx1lgRks3DP1PQFIl1kS/FEPxmfJ3Pbs1UPZeTK9BAR/f+/v1rlTZ2vSxG3BJacsLHDm6uABe+WVV3UcggUCVUDcF7uQl7W2bAJ0akAw+0hLs1kzZ8qFEDBz7OhRMTYEGgSdISPPCzzYZ8MOAoIJgnv36eP3CLhLSbFNSBGXLNELn3oMglZYAoxECL52790joEldEAAOlzmCV4JMACSBPEE6bBJjgGyTf8N0geASpo22BEg2CbqRPxLgEYgCFseNG1fcUJ0gCHknwSCfhYUKDZ851vTpn6l/GeOLcQgAgLWwfMVKW7Z8lYIhN1zABp2anWuS+RGgXbxwUYEh80PATGBNZnzVihX2+eIlkflIklz3aF3x8s9eFniinQHHI3iHtSBb7kxEiuUXuM36/PnzJefyBst5kl/BmhG4AXAYL64ZkCTpGXLc7/SHYz0AiFiEGMTQg426IRw2YVSQuyJV++rLL722tCiu1hLY4qsW6+atYlYm9J1jLJCGEbwhBSORQD8xasVgzAB53A/sLGAAoIwsj2OxPliHJA/27v7S5i+Yr7/r2KGDHB+R9QKYAUH8T7ALU3ri+HE7dvyYWD7AKcfjXmFqAAkwp4B7QA1jiskM1wVQANggOYTBIPHBeMKCTv/sM5lxMIYEwMjUMJ8B8MFQ/eEPfxBw7tixkyz0mR/YIRImGzaslxkQ48uzwfnHjBktAxO1Jrh+XcDm0uULMmQBqOF+ym7A+HDOrp072/VrV+3rfV8JHDA/PNOsB9oWEIDfvp1n585esPXrN9n585csLT1TrSh69uhlD/Z8UFsZ/b8ka002OYumJKerppM9mmuD2YKxpZUCCRl+la1/njeAh80CXALIkKy++OJLYghdDov80NvDBJMc1iZJkEmTPrYvv/rK/tt//a+2c9dOmXZwX/37D1CygTWhbp6S3RboOYYJw6RGzpgk/wpwuT0rQIyTJ0kD5JkHkCWXL6fP7j+w3xYtXGhPPfW05LE8S9wH84g8mOQB+w/JCUDchvUbBP7atG2rJBHMFPJtmDpMeiSnBmjhBFo2S/uW1+FSn+csG3s2f0edGHtPx06dJN8EwNHzjTXM8WA3MRlhzbVt20a9N5lf/j0YPVH3CIglQcK7MrDGffs+pLFlvc+cOUvSSNY85jPjxo3Xc3P58gU7dOigkjLI6ZFZA/SR9JLAgoVkz2Ff4DjcPyAOyTqyR/Z9moR369pVMkpq1pg/vZ4iUxNA/rXrV+UiWyE7W+/GzDJZUh+whtjX1D5G7/dS/WGjhF5wp4TVY32XTmA+9twvEyDuTkRliXMkRiAxAokR+JEjEKstEOeZPGXjVEAdZeeKHRfd9IF/l8TSjbAiGdttmZtkZaTYkMH9rFvnDl4UbW444UYfyPZS/Htxk7wyyDId4ET/67Xh/dz+EYiTS6SAmNfWWdxr7vgfYwDkMkhQ5NRlRfbIo+Otek6OQBz9ckL2OYA5L1QvKZX7R2OmPkpi4iKEGfVZCsfiJRokpwSzMHEENDAV7vzH951Joc6HIIIgCOkODV4xtVCz1ZRke/31N1SPBQMSXN04L0Yd1Jw899zzksqR4SU4IYCg3olAVPU8uTTZzZbZyfFjxyRV5DgES9QIARDotUYwCNBDeuMA1utjVq1aqVqe/gMGRCyij8jyZcts1erVariLBXadunUj04Bbdu36DWW3YQcIxgYPGRz1HSuSHFJZ7AIayqaonghJHMGVelg1bybgQbBHDRxGLGShaYJOIIorJ4EZhi5cJ+CHYIRgh+OMHj1arCPsjtwDC4vsvfffk8SMZsc4WSJLok4Qo4n9Bw7bzdsYUlSRhI11X7lSJevdu4++jyskII6gvVbNWmLaABcH9u+3WTNmyjgkBGpIOXv26mXffP21vf/BBxpLgj+s8YNTIxbmRfEC9V9DhofclPMy/wAagm/mA9kkwI3vB7kb16PA3ExA1xsjX5dRCAEkRhywdwSKgGa+C+CHyQIYsj4CgAugMDRdhs1gXPkMAInngPUDewWQZqxZBwSvgKDWrVupUTtrmIw+kkqCYjGLycm2ZdNmOUby99RPASy4D64X8OB27gA1bzLNvYtluXzZLl6+pDFRSw2LCzDieBqABqD9739/T66C1H3B9MGG0fcLFgOGEVnm1GnTtG8QMMOk0TR54sSJ6q/YtWs3gS6MM1hfMLycr1PnTmKRYH+4LtYlYG38uPFi0kJSxpnrmJUtjwzyltbTO2+/pfozgA4y6Hp16ojBvrt+ffWs+1///v9a9ZzqknkWFTJWuVYmi8btmbZw4RLbtGmrtWnTzjZt3mLjx4+35i1aSL6HjDM1LcWOHDlkx46fsD59+tvRI8e1PlAbwEJ7a4HOWseMGTI7Z1DccANme8qUyWIgX3rxRatUubIn4yKzD9YUcw5rE+os/+3f/k2s44svvijp6Z69ewTEYEmZS66NZBOJPZmWJCXbks+XqAUGkuOK2RUFwAB8JBe4BuTiJGt4fr7Zv1/A/Mb165oXmpgDUvk8NWM4n27fsV0mMLQ6YM28/8H71rRJU+vStYueA8bdm8yv1dp8/HGXl8tURe6QaWLOACskAEhIuZLCweelixdVd8x+2fLeVjo/bqXM/e9+9zu9O2DEqIVlr8bkBpabc4Wf8GoCOLJ3cX72oqZNmom9Y70jjaQGj2eGfa9ylSra06tWdYae+lsAKUAf8Id8m/liX6N3JPJMwBZ7He1lMMuhKTfvZea+axfqbVOKQZy3bMWZskB7LWw8x8qukG2FmDJllfNWN1HShZcZ1QAFkfOmG0+5ooQ9Qu8Dev5FJQQhiTnhmV8kQNyPDKwSH0uMQGIEEiNwJ0YgVrumgzhBlCTP3ouBCzVgUbNPNnqvC3CG7vatqEg62Sw/76ZhSEk9XNs29+rl4j1mHMQlJdGLB9DlABCnrOB6FYILsX3Rzw+DuMBqJcldjywjLyOCd7LxMHH5NE5Oo9dNzB5+eJwCN+RL6lWn2jwHgtwfwIX7KQ3uvj/owa3S2TRXIbm5igsbg3NnkJ64Pb6/CAniA9vlII5mz0hu6MdGRhV5qLMZyfbXv/1V8r0K2ch2vNk11+kucbtswoQJlpNTzRs0p6aJOSEQAQjASiDhRFb55ptvqi4HVo86C5g0pG5NmzWz+7vdrxe9mi8XuYySe2BuaZiO2cfQIUMj63yTBAfAsHPnDhXgEwRT7wOoIMO/bPkK9UsiaKLmiqCHcWWcARsEEgQfONARgLPWAJdICrkHgmlYIuzeMQSAPWvdprWkRHwe0xDsuQF61JEBFpctW6pgCSYP8MIxATfHjx+zt956W33OXnrxJV0jY8u905j6zLnz1qhxU7E0XB/BOUEq58TS/4P33xe4ABhRozR+/MMCCARr06dN01hzXuYFQA1LSCaddgsAAIJdMulIx2BeVDNVNlN94lgwjMHq1avEvrDeadA8YcKjClrJ0HMvyCsDWIVdI5gDlHIvnA+AQnN05KYO+JCRIptK1ndhl7hnGFhMEIL0i2Ca64Et5Z5gUAlACe5YYzCmSOhgb3huATGYirCOYEkAZAAqEgj8HmkhzwCGDJ9/vtQqV6yoeSUADc8TQTd/Vp2a6vBcpq26WM+kyPQjOPkB3MU+FxQo+GesZ8+ZrbUwbtxYJSSoy1y9eo0SFRwb98dqVavpe7RFQGrHNSNZw4AGwMj8sraQXNL3btbMWVq7ffv2UbsETH9Yq4zFfR3u0zOoxIDaR/izwT1fvX7V6tWva4cPH7KPJk7Uudq0bi1WatbMGQLy/fs9JJAwbeoUMY2wg1aUbxlpSXb12nW5pa5csdp27dpjTz71jH04caJkwc2aN5ckt2KlbNX0UjsKCChfvqrl5RVKUoiJES1TCPxpSRJaGwCmAW+SFaal6d6RFLOWn3/e1ynrEaDDPTIfrCvui7Hm3v77//jvNnjQYDlxvvHm6/o7HGZZQ6GNQdgrSRaQWKAnH+sfKSbyV5ImMjW5eFHPLmCcvYnPkKSBwS9Xtqy9++67SnbAKpLMIoFAKwAkkJizsJdNnTpNUuUe6uvmxkj00IMhxm0Spp57fe3nP9daCXuxEiHJKZLukhD0mlOXXAIsVyxfLuBdt2591djBwrKn/Pa//FaSTMaR5wOgyHWTtGKNVq1SResX4EsykcQb+yjyRN47HIt5gX2fMWOmXFC5X4D2wgWL7Oq1axaj9CDVa9tISJD0wsWWJN2aNaslrwX0q447OVlJEdbwqdNnonKEuPoddunc0VJpXwMTJ7Dl9XACcfTVhIkTiKuo75UpBnFFSqq5AzRmX5FjNDXuUQI11MThesk5QpKPx/WRp3+eAHF3IipLnCMxAokRSIzAjxyBWL06teOhifC3MrWRJTxBoktwvg/iCLKSk+OWn3vTymam2GOPjrO76te25FhcRdEezMHgYSxC5lACDWUEoyjue8aYAi4/yMR9G8Sp9xyMYNwkYcKanboPAlr61z3yyMMCcQX5yE5SI2c/B1jS+ut/lxb90E/ITBaTksE9U4yh1xF4POphRAB53CvSFF60BLC8lKlTwEiDoAhA1KlzRwV+yNZu3b6t4OaZp5+NXPKwffeAl5c8WXhqfqjZUKPe9HSBQgJIggGCal66BPzv/v1de/yxx8TKHT12zDZuwN69yGrXqSO3PIFMGFEMTZKTJZNkLjGwoA/ViJEjFewD8Mg40zR32/ZtYlk6d+qktcA9AebmL1igejks4gniCRa9di1PvxK00P9OMqi0NAW+rVq1LL4GssaAy3fefkdM0G9+85+LgfbnS5cq6KLXGLVdBJ2qZ2ve3Dp27KAMvrOKXgezc8cOmzFjhoJ4giGke/zMnDVTEstWrduqyfNf//o3SeK82XB9GzFihBi7Dz/8QIEbgSAgDfaH+6AOBnkqrCfjxZr62UsvaR0RLE78aKLAAs8RNUoAOZjYgkJkXbR7wFzBXQExdUAiRd1KaAHAuAGaOBbHYD14tjySM8diCo4Zc2StmIdwLAJn3OwAuIBY5IvYs7PuYJQIsplD1ijrIgBQSczicV0zxjCshZAoABBQ/4a1PzU7jC/3DDNIkO0Od2kaI6Roc+bMlrvjuLFjrXr1GmIzAJOsTwDn2bPnvKeYGq87G8e4sa9wr9RBcd0EyJyDxALrFokpz7SabPfsKTdEl3N7nSmGPphdAGBxAyUhghnNyVMnBT64NySFCsT79yu2zgdUwCDlVMsR67di5Qo7e+aMehEikX3uuedUT8h4wxCqn1pKsgyIbt6+ZTduUoP3kfaNl1/6me7Jm4+ftI0bNoi9gE1indLEeezY0VYmI8Vu3bhoN2/COmfbiuWrbPfuvfbiSy/bx5M+kQNrg4YNtVbz8nMNYxJaHFSpUt3KZFW2Xbv2SoZNvSw9DBkD5sHbBsD+Ywnv9VAA7hMnjtuMmTPlUPvkk0+opo7xACyRIAAMs0eGvmeAvf/5P/+HvfzyKwKHH3z4gZUrV9ZGjx5jNarnKOkgRrUg35tGR8YmAAbmGWv8KZMni9VmPXLcfV953R5rm/ovVBK0okCOCrsEcMWZE6b38JEj+izPNfvi1i1bZOYyZuwYmbzARB09elQsGQkZ5gIQzvMNgIMB5bsAMDmlprhpFc8Q+yuScH6YT/ZCGMd77mmpNYkJD2sfBtINWWBDvZ6NBAXnIJkRHCWRhQOWYMkAswDGS5cvKbEwoP9APW80+J4yZaoYaZQV69dtkFJk0KD+Og5MMnv9hAmPaV+A/QbU8X4YOXKUahwPHTqsZ5gEGn0ePemZZC3vvVdmQJQsUBPH+dS1R0ZUNI/PlZqA9wJJgPT0TJkasY8xdxibiHXDaArX4Oh9FuVbI+UMSVJ3LQ4gjl+ffPHXCRD3IwOrxMcSI5AYgcQI3IkRkLGJg7goQIpASXAjC1n1AHrERiGWLCiMekzdwvzY/j/23jvayvpa9//uvjewYVN2oXcQRRFQehFEQOlFQKQIajRRc09i2rknd9wxcu5v/HJucpN7x80xiYm90EUBadJ7FRAElY50RKTvvu/4PPOday8M5OgZw/y1loMBwtprve+3vfOZzzOfWa+gdnhy6qRQPTtL7QV4yBhbxcMCJi7VDFJU31YpQbTC+sj+QwYblQ9gPiC+Js40n2Zs4oYpAokhSZlHQBwNgBU8p4QwedLEULdegUCcNRx3BxUDRy7j/HsDXSkJrXx+xUspzbPE2DrG0c1O1NRc9wn7V2ZF/idPCMTBUBC4YRfOvxEgUY+FnBDwUVJiJgWwcwSIuAXu2LkzPDza5INWi5Qek/2oRq0qgWd6WLdmTThw8GCYPGmyaogommdskAUiyYIlAPQgO+K6MUIAQBKM0UCZvkUPjx5tVtT0XiovDwvff1/9ubCCxzmTAJbACLMQpFPnv/xSDBASw4KCfGW8MakgyMPEgCAFe3ScJgm2LL5KVqALY0SA9qtf/So8/fRT4e672wvgYDdPcEXgBpPC9SDjAqzWrl1H40BG2wAyLpBXwrp168OyZcvC8OHD5O7I3xEcYgACMPjeU99XU1uYStgK5Iowl8iyqO+ZNXOWGBDAy09+8hPJwwh6Lpz/UoAB0AzQAqhNnDRJci3ABiCO+eN+C+rWVaNvxpr7LCu3WiXm0t0oMZ5AWqlrKClW8HjffX0klTJjIWNVCNRlkJKapsAeSSzBnVn6I4GsKokaskmYNcl4y83F08w4AJDWu87dQblP9i4gjGCX66YeZ/36dbG6MJjEBx8cKCBT2TPLpJ0E9zQwh31ZtXKVagknTpgQ8urkiuFkHwAKYBYNUJyI6nCSNYfURmH8AsvCugfUYDbCngAwsiZg1TGCUC1et+4xJsjMXajhs3sC5M2YOUPfOebhh0Pjxk1U70ZdJuzT3LnvhD17PlbigHOFPcd+5XsZ33igd+nSRbky0oKB2iiunftnzxKUw1QigwMgMcbURtE7JadG9ZBfkC+pMeCCGlw+i9MC1hVGt7joUigp+kpNl5mzNWvWhRMnToUxY8aFfZ9+qrWMgRBr+6Pdu8MX58/pHq5eKwoHDp4Oy5atkmSWv4OlYkEBILg+6ky5FwCaM2asq/fVi/FQGDtmrNwcAQ6sEdabpOhJQaCcBAC1Wf/zf/5b+OnPfqY+jNOnTZOZCYCMsYKJBryINc/MCmfOnpHrImcQzB7zCkB6d+5ctX6ATTt67KjOs6ZNmoROnTpLKsm6xLBk/bp1YuiOHDkq5tPl3wMGDpTckj6UI4aP0Dl1+tRp1egd//y49gnSXhIvSEWpreNcYp3Q25K+hdTqIq9UI3Jq4QBxko5iOlKsJBVrrXfvPjozP/mE2tvZqsOD9eNspbec9wbl8xkzzk3Gyky/6MeJDDlFe4ixnzljlsaHRBtgkoTC58c+l1SW+jhA3Nixo7VumRf6aU6dOlWMOuc0Uvf33pun+0P+y3x5G4LPjx9XSwCAN0ZNXbt0lvszII76b9Vdm5uWkmicn7CcgOfs6jmaK+oxAfn8GWMxnsEk7yqTqZYMANilJKGkKNM4uuEZe2zqD36eAHH/iKgs8R2JEUiMQGIEvuEIJNWvWyAQZ1luq0njpOYhaD1xIjmhFBumIeShSCaSeoqKcuqdQijIzQmPT5kYqmSlqU8ckkrDgzwYrCZOjbllbGJyKu9B5yDO3P/+PoiTpUi5KudkVkJwhskKD0YACHKwsrKSgCP2xEkTFCAhp+T7Kxmz6NEV0WuWbbz5S32+o4ykG5sYGIwAppuZVFRI5igmBRmWWL7UqHePBTqnTp0M7747V2wFZhNkeE0OVyUc+/xY2Lhho2RGly9f1cPTDU9gbmi6S2YceY5ZZ6eGgwcPhJMnT0m2Q0DFXbz+2mtqOQDjhgkE7ABAmJ8hwCTjTwCPMQVZYOzrqYvi52HtACvUmhEo8wtgMnvOHAE8gBH1KQASgqIF7y8ImzZvVXBDoEPGn0w6Yw5LQKBPXRvjC9NEHRwBGJ/JiwAIcPfXl/6q/njPPvtMJBFLVuCDJIvPhn0AFLpMk/oc1gBAhUDMJYNz350bPtq1S8E4Bi6MDWAJUIkJSs9e94UlSz/Q5wI6CagA/Q8NGqSAHoaL92LA8PT3n1aghlwK8Egd1YH9+8UMjXvkEVmd8/3Ul73++uuq4TNDlAwFvzQNl5V+SpI1bnc301TGrlyZ8rXr1uoacP3kHjCeIcillxwggp8BBG3bvk3mEMi81LcKeVnULiMvL9caMTez+1GwXVSsAND6yxXpc1x+p7/D8RJnx8uXBYQAcQBe7pfxREoIQ4fcE+MUbNcxYmENsYbXrlsn1rZ5i+ZiVGrVzBELSsKA74IdAWBYIsCSJ4AzGBWCftWapSF5ThUgZ8+rlUBkjw6wBLDQxB5THIAznwcTpOu78JU+G0BDPdI778wVywN7iDSSzwb8LV26RPfYq1dvAXO+l70HkOKauE8YYhih3Ny88MSTTwjY7Ny1U+YryA95cQ2AVdhAgAVAvajwergY1fPxHtjarMyMcHe7djLrYIBxXmzVsmVIDoUhKwO3V9ZscTh06HDIzKwSGjVurN6AZi6TEYpLSzQXyD4Z9x27Pg7Llm0KTZvTG6yv7hHG2ObWbO4xukEGqKbtkaEHFv0YBQGkaRiPbBSpHtfvtvvcP+9nPJFqIwn+6U9/qtrb+QvmyeiDdaVng2TXyPdMZn/+i/NKUqhnoSSL5miMjHLF8uXql0eLja3btmo/wkZRpwm4gCXn77h31hyum7iIMv84TsKUIZvGBZe9hnMo19C+Q3v1/AOk+HODJA6M1/ETx7Un7mp3lzn11qql3Br7yFx2rUSAe9jx4Ydh9549YUD/AZpz5mP27FkaB849gBlstNVCo6ZACfGBzi/6vHFmkiR0N2IeDqx3mEPWYc+ePULHjvcoeQBAo8UJe5C2FCNGDlPSivo3fmeMMUGpVaumznUUC7BstGexUuWkMH/evHDg4KGQmpauMxWQhxrCQRzXhxzFWwwwPhe+PB/27tsn0E6POIxNeAYyFiQaksTAIfu32ne1molq4rzFjqVboxIBsX3JIVET9w2jqsTbEiOQGIHECPyDRiCpUYP6AnHxdXCy+qdIHge/qKGrN/sGv/AwlIwtLT2kpgDqykNureww8dGxoWZOtZCVQW8w7zljYEZADhBn9paR+6GgXAT2DCw5E2fmKVFbcAdb1Oz5+yM2DgDHNVLLhQEHgQL962BAJkUgrqyUh1wliIs3KXEG8pYgTh4sBjpjNXGxNgPWa4kHIDeB9BBJC8GfsrRRTZwDO6ReuCcydj169pCLn6zzq2TJpIIgePToh8PVK9c0/vw8wRr9wMjc4tLo1v4EMjBsmJvc0xF3t9Rw7uyZ8Oabb6ifHP3eCPhoHo3RBv2okN/BGCCDJADiZyi8t5qkLLFQSCcffnh0rL8S/aymTZsmoxTAEUEEAANXR1wZ6T9EPRwgCHACSMMmG5kkAfKVqwSZ6QrCcerjGnjx3TAHBOEA8GeefUagFUv7EydPKgil/okglCw1IJF6Dq7VwSVjxPWzcAA706dPVwNmGvcSqB86fEhglRo7rh0Z2fx5C+TCx1jCKtFwl1ovgn0MDbimZs2ahscemyKQwBwgT1q+bJlqZ1ifZNC91ovg/a8vvaSAE+kWi6TdXXfJGbRuXdhCekUZADGjAHPNY16poyFjTtANmGRdwCQwhk2bNDX51+ZN4cSJkzHDEwI5ZFr8G60JAOEEzEgOCQyNISBrb33v2BuAST7bLNABnl+Fo0ePyUwC1sZt/HWdJcVmPlRGbRB296mSalIbJZncp59KsoiEElDOdWzZvElSMOaFa4e1oLE4ASZsAOwf50fhdTMFAfgCzGC2qFVl/0gNELmhtmjeQrVfzJeDSjUVLyoU+OR+kLtxn9wPSY4NGzeo/hLWieQGwI2aNJIAsEME5AB0AmZqyfhZEigffbRbe4vrhkWh7pFEEGMFC4drJbWnnDuwiJwvtO6AcW7WtIkCawByVoaxn8yxt+wwBjwtpKWUhoxUalwjRjQpKWRXry7jEphV1gy1YZx52MkzjxiBrN+wNaSk1gj9BwxS0sGlrQBYgnXmlvlhXhys8//0+qN/Hnui/wMPqE2A7XF+Dpm2uf3CsIsv3xUAACAASURBVMGCU2+HXPuHz/0wbNmyWRJT2OzevXoLfDsbI/fM64VyFmV9SmkQJRP4XhIeAELaCrA2SFSs37BePexILly+dCk0a95cEle1VklO1npnD3Cusd4AwLhCsj6QMyIhxUCGpBhrUqyyGqVfMwOXmTO1fi9+9ZXe06xp03DnXXcJtOfn5WnMvG6Z71Q/y1WrQr9+/WU2whrlnGLv04KCeWUtsvZgrvg+zlGAJiqCli2bR83CzZHT65ZhLAGUSMKp1WXdkBRiXmvVrK02C8OHD9G6xkwFMAsof2/ee7pO7oW1jnsqQJE1ynjDbiL1TU3P0DxTs0j7EXsS0uJGjXMMyCWRMLomwxQcfEl8AeKoiVMvzch118zFytV7zuoFzZ1WLW1g88vMXEwu00pGYpqTnKiJ+wcFZYmvSYxAYgQSI/BNRyDqE2esmT+QlF1F1kWdSuQo57Uh/J16ZUUi+pRkMnaloUG93DB+7OiQn1dTpib8cudIpIwpyWnGsolFMJmhyRJNSmkgyR4aPNxhj9y23/rXlUlBKQct/Tyxksmr+EwMCgi0kTJReM7DbNLkiSoSLy8jq3pjiwFvVeDfe6sB84ys/7s7UVqdYGTQoIeoZW5dWqlxAsTRu6fcLOsJCsn6EiQgs2rf/m4FCrAeyP5wBAS0IJFya2fqhGgjgIU/wIIAjxdjg7yPbDaBAhnWNWtWhT27d4dnn3tOwTUmADTs7da9u2SJBg6aWF1RRYUCQIsAgthDzD2QTlIjRr8lAAx27QQSBO/0det4T0dl/tdv2BAWLHhf4AjWloCL4NxNKfhcgjay1EjmCDwBAwTgAA/r+3RUATKSQO6BoI+aF+6LcSMj3a1bV9l0wxq4iYcFrDa+fB/jTtNg6m54n7MDBN00UEb+iBvjwvcX6X3U4QAoYawIoj7Z94nGgQDXnCCvhuHDR+h9gA7kgVius8YACcwdgTuBPsHkSy+9rPvgZUF9FX0ndVoYVRh7AHBlPQD2i2ON1FnPACmaufMZSPkI6GBmCDAJeEkKsH6Qb8K4wTgBLPft3ad5IVCFAYWRBewYs84+NTMfGCe+g71x5sxZSQIJmL3WlZ+BaWjarKm1+QVwFV7X/QJEuB7Gns8jiGftITvkPUhYWfb1CvIV5LZo0ULAiWvAEIJ9IDYu6p3olu8wXjCxONUyJvzn7q5+Dbafbr4z+VxvJM79M6/7D+yX7Tzg9t5OnQTemB9zyEQybskDC1RxjyVRVSrbe9onUANpTblJQll9FckOwCCA6LP9+5VwYKyR4XJpBNzIIKvR565atvp3qb9ixGIjiyspuhSys8wBVk6XEbOB1A+wBmsDoLj9jju1X5ibTZs3h08/OxyGj3w0tGp9h/YP18Lncg/cM4k3EiR+Hvh5hFX/mtVrNOcAoClTpuo9Ys60760mivWGvPv06TP6zJ/9/GeSKJI4wDCGNezOl/oZmVKx5q+LOdd9JFE3W2w1aKzxlBStF5JCmMVwHgFWSN5wzciTeR9jC7CjhtPenxmQDdLewaWynFc4fDJmahUCbFHNaIZqKXEFPXTwkNYcYJm9QoKKfdDmttu0b5gLFpFqAUtLJXFEds+5AFiktg7nWGTY7Os+fftI0slcOcMPyCFxAROPoy7st9avGK0KJTvT0jJ0FlPrRusVpLNIcEl0si5I8I1/ZGxo0rSxTHb4LvYdTpbUFKIcoC0H80tfQZhL1ve8efOlkKCvIAnCHj17hg7t2+nPSclWt4axiTf8RgLOGYKclXvLyamtfnEkURl/Md4yaCkPqapVRc1iYE57NNqP9rlRyUHkID3pyUSLgW8aWCXelxiBxAgkRuAfMQJJ+bl1KngYS0oZNfo2y3n6AVktFwEND39vDOy1XgJQSZhklIQGdXPDI2NHhfzcmvq7yF1fQAsQx0ME1kz1cPH91iIE5zJO/hdGhic92UKXOspBM8nlnXwGGW9MUOyzkbMB4k6dPilpCUwcxiYFBXmSkqSmxttER5FhrOfcfyyn/DqIi1DvDXNkbRrMsp+HoQLGsjIFObA61E/NnDlDD1PYKgw+MD4BOGDRTp0LDmdIDM2RzYAizpA4AOI0R8BIUANwEvgIQSwJQfbbb72lTDKMggLBjZtUdE+tB0Fui5YtlaFWm4hoPiP8qWAUtm7B/PmSAAFSZEF/lR5dcxTEkNXHzRGXuJdfelmGI7jvURN38NBBBVTqH1VcrCCNuirWEJIpgl5aDJBhh8VDkgW48D5tBGEEZgSlFP8jreLnAASAYAP3JuP0l69Hgmzq5w7sP2ASyMiwBMMXgAVAdMvmLQr6WrZqpToh5obPJFtO3y2rM8xQg3DkbnzO888/rxohpFLUjBGQjRgxXIGmOdWVqXblz39+UQAJppBxc/c/5hgWlPuRqURkDEG8y/rg5yWDjZoT850EotSEAepgN6vXqC6JHuNKDREyNvroEWATmAL+YRYxMbmtzW2hYYOGAssEcAT51JZhZ47zIQEwRiNyF6xSVbI1wAN9uLBHJ5B2oMO+w9kUGRgsMUkBEgqXLl6UBI2f5bO4tzvb3hHatGkd6terp7kHgKpNSdSSBMmgB4QAeNUqlZRIIgYr743lTbdssm0ljSL32JsdhCb/5l/M9AXgBouFHJGgmRopGGJAGgyUs2+Mt0kJkZeVhSpZWQLvfAZrljmidovzx+qpCOYBm+Vh+/btalRPAI68EXmrHB5LipWwgEWqmVNDwbncINPoCVgSrl+5EDLT7Dyjhomx1TqtWkV/d+zY8bBx06ZQs2YtMTHULM2d+164dr04/PTn/y0Ul5TFas9Ys27eoXGJ+neynq0ut0TrlX6BnCOM4Y9//GOBQ76TMWGdcy6RdFm+YnlYv269zqd/+ZdfhmXLl4lZpQ4VeSL1YTBsSHC5H8AzII7Pc2k746g2KQIEKVarqrYMxpSKGY5+lrFUGxbaAGCWQx3k1Wu6LlqSYIrDXHL+YTRDywwpBgDFxSUhJ6eGwCmmR6dOngxdunYNDerXV6IIBhVAzJ7knEOyac6cxTJIQRWAQRLnAPJgGH4YddYMfQhxfhz98Ggld+xV6WZMEoZm4QB+pNS0VCBBIHYrIyN8eeErsdPU/+JOqZrg4hKNm4yo0jPCkKGDw4gRw8Kvf/1ryT6pFeTc4nwnaYThCucK10TCj3Fjf2//cIdcTTkvcAfu0P7uUFFO8oo9QHkBLJwpV2DZYeJIOiiBVrO2pLuMIdcDyOWauabkCMyz3rTX9NC25xeNw73Wzs1NEsYm/4iQLPEdiRFIjEBiBL75CCTl5dauADTd2OgbWWOqwAcMDQ+WeBBn8hqTWMDElZcVhQZ164RxY0eFvDo5YuEwN/EHgkAckko1/TYQ5wb9MYt+eY6Y8Qg1LcrG03A0yvASnIAHDXA6G2csHA8g2CtqEPYf+MxAXFlJGPfI2NCoYQNJ/nCnjK99i/05AnK3HjK7Vrewdvmnm5v47xZOGpvIL4hKAhuCWWRgBItnzp0NM2dMV2BHzQ+GFHweQdWSpUsUENP/6fq1wsg1k/tPVo0O8kJAHFlaOdOlp4edO3YKZCPNgZGZPWuGXCmbNG2q7yDjCwDAqIJm04AiWC3Gh6BEv0eyVbfgpoaN/mfUlfAdgEH6OiGrgi2j0TIOi/z98BFWq0YgSq3QF+e+UB0MDBGgmvo+suSW7bVgGFBHHY/6nl2+IlDnxh/8XqN6DQUzMI6sOwAH48lYEsQo+I8CViUeKir0nWvXrI1Yg2SNLTbifAYBHesCN8P69RuEUaNGygkOAMnnbN68OWzYsF7XQRCH+QrA7Y033lR9C/dHXR33CzOHIYMkv8nJAgcwJjJ0aNlKElKYLoJ4ABi1gdQhEZS1aXO7GAmWM4GxSx7daKLSQCBIPoUcjno12AhaSwDikLmdOH5CoJ8egx06dJQkkca+sJAAdoJFBcqS8tKrryRm8S+gmmkGNwScSPRgqmFNSAwQfDuLBjsCQ0xgTa0OTCugxpt8c38wqEgn8/NyQ9WqBgD5Dv8smB5MK7gGWDfmCykoJh1YthM8uuFQ1FEyJllWUoe9dIuN6Y6yJnlLuaG+i++QbDICj5xl8evGa8G8LozrBaBw3uHK6sYxgFHmB9AqcFJYKCt+2gH88NnnJDE+cHC/GMmcGjVCZkZ6KMjL171h885LQK7oeigpvCpnS9YMtXNX5OKZJUkbLM2uXbvloNq5c9fQseO94Q9/+PeQmVU1PPHk90Oag2KpDqzZtu8n7gEgZADKJMobN27QZwFe+AWrRv2VagnVP81Mb8TGnT4VlixeIjkl6wxgNXvOLNWHIdPls7lmbxTvcwtQBrypVq6sXOudPorWI5PrS9X6ATxJOpliQJiXgC1zk5ISSxyQWJIstLhYjJZLyd2wB1aPuQEUAXxoaI/9f6vWrZX4kSNucZHqewFArFm+Y9jwYZobgCNgi2uhxpczljGhhxsJkD/+8QWdk9SzOmtrMuNMk/qGJJ21uFnC1NOqwlUjBkptBQPs3nzjLckZTaYowb3moX2HdjoTqcnl3MeJkhpTHHXZi127dtP48/3eRxLp5969+9RjkPGmRQyNyAFZtCwAd4nBRklQhDPlRQE59h5zUCOnVkhPz9S1MC/mMlqmjqsCbXKDNkMTV8rw/2qlADjkWR+9b8rTCXfKbx5aJd6ZGIHECCRG4LsfgaSCvFyVqSn7FoEo/R8PhZISPSAJBvknZ+esFskKrWHdAHH1CwBxI0Ne7Rw1+sbYxMAPDwqyfNTESQ8ZyScrpVI3GJyUV1g/OgENeVmaZAXZnB4o/EIaaX3irPYsNZw8dUpM3OfHjwnoAOKGDBkUGjdpbEFYcppG82ZA7u8Zm+ge4oxP4uWUHrTGT5ODOMnnUjA2KVd2n+CBBzYBEveEY16r1i31MOch+e7cd8MdYjRu1/Vahp2+Qumq4yB7TK0bAMckX0gYd6qerkvnLmHOnDnhwP7Pwg9/+JxqjwAluJ09Mv4RFfgvXLgotGrVMjRtBogzOaXGVu6gbjJyVZ8D09OgQUOBAdgxehUh9cytkxty83IlK6Lug2DW2FJzToOJIogh6KBOCQnj008/rXknWCR7LffOVGp5DNCZHMnqT/h7PoMxJJAjILQ2BWlW21Jha0OAPlpdBGr0Etv78V5l3anFATzBRB06dFA91WC3kEBhZgBQJiBF3gWDR0AF08T84CRHMAWjcvjIEQWLjBGGE6wjfp7rsXkvlxvin1/8c9i1c1eYNGmSpHZr1q4J3bp2UyLivFwaj4gZ4xeSxTvvbBvyCwr0Hd6qQTb/IQjUuiEIdUJIOBn/5557LtSrS4+8fQKjSE5hLpGyMqcEvsjnTlDDdf5LuQfyfoAsY8LLWQNAMswbpg6MJ4GqBalBwTrrjTkCZLv8jiQEn4+5jhtoPPjQg+H2Nm3ECGekpYbiIhorw65kWJ3fvn2hWna2voOaH4ArtVQAiZyaOQqYkY9duowJiO0x+1Xp9hrTWd/kHGQ9yEgmqlv0uj7WA38Hm+IGQAS/7EUSQEjfnO1XXRyJoqjlAdchR1akapGUk8CX9Y00lFpNXAfpXcg6qJWTE1q0aK4aSsAezNBJGJCqVRVos1/4e/JZVTIzdH5xLefOnQkf792jelb6hwGiYSUPHz4aMjKqhF4975NM9djnx8NPfvqTkF+3QOcBgF19NaN+ngJy1E9dvRbNX6YSRhhxIGMkoUDCh2QRPQ+p/WR9UeMFq4pLKSiZ5uQ4tjZp0lT3wxoePmyY2F6u1+WnGLxwlpHQkJxSiQxYUHr3rZX5EYBJTDz1gVGyg0QECQzqdEkg5NSsqfmgZpP3iiUqKVXChnEFFAKoARHUDgJO+DwOKpp10xICWWHbO+4wE55q2QJwgDySJjBuzD1AiESOGs2npaldAEkFGpljwkQfTWz4qWODkW/evJlqZTl73B3Wzp4SfRZ7iaTQipXLlZjp3KlzTKVCjSZrnzEhyYXJCeuKRIKegqr/ywoTJkwQg0uNHWcVnwl7SBKuX7/7ZWrDecx+Zd3RJoMWA5iTMA+9YOJuAHGAsCA2mDPl2nVcXosE4jhXa9bOldTTWVQ1EVftLusovg2QuUZb/Rs13uwLeza5s+3kp36ScKf87mOyxDckRiAxAokR+MYjkFS3IK/C6tsiF8Yo9+0ZdR5MDrJUwxI9+AkmpKWPA3HIKXPr1BALh2kWAE6mIBGIU149Yqk8aFPjUWScsuIHEFqQbw1JK7PxKsSOCq2tvs0alsLwkbUFJOAgePjIIQEdDCUGDOyvnjuWWbWC+K8DuZv9f/zoGWCMgssKXMW9lq+yyfffgjg9AyN5ihWJM3bUF9HsmyCzb5++oWlT6tP4zPLw9ltvh34P9Av15QJozKcH1rt2YdM/Pzz66AQVxsNCEKQg70JuRzDzyiuvhhbNm8pRjgCcGg8YkIceelBBPkweY4Edtz+8GQ3PjjOGBICzZ81STQkAgBd1KrNnzZbskfoUwBzjO378o1bfIgkX1tbFkvBw3RiJ7NyxQ8CT4BFmxORxyKvM5MLYhGQxXUSoJvEpV0AqkId7oWoKDQQT2PEyBguWyQIMXATfmTtXgeQD/fqFfv0e0M8sX75MUiTWH9JMxgUwS6CDHBKZIQydMxbUyPXpYxbjMAXIC3/729+olrDtnXeGPn37KnAz2/0kjQNg6Pe//98KamFJuf/FixfJSALWklo6pE0ff7xX9X8AVYLS1q1aR739qikw5z4Jstx10/p/JalBOaDtuR8+J0DAWqHeBtaN66pbr656oiHhhLWcOXOmuTNGUlECZ2SFLVu1tB57yNawhZdxgxkPueMnbBLZegJApG8E7KwHauAAoMhpWUMAYn6WdhLI0RiHlJSkULNGdjh+4oQABC/qxmDcDHwbuEPSyHVv27pVDqkPPjRIbJPVf1a61dqeNNnhrV4AGYCan09cKwyT9SjEOIbA1SSG3rOQ+wagAYBJUGGKo2RL1IAZEAAooP0BZyL7yIAIpiiXwqo1a8L27R/KSbB3r17httatxMzwCzll82bNZKxBbV3LFi20DgEjVbOqhUK1C9gvqeyRI4fCha++DJlZGZEZUnkoLCoRa3L+/Fchtw7mGmUyUfnVr/57SEtP1f/zUjAeyczZFyTZZKhCL7/0dMleYfX37N4jgM44A0DYg/TAg2m11hwGThkjzgBA959ffFHzgGSRvo8wrQ4SGW9YXpg8AXFqL/kM2KfC62Hf3r1y1wUkq+VIs2bac3wgwJa6O8aTNQ5zRJKIfouwY9Vr1NB18RxgjZD8YU8BitnnmK8gg4SNY23T5gRVgcvNeS/1r7CRVjeInJcEUKbOOpIeKBHYZ8iA27dvHxo0aKSxgoHERZd1gfyZdUsCjM9gPN2pEjDu+9L2wjLVXZLIAOQBjPPy8gXQGFeale//bL+ut2atWuHc2XPheuE1nZ3PPPMDtT2hRQvOu9T+0o6BvUeiB7kuSQ/mggQatalVs6tL1dGzZ6/QscPdBrKSgwAcfeuuXb2iX4wv1wyI47mXX1BPKhSSL/Y8ydSaw1DIEqX+4Pd6bntmx5qIxyUxE3LKbxxXJd6YGIHECCRG4B8yAt9ATmkgjheBAoGDXgJQVhNXUV6smrhxY0ZKTpmcXBHScM0SeENGZb+s5sWkhgrSVD9mWn4BuKhhqZqzRhb+ACCXhumhBTqM6uHc2AQmjoCFDDJ9gJSNvXIp9O/fL3Ts2CGot7VMUKIH1i0YuZuN+NdBnMs/42WUugcHnN6SIaqLI5uZkUkwUBb27NkdFi5aGGrXqqm+YI0bN1KAiEzttddeDWPHjlVth7lpWmBLYE2gwUMftodm37xwNly3fl1oUL+B3rtixfIwdMiQUL9eXQXpmG0QRMEgEYivXLUy3Na6tdzhxEAQCMogxcFRkgLumbNmCWDQVJbgBJv0t956S8EwEksCsd6971OWXg6TqmPJEtNHPyeyvzglIqN88cUXJeVClsXaQaYoiU+NGroHPsvZIAIkgi7m0QMOl4MB2nCb1PorKVHABfAlCIf1Q46E0yT93vgcqzPZpSCMQBTpoYwgysrFICB7BCBt2bJF7BOSQGzQAQQEb4w7ksZ169YKHFJ3c8+99+q7xRRExhgE5IAWWCW+ByMZamsYPwJCGUBUsSbVOI9SlwhbBhgm69+tW3cF2QRdrDP7bHOQJLMPIAO803oA5pZ5RUrJvdAHbNvWbbo36v7oMQeLitsmLAuMI3MBq8B4wzASNFMLx31iKiHmQMkYA5Hct7G0xsSz9nyeuOfPPvs0rFmzVkEu14r8DmYlKzM9nDp1PHywdKmYVSRpMJ3I1MTm04tQY5El1oRkBpK/k6dOh6eeeqbSGa+MhtWsx4pYPd2tnE3YN4wRa9CNL7h2r0MD1OleME2JZKQwnT5/Lkck+BbAvXZNNUT8wuEUExnqs/jZjz/eE1atWh1OnTkTWrVqbTVLJ06E458fE8NLnSjBfJ3I7ASrfeqzGCd+nTxxJpw4cVZ9vWDDmjZtHArq5of8uvlayzibrlu/MXz11ZVQVFQi+Te/s3e/973HVPfkrKKYaCSkkTkR18fcsM6oy6SeE1aMGlWYb+YCEAPwH//oeLW+YI1RRwkYQxbIz9O7j3ouTE1Yj7S6GDxosFhTbwkCG8h1ANZJJiFxZr+yJgHGyKkBwQB12GkALGcO44PEG4aSf0caTK9BEgLUa5IgYh3BQrGHmDecaTkX1TT++nUlrpijzl06h9GjRgk0AfZYYySyYOtYtIwD4B7QhREN5wDgHgUB8ku+h/nBPRKWHGdKziSSLkOGDI4aqRdGY0orinKdg2aOY2qA9Iw0GUBxRlD3C6vtzwnegwR0y+atYdHiRWLaenTvKZZ+5arl2lesH95P0oe9wZpAvsw9wRzSoL1OnVyBOhJU9JWE1WZvsN87dmhvIC6JRJapAq5fvSqTGAy9SAxRN8g5WrNWHSU6rc4TZ9eMUITrtKTMniQxFs5Muawujkczz95YsjWERLPvf0hIlviSxAgkRiAxAt98BJLq1KpZwcHuAbL1GkqKpHFk562WhZe7ARJkyd5aPdoorC4ODevlhUfGjQ51atcIoRx3PCRJkTTDQVz0gPAgUQ+NSNJnrlg8mOx7CNIJwNzJLQaSJPkgODNzCHenJEikuS7MBXJKZCX33ddblvhkJFNTLCD1B9cNssr4v48bOwCb1fFVMgLx0k//ewd0/v/24EuOsZZm7V0ctm3brt5VPMTvv7+vTC8E4kpKwquvvhoemzJFmWkAn1z8GIMQwvZtGCosDlOnTFVQwPcR0AAKYNZgIQlMCPRr5uQoOILxw83SpYg0DMeuG3BltWQmI5OpRGQSwThhvELDbUAajAbZYgAkQQb3APgYOXKUJItyUczIVJabIJHPJaCjJxtsF8wQwJPARG0WMiyQELsWgTGCZgJZsw8HSJYYW8T/qwefzRtMkRzVVA8njC8WAekSdXywbaNGjZL8CLDcqFHjMPDBgcps82Y+B2aSwG3WrJmSHSJjxC4e0Fm7Tu2Y4QTNjzes3yAAxOfiWIfjqcm+DEQCvl544QUFwhMmPCoTBQKnaW+/LanWgIED9F6y/9w3phKwf5goIDdkvba9s60a+9KKgEDTmSKXyX28Z0+Yv2CBACY27UjbAGYkUgBCGFLwdzS6JnAkaH7l5Vf0O20nCHIJmJkn5vjSxUsaW5IlBHUAOYE3jIxSUwQEqecSKxLNk8Y7SuDA6G7ZvDmsXrNG98Q4wIjULcgPBw58JuAyZMgQmTbIRj4j06SNxbB+1vSeIJt9+8kn+wQIJ02eIkbXe43Ftt/fYeFsDVmfRmRySNYIsrlOeiMC6FEMuCGTyXdTY4CWpIbX+nBtsErI11x9wPpkDGBqAETbtm1T0oT1AsgH5HH2IQ8EsMNUkqBgD8L0Mt4kCmDsYD7wiKhXr1GoV7cgNGrcSNd3+fJFY/Ujqfjs2e+ETz75LEpu0TKgRKB3ypQJqjmk5tRVEL6HuGfWEfdDAuTQ4cOSBgP+jQEN4Sc/eV5gdMaMGWKGWUsYIbEGcabEDZd7Z59TD8q5wV4GGOFACrPI3mFtMn8YY9DnDVOjugUFYvlRTzDWcnaN+tix1hk7WDTWGGucZAdnEHvH+xYyxtSwrVq5Uuwb4KWAcWrYSOcGxisANBx2YTs3b9kixp3aYZhKk/lTb2f1eTCBrHlUClwT51T3HtS2ZtveKcF0qUgsPTJGyX0L8sOQwUNCbm6dSBqeqjHxFg64TLobp62xy9qvgN5atWsLHAKqpSChZ6CYuath6ZKl2osw8wA9koxIv9kDzAUtMdyb2RMdfAZMHJJ2PgOGjjGkBpH1Ijll+7vN0CTQM1KOJpIzc16z7mi3wF4k8QXTzfylpqbrfFN7Cp7xUR28ATdzbla9eaQ8cWMTJWqjX5Of+mlCTvnNY6vEOxMjkBiBxAh85yOgmjirM7KG35aJt1osHow8lGXvHAX6qpNB1kMxd3lZyEhPCeWlRaFJo3ph0oRxoVo1ArKSUFZaHFLTAIdp5iQp5s0kcjwJjHkzIOHxWrxU8eZ3bgYXPOi4BgU1kW04UhvqsHBsJHCi+Bx2BDMKAI+DgZt9rlqHx2UdzXzFGx8oTtArvmbQ3DT/Vp7pIC+W0Yz6G3G/ZLlXrVylbDAAo0njJsqqAxZo+vr441PNtCTNTApM8lahgIN+ajAfZMip6WK+AIQElwTgPNx5aGNVTX0LARBgSv3bSsvkVkfNC4EUGV5lW+lFJ3bLaqK4xrfffktAD/YHyRVZfNobYIPNv1PfgnOdGpQfO6ZABvDCmOMI1/f+vpL+nTlzOrz//kIV8hPkco1ElV5TCAsbM4uJmN54MOxzoPEUm2K1ez4TrE8CVcZg69ZtCkwJAo8cOSxmCmBG9l/9+4qLJUPcsmVbWL9ug4Ij5Fed7u0kMBhq1AAAIABJREFUu34kYgTe1Nrs3r1H9SkENO3uaqcgvXbtnFB4/aqkZYw73wOAAkh17dZV/f4YT4JKQCRS1Pt6944lGcii8/nUAREcrl69RmCOvQbowQYeMC2rchrFRy0kzp47E1595dUwYuRIvcfd/qy3X7F6cJG0wGwFkwZYEXr6wewA4u7vd7+ACGuA64YFIcDE/Q+GUQYeCtqMYZFbI02XbzNnUECeO4DKTRBDjitXxLLs3rNbfxYrigQ6arCNxJIX5jXU37mJBe/l3mpUrx6z33/p5ZfDwAcfDLe1aSNTDF6sI4GpSO53q6ixgrYjt7A98X1p+zXayVo7ZpyEsBopr5uEENzK+KHMgACBPokUTG+sEXWWGk0DwLyuTK0Hzp8XoGPs+HfqMBk/EhOoATw5Jtl5xH67ZFxJqui8BZDyXfSrY53CYrJ/YVauXr0csqtV0//TcJzxIaB3o5jTp04Hkg64j9KfjSGhzQJrf/WateHOu+4Uo8Z3MWcf7/lYbTI4g0h+sJYBWFu2bhVLB3jAxAbbfRJEw0cMV/sFziXOXQElalL1PDCTFQAIL0CEn7OMKRLiNWtWh1OnTseYXRJs3ooCVlZuoeXlYe2a1aoPBKBJzlutWqyWlppgznJkmB8sWxYaNmggRpTvUL9LGWEZeNq8ZbPOLJI3ODmy3rT2L15U4ob2GgcOHpTLKokPzrO2be+QWyUf4qwja5paReaNfc3edTbUQS37n5pbag45J6x/nykTGB/cZDFFArT37NU7VMmuHj759FPtG5gvakVJVp05fVrzT0N21gevTp07hY4dOoQlS5eGo4cPhzq1amnsOee53oz0tHD9+hWNHyAO0FVSXKS9Ts0m+95caKtJsu7tfuRMimScfqZpaarF5FoZO9W3ZpJosxIHMz2prAmf/FTC2OQ7j8gSX5AYgcQIJEbgW4xAUm7tWhWm/bdA3nvAiQkKxviQtXcJj8sryACixc/ISA1lJddDw/oFAnHVsyl457lCzUVKCLQVoMk3oZP+TBPRZAV+PEwMxFk4b45zfwueYvdTYcYDAnHUp5HijlgCaino/0NtBg8qHmI8+AluedBXsmk3Cwu9dYHLR5CUWPDHNSr8899vMH+plGjGs3IG8BgEazkACOGhTYYb9iwvN1dMDW6JBCZI7NwdDgbDapz8IZsa5r03Tw/57//g+6FuAUxcuTK5GJcAoMjcEsi7w94br78Rhg0bGmsMTkCKbAjmj3oQAjIe1pg2OKhysxOahVOjAfhlfD/55FP1MgIUk8EmiMWJEWbs5MlTWjcAFGRX/e7vJ9kewezhw4fCgvffD49Nfkw1NvY9ZoIS6/8XmdfEoFk0xoyly/puBM9mZ2IgvkJsz6KFi5R5J8ABlBDgwEg2aNgwZm5B3zmCqSNHjik4Z03TL2/M2LHK1PM5SAVpgI38DTaUWjIklPyZ+srsalnh4qVLaqOAZBcjHSSnDz70kDX5Dkmqh3lv3jw1QgZAea9Al1Va64myqD/XewJVyC57I72MgLnVs5kzK8wybSKot8NtkbXIekFmBgMFkwBzghQMRgXghFMm4zFgwAAFlh4UEqARmKm3XaE13YbBYV87SGb8kHjRu6xxo0aha7duksABQmwPWM8tgChBMcwTc0/gSAKBWkjezz7GcAdQcfzE8XD40CGtFYAz6wqJHcErLMPtd9whd1WzYodZsN5b7gh7q7OsHDZZ5ka3esWBt7h2c+z+VFpVYFjCWqImTO0iYOtTxSwRhMO+webApsEswp7DdjE3mkeZPdm54c2QuRJniU1yW6rx9qb0lSx+BCgjwwsAJTVM7HHkf3we7SKoKwOE4DZISw7YPhwycQxlL3KHjD/nHcktABls4cgRI0Jj2d2/r+bdDz00SLJywAefwXon4YLxCXPAnLt8u3GTJmryjRwTBQBKhvvv7ydwyndxNtFagmeG1mS0prRmyysMXAakroXaS6xFEhYY+sCyAaJYC/wcqgLk4bC/F7+6oOuhrQHfxfrE2ZKVwFkngJxVRePEeAJkYXnZN7w4h5Yt+0B7FNaaekzGFcCEORBrkBYnMFWwZ8hfOSOQnDLfLtHGjZmxcBaXCWVstV8KC2N97mBkOeCZM2pruRcYeNbI5cigCJMYZJskW6hxu6t9+1CvQYOYfJn74iwC7JKMAQD62ccZjUPoli1bw/FjxwTiOBv69ukT7ri9jVQIhUXXQnoae7M8lJOEKYUBvCJAT7841h5GUYA4d3Pl/5UAdSY7PV3JFTkBR61cmFv1ZtV+txdH85Snf55g4r5FcJV4a2IEEiOQGIHvegQkp/RecA6IeMB6jQwPHzcCIMCyhz3ghdYCpSEzIzWUFF0LDerlhYmPjgs1alQL6WmwLjS5lvdiSE7BqIHA24IuA4A3gjgJi6IgNY5wuaEZuDs+ErDz8geTP6ypW/n0008k6+HhTcBI/VY8iKtUacU/j24N4mIsXCUNFAN0BjhvrBuIgT0jAWJ1eGRM6fVGLRBZ+4cGDVJdCQEywJNs+shRIxUQm/233R/X/s4776hH0ZNPfk+gAzkd9ScUvfNn+p6ReYY5gY3k83CFhKVDDkuWddbsWQKAgAYCFORSsKwOqNQnKCmEt956OzRo2EC95XiwI80CKCBZQ47kbBByMzLqBEvIKclgU6RPcT+sAS5wWOI//dRTqvNzsKAaprIoYSB5bWWw7Uyn25870RIzmo+mTKA4KUmMGfVvMCIEQ4zBww+PlmkCARFBJAEkfeAIwGCvzBHSaooIlAnGGHsmC0klnwEDQf80MuiqT7t+LZw+dSLs3LlLjXSvXrum4G/SpIlyt7O6oCrho49263oIWGnTYEwXCQeTc3pzadjC5ctXCAhTLwRrSJBoUmZjiJCYzV8wXy0+pj7+uNhUN2vgvezZAwcOigml3yBtFZijObPnKIHBWqpDXRwyOLGZ3oDaDGUA02LVI2BN8E3tUXpGhgJeZGt8N0CwYaNGWuqaw6i/oCctAJVmbGN9xFTDVFgoMwbmH7DkfeDOffGFkg2Sr9auHf7whz8IwML68XneA9C/I575/vpBiKVuZKv7N2ekgyWrwTU46Psep0h+edCO5JP3M89uhQ+TgfMr9wJAlkGG1qqBBUtoWTJBtUT+eZHhSKUEzc4GPl8GQpX5qShYN2MJgD3nAOAKOSQMj5iU0hKZp7DX8vPyBVqsLq1Ec6rG18g1y8tDXm6eANv+/QfC+PGPhPy69dQwGoDBOgaIce3MDUAG2SnnOXsIhQDfz7ri2qnz69Wrt64BUEltLWBLdV9JQVJCxsqafRuolWEJ53K01hlfEkzUgtIqAyYZhpFxBAxyn+w7QDKAqmWL5koOsP+Qf3oPP7kSJ5nk3Flq5IAC0FF/RQYF6SYgFplls+bNBO6QmWOOwj3CBtJjE0ddziwSaVjqcy/uHgxoZCwZG+YWBpTkoMnhS8Kly5e0713Gz32QmOOsg2FEQq7WKVeuCCTTAoS6ZyTfyCiLSnGLrKP5YK7NVKhCZickQTivOBNc2ZCTU1OMeXpqaqiSmaU9P2BAfyVBMBMqKS4MKfQdVIbMTMFgbpF/AuKYF2rfJMUkQVoRbA0JoOE+XawxqEIzcLH7Reb4mklLgtRYSYMnLKb+4L8mQNx3HZElPj8xAokRSIzAtxiBpDq1a1Z4LzhlAcWSlUcZ6jLVI5C9835WkgVVlIdUNQYtl5ySPkiAuAnjx4acnGohLZXApiyUlkmoKD1+Smq6/iwZTtRE1YJxs/13RshYNmPkKhVQUfQjMxWkht6U1N5DIEFwsnLlKhXVU/8A24A0CEkNsiR3wHOjhBud724N4iqLv+PYuAjQuUtcfPF3lLeMzFRieUw9pGmk/eGOHQpgqTehpgRGAqBEjVCzZs1DTo3qYjF4D0EkD+S578xVof/YceNCi+YtLLt89mx49925ku7BODJHPHz/8pcXJU/DXQ5mhiwyD+fp06epmTBGB4wvciWCNAdMzCtBBRIrggVqZ5hnXO4AaYBJ5FKAFgwyYE+oJ+MaMT5BxolRh8nUUhTAf7h9e3jqqaet3xiOaFGvJfUgEsCNCSormc5o0uMBsN4XrRN+UDWOqalqvYALJxltJJtII6nrYg1Tq0ZgB5uigCw7W8YBMBgAPDcpAXjg4iiw0rChAjde1CDxpWT+93/2Sdi//1PJLQl0YQqog4HVVLY7YjVhHo8dPSrTGoAcoBHZJ9fPnLEGsP9fsnix2AgCY8YZKdfZs2cUvHIftKJYtWql2EwSERirALj5HBIqfCdztf3D7bL+h73gfbBzf/zjH8U0sL6UcOG/ZBxEkVZVUVCq/cYepJbJayKj9xnYy1Bd4dq168SedWjfQU6q2OwLkESNnGH3BGpKDNzJyj09TewBP0+w3aVzZzlySjK3dq2+e/CQIZLovfDHF8Lohx8W6GfOAKpiYCNrc50DccAn/lxDThm/N2/4N8l2jTX0deNAjjOH64d1U0NyGbvAvFhzcYJwJSqKi6RAAMCx3mTC5AdS1GPL6nmtabslQez/vZeknQuVTIYxGpU3ZKyevVQHLFarRMkXasqOHjkSPvxwm843WHQZCRUVSXZL8M1aRRLIHLBeWcc0iWc9wPIXl1gdqiSBGIocOqj9DGPM3wEAAe7nz+OomKQEkp+/ABL2OHNx8MBB2dqzrjlnnfETW0OdZqk5CjNmuJqSVOEcPnL0iN7LKyszS/sGEMF64T2AZblJpqWFWjVztEeR1xbk50vap+dQlIQy7bUlzdR7LfpuDFLWrV0r4EVygCTX6VOnZCRy8NAhgTheML4AcmSkPO/coIpzABMbkhfsPe7p88+PhZ27doXGjRpLjsr5ybU4wOEyuH4kp9wn5yL1xziA0oKAsS4oqCu2jLMUUM7ZcPzkKSZa8wW7W69uXX12h44dlXg8ffq0FA+wwLDsZvRUpPEBxDGXgwcNUl0yDtBl5SQTtKr0PKY/K6wt7pn0y+O71a+Pnn44HocK601IYgkwXlyi/S/X0axM7QGAHXPJc4Mxl/w3OiOefPaXCRD3LYKrxFsTI5AYgcQIfNcjkJRXp1YFDzB3K3S5m9fCkHWmUTUyIzUVjTLvsGmEgunpKZJTNm5YN0wYPy5kV0NyFGUGeVJETBwgjlYDCljEosUzcfZ8Vo0IAC0WyDuQc7DmveGcDfThMfnd6tWrlBXlYUcgRGDLg52HrEk3ecX1o4rV1PwdJo6AsLJ4K6rLskAsXg76dSBnLnv2jYwtMrMZM2dKtle7dh1ZtCPRIoDEcIKG1ceOfR7y8/MkYQJkIVc69vnnYc7s2bI4p2aO4IoHO9ltWCaYtYaNGkoSB7DDqRGDAnccZFwALXPemaOAfuTIkQpIkQkSZCNRkllHeZmCBQJ3ghicMnlt275dkkUCGBzeqLfx/mM87AEas2fPCePGjVXgaEYt1OstlUxr6tSpsd5bXEs8SLfxsTo5j9Z9HXi9pGYsri7Dx5MxZa7Xrlsbvjx/Xnb33Bug6cCB/ZKt7tv3icYRho2gxurBvtB9ETS1btUqtLu7nYAxQFONrEOFwBZOfzBvjPG5s6fl+mb1X+Xh3k73htGjRus9kh4lJ4ePdu+WxTpglsQBgMz2UGVrBDejoQcYbAdBMeARJ0VGgmsHzFGHtXv3Rxrn/v0fUPArli5ioDHVILPOvQOU72rXTusAoPinP/1JfwY8Me+gCAAUwSL7HEDANTG+cqakMXiURLH6Jlwqqe+7GHZ/9JFkvgTpt99xuxgAgmTOCDEjsvCPkjqRXBOGBbBGTRZ1eVqbMF2FhWo5Qc+ryZMnq6fYqtWrw7PPPReZ2iSL4QII+uvvgThptm9lfhI528ZOh8hAKfa5ZlcbASd6pRmrpobgEbgj+IVdNOfHqvo3zixTIhiD7PufPezGTPEHtoMNl1hWyikrgZwnUQSGAccpyQqqAaGslxf+/d91RgD2cZAkYeH1aczh4kWLtKaplR0zZozmlJ+jiXV2jRoCNDSeBtwBbGrXriU5NE6Q7AHWnrk5lgg4In8EoLgMl1pTOR2mpykxhCwT2aNq1pKTrf6L/8orVDtGzR11aQByzmHGFbYZgGMAIllAEPCG9I86sKLC65J5cv7c16ePTGPcDIjfSXRxdqkdQtTDz59DSI6RNNJahH350a6P5CZ65OhRrWvYv7vuaqd1COuG1JC9Vic3VyZQ7F+ebex9ByusQ9g7fqGawBETaSuybNYFyRnkj9TiAtry8wvCM888I8CpZBgN3AHbkZkT5xSSdGo4rxUWCoQ9/vgTAneMD+YxyGRZCyTiODupm2UNsPdIvtBKgmsdPnxYaKzznhYD9pzlOZyWislYku6P89uTTfRzBehzJjNHJAgxNeHLWL/cOw84zIU4C9TqhYSGzoWoNly5lIrwxDP/kgBx33VElvj8xAgkRiAxAt9iBJLyc2tXeF+dCOPEZHMEczzYeLBIGpZCEG4mKOpPU05tDk6RJaFFk4ZhwqNjQ2Zmmlg4MoVWA2f1cGTOk5KsJi4lkk4pW+4BetR/zdoLVPaMijcnQJrmIKxS1lmZ3abuiT5OPOyRphA80BDZ6hssmI7vP1XJxv3nauKsuD++UXEkn1IDa8vy8+9kznF1e+P119V3DcZn2NChEbNhQSJBDYyh+h2l4k5XpJ/dtm1rWLr0AwUHP/7xj6Oi+XIxetTGdOrUOeoRlSbgAtMCSwTLBoiwawxh/nwMSE6HsWMxn6kWA1ME7QBEgiV+EbgsW75MdVjMg8xYaNxdtZqYLmreTM5aocw5/ZAIaGhKTPAJywaAnj5juuzsAZTcSyUYi4B0jNm4kZ2oZCos6+5yuPg1zZrApAAQg5ENASYOjQSnfv2fCxDnaw3gPkgQRYacujcY2r59+4gBglmEZeZlPcaKFcju3LlDTpZIvMjc16iRrftgXGnYiwQQ0MTP0BMPUwr2yYCB5ogpkJOaZq6G1SyIYi43bNwo4Nyp070ymWEs+VxAH/Iy5LaAX5zyevbsEahREoBzx9OoKTqsCfONbLFHzx6h0733ijE9euyYGjXXqlU7Bjqsr2CJAlBj4MoF2itBkkmZAXeACL7PpGTXJBejRo4gWjWVHdrLOZA1Zc6EFvDB6MAo07YBiRy1gjR+/vLChZhZCS6nBKT9BwwIb77xpn4OqSjmIASpzih5Ekf1qLdg4jiAXOL49fPOZZhuTuTJGyWJONPKysPZc2cFisz10WSJ1AiqRUEpyY0sXQ9zTPCMlM/6aVYmZnytWnKi0sXWExGuJvDIl/fH35Mzd85icr2cFcyXTESSkwXSWFswq/RvBBgy96xNDI9IJOAmO3jI4Gjd7gzHPz8e+tzfV06Q8+fPU+NwwAzgHqaaW+CzGT/uDdCGMRTSvR0f7pDUkXtyx0QBnUhuCutP6wM+B+DDPSANpL0IAAqmi3ED+PFv7A+AA7V91LXBOnOGIG0EoMDMZWVmhktfXVCtJ8klzm5AFuNmRiO0YbE5MaBlstZDhw6Gl19+WUkTfsGKsQYZH2Td7dvfHerVry85qicgYe4+/eRTNZ5n3HEYRfqIfJp6PzUqLyzS9QGYqRnkZ6itbn/33TJ4oq0JbDOsGXuEFiWcjZ4IsH5y1kd169YtSl7AoMq8qLxcUnfGidpafpYziGcUzwAYbOpqu3bpojMXAMiawF2Zs3rEiJGhfr0ClTKkqmzBQJxagiRTA3hJdYcY5HAesa6RS5LAYn+rrjMFaTdlDtTXYohiCaL0zAxJbGHj1KAc2XXE0LPHpjz9iwSI+xbBVeKtiRFIjEBiBL7rEUjKq1NbLQasHsUiJhgaGQxEUiEeSmT2eEjJ3YqaORouA+LQ5Iey0LpFE4G41FQy/6WSVCKjhH0rLacGBf2cZf15EoiJi5dTRv3iyAjGaloiMwz9P4YEMliI6uoidzmul38no4sE7cCBAwJFNFmmJoE+PvFAK76G7ZuAuMpsvzNGlaCDQNiNWW78DgsyrD8ezYaLFKjgxoczIC6RyBrJihPIAMa8DsiK5603H5lqAgCCExwOn37qaQUkjD9ZXHeEJOjh76l7696tu9gSAi9+3mzY09XPjJ5vEx6doACC+WZOqeu48NWF0KJ5c7mxIR984803wo9/9CMFTwAFMsMEbmPHjBEgIYgiSIEhoo8ZAeWTTz4Zy2Tz2S+/8rLcNx8e87CYRh9rbyUgVslVsjdxp+Tzb/4y4IzDHBbeAFNYn8mTJstW++WXXxEooy5u1KiRYiQw+4Ddoi4GBnTo0CExNokgkeCN5AHBHRJNgtnzX55X8ETASQPgixcuhGnTp4Ue3buHfjQxhjlLpb/YVfXWo+k4rC925rAQ7Bkxd2S/s6rI3GDZBx8oMMOIhgDTM/+8D7BE8AzYg827556OoUnTJgpIcaMkeQLzwroiMMaVkFrFK1evhuHDh6uO799+/WvVWiKDQ37p7TncodEUaVZLxNhbGw9PblhbEYJlMvAEsy73Q5JKw3my/JwBBPA4GSKr5bNhcFauWiUQQR3epMmTxTwTyMPAEDwi8aK2E8dUgPCrr7wSvvfUU2IRkdxRz2lMGEmfSGId9Xi72TqQvPE/aEPgZ0P876wdwMfejz8OTZs1FdMCGwWwJtC+euWKWjO4sYpaBNCHS+ZIxk5YjzlLSJkE0pqIVyYqKh39/Npdwupr/kZ22UydXJ7tjA5/t37tujB79qwwbtwjoUeP7tqvsPDIiGl/8dhjj2n82KME/IBOGtVPfeJxNbHm/GA9sEYA18wr9wLjCytKzRrjwVyz7pEBskb4HjUFLy/TfPEeTI0Afvfce48s+UnqwSCdPXNW0kjk4MbQJYUzZ89Khsk5RXKCe6N/IYkepO6cScg/SQzQooLemUhK5baoxBesrJlY8TzypAjXA9Cz+s/ZcsglaYX88Oixo0rM3N3ubrVIoZaNeYRZgwnmM3h+IZsEMMIaAoRPnzmtM5FaudbqA2h937h/pNK0DSFp9tvf/EYAj7phWDnqO+Uiev26QCTnp8lLzdAGwxLMVvh/wOuOj3aqQThzgWSSekyUANSvwZLDejNf48aNk2sm8ko5DdesFUlL02RaU1BAf0HuxROmjFexDMM4+zgTqYdknarNQKYlpwTiqGVULWeKSiYY62J6E9LPMdMSeWKdo4SOyhciBc6EJ55PgLjvOiJLfH5iBBIjkBiBbzECSQX5uRUEncpSy3KeA97qPwhe3MzEAZ0CFd6nYvOikF01K1y7ejGMGj4k3N2ubUhJqQg5NbIF5EJIEQMn4OWMnGpqSgxYRUyLB5kO3pQljgviveE33x3FnDGGyUBZ0IPUmTgCLz6/fv16YfjwEXqYe82XP2AJQNxUwNzJ3PK70owAaQkfbgXoFqzxcy6Tc9ZCBeM8HKN6B5MieX0Mvc8oGDf7fmqhyGbDBHlWmWt10EKdUlFJoVgsWCWaOp87e06f/8tf/jJmfEEGHhCFBI+gj+zw9u3bwsSJkwTOYJ/IEnvwtGI5piqbBGKo5cLcAMAAWNnx4YeS9hGQAAipcaONAMDQpUCADlhNMtTONJBZ/+1vfytGCdbIGidjkHAtTJ8+XWYbmLcQRIiR9DYWUYb36/IyZ1c96I4xKnF1RA4GuS5MF8iWDx06VPf0m9/8RqwOQVLLFi01T0hslyxZqoBl0EOD5DqJqQtBCsE74wyTgCSLgNP7E8ISAd6oB2M7zH1njhiyR8aPV38ngkkCVurbYJ/uvPOu0Pu+3gIvgBCkYdTpkAUn6KZnHsGjNUJvqTXJuBAg05sPqRsOd0i/CECrVMm0xEkajXpxj8M8hIy5gVvYUcYAKRatJwhiF7y/IDz/4x+bjDJyUAQUsUYAm+6oJ9CPlCwtTRl7QCzJA4A/rCosIwE/lu98N2cCDqpYtwN+qKHivbDGRHVcZ35BgYAd98AaIBDMzctTzyoC1BXLV+jnHxr0UFj4/kIB0UmTJ0m+ZUkaWDL2vcWJdh7ZvXrD7ti5JsdAqw/jc6gDgrnBLZMxJtAWACkr1VwJNKTTkgI20iS9JHsYB2t+be0TkCMDSGix4e68qveL2EtALgkZ9h1Oh2p4nYa9PkynuVAy3mqPESkLDNhF5Vx/52C2dW1ZDQA7rDGS23Vr14UF8xeEfv3uFxNHM3nWIdJhklQANZxnmfOGDRtIkj1s+DCtl2nTp4sVnjp1ioJ5WKodO3coAcD9AaD4BWPNviaBBivDtZjRTrGYZNWvXfhSP48smbXQtUtXSTxhMpk3xoQm014nyPo2g6x0gXmSKADMyZMnadyR665csVLstJQBKcmSD3M+cdaxL2rXqiX2CmkiZkIkCLguaj6R47722muaVwAniRIalyOrxrQE0OJ1kTzX/KyPT2LASjHOSMipVeUcYAq6dOksBg/XTOaCGlXAVP/+/eUyuWXrNrGCw4YND/Xq1VXiC6BsSRvAaoYYzSVLFmucOZtq1qoVli1fLsUCTecBa7SZkaS1sFDradHChZJuqo77eqHAGOdoRrrVEZJoGjFieKhfr17IyqTfI0lES8SozrysTM9kxhdAy16oWjVbySaSqOwHxisDsBmxwoA5ZzblfptqCQrOR9aBGZzRT7QsPPZUwp3yW8RWibcmRiAxAokR+M5HIKlufl6FpFU01paeP5IFRZIVyR8j+ZzX9wjEYXBSWiI5ZVlpYRj8YP/Qs0dXNf7mAYPpifWHQ3qHtj76s2T8SA0tuqksNzNJlxmVUHvHY8leDuJiRidxNVQO4pAEUm+GQyD1FQAUnMGwafYieMt+Gwgzc5TIpS5ylYuv0dJ7ZZuNyYvV6ailQZT990wxwZvXb7kttdX1mAkLQR8PavoSvfLqq2oGjHU9zb7dZVHgJWpFwIAAyqgvwbSCoJqAlKw70kSrReKhDKA063eudeHC9/Xgn/zY5HDxq4sxi2wzMMgI27dtC4sWLY4cO3upAXxLAAAgAElEQVQrQCN4ouZuzerVoWvXbmJNGLtZs2YLgFFH8v6CBSrgJzjCpY5gDTBmEsDM8Otf/1vo0+c+ud/BGjGuAIqFixZK4ggr4IEA42fyzig4/xoDZzcTCdbi6pg8IHamgu8mcMUMho/o3LmTAjC+H8lYx473xBo1kwnH0EVGJB3aa93COHDvBE8A/8/279c9wcLk5ecriPOmxHwB71+6eLHGdNToUVGvrmoCJQsXLZJMDLkVRgUAC4HzaD9xr6+88oqAxV133Rnatr1TAIn1DYMyd+674eDBA7Inh30jY09ArYRAmTFTvCRhjuptzp09K2aVWih6fgGg582fr7F9cOBAkz5LlowJDMAlRQE6gbGz6kcOH1G2n/YPDkAYGwJa1gv9qADjcq9ELpiCzKpEzpWMPdfOOqZGk35wmLQQ/MHMIJlk/8HOAK4O7N8f5s2brzXHWOJ2OXXKlFAVmWkE7L8tiCNgNWlYcqxROvtUpispyQE57cZNm3RdNFRXS4GoBybjRPsDmmPTkgL3Pu75xImTqiGzOsUijSdghDYbsOUtWrbWvHpdp2zwq1aNOWt630VP4LjcurLu8+bneTyL70YS7BVkdqtXrgqvv/662FsSFqyBMWPGal5wniRgR5IHwKMWEdaL60dqjN0+SQMYNOaVBAfMI2cJbKpYRrVCKIud+0hK1cZFvdcs8SKZMfWBJD4KCyXvhOWngbWzaZJ/J9NXLNmYVZweK8rFSiO75rpgDzH0YK4/+/QzsYEwySQ+sNBv3qK5kibeiw7QjDkTa489CuCidyNsHf0cP1j2gea+7Z1t9bnIIgH3rD0H6/qssjJdt7POgHmBrfS0qKbPZJskRtauWaP3e72ftQkx1hc2EsaO5xnn74SJEwX0ALeYppA0475pnL5oEY69pWLrkE6/9NJL4c677gq9eveSuoE556ziOlBacI7QsgQm3xlpkgpz5swJ164V6pzjzBo9epSav7NXKwKGOlEvN401jGWxlBWMNwkMAJuBOJtn1dbRizFKGeicCCQaS6zuPapHFMss51pLMKKCSTBx33k8lviCxAgkRiAxAt9qBATiPEj2h7CzHaoVAsRF1tLxUiAeHlgbUw+XnFweunXqGIYOeRBYFNJSAH7ex4l6OANyAnRkAONkiO465vUlloFPibGBFtwZ+LIaEme47D4dDBIs8PA6fAiZIVn1c8qQ0kwZ+2fPxPLZgCSTL1ndmtWz8PnuxuX9n5JDcSkPNuvd5QYcVmNU2RydwNgc7kw+x+eR+eSBabUcVWQuQCNoMqEEHLBxBBUuHTOQaIYL1Dog16GRNbUdBG9IJMncEkS6A6RllZMkx6E2jQwutv+SAUUSWQIyrgvZFHI2/n3UqFECPIAPZG6wdAV168q4gM8kw02Gnkw7LBEMHn3HMIrhIW+GDdRMpIR/xya+931qeCsZbkpKWPbBMgUm1I7hsukOpF5P5MxLhNk0j8bu4YRmY+8tDyoDYvs3XgSuBElfnD8fLl+6pPUCa0h/ONgzGDUMSZYsXSJLcAAp903mGjkRzMC27ds0BmTxCb5g5LAfp8Eun6Um6WVlYpuOHj6i2hjqihgHgl8CLerskBKOGjlSsksCRcaEMQesE4TCkBKEE2QzTrAr3D+NgKmXQUJJoAdIhhGBudDnJIdYKwC+S26aVYwpgU3BkY+1gfFJ3Xr1NA/cP9dhRhBBTGD17GyxNARxMJD8mV8YovB3sH6sV0aWMVixYrlq4JDHuisfAT2gifqanTt2hvfee1e1mEgjHeTBliCpBMgy1gTyBPise8aOoBLmr02b23Wd2KzLGCRyu+UC/Pzh4g0EWyLnZkwczI0s0qN1yBqTkx/MEL30Skq1/zdt2iiJMUwh96MGx6mwxVdUPwubhuyXOYX5BviQFLAxL9XaQHIH4G3SuJnYTIJpzhqCY7EUcWYbxiZ7+5PKGjo/3252Osekw2LszO2SM4O1OWPaDK0x5LEAhd69e4XTZ84KTGOlb7LBLLUgoWVDg/oNtE4OHT5E9zDNKec4rMy993YS28X69mt2BYGtEZMBW8sMa9MCq8r+kvmRgHOWziY+j3UDaOda+U4MUgA5gC0ZBEWmScYMB0mKAXmoBJAKwvABVGpUz5b7KePKugXYCcyWIWO9pn5uSAoxTOFcA5hS/4l8l+uf8OijAnCAas4g5JZKOJIQw1wINi+SrAuYlpVqf/KMgNXERZMEB3WdrElqOVnr/E7yoxGutdnVZX4EmCF5Arves2cvjRNtR0jMkIDhz6+/8YaSBrDznMlIpZH3jxs/TusJNrXfA/2kFkAWvmHDerm11m/QIDRr1lTAl5UDi40qghspKipRMmrMmIcFHNVSoAKXVcoZeA4j4zQQR8IQtpTznTpyzpTSUutbWMnERQkzSauTNG4AddoPcEbCsLIWmQPGkbU+6Xs/Tcgpv1V4lXhzYgQSI5AYge92BJIK8uoQPlUCopiZBNl/QI4xUjx8YyYTFMYL3CWFstIigbgmDeuFcWNGhZo51QTgUlPIXt7IwnmfuIpY/UjlzTlA8norSZCi6N4ZtHgGxxV2nsUmwOAXgQGBBg9nesb17z8gYhusNxkBHC8vmCdIcRBhvxsj6D3gzEDhxhqXmAxQDiw3TlDleKXEMteYO+zauTPs+fhjZWphT7p16yqJDCyoAljZvrv0qlwMEUBkxMgRYdvWrQI1FLUroxxJzYwpyFQdF9I6pEiAJt5Dtlr1dqoDSRfLAJjIL8gP33/6+woQ3bAGOeC+fXvDoEGDA250b775puRmBAwffLBMQO+RcY9IMuSGKWa9XhJefPEv6kmGxIeg97PPPlN/M4A/Mi6CPasXomcRjYBhPyvrsCot2K2XFsEba03AIjK4YYB8DTBe2KSvWLFCASeAjp+hjgSGgSCPjP/KlSsVrFF72LlTZ4HuU6dOCFweOHggnDl9RgwBDAzgDPaCYJ4xBXiT0ed6CKh27dqp2iQYj86du2g9AViYo86dOgkkktGm7gYDDHf24z5eeullBaxIsbwhO4CGdhgwEUhRu3XvrmBbDacj0E2CAUACcOV6jHmqomBw+YoV4eiRowKGGLcQQP+f//1/xBIScHKvYs2om8zIFCAXS1DVHDNZd/TQArwDqtrc3kYJhZyaNcWyMLbPP/+8agLd5ZT5o3aIABQDnsefeELBJJJLAkPmBHkrTc4bitG9LFZz2rRpMp9p0bKF6i5btWqt2iix1iQ8omDxpkxc5I53MxBHEMvehdlDRgy4dsBvroDm5kezdIDkwAEDBGIlkUbonZISNm3arM9gDpAbAtb4OSSWXA9jRj0gYPCBB/qHtNQMBfMAfDf+IFhm/ZjpiQFRycP1y9to3Gje8/Uj3YGfyT2Rv5IUStFc0F4E235AAjJP6jq55vv73h/qN6gvsCxHwyVLw9IPluq9gG4CchhJJNL8HGAP1hR2xZlir9PTPPAzhYBccxzlGrhPjEfc3d9ZuU8+/USgg8/mxfWzdlECcL4Brgn6+R4klqwXb+1Bgol1yZhyjwCvOrVrhbZ33C7HTMATPwsgoVE2igTWOpJ09hg/h4kIEnD2MvJo2hKQIKBOjhdr3txXzYHRpPtB7Cpgjntjr27YsFFKB+4dAMe1ccbdcUdbJW9Mrm61rb4XqPWrUT1HzxfWjZu+8LP0w/zrX/+iZt+AUgyUOGd1TnTpIqZ90+ZNYe/ej8WmApI3rF8v0NqzRw/JRDl3uGbYeBJAyCmRRMLGAb5RN8DEcW6WlVndqpmMcY3FGrfLly5qnfAsoKn3DUxcTE5pDxur57Rkokx3eEZGrREsaWrOo7wefybRJ+67DccSn54YgcQIJEbg242AjE0ceBgmMWAiNs61jnFuZnawm8TEurUBQkpD1czU8PDoEeG21i0CCjBTK8azcMg/TBomR62v235HdTF8twc1HsS7DbeBuMpeTAqaomazXBMBjVtkI68jKIJ1IjvMw8gd5EyyZPJRY9gcicW3H4guNeakacGAv9d+Nk4WmGTXbXbuxXqQU58CyCCTDvtDgA746dv3fmXVeeB6RtwYLmu4TaAOa0d9ESCEBzkB20MPPiiJGw9sNY+OAPa7c9/VfeAIyJSprlE28V/JZRB2CHMRPpMxevbZZxWkqIF0RXk4/8X58N5774Wcmjnh/r59FTzAnsAOIRlkvKi7wjxDDYEjG3SCkEWLF4UH+j2g98AYIuliDgBFBNYCk5FFuIE4q69w1zNv5K2sb3zzadm2V7JvJoFNUR3bB0s/UEsGrz/q3r2bmhNz89SWzZo5S+N+3329VeunXm/7P5P8EiMExpWAtm69uuoFxfogECb7zP0BBAkEkXIBeHbs+FAMFCwfkifYmD/84f9qjKdOfTwW6HJ9AFsAFAwYjZf/+teXBKJgrTBbARjQQ48AHUZ26JAhCgQJct3IwSz87f+RG5oRkDXrpm0CUlXW2oD+A2TOwRhiRsM8YF9O/RAIgkATGRr26Hy31YXSEsCafyOvPffFudD/gf4aA0AjUljcSX/0T/8Uk3CyO2BJqGtbuXKFEiNITgmaCfAA7riYItFj3ll/Vht5VW0aCD6R6soBNTNDY6pekwLKxl47AFKySAGlgXm3r7+BySL4LC4SmD554kRYvGSJkg8tW7SQBJEglH1FYI4r7KyZM/U769HZYoAvLChgHoADazH33bm6ToJvQCjrmWQA7CYyP7Hr6RnmNFhaFmvYjAyQ/7ebMFo5/p68TuxWR7MlKIJYLUADPdWo0Xr3nXd1fTBtzA1MIlJpTIZYizgqUjfGGP2P//H/qc6VowzAA2DFNANQwlq3msAiScNNcoiCAkWCjT+M0uUrBsg5K5gXgBo/w/dzfvFvsGiAMH4nCYKrJSBBElP6lcmC31xc932yT/V3LsHm55F2stZxh4RdVO+yzMzQulVLsW1cN3PBNcocih53Fy6I+SJJwNqmXhdwRN/NgQMf1FpkfXAPcoCMkg+ce8hg+Z3P45oATCRMmH9AKp/NHqO/I861JH4swRfUggDQTj0piTEYyHvuuVcsNKCN7+M85c8wnLCDJAKQTFPzzOcgnQTsIrdmjmfMnKFEC+fVxk0bJTUmMQQD52whMuODBw7onj/eu1f7qbS0Qm7GD48eLWMTGDjMTZKSKpRMFRPnIO7yJZnW0MqGvYbBmMkpYeLYgzS4DyE5NSVcu15oJjLpGdo3brbEGe9nLu/lZxMtBr5dcJV4d2IEEiOQGIHvegTUJ46HeWXxdyVLwt+5JXY8aFGdWEqyHhoZGakhqaIkpCaVhwcHImfrrAo4Mx/825o4lcJFjJMDMKsZqXR/9BqEWBYQgKQ6OWNnKpvpWtRkbE5S2LJlsx58BMqWoc5STRx1MTwgneWweocq+s7Cwuv63eq2rBGrakRSyEanK7PudTt8i4xRymixkKwssxu/8Pke+BHwEGydPfeFHv5uPc3PE3gOHTpM8izYFcbXx7bSoGWV5I8YdvC+F154QawLPZp4qUFrRoaCRSRBc+e+I5txgk+kTARCGDQsXrxYwcHtt9+hoGvN2jUyExg5coQazJJ5N0lpUli/fkPYsGGDWAX+H8ME/sxYMjaYdsBUwax5D0FAzvp16wV+CNaQRhHQEMxT+0Fm3TC7y1Nt9r2GML6BsuNogjoHePEMjAN5Ai8aksNmESwCkHChJNhiLgFNMIftsV0fPDiuufZJXdttt7UOnTp3UmBrzZyzNMd8FsCLANNBJvdFHQyB/JFDh9TDinsDKM6cMUOgmTEHrBDEmwGOjScNdnEMXLx4iYxCMKIwGdkZyVph4WBWacxsTa6tV5m5mhrQxQGWOhVYBtXJpKYpMAZwA4yGDR0mZvXClxfkEkrdH4YMXLMHZFwrTC7SL2ockWMqvZKSLHOI5ctXqKExLQoIsqk1woTi6e8/rfcREHsQRw9CNtvQIUPFpnG/1AMRqCIFpWbSpFjpGmtnigGMquVMTzeAo30HW5wRySmN+b7B2CRaM7cCcbjfXqdeKgrOqWcCiMOOWM2hBaGMnXotzpkjNq5Fq1a6Fq4fkMs6x3gCAxDs6gGhHe+5Ry0sYEyohxs4cIBAbKgwmTT9G1kTMEMdO3RU4GsSZ04+W+8xNlbyyv9YhcZYca5wzcgSMfxYsWJVqJFdw9ZXWZn2I/WHgAnWLP0NSQ7QmJq9Tp3U+S+/FCveu0/vcEfb2yPpuNnye/JFzFJpacwNk+sDaAGMkLlu2bpVSZCePXrqepwVgol96MGHJDsFwCAv3Ld3n84HgC5nIPsJ58X9B/YrGcicNGrUUCwVBjoY6gD6+C7GnzVw8sRxySa5SLWt0HimyFQH8I2sEZv/A/sPKMHVqXNnsYtvvfmm6jJHDB9u7qFR7SZA1RvZex0tZwrX5yw7c8d6V+P3VJI3V+SoSWKKnnoARoxSOt3bSXXC1IFyvpO04dnBeiNZxThy9pIYeuON17XHMVZCSr148SKtc84hpMX0r0OKTD8/nk3LVyzXWqU2zp8tmPNQywlTyBijssiunhOuXisUaAbA5ufWkdoFeTgAjqSoyymNiQPEnRJ4LCnhHLmZsQnrwZrbl6r1QFZIiQyJ5CAc9ZAElLuZUsLY5LsOxxKfnxiBxAgkRuDbjUBSXm7tChgNA0hWjyFIFEkI3a3PgYbeowAzNVy/diVkV6sSUpLKQ3pqCD17dAkP3N8nVFTQYiBF+vqvO1Sa/DCOiYsy19YSyjLyYuLEuFUyMfb9DuIiq/QIvBEjEeggAyN7TpAGkOL9rVq1tPowmIzIoIQAmICIF5IdAjA3KKCOCIMLgkNs/cmO82B0VpBg3yWNPADdAIBsLSyZ+r3h0paUonqsWrVrKbCEDcIBEQtvHsTVq2fHAKk7gXLdyMOmT58mu2uCcv4OYwwkmF27dlHATzCCAxrXQmCA8ciQIbQsqKMAU26WWVkKRAiwCcKGDBkqgMdnIwtEOslcEsgQPF6+dFlBBbI4su8AV0AO38X4IcUjgAQ0cf/Y+fM7hjIENwR01Jm0aNlSgR6ubZWyyUrGVKAu6l3nf3ZgThDmzFz8GrR1CXg2ueyM6TPkqgirSd0eMkruA0npjBkzNNfdunaVOQmAhOa3rJ+GDesrIEdmJCYzAm8yolEtosmsyITLqCGS3S5ZvEQB24D+/cWeASLpx/bPv/iFrodAlXv1xtmsRYJVAM60adMFfmGEvZ5owYIF2l/f+95Tui8AAmyI7SuTkrEXnH0hmGVdcY80MZ49a5Y+a+SoUWKOAPwARuzmAVH+WbCJfNa2bdvVXgIZGkEjdS6w0idOnlQwCmNF77bGjRqpjx3AZspjUwR0GA8CUpjtd96ZI8DTtVs3AZUvviCB8K7J+/r1U6BqhjdZApasPwAz9ySQFjXoBtSxpthbBJJeI+mGRjohWCMR614pcbbDjbFLS0sJ165eUf0rsmGu5b335gmMAMRIXvB9zC2BOaDr+PETMv5hnr1mEIMY9if7jZoyEickH/hOxtSDcNVBFpeL6YNtZsxHjhylveXmMS5dsD58nHF2lhljf2sgZ+ecMZN8L8z9woWLJCNMT8uQm+ltrW8LbdrcJiaR/YackPWFZBW2CckuX8jYA+xatW6h+TNgxTow2/uqVauol6TGuLxcc427J5JgklbUVMFIwSjBcAMUCeJxJKXVwYQJE3W+WSuBlPDRRzCtOUqUmYGUufDCGgGuSIq4goHWDewXjHlIIp06ecpMUwpp32CJOppnnzx1Suc5Y08yjl+MsTfrBsCx7//yl7+E29u0CWPHjhU7yv6wR4I5H5MYEQNZUqI1IJl2xBBz5nI28x0wUTD8nOdcD3uN+ycxAeO5eNFigVL2cNOmzcKG9RvFVsMkstao0cN9Fmnt41Mf1/3iFHvk8GE5iCoJkJ0d5r33bjh85HD40Y9+pHHHwRLXUZwrWV8k3jhbSA4OHzZcawEXy+uFRZJTIrdETllLNd6sL86IVAE4gBzGJux3nIvZ24A4auFu7U5p7K/Atpq2U1daqCQbZ7/VJVtyiXGb9GSiJu7bhVeJdydGIDECiRH4bkcgqX7dggoObrfHFiuH4xsPxagBrwci3nLAZW8UkBcXXw8pSWWhVs3s8OgjY0LdgtyQlZEeY8cAcs7IeU1cKLP6NIvIYs7alX/ldWj+T4ryb93clx/kHlasWCm5HCCNwJ2fMRCXLhkOwQdSGoAevcXI8BKcqzkrUj1lc5MEVrh/AvUUNWy+IgkLD3CCCVn418yR7IiMMv/OmBCYIgWif1bdApPsEeAA2Hbs2BneeutNSbd46JNVFQOowCPJGLTq2eGNN94IZ06fDo888ojYAa6VuiJ+BgmmWc0bsOIakT0C7IYMHaKHreYkcrDkfUjGCEjc1ZIsLf/+s5/9TAEOwFbvT083B7nly8Khg4c08shRLUBN1kPeGTJYRtYEwI2/IwsN24T5Cr/IRpub4q3nzNkJrz90AOf1fswp30vASYBH9htwuXnzVrGGBLKMx8ABAyXRoxbod7//nXozEci7UQYBNTU6BOkD+t8f8vLqRDJNSyS4A5tLiMWgIB8GXJRXiJGA4aWRca/evRXYzpnzju6ZAAwQSxKEsWSs/PpZT4zBa6++rvkCYAEePt6zJ6xavVoyV9xGlQGPgEwsgRLJcmWQE1msI6kC1CGTWr1qtaSygwcN0ho7cOBgeHva2+G//vM/i43ge7kmWA2NY3JKWLNmdTh95kwY/8h4YxqTkhS07lY95bZw++1tBORgO2hr8eQTTwoEqNFwWlrYsnlzWL9hQxg3dmyoUydXjA0GDrgMwtJ2B9hFLDnvp66SoBlWQmxnZLPvpJQMTbxfyC3OOKu1Qjps/awAlLwYa1gnmGCSLw68AWTIOpEBUidFogamhTmhHpV/R3oHK6nExeXLAYDO+7r36B5++5vfSvaGmyBjxd5i3VB3xVqA7WUfU3MJuwKYUK1WitVUAdwJoGGiADSw54Ad77Fp8mCr3QUYez0V548Zi9i5CNOKbJaEQbt27XWmsP5NElks4Mq6mzFjutYD8kvWOGBu0ODBYgdJpPGytigpmi8AFe9xlhbZN6AKgMtZw71zjvKL5AfnC2tcioSkpPD6668pAYQJEkE+lv+bNm/WPsXEA5ke1/Paq6+Fjvd01PpkjfE9AgTJSWHzps26L4Ay7qWsGeYS8MF3WJ8y5H1WFwjAunT5ks4mztvde3YLBGKaRN/N1i1b6s/ad0gAIwaWseZMhbnHGIXPZr45/2k5IeB//rwAM0kgpJycG7CNrFcSguwh6vw4A8aOG6trW7VqTfh47yc6x6kzvjvq8wYTDnAdO+bhMG3a21qXNWvk6JykLQBjimEUPeieePLJ8Kc//klmLIBAABkqhvfff18taJ544gkpHpDHkiS5ouSg1dsC4tTaAnOuKFka2f+EMoBu0XW1gyDpQlLP9r85UPIiecXnJKdYzS/PLwAmSSgAHfeoRvMyhKGmGmVA0DPyyWd/+R9Tyt9tvJL49MQIJEYgMQKJEYgbgaR6BfkVJtUiUDIpkPrElJcJ2CC/cjdEC6jM2ZEX4Oja1UshKysttG93Rxg9clhIqkAaFkKamvZSVxeBuJi0kgZ0cSDuJtPBA5ei9K838/UqvJvNIIENNtpk/3ngINWBdSALKjllSbEepAQ8PMSpJSG4gtGx+8bBzExAyIp+/vnxsP3D7eHI0WOSxlFDIXtmQJd65BWHnJyaAmM8mCV1qpETc7/j8glevJYJxgOmi2AXGR5W3mTIGUmYM2ST1FQsXbJELpEEVAQC3AdmEtwHD33JEcm8hqAHPg2fATM9evSM+jJZNp/gTXVeUaN2gjLGh4w91/zzn/9MmXSuQQEywWFWpgIlsr+AP76f7yL4Y3wJPGFbYDmwFydAArSRYWdc1S8rMqzg+qxZ9M2f+8ZOWO2Qs74OqkyaaAG82Y2b5InAe8b0meHAgUO6N+R7BJW44GFQMH3GdIFKgk+vv+N3xg3jgMaN62ltWjBtfQG9V6GtuWQFLlZHQiCTLOMOJE2MH3MM8KJpN/OGkQzMKeuCsUPC5W6j7CMCUeR4NCB/bPJkMT4Eh2vXrRM7N3z4MLF+7lLq7qQAHL93xgnnRxle0MD9ytWwc9dOGXZ06dpFMkgANpn9gvwC1ToyF9w3AF1jWl4uOdorL78iF1GcUZlzAA5gAZkt7wOgffXVRYGD7//gB+qFZUCgTG6gNBAeNgymKl8ultu2b9d3wFCw1yRfzMgQyAT4/pd/+idJA9VU+D/xkqwr2VoIENRSs8Vc1C0oCI0aNdb8cF9KwsDOpaerpxr9tei3167dXQKgzDNgYuaMmZqTQTCSubna/6z16tnVtd/+1//6rRhFAnSkpjR4phauVetWWicYJSEpbd++g5IqXrvLfJG4QKrM9bn0GaDFuQNwAKQAcgAIMNYACv5M4M96Zc3joktPQ+YDdqlpk6ahuBTAh5LAjGBk2pKZofMD9oeklVo7XL8uaS/fjWRbFvTl5WLQAZicfSSyAIEAfz8j2OMYhDAOtDHAnZVr2/XRR6rX4u8YK9bC29OmKUkEiw9YZe0i1eX6kThWqVpN9bQ4KgL++vV7QDVzJBFYX+xRai9h8026ma0xYJ5JhCHThIWS42ZGpq5Z+zKq5QRMIqecPn2GSS6Tk8OVK5fCv/7rv+qczM/L03nizcQxd/njC38MLVo0D4OHDIlrRZEaqlatFrZ/+KEMhhg/c73so+QMYAb2bcvWLTJFoh6YNiBr1qyVM+i48RPFTJIwwpBl2QdLNe+sgYz0NCX87utzn2SN+z9FjvtgOHjoYNi0caOYbIxTSBAwtigWGAvm/dy5s6qtw+gIsA1IRJKJOUlhBISpiaMfIOUMAHVkleqrisy+9GsgrlZtJRj4VYHxMTWLYtUoE0jW8/3LC18p0YDssqSsREDWk01G9e0AACAASURBVHWsSa3NcjuHn33+XxMg7j9xjiV+JDECiRFIjMB3NQJJ+Xl1Kghe3c2QBx9BqZphh6AgzOs9COYcxAFiZE+NlDItKXTpfE/o3atbyEpPtT5xMiohR3ijS6VkM8Hq7m71spq5yBEySuFzLclyu7zVc6RCDA3yHgc4NWvVDMOHDZMMiYeRy7IIgngoISFUoT0SsEyTHFFTQnb24IGDaphKvYD3liPo4AEKI0cmmV+AHMCfyZXMbZLxhDXx5szI4XhoHzx4SKADQOY9u7gfQDRyzN/97nfqWfXE44/rsxkDaprI0MJowICQtfWMPLUT9H+jxgLjCh7TalKsoJVss/WUk1FHVpZYFoIR5ITUYQDCaOZrWJvrKNX7CSqoj/twx4eafzkJVlQog87PAVp58JO9JShGVkRwyJi6+6dLIOP6dN8w3fH28ZUgzqzZ5VApm/gSgUyy0ASb1DtSYwbwbt2qtVouwLoS5L/08ku6P9hB5hqmgHvi52BNGPeiwisyA/B1YCygvZxt5l4tcQEgweGzVIB2JZn5tDQxpASjBOw07gVcEFwz3wAjPsfXAoEiBjfUK53/4oswePAQsQrvzHlH9WmjRo5SkO3j61Iw9o7kmZG5AONB1lzmN0lJAparVq4UUwyI7tC+fWjcuInuGzbixPHjaqZMzzOAzRfnzqndAN+DVHj8+PGhUePGGl8YAEApVueTJk3Snkam9l9++EPNMbVD/Px78+aFJo0bC+xwn7/+/3+te6YnX9/7+wpEmP362fDiX/4SHpv8mGrtaH8B0/ufeXE/7DmAqxzz0tIELtibLVu1DG3vaKu9cPbcWdVPYdqAyypMJ2CDayU5QhKCNY9xCcE2EjlcPQEJixYu0rg80P+B8Pvf/T488EC/MGDgQLXJ2LtvrySoGFHQjHn58mVKdkyaOFHAhhfXRs0UNXe0ekDKSG0le0g1cmZRGXN7BDiTDAG8MFfMLXsHxhNQhFELYAsgQxsKQB5BuFg6ADl7jkbyly+LfQX8YClPL7wBAweIgea9JBSqVsnS57N/qEtj3ZJAyMvNk1MqtbMyQkpNlUkI34ecFJCHoRHW+FwHaobqNWqE+fPmy6n1F7/4hdxrCfhRMjBPuC8C4tatW6+x4HOQaDI21H/BDNEaY9BDg2LGIaw11g1nHPJUkkE9uveI5MVlOsO88bcnGAG6JEYAiqytpk0ahylTpxiDV1ysz2E8AZX8P8wgLDLzQYsPngWMWXpGpnqokYThvCcJwj3DrFHft2zZcqkLmE+Me6xGcWX4wbPPhV69+2o9nDx5Qve3ccMGsXYwYM2aNAmDB8OQ19W1HD54SG0hqKkj6TZx0sSwb+9ejQHXw/MUGThS4DvvbKvkAGuDdgJHjhyWvFJMnIyPLGFSv26BPZ8rTO1AXRxPWkAczDDtLwC1sIvcIyBa56ok34C4ND2XcYYl0cAY/z/23gTesrI88/32mWuuouYqQEARRZmUSVECKDgyI2icxQnzS2y7M5jcTnfn3tudX+7t3Da/TGYw8appNYrihIizOKIMiijIHGaoiYKazrTv7/8877vW2rvOOVWgoLddO5KqOmfvtdf61re+733e53mfl70dUCdpOKCNz3Q9N1mL2IYv+nf/pQVxj2Uhaz/TjkA7Au0IPE4j0Fm7eqVCWYJemA6CdmW2w3lRwfkQwWOwA1i/Z/2Oakum1Oz7+SccX44/9lll+T5LyiIYnKnJ0pV2qtHoW36WiCpnB3Eps6tAXOPCDeJmf9H36Yc/+qEy0ASngC8CiSOPPFwBEwFwGkQAcBSAA3h27FDgSyYYR0HqvWAUYNpWrV6j2gicGak/YpMjaEGaaTdJu3iKOcz2DJ2OxpExBDAyXmTwkQTRGPvwI44QC8LGSSAE8PmLv3iPAm+CnCMOO0ybLhs1gQByJyz0YQQJ0PgMUiE2fuqRqM3xpm5zGAIDglv+DRtIMT/nR5BLgADIoA7GNXHIL3mP2SfOedXqVWILAEwAOYwyCHTpE0ePL7FD0VcK8O/muv5O7m/Wwu0JqadxSdYOyRSC2jQFrQaOKQfj3N7//vcrGAMcc1+PfvbROm/YV5qS83fuK9eYVuJY6BOIYaowPYW80L34sn1FwrhsKE/gwhxx3ZWZrLvuvFO2/gRGBFkEwe/5i/fI5ARmjvuRUkjVGGLxPz6ubD9zZXJiShJFXphrfOnLX1awTn0R2Xs5NIp1ojaVwN6MHq9kIpgvWXcHQKGW81vf+qaAHN/F7IMJBkSRlNh3/XqdF0Hb0c9+tqRVnNs//dP71EoAF1IAAs8KtV/XXHutEh4HHnRQec//+B/lt3/7tyXj40WrC+rAuP/U+MBKfvozny4HHnBAeeGpp0o6LHfSjRvK5z77OTlkAn7ouSa3WVvVPvpXzGe5dE64xxUXSkPmn/z0p2J0ACMy0Ol2lZTg3nOutAbgOVNvw4FBgeUbb7hBgJrn+fQzzqiunbGkbxdtGs6/4HwlKqg7pK6WoJn1ASkm4BEW87QXnSbgxJyEjaGOEGdMZHlILrOnGteNvT5AgvtKXRvPqWpaR0aVkOH5ZI1IYKa5NOmeX2pboYSC2XUpJKiFKh1JET/2sY9rHYBpwiQHwAso4rtganZqjRrQuoILI0kgJKisKRyDsYNhF84c6JS/+su/ktEO7TCY64B7rgmpJAALR1VapeDyyZpEXzP1jhsbK8945jPLPvssL1/7+jekKOA9rBXqPVaK+hqynmIsxPexxmCKQmIGp0qaeFP3K+YV9mdqSmAO2TDN4yWnH+goCcHfMQe67rofCcCQlEAazzzgXtG/ESDKGgGj9+Prf6w5wZp27rnnCdAr4TI0pHo7Psv9QCnxg+//QPfv5FNOLocfdrhaApDAAcRSw3foM55Zjnr2sQKYjMn3v/c9OUkyv3bt2lne/KY3qYE8/eIY50fUd/B4GZqQNPit3/otyeNhTZm/KD4+85lP6x4ztwDMMmCZmFDSD+ku9aG4SDK36Um5ZvUqrfH0ZFUyTG6/gDicNcfLloc2C5gy3qgUlASgTxw1t1KTjJZJ9Si1kczIyJiNv0iUjLJfTVe1qlrXwjH6jRe9uwVxj34Vaz/RjkA7Au0IPG4j0Fm/tpZTZkNsLfqysR/aTU7p+h1n9BSE7NxeBspUOfH5x5dTTjqxLFk0v+AcR1BsFo4/s9m3gzmBuL7+atUVRmeDJoirGwDMbhBAoEeWnd4/Nh8BeEwLNBEcDA6ZITGbMRDmJNMKwAjWlO0fGpTch5oPpGkUkssunb5WGIpE/6N0EVTtVLjPpfEJGyMZT/6koJw/CSJh4siEv+Utby7r1++rY8F48p1f//o3FHjAtqV5CRsygBGL9u9859vl1a9+jTZxXnzm+ut/Ur7whcvUTJZseYK+bEJOwJtMgIHBtBuUFxq34oI4pQBuw4aNCqLuvf8+BUgAD8xRqBlEQoVFPQ6U1IXw/TRyJvgA0AKC0/XT9UsEEXZXNIi0K95Mr37XwUwaaG5pjvlT7r+0REDt4os/XgYHhxXwvvKVrxLLQs0g9Si33npbGEM4MCba4D4SyBHkSgqM106ncUJVSw2zJdkLsZJaRgEX14i0jLkC6GLMydpjokKtG6wOkkekpNwzXoB4gnMB/dLRHAO8YfnO9X3x8svLK84/X0yapFC0Ych6nmiwSzBFAMf9InBNgx2SKgA5Ofzdc0+58YYb5cJJuwSMKzDPQUJ8440/k8MiNV0wdUjVCJxhlKjFgT3h3LA6p18V7AUs1f/1Z39W3vLWt8rlkGun2Ttg5SUvfYnMemCAAKEAJNwBlRyZnFTQD+t29llnW2qtekaawj82EMc4wbLCiGpMw6mT+3vZFy6TSyPPKUZBBPjpjvhAjDVMDfVvhzztELEyBMaqIZ2aktEPpiTInEmucE//+q//WuAVcEJdGhbzJ59yipgWen3BYLz1LW/VfBSL+eAD+rned/IpIak1iwygvf02N5EmOAZUII9UI/Aua0KsR9G3kjFk/rBW8BxpLgwMll0h7eW5QFLM7zh/5hP1s4DG17/+9ZqXyE2RbkqKPDlZHnl4q4xYCOyRUQPKCewBRoAaZKlIsWHqli/fp3zik5+U7PTss89Wo+mvfe3rkhDDYsO6shZc/PGPS17Ia/mKFeV73/2u1hLmwrwFCyRPBODxTLzoRadp3lJ3B7OPuy7nC9iEfaN+kdpDJIvUKvKspGKC9zCnYfkBR4zZurVulQA7//GLLxbDNm9sVDJgkhmYnLC2Ms9hEVlEmOOrV61WMgo2DPkxz8PgsOcnx8IBEyMeHsTrfnSdxpa+ht+/8vsaN+6nagV30aOzUxYsWloOfupTtb5fc81VajuycsVKNSM/7hiMTk6WsgLjmS2bNqveFLkqzyBsG0kQ2nTwPCOjlGnSi04TY4kU9KADmScdsYScM0zcw49sE6gFxK1atVLGPuysVqWzzk6X6TA2gYljTrM+L5i/0FL0SWoxcaEcEws5MTml7+oMsJbQTgWTLurlnLgye8f6Q9KA5XGgtCDucYvD2gO3I9COQDsCj2kEOvuuw9iEmhvaAdh9gM1UUrwwa0gb/WZNnDJ0FDwPdcr8seGy/35rytlnvrysXLGs0Oc70rtVXZxcKou1+0gwZwNx2S5gJibO7MlsNVYdmRcAOAwsBrXxEpxhRiFGZHLCEtAIlAjKr7nmmnLCc0+QqQh1XgRDnIPbClD3N1a273R2G8kWICUtylU7EH3kMvBiYyegBPRZUogj3AK1AcC+Het2AmF+zrncccft6gOHgcKpp52meqbJcTNBBCwEBjjRkW22QQSZ/F3lM5/5rOQ85533itjULaPklefkZu0uSgd4wlQAesjeE8BwfK4bRoZAmZ/BYOKkSRCCbPQZz3yGsvi33Xa7ZIViwibGy1MPfqoMLWB8kvFzg2oK4wnGxoOYnD15W4MlmADPjWxpwTnLBIKGwdu3F3rhwQ7wd9g15FoE4VdffY3YFdU7hkkI9v2rV68RUCHjTbZaTXsnx0u3Gw3sNdddJ9KsjWv2SOQeJcPG/Vfg+d3vKbDBHQ9AwHExVsh6umzU7Dq+obJ92w4Fuxse3CBnOmRbRx5xhGzEAZhI9ZK9494pOaIseTSIbrSg4GckCBgXMVNKLpj1Y/yQbBK4ce0wNTCWsBC0f3jmYc9UvQ3vJfhnjlDTt3TJUvXQ+/xll6mfHO0v/vRP/1Q1Wbwfc4VvXHGFrgUWkSbCH/v4xzSnYY0x8QFoAbJpf0CdIokQmULs3Kl6s2RjHu0KZaYYcxWSD7Qg6EgaCSi668675LxK/Rsg43nPf75+7+RSV5K1r3/jGwKi1CQlS4wkzozqyWLXv/mtb4mBh63EKON3fud3xCxecsknJasD5MBUYrtPAuPNF75ZzxDPIPOOABnWUS0XBgb0jDEnYWKor4KtBajzXABGmKfIJpFP8oxgkKS+ZrBuIfnmXGFmYeGQuFlO6frAbA3AOdASgefgmGOPUdJALQpw8CVx1OkIfHKe1Fg15xjjtGnzZrFqsJK4X7IO4EoJ4wj7CChAekmiCWBPQgJ2hx6MyGepKcb9kPdw3vQspObv8i9+SUkBzFVg45hnMFKcL2MBWETCTf0qwIl6VSSsgEvWVbWd6BQll5CzI5EGAO//pP3FoAE4uL9IzEk8cN5veMPr9SzDzB3ytKeVpx58sOTDH/nwh3V9mL0AiEiUMQ7IbHlGKO1OUyG+G3UFdZCM89133S1wxc/dN66r8z7qWUeXbTt2aY4/+OCGsnnTxvLa17xaYBcG8q47/62ce87ZOl9Yxi2bNinhRU9GmLa77rpTUknmEuZbuJAi8cQkB8kpQI6kE5JP5Jck8HA9honDOAeTFAxlRgBx9IgbtJ8vbFy6UwLiSLogzV+0eHEZHvK+xRyC6QXEwcDRMw+5Jewc3zc2f14lh7djb70+MuZvfHvLxD3aNax9fzsC7Qi0I/B4joCYuGyAW9fikA1GeuH+VLMZm7DZkkhevHB+GRrsljdf+PqydtUKbSZqX9OQU2K5LxDHZ/YgyrCnSdTEhX2lma7Zh4KNiNoFMuvUKRD4EICycSKNQdZkswsfBwBAEATbRhPtlHGKsQopH4BJLoOwJI3sZJpOANZqlgSzFrtoZq8vO61h+bxVzZiR7VC/RuBHMIFsk82djZWAhz8J3mR3r2C0yFmSJtXUYsmOe9e4gqb3ve8fxUQRQHKfBFJUu+CG5AT6WaPGNcEcAUKogWBccCTD1Y9rATgB5AjKVqxYrkCCoAfTBF5k2QlEyIwTyGGNfdfddylIxYSFQIxgFDbKPZ4cdCYgn+mu6Tz5PyKpsBcXSyGjEzNT2ZAdSRGOf1wjWfYLzj9fMi9AJ4wJQSIBHgEbgRPHBoAgC6Ohd8oNp6dpnJ096wbqIIXvlCzJ9XjppAdgUtAMOxjSWUA15iRI0WDVMJd44xvfKPCvPmfBPKUs1EB6QMAXVuaST36yHHnUUTpnQCbsDLIs5kla/zNe6h8YEt1kV11v6MRAMqkEq0sWL1bwS9NrbM3POPPMKlGAlBa302QBYUiQClL/dPTRzxbIhW0AkK5du6688pUXlP/zv/5XzUeMWGBgkcJhaMM1A9aQ2fJcYaLBXASwwNZhmkJwyrPohAJBpiWAj+UFECThAABCrgabJlfLKSSv4zoXWA2APZJZzpc5476F9wqQPLhhg2SiADIAFNJQWJrjj3+O2B/OG6MY6utwFfy93/s93cuPf/xiuVTC0sCiIKW74ILzy0FPfrKeT1wDuac4MEqeVzrqT0h9E88O4wAw5JlG3sq8IkHCWoATJPeM8+G5y+WQeypDKbHa0YZBdY6DAutp4Y/qgLpQnmmYHUmiw7WSY/BCTgmggLEn8XLoMw5VjRfHFks+PV1+esMNGg/mAGCX1yWf+pT6w7E+AoKRG5KwYEzu/Lc71e7kjDNO1zNPko/aQXqSAfwWL1mq2smrr7pac4Pnj/tEiwu+k5paEleXYwTywx+qrvDkk04Wsw8A9Xm5ST3PMYkxpJyY5sjJc3yX2C/+DkjB1Ikec6edeqoMae64/XaNyZMOOEDPP/cCxvs1r32tQCdOmtdec41cZumdifOwZeh2PGV9xEQKppU5BXP50NaHlIBRvenAQHn1a15bfvTjnwpgYYwDeDrvvHN1DTC/H/rgB5Q0ZG4hs8QoivlxxRXfkEyXRB41cjzLzEPklABxEl98J/OF83DCbaPq4jA1gTnjfDBDgvlF7VKi0Td7LeULBnGTZcuWTUq6sa7ss4x2KnY1BcgZxNHeY5eYxbF5NjIB0LGG87yql55KJex7KQOqqemWiXssi1j7mXYE2hFoR+BxHIHO6pXLFW9J8iSgRMBlR7tsji2mQqCKzKWd5lJWOTG+oyxdurAMDUyXi972lrJm1XJtJmwyIcSom353DKIGm5K2/osL/b3BSN0nTkG24n2DO/8+MoXTXTeNveceyawwYrBL4rQACAHnrvGdyirbNtnGFX/7t3+r4A8Zjl24sn9d1CINWnYI+FPvLbLhaTaB5E3BNv15HDgRXMmamT5RU1OSN2HXj8yT4wO4yP6nA+K3vv2tsmnjRjEFuF+KBQUIhNEGV/u1r31VGfKXveyl2sS57h//+HrVJBFAErjynW5qa6tu/i22kIz+9LTqg+686y5lcDFAkYRo3jxt6mTqH9qK+QS1ESMKmmHiGG8CeIKeo48+Rk3Ts9aM91z6+UvVx4rzPujAg8oZZ54RznsGy+5RZnv3fGVgr/kWpg/pPEeQ4TYSnWAdOpJ5EcxdeeWVAhrMxwMPPEBSSj4HEPriFy+XoyJAfd3atbqn1HXReuCQQw7RnOWYAnIdN7ng2hK065yiRo6fCURHPZzA0oRBnJ6HwaGycdNGATc+96Y3vUkSPNwOCQpTgpwGJZLuDgwJ3CJVuu3WW8vlX/yiAterr75KPb6oTeNakI0Cnn0fzcLlyMn1Mhi5HEub7VjmRcDFZ2HdCAwJuAjMqT9Sf8SREY0hCQ6kdwAczoOaNpxSCdQv/8LlYjzOOvssGXwcd/xxqjm8/Y7b5ap3xJFHCghd9vnPa9ypBSQIZ3y4ByQHkFtmv0WuQ06wO2gWbznkzGDeP43uBPpbXjdAB1CAzBemAkfKrB8D4HLfv/6Nr5err7pKTc5Pf/nLlViARVfD7Kt+UK74xhWaG885/nixDwAsHCwPONAJEPVS/PrXy3777S9w/id/8l+0dnCPYZdIWtB2gwTBq3/zNyVP/OrXvlquveZaBe8ABtYZjvu5z12qwPjMM84Q8BATu2OHZHUAE9auAw86sDzzGc9wo+Vt26q6RL5TjZXD0VXAt4siwPOx2Y6BgD9NprInWjK/OcaAuPFdO5X0ueHGG7QGAR4BlqwjJEAYaZQLzKOTTjpZQBk2iTVln2XLBJA571NPPU0JHkx5/uHv/6Ecc8zRdq7tdmVwAlABxC1Ztqx8GvOTH/2wHHXkURpf1sArv3el6tWQfTN36JPInGSOkoyxk+qIJKgoIzCcYq4xVtRqRx7Pz2EkqhhbGPdLP/dZraFnnnWW5ggACCBHggQw9nd/93dyGEVCedtttyqZcdgzDysnPO95GlvWQsaC6+Pc3vt379V6xr6xdu0a/Q5mkf6ZzOWnPPVp5a677xM7plYd3W456qgjlSgAICE3ReJ4/gWvKLffeluheTfsOGYsuKUi+wbcco5ITFFgsKYxHqwBJM6YS6zTgMRvfvOKsg3VxOiY7gmfhX1cvAhHyZ1W0GjP7pbJiXGB/Q0bHpC8lOePOkgBM9ax6WkrUQaHdEzGE6dK9hzuJQkL9jeANGtkvXB7PXrD2/+grYl7HIOx9tDtCLQj0I7Aox0BuVMmMGoG27Ijjiy6FvVw3ksGJZtxA+KWLFmgXnEXvvF1Zf991ylYHiJID3dKM3AUJCEBmdudUkXVYj1sBS+TjGiaS4uBBHAViIuMP5+h4S/yFEw7AF0AGjZvJJUYWiBZQrrEZwlc3/ve96pnz/p165Ux5ovkGCfJmhmZmkPw/pXBvwDc9HQlUWTD5fvYLAFsAB2+gz/Xr1+nQIhaBoIq5GDUxxEgHnP0MWK/qEXDjlsbKk5hYXBBfQnHOeecc9wfa3BITXc5LoETwQevbOZLLRKZd4JIMv9f/drXlCEmqDnggAOrmi02fwKhNCihyN+s3HR13tSy3HbrbWL8GEcAG4CVIPILl18utzqCAgK6devXiZUDOCnrKyA/VIOlKlL3XwjUs+7CMqoR3R+cIQlkCZ5gvaj34jq2bXtEQSgsEy6JN9x4oxgSGuTivEfj629e8U31Q2OsMVXg3FSXJ7kRASBsaQD1hpwyQVw6sknGN0xLA4M4sV/MSzGzA+qBBtD93d/9XQWJMAwkCniv2N5IMliK2SlDg8MKZpHfERQTvFJLBPAjiUD9Jll4jGsYt0Q0sxHPqjc16Su2jnPjHmAlf92Pfyzgwj2iTmv9vusVIAP0/vEf/1GMKkzBRz76UcmDkZrBblx++RfUOuDMs84sf/1Xfy33R54b5ikSUizTkZDB4nG/3nThhZr/SG0x7eHepNsed5j3YAYBAOO+zg7iIi5s1CdW190tkpwBjqjfPPjgp5YXvOAUHQoGksQN94Hvh+UEqMHIIA0j+OezSOh4Rpgf2X6CecMMpHaPvmOAN5gb7PL/8I/+SDVcsHiY2FB3deWV39dYwILcdvvt5YMf+IDkmzSU59ruvece1cYhH6WVBUwrx0DyiRss85c6xX3lbHugegQCvnmpifikW64k+M+2F/xsXPPP6gE7XYZKIZNZciZ0go1f6snS20gIWRbOC+MmLPKXr1gua3scNPXzu+8pJJOQGCIjxdL+sMPNfn3/yivLbbfdVl70ohcL+LG+/d///b/LQRLWBtYXV1N+d+YZZ0rV8JGP/qtaFjzr2c+SXPf+++7X8QGPSA4BebBLq9esUWKI+UtCAjYXxo75j8lJsoZpMtScP3q+BrQblLvvvrN87F//VX30aH9BTRwgm+f9xBN/Q8ku3o81P0oN7uvTDz20POc5z5XhC2ZA2TYGtuxHP7pOAI51jBdrEcY3P7vpZ+oVeeNNN5cFC5eIuXryQU+W6uPhrQ/J2RU58vU/vk7g8iUvebHWd2ri2EdoycDzxdx83vNOUE0i6/RxuGjGGsOexft4zZ+/QHVt1D0DtJBF8nme3VHJ4+nnasZVNXGSU5I0m1YbBmSbjAmGRuyNUjiUjmS//I0aOLUZGLBcl3ksAzP23iaAS1l3KeX1b/39FsQ92girfX87Au0ItCPwOI5AZ+3qVREzNUNGr9VZf+HNzFJIMnaAHDYDNYoe31EWLyS431le/apXlKcfcrA2FrKRFIGnpBIAx39svKqJm+Vllz7X5ynwjp50bCx109L+8BZr906YXHxOGyvHILADvCjwCyBI8LRwARvkXeXv//7v1VgVEKC6hw4B95ACocx8y5yFkGgGLWe2ZQC0pHEIGzMBHFlVxou6MkAQII/NHJdEmLTvfe97ChbIxJKBJmsqlq+Ds5yZNZgoNnGOiZkA4JBg/33ve59AA4YtrnXAatobMgEJgQDBIRlvzB8I2siu8550zpNUlNq9KZzIBkADuq9ck19mxFKaCtCkNxI1XRyTWiTqowiu0z2P66SeAzc2yzstQ3UQ6kSAjhySQ0BP1uxRv+UWCZz/VjnhEQxyD9OtDYdOmjLDaH3uc59V1p36En6O7An2hDGmbgkZpfu9Dcpsg7kKQ5zFmM3zSpYrpaia79EzTtdQOmIqCTgB2zTtvfmWm8s73/nO8v5/fr+katSC2R3UbR6SXbvye98X28P04T5zfoAPQBeMzdMkC90u8KoAK54vzpMga6ZX9lC0fLPYYW4YmdmowCKMwhcuu8yW9y99qZgAABVGDV/80hfLb73jHQL3jCNsCYza6MctIAAAIABJREFUpy75lEDa2eecLckcdZsvfdlLy4+vu061prCHSFk//alPqz0CsmDML5CHwYYBApjLAGEZkozvMrCMXl+zPe9VUmQGEMd5y37+pz9VDSH/PvaYY9W6gPoz1gbmK86hMI24hr7yVa+U6YtNmqYFruj39Y53vEP1ecgVqYsj4YND5U0E9l/6kpum33Rz+U//+T+Vm352k+oEYY4w+wCMveY1r1btHe0TYKjf+pa3aC4gJYS9glVDFgezBMsC+CUIJ/DGth6pKg233Y5kwqxHB7Z5h1haP3F6OKrehfwTtqgCcPlkBpDzmlQrE3rGWIYUdnclOUDiCJYWIEIfM+rcGE/WC0Dwk5/8FDFF37vySq1X3P+rrvqBmDbmCNfKevHP73+/wAosMm6fOCg+7elPk5EJNcWAOK4fEAaQAQAx/5HiAma//vWv6b5RD4r8lvUHphAJJr0WqU8m0ZAmVGmuobrIqqG36/7YK7jX2P/TIuEpBx9czjv3XNX7Acw5b7XH+NSnyrve9e+V+MIciXt9ygteKHDE+sWaw/oMuGQtgxlj7XWTnI7WbIYaIPfxiz9Zbrv9TpmUnH766WXr1i3l8ssuK8985mHl9a9/Xbn9tlvF2NFLU7XCO3ZKIaK+egsWar4yNqz/gFoSDCT20nyKzzAnMJJBTklN3AIld6Yky0TiC4jbtu3hsnSp57NklBO0TrGEHTddQBx1hoBUZKPUkvOs8f1sqZilMCe4Xrni0oxdDs7ee2OprtZu/tKCuMcxEmsP3Y5AOwLtCDyGEeisocUAwafAUm9QoN5XDQBT11sZhJG5mxzfUebPGynju7aVs854aTnm6KPK2Iib7z4mJq4R7GdhdV6XABbAMILl/to5ar0oeKdegeAbhoOM62mnvVA1F5w/wQGyFyQrMCowTAQ0kv5NY+pCllcIVJsdm1uEV1WWuznObKJZByZHyJCl8jMc1vgeNk42ZORKXBP1RwQ9bOYANOy2CQy5PqzLcYV0n7BBGaJwLa94xfmqUyGbzsZ+0UUXKUgm2ODFd3B9ZnQWlm99+9vlM5/+dLngglfKFY73ZZ2cTUMs+ZQsFsA+hRtm9pXaIaCBPJQAh6CCmjSC9U0bNykwByTCVGCqgAsfskdkVFwD2eUTf+NEBc280sAkARzRKsEXcjjuBeNEjQvXw71FQnTNNdfqexUI7dol1hHGiwAJtoA6JhiAl7/s5ZKoXvHNK8S6ACZ4L6AIIJHtClyob9lRk03NucR81XlGwoKxqQBVsMIEOIA5jEEICDFqgKWix5gc7wiECJRCAiYXwfsekJQNYEXQzDkTuGHAgDug65/M2JFF93wzc9gTSTUnXeQw3JDcBj5cq9o8qAdUkenHT66/Xi54BKUwMsyLv/mbv5FBCXI8GBKcATHeYExxJIVN/cpXv6JnARkiTBtM8L777SezEOoTaStADRnudkjCYGuQ9hIwkmzhHDAgYU6m6+ZjAXHcd1hy2DISEtS1AgCYzzBhmsOTk2IVkLHR+Jv6KHrXqe5z4cJy1113q4cgNaXUqcGEINlDtgZba3fTz1aS1z/4/d9XooJ+kUj6EtBeeOGFYv3e//5/lunLs48+WnVyn/r0pyT1/c1XvUpmGcxD6lgxlTjttFNlvQ/TyfqSBhmANkCo5LpRezwXiOtPIlWsW8PIKNlfsdwYdgx0NF64lTLHuB7m3nU/+pGMWmCjnnfCCbpnAF3WLWq2kEgDFqgrREKInPbkk07SvKQWi8b1ODciSfzZz24UAMbc6NzzzisPPLhBDP2WzVvUcPy5zz1B1wyIAdzyHLBO4BYKM0ZdH6wRPdlYB5AKYgiC4QlKAcAnSZys8WUcmOP5nPG8yIFz0eLyrx/7V9Xq0qONNZ81kjFBCv7n/8+fl3/3znfKyZWaVO7dMcccV0bnjWme+74USSud6LL0kOeLNTAVIYzftT+6rnzgg/9T/R9RHyxeuFBjynlTq7vv+nUC6SlrH8bgR2s06w7HdusR6qGRmLLuc10ARfW3xDlyYkL9S2Hy2CuQP9LwG8BJQo76PnbX+QvGyq6dO9RgnO9D+8IaT4IJ5nXtuvVyK2UNV9KO/qUB4nC7pHeolQNubUIir0q0RbscrUUxz1oQ9xgirPYj7Qi0I9COwOM4Ap21a1Z1ZeigGgyDOLNuDioJ9rK2SRKWMFtggxMTNbGzzBsbFoh74Sknqs0Ats8EEQqZxcbBvw2CiFyTtIc+cblpZGY6rx8BTWXlL7BXG6AAejjPb9I76/Y75M7HZogzG0zcBP2KotbJUXIRK/HgAw+IVXCgYEt8sVqyRe9Ellx2KLsZqzAGnANjZPdLrMEdxCJxA0jYoKSrwIUMP81bYSwI+sn+OjuKFb0BJoELEjSkiGRo6etF0TwBFkHpf/tvfyozA2pAsN9O63Gzar5XHPNDH/oXHRPwB4ABkBMAw2px39TUdWrKfaVgh8bGFABQw0PQCaC68Wc3ioXA/IA2BLCF1BwBYDjmhW++UN9FU1n+hDlDqsafmCEQxBKUJFBqthzg3GB11bqBBvNytRwSsEBqyHkSKDHu559/gYwSGK/Pf/7S8t3vfqesXLWyHPr0QwUWuQ5kjfSzu+gdFynTDphV3d10Vxln1ZUBjPpsUTOB4WbnSDktMwUYZd0e8yJdJ2ETPvw/PyzQRFCP7IqMPPIzxiCBVdaE4TCIdA3pFuYQnAdJAgJVmTXs2qXgjM/aJZaAKg0FZn7yzVAb8MHaMglxiHQjePcf4/uwJ+eePf9EjCoWhhzy4xoDrNc/dcklqiOCJcEIAWYAlkYtN7Zt070GcIhlnqAf37XlW9/6dnnNa18TdXhjut/8nvudwJO5SyDMMyQeexZGsQL18TxaCljXxFHXtmjxIo0RjAqMEZJFAn5AJOcN2CAhQINvwAh1kcj0eKZ4BgHxH/zgBzQnABokVTDAQCL54he/SOwQzpyMI3LAC9/0JrEkJFeQ/P3Lhz6kNQQm8kMf+qBYi3e84yIxakj1vvPt70gSi/yUWjueGYAxkrn9MOxQT8aHxFACCNRYeWrKboCjo0pg8MzNBuImVXvbqwToNwxqJiVynUIRN6zaOcu7kdbBSpM4oUb22muv0T079BnPEDiHgcOgh7FhHJibvA+A/sIXvFAJJM71PX/xFwISyCOps/3Yxz5WaOnw4pdQD7mwfPFLX9b6AGhDLeA2GHeXg59ysFg4gAlrEkCRZwhQBZAkYZC9SgHAPBM8D+nImXtSWt5zH7geJNIY3sAYAnhgCLn/XDPulUhB3/Oe95Q3v/lCrSfUoqrtwOo1ZesjyNc7qhtjHQT4YzTjtZf1fErzK1toIEu+8667y3XX3yDHVoGi4SElllgDnv/855UNDzygseI+sJ50p6ZUR+m9dFLXxDzgeeTFz1hbqCmlDIAxZvz4bpyLSTgwB6jBY/1A7rxyxYqybOlife/U1ISUL5bPdsquXTvkEksLEObf/Hk1iGMOUlOaTBxsMDJKAJ7mkP7zmtOU9LYg7nGMwNpDtyPQjkA7Aj/HCHTWrVndkFMarORKrqxdgKOUnOVmKkt9mK2JnWXBglExcs85/ujyspdgkz8qi2tZotvKhEjONXGc7LTrNGZ6ZZ2ULcWR/LlBuIFALW20+UOSFWZRYEkISAiQkPyRxSX4Vx+vcQcEABgAAmCJzY7aBGpj3HrA/dS4LmcoB8KZ0rI2b3T1BpeN0dUPTO/FIQwGB1nimM4DhzAy0WTrqQ9JBgt2g88tWbxEgBMQJXmhnOUIUIb0GViCE054nlgEajqQgCLj23ff9cHWsQHbepzgwKB7ovzDP/yDGjPDMmJt7vowj2M6P1a1W7CJ3a6MAJAlAtxgxpBfZSsEzuf0M04v+++3f7nm2mvKVT+4SvK6019+ulwaqWVh7GiIjJSJz2G9D+uU0hwDcPc+Y14hnwJ48SJ4wXiDmjYy15LhDXTkHEqNG2P4L//yL2p9wHxAVgnjt3DBQjELSKYIcDCjoLYwwVv+qUSEGK9eo5Uck2S0nJwY1b0zSLcpSoI4pGLUAsJCEWxhbgIoz8RA1iypJgzXyJGxcs+992r8aYpMwM5xMYnhuwGbXDtziSy9kidRL1jZFs7woGiuTtmkB7dTyaqQl9FLUPd4WgEg/bGOOfpoSW+5DpiQG3/2M0nNPv0pSyh/A6YlbhLAR8H05IQdD+eZneWkmI/ce0xjYLkZs0984pNikmG1eH/WOKVBS17PbM/7XHJKH4s61cGyc8dO3fsvfvFLerZhKpBK09AbVosg9xOfuFgg5eUvf7mSJlXz7298Q5LQd73rXfoZSR6aOJ9x+hkyuwC0cX9g8t797neLxeRamLuwu0j/uF8f+MAHykVvf7vq52gjAAsHOKTRN/0cuX+sNYw1ATK1cowRDA7jCshV6xIx/gOuPaoXsRnllDAwydLmWz1mNWuSk48kTc5nklaACd4JQOF8GENuJGAG5oreZuece46YM9aLP/7j/1huufVWXWsamyAJPeWUF5TVq1fp3HGVPOigJ+vZZe4xJ5C8wvgce9zx5XOXXirWnqQT4wbTdt9996ue9pOf+KTWY+THD2/dqnvFe2H0SSZkfe6yfZYpKcH9poF4lZBRQ2vPcxIdNoIpWit4Fi6++BNKrLzi/FdozJHH0jwboIncGYDGurti+YqyAHde2qCUItaQdZP1LHt78v1i7yNRyBy76qqry7e+892ybTtmUFs1Z2Datm97pDz1kEPUrxBpI/85uTZUhqkrhx27+eaqppn6Xmp+AbQwjqw1zF/mD/ePcbHRyXavFfMXlIWLFqvulIQkSo358+gTuaXMnz8qEEvSFKUBwPjmm2+SpNItc5ZpfZARUoA49mLYa/YcySgF4qLFUAvifo5wqv1oOwLtCLQj8MSOQGft6pXdzMJFx5meGgwyn2lsIle/KrLEPnxQIG7RonmlTE+UZx15mHrFIe+IEnuBOJmaCMjxZ7d0pyxfmeklY49p14Gkc6HAoIKgmnkzU5hSD58LWXUML8hYUuty//0PlOOOO1ZW6ukcSDDK8TNow7gAWSOZYTmuRSAkFkGmESm/C4aywUZy/oBZN1L1f2yiZg42KGC8/ifXC5wBpDBmIGMrFqViOx14kVXevHmLgiQujI2d4AVAgZMa2VdADGDkda97vYJsXq5Hs7xV54Ab4fBw+cAHPqiAEoABgOW6+I5kf3ivC/oHBMA2bNwo0w16wRFwENCw6b/wVLLwCyWFQraUx6Sm6Mtf/rLA1bHHHicghxyJgn/ML2666ebytre9TQE+wZYlUG4hIFAgW2wzXJwLWX9AHGNGgIa0k0w+xyXowfKd7yIowx0vXe0wPgHAce+obwQ0A4jEvgUTw5iJ3arYZmM5B7wGldwPxpvzIYjlPMyQDij4VQZ7elrXTNAPG3TUUUfJpITALw1N+G67mU6X+dh307crareyHiqbxat9xcSkXT2302zeWXHuB0B+NmMT1d2FWYiYU+zAAZuSY41WaRhYJ/qg8f4XnXaaQDqyTuSCSNeQEtKzDCCSCQwFhENDlkTiqjlkFpPv4DgE5DB0zHtYMcxAcGjE6ZIg3zLB6cocwTbls/cG2ROIY15rvJjbk1NqVA3jdustt8i0gXoz5gjXQSsEailhuZ/z3OdWkjikkzw7v/e7v6d5iMMovfNgUalfpe6TOirGg0D885deKiMJxusrX/6yauEA77CTF174Zs2t//f979ccp/bJTJfnKzJF2Cdknnye55H5zf2iNjMlzDkHYOthe5QkcqaohwUBw81WE6fAOxJc+VxZ3k2SxPWgBPwCKAraRzVXSXZRH0ktGWCeut2//Mu/LG9721t1z3kB4nBS5NpoL8GzrbrVTlFyApCjWtyQ83IfSYzdceedqm9jTWVskLbzLCEbpDbuDW98g66Pz1JTCxCEVWe8YMQYl23btykplvLGvLY0bcnBYrymJuj9SV3uoOomScoBIAHWXDOsIuZHnDOJB5JrjINb3jgJSNKI54ZnmnvsxAiJNJ6BnVpzAakk1L7/g6vLgkVLNBYkCefPGxMTxnOI6yis+6ZNG5SYIwmBwypjyBi4LhoDKfdss6OopZA5z2EYmUtInAG1gGdMTtbtu5/W4VUrV7puuTtVtm2nvcgiGzbJudPJ0XvuvVuJDtb3dWvX6zu8nw4qkdQJiSd/ep8LOWXLxD2x0Vf7be0ItCPQjsDPOQKdNatcE1f36nKwK8OL0MjbNMPZOtv+E/iG9GJ6sixcMFq6U7vKic87vpz2wpOVJaTI2vVr7JTZIw7ZB4YltuTvYUUa/7SpSLQ1UH2arfwrd0qByTq44ZzYxO+9777yw2t/qCPDkuAShnkIBgXsT2xmYgvCmfGRhx9RsToByOpVq8RKqJXA9JSCnxR+ZnsBMr4EQARe/J2N2E1id2ijhgFC9sWGTeE4wTvBA/UONNR91rOOqqz9U3rHuXKsrPPgnO+79x7VsBAQU5ezbt36smXLZrkLYuIBMMvvV5CNtBQnOwJC1bENS9LIZyWHi9o3DXHUHPIezhnG7ZZbb5NBASAY8Gipj01GYAAJinnRTJesO2YNbuq8Qq6G3/rWN8uJz39+Ofa44zSWNBnGbAKZKufAtRE8ZM882B33fRrXeHCuF198sc6TjD1MEAExUi965H31K19VnQdZfDlgPvUQBcpXXX11+dpXv6r7QOB22otOU0NeAEg6bxJwA6xcqzhlpggpp6SzBhf5d8YDwElQDUMIE831ELDCPBAUYp7CmGHecsrJJ7sudHKyAnzML2RX3BCOhRQqa6KQFaa7p3t+GXTzPkA+/ZvMbgfozIe7BwPZKZO5kW6ryRimhBEgRnDNeMNMX3PttTKMOOLII8TOAdaPPOJIBc+MFe8j0FfzcBhtmMd0lFSC35Q3P0sHUwA+n+M+yCE1WF7X+HntyNdMcsqmjLVpeedWA5YucwyAT1rv22WUPmJ3la997euSfQLazzj9dBlNELheeunndD70uePZ497wfOJKKMnf/Pm67/w8ZYrUqgJ4GUfmPuwQxh6ABmoeqXe64hvfKC9+Ca0kDq2s9gnKmcskFk76jZP0vVx/1pxmsqIrSSSJgkHNl2TkuIeepzjmej2Dmcm5YQq7llLmfOXnyVIm85Z1W6xdHJ/nXp8OV+E0CknAD5C99HOXaowAcqwtMJjIgjkmoMYGGyNV3aYTZ07C8D0pEeW8ncSaLouXLBbbBVjiBLD/ByTdeustmmOsxxzTCacpJR6ojYMVYy1A9gnI4e/qsbcTgOy1w30jPVt4pgFYXA9rMmsMrCCJoHVr14nZc19QS5zZPwzG5mu8p6g/jd6PPNdajwcHzQZOTyupwnfTS1P2+/PmyayGxCAJyWy1A/hMabjmrWrpBqOvXMe9LbfR/22ee7vZOrR+ficntV7AHDJ2JBcB/+xFPG9IIpFIAzwxL2HvkTmJgKD/zs/F/mlfntL+82933KGkyvr1+6lPXNb4cR08j/SeM4h1DXiVyG2oTWrZrheg176ldaf8OeOt9uPtCLQj0I7AL3QEOuvXrulKChcuhQRMvFxb5XqWlN25rYBaNJfprnvLjAwPlHkjg2V6ckc575wzyhGHP70smDdWOjhQBoibtielJJW97QzqOrMqoM7GwJVbnXLNOqes/zH+i5/GnwQUyE/IxN9448/MhkxNq2bqGYce6vohWdi7YTBAAaCHixcSHAJowBGBGJsiQQWF8AAN5EdkXTdv3qSMq6Vv7sfmlgTIe2zNzN+R7SxdgoHFchX9U1tD8JD9npKJc7DnjGwGFIBflxBZRqXAY8GC8pnPfkbsHvVI/ErSzQBnXHsGRfwuQbfuVPSey1otsW4bNgiIICujaffGDZtKt+vgk6wwQQPHoyktARlmJjgSwn5hFIFxA9n5c885u0xPj6uR7Q0/vaFc8MoLFAQSBCM5pBYLoANjQ+DGOTDWWKyPqSfRoCzYYVZuueUWgcZDDnlqOfyww8tBTz5ITAfunA8+uEE9m84440zV1tx6823l+9//gYwVCLgOP+wwWcDjAAjrmHWIatIewFUtJDrIXGnwa+DFK41FnDgwyLVciz5sfp/rCEcFEsjGU6MIk8WLe5PHykAoA2w7gPI8NWqaUgIcJjscI+tPKtbKSKZi1BLDJdhxzeZgo9bQtvJJkluC7NeDDzyo2jikWNRpMedhOQGlzJtswZDBfjJHdmr1nM4m6PmMyrUvwIHOlLFLH5Z0II3vT1Cmfwp8NF1u3Qjd60vdviM/oxrOCQf3OeftSjldfnTddZI90laB+ib61hFMX3HFN8uNN96gOjXcORNgC5DgGhrOr2nklEkbzssmFq4b5Rph66hxe9L++8uF85QXvKCsWr1G8xX2l/YN1OaRJFqydEnVwyzXy+omKAFl1sesknu/Mf78Ipk6MZgB5ni+Af/qRSZ2LpJWMzWrD/CgY6Oc6LrJOoYYlfw7k2Ih1+XeUu/27e98p5x26mmSauNOiexSvdgigVerM2ItkV29v8P3zHMtnxtJ0dVL07XArJMkR0j+8FzC+joRNq55yLWzvu7YvivA0piSbfyeeWCTnJ1aQzhOmtmwDqutS3da7SZIEiEFT8k6iRjAE4mONH0CRLpuM92W7dCbbHAFUKeo02VPpH7Vz64diC3x38m5otgIIyS1a9F4u/efkzGYTZkhVHIIFcQQn8fZ2e601P4tX76PkmJIOkkIAOJo/WGHSKs/7Ebb5X9Rt577g5N3PBzMKaSbJIMAt0g1Ac/Ll69SjznNseERGd1Izg7g8+JTT1NTwX5Uw5mzOZdf+9a2T1w9Wu3f2hFoR6AdgV/+CHT2Xbe2S+CuPlgRuLJ71sFDLYdqNtqelHXjQBkdGihDA11tUOefd1Z5xtMP1kZFUb2DMQwsnF32hl/bF0esGpKgOnCtd5UEav6JGps2vI+bGXyOjQSQbCn1Fj/96Q2SPZ36whdKNkW22AYXDkAs0ZoUSEGCQ3BLoIsUE4kVQAdHSQBf1ihZqtaVYx/HA/QhLaOmid/xH5sejAYF5XZ4NJujwE2gwbJCO8jVDnUKJOSISSaXAnXMPgx8MBXBxhwnRmQ2dWBmhjKDa4I+fgdzBFgjIJCBySTXuaXcd/99Aks0IEeWRiDLGAx0hsqK5SslBeP6qZsi6CJDj4nKT67/iRr/EuC99KUvUf0G8rTjjz+unHzS8+WCd8mnLikHHnCg+okB1HD+BNC96Y1vVEaY7DANk2nky9zivO69/75CHzwkfpw7jAemCViM40751a9+RQwJQTIZfMbyJz++vlx91TUKQhgLrL2RbcGgMH8JvgiYkjWwUYgD/8lJmm773+o/KHbEQaj/7Rf3qslgAAS4Fxi8MH6cy/J9lsvOHyajCQAVAEUAxs1wxj5AXCYm4nsSSFREW/VA+JlToNyI22qwE/VUemR6IZ6uc2qyCgSZvJj9EHxSQ0hyQ1JSWbSTufd1axyYpyGfFuAK+bTm5KDrA6v5JnbcwaNqvDIajJpRmSCRANJ4KvoM0yQbKBAAu/demLgECG0mjDjXZBUBHSRUYDIx6YF1/NKXvijwQeuLc887V1JfHBVpek6jcoA/Y8/7a4dAG+oADjwn3PeQ57xibNVioiNwcPddd+s4qhUcHVNDa6SIJItghg877DAxtwr4A6DmLcnnEvLI5W+1sLQCRwHic23SWhwN50k08ayk9DoW1AoMex3wKxk5/xlmMhr/GqRkQgLwQ1KKxAag19LHg2y0NNCxfFjmR2bMuSecB2Pva2XNsbEOiR8YI9Y1WHySWrBFOj59M8cntMbCkvFKlhtwJ0Mf5p08tTq6vwZUgL9JrfcklADggHXVvjUYNI43NDos1YJrmklm4bI7Fn0zXbedz7+l8vV891wLFiraymSCzc+t1wfuh1QY4+Paz5yIMLhSr7V43jkea77qQePnzDXWeebg8mWLysIFbsDN2gXw1xot2bbbJiQYVs83JS4Bh6538+JU1z3yMwNpu0sD/rinyFEBcdTdLV22ooyNGixLEUFChMkY584EquZOpI40f7T2WLWgMex0ymvf9u7mlvvLj17aM2hHoB2BdgR+zUdAIM5GFzb0SEe5lOcQyCXLxKJuKSUb+LDqfUp3sgx0J8u80U454+UvKccdcxQVD2aTgonLZt9ZPF0HHgo/Ig6NYLQB0hyd5B2yHKmOFQMMRpaaYIygAWtlgAj1EWSaYUzokZbF8bKSz35eSMY6HbFIOB5ibOA+VwPqnUXfqX33318bH+dOFpONEUDDsV/84heXpx7yVNU+AboyaOsNDmLMomdayh8JJgiSGF8CGjd8FS4u8+bZqZHMMsX5n7/s8+VZRz1LckGCIjLZYtgAmCqYcbsHjkPQxX9s6oBaABUtAABlDzz4gAJVZHRPf9rTy8JFCyWtu/mmW1UXQRC8eDHZ4RWqH/nyl78ixg1ghXTtkks+qSw5rnZYZNMv7a1vuVBOdbAT/Ifck4L5j3wYB8fx8ppXv1pSIYwAkKwmAN380BbZ1ROEk1WHLX356acrEKH+DutypEwEz9jGM6bX/+QnZfOmTarz4DsB3dThSHYXfdbSPVVZ9YoBMYiamMTcxkGJzTo8pwhUxDwz/sFwJZvJsyEg0u3KNZT6FAJaXswPxpTALQPpZMTMnrgPXz2D64CJ9wEeFJeF2yTfkfNdjXdDvpaBucauYroa8z+egep7JG+bLMM0hx8YUK8upFoZrGWuPcfCCX7LNBNoWFXld+q8eE4jgBSrS5ImWpNIQgjDFc+V57El2NmMPFmLPEddc5jb+O9u6aBxi88myOWZ45l002IzKQS+NKr+yEc+rGePOYuRDuADYwjmNgCD4J+AnHsMEFRD+XAh5Ts5Z66HcYfFJdBV3zaCb1xKd+xwmwQSUAMDqr3b+tBWARYaZ3MMtwNxgqqaB9XiBeOkVYMOAAAgAElEQVTmkVSbk3D/ZW7yWV5mvierBFU1bpFosIzUoLdapwMgc2vyWMxh/pNTL8Bj17gk3tseMWjDCINkDusCQI33bn14q8yBGCveQy+7lHWavQegBbPbsYyRucFzAhAmscKYcYGwUPwS4J12+ayd6m+5g/YQNshh3lk+TuIgEn2qHbQsPkEXc8FyU6+tXl+T6UMFMVTGJ8fLdkAnax7tSIKJB3Bm0+r8Xs9zj6HuOUoH1t5okq0kZoApGSFxriG/zrk50BnUM8V1850pZc6EhuSdYZyFDBR32DVr15ZlS5eUA/bft4wM201WYxbJFEBw1sIyVgJcSG1pRRG1xFFTUMlZ3eDbIE69MHHTnJiQw+bmLZt1r1nTly9fHRJVzzWpP6IHJfO7ygIA5iKhwJ+Rbu1R47ymlVP+moeL7eW3I9COwK/aCHTWr1vTTXaqYhAi/U/Q4KDDGcuAXJbrDFE/QzZ/vIyNDJShzlR5znHPLi8+7ZQyb4yG0VMCcRZmhDNllfU0OMtC9abxQQap/QNlOVJs+sl2xJ9JbbHpkYEExLGRUkt1+BGHy00O8GNGwSwNoI8/yQazAV9z9dVi35YuW1bWr1snFgnAsksZ4zG5ebEhs6ni2kgfolNPO0029/o9AYzYQoMCXbukc2YaHPBac2b2wQ6CWStDMEBQhGbmvvvvEfDifACL/M5NjMdctyT2YMiSOEn+yJJb9idQdvPN5Z5771GNGwEc7126bGnZd/2+aoiLxJPgimCW837ggQ3l/vsfVLYcNzmuhxofmvh+/vOX6TtwRYPd/MQnPiEb91e+6lWqZbsSl78zzlBW+Z//6Z8FcGAQcG8kWFq9arVqW8jAw1pQq0JmnpomGDiu8TnPOb6cc845Gj+kmLhbwozCclEvUwVK01Oqf0I+uWTpUoEqxpB6kwQOBEAJpnMO5byemnazb92TACSuTxmsAmyu1eAvMviqD7VpTTbxJmBirhHQKvMfcj83Bw5zigBxdaZfv7B8sVE/lixdPgMprWzKDtPB0MF9/QwEYqjkUW6hAPNkZzu+O2tAqbPh/uKGmk2MbVQE6+5+a0PR57BpL55jx9xjXDieWWOajO/Sc0WC5GHMPKZcK1UzUE4Aud+k2SGZ3ABQIwFBTZ1dNicNjgFycZ0cB5YomWsAGsdj3vKdPOeYc+CIiESXJARmM8l+AGS4VwYGllunTBTAwu/lKktfrzAfcX1pR4EwQTFjCYvMtSHpW7R4iZ5v1oLsp6Z7EsZCmZRKBog/USXwzJMYadZfch067o7tNoUZHNR9kGxvcEDsT9ruE9zDsGe/SwHSYIu4f5KAj49b6i2jjI4aRDNOblRvGaskhQV2yOPIs8k9BcylGzDJKhlvqC1H1nDV96xmic3UaC0Ppkh7w6AdXmVapLo3pIgJQIu+E+DqWkycHOtaOyUN6N0WtWkJopTAaxhJaRwLctuJkEwaCJPMAQBpjQckh6Wn2UybKUlmLTmrJdNOXDq5JyZO7sSAV68BqpOlznZ4SIxzlXQoJADcjgU1BnXUT37KU3QPkeW7bcu0e/V1qIeldg8pv4Ev556gWBLSCWqtd2iOsj5LTqv1bLoMUk+XLFyMZTJxIyNONpBcUE31ffdqrBYvWVr22cfGKNWaM2jHZQG1ULZUczVr30NCrV4EjcTR69/+hy0T96sWwbXn045AOwK/1iOgPnEVoIqhyCBOAa0kR5OumSODim0yjlrTZD0xHShl6eL5pUztKgcdsG8556yXlyVLFhYUIE7zGcTB2pEZ7HGr66trc/xb7xMZEDeD8ervESznv9n0CVSpW2KTQub4zSu+KSllyqGy7k/XFe5gZhmKNmD+RlCagTZBEME6mzGZa8AE/yGluuwLl6mWBLtsahsIIJRdreqfwtSlEUTwe2X6wzTCtRJDNvnYubM8uMFA6ntXfkf25DSEPu7YY9UwmPch4+RFwT1yyI0bNpQHN2wo9993n2SHsF2AMgIogKgaSy9fLqkUPcDUZmDawWhKBMUidWk2u1ABFZl66tS+853vCnRhHU+fLayqAYUYFDAWa9etLS996cvUu4vAkKwzc8WF96OSoiGf5LqyRuTQQ59RDn3602V7j4QVNuPZz3p2ed3rX6ds/Uc/+tGC26SA6dSk2D+CZdwHAeNcB655NLi15HFAAI4hVl+3CJAyiM9su4HaQJmaJrvujLQkYoDfMAlJMMefdpGMNhjBeAKeOS+ub/GSJfo8rodPfvJB6vFk58u6kq1imyP5kMxcBsAEVQCMZK+YmwaLZlLSQCTPle9Owxaul/EhEOeaK7kdb47zZc5yr9U8eHJCQARnuwzMCa6ToeCaCVzHec7DAILrzFpZzbldO2VFD+gCvGH8AtBGuoURCy6BBoMc10FishdpepIAijUk68FkJEEjbK0xZsYycQQ4prE2SQeTlGHNH2ZAms+llPe+973hljhVli1bWhYuWiQJnhm0NAEZEFBhTvBc8HwBegjQBaIANAsWKFFCYgd2mDHjO1LSyRqGpBjGiXHMNZH5z/v8/PuVgbGfeQJw27/n+qa6u+muAnxqLLkO1lVcDfW98+ZpLAGKvJfgnmsC7CarmI3hddtDGprAiDooYvAmiLM82+CP5417iusi5wUbx/3kPclUZm1bAh2AiIx8JrhfrJO+H06MDagei3Pl+E6suD2HpJeNul3VrDIemGsIoND83C672UZB4xbzOwFIOjpavmxGvTNYy0XdO86utLm2mlkdcvIjmLjatMvAzvfEyco8LnOAhB6y6RUrlguUWZHBfCoCzZai07bGNW58hqRT1mEmiM2kh+TykajgmgSoSSyG+RTjodq24ZGC2Y7XGxJFU5JUUhNXSR/FasLE2ZmZZ4h5+eCDD5Q7/u0O3ZOly/YpCxcu1ZyVw/QARiskXw3kKzAHwI91RGtJAHMlVBr78Rsu+qMWxP1ah4vtxbcj0I7Ar9oIdNasXmkUU9n11zU9YixSShU1K87WEvAhqyxldHigjI0OlYHueDnwSevLK88/pyyYj+2yN0Sn8mCn6qaiYkFSN9aoE2kOTsVoNAs/mm/oqy8i8OAz11//k7Ju3VqBTazUqY3BptkMgt3BqnoFasIwFYng32Yurl9go+eYw6POGMv5bwDb63likm67/TY1uaY5MgFXbpLJzsybt8B1d5I32fY7X6536EoKSACAYcr1P76+/PSnP5X86fjnHFcOe+Zh2uAfePBBsWsABhrxEvARpMBgYfiBGQNAjcL+9fvuKyBL0IujJUEYgZ9qnaLJNECAM8k6LtXfiDF1uwL1Q6MZ9ZYt5RMXXyyrdhgPauAAcbyfgIb3kfmlUa9c98LZDRCZvyfgJxhetnSppFoACwxebr3ttpCRjpczzzizHHnUkTJCoR0D4whrSCDL3Fu7Zm056+yzdExq7u69924xGwQ7BJzZF49xJLuPXTzBUAaznA+BLOdNPVwCC66RTLh6swV7RTAlkIvbqCRcVrgRTBMUMsEARYyrWgkMDqoWj15alh8bFEo6GPN660MPaXwEtoJFSxmimJl0yFQ/RqSyEwqSm8xGgh+y9cypBG7IsLhm5qt7QTmghfUkOMfRjgQDQRkgnzYV1HsaRLlOMJlLnokNGzcIwBKgc72uAbI0EtaXa866J75HQadaVQyX0WHL2dJcIxknBbmw3SHZriVblscxH1MmmKBS9XQhq3z1b75ayQDWHDHOML3UEEX/PsAfSQz6uSG7BKgJ6Edvv+yPqHpW3GKXLNYYMpdJMCTQ53lkPLPJO4BOLEmyEsgFd9AA3kCNOYq7rdaIaPHAXBIoj7YkeZ/omSkDown3cgR8Me5cO2wzAEBy78FBgWQANPOKeUgw716dnhusHTZF8fyV5DCSQ641NJvUjRYser5DIeBnxEE884B5TzN1JjoNqfkZzzovzt3Scl9vsswkkJogle/PeQSISbAGoGPN9DwOwFXVinrdTVkjj0COI+coc49g8vguO1PWtWysU1nHKOkhoLB0tQbCiImFnBjXeqP2H7qGWvlgYG0DLwN9m5DQrJx7IdZtaFBy5MrMK8xN6L83OJgsnuuluT9ab6Ymdd/ETD/8sPYSZL98H9fE+5hfmUBzXabrknk/58I1aH6H3NKkt8GfVuncp5XscI0fywoOqAA+5JT0PuQ1Nja/LNtnpcZHjHzsX5onIZNOY6Ncr/xntwyqr1wkiOLPlon7VQvf2vNpR6AdgV/3EVCLAdclxFat7JvlKCz8BDkqXlefKDYr6i4mCo6TQyOjZbCQkd5VRodKOfRpTy6vuuC8MjpC5jNQn9L8BnDUE5iZa35lYMgIent4uPhH9bPMCvZLMbtktBeU++6/X+wbvc0IvDE4wOKeprYK4ocGq4ARmZKCcUl6bFzBJpusBIEFmzhBGcFqspIEQMia6F3GmyWjCTaI4wusKfB3zU9my103lWYSdkAEDGKU8ePrrit33X23su7777+fGhnTVwmgxntSxkcggDR0/fp1CrrYcAmuOQeCDQII3zd61YWsiiB8cEDBHd8ps4GJiUrqyd8VuNM2IdzfBA5GRyVrJGinLu4nP7le5hBIoWweME8GJwsWLCpbtz6ic875gitcugoi58ym8e6f1lXQT1DC+GetFMEpASugIxkQGS10OuWwww8vC+nhp6B/qDz88BbJRNWnamBAY8HUoK8VjKAZAstaCcQN4DMUxSHODaQJqjlPXlnfkiYGBu21/TbBGAwmv2e8FYQjW9y+I+S5lsa5b6DZNNVu0ZcpXebSylv1ena8kyviCOYQNqWxTbjlbvxbNVfZgD4s6nUl8R7XzPgBdpbeQR8BXdq1c88ANbgtUvMowwrJcicFsrP2UM1/w8iHQ3IOvC97aHG+zIcM4iWTg0mR62xdvlovJ07VqOddIOJsjZCSN8BSBqZaFxr2+atWrVI9purW4joV7MNcY/yj+iNLAi+55BK1G2C8YSQA2zwbMG1II5Gbce6MCYCAvwM0AL98HraGZwQmD6MUJQimrEAQAKDv3wKerwHNT8BYtnRgLjZbA3DvxRoq4UUw7BGxC63nvJ6VYYNtpMcw8LyLgJvnGGaMNgD0HZNDcAbdaRLT8dqTxiKW/7kdi8fRNXw1CEmWqyOgiIU+dYTcZ55rklPcZ7GFYcvPGKTVvxpby72W3mYkD9xAOucEzyrnA8vJnNEaIEfHadXDAUi5F+nYmOwcElnmHYy7wRuMt1k57zX+vmTTs0YvjXmYv7QlSckzczallmkMJXOSSeShrnsV6FOiJRxDeR5Dhl1LKnGAxXnY4JH7zVyepB552oYp2Tc15b75XHIuzC/Om/XIUmx6u9k0xi1skJTivOkecqyHzEOAJN+r2jgktqg/JPEm2WbDkXyFUN9za8JS2p27dkiNIlnowGDZd98DdJ1qo4AMONhEZqhq4qjbjVYn6XgsprJR15oKkrf8zn9umbhf94ixvf52BNoR+JUagc66Nau6kteMExQBWqgJqBtua2OPYCcdFgk+JqcMxbrTE2WoM10WzBsqTzloPzX7XrRwvmQeysAGEyc2rrITrzOzKbVSnUHY4WetjjK8kYFVDUNkJ9OwQg5bETxyzlzDbbfeqmBj5apVCmoefMDGE5wNmyLBLNlQBw2jAi5LlywpixYtDmc1Bx4EncgpAR1sdgpWFSDQ0Hvcm7EcvwbUSoCXa2/McIh9iT5EbvI6INkdwZNs+zdt1p84aXKNbPqZAWZzJwBhc4ZdAGgg8yJIgpHi+Nl8Ofs/cb4wHnKclBTQAXQCFUBaBt98XkBvfDxYHzK9zkq70N+ARGCIukH1zPPLbItNGYgnh4ZGNU7ch7Rvzwy7JItRd6Qsfdq7Y6Khup0wMkizjnRHlTsdrIPrcsSYDJt1Gt+1Qz2SDI7I0vtabcLgZuYEQgZzSCNDskWD2502yABAJJtRNUsPtlL996J3G9/JK1khZe0jCGTmke2vwNwOwJzlZnwn9wBgJiZF7Fz2YrTMVvcgDGoyScINY36lUx3zNZk915NZLua5RY+xrFPy5ypXxELiYZeYJcC4GS73/mI+MUaMg4JkmkIPDiqQZkzcZ8w1WWJlg4mRO2XYrSuYDHMKBdVk9gPAcs8VPMscxLMQ9lXJoJERzWPmqc9hUGBltpdqIdPqvqpjbKwTsuz3v/M+CcjsZvRiFsbv9b3gumVeEc8q91rPb8zFyGlVzxHXMhjMSdb8qa51Ejt6sxxcuxlgs0y5ZtEXkzmb5+Zn1Ow+c+ChLVvCebErWTfmKWLMu9SPYX5ky/7skZaSOt6nuRzuFOJQApww/hh/NKWIVgRkj07PX+R/gAjuFJJpmEqxr2GbL5YXZopaxsHa1dVDHom6hgnObPeyWVfd/x7dl0aLj1xnKrDSb3bVOIASUrk2ecJ5nQojHuawk2qu1cwkHGOKiQvPB89KPq9RW1Cxd8kiSv4oUI/piMFfZfjSdz6MFfOM7xSjGeueJaNOpvm5TiMfM8+RaapqSnOe+aKc+NS2qoU8AR2JGz+zrBc7dm5XHbWVF4C4J5XxCcs2WY/kLorclHGLFhGST6YDadT/srhXzqaSWw+Ui/7D/9GCuFlXq/YX7Qi0I9COwBM/AnOCOEl1ollpgpOUhuyaYIMaLIMdNqudZWy4Uw45+ACBuIUL53mjy95wMHDK1nv3a1oy9wCDsFSvrbotz0p2LDe5TKE2N5ncEGlI/YOrrpKhxgEHPEkBPRlOss8ch8AW8MSmvWbNWhWCA46wfMa8BEmRrZonyu133FE2bKRx7ajeT03Wvffdq6wmG+KRRx6pOhLkKzQbJlBB4sh7CYhoPM3vYQmRsxnMGWjwnWym/D5BD8AEcGVpD46X4zpXQHQCotzYYRR0T2JzZpNPQJLyTQd/dc1U1n7wfTJzSBMFyWUMUG07X/cBSxbJwWCdzTewoTjfrnIOWAGwZoRqCZNr17JXE4GrAcdUGcJCPOSdZge7IWEqqpGS+100Bk4mhvol5ExyGQ1ZrlirMD2Q7bkkVD4Xuf4FwOaaUyKc9VKcp+uRDNhgZtOZMJMGWTcjt7oAL2Jod1oyJlaCe6HaFTc2Z4wtqcJ2nFokmzxwnVlLxHdyjs3jcw4EnmYkLGfTc5Y1Qo0ecLADHDcdZV3PEqYOcV4AcDGPtAMJNtGugmZS+Cz/FlNMIBe1fQ4+A6BVtWiO4SqWKSV3cU5ZRyhAHT3oGKcc24pDaPylDlR3X/yq34UML81oJIkNU5ambbyuB6CpGrEIkCPszBq9BChOHjUCYgXGvf38dpd8Wz6X9ZNpzsIc4z4kyPH8jiQW5yl61LbzteOngYuuBZdE5insf9xTvkYSzEiCiOmrHCkbNvNRf2dM1fi5Ekh1Dz4DvaYTsPsTNHsAJhD1ufcyuwmOcr3OP7Nmqlk7NdM2llLfmX9X10IniGrOi7mO3fxdE1xzviSjkplL18cqCdWdFitLgiHvgwBfZVATWCnnXqooSLI0GOPAz1XCwqDPElC1SWANjrYe3D/J9CN5wL8FrGh9E8mx/vGN6Vb1iUtQbso9jbF8rtOTU6rvpG7ZLYMGy5o1+1YOuXIu1nPu9VWgNL5X4xJPt8aUeYnMPp+fbrdc9O9bEPfEh2jtN7Yj0I5AOwKzj8CcII4aFIJJJB9ZMK4gc8RM3AA1OgPdMj25swx0J2Rsct65Z5ZlSxepJg7QZkdJQJxNTQziXDxdueAluxN/WmrFVunMamY9bXoQ7n9VHtibplinycly0003qRYOILZh40bV06xYvrzceeddZTX1a6NjMg9ACogpCaCNDCb1aW4quyOaC3fVJ27Tli3q6wMIfNKT9i933PFveh+bNM2v2TQZHwIAfsb7OA8aEBPEY3eOhAXAh3U+ZhbIf2D+YFIAfYA0NnPYED5jiaD7j8HQOatvw438O45jKd/0n2YK2YAJ/MiyO6jGpts1OLYOr13mKj1RhuZqFpxW3lkbCds2VLFiCdDMGg6XbdsxGYloOPp/JQthNg/jAsuoFKwixVUWOvtAUYfmps4cG9lRGr8kiFG9YwRTO7bjtjkoxoLfu44R9gc3PKS/ZjCTKWhKGbOXFMGxwVRm06NfXATxjKOBl3uj+RgeWxklhL2+AzWfmwG4ARrSUo6NyYBqa5BidbuSYyJzBJgimRNjh1EF0sWQwwF4AF7UJsEWy4gipXLxHDvw92cS3Oq5ClfHbFsho4f4bk5INX+BXBTSh57MyZBSJsPxz5JGA4BkNNRPriY6Kut1facYebv+JUDVZ4Mly+c8n91HsyA3U/8pFdX1Vw2wazDWBMM5B33/vGZkgOyebtkjrDaLkBIgJInJZNcyc7trUmuWzqUGEGam85UEVUrGAyk5KI7zqIBP3IN0AdY5SXpZy2rF6gc4rS35fc1m9hpmUMF8KiAPtJnHTPBYg6Rs2G2miJeTOpb+VQC2eWEB+qpjpBtr9qKbg6dpOp723/9MDei6Y5Llnz3XN9PEadZGV/Mz9w0/r8xdrdnjflZz3eDZ4LkVAy7zFbdsERMdsuJMOEqySH0h9yOAc87BPO8qKRBsm+5dsOe8l5rKTJDJtCV7KYbENhnlCozWBzQTVxmbBLMfxiZKuEhJgHR1myT6SigNDJWVq9ZoLiiJMzIqFlxgEgllnGeuY5MyXYn9NRN5sVdzjW9/1//eMnGPZvFq39uOQDsC7Qg8ziMwJ4gjKEUGJ1YkasbUfBaAJXBGAIdMo1umJ3aU1SuXlgvOP7esXb2yqHWQAkG7UmbnGfFzwRZkNt2ZczNAkigGo5DXnkyCWQu7iDmjGg2R1SuHQLmUu+6+S2CJDevmm29S8AZwI2DGSRCQRDCNjJFar5TPwa4lINAmSkCnRquDMu/AKTHrZKjbYuODTeNcYPoAa7zYuAFynM/4rgAfAwPlDW94Q7nsssvKv91xh8YzzRCaIA1pmXt11c2VYYbIIquGTD2MHI8mE5d1YSl/TGke5yFJojZz11hwXYBbQITuQQMQpwQtM7OMRcoykdlm496UlVoyN1IeeviRkHsBNuwoZzbIBf/ZnBewIWlk9EFaMI8+S8NV37YU3zYDGxt3+FxtOjBfoIdrAOQQbMJccrv4HfVVmXnn0sxE1jVjlge6ia+d4TyfUoqYqq2URWqeN9gNJxOCHdMcNFtieSsmK9TC8axg8NARY2v3OYPB7EnFcVWTFtIlWZqHsynPBNfngDIC9LrIrCJEMhGiORdg2RG9n5pkxbLvlUBEBIsJ3rInorMgXblTVhKrePjUg0xBrYFdvhLc6hkWKRDS56qmNpRtUf+XQNHzzOe5J1BXXXYCzkbAnkLqRomQTq1RNlup/fTz3ZBDbxKpYrLyuxSZ11BGyQvVLdbUngBuzA//tCETj+8TaylJbn+z7xp8MRfFpkY2SmYgoVhIO/xKdaDjOmlSJbUChDcBpGtCa6mlwGa2tohaPdVvytioNrPyGPaOVtZ8+c+45hifZJ76Jay77Vt9Etfd9zVf00wgrjnvZtwPYxJUwK9xD/VcyYnWLVh4ZcItGfgQhTbWiphImfCIJveSZCK1joROjlPN8jpRwrxJGXQa3XBurOU8RzIoijVB+17DCMnDGmNR/ek9oZJSBlPqxICfTRkVTU3LLfaWm29yUm9ouCxfvkoz0I3TWXNH5USphAXy2NgnGJtdkfhTAkQ98szUW2Y8UN72rj9pQdyME7D9YTsC7Qi0I/DLGYE5QRwLPYs+QIdNJ40/VI9VBsoEMrrpiTJvdKhMT+4oy5ctLK+84Nyybu1qNxaQTI8AFvCRRfc2TLADXd3zKms5bJ1u6VC+EsRlsCMJXBh1qD5Ofd/sDMYGeNPPfiaghHucpCw01B0eESt3//33CZSxqQISZGqCA6VqpwwGq9oTLLKx01b/np06NmABAJWyyJQm2qreBg7UvQ0ODssAJV0OcZXErGTH9u0q9Of8qUlLV00CfsAgQIQ/5SoZVvJILvl+ssbpNpcF6lkT5/OYFOvHOMjeOhwBMxjNc04AmQEZ12y5Yw2+GL/s1cT4ZbY2rf2z3cJ2aq+CPWOsJWUMpioDkgx2AGDUIBKQLFuysIyNuj4jG9sKuDTAQLaz4B7D5DEXCTZGhpKtM5g3Y2f5ZFPKlpbhfF9KPm0SE82+I/AmmA1SqmLwqhi1gk0pRwu4GQxdBrj5XQnqOCe+C5CZ7AoHN2vpY1hmlbI/pFZ2Ms2at4oFE9NTu6rWQXb2G7QM1kxUGjK49ikTJomasj4n2bwEoqoDDOfEBK+qH8tAsuEoW4GwCPYVXDbkicmI1SxmyBCbcj9/pMJEMy1/ZgKbDdIj3O6h5/o+GcyUPhu9GfMa/M5g7gNcJtOfc7+i9ZOLagA5JaNCQZDPToKepj2+708tXwTAuXF79gg0XMlz0fvjfM1SWy6aDqJ53g2MHhcdYDiBcfxUph/BSlVzJRCex6I25eDf2Z8vXVSb0skYsqrWzKxjLbVMpiyZvtm2MU+VWTBAJxQWs4C4lEvPOEdyKGe4X2r4HTJv7i97C+uLjU1qBjVrrFOOnOxbNW8aDpzUfsoJNtnHxvxMFjqTjWK3qetFfYAp0ygS5kZuIdcQ9Z5ze41cM3v+1JoYjeLzzuueey1Rm4Fo4fDII1vLLTffrN+MDI+WZfusUAJV6xEGSsiok8GNRJGUCVPsc9RokvgLQ59KYeEvfee7/6wFcbNN8Pbn7Qi0I9COwC9hBPZobEL2Dit0GAzJQwac0RufnBITNziAzGOiDJbJ8qT91pRXnHtWWbZ0sZp940bpjDAsGc1UHbtkfUcVYDayu8kcNbPBKV+ir5Ec80Zc9F8HH5g8DCmrjEOXZHOydO8INPAC3FBwDhNHjRonQs2ZQdyIHcACQFj2R5H4TjWVRi4p2+cAlgJYuO7hJLdoocxTMDdJmSUF81NTuA868wroA8BRf8EQyFlvxM2iiefQ0kcAACAASURBVGtUq7Rjh84bQIT5hBzNImNrAwYbU/AdBB24JfLhNKbg3LlWNmlqsti0s4lzZfyQltERlNQBqIvjMyxQ1j6MIDg/mCWZnlSGDWaklMkNmV7WTFaALWSOZk4dRCSodK3ZZJlGQhn1JQnsMystcBfSzwSqHAd2c8G8Bbabx22Ouk01xZ0M90z3cnIQ5CbEGXDLpAaDjjAxSQmiAtO+nkgaG41XLcNLOWH2hAsqSVl+v9eJhwS6avI8aHMXm8UYWJE84D4B4t1rLIBXZOVzLFwD1qhRjLFMYGPmJizlw2wknymDgbB3j75PKftLkwldW6JQ2LuGiZCC+zhfNQUOKVclBWywNYxQXnsOfAI4/i0r/EQDEQZm0N9H+vQsgVmvWAGmvEfN2rUZFk2vF3UDaX0+JXDpThhse7IwyXylUUYyczmPjBXsVpqyu5RsVu0jqnNpiBFV0hsLX1JlTbYlxk6gIkxXmlJC1qXmOdRAjvWUpvTJnIVstOLpXLPavA8+vdrkRU3X+9hm3pH1oql6aBpSqTl3nFA1dgGMm0xw/22ZK/r39c7OxM0F4pjjNVGdIMjX6YSFZazpSJkSRzH2Su6YXasa1YeU0pLuNB7x/HeCppTBLA2Ii6wY2emueu9xL5XQGqZFgRlT1SYP+Z7ld1qVYqdcziufz7mYOF1rJYn2vGLZcTPxybL14YcE4pijuNAuWrxMSVQbCxnE8X0kCaYaiRmpYDQONuVRv8dw9JTB0tR0+Q9//OctiPslBGntV7Yj0I5AOwKzjcAe5JQAIts3AyBS/sXmvnN8osyjF9XIYNn+yENldLBbjjj80HL2WS8rw0M0t8W5MUEcG2aYBnQtHbMJQUiIIotqiaSD2ipArZr/DqiHmlgj+vfIQdM27tls1q5fU7Kjp7caTZkBQhyvYrDmz5P9dTJb6fLIACVoyOPwbxqau+Dd2VIiAsBgSnKQQ9IaAIe3dEgEHLqeykE9wBG7dIxNeHE+YgGDKZMDqJpVm8nj+BkUW/pGYGVbcuSt/F2mGGoYO+FgJayw09hCwX0wEXw+6+UyOFfWONgigWrV9gQgcLhaBYDpepdGIlxDBofjk3WfLFvh67dVw+Dme12X50w24L9mKBxY2nbcYwYTGDGnAFCabwB8Bzpuuu6A03V/+bkMQB1nOqgzI5w94jxvAIaSMcZx/J66d1rOF4MWj0vOD4XlVe2gx81yyGhUraBsSnOsdKar9gXZSDvvlQLLSrIVJhMppQ0Q4l/7OlJLmwxTAioBtrzOAOjxCV2T55ONYHqYbgE1j3tFiQU7wPkne5k1gJW8M800qmCysbzsVlOZrFS8py8M7GXJepcptSYIibLeV7GWOf7h0teod6uZtfoe+Rmqm0I350j1jQFSk7nP+dM8PycuDIzsdplsp+dWAm45keblBjPYrKNqmkXk+/wZs608exr/mHP955JMqEB61mwGm+d5EjVx/QxdrAlpzuMxrcewBvmWEVfPUKOlS+VQGs/XTKC+9y7u+V+9QD7aZDSei+zN13+knqlUnWMNoCUDDwfZar0IxUSC2XptNHjN2uGKLQ85oaXIwd5FX83m3PEz6OQXiQA9d7jbxviqHcYkcs64xw3pbF1THI95HyPnJTXuVQB9JRAiOTA45LpUlBNbtz5UbrnlZrc3mL+gLFiwWGoY1QtjbIIrrFxfLaVMia323oqdhtnzHLACY1ygrnWn3PNcbt/RjkA7Au0IPJEj0Fmxz7JuGkjUDIYzkAS6Cd4sP7TDnrKYpSMN/fyx0bLjka1l2ZIFZdXypeVVrzyvLF40v0xOjivwdlBE1i8YhQKTN2ZJjzanRm1KBIcZZGVQbSMCW6rPpr+qTBRS4lXJ3bKWp3aey8x8Zn97WITm6DvNXQfRdWhW1b/4R3WAmMCtGeT7Mg0SarYmZUkKlYI98nFwX6wAVRgiJGjKQOsXOklM7fhKGuMXl1Y56uU1ZebZQZ7lrA4mm7U1MyVtbRrgWp460O2/FgXDjUA4zyvHTiC/qS3Lgv+Q8Dr67KuvAeiJdagDpQScCdRUC5eMrFio6DdHfZ+c4DxOyYTl9+jLsuYnmC2/B+CXdXV29syX3ibn1awRjcMHI5MmQDPe5wy2ZvilWCiARt7LJsBpNHmf6bjN579/niWj2pwjFcDZky5yjsnaZNznmtMJODJEn8soI6iinrWlB5TMRf81TqKfETGYmJmMSJlh71qQ/KMB3sz3Mp+hYHEjSM85laYje3retT745uzprfWzMdPz3kh+7PlAe/+O5hRpzrN4pPYoq53tmzQvSegFwyXWPwBIJjdmnOuN9aP/PlfS4BzKTIilsVbPuGnQG+z/LPe5b8Xrn8/99Zcel1wwgsmNGvBqrdb6ZDZPe2SxmdKdd92pZN/kxJSMTZD2s/8iR0ftIcY9QX9l8NMpwNDpqVifw/myeR6ve9vv78Xk2vs50b6zHYF2BNoRaEfg5xuBzro1qzFcs0lDBBAKCLQxTCtzl72j7HIYLl6AvOnpMjYyVHY88nBZsWxxmT82LHfK/fdbJ/dB9bEiiG3UDaDPH+jYIKAGcVVoK9CXMqWsCakt7N0AeaZXf1a5GWzb3a1PlqSDJHCp6+96jk32c8bvM7tQB6D59/hTrKO2xCpw956Z8jwDwx6WpREYpBSsWaif59oEAv3jMGfdydwRcs9l+roiAA1mrf7+RoY+gEolO0q2I4B5D8OTQUk2pNb4zPIKUBYwrHIiTNYhTTISPPpWxtEaQWw1J6r73JwD+e11jZRjYNcFZvCSAK/K7zdqpKrAK5meDAzzPWI7+xihuOR+8NIf2M75WO8BxElG54uppGbN52PWgFiB5kxmHY1AteGG2DO+ewMeZvjiX2kQF/rZlA/OBeJmYxStKHDCZqZXBbziuWgOYzoZ7s0S/5hBXMzZ5n2Yix3dm3OZZYEOyq9OFO3N/NkTMIUhUqKEEY7efFxL7iGzocMqCdBnXpPbgt1Fw32nr5YTVqzaFvrA89xJNq+rdfIjV7g6OZTrTvNPzx1t0P5sQ05pVtVSSpJCGzY8UO6+5271yaTGDWMTDE5IiiWIQwKv9b2SU/tqqlkqdTlJrGg6EN/XgrjHPPvbD7Yj0I5AOwKPywh01q9d7aoNMpmqDXKjV9g21YuNpEGGdf0yF0F2JqA3UIYHO2Xn9kfKyn2WlsnxHeX0l72oPPtZRygchFHK3Y7twAXjyJGGgt1puNRlXUXUK3FsQJwYPEwb+tzx+kfDMpg0U2kG4vnO/FkvOGmUBPUcMtQuje6qzV/vBYgTgKvt+iOmrsBf/b29kiZ9i4KEGj02GbBsRjzzbJg9UToXwKshWx61Ps7un+sNRl1wXwOGipWLWpBKrpUSxAiMbVk/OxunICb/XwM4pMw2mckm6Ko+k5dRHSCViNS2NIKoIC4y6EvTETtQZn1bND13WYxfMwC5ivmqztuwT471/UFgAHZfiwO5DOzyunqDuL67XYHcWdYE9WSsn708Vj4fc60k/eyaALOtFR9TEK6pMdcX7iX4e8KYuIp9iVvdAHJ2Sdw7MqKXRcm6uN0HIrm6lO+qdipk1TLmiJrMPa3+v64gjnFOB1bXl7p1RMobZxu3ntvc16YgNZDNqeln2CtMz5Ttmw57AnFNcq1ODPm4Fe/WJ6fcWxAHG7dhw4PlvvvuLfPmz5f8fp99cIoelvpBIG7emGrhpADQPHPNXiprMzlJg3oDuZoRbEHcnp7C9vftCLQj0I7AEzsCnTWrVnZz48uvTqMF+upQDK0iZ/W8IePnwAKYMUCfqoFSxndsL8uXLS7btm4uLzjlxPKCU04qAwARxcH15sSmgdlJ6VoWmftfMwvspskGbWkX7zo5v3u2sB/tftYtUUtjQ5X4jPCCg9B+uSAbcha/78Y+dRRez3BH9gziIjTvPePKMS5D295+Zj6/kFcpGMnzT/OK6GM1W+w+R0DcBAf9H9e3zDKwKZHMz9S4yx8AxPlq0lihBuYyVOmzye+xEJ9trkew1JQtNu8b99Iyquz11duUdvbAzcCsCsjiYxyLn6WpinvBUXNH7ZML/WHUKommD9ITdDmI7svc7wHENQ0ydE0BmPLnczEiszI/Ooe6fURKwxIoziod7rum6p7GPNyN6a6Y1Zg8s8y9PTEpe7vcPVEgrnrmArxVK5jm8ewgzsmLWsabdXGeq3ODOB6TNAyh1jV7cqpuM4xN9jROv64gLpMnNnFyqwbVUqap0Z4GrgfAhQGOJn+fPLXBrtde/7sffE4QRwIpHpcZmf04XD7beyunJFnKtcPGbdi4oTz4wP12ON65sywTiMON0wZagDglq1gjVHNaSyi1Q0qJQP0fjr0tiNvT9Gl/345AOwLtCPwyR0AgTv29VEdjGUpKScgOS04ZBhx2GMQR0EwcAQax7eSuHWXpovllx7at5XknHFde8uJT3b9GcW8d7NrQBJfLOuBtBnn8XU5dkVFNd7EEcXMRN2makZJFbUaZxVYhegNkVKUj/pk33vr3Bjy+LdMhKem9SXsH4urNvpdV8zUHuVE550XYHIiqyYA1mZy5MvNz1QmJwZst0O5TjfbXbhlURDjbyBKn4Uk1Nv0kRaVw7HPOq0mdGed+M9DplwEmE5dugnMxcT2nkxLRiolLKW09N+q+g2m+Y0MZZLFh8LgbkAvs46HtTd27D90cTJxq9BryRceOzfqauZnKmReOugbUoKKWR1bNrOdacRpfWQH4dIPM+5bJhSp9P3uvgCZDOdPX7u0VPmEgrrrRkX6KE4wU0KxMXBPEeU7UK19Hz8zMV5rj435tuBoOaS1W8/SWidvrOr/sa0niDxOPTMzMOr8aiSLNyx523TN1twRW9bDPPmvnAnGeBpYs93xnPFf5fDwqEKecTccOm5OTZePGDWXjpg1l/rz55eFHtpVl+ywvQ4MjZuJGR+XSrHLj2B/FxMmlMtOtLYj7ZQZk7Xe3I9COQDsCj2YEVBOXhhtNNkIAhmLocKW0ScNQ1TyaQjq09SNDA2VqYleZNzJUBspUOe6Yo8qLX/TCYOKczczqpx4mLmsxvF3G/5zKdnNhNyjN5tOWMs3MiwX8mTEgTrbG7oQzh5FZdO8sfKNhb8e237u/9gzi/DlMP+y0mfF9xQjm1fQEzdn3Kff4/GUydnPf2ub37PbOPqe65u99NfWrlg45kHEtkMFAslW1VHT2ADUjodlYwH7M13/OtYy0/k3F+DWMazIgqiKvvJ6K7a043wYYbRoy9gInX2MGchgHxAGrbHzfTKxq4mIuR72jkiGwubPIKfvvgWLER/P0zjgzzU5WAWHUCqUL3VxGGSnVNTYLkFuxwzXyrtiqvQVxjZ6PM93jvbnkJwrEKWExAwsXs2FuOaUe35xrjTsZzpUzXacSV1qbvEpWz0r0FJx9xes92q8rE8coMG/VIkA9Fgeq/osG0rO8Zqpt1QMYn8lnupFUqReFGtnvNlfmmMxSkFcPZn5PPvW7qwn2honzvhIQbGq6bNy0sWzetFEGJlse2lqWL19ZhoZqEAe4M4jrgCeDGUyfS9aqUH/Awu3GxP3BnpbsvXmU2/e0I9COQDsC7Qj8gkags2b1ym4GALnpGUANup/Z8EgVuFvm442y2xko47hXDg+WLjb3nemyaP5oOfrZR5QXvuDkgpGkXASjlsisBDIv6hUcZPawcIFy2JCzzUAycU3r+dk2ZYHFBBnZGwhZJWxhuMrVbJI3vvx3snC/SBAnGV5Y5tetFOoN29/VkFMKyBrsVT2uqrqxAIFsvNHLa8aAUOM722vu3zSDT0uRIoinPUHU6KRjpkGOa8XqIKL+3khyV+BV86s/kM83zXghBlWaj41eRp4z0U6gUSeXbJN+H9+Tc6s5xyRqq0wm89xrV83UwzmrbykR5jwCPupoXQd5PXLGJoizHtZhlcZndhBnCaXPuZbOpotrb03b3j/vwXJnaJdjGPdrSO0yZn5Rg5rGCz1MUhwrmd7/1UFc3OioEwoNdLVizfYc1XRKLf2NVU5uq55P/a+Kqcz6yOxrGHN9L0vwesx/9jhX+kC6l576uuaS8e7x2LO94THWVPY+v7sfHFt9Nd9m32C9jevI3pKz2l7OaGhSAziNQSNR5NXaz3+uefmMe12I532OGsYmiKvGOJUYjRrWR8PEsb7kdXenumXz5o1l8+ZNZXRsrGzauKmsWLlaxiZcDgnZCsRFO5V0qZQKR4nbNE9hvvbLKd/dgrjH/AC0H2xHoB2BdgR+8SPQWb1yRZd+NgTLWYdGLymAB3VmBHZiYsISPeUi6OnZAKanJsr80WG5VE7u2l6OOfpI1cTNGxuJAFidSCOg5U9AmkLxsKavWaDc52szjDpz6WBnYFZfgQqINgqxXY+VOn/3dzIrYgCiEEs/8y6sOit6QanmLzflevP2xs7/OI/sexeBWl3hF1rJ8PpqZHKbwa8D/H4AkecRUUEEjjNJKx1P9AKROk5qOmfmsfYA7ypQZctqXrmhJ4jzuDXPLfq09R+6wWKlzKwKEpsufHPV8DVZqd2Qe/UFu8mtmsFo/2nRL8l1enmvnUyo+4bRCmNKdt3JzloCbD45Jkzelfh3QL8Ylwz0fIa+P8leVo9vOMHSvy1lmP2Bc36mmQBIJjTn7czLgXnViimNmkSebQW6wVbInCgAnuZ9GLk0z7HJC1bn1y/3rJ6jWRxe8/Gopk2v2U/dA6zBmszJoMQZzhVOxs0Te8/4R0+3an2J+Z2Jix4AMxN3U023uYxNcpLufmKuIM4ZUdfNxRQJ+bqvq+fxkoHgHOPanAB9XzsT+Mnm8T3zJtjqam0K5jYnd79MONdQn2yDnY2CwLmSbA05QgWIqnPZw1ow81x34q55//J9ub7O9rke+WT1ofovlWpjt9vZMDbpMyVqfne1hzWlx07ZxNA5OZCz3kxz7+g1ZxSSbii0ei3psgtpSKmn5LPUU27avKls2rihzF+woGzcuKnss8+KMjQ8okPDziGnTGOTWHwqU5Pc87zNsd7ZLCz/e/3b/7AFcbNOqPYX7Qi0I9COwBM/Ap21q1d2h4NtYzMkaKW5cpqTZ38z79neRNg4dk1MFmX1u1MyN5k/QmPTSckpT3z+c8voyLBqE2hEKsBTbV8Yl+xuSJHHn2lDzmGhYH3Wuq4ZMpnVMWlr0GA7uAabmUSPnehJltJBmz84w6mgP90iQy6VBgd1/UO9OXuH5o01k9UTEEWklnWHzSx4DfISMPQZhsQ9cEAdLF51TmnQsrt5y56mVZ69N2szgQkE+J6m0UYzzmC80thktu+oWYmGMUiWUM0RuM11zslg5Vxo1gLONX8GB9xc23JdA3auzy0s/I01C1nPWN/LuJ8p/e0/9xmaDfNdTKXZQFy/tLF5Hdn3sN+IRM9fY67vPk6RlOhjW8yKu/cjiRkxltn8OXrVJRM/49jPxaT0MTl7DJwbIC0TBB78hkw1UfSeJu9Mvw8k1OzJKOfdTNroL7X0cW9ZqLmMTeY6TYG4DH8bLG1+Zi7ma04jmj2MzYwOpTMw2zMxcU0QONNx8l7VjLe5qtlB3OxywT2xbY9lCuzxM3tIFMx2JT7X+ioNvnqvPEGPk3Sx7lXzeRYQ13dfes8/1p8EcTGX3SEgQGy3K0OXTZs2qlfcggULyuYtD5UlS5ZVcspeEOf1QEcOmafrc1kWOO+p0ulOVeoWzqcFcXucVe0b2hFoR6AdgSd0BDr7rlvTRY5iNsL1GRMT45VNc25EVWZf8q9O2bFrXDbGtBiY2LmjjA51ytjIoEDcCSccX+aNjZah4bBqDxDn2KkXxFXBc1z2XBb6lrXtXTKwlqv4wFmblpK5rLsTOyF5oAMtg71wMSzTZZyxCKfMBIKOEZtW9TODOG/4/n/1afv864x2zQjuLYjT1zfQVDJ1vT+rv2dPM0p1gzK1wYXUACfHoAY3mZGtjyaWaY4eWPnOHmAVAc/cQGQPZ9wI8PuPsycQl7VhrpWsGUeDtGQh8+eWjep3Me36JYXVvZjB5Y7fzQXich7kn673c7ALiKsy8T3Z/D3dzV4Ql8esnVrd51ETMkCcJapztV/vY12a55NkzN48l416o7y2TBDoqvrGcC7mfc5RSDorrzHGMp/fKRrUxw2t5kuC+L4m883v+f8biGvOr5ynTXnyXM/ObCCuyfA6EWU6KJN+LYirW4o8HiBO4x/7lQllJ4q01pSOjE3uv/8+MW7bd+woS5bsM2tNnBQys4G4guswTJwTnnzvGy763/Zu893TEtX+vh2BdgTaEWhH4BcyAhWIS/ZN2foJyykJ0DMIbGYX+d341JR094OdroxNhjrdMlimygnPOaacdNKJZWy0ZuJqHiNYqq4laj1BWoCSuYwX9grAzVjr4C3OQVyz3svNt+VAGLIRm7wEE1WmxUqm8UsGwtrUpmvGyhF+Y39TJjMztr0ATjF61Qwbtq+XsevJZzdYtubxm4A6YqioCWnW70SdS+P7ZpsxCeLSTt8MpWWlVfBXyWp6QRyZ4NlelfTWF91zrPxMD4uWF7OHqZ1gtQJUjc/NBeJIINTYtwbP+XUN7m23Hn8Vs9rPxIU0sueUmwB7DiZO9Y3NupvG3/vv8d4/7SkPrmtOe5iOWRguz7u5X7PWxP0cTFyduIhvbzy/KYfc+2uPdyaIazDX/CilsWLlmiYkjb/P5S74eIG4ua5vrvk857gEc5pJgXyOZ5QR9h2oqo9N8qxhEJRuqi0T50F7Qpg4PRPTWoJqEM0/bJ5lxl8ZtbJly+Zy3/33ldGREdX1Ll6yzH3iaPY9ZndKTY0skZgTxFHXXYPGN1z0H1sQ96gXo/YD7Qi0I9COwOM3Ap11a1d3qc2h/o0XgIWaOMxAMpPYZI1SXjkRAWiZsrnJ8CCtBraX3zjxuTI2GRzoqiZODUUbzYxLQcJmtstgpvf1WEFcTxC6m/OYM8WWJgVMilqhykSkT2LpKM+SSp1npDtl5RyyFtc0JYCbCcQ1icNmCwNLueoaBNdDOIyNDVnAZHc5ZQU4AlQlKJT80ZFVsHSGJG6S3gcy+8ac39vhzf0AE8TtzsL1umTqu+co2aEWqV+qledXubo1AMBM86F/6js+j4C/r5eTrnJORqgGcVnfl5LanOPZXN71bAb0+l3UxO3GxDVA3IwRDnMoMufVtcRn1EususdNV9RGgDjDsz834DKIq8YixqhivmQAkQ0L82nI+srdn8dqvjWMNnqA18/LxCVLH/fUf/hZeNxAnJJT1QNWO0pG/dxsy+3jBeLmjIz3huGc6YTTMKPprliBjlxp+j6YOLqHYavHSX9r1AK3TNwTD+K8T9jwCRDndWxaEmn2pm3bHykP3H9/tS/NX7AoQNx0GQljEz2yOKKGO+WMcspCPOD9QGqLbiktiHv8ArH2yO0ItCPQjsBjGYHOujWrurQOQEJJSOdecFPVn2zaWP3XNVIGegnipifHy7yR4TJ/bLh0p8bLSSc+t5x80vPL1OSEjU2GsOx2AbqjS/rRDVUMX7+c0k6SM7+SIZvpt5WkMPmEBpBzaGomzrVk/i/ZQD7bC2AC7KlhucGRQJfkZ9OuIaB2bBAByywgLhRrPtcGgIuT72d92CzFEFCgTn1hFTv19rerguoZ5JTGN83rS4fQPM+Zx9VXYDll1sQ5WHNA3Xvc+hgNgm3GA1uKmHIr/zVBWMoaK8lRWIXvDdtaM3FR2V+pVvsNXfpOK+o9+Kmv1UCNeer5jXTI/+XvDOLqmpeZQJyus8FWVHG3TE0cCPXUPfUAv0Z7jT7JZnPcPYx700PODpxOPDTGI54Hgj0HZjn/Q1ZJQ/OUWc50Nx+vmjj1IGyAigaYa7JIj2pxi3lr8F3XJFa9EvMGzcDGsQ7M9no8QFwPS/qoLnLuNydD1DMHPKFqxrVHvtqc43HsRpKtlp3Whk4tiHuiQJyBVHoPp6TSII66Nf+OPnGYnDzwwP1lXEnZjmriBmgNNOl2QZRAaC2hAXgkS2YCcQUQ152IPc97yhsv+uOWifsFPqPtodoRaEegHYGfdwQaIG5CwSqAjiCPdgK0GGDz5u9NNo7NARA3PDxcpibHS2d6qixaMFbmjw6VE557bDnhucfL3cpMXARSKVdMEBcIoAoOIqCYq5B/LpalCtD6Hb8CoCAPdBBmZsTGJgY5Yh8nCbYJ4FwfZKlnDeJ6i9eDfqr0ZzPIKRsgLtk6B2wkUMMWOthONkhtwFOT2izHxkYD/OzOxDXvQx1XB9AIFs6Z09qB0a0dZt9/9Zu0yI4xMdCxk2d+pwFiL4hrFvnvNhmbtWtGQsEWWkZaA2mf21wNyZvH7gdxzUB4rjliTOnvSnDFvWd+14DJ31SDrmT9Qn45k7FJJV3rBaycy+TUxKwgbk9znTN1I976u5vOqTM//IA4t/No1v0luKeZtN0apyuWVq05pqbVX2u2WVLd9wZzmkBhN7Z1tlVphpo4Me+zgLg5puweEIxvc+1OORUJEt+fyokzQVwDzP2vBeKirUs/m7ebUqEhMW+y2Q2mO+dFqgdaOWVjnXicjU2SbctVXOJKVA7Jwg2SCJkuk+MAt65A3COPPKJVY9n/x96bNWt2HVdi+5u/e29VoVAAqgAQpFoUB0mUKEoQSYmiKIlusVtyDz/A7Za6o92D1G6HH+weo8MOPzjCD/ZDRzgc4Ve/+MXh8C/wP+hw+EmcRLJFQBJJNQhU1Z2+wbFy5cqd+3znfLdQBAq0fa4E3lvfcIbc++ydK1fmynsvFqjyAsQtV8tyaiBuahkyqLq18ewRNinlykCc1mmCuH89grgf1eMavz9aYLTAaIH30ALRYoBOvEvIT0pRiqXSG7HcwyliDzdIsbvCJIqft9flZDktJ+t5+e0vf6n8wmd+rqyXi7JcLsyZlAsKXw1kE1sWePqY+dW+N3gvOd1f7BiZ2hi4+QYABNCoEf4KYsSsOU7y2k2tkgAAIABJREFU6xBgYRpXEr3oni+K+Ftnv+IV57VqGViktuT0RDqLTPE0hk+KY1GT159OyfTPNFaOSzIQq8wPWdQusMmMTgC0tqrPgU5S9HPQFeawFEyP7CfGLsZOIN3TPCMF0B129ZojS0k2KuzughR2LDdaHb9UR1gvJkoGGy8jvssPSpHUQBqRmqeOupCND2L3WgnoUt8oXhjBHh8cv4faI84SeE0AsrJ7cnyNdXW2O8/bnE6qKRxASeN8U3qdsXxUFI2xDWVGOG+cbwaglR7noJWgZ8BPa1CcG17j3jwTqVlyz7PanSqqMw2GqKmJS2IrPSm0xzxKBU4iaJPmL4CsnS+OKcDHlOKhHwPHisT4h5rU0sHXqgCIjh3nxrQ60lvsidf6LhA+qGerRwogVh+EKqJj8zb18dRcDxTXMnlV8Mef1W5Kpgc9/IHzZybPH3wvRYb6bjhHjpr3tU73z4R4bgeMOHjWDijLX2+GP4JSHV3O7vdDzCmNQQpoxJzopLvyda5GrE+nqWLtIs9sn5pN0T4E68rGGn6/+eabxryhxQAyL3dbZHgsrCYOgVqkU3qehKf18x7C1PuNqU2rHQ9s+XsjiHvix3H84GiB0QKjBZ6FBSYv339pDyYCzh03ga05FWLiFq5cKXYO71skez+z6B4y0SBHvJjuyslqWv7a7/52+dmf+URZr5dluUAT1qltFgBu+/3UIuLhJMjJTo5jAzDkAIQlOoxXstBRFsdV+LglevpaPmdy6iPN0evIKDxCJ0FgI7NakQrmu18GJM33fD9mLRwjqSxIp1ON/mRIJWVD9eEWA1XuXz3bfKv3rgYChLwusoqNAmBKy5OtzRUwAOMuQ4BEHcMd/5qIxRpDV/ZsHOKI5BNAtimZ4TVGOmP4iC5z33WKj9WgHXtAxM5llq4yeFXuXECmXlnPUYM1pDBOX78rjrsalIO9ZKP73BhdR25TNumIGujK8/2IBHpXVbDPDnoelCZMR89bCwwY7unTBQ9t0qSPPslK1qPuaXU+/l2BTqWtHu0ZyYc1gJpAi45hdboCcf542xigLlTPXs81h1BPGifNn6bO0NcWAfCDtMMkrmQBAMkLPomd0me0DkUtrNfEsp6zJyqj76b1sHtKBh+GU9qPXSKCALnvWX4GG+B4cBAPkgwcfHguqU1I/xezwuu7Mu2NIK4GHQWoDgBhL8Cr99m7b/i6K7GrvF9xLjmCUyq0jTNapFBZGhstanff/uFb5Vvf+lZZn5yUF158ybJM8FXs5RA3Qd84q4mLDoW+bkU1KsDitpQdM0M07//2mE75rqbR+OHRAqMFRgu83xYwJg5pVKqVgVIjHH9E666urpgyifqh3d7SrdgsGKmJSMsCCEHT0Q1B3HpW/sZf+yvlZ376E2W5JCBhrRHqx/w7SA/zPVAOe2aKlGJWHYDcX2g49v6kIE5gLB8pNuKGWcClVxZR32tU7VLaXQCExCoFPdSkKBFI6vOmArrbWf8ubMGyWYCbVE+H13pBnKeDWbLoAQDr1lGpwXhl6Kh9xrq/6uc5U2EptjMW0icQZ2lpAHHuILDWsOIbAZMaRM+pmIwsq0hfoMRSW70WT5HnysTVSD/bGhz/6QNxDsXbblY+5gJhvUeVFH9Sj8TnwkmXOpzX1dnr3oMQkXF9TgBQIE6sjzGQnZTXY/Vgx0Bc3LcDCTyvBiR9Dh4TDvpAQRwNmuq1PMDxFCDOvpKZqSY9lowv/eHqeosFzQ50L9ZIji7PE/8j6jyY7/cdxGXW9AB4HAFG7xOIq6nx1bIRRDkSlKARh9m4EcTVtWaSWEm1GEBd3HaztTmPEoaHD98p3/zmN03I5N4LL5r6MnYdgbjZXMFVhRcOQVzZeZ84r+c1Ju4Pxpq4m/ad8f3RAqMFRgs8SwtMHrz0wp6grAp3mFoh+sVtrsvSG4FjEccGgagemLrFbOVNQXel7K4CxP3Nv/5XDcQt5pOCtCWL5O1LQS+62XRhf6NPU4CiDHAcpPQBODpMw72sjrITxyKruG/VHUXaS2LrrI7u3TNxAkQZoMbfArEuJANQcn3FInLJoA+BuMpUVSaOJBAE9JVqmZ3TqthYM9LS/bhTSiffRsV9YB4D27wxIimyrM/ZnHFGsQVxFShmUMi/BeZUkVGne5PGOphClevVhh+VPhDXZQpyjd5NIM5YHFdUzbVaipAThJHR5GelNsl/K5ptf293Vv+oH6U+5rvJjHT3Lo+9ZxZ21cv4XkLXeT4eHrfO9XezCGW2U0DsSZm4g3TETouBIWbnqABOz/Pe3PfAeqA1cOje8/sZoAl/BFP/rJi4Y6m1SI0fAkbvM4gTyxkst1jRwUn19CBO/Sx7D30UOB6Z4T+GTJxdrSlS1rWdzb5L2e42ZbfZWBAO2Q9vv/NDA3EnJ6ctiFssy2q1tL5x+OI27NMP4gDkOJbMGhlB3LtZFcfPjhYYLTBa4P23gLUY6IqCSI4fwibL5ZKKjABxM4I4eKuz6ZK90iD+Ua7Lal7K2cm8/M2/8Tvlk5/8GFp6G4gzR9nEURZlCvbuCUBcQAnV2oggeh9AXDibPZF5uw5LLXp6EGfH6KSLssYBNYZkPPGjFg/GeqVaHUtvSuBKjmT+jFoIZPUyTZ36XW3+lW0LBzoxcX1ArgVf/FcAOUMNLbDKIE/XUZ16B3FWB+NAMdKDqq2OMSJPAhDeHxBHr6kPeAylU9J/rSDOfDGkLZuITlWczEEIgcBjYOIYGBPDxxRBpFDmxubDLOYHwcRV9iYxY+5cHkvPOw7ict1kZfL7QG228ZPYXXNvBHGHs/NgbfKVs64zQzP6RwFxR/JG/z8G4tQnLmp5bZGrWRwzF+763ve/V/74m98sz929GyAOz/bCQRyYOOxpTwriGIAaQdz7746NZxgtMFpgtMC7s8DklQf395khyil1YOJWSzBuTMcCwEAjcFIOaEWwI+M23ZX1YlLOThcFTNwnPv5T1mMG6Ru2sTtYeRIQ18dc1deOFXo8+Y13QYDq1Gpq1I/OxLkORgsADy4RKWMAiXsynLDTXKmLys7qazGQUhOTIIiN3WBWUo+ypF9Pronr9pTL4Et1P2T+KH5A9o9OWCV8xMTVxtOVgXPUZyZ2dbRUT9gyJi2X8CTgLcCrI83MEjU1RIEu/XqOJXSp51YSYcmAANelNGCxEDWdEtFsiBJ4z74kZBN94jqMyk33qfTLoRmP1CoCEqYxg0lVvd7708z66WvizG4h8nCY4phBUwPMjybgSQ6ik6KpoU6iH804dgIuPY+rvdTMyg8wnZI5svUq22fn2TNx8UgltqhhaQeX6KcHcY0BnnwLOP7JH1MmjnGvlonDbNxur419R5AVaw3UKcHE3XvhhXL3+Xsu6DS1gCz28ykyZJQ1QLkUMm55biNTwEWZtKb9/h+O6ZTv1RQbjzNaYLTAaIH3wgKTlx+8FD5JpGlhXd8TWEDhSoXzAHEAduYf72emNAlhk+lkV1bzfTlZT8tf+w+/Uj75iY+V+XRiksZWw2VpHgtIYbBRtiMNOR1DrEKIWoQYydOlezWG0mYl4BB1ZtU5q46HJCbfPRNXU6zMWrRZEnLBn1BLNNy1g63R4gHRUtYR8gusn8vsWAuG+BmmIdIZ7oLH+vkW3eVsRRa40yOszcEbf8FBmoBaUhY1r1YA0Y/hzKFnUSXGrQKmEF7IbQvy/QrYdMbrSSd9HxMnQJBZL6V8KQ2y9/iNsEnL7EQ6paVadtMpycKpX15WjMy9454k1S9f1zEQJ5+ePQdRQ8l6O6VxHlNC/CCYuGiz0NN+oJu++KQgTmMq55O+L58NqwLyes7MEOmzx9o+/LgJm1ibiFhbCKR9pTGG5lmnU3IpSOw6Fz1e07HUzx+hJu7/DyBOabr9wibocbop11dXBuJQ8vD9H3y/fOPrXy93n3++3Hnuru0z08nMQJztydYjTpWIQyAOdfCeTmmtZvbl9//xv0ohgyddicfPjRYYLTBaYLTA+2UBU6ek4+69z7TfosfV9caENhilY4sBYxUseo6eUvjOtswm2zI3Nq6U3/7t3yg//6mfKfP51KJ+8wXljNGrZr+n+lsEkKPNQBYvqdLfSgcTprHUw0jdq73RTARDaW6BVTKwqE5Ekw7lVs0qeMRODpysWXBl/1owRVDWPV7UxfgxAiwl5Uf1oaO4h9Lt2HLgppq4Q6pNtVexKztg5M1lYRH8uwseondeGvcKHPl9u8+kfCcZS3PPLNWG9lJPMzrRdT7law62TkxcT8pT1NIk3YhwSHPqZsW6tRVBRY5xXbpeiHxkdUOlGeI+1DeuMV5gzgpwcyplOP7eVLphct2Ftgb1zmTLA4INsnCLHdPvqxHbCDvWucy6PA6WACTrGeks2zPTaehtt4HgCdqDQFl24IfP85Cf5g9WagBNEoqva7xDKTEmXpcabkEwmTgaml9Jab8eTOq86teo8/J6yRJHKMLFKVsxHYE5YymjH6QHagTUjyhFUgWwbShPu7NRPNeCHHQRoHGDx62Lg6b9jqXGZuvVkfF7xrMXz4BnD/ipxKtwPfP/9c9q3ui54EJRJ8UxMG9BgJ52I8pmCBa5FuAGiIv5n+efmex9YuK6Uy+f9xgcOcLEVXvGtG25Wd/cbOr688F1or3Pg33DP9+sz878+/LgZuLIWj0cOTRLzQaQQzol1ptHjx+Vr3/ta+Xs1q1y+/Yd28NwfoC49Xptgl0U7fLVZo+urh7EdJsBwEVNnNWMl/L7f/gvRxA3uHqOb4wWGC0wWuDZW2Dy4r27eyhQqsm3+sDx35QmtsXe1AmZUolo33aLNMp5ub6+KPPpvixnu7JaTsqXvvj58suvf8Zq5aCOBSYPLJxtGoZZJlQmzI1kO46RbWSIHs6mAWosZW0yo3CE92uC8wPgYG0PoGxorQ8ykcWdzjZRV1fMAh3i3ijv7o6o2CDv3ZRBXHd41LONe3VyKr3RMJ2z6khWIJRZOboF2ZELR8ivhU6yu2JHIto1tZHXU2vTeA5rCGtNzVkXxUbX7NkXrjPD5sEC5nvrnZ7WN5BKl+x/BkBNWx7VXTBxm34Vu45P2Z7Weg3WFgzhVPnJKMJS2YAK2jDvfIx8rA3EudNtwQVzisPTpW+bm6b7PeEoua4NEXDct81Rrz8zW3hPRc76lKKrO3JEq2CA3Zf3DdN5VSOZx0y21rwOdsnHIad2+k1EutTxJaYGLLqfk027DcRhU/tWBmPpeWieDU7kppVCtL8IUaH0mWEuKcZFARhT4XQgpzGs18y5aGykgdlUj2iKqHBq61gP2Sj6xKXgTeOs+xcPntUbQEE87z0njnUlbJdYrWM1X0nY5NjakYMSnCs2mIPTRM9X2Dqx91JB7ftyTdMWcPBnNE56DHENXc7wfI15P/DVpxXCunE9dIXealcGbLi21JWtL5jI+algQA3I1HT//hYD+I6Ni605WN+35atf/aOyWq3LnTt37dnEuo+auNPTE65G05kJjHFJ7BM2gWCZ7//+XP3eCOKOL5/ju6MFRguMFnjGFpjcf/GFPRx51GZR+txrs9wxVUpfAB6L9sFRnhqI222vy9T6xG3LalHKr/7q6+Xzn329LBazcrJeG5CDQ09XDyqYSKkk6+T/36TamEMLR2tPcIDeaWKCKGqpSLeng/gGYwyW6msUkXdwaJsjnOzEJjUMVbAYdOZUv8Qtd9hROAbiAlykVMosMlID1Sm+7gAiO3WZ/euyAN25Un0ERX49WpuOSyeB37SaKdVLpYMFoHRbHHMyec6WRdHxoZTmb/vRK8tqzJdqxVxdUzL7FjTI+Z752njlAQCDjXIWR4qokTrnNyrmhbFrhZurI2kCIEmExACSn5dqrawrk9OuNgG4dwVABKZIINEhY/piBfjBivgdaEz1eYE4XnanGbwDPNWRRW8yz6HVsaKutSdufqwmTg5d7xqUn6kYzQp8ZJlgH9JBDoFIZeOeFsSJVRVz3WUwYg6pmbYDOAQyUCeon2CHnF3K73XtgLUI37delz4+sBnWM8Y+0ugmxpLryPDPBwLiFEDw9SkHmI6BOGvP0AHpCoTkZ+ZgbRKd5JYIEMMV4ni25aDpfgxBnGKIac019WOzd2UcD5k4rks14Mgm8A3IZgQy2FvLE7E1a8fWP9aqZFLOHz8qX/3qV8vp6Vm5/dxztrcTxLHZt1Uyoy+sH64PxE2sQzgBpcb19/7gn49M3JHneHxrtMBogdECz9oCJmxCB5UMB8COnEc4J3BuybQoc8pDjZZOObN6uEnZOBNXyuu/+HPlVz7/WWv2fXp6SnXLHRwdtCgA44c2A9zMhhwbSf4zndIVAT0lBA6zmkgrop4l2t2XD2frQDwiTlrPHmyCR+TfExCXbi7AV2LWGsqwM+qZRZMzH07nMSYupeVl4CDQ0z1GdqQsAC8WLjF/BGH9I2WwfDo1JpQMLhk5ARI52OEIpDQspZ8F8HCHRV7CkDplZX08YUxOhjs4EIYRgBMrmx1s9xmT00hAIecUzpDqyTj1ag+3StLVtgE4LeejUvnckJ6CTJtX+3UB1hCIq4DMmWSxgs58ECi2T5FSKiurWtlbOYNSruwHasMtPGqq4iETFICGk6XerRhRP5nGIbMgTwvi7D5g+znWoQqaxWoLkHNeIzAElphsHZzZSIO0LAN3Vn0+Dy3CmQFl38s2nboJvjQHqUC+e2yB3qFzxlg6SGzm8tMycak2MJ+XAZFuKnR7ZREoSy/HNR25nrBAnhMRTbqhZO59AXFHQLXP45vG5Nhmne+3gttjIK4GJSPo0VXCHQBxaPiNFjVUO56W733vz8u3vv3tcu/evXJ6ditAHNoFoQE4rgJ1cZbVYjfR0+wb2S5K9fdx+tv/6J+OIO5Ze2jj+UYLjBYYLXDEApMPvfKy4x6mHFZ2hOlxxoaZo8R/a9nf76bItiirJZzm67KEsMlyUj71qY+XL37hV8rZ2Uk5Oz0tc2sWjpRHgLilpXQoF78PHOTXDMyk1LftZmfplZTlr7LtcKjQDgEOOBw0nBNRc9yLUjO7pT7BNu1RU6DI+nvHxIWz3mP8mxi1uolzg6X/1v7uG1MmhXrkNLFtca9+nBzdlYNRHf/Dcx5jCgzEeYommEk55Yj8WqqmO9gEdg7eDfjgs/IJOjLwT1iTYseWIfwPpdR2a8uA2hCgiBqijuCC5j7nSw1kBDAV/5dSNZVSZjVE2b0x5JAvbAAEp+bhXSbuIP2s8bb9H12XSqnPXvNFAKqaSc5IA6iD3unNIM4HlEfoME9dANe96/cexCHlmiBOgQSB6tqqg3ML47rZbGwOaE2zxucxL/0ZO+KmMt2V54zgBUCh1w0P2raZD4fGP/Z86dPVdu9BOmWneb3GlNcBex2rm0znb+akB/du2m4T0Mvr3LHU6+FDPj0Td/Qyb1h/brrFsCcXvxTCGQZxBNCHdaGqf43nroeJw2ew9/EYu/Ltb3+r/OAHPyivvvoh2wuROon1mDVxJ8wouCGdEgBuqjpdD5T9xyOIe6KhHz80WmC0wGiBZ2WByWsfemUv0QM69KzfUZQZTqA5O9iPEshDOuX11aacna7KbntFELealo999MPlt37z18vzzz9n9XBg38iqUKESAidWIyA/tLN7Z4AjBoeMHBgfiqpURTu68XCiLy7Oy2bLjQoRR1y31S1tN8ZYwLlvVAmDVqnpUHLG3wsmLoO4rpNGsJP6wbktcopNBW3mLcd8yICsO0nM8R/o2VZ97m6fM++pNcDC0Q8Z4kydwfJ0oZwuaqmE9EDc/1CKJB0VCN9IZKML3G+a/C3jcSiUIUaBc/mwDivb2dUHvNaynZdw1KPeL5ysml4U1+EqkKKrxf6IDcpMXL52HTuzl0qnNNtpLD3tVZ8z5qjDlmqc8jMTbF4KABxLp/Tk237z96lH1knVfqfLxh2kGb5H6ZRW1zmzNQsgDv/h/q1uF3LrTL5uQJy1SCmlLJYLE20Si4exw3gcYyrxfFmdozEeUOqFKuC1KcoC2L3beSyjHXu+Yh2Iefzegrg8cAHiuhGv9CGxvU3+Y0q1HXp2m3TbvKbYID37dMoWXHWu+klbDBxZqJRCqf2UJj0C4pAFM5TxEKJd/emUUCKFfbcIUux35Rvf+Fp5/OhxeeXVVy3gCcB2fY29cWHZMbv9xOar1c/Z0n7IxE33kzJpMif25W/9w/9yZOJu2pzG90cLjBYYLfAMLWAgDmBHLFvUDnltmilXWtG0nFcHeWVWLi6uy+3bJ2VzdV4Ws21ZL6flwx+6X377L3+5PHjworFirFVjw2z0iUOUFy5oV+ghgxMKjcBhUr8riKhQgEMbTqRQqtbFpcN1HBOW2NCxwwZKh+1QXELshBi/96omTkIqSu+iD5ZYkU79W58D2AfkjoK46Nl2KGxS2bd2dqlUxVJKB4DcUabAm5YLRAgk8F5rRL8m7oTr2rJXGZQ8aSQ8pVIKZgYD0yeU0eOC6CX6T5W+5HyQciHrTgSQxF4SnTKlMfdiw/uWhjwje63jNuDRRYI0J7pMXLYn5jrYntoqYBsgTk61fV9OlwiVHvb2GIg72mLAHXXZANenVOdmRnWYFoFouoqHgPpp0ymtJs5BXKSCO1NmTIPfu64RwBegCyAO97Bar8pysTA74li4dwQVwNYN/WA9O3/82IJF69XamOSrq2s7HlhnSzVMACWYJr/voeM+axCXxzCz8prPx5i43nH3eXfASKcbJrNcwxk5AMIczuFA0fB++CMwcUdTUYeT/fN87rsuC7S4Emxd8xS0OA7ijlmAQZ1DEMfMCwqbXFmbgWn54z/+Zjk/Pzd1StTFNSDu5NSUKJFOeUzYxHJvEhOHe/2P/sF/MYK4Z+icjacaLTBaYLTATRawdEpjxpxpUPNpCWDAsZmbUiU+U5kKsGoXF5fl9q3Tcn15UWZlZ8ImH3rlxfKVr3y5vPLyi2U2p7ok2LcyQQ3J3B1junQtqKEDhDo3qFDCMSPzRwnucJJNfMWVK60HHVOpAPJwrbgPRdeVHURGo0rh89w0jW2rIZPfI7YymFrEer1uOp/EL6gShtQtgpnMuhyk3nXYrnBwJLJyhCXLA8xgL68oMqOSM6trDecysaCmGJqYiwCLUfzeP5VgO9ZNtuqUuU6xojXnRiYcMxuTJCTDIZGzN5CC6ESEOaLODIfISCFY7zrFYgRZQ8mx13zJypo2dzIz3AASr7tKjJwuV0qqlSlj828K3yh5ODGaDrIaJs7ntcRROIYMnGDuQ7BFgCcDZaVd4ntZ3CMs2fQOK2WDJr5pnIORMDaR4i3xfrdu1ZVB8/wRK17FYvy5yqyCz1/DxAqkKE3YbaT7bQItaQp0K2iN6UVgyBVpQxQiAXsy+ATi1otxu3EbIQ18ybniLF5l+wkOuz+4FIC4dx6+Y6nbt85ulfVqZcfcXF/HeOs+8m8aNLVwSQdn7KC/PrgFDJy3japi5xHxJ18DEKOn4EyseQJdPhYKjHlEotMepLWEnpFc/6pn0UDsgJvPYENl5XXUeuftzeTDDIObmu/QfMb/MVx13ZSpHlZn34AnA/hypW0MZEqSFlBpVSarJJLW564YlHpw1jWQAM0Pb5uaFnYFUrFeeeuQSbEABVjhf/fvvlMePnxoLPVzd6FO6emUVhO3thAqmLhjwiYWRu2AuL81grj+TXB8dbTAaIHRAh+QBSb3X7y3x2K/Xq8sUg3n5uLiovz7f/+WS9DPy927dy3Kp40bTsxivbDG36erk7K9hjrltMwn+/Laqy+V/+Avf7G89qGXynIFYDUpmw02mmlZLk8t1XG3pygBvBI4qKZe6Q4iezHBAaZwQE7JQ9qIBEG6jgnsp+bZSv9U1N2A5FB/rE7PLtXIGDDY78pijvYIGh05DR4BDpBVI8LUbJmU7X7jaUIVrOYxriybO80BHlg7dsDCRQbacDBUTaVDL6DD/CmYe+CgZllrepxPrBaXAVP3npRSSfCh1gDebNnAbSrmT+ISwYINudN7MrSU9SeoV+xcLK6k/t1H9jQ7FyBRYKAjThGj3GGw7NoTqBJrZw6bvZ4DBLV+EccLpsm/n20UoC8zij54mvsGBgVEkvMdTbsTQxbuXwKiDM4kZkEKlwFuqLaIsUKwRsc9YGgc+AmUtoGAbrJcj+Pvgix2jZ2WIpmh7M6hcPY1qZMoh3pbmtqtvw4mTUEdWwdccRTHwf3Bnli3dB35N+fKEQ8+lBkhv14/B0facwQqW0IPmEyfzRMGczLb3Z6v1rLWtY39vfyJZMAjBxmOpNR2wUW79hwChcwaGjBPqXRuLLvHSGXvPJvCF0PWI5PEeVjXpwpKu4GlfJ9PwlRmdjELYw3tq+3xbSRi7Bug3DlAF0RL1TNqxYdSIvX8KyiW0pN59hqAO1ifuSBCU9LGQLW41isuqVNi73706KEJm3z/+983UZPbd+4w6DmdWT06UiopasJ4mSecV5JPoDTNb83jv/0PxnTKofk0vj5aYLTAaIEPwgKhToko8+XVpaUJwaEDkLu+vrZNF1Fn/FusnAGt+aRsdgBxp+Xq/KqsZvOymE3Kvbtn5be+/IXyyU/+pbISiIOPtUdK2IltJGgQjr3OwBocG0Tj4RdZU1HWuNmWFQyUN5iFK+0OUws0GKYkQ1Fr+MxZcwU7AbsDI2cQRw6P1+GiKHEer8ujUIS20woyI8rsO/IWQAPuW8jTu8NiF+A7aHLChlIZ43oVib1pljiDSR89K3vSvao+YK1Lgr85BA2bNMOec9PByqAvsZzBbDkjFU3ZwUrUSLVTp6lHW7g1fWcs+x0ZFdVA6UMt+0enDECPjbz3VqMZaXaptjKDsOrcpdpB969Iwjmzlpqg1/q/DlNyA4irTq0c+DbNWEyS0vSy01+Z0sRlOAudaeaucylGRGCNLApBnBQXOU86rInYDb//A6c7jVSfI5/rTI+COJ+kAri9070j4IILFJgrAAAgAElEQVR1CdeP9Qo/mhsIGJkoU1KR7LPhkwIGY/RCOIjqfeYG26NE0FbZ8NROA+8agGsDNhm85uuq9q/Bob5U8DxOslMFMwxs9P10gSC/4/diae9cbPKzrzHrfrceH30Yh6FjC+K0Fjk7l4B2Pn5fIKF7P/kzYc/YR4YDXn3HrkC2I7SUThrsaBMYaZ/BXpsrQBBsWgvcbgRxMS6+BllvOA+E7bdW/4304MePHxmI+7M///Ny5/adcutGEIfj0U41z8aQYtyG7DKCuJs23/H90QKjBUYLPFsLTF59+cEeGxpSi84vzk0YhPVnxYr2N5vrcnJyShBnzaGhDAkYtinX2+ty6+RWOX/ncVkvV2U5m5TlYl9+40u/Ul5//VPBxKGQer+H2MDamC0cng4C6+2YgkLlPP27qaeif2SKhqqdCIfInT58gNLwFDbA4VHojR+xev2mdWGP8IJU/9RG5a02MNIiq5Q+AUxSc7N7xR64KbtSZfcPnJ+m3YCf3H0HHa9GoN1JsGbStcfVMYdGZlHaqoHSrFqY2RB35A+BMR27YYjX1t7Vc/LKBPAEsJWKRXVRsmj201GKPGABmhvdl+3mKtoYVGaWapc1EE4nNNKA98UcHPxgDqMRrs11ifaQQk2AtDrc9LtqaqTuQ5cV6Y2RntaqiQ4xTZk98FA8bZEaYncBT2uKIwljx8QZOkyYVBdzLVnXydW1NtfcwwRxOFvnuQte8j11gUz+fh/Lm+9f4BnOK2rTHj56SFGTOdO/VZOL76DuDbVsCurk87yXII6UhjPDPr931ieTa0bfvbMeuWVi6ue4tjxLEKfR4zzXI9rNijhcTQFhn4yJGwZx3flDtnuYHe0FccfY1FhqHaj6v7ts3zBY5VjU9OH26gZZw6AqeS95vPX30F36Vllmvs+oJQaYOK55BHEQ87m8vCh/9ud/Vt54441y794L5dbt24NMXIX5VdiE16YARV7HSxlB3OGcH18ZLTBaYLTAB2kBY+Lge8LhuTi/sD4zABFwhJCahDRKKFohym3MgNWh7ct+gjSsbbl1ers8evthOV2ty2oOhayL8utf/Gz5wq/9UlkuZ1YXhybf+zIrs8mKNXIAY0bFuWOD9gUuUBICJEXAiM44/qNuQBXgaFgl1LaYPDxAHNPmwMLg3tSvbMjQtvF6JJq+lIBLTmt0VsscbFyIqLEuiKPDDxC3N9U1l3l3tkqnOeokiAUhVRNpPrgugejBSaOotnsEYvi6DnFIz8P2cHCvN+Fg1lRERXqHnai23q17VZXNUb0Wjm33YOZLapCJN+gChRa47Mrm+rLfIY76s5bxkK3feedtT6ucU8V0iX5hGEvVo/j36EnSefaUIwNxGo+OiI4x0z0ATg7pEIiTN5fdwHDeQ5gl3UvCRoPO4k0pge8ynbFhN4yxaVX0uqlnB4DNjdjYJ9mXNvBnPKuJdtgzzYFIaHb1WZgdDOvlxUX54dtvW8rkyelJMz9wD2LnLMjjgajutdZnf+DpegImTosVhXA4vwHgELnqA+S6tnzuFuw9axCXCbwa1DgaTOCTYqP3VCAOOQseYFJKQJ4vx+Z6rKOdlOGj9XCd4Y3j52dugMQLJk7z1o/VF4zIp7HlDveY0im5mynd+QnSKbGXWIDQxUwsKGAhMmPTEQ693lyVP/vTPy3f+c53yoOXXy5nt46BOINrnubKLVB2yzozIxP3Qbpo47lHC4wWGC0wbAFj4rBImyN0SecYDg+AD35fXV9ZOqWkt61gGzVb80nZlW05XZ2Vx+88Kmerk7I0EHdevvTrnyu/9sXXy2IJMEhBkzKZl2mh9H8k3UDGGCkh1oOOoCsa8SrqyJ3O0y89dtgr+AGxDNaxsaaDrQOQGkQmbtgIAlbcrBzABVMmtyQfgGlOBLXYBJ2ZS9e6R8ooQJwzeIfshNjIel1ieCTWEFuqXwLeH6pJyXd3yJbQyQpHWEyM36M1uN4IxFGQQ4Ad3zEwPOjX5tQrN4B/tooftPVwZL/oiDQRaY+gE7T3n9NAxJaNba1thDn7YtwImjWOTNnlveN1pV/ibwB9tXkgo1ObHOex4t9yUGu+WHzee5Bl23b/HgJx9VorUDdnuYn0+9E8PdauR+lvnTmt91Qb2jiRKT0y5CCc+Q3HuxrsIJ0y1GkPQFyTo3sArs36PQ9fvnSSFNX9pw143MaB77CLYuKwdiHIBOVIpIRa2qzXDumZ0jFxliwM072+Y4DhpnRKE0jyiBOFLfjvPUSdjH1u6wF1rtzWIAM41Qr7DH6Kmrh+SNUdD64XfHYZW2m/h2dNQZ+jJJcxjv0/nJtc0XTfea7Haz7uumeBnOPrTwUf3XVweNX3fUVX3JlbVTKlc4S0L+heGxB4zEB6T+tcAnBHgzK+fAcT53twZeI8YOA1wm/+6Zvlm9/4RvnwRz5idXFDNXFqaaC6uAipKQDotz6CuKOzaHxztMBogdECH5gFTJ0SCmtwfMDGwIGH0x4iJleX5ez0zJXyUIdEdms6nxjAWy9PysWj83JrfVoWM2wH1+U3fuNXyuc+9+myWEzLYgnp7SWVKfcL3uhEG3lNHcNGY+IKkFI3hk41JHSi4WU0mYSN0h1IPTQfZ22PnBSCOCpDSn2x19K51slTl+RMoc9cOHqh9FfrW5hc49cYaTKogUFPO6/v66SvZcexL4ILgNFNYZQffMxHMIDsAOjgc33pm/K/8R04oEnJMGrqhgPE1S5ZRa0RLlBDbwI9CrbQkWUwwBUx3aOvYKLfKbMTmmPsCoJJ1U+hATicZHXdsUlAroJbpqXKzl0HqgviJFvRVPxk5UM39iH442wbBHE+X3L7jq6jL8Am0Jhr2fI8yucWKOhlmppm352WGzeBuFQP1n2OcrpfZm0yUB1c5bLIQ6obC+XLLPzi9U6KtVAFlMx7F5zJDgga5LTZo/Y5+oAdr4kTiGO6GwNKNvYO4vrYrMOASw2gYA1UAOXZpVNKrVejxRq5CuIGYZplVjwtiGvrStvAwBMxcX2T60nbCBy0xXiCmrgOwOkC1MPnozJxzZrAfxyk0+bvW8maarIVhLA2JgpSYU308oFJKW+++d3y1a9+rXz0ox8tJ6dnR0Acm/1YkCrbQL1iRxD3gTlm44lHC4wWGC3wJBYwJg4pk8vV0kAQGbht1JGh38zp6UmkKpINmpTZcl4uLs/LarEuV+eXxsTNp/uyWhYDcb/wCz9dFotJWSznZTZbljJZlLJniwEQMVQUTOIRO28VACn1A3VK9V+C814ZGrEk5uBaLzuCTDm6YJjMyfO6p2En0ovFPR2PTguBGlJKjZXyvmdqGQAH69p7Tgl0Ki3PM0VNVbyNrFf2TQ52H4hjkosEQurv7LT33YsamlfFxvopJ3AOvhbsn6eHyqnMDBkatg/9VPBQo/nygzGP1F5BdXE6DkEWevi505psDqdmsPGt9WQrNi74T84fwL/mrgICTcTfz9MK1tR0zxYQ2b/sUg2EBEeR7XmoOtoHmo6BONX+qb9bNPG2Pk5Mv5MtcDUMrLQy7n3nPAZSus2s8/x0ujvuu3vtChBobJrUssQydUGcwNXQHBoCuer5pzmplFxbgyZou8D6UAUDAMwxJ/A+3svNvy1w4AqoXZtlAPy0TByDC65Iacq22+itiTzwyQypu3W9ky26967PEMAyoMbZ2AHcfoB+Vk0ZBe+eiTN7JuY91j5n54ftY4vwjwTi2mewcrXvN4jrrsHH1Sl7AGZi8YauNadT6rlqshD4Yu8jEiBuQJ3S9sQ9Wgyg5KGUN958o/zRH/1R+djHPvauQVykU0ZDiBqEGmvinsSlGj8zWmC0wGiBZ2cBa/YNJsAa2Z6fM2/f6kzWdhWKJmszhzsBZ2g32RYoMJZtKWfrs7K9vC4nUKOcbMpnf/nT5TO/+DPl1q11OT1bl9kcx4KayYItBaZkZUzYhBRDFY5A3dcMDjnTj7iv0fmh09/t5SUA1mhrNRZk42WvsbtBkr1r+mADxADwqj166YCSu6wzgB4eNclHbsp9jnbX+cpOHdJarU7RwRNSxWBz1HGdnKxNoAGA2wClN2KHw6przYyEmAoBzAPH3H0SpurAxmQzq+PN1+AgV/VHMqn4DOdJVVesjjZqEQ8ZRd3ndgdnm6ypbGHnBQi3Okb0e6PaqJ3X0nAhUIG+XJfRDy4ELKZTs0sXpHTHk4BAbQkqyK5pql7HmEC71TjGADHVU2wfXsacxr8lqoFrQAABtVetcEoL6k0VstNeoJtWlu2THcQuIMjzyYCtS/pLLp41YQxwDIGmvlTdAFA2Lt6XzVPucKwQOjLRkDoPIgnZgjYzswfuVWq03XmoOWdBHqQ/m2Itxwo/dm2eXqm53r1eXSsDRUwHj2P0AKi+ZXboubTr9XpTHReOs1rrGUe3Q1oylFDZAzGANyTdC1i1ra2zuG4EznCNSgXtXyduBnHDW4WAXP8nbgIbkbLrlKcY9OF0bq57ysTE56y3p68pVq/8BIIjT7P1qd5Rc/7YGMbxjwj/5CDSAeDnQNXDeD21wM9QwMJ3iEhqD+YrUisriDsI7OF8SMtPwMqef1Wx2Xq2dfC9L0in/NpXv1pe+/CHDcRhDLCeYq5hD0HfuK3vZ10mrll/OoPxe//wnx4pSniakRu/M1pgtMBogdECP4oFJh957UPGxKF2DQpvin6rbsmcTKXBUVkkauLg9wNXrRercn1+UdbLeVnO9+ULX3i9fPZzP19OTldltUIEGmpx+DD7NM0XkASv/dBUE2cboNewsQcUk+Qq0+UtBnKNjW/GAg99xjCHQmxcSl3x6rdmU+5+n2xIKviOfk81hZLXmXMCmU6JgvN+56y/TojnZm2ggAwOy353SDVdEMykmqhobdCtKTKvK4sU1Ds7jDz7Haj+K6UH4iUwjgSDiTl1EAenVPU09XcGr/37PgA5HB8ynHRHMngkaCcjKRBnjg/aBWwxTzmHMsBE6utNDhzr59iIPfuUDC7UayVIYo82XEVToZdSVnEPAB0IdihtLwCLs7l5TjWOpjOOwX46k8NnwFN2u8H5LFzjl5vvOQPiYFmjv1kCWT3zJTuseY7gbyk+onZysVza9b311lvl29/+tjmHH//4xwcFSmBDOfFiuYNh9HG28/kDGQA1PXcxT3z8LGiSxkugsLnnjmCK3d+AYIrG6CiIcwEOzkN3f20M1FpgV/YAq55OKeCztSDAJACcxHQM7Hv98f/bQVzqlGemNADndahgR2sw6UfZrg6/i/GSHfFufm6Oipu8ByAuQGlKRXwSEBfPFietr/qeVpmeyzi+g7guEOT0J1i3Ncf2jb0xcV//2tcI4k5ObXYOgzibeSSRU+p336o9grj3du6ORxstMFpgtMCPagEDcReXF+aIYrOFU271YxZl9sU9MSJWmA4ANnFAtZ8aiLt6fFFunS7L6Xpefu2Lv1xe/6VPldXJoiyXFDVBn7hJAROHKLvYM2cmPKZoTnk0uqZqIJ0b1bTAle4XvJBDPwziwOx1tnVtmD3CC3GcoBQEdFSvBxBByXKmuKm+j++j2bc1NX+XTBy3ZbpENaWKx8G/xUIQ+ITiizEcciBMjTPVx0nogik9rYUi8moMrNJWGTWXM82/K4jLYO04aMqugDsrufBtQhAnACzRHI0T0+RYV0eRB4AQ2BzMoPcVNMbDWQBPAz72UIiJI16qxmBku1a9iSG2Z8CdnCzB70Us9ks1WXJUbRy8qXZ19HibmUETUG1AXOfiu+xFAK0japjm2Boj5PWrCUxGsMMdT6VEdpk9gSJdjoBqMJ+zWXn77bfLm2+8WeaLefnwhz/cXDntKdCv9h9+/w6+NMduGi89Q5lVpDFr5Wg4oDamOYBR/y3bHWOEjs1nC2hJmENer6vlUq+JPfdUE8epjWuZlS1qlrZbA8N6jnEurLddYZNqDwo+0c3uT6cctt37w8QNCX4wYYLplMbYep0i9hS0qsEcuVFZ9yl2M1wPQRxTs3NQ6OjhjtbLeWp4B8n0BTlygA/nuwnEdUEb13vVxR0qVXoiCu9NKd5KXXYAhz3RUoctDXZf3nzzjfK1r3+9vPbaa+XWrTvMEpi6Iu+qy8RxdnGNazeHLpAbQdxTTNDxK6MFRguMFngfLTD50CsP9psN03zAyGHzxUaE9ENtxAJWdGjJxO0h2gHsspuUxWxRzt95WE5PluXW6aL82q/9cvnMZ36mnJwsymqN9CEImyzKbLZyRUDUMtV0SnPQdVw5Ya5YiXuHA2npUZDt7ygaZjGOITuZQqSziO/Wljm9JNgZO9bUeugxjbL2gJpCxABONHr3PC2IO5J2hM0a9T6WwgcwDUCD+iBPH4v70w7cZXL6DOAMkEAFnSJ+0ZhTb5icHX0BuZy6KWebNuGJdCvVQSCQlhh5xs9KLeQXq0Kl7C4QN7U0VTVl5986j6mFDv7Ui6pR57a9QIVxteaNZ6h1kUnoM2wUjnYKFIjFrZdDlRUBnNw4uk1jqgIaYqdkW4JeyoxXe/MMGaREfV0nXVVAKNK55BCqN50HEeJ69LoL4+CalfYKq6h27wAQp55oeE/gsZ1DDBQIMIedAmCrvYirvCoTQPfOm/aJRuifGb1su7CPSbTfpLbaP4EI4Vwpl967i1LgGfT0Nn+WLA1UIHM6NxAHQLNcrcpiPre1FteKdRev9/3ANtKheRoQN6TwemwNJBb12j6iC1/jjmUPcPZHTZzjZj7/yCzYsrXMkTX4GLA+dr14T0ycYeYUsDjKqnrq703H7r6voEesUR5oDHZtYO3WqnTYYkBzqP0ty0edaohOKfCpVclWg0EQd/vOc36IaVkullb7jnRKLO8MSvjYdZM2eu7j9//RPzu2uL5bU46fHy0wWmC0wGiBH9ECk5fvv2TrOFKi0NBbTMVisbRDw+ExUAegEuzOvkwXKNbHDjopy+m8nD96XM7Wy3J2Mrd0yl/4zCfLycmyrNZoqAxhk3mZTVfeSNydOuwk7oTB50HKFXu6gapjLRb2EjIcqHEhuyUHVY5ZbcI9sMckJctsL3EvR3FOejMUAl09Uw4O9zvncbw+7unTKesViqFhbZnSDdlmIAC2M2asGaIjoH55+E6TAqmIfmsEDLJ9T2leNTW1pvUF2ErOBE5oPdLo2YTypP6ufkAWPZFB+bs2zfW/K3HiQLIyggZcTH3UlS29TxIBZ2ULh54JNUoXqFD6plLamDop9ymJUHhKZR/gsHRPtDqwXof+rCSw0XVcuyAms3DBisGuqHGxe+VzpzQxAW2kTglMdp1V9q0jQ8wWHny2VJNFgExI0lWVbK8nqRJ6wMCs4w5w1D0BbEDe3K2n5zIzuRnEyc44TqQ59wyaMf6u8Ch2J9/rkC11qPzZm5zsvu90L8nmXwqO8HGjEqUpBYpTtonvwQWzPRYxMnCPHj0y+z3//PMGYB8+fGhAru+nrivvnokjgHuSCE575ptA3JH4Upmi9s9Bm56LAOjHmC8Bx6fYzPQsq1ejVDS59qnX6OGBNYeHTskATH9CpoIzde2qnxsCozZtYumrq0wwcx2FSuJn/5wzulZmzYfLuTMnetHmBEycIX5n4jyd8tbtOxEwxZ6+akAcyxdsr+1moziQz/b5/T/45yOIe4o5On5ltMBogdEC75cFrNk3tqD1am194rQpMvWlAgI6Uc4CwCmZeVx6Nykny3XZXV2X22cn5fRkXn7l879QPv3pT5aTU4K4yRR1U7MyKXRkIhWO2XLRJ86ED1yBD8BM12KJJPa6i254nxx8lwDO1SQHrZRSr3yzygpkR9Or3GtTiiOZFDrtFRSIOZJUNGvinkbYpDofrI1jtB4pqZNoyB3X28kak0Pc1Af2tBaoaUEEXxKkEMvTsDCWpumS/m5ffp+graYPVfatMnGcL9WBVh2aezMWlvY6rTR2wSghNS1Sh9QLji0GTHnUpeN1DZqzw44ZE5JwTAI4CKFwToFtNGBsBf/8CRCQ02U79Zg2Bx1Uw5E01sGFOQwcel+MiHlnJi6l58FGGVBBZAgpkWBdKfTjKbI9duoDcfqYHFkxIjiWsZhKB1SKp9NG5ty66AFsVe9tV9CKBD8AHayF3NuaQfvNnT2twMGuy92+ISaO32vnwBD4Y91i65hn9jHPtS6A67KBR533gTcD9uqZcpEcipjURhR0tN0Bt7rHSZnOybh997vftZ52P/mTP1lu3bpVfvjDt23u5Z92PTre7HvoPgQu+94/xlDdBOLE0PcdVyAOY41zYO7bnpHrHvu+eESN9qaNj2wlBJHadEp/gAe/LlGhIfuEjQJc1TT3LGySgd7xfYTroJpoNyBNmQQCbZzIXDsj0OWNbGL/8iRIE4HyHpg96ZRg4qhwytRdADmsm5itWy+b8DzvHsGWNgjwd0YQd9N0HN8fLTBaYLTAM7XA5MMfenUPp2KxXBhIMGnuDZx29tKiM0B6RA6hbdKzwpTB611ZL9dle3Vdbp0gVWhffvVXf7G8/vqnTJny5AQplKizQ1+BGYvdd9e2O1Em3B3UQtB2CdU22/yx0ThIcKZrseD1BEgxEOf1F0eiucGgcGfnHqwaKO6mvUbHqxRYqcwFISdZGqShqh5LTKUBTjgWZVjYpEnJ6TmzahEhIgHHEWkwiDBTgIY1NFR2VLNrMJtIWSJIDsfW6hddiTHVD1UQVwOrFuV1Z8ucIgMVKUUvXacEGyweLPCR78MPa864M1SqHVEE3DUmgtVpvu6OCtgjMoQePEjCJngPzi8UPOU8QXkNc3noh6xhEg3xD1bQWms1OVNU06SGTFkivqZwMlWM7SiYOqa6pw3bW+T6M587vCdPF/TUPNkVZwZDc725tvvDfaGmiPF3jQvGWXfaAujMNOp+Yw7LOXTglNksJ3IP2C88j+ZMdtIQu2Ags3hxZQ5aKSbD9iS19pKCKS3ASq0U/PnX+MwNyPK+lc4bwj6JIcS5GwbI2CFX8LN+ky1o6pt7fXPI0jATCCf45HEDxFl6KL/N68ZCB/tNLdPh8urS1rfT01Mb04bB7DTDBkMiW3EqHrYoGJrr7ymI87VSgKnvnAy24D65V9TnzNvJ9ASTdJybWLFjOyLWAAVibNw79Z9D320CXZ0PZTv3MbjdAEEd62NXyqkwyc9fNQB3oPSe/dNfs+QOX4+iJhF7H2eZBQx2my4T9/Xy2odfK3efvxcgDs8a1hKAbRzbGGIdOQIuMXkPauRGEHfD+I5vjxYYLTBa4BlbYHL/xXt7RNPhVACUaBOU6p4JaczIUCjibs7wlA7Myeq0zKezcnF+XqaTbbl9e10+99lPl89+7tPl9q3TAuA1n58YC7e9Zm+n692lbVhnZ2cWyVddGdmR2iCbLJEAFCT3wUjF7lZTm8zZA7CRk1gBiW3C8qXCgZf0tdgPblx02rOQs9fZ+KDUDV2Zi2KUap0TwaFECPpHE6lysiXYBeFIc3xmiCyT+aqARw5/W/vlVTghmU/ntKr25eRAOghJmCGcQt75kGAB3h3qO2ZsqaVihoEiHRGnY+P2eu2ts8PrUUqjXYWcVPPSOzVOYo9siCqYYTyaF9B1MgOsOh00M+ZwG/Mcaar8TtyAKXECCAJsoH2CqbW6nA5ek9gMzqdUvyrOUq9DSAPPyGzO9FdzNp0xgPPJjCWyUAaYk+CH47oIMGRnUmmGavtAwKK55ulR8gLzWx1Q5O522J0gvl4Tberzo5tuleYP74F1ZvY3/6iT39kSA+QuPV/BSWUcKgWa08b82dQ9Rj2cz9gUhIlRTEyiaqQwhw1k77bWu/KQTeE4KGjji0HcP27me9/7fpnNF+X2rVuWfo7rpaCGKBPdC+e21gFjQX19yqBa9s3rioA9HwA8y8hgUBDBGf8E+of2CwZQ+NMFIn1MXGWRuIZG8I6TJJ4vNaaX+FVN9UWbDS4Feo4jCORzSNca5wq2ifOu96cJsimjIgWf7M9WiKS57w5zzvlZ+3DimUSwBM8nmCoLOvlY5eupcAdHr2xwH8iL73UUMMXCxZikdM0IJNVJEe1HUPM2RVBQc98bf9fMGPYkdEuYYux3vvOdcv/+/fLgpQe23iEoh/tbr1Y2h/FxC5L5TPUR1pbrgad2UEYQN/S0ja+PFhgtMFrgg7GAMXGIEBPEMV1K4ibYvMEGARxIzACMnaV5TfHedVkuVsY84HOTybacns7LZz7z0+Xzn/9Mee7OrbJcLMpqdVamZVl2G4K4TbkqkIMHCwd2ycBZgYDGwiLT1SOtmzWZQHMLEnMmEOXOlDmJqhMgS2QOMpwhi2rTCVf7guq46Lh2Fmfp1IWn9p87tmGH0+ROw4FYQ3KoFAWWUh08GPbQIgDbo/ledgA6m311jgRyPe3QUvfk9HJ7pv+HnltkBttamRzZz+Az2706gd0pKrt2FddkJ9Y3tn3J/KpqopCn9MRYqEYyUn3as1rtBtBY4IRab5cd1uqoVpZq7nYgSM7Nusk64zsAcNfXEPhhDy8DX/sdU48qUnJHlddmpVJeexYsqDufYJ05zqwbQ0oiPiOAKxZK6p8GDBL7SAfV57EYSQ+oGKhMzb/5Obw2zDQdqOdJWMQFemTDyo5kls9dveQYa3xNNbR3TOh4U7HR6znBXDpgHGLBw6nMaa1yU0FuiW1LY+KjYb9sNqslhoEostU29vUxiWsWaKl1VLrv+vvhw8fGjK7Xa66JLgAkoMs5XAMt9fVtQV9EKSd2L3kQxNldeNN3zyAIdsbVg4e2jRyKEmuZn7EAOj5o+oylB4M8tvYdHv3ykyhIwrYztX2KPTsG/Lhm1mCM12WmizSI78t2Xn/x3aGf/LnKVuvT7TXmYwgYarrqHq3Ho7HyEIRiBgh+APTPzy/s79PTk4HLofpwuo0Dxqo3xdLr2ch2O+BKyDULRGkNUYBrUrZl4kESzalaI+tgzLNlMI+/9a1vlX/3J39SXnrxpXL/xfu2r2O80DzkhJsAACAASURBVBoEZRNTY781DAr18akxlUq787bGFa+MIG5wio5vjBYYLTBa4AOxwOQvfeS1PTauk5MTS/WhQ846A6b7sPZITBzqs9BUeTGflmtj0bARzsscapYTSL9vyqc+9bHyq1/4pXLv+efKyXpVTle3y3S6KvvtrMyXi7KfbmxjYRNrKGMuy8XFpfW0MRJm5+p79AgoquJpjYn2cYNxdxQToDS9xpo7XGVWkBRoExhQuNkq3SqIm6hWp910q1NRz0LHhRshfiKtxwFY38YdzbATSGOqp7wcslHyNGs0OCiS9j3vrcfrEIDzj1iKJAvfq61oBzoN+pufb6L1PT2VBI5nUOPUSHSck750u+p6uRPY+a4cRHNqkmR4HAtgyE9YnVO/X3eQ+gAcPiHfXaBWKaNWW+d94hC1xtzEZ6wWsZSyseb2BCJVtZM1kXBec+P1agsXvSioi2Mtl4EIEyRhM2o49Vm4g7WWUk9s3OwYI2NJXPAjMz0BuvbsCdX9aW1Fe8nhFpNY2zjIged8zumLOm62MecU+v61DFx2ohvxGROCufknUiY7LKCBQXHHkepX04iNBfN+k7hLjKetY6inQ9rrDuNbz0/2sYJMfwIawR4uMh4EclbV0pq912FlXutcrLZj8CSDG5pKkvLpdzwPugpmDWh9ETFFQFyDT11rqssm147EajvAVSyske7wg5MRrsGDfGwFoBpWyFMY96nFgM2PXG+ZwEvcexz4CBPX+V6uZfaVLQX1+udUDazUe7JnHOzbHOrJ3O+urq9NeAZ3f/v27YEJyj0iWN8eCjEzjcFleeBBjFkG+7SHFFPrxNScxLM1wX+h+NrO9TwWuI8//uM/Ln/yJ981Ju7e3XsMzu6LpVKu1ysDcVxevV4xPY0EcbYKdRvyjCDu5iVr/MRogdECowWeqQWMiXv8+LFFl8GKmdvmziVqsZAGRHEGpr6xrxHqkSblGi0JJnBGGdGE9Pt+f1l+9md/qnzxi79cXrh312riTpZnZTpZlv1ubsDwaoto575cXV+ZaAPS1t764Q/L6ekZ635MkryyD0wby+xCTvNgTUA4l3YDtY7K/0kmjjfXgBZ7yQFMBTQugOHgsN2wa6Q9j9QgiFPdU5K0xt6ZI/7tht7eTzeqK4fE+bZwxuXy0fPkFfOzYgcI3iyZKKK6skl1+SIV1FNCmTKmqDutxf/nFczcne468H2zOINfXUuwE66gaOdSDVmoivoIgb0h+Wi/g63sAZn1PuoIIzpgwQalNjojpwb3+CTOD5bY7g0MM9gWNPT22i0a1mslHUBYjWhSkDSnzIGWwJoxFQl8SV00QFzUnJKVJbPrbLKDkgyKm0BCgGcfngh4JBt1BsRAuMYynglnGEJoxD/jjnRWswyrklqIdhpDq5cAiwU3kkBSF+g3z5T/o7lvM25+3iujKuAgQGu97cw5vzLwDPYT64+Nb0aRDuIkrJTvLYNVq+mT4+vMngUacE960prn3Ncam88EcflHY3jAjqbVDLdaGTxFL8wI3p+y3+LTLKTZw/wMjRPXDQnfJJY7zfU8BMGM2R9TUzmMddbX2+65KsiJUMLw5Rxpys108uF2EXUN9MOnVGGb/w40JcRi6wIAv7XY6WezeW+eTpnVK7tKlp337GuxtNc9RMxkZSg7Spd2zSgVqA3TJfrVrAG+JmG9+uY3v2kCOg8ePCjPP/d8ZNggs0BMHHuHMgjgrerNSFxb6x6SB2Zk4o49NeN7owVGC4wWePYWmLz2oVf254/PjYkDiMPGZikmDm6Q/mWqh+7ML5FOaTVxTGFcLVYFNIVtfBM4KtflU5/6qfKlL32+vHDvOWv2vVqclMl+bv8hHfNyc2FOFJg4NCFdn5yURw8fltOzs7K5xobl6TwOREzoRGkvDR0V204wT7xw35YUCXavP6flRHQ7VCZbVsrYh3BeOTDddKnG4ewwcRXUZZ+Tm7dqq8ROZLbDnD1BM4+MK/pO/6E6clkxs2/qCMThXggWBJAI7Kqzxb53+hEzJ59TTk5OUbPPYE6AWXLG9CZ2JTuxCA4AVCkajHNblF8M3IA8uGuixrXSYdc8MAs1LEsGvVafltozqPYQDFQWOoAjJ+fcUpHK3lKRyO54vq4BtbZOxeqvqr9oAx+MbAadiemM+jYXqdE8UypgTWtLI6xjWR5nBbg+oI1AQgbXSmeMuZy+qzEnK5WZuHreHPHPc6UR0WgmgeZqPV7U3HqgJtcYdudwjF0P+LFr9MNXhiIBXxf+wbxHs2n8NhCHrAJ7L9/XMBOXmZ8dmr1lsB0ph0kAqMPM5ECKzU4/cbZxrEs9tmOPzppF0F1zhrYMW82CxG8zCQa3mTh/ZuH4fOUsgzr2+XmrqXj5Odcao++0gZwcjBve/PoyH+I56cyN4XUwr9+6J96w1X17P0ysybn5+uHxFCCs605dfur91GlQP2dnS7d8AGaVteGqvLSugziI5+RAUWdsFRzB2vWNb3yzfPeN75aXH7xcnrsNdUqyeAiWrtcnBlBRD6fgJUBbF8j1UeUjiBueo+M7owVGC4wW+CAsMHnt1VfIxJ2szdkBwADr4AF2i+JJQQ7OD5xZqiPyv/XqFIrvLq2OreC6/NynPlZ+8zd/tdy7d9vSLufTRZnswdghnWNdrr1pNzYWsHpg96BKuZgvKfzg0UFzyaxODCwfVC0JQpofb/ws0MSIJsPQleUBiukINuT0yqglk+KfK+B5mstNrI+cs8ZhyZeZnU1z5Hh8tRCgjHut4QuRiCi8kFgE6lWqWqYj7SSg4CxF6ovHa0psnOxj6ZYCAH0gjlaWgxyOm3Z3BxJQNA1ezh2qsIO8mxSdl2NCYYTDekN5jF2nUccksO58L0XrM3Mi/y4ccZOCryxo15HGd/FaVrEEa4N6qtliHkqo7lq5TD+BWgaSGVR0a30yyFPtqViBRv01OafZie2ycXpPDBFTH5PISAJk+OxBX7ZUE2fPnVi4njSxYQDBfm68t047D6UqukMqEAwAjPk/nR6mfuo8qvdrGCw5umJj/cMVrLdKLhpP67nnoiomsNJZbSU5rzHoA5BZKdL8cU+vtXt3NrMLOATigvnx85qds7OexrsJdsBGamuSAkVNGmTPztHWxB2CuMzEctSq3WqwJwnv6NnuPuMZmHbAwLENrQIYXyiz6kd3bPJcPGDmhkNHXebTxizNb41ZBKlMcZhM3FD/QjsbaE4ejL/872ZnagJwfCdu8SA4V8WAuqqZXJMQ3PJ+nKGOyqwS3RMVnacm0vKNr3+9vPHGG+WVV14tt85uWaANx8HeCxCH5wBrWgRuuumUmgod0/6dP/gXN8Xpjg35+N5ogdECowVGC7zHFkjplKtydXVt0T7rJeVAwARITJKY/aOQVw8WZbO9KpvtdVkvT62GDemKaHe0215YTdyXf+sL5d7zt8p8Wtg3q8zKHM2+54vyrT/5Tjk5WZeXXnrJNhSARDh0AARklyg+IrDD9JXcfJWgxHdS+xvRRWaBuDy+6qlMcGJa0LbN6q0aaXWdx+LWSZlSIM5TEDOLMpDeYw6B7dS+sarHWQChGk0XyweBGKmAGjhzgRM0NZeTEHfpDkMA6uQA0lZUWSQp5k4DvTNPveJN2P0r3TIcMN5/E0FPTps5Eol5ahx9q63wXlYp/VHORVxCckBppzpWzZg4C6naMbJfSpkjQ2zqcRr9gTq8rhPuo+JspNcsOnDOjYIxBpiL+D4YafwNUROlP2p8G/ZHgikuxiKwwBRgB3iRvVQVVzmlPW3YhXsIUmuvNj3vZodo3s27kfBBduiZ3lZVSHl8sqX4e47G0tkpjjobXdcwE8fpLT8uM54Ece1YV39PYIX3wDocpq2CGQWIu9kRt/Pq2cNvMNKdXs66LdWKVZBONoTABbo4nZq8J0qnZFDIRDE8vfhgLe7Wnikl1p+73hrGZNM+4GgsUQZxYuIjM6B/R8AdyjwCTAfMTwJvMa6dlMO6VrhAjafh2udTWrU9jwhmPAEzlgEcuU08HMNpkX3sHV/zdXtgU+wGoLQm6Xi2roF5M4DEOlULUDrg7zusXWsCcb0AjicKcBfPcMqUjzGJQB3np2VMmNKkB9kYlWG6cgqKUQSLUB3XL5EsBGK//vWvlTfeeLO8+uqr5WR9YserIG5tiqcIiErMqWHhHIhzGNuA6d/5g385grj32AEbDzdaYLTAaIEfxQLGxFHIoVgUEgs7mybTYUNkT418kVoJgGfRwimA3HWZTZbQlbQoI1i3/f6qfOS1l8rv/s5vlQf372KLMRC3nC3LenlWrrfb8m//7/+rvHT/fvnQq6+W5XKVZM2Lp3ROvWEyNykCCAA11Z60IIV+oaKSTHGDIxvOtKn1iWVQw2kHLhFJpXNJ9q96hxuXEM81Vtra5FjKew3H3l+wTVly1Z6KZ4DWpO7pPCjlTpFfbuTeXDtFenX+rgMZjj02XzQH99kg0CL/WDVoel3peuEce584RWfFhMknk/gDgYOAgTc+tw8FD+POhYvTKDHXkVuwY+4kyEYUGfFUXshfGyMbxA7FQLwRvKSx+QF30J1h5NiT2XRfKqWCKaVURf21dg2ftXYPJr3N/n+qlTObWzAg9RjsMCcCVOZ7gc222i8GL/wyD+uwkpNUHXw5gCml0f1VpbOGYUIJMQtjUGRE1UaVrU2XoRq4YOkqSJajO7SoKLWv2t6vs+1i3Hyd6Xje+iIDHav3GgZxwXB5gCF4DwdxVh/pzwjBfu6bWFNd9boc9EVTX1svVTWIlWx2n9XBigJZgg8ZxDBd+RCO6po9xBNTwRGpBVSMCbKDEeTmZ5NMtz8HUtf1+7Qmzikok42O4aBgDdd1/IhlhM2aVgoZHHv9pT2XJsKD2lDOYUst1nc9KFMZPG+DkAI6whx2+f78KKgQcYQAC/68p3RoslCuPJwEdjjmrJtWemvUj2o+eOqhAiJam2VvPRc5gGS13yZgVGsC6xqk1i0I8lxz3jljpTVXNXUah7wW2/kdm0W2SAwYBY4indwMVoNqXDr3rNfzFG3bR3yN0/6NZ/Py4sKUKX/w/e9bC5/bt+7YXopzYu9G3TmyaTYIoPi4mu6ueo6GOmXEI+MqRxA3tCqOr48WGC0wWuCDscDk1Zcf2F6jHkpY6PtAHDZJ9s+iJPNkvrdm36hzm0+XZb/ZGYhDr7jTk0n54hdet9q41Wpa5pNZWc1XZbU8tf40f/HDt8qd554rt27dsuNdXW+MhZO3ItbBCuW9dsZULOcLblyxO7oAhKecWM5kKLmleiRT/MuBxTaCW/uE0VEXmDOH1j5a645y5FVhSUWFw/kqrPcD2MBGKXGLJPNntyowoobldFoogjD0k3u2NWxQ0xjdrtwj3AIz7KPn/kHUBAmseeekRkEvM3NicuT0xLEK+6jpJ1JgLaJb5cS7kXsbK2eM4CxSjdJZW6SaWups66RnR6xxip1tksOn/mlmheTkS+SlFkQ54yU2zJ0i2VjPgdKRBEQau3iwQ86ixD+sfsUc2mG5fwJOB7+JacqpmbQ3x1PPh41hOHp8Kxg8Y8TI8OoreZ6o/see485n2mfkcAYyWIKaQH8vqToqV6yP7cGnGbxw0SIxlqE62x/gzwxMlwGEwh6AdYBnWUcCHMFwIgWZ57aWAHBeD9obVHEUPLeybbZzfW7SeEVGXWVO89zQ2IXdBp/qgIUd9oPA1OwQYK2ymaxFzHMjnWDPoASuJ4O4ENxJtZ3xnEhQyNGJNSI39pb9Hpluz/HP81Zpr2xV5uADZvIpG2uGZ3PEuAZQQfbEJsSSMjg+fIYrY+VxGws8SumVfUYdsHpARs9ZgBarZVVSdM3OyOMVdm/mFYAcQG3tTQl7IriJrArLCPFAENdxfwYd7NmapXRgpfQmwRiy01yn1d/QUn99u1IAz/YTnxf6jlLA0S7oe9/7Xnn48CHr/KYAbqcFImVg4U9Pzqxc4vziwlSh7bmw8/GYxpKna8tT9u/+4b8ambjBZ3h8Y7TAaIHRAs/eApNXXr5ve81mQ9ABxxV92xQ9hwMAqXU4b2DlLKqHjWi2K1uwbJOlgbjNxcZA3GKGCO6j8lM/+Wr58pe/UO7eOTH9wpPlusxny7Jcn5TZchkOqW0i2Ag3W9vAsNmQCVN/KTBWFLxA7Vzzo+CvHYObn6lkehNnplaSOVITcaWQkJnj0bg5imkRwOP5seHlbC/VzoQD3qSmeUSzlHJ+fm7XDUWw1XJp/fEsdUebtKeU4RJYE8d0SvtJ9SGKOldnrd1HKyFk9F7+qh1KgNCJsKZeSqCGUVj1o2rr4OR4H0xNAYeg+qRvQrYq19jQAdZ1832KihDEsA7EHStPncR9kzkhAwuHVIqlWdFSTp4cQ7LJbs8uiDN5uOSAOjuLYyilyv52IQCBOBNbSUi1Ac+e1mTOWZoLATiP9L+qLFmuR+KoabyVBpgBOB1ljQi95fo5BA5qbVt8yr+Ae5MTmAEH5oAxOwM/Nt/xfymdz67UUngpFKJrzHbg3VRAwaBMkts/kkqpsa2XVMHW3hQU/egCCxncepAkS/vbde2KrTECRnFsnxcKJino0KYZu0Od5rMASp/Z6ntqEn/4KWN+bb7l8awsCHst+rKQGG+lRg+N1/aabTKy8qrNbayzO6RotmBMx+FaiTTXGddOpBaL1fJnsT7PtfUB5oYSahsg68+gvZYyC3CMUPr0mi+ufbySfgBf3wtg6KnOYu20pnAP6aocc23nnJBMv3OlnoquB537X7WuAB7Wrcurc1tjVIem+8WTIIZTtW0Ccvn+u6mWgvAAT2Db7N+ePo0rwDjklE+8hzlzeXlpwU+ASAF1iJO9/fbbltGCgCxsjD0IacsoizBAt1pZ2xRTufRABAIdUa/aZE9UG/zdP/zXI4gbXCHHN0YLjBYYLfDsLTB5+cFLe4smbpgigugcnFcxI9hUAJ4QGcSGYU6BtaPeFIivL2brMpssyuXjy7KYTctyAQ/9vNx/8az8la/8Rnnh+TPbvO/evlMWs1U5OTsru8nU0jksVx+bofXMUiobU4ssBcp6th1u6tlMSpvT5i0Uwwi9N/e1NCQ0XGarAoqIMKWRDqVv6HC4VdvmjBzPXz34YDySQxMOdsfJzUAm7impXiqyqjQnv1MHPN0IMWssoK6XnZwAd96HyFz6JjqvVg1uNQeIAoekceCM8bgZoIRTJWyZWSN/0xy3pk6w2yRZo9Xu/wbiJoxcW81HKD1OQrwFrIgxAXBGpnRc8B9skJk4XgLZEFNTtVQjF4Dx+iVLdbJeZi1Dq6tTHQyuUgypggaWpqoaRA/hEyhW4OuD4g5Y9UYzxu97vA+AURICUY1k49Cm1Ke4dtU6OpWGgEHfd/F5A3G4dptHVXkwAieZVn3S9ajKIAYjGF91cMvACp5xr/lx0NQFfPmUCiDU5wtpeRQ56lOmjJkWgNVT1Bo2FtOO7FZNa6sgOqcZ2rMQgBnBBq/ZTd59BB8UJfGLyCADxXtdUZTmPj1gRce9tkDBaS4uL0A4NiqubU+7lhnMTxtq/yiEVKlTsd5ePet1xInJ9YAX13nUOG+NmaGqK5U96xpZ1wsDHv48dJlqy3RIDFR3WpGp9FpMLm6DAQGtfQ69PHW4AsLKUNOWlaHO6ynB6eDcy3WiaTy5Xu8jU0W2Yc0u59TV1WU6bl4LUX/n6a9+f0pL53XUwIzAN05t+5jbTuUECHgCwJ2fPzawBgCH1xj42pTLS7YKQv36arEka8c4pfViPTk9ZZ2712BbFfqUGSPWCkUgugPZ/t4//q9GEPeka+L4udECowVGCzwDC0xevv/S3oRKPJ0RC78JjVi9Fhk6pGFgI8ggbjcBD1dB3NX5dYC4yf68nK735Uu//tnyEx95ucwnk/LiCy+iLbgxcVNn2yx66+licLyxiVxCXCU20ayxVsFJOHWW/SFHi05ZTUlRbRzSqdAfivfAhspk/8iKsR9YwxSpYB5tEDa6Hgd6iXHINSZkKpR6ObFWCjgPgQdTRVmj53UXLl4hZigzUjxuD4gDoPF6xXBmhBLgaCXBhsrgyd2hA0GGga+FL7p3VtIZNNlfaU2MDDtXyT8i7RRtl/vZiOo49jlLFg233sv8nNhW1b7h9wYgzvq1MV0KzXjhOIEptloY/y4xK8dfdZ0G7jvpmABx2d51zBmx5/ygaih+cjqlKWkmcJxBHMe3bW2gzx5z3jkGyQmP2iS62NmulYnr9EVLn9McVKqVnDQFIXiuWnelIIbYqtmMc/amn3wtnEh2tfZnZRArPYZnUuw4mTh+niBNtVA3nDWxu3zmNR/5vcxYKn2R5/JU3QhQgH1g4EDzRg9CMxbBhtT0QKp+Zol5PqOq5+RzYwbxscv1tx0Vlu7tdkRR9PyenK4VJeHattsam2bp5WD4PVihsdUzbUERn8fBFKX03Vxbq3nGQApM46nALthjzJ0JUC1cPTgz63UhEYir7GWS1xdSy/PVWzRgbljrB08/jN9i7jKD16QpGsykfRzoqnG9gjoyc22cTTDTthrhXqH7V31arIMBujxbYDK17BT8aN0ggLsKJeeWKfVnPMPpNDd1XphIWQQ4N9YyBLIuLi9t7WMGw95ew7kAGO3ZMqESCrJoLHEcBGSvLi5N3ARtfFB/zpKEKYG5qVBDjAbnRS08yxUCxHXm6N/7T0cQd9PaOL4/WmC0wGiBZ2mByYOXXtxbOoal35SyWq8J4rxXFl6n8hVq4sDEcQMoc7SHQ33JytIpr5FOCSYOAf7d41J2j8rrv/Sz5fOf+0xZLxflhbvPW/RzC8AwXdTzeD0U2BYruL6mU8dIOaKX9i8W1LsoSHUiHVx4HzQVhlMQwRUIEd0Gk2PMA50/2/rhQDAfq8znTO+kA+TA0b0h2CazU+Z48goPnNacgqNrrKl9nvZmTVaZdmlOd0rvk8MJG7cpde5wem2Ru63VYXYvFrWHZOLoJMtxobOBiHpt2p1ThcTCiDmUIxQgJzvQbijeDRm8LuDg9dU0v3wvcrgnU6Qe8WPZgVIPPbtmE2qRs0+AhtcWDrqJSXxMHWAhIg2nkKlCNaIf4PWATWReKOcMHW2lvM7BaPl1GABOwiZSBMX1K/2SpqEDrznM0/XTW63jTUevC3j7AbJbOIIdNRNXUf3u9zSWSqXknCDAqemNbdCEZ/EfT4fjc1lHmHbFhVdRnS7rYs+uK2tqrAV4tluwBv32YfCgCpbIPvbceE2Tgjj2nHkatQI5NhYGfBTQQToo5quAagXQesYRtMKcamX9cwpw297C7BHPdCtGESDRdCL7QRy+T2GKFpxX++B62hRnThSmAGvO6bfG2Rh7TG1z8mtbEmMyjZkho8Yf3oMF1Cwrgynougalm2sfaOZF+gercOt91ECUt3vRA8+BDLVgu3YJaqSpYHM5i8okho5rFYID3qoh1lJ/7u1+mNXBNbuuBdauBnuRq1LGFJc1dG1+DASOMIfI3rHGcgVBLmcqAXxwvIvzc0tX5Gch/MXMAQNXOwTgmLKIZ6EKLzGokUE1wdrO1KLBuAHEWTBRdXB+PVz+/P6SbbTn4PfVBYGlMmzwG+mU2GvR91CMLAAdQZwrjPakEPwn/+S/vjnCMzQ5xtdHC4wWGC0wWuA9twBB3ObaontwYtEvDou+WDf1icOeicJ2A3EAQAukVEK3f14W01XZbfZliYjqdFcmu3MDch//2Gvlr37lN8pqPit3bt+2zQvB4avdNEBcjRwyEmgbN7NvLCKcf7IzQqfFugJ4hNKVB90pkTMt0NV2hqpOHO55DgbCI+iRVhbuDQU3xLRkpkF1F32OtjZlOs0SdZBzxOMpqq9rZd84ykUHSOwMeaR7+fabHZAp0iKNVXOpagNtBEJwJpQOlFk+fB/sIGwfaVI9aV0HM89ZHXOK3YHIACSi/+6wZbbMAue1Z7Y5R0rflepa+BB+L7CN1T2iZ5un1ElkQ8Acp4LzFCmzCRTJkUvCo+m6OYfEYEmFT/VElmrpziDZOrK/Fc7ASYUaZQVitAntP/STmRvDSPSnA7jaOWRbusec3VYjw7qy2naAZ8Ezw2ennrVJ2XT1THxPjANzQPWd435a09vM2WVPxotr53W0wKwKmzA9TM/vdjcM4gQuJZ9u4+sOsuBmzIuUkkagyPpY2IhAVQIRU6sHEkAUSBQo55g5EEnNlT0kkYI3YsrpoOfjBYMj5gVOu6cr980FAQwCQq/hNfEXatJ3ny89W1nkiPZkOw5cP9g6MNn4sXR4Y3bw71qfp88zO4GjKI6TzI/X1LkaLcALWXCfa/5s81+sidO1xfPfEfKQ6BDfFxvKYBCX2cpaaZIIKLO3pM8rAy/7slgCQLG3m0CN1Zal2mPeO1ktBs6qDTSfBLxyGxr7Dhiva+6PXEPBhDFLBSIiAGpnp6cG3nBlrN3d2euwv1LAcV5kSmBOYjyw3rLeUUGQCuaUoov1DkEpU6REXXBKpbfAiKdFs7cqx08iWfZvZBdg3kmwxu97iabfJyfMSLE5xjY/CGZa+q0Y5c5S8Pf/yX8zgrjB1Xx8Y7TAaIHRAs/eAiZsAnCG9AzsguvV2jYZbGBIrby+vop0Q3wmNuf5pFwhkrmflNlkXnabbVnOZ2UOdq5symxyVV68d7v89d/9Sjk7WZU7t85YLF/2ZbZalumcG5hSDhVlhAgINiM4IWSrkE7Hug45hplFYqTW676sjo5OrjU0DeCCjZWOJesKGDnFcW0zVcNhB2typPGbDJ6YwaQU6M6wqd2hv1CINXh2j7ODlK2vUWfYVYqVBw4FHA/recdm69WxriqcjXPkqagGQGCrJGxSHUOCW9mCqTttPQii9hSvcefVa/vkTjX2zg6cfW7uTa95vdmBDWcvOfTxfqjtVUZIaXD5MYCNcO2mnuqOGRzJiDaHNDadOwmbNI6pX9d2R7Y5GIgYlxyx51jLoYSDtPdG9WKtdULlIAAAIABJREFUdD3mYFnEvS+dktcDOXI6w2RA2NuJP7mhcE3VrOxI2CGBajp96h1V0VpNw4IzV5loisI4A2DPBNuI5Hoh+s5wdF1sxsaVtWc6H8GF1+cIJcbEqKCWAkVMH5aQj1oFaEKLzcOdmhOpdDWBGH/tEusNHFOrgSTjyfqfTbm60n9XxlZcXV/ZmmFjZ70uc/BEgLqUic11BCwYRrH56HW5cu41RzOjgdfmAvCaQ+qp1mF8pQoZzxPs7etIrCUpnQ5gAPeG9RX3YoIVuM/ttlxcXJE1clZHzwCOo4CCY/Dm2VssOMawBVLoxBhnVjTYxmifwfFezJERQUZS8vRaq9QipYHoHn2gkq+vA8Gs8ZNIL8d1CIzk1ijzCcS0sA7z+cB9Kd1Ract8FlrBHwDcze6aolxWu0cBIjGxmIeYSvi3UhBlP6TtX2FN2WyN5cL7BtQAfm1+we7+t71OoGjP7WRmAaXry8tydnZSPvrRj5ZXXr5fTgGMApOx7ynsKCbTwNh8ZkIjdr9i5qJlBJk7G1sPsgjAa54yQEEwmVUqbS4EEK9rHPYnMIB1HMkmUsSM68KZq0SjrABlB5wjGkzFMCfl7//n/+0I4p69jzaecbTAaIHRAoMWmLzy4P6eG9ylfWjlIA6byXK1NIdCRe0CerbAL5ZlY9kuTKLZXJ5bOiX+m0K1cr8ti1kpv/OVv1xefvBSuf/CC2U2nZTN/qqUOVPesOssDTBuHTBe28aG1EqrL1jMKQmOeglnZMSIYFOLFBl3puCcmdO/owKfMSpW67QoV1dMawEwxcaF+8JvRCSlkhaR4AAdFESBb2Dgx2s2BDZwD7AdgC+cSDltcOxnczjM13Ffch6gWol0FgOrKSqMa4majBTRloONDRZAACmtcmj4eUZkYbOtRdqrcIcAUHVqmBZkqVQpVQ1DgbEKp7OD2gQcu7MIIz+br0ykRiBRgFVF/5bO5uk/AkdiVHUNQ8fH+7p2RdLxb0SNa0Ntqcy5VZJN5RAKjFgTdWsqXBkzATODPmg4b6BtZ3PS6lEuLsrFeSkX5zNz9q48vQmvI0p/vYGQgIsZJBZN98YgiKLvBJ9y5DEXs1Ov+YA5DmAoh9vSQ72e0nrQeduKDGztfbw+hyQ85v/EUqiWcJ6XSzqNfh1ikDOLxefJ2RxnDMQim6iMj6ONhzu6eM4s1WwLBpSA7PLiMgJCeA8pYQZyUy8yd8cpqFOWfL480JCDDVLcw7UZu+FsCpzj7WRWtnsGagxMd1ILh1c8gJ8qtGHAzRgKijrAWbcAgLWI8FROb6rMpEgCo0intYH29cFTbgWu+Bu36UIs/lwJ3JJBolOeU/Di2dnD7nOusI36qYdXxGaJwuWkc2ceYIBNrHNgJeZYX2TGmTgw+kM/eY4KNUTAaIashSHmuV6HhEBkpxl6jKJiGmDDVRK1pklsI5huX+tt7tlavyvXXg7AlHGlhpKp1hqSGTdbFzF3PMVVwcH2t9K4pV7Mf4NNQ8YJ1sz9dlPuPne7/PRPf6I8d/u0nKwWZXN9WZaLubXVwVzCGmH99sqknGN9XszKGuv/asW0RrByJtw0NTCqml5cOtb6qqRZU7UliKJ+mLUvZm3rol6VWH9iX0RpgGf1Ys165523yzsP3y73nr9b1ut1OT07td5yBvymC2PxcoDgH/7T/34EcaMzOVpgtMBogR8jC0xevPf8XhFHbCSr9co2FbYWWJiDCqcZmylTLrkZQ5zEYoZWd7AvV5fnJmAyn03KBCAKaUDb6/KLn/45Y+Ee3H+p3Lp1VsCGAMgB5GBjgyOLzddkj+FAQVVrtTLwhY3O0lA8hVOOMavl2h859xZlNBCFTZQphHDQLi/gcF9bLQPAqUU8Udq34AaqlDM5y3ScZ+Xqkik4XSdK6ZcAm7gHOPUGBCQTvd+XiwvaDp/B9/E3bBjS9Tl1K6T2KTNJ1sZtjSJ1j9zinuT8NEBshpRIsic1NcyFHfaMRCtNULWA0cvMpMSdpQrLVtEGpev0gbi3335sQAbOupTSdC6BDLIKrGeToyTQ0WU7IpycTpZBqFLslPzVraeSSE0+Lp1GSovXFC6mnFa1PtYNUrIb4hFifDBv4NwrkFDFMnKUnPelvlCe+EhaODGU9Pj1Waqi1tdkG0d2NbXMPyOnNLOx+mxlRuDIop8XakEREJFjTFVWzj3aQuxOTlvMTn/3b5zLwJyzRARwrCWcTQlIxYroGnGOAK4Bn+vTm1M/u8605ncL8umkbwtYfWfzQ1DEEdXRBbbWisY6ojUt9cjK9a0C/bjfYO8SCFLgQql+Glded1XSdIzlQ9b2/8tMLINE+B/I/LOGr76v96r6YlZzjEDSDqJAFcSJvY205p6aJ7s+T8k+DuKcTU6ksbFgqE9L7VHyMXIabh0lckf4CoCc7KZgloA07ebpyq7eKlbY1nlPx85Mfh5bS99WaoNf1A5p4EA0WVk3pzKrRYHXzlktHJ4pUprlZA3Z/lJu3z4tH/+pn7Tft07XZQ9ADlbv6rJsrhC82JflfGmBlMlyUTbOFmJvOzk98V5tGaCpNpfrDJ8dCmQxPbjWS5M5ZqCBYkysG8fnyNgx20T7J9Y3HM6UKcu+vPXWvy9f+9pXjS3Enoj9Gb1bcW1gGJHxICVb/P7Df/ZvRhD3Y+S8jZcyWmC0wGgBazFgKSWufgUFKwE2LOaXV5cGIAyMgG3yepEynZWNq8xNJ/tydXFR5nASwRRAIGU5L48fPbRI5dXF43J2cmLpJjjG1fYq6o+s/m67MWYKYAA9nHB+fM7SnhClXSIqWJsTB6BK6XuWpgjlR0+7suN62wTdD86DezHg6N4jNkA7XnLAsWFZRBhpkp6iFbVw4YgyQgs5Z7PTJZlMXDAdV7B/m2AVyTou7V4NJCdQk51ygNztnrUsdjR3QOSQc2N2Oeik4gnmxVLIVFOiKLRLusPJstqdlMZIFgJpmGShwtGRAmcDXlv1ReVN7YwNoUiAHCI1FBZTKOc8WNTUsD1YAuUCKXU1lDRrnRhrj1AT53V4qhPzdFIcyxjPVD+WH3H61FmWw+sv/fNStLPrTcBgv0f9WOu/ZGAxBD7M+TSfqxVY0T3nmiYxYZLgFwjlHOA1hx07Ihh4j04tWRDr8+iTJwIQPm8BwnIQgA4y1emYOlprjhonPKGtOmbOaBpTrdpUslzRCiBi+TUtS/gHx7m6vozUVYEXilbUxsi5pofnBphEPQ+l3fVatpGAV98SrxYjFTRL3qHtq5aZfhzHHGqfBrU+se0PaOfrfsbXlsPxE3PmdaxSF9RahJolq6VzOytb0YNONbCka6BtOJdaJo4rU52LVAg9/MF9TfcEN4M/EjrSGqV0dpRfPYGb39gdAA4pnEkhWOuG5lkWfgnWz9cyBfqU6pjXUgZt2nVUQRS0udmJGe0AWlNqnCFlEsw8Uy4tzR3BNKQcQg1yc2WA7f79e+Xnf+5ny927d6xs4O23/qJMlB1hx0GvNgKxv3jnnfLOo0fl8ePHFEPykBICR6i7g12UAsvnckomHcrK3tOtZg5QPddSJT3oivulaAr7v3GvIMgTKzwFQ4/9fDEvl5cX5fvf/365e/duOT09sRYalpp8dVVu3VqVW2drq/UDOwc7/2f/4n96gtE9Mm/Gt0YLjBYYLTBa4D21wOS1V1+xdEos6NjLViu0GFjYJoM6KYAUMXFIuTRfzhxp1EIxOok0SaSNzE0qemqszmI+i9cuzh/b60w7vC6L1SoEB5T2SGXKqgx3DlDoaZS2iVm6CVPMtMnLscLGHUyci1vgO1bIbr3V4PARGIkVEENg9WxesM6G4VUg4KAPWBZs8Jo4S6dcr23jk3Nsm+d0XTbX6Lu3MAYQmzjuB+AU9jQ2wVMblcbGiP6mTOdV8lrpZYy6Mp3SoqvmUNY9Fe/tAFodkJgPHJ4bx0lRXDoItR8V0mamhTVx9XN1nqkmscsE4Z42WxbkW01gSgMV84hrNKctCxLkKezgbWhc63W6M5Ya+Aar53VNVufV02NKwJVps/Xkzf1EXZZ6izlMhd2cFXUfuOcBrCAL58rXTCziUvMONlkfR2bbmAhXqzMuz0Uk8km6/rTAN73AdG67QDwLuHYCoWDTOOiRwmsfdfU9Yyok4tGMjRhFNWT3K1GOlZ27AgxeSzWwMcnGIrBmkP9fJfsBNTDfIVBhP6km0/5pYD8976oNtMCLBFzEkufHIUUEDkZLz4HXuXbmS65TrF91G3eOpblmtU7xPAk01FHDMeHM57lp42I3CfaStYgK2FRgCpALABGokM9oUiTknMxBArK7sKtEdVpgkxaFnplsTBzON4DGpBYrEMujuXqwp8j37VASDOk++roaTIGq2MhXteZ1plW9X2RSONhSijhTW5miamqLoRZL+4oFRxBy70JEOSCT10al8AJkBYibL20fw562215bqcDP//zPlufv3im3b52a4q6xcZttuXh8Xt7+4dvlL37wF+WtH75T/uwHPyjnUJq8uraAS2QjTKYWLEUgDRkgNp7e8sRSIQHJrUa8gn0pb1raqQthqW2OalCxR1hdYOE+BECoH+zt2M9x3p/4iZ8oLz94UO698LwFON96662yuXqnzOdgHE8szRIg7r/7N//HCOL6Jvf42miB0QKjBT4gC0we3H+RIO6CTNLJydr6yZgTjoXeQByjfWg8K8dvDjEQFx3BRgqgYqlbU/bzwnew4lsUEmlrSJlE3xrbELkXgMGxdgZbiqiotgXnt5o8k0Hesq+NN+8ORsx3drFHAnE4Lv7GJsUGqBA5gWz2RQhJKM3P+hNZrxyvr1N0Wv16EK11wRKNT3W0mT6He0WNA9IJpQyH7ywXp2W7ndrmJzYPGy7SLq3HEFgjFNa78qGOv91dl/Ord5iaaXVIiY1z3CawKOdNjp2l26SJFM4J+iJ5Q/XspOj93XZSrFzMwUSu97G7jIh2akbsHuhydRLy23LSxWj1sVVyOruOU3VGWT8isN0CIgcMLsxizpqnJ4Wfm5jICmAIIEgAutPvrF7Y3dNrBTzweXO+rfH9tlxcnYdl87XX61N6HD8mfE3Wh4qDBHhqWI255UEDT/es7AeBsQChTty1GYMZnqKqlMCC9GCkNtJW3WsVq8Hnj+nGOg9bKrQ1VLq/LjjO7CA/w+dOn9ffCpL03wPQI8CGQFIHrrrwjL4rlqEyac4s+X2Sxag1h8NrqhcGBSaVTL2LzYjhV0sJ/+0dydymh6qRZvPUgiHOr2CNR1Va27FeshfEoYbYe71V9oo1ecTvFbzx/dqnjrVptS7Mnq/OnO+1j2X/DjNxdh57lixk49dNJpNM5YCf37QpaeeYWGTO1fq85ABEsIjBUvLqLdDnLR4k1CL11sMUTj0TpWwxtzzPsm/NxLnJxFHcRK0aUCON/yAcA+YKawoA3GI+Kc89d9vSKFE3e/74cbl4fEHwhSTM6ay8/eixZa/g2FhXsL+pL+ujhw8tEIj3kJGielAFwCA4cmK93pi2zMAra3HxugE81AdaGxYqHCODxepSr5nyj88h0+Py4sLGarffFpwXn8N1vvjSC+UTn/hEefHFF8utU2T1o7UBxVmwV//P/8v/OYK4D8hRG087WmC0wGiBPgtMXnrx3h5gAiAEGwFYJTgVSI8z0IV0SjQAn80taidHAJFTNJNV6iE2FfXnsu8aECOrAecQKSRM80Id3MquRUqCiHQSxDGtBKmVAnFsNIuNuqaLtQ2U6chI9dFkk3HOBYQ+WOg+maAm7LyRgK/OLdJLOrLZyfllmqGzGu5umuO721sdATY49NbTBqzNfzbB/bCuT6Im1swcgiqIHie1ucyY7PdKp5TktO4BjCdaNPj1hPQ8nSdjECylUayGHPjq2IVT1GEN0IR9Aue/EUGobAYEMkjsdJmdaQFjyqxaT6FzVUMbX0egAp1y0sgUVJCSmYJGGz/cewEjOq8CeJFyl2xBYYq+nltwfun4BpOrtElHXREQ2DK9WNFu1G8iLUk2yOAoIv3Wa47AvgWeiYkLdb1ao1Odc7evs1f5YQ32oHmCkwOdsA+k2heztY0JvkegRjU7saM5VVP3Yk6dpaK2P3Vs1OhYqohKY2TDbqRFSoQI31EPLjxbap5uQKJxwsnEDeXuUYK9AlEGGXheOMpU2qyvxTPdB6R0W8bgHYp9CBBJWTOvD2K1J6pJGuhdNrTFQAwD4ZVam9kCMAR1QpDDxTk0EDgnmeTKuvrTEKxSBXO6L6YNg+F02OKArzLCfUEUO27UxPX765qvEexQUMTZ3CEQlwWV8vNj5ySFHwGHNjjF/n9ZGKcmv2IPYgqwABwBvvqu1WPmNQHnM3DS02eP18NgFX5YA+rBQHuNzeLXa6zr11YyAEbu8ePzcnJC1cr1EsIla8vcvr7cFKisbje7Ml+ty9Z7wgnECZBh30V7H9yn2hngPrCvIHiK17U343WpbeJva2+Q+8RZRgxSLdnf9SGA2mJRbt+5bfvo+fljmx+s174sd+7cKRDcOr84t5KH27dvl5/56Y+UBy/diRo7XOf/8D/+byOIG/3I0QKjBUYL/BhZYPLqyw9M2MSUJyEqgvoz1Ltt0BMOvykSQhYNdQB085D3b03fJszNFwiktP+Ojbst/bGYAuT5+YUBGjB1AD84Do6HH5wbzh4+j8/gGGCszFk3RpDplBfnF+7UsTbFGDSwHL5pW8qSM1jI+6fENGsZrlHD4AAHn8M92SYNpq/jQNBfoiMgqXpJwwt8iO3Dta/XJwFIsWma/POUTCDsYBFhpP54nR6uHKphYgpZNO8MQtmVK7tWCm1InMWi365QKGdYDIpqOCx9SvL47oxkJkXOkxgLptzRjuZm1mKlgzouOTZhK9WTOGjWtUQ0XWDGvTQ6Gd4jzFo3sOltduAb583qG1XDl54YAyZIRaKioNhPHYe1MX31ewRYtfaxglKmqV4z2u5y9mQcWCMFz0WNlQ8Ah6cXV4Y4gw6OlA+F30RKN2zSP3MbCdqFdUtKl6yOP2wsgCM2RCANAGU6oXiJEyUHIEn99bq1et11qZYKVZbHySR+NLJTCcZUrwl76rkiSy9F1cqcKddXvfUObGRpaYf1ZkH0QPDIxVs0RqoXMlYo5mdcqv0B+8ChllCGWHjZmk2cu+clYDZRCjG9bizGLzTGgkxkW/WD9it7FySKlGtjZymJ3wUpXVY52OPG+N0WFe01AFgbg+6xGAJBD5wkpvtwL+JqMFQT19Sbet2iZnk3AKBjY75G4KV9lDnPnRUz2yS7ylYKgnVZTvUKtGzcxPQxVd0FoJrchHpyK/tz22jd49rGW7f1zDM0og7NlgTUSi+9LhP1clCfnZTHj96xkgGr5TbwhKBa7dWGZtqoHzZAt9sZIEMGB44NkIY6XwAts4WJmJhcsLFmCCYhhVPviUHXem7H9tYE2CtxXKxj3Hf25e13cG3z8txzAGUTC8aSOd+W733ve1YPB5bOMksgUAXmbrYpp+tZuXfvXrl//3557rnnyv/6v49M3OHzMr4yWmC0wGiBD84Ck4+89qE9Nom3f/hDqszN0McGTBgZHykvKq3MhBHgRJZJWUu90prJTsu1qUKyFs0+L8Wx6axcXF5Sbv/qoiyXBAwAWZY+AjZrtY60PThAApVwAs1pn00t5ZPXRllxppbUKDWuQcwD3pMsOpwS7HE5BSgcdE9rtLRO74WFTRjXAJYNOMOanOM1dyyxQQLk4pqRjgKVMYAt/IABFMOITRL2BJMl1kBAhSwJxUQIWAWcF1FnFgxKJKCKHau1XRWIIbVIqnGqWKlgJoMvc6qCXQQQhgOO1KAsA15BndWDuIBEnqpWYzKUPuWMGZt3Uz4bDgLGS2mKFgfwOWCiNK4gKUDY+1hkNblU2xcMjZ2jMl2e9ekOvBLi+o6cma3qENNuAJQOOF2AMjuUg6yGiSFURvOmxzzPDdZjOgCxayAoIEgl4CMo6abUkYyt7KfU7ORid2oUzVgEnkpLyyC4AhSXy++gOF4GriEBtY6jboDOJfszU8PMPIGdzBjzAO29cUxjHtvkY3BEgD6DftZH+rUpudTq0PB6BVjdMbF2Js6WELB4+iuAqVLweHHh7MuZxmfJ/HtrAoF0POdIo4u6w9oehWChsuYUICJYJMtLIHaQvui1u8OPXwVtNoaeBsmQzbEfpjQe/ek+g47mAZDDFikw1n0+NKf0G2mNsG03mBa2SYA4X5fV0fkLMU9TzaVe67sXt46+3aQRa97ZM+TMeE3RBDNIEId0xIcP3y7b7VVZeeqiJWla8CEHxzxNGYFIrzEHe4bnAgyYWDnseWqtg1o02EMAUkJYyg7IwTnsn2robvv3mpkuCHqigTdBsKvIOrOLtEpL6/e+c+zf56IoCHyWbdmBXbesmqXtYV/7zp+NTNxNi/j4/miB0QKjBZ6hBazZN873zjvvONMDRayVRTIl848UQIAnpfyYM4J0wjnBGft2QahhY2AHv411clYEoAdpkqcnp+UaanQTAgalXKnXmmojTPTBmUHV1JjCpAEntCKgBDxYLjluAk5ydLHpqHdU2c/K1RXq5NAriwyPxEywK5nQSHLM3IVkSBbKm84UCmRQ7ZKs4aNHjywFxVhHKAN6o/TFEgqKBLyW2gmAK/VMl7JX3ZBYR6akLspuh3opioXkmqXuvMhMGpwKS9dqHNb4RyNwYU5VA+SQhulpiGprkECeXafS/BLBYw60M5q9jpKzoATslO+HjUxFE86EO8vm+HmaXFUivOEpkJq/fVnOPevMwlFtpOdV2zfIF9gJM3CIFCwLWZC57Trvclr7r7Yyaf2O5KG7LKY3i1fYdTgrnVVV3WOuKbS8wHiuslNs6WgupqD7jGtykQ2mg7Z1dDEe/mEyOvwJ8AFveqg/mKWZspn64Q+AI5X7sqN/4PS73WM8Kh1HwQlPs7Rn3xuG0xJC3H69AXyHfdEAcao1VFNtV7G1Oqo0D4JRTKDanq1GQRIgrmKjYH6U7Ojgzq7fU7U1py3IEXWKHGqCEwriDIE4MW9iW7ts4dDT5ZBy6O3IbMh1ubxmT9VM86eOlz+RUr2NzFBnmW2t8ZTKYJBTcGLgamzapXnJ9bod6yHIilYIfNY5UzSjc3BEIk9krTyTYAcAThl/PJKPHz8smw1qzlBXdm1ZI5pDl5doNYCU35ntqWoijkEDW9a0wXHmzFLQ0/OF/RTXx8AoVCp9LXV1S0uDth6mfG6tFs4CjhDzwvfYi1D7HD5vfTC3AH4S26HIynxBAR58d4F2Q2iLMJlYqxzMw2+98eYI4gafjPGN0QKjBUYLPHsLTB689MIem8yjx49YX2KyxmCx0ANqG42skc4R6W6oO0Cq4GxaLrwpNxQOsUlho7H6NGOfuCGhrgOvnZ7eMibu+vqxAQ6lK7KujKkl2DQgooJ0Q5yPtTo7B4cAcUzTJBPH5t7aYJFCiQ0SrI8YPkbFUbvm4h4OFrAbKaXPPrshsLTvox4KCpNz1q7hWgDE4CFgA6wgblkeP3pcTk5Po/jdisRNlAVMJHuv4X6wCbKHGUrXUICO9D1G57FJwh5g/ADitluIaUC2PzlHqQ4nkrZEyLkTjvQyOdeM5Me/mobmAnH0nfA5jFOtJQuWLnmIFdDQ2Qqn0OWs+6auQANBHMVtcEalAsphpQPSFeEYZkvci45rsLu0a03X5fdebUAnbDBPLDuPyYkyO+6h3kllty6LUM/d//CKqeq3T2XUlPcmx1KmFytpzpcpr1YhktZmAkJIWUWKsPuzaQwzw5lZCpqq+mcZROX77d57gBHzpvvBsT1nJqJA+6eSTdYX7aFLr/To7L7qb3e0k7Ilh9rZLB97gSYxlRyrTqpjpGAPAXleK8egVRQVKxbfbA4h9ODA4wDEEXTZ9YR6bFuXp3RDBm3olKOWLsRiGhB8mGZ6OL/IAFd2V+Cmrgm9M9bSCYd9daYyk7WhTZiWx9RQsYo8R/eZ1pjIFvEs4hmzLIKaYZCftaPcIW+znVvD9GTcMpntbhP17hp0WKfHHEwxraU8evyO7Q8U0oK6cimnp2dluaDY1eNHFyxJmGE/4H6IMYH9kLrLdjpsL+AjZrbEXqC6dAOFe9ZXWxYI+tCZ8jKOw9o31Ijixz7rzxw+D2EyjBkVpZF+jmcRdX7Ya3yMsCbPIeLE4BrWf4hdLedru07U+yGQ+ac/GEHcs3fRxjOOFhgtMFpg2ALW7BubwONzACtupGzAzd5f2AjAiuG31ACxyBOwgeFiKgdVJrcWBTSRD/SdcgYHwBB5+Eg/hHoX6jUg0gHHDr+xIaHBt5QocQwTlnBQx/qzBXP1rdcaFcOWkF/2dDK8plYEErcwds7kvdGzrUY4cf1g8XBPugfco9ggMI8GxEzgZRPpoYrIYmNDhBN2QjrM2RkYxo23ZQCThpoHMJfsU4R7pL0Y5cSxbRMGSAUQvkCt39TsPEEtHdQivTYioqxytFNaVAYQFmk1gCpnraY26XPV6U4OuznBYDNSU2p3pgy4JbVCgr86mTIrMzTFVEsYDBdAulgNT/PK3M7/w955B9l5Vvf/3H63aiXtSlq1XfVq2cbIMnaMbUyxTScOEHpCSRkCIROSyeRPMmQyww8IJCQQSHABG2wMAdNiU2JsinGXLVm99y3avnvrbz7nvd/dd9dbtKuCCO/VaO7de9/3Kec5z/uc76lh7f2kG1eJRMLWo4q7q98XArEjgGikbtRkbQ9r9ysXAeJI/FKRwEa70Wldxm1wKnfKQPgfbXkasQ6MALqRmCK52A53O5xyPgyEKhaOiQObRsVHDa9rBZiMAnEha5asO2GrzojgPQGIq9Sg83jIULH3YJ0BphOnsxdJvb9hEMfSxl2WDsJzR9wXuSiw+lWumcgSR7DSBK8AmIy24A3HW40ECQ7fHbbcDCu5xrpTVly+w+0G7qXBmrHHg/jQwGoZxB2NcX/VAAAgAElEQVQHhZs9Zm6c8gXD+2mSeYwGKWFr08Tc74XFJwFxI2vvHDgMTgMkFdA+jMUmsqr6yg0j+pHY3LHPF3/+VJRT443ak15VrKZ6Hoknw4qKsfeidAyUCCMAWwqfEQwY3puKJwTkBFZ5XNB7ersdvLklrlT0+DL4kyXMuSUOhQpZkFM2NNTvYM9jRvEkIe2/e5ZgbR1RjoXPCL4OPCwC5ZfH7AZJUAPgV3mekpRESbg4C+EZlIu4K3M24Y5JH0GsXVAGwc9LB3IB/Tl/lbk5FuOsCp55An/HTh2NLHGTHkrRjxEFIgpEFLiwFIjNa5pbxoUiyFgVRHV7AdWKFhfQBMiQdU71a/JYlrwWHAdY2sEbAqaDLbSCFdcZJdHwNioxdF5stFI3KbBqBW1geSKQ2w820hqXSM8cWOyUvTJwpwwAE98FclzZD6nAwhPExQWxdEHSksCyVwhcAitCL24qjEdWP6V0pjllBwtcZiiZQJmFlB+CDjyxLOaDQ5jDs7am1q8hLk51fTjovQ5YJQkF8/G4urAtyEFcwgYHB1yIAzwCfklDTT8ey1BxlQnO+LClaQxIcxA3orMeC9gEjl7IXkGdP4DViBAzum31HbQx0sLkzoKV8frlIaG4Qv+wwMvn4ViPSnbLEWA3wYYIWVmGXUMlGFYGGQjzIwOuRDFN3KDc2yr3DAusZZQbFXdKZZisCKByYxq/0SBD4ETWPwlh4bUZz/IVnp/ca0evSdiqE8x3RMgfLbw7AAoJriPtBCU/wm56Ydc9Cexh4XuEx0JJccYhhPoLJ2oJjz/cpm4PFByAmBA4rFicveSIXCcrZUyGEwNVLGjB2EbKPgxbZP3riS2yo7zrwnNBzg0PpfLbeCButDtlqWK8Ce3dCsqRxfuFIC6IifMCz+4KJzARtq6NMp6Os61DfBBKkOPKjUnOmKncKVE6KYlOEPg18kwtlfIV2g4TZ7ivIL5MvBf8PgyyFNepmNwxbs0T+owCMPCWUHba4XmGnl8TTbYc1BoM700prYZR0th7K3GIiVhgGcMlsbe3x889wBttVdVUe9wb8dv5PNbJQFnhwKyAIjNwt+Rs4LugvESQYIszjPUOwBUK0tyosAKuU5IxKSwZh5SCvKsdeAelaSKR8rOKsQbx2SQJqyRwUVHyJNa7wGUTRaLH35U4jyiBUxwu9n385PEIxF1Y+SzqLaJARIGIApNSINY8v6kMkCG2S4IfmbMknPDQ9/IAlbIDtAYAA8TpoAFMAWxKWJtwKwGweMxTEBMGeAqseWkbGsQChetGys9PB4KAuIr7JQKNW/8K1KYJrGf+XTrjgInYAk/Pj5WQUgWVc1jFUwNXxcBKyOEFMEylQlaKikaf+cg9hZo+fpB6XbYgTX9wOBJ3F6RhlhXNM09WQBxzBZySkpkDl/7kdplKZT3jP4cpc1TMngOWYmDl9EOZ+ntuibMKiMM6Ucm46fMcsRr4mrhQG0psEgYsgYNQsOAhYc2Fk3FS14szAJxe9y8s4FWscJXAwGEAHD7FPcxnEi25QGfg4hYGVMGiScvuNKnE1Iy4aU3s8hYWAIcthRWAHvBMKKHLKBetydoMfgv4fsQW50CrkqQgkDwrsVbBIIZpPfEum8z6F6ylhPmRNsLWOMX7SSiv1IULAU6Ba40dq2G4Nl2FHQJgIEE65NonS1Ng9Q0lmKgA5VGAekxMXMAzk1hLPHlNoEwRfUcyhArgViyHFXApOgcZZEe7yArwlhCKZYnzrK2Bu+nYjJZjLUeA6uGsjeMsWth6M1rhUgnbClsrlRHRWSHYs84vIXc7f6Y6S1WeQWG31Ur/YUVAGKTz7CCTZsXpOYSjA/4Yycz6wolU9HEvzPAZGvNEPDtZsqLADTFQygyrB4YfCkWLVbwPRkdOBt4Ik4E4543QMyKszJhwnAB44plDtB9ebyf5xMoF3AUF4sRTruDz/aH42Rdu8SB3Z8AZgLc+SgxQVqAqW1F8VpIPsegxvFHIvkxSJ7IYE0sXkG9EaRUoTuXmyPg51xRbjaulZ1l21/uAzwFj+s+Y3ZJHeEKxVInNDsIQAutu4BHDKyj4nQ5KrZRKfq7DQ54UxRNBj7hqk6cr5zXuzL1W6O/QoSMRiJv4QR/9ElEgokBEgQtOgdichlllwBi1ZABHCCKAOB267mrZ11fJNhnU4yF4G5cN4hiwHnEN1hxZmwqVNMselF9xGeSgqamuNoK9c0PUqAni14atWl4bruA+/PQvaxuHXeCemHVLF7Fz7uMPsBPYrNTT4Tr953ppKZNJTqii5Qr5yoEXdxfIWbMaHHSdOnkqAFr5wHUyKJodpHfmXgqUx1NY+dz3yd0WuTaRjlv/YMnq67KWH8pZaahkmVSQMS2eqbECsVTxoJivNK8e51ZxI5SLDMlhOC0HvIYcQn1wyAbXTs0T8nIc9rQc55agDu+Idj58iRcYiJFhdPSNun4k0+Fo1z+fxyTxJ0peEra6BTioAl4ceAVlJATYA2tqYH2dTHgTCIRuwfiCWA74UWCh8iFkeQhlQhjTuIQ/1ZvycVaEQ4DxSBa8YAbB72HgN/5oA0F7/Nd4lrjwlWG6uaUJOg0X+BbpR1tN3XUrgTt0YN104W8cdzyNfyqLrVvkK2VFwnPWOCfiqfA83NIUquemdgIwFcSAjXw3wvAj1rXRdPbMk1jjKihLwje8KBDk11TWkA+iQcB7E1viPAnECxLiBGsdRFEFr9FJRUZqkwVrOpId1EElN42qZxe0ESgvRuol8t3ImgV9FPMjBbsDpUhlB1Vc6SbirXDikRGr7GjL9Hj3jrhSjs+3UkYpdiocE8ez0t2yw1a2UZ2Mff5UsjiOjXes3BOMW2D1haOlJ6+5WbHkyw119JXjz6NEgpJQvcCAh4LndQDQKilsQg/gwFJnFq889lgrLHGce8k02Y2xyNVYqRhkHnY471Y4PT2oxzrg9UN5LFCaIPC4QNk3MmriqYMYuoryqwJuZbVzixmhAhVQh5eJ162jOLmfX8nhOqlF13SQ8ITkKgEYY5xcF6xl0LGXsymRYTYWeLGUzVIZ6t0R2xd4mXR390UgbsKnefRDRIGIAhEFLjwFYm9961snhAk8+Cd0vqnU0xkW5saMfSLZPrCcyDXthROWMD+ugHEmiGacG2MAAv4DGjik+U8B2coB5nWaVJNK7y6dlK2UK1iSOncxs2I+b9l43NC5Fob6rZhJWDyTsoGBIUsXzRZkayxJLN9Av51OJm0gk7Z4OcgYRh+9WDuJVSBJDEJCgSLkOSsh4NFOKW9DA4OWJRviBKsSthSMnepkmnkVGh6PrgEAmiCRSKjw7bjseQZJBMbvc2ws2Jkz/2Q8EmQfnf4rnHRj7N1jQgFf0LiAzPR7ndkdY7MuvnC8UyWFmVm/5+euM9BSjLenfe/OQKb0WybuczLlwYR75EwIM4Oheoyfu7iO/5qK7yZ7Vkw+5IkHK2D9wvtF0/Fpi0XJQUQ8qJXGO2iX2LBwrLCyLdI+2RGxFqE0ZMmCuLOAHkEyrGyl1mgQZxyUwRG9yg5S6mrr3NOB+/h9+EUirmLwHSCIWDWeHa6UxDJVKc7OWHnxN26GKPCw+cpqNZyIxoFkEOOt12hAXCnzMAnvTbSeUvZ4TJzTLXB9JhYPJYDA3XhrqozI4/2mBDrBb6PXTYqx8H233Xb7jLj4TLZHdE1EgYgCEQUiCkyfArF77713QokmrMGdTtNTCReT/T6ZEDVVuxOOEe06mlEEP9fie+El/x8otgPfoGGxsOJCxzepqhrD3RJBnrIB+WLg3lJNsVaKdnf3Wl0iaR1Hjtq2J5+ydDxuSxcuttrWJZZqmuvCw2BuyFPxFzHk4V6ZShruYIHVMNDKJuOJwCXM8ebMBNvJhLax1pgwreTOOBH9Zi4MTodrLu5rp6LthR79xTaeCz3/GT8LphjoxUbXsxnP+di3M6W7nj9BZuEgnjickVMgjO+U1Mpjs0MWR896XAFaeFoo8ZUnCqm43geZMwMXwqA+WlCXMiiTk/E++Uw908FKPHdNTY11d3c7mMOixT24QAau3YELowNJlHdYutxYF878OZItdKZKpMnYMmzxlzu0PE40v3O9/8Zb51tvvTUCceea0FF7EQUiCkQUOAsKxO68884LDuLO5MAa75qpBIiJhBYvCuuFqQN9IxnNfdKAOGX5kpuMxyhxfcwK8bj1UVpgYMDmDg2a1SStL2PWXY5brhS3BR15qz7abgd+8XNrP3XUaufPtf5y3E51DVhqVrWt2rTBWtesNHwsixj7yERZLNpgrGRDCdontXbCqgpmqf6C1Q6VCTi0vlTMAd94r4k14SoEPTF1J6PfTH87C977rbp1Qt6aoSXybCd/sY3nbOcT3T99Csz0eTj9ns7+DtX7BFjJtVYKO1mYcNvjO3fPryT/UM/h556sdUp4FcR2BW7rfOeZi0l6VYm1ra2t9SzCcut14JMk2zEJsgpWVUWJmLy7U9I3ljsvhF1JKMNvQZp/s4H+PquqFNMO9H+jj8+pQPdk1rbJvSxGW9en4yI709UbO9Z3vOMdEYibKTGj+yIKRBSIKHAeKBC74447Zmb2mWQwUwkXMwVxMz0gVRTWAZzSffO5ciRVKhQFsQ4c3YA+TxFStnyiFFjOCkUr43ZDUPnAoPW3tdnJ3fvtyM49VpVI22UbNtqKlqWWKJbswM6d9tPHf23zVi63zTdca6XqtHXmB62YTlqMsgjU+gm8NY2i5GkyH5I9kzIIaIoTseGxTWfNZ0r3mVpcxxNiznS8k1kGp2pjKj6Y6v7xfp+MBlPRdarfZzKeqe45HzSYqs/o94uLApPx3fmwwp3N7BkrFjbAFlY0ATbaVByj6qEJsAHOSBoF8Bt2day4RNIG1jO5YgLasLB5ko6KYoV2ZdVT2RxZ6QBqtXV1HgeOq6eXtcFC6O0HtUYFLoNC20lv2zMIj1HchP8+X3QP4iFHH9Xqd6bPgkldh8dJCvP2t789AnFnswmieyMKRBSIKHCOKTCpJW6mQvrZCLUzPQQnBQVBhoPACqekFMPpNWJBnEOlXrEDPlwc3XqXt1S533pTSTtZO9tqB8zShzqs9PQT1vf8VmurLlvTpRtt7rrLrT5db4mjnda59UnL7d9uvdU1tvDSTTZ/zQrrTpp1p8tWzGYsT3bPUsIy1B4jBXXRrJhKWCGVsKFUUDsP188JS3xNEhc4U7pPBagmW5OzWa9zzMtn3dxM5jJTmp/tYCNL3NlSMLr/QlIAYAZwExgCoAGsgpi0IN2+rHVcC8jau3evNTQ0OJADtPHiOv1+8uRJa21tdctbdXW1Z1iWJY7rlZSD9vk9sLAFKf4HB+g/SL/Piz4OHz7s4K25eaHHvMkaSPyZ73P3xq+UWBhTvkRjm4qmM923Y5VM4Wf2TJ5bGud0xhNZ4qZa3ej3iAIRBSIKXFgKnBdL3FQH2kwPnZkKzJ7EDrPXmGQsnt3M/8eGQVyiAuYCEFc2qhOkykUr9vbY0V277cBzO4yMX0uWttqqDWusujprpcF+27Vtm+3cvs3iVVW2aNUqW7BskTU0zbFS96Dt3bbTDh88ZMV43OYsXWzzly2z+nnzLJXN2mChaP2lopUzKcunKc9QsAxZ0ybgg5nS7sKy1f+93maq7T5flLjYxnO+5jlZu+djL0z1jDkffU42x5la26aax0zXa6bzB6wB4pR9VlY2ANj+/fsdgDU1NbnVjc9kS25ra7O1a9faiRMnvFYZgA4gxvvOnTv995e97GW2a9cuv5c++K6zs9PWr1/vII6/Gxsb3Z2yvb3dqqqqHBD29vRYbmjQVq5c4W6Uhw4dtL379nmpmxUrVvj16UzaE8s0NjVaNpO1waFBzz5JQpSxL+gyFc2not1krpbqT9ecb+vfeGN95zvfGVniZrpxovsiCkQUiChwHigQ+8pXvjJpTNxM+5zsQDsfyUsmdYerxLn5REP1qnxuWOgKRQdx5OJMWtzf+c93KUvYsaeftPZfPmIDAz22aHmLzbv8SssuXmbJ/iE7tm2bHX7yERvK91rj6hZruORSKy1ZZknL2dG9O23vw09Ysq3P1sxbYtRjO3K60wp11bbkskts/srlVqrJWk+hYKVs2nKJmOUHh6w2NnF2yt+EUHc+AMNUAs9kfDeVG9BMeHYqAWumgvZMxnIm95yPNTmTfi+Wa87GBXiyOUwWc3q++jyb8Ux079nsr5nuvcnuE4hTQhNAHGAKgAaI4wVA6+rqcsBGHBu/rV69ethtEnDGb4DB5uZm2759u82aNcuB2oIFC4bLy9DHpk2b3Or24x//2JYvX+5tMQba7ejosHQqad1dXXbllVe6myJAkOtpixclZ6qrqj01/yWbNtnshtkODuvq6939Ug4RY/fhZPwTHD/j46CpvB2UxGUsiJvquTUVP09nP0eWuOlQK7o2okBEgYgC558CUyY20aGJZlKxDGg4OUz4Ds2mYh0YroLWFVzOwYzbDH/rIMe1hdgCvucw51VfX+8HOIcsGlPcW8JB7hzcHFgctPynb0/dX3HTYTzESBw9etR/w82GttDadnd1e+0bXCn7BwZca3v69GlvL00R81zBirm81WarHNBVpTNWzOWs8/Bh2/mTH9mpI0ds5YZLbeWG9dYwv9HqykXrPHjAnnjoETt9utsa1621ZZsvs3TzbEuWC9Z19LA9+bNfWX9nr81pWWStq1fZ2pWrLTNkduCJ7bZt63arnTXb1r3yOhtorLW2eNHKddWWJyi/b8DqY6nhumTnnwXOvIdwzAprBB1ZI+jNmijFN39De60JfMNaB0XNA3co7gtnmuN78YRiZORihWYeoU2C2HiCiXiC2YjXGA/9otVXpjv61O/Dtfuoj1gquYBInwh59NeDtj6Xcx6XAE/fzI9rmQ/fi+e1DxgLvzFv2vM6S5WC1+E055o/7dMG82ScyjzHtfQFD0MbCb7hfpgvv/EfQZY9pLgg7tXeYk4IvFwn2ivWiHfu0Tv3MBbtW7mgaVwu5FboqPXkO68p2d8/XKiY+4O6i0FxYq0r82X/wSP8Dp0Yl2hMO4xFNIPWjEeZB724MfUqk0m/j99ZK8VHhQVdAX4l1OBdSS/oj3Xi2QOtaF9z4PnDuokvGTP98s5YNFZo48+RyrOMtjSWMJ3Fs7QnnuE61kT8IZdAPePED+ornPnQMywmEn7vvHnzHHwwZsVsqZ6b3BVpm2tFL+j+m3iF+QaaHTt2zPbt2+fPfMW1MQ/23/Hjx2327Nl+DfuCuehvPnMPcwdc8byXpQ8eXLlypf/285//3AHaNddc4+6Z3M85QXISzoQFzQucjrt37baBgf5AyVc233PaO8uWL3MeG+gfsCroWHHBvJD0E1g7X+D8TOYSgbgzoVJ0TUSBiAIRBS4cBSYFcQgGTz31lL34xS92gZ2/JSxwcK5atcpjDTgkT5065VpT4goQEHBh4RBuaWmxpUuX2p49e+zgwYO2bNkye/LJJ23u3Lku8G3cuNEPYw5qDmYO3iuuuMKFvCNHjti2bdv8QKcvNK8IXYsXL/a2uB5BhzHQD/cyFvrg89NPP+2CP4cyddk4oDdfudmBHvOgYPnll15mWeoXlSl5bZYfGLSujtP29JNP2vFdO2xVdcq2XHWVVWN5y2Ssv7ffnn3w+3Zs69O2auVKW//izRZf0mKDVRnrL+dtz5O/tl2/fNgWz262Tesvs8Y1yy09p96OHD9h25/Yaoef2Wk16Rq79pqXWsPa5dZdnbT2eNEG0wkrUMagFLMsJe3OebqZmTGVhAcVLEcIht68K/6EdwF8Cf4S6rkWYMFLArSEe2WXA2AIyNCftM5cpwQIEvbDQjSf9TtCOCBGwAqhDx7iJUUD/fN9OEMev0uwBuwhQNIX7XCffkMoDqc0l8DJ/LhGoEep0qEXwqIEeYRACeGMWeNmPFwH/egPwZ537hf4FFCjr3CyBfrkbwRTgTPaZfzMQ2BBgj1joQ3owv6kL6Vqpy3uIc4IIMJ13M+9Ak3hdVGqcwEQKVSgiwRNCdr8TT8CZRK2BdaUkII+6UugJRzTpPsFqgXyoBXPGZ5P8AD3CEALGEoRBR1pB/rw7OFejYExch/0pA3upS/uVfp67hOYY/7iP60D1wusMR5oyf1Kjc/4tHf4XkoE5stn7S2l4ad99gbry9i0DoyNNaINnm+smwC7FCSKN+M+rTntSclxPlLhT/aE0T7iXXwAnXk28MzmWc9zW7FsDpoGBnzuUt5wPd9z9njtt2LRf+dv6C3lDG3y/IcutEufnDcHDhzw/QhwDuLhUCBUWV1drf9GO9wnvtc+gEeC51LZXSxnWK50Zg/gi+iuCMRdRIsRDSWiQESBiALIr5OVGEAo+epXv2q///u/74cgAgWHHYftL3/5SxdybrjhBj94//d//9de8pKX+IELwAL4/exnP3PwhTsLIG/37t12+eWX20MPPeTgjcOVQxMh7MEHH7S3ve1t9sUvftFe+9rXDmuNiYnA3QYg98gjj7jgRD9obw8dOuQHPa4zaPURXB544AFfWNpAWAWw7du712qra2zDJRttYHDQwSC/79y9y1NELl28xGLUBhoYtEwy7Va457dtt3KpYFe/9EorD/RYsq/L9j36pO35+ZOWqp9ja6640po2rrK6xnord5yyY89tt/1PPGuHunutZfMWu+zKSy2bSVqmY9Da9x2xx554wg71d9uCqy61FS++3OIN9ZbNm6VzWC8T1pvLWU+ybNmaKrNccSZljM8rQ4czyLHugADWlLWX4CghVinCJVjKWiNrAAJY2OLE73PmzHEhSveGwRzfybIgax3fsb6sOVpz+uJ+WVVk/VEhXAQ+BGWlIWesEtbpX9YeuXt5YeJEYhiACkQwDngNEODFhOvqHGzx4nsJ//Ap1zA2WVS4jnkpuQP3yEIloMO1yobHtdCMeYlGtAH44vswPWlL1jQlcQgLzrTFHFkrFCaKP6I95gotND7WgrELdMuKKXAlEMT30AU6qH8EaK4TYBbQYV1EGwFE3cf3XCeLIkK2gDHtywKp/nnnd8YNDzAXZSGED7ifucCztCvrj0De2DT0PNdQAMATAGqeNQIJAlj0x/oCzBYtWuTtw//MhXu1JvTFZ9qcP3++rzXzFGgXiOG6sHWRtRlraaVvxgLIYR6yRvFOH9wvKym/S8Gh+cq6q3VnbqyDLOLn9YExpnHGorpt4kspfKAjfINyTtZw6CUFjIA99zFf/pYXiCylAs/8LmuwlHwAPSVVkdLPywVUgKAUN5QbANSR3GRoKADkUlYA+lgPrHFB+YHfvVcE4n731jyacUSBiAIXNwUmBXEcut/5znfs1a9+9bBQtmPHDndVQcOJqwoB5JdccolbzABmzz//vB+wW7ZscYsbh+bmzZs9EB1hB0Hou9/9rgtCS5YscSEYoQIQeMstt3ibgDQEEfpeuHChrVmzxq/9/ve/7+DhRS96kQttAEkOWfrib4RdxkW/b37zm71tDu/du3ZZIhb32IYTp07aT37yE1u4aKE1zZ9vy5ctd8CUxzWuWPKi2/wf7Ou3ObMRBtvs2N5dtu2Xj1jhdLdtXnuJrdx4mVU3zrd8PGa7nn/Ojmx9xroOHbHm+jm25YaX2+xly+10f7cdOXbUdj+51Q7tO2DNrS226Ybfs/SyhdYdK1lvvGTJwaJli3GrTVVZfihn/YW8paqrLF8qXjRcIwAmIQhh69FHH3Was5bh1N8IV7LIIfDINZY1RICUe5rccWlbMTCKR0H4lWCMUA8PwnOsOZ9ltQHYI8DzPcoBBDV4yl2lKoBA7neAFj6jMAhbkGSVUf0o+oV/cbt61ate5dZa5iCgwnWMQRYzWW1YLLlNCkghQHIdY2PMKD7kvsi1shqwF9g3jF2ubupHLsmAEsADwjxKDcYJvyMEP/zwww5iSMYgwEM7XIMCg/5f8YpX2C9+8Qvfl+wtWcrk9ik3Z2jDfAEo9I1AHbbwCeAyPtaQa2RV8Yx/g4POGyhwBKYFACWUyzrIHkWhwxx40RZ05zqUPlj04RtZ0bSWcumlHwAy86YtnkOyuDI//ef6Z555xt3taEtAUCnnuU6gWXTjnf7E+9xDO/CRvAjgN9aCOdO+3DFZZ8CbrmfNaB8vBZ5hApK0D52hk3gBpRQ05jnJs4x2eTE3nntcj8ILJRnX8BwWz/J8ZU6sB/3I7VCAjXXnfq2hLOwX6kEj10+B/bC7pyydsvSGQaiULdoT/Ka9JpdmeAy68pusZuJLrmXe0EnPBX4rlMqWSmeHn19kowz2AyUEyFaJ0mHQyw0A7uRqm88NWZJCor+DrwjE/Q4uejTliAIRBS5qCkwK4hA+AFI333zzsHsWbpFoh9GeIoBgQUOQQoDgHeEDAQwBDQEC4RGQh0DJO4fh/fff79pyBBPuQXOKdY6DloOUjGMctFj1AIe088pXvtKeeOIJv+ayyy5zoj722GN+HYCCgxoBnMOeMWIBRJhEY71rxw6rzlbZmrVrrau724YKedt/YL89t327vfzlL/d70smULVqwwIqFopUKBQd9NVay6tOn7J677rLqxmbbcO1VVrN0gVXlBqxn3z7rfHynte05aunZTbbhJVfZvDXLrGpo0Pr37bO9Ow/ZvoPHrX1u2lbcsMUWbFhpA30Dlh4sWSaRdhfPvmzCwVyGWnGFslX1BnWK+hJmpYtETpBVRdYj1uR//ud/HORgsZFABfiCJ9atWze8Fgif8Ijib+RaGBYgZUlg/RDYfvrTn7plFWGYPgFwABVAOUK7wADCNGO57rrr3CILQKMvaeYFaBDsEHzhO/hW7o6ysMBPjAseAwxhyX322Wftox/9qFudldkOfpNmXhYU5s+cNQfapF+519E3YwSoQgv6UNwW8+D+T3/603bVVVc5T0vAF2CWe5/Gxx4CjCC08qK/r33ta77XEOj10lbGsOkAACAASURBVFphcX7uuefsNa95jX3rW99yGr30pS8dBk1yF5SliPHKDRQQwL6UmyR9Ke6Lz8oUKCsadGWvAUrZd1hVUKIAqmV15X7af/zxx31cWN7l6smg2N88P9jP0JU2JJQLvMl6Bw8CfHG9FiCEPtwncMM4Ab88b173utf5M0EutvCkAJ1qjjEn+oEXBWwFehjnr3/962EXVJQIV199tfPHr371KwcIgH6uf8Mb3uA8deeddw7zHLx16aWXhopJp5wuiidl3ngawPeAWPaBXFlp88Ybb3Q+Yq6MHVpDZ8AhfIpnAm0B8FAKAOS2bt06zI/sDZ6h2s/jxZWez5NKYBn6ht2ktR/4XvHR2md8F463FtjVuikOVgoD7VH6UiwkQA8elHJl2CW2TC3OoFwA/er6eJyY3USgrMHFueI6roLiVZmUlYv5i85T4nyundqOQNyFoHLUR0SBiAIRBc6cApOCOA4+QByCOUIBAhCHIMInQAkhDTCG8MEhiGCPJQyhAgEHwQaXSoSrm266yQVs2vze977nghr38wIAYFVD+EHYRKhFoEJQQZhEMKF/hCWEbgR3BGUEGgTd66+/3gV5rkdDjcYcgPeWt7zFtdzbtj5r1dmsXX7FFdZxutO6enpsfvMCe+yJxy2RSFp1dZXV1tTYouaFVqwErVPUuyqXt4b2NvvOPffapiuvspWXbrT97Sfs0N5ddnj3bsvmzK560ZW2qHW5lRJJ6xrosz1bt9qpPXsslq2zhavW2IKNq80aqq23TC2kuCVLMS93kKRwbDJmPYWcxeIxo7RBMl92MBk4p108L7k/ITwhbGIRRSAGHCFEIngiVGMNQNiE5j/84Q9dyMRtFWES3pElCn5C8CJmEUEdywVtY7XAwsK6yfqBMAvPYQ1mfQH1tMV/hO9rr73WBVglsgH08R/3X3iT8cGTCHNYdlSfija5jnhNhEoUALIk/+hHP3JFAgAM8AX4keUGoZMxwo/MG8sx4BCBnHEAjAABAAwy38GjjFuWEGn0oQXjv+222xw4cD17CDDHWJknoIB9gFBP+8SnMkaEe6w00Ijr4H8UJOxJrFlY07BeA2gApFi4f/CDHzgd6QcaYEWC7uwb9itj2bBhg/fN/OmXObM+/M4eZXzQEJpIKOed/a3sfowHpQ/90DY0BugwbrmhMhbahT7QCnAEz0BvroWHmCtzYN7sZcWEAYYAaco6iBIIkE/iCvgS4PrGN75xFM3gyze96U0+N/qCH1gz7kXhBC8JePNcYu7wLOOhX553UkCx/vAV4Jl147nGWtI2bd199932gQ98wJ9V/M0zUa6f0JhnGWPkOzwU2Ae82EuM7fd+7/ccjDE/9gHPvy984QtOP4E36EMbrC1AWC6C8AvPYmgBnWTZhZZ4H7z//e8frn12oWPimKMUKNBQ4F3upQLrvEvZEVa4yB1TMYy0F7bIKTZTrt2yxPK3YlBZt+G4ub5B6+zutfb2jsr6pPzZxrO5fla9762qbJU/pxcsmF9xvc5ZOhGzWAkQd5EELV/AYyICcReQ2FFXEQUiCkQUOAMKTAriODARLtBmK9sgwjHCHYId7wiDEtaUAQyhSHV60B4jECFs80JoQ3hHeEEoRJiSyxPX0BdCFkIygqMC3REKEVy5FsEc4Q5tPocywieacUAh1yEEACrQ0tPP3l27PfPkspUrrK2zww4ePmx1s+rdbZH+Oei9mCzZIQtFT3QyNDhkc2IJqz/aZj+67z67/EUbbcOadbb1qWfs588+a62bNtqSy9dbqq7Kyn39dmTHLjv83C6jfnfzshU2d+MaS5PJspSw+GDex1lKJWwgFbcclrZUwuKFksWLJYvjxlPKW58V3WKYHCpdNIlNWDPFIEEn1ufrX/+6C9gIrgiIb33rW12gFGAAtGDRIl4S4ROhHWANQGGdWCOEZdV3UpIGrDj0BWBDyANsIJhzH4AQcAEooG8EcwA9AOW+++5zpQHjueeee9ySB+8ghCO8Y+GhD/pUwhIEX9rGHROe5jNWWQRvFBcI5/AuWnwAnayA8N9XvvIVByBYwG6//XZPqgO4YRwAA+iEQP2nf/qn/h3CKNYwhES5kTFPBPQvfelLDvIEXGgTcAUIZs8xHsZC/8zt7W9/u1uyaAvexYKNuyT7jbEAOJkbIJt5sT6AGqxRAAhAAnQBELA/EPqZE/TCUgTtPv7xjzvAoE3mwToBugC6zBOaKhkL+xmgzXzYfwCuP/iDP/D9ydwByVwDcKd9+mGdoTVtAi54lgDC4Q3GzFr+93//t1uOGCfzZtzwEP1CS+bNcwBe+o//+A/74Ac/6OOAP17/+tc7bVAY0Q5gm/XCtZT+GBP9MBd4iucQ45N7ODwLvRgTzzL6xJLH/PTsg648d2iLF3wFsOJ5Cfj6xje+4TxKu/wGEOc/awAN4EnuvfXWW719non0xZzxXuAZ+I53vMP3wTe/+U3nFV4oxqS4oI+//Mu/HI4fhvYAFQAnfKY4R+bIXNlD4bjCMzgfzukl0JkzhRfjU7yqLM+MTdY19jL7z5/LoWyosiAqWYxcoWVhVAImuV1yL/TlWQIN6R/+//VTz1oxlrR5TU02q5KJEqUHNJvd0OBZjNm3nG3wGPuJsdRk02S/ikDcOeWMqLGIAhEFIgpEFJgJBaYsMcDBRfZINJt85nBUgDoClixfHH4IEK7NLJf9MORwDmcrVCpx7ucwVvp0/kaA4X4F/CsNuDLZKY04vyvDGMIvhznCvEogKBmDUpi70FIquYY1W5V195nu3h4rlYO4nkw2GySbcNedgteN46BnbvWkmj7VYfd/4x677Norbd3iVnvqgZ/ZwcFuu+Y1N1l9Tb09/dTTtu/gAesgML91mbWuXmMN8+d74e5cPGZJMk0WA61tOR6zfMysGCtbibgd0uzH4hZPJhxQ5suBkBMvlC8adx0JR9CKNYMXsJZibUHb/4//+I8uQPM9oBrLG8I2QjbgAaEKgZi1x9KKgIrFivtpEzorBgZwCNDC0kJfCPdYaAExCOX/+Z//6fwG4Pn1o4/aocOHXehFyOc7rFDc82d/9mcOKBHKFWeJ0K4EOMwJcIIrMECGtrEO42qIkI1F5EMf+pALe4BRxoQQp9TyX/7ylx048R0gATog6GF1BrjCiwCKP//zP/e5w4vQQsI5/QPQGPu9997rAA2QgLDOOKEZgjd0YE4I7Qjm9Puud73LQRDgk+8AbryzPz71qU+5FYZ9AbAEJLEm0IBxAmQBONCI+QKqAHFYv1QgGSs4Lp7vfe97XeiFhqwPY2B+CLqACwRs1oi+AJzQjv0LsOBahF8pUuAHgBHXyMWT9QJwYmUCDEFj+gLwQFfWBh4BLEF33GkBYVwDAIQvmB8AjWRIH/7whx1sKh5WwBSaMn8AGXRjvCgdAJbwHgoGaAVwZH7wDZZNrK0ALMbOurFWrBP0RJFBe4Aw1pLx0TfPHhQMACYsdQA69oOsncwfcAbvAdoAddAS/mC9oTcKAz5j3cTKxjgZlxILQWOsurTDmv7xH/+x8xLAHgALwIV/AHusM9+x9wCxtDHiNkgu3nP9knVqtC94+GnmVn1DXxbEGfpzsVTw5x20lMVNWUZ1jVwkFc/p8XPxhJVwiSTRTaBtskQCF0kSQwVjSCbJ8tpnA4ND1t7R6QlLYvG4PbX1OUtmszavaZ4tXbLEGufOte3btlkmnbGW1hZfS86erc8+a4uXLLF8Ie9WuQ1rV1lxqM9bp388OagbNzSU90LgPr9S0YrENzO/UsHPFl79+ZKV4wHdSaxCAhW8M9ydPx0kZOH5P3cumWO7h7Oa0h6ZNKltV80ZVixYbnDQaqrJzluJ34xTQidmHDXxRMoKrDVAPmmW4MwpliolUnE1LVZiRhlLuQLsfVT+feC6TM6v0dbGyBJ3rvdL1F5EgYgCEQXOjgKTgjilgEYgAFSh0eSQRUjgwAU8CUgJwPEdL7ngKTmAklQomYTaUNptpdOWppZ+lDyBvjjoaEOlCZTYQe4zHDzKesgBLNc9ZXJTHNF45ArHaIV/ryoUbHZnl91zz1dt3fVb7MqWNbb9uz+1A6Ve23zzjVbbX7bv3Xe/ZebOseZ1a61xzQorZzM2VDn7JHCc3RL9Zu8WbZTcA+ESYAMYYM0/8YlPOFgB/GB5AIwgYAJisKgh1H72s591QRNhGtDAOgF2EFABH/ACwiaCOZlQWUuux00OAReXNL4DECFYYemgfQRshFasaFgZGAMuhX/4h384DAAZgyy4AAXAh+qucR8AiDnivobQjDCO0PwP//APLtAjUCPUw3eMAT4CTCKQI/x/5jOfcdACoEDYB5ywTwBJf/3Xf+1WPebAmBibYnzYTwC/z33uc04jQAKCP657CPNYahgvtMECBP2xAAJAGDcADCsPIAj3YvYdgA5QAO8DzAALtANNAVTsH6yDgBmsXsydhEJY3QBUzI92aJM1pR1+Zy2YI4BH9GeNGRP7HxoBggCzAE0sdVgQAVx8dmVJRcmDJYw+GDs0/fznP+8AD5ABcKNP+sKKx9oCqAGOrA0Wfdw1xUcAOKxxH/vYx5zWWLi4Hh6kP9Yd4AcYhM9QLGBNhEbKgko/WD4BhoAinkdYIJk3Vk/4AT5AAQE9AaFYBVV6gPXkd+aC9wDPKX4D2AKMmT/jh6cYL3uEdWWc8D8KB7kRsw4qpQLtGDft4nKLhRbao1hgrKwre5H22U+AZ3iC/1wH0ITfAJTQ2pN5VOrrhcHcuXy6yMUwDNpGq6MqV4wpeE1m4JiVpj2UEqAlnnTw4gCE/95W8AAGyOUL1EDMWKkcs8efeNoB19y5TdY3NGDtpzutqbHJ72mon2V9Pb22YP48B3ZDuSE7fOSIZ7Bct2G9HTl+zJ9dV1+12RbPnxMon5IpK5ZiViibPfzIL2xZ63JrbWmxHz/4oC1dsshWr2i1nc9vs9n19dbcvNB+/PNfWfPSVuc31nzB/AW2b/8+5xfWee/efT4Pnis8AwDmPGObGufaqePHrL+3xxrqa23D+rVWV1Nl5WLB+vuC+M0EWZXLZkWLWzke/F3ID1miOGhxC5SYfrbGzAr5giVTQdbUdCod1FrNB3F+7q7qYL8c1MwLvSIQN20WjW6IKBBRIKLAeaXAlDFxHFYqyotwwIOfg0WxRQgEStKAQMdLLi7KOsZ3SrnOd0oTjXAq7aM0zQpqV+wCbet63hF+lQodYVDB/+EYDwloCGTheK6JKDkR2JoKxGW68nbnF2+3G177arv0+pfa/p7TdnpoyJI11YGq9f9A2IRAnEA3wjkCKCAGoIAl7j3veY9bIwAHCKi4FCIQsz7vfve77b/+67+GU7PDIwjsABdAGtYMrEoAGHgBwZk1VXtchzslfINlASAhXgJ4AGAQ/umXv//lX/7Fx8U1rD+WEKwz8DBj5nfaBBgSv6TYOsYF2AEIYr0BWMBnCN7cRx/wGJ8BRAjIXANwAygyD0AolizGz/Xve9/7HMxBQyx3Ko8glzaEN9wpAQ1YV+RCCf3og/4BSoAG5sO4sMRhnQKgMCdACv0g+H3yk5/0vQIQZGz0gxUIGtEeAAQLEqAC0Avd+R6wwT6Hhgj9ykjLZ2gHoAD4AhroB0AF7eQmyjoCCmU9/chHPuIgCjdHxiDrEesTXivahGa0z5gB5dARWgFKAHHwBNZKxqJC5gAXwCB0AjwDHKEBli+sxABK5gLtVXeSsUF/+Iz9Tn8AHlwQAaT8DUgDAGKxhAZK5AIfs8aMiWtpG8szfMyzBl6H7qwV4wRkQmN4FYDFsw0+go9ZY76DLswXsAz9AahY4eQ2yV5ivvAl4wFEwg8AUd6hC1ZX1hHacz37UNZtaApvoiiAbwHY0CWctfPcnywTWeJGejqX+ZqAa4VY0soxsEkA4AAsDuAqQyHbZE1tvR0+esxOtXXYvPnN1tbeYalsxgYrBdNXLFtuz27dal2dnbZwQVCTlGf387t22oKFzRZPxG1wKOfeG0cP7bNVLc3uEdA/OITZy9KZavv2/d+1wYEhV05967777BUvv9Ga5zXZD753vy2Y12RXXfUS+9mjj9nxtg5fEyVaQgFAApWW1lbfn4DvSzdtshddcYXvMfbI+nVrbf++fZ4t+diRw7a8dam1LFlsMTw3Elj+SpZMpR2IAeKG8kWrqq4J6uCl8JwBoAUWtiIeH/mCJeKBBdATy8RjntBLZ68noqpY5CIQd+53SdRiRIGIAhEFzhUFpqwThzsXQgzWBdzREEAQYBEKEHIQ7OT6goDIoYAwxG+4qXFQoH1GKEebzN8IJlyDkM01tIVgKqEJIVxgEGGFaxB4aYdrEXQQ2FTLSUI7AAOhDoEXLabituRCNBHRJsrUBoib09llXx9jidtf6rUrb77R6gZjdtu//6dd/9rX2tJNG+xAX7cl62rNSL+ey1t8jCbzXC3ahWxHIJiDHSEVmiNoIMQoRk7WI1zNoDUAgrVAuMSqgpsk64jlRxYL+IFrEFBZX8AgLodYVuAP1hcAAQAJivOmvQ0EX8aAcAOIQUinX2WeBPzDk1hlAGgAAtqDR+ETACj3wBvwNu0pKyptql4cY0Pogad5F58DYhCu4S8sL8q4KKs1vKlyF9yL0I+Aj3CvLJ1Kfy5BnnlwP3uM7xgfIACrC3SCnig8EPgAfOwbwJncm5kz7fMOCKUf/mYvAhDYE9CDufE745JChN+xCjAGzQdAgSALPQAM3EvbWCK4lzVF4GRdWE/a4L9oIZDEOFlH6Afd+KwYPviHF/dAS3gJPmKejFulJrBasO/hK2WfBFBBF/qBbtBYCV+4lrmxpgA9rFusO/3wHevNf/pnflhg4R3ojnsjc6J/QBrj5VoUSYBzPkMH1aCDRvTFuLif+XIvgA2+Fh/CEypvwbrCd4yX9pkv/CuXR4EseFb7g3tV/Jr7GRtrxbwYm+jM+JX5ER7FbVkeCowHt1UpuwC0F+4lyxjgis8j2i1AHa7lwK/pvtx9MBZ3G1zQQsmBjbs6Vlw2C8WiWSxhjz/xpK1eu97mNs6znbv22NHjx2zTZZe6O/xll15qs+rrbefzO+zE0WPWMGuWj7B+1iybNWe2W+RWr13tZQf27tpuHccCK7Yl4hZPpC2Rynr7Tz291RpmNVh3d5ddd+21VhgatP379rhbI4qYIyfbrL2r2/bu2WOLFi92V27cwtl7KCRQaLCPlixdYte99DpXOLD2S5YutaNHj9mi5vm2Y/tztry1xTasW2uxctGodiDLY7FUdmscVkdcRt2iViw5+EzEE04U3Dc9FrESNtA/ENSDzGSCsALFGnJ0AQ4jEDddroyujygQUSCiwIWjwKQgjmGgDURDDHBDYEMYw30KIRgBC+00iQwAYfyOJh0NMPE8EoARnLEYYJVBYFHMDkIRgiptKvaNttF0I/ggaCDoILiivWQsAEEEGFz6VKJAaeURBhH6sVJwGHFIShCdLBvbRJa46pA75dqQOyUgbvMtN1pVd9G+efc37JpXvdLmLG+13mzSytms9eZzXkScenO/7S/RRjW05L6qmEa51wKwEBQRYgEjvKA5wikxa6wV1gTWU3W5VOeJPhCmcRNTHCVAUVkeZb1FkEfolWuusvLRD31zDxYJvucFnyDE0w/jAtQxDq5nHAKHistDiOEahBzV74KP+B0+on+UD/CmEjCE6aO6arJWw+fKtif3X+gh12D642/aol9AhuJFGT+/ibf1PUK6BHDuUzyhaoQh0Kv2mpI7SHHC90rswmfoRB+MkWu4F/pqTZkr+xbwiHDJ91gilayD/vlOY/J4znjc6cVcABJyp5b1iH54bqiuGrTib2UXZN5yeeU7JfZQvTNAPtYnZbpUjKzHSMViLvRyH8COZwvCsaxT8iqQlZ/5K2kKzyutC33irgtYYg2xWGJ1E9hmfPAAa8a44CPmrbgtfmf+SizCb2Facy9jY+xKBoNyChCreajoNXSiD9pQXUZ4gT74mzHAq/THeqHAkgcE66L/7E8VcIfGSipyLp9Pcp0cnbkx+FbgzYFWGMRRGD6W8CQj0315bF1FURb0UXqBJY44tj179lmxHHMQd7qrx10sf/XrR23t+nVusevoaLdrrr7afvj9H9iK1mW+Vpxna9ev9wRY8+bPs4GhIV+b1iUL7ZlfP2JlK9mGSzZZX/+g5fJF27Z9h8NIEmP19vTa3MZGq6utsVQibnv37LaWpS12oq3NlrYuc1D1/PbnbeWqla6MWdba6qUMnnrySeeHU6fabMuWK+0Xv/ilP8PiiaT19PXZQF8vuNFefPllVl9bY/mhAavKpD0uToliGEN1pXB8AlfJVMYKHg8XG7YKh+touqcFnpOgQf8YrFeCUgtjzKaRO+V0OTS6PqJARIGIAueXAlPGxN11110OjHBl4+GPNQ4BB4CGBps4JUAebkloJ1Vri+sQVrgHTT8xT8QFffWrX3WQxv2KueFwRNhGoMT1Dpcm2kEoB5ghYCF844qEMIVghtsUwp/qY9EGv0ubDvBDUFFmzbBr55mSdCoQhzvlfXfda9e/5jXWtGqFdafj1lPIWzGZtFQiaeXCxVO0+0znPN51Ek4FGCSYc62sYoqXRGhUWm+1hSCKAMmacr2Ef7nicg8gCYGU7+AbhGeukwCrGEzAAMKxEuwgmMtNUe58csElcypjVR0ohF6EX8W2KWkL4xTwEJ8ASBiDrEv8zn/GJPdegVEJ3rRDm2GlAPeLfvyuOmdcx2+AI+bLmFTIXGNQDJPAEXRU0iDa4jrooyRAfCchnt9k+eN+xZcq6x9zkIVa1huldBeYUYFkFDhuIViyxNvhe+5RzTWtjerNMV8BRgCO2uV3/kvjz7z5jXnL9ZlnQBgI8j0WXSxQcp9kfeE3gSfWV4mPJMzSv+IPBeIU18v4lRGR9uX+zfdaO4RreAWAxLz5nrZVTD4MuAU2Zd1Uv1p3xfnyt0oZCGgzfykmPINtRVEBgFQiKJ598CK/ySJOX6Kd9pz4S8lBtH8CS0vG14QxqDD22TwTxrt3VAITB2ojAI6YN7eWuaVsxBrHZwBcPhYUfZ/Oy1up+E3yRh9ul6skOiGZR3VNrf34Jz+1des3WtP8ZhvKFay7p9dOd3dZvlSw3MCg8/H6des8Ji7B6Mpl6+jstBMnT1gqk7ENGzdYIpW0Bc0L7cSxQ1YY6LH29jZbvWatFYplyxdKlkil/L0qW2N9/exTs0waJUfMhhyEx9wylkqnrKamNqiJh+XLS41kPAYtcF0vu2sjrpEB0C5bqRxAX5KlVGXTAXAb7HeASFxcMpmwosc7erYVX2OPCU+mrT9XtK7uHqurr/f1z+dynsyLdvv6gn0jRRP36dlWLuQsIZ/UyqJEIG463BldG1EgokBEgfNPgTMCcSrmjQACUMPtA7CkrH4Iy7gOyWVH6bOxyiHsyBKHxQ4Qp8yEHBpytUTbjUBK3A8WG8Xg0BfadwQ24neI6wDwAS4RTBCw0GDz+x133OGHEC50cl+TYCRBajoknQrE1fSX7bYvfNlu+oNbbe6KZXbKClZMp6yUTFoSceL/EIiTQCqAEWQwG13cWkIyQIK14VrV+oN3EEIBUhL2uY6X4n4QLgWoBNQEZPieNVR9KdpiDAIwAmS0ifArF0DGDQ8K7CBwI+TSFoIU/Qh4yeolyxK8hJCjGExdq77oh/YUWyJQx7hoW+6njF1CvyyNcuGVQE1fstZJWGc8jBPaIejTroqdS1CT4CXgIIu2BHa+Zx0YC2OiH81TYFrglPaZK9/LiqRkJ8xZFkuuoX1orWRCsljK0iiLLesl4ClQKUDJeKAL99KWQIfoKzoC/pkD/1U8HJqGgTz3CwjzLiDDXDU/xqyC0vos0Mj3agOhHnqLPlp/0Zp7WBOBU41Fa8KaCbAKbAkE8lxTeQbGJVDPmLlWVlba1l6BHuJ3xsnYBOhlgZUigb4FkqGB3IPFo/Qn+k/nWXgm11YgW+XSMKAKEpcEAK7y30FXkIQkH0tZLh6UEpj+S2CxkthEIM4zVSatvaPD9uw7YBsv2eRZG9OZKjt5ss1OdrTZ/IXNloon7MC+/Xb82DFbuWKFdXd1O4iqr6/zeDiA167duy2VSdus2bNtYfN8GxroddfaefPme+wZ7eYKgKVea2iYbaVi2a1nvX0VhRNZND0jZNmKxYLlc3nfx5yXff19Xlyc9aFeqZ6vrL14rKqmzrp6+62aPZKMW29Pj4M3kpt0ne60qmzGUsmEg0U+Y1nEhRq3yiMn2mzvvgPuIbNo8SJ/LtJ/bV2tO6HiTglvkpWTZC7MHR7NpmIGkAu/IhA3fe6M7ogoEFEgosD5pMCkIA7B4tvf/ra7JaI1J2Mbn3GxIqYEAIU7EskjOHwocMvvADPcHxG+ECq4HkseiSNwv8TlCUsd9yghggeTm3nmPxIX4JrJQUlclLLnkUAAwEhCAtphDFji5MdPDAyADqGLaziMpOVWgo7xiBm2nIR/dxDX0WX33nuXZ6d8cctq237/T21/GXfKl1t1X8lu/48v26tu/X1rXL3CQVy8psYG0IoWy5acolCALAASeCWITTSe88kIk7Wt8Wi8+hshVEAOYR5+kWuewAS/K2BeIIT75QYnK4HaktWEvrhXQrCsewJDEpgVXyaQDi8IIMmiw9xohzEpGY7GIkAn4Yk+BVBlcRR/SeimDQES7h/LWwIQcjVU8h5dR/vczxzhUSw+9C9QKz7gHXog2MsKKsApV0m5WcqyJKFe8xGdGDP7QoCSOelerb0AD7SUuyj9Mw7+C2QxTgFNXSf3vPA4BSgEasQLAi5qO2wRFSDSOjAmAUWBXOYqHqRfgRytvehLW3K71Hh5HjBvzUdAUuCY37S+aldWS7kUC2hpfuKXME201gLnXCtALXDI+AQwxWPiWYFuWTWlIAh7FGh/aF+yvsxXFlbmJMAm8B4Gzuf6eSIYRbsjVrGKi4dYIQAAIABJREFUBY54rFLBrFR0l0CsUKTKx2WvmMjOEMTh/FcKYo/LJf+fxA0Qi3c+b1VV1bZt23ZLpjO2YuVqT0RC0kXKAbR1dlrjvCarymSsva3ddu3YYadOnrLamhqbM3uOtS5r9TMohoU8n7O29jY7ceqUVdfWuMLw2LHjrsScNWu2xRMJ+/Vjj7s75dUvucZrzJ0AKJ48aStWrrTdu3YHipF0wg4d3G9XX3O1Pf74E9bVddoWLlzkZ5S7d9fXe58/e/hhu+Xmm+3goYNetiBfLNuxk222Yvlyd53sJEY1n7PGObNtYKDP+vv6rLam2vK5IWtqbLQ9u3balVu2eHkFoPRPH3rIla/w9Z49ez3WLZ0JYtYpdUH/CxY02zFiiTs7bc2a1bZi6SJLxqKYuHO9R6L2IgpEFIgocC4pMCmIEzDj0MKlB2GKd+LaAGgq1kvAvAQefieGhgOD/xKiAHYkJCBYn/9YynghEAHGlE0QaxtB4EqRjhsmrpGMgTTdgDTi4viM8KTi4/SDBRBwiCsSByiul4pdkZA5HeIB4ho6Ttt937jb1l1/lb146Sp77v6f2P5yn2255eWW7S3a126/y665+VW26JL1dsqKlqfmWzxuiaJZcpLslAhais0R8JEwNp0xRteOpoCAAsKveJJ3CdXKbCnhWu5D4Vg/AYkwyBn7WQI8106mIJhqfdQ/vAAAE2ASEBFIEViUgB4G+gJ24b7C1izaRlBTjJ4sWAIOAllhACbwyG+i5ViaChiEASNjkEsjY2Z/04bAtubL3wJH4TULA1jaog3tkzDY1F7hXsWlyTolpUG4T7kxhi1jzAegoxgh7cOJ1kzKgfF+PxsemIpHflt+nwzEAdz6erqts/2U5QYHHHClPZNqg1XVN1o+EVjlp/fC1bBgKayPpaKVvDZb3K1dPV1Bge+Dh45YIpFyV8pUOgtDWf/AoLV3dnjcGpkhAXxHDx3xOnE11dW2csVKP5PIeklMXTKd8jqe7J/TvX12sr3LszeqJmAqlbafP/JzGxgYtBtedqNbuH7yvw/Z0WPH7Jrfo2biYU+WUlOVth3PByUyKHWBm/KWq7ZY1+kuB1OLlyz2NsmMyn5tnNvoCs+hQtGe37XH1q/f4MlqPPvshvWuInz88cess6Pd6utqvS5dy9Iltu25Z+2aq1/iZ9/OXbvtoZ/9zDNeMhfiJlGwMuelLUvtO9+5fzh+nQydR44e9TFcum61W+PCr8gSNz3ujK6OKBBRIKLA+abApCAOoYWHPi8AGUCKg0wJJRCIsCIoHkW1tHDZCIM6ruc+gBtCk+KY5GYFAEPg4tCVtl0CHgKaYlVoA0ET8EiWPQm6Ss5AP4wFAQ+tNIdY2CoyXWIGlrjT9o1777Z1N4wGcVe++uWW7Sna1+64y66+6VW2OAziEnFLFiYGcRKGJXzLWsJYJWBPd6zR9QEFZPEQQJHVQ7RWynd4aqxVIhzjphpovPMSiAsDbdoUQOEaCfJhgX4qq6qsKYqHkwVS7cqdkj2ia7S3aDvcvu6FhzQeATPVZ+RvxSXKGioLHPcrpk7WL/Em7Yk3BcwU18V9Akzab7KkcZ9cYuXmKLpBf7n80WbYEq258HvYEqxxyJLK37LehtdDoFdupuILWVfl3ijlzniWrrF7aiy9w79HIE4RcAFVFPem1P+Atp7uLus4dcIG+vusXCZ+rMqaGudYTUOjlZIzA3GFIrXO8HmguDVFvstukerpOm2nT3fb0aPHrbq21mbNnmPxeMpSmayDuJPtbbagudmB0GBfv9dOO3nihBfmdvf8+nq3wjkfxsxj3kpWtt7BnO3Yu9/y+aJtuXKzzW9qcuBHnDhn27q1a92NEwsgMXn1DcS7prywd3VVyk6dPO7lTfbs3m3PbdvmCkuscIA6+iR0Ydeu3V7HDWUknic1dfX2xJNP+7l38tQpy1bXOKBjT1NKIp/PWTYTuFTOa2q0/fv22hrPLjvL22VcnI14zpA0JQW9YjHPkPrAAw+6Ra6lZal7xZBwZ/78BXbZxrXWUDt6TSIQF52yEQUiCkQUuLgoMCmIQ/hS9jwOAVkr5G6l2BjFz8g9SoJX2GWJQwMQqIB9tSUXKAld4Ux3CHZyowOcyZ1N8QJyFVJsCr/znVz5ENSxyBF7MBMhqzofgDgscWvHgLjNgLiKJe7qmysgrly0fCqwxCWLZqkp6teGhUJZYCYTFC8u1rk4RyOwFbZcyXqlBB78Jj7RdQJGAm/wjIAM73LXpH0lzaDdMDARcDpTECeAIXc8WcTCQIPfwtkQ5coYVgCMtcrJ8sh72Lo3dsU0dwHesAVN2RQF4gSQtG/lngoNZMEKjykc/yZLnQAe41A8nT4D6NSH2hGQC8d9ibZ6LvAuKyNtyQonsBdeVyUx4bfw2oXHNxXovji5/uIY1cTZKcsOjsq4sZIwIx5Yyf25jYkumbZ8eWaZfIuloOaZ3CkBMrhT5l0pULYTJ05aKRa3xUuW2uBQ3rJV1dbd0+fFuxcuXmxzSKjU2WmHDx7yWLG62lofK2dVtrrawRTp+nGpPHz0iNd5q2+cb329vda6dKnV1VRbMh63wwcP2LFjR23hgvluiQPGJpNp6+0n42u9uylaOe913fAkIXsqlj/cHInB5FwkqyTnHEl1KGkBAJvd0GCUDjjV1mZN8+ZZVXWtHTh02GvBrVy12i1nbiF2t/WYJz05dfKkZ8asqan2uaE8PXr0iFv16IfnGf00Nc3z0IfZsxssm62yvr5epxntLF4wzxrqqkcxVgTiLo59Fo0iokBEgYgCosCUII6YHTLTceAiLHH4KjmDXMqUNEIxIbIEKAmFBE9pz8OuaGFrgOJ0+C7s4qR4FX0njT2Hl9rmGhXRpX1ZMgByXM9v032dCYi7+4677JqbAnfKNitaDnfKRNxShclBnECbBE8J8uO5xk133L/L18s1T0AmTF+5zimboMAYvCKAATgBUKAoUOwV74A7CfvhODVlwhwL4MJgY6L1gN8Bi1KGcJ0UF4oVZFzwLuNRZkQlZwnPcSzwg79kMRPgYp58h4AKSJObouhC//TFXGlbQIy2tafD1rKw1VwJhPgduvI3fWl/CuwpHk1WZ8UG0jfjk3WdPpXoA3oLSIefF9wTtmor8YrmSx8C7lKOaF0YWzhBiNqdzGVyKkvcTBRFvxt7texxa1jfAFsB6MK6TUbFmBfMJnZrJi9Pje8ZHQtmZeLt4g4SjZIT8YSDOKxxV2zeYj09fZbJVll752k7fuqELW5psfxQzvp7e23unDl2/OhxB3BkiyRzY0tri2dy3H/wgO0/eNDqG2bZkpZWiyVSduL4MWuaO8dm1VZ7FsdYseDuorNn1QeeKlXVXiCchJMkP6E+W6FAbb7K/HHlZS82NFQ8UHJuwWN/sNfxOglKjJgNDgy4lY3YuOraOhsYylvfYM7mNM6z9o5Od+3U/gIUF3I5p7MnXsI6GU94IhyeNfC39jX3EE9XU1vr3xErB5Akg6WV8pYasyQRiJsJh0b3RBSIKBBR4PxRYFIQhzDk2sDZs92Vg0QjPPhV50huVAhf1HojgQlCE+4ZpATnM4cH7ZAdC9dMAKEEPrSBSmCCQAVg5FDnXv5zmHHwEB9HHB3Crqx8aBdx21QqesoNcK8EM65nfLjGCBROl4xTgbgMlrgQiCMmTiAuPQmIg14SdBFOObgZ41gBdbrjja4PXOsQ0AVQlKURGkNr+Am+QPst19uxFlEBCVn1BLBlqULgoS14Dv6b6Yv25aIs0BZWgChpiLJgwjdyXVZWTu4bCx4kCCozpDIUKr6O32VRlPWPvwFzsngru6joGFbQSEEiOikTJ98L8DKmcPZPAVRZ8eW+yPf0DdgTcNQ+UAZJzZm9LwWQxsffSuihhClyF9UctcekkJJiR+sml1slHploPSez0kUWvMl3gdYmnU5ZKknqfLNcPnCtDwB88N10X4VSyS1Hw3XNiH/F4lfEi6TKenr77Jmtz9nmK6/yxCPpTNba2zuss6fLMtXV1tnebnNnz7GFzc22/dltngFyxcoVdvLESduzd4919fTY3KZGW9raYg2zZ/sZc/LUSTt0YL+tWrHM6qoyloqV7djhA7akeYF1ucUtqMsGgCMxSVdXt4Mjyobi+qg6gmSlDEITqrzsAC6XQRKj4HwIFHpmGayBANRUxg4dOWqpqlrL1tRbOZa0AqUMsmS1hA6BRZJ7CrkhB2/Zulley04WdLk9y8tmaIgSJZnhxE/DFvdy0YxENKFXBOKmy53R9REFIgpEFDi/FJiy2Pdtt93mCUmo64bfP6Dsmmuu8YLeCGy4aHDgkCXywQcfdCGQRCdcu2zZMo9nw3UEEMjfDz/8sB9wgDAEN4SwRx55xF1MAHr8DXAkOQrAEOGRZCUkOCEOjiQnfAdQ5O+9e/c6UOM+EpngPsl3XIfrCG2R3RKwON3XmYI43CnHJjaZDMSpWLUKKytNvawAkUA43ZUauR7+hAcBPnwm3gTlA6ANHkT4J+5EVmJ4l2tQLsDjCPQAM5QAlLYYG/cFn/EbVjGKTiOQjbW6jQWFk81GYIYkByQLQmEB+FG/9AXvwuvEtAD6UF4oHb54Rm6DjIvaiiqILVdJXLT4zD6lsDp7kc/0z3iVQZaC64yF/ulPgIhr2HdyYYZ+jJe9Rh1I9jz7EJrLsqlsjvTLf/YwihkSK/BcUHkFxbQRjwPtGRfrgKsX97GXw9YDWeyJ4WGMvBTLx3owHuYPGAwnUoF2zJ1xAug0bsbEiz4UAznemk1maYv2rOLgRsfGycUyQYIci3n9MwE61sZjEsslr4E23Rd5o3A1dBCXiLu1j9g4rHAYkbCEpVMZe/KZZ2z2nEZrXrjEEsmUdXV3247du62mrtYtcPOb5rn16tDBQ0ECkpoaz6Z8+MgR348rV6/yenGDACMrWkfbCdJfWuuSxZaKlSxWzNnzzz5ts2qqrKGuzvJDg+5amclkbfacOdbZ2eV7OF/IW3dvt2fAhM/a2to9Q2VLS6v19wclK3gG/fwXv7CX3XCD/epXj3qpAyx+A73dVl1Xbz19A1aKJa2cSFvj/IVWU99gHV1dXqYgFkMRGLNsJu0OncWSWVv3gGVrah0YUuZALuJS6OTcWli2bFXW+R+XUjJXUpmOTKIRiJsuV0bXRxSIKBBR4MJRYFIQx0Fz3333uX8+AhBgjMPtxhtvdBCH8APAwmqGYEbGSIQZQBOfEZoR7p566il79NFH7b3vfa898MADfqCtW7duOMEJ391www3eHgIgQjUCHGUHED4BeNu3b3fh9ZWvfKUL5AiZCLj8jlDOO4HalBmgzAGCIAcWY5P1UO5nZypwZQsFm9V12r5x91fsxddfY5cvWWHPfO+nts/6bPNrXmHVXQW76467bPNrb7IlmzbaadK2o4GNJSxWJn122RIls2TJLF2KW6xQsqHefjtw8JB1nO60FRvW2az5TTYYL1sublZIxrw0QaZoNqbO6oXjiN/ynmTVQSABjGD9BejAvwA1eAcBHx5UYhOymsJvABhlX922bZu9+c1vdmoopTx8g4CHggGw9JKXvMStQHI/VGymkvQATlQ3TUAGYAGPC6jxTp8oMnjHUgj/A7IAJvA9+wKQRdkM+idDHdZw/ithB+OkLxQXlN8gAx57kv4YNxllAUjss//3//6f72n2FQoE2ke5Qj3Hj3zkIw4CtY+Zp9wmtW+gK/O+7LLLPBkC95GgAcskc0dAZFwAKmiguDqUPKwD9/EuZQZzRvlChj7aZYx897Wvfc3bozSJXEHDcbZbt271mCLaYoxYNQDs1JZ8/etf71Z5WdcAjbTx5S9/2WtcojBC0USSCYF+AWLGJVdQgVa5Pwt4yALL32Gr6G/59jmr4QfJTMaCOL6JWckLcMcs7vUFRrIelnCxBHSNToR4RuOgNwAHyU1wpywVi0FsGK64SeouFmzWrAbbu49i8R22es06S6Uzbol7/Okn7IorN9sC4sTayO5YZ3v37HELHPsInli8ZIn19PZYe0e7tbS22tymJjt8aL8d2rfbVi5vtbrqKkvyjC8XrP3kcTu0b49dfsklXnD8yOGD3jfKguPHjnt7Q/kh239gvwM1nj88m3guLF602M+2ztOdzpvwNWcZ5xt7KJ2M28L58+zQkSM2v3mRJTPV1n66xxa3LLdBLzSecZfUQjEoBQKo5ZXLF6ycyLj1Uc8byiHg1jo0iGtnoPyQSzOuqclE0r9X+YcIxJ0RK0YXRRSIKBBR4DdCgUlBHAeCBC8EQg4VDp3rrrvOhU4ELgQltOEAKYQiDkAKdyMUIiiRqhnh6N5777W3vOUt/j2CNACNAw5hjfu2bNniGnKuRSPPdVji6IP2sEQgPHMfBw9ZuxBsETgRfkmLjFBLeuZbb73VBUcOJ+7hwOQ+BNaxLnL6ezzqp0oFqxvqsbv/4wv22pe9wtYuWGKPPfBT2x8ftM2vfoU1dJbsjtvutA233mLLLt1kgwM5i+XN0rGUDSYHLJ8YsupC3GrycUt1DVr73sO295kd7qKzav06a9l8meVn19iR8oAN1GVsoDplpf4ha8olHPhFr+lTQBYjhPBnnnnG+VEgDH5E0IdvAGzwN8I99Q2x2PId4AkFBfUJ/+iP/sgBCnyDMoBrX/ayl7kig3awBtMWFmDADooELNPsEwQxeB+rNTyNIgPLE/uIMTE29hLF67Fo0T+CHtYhQOVLX/pSV4AA2OB92gB4sR++8pWvuHXq+uuv974AoLQJqAS03X333a5AQYnBeLiPNhAU2buf+MQn/He5J/Id+4Q5f/CDH3QwBThhjzF/xgBQgTbsc0Ai3wEUaef+++/3d2jCNVLQ8OyQ9Y+2fvSjH/leZR2w4AEiaVfgCQUMwibjZS9/97vfdVD2d3/3d/68AVgzLujNWjB36Ml3rBlrQH+s12te8xofz2OPPeZ0h86MkecQzxWeWd///vf9necRa3Xttdc60IUfZLnl2YPyinHQHkCaMfLcYeyMg3WCF5RAZ/pcG90xMwpQMZwHJSVEghaCKnFxfycOrVzGgly2ffsOeO4TMlLu2b3XcuW8bdi03rM69vb2GW6FW7c+a8lkwi6//EW+nwBDKP727dvvf3NW7du/x2bPqrVFC5s9K2aBEhoxs57uTju4b5/Nb5xrLYsX2e4dz9us2jrPFrlzx/O+x4vloh04dMA2XbLJqmuqbf++/VYsFa1laYt1dXdVCojP83d4ippuWOI62tps7ux6tzrm8kXLk+ikvdOuvf5Gaz/dbfFUxmMKcRctoUR0GggVB4UfzsUrcqc8F1SM2ogoEFEgosC5o8CkIA7NNQW2EVwQdnCHQshBWHzooYdc887hhHCDMIXAh0CGdhyhCmsYbpNYFhBqEfooGA54Q5DixfUIawitfE9bCN0IlQheCJb0g0BKO694xStcgEToQohjTPyO8AaQw+KHIImQi1BHf2g3JViGQZy06xMlM8ASV3+6wx74+r127eYttnHlanv4wR/Z80Odds0bbrF53TH76u132crXvczmrVttBaxuyYyViiXLWt5SxZzl+wat8/gp2/3Mdus82W5LFy6xNes32NzmBTaYSlhvomx9SbNcNmVDWOIKJasumMXPzbl77jjlt6QlJYZBgw0wUvZTBH+BFoA+ArsKP8ObgDH4Ex6Ed7Fcvf/977fPfvazzuPwP0CMwvaANe555zvfaZ/73OfcYoeVj++5n3vhN66B9+j785//vCsj4EtAEoAKEIPwT/v/9m//5vsMQAJgweJMn/A4wBSAw7VYmQFNgCI+f/vb33YwgZICgIXi4gtf+IL3yf5lzFilsOgBnLC0/dM//ZO3RRvsDxQo0AbA8xd/8RdurQJsMVbcD9nPABf22hvf+EYHY7T1gQ98wOf9ve99b1hJwnU333yzj5Fx81wAZAJ+uZ/1UbpzWRYBTIAhlDnQjmcGgBaLGmOgT+jHeFWWgLnfc8899qY3vclpBKjC7RvLICD7pptu8rnRDn1iPfzbv/1b+9KXvuR04hlx1113+Zowd+b0N3/zN94O64M3AWPhucRcmQN0Ys2wZMr9mxTvPOewREaJTS70Q4KHZGEYogQAjrIbZLqsgLjA0OclAZ7d+pwr8SiwXYwVbNacerdIoaCRGzV7cdnyZa4IoGEshTXVNbb9+e1etHvZshZbsWKZZ9XEokVtuiJuiIMDlhsatNqqrGVxyT7dadXZjBcT7+hot6qqLDU67GSlTht7Fr6nXlvDbGLB43bq1EkHo1jGUWjCx+wLLHEJK7rLJNa1HH6SsYTNbpznWSrL8WQA4mI4QVZAnBdAD4quRyDuQvNl1F9EgYgCEQUuDAUmBXG4En3961939yeEUjThACkEHKwFCC1cw6GDsIpAg+CIYIQ2GzcnwBaacDSZADeKeWMtQIjkWrSbuF4CwDg4uYeDCwGOdgBiWBPoF2GNfgB0aNVxHcPCwPhUBBUAiIBM+/SDmxZCFsJ1ODOestoF7ifjZ0arzRWsua3LHvzavV7D58UvvsKe37nD9pa6bcvNL7c57Xn7+p1fs42/f5PN37TOThcLVkgmrJCIWWNHv8UOn7Dndu603YcOWP28JttwxeU2Z2GzWSpleYtZ3gs8ZyydSHuWtGKhZPFUwgqxstcmil7Tp4AyoGKxUqIdAB0uTAho8Ad8inCu+oMI7fzHbY9rUFDA6+9+97sdEKG0gO++9a1vuSULoQ+FxV/91V+5VQz+p194GSWHFBC0QXsoIwAcgESsUIA79g+CI0CG/5/5zGec32kD4IWbH4IeY4WXAVO8o8TAmsT42U9cCziCv3U/4OR1r3ud7yVcEnF5Zp+wFz70oQ/ZP//zP/t3zIU5wf/MARD393//9/bv//7vPm72GN9h2WZ+d9xxh1v/ADRYyz/84Q/7PNjrgE4AHX9j0fzkJz/pbqsAMtYBiyRAEqUM+xkwzG+85JIK6GIfQw/Gg5s1QBb6A6aZu1ypAXSAx3e96112++23u+UC4MY6Mgb+Zh0Bt6wz/QI6AfDQEXAJWMZiB+0+9rGP2dve9jYHn4B74iFxd2MsjB/wCJiEhp/61Kfsox/9qNP3Bz/4gQNFxhi9LjQFKPYdxNIFcaiBBQ4Ax39AT093r82d22htbR12+NARj8lDyZYrDlpVbZUXCicerHlBs5cB4IyY19Q07CKr0hcHDh5wwHfJpks8/o5adAA5zwaZz1m5WLKqTMrSyYQNDfRbnPIeyaTHlZGFE8NYLJWx/iHK4ATWZwBbkFFV4DPwHpEFkMQsnsGzmDcr5vx54XFrlSyVvf2DnikzAG8BiBsuuB6BuAvNjFF/EQUiCkQUuOAUmBTEIbhhXUCowb1J8WUIeAhsCMQCXghmXAuw4zMuIRxUCDgcsGgWOYAAY7KW8LviYRDalD2QfrkO4QrwB1BEeAMMcsgilCnlO/dgNWAsXINwhiCNsIWFjntl8ZO7UzgmbrKU/uli0Rryedv3+JN24JltVhNLWq6715ItTXb5DdfYrJ6i3XfvN23j615uTSuXWSmWsHQsaadPtNnBp56104ePWrk6Y4vXrbLmtSutWJO1vnjJEDuInUuXk5aJJS2dL1t8qGhZaiVlktYTz1spAnEz2gwqLM26AhqU8AP+wK0WHkEYAsTwAigBghD4ASgAI8ADvArQACBggeFeBHasTFxP24A4rEc//OEPHSQCXgBLAB/uUYwY/AqwesMb3uCgBEsUwBILNEAAN+NPf/rTDnTYD4ALAB97AKsgQIM+2COMiWRDgAYABnuCtgBY/M33WJsANLSFyyDgBwsTCpE/+ZM/cUAESMGaxRgAOtCHvgAzWJoYOzTCJZKxsHdoC4sa1i4AKoAQKxU0wAp29OhRV7685z3vsS9+8Yu+57meNeEZQlsANo8DWrzYY2uVLY99zLwRmpkvYwf48kwBfH384x/3tpR8hucOVkiAF9dBY+iIxZJxAJwZF1Y3AB/9AKDvvPNOX2M+Mx6ALH3xPfdzD2uPpRbeYNyAQsYHHaEhgBtAhxIKBRSWStZOyVdmxLjRTTOgACCODIrEwQWWt8CNMABIqWTak5t0dpy2/v4BmzN7rmWrqgIX5N07bNbseueDefPnebze3n17PaNly9Kl1tvX5+cIexWe5RxbtHBhkLafBCflsiWxkMXjHotXKhUcOibj4DYyxgblDgBz1LKzWNyK8bTHr41k5AxKCoTLdpRLzCnIbslzypWMpbwljZp6CSuWSu5WmUil3SrnqShjCSsPu1EGMYkjNfuwxJ2bV+ROeW7oGLUSUSCiQESBc0WBSUEcghJAisMMYMWBw2GmIGn+1gshUICJ+/gcTiQCYEPYBAAq2YAy8HEdwqjS7isZgwRwWc34XjWjVKaAQxUBi9/og3g5wCbATskOEPDCYx3r9jRRohNcUXIDPdZcXWu9uw85kNu3dZvVtsy3W/7gjZbq6LM7vnybXfnGW2zVpo3W2X7ajj6/1w49u9PHsqS11eatbLVUU4P1VyWsLx233lTZEDtiiaSl8mbxgaJV58rWEM9YthC3gVLOerNlK86sbNK54ovf2naUIhueQPjCsgM/eh2kctmBEAAGPhGPwruAOAAe32NlQigH3GCpIskAViOsYQAfJfh53/ve51YargEsYB2jL0Agwh88iNWHewEHgAAEfyxZKBkAG9wH4PrXf/1XB2AoQAAnWL4VLwroYGyMExAJqGBP4sIHoGRugEqsdygxAHT0q5pQgCIAEvsCF1EscfzGXgSUYEVTHN873vEO++Y3v+kWdIAQlivoiDDJfJgjYycuDksboBTLIwCY9rGEAegYD6AQ8Ms8cD8k3g/BlHawugF+oCdtQy9+5x1LP3sWSxt/Q2dAMIohuWIzT2hKv9CCNcBFkucIwAvAx9pjqeRv1p2EKQBRWeIAcTw/eJbAC1hicbvEssh2x5Z+AAAT20lEQVRzDsUVbQKmoT3AnLbwJmANsfDj8oaVlrWIYuIu9GOj7OAJ7ObZGSuOg16ODlfCWNwG+gft4MHDtmBBs/MhIG2gf8BOdpyynt5uGxgMvEQy6YyvM8W9G+cGGWJ5EbtWV1vn71XZqmBP5XIOqEj+gVWPZC2cFVjksMxlMqlKvUfz67xeYypluVLSMtV1NjQ46AXE9dIzS9laOcsodYBlkDMRAJcoofrDfTRwjhzK5X2P4M3hQC4E3Gh3/MLrZ7c+EYg7O/pFd0cUiCgQUeBcU2BSEKfaMhxCaNURjFUvCqFHhw6HIMIWAqqEIu5VgW1l71P6d9WvUl0pFfVF0OI3tadU7Ry+HKr8V/FgDjfapx8+c/AJXOp7WVp4l4XGDzhFwVeoOTGIK1saVxeKPbtgULRDhw/Y6d4uu4REKsf77Dv/9VW77pZXWWJWnT3wy0fclXPtqjXWun6d1TQ2Wrq2xjNPdub6bTBWtnh11jOJ4daT5F8pZtlYwqoTaSsN5m0gN2jlKlxjzvVS/261B1/AVwAyPuMaB58AkgAWKBT4Hr5VBkKukaUXDT18BGABhMEzgC54EUEeCxHWKniY6wBDAAz4ECs1YA5wgaAF4ACAKMkPPA4QZC/hRsy4AAPcT3uAIcYFiESwhK8BHmoP0Aaow4oHX8tdmb95cY+0+IyRMXGvlByaB+CM+QBYGC//oQ1zgT7sefYGbsvKYgnw4wV4ZS9CT2Wh5G+uhZ70y2fmybz4TTXkuJ/x0JYSEDFG5sF/xsDfqhXJ9VpLaM14Vc+Od36jL9YP0MW8AGDQibHxmzJ1Qi/WUs8L+qdPLINSDMEDjJu2Aancz4vnk7LiQjclYALAsVZKnf+7tdN+k7MFzgRWK7fCEQaGJavyv7u7x9rbOmz5ihX+vdeN6+mxVCptdbPqPFske3Wgv9/bYM+VLbgO/nDwX1Pj/MyegPdqa2qtXArq0uHqiNXMs7FWYuSGcpxJAK1S4HHi5HFEaYVy0pLJrA1VlJwO7pJki6zQEBfMSm3VdCbjGTe9ZmIhZ+lkzOfgZxWFwjmTstmKcjIAd+f7FYG4803hqP2IAhEFIgpMjwJTxsRxyElQ4iDj4OBgCYMihB4VRJbFS7WfJEwisCLIcVDyLmGKQ0ntqTgvQhiCH9cEMQJx/8wBxxgQ8hiX6jtxoNEOAjAvCZwcurqf3xX7dqYgjrbQ1NZXVVtVLG49Q70Wq0mZ5XOWyRet4XivfevzX7Y5jU12sr/HYvMb7Nrrr7dFzQutJ5W0vkTMXV/QuvK/WC4bxWk52qnbQzFWDl8KwBYKRUun0q7FzecGpreK0dXDFNDaiqekEJBbL+AH3lR8CZ8FcriGz/AfAhaC+tjyAko/j4DHdUp9Dy/C4/AcfcKr8Hq4/ECYl/lehapleWZMEs5oS9Zp9gv8zvUqZi5eliWatlXonr6lbNG+kNuWa/aTyeF5KSZUwCYMhBgL/WjvMD4AJX/Tr8fn5InxybgwKYuWgJFcrYO4n8CSz3+VHYBWjIfrALvhfRxW5gy7lcXjwxZ3KWp0r9ZL60s/snBIiUMfXKc5ca8USeF5Mj5PbFF5ha9n3lg1cdvEoojLKVZGFSGPtuKFpACghuerFy/wjt3dsICLYtl27NhpK1ZQczDpwM1jjr2eXNwGhgasihIBlXIfKkLPfkj4cxlrFzXUSjY4EOxpYud6u3stncp6zTX6pZyBe4yUaTsooTAw0G81tTWVTKlDbsUL9hL7pOyf62pr3WVT9drcCdTj5Mi0WbZCsTh8ngV9VEAh55ifmShJ4WX+vhAQziwCcReSt6O+IgpEFIgoMDUFpiz2PXUT/3evIC4tH49bpli2hkFSWZesmMCFtGTxcsmyuaI9/stf2rM7n7dLrt5irZdvtHQxbum+vHVlUzZQlfEsk/+/vTvaTWoNgwC6AaP21qjv/4ImGo3GWsD8e0PhophYqMk4y5uT47HtN2tOaqalsN6t5u+4bcYXZOdnDBu/VvPPxW1X0/SwnqbtejX/HNz8A/Hb7T/4uur/25tkBF5C4Piw7vG+j18suPRd/Jf4+Ld6n8dHOJznyHxmzfEdqEtP47s8xPD06/Dvhz8+HunwnCcAnsfWfjyByKz3+O7348mo5k/rh38e/vv4/eWz/fKMw6tnPMRiPGnJbv55v+XX43f35g93egmB82ehfOo1+679/8eIu1bQ2xMgQOC2AkbcHzzHyPq5WU93D/vp/ff5r9Jpu95O+/m1iXbTm816fkjOl/sf092Hd9PXV/tp8+1++rh/O316vZk+b1anF/venobc8e/+h/VqHnC/NmMsjiE3Xhh8vNj3GIm3Ldp7I0DgOgEj7jq/27/14+MQL7zrC0PuML+e8yl2GWPnM2r50McRd77R5jl3GHHjz2x24xXc/v6j7sYLDKyWR5ksI+40XudLDkPu6RF3mn3X+htx1wp6ewIECNxW4OUfSH/be703AgQIECBAgAABAgQIVAsYcdX1C0+AAAECBAgQIECAQJqAEZfWmHsJECBAgAABAgQIEKgWMOKq6xeeAAECBAgQIECAAIE0ASMurTH3EiBAgAABAgQIECBQLWDEVdcvPAECBAgQIECAAAECaQJGXFpj7iVAgAABAgQIECBAoFrAiKuuX3gCBAgQIECAAAECBNIEjLi0xtxLgAABAgQIECBAgEC1gBFXXb/wBAgQIECAAAECBAikCRhxaY25lwABAgQIECBAgACBagEjrrp+4QkQIECAAAECBAgQSBMw4tIacy8BAgQIECBAgAABAtUCRlx1/cITIECAAAECBAgQIJAmYMSlNeZeAgQIECBAgAABAgSqBYy46vqFJ0CAAAECBAgQIEAgTcCIS2vMvQQIECBAgAABAgQIVAsYcdX1C0+AAAECBAgQIECAQJqAEZfWmHsJECBAgAABAgQIEKgWMOKq6xeeAAECBAgQIECAAIE0ASMurTH3EiBAgAABAgQIECBQLWDEVdcvPAECBAgQIECAAAECaQJGXFpj7iVAgAABAgQIECBAoFrAiKuuX3gCBAgQIECAAAECBNIEjLi0xtxLgAABAgQIECBAgEC1gBFXXb/wBAgQIECAAAECBAikCRhxaY25lwABAgQIECBAgACBagEjrrp+4QkQIECAAAECBAgQSBMw4tIacy8BAgQIECBAgAABAtUCRlx1/cITIECAAAECBAgQIJAmYMSlNeZeAgQIECBAgAABAgSqBYy46vqFJ0CAAAECBAgQIEAgTcCIS2vMvQQIECBAgAABAgQIVAsYcdX1C0+AAAECBAgQIECAQJqAEZfWmHsJECBAgAABAgQIEKgWMOKq6xeeAAECBAgQIECAAIE0ASMurTH3EiBAgAABAgQIECBQLWDEVdcvPAECBAgQIECAAAECaQJGXFpj7iVAgAABAgQIECBAoFrAiKuuX3gCBAgQIECAAAECBNIEjLi0xtxLgAABAgQIECBAgEC1gBFXXb/wBAgQIECAAAECBAikCRhxaY25lwABAgQIECBAgACBagEjrrp+4QkQIECAAAECBAgQSBMw4tIacy8BAgQIECBAgAABAtUCRlx1/cITIECAAAECBAgQIJAmYMSlNeZeAgQIECBAgAABAgSqBYy46vqFJ0CAAAECBAgQIEAgTcCIS2vMvQQIECBAgAABAgQIVAsYcdX1C0+AAAECBAgQIECAQJqAEZfWmHsJECBAgAABAgQIEKgWMOKq6xeeAAECBAgQIECAAIE0ASMurTH3EiBAgAABAgQIECBQLWDEVdcvPAECBAgQIECAAAECaQJGXFpj7iVAgAABAgQIECBAoFrAiKuuX3gCBAgQIECAAAECBNIEjLi0xtxLgAABAgQIECBAgEC1gBFXXb/wBAgQIECAAAECBAikCRhxaY25lwABAgQIECBAgACBagEjrrp+4QkQIECAAAECBAgQSBMw4tIacy8BAgQIECBAgAABAtUCRlx1/cITIECAAAECBAgQIJAmYMSlNeZeAgQIECBAgAABAgSqBYy46vqFJ0CAAAECBAgQIEAgTcCIS2vMvQQIECBAgAABAgQIVAsYcdX1C0+AAAECBAgQIECAQJqAEZfWmHsJECBAgAABAgQIEKgWMOKq6xeeAAECBAgQIECAAIE0ASMurTH3EiBAgAABAgQIECBQLWDEVdcvPAECBAgQIECAAAECaQJGXFpj7iVAgAABAgQIECBAoFrAiKuuX3gCBAgQIECAAAECBNIEjLi0xtxLgAABAgQIECBAgEC1gBFXXb/wBAgQIECAAAECBAikCRhxaY25lwABAgQIECBAgACBagEjrrp+4QkQIECAAAECBAgQSBMw4tIacy8BAgQIECBAgAABAtUCRlx1/cITIECAAAECBAgQIJAmYMSlNeZeAgQIECBAgAABAgSqBYy46vqFJ0CAAAECBAgQIEAgTcCIS2vMvQQIECBAgAABAgQIVAsYcdX1C0+AAAECBAgQIECAQJqAEZfWmHsJECBAgAABAgQIEKgWMOKq6xeeAAECBAgQIECAAIE0ASMurTH3EiBAgAABAgQIECBQLWDEVdcvPAECBAgQIECAAAECaQJGXFpj7iVAgAABAgQIECBAoFrAiKuuX3gCBAgQIECAAAECBNIEjLi0xtxLgAABAgQIECBAgEC1gBFXXb/wBAgQIECAAAECBAikCRhxaY25lwABAgQIECBAgACBagEjrrp+4QkQIECAAAECBAgQSBMw4tIacy8BAgQIECBAgAABAtUCRlx1/cITIECAAAECBAgQIJAmYMSlNeZeAgQIECBAgAABAgSqBYy46vqFJ0CAAAECBAgQIEAgTcCIS2vMvQQIECBAgAABAgQIVAsYcdX1C0+AAAECBAgQIECAQJqAEZfWmHsJECBAgAABAgQIEKgWMOKq6xeeAAECBAgQIECAAIE0ASMurTH3EiBAgAABAgQIECBQLWDEVdcvPAECBAgQIECAAAECaQJGXFpj7iVAgAABAgQIECBAoFrAiKuuX3gCBAgQIECAAAECBNIEjLi0xtxLgAABAgQIECBAgEC1gBFXXb/wBAgQIECAAAECBAikCRhxaY25lwABAgQIECBAgACBagEjrrp+4QkQIECAAAECBAgQSBMw4tIacy8BAgQIECBAgAABAtUCRlx1/cITIECAAAECBAgQIJAmYMSlNeZeAgQIECBAgAABAgSqBYy46vqFJ0CAAAECBAgQIEAgTcCIS2vMvQQIECBAgAABAgQIVAsYcdX1C0+AAAECBAgQIECAQJqAEZfWmHsJECBAgAABAgQIEKgWMOKq6xeeAAECBAgQIECAAIE0ASMurTH3EiBAgAABAgQIECBQLWDEVdcvPAECBAgQIECAAAECaQJGXFpj7iVAgAABAgQIECBAoFrAiKuuX3gCBAgQIECAAAECBNIEjLi0xtxLgAABAgQIECBAgEC1gBFXXb/wBAgQIECAAAECBAikCRhxaY25lwABAgQIECBAgACBagEjrrp+4QkQIECAAAECBAgQSBMw4tIacy8BAgQIECBAgAABAtUCRlx1/cITIECAAAECBAgQIJAmYMSlNeZeAgQIECBAgAABAgSqBYy46vqFJ0CAAAECBAgQIEAgTcCIS2vMvQQIECBAgAABAgQIVAsYcdX1C0+AAAECBAgQIECAQJqAEZfWmHsJECBAgAABAgQIEKgWMOKq6xeeAAECBAgQIECAAIE0ASMurTH3EiBAgAABAgQIECBQLWDEVdcvPAECBAgQIECAAAECaQJGXFpj7iVAgAABAgQIECBAoFrAiKuuX3gCBAgQIECAAAECBNIEjLi0xtxLgAABAgQIECBAgEC1gBFXXb/wBAgQIECAAAECBAikCRhxaY25lwABAgQIECBAgACBagEjrrp+4QkQIECAAAECBAgQSBMw4tIacy8BAgQIECBAgAABAtUCRlx1/cITIECAAAECBAgQIJAmYMSlNeZeAgQIECBAgAABAgSqBYy46vqFJ0CAAAECBAgQIEAgTcCIS2vMvQQIECBAgAABAgQIVAsYcdX1C0+AAAECBAgQIECAQJqAEZfWmHsJECBAgAABAgQIEKgWMOKq6xeeAAECBAgQIECAAIE0ASMurTH3EiBAgAABAgQIECBQLWDEVdcvPAECBAgQIECAAAECaQJGXFpj7iVAgAABAgQIECBAoFrAiKuuX3gCBAgQIECAAAECBNIEjLi0xtxLgAABAgQIECBAgEC1gBFXXb/wBAgQIECAAAECBAikCRhxaY25lwABAgQIECBAgACBagEjrrp+4QkQIECAAAECBAgQSBMw4tIacy8BAgQIECBAgAABAtUCRlx1/cITIECAAAECBAgQIJAmYMSlNeZeAgQIECBAgAABAgSqBYy46vqFJ0CAAAECBAgQIEAgTcCIS2vMvQQIECBAgAABAgQIVAsYcdX1C0+AAAECBAgQIECAQJqAEZfWmHsJECBAgAABAgQIEKgWMOKq6xeeAAECBAgQIECAAIE0ASMurTH3EiBAgAABAgQIECBQLWDEVdcvPAECBAgQIECAAAECaQJGXFpj7iVAgAABAgQIECBAoFrAiKuuX3gCBAgQIECAAAECBNIEjLi0xtxLgAABAgQIECBAgEC1gBFXXb/wBAgQIECAAAECBAikCRhxaY25lwABAgQIECBAgACBagEjrrp+4QkQIECAAAECBAgQSBMw4tIacy8BAgQIECBAgAABAtUCRlx1/cITIECAAAECBAgQIJAm8BuPX8VHLvuboAAAAABJRU5ErkJggg=="/>
          <p:cNvSpPr>
            <a:spLocks noChangeAspect="1" noChangeArrowheads="1"/>
          </p:cNvSpPr>
          <p:nvPr/>
        </p:nvSpPr>
        <p:spPr bwMode="auto">
          <a:xfrm>
            <a:off x="307974" y="7937"/>
            <a:ext cx="5581285" cy="55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90" y="1769302"/>
            <a:ext cx="3826675" cy="493705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681" y="1749467"/>
            <a:ext cx="3995936" cy="495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93021"/>
          </a:xfrm>
        </p:spPr>
        <p:txBody>
          <a:bodyPr>
            <a:normAutofit/>
          </a:bodyPr>
          <a:lstStyle/>
          <a:p>
            <a:pPr lvl="1"/>
            <a:r>
              <a:rPr lang="cs-CZ" dirty="0" smtClean="0"/>
              <a:t>Pohyblivá písmena Číňanů a Korejců neznal</a:t>
            </a:r>
          </a:p>
          <a:p>
            <a:pPr lvl="1"/>
            <a:r>
              <a:rPr lang="cs-CZ" dirty="0"/>
              <a:t>Jako vyučený brusič drahokamy a zlatník měl bohaté zkušenosti s nástroji evropských kovotepců a knihvazačů = používali negativně rytá razidla pro vtlačování letopočtů a nápisů do usňového pokryvu vazby</a:t>
            </a:r>
          </a:p>
          <a:p>
            <a:pPr lvl="1"/>
            <a:r>
              <a:rPr lang="cs-CZ" dirty="0"/>
              <a:t>Tato technika výzdoby vazeb doložena během 30.let 15. stol. V norimberské dílně Konrada </a:t>
            </a:r>
            <a:r>
              <a:rPr lang="cs-CZ" dirty="0" err="1"/>
              <a:t>Forstera</a:t>
            </a:r>
            <a:endParaRPr lang="cs-CZ" dirty="0"/>
          </a:p>
          <a:p>
            <a:pPr lvl="1"/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dirty="0" smtClean="0"/>
              <a:t>Johann </a:t>
            </a:r>
            <a:r>
              <a:rPr lang="cs-CZ" dirty="0" err="1" smtClean="0"/>
              <a:t>Gutenberg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0858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93021"/>
          </a:xfrm>
        </p:spPr>
        <p:txBody>
          <a:bodyPr>
            <a:normAutofit/>
          </a:bodyPr>
          <a:lstStyle/>
          <a:p>
            <a:pPr lvl="1"/>
            <a:r>
              <a:rPr lang="cs-CZ" dirty="0" smtClean="0"/>
              <a:t>Gutenbergův přínos je v písmolijectví = zdroj sériově vyráběných pohyblivých písmen</a:t>
            </a:r>
          </a:p>
          <a:p>
            <a:pPr lvl="1"/>
            <a:r>
              <a:rPr lang="cs-CZ" dirty="0" smtClean="0"/>
              <a:t> + ve vynálezu nového typu tiskové formy založené na uspořádané sazbě</a:t>
            </a:r>
            <a:endParaRPr lang="cs-CZ" dirty="0"/>
          </a:p>
          <a:p>
            <a:pPr lvl="1"/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dirty="0" smtClean="0"/>
              <a:t>Johann </a:t>
            </a:r>
            <a:r>
              <a:rPr lang="cs-CZ" dirty="0" err="1" smtClean="0"/>
              <a:t>Gutenberg</a:t>
            </a:r>
            <a:endParaRPr lang="cs-CZ" dirty="0"/>
          </a:p>
        </p:txBody>
      </p:sp>
      <p:pic>
        <p:nvPicPr>
          <p:cNvPr id="4" name="Obrázek 3" descr="Soubor:20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89040"/>
            <a:ext cx="5184576" cy="3068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58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93021"/>
          </a:xfrm>
        </p:spPr>
        <p:txBody>
          <a:bodyPr>
            <a:normAutofit/>
          </a:bodyPr>
          <a:lstStyle/>
          <a:p>
            <a:pPr lvl="1"/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Již v pol. 30. let 15. stol. pokusy s odléváním kovových písmen ve Štrasburku</a:t>
            </a:r>
          </a:p>
          <a:p>
            <a:pPr lvl="1"/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 roce 1448 se vrátil do patrně rodné Mohuče a vypůjčil si finanční prostředky od zdejšího obchodníka Johanna </a:t>
            </a:r>
            <a:r>
              <a:rPr lang="cs-CZ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Fusta</a:t>
            </a:r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– nákup technických prostředků nutných k dovybavení knihtiskařské dílny</a:t>
            </a:r>
          </a:p>
          <a:p>
            <a:pPr lvl="1"/>
            <a:r>
              <a:rPr lang="cs-CZ" sz="2400" dirty="0" smtClean="0"/>
              <a:t>Prostředky směřovány na vydání </a:t>
            </a:r>
            <a:r>
              <a:rPr lang="cs-CZ" sz="2400" i="1" dirty="0" err="1" smtClean="0"/>
              <a:t>Biblia</a:t>
            </a:r>
            <a:r>
              <a:rPr lang="cs-CZ" sz="2400" i="1" dirty="0" smtClean="0"/>
              <a:t> latina </a:t>
            </a:r>
            <a:r>
              <a:rPr lang="cs-CZ" sz="2400" dirty="0" smtClean="0"/>
              <a:t>(Mohuč? </a:t>
            </a:r>
            <a:r>
              <a:rPr lang="cs-CZ" sz="2400" dirty="0"/>
              <a:t>c</a:t>
            </a:r>
            <a:r>
              <a:rPr lang="cs-CZ" sz="2400" dirty="0" smtClean="0"/>
              <a:t>a 1454?-1455), 42 řádková Bible </a:t>
            </a:r>
          </a:p>
          <a:p>
            <a:pPr lvl="1"/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Úsilí přiblížit tištěnou knihu vysokému standardu rukopisných knih</a:t>
            </a:r>
          </a:p>
          <a:p>
            <a:pPr lvl="1"/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dirty="0" smtClean="0"/>
              <a:t>Johann </a:t>
            </a:r>
            <a:r>
              <a:rPr lang="cs-CZ" dirty="0" err="1" smtClean="0"/>
              <a:t>Gutenberg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734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Tisk pomocí pohyblivých liter nebyl v době J. </a:t>
            </a:r>
            <a:r>
              <a:rPr lang="cs-CZ" dirty="0" err="1" smtClean="0"/>
              <a:t>Gutenbergra</a:t>
            </a:r>
            <a:r>
              <a:rPr lang="cs-CZ" dirty="0" smtClean="0"/>
              <a:t> (1397/1400-1468) novinkou</a:t>
            </a:r>
          </a:p>
          <a:p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Již z roku 990 záznam poselství ruského lékaře a lékárníka Ivana Směry knížeti sv. Vladimíru I.: </a:t>
            </a:r>
            <a:r>
              <a:rPr lang="cs-CZ" dirty="0"/>
              <a:t>„</a:t>
            </a:r>
            <a:r>
              <a:rPr lang="cs-CZ" dirty="0" err="1"/>
              <a:t>pisal</a:t>
            </a:r>
            <a:r>
              <a:rPr lang="cs-CZ" dirty="0"/>
              <a:t> </a:t>
            </a:r>
            <a:r>
              <a:rPr lang="cs-CZ" dirty="0" err="1"/>
              <a:t>ja</a:t>
            </a:r>
            <a:r>
              <a:rPr lang="cs-CZ" dirty="0"/>
              <a:t> </a:t>
            </a:r>
            <a:r>
              <a:rPr lang="cs-CZ" dirty="0" err="1"/>
              <a:t>eto</a:t>
            </a:r>
            <a:r>
              <a:rPr lang="cs-CZ" dirty="0"/>
              <a:t> </a:t>
            </a:r>
            <a:r>
              <a:rPr lang="cs-CZ" dirty="0" err="1"/>
              <a:t>železnymy</a:t>
            </a:r>
            <a:r>
              <a:rPr lang="cs-CZ" dirty="0"/>
              <a:t> bukvami </a:t>
            </a:r>
            <a:r>
              <a:rPr lang="cs-CZ" dirty="0" err="1"/>
              <a:t>vyrezanymi</a:t>
            </a:r>
            <a:r>
              <a:rPr lang="cs-CZ" dirty="0"/>
              <a:t> na </a:t>
            </a:r>
            <a:r>
              <a:rPr lang="cs-CZ" dirty="0" err="1"/>
              <a:t>dvenadcati</a:t>
            </a:r>
            <a:r>
              <a:rPr lang="cs-CZ" dirty="0"/>
              <a:t> </a:t>
            </a:r>
            <a:r>
              <a:rPr lang="cs-CZ" dirty="0" err="1"/>
              <a:t>mednych</a:t>
            </a:r>
            <a:r>
              <a:rPr lang="cs-CZ" dirty="0"/>
              <a:t> </a:t>
            </a:r>
            <a:r>
              <a:rPr lang="cs-CZ" dirty="0" err="1"/>
              <a:t>doskach</a:t>
            </a:r>
            <a:r>
              <a:rPr lang="cs-CZ" dirty="0" smtClean="0"/>
              <a:t>“ = otisk negativních železných písmen připevněných k železným deskám na způsob razidla</a:t>
            </a:r>
          </a:p>
          <a:p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Před </a:t>
            </a:r>
            <a:r>
              <a:rPr lang="cs-CZ" dirty="0" err="1" smtClean="0"/>
              <a:t>Gutenbergem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74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93021"/>
          </a:xfrm>
        </p:spPr>
        <p:txBody>
          <a:bodyPr>
            <a:normAutofit/>
          </a:bodyPr>
          <a:lstStyle/>
          <a:p>
            <a:pPr lvl="1"/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266556"/>
          </a:xfrm>
        </p:spPr>
        <p:txBody>
          <a:bodyPr/>
          <a:lstStyle/>
          <a:p>
            <a:r>
              <a:rPr lang="cs-CZ" dirty="0" smtClean="0"/>
              <a:t>B 42</a:t>
            </a:r>
            <a:endParaRPr lang="cs-CZ" dirty="0"/>
          </a:p>
        </p:txBody>
      </p:sp>
      <p:pic>
        <p:nvPicPr>
          <p:cNvPr id="4" name="Obrázek 3" descr="Soubor:094 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5" y="1031448"/>
            <a:ext cx="4040505" cy="570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Soubor:094 b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621" y="1031448"/>
            <a:ext cx="4093845" cy="57099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104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93021"/>
          </a:xfrm>
        </p:spPr>
        <p:txBody>
          <a:bodyPr>
            <a:normAutofit fontScale="85000" lnSpcReduction="20000"/>
          </a:bodyPr>
          <a:lstStyle/>
          <a:p>
            <a:pPr lvl="1"/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Písmo odpovídající kaligrafické rukopisné textuře</a:t>
            </a:r>
          </a:p>
          <a:p>
            <a:pPr lvl="1"/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Písmové patrice, matrice a odlitky vznikaly zhruba od roku 1452</a:t>
            </a:r>
          </a:p>
          <a:p>
            <a:pPr lvl="1"/>
            <a:r>
              <a:rPr lang="cs-CZ" sz="2400" dirty="0"/>
              <a:t>Z 290 znaků připadalo 24 na </a:t>
            </a:r>
            <a:r>
              <a:rPr lang="cs-CZ" sz="2400" dirty="0">
                <a:hlinkClick r:id="rId2" tooltip="Majuskule"/>
              </a:rPr>
              <a:t>majuskule</a:t>
            </a:r>
            <a:r>
              <a:rPr lang="cs-CZ" sz="2400" dirty="0"/>
              <a:t>, 24 na </a:t>
            </a:r>
            <a:r>
              <a:rPr lang="cs-CZ" sz="2400" dirty="0">
                <a:hlinkClick r:id="rId3" tooltip="Minuskule"/>
              </a:rPr>
              <a:t>minuskule</a:t>
            </a:r>
            <a:r>
              <a:rPr lang="cs-CZ" sz="2400" dirty="0"/>
              <a:t> a zbylých 242 mělo ráz abreviatur (</a:t>
            </a:r>
            <a:r>
              <a:rPr lang="cs-CZ" sz="2400" dirty="0">
                <a:hlinkClick r:id="rId4" tooltip="Zkratky"/>
              </a:rPr>
              <a:t>zkratek</a:t>
            </a:r>
            <a:r>
              <a:rPr lang="cs-CZ" sz="2400" dirty="0"/>
              <a:t>) a </a:t>
            </a:r>
            <a:r>
              <a:rPr lang="cs-CZ" sz="2400" dirty="0">
                <a:hlinkClick r:id="rId5" tooltip="Slitek"/>
              </a:rPr>
              <a:t>slitků</a:t>
            </a:r>
            <a:r>
              <a:rPr lang="cs-CZ" sz="2400" dirty="0"/>
              <a:t> typu ,ba‘ ,</a:t>
            </a:r>
            <a:r>
              <a:rPr lang="cs-CZ" sz="2400" dirty="0" err="1"/>
              <a:t>be</a:t>
            </a:r>
            <a:r>
              <a:rPr lang="cs-CZ" sz="2400" dirty="0"/>
              <a:t>‘ ,</a:t>
            </a:r>
            <a:r>
              <a:rPr lang="cs-CZ" sz="2400" dirty="0" err="1"/>
              <a:t>bo</a:t>
            </a:r>
            <a:r>
              <a:rPr lang="cs-CZ" sz="2400" dirty="0"/>
              <a:t>‘ na jedné </a:t>
            </a:r>
            <a:r>
              <a:rPr lang="cs-CZ" sz="2400" dirty="0">
                <a:hlinkClick r:id="rId6" tooltip="Písmová kuželka"/>
              </a:rPr>
              <a:t>písmové kuželce</a:t>
            </a:r>
            <a:r>
              <a:rPr lang="cs-CZ" sz="2400" dirty="0"/>
              <a:t>. </a:t>
            </a:r>
          </a:p>
          <a:p>
            <a:pPr lvl="1"/>
            <a:r>
              <a:rPr lang="cs-CZ" sz="2400" dirty="0"/>
              <a:t>Kvůli zabezpečení alespoň minimální kontinuity výroby byly tyto znaky multiplikovány zhruba v 46.000 odlitcích. Jak dosvědčují přerývky v textu, sazbu pořizovalo až šest </a:t>
            </a:r>
            <a:r>
              <a:rPr lang="cs-CZ" sz="2400" dirty="0">
                <a:hlinkClick r:id="rId7" tooltip="Sazeč"/>
              </a:rPr>
              <a:t>sazečů</a:t>
            </a:r>
            <a:r>
              <a:rPr lang="cs-CZ" sz="2400" dirty="0"/>
              <a:t> současně. </a:t>
            </a:r>
            <a:endParaRPr lang="cs-CZ" sz="2400" dirty="0" smtClean="0"/>
          </a:p>
          <a:p>
            <a:pPr lvl="1"/>
            <a:r>
              <a:rPr lang="cs-CZ" sz="2400" dirty="0" smtClean="0"/>
              <a:t>Aby </a:t>
            </a:r>
            <a:r>
              <a:rPr lang="cs-CZ" sz="2400" dirty="0"/>
              <a:t>mohlo vzniknout dnes předpokládaných 150 výtisků na </a:t>
            </a:r>
            <a:r>
              <a:rPr lang="cs-CZ" sz="2400" dirty="0">
                <a:hlinkClick r:id="rId8" tooltip="Papír (rozšíření a význam)"/>
              </a:rPr>
              <a:t>papíru</a:t>
            </a:r>
            <a:r>
              <a:rPr lang="cs-CZ" sz="2400" dirty="0"/>
              <a:t> a 30 na </a:t>
            </a:r>
            <a:r>
              <a:rPr lang="cs-CZ" sz="2400" dirty="0">
                <a:hlinkClick r:id="rId9" tooltip="Pergamen"/>
              </a:rPr>
              <a:t>pergamenu</a:t>
            </a:r>
            <a:r>
              <a:rPr lang="cs-CZ" sz="2400" dirty="0"/>
              <a:t>, v době mezi 1454-1455 byly v dvanáctihodinových pracovních cyklech zaměstnány minimálně tři </a:t>
            </a:r>
            <a:r>
              <a:rPr lang="cs-CZ" sz="2400" dirty="0" smtClean="0"/>
              <a:t>lisy</a:t>
            </a:r>
          </a:p>
          <a:p>
            <a:pPr lvl="1"/>
            <a:r>
              <a:rPr lang="cs-CZ" sz="2400" dirty="0" smtClean="0"/>
              <a:t>V dílně angažováno asi 20 pomocníků</a:t>
            </a: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dirty="0" smtClean="0"/>
              <a:t>B 42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332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3656729" cy="4493021"/>
          </a:xfrm>
        </p:spPr>
        <p:txBody>
          <a:bodyPr>
            <a:normAutofit/>
          </a:bodyPr>
          <a:lstStyle/>
          <a:p>
            <a:pPr lvl="1"/>
            <a:r>
              <a:rPr lang="cs-CZ" dirty="0"/>
              <a:t>Počátkem 21. století se celosvětově, především v německých, amerických a anglických knihovnách, chová kromě zlomků 36 úplných výtisků papírových a 12 </a:t>
            </a:r>
            <a:r>
              <a:rPr lang="cs-CZ" dirty="0" smtClean="0"/>
              <a:t>pergamenových = tj. cca 25% nákladu</a:t>
            </a: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dirty="0" smtClean="0"/>
              <a:t>B 42</a:t>
            </a:r>
            <a:endParaRPr lang="cs-CZ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Soubor:49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621" y="2265228"/>
            <a:ext cx="3381375" cy="3328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072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 fontScale="92500"/>
          </a:bodyPr>
          <a:lstStyle/>
          <a:p>
            <a:pPr lvl="1"/>
            <a:r>
              <a:rPr lang="cs-CZ" dirty="0" smtClean="0"/>
              <a:t>J. </a:t>
            </a:r>
            <a:r>
              <a:rPr lang="cs-CZ" dirty="0" err="1" smtClean="0"/>
              <a:t>Gutenberg</a:t>
            </a:r>
            <a:r>
              <a:rPr lang="cs-CZ" dirty="0" smtClean="0"/>
              <a:t> investoval prostředky ze zisku zpět do dílny, to vedlo k rozkolu s </a:t>
            </a:r>
            <a:r>
              <a:rPr lang="cs-CZ" dirty="0" err="1" smtClean="0"/>
              <a:t>Fustem</a:t>
            </a:r>
            <a:r>
              <a:rPr lang="cs-CZ" dirty="0" smtClean="0"/>
              <a:t>, ten očekával finanční zisk</a:t>
            </a:r>
          </a:p>
          <a:p>
            <a:pPr lvl="1"/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 soudním sporu vyhrál </a:t>
            </a:r>
            <a:r>
              <a:rPr lang="cs-CZ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Fust</a:t>
            </a:r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JG neměl na zaplacení a proto </a:t>
            </a:r>
            <a:r>
              <a:rPr lang="cs-CZ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Fust</a:t>
            </a:r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v exekuci získal jeho dům s dílnou a vybavením i nerozprodaný náklad Bible</a:t>
            </a:r>
          </a:p>
          <a:p>
            <a:pPr lvl="1"/>
            <a:r>
              <a:rPr lang="cs-CZ" sz="2400" dirty="0" smtClean="0"/>
              <a:t>Do tiskárny angažoval dřívějšího G. pomocníka Petra </a:t>
            </a:r>
            <a:r>
              <a:rPr lang="cs-CZ" sz="2400" dirty="0" err="1" smtClean="0"/>
              <a:t>Schöffera</a:t>
            </a:r>
            <a:r>
              <a:rPr lang="cs-CZ" sz="2400" dirty="0" smtClean="0"/>
              <a:t>, první tisky s jeho jménem jako tiskaře jsou až z roku 1457</a:t>
            </a:r>
          </a:p>
          <a:p>
            <a:pPr lvl="1"/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Mezi tiskem B 42 a rokem 1457 vytištěno 22 odlišných vydání Donátova </a:t>
            </a:r>
            <a:r>
              <a:rPr lang="cs-CZ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Ars</a:t>
            </a:r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minor, odpustkového listu Paulina </a:t>
            </a:r>
            <a:r>
              <a:rPr lang="cs-CZ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Chappeho</a:t>
            </a:r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a též tzv. Turecká bula, vše označováno jako práce anonymního Tiskaře „B 42“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dirty="0" smtClean="0"/>
              <a:t>Johann </a:t>
            </a:r>
            <a:r>
              <a:rPr lang="cs-CZ" dirty="0" err="1" smtClean="0"/>
              <a:t>Gutenberg</a:t>
            </a:r>
            <a:endParaRPr lang="cs-CZ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06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 lnSpcReduction="10000"/>
          </a:bodyPr>
          <a:lstStyle/>
          <a:p>
            <a:pPr lvl="1"/>
            <a:r>
              <a:rPr lang="cs-CZ" dirty="0" smtClean="0"/>
              <a:t>Vychází ze zákonitostí tisku z výšky</a:t>
            </a:r>
          </a:p>
          <a:p>
            <a:pPr lvl="1"/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Pohyblivé litery – samostatné kovové litery sériově vyráběné podle jedné matrice</a:t>
            </a:r>
          </a:p>
          <a:p>
            <a:pPr lvl="1"/>
            <a:r>
              <a:rPr lang="cs-CZ" sz="2400" dirty="0" smtClean="0"/>
              <a:t>Vynález </a:t>
            </a:r>
            <a:r>
              <a:rPr lang="cs-CZ" sz="2400" dirty="0" err="1" smtClean="0"/>
              <a:t>litěřiny</a:t>
            </a:r>
            <a:r>
              <a:rPr lang="cs-CZ" sz="2400" dirty="0" smtClean="0"/>
              <a:t> = slitiny, z níž se písmena odlévala (olovo + cín + antimon) + měděná forma</a:t>
            </a:r>
          </a:p>
          <a:p>
            <a:pPr lvl="1"/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Vynález nového typu barvy (saze + lněná fermež)</a:t>
            </a:r>
          </a:p>
          <a:p>
            <a:pPr lvl="1"/>
            <a:r>
              <a:rPr lang="cs-CZ" sz="2400" dirty="0" smtClean="0"/>
              <a:t>Vynález tiskové formy (sazba)</a:t>
            </a:r>
          </a:p>
          <a:p>
            <a:pPr lvl="1"/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Sestrojení tiskařského lisu</a:t>
            </a:r>
          </a:p>
          <a:p>
            <a:pPr lvl="1"/>
            <a:endParaRPr lang="cs-CZ" sz="2400" dirty="0"/>
          </a:p>
          <a:p>
            <a:pPr marL="411480" lvl="1" indent="0">
              <a:buNone/>
            </a:pPr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Výroba knih funguje víceméně na těchto principech beze změn až do 19. století</a:t>
            </a:r>
          </a:p>
          <a:p>
            <a:pPr lvl="1"/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dirty="0" smtClean="0"/>
              <a:t>Princip vynálezu knihtisku</a:t>
            </a:r>
            <a:endParaRPr lang="cs-CZ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09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/>
          </a:bodyPr>
          <a:lstStyle/>
          <a:p>
            <a:pPr lvl="1"/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dirty="0" smtClean="0"/>
              <a:t>Kovové litery</a:t>
            </a:r>
            <a:endParaRPr lang="cs-CZ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63" y="188640"/>
            <a:ext cx="3508441" cy="465906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6731" y="188640"/>
            <a:ext cx="3981691" cy="387613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920" y="4233359"/>
            <a:ext cx="4592833" cy="234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5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/>
          </a:bodyPr>
          <a:lstStyle/>
          <a:p>
            <a:pPr lvl="1"/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8455510" cy="1340768"/>
          </a:xfrm>
        </p:spPr>
        <p:txBody>
          <a:bodyPr/>
          <a:lstStyle/>
          <a:p>
            <a:r>
              <a:rPr lang="cs-CZ" dirty="0" smtClean="0"/>
              <a:t>                                    Sazba</a:t>
            </a:r>
            <a:endParaRPr lang="cs-CZ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116632"/>
            <a:ext cx="4228454" cy="640783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094" y="1340767"/>
            <a:ext cx="4094361" cy="540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4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/>
          </a:bodyPr>
          <a:lstStyle/>
          <a:p>
            <a:pPr lvl="1"/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8455510" cy="1340768"/>
          </a:xfrm>
        </p:spPr>
        <p:txBody>
          <a:bodyPr/>
          <a:lstStyle/>
          <a:p>
            <a:r>
              <a:rPr lang="cs-CZ" dirty="0" smtClean="0"/>
              <a:t>                              Sazebnice</a:t>
            </a:r>
            <a:endParaRPr lang="cs-CZ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115381"/>
            <a:ext cx="5547842" cy="549869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974" y="2712865"/>
            <a:ext cx="3586540" cy="356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3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/>
          </a:bodyPr>
          <a:lstStyle/>
          <a:p>
            <a:pPr lvl="1"/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8455510" cy="1340768"/>
          </a:xfrm>
        </p:spPr>
        <p:txBody>
          <a:bodyPr/>
          <a:lstStyle/>
          <a:p>
            <a:r>
              <a:rPr lang="cs-CZ" dirty="0" smtClean="0"/>
              <a:t>                              Sazebnice</a:t>
            </a:r>
            <a:endParaRPr lang="cs-CZ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157879"/>
            <a:ext cx="5162309" cy="418093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784" y="2898959"/>
            <a:ext cx="4450979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5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/>
          </a:bodyPr>
          <a:lstStyle/>
          <a:p>
            <a:pPr lvl="1"/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8455510" cy="1340768"/>
          </a:xfrm>
        </p:spPr>
        <p:txBody>
          <a:bodyPr/>
          <a:lstStyle/>
          <a:p>
            <a:r>
              <a:rPr lang="cs-CZ" dirty="0" smtClean="0"/>
              <a:t>                              </a:t>
            </a:r>
            <a:endParaRPr lang="cs-CZ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3" y="64698"/>
            <a:ext cx="9028253" cy="672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04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Za vynálezce pohyblivých považován čínský kovář </a:t>
            </a:r>
            <a:r>
              <a:rPr lang="cs-CZ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Pi-Sheng</a:t>
            </a:r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v letech 1041-1048 – písmena z pálené hlíny tmelem připevněna na kovové desky</a:t>
            </a:r>
          </a:p>
          <a:p>
            <a:r>
              <a:rPr lang="cs-CZ" dirty="0" smtClean="0"/>
              <a:t>V Koreji již 1234 trvalejší písmena řezaná negativně do mosazi</a:t>
            </a:r>
          </a:p>
          <a:p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Jedná se spíše o razítkový tisk – v Evropě používán např. k pořízení sakrálních nápisů na podlahách anglických kostelů (2. pol. 13. stol.)</a:t>
            </a:r>
          </a:p>
          <a:p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Před </a:t>
            </a:r>
            <a:r>
              <a:rPr lang="cs-CZ" dirty="0" err="1" smtClean="0"/>
              <a:t>Gutenbergem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411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/>
          </a:bodyPr>
          <a:lstStyle/>
          <a:p>
            <a:pPr lvl="1"/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8455510" cy="1340768"/>
          </a:xfrm>
        </p:spPr>
        <p:txBody>
          <a:bodyPr/>
          <a:lstStyle/>
          <a:p>
            <a:r>
              <a:rPr lang="cs-CZ" dirty="0" smtClean="0"/>
              <a:t>                              </a:t>
            </a:r>
            <a:endParaRPr lang="cs-CZ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116632"/>
            <a:ext cx="4803027" cy="636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1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/>
          </a:bodyPr>
          <a:lstStyle/>
          <a:p>
            <a:pPr lvl="1"/>
            <a:r>
              <a:rPr lang="cs-CZ" dirty="0" smtClean="0"/>
              <a:t>Majitel tiskárny</a:t>
            </a:r>
          </a:p>
          <a:p>
            <a:pPr lvl="1"/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Písmolijec</a:t>
            </a:r>
          </a:p>
          <a:p>
            <a:pPr lvl="1"/>
            <a:r>
              <a:rPr lang="cs-CZ" sz="2400" dirty="0" smtClean="0"/>
              <a:t>Sazeč</a:t>
            </a:r>
          </a:p>
          <a:p>
            <a:pPr lvl="1"/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Nanášeč barvy (</a:t>
            </a:r>
            <a:r>
              <a:rPr lang="cs-CZ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ballenmeister</a:t>
            </a:r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  <a:p>
            <a:pPr lvl="1"/>
            <a:r>
              <a:rPr lang="cs-CZ" sz="2400" dirty="0" smtClean="0"/>
              <a:t>Tiskaři (</a:t>
            </a:r>
            <a:r>
              <a:rPr lang="cs-CZ" sz="2400" dirty="0" err="1" smtClean="0"/>
              <a:t>pressmeister</a:t>
            </a:r>
            <a:r>
              <a:rPr lang="cs-CZ" sz="2400" dirty="0" smtClean="0"/>
              <a:t>)</a:t>
            </a:r>
          </a:p>
          <a:p>
            <a:pPr lvl="1"/>
            <a:r>
              <a:rPr lang="cs-CZ" sz="2400" dirty="0" smtClean="0"/>
              <a:t>Korektor</a:t>
            </a:r>
          </a:p>
          <a:p>
            <a:pPr lvl="1"/>
            <a:r>
              <a:rPr lang="cs-CZ" sz="2400" dirty="0" smtClean="0"/>
              <a:t>Ilustrátor</a:t>
            </a:r>
          </a:p>
          <a:p>
            <a:pPr lvl="1"/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Pomocníci a tovaryši</a:t>
            </a:r>
          </a:p>
          <a:p>
            <a:pPr lvl="8"/>
            <a:r>
              <a:rPr lang="cs-CZ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Vydavatel</a:t>
            </a:r>
          </a:p>
          <a:p>
            <a:pPr lvl="8"/>
            <a:r>
              <a:rPr lang="cs-CZ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Knihkupec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sz="3600" dirty="0" smtClean="0"/>
              <a:t>Fungování tiskáren je založeno na dělbě práce = první sériová činnost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05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/>
          </a:bodyPr>
          <a:lstStyle/>
          <a:p>
            <a:pPr lvl="1"/>
            <a:endParaRPr lang="cs-CZ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4545"/>
            <a:ext cx="9036496" cy="6753455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580112" y="764704"/>
            <a:ext cx="3563888" cy="4032448"/>
          </a:xfrm>
        </p:spPr>
        <p:txBody>
          <a:bodyPr/>
          <a:lstStyle/>
          <a:p>
            <a:endParaRPr lang="cs-CZ" sz="28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63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/>
          </a:bodyPr>
          <a:lstStyle/>
          <a:p>
            <a:pPr lvl="1"/>
            <a:endParaRPr lang="cs-CZ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580112" y="764704"/>
            <a:ext cx="3563888" cy="4032448"/>
          </a:xfrm>
        </p:spPr>
        <p:txBody>
          <a:bodyPr/>
          <a:lstStyle/>
          <a:p>
            <a:r>
              <a:rPr lang="cs-CZ" sz="3600" dirty="0" smtClean="0"/>
              <a:t>Písmolijec</a:t>
            </a:r>
            <a:br>
              <a:rPr lang="cs-CZ" sz="3600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de-DE" sz="2800" dirty="0"/>
              <a:t>Hans Sachs, </a:t>
            </a:r>
            <a:r>
              <a:rPr lang="de-DE" sz="2800" i="1" dirty="0"/>
              <a:t>Eigentliche Beschreibung aller Stände aus Erden. </a:t>
            </a:r>
            <a:r>
              <a:rPr lang="de-DE" sz="2800" dirty="0"/>
              <a:t>Frankfurt 1574 </a:t>
            </a:r>
            <a:r>
              <a:rPr lang="de-DE" sz="2800" dirty="0" err="1"/>
              <a:t>Dřevořezy</a:t>
            </a:r>
            <a:r>
              <a:rPr lang="de-DE" sz="2800" dirty="0"/>
              <a:t> </a:t>
            </a:r>
            <a:r>
              <a:rPr lang="de-DE" sz="2800" dirty="0" err="1"/>
              <a:t>Josta</a:t>
            </a:r>
            <a:r>
              <a:rPr lang="de-DE" sz="2800" dirty="0"/>
              <a:t> </a:t>
            </a:r>
            <a:r>
              <a:rPr lang="de-DE" sz="2800" dirty="0" err="1"/>
              <a:t>Ammana</a:t>
            </a:r>
            <a:r>
              <a:rPr lang="de-DE" sz="2800" dirty="0"/>
              <a:t> </a:t>
            </a:r>
            <a:endParaRPr lang="cs-CZ" sz="28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172247"/>
            <a:ext cx="5255427" cy="654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4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148063" y="2248347"/>
            <a:ext cx="3296689" cy="4493021"/>
          </a:xfrm>
        </p:spPr>
        <p:txBody>
          <a:bodyPr>
            <a:normAutofit/>
          </a:bodyPr>
          <a:lstStyle/>
          <a:p>
            <a:pPr lvl="1"/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cs-CZ" dirty="0"/>
          </a:p>
          <a:p>
            <a:r>
              <a:rPr lang="de-DE" dirty="0"/>
              <a:t>Hans Sachs, </a:t>
            </a:r>
            <a:r>
              <a:rPr lang="de-DE" i="1" dirty="0"/>
              <a:t>Eigentliche Beschreibung aller Stände aus Erden. </a:t>
            </a:r>
            <a:r>
              <a:rPr lang="de-DE" dirty="0"/>
              <a:t>Frankfurt 1574 </a:t>
            </a:r>
            <a:r>
              <a:rPr lang="de-DE" dirty="0" err="1"/>
              <a:t>Dřevořezy</a:t>
            </a:r>
            <a:r>
              <a:rPr lang="de-DE" dirty="0"/>
              <a:t> </a:t>
            </a:r>
            <a:r>
              <a:rPr lang="de-DE" dirty="0" err="1"/>
              <a:t>Josta</a:t>
            </a:r>
            <a:r>
              <a:rPr lang="de-DE" dirty="0"/>
              <a:t> </a:t>
            </a:r>
            <a:r>
              <a:rPr lang="de-DE" dirty="0" err="1"/>
              <a:t>Ammana</a:t>
            </a:r>
            <a:r>
              <a:rPr lang="de-DE" dirty="0"/>
              <a:t> </a:t>
            </a:r>
            <a:endParaRPr lang="cs-CZ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364088" y="570156"/>
            <a:ext cx="3080665" cy="698604"/>
          </a:xfrm>
        </p:spPr>
        <p:txBody>
          <a:bodyPr/>
          <a:lstStyle/>
          <a:p>
            <a:r>
              <a:rPr lang="cs-CZ" sz="3600" dirty="0" smtClean="0"/>
              <a:t>Tiskař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10" y="332656"/>
            <a:ext cx="5025653" cy="617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63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148063" y="2248347"/>
            <a:ext cx="3296689" cy="4493021"/>
          </a:xfrm>
        </p:spPr>
        <p:txBody>
          <a:bodyPr>
            <a:normAutofit/>
          </a:bodyPr>
          <a:lstStyle/>
          <a:p>
            <a:pPr lvl="1"/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364088" y="570156"/>
            <a:ext cx="3080665" cy="1274668"/>
          </a:xfrm>
        </p:spPr>
        <p:txBody>
          <a:bodyPr/>
          <a:lstStyle/>
          <a:p>
            <a:r>
              <a:rPr lang="cs-CZ" sz="3600" dirty="0" smtClean="0"/>
              <a:t>Ruční lis podle signetu </a:t>
            </a:r>
            <a:r>
              <a:rPr lang="cs-CZ" sz="3600" dirty="0" err="1" smtClean="0"/>
              <a:t>Josse</a:t>
            </a:r>
            <a:r>
              <a:rPr lang="cs-CZ" sz="3600" dirty="0" smtClean="0"/>
              <a:t> </a:t>
            </a:r>
            <a:r>
              <a:rPr lang="cs-CZ" sz="3600" dirty="0" err="1" smtClean="0"/>
              <a:t>Bade</a:t>
            </a:r>
            <a:r>
              <a:rPr lang="cs-CZ" sz="3600" dirty="0" smtClean="0"/>
              <a:t> (1462-1535)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60648"/>
            <a:ext cx="4416425" cy="624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0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148063" y="2248347"/>
            <a:ext cx="3296689" cy="4493021"/>
          </a:xfrm>
        </p:spPr>
        <p:txBody>
          <a:bodyPr>
            <a:normAutofit/>
          </a:bodyPr>
          <a:lstStyle/>
          <a:p>
            <a:pPr lvl="1"/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364088" y="570156"/>
            <a:ext cx="3080665" cy="1274668"/>
          </a:xfrm>
        </p:spPr>
        <p:txBody>
          <a:bodyPr/>
          <a:lstStyle/>
          <a:p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63732"/>
            <a:ext cx="8712968" cy="658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148063" y="2248347"/>
            <a:ext cx="3296689" cy="4493021"/>
          </a:xfrm>
        </p:spPr>
        <p:txBody>
          <a:bodyPr>
            <a:normAutofit/>
          </a:bodyPr>
          <a:lstStyle/>
          <a:p>
            <a:pPr lvl="1"/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364088" y="570156"/>
            <a:ext cx="3080665" cy="1274668"/>
          </a:xfrm>
        </p:spPr>
        <p:txBody>
          <a:bodyPr/>
          <a:lstStyle/>
          <a:p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920" y="72569"/>
            <a:ext cx="7488832" cy="666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3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 lnSpcReduction="10000"/>
          </a:bodyPr>
          <a:lstStyle/>
          <a:p>
            <a:pPr lvl="1"/>
            <a:r>
              <a:rPr lang="cs-CZ" dirty="0" smtClean="0"/>
              <a:t>1465 Itálie</a:t>
            </a:r>
          </a:p>
          <a:p>
            <a:pPr lvl="1"/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Cca 1468 Švýcarsko</a:t>
            </a:r>
          </a:p>
          <a:p>
            <a:pPr lvl="1"/>
            <a:r>
              <a:rPr lang="cs-CZ" sz="2400" dirty="0" smtClean="0"/>
              <a:t>1470 Francie</a:t>
            </a:r>
          </a:p>
          <a:p>
            <a:pPr lvl="1"/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1472 Španělsko</a:t>
            </a:r>
          </a:p>
          <a:p>
            <a:pPr lvl="1"/>
            <a:r>
              <a:rPr lang="cs-CZ" sz="2400" dirty="0" smtClean="0"/>
              <a:t>1473 Belgie, Maďarsko, Nizozemí, Polsko?</a:t>
            </a:r>
          </a:p>
          <a:p>
            <a:pPr lvl="1"/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1476 Čechy</a:t>
            </a:r>
          </a:p>
          <a:p>
            <a:pPr lvl="1"/>
            <a:r>
              <a:rPr lang="cs-CZ" sz="2400" dirty="0" smtClean="0"/>
              <a:t>1477? Slovensko</a:t>
            </a:r>
          </a:p>
          <a:p>
            <a:pPr lvl="1"/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Cca 1480 Portugalsko</a:t>
            </a:r>
          </a:p>
          <a:p>
            <a:pPr lvl="1"/>
            <a:r>
              <a:rPr lang="cs-CZ" sz="2400" dirty="0" smtClean="0"/>
              <a:t>1482 Dánsko, Rakousko</a:t>
            </a:r>
          </a:p>
          <a:p>
            <a:pPr lvl="1"/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1483 Švédsko</a:t>
            </a:r>
          </a:p>
          <a:p>
            <a:pPr lvl="1"/>
            <a:r>
              <a:rPr lang="cs-CZ" sz="2400" dirty="0" smtClean="0"/>
              <a:t>1486 Morava …</a:t>
            </a:r>
            <a:endParaRPr lang="cs-CZ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sz="3600" dirty="0"/>
              <a:t>Š</a:t>
            </a:r>
            <a:r>
              <a:rPr lang="cs-CZ" sz="3600" dirty="0" smtClean="0"/>
              <a:t>íření knihtisku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77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/>
          </a:bodyPr>
          <a:lstStyle/>
          <a:p>
            <a:pPr lvl="1"/>
            <a:r>
              <a:rPr lang="cs-CZ" dirty="0" smtClean="0"/>
              <a:t>Před rokem 1500 vzniklo přes 1 100 dílen v 252 městech Evropy</a:t>
            </a:r>
          </a:p>
          <a:p>
            <a:pPr lvl="1"/>
            <a:r>
              <a:rPr lang="cs-CZ" sz="2400" dirty="0" smtClean="0"/>
              <a:t>Produkce knih postupně narůstala</a:t>
            </a:r>
          </a:p>
          <a:p>
            <a:pPr lvl="1"/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Do roku 1480 cca 21% z celkové produkce 15. století</a:t>
            </a:r>
          </a:p>
          <a:p>
            <a:pPr lvl="1"/>
            <a:r>
              <a:rPr lang="cs-CZ" sz="2400" dirty="0" smtClean="0"/>
              <a:t>1481-1490 cca 29%</a:t>
            </a:r>
          </a:p>
          <a:p>
            <a:pPr lvl="1"/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1490-1500 cca 50%</a:t>
            </a:r>
          </a:p>
          <a:p>
            <a:pPr lvl="1"/>
            <a:endParaRPr lang="cs-CZ" sz="2400" dirty="0"/>
          </a:p>
          <a:p>
            <a:pPr lvl="1"/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Rozmach výroby a konkurence = citelný pokles prodejní ceny, vznik skutečného knižního trhu</a:t>
            </a:r>
            <a:endParaRPr lang="cs-CZ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sz="3600" dirty="0"/>
              <a:t>Š</a:t>
            </a:r>
            <a:r>
              <a:rPr lang="cs-CZ" sz="3600" dirty="0" smtClean="0"/>
              <a:t>íření knihtisku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81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93021"/>
          </a:xfrm>
        </p:spPr>
        <p:txBody>
          <a:bodyPr>
            <a:normAutofit/>
          </a:bodyPr>
          <a:lstStyle/>
          <a:p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Deskotisk:</a:t>
            </a:r>
          </a:p>
          <a:p>
            <a:pPr lvl="1"/>
            <a:r>
              <a:rPr lang="cs-CZ" dirty="0" smtClean="0"/>
              <a:t>V Evropě zdomácněl od poslední třetiny 14. stol. = rychlá technologie dekorování látek</a:t>
            </a:r>
          </a:p>
          <a:p>
            <a:pPr lvl="1"/>
            <a:r>
              <a:rPr lang="cs-CZ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Poč. 15.stol. – rozmnožování hracích karet a </a:t>
            </a:r>
            <a:r>
              <a:rPr lang="cs-CZ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devoční</a:t>
            </a:r>
            <a:r>
              <a:rPr lang="cs-CZ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grafiky, kalendáře, minuce, </a:t>
            </a:r>
            <a:r>
              <a:rPr lang="cs-CZ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slabikovací</a:t>
            </a:r>
            <a:r>
              <a:rPr lang="cs-CZ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desky, početní tabulky, odpustkové listiny, zpovědní lístky (zrcadlo), modlitby</a:t>
            </a:r>
          </a:p>
          <a:p>
            <a:pPr lvl="1"/>
            <a:r>
              <a:rPr lang="cs-CZ" dirty="0" smtClean="0"/>
              <a:t>Tištěné </a:t>
            </a:r>
            <a:r>
              <a:rPr lang="cs-CZ" dirty="0" err="1" smtClean="0"/>
              <a:t>devoční</a:t>
            </a:r>
            <a:r>
              <a:rPr lang="cs-CZ" dirty="0" smtClean="0"/>
              <a:t> obrázky někdy ručně kolorovány či doplňovány krátkým textem, prodávány na trzích a poutích</a:t>
            </a:r>
          </a:p>
          <a:p>
            <a:pPr lvl="1"/>
            <a:r>
              <a:rPr lang="cs-CZ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Nejstarším dochovaným – bruselská Madona z roku 1418</a:t>
            </a:r>
          </a:p>
          <a:p>
            <a:pPr lvl="1"/>
            <a:endParaRPr lang="cs-CZ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Před </a:t>
            </a:r>
            <a:r>
              <a:rPr lang="cs-CZ" dirty="0" err="1" smtClean="0"/>
              <a:t>Gutenbergem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512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/>
          </a:bodyPr>
          <a:lstStyle/>
          <a:p>
            <a:pPr lvl="1"/>
            <a:r>
              <a:rPr lang="cs-CZ" dirty="0" smtClean="0"/>
              <a:t>Trh byl záhy přesycen = nabídka převýšila pomaleji se rozvíjející ekonomické možnosti a gramotnost publika</a:t>
            </a:r>
          </a:p>
          <a:p>
            <a:pPr lvl="1"/>
            <a:r>
              <a:rPr lang="cs-CZ" dirty="0"/>
              <a:t>Například tiskárny v </a:t>
            </a:r>
            <a:r>
              <a:rPr lang="cs-CZ" dirty="0">
                <a:hlinkClick r:id="rId2" tooltip="Itálie"/>
              </a:rPr>
              <a:t>Itálii</a:t>
            </a:r>
            <a:r>
              <a:rPr lang="cs-CZ" dirty="0"/>
              <a:t> vyprodukovaly dle dnešního povědomí na 9.800 prvotiskových titulů (to je asi 37% z celkového počtu), v </a:t>
            </a:r>
            <a:r>
              <a:rPr lang="cs-CZ" dirty="0">
                <a:hlinkClick r:id="rId3" tooltip="Německo"/>
              </a:rPr>
              <a:t>Německu</a:t>
            </a:r>
            <a:r>
              <a:rPr lang="cs-CZ" dirty="0"/>
              <a:t> asi 8.400 (32%) a ve </a:t>
            </a:r>
            <a:r>
              <a:rPr lang="cs-CZ" dirty="0">
                <a:hlinkClick r:id="rId4" tooltip="Francie"/>
              </a:rPr>
              <a:t>Francii</a:t>
            </a:r>
            <a:r>
              <a:rPr lang="cs-CZ" dirty="0"/>
              <a:t> 5.000 (19%)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Tiskař závislý na individuálních objednávkách, charakteristickým rysem 15. století jsou kočovní tiskaři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sz="3600" dirty="0"/>
              <a:t>Š</a:t>
            </a:r>
            <a:r>
              <a:rPr lang="cs-CZ" sz="3600" dirty="0" smtClean="0"/>
              <a:t>íření knihtisku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61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/>
          </a:bodyPr>
          <a:lstStyle/>
          <a:p>
            <a:pPr lvl="1"/>
            <a:r>
              <a:rPr lang="cs-CZ" dirty="0" smtClean="0"/>
              <a:t>Prvotisky = tisky vydané do 31.12. 1500</a:t>
            </a:r>
          </a:p>
          <a:p>
            <a:pPr lvl="1"/>
            <a:r>
              <a:rPr lang="cs-CZ" dirty="0" smtClean="0"/>
              <a:t>In </a:t>
            </a:r>
            <a:r>
              <a:rPr lang="cs-CZ" dirty="0" err="1" smtClean="0"/>
              <a:t>cunabulis</a:t>
            </a:r>
            <a:r>
              <a:rPr lang="cs-CZ" dirty="0" smtClean="0"/>
              <a:t> = v kolébce (v plenkách) ; </a:t>
            </a:r>
            <a:r>
              <a:rPr lang="cs-CZ" dirty="0" err="1" smtClean="0"/>
              <a:t>Wiegendruck</a:t>
            </a:r>
            <a:endParaRPr lang="cs-CZ" dirty="0" smtClean="0"/>
          </a:p>
          <a:p>
            <a:pPr lvl="1"/>
            <a:r>
              <a:rPr lang="cs-CZ" dirty="0" smtClean="0"/>
              <a:t>Termín prvotisk poprvé použit münsterským děkanem Bernardem von </a:t>
            </a:r>
            <a:r>
              <a:rPr lang="cs-CZ" dirty="0" err="1" smtClean="0"/>
              <a:t>Mallinckrodt</a:t>
            </a:r>
            <a:r>
              <a:rPr lang="cs-CZ" dirty="0" smtClean="0"/>
              <a:t> v traktátu </a:t>
            </a:r>
            <a:r>
              <a:rPr lang="cs-CZ" i="1" dirty="0" smtClean="0"/>
              <a:t>De ortu et progresu </a:t>
            </a:r>
            <a:r>
              <a:rPr lang="cs-CZ" i="1" dirty="0" err="1" smtClean="0"/>
              <a:t>artis</a:t>
            </a:r>
            <a:r>
              <a:rPr lang="cs-CZ" i="1" dirty="0" smtClean="0"/>
              <a:t> </a:t>
            </a:r>
            <a:r>
              <a:rPr lang="cs-CZ" i="1" dirty="0" err="1" smtClean="0"/>
              <a:t>typographiae</a:t>
            </a:r>
            <a:r>
              <a:rPr lang="cs-CZ" i="1" dirty="0" smtClean="0"/>
              <a:t> </a:t>
            </a:r>
            <a:r>
              <a:rPr lang="cs-CZ" dirty="0" smtClean="0"/>
              <a:t>v roce 1639</a:t>
            </a:r>
          </a:p>
          <a:p>
            <a:pPr lvl="1"/>
            <a:r>
              <a:rPr lang="cs-CZ" dirty="0" smtClean="0"/>
              <a:t>Termín </a:t>
            </a:r>
            <a:r>
              <a:rPr lang="cs-CZ" dirty="0" err="1" smtClean="0"/>
              <a:t>inkunabule</a:t>
            </a:r>
            <a:r>
              <a:rPr lang="cs-CZ" dirty="0" smtClean="0"/>
              <a:t> jako prvotisky do češtiny poprvé přeložen Václavem Hankou v 19. stol.</a:t>
            </a:r>
          </a:p>
          <a:p>
            <a:pPr lvl="1"/>
            <a:r>
              <a:rPr lang="cs-CZ" dirty="0" err="1" smtClean="0"/>
              <a:t>Postincunabule</a:t>
            </a:r>
            <a:r>
              <a:rPr lang="cs-CZ" dirty="0" smtClean="0"/>
              <a:t> = tisky vydané od 1.1.1501-31.12.152¨5</a:t>
            </a:r>
          </a:p>
          <a:p>
            <a:pPr lvl="1"/>
            <a:r>
              <a:rPr lang="cs-CZ" dirty="0" smtClean="0"/>
              <a:t>Staré tisky – tisky vydané od 1.1.1501 do 31.12.1800 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sz="3600" dirty="0" smtClean="0"/>
              <a:t>Prvotisk x starý tisk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6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/>
          </a:bodyPr>
          <a:lstStyle/>
          <a:p>
            <a:pPr lvl="1"/>
            <a:r>
              <a:rPr lang="cs-CZ" dirty="0" smtClean="0"/>
              <a:t>Prvotisky imitovaly formální rysy rukopisné knihy</a:t>
            </a:r>
          </a:p>
          <a:p>
            <a:pPr lvl="1"/>
            <a:r>
              <a:rPr lang="cs-CZ" dirty="0" smtClean="0"/>
              <a:t>Pro co nejvěrnější nápodobu odpovídalo zejména tiskové písmo</a:t>
            </a:r>
          </a:p>
          <a:p>
            <a:pPr lvl="1"/>
            <a:r>
              <a:rPr lang="cs-CZ" dirty="0" smtClean="0"/>
              <a:t>Tiskaři podle individuálních vzorů překreslovali, ryli a odlévali 6 základních druhů písma (antikva, bastarda, </a:t>
            </a:r>
            <a:r>
              <a:rPr lang="cs-CZ" dirty="0" err="1" smtClean="0"/>
              <a:t>gotikoantikva</a:t>
            </a:r>
            <a:r>
              <a:rPr lang="cs-CZ" dirty="0" smtClean="0"/>
              <a:t>, rotunda, švabach, textura)</a:t>
            </a:r>
          </a:p>
          <a:p>
            <a:pPr lvl="1"/>
            <a:r>
              <a:rPr lang="cs-CZ" dirty="0" smtClean="0"/>
              <a:t>Tyto druhy byly atomizovány asi do 4 000 více či méně příbuzných písmových sad</a:t>
            </a:r>
          </a:p>
          <a:p>
            <a:pPr lvl="1"/>
            <a:r>
              <a:rPr lang="cs-CZ" dirty="0" smtClean="0"/>
              <a:t>Každá sada obsahovala rukopisné tradiční zkratky (či spíše abreviace a ligatury)</a:t>
            </a:r>
          </a:p>
          <a:p>
            <a:pPr marL="411480" lvl="1" indent="0"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sz="3600" dirty="0" smtClean="0"/>
              <a:t>Prvotisk x starý tisk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57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/>
          </a:bodyPr>
          <a:lstStyle/>
          <a:p>
            <a:pPr lvl="1"/>
            <a:r>
              <a:rPr lang="cs-CZ" dirty="0"/>
              <a:t>Hluboká tradice rukopisné knihy připravila také počátky evropské </a:t>
            </a:r>
            <a:r>
              <a:rPr lang="cs-CZ" dirty="0">
                <a:hlinkClick r:id="rId2" tooltip="Typografie"/>
              </a:rPr>
              <a:t>typografie</a:t>
            </a:r>
            <a:r>
              <a:rPr lang="cs-CZ" dirty="0"/>
              <a:t> (přímé řádky, pravoúhlé okraje, členění textu</a:t>
            </a:r>
            <a:r>
              <a:rPr lang="cs-CZ" dirty="0" smtClean="0"/>
              <a:t>)</a:t>
            </a:r>
          </a:p>
          <a:p>
            <a:pPr lvl="1"/>
            <a:r>
              <a:rPr lang="cs-CZ" dirty="0" err="1" smtClean="0"/>
              <a:t>Gutenberg</a:t>
            </a:r>
            <a:r>
              <a:rPr lang="cs-CZ" dirty="0" smtClean="0"/>
              <a:t> položil i základy typografického obrazce dvoustrany – ten v rukopisné knize neexistoval</a:t>
            </a:r>
          </a:p>
          <a:p>
            <a:pPr lvl="1"/>
            <a:r>
              <a:rPr lang="cs-CZ" dirty="0" smtClean="0"/>
              <a:t>Standardizoval délku řádků a mezery mezi slovy – text byl rozbitý bílými řekami protékajícími stránkou shora dolů </a:t>
            </a:r>
          </a:p>
          <a:p>
            <a:pPr lvl="1"/>
            <a:r>
              <a:rPr lang="cs-CZ" dirty="0" smtClean="0"/>
              <a:t>Prvotisky z počátku identifikovány pouze údaji v incipitech a explicitech</a:t>
            </a:r>
          </a:p>
          <a:p>
            <a:pPr marL="411480" lvl="1" indent="0"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sz="3600" dirty="0" smtClean="0"/>
              <a:t>Prvotisk x starý tisk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55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/>
          </a:bodyPr>
          <a:lstStyle/>
          <a:p>
            <a:pPr lvl="1"/>
            <a:r>
              <a:rPr lang="cs-CZ" dirty="0" smtClean="0"/>
              <a:t>Přínos ke sjednocení grafické konstrukce knihy měla od 60. let 15. stol. </a:t>
            </a:r>
            <a:r>
              <a:rPr lang="cs-CZ" dirty="0"/>
              <a:t>i</a:t>
            </a:r>
            <a:r>
              <a:rPr lang="cs-CZ" dirty="0" smtClean="0"/>
              <a:t>lustrace – monopolní technikou byl dřevořez</a:t>
            </a:r>
          </a:p>
          <a:p>
            <a:pPr lvl="1"/>
            <a:r>
              <a:rPr lang="cs-CZ" dirty="0" smtClean="0"/>
              <a:t>Vědomá snaha emancipace od rukopisné knihy je zřejmá až u německých a italských tiskařů 70. let 15. stol.</a:t>
            </a:r>
          </a:p>
          <a:p>
            <a:pPr lvl="1"/>
            <a:r>
              <a:rPr lang="cs-CZ" dirty="0" smtClean="0"/>
              <a:t>Vliv měla i vizualizace textu, ke kterému začala sloužit práce s druhou (červenou) barvou, postupně docházelo k snižování abreviací a ligatur</a:t>
            </a:r>
          </a:p>
          <a:p>
            <a:pPr lvl="1"/>
            <a:r>
              <a:rPr lang="cs-CZ" dirty="0" smtClean="0"/>
              <a:t>Sazba byla propojena s iniciálkou, dekorem a ilustrací, ze stejných důvodů byl zaveden titulní list, signatury a kustody a různé knižní formáty</a:t>
            </a:r>
          </a:p>
          <a:p>
            <a:pPr lvl="1"/>
            <a:endParaRPr lang="cs-CZ" dirty="0" smtClean="0"/>
          </a:p>
          <a:p>
            <a:pPr marL="411480" lvl="1" indent="0"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sz="3600" dirty="0" smtClean="0"/>
              <a:t>Prvotisk x starý tisk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44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 lnSpcReduction="10000"/>
          </a:bodyPr>
          <a:lstStyle/>
          <a:p>
            <a:pPr lvl="1"/>
            <a:r>
              <a:rPr lang="cs-CZ" dirty="0"/>
              <a:t>50% prvotisků souviselo s teologií a náboženskou výchovou, 30% připadá tištěným dílům antických autorů a nově vznikající renesanční světské literatuře, 10% tvoří právnické spisy a 10% díla naukové povahy. </a:t>
            </a:r>
            <a:endParaRPr lang="cs-CZ" dirty="0" smtClean="0"/>
          </a:p>
          <a:p>
            <a:pPr lvl="1"/>
            <a:r>
              <a:rPr lang="cs-CZ" dirty="0" smtClean="0"/>
              <a:t>Nejvydávanějším</a:t>
            </a:r>
            <a:r>
              <a:rPr lang="cs-CZ" dirty="0"/>
              <a:t> </a:t>
            </a:r>
            <a:r>
              <a:rPr lang="cs-CZ" dirty="0">
                <a:hlinkClick r:id="rId2" tooltip="Autor"/>
              </a:rPr>
              <a:t>autorem</a:t>
            </a:r>
            <a:r>
              <a:rPr lang="cs-CZ" dirty="0"/>
              <a:t> byl ovšem římský gramatik 4. století </a:t>
            </a:r>
            <a:r>
              <a:rPr lang="cs-CZ" dirty="0" err="1"/>
              <a:t>Aelius</a:t>
            </a:r>
            <a:r>
              <a:rPr lang="cs-CZ" dirty="0"/>
              <a:t> </a:t>
            </a:r>
            <a:r>
              <a:rPr lang="cs-CZ" dirty="0" err="1"/>
              <a:t>Donatus</a:t>
            </a:r>
            <a:r>
              <a:rPr lang="cs-CZ" dirty="0"/>
              <a:t>, jehož nerozsáhlé školní texty jsou dochovány ca ve 400 úplných či fragmentárních </a:t>
            </a:r>
            <a:r>
              <a:rPr lang="cs-CZ" dirty="0">
                <a:hlinkClick r:id="rId3" tooltip="Edice"/>
              </a:rPr>
              <a:t>edicích</a:t>
            </a:r>
            <a:r>
              <a:rPr lang="cs-CZ" dirty="0"/>
              <a:t> (mnoho z nich se ovšem liší jen nepatrně počtem řádků). </a:t>
            </a:r>
            <a:endParaRPr lang="cs-CZ" dirty="0" smtClean="0"/>
          </a:p>
          <a:p>
            <a:pPr lvl="1"/>
            <a:r>
              <a:rPr lang="cs-CZ" dirty="0"/>
              <a:t>Počtu školních </a:t>
            </a:r>
            <a:r>
              <a:rPr lang="cs-CZ" dirty="0" err="1"/>
              <a:t>donátů</a:t>
            </a:r>
            <a:r>
              <a:rPr lang="cs-CZ" dirty="0"/>
              <a:t> se dle očekávání nevyrovnalo množství tištěných </a:t>
            </a:r>
            <a:r>
              <a:rPr lang="cs-CZ" dirty="0">
                <a:hlinkClick r:id="rId4" tooltip="Bible"/>
              </a:rPr>
              <a:t>Biblí</a:t>
            </a:r>
            <a:r>
              <a:rPr lang="cs-CZ" dirty="0"/>
              <a:t>, ale drobnějších </a:t>
            </a:r>
            <a:r>
              <a:rPr lang="cs-CZ" dirty="0">
                <a:hlinkClick r:id="rId5" tooltip="Hodinky"/>
              </a:rPr>
              <a:t>hodinek</a:t>
            </a:r>
            <a:r>
              <a:rPr lang="cs-CZ" dirty="0"/>
              <a:t> (asi 400 vydání), jimž konkurovaly komerčně vděčné </a:t>
            </a:r>
            <a:r>
              <a:rPr lang="cs-CZ" dirty="0">
                <a:hlinkClick r:id="rId6" tooltip="Minuce"/>
              </a:rPr>
              <a:t>minuce</a:t>
            </a:r>
            <a:r>
              <a:rPr lang="cs-CZ" dirty="0"/>
              <a:t>. </a:t>
            </a:r>
            <a:endParaRPr lang="cs-CZ" dirty="0" smtClean="0"/>
          </a:p>
          <a:p>
            <a:pPr marL="411480" lvl="1" indent="0"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sz="3600" dirty="0" smtClean="0"/>
              <a:t>Prvotisk x starý tisk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53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/>
          </a:bodyPr>
          <a:lstStyle/>
          <a:p>
            <a:pPr lvl="1"/>
            <a:r>
              <a:rPr lang="cs-CZ" dirty="0"/>
              <a:t>Silně frekventovaným zbožím byl také </a:t>
            </a:r>
            <a:r>
              <a:rPr lang="cs-CZ" dirty="0">
                <a:hlinkClick r:id="rId2" tooltip="Misál"/>
              </a:rPr>
              <a:t>misál</a:t>
            </a:r>
            <a:r>
              <a:rPr lang="cs-CZ" dirty="0"/>
              <a:t> (asi 210 diecézních a více než 90 římských). </a:t>
            </a:r>
            <a:endParaRPr lang="cs-CZ" dirty="0" smtClean="0"/>
          </a:p>
          <a:p>
            <a:pPr lvl="1"/>
            <a:r>
              <a:rPr lang="cs-CZ" dirty="0" smtClean="0"/>
              <a:t>Bible </a:t>
            </a:r>
            <a:r>
              <a:rPr lang="cs-CZ" dirty="0"/>
              <a:t>dosáhla asi 130 kompletních vydání (99 latinsky, 15 německy, 12 italsky, 2 francouzsky, 2 česky a 1 </a:t>
            </a:r>
            <a:r>
              <a:rPr lang="cs-CZ" dirty="0" err="1"/>
              <a:t>katalánsky</a:t>
            </a:r>
            <a:r>
              <a:rPr lang="cs-CZ" dirty="0"/>
              <a:t>). </a:t>
            </a:r>
            <a:endParaRPr lang="cs-CZ" dirty="0" smtClean="0"/>
          </a:p>
          <a:p>
            <a:pPr lvl="1"/>
            <a:r>
              <a:rPr lang="cs-CZ" dirty="0" smtClean="0"/>
              <a:t>Vedle </a:t>
            </a:r>
            <a:r>
              <a:rPr lang="cs-CZ" dirty="0"/>
              <a:t>těchto výrazně zastoupených okruhů vznikaly ovšem i edice podílející se na celospolečenském zakotvení raně humanistických ideálů, např. Francesco </a:t>
            </a:r>
            <a:r>
              <a:rPr lang="cs-CZ" dirty="0" err="1"/>
              <a:t>Petrarca</a:t>
            </a:r>
            <a:r>
              <a:rPr lang="cs-CZ" dirty="0"/>
              <a:t> (asi 90), Giovanni </a:t>
            </a:r>
            <a:r>
              <a:rPr lang="cs-CZ" dirty="0" err="1"/>
              <a:t>Boccaccio</a:t>
            </a:r>
            <a:r>
              <a:rPr lang="cs-CZ" dirty="0"/>
              <a:t> (80) či Dante Alighieri (30).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sz="3600" dirty="0" smtClean="0"/>
              <a:t>Prvotisk x starý tisk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69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/>
          </a:bodyPr>
          <a:lstStyle/>
          <a:p>
            <a:pPr marL="365125" lvl="1" indent="-365125"/>
            <a:r>
              <a:rPr lang="cs-CZ" dirty="0"/>
              <a:t>Jazykově latinské prvotisky tvoří asi 72% celkového objemu. </a:t>
            </a:r>
            <a:endParaRPr lang="cs-CZ" dirty="0" smtClean="0"/>
          </a:p>
          <a:p>
            <a:pPr marL="365125" lvl="1" indent="-365125"/>
            <a:r>
              <a:rPr lang="cs-CZ" dirty="0" smtClean="0"/>
              <a:t>Nadnárodní </a:t>
            </a:r>
            <a:r>
              <a:rPr lang="cs-CZ" dirty="0"/>
              <a:t>charakter měla též hebrejština (0,5%), řečtina (0,2%) a církevní slovanština (0,05</a:t>
            </a:r>
            <a:r>
              <a:rPr lang="cs-CZ" dirty="0" smtClean="0"/>
              <a:t>%).</a:t>
            </a:r>
          </a:p>
          <a:p>
            <a:pPr marL="365125" lvl="1" indent="-365125"/>
            <a:r>
              <a:rPr lang="cs-CZ" dirty="0" smtClean="0"/>
              <a:t>Z</a:t>
            </a:r>
            <a:r>
              <a:rPr lang="cs-CZ" dirty="0"/>
              <a:t> národních jazyků nejvíce frekventovala němčina (9%), italština (8%), francouzština (5,3%), holandština (2%) a španělština (2%). Ostatní jazyky se před rokem 1500 na celkové produkci podílely jen okrajově: angličtina (0,8%), čeština (0,1%), portugalština (0,04%) nebo švédština (0,01%).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sz="3600" dirty="0" smtClean="0"/>
              <a:t>Prvotisk x starý tisk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07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/>
          </a:bodyPr>
          <a:lstStyle/>
          <a:p>
            <a:pPr marL="365125" lvl="1" indent="-365125"/>
            <a:r>
              <a:rPr lang="cs-CZ" dirty="0"/>
              <a:t>Poměr jazykově národních prvotisků vůči celkové knihtiskařské produkci jednotlivých národů 15. století je statisticky ještě </a:t>
            </a:r>
            <a:r>
              <a:rPr lang="cs-CZ" dirty="0" smtClean="0"/>
              <a:t>zajímavější:</a:t>
            </a:r>
          </a:p>
          <a:p>
            <a:pPr lvl="2"/>
            <a:r>
              <a:rPr lang="cs-CZ" dirty="0" smtClean="0"/>
              <a:t>Největší </a:t>
            </a:r>
            <a:r>
              <a:rPr lang="cs-CZ" dirty="0"/>
              <a:t>podíl (87%) připadá češtině, angličtině (58%), španělštině (37%), francouzštině (30%) a němčině (30%), dále portugalštině (27%) a italštině (24</a:t>
            </a:r>
            <a:r>
              <a:rPr lang="cs-CZ" dirty="0" smtClean="0"/>
              <a:t>%).</a:t>
            </a:r>
          </a:p>
          <a:p>
            <a:pPr marL="365125" lvl="2" indent="-365125"/>
            <a:r>
              <a:rPr lang="cs-CZ" dirty="0" smtClean="0"/>
              <a:t>Západní tiskaři zásobovali nadnárodní trh, proto museli podstatnou část výroby orientovat k latinským dílům, česká výroba se orientovala jen k česky čtoucímu publiku, max. s drobnými přesahy do okolních zemí </a:t>
            </a:r>
            <a:r>
              <a:rPr lang="cs-CZ" dirty="0"/>
              <a:t> (Lužice, Slezsko a tzv. Horní Uhry).</a:t>
            </a:r>
            <a:endParaRPr lang="cs-CZ" dirty="0" smtClean="0"/>
          </a:p>
          <a:p>
            <a:pPr marL="365125" lvl="2" indent="-365125"/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sz="3600" dirty="0" smtClean="0"/>
              <a:t>Prvotisk x starý tisk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48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/>
          </a:bodyPr>
          <a:lstStyle/>
          <a:p>
            <a:pPr marL="365125" lvl="2" indent="-365125"/>
            <a:r>
              <a:rPr lang="cs-CZ" dirty="0" smtClean="0"/>
              <a:t>Benátky</a:t>
            </a:r>
          </a:p>
          <a:p>
            <a:pPr marL="365125" lvl="2" indent="-365125"/>
            <a:r>
              <a:rPr lang="cs-CZ" dirty="0" smtClean="0"/>
              <a:t>Paříž</a:t>
            </a:r>
          </a:p>
          <a:p>
            <a:pPr marL="365125" lvl="2" indent="-365125"/>
            <a:r>
              <a:rPr lang="cs-CZ" dirty="0" smtClean="0"/>
              <a:t>Řím</a:t>
            </a:r>
          </a:p>
          <a:p>
            <a:pPr marL="365125" lvl="2" indent="-365125"/>
            <a:r>
              <a:rPr lang="cs-CZ" dirty="0" smtClean="0"/>
              <a:t>Kolín nad Rýnem</a:t>
            </a:r>
          </a:p>
          <a:p>
            <a:pPr marL="365125" lvl="2" indent="-365125"/>
            <a:r>
              <a:rPr lang="cs-CZ" dirty="0" smtClean="0"/>
              <a:t>Lyon</a:t>
            </a:r>
          </a:p>
          <a:p>
            <a:pPr marL="365125" lvl="2" indent="-365125"/>
            <a:r>
              <a:rPr lang="cs-CZ" dirty="0" smtClean="0"/>
              <a:t>Lipsko</a:t>
            </a:r>
          </a:p>
          <a:p>
            <a:pPr marL="365125" lvl="2" indent="-365125"/>
            <a:r>
              <a:rPr lang="cs-CZ" dirty="0" smtClean="0"/>
              <a:t>Augsburg</a:t>
            </a:r>
          </a:p>
          <a:p>
            <a:pPr marL="365125" lvl="2" indent="-365125"/>
            <a:r>
              <a:rPr lang="cs-CZ" dirty="0" smtClean="0"/>
              <a:t>Štrasburk</a:t>
            </a:r>
          </a:p>
          <a:p>
            <a:pPr marL="365125" lvl="2" indent="-365125"/>
            <a:r>
              <a:rPr lang="cs-CZ" dirty="0" smtClean="0"/>
              <a:t>Milán</a:t>
            </a:r>
          </a:p>
          <a:p>
            <a:pPr marL="365125" lvl="2" indent="-365125"/>
            <a:r>
              <a:rPr lang="cs-CZ" dirty="0" smtClean="0"/>
              <a:t>Norimberk</a:t>
            </a:r>
          </a:p>
          <a:p>
            <a:pPr marL="365125" lvl="2" indent="-365125"/>
            <a:r>
              <a:rPr lang="cs-CZ" dirty="0" smtClean="0"/>
              <a:t>Florencie</a:t>
            </a:r>
          </a:p>
          <a:p>
            <a:pPr marL="365125" lvl="2" indent="-365125"/>
            <a:r>
              <a:rPr lang="cs-CZ" dirty="0" smtClean="0"/>
              <a:t>Basilej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sz="3600" dirty="0" smtClean="0"/>
              <a:t>Centra knihtisku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55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93021"/>
          </a:xfrm>
        </p:spPr>
        <p:txBody>
          <a:bodyPr>
            <a:normAutofit/>
          </a:bodyPr>
          <a:lstStyle/>
          <a:p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Dřevořez</a:t>
            </a:r>
          </a:p>
          <a:p>
            <a:r>
              <a:rPr lang="cs-CZ" dirty="0" smtClean="0"/>
              <a:t>Kovoryt (</a:t>
            </a:r>
            <a:r>
              <a:rPr lang="cs-CZ" dirty="0" err="1" smtClean="0"/>
              <a:t>kovořez</a:t>
            </a:r>
            <a:r>
              <a:rPr lang="cs-CZ" dirty="0" smtClean="0"/>
              <a:t>)</a:t>
            </a:r>
          </a:p>
          <a:p>
            <a:r>
              <a:rPr lang="cs-CZ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Šrotový tisk </a:t>
            </a:r>
          </a:p>
          <a:p>
            <a:r>
              <a:rPr lang="cs-CZ" dirty="0" smtClean="0"/>
              <a:t>Těstový tisk</a:t>
            </a:r>
            <a:endParaRPr lang="cs-CZ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endParaRPr lang="cs-CZ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dirty="0" smtClean="0"/>
              <a:t>Podle materiálu tiskové formy rozeznáváme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651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/>
          </a:bodyPr>
          <a:lstStyle/>
          <a:p>
            <a:pPr lvl="1"/>
            <a:r>
              <a:rPr lang="cs-CZ" dirty="0"/>
              <a:t>K</a:t>
            </a:r>
            <a:r>
              <a:rPr lang="cs-CZ" dirty="0" smtClean="0"/>
              <a:t>ompletní </a:t>
            </a:r>
            <a:r>
              <a:rPr lang="cs-CZ" dirty="0"/>
              <a:t>soubor </a:t>
            </a:r>
            <a:r>
              <a:rPr lang="cs-CZ" dirty="0">
                <a:hlinkClick r:id="rId2" tooltip="Tiskové písmo"/>
              </a:rPr>
              <a:t>tiskového písma</a:t>
            </a:r>
            <a:r>
              <a:rPr lang="cs-CZ" dirty="0"/>
              <a:t> (včetně </a:t>
            </a:r>
            <a:r>
              <a:rPr lang="cs-CZ" dirty="0">
                <a:hlinkClick r:id="rId3" tooltip="Číslice"/>
              </a:rPr>
              <a:t>číslic</a:t>
            </a:r>
            <a:r>
              <a:rPr lang="cs-CZ" dirty="0"/>
              <a:t>, </a:t>
            </a:r>
            <a:r>
              <a:rPr lang="cs-CZ" dirty="0">
                <a:hlinkClick r:id="rId4" tooltip="Interpunkční znaky"/>
              </a:rPr>
              <a:t>interpunkčních</a:t>
            </a:r>
            <a:r>
              <a:rPr lang="cs-CZ" dirty="0"/>
              <a:t> a jiných speciálních znaků). </a:t>
            </a:r>
            <a:endParaRPr lang="cs-CZ" dirty="0" smtClean="0"/>
          </a:p>
          <a:p>
            <a:pPr lvl="1"/>
            <a:r>
              <a:rPr lang="cs-CZ" dirty="0" smtClean="0"/>
              <a:t>Hranolky </a:t>
            </a:r>
            <a:r>
              <a:rPr lang="cs-CZ" dirty="0"/>
              <a:t>mají shodnou </a:t>
            </a:r>
            <a:r>
              <a:rPr lang="cs-CZ" dirty="0">
                <a:hlinkClick r:id="rId5" tooltip="Písmová výška"/>
              </a:rPr>
              <a:t>písmovou výšku</a:t>
            </a:r>
            <a:r>
              <a:rPr lang="cs-CZ" dirty="0"/>
              <a:t> a nesou jednotný </a:t>
            </a:r>
            <a:r>
              <a:rPr lang="cs-CZ" dirty="0">
                <a:hlinkClick r:id="rId6" tooltip="Písmový řez"/>
              </a:rPr>
              <a:t>písmový řez</a:t>
            </a:r>
            <a:r>
              <a:rPr lang="cs-CZ" dirty="0"/>
              <a:t>, vyrobený v jediném </a:t>
            </a:r>
            <a:r>
              <a:rPr lang="cs-CZ" dirty="0">
                <a:hlinkClick r:id="rId7" tooltip="Písmový stupeň"/>
              </a:rPr>
              <a:t>písmovém stupni</a:t>
            </a:r>
            <a:r>
              <a:rPr lang="cs-CZ" dirty="0"/>
              <a:t>. </a:t>
            </a:r>
            <a:endParaRPr lang="cs-CZ" dirty="0" smtClean="0"/>
          </a:p>
          <a:p>
            <a:pPr lvl="1"/>
            <a:r>
              <a:rPr lang="cs-CZ" dirty="0" smtClean="0"/>
              <a:t>Poněvadž </a:t>
            </a:r>
            <a:r>
              <a:rPr lang="cs-CZ" dirty="0"/>
              <a:t>při </a:t>
            </a:r>
            <a:r>
              <a:rPr lang="cs-CZ" dirty="0">
                <a:hlinkClick r:id="rId8" tooltip="Sazba"/>
              </a:rPr>
              <a:t>sazbě</a:t>
            </a:r>
            <a:r>
              <a:rPr lang="cs-CZ" dirty="0"/>
              <a:t> knihy je vždy zapotřebí více stupňů od nejmenšího po největší, tiskaři raději z písmolijen objednávali celé </a:t>
            </a:r>
            <a:r>
              <a:rPr lang="cs-CZ" dirty="0">
                <a:hlinkClick r:id="rId9" tooltip="Písmová rodina"/>
              </a:rPr>
              <a:t>písmové rodiny</a:t>
            </a:r>
            <a:r>
              <a:rPr lang="cs-CZ" dirty="0"/>
              <a:t>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sz="3600" dirty="0" smtClean="0"/>
              <a:t>Písmové sady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48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/>
          </a:bodyPr>
          <a:lstStyle/>
          <a:p>
            <a:pPr marL="449263" lvl="2" indent="-382588"/>
            <a:r>
              <a:rPr lang="cs-CZ" dirty="0"/>
              <a:t>S</a:t>
            </a:r>
            <a:r>
              <a:rPr lang="cs-CZ" dirty="0" smtClean="0"/>
              <a:t>kupina</a:t>
            </a:r>
            <a:r>
              <a:rPr lang="cs-CZ" dirty="0"/>
              <a:t> </a:t>
            </a:r>
            <a:r>
              <a:rPr lang="cs-CZ" dirty="0">
                <a:hlinkClick r:id="rId2" tooltip="Tiskové písmo"/>
              </a:rPr>
              <a:t>tiskových písem</a:t>
            </a:r>
            <a:r>
              <a:rPr lang="cs-CZ" dirty="0"/>
              <a:t> sloužící vizuálnímu zvýraznění </a:t>
            </a:r>
            <a:r>
              <a:rPr lang="cs-CZ" dirty="0">
                <a:hlinkClick r:id="rId3" tooltip="Titulní strana"/>
              </a:rPr>
              <a:t>titulních stran</a:t>
            </a:r>
            <a:r>
              <a:rPr lang="cs-CZ" dirty="0"/>
              <a:t>, nadpisů kapitol a důležitých textových pasáží. Na rozdíl od běžného </a:t>
            </a:r>
            <a:r>
              <a:rPr lang="cs-CZ" dirty="0">
                <a:hlinkClick r:id="rId4" tooltip="Textové písmo"/>
              </a:rPr>
              <a:t>textového písma</a:t>
            </a:r>
            <a:r>
              <a:rPr lang="cs-CZ" dirty="0"/>
              <a:t> ji charakterizují nápadnější </a:t>
            </a:r>
            <a:r>
              <a:rPr lang="cs-CZ" dirty="0">
                <a:hlinkClick r:id="rId5" tooltip="Písmový řez"/>
              </a:rPr>
              <a:t>písmový řez</a:t>
            </a:r>
            <a:r>
              <a:rPr lang="cs-CZ" dirty="0"/>
              <a:t> a větší </a:t>
            </a:r>
            <a:r>
              <a:rPr lang="cs-CZ" dirty="0">
                <a:hlinkClick r:id="rId6" tooltip="Písmový stupeň"/>
              </a:rPr>
              <a:t>písmové stupně</a:t>
            </a:r>
            <a:r>
              <a:rPr lang="cs-CZ" dirty="0"/>
              <a:t>. Kontrastu bylo dosahováno též proložením </a:t>
            </a:r>
            <a:r>
              <a:rPr lang="cs-CZ" dirty="0">
                <a:hlinkClick r:id="rId7" tooltip="Sazba"/>
              </a:rPr>
              <a:t>sazby</a:t>
            </a:r>
            <a:r>
              <a:rPr lang="cs-CZ" dirty="0"/>
              <a:t> a často i použitím červené </a:t>
            </a:r>
            <a:r>
              <a:rPr lang="cs-CZ" dirty="0">
                <a:hlinkClick r:id="rId8" tooltip="Tiskařská barva"/>
              </a:rPr>
              <a:t>barvy</a:t>
            </a:r>
            <a:r>
              <a:rPr lang="cs-CZ" dirty="0"/>
              <a:t> namísto černé</a:t>
            </a:r>
            <a:r>
              <a:rPr lang="cs-CZ" dirty="0" smtClean="0"/>
              <a:t>.</a:t>
            </a:r>
          </a:p>
          <a:p>
            <a:pPr marL="449263" lvl="2" indent="-382588"/>
            <a:r>
              <a:rPr lang="cs-CZ" dirty="0"/>
              <a:t>Pro vyznačovací účel přicházel vhod zpravidla slohově antikvovaný písmový materiál, jehož uživatelská intenzita postupně </a:t>
            </a:r>
            <a:r>
              <a:rPr lang="cs-CZ" dirty="0" smtClean="0"/>
              <a:t>slábla</a:t>
            </a:r>
          </a:p>
          <a:p>
            <a:pPr marL="449263" lvl="2" indent="-382588"/>
            <a:r>
              <a:rPr lang="cs-CZ" dirty="0"/>
              <a:t>V </a:t>
            </a:r>
            <a:r>
              <a:rPr lang="cs-CZ" dirty="0">
                <a:hlinkClick r:id="rId9" tooltip="Německo"/>
              </a:rPr>
              <a:t>Německu</a:t>
            </a:r>
            <a:r>
              <a:rPr lang="cs-CZ" dirty="0"/>
              <a:t> od druhé poloviny 16. století tato role připadla </a:t>
            </a:r>
            <a:r>
              <a:rPr lang="cs-CZ" dirty="0">
                <a:hlinkClick r:id="rId10" tooltip="Švabach"/>
              </a:rPr>
              <a:t>švabachu</a:t>
            </a:r>
            <a:r>
              <a:rPr lang="cs-CZ" dirty="0"/>
              <a:t>, který ustupoval progresivnější </a:t>
            </a:r>
            <a:r>
              <a:rPr lang="cs-CZ" dirty="0" smtClean="0">
                <a:hlinkClick r:id="rId11" tooltip="Fraktura"/>
              </a:rPr>
              <a:t>fraktuře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sz="3600" dirty="0" smtClean="0"/>
              <a:t>Vyznačovací písmo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91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/>
          </a:bodyPr>
          <a:lstStyle/>
          <a:p>
            <a:pPr lvl="1"/>
            <a:r>
              <a:rPr lang="cs-CZ" dirty="0">
                <a:hlinkClick r:id="rId2" tooltip="Tiskové písmo"/>
              </a:rPr>
              <a:t>T</a:t>
            </a:r>
            <a:r>
              <a:rPr lang="cs-CZ" dirty="0" smtClean="0">
                <a:hlinkClick r:id="rId2" tooltip="Tiskové písmo"/>
              </a:rPr>
              <a:t>iskové </a:t>
            </a:r>
            <a:r>
              <a:rPr lang="cs-CZ" dirty="0">
                <a:hlinkClick r:id="rId2" tooltip="Tiskové písmo"/>
              </a:rPr>
              <a:t>písmo</a:t>
            </a:r>
            <a:r>
              <a:rPr lang="cs-CZ" dirty="0"/>
              <a:t> vyvinuté z rané gotické </a:t>
            </a:r>
            <a:r>
              <a:rPr lang="cs-CZ" dirty="0">
                <a:hlinkClick r:id="rId3" tooltip="Minuskule"/>
              </a:rPr>
              <a:t>minuskule</a:t>
            </a:r>
            <a:r>
              <a:rPr lang="cs-CZ" dirty="0"/>
              <a:t> západoevropských rukopisných liturgických knih 14. </a:t>
            </a:r>
            <a:r>
              <a:rPr lang="cs-CZ" dirty="0" smtClean="0"/>
              <a:t>století.</a:t>
            </a:r>
          </a:p>
          <a:p>
            <a:pPr lvl="1"/>
            <a:r>
              <a:rPr lang="cs-CZ" dirty="0" smtClean="0"/>
              <a:t>Jedná se o nejstarší tiskové písmo</a:t>
            </a:r>
          </a:p>
          <a:p>
            <a:pPr lvl="1"/>
            <a:r>
              <a:rPr lang="cs-CZ" dirty="0" smtClean="0"/>
              <a:t>Vyznačovalo </a:t>
            </a:r>
            <a:r>
              <a:rPr lang="cs-CZ" dirty="0"/>
              <a:t>se monumentální dekorativností, pravidelným čtvercovým půdorysem a řádem vzbuzujícím iluzi tkaniny. Dvojitě ostře lomené tahy mají zvláště minuskulní písmena ,a‘ ,d‘ ,e‘. Charakteristickým rysem kolmých dříků malých písmen ,j‘ ,k‘ ,l‘ je zakončení v podobě malého kosočtverce.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sz="3600" dirty="0" smtClean="0"/>
              <a:t>Textura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95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/>
          </a:bodyPr>
          <a:lstStyle/>
          <a:p>
            <a:pPr lvl="1"/>
            <a:r>
              <a:rPr lang="cs-CZ" dirty="0" smtClean="0"/>
              <a:t>Písmo důsledně kopíruje středověké rukopisné předlohy</a:t>
            </a:r>
          </a:p>
          <a:p>
            <a:pPr lvl="1"/>
            <a:r>
              <a:rPr lang="cs-CZ" dirty="0" smtClean="0"/>
              <a:t>Od </a:t>
            </a:r>
            <a:r>
              <a:rPr lang="cs-CZ" dirty="0" err="1" smtClean="0"/>
              <a:t>Gutenbergra</a:t>
            </a:r>
            <a:r>
              <a:rPr lang="cs-CZ" dirty="0" smtClean="0"/>
              <a:t> až do pol. 16. stol. Se v německy mluvících zemích ani jinde nijak nevyvíjela</a:t>
            </a:r>
          </a:p>
          <a:p>
            <a:pPr lvl="1"/>
            <a:r>
              <a:rPr lang="cs-CZ" dirty="0" smtClean="0"/>
              <a:t>Ve Francii – uvedena Jeanem </a:t>
            </a:r>
            <a:r>
              <a:rPr lang="cs-CZ" dirty="0" err="1" smtClean="0"/>
              <a:t>Dupré</a:t>
            </a:r>
            <a:r>
              <a:rPr lang="cs-CZ" dirty="0" smtClean="0"/>
              <a:t> – tisk latinských textů – časově omezeno na 2/4 16. stol.</a:t>
            </a:r>
          </a:p>
          <a:p>
            <a:pPr lvl="1"/>
            <a:r>
              <a:rPr lang="cs-CZ" dirty="0" smtClean="0"/>
              <a:t>V Anglii písmem jazykově anglických tisků až do konce 17. stol. </a:t>
            </a:r>
          </a:p>
          <a:p>
            <a:pPr lvl="1"/>
            <a:r>
              <a:rPr lang="cs-CZ" dirty="0" smtClean="0"/>
              <a:t>V Nizozemí vycházela z deskotisků a blokových tisk, užívání až do konce 17. stol.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sz="3600" dirty="0" smtClean="0"/>
              <a:t>Textura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79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580111" y="2248347"/>
            <a:ext cx="2864641" cy="4493021"/>
          </a:xfrm>
        </p:spPr>
        <p:txBody>
          <a:bodyPr>
            <a:normAutofit/>
          </a:bodyPr>
          <a:lstStyle/>
          <a:p>
            <a:pPr lvl="1"/>
            <a:r>
              <a:rPr lang="cs-CZ" dirty="0"/>
              <a:t>Textura Konrada </a:t>
            </a:r>
            <a:r>
              <a:rPr lang="cs-CZ" dirty="0" err="1"/>
              <a:t>Kachelofena</a:t>
            </a:r>
            <a:r>
              <a:rPr lang="cs-CZ" dirty="0"/>
              <a:t> (</a:t>
            </a:r>
            <a:r>
              <a:rPr lang="cs-CZ" dirty="0" err="1"/>
              <a:t>Leipzig</a:t>
            </a:r>
            <a:r>
              <a:rPr lang="cs-CZ" dirty="0"/>
              <a:t> ca 1495). Repro: Muzika 1963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sz="3600" dirty="0" smtClean="0"/>
              <a:t>Textura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Soubor:52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60848"/>
            <a:ext cx="3157855" cy="31896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321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580111" y="2248347"/>
            <a:ext cx="2864641" cy="4493021"/>
          </a:xfrm>
        </p:spPr>
        <p:txBody>
          <a:bodyPr>
            <a:normAutofit/>
          </a:bodyPr>
          <a:lstStyle/>
          <a:p>
            <a:pPr lvl="1"/>
            <a:r>
              <a:rPr lang="cs-CZ" dirty="0"/>
              <a:t>Textura Konrada </a:t>
            </a:r>
            <a:r>
              <a:rPr lang="cs-CZ" dirty="0" err="1"/>
              <a:t>Kachelofena</a:t>
            </a:r>
            <a:r>
              <a:rPr lang="cs-CZ" dirty="0"/>
              <a:t> (</a:t>
            </a:r>
            <a:r>
              <a:rPr lang="cs-CZ" dirty="0" err="1"/>
              <a:t>Leipzig</a:t>
            </a:r>
            <a:r>
              <a:rPr lang="cs-CZ" dirty="0"/>
              <a:t> ca 1495). Repro: Muzika 1963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sz="3600" dirty="0" smtClean="0"/>
              <a:t>Textura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Soubor:52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60848"/>
            <a:ext cx="3157855" cy="31896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999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580111" y="2248347"/>
            <a:ext cx="2864641" cy="4493021"/>
          </a:xfrm>
        </p:spPr>
        <p:txBody>
          <a:bodyPr>
            <a:normAutofit/>
          </a:bodyPr>
          <a:lstStyle/>
          <a:p>
            <a:r>
              <a:rPr lang="cs-CZ" dirty="0"/>
              <a:t>Kaligrafická textura </a:t>
            </a:r>
            <a:r>
              <a:rPr lang="cs-CZ" dirty="0" err="1"/>
              <a:t>Lodovika</a:t>
            </a:r>
            <a:r>
              <a:rPr lang="cs-CZ" dirty="0"/>
              <a:t> </a:t>
            </a:r>
            <a:r>
              <a:rPr lang="cs-CZ" dirty="0" err="1"/>
              <a:t>Vicentina</a:t>
            </a:r>
            <a:r>
              <a:rPr lang="cs-CZ" dirty="0"/>
              <a:t> (Roma 557). Repro: Muzika 1963</a:t>
            </a:r>
            <a:endParaRPr lang="cs-CZ" sz="20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sz="3600" dirty="0" smtClean="0"/>
              <a:t>Textura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 descr="Soubor:52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09305"/>
            <a:ext cx="3594100" cy="53378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716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/>
          </a:bodyPr>
          <a:lstStyle/>
          <a:p>
            <a:pPr lvl="1"/>
            <a:r>
              <a:rPr lang="cs-CZ" dirty="0" smtClean="0"/>
              <a:t>V Čechách se všeobecně neuplatnila, doložena u děl z let 1476-9 (dílna anonymního Tiskaře Arnoštových Statut)</a:t>
            </a:r>
          </a:p>
          <a:p>
            <a:pPr lvl="1"/>
            <a:r>
              <a:rPr lang="cs-CZ" dirty="0" smtClean="0"/>
              <a:t>Dále používána spíše v nadpisech – Alexandr </a:t>
            </a:r>
            <a:r>
              <a:rPr lang="cs-CZ" dirty="0" err="1" smtClean="0"/>
              <a:t>Oujezdecký</a:t>
            </a:r>
            <a:r>
              <a:rPr lang="cs-CZ" dirty="0" smtClean="0"/>
              <a:t> (Litomyšl 1536), ve 40. letech 16. stol v Tiskárně </a:t>
            </a:r>
            <a:r>
              <a:rPr lang="cs-CZ" dirty="0" err="1" smtClean="0"/>
              <a:t>severinsko</a:t>
            </a:r>
            <a:r>
              <a:rPr lang="cs-CZ" dirty="0" smtClean="0"/>
              <a:t>-kosořské, 60.-70. léta v Tiskárně bratrské v Ivančicích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sz="3600" dirty="0" smtClean="0"/>
              <a:t>Textura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43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/>
          </a:bodyPr>
          <a:lstStyle/>
          <a:p>
            <a:pPr lvl="1"/>
            <a:r>
              <a:rPr lang="cs-CZ" dirty="0"/>
              <a:t>S</a:t>
            </a:r>
            <a:r>
              <a:rPr lang="cs-CZ" dirty="0" smtClean="0"/>
              <a:t>ouhrnné </a:t>
            </a:r>
            <a:r>
              <a:rPr lang="cs-CZ" dirty="0"/>
              <a:t>označení skupiny </a:t>
            </a:r>
            <a:r>
              <a:rPr lang="cs-CZ" dirty="0">
                <a:hlinkClick r:id="rId2" tooltip="Goticko-humanistické tiskové písmo"/>
              </a:rPr>
              <a:t>goticko-humanistických tiskových písem</a:t>
            </a:r>
            <a:r>
              <a:rPr lang="cs-CZ" dirty="0"/>
              <a:t> vyvinutých na konci 50. let 15. století v </a:t>
            </a:r>
            <a:r>
              <a:rPr lang="cs-CZ" dirty="0" smtClean="0">
                <a:hlinkClick r:id="rId3" tooltip="Německo"/>
              </a:rPr>
              <a:t>Německu</a:t>
            </a:r>
            <a:r>
              <a:rPr lang="cs-CZ" dirty="0" smtClean="0"/>
              <a:t>.</a:t>
            </a:r>
          </a:p>
          <a:p>
            <a:pPr lvl="1"/>
            <a:r>
              <a:rPr lang="cs-CZ" dirty="0"/>
              <a:t>Má se zato, že tento přechodný druh písma použil poprvé </a:t>
            </a:r>
            <a:r>
              <a:rPr lang="cs-CZ" dirty="0">
                <a:hlinkClick r:id="rId4" tooltip="Peter Schöffer st."/>
              </a:rPr>
              <a:t>Peter </a:t>
            </a:r>
            <a:r>
              <a:rPr lang="cs-CZ" dirty="0" err="1">
                <a:hlinkClick r:id="rId4" tooltip="Peter Schöffer st."/>
              </a:rPr>
              <a:t>Schöffer</a:t>
            </a:r>
            <a:r>
              <a:rPr lang="cs-CZ" dirty="0">
                <a:hlinkClick r:id="rId4" tooltip="Peter Schöffer st."/>
              </a:rPr>
              <a:t> ml.</a:t>
            </a:r>
            <a:r>
              <a:rPr lang="cs-CZ" dirty="0"/>
              <a:t> v knize </a:t>
            </a:r>
            <a:r>
              <a:rPr lang="cs-CZ" dirty="0" err="1"/>
              <a:t>Guillelma</a:t>
            </a:r>
            <a:r>
              <a:rPr lang="cs-CZ" dirty="0"/>
              <a:t> </a:t>
            </a:r>
            <a:r>
              <a:rPr lang="cs-CZ" dirty="0" err="1"/>
              <a:t>Durantiho</a:t>
            </a:r>
            <a:r>
              <a:rPr lang="cs-CZ" i="1" dirty="0"/>
              <a:t> </a:t>
            </a:r>
            <a:r>
              <a:rPr lang="cs-CZ" i="1" dirty="0" err="1"/>
              <a:t>Rationale</a:t>
            </a:r>
            <a:r>
              <a:rPr lang="cs-CZ" i="1" dirty="0"/>
              <a:t> </a:t>
            </a:r>
            <a:r>
              <a:rPr lang="cs-CZ" i="1" dirty="0" err="1"/>
              <a:t>divinorum</a:t>
            </a:r>
            <a:r>
              <a:rPr lang="cs-CZ" i="1" dirty="0"/>
              <a:t> </a:t>
            </a:r>
            <a:r>
              <a:rPr lang="cs-CZ" i="1" dirty="0" err="1"/>
              <a:t>officiorum</a:t>
            </a:r>
            <a:r>
              <a:rPr lang="cs-CZ" i="1" dirty="0"/>
              <a:t> </a:t>
            </a:r>
            <a:r>
              <a:rPr lang="cs-CZ" dirty="0"/>
              <a:t>(</a:t>
            </a:r>
            <a:r>
              <a:rPr lang="cs-CZ" dirty="0" err="1"/>
              <a:t>Mainz</a:t>
            </a:r>
            <a:r>
              <a:rPr lang="cs-CZ" dirty="0"/>
              <a:t> 1459</a:t>
            </a:r>
            <a:r>
              <a:rPr lang="cs-CZ" dirty="0" smtClean="0"/>
              <a:t>).</a:t>
            </a:r>
          </a:p>
          <a:p>
            <a:pPr lvl="1"/>
            <a:r>
              <a:rPr lang="cs-CZ" dirty="0" smtClean="0"/>
              <a:t>Rychlé rozšíření do dalších dílen v Německu – pro tisk latinských i německých tisků.</a:t>
            </a:r>
          </a:p>
          <a:p>
            <a:pPr lvl="1"/>
            <a:r>
              <a:rPr lang="cs-CZ" dirty="0"/>
              <a:t> </a:t>
            </a:r>
            <a:r>
              <a:rPr lang="cs-CZ" dirty="0" smtClean="0"/>
              <a:t>méně časté je použití v Anglii a Francii</a:t>
            </a:r>
          </a:p>
          <a:p>
            <a:pPr lvl="1"/>
            <a:r>
              <a:rPr lang="cs-CZ" dirty="0" smtClean="0"/>
              <a:t>Do Čech a na Moravu se nedostala vůbec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sz="3600" dirty="0" err="1" smtClean="0"/>
              <a:t>Gotikoantikva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92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/>
          </a:bodyPr>
          <a:lstStyle/>
          <a:p>
            <a:pPr lvl="1"/>
            <a:r>
              <a:rPr lang="cs-CZ" dirty="0"/>
              <a:t>U</a:t>
            </a:r>
            <a:r>
              <a:rPr lang="cs-CZ" dirty="0" smtClean="0"/>
              <a:t>stálený </a:t>
            </a:r>
            <a:r>
              <a:rPr lang="cs-CZ" dirty="0"/>
              <a:t>název pro </a:t>
            </a:r>
            <a:r>
              <a:rPr lang="cs-CZ" dirty="0">
                <a:hlinkClick r:id="rId2" tooltip="Vertikála"/>
              </a:rPr>
              <a:t>vertikální</a:t>
            </a:r>
            <a:r>
              <a:rPr lang="cs-CZ" dirty="0"/>
              <a:t> typ </a:t>
            </a:r>
            <a:r>
              <a:rPr lang="cs-CZ" dirty="0">
                <a:hlinkClick r:id="rId3" tooltip="Stínované tiskové písmo"/>
              </a:rPr>
              <a:t>stínovaného tiskového písma</a:t>
            </a:r>
            <a:r>
              <a:rPr lang="cs-CZ" dirty="0"/>
              <a:t> vzniklého jako replika latinských humanistických rukopisů. </a:t>
            </a:r>
            <a:endParaRPr lang="cs-CZ" dirty="0" smtClean="0"/>
          </a:p>
          <a:p>
            <a:pPr lvl="1"/>
            <a:r>
              <a:rPr lang="cs-CZ" dirty="0" smtClean="0"/>
              <a:t>Velká </a:t>
            </a:r>
            <a:r>
              <a:rPr lang="cs-CZ" dirty="0"/>
              <a:t>písmena (nazývaná též </a:t>
            </a:r>
            <a:r>
              <a:rPr lang="cs-CZ" dirty="0">
                <a:hlinkClick r:id="rId4" tooltip="Majuskule"/>
              </a:rPr>
              <a:t>majuskule</a:t>
            </a:r>
            <a:r>
              <a:rPr lang="cs-CZ" dirty="0"/>
              <a:t> či </a:t>
            </a:r>
            <a:r>
              <a:rPr lang="cs-CZ" dirty="0">
                <a:hlinkClick r:id="rId5" tooltip="Verzála"/>
              </a:rPr>
              <a:t>verzály</a:t>
            </a:r>
            <a:r>
              <a:rPr lang="cs-CZ" dirty="0"/>
              <a:t>) mají podobu starořímské </a:t>
            </a:r>
            <a:r>
              <a:rPr lang="cs-CZ" dirty="0">
                <a:hlinkClick r:id="rId6" tooltip="Kapitála"/>
              </a:rPr>
              <a:t>kapitály</a:t>
            </a:r>
            <a:r>
              <a:rPr lang="cs-CZ" dirty="0"/>
              <a:t> a malá písmena (</a:t>
            </a:r>
            <a:r>
              <a:rPr lang="cs-CZ" dirty="0">
                <a:hlinkClick r:id="rId7" tooltip="Minuskule"/>
              </a:rPr>
              <a:t>minuskule</a:t>
            </a:r>
            <a:r>
              <a:rPr lang="cs-CZ" dirty="0"/>
              <a:t>) vycházejí z pravidelné </a:t>
            </a:r>
            <a:r>
              <a:rPr lang="cs-CZ" dirty="0" err="1"/>
              <a:t>karolíny</a:t>
            </a:r>
            <a:r>
              <a:rPr lang="cs-CZ" dirty="0"/>
              <a:t>. </a:t>
            </a:r>
            <a:endParaRPr lang="cs-CZ" dirty="0" smtClean="0"/>
          </a:p>
          <a:p>
            <a:pPr lvl="1"/>
            <a:r>
              <a:rPr lang="cs-CZ" dirty="0" smtClean="0"/>
              <a:t>Okrouhlé </a:t>
            </a:r>
            <a:r>
              <a:rPr lang="cs-CZ" dirty="0"/>
              <a:t>i některé svislé tahy jsou kontrastně stínované a důsledně kolmé dříky zakončují nahoře i dole patky neboli </a:t>
            </a:r>
            <a:r>
              <a:rPr lang="cs-CZ" dirty="0">
                <a:hlinkClick r:id="rId8" tooltip="Serif"/>
              </a:rPr>
              <a:t>serify</a:t>
            </a:r>
            <a:r>
              <a:rPr lang="cs-CZ" dirty="0" smtClean="0"/>
              <a:t>. </a:t>
            </a:r>
          </a:p>
          <a:p>
            <a:pPr lvl="1"/>
            <a:r>
              <a:rPr lang="cs-CZ" dirty="0" smtClean="0"/>
              <a:t>K</a:t>
            </a:r>
            <a:r>
              <a:rPr lang="cs-CZ" dirty="0"/>
              <a:t> charakteristickým rysům tohoto </a:t>
            </a:r>
            <a:r>
              <a:rPr lang="cs-CZ" dirty="0">
                <a:hlinkClick r:id="rId9" tooltip="Latinské tiskové písmo"/>
              </a:rPr>
              <a:t>latinského tiskového písma</a:t>
            </a:r>
            <a:r>
              <a:rPr lang="cs-CZ" dirty="0"/>
              <a:t> patří dvoubříškové minuskulní litery ‚a‘ a ‚g‘. 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sz="3600" dirty="0" smtClean="0"/>
              <a:t>Antikva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48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93021"/>
          </a:xfrm>
        </p:spPr>
        <p:txBody>
          <a:bodyPr>
            <a:normAutofit/>
          </a:bodyPr>
          <a:lstStyle/>
          <a:p>
            <a:pPr lvl="1"/>
            <a:r>
              <a:rPr lang="cs-CZ" dirty="0" smtClean="0"/>
              <a:t>Technika </a:t>
            </a:r>
            <a:r>
              <a:rPr lang="cs-CZ" dirty="0"/>
              <a:t>známá již z Číny, kde se používala na konci 6. století za panování dynastie </a:t>
            </a:r>
            <a:r>
              <a:rPr lang="cs-CZ" dirty="0" err="1"/>
              <a:t>Suej</a:t>
            </a:r>
            <a:r>
              <a:rPr lang="cs-CZ" dirty="0"/>
              <a:t>. </a:t>
            </a:r>
          </a:p>
          <a:p>
            <a:pPr lvl="1"/>
            <a:r>
              <a:rPr lang="cs-CZ" dirty="0" smtClean="0"/>
              <a:t>Deskotisk </a:t>
            </a:r>
            <a:r>
              <a:rPr lang="cs-CZ" dirty="0"/>
              <a:t>z dřevěných forem zdomácněl v Evropě v poslední třetině 14. století jako způsob potisku </a:t>
            </a:r>
            <a:r>
              <a:rPr lang="cs-CZ" dirty="0" smtClean="0"/>
              <a:t>látek.</a:t>
            </a:r>
          </a:p>
          <a:p>
            <a:pPr lvl="1"/>
            <a:r>
              <a:rPr lang="cs-CZ" dirty="0" smtClean="0"/>
              <a:t>Nejstarší </a:t>
            </a:r>
            <a:r>
              <a:rPr lang="cs-CZ" dirty="0"/>
              <a:t>známý datovaný dřevořezový deskotisk s postavou sv. Kryštofa z roku 1423 (klášter </a:t>
            </a:r>
            <a:r>
              <a:rPr lang="cs-CZ" dirty="0" err="1"/>
              <a:t>Buxheim</a:t>
            </a:r>
            <a:r>
              <a:rPr lang="cs-CZ" dirty="0"/>
              <a:t> v Německu) </a:t>
            </a:r>
            <a:endParaRPr lang="cs-CZ" dirty="0" smtClean="0"/>
          </a:p>
          <a:p>
            <a:pPr lvl="1"/>
            <a:r>
              <a:rPr lang="cs-CZ" dirty="0" smtClean="0"/>
              <a:t>Technika </a:t>
            </a:r>
            <a:r>
              <a:rPr lang="cs-CZ" dirty="0"/>
              <a:t>tisku z výšky, při níž se kresba reprodukuje pomocí dřevěného štočku čili špalíku </a:t>
            </a:r>
          </a:p>
          <a:p>
            <a:pPr lvl="1"/>
            <a:r>
              <a:rPr lang="cs-CZ" dirty="0" smtClean="0"/>
              <a:t>Dřevo (hrušeň, třešeň, ořech, jabloň) řezáno podél (nejsou patrné letokruhy) </a:t>
            </a:r>
          </a:p>
          <a:p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dirty="0" smtClean="0"/>
              <a:t>Dřevořez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466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/>
          </a:bodyPr>
          <a:lstStyle/>
          <a:p>
            <a:pPr lvl="1"/>
            <a:r>
              <a:rPr lang="cs-CZ" dirty="0" smtClean="0"/>
              <a:t>Předností je světlost písmového obrazu</a:t>
            </a:r>
          </a:p>
          <a:p>
            <a:pPr lvl="1"/>
            <a:r>
              <a:rPr lang="cs-CZ" dirty="0" smtClean="0"/>
              <a:t>Písmo se od 15. stol. </a:t>
            </a:r>
            <a:r>
              <a:rPr lang="cs-CZ" dirty="0"/>
              <a:t>v</a:t>
            </a:r>
            <a:r>
              <a:rPr lang="cs-CZ" dirty="0" smtClean="0"/>
              <a:t>yvíjelo v několika fázích</a:t>
            </a:r>
          </a:p>
          <a:p>
            <a:pPr lvl="2"/>
            <a:r>
              <a:rPr lang="cs-CZ" dirty="0" smtClean="0"/>
              <a:t>60. léta 15. století – těžké a těsné písmo tiskárny v italském </a:t>
            </a:r>
            <a:r>
              <a:rPr lang="cs-CZ" dirty="0" err="1" smtClean="0"/>
              <a:t>Subiaku</a:t>
            </a:r>
            <a:r>
              <a:rPr lang="cs-CZ" dirty="0" smtClean="0"/>
              <a:t>, které vychází ze starší </a:t>
            </a:r>
            <a:r>
              <a:rPr lang="cs-CZ" dirty="0" err="1" smtClean="0"/>
              <a:t>gotikoantikvy</a:t>
            </a:r>
            <a:endParaRPr lang="cs-CZ" dirty="0" smtClean="0"/>
          </a:p>
          <a:p>
            <a:pPr lvl="2"/>
            <a:r>
              <a:rPr lang="cs-CZ" dirty="0" smtClean="0"/>
              <a:t>První čistý typ v roce až 1467 tamtéž, kresebně dokonalejší verze z Benátek (</a:t>
            </a:r>
            <a:r>
              <a:rPr lang="cs-CZ" dirty="0" err="1" smtClean="0"/>
              <a:t>ozn</a:t>
            </a:r>
            <a:r>
              <a:rPr lang="cs-CZ" dirty="0" smtClean="0"/>
              <a:t>. Jako </a:t>
            </a:r>
            <a:r>
              <a:rPr lang="cs-CZ" dirty="0" err="1" smtClean="0"/>
              <a:t>impresa</a:t>
            </a:r>
            <a:r>
              <a:rPr lang="cs-CZ" dirty="0" smtClean="0"/>
              <a:t> </a:t>
            </a:r>
            <a:r>
              <a:rPr lang="cs-CZ" dirty="0" err="1" smtClean="0"/>
              <a:t>littera</a:t>
            </a:r>
            <a:r>
              <a:rPr lang="cs-CZ" dirty="0" smtClean="0"/>
              <a:t> </a:t>
            </a:r>
            <a:r>
              <a:rPr lang="cs-CZ" dirty="0" err="1" smtClean="0"/>
              <a:t>Venetiana</a:t>
            </a:r>
            <a:r>
              <a:rPr lang="cs-CZ" dirty="0" smtClean="0"/>
              <a:t>)</a:t>
            </a:r>
          </a:p>
          <a:p>
            <a:pPr lvl="2"/>
            <a:r>
              <a:rPr lang="cs-CZ" dirty="0" smtClean="0"/>
              <a:t>V německy mluvících zemích užívána od 70. let 15. stol.</a:t>
            </a:r>
          </a:p>
          <a:p>
            <a:pPr lvl="2"/>
            <a:r>
              <a:rPr lang="cs-CZ" dirty="0" smtClean="0"/>
              <a:t>Vrcholná fáze – 15./16. stol. – tiskař Aldo </a:t>
            </a:r>
            <a:r>
              <a:rPr lang="cs-CZ" dirty="0" err="1" smtClean="0"/>
              <a:t>Manuzius</a:t>
            </a:r>
            <a:r>
              <a:rPr lang="cs-CZ" dirty="0" smtClean="0"/>
              <a:t> , vrcholná antikva tzv. francouzského typu – Claude Garamond (cca 1531)  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sz="3600" dirty="0" smtClean="0"/>
              <a:t>Antikva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33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220071" y="2248347"/>
            <a:ext cx="3224681" cy="4493021"/>
          </a:xfrm>
        </p:spPr>
        <p:txBody>
          <a:bodyPr>
            <a:normAutofit/>
          </a:bodyPr>
          <a:lstStyle/>
          <a:p>
            <a:pPr lvl="1"/>
            <a:r>
              <a:rPr lang="cs-CZ" dirty="0"/>
              <a:t>Antikva Nicolase </a:t>
            </a:r>
            <a:r>
              <a:rPr lang="cs-CZ" dirty="0" err="1"/>
              <a:t>Jensona</a:t>
            </a:r>
            <a:r>
              <a:rPr lang="cs-CZ" dirty="0"/>
              <a:t> (</a:t>
            </a:r>
            <a:r>
              <a:rPr lang="cs-CZ" dirty="0" err="1"/>
              <a:t>Venezia</a:t>
            </a:r>
            <a:r>
              <a:rPr lang="cs-CZ" dirty="0"/>
              <a:t> 1470). Repro: Muzika 1963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sz="3600" dirty="0" smtClean="0"/>
              <a:t>Antikva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403648" y="7596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077" name="Obrázek 20" descr="Soubor: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16868"/>
            <a:ext cx="358140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403648" y="674136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21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220071" y="2248347"/>
            <a:ext cx="3224681" cy="4493021"/>
          </a:xfrm>
        </p:spPr>
        <p:txBody>
          <a:bodyPr>
            <a:normAutofit/>
          </a:bodyPr>
          <a:lstStyle/>
          <a:p>
            <a:r>
              <a:rPr lang="cs-CZ" dirty="0"/>
              <a:t>Antikva Alda Manuzia st. (</a:t>
            </a:r>
            <a:r>
              <a:rPr lang="cs-CZ" dirty="0" err="1"/>
              <a:t>Venezia</a:t>
            </a:r>
            <a:r>
              <a:rPr lang="cs-CZ" dirty="0"/>
              <a:t> 1499). Repro: Muzika 1963</a:t>
            </a:r>
            <a:endParaRPr lang="cs-CZ" sz="20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sz="3600" dirty="0" smtClean="0"/>
              <a:t>Antikva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403648" y="7596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403648" y="674136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0" name="Obrázek 9" descr="Soubor:00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16" y="1214646"/>
            <a:ext cx="3583305" cy="5528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81" name="Picture 1" descr="Soubor: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81400" cy="553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90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220071" y="2248347"/>
            <a:ext cx="3224681" cy="4493021"/>
          </a:xfrm>
        </p:spPr>
        <p:txBody>
          <a:bodyPr>
            <a:normAutofit/>
          </a:bodyPr>
          <a:lstStyle/>
          <a:p>
            <a:r>
              <a:rPr lang="cs-CZ" dirty="0"/>
              <a:t>Antikva Clauda </a:t>
            </a:r>
            <a:r>
              <a:rPr lang="cs-CZ" dirty="0" err="1"/>
              <a:t>Garamonda</a:t>
            </a:r>
            <a:r>
              <a:rPr lang="cs-CZ" dirty="0"/>
              <a:t> (Paris 1544). Repro: Muzika 1963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sz="3600" dirty="0" smtClean="0"/>
              <a:t>Antikva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403648" y="7596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403648" y="674136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8" name="Obrázek 7" descr="Soubor:01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16868"/>
            <a:ext cx="3594100" cy="5549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962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220071" y="2248347"/>
            <a:ext cx="3224681" cy="4493021"/>
          </a:xfrm>
        </p:spPr>
        <p:txBody>
          <a:bodyPr>
            <a:normAutofit/>
          </a:bodyPr>
          <a:lstStyle/>
          <a:p>
            <a:r>
              <a:rPr lang="cs-CZ" dirty="0"/>
              <a:t>Antikva </a:t>
            </a:r>
            <a:r>
              <a:rPr lang="cs-CZ" dirty="0" err="1"/>
              <a:t>Firmina</a:t>
            </a:r>
            <a:r>
              <a:rPr lang="cs-CZ" dirty="0"/>
              <a:t> </a:t>
            </a:r>
            <a:r>
              <a:rPr lang="cs-CZ" dirty="0" err="1"/>
              <a:t>Didota</a:t>
            </a:r>
            <a:r>
              <a:rPr lang="cs-CZ" dirty="0"/>
              <a:t> (Paris 1812). Repro: Muzika 1963</a:t>
            </a:r>
            <a:endParaRPr lang="cs-CZ" sz="20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sz="3600" dirty="0" smtClean="0"/>
              <a:t>Antikva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403648" y="7596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403648" y="674136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8" name="Obrázek 7" descr="Soubor:01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76596"/>
            <a:ext cx="3583305" cy="55289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179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/>
          </a:bodyPr>
          <a:lstStyle/>
          <a:p>
            <a:pPr marL="536575" lvl="2" indent="-365125"/>
            <a:r>
              <a:rPr lang="cs-CZ" sz="2200" dirty="0"/>
              <a:t>Rysem třetí fáze je zakonzervování renesanční morfologie v barokní době</a:t>
            </a:r>
          </a:p>
          <a:p>
            <a:pPr marL="536575" lvl="2" indent="-365125"/>
            <a:r>
              <a:rPr lang="cs-CZ" sz="2200" dirty="0"/>
              <a:t>O to se zasloužili nizozemští a angličtí </a:t>
            </a:r>
            <a:r>
              <a:rPr lang="cs-CZ" sz="2200" dirty="0" err="1"/>
              <a:t>písmaři</a:t>
            </a:r>
            <a:r>
              <a:rPr lang="cs-CZ" sz="2200" dirty="0"/>
              <a:t> a písmolijci 17.-18. stol.</a:t>
            </a:r>
          </a:p>
          <a:p>
            <a:pPr marL="536575" lvl="2" indent="-365125"/>
            <a:r>
              <a:rPr lang="cs-CZ" sz="2200" dirty="0"/>
              <a:t>Mladší typ antikvy = od  3/3 18. stol., spojeno s rodinou </a:t>
            </a:r>
            <a:r>
              <a:rPr lang="cs-CZ" sz="2200" dirty="0" err="1"/>
              <a:t>Didotů</a:t>
            </a:r>
            <a:r>
              <a:rPr lang="cs-CZ" sz="2200" dirty="0"/>
              <a:t> a </a:t>
            </a:r>
            <a:r>
              <a:rPr lang="cs-CZ" sz="2200" dirty="0" err="1"/>
              <a:t>Gianbattistou</a:t>
            </a:r>
            <a:r>
              <a:rPr lang="cs-CZ" sz="2200" dirty="0"/>
              <a:t> </a:t>
            </a:r>
            <a:r>
              <a:rPr lang="cs-CZ" sz="2200" dirty="0" err="1"/>
              <a:t>Bodonim</a:t>
            </a:r>
            <a:endParaRPr lang="cs-CZ" sz="2200" dirty="0"/>
          </a:p>
          <a:p>
            <a:pPr marL="536575" lvl="2" indent="-365125"/>
            <a:r>
              <a:rPr lang="cs-CZ" sz="2200" dirty="0"/>
              <a:t>Hlavním znakem je vzdalování od kaligrafických norem dynamického psaného písma a zakonzervování tiskových aspektů písma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sz="3600" dirty="0" smtClean="0"/>
              <a:t>Antikva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40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/>
          </a:bodyPr>
          <a:lstStyle/>
          <a:p>
            <a:pPr marL="449263" lvl="2" indent="-365125"/>
            <a:r>
              <a:rPr lang="cs-CZ" dirty="0">
                <a:hlinkClick r:id="rId2" tooltip="Tiskové písmo"/>
              </a:rPr>
              <a:t>T</a:t>
            </a:r>
            <a:r>
              <a:rPr lang="cs-CZ" dirty="0" smtClean="0">
                <a:hlinkClick r:id="rId2" tooltip="Tiskové písmo"/>
              </a:rPr>
              <a:t>iskové </a:t>
            </a:r>
            <a:r>
              <a:rPr lang="cs-CZ" dirty="0">
                <a:hlinkClick r:id="rId2" tooltip="Tiskové písmo"/>
              </a:rPr>
              <a:t>písmo</a:t>
            </a:r>
            <a:r>
              <a:rPr lang="cs-CZ" dirty="0"/>
              <a:t> vyvinuté z rané gotické </a:t>
            </a:r>
            <a:r>
              <a:rPr lang="cs-CZ" dirty="0">
                <a:hlinkClick r:id="rId3" tooltip="Minuskule"/>
              </a:rPr>
              <a:t>minuskuly</a:t>
            </a:r>
            <a:r>
              <a:rPr lang="cs-CZ" dirty="0"/>
              <a:t> rukopisných liturgických a právnických knih v Itálii, jižní Francii a Španělsku závěru 13. </a:t>
            </a:r>
            <a:r>
              <a:rPr lang="cs-CZ" dirty="0" smtClean="0"/>
              <a:t>století</a:t>
            </a:r>
          </a:p>
          <a:p>
            <a:pPr marL="365125" lvl="2" indent="-365125"/>
            <a:r>
              <a:rPr lang="cs-CZ" dirty="0" smtClean="0"/>
              <a:t>Rovnoměrně </a:t>
            </a:r>
            <a:r>
              <a:rPr lang="cs-CZ" dirty="0"/>
              <a:t>tučnou kresbou a dekorativností poněkud připomínalo takřka paralelně vzniklou </a:t>
            </a:r>
            <a:r>
              <a:rPr lang="cs-CZ" dirty="0">
                <a:hlinkClick r:id="rId4" tooltip="Textura"/>
              </a:rPr>
              <a:t>texturu</a:t>
            </a:r>
            <a:r>
              <a:rPr lang="cs-CZ" dirty="0"/>
              <a:t>, avšak na rozdíl od ní se vyznačovalo širšími proporcemi písmového obrazu, umírněným lomením a negotickou okrouhlostí. </a:t>
            </a:r>
            <a:endParaRPr lang="cs-CZ" dirty="0" smtClean="0"/>
          </a:p>
          <a:p>
            <a:pPr marL="365125" lvl="2" indent="-365125"/>
            <a:r>
              <a:rPr lang="cs-CZ" dirty="0" smtClean="0"/>
              <a:t>Tyto </a:t>
            </a:r>
            <a:r>
              <a:rPr lang="cs-CZ" dirty="0"/>
              <a:t>znaky zajistily rotundě lepší čitelnost. Poněvadž jednotlivá písmena byla velmi dobře diferencována, tiskové rotundy se mohlo užívat i v mnohem menších </a:t>
            </a:r>
            <a:r>
              <a:rPr lang="cs-CZ" dirty="0">
                <a:hlinkClick r:id="rId5" tooltip="Písmový stupeň"/>
              </a:rPr>
              <a:t>písmových stupních</a:t>
            </a:r>
            <a:r>
              <a:rPr lang="cs-CZ" dirty="0"/>
              <a:t>, nežli dovolila textura.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sz="3600" dirty="0" smtClean="0"/>
              <a:t>Rotunda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99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/>
          </a:bodyPr>
          <a:lstStyle/>
          <a:p>
            <a:pPr marL="365125" lvl="2" indent="-365125"/>
            <a:r>
              <a:rPr lang="cs-CZ" dirty="0" smtClean="0"/>
              <a:t>Centrem od 60. let 15.stol. Benátky, označení „</a:t>
            </a:r>
            <a:r>
              <a:rPr lang="cs-CZ" dirty="0" err="1" smtClean="0"/>
              <a:t>littera</a:t>
            </a:r>
            <a:r>
              <a:rPr lang="cs-CZ" dirty="0" smtClean="0"/>
              <a:t> </a:t>
            </a:r>
            <a:r>
              <a:rPr lang="cs-CZ" dirty="0" err="1" smtClean="0"/>
              <a:t>Veneta</a:t>
            </a:r>
            <a:r>
              <a:rPr lang="cs-CZ" dirty="0" smtClean="0"/>
              <a:t>“ </a:t>
            </a:r>
          </a:p>
          <a:p>
            <a:pPr marL="365125" lvl="2" indent="-365125"/>
            <a:r>
              <a:rPr lang="cs-CZ" dirty="0" smtClean="0"/>
              <a:t>V Itálii hegemonie narušována Antikvou</a:t>
            </a:r>
          </a:p>
          <a:p>
            <a:pPr marL="365125" lvl="2" indent="-365125"/>
            <a:r>
              <a:rPr lang="cs-CZ" dirty="0" smtClean="0"/>
              <a:t>Charakter národního písma ve Španělsku</a:t>
            </a:r>
          </a:p>
          <a:p>
            <a:pPr marL="365125" lvl="2" indent="-365125"/>
            <a:r>
              <a:rPr lang="cs-CZ" dirty="0" smtClean="0"/>
              <a:t>Od 70. let 15. stol. v Basileji a Lyonu, v Anglii nikdy nezdomácněla</a:t>
            </a:r>
          </a:p>
          <a:p>
            <a:pPr marL="365125" lvl="2" indent="-365125"/>
            <a:r>
              <a:rPr lang="cs-CZ" dirty="0"/>
              <a:t>v Německu poprvé roku 1472</a:t>
            </a:r>
            <a:r>
              <a:rPr lang="cs-CZ" dirty="0" smtClean="0"/>
              <a:t>, poslední použití u </a:t>
            </a:r>
            <a:r>
              <a:rPr lang="cs-CZ" dirty="0" err="1" smtClean="0"/>
              <a:t>Melchiora</a:t>
            </a:r>
            <a:r>
              <a:rPr lang="cs-CZ" dirty="0" smtClean="0"/>
              <a:t> </a:t>
            </a:r>
            <a:r>
              <a:rPr lang="cs-CZ" dirty="0" err="1" smtClean="0"/>
              <a:t>Lottera</a:t>
            </a:r>
            <a:r>
              <a:rPr lang="cs-CZ" dirty="0" smtClean="0"/>
              <a:t> st. V Lipsku 1514</a:t>
            </a:r>
          </a:p>
          <a:p>
            <a:pPr marL="365125" lvl="2" indent="-365125"/>
            <a:r>
              <a:rPr lang="cs-CZ" dirty="0"/>
              <a:t>V Čechách a na Moravě zásluhou zahraničních tiskařů (patrně jako první Johann </a:t>
            </a:r>
            <a:r>
              <a:rPr lang="cs-CZ" dirty="0" err="1"/>
              <a:t>Alacraw</a:t>
            </a:r>
            <a:r>
              <a:rPr lang="cs-CZ" dirty="0"/>
              <a:t> ve Vimperku 1484), pak zejména Brno (</a:t>
            </a:r>
            <a:r>
              <a:rPr lang="cs-CZ" dirty="0" err="1"/>
              <a:t>Stahel</a:t>
            </a:r>
            <a:r>
              <a:rPr lang="cs-CZ" dirty="0"/>
              <a:t> a </a:t>
            </a:r>
            <a:r>
              <a:rPr lang="cs-CZ" dirty="0" err="1"/>
              <a:t>Preinlein</a:t>
            </a:r>
            <a:r>
              <a:rPr lang="cs-CZ" dirty="0"/>
              <a:t> od 1486)</a:t>
            </a:r>
          </a:p>
          <a:p>
            <a:pPr marL="365125" lvl="2" indent="-365125"/>
            <a:r>
              <a:rPr lang="cs-CZ" dirty="0"/>
              <a:t>V západním knihtisku od poč. 16. století přiřčena pouze funkce vyznačovacího písma</a:t>
            </a:r>
          </a:p>
          <a:p>
            <a:pPr marL="365125" lvl="2" indent="-365125"/>
            <a:endParaRPr lang="cs-CZ" dirty="0" smtClean="0"/>
          </a:p>
          <a:p>
            <a:pPr lvl="2"/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sz="3600" dirty="0" smtClean="0"/>
              <a:t>Rotunda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55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/>
          </a:bodyPr>
          <a:lstStyle/>
          <a:p>
            <a:pPr lvl="2"/>
            <a:endParaRPr lang="cs-CZ" dirty="0"/>
          </a:p>
          <a:p>
            <a:pPr lvl="8"/>
            <a:endParaRPr lang="cs-CZ" dirty="0"/>
          </a:p>
          <a:p>
            <a:pPr marL="777240" lvl="2" indent="0">
              <a:buNone/>
            </a:pPr>
            <a:endParaRPr lang="cs-CZ" dirty="0" smtClean="0"/>
          </a:p>
          <a:p>
            <a:pPr marL="777240" lvl="2" indent="0">
              <a:buNone/>
            </a:pPr>
            <a:endParaRPr lang="cs-CZ" dirty="0"/>
          </a:p>
          <a:p>
            <a:pPr marL="777240" lvl="2" indent="0">
              <a:buNone/>
            </a:pPr>
            <a:endParaRPr lang="cs-CZ" dirty="0" smtClean="0"/>
          </a:p>
          <a:p>
            <a:pPr marL="777240" lvl="2" indent="0">
              <a:buNone/>
            </a:pPr>
            <a:endParaRPr lang="cs-CZ" dirty="0" smtClean="0"/>
          </a:p>
          <a:p>
            <a:pPr marL="777240" lvl="2" indent="0">
              <a:buNone/>
            </a:pPr>
            <a:r>
              <a:rPr lang="cs-CZ" dirty="0" smtClean="0"/>
              <a:t>				</a:t>
            </a:r>
          </a:p>
          <a:p>
            <a:pPr marL="777240" lvl="2" indent="0">
              <a:buNone/>
            </a:pPr>
            <a:endParaRPr lang="cs-CZ" dirty="0"/>
          </a:p>
          <a:p>
            <a:pPr marL="777240" lvl="2" indent="0">
              <a:buNone/>
            </a:pPr>
            <a:endParaRPr lang="cs-CZ" dirty="0" smtClean="0"/>
          </a:p>
          <a:p>
            <a:pPr marL="777240" lvl="2" indent="0">
              <a:buNone/>
            </a:pPr>
            <a:r>
              <a:rPr lang="cs-CZ" dirty="0" smtClean="0"/>
              <a:t>Rotunda </a:t>
            </a:r>
            <a:r>
              <a:rPr lang="cs-CZ" dirty="0"/>
              <a:t>v majuskulích a bastarda v minuskulách pražského Tiskaře Žaltáře (Praha 1487)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sz="3600" dirty="0" smtClean="0"/>
              <a:t>Rotunda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Soubor:45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0" y="2060848"/>
            <a:ext cx="4675598" cy="3240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150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/>
          </a:bodyPr>
          <a:lstStyle/>
          <a:p>
            <a:pPr marL="365125" lvl="2" indent="-365125"/>
            <a:r>
              <a:rPr lang="cs-CZ" dirty="0"/>
              <a:t> P</a:t>
            </a:r>
            <a:r>
              <a:rPr lang="cs-CZ" dirty="0" smtClean="0">
                <a:hlinkClick r:id="rId2" tooltip="Tiskové písmo"/>
              </a:rPr>
              <a:t>ísmo</a:t>
            </a:r>
            <a:r>
              <a:rPr lang="cs-CZ" dirty="0"/>
              <a:t> vzniklé ve 14. století na přechodu mezi pravidelnými a strnulými formami </a:t>
            </a:r>
            <a:r>
              <a:rPr lang="cs-CZ" dirty="0">
                <a:hlinkClick r:id="rId3" tooltip="Gotické a novogotické tiskové písmo"/>
              </a:rPr>
              <a:t>gotickými</a:t>
            </a:r>
            <a:r>
              <a:rPr lang="cs-CZ" dirty="0"/>
              <a:t> a volnějším, umírněně lomeným písmem novogotickým. Poněvadž mísí různorodé stylové prvky, bylo metaforicky označeno za </a:t>
            </a:r>
            <a:r>
              <a:rPr lang="cs-CZ" dirty="0" smtClean="0"/>
              <a:t>méněcenné.</a:t>
            </a:r>
          </a:p>
          <a:p>
            <a:pPr marL="365125" lvl="2" indent="-365125"/>
            <a:r>
              <a:rPr lang="cs-CZ" dirty="0"/>
              <a:t>Ačkoli bastarda spolu s </a:t>
            </a:r>
            <a:r>
              <a:rPr lang="cs-CZ" dirty="0">
                <a:hlinkClick r:id="rId4" tooltip="Textura"/>
              </a:rPr>
              <a:t>texturou</a:t>
            </a:r>
            <a:r>
              <a:rPr lang="cs-CZ" dirty="0"/>
              <a:t> patřila v </a:t>
            </a:r>
            <a:r>
              <a:rPr lang="cs-CZ" dirty="0">
                <a:hlinkClick r:id="rId5" tooltip="Německo"/>
              </a:rPr>
              <a:t>Německu</a:t>
            </a:r>
            <a:r>
              <a:rPr lang="cs-CZ" dirty="0"/>
              <a:t> k nejstarším tiskovým písmům, užitým již </a:t>
            </a:r>
            <a:r>
              <a:rPr lang="cs-CZ" dirty="0">
                <a:hlinkClick r:id="rId6" tooltip="Johann Gutenberg"/>
              </a:rPr>
              <a:t>Johannem </a:t>
            </a:r>
            <a:r>
              <a:rPr lang="cs-CZ" dirty="0" err="1">
                <a:hlinkClick r:id="rId6" tooltip="Johann Gutenberg"/>
              </a:rPr>
              <a:t>Gutenbergem</a:t>
            </a:r>
            <a:r>
              <a:rPr lang="cs-CZ" dirty="0"/>
              <a:t> pro </a:t>
            </a:r>
            <a:r>
              <a:rPr lang="cs-CZ" dirty="0">
                <a:hlinkClick r:id="rId7" tooltip="Sazba"/>
              </a:rPr>
              <a:t>sazbu</a:t>
            </a:r>
            <a:r>
              <a:rPr lang="cs-CZ" dirty="0"/>
              <a:t> latinských </a:t>
            </a:r>
            <a:r>
              <a:rPr lang="cs-CZ" dirty="0">
                <a:hlinkClick r:id="rId8" tooltip="Odpustkový list"/>
              </a:rPr>
              <a:t>odpustkových listů</a:t>
            </a:r>
            <a:r>
              <a:rPr lang="cs-CZ" dirty="0"/>
              <a:t> v 50. letech 15. století, prosadila se až během druhé poloviny 70. let 15. století v </a:t>
            </a:r>
            <a:r>
              <a:rPr lang="cs-CZ" dirty="0">
                <a:hlinkClick r:id="rId9" tooltip="Paříž"/>
              </a:rPr>
              <a:t>Paříži</a:t>
            </a:r>
            <a:r>
              <a:rPr lang="cs-CZ" dirty="0"/>
              <a:t> a o desetiletí později v </a:t>
            </a:r>
            <a:r>
              <a:rPr lang="cs-CZ" dirty="0">
                <a:hlinkClick r:id="rId10" tooltip="Lyon"/>
              </a:rPr>
              <a:t>Lyonu</a:t>
            </a:r>
            <a:r>
              <a:rPr lang="cs-CZ" dirty="0"/>
              <a:t>. Napodobovala gotickou psanou </a:t>
            </a:r>
            <a:r>
              <a:rPr lang="cs-CZ" dirty="0" err="1"/>
              <a:t>polokurzivu</a:t>
            </a:r>
            <a:r>
              <a:rPr lang="cs-CZ" dirty="0"/>
              <a:t> „</a:t>
            </a:r>
            <a:r>
              <a:rPr lang="cs-CZ" dirty="0" err="1"/>
              <a:t>lettre</a:t>
            </a:r>
            <a:r>
              <a:rPr lang="cs-CZ" dirty="0"/>
              <a:t> </a:t>
            </a:r>
            <a:r>
              <a:rPr lang="cs-CZ" dirty="0" err="1"/>
              <a:t>bâtarde</a:t>
            </a:r>
            <a:r>
              <a:rPr lang="cs-CZ" dirty="0"/>
              <a:t>“ a písmový obraz všech </a:t>
            </a:r>
            <a:r>
              <a:rPr lang="cs-CZ" dirty="0">
                <a:hlinkClick r:id="rId11" tooltip="Minuskule"/>
              </a:rPr>
              <a:t>minuskulí</a:t>
            </a:r>
            <a:r>
              <a:rPr lang="cs-CZ" dirty="0"/>
              <a:t> se blížil textuře. </a:t>
            </a:r>
            <a:endParaRPr lang="cs-CZ" dirty="0" smtClean="0"/>
          </a:p>
          <a:p>
            <a:pPr marL="777240" lvl="2" indent="0">
              <a:buNone/>
            </a:pPr>
            <a:r>
              <a:rPr lang="cs-CZ" dirty="0" smtClean="0"/>
              <a:t>				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sz="3600" dirty="0" smtClean="0"/>
              <a:t>Bastarda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96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3584721" cy="4493021"/>
          </a:xfrm>
        </p:spPr>
        <p:txBody>
          <a:bodyPr>
            <a:normAutofit/>
          </a:bodyPr>
          <a:lstStyle/>
          <a:p>
            <a:pPr lvl="1"/>
            <a:r>
              <a:rPr lang="cs-CZ" dirty="0" smtClean="0"/>
              <a:t>S </a:t>
            </a:r>
            <a:r>
              <a:rPr lang="cs-CZ" dirty="0"/>
              <a:t>rozšířením knihtisku nastala nová éra liniového dřevořezu</a:t>
            </a:r>
            <a:r>
              <a:rPr lang="cs-CZ" dirty="0" smtClean="0"/>
              <a:t>. </a:t>
            </a:r>
          </a:p>
          <a:p>
            <a:pPr lvl="1"/>
            <a:r>
              <a:rPr lang="cs-CZ" dirty="0" smtClean="0"/>
              <a:t>Ilustrace </a:t>
            </a:r>
            <a:r>
              <a:rPr lang="cs-CZ" dirty="0"/>
              <a:t>zvýšily výpovědní a uměleckou hodnotu tištěných knih a přirozeně i prodejnost. </a:t>
            </a:r>
            <a:endParaRPr lang="cs-CZ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dirty="0" smtClean="0"/>
              <a:t>Dřevořez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1340768"/>
            <a:ext cx="3666308" cy="526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49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 lnSpcReduction="10000"/>
          </a:bodyPr>
          <a:lstStyle/>
          <a:p>
            <a:pPr marL="365125" lvl="2" indent="-365125"/>
            <a:r>
              <a:rPr lang="cs-CZ" dirty="0"/>
              <a:t> </a:t>
            </a:r>
            <a:r>
              <a:rPr lang="cs-CZ" dirty="0" err="1"/>
              <a:t>Bastrada</a:t>
            </a:r>
            <a:r>
              <a:rPr lang="cs-CZ" dirty="0"/>
              <a:t> zdomácněla jen v zemích severně od Alp, kde se vyvinula v několik výrazných národních modifikací. Z </a:t>
            </a:r>
            <a:r>
              <a:rPr lang="cs-CZ" dirty="0">
                <a:hlinkClick r:id="rId2" tooltip="Francie"/>
              </a:rPr>
              <a:t>Francie</a:t>
            </a:r>
            <a:r>
              <a:rPr lang="cs-CZ" dirty="0"/>
              <a:t> pronikla do </a:t>
            </a:r>
            <a:r>
              <a:rPr lang="cs-CZ" dirty="0">
                <a:hlinkClick r:id="rId3" tooltip="Anglie"/>
              </a:rPr>
              <a:t>Anglie</a:t>
            </a:r>
            <a:r>
              <a:rPr lang="cs-CZ" dirty="0"/>
              <a:t>, </a:t>
            </a:r>
            <a:r>
              <a:rPr lang="cs-CZ" dirty="0">
                <a:hlinkClick r:id="rId4" tooltip="Belgie"/>
              </a:rPr>
              <a:t>Belgie</a:t>
            </a:r>
            <a:r>
              <a:rPr lang="cs-CZ" dirty="0"/>
              <a:t>, </a:t>
            </a:r>
            <a:r>
              <a:rPr lang="cs-CZ" dirty="0">
                <a:hlinkClick r:id="rId5" tooltip="Nizozemí"/>
              </a:rPr>
              <a:t>Nizozemí</a:t>
            </a:r>
            <a:r>
              <a:rPr lang="cs-CZ" dirty="0"/>
              <a:t> a znovu do Německa. Zde je mohutný nástup bastardy pro sazbu jazykově německé literatury zřetelný až na samém konci 15. století pod vlivem „</a:t>
            </a:r>
            <a:r>
              <a:rPr lang="cs-CZ" dirty="0" err="1"/>
              <a:t>lettre</a:t>
            </a:r>
            <a:r>
              <a:rPr lang="cs-CZ" dirty="0"/>
              <a:t> </a:t>
            </a:r>
            <a:r>
              <a:rPr lang="cs-CZ" dirty="0" err="1"/>
              <a:t>bâtarde</a:t>
            </a:r>
            <a:r>
              <a:rPr lang="cs-CZ" dirty="0"/>
              <a:t>“. Jedna z variant se nazývá „hornorýnská bastarda“, kterou charakterizují smyčkovitá zakončení horních dříků minuskulí ‚b‘ ‚d‘ ‚h‘ a ‚l‘. Některé prvky písmového obrazu převzal mladší </a:t>
            </a:r>
            <a:r>
              <a:rPr lang="cs-CZ" dirty="0">
                <a:hlinkClick r:id="rId6" tooltip="Švabach"/>
              </a:rPr>
              <a:t>švabach</a:t>
            </a:r>
            <a:r>
              <a:rPr lang="cs-CZ" dirty="0" smtClean="0"/>
              <a:t>.</a:t>
            </a:r>
            <a:r>
              <a:rPr lang="cs-CZ" dirty="0"/>
              <a:t> </a:t>
            </a:r>
            <a:endParaRPr lang="cs-CZ" dirty="0" smtClean="0"/>
          </a:p>
          <a:p>
            <a:pPr marL="365125" lvl="2" indent="-365125"/>
            <a:r>
              <a:rPr lang="cs-CZ" dirty="0"/>
              <a:t>Poněvadž bastarda byla všude užívána výhradně pro sazbu textů v národních jazycích, neujala se vůbec na území </a:t>
            </a:r>
            <a:r>
              <a:rPr lang="cs-CZ" dirty="0">
                <a:hlinkClick r:id="rId7" tooltip="Polsko"/>
              </a:rPr>
              <a:t>Polska</a:t>
            </a:r>
            <a:r>
              <a:rPr lang="cs-CZ" dirty="0"/>
              <a:t>, kde první souvislé </a:t>
            </a:r>
            <a:r>
              <a:rPr lang="cs-CZ" dirty="0" err="1"/>
              <a:t>polskojazyčné</a:t>
            </a:r>
            <a:r>
              <a:rPr lang="cs-CZ" dirty="0"/>
              <a:t> texty rozmnožované knihtiskem přicházejí opožděně až roku </a:t>
            </a:r>
            <a:r>
              <a:rPr lang="cs-CZ" dirty="0" smtClean="0"/>
              <a:t>1522 ( v té době již byl používán švabach a fraktura)</a:t>
            </a:r>
          </a:p>
          <a:p>
            <a:pPr marL="777240" lvl="2" indent="0">
              <a:buNone/>
            </a:pPr>
            <a:r>
              <a:rPr lang="cs-CZ" dirty="0" smtClean="0"/>
              <a:t>				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sz="3600" dirty="0" smtClean="0"/>
              <a:t>Bastarda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96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 lnSpcReduction="10000"/>
          </a:bodyPr>
          <a:lstStyle/>
          <a:p>
            <a:pPr marL="365125" lvl="2" indent="-365125"/>
            <a:r>
              <a:rPr lang="cs-CZ" dirty="0" smtClean="0"/>
              <a:t>Bastarda </a:t>
            </a:r>
            <a:r>
              <a:rPr lang="cs-CZ" dirty="0"/>
              <a:t>zdomácněla jen v zemích severně od Alp, kde se vyvinula v několik výrazných národních modifikací. Z </a:t>
            </a:r>
            <a:r>
              <a:rPr lang="cs-CZ" dirty="0">
                <a:hlinkClick r:id="rId2" tooltip="Francie"/>
              </a:rPr>
              <a:t>Francie</a:t>
            </a:r>
            <a:r>
              <a:rPr lang="cs-CZ" dirty="0"/>
              <a:t> pronikla do </a:t>
            </a:r>
            <a:r>
              <a:rPr lang="cs-CZ" dirty="0">
                <a:hlinkClick r:id="rId3" tooltip="Anglie"/>
              </a:rPr>
              <a:t>Anglie</a:t>
            </a:r>
            <a:r>
              <a:rPr lang="cs-CZ" dirty="0"/>
              <a:t>, </a:t>
            </a:r>
            <a:r>
              <a:rPr lang="cs-CZ" dirty="0">
                <a:hlinkClick r:id="rId4" tooltip="Belgie"/>
              </a:rPr>
              <a:t>Belgie</a:t>
            </a:r>
            <a:r>
              <a:rPr lang="cs-CZ" dirty="0"/>
              <a:t>, </a:t>
            </a:r>
            <a:r>
              <a:rPr lang="cs-CZ" dirty="0">
                <a:hlinkClick r:id="rId5" tooltip="Nizozemí"/>
              </a:rPr>
              <a:t>Nizozemí</a:t>
            </a:r>
            <a:r>
              <a:rPr lang="cs-CZ" dirty="0"/>
              <a:t> a znovu do Německa. Zde je mohutný nástup bastardy pro sazbu jazykově německé literatury zřetelný až na samém konci 15. století pod vlivem „</a:t>
            </a:r>
            <a:r>
              <a:rPr lang="cs-CZ" dirty="0" err="1"/>
              <a:t>lettre</a:t>
            </a:r>
            <a:r>
              <a:rPr lang="cs-CZ" dirty="0"/>
              <a:t> </a:t>
            </a:r>
            <a:r>
              <a:rPr lang="cs-CZ" dirty="0" err="1"/>
              <a:t>bâtarde</a:t>
            </a:r>
            <a:r>
              <a:rPr lang="cs-CZ" dirty="0"/>
              <a:t>“. Jedna z variant se nazývá „hornorýnská bastarda“, kterou charakterizují smyčkovitá zakončení horních dříků minuskulí ‚b‘ ‚d‘ ‚h‘ a ‚l‘. Některé prvky písmového obrazu převzal mladší </a:t>
            </a:r>
            <a:r>
              <a:rPr lang="cs-CZ" dirty="0">
                <a:hlinkClick r:id="rId6" tooltip="Švabach"/>
              </a:rPr>
              <a:t>švabach</a:t>
            </a:r>
            <a:r>
              <a:rPr lang="cs-CZ" dirty="0" smtClean="0"/>
              <a:t>.</a:t>
            </a:r>
            <a:r>
              <a:rPr lang="cs-CZ" dirty="0"/>
              <a:t> </a:t>
            </a:r>
            <a:endParaRPr lang="cs-CZ" dirty="0" smtClean="0"/>
          </a:p>
          <a:p>
            <a:pPr marL="365125" lvl="2" indent="-365125"/>
            <a:r>
              <a:rPr lang="cs-CZ" dirty="0"/>
              <a:t>Poněvadž bastarda byla všude užívána výhradně pro sazbu textů v národních jazycích, neujala se vůbec na území </a:t>
            </a:r>
            <a:r>
              <a:rPr lang="cs-CZ" dirty="0">
                <a:hlinkClick r:id="rId7" tooltip="Polsko"/>
              </a:rPr>
              <a:t>Polska</a:t>
            </a:r>
            <a:r>
              <a:rPr lang="cs-CZ" dirty="0"/>
              <a:t>, kde první souvislé </a:t>
            </a:r>
            <a:r>
              <a:rPr lang="cs-CZ" dirty="0" err="1"/>
              <a:t>polskojazyčné</a:t>
            </a:r>
            <a:r>
              <a:rPr lang="cs-CZ" dirty="0"/>
              <a:t> texty rozmnožované knihtiskem přicházejí opožděně až roku </a:t>
            </a:r>
            <a:r>
              <a:rPr lang="cs-CZ" dirty="0" smtClean="0"/>
              <a:t>1522 ( v té době již byl používán švabach a fraktura)</a:t>
            </a:r>
          </a:p>
          <a:p>
            <a:pPr marL="777240" lvl="2" indent="0">
              <a:buNone/>
            </a:pPr>
            <a:r>
              <a:rPr lang="cs-CZ" dirty="0" smtClean="0"/>
              <a:t>				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sz="3600" dirty="0" smtClean="0"/>
              <a:t>Bastarda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39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/>
          </a:bodyPr>
          <a:lstStyle/>
          <a:p>
            <a:pPr marL="365125" lvl="2" indent="-365125"/>
            <a:r>
              <a:rPr lang="cs-CZ" dirty="0"/>
              <a:t> </a:t>
            </a:r>
            <a:r>
              <a:rPr lang="cs-CZ" dirty="0" smtClean="0"/>
              <a:t>V </a:t>
            </a:r>
            <a:r>
              <a:rPr lang="cs-CZ" dirty="0"/>
              <a:t>Čechách se lomená bastarda vyskytovala zhruba od počátku 15. století jako rukopisné písmo nahrazující v jazykově české náboženské literatuře texturu. </a:t>
            </a:r>
            <a:endParaRPr lang="cs-CZ" dirty="0" smtClean="0"/>
          </a:p>
          <a:p>
            <a:pPr marL="365125" lvl="2" indent="-365125"/>
            <a:r>
              <a:rPr lang="cs-CZ" dirty="0" smtClean="0"/>
              <a:t>U </a:t>
            </a:r>
            <a:r>
              <a:rPr lang="cs-CZ" dirty="0"/>
              <a:t>vědomí konzervativnosti čtenářské obce a ve snaze maximálně připodobnit rukopisnou knihu výrobku tištěnému tuto vcelku specifickou konvenci podrželi i nejstarší tiskaři a dle několika domácích rukopisných předloh, lišících se pouze nejednotností </a:t>
            </a:r>
            <a:r>
              <a:rPr lang="cs-CZ" dirty="0">
                <a:hlinkClick r:id="rId2" tooltip="Písmový řez"/>
              </a:rPr>
              <a:t>písmového řezu</a:t>
            </a:r>
            <a:r>
              <a:rPr lang="cs-CZ" dirty="0"/>
              <a:t>, pravděpodobně sami pořídili </a:t>
            </a:r>
            <a:r>
              <a:rPr lang="cs-CZ" dirty="0">
                <a:hlinkClick r:id="rId3" tooltip="Matrice"/>
              </a:rPr>
              <a:t>matrice</a:t>
            </a:r>
            <a:r>
              <a:rPr lang="cs-CZ" dirty="0"/>
              <a:t> i hranolky </a:t>
            </a:r>
            <a:r>
              <a:rPr lang="cs-CZ" dirty="0">
                <a:hlinkClick r:id="rId4" tooltip="Tiskové písmo"/>
              </a:rPr>
              <a:t>tiskových písmen</a:t>
            </a:r>
            <a:r>
              <a:rPr lang="cs-CZ" dirty="0"/>
              <a:t>. </a:t>
            </a:r>
            <a:endParaRPr lang="cs-CZ" dirty="0" smtClean="0"/>
          </a:p>
          <a:p>
            <a:pPr marL="365125" lvl="2" indent="-365125"/>
            <a:r>
              <a:rPr lang="cs-CZ" dirty="0" smtClean="0">
                <a:hlinkClick r:id="rId5" tooltip="Písmolijectví"/>
              </a:rPr>
              <a:t>Písmolijecký </a:t>
            </a:r>
            <a:r>
              <a:rPr lang="cs-CZ" dirty="0">
                <a:hlinkClick r:id="rId5" tooltip="Písmolijectví"/>
              </a:rPr>
              <a:t>proces</a:t>
            </a:r>
            <a:r>
              <a:rPr lang="cs-CZ" dirty="0"/>
              <a:t> si přitom vyžádal nutná zjednodušení, např. u písmen ,d‘ g‘ ,h‘ ,p‘. Nezkušenost tvůrců také ovlivnila typografickou kvalitu sazečského materiálu, který se brzy opotřebovával a mohl být užíván jen krátkodobě. </a:t>
            </a:r>
            <a:r>
              <a:rPr lang="cs-CZ" dirty="0" smtClean="0"/>
              <a:t>				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sz="3600" dirty="0" smtClean="0"/>
              <a:t>Bastarda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83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/>
          </a:bodyPr>
          <a:lstStyle/>
          <a:p>
            <a:pPr marL="777240" lvl="2" indent="0">
              <a:buNone/>
            </a:pPr>
            <a:r>
              <a:rPr lang="cs-CZ" dirty="0" smtClean="0"/>
              <a:t>V Čechách </a:t>
            </a:r>
            <a:r>
              <a:rPr lang="cs-CZ" dirty="0"/>
              <a:t>se lomená bastarda vyskytovala zhruba od počátku 15. století jako rukopisné písmo nahrazující v jazykově české náboženské literatuře texturu. U vědomí konzervativnosti čtenářské obce a ve snaze maximálně připodobnit rukopisnou knihu výrobku tištěnému tuto vcelku specifickou konvenci podrželi i nejstarší tiskaři a dle několika domácích rukopisných předloh, lišících se pouze nejednotností </a:t>
            </a:r>
            <a:r>
              <a:rPr lang="cs-CZ" dirty="0">
                <a:hlinkClick r:id="rId2" tooltip="Písmový řez"/>
              </a:rPr>
              <a:t>písmového řezu</a:t>
            </a:r>
            <a:r>
              <a:rPr lang="cs-CZ" dirty="0"/>
              <a:t>, pravděpodobně sami pořídili </a:t>
            </a:r>
            <a:r>
              <a:rPr lang="cs-CZ" dirty="0">
                <a:hlinkClick r:id="rId3" tooltip="Matrice"/>
              </a:rPr>
              <a:t>matrice</a:t>
            </a:r>
            <a:r>
              <a:rPr lang="cs-CZ" dirty="0"/>
              <a:t> i hranolky </a:t>
            </a:r>
            <a:r>
              <a:rPr lang="cs-CZ" dirty="0">
                <a:hlinkClick r:id="rId4" tooltip="Tiskové písmo"/>
              </a:rPr>
              <a:t>tiskových písmen</a:t>
            </a:r>
            <a:r>
              <a:rPr lang="cs-CZ" dirty="0"/>
              <a:t>. </a:t>
            </a:r>
            <a:r>
              <a:rPr lang="cs-CZ" dirty="0">
                <a:hlinkClick r:id="rId5" tooltip="Písmolijectví"/>
              </a:rPr>
              <a:t>Písmolijecký proces</a:t>
            </a:r>
            <a:r>
              <a:rPr lang="cs-CZ" dirty="0"/>
              <a:t> si přitom vyžádal nutná zjednodušení, např. u písmen ,d‘ g‘ ,h‘ ,p‘. Nezkušenost tvůrců také ovlivnila typografickou kvalitu sazečského materiálu, který se brzy opotřebovával a mohl být užíván jen krátkodobě.</a:t>
            </a:r>
            <a:r>
              <a:rPr lang="cs-CZ" dirty="0" smtClean="0"/>
              <a:t>				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sz="3600" dirty="0" smtClean="0"/>
              <a:t>Bastarda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02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/>
          </a:bodyPr>
          <a:lstStyle/>
          <a:p>
            <a:pPr marL="365125" lvl="2" indent="-365125"/>
            <a:r>
              <a:rPr lang="cs-CZ" dirty="0"/>
              <a:t>N</a:t>
            </a:r>
            <a:r>
              <a:rPr lang="cs-CZ" dirty="0" smtClean="0"/>
              <a:t>ovogotické</a:t>
            </a:r>
            <a:r>
              <a:rPr lang="cs-CZ" dirty="0"/>
              <a:t> </a:t>
            </a:r>
            <a:r>
              <a:rPr lang="cs-CZ" dirty="0">
                <a:hlinkClick r:id="rId2" tooltip="Tiskové písmo"/>
              </a:rPr>
              <a:t>tiskové písmo</a:t>
            </a:r>
            <a:r>
              <a:rPr lang="cs-CZ" dirty="0"/>
              <a:t>, jehož označení poprvé užil Wolfgang </a:t>
            </a:r>
            <a:r>
              <a:rPr lang="cs-CZ" dirty="0" err="1"/>
              <a:t>Fugger</a:t>
            </a:r>
            <a:r>
              <a:rPr lang="cs-CZ" dirty="0"/>
              <a:t> ve </a:t>
            </a:r>
            <a:r>
              <a:rPr lang="cs-CZ" dirty="0">
                <a:hlinkClick r:id="rId3" tooltip="Vzorník tiskového písma"/>
              </a:rPr>
              <a:t>vzorníku</a:t>
            </a:r>
            <a:r>
              <a:rPr lang="cs-CZ" dirty="0"/>
              <a:t> </a:t>
            </a:r>
            <a:r>
              <a:rPr lang="cs-CZ" i="1" dirty="0" err="1"/>
              <a:t>Ein</a:t>
            </a:r>
            <a:r>
              <a:rPr lang="cs-CZ" i="1" dirty="0"/>
              <a:t> </a:t>
            </a:r>
            <a:r>
              <a:rPr lang="cs-CZ" i="1" dirty="0" err="1"/>
              <a:t>nutzlich</a:t>
            </a:r>
            <a:r>
              <a:rPr lang="cs-CZ" i="1" dirty="0"/>
              <a:t> </a:t>
            </a:r>
            <a:r>
              <a:rPr lang="cs-CZ" i="1" dirty="0" err="1"/>
              <a:t>und</a:t>
            </a:r>
            <a:r>
              <a:rPr lang="cs-CZ" i="1" dirty="0"/>
              <a:t> </a:t>
            </a:r>
            <a:r>
              <a:rPr lang="cs-CZ" i="1" dirty="0" err="1"/>
              <a:t>wolgegrundt</a:t>
            </a:r>
            <a:r>
              <a:rPr lang="cs-CZ" i="1" dirty="0"/>
              <a:t> </a:t>
            </a:r>
            <a:r>
              <a:rPr lang="cs-CZ" i="1" dirty="0" err="1"/>
              <a:t>Formular</a:t>
            </a:r>
            <a:r>
              <a:rPr lang="cs-CZ" i="1" dirty="0"/>
              <a:t> </a:t>
            </a:r>
            <a:r>
              <a:rPr lang="cs-CZ" i="1" dirty="0" err="1"/>
              <a:t>manncherley</a:t>
            </a:r>
            <a:r>
              <a:rPr lang="cs-CZ" i="1" dirty="0"/>
              <a:t> </a:t>
            </a:r>
            <a:r>
              <a:rPr lang="cs-CZ" i="1" dirty="0" err="1"/>
              <a:t>schöner</a:t>
            </a:r>
            <a:r>
              <a:rPr lang="cs-CZ" i="1" dirty="0"/>
              <a:t> </a:t>
            </a:r>
            <a:r>
              <a:rPr lang="cs-CZ" i="1" dirty="0" err="1"/>
              <a:t>Schriefften</a:t>
            </a:r>
            <a:r>
              <a:rPr lang="cs-CZ" dirty="0"/>
              <a:t> (</a:t>
            </a:r>
            <a:r>
              <a:rPr lang="cs-CZ" dirty="0" err="1"/>
              <a:t>Nürnberg</a:t>
            </a:r>
            <a:r>
              <a:rPr lang="cs-CZ" dirty="0"/>
              <a:t> 1553</a:t>
            </a:r>
            <a:r>
              <a:rPr lang="cs-CZ" dirty="0" smtClean="0"/>
              <a:t>).</a:t>
            </a:r>
          </a:p>
          <a:p>
            <a:pPr marL="365125" lvl="2" indent="-365125"/>
            <a:r>
              <a:rPr lang="cs-CZ" dirty="0"/>
              <a:t> I když byl tiskový švabach vyvinut z německé psané </a:t>
            </a:r>
            <a:r>
              <a:rPr lang="cs-CZ" dirty="0">
                <a:hlinkClick r:id="rId4" tooltip="Bastarda"/>
              </a:rPr>
              <a:t>bastardy</a:t>
            </a:r>
            <a:r>
              <a:rPr lang="cs-CZ" dirty="0"/>
              <a:t>, má relativně samostatnou kresbu, diktovanou potřebami německé </a:t>
            </a:r>
            <a:r>
              <a:rPr lang="cs-CZ" dirty="0">
                <a:hlinkClick r:id="rId5" tooltip="Typografie"/>
              </a:rPr>
              <a:t>typografie</a:t>
            </a:r>
            <a:r>
              <a:rPr lang="cs-CZ" dirty="0"/>
              <a:t>. Nejvýrazněji se tento rys projevuje na proporčně stabilizovaných </a:t>
            </a:r>
            <a:r>
              <a:rPr lang="cs-CZ" dirty="0">
                <a:hlinkClick r:id="rId6" tooltip="Majuskule"/>
              </a:rPr>
              <a:t>majuskulích</a:t>
            </a:r>
            <a:r>
              <a:rPr lang="cs-CZ" dirty="0"/>
              <a:t>. Jejich kresba jednak harmonizuje s </a:t>
            </a:r>
            <a:r>
              <a:rPr lang="cs-CZ" dirty="0">
                <a:hlinkClick r:id="rId7" tooltip="Minuskule"/>
              </a:rPr>
              <a:t>minuskulemi</a:t>
            </a:r>
            <a:r>
              <a:rPr lang="cs-CZ" dirty="0"/>
              <a:t> a jednak je jasnější a čitelnější nežli velká písmena </a:t>
            </a:r>
            <a:r>
              <a:rPr lang="cs-CZ" dirty="0">
                <a:hlinkClick r:id="rId8" tooltip="Gotické a novogotické tiskové písmo"/>
              </a:rPr>
              <a:t>gotické</a:t>
            </a:r>
            <a:r>
              <a:rPr lang="cs-CZ" dirty="0"/>
              <a:t> </a:t>
            </a:r>
            <a:r>
              <a:rPr lang="cs-CZ" dirty="0">
                <a:hlinkClick r:id="rId9" tooltip="Textura"/>
              </a:rPr>
              <a:t>textury</a:t>
            </a:r>
            <a:r>
              <a:rPr lang="cs-CZ" dirty="0"/>
              <a:t>. Minuskulní písmena zůstávají nahoře i dole ještě zašpičatělé, ale boční tahy mají zaobleny. 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sz="3600" dirty="0" smtClean="0"/>
              <a:t>Švabach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49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/>
          </a:bodyPr>
          <a:lstStyle/>
          <a:p>
            <a:pPr marL="365125" lvl="2" indent="-365125"/>
            <a:r>
              <a:rPr lang="cs-CZ" dirty="0"/>
              <a:t>Prvky nového švabachu jsou znát už na </a:t>
            </a:r>
            <a:r>
              <a:rPr lang="cs-CZ" dirty="0" err="1"/>
              <a:t>bastardě</a:t>
            </a:r>
            <a:r>
              <a:rPr lang="cs-CZ" dirty="0"/>
              <a:t> </a:t>
            </a:r>
            <a:r>
              <a:rPr lang="cs-CZ" dirty="0" err="1">
                <a:hlinkClick r:id="rId2" tooltip="Anton Koberger st."/>
              </a:rPr>
              <a:t>Kobergerovy</a:t>
            </a:r>
            <a:r>
              <a:rPr lang="cs-CZ" dirty="0"/>
              <a:t> německé </a:t>
            </a:r>
            <a:r>
              <a:rPr lang="cs-CZ" i="1" dirty="0"/>
              <a:t>Bible norimberské </a:t>
            </a:r>
            <a:r>
              <a:rPr lang="cs-CZ" dirty="0"/>
              <a:t>(</a:t>
            </a:r>
            <a:r>
              <a:rPr lang="cs-CZ" dirty="0" err="1"/>
              <a:t>Nürnberg</a:t>
            </a:r>
            <a:r>
              <a:rPr lang="cs-CZ" dirty="0"/>
              <a:t> 1483</a:t>
            </a:r>
            <a:r>
              <a:rPr lang="cs-CZ" dirty="0" smtClean="0"/>
              <a:t>).</a:t>
            </a:r>
          </a:p>
          <a:p>
            <a:pPr marL="365125" lvl="2" indent="-365125"/>
            <a:r>
              <a:rPr lang="cs-CZ" dirty="0"/>
              <a:t>Jako tiskové písmo užil čistý švabach poprvé norimberský tiskař </a:t>
            </a:r>
            <a:r>
              <a:rPr lang="cs-CZ" dirty="0">
                <a:hlinkClick r:id="rId3" tooltip="Friedrich Creussner"/>
              </a:rPr>
              <a:t>Friedrich </a:t>
            </a:r>
            <a:r>
              <a:rPr lang="cs-CZ" dirty="0" err="1">
                <a:hlinkClick r:id="rId3" tooltip="Friedrich Creussner"/>
              </a:rPr>
              <a:t>Creussner</a:t>
            </a:r>
            <a:r>
              <a:rPr lang="cs-CZ" dirty="0"/>
              <a:t> při práci na díle </a:t>
            </a:r>
            <a:r>
              <a:rPr lang="cs-CZ" dirty="0" err="1"/>
              <a:t>Stephanus</a:t>
            </a:r>
            <a:r>
              <a:rPr lang="cs-CZ" dirty="0"/>
              <a:t> </a:t>
            </a:r>
            <a:r>
              <a:rPr lang="cs-CZ" dirty="0" err="1"/>
              <a:t>Fliscus</a:t>
            </a:r>
            <a:r>
              <a:rPr lang="cs-CZ" dirty="0"/>
              <a:t> </a:t>
            </a:r>
            <a:r>
              <a:rPr lang="cs-CZ" i="1" dirty="0" err="1"/>
              <a:t>Sententiarum</a:t>
            </a:r>
            <a:r>
              <a:rPr lang="cs-CZ" i="1" dirty="0"/>
              <a:t> </a:t>
            </a:r>
            <a:r>
              <a:rPr lang="cs-CZ" i="1" dirty="0" err="1"/>
              <a:t>variationes</a:t>
            </a:r>
            <a:r>
              <a:rPr lang="cs-CZ" i="1" dirty="0"/>
              <a:t>, </a:t>
            </a:r>
            <a:r>
              <a:rPr lang="cs-CZ" i="1" dirty="0" err="1"/>
              <a:t>seu</a:t>
            </a:r>
            <a:r>
              <a:rPr lang="cs-CZ" i="1" dirty="0"/>
              <a:t> Synonyma</a:t>
            </a:r>
            <a:r>
              <a:rPr lang="cs-CZ" dirty="0"/>
              <a:t> (</a:t>
            </a:r>
            <a:r>
              <a:rPr lang="cs-CZ" dirty="0" err="1"/>
              <a:t>Nürnberg</a:t>
            </a:r>
            <a:r>
              <a:rPr lang="cs-CZ" dirty="0"/>
              <a:t> </a:t>
            </a:r>
            <a:r>
              <a:rPr lang="cs-CZ" dirty="0" smtClean="0"/>
              <a:t>1485) </a:t>
            </a:r>
          </a:p>
          <a:p>
            <a:pPr marL="365125" lvl="2" indent="-365125"/>
            <a:r>
              <a:rPr lang="cs-CZ" dirty="0" smtClean="0"/>
              <a:t>Ačkoli </a:t>
            </a:r>
            <a:r>
              <a:rPr lang="cs-CZ" dirty="0"/>
              <a:t>poměrně široký písmový obraz švabachu vedl k neúspornosti potištěné plochy, pro snadnou čitelnost se stal až do druhé poloviny 16. století nejrozšířenějším sazebním materiálem v </a:t>
            </a:r>
            <a:r>
              <a:rPr lang="cs-CZ" dirty="0">
                <a:hlinkClick r:id="rId4" tooltip="Německo"/>
              </a:rPr>
              <a:t>Německu</a:t>
            </a:r>
            <a:r>
              <a:rPr lang="cs-CZ" dirty="0"/>
              <a:t> a částečně v </a:t>
            </a:r>
            <a:r>
              <a:rPr lang="cs-CZ" dirty="0">
                <a:hlinkClick r:id="rId5" tooltip="Nizozemí"/>
              </a:rPr>
              <a:t>Nizozemí</a:t>
            </a:r>
            <a:r>
              <a:rPr lang="cs-CZ" dirty="0"/>
              <a:t> a </a:t>
            </a:r>
            <a:r>
              <a:rPr lang="cs-CZ" dirty="0">
                <a:hlinkClick r:id="rId6" tooltip="Anglie"/>
              </a:rPr>
              <a:t>Anglii</a:t>
            </a:r>
            <a:r>
              <a:rPr lang="cs-CZ" dirty="0"/>
              <a:t>. Pak jeho význam postupně klesal a původní role </a:t>
            </a:r>
            <a:r>
              <a:rPr lang="cs-CZ" dirty="0">
                <a:hlinkClick r:id="rId7" tooltip="Textové písmo"/>
              </a:rPr>
              <a:t>textového písma</a:t>
            </a:r>
            <a:r>
              <a:rPr lang="cs-CZ" dirty="0"/>
              <a:t> se zúžila jen na </a:t>
            </a:r>
            <a:r>
              <a:rPr lang="cs-CZ" dirty="0">
                <a:hlinkClick r:id="rId8" tooltip="Vyznačovací písmo"/>
              </a:rPr>
              <a:t>vyznačovací</a:t>
            </a:r>
            <a:r>
              <a:rPr lang="cs-CZ" dirty="0"/>
              <a:t>. Definitivní ústup ve prospěch </a:t>
            </a:r>
            <a:r>
              <a:rPr lang="cs-CZ" dirty="0">
                <a:hlinkClick r:id="rId9" tooltip="Fraktura"/>
              </a:rPr>
              <a:t>fraktury</a:t>
            </a:r>
            <a:r>
              <a:rPr lang="cs-CZ" dirty="0"/>
              <a:t> nastal v německy mluvících zemích během 18. století</a:t>
            </a:r>
            <a:r>
              <a:rPr lang="cs-CZ" dirty="0" smtClean="0"/>
              <a:t>.				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sz="3600" dirty="0" smtClean="0"/>
              <a:t>Švabach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74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/>
          </a:bodyPr>
          <a:lstStyle/>
          <a:p>
            <a:pPr marL="365125" lvl="2" indent="-365125"/>
            <a:r>
              <a:rPr lang="cs-CZ" dirty="0" smtClean="0"/>
              <a:t>Čechy přijaly švabach poměrně brzy, sázely jím ale texty jazykově české.</a:t>
            </a:r>
          </a:p>
          <a:p>
            <a:pPr marL="365125" lvl="2" indent="-365125"/>
            <a:r>
              <a:rPr lang="cs-CZ" dirty="0" smtClean="0"/>
              <a:t>Ve 20. letech 16. stol. Písmo vytěsnilo původní českou bastard, a to i vlivem česky sázených a vydávaných knih u norimberských tiskařů</a:t>
            </a:r>
          </a:p>
          <a:p>
            <a:pPr marL="365125" lvl="2" indent="-365125"/>
            <a:r>
              <a:rPr lang="cs-CZ" dirty="0"/>
              <a:t>Č</a:t>
            </a:r>
            <a:r>
              <a:rPr lang="cs-CZ" dirty="0" smtClean="0"/>
              <a:t>eské </a:t>
            </a:r>
            <a:r>
              <a:rPr lang="cs-CZ" dirty="0"/>
              <a:t>tiskárny jím z nedostatku </a:t>
            </a:r>
            <a:r>
              <a:rPr lang="cs-CZ" dirty="0">
                <a:hlinkClick r:id="rId2" tooltip="Antikva"/>
              </a:rPr>
              <a:t>antikvy</a:t>
            </a:r>
            <a:r>
              <a:rPr lang="cs-CZ" dirty="0"/>
              <a:t> tiskly vedle textů jazykově českých i latinské</a:t>
            </a:r>
            <a:r>
              <a:rPr lang="cs-CZ" dirty="0" smtClean="0"/>
              <a:t>			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sz="3600" dirty="0" smtClean="0"/>
              <a:t>Švabach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33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/>
          </a:bodyPr>
          <a:lstStyle/>
          <a:p>
            <a:pPr marL="365125" lvl="2" indent="-365125"/>
            <a:r>
              <a:rPr lang="cs-CZ" dirty="0" smtClean="0"/>
              <a:t>		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sz="3600" dirty="0" smtClean="0"/>
              <a:t>Švabach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Soubor:51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0" y="1344960"/>
            <a:ext cx="3594100" cy="532701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bdélník 3"/>
          <p:cNvSpPr/>
          <p:nvPr/>
        </p:nvSpPr>
        <p:spPr>
          <a:xfrm>
            <a:off x="4644008" y="2938289"/>
            <a:ext cx="2213992" cy="1870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Švabach Tiskaře Korandy (Praha 1492) a Friedricha </a:t>
            </a:r>
            <a:r>
              <a:rPr lang="cs-CZ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Creussnera</a:t>
            </a:r>
            <a:r>
              <a:rPr lang="cs-CZ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Nürnberg</a:t>
            </a:r>
            <a:r>
              <a:rPr lang="cs-CZ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1488). Repro: Tobolka 1963.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78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/>
          </a:bodyPr>
          <a:lstStyle/>
          <a:p>
            <a:pPr marL="365125" lvl="2" indent="-365125"/>
            <a:r>
              <a:rPr lang="cs-CZ" dirty="0" smtClean="0"/>
              <a:t>		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sz="3600" dirty="0" smtClean="0"/>
              <a:t>Švabach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644008" y="2938289"/>
            <a:ext cx="3960440" cy="3055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/>
              <a:t>Krameriovy noviny opatřené kolkem (Praha 1815). Císařské královské </a:t>
            </a:r>
            <a:r>
              <a:rPr lang="cs-CZ" dirty="0" err="1"/>
              <a:t>vlastenské</a:t>
            </a:r>
            <a:r>
              <a:rPr lang="cs-CZ" dirty="0"/>
              <a:t> noviny … číslo 27 (Praha, Jenovéfa </a:t>
            </a:r>
            <a:r>
              <a:rPr lang="cs-CZ" dirty="0" err="1"/>
              <a:t>Krameriová</a:t>
            </a:r>
            <a:r>
              <a:rPr lang="cs-CZ" dirty="0"/>
              <a:t> – Václav Rodomil Kramerius 1815). Titulní strana s novinářským kolkem otištěným vpravo. Královská kanonie premonstrátů na Strahově – Strahovská knihovna (Praha), sign. AA XIII 41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 descr="Soubor:37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43" y="1340768"/>
            <a:ext cx="4444365" cy="57099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87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/>
          </a:bodyPr>
          <a:lstStyle/>
          <a:p>
            <a:pPr marL="449263" lvl="2" indent="-382588"/>
            <a:r>
              <a:rPr lang="cs-CZ" dirty="0"/>
              <a:t>V širším slova smyslu postihuje kompletní výtvarnou složku tištěného díla, tedy i </a:t>
            </a:r>
            <a:r>
              <a:rPr lang="cs-CZ" dirty="0">
                <a:hlinkClick r:id="rId2" tooltip="Dekor"/>
              </a:rPr>
              <a:t>dekor</a:t>
            </a:r>
            <a:r>
              <a:rPr lang="cs-CZ" dirty="0"/>
              <a:t>. Častěji se však vztahuje jen k doprovodnému obrazu. Vazba mezi ním a tištěným </a:t>
            </a:r>
            <a:r>
              <a:rPr lang="cs-CZ" dirty="0">
                <a:hlinkClick r:id="rId3" tooltip="Text"/>
              </a:rPr>
              <a:t>textem</a:t>
            </a:r>
            <a:r>
              <a:rPr lang="cs-CZ" dirty="0"/>
              <a:t> je totiž mnohem explicitnější, nežli pozorujeme u bezpříznakového dekoru, poněvadž obraz textové sdělení dotváří i pozvedává</a:t>
            </a:r>
            <a:r>
              <a:rPr lang="cs-CZ" dirty="0" smtClean="0"/>
              <a:t>.</a:t>
            </a:r>
          </a:p>
          <a:p>
            <a:pPr marL="449263" lvl="2" indent="-382588"/>
            <a:r>
              <a:rPr lang="cs-CZ" dirty="0"/>
              <a:t>Prvním typem je ilustrace krásné literatury (čili ilustrace asociativní), která poukazuje k něčemu v </a:t>
            </a:r>
            <a:r>
              <a:rPr lang="cs-CZ" dirty="0" smtClean="0"/>
              <a:t>textu.</a:t>
            </a:r>
          </a:p>
          <a:p>
            <a:pPr marL="449263" lvl="2" indent="-382588"/>
            <a:r>
              <a:rPr lang="cs-CZ" dirty="0"/>
              <a:t>Velikostí odpovídá rozměru </a:t>
            </a:r>
            <a:r>
              <a:rPr lang="cs-CZ" dirty="0">
                <a:hlinkClick r:id="rId4" tooltip="Zrcadlo"/>
              </a:rPr>
              <a:t>zrcadla</a:t>
            </a:r>
            <a:r>
              <a:rPr lang="cs-CZ" dirty="0"/>
              <a:t>. Ke knižní předloze vytváří volnou výtvarnou paralelu, anebo je s ní díky vyprávěcímu (dějovému) potenciálu spjata těsně</a:t>
            </a:r>
            <a:r>
              <a:rPr lang="cs-CZ" dirty="0" smtClean="0"/>
              <a:t>.</a:t>
            </a:r>
          </a:p>
          <a:p>
            <a:pPr marL="449263" lvl="2" indent="-382588"/>
            <a:r>
              <a:rPr lang="cs-CZ" dirty="0"/>
              <a:t>Tvůrčí prostor </a:t>
            </a:r>
            <a:r>
              <a:rPr lang="cs-CZ" dirty="0">
                <a:hlinkClick r:id="rId5" tooltip="Tiskárna"/>
              </a:rPr>
              <a:t>tiskárny</a:t>
            </a:r>
            <a:r>
              <a:rPr lang="cs-CZ" dirty="0"/>
              <a:t> přitom primárně formovaly ekonomické a technické možnosti.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sz="3600" dirty="0" smtClean="0"/>
              <a:t>Ilustrace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95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93021"/>
          </a:xfrm>
        </p:spPr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116632"/>
            <a:ext cx="7756263" cy="792088"/>
          </a:xfrm>
        </p:spPr>
        <p:txBody>
          <a:bodyPr/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sz="3200" dirty="0"/>
              <a:t>Dřevořez s postavou sv. </a:t>
            </a:r>
            <a:r>
              <a:rPr lang="cs-CZ" sz="3200" dirty="0" err="1"/>
              <a:t>Šebastiána</a:t>
            </a:r>
            <a:r>
              <a:rPr lang="cs-CZ" sz="3200" dirty="0"/>
              <a:t>, Německo 1470–1475 </a:t>
            </a:r>
            <a:endParaRPr lang="cs-CZ" sz="3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988841"/>
            <a:ext cx="3600400" cy="478365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094" y="1988840"/>
            <a:ext cx="3591346" cy="477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9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/>
          </a:bodyPr>
          <a:lstStyle/>
          <a:p>
            <a:pPr marL="449263" lvl="2" indent="-382588"/>
            <a:r>
              <a:rPr lang="cs-CZ" dirty="0"/>
              <a:t>Vedle hlavního titulního listu (angl. </a:t>
            </a:r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title</a:t>
            </a:r>
            <a:r>
              <a:rPr lang="cs-CZ" dirty="0"/>
              <a:t> </a:t>
            </a:r>
            <a:r>
              <a:rPr lang="cs-CZ" dirty="0" err="1"/>
              <a:t>leaf</a:t>
            </a:r>
            <a:r>
              <a:rPr lang="cs-CZ" dirty="0"/>
              <a:t>, fr. </a:t>
            </a:r>
            <a:r>
              <a:rPr lang="cs-CZ" dirty="0" err="1"/>
              <a:t>feuille</a:t>
            </a:r>
            <a:r>
              <a:rPr lang="cs-CZ" dirty="0"/>
              <a:t> de titre </a:t>
            </a:r>
            <a:r>
              <a:rPr lang="cs-CZ" dirty="0" err="1"/>
              <a:t>principal</a:t>
            </a:r>
            <a:r>
              <a:rPr lang="cs-CZ" dirty="0"/>
              <a:t>, něm. </a:t>
            </a:r>
            <a:r>
              <a:rPr lang="cs-CZ" dirty="0" err="1"/>
              <a:t>Haupttitelblatt</a:t>
            </a:r>
            <a:r>
              <a:rPr lang="cs-CZ" dirty="0"/>
              <a:t>) rozeznáváme ve struktuře knihy ještě specifické informační doplňky souhrnně pojmenovávané jako </a:t>
            </a:r>
            <a:r>
              <a:rPr lang="cs-CZ" dirty="0">
                <a:hlinkClick r:id="rId2" tooltip="Vedlejší název"/>
              </a:rPr>
              <a:t>vedlejší názvy</a:t>
            </a:r>
            <a:r>
              <a:rPr lang="cs-CZ" dirty="0"/>
              <a:t>, např. </a:t>
            </a:r>
            <a:r>
              <a:rPr lang="cs-CZ" dirty="0">
                <a:hlinkClick r:id="rId3" tooltip="Předtitul"/>
              </a:rPr>
              <a:t>předtitul</a:t>
            </a:r>
            <a:r>
              <a:rPr lang="cs-CZ" dirty="0"/>
              <a:t>, </a:t>
            </a:r>
            <a:r>
              <a:rPr lang="cs-CZ" dirty="0">
                <a:hlinkClick r:id="rId4" tooltip="Protititul"/>
              </a:rPr>
              <a:t>protititul</a:t>
            </a:r>
            <a:r>
              <a:rPr lang="cs-CZ" dirty="0"/>
              <a:t> či </a:t>
            </a:r>
            <a:r>
              <a:rPr lang="cs-CZ" dirty="0">
                <a:hlinkClick r:id="rId5" tooltip="Vnitřní titulní list"/>
              </a:rPr>
              <a:t>vnitřní titulní </a:t>
            </a:r>
            <a:r>
              <a:rPr lang="cs-CZ" dirty="0" smtClean="0">
                <a:hlinkClick r:id="rId5" tooltip="Vnitřní titulní list"/>
              </a:rPr>
              <a:t>list</a:t>
            </a:r>
            <a:r>
              <a:rPr lang="cs-CZ" dirty="0" smtClean="0"/>
              <a:t>.</a:t>
            </a:r>
          </a:p>
          <a:p>
            <a:pPr marL="449263" lvl="2" indent="-382588"/>
            <a:r>
              <a:rPr lang="cs-CZ" dirty="0" smtClean="0"/>
              <a:t>Vícesvazková</a:t>
            </a:r>
            <a:r>
              <a:rPr lang="cs-CZ" dirty="0"/>
              <a:t> </a:t>
            </a:r>
            <a:r>
              <a:rPr lang="cs-CZ" dirty="0">
                <a:hlinkClick r:id="rId6" tooltip="Souborné vydání"/>
              </a:rPr>
              <a:t>vydání souborná</a:t>
            </a:r>
            <a:r>
              <a:rPr lang="cs-CZ" dirty="0"/>
              <a:t> měla společný titulní list (angl. </a:t>
            </a:r>
            <a:r>
              <a:rPr lang="cs-CZ" dirty="0" err="1"/>
              <a:t>collective</a:t>
            </a:r>
            <a:r>
              <a:rPr lang="cs-CZ" dirty="0"/>
              <a:t> </a:t>
            </a:r>
            <a:r>
              <a:rPr lang="cs-CZ" dirty="0" err="1"/>
              <a:t>title</a:t>
            </a:r>
            <a:r>
              <a:rPr lang="cs-CZ" dirty="0"/>
              <a:t>, fr. titre </a:t>
            </a:r>
            <a:r>
              <a:rPr lang="cs-CZ" dirty="0" err="1"/>
              <a:t>général</a:t>
            </a:r>
            <a:r>
              <a:rPr lang="cs-CZ" dirty="0"/>
              <a:t>, něm. </a:t>
            </a:r>
            <a:r>
              <a:rPr lang="cs-CZ" dirty="0" err="1"/>
              <a:t>Gesamttitel</a:t>
            </a:r>
            <a:r>
              <a:rPr lang="cs-CZ" dirty="0"/>
              <a:t>) a u každého svazku případně i titulní list </a:t>
            </a:r>
            <a:r>
              <a:rPr lang="cs-CZ" dirty="0" smtClean="0"/>
              <a:t>separátní.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sz="3600" dirty="0" smtClean="0"/>
              <a:t>Titulní list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54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/>
          </a:bodyPr>
          <a:lstStyle/>
          <a:p>
            <a:pPr marL="449263" lvl="2" indent="-382588"/>
            <a:r>
              <a:rPr lang="cs-CZ" dirty="0" smtClean="0">
                <a:hlinkClick r:id="rId2" tooltip="Horror vacui"/>
              </a:rPr>
              <a:t>Horror </a:t>
            </a:r>
            <a:r>
              <a:rPr lang="cs-CZ" dirty="0" err="1">
                <a:hlinkClick r:id="rId2" tooltip="Horror vacui"/>
              </a:rPr>
              <a:t>vacui</a:t>
            </a:r>
            <a:r>
              <a:rPr lang="cs-CZ" dirty="0"/>
              <a:t> </a:t>
            </a:r>
            <a:r>
              <a:rPr lang="cs-CZ" dirty="0" smtClean="0"/>
              <a:t>(</a:t>
            </a:r>
            <a:r>
              <a:rPr lang="cs-CZ" dirty="0"/>
              <a:t>nutkavá představa řemeslníka pojednat při práci veškerou plochu poskytnutou </a:t>
            </a:r>
            <a:r>
              <a:rPr lang="cs-CZ" dirty="0">
                <a:hlinkClick r:id="rId3" tooltip="Formát knihy"/>
              </a:rPr>
              <a:t>formátem </a:t>
            </a:r>
            <a:r>
              <a:rPr lang="cs-CZ" dirty="0" smtClean="0">
                <a:hlinkClick r:id="rId3" tooltip="Formát knihy"/>
              </a:rPr>
              <a:t>knihy</a:t>
            </a:r>
            <a:r>
              <a:rPr lang="cs-CZ" dirty="0" smtClean="0"/>
              <a:t>) i </a:t>
            </a:r>
            <a:r>
              <a:rPr lang="cs-CZ" dirty="0"/>
              <a:t>vrozená šetrnost, kterou ostatně osvědčovali i </a:t>
            </a:r>
            <a:r>
              <a:rPr lang="cs-CZ" dirty="0">
                <a:hlinkClick r:id="rId4" tooltip="Knihvazač"/>
              </a:rPr>
              <a:t>knihvazači</a:t>
            </a:r>
            <a:r>
              <a:rPr lang="cs-CZ" dirty="0"/>
              <a:t> tím, že nepotištěný list při převazbě vyřízli, postupně přiváděly německé a italské </a:t>
            </a:r>
            <a:r>
              <a:rPr lang="cs-CZ" dirty="0">
                <a:hlinkClick r:id="rId5" tooltip="Sazeč"/>
              </a:rPr>
              <a:t>sazeče</a:t>
            </a:r>
            <a:r>
              <a:rPr lang="cs-CZ" dirty="0"/>
              <a:t> již před polovinou 60. let k pragmatičtějšímu řešení. </a:t>
            </a:r>
            <a:endParaRPr lang="cs-CZ" dirty="0" smtClean="0"/>
          </a:p>
          <a:p>
            <a:pPr marL="449263" lvl="2" indent="-382588"/>
            <a:r>
              <a:rPr lang="cs-CZ" dirty="0" smtClean="0"/>
              <a:t>Na </a:t>
            </a:r>
            <a:r>
              <a:rPr lang="cs-CZ" dirty="0"/>
              <a:t>prázdnou lícovou plochu vstupního listu počali umísťovat osamostatněný </a:t>
            </a:r>
            <a:r>
              <a:rPr lang="cs-CZ" dirty="0">
                <a:hlinkClick r:id="rId6" tooltip="Incipit"/>
              </a:rPr>
              <a:t>incipit</a:t>
            </a:r>
            <a:r>
              <a:rPr lang="cs-CZ"/>
              <a:t>. </a:t>
            </a:r>
            <a:endParaRPr lang="cs-CZ" smtClean="0"/>
          </a:p>
          <a:p>
            <a:pPr marL="449263" lvl="2" indent="-382588"/>
            <a:r>
              <a:rPr lang="cs-CZ" smtClean="0"/>
              <a:t>Tak </a:t>
            </a:r>
            <a:r>
              <a:rPr lang="cs-CZ" dirty="0"/>
              <a:t>vznikl titulní list s alespoň částečně řešenou </a:t>
            </a:r>
            <a:r>
              <a:rPr lang="cs-CZ" dirty="0">
                <a:hlinkClick r:id="rId7" tooltip="Titulní strana"/>
              </a:rPr>
              <a:t>titulní </a:t>
            </a:r>
            <a:r>
              <a:rPr lang="cs-CZ" dirty="0" smtClean="0">
                <a:hlinkClick r:id="rId7" tooltip="Titulní strana"/>
              </a:rPr>
              <a:t>stranou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sz="3600" dirty="0" smtClean="0"/>
              <a:t>Titulní list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38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3021"/>
          </a:xfrm>
        </p:spPr>
        <p:txBody>
          <a:bodyPr>
            <a:normAutofit/>
          </a:bodyPr>
          <a:lstStyle/>
          <a:p>
            <a:pPr marL="449263" lvl="2" indent="-382588"/>
            <a:r>
              <a:rPr lang="cs-CZ" dirty="0" smtClean="0"/>
              <a:t>Již </a:t>
            </a:r>
            <a:r>
              <a:rPr lang="cs-CZ" dirty="0"/>
              <a:t>nejstarší </a:t>
            </a:r>
            <a:r>
              <a:rPr lang="cs-CZ" dirty="0">
                <a:hlinkClick r:id="rId2" tooltip="Tiskař"/>
              </a:rPr>
              <a:t>tiskaři</a:t>
            </a:r>
            <a:r>
              <a:rPr lang="cs-CZ" dirty="0"/>
              <a:t> 15. století zjistili, že první list </a:t>
            </a:r>
            <a:r>
              <a:rPr lang="cs-CZ" dirty="0">
                <a:hlinkClick r:id="rId3" tooltip="Korpus"/>
              </a:rPr>
              <a:t>korpusu</a:t>
            </a:r>
            <a:r>
              <a:rPr lang="cs-CZ" dirty="0"/>
              <a:t> je zbytečně vystavován velkému mechanickému nebezpečí, a při obchodování nadto ještě znesnadňuje rychlou identifikaci knihy. </a:t>
            </a:r>
            <a:endParaRPr lang="cs-CZ" dirty="0" smtClean="0"/>
          </a:p>
          <a:p>
            <a:pPr marL="449263" lvl="2" indent="-382588"/>
            <a:r>
              <a:rPr lang="cs-CZ" dirty="0" smtClean="0"/>
              <a:t>Proto</a:t>
            </a:r>
            <a:r>
              <a:rPr lang="cs-CZ" dirty="0"/>
              <a:t> </a:t>
            </a:r>
            <a:r>
              <a:rPr lang="cs-CZ" dirty="0">
                <a:hlinkClick r:id="rId4" tooltip="Sazba"/>
              </a:rPr>
              <a:t>sazbu</a:t>
            </a:r>
            <a:r>
              <a:rPr lang="cs-CZ" dirty="0"/>
              <a:t> počátečního textu </a:t>
            </a:r>
            <a:r>
              <a:rPr lang="cs-CZ" dirty="0">
                <a:hlinkClick r:id="rId5" tooltip="Vyřazování sazby"/>
              </a:rPr>
              <a:t>vyřazovali</a:t>
            </a:r>
            <a:r>
              <a:rPr lang="cs-CZ" dirty="0"/>
              <a:t> tak, aby první list, v </a:t>
            </a:r>
            <a:r>
              <a:rPr lang="cs-CZ" dirty="0">
                <a:hlinkClick r:id="rId6" tooltip="Tisková forma"/>
              </a:rPr>
              <a:t>tiskové formě</a:t>
            </a:r>
            <a:r>
              <a:rPr lang="cs-CZ" dirty="0"/>
              <a:t> vykrytý </a:t>
            </a:r>
            <a:r>
              <a:rPr lang="cs-CZ" dirty="0">
                <a:hlinkClick r:id="rId7" tooltip="Písmové výplňky"/>
              </a:rPr>
              <a:t>písmovými výplňky</a:t>
            </a:r>
            <a:r>
              <a:rPr lang="cs-CZ" dirty="0"/>
              <a:t>, zůstal prázdný a fungoval jako ochrana první potištěné strany (odtud něm. výraz </a:t>
            </a:r>
            <a:r>
              <a:rPr lang="cs-CZ" dirty="0" err="1"/>
              <a:t>Schmutztitel</a:t>
            </a:r>
            <a:r>
              <a:rPr lang="cs-CZ" dirty="0"/>
              <a:t> pro ochranný předtitul). </a:t>
            </a:r>
            <a:endParaRPr 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cs-CZ" sz="3600" dirty="0" smtClean="0"/>
              <a:t>Titulní list</a:t>
            </a:r>
            <a:endParaRPr lang="cs-CZ" sz="3600" dirty="0"/>
          </a:p>
        </p:txBody>
      </p:sp>
      <p:pic>
        <p:nvPicPr>
          <p:cNvPr id="2050" name="Picture 2" descr="https://upload.wikimedia.org/wikipedia/commons/c/ce/Transparent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63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93021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BREKLE, H. E.: </a:t>
            </a:r>
            <a:r>
              <a:rPr lang="cs-CZ" dirty="0" err="1"/>
              <a:t>Das</a:t>
            </a:r>
            <a:r>
              <a:rPr lang="cs-CZ" dirty="0"/>
              <a:t> </a:t>
            </a:r>
            <a:r>
              <a:rPr lang="cs-CZ" dirty="0" err="1"/>
              <a:t>typographische</a:t>
            </a:r>
            <a:r>
              <a:rPr lang="cs-CZ" dirty="0"/>
              <a:t> </a:t>
            </a:r>
            <a:r>
              <a:rPr lang="cs-CZ" dirty="0" err="1"/>
              <a:t>Prinzip</a:t>
            </a:r>
            <a:r>
              <a:rPr lang="cs-CZ" dirty="0"/>
              <a:t>. </a:t>
            </a:r>
            <a:r>
              <a:rPr lang="cs-CZ" dirty="0" err="1"/>
              <a:t>Versuch</a:t>
            </a:r>
            <a:r>
              <a:rPr lang="cs-CZ" dirty="0"/>
              <a:t> </a:t>
            </a:r>
            <a:r>
              <a:rPr lang="cs-CZ" dirty="0" err="1"/>
              <a:t>einer</a:t>
            </a:r>
            <a:r>
              <a:rPr lang="cs-CZ" dirty="0"/>
              <a:t> </a:t>
            </a:r>
            <a:r>
              <a:rPr lang="cs-CZ" dirty="0" err="1"/>
              <a:t>Begriffsklärung</a:t>
            </a:r>
            <a:r>
              <a:rPr lang="cs-CZ" dirty="0"/>
              <a:t>. </a:t>
            </a:r>
            <a:r>
              <a:rPr lang="cs-CZ" dirty="0" err="1"/>
              <a:t>Gutenberg-Jahrbuch</a:t>
            </a:r>
            <a:r>
              <a:rPr lang="cs-CZ" dirty="0"/>
              <a:t> 1997, s. </a:t>
            </a:r>
            <a:r>
              <a:rPr lang="cs-CZ" dirty="0" smtClean="0"/>
              <a:t>58-63</a:t>
            </a:r>
          </a:p>
          <a:p>
            <a:r>
              <a:rPr lang="cs-CZ" dirty="0" smtClean="0"/>
              <a:t>BREKLE</a:t>
            </a:r>
            <a:r>
              <a:rPr lang="cs-CZ" dirty="0"/>
              <a:t>, H. E.: </a:t>
            </a:r>
            <a:r>
              <a:rPr lang="cs-CZ" dirty="0" err="1"/>
              <a:t>Eine</a:t>
            </a:r>
            <a:r>
              <a:rPr lang="cs-CZ" dirty="0"/>
              <a:t> </a:t>
            </a:r>
            <a:r>
              <a:rPr lang="cs-CZ" dirty="0" err="1"/>
              <a:t>weitere</a:t>
            </a:r>
            <a:r>
              <a:rPr lang="cs-CZ" dirty="0"/>
              <a:t> </a:t>
            </a:r>
            <a:r>
              <a:rPr lang="cs-CZ" dirty="0" err="1"/>
              <a:t>Spur</a:t>
            </a:r>
            <a:r>
              <a:rPr lang="cs-CZ" dirty="0"/>
              <a:t> </a:t>
            </a:r>
            <a:r>
              <a:rPr lang="cs-CZ" dirty="0" err="1"/>
              <a:t>einer</a:t>
            </a:r>
            <a:r>
              <a:rPr lang="cs-CZ" dirty="0"/>
              <a:t> </a:t>
            </a:r>
            <a:r>
              <a:rPr lang="cs-CZ" dirty="0" err="1"/>
              <a:t>typographischen</a:t>
            </a:r>
            <a:r>
              <a:rPr lang="cs-CZ" dirty="0"/>
              <a:t> </a:t>
            </a:r>
            <a:r>
              <a:rPr lang="cs-CZ" dirty="0" err="1"/>
              <a:t>Werkstatt</a:t>
            </a:r>
            <a:r>
              <a:rPr lang="cs-CZ" dirty="0"/>
              <a:t> </a:t>
            </a:r>
            <a:r>
              <a:rPr lang="cs-CZ" dirty="0" err="1"/>
              <a:t>beim</a:t>
            </a:r>
            <a:r>
              <a:rPr lang="cs-CZ" dirty="0"/>
              <a:t> </a:t>
            </a:r>
            <a:r>
              <a:rPr lang="cs-CZ" dirty="0" err="1"/>
              <a:t>Kloster</a:t>
            </a:r>
            <a:r>
              <a:rPr lang="cs-CZ" dirty="0"/>
              <a:t> </a:t>
            </a:r>
            <a:r>
              <a:rPr lang="cs-CZ" dirty="0" err="1"/>
              <a:t>Prüfening</a:t>
            </a:r>
            <a:r>
              <a:rPr lang="cs-CZ" dirty="0"/>
              <a:t> </a:t>
            </a:r>
            <a:r>
              <a:rPr lang="cs-CZ" dirty="0" err="1"/>
              <a:t>im</a:t>
            </a:r>
            <a:r>
              <a:rPr lang="cs-CZ" dirty="0"/>
              <a:t> 12. </a:t>
            </a:r>
            <a:r>
              <a:rPr lang="cs-CZ" dirty="0" err="1"/>
              <a:t>Jahrhundert</a:t>
            </a:r>
            <a:r>
              <a:rPr lang="cs-CZ" dirty="0"/>
              <a:t>. </a:t>
            </a:r>
            <a:r>
              <a:rPr lang="cs-CZ" dirty="0" err="1"/>
              <a:t>Gutenberg-Jahrbuch</a:t>
            </a:r>
            <a:r>
              <a:rPr lang="cs-CZ" dirty="0"/>
              <a:t> 1995, s. </a:t>
            </a:r>
            <a:r>
              <a:rPr lang="cs-CZ" dirty="0" smtClean="0"/>
              <a:t>23-26</a:t>
            </a:r>
          </a:p>
          <a:p>
            <a:r>
              <a:rPr lang="cs-CZ" dirty="0" smtClean="0"/>
              <a:t>CARTER</a:t>
            </a:r>
            <a:r>
              <a:rPr lang="cs-CZ" dirty="0"/>
              <a:t>, T. F.-GOODRICH, L. C.: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invention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printing</a:t>
            </a:r>
            <a:r>
              <a:rPr lang="cs-CZ" dirty="0"/>
              <a:t> in </a:t>
            </a:r>
            <a:r>
              <a:rPr lang="cs-CZ" dirty="0" err="1"/>
              <a:t>China</a:t>
            </a:r>
            <a:r>
              <a:rPr lang="cs-CZ" dirty="0"/>
              <a:t>, and </a:t>
            </a:r>
            <a:r>
              <a:rPr lang="cs-CZ" dirty="0" err="1"/>
              <a:t>its</a:t>
            </a:r>
            <a:r>
              <a:rPr lang="cs-CZ" dirty="0"/>
              <a:t> </a:t>
            </a:r>
            <a:r>
              <a:rPr lang="cs-CZ" dirty="0" err="1"/>
              <a:t>spread</a:t>
            </a:r>
            <a:r>
              <a:rPr lang="cs-CZ" dirty="0"/>
              <a:t> </a:t>
            </a:r>
            <a:r>
              <a:rPr lang="cs-CZ" dirty="0" err="1"/>
              <a:t>westward</a:t>
            </a:r>
            <a:r>
              <a:rPr lang="cs-CZ" i="1" dirty="0"/>
              <a:t>.</a:t>
            </a:r>
            <a:r>
              <a:rPr lang="cs-CZ" dirty="0"/>
              <a:t> New York </a:t>
            </a:r>
            <a:r>
              <a:rPr lang="cs-CZ" dirty="0" smtClean="0"/>
              <a:t>1955 </a:t>
            </a:r>
          </a:p>
          <a:p>
            <a:r>
              <a:rPr lang="cs-CZ" dirty="0" smtClean="0"/>
              <a:t>FUCHS</a:t>
            </a:r>
            <a:r>
              <a:rPr lang="cs-CZ" dirty="0"/>
              <a:t>, R. W. (</a:t>
            </a:r>
            <a:r>
              <a:rPr lang="cs-CZ" dirty="0" err="1"/>
              <a:t>ed</a:t>
            </a:r>
            <a:r>
              <a:rPr lang="cs-CZ" dirty="0"/>
              <a:t>.): </a:t>
            </a:r>
            <a:r>
              <a:rPr lang="cs-CZ" dirty="0" err="1"/>
              <a:t>Geschichte</a:t>
            </a:r>
            <a:r>
              <a:rPr lang="cs-CZ" dirty="0"/>
              <a:t> der </a:t>
            </a:r>
            <a:r>
              <a:rPr lang="cs-CZ" dirty="0" err="1"/>
              <a:t>Druckverfahren</a:t>
            </a:r>
            <a:r>
              <a:rPr lang="cs-CZ" dirty="0"/>
              <a:t>. </a:t>
            </a:r>
            <a:r>
              <a:rPr lang="cs-CZ" dirty="0" err="1"/>
              <a:t>Teil</a:t>
            </a:r>
            <a:r>
              <a:rPr lang="cs-CZ" dirty="0"/>
              <a:t> 1 </a:t>
            </a:r>
            <a:r>
              <a:rPr lang="cs-CZ" dirty="0" err="1"/>
              <a:t>Gerhardt</a:t>
            </a:r>
            <a:r>
              <a:rPr lang="cs-CZ" dirty="0"/>
              <a:t>, Cl. W.: </a:t>
            </a:r>
            <a:r>
              <a:rPr lang="cs-CZ" dirty="0" err="1"/>
              <a:t>Prägedruck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Siebdruck</a:t>
            </a:r>
            <a:r>
              <a:rPr lang="cs-CZ" dirty="0"/>
              <a:t>, </a:t>
            </a:r>
            <a:r>
              <a:rPr lang="cs-CZ" dirty="0" err="1"/>
              <a:t>Teil</a:t>
            </a:r>
            <a:r>
              <a:rPr lang="cs-CZ" dirty="0"/>
              <a:t> 2 </a:t>
            </a:r>
            <a:r>
              <a:rPr lang="cs-CZ" dirty="0" err="1"/>
              <a:t>Gerhardt</a:t>
            </a:r>
            <a:r>
              <a:rPr lang="cs-CZ" dirty="0"/>
              <a:t>, Cl. W.: Der </a:t>
            </a:r>
            <a:r>
              <a:rPr lang="cs-CZ" dirty="0" err="1"/>
              <a:t>Buchdruck</a:t>
            </a:r>
            <a:r>
              <a:rPr lang="cs-CZ" dirty="0"/>
              <a:t>, </a:t>
            </a:r>
            <a:r>
              <a:rPr lang="cs-CZ" dirty="0" err="1"/>
              <a:t>Teil</a:t>
            </a:r>
            <a:r>
              <a:rPr lang="cs-CZ" dirty="0"/>
              <a:t> 3 </a:t>
            </a:r>
            <a:r>
              <a:rPr lang="cs-CZ" dirty="0" err="1"/>
              <a:t>Lilien</a:t>
            </a:r>
            <a:r>
              <a:rPr lang="cs-CZ" dirty="0"/>
              <a:t>, O. M.-</a:t>
            </a:r>
            <a:r>
              <a:rPr lang="cs-CZ" dirty="0" err="1"/>
              <a:t>Gerhardt</a:t>
            </a:r>
            <a:r>
              <a:rPr lang="cs-CZ" dirty="0"/>
              <a:t>, Cl. W.: </a:t>
            </a:r>
            <a:r>
              <a:rPr lang="cs-CZ" dirty="0" err="1"/>
              <a:t>Tiefdruck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die</a:t>
            </a:r>
            <a:r>
              <a:rPr lang="cs-CZ" dirty="0"/>
              <a:t> </a:t>
            </a:r>
            <a:r>
              <a:rPr lang="cs-CZ" dirty="0" err="1"/>
              <a:t>kleineren</a:t>
            </a:r>
            <a:r>
              <a:rPr lang="cs-CZ" dirty="0"/>
              <a:t> </a:t>
            </a:r>
            <a:r>
              <a:rPr lang="cs-CZ" dirty="0" err="1"/>
              <a:t>Druckverfahren</a:t>
            </a:r>
            <a:r>
              <a:rPr lang="cs-CZ" dirty="0"/>
              <a:t>, </a:t>
            </a:r>
            <a:r>
              <a:rPr lang="cs-CZ" dirty="0" err="1"/>
              <a:t>Teil</a:t>
            </a:r>
            <a:r>
              <a:rPr lang="cs-CZ" dirty="0"/>
              <a:t> 4 </a:t>
            </a:r>
            <a:r>
              <a:rPr lang="cs-CZ" dirty="0" err="1"/>
              <a:t>Imiela</a:t>
            </a:r>
            <a:r>
              <a:rPr lang="cs-CZ" dirty="0"/>
              <a:t>, H. K.-</a:t>
            </a:r>
            <a:r>
              <a:rPr lang="cs-CZ" dirty="0" err="1"/>
              <a:t>Gerhardt</a:t>
            </a:r>
            <a:r>
              <a:rPr lang="cs-CZ" dirty="0"/>
              <a:t>, Cl. W.: Stein-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Offsetdruck</a:t>
            </a:r>
            <a:r>
              <a:rPr lang="cs-CZ" dirty="0"/>
              <a:t>. Stuttgart </a:t>
            </a:r>
            <a:r>
              <a:rPr lang="cs-CZ" dirty="0" smtClean="0"/>
              <a:t>1974-1993</a:t>
            </a:r>
          </a:p>
          <a:p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Doporučená literatura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082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93021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GECK</a:t>
            </a:r>
            <a:r>
              <a:rPr lang="cs-CZ" dirty="0"/>
              <a:t>, E.: Johannes </a:t>
            </a:r>
            <a:r>
              <a:rPr lang="cs-CZ" dirty="0" err="1"/>
              <a:t>Gutenberg</a:t>
            </a:r>
            <a:r>
              <a:rPr lang="cs-CZ" dirty="0"/>
              <a:t>. </a:t>
            </a:r>
            <a:r>
              <a:rPr lang="cs-CZ" dirty="0" err="1"/>
              <a:t>Vom</a:t>
            </a:r>
            <a:r>
              <a:rPr lang="cs-CZ" dirty="0"/>
              <a:t> </a:t>
            </a:r>
            <a:r>
              <a:rPr lang="cs-CZ" dirty="0" err="1"/>
              <a:t>Bleibuchstaben</a:t>
            </a:r>
            <a:r>
              <a:rPr lang="cs-CZ" dirty="0"/>
              <a:t> </a:t>
            </a:r>
            <a:r>
              <a:rPr lang="cs-CZ" dirty="0" err="1"/>
              <a:t>zum</a:t>
            </a:r>
            <a:r>
              <a:rPr lang="cs-CZ" dirty="0"/>
              <a:t> </a:t>
            </a:r>
            <a:r>
              <a:rPr lang="cs-CZ" dirty="0" err="1"/>
              <a:t>Computer</a:t>
            </a:r>
            <a:r>
              <a:rPr lang="cs-CZ" dirty="0"/>
              <a:t>. </a:t>
            </a:r>
            <a:r>
              <a:rPr lang="cs-CZ" dirty="0" err="1"/>
              <a:t>Bad</a:t>
            </a:r>
            <a:r>
              <a:rPr lang="cs-CZ" dirty="0"/>
              <a:t> </a:t>
            </a:r>
            <a:r>
              <a:rPr lang="cs-CZ" dirty="0" err="1"/>
              <a:t>Godesberg</a:t>
            </a:r>
            <a:r>
              <a:rPr lang="cs-CZ" dirty="0"/>
              <a:t> </a:t>
            </a:r>
            <a:r>
              <a:rPr lang="cs-CZ" dirty="0" smtClean="0"/>
              <a:t>1968</a:t>
            </a:r>
          </a:p>
          <a:p>
            <a:r>
              <a:rPr lang="cs-CZ" dirty="0" smtClean="0"/>
              <a:t>HUSUNG</a:t>
            </a:r>
            <a:r>
              <a:rPr lang="cs-CZ" dirty="0"/>
              <a:t>, M. J.: </a:t>
            </a:r>
            <a:r>
              <a:rPr lang="cs-CZ" dirty="0" err="1"/>
              <a:t>Neues</a:t>
            </a:r>
            <a:r>
              <a:rPr lang="cs-CZ" dirty="0"/>
              <a:t> </a:t>
            </a:r>
            <a:r>
              <a:rPr lang="cs-CZ" dirty="0" err="1"/>
              <a:t>Material</a:t>
            </a:r>
            <a:r>
              <a:rPr lang="cs-CZ" dirty="0"/>
              <a:t> </a:t>
            </a:r>
            <a:r>
              <a:rPr lang="cs-CZ" dirty="0" err="1"/>
              <a:t>zur</a:t>
            </a:r>
            <a:r>
              <a:rPr lang="cs-CZ" dirty="0"/>
              <a:t> </a:t>
            </a:r>
            <a:r>
              <a:rPr lang="cs-CZ" dirty="0" err="1"/>
              <a:t>Frage</a:t>
            </a:r>
            <a:r>
              <a:rPr lang="cs-CZ" dirty="0"/>
              <a:t> des </a:t>
            </a:r>
            <a:r>
              <a:rPr lang="cs-CZ" dirty="0" err="1"/>
              <a:t>Stempeldrucks</a:t>
            </a:r>
            <a:r>
              <a:rPr lang="cs-CZ" dirty="0"/>
              <a:t> vor </a:t>
            </a:r>
            <a:r>
              <a:rPr lang="cs-CZ" dirty="0" err="1"/>
              <a:t>Gutenberg</a:t>
            </a:r>
            <a:r>
              <a:rPr lang="cs-CZ" dirty="0"/>
              <a:t>. In: </a:t>
            </a:r>
            <a:r>
              <a:rPr lang="cs-CZ" dirty="0" err="1"/>
              <a:t>Gutenberg</a:t>
            </a:r>
            <a:r>
              <a:rPr lang="cs-CZ" dirty="0"/>
              <a:t> </a:t>
            </a:r>
            <a:r>
              <a:rPr lang="cs-CZ" dirty="0" err="1"/>
              <a:t>Festschrift</a:t>
            </a:r>
            <a:r>
              <a:rPr lang="cs-CZ" dirty="0"/>
              <a:t> </a:t>
            </a:r>
            <a:r>
              <a:rPr lang="cs-CZ" dirty="0" err="1"/>
              <a:t>zur</a:t>
            </a:r>
            <a:r>
              <a:rPr lang="cs-CZ" dirty="0"/>
              <a:t> </a:t>
            </a:r>
            <a:r>
              <a:rPr lang="cs-CZ" dirty="0" err="1"/>
              <a:t>Feier</a:t>
            </a:r>
            <a:r>
              <a:rPr lang="cs-CZ" dirty="0"/>
              <a:t> des 25 </a:t>
            </a:r>
            <a:r>
              <a:rPr lang="cs-CZ" dirty="0" err="1"/>
              <a:t>jaehrigen</a:t>
            </a:r>
            <a:r>
              <a:rPr lang="cs-CZ" dirty="0"/>
              <a:t> </a:t>
            </a:r>
            <a:r>
              <a:rPr lang="cs-CZ" dirty="0" err="1"/>
              <a:t>Bestehens</a:t>
            </a:r>
            <a:r>
              <a:rPr lang="cs-CZ" dirty="0"/>
              <a:t> des </a:t>
            </a:r>
            <a:r>
              <a:rPr lang="cs-CZ" dirty="0" err="1"/>
              <a:t>Gutenbergmuseums</a:t>
            </a:r>
            <a:r>
              <a:rPr lang="cs-CZ" dirty="0"/>
              <a:t> in </a:t>
            </a:r>
            <a:r>
              <a:rPr lang="cs-CZ" dirty="0" err="1"/>
              <a:t>Mainz</a:t>
            </a:r>
            <a:r>
              <a:rPr lang="cs-CZ" dirty="0"/>
              <a:t> (</a:t>
            </a:r>
            <a:r>
              <a:rPr lang="cs-CZ" dirty="0" err="1"/>
              <a:t>hrsg</a:t>
            </a:r>
            <a:r>
              <a:rPr lang="cs-CZ" dirty="0"/>
              <a:t>. von A. </a:t>
            </a:r>
            <a:r>
              <a:rPr lang="cs-CZ" dirty="0" err="1"/>
              <a:t>Ruppel</a:t>
            </a:r>
            <a:r>
              <a:rPr lang="cs-CZ" dirty="0"/>
              <a:t>). </a:t>
            </a:r>
            <a:r>
              <a:rPr lang="cs-CZ" dirty="0" err="1"/>
              <a:t>Mainz</a:t>
            </a:r>
            <a:r>
              <a:rPr lang="cs-CZ" dirty="0"/>
              <a:t> 1925, s. 66-72; J: Knihtisk je ruský vynález. </a:t>
            </a:r>
            <a:r>
              <a:rPr lang="cs-CZ" dirty="0" err="1"/>
              <a:t>Typografia</a:t>
            </a:r>
            <a:r>
              <a:rPr lang="cs-CZ" dirty="0"/>
              <a:t> 53, 1950 (</a:t>
            </a:r>
            <a:r>
              <a:rPr lang="cs-CZ" dirty="0" err="1"/>
              <a:t>nestr</a:t>
            </a:r>
            <a:r>
              <a:rPr lang="cs-CZ" dirty="0"/>
              <a:t>.); KABÁT, K.: Knihtisk a jeho vývoj v Československu. Praha </a:t>
            </a:r>
            <a:r>
              <a:rPr lang="cs-CZ" dirty="0" smtClean="0"/>
              <a:t>1936</a:t>
            </a:r>
          </a:p>
          <a:p>
            <a:r>
              <a:rPr lang="cs-CZ" dirty="0" smtClean="0"/>
              <a:t>LEHMANN-HAUPT</a:t>
            </a:r>
            <a:r>
              <a:rPr lang="cs-CZ" dirty="0"/>
              <a:t>, H.: </a:t>
            </a:r>
            <a:r>
              <a:rPr lang="cs-CZ" dirty="0" err="1"/>
              <a:t>Englische</a:t>
            </a:r>
            <a:r>
              <a:rPr lang="cs-CZ" dirty="0"/>
              <a:t> </a:t>
            </a:r>
            <a:r>
              <a:rPr lang="cs-CZ" dirty="0" err="1"/>
              <a:t>Holzstempel-alphabete</a:t>
            </a:r>
            <a:r>
              <a:rPr lang="cs-CZ" dirty="0"/>
              <a:t> des XIII. </a:t>
            </a:r>
            <a:r>
              <a:rPr lang="cs-CZ" dirty="0" err="1"/>
              <a:t>Jahrhunderts</a:t>
            </a:r>
            <a:r>
              <a:rPr lang="cs-CZ" dirty="0"/>
              <a:t>. </a:t>
            </a:r>
            <a:r>
              <a:rPr lang="cs-CZ" dirty="0" err="1"/>
              <a:t>Gutenberg-Jahrbuch</a:t>
            </a:r>
            <a:r>
              <a:rPr lang="cs-CZ" dirty="0"/>
              <a:t> 1940, s. </a:t>
            </a:r>
            <a:r>
              <a:rPr lang="cs-CZ" dirty="0" smtClean="0"/>
              <a:t>93-97 </a:t>
            </a:r>
          </a:p>
          <a:p>
            <a:r>
              <a:rPr lang="cs-CZ" dirty="0" smtClean="0"/>
              <a:t>LIMBURG</a:t>
            </a:r>
            <a:r>
              <a:rPr lang="cs-CZ" dirty="0"/>
              <a:t>, H. (</a:t>
            </a:r>
            <a:r>
              <a:rPr lang="cs-CZ" dirty="0" err="1"/>
              <a:t>ed</a:t>
            </a:r>
            <a:r>
              <a:rPr lang="cs-CZ" dirty="0"/>
              <a:t>.): </a:t>
            </a:r>
            <a:r>
              <a:rPr lang="cs-CZ" dirty="0" err="1"/>
              <a:t>Ars</a:t>
            </a:r>
            <a:r>
              <a:rPr lang="cs-CZ" dirty="0"/>
              <a:t> </a:t>
            </a:r>
            <a:r>
              <a:rPr lang="cs-CZ" dirty="0" err="1"/>
              <a:t>impressoria</a:t>
            </a:r>
            <a:r>
              <a:rPr lang="cs-CZ" dirty="0"/>
              <a:t>. </a:t>
            </a:r>
            <a:r>
              <a:rPr lang="cs-CZ" dirty="0" err="1"/>
              <a:t>Entstehung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Entwicklung</a:t>
            </a:r>
            <a:r>
              <a:rPr lang="cs-CZ" dirty="0"/>
              <a:t> des </a:t>
            </a:r>
            <a:r>
              <a:rPr lang="cs-CZ" dirty="0" err="1"/>
              <a:t>Buchdrucks</a:t>
            </a:r>
            <a:r>
              <a:rPr lang="cs-CZ" dirty="0"/>
              <a:t>. </a:t>
            </a:r>
            <a:r>
              <a:rPr lang="cs-CZ" dirty="0" err="1"/>
              <a:t>Eine</a:t>
            </a:r>
            <a:r>
              <a:rPr lang="cs-CZ" dirty="0"/>
              <a:t> </a:t>
            </a:r>
            <a:r>
              <a:rPr lang="cs-CZ" dirty="0" err="1"/>
              <a:t>internationale</a:t>
            </a:r>
            <a:r>
              <a:rPr lang="cs-CZ" dirty="0"/>
              <a:t> </a:t>
            </a:r>
            <a:r>
              <a:rPr lang="cs-CZ" dirty="0" err="1"/>
              <a:t>Festgabe</a:t>
            </a:r>
            <a:r>
              <a:rPr lang="cs-CZ" dirty="0"/>
              <a:t> </a:t>
            </a:r>
            <a:r>
              <a:rPr lang="cs-CZ" dirty="0" err="1"/>
              <a:t>für</a:t>
            </a:r>
            <a:r>
              <a:rPr lang="cs-CZ" dirty="0"/>
              <a:t> Severin </a:t>
            </a:r>
            <a:r>
              <a:rPr lang="cs-CZ" dirty="0" err="1"/>
              <a:t>Corsten</a:t>
            </a:r>
            <a:r>
              <a:rPr lang="cs-CZ" dirty="0"/>
              <a:t> </a:t>
            </a:r>
            <a:r>
              <a:rPr lang="cs-CZ" dirty="0" err="1"/>
              <a:t>zum</a:t>
            </a:r>
            <a:r>
              <a:rPr lang="cs-CZ" dirty="0"/>
              <a:t> 65. </a:t>
            </a:r>
            <a:r>
              <a:rPr lang="cs-CZ" dirty="0" err="1"/>
              <a:t>Geburtstag</a:t>
            </a:r>
            <a:r>
              <a:rPr lang="cs-CZ" dirty="0"/>
              <a:t>. </a:t>
            </a:r>
            <a:r>
              <a:rPr lang="cs-CZ" dirty="0" err="1"/>
              <a:t>München</a:t>
            </a:r>
            <a:r>
              <a:rPr lang="cs-CZ" dirty="0"/>
              <a:t> </a:t>
            </a:r>
            <a:r>
              <a:rPr lang="cs-CZ" dirty="0" smtClean="0"/>
              <a:t>1986</a:t>
            </a:r>
          </a:p>
          <a:p>
            <a:r>
              <a:rPr lang="cs-CZ" dirty="0" smtClean="0"/>
              <a:t>RUPPEL</a:t>
            </a:r>
            <a:r>
              <a:rPr lang="cs-CZ" dirty="0"/>
              <a:t>, A.: </a:t>
            </a:r>
            <a:r>
              <a:rPr lang="cs-CZ" dirty="0" err="1"/>
              <a:t>Wer</a:t>
            </a:r>
            <a:r>
              <a:rPr lang="cs-CZ" dirty="0"/>
              <a:t> </a:t>
            </a:r>
            <a:r>
              <a:rPr lang="cs-CZ" dirty="0" err="1"/>
              <a:t>war</a:t>
            </a:r>
            <a:r>
              <a:rPr lang="cs-CZ" dirty="0"/>
              <a:t> der </a:t>
            </a:r>
            <a:r>
              <a:rPr lang="cs-CZ" dirty="0" err="1"/>
              <a:t>wirkliche</a:t>
            </a:r>
            <a:r>
              <a:rPr lang="cs-CZ" dirty="0"/>
              <a:t> </a:t>
            </a:r>
            <a:r>
              <a:rPr lang="cs-CZ" dirty="0" err="1"/>
              <a:t>Erfinder</a:t>
            </a:r>
            <a:r>
              <a:rPr lang="cs-CZ" dirty="0"/>
              <a:t> der </a:t>
            </a:r>
            <a:r>
              <a:rPr lang="cs-CZ" dirty="0" err="1"/>
              <a:t>Buchdruckerkunst</a:t>
            </a:r>
            <a:r>
              <a:rPr lang="cs-CZ" dirty="0"/>
              <a:t>? </a:t>
            </a:r>
            <a:r>
              <a:rPr lang="cs-CZ" dirty="0" err="1"/>
              <a:t>Mainz</a:t>
            </a:r>
            <a:r>
              <a:rPr lang="cs-CZ" dirty="0"/>
              <a:t> </a:t>
            </a:r>
            <a:r>
              <a:rPr lang="cs-CZ" dirty="0" smtClean="0"/>
              <a:t>1964</a:t>
            </a:r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Doporučená literatura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162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93021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SCHMIDT-KÜNSEMÜLLER</a:t>
            </a:r>
            <a:r>
              <a:rPr lang="cs-CZ" dirty="0"/>
              <a:t>, Fr. A.: Die </a:t>
            </a:r>
            <a:r>
              <a:rPr lang="cs-CZ" dirty="0" err="1"/>
              <a:t>Erfindung</a:t>
            </a:r>
            <a:r>
              <a:rPr lang="cs-CZ" dirty="0"/>
              <a:t> des </a:t>
            </a:r>
            <a:r>
              <a:rPr lang="cs-CZ" dirty="0" err="1"/>
              <a:t>Buchdrucks</a:t>
            </a:r>
            <a:r>
              <a:rPr lang="cs-CZ" dirty="0"/>
              <a:t> </a:t>
            </a:r>
            <a:r>
              <a:rPr lang="cs-CZ" dirty="0" err="1"/>
              <a:t>als</a:t>
            </a:r>
            <a:r>
              <a:rPr lang="cs-CZ" dirty="0"/>
              <a:t> </a:t>
            </a:r>
            <a:r>
              <a:rPr lang="cs-CZ" dirty="0" err="1"/>
              <a:t>technisches</a:t>
            </a:r>
            <a:r>
              <a:rPr lang="cs-CZ" dirty="0"/>
              <a:t> </a:t>
            </a:r>
            <a:r>
              <a:rPr lang="cs-CZ" dirty="0" err="1"/>
              <a:t>Phänomen</a:t>
            </a:r>
            <a:r>
              <a:rPr lang="cs-CZ" dirty="0"/>
              <a:t>. </a:t>
            </a:r>
            <a:r>
              <a:rPr lang="cs-CZ" dirty="0" err="1"/>
              <a:t>Mainz</a:t>
            </a:r>
            <a:r>
              <a:rPr lang="cs-CZ" dirty="0"/>
              <a:t> </a:t>
            </a:r>
            <a:r>
              <a:rPr lang="cs-CZ" dirty="0" smtClean="0"/>
              <a:t>1951 </a:t>
            </a:r>
          </a:p>
          <a:p>
            <a:r>
              <a:rPr lang="cs-CZ" dirty="0" smtClean="0"/>
              <a:t>TĚPLOV</a:t>
            </a:r>
            <a:r>
              <a:rPr lang="cs-CZ" dirty="0"/>
              <a:t>, L.-NĚMIROVSKIJ, E.: </a:t>
            </a:r>
            <a:r>
              <a:rPr lang="cs-CZ" dirty="0" err="1"/>
              <a:t>Knigopečatanije-russkoje</a:t>
            </a:r>
            <a:r>
              <a:rPr lang="cs-CZ" dirty="0"/>
              <a:t> </a:t>
            </a:r>
            <a:r>
              <a:rPr lang="cs-CZ" dirty="0" err="1"/>
              <a:t>izobretenije</a:t>
            </a:r>
            <a:r>
              <a:rPr lang="cs-CZ" dirty="0"/>
              <a:t>. </a:t>
            </a:r>
            <a:r>
              <a:rPr lang="cs-CZ" dirty="0" err="1"/>
              <a:t>Litěraturnaja</a:t>
            </a:r>
            <a:r>
              <a:rPr lang="cs-CZ" dirty="0"/>
              <a:t> </a:t>
            </a:r>
            <a:r>
              <a:rPr lang="cs-CZ" dirty="0" err="1"/>
              <a:t>gazeta</a:t>
            </a:r>
            <a:r>
              <a:rPr lang="cs-CZ" dirty="0"/>
              <a:t> 27, 1950, s. </a:t>
            </a:r>
            <a:r>
              <a:rPr lang="cs-CZ" dirty="0" smtClean="0"/>
              <a:t>2</a:t>
            </a:r>
          </a:p>
          <a:p>
            <a:r>
              <a:rPr lang="cs-CZ" dirty="0" smtClean="0"/>
              <a:t>TSCHICHOLD</a:t>
            </a:r>
            <a:r>
              <a:rPr lang="cs-CZ" dirty="0"/>
              <a:t>, J.: Der </a:t>
            </a:r>
            <a:r>
              <a:rPr lang="cs-CZ" dirty="0" err="1"/>
              <a:t>chinesische</a:t>
            </a:r>
            <a:r>
              <a:rPr lang="cs-CZ" dirty="0"/>
              <a:t> </a:t>
            </a:r>
            <a:r>
              <a:rPr lang="cs-CZ" dirty="0" err="1"/>
              <a:t>Stempel</a:t>
            </a:r>
            <a:r>
              <a:rPr lang="cs-CZ" dirty="0"/>
              <a:t>. </a:t>
            </a:r>
            <a:r>
              <a:rPr lang="cs-CZ" dirty="0" err="1"/>
              <a:t>Ursprung</a:t>
            </a:r>
            <a:r>
              <a:rPr lang="cs-CZ" dirty="0"/>
              <a:t> des </a:t>
            </a:r>
            <a:r>
              <a:rPr lang="cs-CZ" dirty="0" err="1"/>
              <a:t>Buchdrucks</a:t>
            </a:r>
            <a:r>
              <a:rPr lang="cs-CZ" dirty="0"/>
              <a:t>. </a:t>
            </a:r>
            <a:r>
              <a:rPr lang="cs-CZ" dirty="0" err="1"/>
              <a:t>Basel</a:t>
            </a:r>
            <a:r>
              <a:rPr lang="cs-CZ" dirty="0"/>
              <a:t> </a:t>
            </a:r>
            <a:r>
              <a:rPr lang="cs-CZ" dirty="0" smtClean="0"/>
              <a:t>1972</a:t>
            </a:r>
          </a:p>
          <a:p>
            <a:r>
              <a:rPr lang="cs-CZ" dirty="0" smtClean="0"/>
              <a:t>WILLIAMS</a:t>
            </a:r>
            <a:r>
              <a:rPr lang="cs-CZ" dirty="0"/>
              <a:t>, T. I.: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history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invention</a:t>
            </a:r>
            <a:r>
              <a:rPr lang="cs-CZ" dirty="0"/>
              <a:t>. New York </a:t>
            </a:r>
            <a:r>
              <a:rPr lang="cs-CZ" dirty="0" smtClean="0"/>
              <a:t>1987</a:t>
            </a:r>
          </a:p>
          <a:p>
            <a:r>
              <a:rPr lang="cs-CZ" dirty="0" smtClean="0"/>
              <a:t>WINKLER</a:t>
            </a:r>
            <a:r>
              <a:rPr lang="cs-CZ" dirty="0"/>
              <a:t>, Fr.: </a:t>
            </a:r>
            <a:r>
              <a:rPr lang="cs-CZ" dirty="0" err="1"/>
              <a:t>Vorbilder</a:t>
            </a:r>
            <a:r>
              <a:rPr lang="cs-CZ" dirty="0"/>
              <a:t> </a:t>
            </a:r>
            <a:r>
              <a:rPr lang="cs-CZ" dirty="0" err="1"/>
              <a:t>primitiver</a:t>
            </a:r>
            <a:r>
              <a:rPr lang="cs-CZ" dirty="0"/>
              <a:t> </a:t>
            </a:r>
            <a:r>
              <a:rPr lang="cs-CZ" dirty="0" err="1"/>
              <a:t>Holzschnitte</a:t>
            </a:r>
            <a:r>
              <a:rPr lang="cs-CZ" dirty="0"/>
              <a:t>. </a:t>
            </a:r>
            <a:r>
              <a:rPr lang="cs-CZ" dirty="0" err="1"/>
              <a:t>Zeitschrift</a:t>
            </a:r>
            <a:r>
              <a:rPr lang="cs-CZ" dirty="0"/>
              <a:t> </a:t>
            </a:r>
            <a:r>
              <a:rPr lang="cs-CZ" dirty="0" err="1"/>
              <a:t>für</a:t>
            </a:r>
            <a:r>
              <a:rPr lang="cs-CZ" dirty="0"/>
              <a:t> </a:t>
            </a:r>
            <a:r>
              <a:rPr lang="cs-CZ" dirty="0" err="1"/>
              <a:t>Kunstwissenschaft</a:t>
            </a:r>
            <a:r>
              <a:rPr lang="cs-CZ" dirty="0"/>
              <a:t> 12, 1958, s. </a:t>
            </a:r>
            <a:r>
              <a:rPr lang="cs-CZ" dirty="0" smtClean="0"/>
              <a:t>37-50</a:t>
            </a:r>
          </a:p>
          <a:p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Doporučená literatura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678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93021"/>
          </a:xfrm>
        </p:spPr>
        <p:txBody>
          <a:bodyPr>
            <a:normAutofit/>
          </a:bodyPr>
          <a:lstStyle/>
          <a:p>
            <a:r>
              <a:rPr lang="cs-CZ" dirty="0" smtClean="0"/>
              <a:t>WOLF</a:t>
            </a:r>
            <a:r>
              <a:rPr lang="cs-CZ" dirty="0"/>
              <a:t>, H.-J.: </a:t>
            </a:r>
            <a:r>
              <a:rPr lang="cs-CZ" dirty="0" err="1"/>
              <a:t>Geschichte</a:t>
            </a:r>
            <a:r>
              <a:rPr lang="cs-CZ" dirty="0"/>
              <a:t> der </a:t>
            </a:r>
            <a:r>
              <a:rPr lang="cs-CZ" dirty="0" err="1"/>
              <a:t>Druckverfahren</a:t>
            </a:r>
            <a:r>
              <a:rPr lang="cs-CZ" dirty="0"/>
              <a:t>. </a:t>
            </a:r>
            <a:r>
              <a:rPr lang="cs-CZ" dirty="0" err="1"/>
              <a:t>Historische</a:t>
            </a:r>
            <a:r>
              <a:rPr lang="cs-CZ" dirty="0"/>
              <a:t> </a:t>
            </a:r>
            <a:r>
              <a:rPr lang="cs-CZ" dirty="0" err="1"/>
              <a:t>Grundlagen</a:t>
            </a:r>
            <a:r>
              <a:rPr lang="cs-CZ" dirty="0"/>
              <a:t>, </a:t>
            </a:r>
            <a:r>
              <a:rPr lang="cs-CZ" dirty="0" err="1"/>
              <a:t>Portraits</a:t>
            </a:r>
            <a:r>
              <a:rPr lang="cs-CZ" dirty="0"/>
              <a:t>, Technologie. </a:t>
            </a:r>
            <a:r>
              <a:rPr lang="cs-CZ" dirty="0" err="1"/>
              <a:t>Elchingen</a:t>
            </a:r>
            <a:r>
              <a:rPr lang="cs-CZ" dirty="0"/>
              <a:t> </a:t>
            </a:r>
            <a:r>
              <a:rPr lang="cs-CZ" dirty="0" smtClean="0"/>
              <a:t>1992</a:t>
            </a:r>
          </a:p>
          <a:p>
            <a:r>
              <a:rPr lang="cs-CZ" dirty="0" smtClean="0"/>
              <a:t>WOLF</a:t>
            </a:r>
            <a:r>
              <a:rPr lang="cs-CZ" dirty="0"/>
              <a:t>, H.-J.: Schwarze Kunst. </a:t>
            </a:r>
            <a:r>
              <a:rPr lang="cs-CZ" dirty="0" err="1"/>
              <a:t>Eine</a:t>
            </a:r>
            <a:r>
              <a:rPr lang="cs-CZ" dirty="0"/>
              <a:t> </a:t>
            </a:r>
            <a:r>
              <a:rPr lang="cs-CZ" dirty="0" err="1"/>
              <a:t>illustrierte</a:t>
            </a:r>
            <a:r>
              <a:rPr lang="cs-CZ" dirty="0"/>
              <a:t> </a:t>
            </a:r>
            <a:r>
              <a:rPr lang="cs-CZ" dirty="0" err="1"/>
              <a:t>Geschichte</a:t>
            </a:r>
            <a:r>
              <a:rPr lang="cs-CZ" dirty="0"/>
              <a:t> der </a:t>
            </a:r>
            <a:r>
              <a:rPr lang="cs-CZ" dirty="0" err="1"/>
              <a:t>Druckverfahren</a:t>
            </a:r>
            <a:r>
              <a:rPr lang="cs-CZ" dirty="0"/>
              <a:t>. Frankfurt/M. 1981 (</a:t>
            </a:r>
            <a:r>
              <a:rPr lang="cs-CZ" dirty="0" err="1"/>
              <a:t>repr</a:t>
            </a:r>
            <a:r>
              <a:rPr lang="cs-CZ" dirty="0"/>
              <a:t>. </a:t>
            </a:r>
            <a:r>
              <a:rPr lang="cs-CZ" dirty="0" err="1"/>
              <a:t>Dornstadt</a:t>
            </a:r>
            <a:r>
              <a:rPr lang="cs-CZ" dirty="0"/>
              <a:t> </a:t>
            </a:r>
            <a:r>
              <a:rPr lang="cs-CZ" dirty="0" smtClean="0"/>
              <a:t>1988)</a:t>
            </a:r>
          </a:p>
          <a:p>
            <a:r>
              <a:rPr lang="cs-CZ" dirty="0" smtClean="0"/>
              <a:t>ZAHÁLKA</a:t>
            </a:r>
            <a:r>
              <a:rPr lang="cs-CZ" dirty="0"/>
              <a:t>, Fr.: Přehled knihtisku. Praha </a:t>
            </a:r>
            <a:r>
              <a:rPr lang="cs-CZ" dirty="0" smtClean="0"/>
              <a:t>1952</a:t>
            </a:r>
          </a:p>
          <a:p>
            <a:r>
              <a:rPr lang="cs-CZ" dirty="0" smtClean="0"/>
              <a:t>ZEDLER</a:t>
            </a:r>
            <a:r>
              <a:rPr lang="cs-CZ" dirty="0"/>
              <a:t>, G.: Von </a:t>
            </a:r>
            <a:r>
              <a:rPr lang="cs-CZ" dirty="0" err="1"/>
              <a:t>Coster</a:t>
            </a:r>
            <a:r>
              <a:rPr lang="cs-CZ" dirty="0"/>
              <a:t> </a:t>
            </a:r>
            <a:r>
              <a:rPr lang="cs-CZ" dirty="0" err="1"/>
              <a:t>zu</a:t>
            </a:r>
            <a:r>
              <a:rPr lang="cs-CZ" dirty="0"/>
              <a:t> </a:t>
            </a:r>
            <a:r>
              <a:rPr lang="cs-CZ" dirty="0" err="1"/>
              <a:t>Gutenberg</a:t>
            </a:r>
            <a:r>
              <a:rPr lang="cs-CZ" dirty="0"/>
              <a:t>. </a:t>
            </a:r>
            <a:r>
              <a:rPr lang="cs-CZ" dirty="0" err="1"/>
              <a:t>Leipzig</a:t>
            </a:r>
            <a:r>
              <a:rPr lang="cs-CZ" dirty="0"/>
              <a:t> </a:t>
            </a:r>
            <a:r>
              <a:rPr lang="cs-CZ" dirty="0" smtClean="0"/>
              <a:t>1921</a:t>
            </a:r>
            <a:endParaRPr lang="cs-CZ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Doporučená literatura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879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93021"/>
          </a:xfrm>
        </p:spPr>
        <p:txBody>
          <a:bodyPr>
            <a:normAutofit/>
          </a:bodyPr>
          <a:lstStyle/>
          <a:p>
            <a:r>
              <a:rPr lang="cs-CZ" dirty="0"/>
              <a:t>BORM, W.: </a:t>
            </a:r>
            <a:r>
              <a:rPr lang="cs-CZ" dirty="0" err="1"/>
              <a:t>Incunabula</a:t>
            </a:r>
            <a:r>
              <a:rPr lang="cs-CZ" dirty="0"/>
              <a:t> </a:t>
            </a:r>
            <a:r>
              <a:rPr lang="cs-CZ" dirty="0" err="1"/>
              <a:t>Guelferbytana</a:t>
            </a:r>
            <a:r>
              <a:rPr lang="cs-CZ" dirty="0"/>
              <a:t>. </a:t>
            </a:r>
            <a:r>
              <a:rPr lang="cs-CZ" dirty="0" err="1"/>
              <a:t>Blockbücher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Wiegendrucke</a:t>
            </a:r>
            <a:r>
              <a:rPr lang="cs-CZ" dirty="0"/>
              <a:t> der </a:t>
            </a:r>
            <a:r>
              <a:rPr lang="cs-CZ" dirty="0" err="1"/>
              <a:t>Herzog</a:t>
            </a:r>
            <a:r>
              <a:rPr lang="cs-CZ" dirty="0"/>
              <a:t> August </a:t>
            </a:r>
            <a:r>
              <a:rPr lang="cs-CZ" dirty="0" err="1"/>
              <a:t>Bibliothek</a:t>
            </a:r>
            <a:r>
              <a:rPr lang="cs-CZ" dirty="0"/>
              <a:t> </a:t>
            </a:r>
            <a:r>
              <a:rPr lang="cs-CZ" dirty="0" err="1"/>
              <a:t>Wolfenbüttel</a:t>
            </a:r>
            <a:r>
              <a:rPr lang="cs-CZ" dirty="0"/>
              <a:t>. Wiesbaden </a:t>
            </a:r>
            <a:r>
              <a:rPr lang="cs-CZ" dirty="0" smtClean="0"/>
              <a:t>1990</a:t>
            </a:r>
          </a:p>
          <a:p>
            <a:r>
              <a:rPr lang="cs-CZ" dirty="0" smtClean="0"/>
              <a:t>JASPERS</a:t>
            </a:r>
            <a:r>
              <a:rPr lang="cs-CZ" dirty="0"/>
              <a:t>, G. J.: De </a:t>
            </a:r>
            <a:r>
              <a:rPr lang="cs-CZ" dirty="0" err="1"/>
              <a:t>blokboeken</a:t>
            </a:r>
            <a:r>
              <a:rPr lang="cs-CZ" dirty="0"/>
              <a:t> en </a:t>
            </a:r>
            <a:r>
              <a:rPr lang="cs-CZ" dirty="0" err="1"/>
              <a:t>incunabelen</a:t>
            </a:r>
            <a:r>
              <a:rPr lang="cs-CZ" dirty="0"/>
              <a:t> in </a:t>
            </a:r>
            <a:r>
              <a:rPr lang="cs-CZ" dirty="0" err="1"/>
              <a:t>Haarlems</a:t>
            </a:r>
            <a:r>
              <a:rPr lang="cs-CZ" dirty="0"/>
              <a:t> Libry. </a:t>
            </a:r>
            <a:r>
              <a:rPr lang="cs-CZ" dirty="0" err="1"/>
              <a:t>Haarlem</a:t>
            </a:r>
            <a:r>
              <a:rPr lang="cs-CZ" dirty="0"/>
              <a:t> </a:t>
            </a:r>
            <a:r>
              <a:rPr lang="cs-CZ" dirty="0" smtClean="0"/>
              <a:t>1988</a:t>
            </a:r>
          </a:p>
          <a:p>
            <a:r>
              <a:rPr lang="cs-CZ" dirty="0" smtClean="0"/>
              <a:t>SCHREIBER</a:t>
            </a:r>
            <a:r>
              <a:rPr lang="cs-CZ" dirty="0"/>
              <a:t>, W. L.: </a:t>
            </a:r>
            <a:r>
              <a:rPr lang="cs-CZ" dirty="0" err="1"/>
              <a:t>Handbuch</a:t>
            </a:r>
            <a:r>
              <a:rPr lang="cs-CZ" dirty="0"/>
              <a:t> der </a:t>
            </a:r>
            <a:r>
              <a:rPr lang="cs-CZ" dirty="0" err="1"/>
              <a:t>Holz</a:t>
            </a:r>
            <a:r>
              <a:rPr lang="cs-CZ" dirty="0"/>
              <a:t>-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Metallschnitte</a:t>
            </a:r>
            <a:r>
              <a:rPr lang="cs-CZ" dirty="0"/>
              <a:t> des XV. </a:t>
            </a:r>
            <a:r>
              <a:rPr lang="cs-CZ" dirty="0" err="1"/>
              <a:t>Jahrhunderts</a:t>
            </a:r>
            <a:r>
              <a:rPr lang="cs-CZ" dirty="0"/>
              <a:t>. </a:t>
            </a:r>
            <a:r>
              <a:rPr lang="cs-CZ" dirty="0" err="1"/>
              <a:t>Bd</a:t>
            </a:r>
            <a:r>
              <a:rPr lang="cs-CZ" dirty="0"/>
              <a:t>. 1-8. </a:t>
            </a:r>
            <a:r>
              <a:rPr lang="cs-CZ" dirty="0" err="1"/>
              <a:t>Leipzig</a:t>
            </a:r>
            <a:r>
              <a:rPr lang="cs-CZ" dirty="0"/>
              <a:t> 1926-1930 (</a:t>
            </a:r>
            <a:r>
              <a:rPr lang="cs-CZ" dirty="0" err="1"/>
              <a:t>repr</a:t>
            </a:r>
            <a:r>
              <a:rPr lang="cs-CZ" dirty="0"/>
              <a:t>. Stuttgart 1969-1976 v 11 svazcích).</a:t>
            </a: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Doporučená literatura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503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8490" y="2364979"/>
            <a:ext cx="7745505" cy="4493021"/>
          </a:xfrm>
        </p:spPr>
        <p:txBody>
          <a:bodyPr>
            <a:normAutofit/>
          </a:bodyPr>
          <a:lstStyle/>
          <a:p>
            <a:r>
              <a:rPr lang="de-DE" dirty="0"/>
              <a:t>DOBRAS, W. (red.): Gutenberg. </a:t>
            </a:r>
            <a:r>
              <a:rPr lang="de-DE" dirty="0" err="1"/>
              <a:t>Aventur</a:t>
            </a:r>
            <a:r>
              <a:rPr lang="de-DE" dirty="0"/>
              <a:t> und Kunst. Vom Geheimunternehmen zur ersten Medienrevolution. Mainz </a:t>
            </a:r>
            <a:r>
              <a:rPr lang="de-DE" dirty="0" smtClean="0"/>
              <a:t>2000</a:t>
            </a:r>
            <a:endParaRPr lang="cs-CZ" dirty="0"/>
          </a:p>
          <a:p>
            <a:r>
              <a:rPr lang="de-DE" dirty="0"/>
              <a:t>FÜSSEL, St.: Gutenberg und seine Wirkung. Frankfurt/M.-Leipzig 1999 (</a:t>
            </a:r>
            <a:r>
              <a:rPr lang="de-DE" dirty="0" err="1"/>
              <a:t>repr</a:t>
            </a:r>
            <a:r>
              <a:rPr lang="de-DE" dirty="0"/>
              <a:t>. Göttingen 2000</a:t>
            </a:r>
            <a:r>
              <a:rPr lang="de-DE" dirty="0" smtClean="0"/>
              <a:t>)</a:t>
            </a:r>
            <a:endParaRPr lang="cs-CZ" dirty="0" smtClean="0"/>
          </a:p>
          <a:p>
            <a:r>
              <a:rPr lang="de-DE" dirty="0"/>
              <a:t>VENZKE, A.: Johannes Gutenberg. Der Erfinder des Buchdrucks und seine Zeit. Zürich 1993 (</a:t>
            </a:r>
            <a:r>
              <a:rPr lang="de-DE" dirty="0" err="1"/>
              <a:t>repr</a:t>
            </a:r>
            <a:r>
              <a:rPr lang="de-DE" dirty="0"/>
              <a:t>. München 2000</a:t>
            </a:r>
            <a:r>
              <a:rPr lang="de-DE" dirty="0" smtClean="0"/>
              <a:t>)</a:t>
            </a:r>
            <a:endParaRPr lang="cs-CZ" dirty="0" smtClean="0"/>
          </a:p>
          <a:p>
            <a:r>
              <a:rPr lang="de-DE" dirty="0"/>
              <a:t>CORSTEN, S.: Die Gutenbergbibel in heutiger Sicht. Köln 1980</a:t>
            </a: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Doporučená literatura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225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8490" y="2364979"/>
            <a:ext cx="7745505" cy="4493021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HAIN, L.: Repertorium </a:t>
            </a:r>
            <a:r>
              <a:rPr lang="cs-CZ" dirty="0" err="1"/>
              <a:t>bibliographicum</a:t>
            </a:r>
            <a:r>
              <a:rPr lang="cs-CZ" dirty="0"/>
              <a:t>, in quo </a:t>
            </a:r>
            <a:r>
              <a:rPr lang="cs-CZ" dirty="0" err="1"/>
              <a:t>libri</a:t>
            </a:r>
            <a:r>
              <a:rPr lang="cs-CZ" dirty="0"/>
              <a:t> </a:t>
            </a:r>
            <a:r>
              <a:rPr lang="cs-CZ" dirty="0" err="1"/>
              <a:t>omnes</a:t>
            </a:r>
            <a:r>
              <a:rPr lang="cs-CZ" dirty="0"/>
              <a:t> ab </a:t>
            </a:r>
            <a:r>
              <a:rPr lang="cs-CZ" dirty="0" err="1"/>
              <a:t>arte</a:t>
            </a:r>
            <a:r>
              <a:rPr lang="cs-CZ" dirty="0"/>
              <a:t> </a:t>
            </a:r>
            <a:r>
              <a:rPr lang="cs-CZ" dirty="0" err="1"/>
              <a:t>typographica</a:t>
            </a:r>
            <a:r>
              <a:rPr lang="cs-CZ" dirty="0"/>
              <a:t> </a:t>
            </a:r>
            <a:r>
              <a:rPr lang="cs-CZ" dirty="0" err="1"/>
              <a:t>inventa</a:t>
            </a:r>
            <a:r>
              <a:rPr lang="cs-CZ" dirty="0"/>
              <a:t> </a:t>
            </a:r>
            <a:r>
              <a:rPr lang="cs-CZ" dirty="0" err="1"/>
              <a:t>usque</a:t>
            </a:r>
            <a:r>
              <a:rPr lang="cs-CZ" dirty="0"/>
              <a:t> ad </a:t>
            </a:r>
            <a:r>
              <a:rPr lang="cs-CZ" dirty="0" err="1"/>
              <a:t>annum</a:t>
            </a:r>
            <a:r>
              <a:rPr lang="cs-CZ" dirty="0"/>
              <a:t> MD. </a:t>
            </a:r>
            <a:r>
              <a:rPr lang="cs-CZ" dirty="0" err="1"/>
              <a:t>typis</a:t>
            </a:r>
            <a:r>
              <a:rPr lang="cs-CZ" dirty="0"/>
              <a:t> </a:t>
            </a:r>
            <a:r>
              <a:rPr lang="cs-CZ" dirty="0" err="1"/>
              <a:t>expressi</a:t>
            </a:r>
            <a:r>
              <a:rPr lang="cs-CZ" dirty="0"/>
              <a:t> … </a:t>
            </a:r>
            <a:r>
              <a:rPr lang="cs-CZ" dirty="0" err="1"/>
              <a:t>recensentur</a:t>
            </a:r>
            <a:r>
              <a:rPr lang="cs-CZ" dirty="0"/>
              <a:t>. Vol. 1/1-2, 2/1-2. Stuttgart-</a:t>
            </a:r>
            <a:r>
              <a:rPr lang="cs-CZ" dirty="0" err="1"/>
              <a:t>Tübingen</a:t>
            </a:r>
            <a:r>
              <a:rPr lang="cs-CZ" dirty="0"/>
              <a:t> 1826-1838 (</a:t>
            </a:r>
            <a:r>
              <a:rPr lang="cs-CZ" dirty="0" err="1"/>
              <a:t>repr</a:t>
            </a:r>
            <a:r>
              <a:rPr lang="cs-CZ" dirty="0"/>
              <a:t>. 1925, 1966, 1996) a k tomu dodatky COPINGER, W. A.: </a:t>
            </a:r>
            <a:r>
              <a:rPr lang="cs-CZ" dirty="0" err="1"/>
              <a:t>Supplement</a:t>
            </a:r>
            <a:r>
              <a:rPr lang="cs-CZ" dirty="0"/>
              <a:t> to </a:t>
            </a:r>
            <a:r>
              <a:rPr lang="cs-CZ" dirty="0" err="1"/>
              <a:t>Hain’s</a:t>
            </a:r>
            <a:r>
              <a:rPr lang="cs-CZ" dirty="0"/>
              <a:t> Repertorium </a:t>
            </a:r>
            <a:r>
              <a:rPr lang="cs-CZ" dirty="0" err="1"/>
              <a:t>bibliographicum</a:t>
            </a:r>
            <a:r>
              <a:rPr lang="cs-CZ" dirty="0"/>
              <a:t>,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collections</a:t>
            </a:r>
            <a:r>
              <a:rPr lang="cs-CZ" dirty="0"/>
              <a:t> </a:t>
            </a:r>
            <a:r>
              <a:rPr lang="cs-CZ" dirty="0" err="1"/>
              <a:t>towards</a:t>
            </a:r>
            <a:r>
              <a:rPr lang="cs-CZ" dirty="0"/>
              <a:t> a </a:t>
            </a:r>
            <a:r>
              <a:rPr lang="cs-CZ" dirty="0" err="1"/>
              <a:t>new</a:t>
            </a:r>
            <a:r>
              <a:rPr lang="cs-CZ" dirty="0"/>
              <a:t> </a:t>
            </a:r>
            <a:r>
              <a:rPr lang="cs-CZ" dirty="0" err="1"/>
              <a:t>edition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work</a:t>
            </a:r>
            <a:r>
              <a:rPr lang="cs-CZ" dirty="0"/>
              <a:t>. Part 1 a 2/1, 2. London 1895-1902 (</a:t>
            </a:r>
            <a:r>
              <a:rPr lang="cs-CZ" dirty="0" err="1"/>
              <a:t>repr</a:t>
            </a:r>
            <a:r>
              <a:rPr lang="cs-CZ" dirty="0"/>
              <a:t>. </a:t>
            </a:r>
            <a:r>
              <a:rPr lang="cs-CZ" dirty="0" err="1"/>
              <a:t>Berlin</a:t>
            </a:r>
            <a:r>
              <a:rPr lang="cs-CZ" dirty="0"/>
              <a:t> 1926, Milano 1950) a k tomu další dodatky REICHLING, D.: </a:t>
            </a:r>
            <a:r>
              <a:rPr lang="cs-CZ" dirty="0" err="1"/>
              <a:t>Appendices</a:t>
            </a:r>
            <a:r>
              <a:rPr lang="cs-CZ" dirty="0"/>
              <a:t> ad </a:t>
            </a:r>
            <a:r>
              <a:rPr lang="cs-CZ" dirty="0" err="1"/>
              <a:t>Hainii-Copingeri</a:t>
            </a:r>
            <a:r>
              <a:rPr lang="cs-CZ" dirty="0"/>
              <a:t> Repertorium </a:t>
            </a:r>
            <a:r>
              <a:rPr lang="cs-CZ" dirty="0" err="1"/>
              <a:t>bibliographicum</a:t>
            </a:r>
            <a:r>
              <a:rPr lang="cs-CZ" dirty="0"/>
              <a:t>. </a:t>
            </a:r>
            <a:r>
              <a:rPr lang="cs-CZ" dirty="0" err="1"/>
              <a:t>Additiones</a:t>
            </a:r>
            <a:r>
              <a:rPr lang="cs-CZ" dirty="0"/>
              <a:t> et </a:t>
            </a:r>
            <a:r>
              <a:rPr lang="cs-CZ" dirty="0" err="1"/>
              <a:t>emendationes</a:t>
            </a:r>
            <a:r>
              <a:rPr lang="cs-CZ" dirty="0"/>
              <a:t>. </a:t>
            </a:r>
            <a:r>
              <a:rPr lang="cs-CZ" dirty="0" err="1"/>
              <a:t>Fasc</a:t>
            </a:r>
            <a:r>
              <a:rPr lang="cs-CZ" dirty="0"/>
              <a:t>. 1-6, Index + </a:t>
            </a:r>
            <a:r>
              <a:rPr lang="cs-CZ" dirty="0" err="1"/>
              <a:t>Suppl</a:t>
            </a:r>
            <a:r>
              <a:rPr lang="cs-CZ" dirty="0"/>
              <a:t>. </a:t>
            </a:r>
            <a:r>
              <a:rPr lang="cs-CZ" dirty="0" err="1"/>
              <a:t>München-Münster</a:t>
            </a:r>
            <a:r>
              <a:rPr lang="cs-CZ" dirty="0"/>
              <a:t> 1905-1914 (</a:t>
            </a:r>
            <a:r>
              <a:rPr lang="cs-CZ" dirty="0" err="1"/>
              <a:t>repr</a:t>
            </a:r>
            <a:r>
              <a:rPr lang="cs-CZ" dirty="0"/>
              <a:t>. Milano 1953) a k tomu dále BURGER, K.: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printers</a:t>
            </a:r>
            <a:r>
              <a:rPr lang="cs-CZ" dirty="0"/>
              <a:t> and </a:t>
            </a:r>
            <a:r>
              <a:rPr lang="cs-CZ" dirty="0" err="1"/>
              <a:t>publishers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XVth</a:t>
            </a:r>
            <a:r>
              <a:rPr lang="cs-CZ" dirty="0"/>
              <a:t> </a:t>
            </a:r>
            <a:r>
              <a:rPr lang="cs-CZ" dirty="0" err="1"/>
              <a:t>century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lists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their</a:t>
            </a:r>
            <a:r>
              <a:rPr lang="cs-CZ" dirty="0"/>
              <a:t> </a:t>
            </a:r>
            <a:r>
              <a:rPr lang="cs-CZ" dirty="0" err="1"/>
              <a:t>works</a:t>
            </a:r>
            <a:r>
              <a:rPr lang="cs-CZ" dirty="0"/>
              <a:t>. Index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Supplement</a:t>
            </a:r>
            <a:r>
              <a:rPr lang="cs-CZ" dirty="0"/>
              <a:t> to </a:t>
            </a:r>
            <a:r>
              <a:rPr lang="cs-CZ" dirty="0" err="1"/>
              <a:t>Hain’s</a:t>
            </a:r>
            <a:r>
              <a:rPr lang="cs-CZ" dirty="0"/>
              <a:t> Repertorium </a:t>
            </a:r>
            <a:r>
              <a:rPr lang="cs-CZ" dirty="0" err="1"/>
              <a:t>bibliographicum</a:t>
            </a:r>
            <a:r>
              <a:rPr lang="cs-CZ" dirty="0"/>
              <a:t>. London 1902 (</a:t>
            </a:r>
            <a:r>
              <a:rPr lang="cs-CZ" dirty="0" err="1"/>
              <a:t>repr</a:t>
            </a:r>
            <a:r>
              <a:rPr lang="cs-CZ" dirty="0"/>
              <a:t>. </a:t>
            </a:r>
            <a:r>
              <a:rPr lang="cs-CZ" dirty="0" err="1"/>
              <a:t>Berlin</a:t>
            </a:r>
            <a:r>
              <a:rPr lang="cs-CZ" dirty="0"/>
              <a:t> 1926</a:t>
            </a:r>
            <a:r>
              <a:rPr lang="cs-CZ" dirty="0" smtClean="0"/>
              <a:t>);</a:t>
            </a:r>
          </a:p>
          <a:p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Doporučená literatura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961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vrdý obal">
  <a:themeElements>
    <a:clrScheme name="Tvrdý obal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Tvrdý obal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vrdý obal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848</TotalTime>
  <Words>5685</Words>
  <Application>Microsoft Office PowerPoint</Application>
  <PresentationFormat>Předvádění na obrazovce (4:3)</PresentationFormat>
  <Paragraphs>415</Paragraphs>
  <Slides>102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102</vt:i4>
      </vt:variant>
    </vt:vector>
  </HeadingPairs>
  <TitlesOfParts>
    <vt:vector size="107" baseType="lpstr">
      <vt:lpstr>Book Antiqua</vt:lpstr>
      <vt:lpstr>Calibri</vt:lpstr>
      <vt:lpstr>Times New Roman</vt:lpstr>
      <vt:lpstr>Wingdings</vt:lpstr>
      <vt:lpstr>Tvrdý obal</vt:lpstr>
      <vt:lpstr>Knihtisk</vt:lpstr>
      <vt:lpstr>Před Gutenbergem</vt:lpstr>
      <vt:lpstr>Před Gutenbergem</vt:lpstr>
      <vt:lpstr>Před Gutenbergem</vt:lpstr>
      <vt:lpstr>Před Gutenbergem</vt:lpstr>
      <vt:lpstr>Podle materiálu tiskové formy rozeznáváme</vt:lpstr>
      <vt:lpstr>Dřevořez</vt:lpstr>
      <vt:lpstr>Dřevořez</vt:lpstr>
      <vt:lpstr> Dřevořez s postavou sv. Šebastiána, Německo 1470–1475 </vt:lpstr>
      <vt:lpstr> Hrací karty (Mariášky) z pol. 16. století – o velikosti 10×15 cm </vt:lpstr>
      <vt:lpstr> Kalendář Johanna z Gmünden,  15. stol. </vt:lpstr>
      <vt:lpstr>Kovoryt</vt:lpstr>
      <vt:lpstr>                             Kovoryt</vt:lpstr>
      <vt:lpstr>Šrotový tisk</vt:lpstr>
      <vt:lpstr>                      Šrotový tisk</vt:lpstr>
      <vt:lpstr>                      </vt:lpstr>
      <vt:lpstr>Těstový tisk</vt:lpstr>
      <vt:lpstr>                                     Těstový tisk</vt:lpstr>
      <vt:lpstr>Blokové knihy</vt:lpstr>
      <vt:lpstr>Blokové knihy</vt:lpstr>
      <vt:lpstr>Blokové knihy</vt:lpstr>
      <vt:lpstr>Biblia pauperum</vt:lpstr>
      <vt:lpstr>Prezentace aplikace PowerPoint</vt:lpstr>
      <vt:lpstr>Prezentace aplikace PowerPoint</vt:lpstr>
      <vt:lpstr>Apokalypsa, před r. 1469 https://digi.ub.uni-heidelberg.de/diglit/cpg226a/0006</vt:lpstr>
      <vt:lpstr> Apokalypsa – ca 1450 http://www.johannesoffenbarung.ch/bilderzyklen/blockbuch.php </vt:lpstr>
      <vt:lpstr>Johann Gutenberg</vt:lpstr>
      <vt:lpstr>Johann Gutenberg</vt:lpstr>
      <vt:lpstr>Johann Gutenberg</vt:lpstr>
      <vt:lpstr>B 42</vt:lpstr>
      <vt:lpstr>B 42</vt:lpstr>
      <vt:lpstr>B 42</vt:lpstr>
      <vt:lpstr>Johann Gutenberg</vt:lpstr>
      <vt:lpstr>Princip vynálezu knihtisku</vt:lpstr>
      <vt:lpstr>Kovové litery</vt:lpstr>
      <vt:lpstr>                                    Sazba</vt:lpstr>
      <vt:lpstr>                              Sazebnice</vt:lpstr>
      <vt:lpstr>                              Sazebnice</vt:lpstr>
      <vt:lpstr>                              </vt:lpstr>
      <vt:lpstr>                              </vt:lpstr>
      <vt:lpstr>Fungování tiskáren je založeno na dělbě práce = první sériová činnost</vt:lpstr>
      <vt:lpstr>Prezentace aplikace PowerPoint</vt:lpstr>
      <vt:lpstr>Písmolijec  Hans Sachs, Eigentliche Beschreibung aller Stände aus Erden. Frankfurt 1574 Dřevořezy Josta Ammana </vt:lpstr>
      <vt:lpstr>Tiskař</vt:lpstr>
      <vt:lpstr>Ruční lis podle signetu Josse Bade (1462-1535)</vt:lpstr>
      <vt:lpstr>Prezentace aplikace PowerPoint</vt:lpstr>
      <vt:lpstr>Prezentace aplikace PowerPoint</vt:lpstr>
      <vt:lpstr>Šíření knihtisku</vt:lpstr>
      <vt:lpstr>Šíření knihtisku</vt:lpstr>
      <vt:lpstr>Šíření knihtisku</vt:lpstr>
      <vt:lpstr>Prvotisk x starý tisk</vt:lpstr>
      <vt:lpstr>Prvotisk x starý tisk</vt:lpstr>
      <vt:lpstr>Prvotisk x starý tisk</vt:lpstr>
      <vt:lpstr>Prvotisk x starý tisk</vt:lpstr>
      <vt:lpstr>Prvotisk x starý tisk</vt:lpstr>
      <vt:lpstr>Prvotisk x starý tisk</vt:lpstr>
      <vt:lpstr>Prvotisk x starý tisk</vt:lpstr>
      <vt:lpstr>Prvotisk x starý tisk</vt:lpstr>
      <vt:lpstr>Centra knihtisku</vt:lpstr>
      <vt:lpstr>Písmové sady</vt:lpstr>
      <vt:lpstr>Vyznačovací písmo</vt:lpstr>
      <vt:lpstr>Textura</vt:lpstr>
      <vt:lpstr>Textura</vt:lpstr>
      <vt:lpstr>Textura</vt:lpstr>
      <vt:lpstr>Textura</vt:lpstr>
      <vt:lpstr>Textura</vt:lpstr>
      <vt:lpstr>Textura</vt:lpstr>
      <vt:lpstr>Gotikoantikva</vt:lpstr>
      <vt:lpstr>Antikva</vt:lpstr>
      <vt:lpstr>Antikva</vt:lpstr>
      <vt:lpstr>Antikva</vt:lpstr>
      <vt:lpstr>Antikva</vt:lpstr>
      <vt:lpstr>Antikva</vt:lpstr>
      <vt:lpstr>Antikva</vt:lpstr>
      <vt:lpstr>Antikva</vt:lpstr>
      <vt:lpstr>Rotunda</vt:lpstr>
      <vt:lpstr>Rotunda</vt:lpstr>
      <vt:lpstr>Rotunda</vt:lpstr>
      <vt:lpstr>Bastarda</vt:lpstr>
      <vt:lpstr>Bastarda</vt:lpstr>
      <vt:lpstr>Bastarda</vt:lpstr>
      <vt:lpstr>Bastarda</vt:lpstr>
      <vt:lpstr>Bastarda</vt:lpstr>
      <vt:lpstr>Švabach</vt:lpstr>
      <vt:lpstr>Švabach</vt:lpstr>
      <vt:lpstr>Švabach</vt:lpstr>
      <vt:lpstr>Švabach</vt:lpstr>
      <vt:lpstr>Švabach</vt:lpstr>
      <vt:lpstr>Ilustrace</vt:lpstr>
      <vt:lpstr>Titulní list</vt:lpstr>
      <vt:lpstr>Titulní list</vt:lpstr>
      <vt:lpstr>Titulní list</vt:lpstr>
      <vt:lpstr>Doporučená literatura</vt:lpstr>
      <vt:lpstr>Doporučená literatura</vt:lpstr>
      <vt:lpstr>Doporučená literatura</vt:lpstr>
      <vt:lpstr>Doporučená literatura</vt:lpstr>
      <vt:lpstr>Doporučená literatura</vt:lpstr>
      <vt:lpstr>Doporučená literatura</vt:lpstr>
      <vt:lpstr>Doporučená literatura</vt:lpstr>
      <vt:lpstr>Doporučená literatura</vt:lpstr>
      <vt:lpstr>Doporučená literatura</vt:lpstr>
      <vt:lpstr>Databáze prvotisků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Nejvýznamnější rukopisné knihy</dc:title>
  <dc:creator>Karel Maráz</dc:creator>
  <cp:lastModifiedBy>MZK</cp:lastModifiedBy>
  <cp:revision>61</cp:revision>
  <dcterms:created xsi:type="dcterms:W3CDTF">2013-10-12T17:25:31Z</dcterms:created>
  <dcterms:modified xsi:type="dcterms:W3CDTF">2021-10-09T21:42:24Z</dcterms:modified>
</cp:coreProperties>
</file>