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notesSlides/notesSlide1.xml" ContentType="application/vnd.openxmlformats-officedocument.presentationml.notesSlide+xml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464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hape 1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Pravidla pro odevzdání prací:</a:t>
            </a:r>
          </a:p>
          <a:p>
            <a:pPr/>
            <a:r>
              <a:t>Max rozsah 2 NS (3 jsou v toleranci)</a:t>
            </a:r>
          </a:p>
          <a:p>
            <a:pPr/>
            <a:r>
              <a:t>Kdo pošle víc, nečtu a rovnou první pokus fail</a:t>
            </a:r>
          </a:p>
          <a:p>
            <a:pPr/>
            <a:r>
              <a:t>Čtu dvakrát, pokud ani napotřetí neprojde &gt; není zápočet &gt; opakování</a:t>
            </a:r>
          </a:p>
          <a:p>
            <a:pPr/>
          </a:p>
          <a:p>
            <a:pPr/>
            <a:r>
              <a:t>Mluvená prezentace</a:t>
            </a:r>
          </a:p>
          <a:p>
            <a:pPr/>
            <a:r>
              <a:t>5–7 minut &gt; přesáhneš &gt; fail &gt; jdeš na další pokus</a:t>
            </a:r>
          </a:p>
          <a:p>
            <a:pPr/>
          </a:p>
          <a:p>
            <a:pPr/>
            <a:r>
              <a:t>U písemných prací – ne slovenština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ázev prezentace"/>
          <p:cNvSpPr txBox="1"/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Název prezentace</a:t>
            </a:r>
          </a:p>
        </p:txBody>
      </p:sp>
      <p:sp>
        <p:nvSpPr>
          <p:cNvPr id="12" name="Autor a datum"/>
          <p:cNvSpPr txBox="1"/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343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a datum</a:t>
            </a:r>
          </a:p>
        </p:txBody>
      </p:sp>
      <p:sp>
        <p:nvSpPr>
          <p:cNvPr id="13" name="Text úrovně 1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Podtitul prezentace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ý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 úrovně 1…"/>
          <p:cNvSpPr txBox="1"/>
          <p:nvPr>
            <p:ph type="body" sz="half" idx="1" hasCustomPrompt="1"/>
          </p:nvPr>
        </p:nvSpPr>
        <p:spPr>
          <a:xfrm>
            <a:off x="1270000" y="4927600"/>
            <a:ext cx="21844000" cy="39028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Výpis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ůležitý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 úrovně 1…"/>
          <p:cNvSpPr txBox="1"/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Více o faktu"/>
          <p:cNvSpPr txBox="1"/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Více o faktu</a:t>
            </a:r>
          </a:p>
        </p:txBody>
      </p:sp>
      <p:sp>
        <p:nvSpPr>
          <p:cNvPr id="10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Zdroj"/>
          <p:cNvSpPr txBox="1"/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spcBef>
                <a:spcPts val="0"/>
              </a:spcBef>
              <a:buClrTx/>
              <a:buSzTx/>
              <a:buNone/>
              <a:defRPr sz="4224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Zdroj</a:t>
            </a:r>
          </a:p>
        </p:txBody>
      </p:sp>
      <p:sp>
        <p:nvSpPr>
          <p:cNvPr id="116" name="Text úrovně 1…"/>
          <p:cNvSpPr txBox="1"/>
          <p:nvPr>
            <p:ph type="body" sz="half" idx="1" hasCustomPrompt="1"/>
          </p:nvPr>
        </p:nvSpPr>
        <p:spPr>
          <a:xfrm>
            <a:off x="1270000" y="5141969"/>
            <a:ext cx="21844000" cy="343019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pPr/>
            <a:r>
              <a:t>„Význačný citát“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vě medúzy na růžovém pozadí"/>
          <p:cNvSpPr/>
          <p:nvPr>
            <p:ph type="pic" sz="half" idx="21"/>
          </p:nvPr>
        </p:nvSpPr>
        <p:spPr>
          <a:xfrm>
            <a:off x="12192000" y="4813300"/>
            <a:ext cx="12192000" cy="92079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Dvě dotýkající se medúzy na tmavě modrém pozadí"/>
          <p:cNvSpPr/>
          <p:nvPr>
            <p:ph type="pic" sz="half" idx="22"/>
          </p:nvPr>
        </p:nvSpPr>
        <p:spPr>
          <a:xfrm>
            <a:off x="12192000" y="-6286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Dvě medúzy na modrém pozadí"/>
          <p:cNvSpPr/>
          <p:nvPr>
            <p:ph type="pic" idx="23"/>
          </p:nvPr>
        </p:nvSpPr>
        <p:spPr>
          <a:xfrm>
            <a:off x="-4203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Dvě dotýkající se medúzy na tmavě modrém pozadí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vě dotýkající se medúzy na tmavě modrém pozadí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 a datum"/>
          <p:cNvSpPr txBox="1"/>
          <p:nvPr>
            <p:ph type="body" sz="quarter" idx="22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343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a datum</a:t>
            </a:r>
          </a:p>
        </p:txBody>
      </p:sp>
      <p:sp>
        <p:nvSpPr>
          <p:cNvPr id="23" name="Název prezentac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pc="-348" sz="11600">
                <a:solidFill>
                  <a:srgbClr val="FFFFFF"/>
                </a:solidFill>
              </a:defRPr>
            </a:lvl1pPr>
          </a:lstStyle>
          <a:p>
            <a:pPr/>
            <a:r>
              <a:t>Název prezentace</a:t>
            </a:r>
          </a:p>
        </p:txBody>
      </p:sp>
      <p:sp>
        <p:nvSpPr>
          <p:cNvPr id="24" name="Text úrovně 1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Podtitul prezentace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ternativní 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vě medúzy na modrém pozadí"/>
          <p:cNvSpPr/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Název snímku"/>
          <p:cNvSpPr txBox="1"/>
          <p:nvPr>
            <p:ph type="title" hasCustomPrompt="1"/>
          </p:nvPr>
        </p:nvSpPr>
        <p:spPr>
          <a:xfrm>
            <a:off x="1270000" y="3885108"/>
            <a:ext cx="9652000" cy="3200203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Název snímku</a:t>
            </a:r>
          </a:p>
        </p:txBody>
      </p:sp>
      <p:sp>
        <p:nvSpPr>
          <p:cNvPr id="34" name="Text úrovně 1…"/>
          <p:cNvSpPr txBox="1"/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4572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9144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13716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18288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Podtitul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ázev snímku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43" name="Podtitul snímku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Podtitul snímku</a:t>
            </a:r>
          </a:p>
        </p:txBody>
      </p:sp>
      <p:sp>
        <p:nvSpPr>
          <p:cNvPr id="44" name="Text úrovně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úrovně 1…"/>
          <p:cNvSpPr txBox="1"/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vě medúzy na růžovém pozadí"/>
          <p:cNvSpPr/>
          <p:nvPr>
            <p:ph type="pic" idx="21"/>
          </p:nvPr>
        </p:nvSpPr>
        <p:spPr>
          <a:xfrm>
            <a:off x="10185400" y="0"/>
            <a:ext cx="18161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Název snímku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Název snímku</a:t>
            </a:r>
          </a:p>
        </p:txBody>
      </p:sp>
      <p:sp>
        <p:nvSpPr>
          <p:cNvPr id="62" name="Text úrovně 1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Podtitul snímku"/>
          <p:cNvSpPr txBox="1"/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Podtitul snímku</a:t>
            </a:r>
          </a:p>
        </p:txBody>
      </p:sp>
      <p:sp>
        <p:nvSpPr>
          <p:cNvPr id="6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ddí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Název oddílu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Název oddílu</a:t>
            </a:r>
          </a:p>
        </p:txBody>
      </p:sp>
      <p:sp>
        <p:nvSpPr>
          <p:cNvPr id="72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Jen 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ázev snímku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80" name="Podtitul snímku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Podtitul snímku</a:t>
            </a:r>
          </a:p>
        </p:txBody>
      </p:sp>
      <p:sp>
        <p:nvSpPr>
          <p:cNvPr id="8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Název programu"/>
          <p:cNvSpPr txBox="1"/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Název programu</a:t>
            </a:r>
          </a:p>
        </p:txBody>
      </p:sp>
      <p:sp>
        <p:nvSpPr>
          <p:cNvPr id="89" name="Program – podtitul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Program – podtitul</a:t>
            </a:r>
          </a:p>
        </p:txBody>
      </p:sp>
      <p:sp>
        <p:nvSpPr>
          <p:cNvPr id="90" name="Text úrovně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pc="-55" sz="5500"/>
            </a:lvl1pPr>
            <a:lvl2pPr marL="0" indent="457200" defTabSz="825500">
              <a:buClrTx/>
              <a:buSzTx/>
              <a:buNone/>
              <a:defRPr spc="-55" sz="5500"/>
            </a:lvl2pPr>
            <a:lvl3pPr marL="0" indent="914400" defTabSz="825500">
              <a:buClrTx/>
              <a:buSzTx/>
              <a:buNone/>
              <a:defRPr spc="-55" sz="5500"/>
            </a:lvl3pPr>
            <a:lvl4pPr marL="0" indent="1371600" defTabSz="825500">
              <a:buClrTx/>
              <a:buSzTx/>
              <a:buNone/>
              <a:defRPr spc="-55" sz="5500"/>
            </a:lvl4pPr>
            <a:lvl5pPr marL="0" indent="1828800" defTabSz="825500">
              <a:buClrTx/>
              <a:buSzTx/>
              <a:buNone/>
              <a:defRPr spc="-55" sz="5500"/>
            </a:lvl5pPr>
          </a:lstStyle>
          <a:p>
            <a:pPr/>
            <a:r>
              <a:t>Body programu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ázev snímku"/>
          <p:cNvSpPr txBox="1"/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Název snímku</a:t>
            </a:r>
          </a:p>
        </p:txBody>
      </p:sp>
      <p:sp>
        <p:nvSpPr>
          <p:cNvPr id="3" name="Text úrovně 1…"/>
          <p:cNvSpPr txBox="1"/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Číslo snímku"/>
          <p:cNvSpPr txBox="1"/>
          <p:nvPr>
            <p:ph type="sldNum" sz="quarter" idx="2"/>
          </p:nvPr>
        </p:nvSpPr>
        <p:spPr>
          <a:xfrm>
            <a:off x="11966448" y="13065506"/>
            <a:ext cx="438405" cy="482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1pPr>
      <a:lvl2pPr marL="0" marR="0" indent="457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2pPr>
      <a:lvl3pPr marL="0" marR="0" indent="914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3pPr>
      <a:lvl4pPr marL="0" marR="0" indent="1371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4pPr>
      <a:lvl5pPr marL="0" marR="0" indent="1828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5pPr>
      <a:lvl6pPr marL="0" marR="0" indent="22860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6pPr>
      <a:lvl7pPr marL="0" marR="0" indent="2743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7pPr>
      <a:lvl8pPr marL="0" marR="0" indent="3200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8pPr>
      <a:lvl9pPr marL="0" marR="0" indent="3657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hyperlink" Target="mailto:stickovaanna@gmail.com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3.png"/><Relationship Id="rId6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3" Type="http://schemas.openxmlformats.org/officeDocument/2006/relationships/image" Target="../media/image2.png"/><Relationship Id="rId4" Type="http://schemas.openxmlformats.org/officeDocument/2006/relationships/hyperlink" Target="http://culturenet.cz" TargetMode="External"/><Relationship Id="rId5" Type="http://schemas.openxmlformats.org/officeDocument/2006/relationships/hyperlink" Target="http://iLiteratura.cz" TargetMode="External"/><Relationship Id="rId6" Type="http://schemas.openxmlformats.org/officeDocument/2006/relationships/hyperlink" Target="http://H7O.cz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o se skrývá za cenovkou knih?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010306"/>
                    </a:gs>
                    <a:gs pos="100000">
                      <a:srgbClr val="000000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Co se skrývá za cenovkou knih?</a:t>
            </a:r>
          </a:p>
        </p:txBody>
      </p:sp>
      <p:sp>
        <p:nvSpPr>
          <p:cNvPr id="152" name="14. 9. 2022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14. 9. 2022</a:t>
            </a:r>
          </a:p>
        </p:txBody>
      </p:sp>
      <p:sp>
        <p:nvSpPr>
          <p:cNvPr id="153" name="Informace k předmětu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Informace k předmětu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F5D64D7A-EA27-444B-8238-54A66A2C0248.jpeg" descr="F5D64D7A-EA27-444B-8238-54A66A2C0248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3689356" y="-56948"/>
            <a:ext cx="10708535" cy="14278046"/>
          </a:xfrm>
          <a:prstGeom prst="rect">
            <a:avLst/>
          </a:prstGeom>
        </p:spPr>
      </p:pic>
      <p:sp>
        <p:nvSpPr>
          <p:cNvPr id="156" name="Vyučující"/>
          <p:cNvSpPr txBox="1"/>
          <p:nvPr>
            <p:ph type="title"/>
          </p:nvPr>
        </p:nvSpPr>
        <p:spPr>
          <a:xfrm>
            <a:off x="938244" y="1420642"/>
            <a:ext cx="9652001" cy="3200202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Vyučující</a:t>
            </a:r>
          </a:p>
        </p:txBody>
      </p:sp>
      <p:sp>
        <p:nvSpPr>
          <p:cNvPr id="157" name="Anna Štičková…"/>
          <p:cNvSpPr txBox="1"/>
          <p:nvPr>
            <p:ph type="body" sz="quarter" idx="1"/>
          </p:nvPr>
        </p:nvSpPr>
        <p:spPr>
          <a:xfrm>
            <a:off x="938244" y="5305008"/>
            <a:ext cx="9652001" cy="5664201"/>
          </a:xfrm>
          <a:prstGeom prst="rect">
            <a:avLst/>
          </a:prstGeom>
        </p:spPr>
        <p:txBody>
          <a:bodyPr anchor="ctr"/>
          <a:lstStyle/>
          <a:p>
            <a:pPr algn="l">
              <a:lnSpc>
                <a:spcPct val="120000"/>
              </a:lnSpc>
            </a:pPr>
            <a:r>
              <a:t>Anna Štičková</a:t>
            </a:r>
          </a:p>
          <a:p>
            <a:pPr marL="628650" indent="-628650" algn="l">
              <a:lnSpc>
                <a:spcPct val="120000"/>
              </a:lnSpc>
              <a:buSzPct val="50000"/>
              <a:buBlip>
                <a:blip r:embed="rId3"/>
              </a:buBlip>
            </a:pPr>
            <a:r>
              <a:t> </a:t>
            </a:r>
            <a:r>
              <a:rPr u="sng">
                <a:hlinkClick r:id="rId4" invalidUrl="" action="" tgtFrame="" tooltip="" history="1" highlightClick="0" endSnd="0"/>
              </a:rPr>
              <a:t>stickovaanna@gmail.com</a:t>
            </a:r>
          </a:p>
          <a:p>
            <a:pPr marL="628650" indent="-628650" algn="l">
              <a:lnSpc>
                <a:spcPct val="120000"/>
              </a:lnSpc>
              <a:buSzPct val="50000"/>
              <a:buBlip>
                <a:blip r:embed="rId3"/>
              </a:buBlip>
            </a:pPr>
            <a:r>
              <a:t>Konzultační hodiny – po domluvě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ozpis semestr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Rozpis semestru</a:t>
            </a:r>
          </a:p>
        </p:txBody>
      </p:sp>
      <p:sp>
        <p:nvSpPr>
          <p:cNvPr id="160" name="Výuka bude většinou fyzicky (učebna D41) i hybridně…"/>
          <p:cNvSpPr txBox="1"/>
          <p:nvPr>
            <p:ph type="body" idx="1"/>
          </p:nvPr>
        </p:nvSpPr>
        <p:spPr>
          <a:xfrm>
            <a:off x="1270000" y="3081165"/>
            <a:ext cx="21844000" cy="9618835"/>
          </a:xfrm>
          <a:prstGeom prst="rect">
            <a:avLst/>
          </a:prstGeom>
        </p:spPr>
        <p:txBody>
          <a:bodyPr/>
          <a:lstStyle/>
          <a:p>
            <a:pPr>
              <a:buClrTx/>
              <a:buSzPct val="50000"/>
              <a:buBlip>
                <a:blip r:embed="rId2"/>
              </a:buBlip>
            </a:pPr>
            <a:r>
              <a:t>Výuka bude většinou fyzicky (učebna D41) i hybridně</a:t>
            </a:r>
          </a:p>
          <a:p>
            <a:pPr>
              <a:buClrTx/>
              <a:buSzPct val="50000"/>
              <a:buBlip>
                <a:blip r:embed="rId2"/>
              </a:buBlip>
            </a:pPr>
            <a:r>
              <a:t>Někdy pouze online – 5. 10., 19. 10.</a:t>
            </a:r>
          </a:p>
          <a:p>
            <a:pPr>
              <a:buClrTx/>
              <a:buSzPct val="50000"/>
              <a:buBlip>
                <a:blip r:embed="rId2"/>
              </a:buBlip>
            </a:pPr>
            <a:r>
              <a:t>Zrušeno – 21. 9. – příští týden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290_big.jpg" descr="290_big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9156336" y="7447383"/>
            <a:ext cx="4507133" cy="5841244"/>
          </a:xfrm>
          <a:prstGeom prst="rect">
            <a:avLst/>
          </a:prstGeom>
        </p:spPr>
      </p:pic>
      <p:pic>
        <p:nvPicPr>
          <p:cNvPr id="163" name="98889397_jak-se-dela-kniha-1.jpg" descr="98889397_jak-se-dela-kniha-1.jp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2066" r="0" b="0"/>
          <a:stretch>
            <a:fillRect/>
          </a:stretch>
        </p:blipFill>
        <p:spPr>
          <a:xfrm>
            <a:off x="10126131" y="411997"/>
            <a:ext cx="4795272" cy="6542667"/>
          </a:xfrm>
          <a:prstGeom prst="rect">
            <a:avLst/>
          </a:prstGeom>
        </p:spPr>
      </p:pic>
      <p:pic>
        <p:nvPicPr>
          <p:cNvPr id="164" name="600_00.jpg" descr="600_00.jp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16736" t="0" r="16736" b="0"/>
          <a:stretch>
            <a:fillRect/>
          </a:stretch>
        </p:blipFill>
        <p:spPr>
          <a:xfrm>
            <a:off x="393395" y="2592463"/>
            <a:ext cx="9152312" cy="10317847"/>
          </a:xfrm>
          <a:prstGeom prst="rect">
            <a:avLst/>
          </a:prstGeom>
        </p:spPr>
      </p:pic>
      <p:sp>
        <p:nvSpPr>
          <p:cNvPr id="165" name="Povinná literatura"/>
          <p:cNvSpPr txBox="1"/>
          <p:nvPr/>
        </p:nvSpPr>
        <p:spPr>
          <a:xfrm>
            <a:off x="286923" y="555597"/>
            <a:ext cx="9934002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252" sz="8400"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pPr/>
            <a:r>
              <a:t>Povinná literatura</a:t>
            </a:r>
          </a:p>
        </p:txBody>
      </p:sp>
      <p:pic>
        <p:nvPicPr>
          <p:cNvPr id="166" name="Snímek obrazovky 2022-02-16 v 10.23.25.png" descr="Snímek obrazovky 2022-02-16 v 10.23.2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501974" y="411997"/>
            <a:ext cx="4618884" cy="6542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big_preknizkovano-HxD-207719.jpg" descr="big_preknizkovano-HxD-207719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443380" y="7313850"/>
            <a:ext cx="4218421" cy="6108273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Doporučená"/>
          <p:cNvSpPr txBox="1"/>
          <p:nvPr/>
        </p:nvSpPr>
        <p:spPr>
          <a:xfrm>
            <a:off x="8658566" y="7148191"/>
            <a:ext cx="6735113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Doporučená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odmínky ukončení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Podmínky ukončení</a:t>
            </a:r>
          </a:p>
        </p:txBody>
      </p:sp>
      <p:sp>
        <p:nvSpPr>
          <p:cNvPr id="171" name="Písemná práce + kolokvium…"/>
          <p:cNvSpPr txBox="1"/>
          <p:nvPr>
            <p:ph type="body" idx="1"/>
          </p:nvPr>
        </p:nvSpPr>
        <p:spPr>
          <a:xfrm>
            <a:off x="630186" y="3363530"/>
            <a:ext cx="22055573" cy="7890966"/>
          </a:xfrm>
          <a:prstGeom prst="rect">
            <a:avLst/>
          </a:prstGeom>
        </p:spPr>
        <p:txBody>
          <a:bodyPr/>
          <a:lstStyle/>
          <a:p>
            <a:pPr>
              <a:buClrTx/>
              <a:buSzPct val="50000"/>
              <a:buBlip>
                <a:blip r:embed="rId3"/>
              </a:buBlip>
            </a:pPr>
            <a:r>
              <a:t>Písemná práce + kolokvium</a:t>
            </a:r>
          </a:p>
          <a:p>
            <a:pPr>
              <a:buClrTx/>
              <a:buSzPct val="50000"/>
              <a:buBlip>
                <a:blip r:embed="rId3"/>
              </a:buBlip>
            </a:pPr>
            <a:r>
              <a:t>Referát na kolokviu</a:t>
            </a:r>
          </a:p>
          <a:p>
            <a:pPr>
              <a:buClrTx/>
              <a:buSzPct val="50000"/>
              <a:buBlip>
                <a:blip r:embed="rId3"/>
              </a:buBlip>
            </a:pPr>
            <a:r>
              <a:t>Kritéria i témata budou v ISu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3815.JPG" descr="IMG_3815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>
            <a:off x="12204700" y="0"/>
            <a:ext cx="12192000" cy="13716000"/>
          </a:xfrm>
          <a:prstGeom prst="rect">
            <a:avLst/>
          </a:prstGeom>
        </p:spPr>
      </p:pic>
      <p:sp>
        <p:nvSpPr>
          <p:cNvPr id="176" name="Témata přednáše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17244">
              <a:defRPr spc="-249" sz="8316">
                <a:solidFill>
                  <a:srgbClr val="000000"/>
                </a:solidFill>
              </a:defRPr>
            </a:lvl1pPr>
          </a:lstStyle>
          <a:p>
            <a:pPr/>
            <a:r>
              <a:t>Témata přednášek</a:t>
            </a:r>
          </a:p>
        </p:txBody>
      </p:sp>
      <p:sp>
        <p:nvSpPr>
          <p:cNvPr id="177" name="Co se děje na knižním trhu u nás i za humny…"/>
          <p:cNvSpPr txBox="1"/>
          <p:nvPr>
            <p:ph type="body" sz="half" idx="1"/>
          </p:nvPr>
        </p:nvSpPr>
        <p:spPr>
          <a:xfrm>
            <a:off x="1270000" y="3288304"/>
            <a:ext cx="9652000" cy="9411696"/>
          </a:xfrm>
          <a:prstGeom prst="rect">
            <a:avLst/>
          </a:prstGeom>
        </p:spPr>
        <p:txBody>
          <a:bodyPr/>
          <a:lstStyle/>
          <a:p>
            <a:pPr/>
            <a:r>
              <a:t>Co se děje na knižním trhu u nás i za humny</a:t>
            </a:r>
          </a:p>
          <a:p>
            <a:pPr/>
            <a:r>
              <a:t>Kdo je kdo v knižním provozu</a:t>
            </a:r>
          </a:p>
          <a:p>
            <a:pPr/>
            <a:r>
              <a:t>Jak funguje nakladatelství</a:t>
            </a:r>
          </a:p>
          <a:p>
            <a:pPr/>
            <a:r>
              <a:t>Kolik kniha stojí – knižní cenotvorba</a:t>
            </a:r>
          </a:p>
          <a:p>
            <a:pPr/>
            <a:r>
              <a:t>Kulturní politika </a:t>
            </a:r>
          </a:p>
          <a:p>
            <a:pPr/>
            <a:r>
              <a:t>Knižní distribuce a marketing</a:t>
            </a:r>
          </a:p>
        </p:txBody>
      </p:sp>
      <p:sp>
        <p:nvSpPr>
          <p:cNvPr id="178" name="Co nás čeká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Co nás čeká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o byste chtěli*y od předmětu vy?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defTabSz="1511770">
              <a:defRPr spc="-277" sz="13888">
                <a:solidFill>
                  <a:srgbClr val="000000"/>
                </a:solidFill>
              </a:defRPr>
            </a:lvl1pPr>
          </a:lstStyle>
          <a:p>
            <a:pPr/>
            <a:r>
              <a:t>Co byste chtěli*y od předmětu vy?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>
                <a:lumOff val="13575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DBF8C8F7-8527-465B-956D-64F9BB9DB956_1_201_a.jpeg" descr="DBF8C8F7-8527-465B-956D-64F9BB9DB956_1_201_a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0321366" y="1806971"/>
            <a:ext cx="13567085" cy="10102123"/>
          </a:xfrm>
          <a:prstGeom prst="rect">
            <a:avLst/>
          </a:prstGeom>
        </p:spPr>
      </p:pic>
      <p:sp>
        <p:nvSpPr>
          <p:cNvPr id="183" name="Užitečné odkazy"/>
          <p:cNvSpPr txBox="1"/>
          <p:nvPr>
            <p:ph type="title"/>
          </p:nvPr>
        </p:nvSpPr>
        <p:spPr>
          <a:xfrm>
            <a:off x="1270000" y="851919"/>
            <a:ext cx="9652000" cy="3200202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Užitečné odkazy</a:t>
            </a:r>
          </a:p>
        </p:txBody>
      </p:sp>
      <p:sp>
        <p:nvSpPr>
          <p:cNvPr id="184" name="culturenet.cz (newsletter)…"/>
          <p:cNvSpPr txBox="1"/>
          <p:nvPr>
            <p:ph type="body" sz="quarter" idx="1"/>
          </p:nvPr>
        </p:nvSpPr>
        <p:spPr>
          <a:xfrm>
            <a:off x="1270000" y="4333439"/>
            <a:ext cx="9652000" cy="5664201"/>
          </a:xfrm>
          <a:prstGeom prst="rect">
            <a:avLst/>
          </a:prstGeom>
        </p:spPr>
        <p:txBody>
          <a:bodyPr/>
          <a:lstStyle/>
          <a:p>
            <a:pPr marL="628650" indent="-628650" algn="l">
              <a:buSzPct val="50000"/>
              <a:buBlip>
                <a:blip r:embed="rId3"/>
              </a:buBlip>
            </a:pPr>
            <a:r>
              <a:rPr u="sng">
                <a:hlinkClick r:id="rId4" invalidUrl="" action="" tgtFrame="" tooltip="" history="1" highlightClick="0" endSnd="0"/>
              </a:rPr>
              <a:t>culturenet.cz</a:t>
            </a:r>
            <a:r>
              <a:t> (newsletter)</a:t>
            </a:r>
          </a:p>
          <a:p>
            <a:pPr marL="628650" indent="-628650" algn="l">
              <a:buSzPct val="50000"/>
              <a:buBlip>
                <a:blip r:embed="rId3"/>
              </a:buBlip>
            </a:pPr>
            <a:r>
              <a:rPr u="sng">
                <a:hlinkClick r:id="rId5" invalidUrl="" action="" tgtFrame="" tooltip="" history="1" highlightClick="0" endSnd="0"/>
              </a:rPr>
              <a:t>iLiteratura.cz</a:t>
            </a:r>
          </a:p>
          <a:p>
            <a:pPr marL="628650" indent="-628650" algn="l">
              <a:buSzPct val="50000"/>
              <a:buBlip>
                <a:blip r:embed="rId3"/>
              </a:buBlip>
            </a:pPr>
            <a:r>
              <a:rPr u="sng">
                <a:hlinkClick r:id="rId6" invalidUrl="" action="" tgtFrame="" tooltip="" history="1" highlightClick="0" endSnd="0"/>
              </a:rPr>
              <a:t>H7O.cz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