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90" r:id="rId2"/>
    <p:sldId id="431" r:id="rId3"/>
    <p:sldId id="257" r:id="rId4"/>
    <p:sldId id="258" r:id="rId5"/>
    <p:sldId id="259" r:id="rId6"/>
    <p:sldId id="418" r:id="rId7"/>
    <p:sldId id="419" r:id="rId8"/>
    <p:sldId id="420" r:id="rId9"/>
    <p:sldId id="421" r:id="rId10"/>
    <p:sldId id="422" r:id="rId11"/>
    <p:sldId id="424" r:id="rId12"/>
    <p:sldId id="425" r:id="rId13"/>
    <p:sldId id="432" r:id="rId14"/>
    <p:sldId id="433" r:id="rId15"/>
    <p:sldId id="434" r:id="rId16"/>
    <p:sldId id="435" r:id="rId17"/>
    <p:sldId id="426" r:id="rId18"/>
    <p:sldId id="275" r:id="rId19"/>
    <p:sldId id="276" r:id="rId20"/>
    <p:sldId id="277" r:id="rId21"/>
    <p:sldId id="278" r:id="rId22"/>
    <p:sldId id="279" r:id="rId23"/>
    <p:sldId id="427" r:id="rId24"/>
    <p:sldId id="280" r:id="rId25"/>
    <p:sldId id="281" r:id="rId26"/>
    <p:sldId id="428" r:id="rId27"/>
    <p:sldId id="429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478D01-C4DC-4D84-8B83-FBA008007FCE}" v="10" dt="2022-10-25T09:18:20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Černý" userId="47f2631e-daed-4119-b393-426e990e8c21" providerId="ADAL" clId="{37478D01-C4DC-4D84-8B83-FBA008007FCE}"/>
    <pc:docChg chg="addSld modSld">
      <pc:chgData name="Michal Černý" userId="47f2631e-daed-4119-b393-426e990e8c21" providerId="ADAL" clId="{37478D01-C4DC-4D84-8B83-FBA008007FCE}" dt="2022-10-25T09:18:33.807" v="41" actId="20577"/>
      <pc:docMkLst>
        <pc:docMk/>
      </pc:docMkLst>
      <pc:sldChg chg="addSp modSp new mod">
        <pc:chgData name="Michal Černý" userId="47f2631e-daed-4119-b393-426e990e8c21" providerId="ADAL" clId="{37478D01-C4DC-4D84-8B83-FBA008007FCE}" dt="2022-10-25T09:18:33.807" v="41" actId="20577"/>
        <pc:sldMkLst>
          <pc:docMk/>
          <pc:sldMk cId="3255608605" sldId="435"/>
        </pc:sldMkLst>
        <pc:spChg chg="mod">
          <ac:chgData name="Michal Černý" userId="47f2631e-daed-4119-b393-426e990e8c21" providerId="ADAL" clId="{37478D01-C4DC-4D84-8B83-FBA008007FCE}" dt="2022-10-25T09:18:33.807" v="41" actId="20577"/>
          <ac:spMkLst>
            <pc:docMk/>
            <pc:sldMk cId="3255608605" sldId="435"/>
            <ac:spMk id="2" creationId="{A12C99C0-8886-77CC-2D4C-36C7F82535D0}"/>
          </ac:spMkLst>
        </pc:spChg>
        <pc:picChg chg="add mod">
          <ac:chgData name="Michal Černý" userId="47f2631e-daed-4119-b393-426e990e8c21" providerId="ADAL" clId="{37478D01-C4DC-4D84-8B83-FBA008007FCE}" dt="2022-10-25T09:18:15.511" v="28" actId="1076"/>
          <ac:picMkLst>
            <pc:docMk/>
            <pc:sldMk cId="3255608605" sldId="435"/>
            <ac:picMk id="4" creationId="{12EE5EE7-9004-E432-4326-106638F3AECA}"/>
          </ac:picMkLst>
        </pc:picChg>
        <pc:picChg chg="add mod">
          <ac:chgData name="Michal Černý" userId="47f2631e-daed-4119-b393-426e990e8c21" providerId="ADAL" clId="{37478D01-C4DC-4D84-8B83-FBA008007FCE}" dt="2022-10-25T09:18:12.766" v="27" actId="1076"/>
          <ac:picMkLst>
            <pc:docMk/>
            <pc:sldMk cId="3255608605" sldId="435"/>
            <ac:picMk id="5" creationId="{AA8C6CF4-3AC8-9506-88FE-D2486EC84A87}"/>
          </ac:picMkLst>
        </pc:picChg>
        <pc:picChg chg="add mod">
          <ac:chgData name="Michal Černý" userId="47f2631e-daed-4119-b393-426e990e8c21" providerId="ADAL" clId="{37478D01-C4DC-4D84-8B83-FBA008007FCE}" dt="2022-10-25T09:18:01.565" v="23" actId="1076"/>
          <ac:picMkLst>
            <pc:docMk/>
            <pc:sldMk cId="3255608605" sldId="435"/>
            <ac:picMk id="6" creationId="{F285DAB2-53B7-665C-954A-D9C7727E7493}"/>
          </ac:picMkLst>
        </pc:picChg>
        <pc:picChg chg="add mod">
          <ac:chgData name="Michal Černý" userId="47f2631e-daed-4119-b393-426e990e8c21" providerId="ADAL" clId="{37478D01-C4DC-4D84-8B83-FBA008007FCE}" dt="2022-10-25T09:18:20.872" v="29" actId="14100"/>
          <ac:picMkLst>
            <pc:docMk/>
            <pc:sldMk cId="3255608605" sldId="435"/>
            <ac:picMk id="7" creationId="{50E820CB-4B2F-D9E1-BB2D-EEED0F67FC89}"/>
          </ac:picMkLst>
        </pc:picChg>
        <pc:picChg chg="add mod">
          <ac:chgData name="Michal Černý" userId="47f2631e-daed-4119-b393-426e990e8c21" providerId="ADAL" clId="{37478D01-C4DC-4D84-8B83-FBA008007FCE}" dt="2022-10-25T09:18:26.449" v="30" actId="1076"/>
          <ac:picMkLst>
            <pc:docMk/>
            <pc:sldMk cId="3255608605" sldId="435"/>
            <ac:picMk id="8" creationId="{8853FE20-8552-B88D-2E31-E884F051830D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E3566B-2CD5-41B6-B62E-1A19CFBB29E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CBEE17-D480-46A4-BE6C-50AD74AC49C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Cyklický model vývoje, paradigma akčního výzkumu.</a:t>
          </a:r>
          <a:endParaRPr lang="en-US"/>
        </a:p>
      </dgm:t>
    </dgm:pt>
    <dgm:pt modelId="{AD88F230-8B5B-4596-8C6C-940CD7C13472}" type="parTrans" cxnId="{B33A6BB7-0E86-426E-B6C8-6855AA208F55}">
      <dgm:prSet/>
      <dgm:spPr/>
      <dgm:t>
        <a:bodyPr/>
        <a:lstStyle/>
        <a:p>
          <a:endParaRPr lang="en-US"/>
        </a:p>
      </dgm:t>
    </dgm:pt>
    <dgm:pt modelId="{B78DD4C3-6469-4F2E-A66C-BE89BC784F6F}" type="sibTrans" cxnId="{B33A6BB7-0E86-426E-B6C8-6855AA208F55}">
      <dgm:prSet/>
      <dgm:spPr/>
      <dgm:t>
        <a:bodyPr/>
        <a:lstStyle/>
        <a:p>
          <a:endParaRPr lang="en-US"/>
        </a:p>
      </dgm:t>
    </dgm:pt>
    <dgm:pt modelId="{254AF317-6BD5-4CBF-B7AE-28BD808AB78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Důraz na výzkum spojený s návrhem.</a:t>
          </a:r>
          <a:endParaRPr lang="en-US"/>
        </a:p>
      </dgm:t>
    </dgm:pt>
    <dgm:pt modelId="{86D9C8F9-DF59-4730-8A50-C0F0E366BF85}" type="parTrans" cxnId="{6380C7AB-56AE-4E28-86A4-C667759CA8E6}">
      <dgm:prSet/>
      <dgm:spPr/>
      <dgm:t>
        <a:bodyPr/>
        <a:lstStyle/>
        <a:p>
          <a:endParaRPr lang="en-US"/>
        </a:p>
      </dgm:t>
    </dgm:pt>
    <dgm:pt modelId="{A52CF360-4BA6-4EB3-89C3-8C4F8E773855}" type="sibTrans" cxnId="{6380C7AB-56AE-4E28-86A4-C667759CA8E6}">
      <dgm:prSet/>
      <dgm:spPr/>
      <dgm:t>
        <a:bodyPr/>
        <a:lstStyle/>
        <a:p>
          <a:endParaRPr lang="en-US"/>
        </a:p>
      </dgm:t>
    </dgm:pt>
    <dgm:pt modelId="{C42713B7-CD1D-4268-B7BE-684FF903148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 českých podmínkách je ne vždy jasně oddělená fáze Design a Develop.</a:t>
          </a:r>
          <a:endParaRPr lang="en-US"/>
        </a:p>
      </dgm:t>
    </dgm:pt>
    <dgm:pt modelId="{4E67E471-5F8A-448A-A349-693B6944C3E1}" type="parTrans" cxnId="{CD3616B8-4A1F-4D12-B001-A918AD4D9C7E}">
      <dgm:prSet/>
      <dgm:spPr/>
      <dgm:t>
        <a:bodyPr/>
        <a:lstStyle/>
        <a:p>
          <a:endParaRPr lang="en-US"/>
        </a:p>
      </dgm:t>
    </dgm:pt>
    <dgm:pt modelId="{0D805997-2F89-4980-929C-46B0F1540E6F}" type="sibTrans" cxnId="{CD3616B8-4A1F-4D12-B001-A918AD4D9C7E}">
      <dgm:prSet/>
      <dgm:spPr/>
      <dgm:t>
        <a:bodyPr/>
        <a:lstStyle/>
        <a:p>
          <a:endParaRPr lang="en-US"/>
        </a:p>
      </dgm:t>
    </dgm:pt>
    <dgm:pt modelId="{A55234CC-F1DB-4E6F-945F-109DDB8F44E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Pravděpodobně nejčastější model vývoje e-learningových objektů.</a:t>
          </a:r>
          <a:endParaRPr lang="en-US"/>
        </a:p>
      </dgm:t>
    </dgm:pt>
    <dgm:pt modelId="{B02BC769-9668-4B8C-84AF-AEFA5DC2FC75}" type="parTrans" cxnId="{62137A21-6BB6-4914-BA7A-2705027601CE}">
      <dgm:prSet/>
      <dgm:spPr/>
      <dgm:t>
        <a:bodyPr/>
        <a:lstStyle/>
        <a:p>
          <a:endParaRPr lang="en-US"/>
        </a:p>
      </dgm:t>
    </dgm:pt>
    <dgm:pt modelId="{3896FD5C-7C65-4B8A-86C0-F0A2C3AA9B4F}" type="sibTrans" cxnId="{62137A21-6BB6-4914-BA7A-2705027601CE}">
      <dgm:prSet/>
      <dgm:spPr/>
      <dgm:t>
        <a:bodyPr/>
        <a:lstStyle/>
        <a:p>
          <a:endParaRPr lang="en-US"/>
        </a:p>
      </dgm:t>
    </dgm:pt>
    <dgm:pt modelId="{51F1F46E-3740-454D-B287-A2F16532929D}" type="pres">
      <dgm:prSet presAssocID="{C3E3566B-2CD5-41B6-B62E-1A19CFBB29E6}" presName="root" presStyleCnt="0">
        <dgm:presLayoutVars>
          <dgm:dir/>
          <dgm:resizeHandles val="exact"/>
        </dgm:presLayoutVars>
      </dgm:prSet>
      <dgm:spPr/>
    </dgm:pt>
    <dgm:pt modelId="{AA6DEE30-78AD-48E2-B2CE-8CFBB72CC4E5}" type="pres">
      <dgm:prSet presAssocID="{47CBEE17-D480-46A4-BE6C-50AD74AC49C7}" presName="compNode" presStyleCnt="0"/>
      <dgm:spPr/>
    </dgm:pt>
    <dgm:pt modelId="{2A34CC24-D6E8-47F4-9964-2A5BDE8A7548}" type="pres">
      <dgm:prSet presAssocID="{47CBEE17-D480-46A4-BE6C-50AD74AC49C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ývojový diagram"/>
        </a:ext>
      </dgm:extLst>
    </dgm:pt>
    <dgm:pt modelId="{D5267A83-6AA8-40BB-A66A-7C7F87D618D0}" type="pres">
      <dgm:prSet presAssocID="{47CBEE17-D480-46A4-BE6C-50AD74AC49C7}" presName="spaceRect" presStyleCnt="0"/>
      <dgm:spPr/>
    </dgm:pt>
    <dgm:pt modelId="{2DED06F5-5CC7-47A1-8AB0-97B9344A2073}" type="pres">
      <dgm:prSet presAssocID="{47CBEE17-D480-46A4-BE6C-50AD74AC49C7}" presName="textRect" presStyleLbl="revTx" presStyleIdx="0" presStyleCnt="4">
        <dgm:presLayoutVars>
          <dgm:chMax val="1"/>
          <dgm:chPref val="1"/>
        </dgm:presLayoutVars>
      </dgm:prSet>
      <dgm:spPr/>
    </dgm:pt>
    <dgm:pt modelId="{BB6F1522-44E1-4807-B898-1829107866BB}" type="pres">
      <dgm:prSet presAssocID="{B78DD4C3-6469-4F2E-A66C-BE89BC784F6F}" presName="sibTrans" presStyleCnt="0"/>
      <dgm:spPr/>
    </dgm:pt>
    <dgm:pt modelId="{43C38340-307B-4B45-883F-AD993B157919}" type="pres">
      <dgm:prSet presAssocID="{254AF317-6BD5-4CBF-B7AE-28BD808AB780}" presName="compNode" presStyleCnt="0"/>
      <dgm:spPr/>
    </dgm:pt>
    <dgm:pt modelId="{2DFD241C-0859-435F-A4ED-5093E81B4868}" type="pres">
      <dgm:prSet presAssocID="{254AF317-6BD5-4CBF-B7AE-28BD808AB78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BF090472-F803-4605-8C2D-0D410E003FCA}" type="pres">
      <dgm:prSet presAssocID="{254AF317-6BD5-4CBF-B7AE-28BD808AB780}" presName="spaceRect" presStyleCnt="0"/>
      <dgm:spPr/>
    </dgm:pt>
    <dgm:pt modelId="{B65B23B5-2B16-4A1B-9F00-6A91C84C2A3C}" type="pres">
      <dgm:prSet presAssocID="{254AF317-6BD5-4CBF-B7AE-28BD808AB780}" presName="textRect" presStyleLbl="revTx" presStyleIdx="1" presStyleCnt="4">
        <dgm:presLayoutVars>
          <dgm:chMax val="1"/>
          <dgm:chPref val="1"/>
        </dgm:presLayoutVars>
      </dgm:prSet>
      <dgm:spPr/>
    </dgm:pt>
    <dgm:pt modelId="{EFD07016-2281-432A-865B-9F079E657D79}" type="pres">
      <dgm:prSet presAssocID="{A52CF360-4BA6-4EB3-89C3-8C4F8E773855}" presName="sibTrans" presStyleCnt="0"/>
      <dgm:spPr/>
    </dgm:pt>
    <dgm:pt modelId="{26A68152-36D4-4B28-8E0F-FC308650AEC9}" type="pres">
      <dgm:prSet presAssocID="{C42713B7-CD1D-4268-B7BE-684FF9031482}" presName="compNode" presStyleCnt="0"/>
      <dgm:spPr/>
    </dgm:pt>
    <dgm:pt modelId="{E72804ED-7546-4678-B992-634885BF181D}" type="pres">
      <dgm:prSet presAssocID="{C42713B7-CD1D-4268-B7BE-684FF903148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akovat"/>
        </a:ext>
      </dgm:extLst>
    </dgm:pt>
    <dgm:pt modelId="{5F4D52E8-08EE-4528-B8C3-ECB3E7BC2761}" type="pres">
      <dgm:prSet presAssocID="{C42713B7-CD1D-4268-B7BE-684FF9031482}" presName="spaceRect" presStyleCnt="0"/>
      <dgm:spPr/>
    </dgm:pt>
    <dgm:pt modelId="{5299E5F5-0469-4F80-BE46-65A9939A2103}" type="pres">
      <dgm:prSet presAssocID="{C42713B7-CD1D-4268-B7BE-684FF9031482}" presName="textRect" presStyleLbl="revTx" presStyleIdx="2" presStyleCnt="4">
        <dgm:presLayoutVars>
          <dgm:chMax val="1"/>
          <dgm:chPref val="1"/>
        </dgm:presLayoutVars>
      </dgm:prSet>
      <dgm:spPr/>
    </dgm:pt>
    <dgm:pt modelId="{53009DCD-B4AD-4740-9618-7CB4DFBC428F}" type="pres">
      <dgm:prSet presAssocID="{0D805997-2F89-4980-929C-46B0F1540E6F}" presName="sibTrans" presStyleCnt="0"/>
      <dgm:spPr/>
    </dgm:pt>
    <dgm:pt modelId="{47E4E884-97F2-412B-91F3-DFF70BA9320A}" type="pres">
      <dgm:prSet presAssocID="{A55234CC-F1DB-4E6F-945F-109DDB8F44E5}" presName="compNode" presStyleCnt="0"/>
      <dgm:spPr/>
    </dgm:pt>
    <dgm:pt modelId="{504D098B-D224-41D1-92D0-6AA59E7ED67C}" type="pres">
      <dgm:prSet presAssocID="{A55234CC-F1DB-4E6F-945F-109DDB8F44E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F717AA53-AEE2-419D-BDB3-5AF9946B4BB5}" type="pres">
      <dgm:prSet presAssocID="{A55234CC-F1DB-4E6F-945F-109DDB8F44E5}" presName="spaceRect" presStyleCnt="0"/>
      <dgm:spPr/>
    </dgm:pt>
    <dgm:pt modelId="{9E7BA603-F27B-4B25-8FDC-645E6BD7F78B}" type="pres">
      <dgm:prSet presAssocID="{A55234CC-F1DB-4E6F-945F-109DDB8F44E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3CE3F1B-E633-43AD-91A8-AD4AC9D611C8}" type="presOf" srcId="{254AF317-6BD5-4CBF-B7AE-28BD808AB780}" destId="{B65B23B5-2B16-4A1B-9F00-6A91C84C2A3C}" srcOrd="0" destOrd="0" presId="urn:microsoft.com/office/officeart/2018/2/layout/IconLabelList"/>
    <dgm:cxn modelId="{62137A21-6BB6-4914-BA7A-2705027601CE}" srcId="{C3E3566B-2CD5-41B6-B62E-1A19CFBB29E6}" destId="{A55234CC-F1DB-4E6F-945F-109DDB8F44E5}" srcOrd="3" destOrd="0" parTransId="{B02BC769-9668-4B8C-84AF-AEFA5DC2FC75}" sibTransId="{3896FD5C-7C65-4B8A-86C0-F0A2C3AA9B4F}"/>
    <dgm:cxn modelId="{77B9B76C-EEB0-49FA-BD9F-10D164644181}" type="presOf" srcId="{C42713B7-CD1D-4268-B7BE-684FF9031482}" destId="{5299E5F5-0469-4F80-BE46-65A9939A2103}" srcOrd="0" destOrd="0" presId="urn:microsoft.com/office/officeart/2018/2/layout/IconLabelList"/>
    <dgm:cxn modelId="{6380C7AB-56AE-4E28-86A4-C667759CA8E6}" srcId="{C3E3566B-2CD5-41B6-B62E-1A19CFBB29E6}" destId="{254AF317-6BD5-4CBF-B7AE-28BD808AB780}" srcOrd="1" destOrd="0" parTransId="{86D9C8F9-DF59-4730-8A50-C0F0E366BF85}" sibTransId="{A52CF360-4BA6-4EB3-89C3-8C4F8E773855}"/>
    <dgm:cxn modelId="{B33A6BB7-0E86-426E-B6C8-6855AA208F55}" srcId="{C3E3566B-2CD5-41B6-B62E-1A19CFBB29E6}" destId="{47CBEE17-D480-46A4-BE6C-50AD74AC49C7}" srcOrd="0" destOrd="0" parTransId="{AD88F230-8B5B-4596-8C6C-940CD7C13472}" sibTransId="{B78DD4C3-6469-4F2E-A66C-BE89BC784F6F}"/>
    <dgm:cxn modelId="{CD3616B8-4A1F-4D12-B001-A918AD4D9C7E}" srcId="{C3E3566B-2CD5-41B6-B62E-1A19CFBB29E6}" destId="{C42713B7-CD1D-4268-B7BE-684FF9031482}" srcOrd="2" destOrd="0" parTransId="{4E67E471-5F8A-448A-A349-693B6944C3E1}" sibTransId="{0D805997-2F89-4980-929C-46B0F1540E6F}"/>
    <dgm:cxn modelId="{DA5079D0-2CA6-4AFC-8BCA-98044E614C77}" type="presOf" srcId="{47CBEE17-D480-46A4-BE6C-50AD74AC49C7}" destId="{2DED06F5-5CC7-47A1-8AB0-97B9344A2073}" srcOrd="0" destOrd="0" presId="urn:microsoft.com/office/officeart/2018/2/layout/IconLabelList"/>
    <dgm:cxn modelId="{FDC01DF4-55F1-4C19-8C96-2153C67CC214}" type="presOf" srcId="{C3E3566B-2CD5-41B6-B62E-1A19CFBB29E6}" destId="{51F1F46E-3740-454D-B287-A2F16532929D}" srcOrd="0" destOrd="0" presId="urn:microsoft.com/office/officeart/2018/2/layout/IconLabelList"/>
    <dgm:cxn modelId="{FB28EAFB-E3B1-418D-9932-F31C16C0C3F8}" type="presOf" srcId="{A55234CC-F1DB-4E6F-945F-109DDB8F44E5}" destId="{9E7BA603-F27B-4B25-8FDC-645E6BD7F78B}" srcOrd="0" destOrd="0" presId="urn:microsoft.com/office/officeart/2018/2/layout/IconLabelList"/>
    <dgm:cxn modelId="{3B558176-67E0-461D-9A3D-E276BF77EEE7}" type="presParOf" srcId="{51F1F46E-3740-454D-B287-A2F16532929D}" destId="{AA6DEE30-78AD-48E2-B2CE-8CFBB72CC4E5}" srcOrd="0" destOrd="0" presId="urn:microsoft.com/office/officeart/2018/2/layout/IconLabelList"/>
    <dgm:cxn modelId="{FB5C427F-9A28-449A-86A9-FB1E9969DD1B}" type="presParOf" srcId="{AA6DEE30-78AD-48E2-B2CE-8CFBB72CC4E5}" destId="{2A34CC24-D6E8-47F4-9964-2A5BDE8A7548}" srcOrd="0" destOrd="0" presId="urn:microsoft.com/office/officeart/2018/2/layout/IconLabelList"/>
    <dgm:cxn modelId="{4EDF229A-0CF6-45EE-BA33-E62FE504E7BE}" type="presParOf" srcId="{AA6DEE30-78AD-48E2-B2CE-8CFBB72CC4E5}" destId="{D5267A83-6AA8-40BB-A66A-7C7F87D618D0}" srcOrd="1" destOrd="0" presId="urn:microsoft.com/office/officeart/2018/2/layout/IconLabelList"/>
    <dgm:cxn modelId="{8481B2D5-4D33-4FCA-8A10-8904E86FD38D}" type="presParOf" srcId="{AA6DEE30-78AD-48E2-B2CE-8CFBB72CC4E5}" destId="{2DED06F5-5CC7-47A1-8AB0-97B9344A2073}" srcOrd="2" destOrd="0" presId="urn:microsoft.com/office/officeart/2018/2/layout/IconLabelList"/>
    <dgm:cxn modelId="{6D16AF8E-3F6E-43A6-8909-6482F87E879E}" type="presParOf" srcId="{51F1F46E-3740-454D-B287-A2F16532929D}" destId="{BB6F1522-44E1-4807-B898-1829107866BB}" srcOrd="1" destOrd="0" presId="urn:microsoft.com/office/officeart/2018/2/layout/IconLabelList"/>
    <dgm:cxn modelId="{626AB3BC-44CA-4663-AF07-A9EFD0D711F2}" type="presParOf" srcId="{51F1F46E-3740-454D-B287-A2F16532929D}" destId="{43C38340-307B-4B45-883F-AD993B157919}" srcOrd="2" destOrd="0" presId="urn:microsoft.com/office/officeart/2018/2/layout/IconLabelList"/>
    <dgm:cxn modelId="{FE4FDFB2-0B43-479A-A7B1-F40B3742FF10}" type="presParOf" srcId="{43C38340-307B-4B45-883F-AD993B157919}" destId="{2DFD241C-0859-435F-A4ED-5093E81B4868}" srcOrd="0" destOrd="0" presId="urn:microsoft.com/office/officeart/2018/2/layout/IconLabelList"/>
    <dgm:cxn modelId="{309CCF78-BFBE-49C8-93D3-4CA618106E25}" type="presParOf" srcId="{43C38340-307B-4B45-883F-AD993B157919}" destId="{BF090472-F803-4605-8C2D-0D410E003FCA}" srcOrd="1" destOrd="0" presId="urn:microsoft.com/office/officeart/2018/2/layout/IconLabelList"/>
    <dgm:cxn modelId="{5B2C4AAC-C53F-481D-BC37-5008532CAD2B}" type="presParOf" srcId="{43C38340-307B-4B45-883F-AD993B157919}" destId="{B65B23B5-2B16-4A1B-9F00-6A91C84C2A3C}" srcOrd="2" destOrd="0" presId="urn:microsoft.com/office/officeart/2018/2/layout/IconLabelList"/>
    <dgm:cxn modelId="{7EE45C39-52B0-4C5B-9960-66C5FDA67E3D}" type="presParOf" srcId="{51F1F46E-3740-454D-B287-A2F16532929D}" destId="{EFD07016-2281-432A-865B-9F079E657D79}" srcOrd="3" destOrd="0" presId="urn:microsoft.com/office/officeart/2018/2/layout/IconLabelList"/>
    <dgm:cxn modelId="{34FDA53F-DD08-440E-B047-929414D9A37C}" type="presParOf" srcId="{51F1F46E-3740-454D-B287-A2F16532929D}" destId="{26A68152-36D4-4B28-8E0F-FC308650AEC9}" srcOrd="4" destOrd="0" presId="urn:microsoft.com/office/officeart/2018/2/layout/IconLabelList"/>
    <dgm:cxn modelId="{856A3027-CD82-48CF-AFAC-8062038D9D9A}" type="presParOf" srcId="{26A68152-36D4-4B28-8E0F-FC308650AEC9}" destId="{E72804ED-7546-4678-B992-634885BF181D}" srcOrd="0" destOrd="0" presId="urn:microsoft.com/office/officeart/2018/2/layout/IconLabelList"/>
    <dgm:cxn modelId="{AB0FAEC3-3720-44D8-AAAF-E77E341B2E42}" type="presParOf" srcId="{26A68152-36D4-4B28-8E0F-FC308650AEC9}" destId="{5F4D52E8-08EE-4528-B8C3-ECB3E7BC2761}" srcOrd="1" destOrd="0" presId="urn:microsoft.com/office/officeart/2018/2/layout/IconLabelList"/>
    <dgm:cxn modelId="{0A2DEF7A-5ADC-4AEC-8F41-B75AA808D75D}" type="presParOf" srcId="{26A68152-36D4-4B28-8E0F-FC308650AEC9}" destId="{5299E5F5-0469-4F80-BE46-65A9939A2103}" srcOrd="2" destOrd="0" presId="urn:microsoft.com/office/officeart/2018/2/layout/IconLabelList"/>
    <dgm:cxn modelId="{FC49017D-B66C-4FA0-8F4D-0157F323747A}" type="presParOf" srcId="{51F1F46E-3740-454D-B287-A2F16532929D}" destId="{53009DCD-B4AD-4740-9618-7CB4DFBC428F}" srcOrd="5" destOrd="0" presId="urn:microsoft.com/office/officeart/2018/2/layout/IconLabelList"/>
    <dgm:cxn modelId="{68377874-37D0-4375-83E9-2BC984670092}" type="presParOf" srcId="{51F1F46E-3740-454D-B287-A2F16532929D}" destId="{47E4E884-97F2-412B-91F3-DFF70BA9320A}" srcOrd="6" destOrd="0" presId="urn:microsoft.com/office/officeart/2018/2/layout/IconLabelList"/>
    <dgm:cxn modelId="{281CC9DD-4515-433D-8765-DC8375C19B12}" type="presParOf" srcId="{47E4E884-97F2-412B-91F3-DFF70BA9320A}" destId="{504D098B-D224-41D1-92D0-6AA59E7ED67C}" srcOrd="0" destOrd="0" presId="urn:microsoft.com/office/officeart/2018/2/layout/IconLabelList"/>
    <dgm:cxn modelId="{DEBD8690-372C-47C2-AB14-2CCC78F22A14}" type="presParOf" srcId="{47E4E884-97F2-412B-91F3-DFF70BA9320A}" destId="{F717AA53-AEE2-419D-BDB3-5AF9946B4BB5}" srcOrd="1" destOrd="0" presId="urn:microsoft.com/office/officeart/2018/2/layout/IconLabelList"/>
    <dgm:cxn modelId="{16FD70B6-599A-47ED-A0D5-89094E1EE099}" type="presParOf" srcId="{47E4E884-97F2-412B-91F3-DFF70BA9320A}" destId="{9E7BA603-F27B-4B25-8FDC-645E6BD7F78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F4FEC4-939D-4819-98C2-5AF2F6ED21BF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127A0A-422A-41C0-9E1C-F279B7D3975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Obsah je orientovaný na studenta.</a:t>
          </a:r>
          <a:endParaRPr lang="en-US"/>
        </a:p>
      </dgm:t>
    </dgm:pt>
    <dgm:pt modelId="{F29FDAF1-586C-47DE-BCAB-6375D77C67B2}" type="parTrans" cxnId="{B1BF38AD-242C-4949-8F06-F9390DE5DAEF}">
      <dgm:prSet/>
      <dgm:spPr/>
      <dgm:t>
        <a:bodyPr/>
        <a:lstStyle/>
        <a:p>
          <a:endParaRPr lang="en-US"/>
        </a:p>
      </dgm:t>
    </dgm:pt>
    <dgm:pt modelId="{A5929332-E944-4CCD-A758-3072DC567535}" type="sibTrans" cxnId="{B1BF38AD-242C-4949-8F06-F9390DE5DAE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EBE836D-529A-4522-B1DB-16DB1B6569F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rozčleněn na menší části.</a:t>
          </a:r>
          <a:endParaRPr lang="en-US"/>
        </a:p>
      </dgm:t>
    </dgm:pt>
    <dgm:pt modelId="{F74B4621-AB0F-4B25-96A2-6E38D46C08E5}" type="parTrans" cxnId="{25CFF487-7F4D-4279-B07D-2511C90E0A0B}">
      <dgm:prSet/>
      <dgm:spPr/>
      <dgm:t>
        <a:bodyPr/>
        <a:lstStyle/>
        <a:p>
          <a:endParaRPr lang="en-US"/>
        </a:p>
      </dgm:t>
    </dgm:pt>
    <dgm:pt modelId="{25CE2B20-50D6-4F5C-AA1A-44CA0837BC84}" type="sibTrans" cxnId="{25CFF487-7F4D-4279-B07D-2511C90E0A0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4CCA1B0-58C3-457E-A1C5-44F176145AD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poutavý, aktivizující, metody podporují aktivitu studenta a kreativitu.</a:t>
          </a:r>
          <a:endParaRPr lang="en-US"/>
        </a:p>
      </dgm:t>
    </dgm:pt>
    <dgm:pt modelId="{7DBF200C-FC90-413A-836E-646CF6E55B61}" type="parTrans" cxnId="{45298C7F-7EBA-48BF-B232-B32073E9CC76}">
      <dgm:prSet/>
      <dgm:spPr/>
      <dgm:t>
        <a:bodyPr/>
        <a:lstStyle/>
        <a:p>
          <a:endParaRPr lang="en-US"/>
        </a:p>
      </dgm:t>
    </dgm:pt>
    <dgm:pt modelId="{D479F6B9-3E87-476B-86C8-B79EDB92F6A3}" type="sibTrans" cxnId="{45298C7F-7EBA-48BF-B232-B32073E9CC7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3049CD0-DB49-454E-BE5E-D3489F2CE9E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interaktivní.</a:t>
          </a:r>
          <a:endParaRPr lang="en-US"/>
        </a:p>
      </dgm:t>
    </dgm:pt>
    <dgm:pt modelId="{8EA0D82E-3CD1-4B80-90A6-5421468B4FA5}" type="parTrans" cxnId="{AF15E55E-4197-4E76-B4DB-2882DE3E370A}">
      <dgm:prSet/>
      <dgm:spPr/>
      <dgm:t>
        <a:bodyPr/>
        <a:lstStyle/>
        <a:p>
          <a:endParaRPr lang="en-US"/>
        </a:p>
      </dgm:t>
    </dgm:pt>
    <dgm:pt modelId="{89237C00-4EF1-4842-9411-E70BF25E0AF4}" type="sibTrans" cxnId="{AF15E55E-4197-4E76-B4DB-2882DE3E370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8D7EA36-8464-46F9-8752-716E0AABC80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personalizovaný – student může využít vlastní tempo, čas, učební styl.</a:t>
          </a:r>
          <a:endParaRPr lang="en-US"/>
        </a:p>
      </dgm:t>
    </dgm:pt>
    <dgm:pt modelId="{3092D03B-FB73-402A-9881-4C00D24ECDCA}" type="parTrans" cxnId="{6A09E170-1DDD-443E-B29D-B7809AE1F82C}">
      <dgm:prSet/>
      <dgm:spPr/>
      <dgm:t>
        <a:bodyPr/>
        <a:lstStyle/>
        <a:p>
          <a:endParaRPr lang="en-US"/>
        </a:p>
      </dgm:t>
    </dgm:pt>
    <dgm:pt modelId="{6022AB0A-7DC5-44A2-A031-5C5431193885}" type="sibTrans" cxnId="{6A09E170-1DDD-443E-B29D-B7809AE1F82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F91F79E-209D-4946-8605-0716FE43D8B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Grafické zpracování, jazykové korektury, rozmanité metody,… Je to profesionální práce nebo dílo „na koleni“?</a:t>
          </a:r>
          <a:endParaRPr lang="en-US"/>
        </a:p>
      </dgm:t>
    </dgm:pt>
    <dgm:pt modelId="{1511953C-9177-49FE-A8E4-ED219D325263}" type="parTrans" cxnId="{6341C354-C1D5-4B96-8FC7-C23D6F655E28}">
      <dgm:prSet/>
      <dgm:spPr/>
      <dgm:t>
        <a:bodyPr/>
        <a:lstStyle/>
        <a:p>
          <a:endParaRPr lang="en-US"/>
        </a:p>
      </dgm:t>
    </dgm:pt>
    <dgm:pt modelId="{7C29AF6E-D503-497E-ACD3-409CEBA3DF35}" type="sibTrans" cxnId="{6341C354-C1D5-4B96-8FC7-C23D6F655E28}">
      <dgm:prSet/>
      <dgm:spPr/>
      <dgm:t>
        <a:bodyPr/>
        <a:lstStyle/>
        <a:p>
          <a:endParaRPr lang="en-US"/>
        </a:p>
      </dgm:t>
    </dgm:pt>
    <dgm:pt modelId="{6BF99189-4A26-4803-80B6-5DA761FD8C3D}" type="pres">
      <dgm:prSet presAssocID="{BDF4FEC4-939D-4819-98C2-5AF2F6ED21BF}" presName="root" presStyleCnt="0">
        <dgm:presLayoutVars>
          <dgm:dir/>
          <dgm:resizeHandles val="exact"/>
        </dgm:presLayoutVars>
      </dgm:prSet>
      <dgm:spPr/>
    </dgm:pt>
    <dgm:pt modelId="{DD69DE81-A6F1-480E-9C3B-9B05578D68F4}" type="pres">
      <dgm:prSet presAssocID="{BDF4FEC4-939D-4819-98C2-5AF2F6ED21BF}" presName="container" presStyleCnt="0">
        <dgm:presLayoutVars>
          <dgm:dir/>
          <dgm:resizeHandles val="exact"/>
        </dgm:presLayoutVars>
      </dgm:prSet>
      <dgm:spPr/>
    </dgm:pt>
    <dgm:pt modelId="{7AF1562D-3F8E-4ACF-9D7A-B3494D934A24}" type="pres">
      <dgm:prSet presAssocID="{AA127A0A-422A-41C0-9E1C-F279B7D3975F}" presName="compNode" presStyleCnt="0"/>
      <dgm:spPr/>
    </dgm:pt>
    <dgm:pt modelId="{33BF6487-CB98-4590-9328-736B5B3118B4}" type="pres">
      <dgm:prSet presAssocID="{AA127A0A-422A-41C0-9E1C-F279B7D3975F}" presName="iconBgRect" presStyleLbl="bgShp" presStyleIdx="0" presStyleCnt="6"/>
      <dgm:spPr/>
    </dgm:pt>
    <dgm:pt modelId="{61AE904F-4C91-40AA-8A29-6A4F5DAAB6BA}" type="pres">
      <dgm:prSet presAssocID="{AA127A0A-422A-41C0-9E1C-F279B7D3975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96FD9BCB-7885-4967-B83D-1A9D4CFE9A52}" type="pres">
      <dgm:prSet presAssocID="{AA127A0A-422A-41C0-9E1C-F279B7D3975F}" presName="spaceRect" presStyleCnt="0"/>
      <dgm:spPr/>
    </dgm:pt>
    <dgm:pt modelId="{8B9DB6B5-231E-489A-9F96-444A6C7A261B}" type="pres">
      <dgm:prSet presAssocID="{AA127A0A-422A-41C0-9E1C-F279B7D3975F}" presName="textRect" presStyleLbl="revTx" presStyleIdx="0" presStyleCnt="6">
        <dgm:presLayoutVars>
          <dgm:chMax val="1"/>
          <dgm:chPref val="1"/>
        </dgm:presLayoutVars>
      </dgm:prSet>
      <dgm:spPr/>
    </dgm:pt>
    <dgm:pt modelId="{246556E9-1965-4961-A577-C2B4A69914FA}" type="pres">
      <dgm:prSet presAssocID="{A5929332-E944-4CCD-A758-3072DC567535}" presName="sibTrans" presStyleLbl="sibTrans2D1" presStyleIdx="0" presStyleCnt="0"/>
      <dgm:spPr/>
    </dgm:pt>
    <dgm:pt modelId="{965D2340-291A-40D4-A122-F59255A09C7D}" type="pres">
      <dgm:prSet presAssocID="{BEBE836D-529A-4522-B1DB-16DB1B6569FC}" presName="compNode" presStyleCnt="0"/>
      <dgm:spPr/>
    </dgm:pt>
    <dgm:pt modelId="{81589EED-DB0C-428A-93C1-5C04C7054C3B}" type="pres">
      <dgm:prSet presAssocID="{BEBE836D-529A-4522-B1DB-16DB1B6569FC}" presName="iconBgRect" presStyleLbl="bgShp" presStyleIdx="1" presStyleCnt="6"/>
      <dgm:spPr/>
    </dgm:pt>
    <dgm:pt modelId="{B0774AF2-A901-4249-B122-3449E3B2B853}" type="pres">
      <dgm:prSet presAssocID="{BEBE836D-529A-4522-B1DB-16DB1B6569F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dpojeno"/>
        </a:ext>
      </dgm:extLst>
    </dgm:pt>
    <dgm:pt modelId="{1E54B01E-8401-4580-82E2-0DDC150902FC}" type="pres">
      <dgm:prSet presAssocID="{BEBE836D-529A-4522-B1DB-16DB1B6569FC}" presName="spaceRect" presStyleCnt="0"/>
      <dgm:spPr/>
    </dgm:pt>
    <dgm:pt modelId="{10F92B8D-1C7C-4E01-881B-15BBBF844866}" type="pres">
      <dgm:prSet presAssocID="{BEBE836D-529A-4522-B1DB-16DB1B6569FC}" presName="textRect" presStyleLbl="revTx" presStyleIdx="1" presStyleCnt="6">
        <dgm:presLayoutVars>
          <dgm:chMax val="1"/>
          <dgm:chPref val="1"/>
        </dgm:presLayoutVars>
      </dgm:prSet>
      <dgm:spPr/>
    </dgm:pt>
    <dgm:pt modelId="{F8352C1F-00BA-4106-919F-7930813559FC}" type="pres">
      <dgm:prSet presAssocID="{25CE2B20-50D6-4F5C-AA1A-44CA0837BC84}" presName="sibTrans" presStyleLbl="sibTrans2D1" presStyleIdx="0" presStyleCnt="0"/>
      <dgm:spPr/>
    </dgm:pt>
    <dgm:pt modelId="{5B5392DB-2126-4715-A344-26CDA8CD8712}" type="pres">
      <dgm:prSet presAssocID="{B4CCA1B0-58C3-457E-A1C5-44F176145AD6}" presName="compNode" presStyleCnt="0"/>
      <dgm:spPr/>
    </dgm:pt>
    <dgm:pt modelId="{E5639D1B-3B88-4B19-9389-59060FAF8B4E}" type="pres">
      <dgm:prSet presAssocID="{B4CCA1B0-58C3-457E-A1C5-44F176145AD6}" presName="iconBgRect" presStyleLbl="bgShp" presStyleIdx="2" presStyleCnt="6"/>
      <dgm:spPr/>
    </dgm:pt>
    <dgm:pt modelId="{B08C26E7-6E13-4DF5-B649-E5882057CC17}" type="pres">
      <dgm:prSet presAssocID="{B4CCA1B0-58C3-457E-A1C5-44F176145AD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E72D73D6-732D-4F92-BA93-43E42BDBF7FF}" type="pres">
      <dgm:prSet presAssocID="{B4CCA1B0-58C3-457E-A1C5-44F176145AD6}" presName="spaceRect" presStyleCnt="0"/>
      <dgm:spPr/>
    </dgm:pt>
    <dgm:pt modelId="{D8C29C28-24FD-4CBD-9C3E-8C827CECFF90}" type="pres">
      <dgm:prSet presAssocID="{B4CCA1B0-58C3-457E-A1C5-44F176145AD6}" presName="textRect" presStyleLbl="revTx" presStyleIdx="2" presStyleCnt="6">
        <dgm:presLayoutVars>
          <dgm:chMax val="1"/>
          <dgm:chPref val="1"/>
        </dgm:presLayoutVars>
      </dgm:prSet>
      <dgm:spPr/>
    </dgm:pt>
    <dgm:pt modelId="{31A35AD5-9766-48E0-8D90-A009E52E4A50}" type="pres">
      <dgm:prSet presAssocID="{D479F6B9-3E87-476B-86C8-B79EDB92F6A3}" presName="sibTrans" presStyleLbl="sibTrans2D1" presStyleIdx="0" presStyleCnt="0"/>
      <dgm:spPr/>
    </dgm:pt>
    <dgm:pt modelId="{F2FA06DE-FDB5-4D19-AD42-4BC618D611E8}" type="pres">
      <dgm:prSet presAssocID="{63049CD0-DB49-454E-BE5E-D3489F2CE9EE}" presName="compNode" presStyleCnt="0"/>
      <dgm:spPr/>
    </dgm:pt>
    <dgm:pt modelId="{F5EAC775-8406-408E-BD5F-A0E07522FB21}" type="pres">
      <dgm:prSet presAssocID="{63049CD0-DB49-454E-BE5E-D3489F2CE9EE}" presName="iconBgRect" presStyleLbl="bgShp" presStyleIdx="3" presStyleCnt="6"/>
      <dgm:spPr/>
    </dgm:pt>
    <dgm:pt modelId="{E59F842A-AA10-4634-8BAE-D5F2EC64F2E5}" type="pres">
      <dgm:prSet presAssocID="{63049CD0-DB49-454E-BE5E-D3489F2CE9E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FFF0B00C-9101-4513-8D7C-C322753A095E}" type="pres">
      <dgm:prSet presAssocID="{63049CD0-DB49-454E-BE5E-D3489F2CE9EE}" presName="spaceRect" presStyleCnt="0"/>
      <dgm:spPr/>
    </dgm:pt>
    <dgm:pt modelId="{0EA10625-75BE-4D2F-B231-8C97CE0CDE0E}" type="pres">
      <dgm:prSet presAssocID="{63049CD0-DB49-454E-BE5E-D3489F2CE9EE}" presName="textRect" presStyleLbl="revTx" presStyleIdx="3" presStyleCnt="6">
        <dgm:presLayoutVars>
          <dgm:chMax val="1"/>
          <dgm:chPref val="1"/>
        </dgm:presLayoutVars>
      </dgm:prSet>
      <dgm:spPr/>
    </dgm:pt>
    <dgm:pt modelId="{4E62F574-C6ED-4E87-B42D-9CD3389410B1}" type="pres">
      <dgm:prSet presAssocID="{89237C00-4EF1-4842-9411-E70BF25E0AF4}" presName="sibTrans" presStyleLbl="sibTrans2D1" presStyleIdx="0" presStyleCnt="0"/>
      <dgm:spPr/>
    </dgm:pt>
    <dgm:pt modelId="{BC37E20A-BCB0-4830-9FAD-48500CA893D4}" type="pres">
      <dgm:prSet presAssocID="{68D7EA36-8464-46F9-8752-716E0AABC80C}" presName="compNode" presStyleCnt="0"/>
      <dgm:spPr/>
    </dgm:pt>
    <dgm:pt modelId="{E0468EC5-42B9-40CA-A104-378595701049}" type="pres">
      <dgm:prSet presAssocID="{68D7EA36-8464-46F9-8752-716E0AABC80C}" presName="iconBgRect" presStyleLbl="bgShp" presStyleIdx="4" presStyleCnt="6"/>
      <dgm:spPr/>
    </dgm:pt>
    <dgm:pt modelId="{607B9A20-349A-4585-B9D3-5245795C6562}" type="pres">
      <dgm:prSet presAssocID="{68D7EA36-8464-46F9-8752-716E0AABC80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udiště"/>
        </a:ext>
      </dgm:extLst>
    </dgm:pt>
    <dgm:pt modelId="{D79345F9-6170-458D-B05B-DBA357BEC8E6}" type="pres">
      <dgm:prSet presAssocID="{68D7EA36-8464-46F9-8752-716E0AABC80C}" presName="spaceRect" presStyleCnt="0"/>
      <dgm:spPr/>
    </dgm:pt>
    <dgm:pt modelId="{1462A7A5-8F59-4719-AA32-64389FADE23E}" type="pres">
      <dgm:prSet presAssocID="{68D7EA36-8464-46F9-8752-716E0AABC80C}" presName="textRect" presStyleLbl="revTx" presStyleIdx="4" presStyleCnt="6">
        <dgm:presLayoutVars>
          <dgm:chMax val="1"/>
          <dgm:chPref val="1"/>
        </dgm:presLayoutVars>
      </dgm:prSet>
      <dgm:spPr/>
    </dgm:pt>
    <dgm:pt modelId="{BB4AA9DF-5C92-4A0B-98EB-14B75E79CDE8}" type="pres">
      <dgm:prSet presAssocID="{6022AB0A-7DC5-44A2-A031-5C5431193885}" presName="sibTrans" presStyleLbl="sibTrans2D1" presStyleIdx="0" presStyleCnt="0"/>
      <dgm:spPr/>
    </dgm:pt>
    <dgm:pt modelId="{0A07AC5F-8F37-48EF-B530-97CCB9AB09FA}" type="pres">
      <dgm:prSet presAssocID="{AF91F79E-209D-4946-8605-0716FE43D8B1}" presName="compNode" presStyleCnt="0"/>
      <dgm:spPr/>
    </dgm:pt>
    <dgm:pt modelId="{76CD4851-A008-4B85-BDC0-1D324B188EBC}" type="pres">
      <dgm:prSet presAssocID="{AF91F79E-209D-4946-8605-0716FE43D8B1}" presName="iconBgRect" presStyleLbl="bgShp" presStyleIdx="5" presStyleCnt="6"/>
      <dgm:spPr/>
    </dgm:pt>
    <dgm:pt modelId="{2E45AEDC-062E-4497-9209-89661E9D014F}" type="pres">
      <dgm:prSet presAssocID="{AF91F79E-209D-4946-8605-0716FE43D8B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átor"/>
        </a:ext>
      </dgm:extLst>
    </dgm:pt>
    <dgm:pt modelId="{F934FD1A-D828-4ED8-9B86-BFE42A497FB8}" type="pres">
      <dgm:prSet presAssocID="{AF91F79E-209D-4946-8605-0716FE43D8B1}" presName="spaceRect" presStyleCnt="0"/>
      <dgm:spPr/>
    </dgm:pt>
    <dgm:pt modelId="{B1CA8658-28E8-4788-A75F-B626F1E58063}" type="pres">
      <dgm:prSet presAssocID="{AF91F79E-209D-4946-8605-0716FE43D8B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CCC4327-7CBB-4035-9CF5-B8CE80FBFDF8}" type="presOf" srcId="{25CE2B20-50D6-4F5C-AA1A-44CA0837BC84}" destId="{F8352C1F-00BA-4106-919F-7930813559FC}" srcOrd="0" destOrd="0" presId="urn:microsoft.com/office/officeart/2018/2/layout/IconCircleList"/>
    <dgm:cxn modelId="{AF15E55E-4197-4E76-B4DB-2882DE3E370A}" srcId="{BDF4FEC4-939D-4819-98C2-5AF2F6ED21BF}" destId="{63049CD0-DB49-454E-BE5E-D3489F2CE9EE}" srcOrd="3" destOrd="0" parTransId="{8EA0D82E-3CD1-4B80-90A6-5421468B4FA5}" sibTransId="{89237C00-4EF1-4842-9411-E70BF25E0AF4}"/>
    <dgm:cxn modelId="{6A09E170-1DDD-443E-B29D-B7809AE1F82C}" srcId="{BDF4FEC4-939D-4819-98C2-5AF2F6ED21BF}" destId="{68D7EA36-8464-46F9-8752-716E0AABC80C}" srcOrd="4" destOrd="0" parTransId="{3092D03B-FB73-402A-9881-4C00D24ECDCA}" sibTransId="{6022AB0A-7DC5-44A2-A031-5C5431193885}"/>
    <dgm:cxn modelId="{6341C354-C1D5-4B96-8FC7-C23D6F655E28}" srcId="{BDF4FEC4-939D-4819-98C2-5AF2F6ED21BF}" destId="{AF91F79E-209D-4946-8605-0716FE43D8B1}" srcOrd="5" destOrd="0" parTransId="{1511953C-9177-49FE-A8E4-ED219D325263}" sibTransId="{7C29AF6E-D503-497E-ACD3-409CEBA3DF35}"/>
    <dgm:cxn modelId="{7334B376-06BC-4545-AA93-12854E08E27A}" type="presOf" srcId="{63049CD0-DB49-454E-BE5E-D3489F2CE9EE}" destId="{0EA10625-75BE-4D2F-B231-8C97CE0CDE0E}" srcOrd="0" destOrd="0" presId="urn:microsoft.com/office/officeart/2018/2/layout/IconCircleList"/>
    <dgm:cxn modelId="{E651A658-7ED9-4235-8013-D3791058C9F6}" type="presOf" srcId="{68D7EA36-8464-46F9-8752-716E0AABC80C}" destId="{1462A7A5-8F59-4719-AA32-64389FADE23E}" srcOrd="0" destOrd="0" presId="urn:microsoft.com/office/officeart/2018/2/layout/IconCircleList"/>
    <dgm:cxn modelId="{45298C7F-7EBA-48BF-B232-B32073E9CC76}" srcId="{BDF4FEC4-939D-4819-98C2-5AF2F6ED21BF}" destId="{B4CCA1B0-58C3-457E-A1C5-44F176145AD6}" srcOrd="2" destOrd="0" parTransId="{7DBF200C-FC90-413A-836E-646CF6E55B61}" sibTransId="{D479F6B9-3E87-476B-86C8-B79EDB92F6A3}"/>
    <dgm:cxn modelId="{34819B7F-364A-4F7D-B0DE-3C28B19B7067}" type="presOf" srcId="{BDF4FEC4-939D-4819-98C2-5AF2F6ED21BF}" destId="{6BF99189-4A26-4803-80B6-5DA761FD8C3D}" srcOrd="0" destOrd="0" presId="urn:microsoft.com/office/officeart/2018/2/layout/IconCircleList"/>
    <dgm:cxn modelId="{25CFF487-7F4D-4279-B07D-2511C90E0A0B}" srcId="{BDF4FEC4-939D-4819-98C2-5AF2F6ED21BF}" destId="{BEBE836D-529A-4522-B1DB-16DB1B6569FC}" srcOrd="1" destOrd="0" parTransId="{F74B4621-AB0F-4B25-96A2-6E38D46C08E5}" sibTransId="{25CE2B20-50D6-4F5C-AA1A-44CA0837BC84}"/>
    <dgm:cxn modelId="{C8A53D8C-3292-46C4-8F85-6784D5E833AC}" type="presOf" srcId="{AA127A0A-422A-41C0-9E1C-F279B7D3975F}" destId="{8B9DB6B5-231E-489A-9F96-444A6C7A261B}" srcOrd="0" destOrd="0" presId="urn:microsoft.com/office/officeart/2018/2/layout/IconCircleList"/>
    <dgm:cxn modelId="{D353B29F-E375-4A3A-B30E-F8D247A887F9}" type="presOf" srcId="{6022AB0A-7DC5-44A2-A031-5C5431193885}" destId="{BB4AA9DF-5C92-4A0B-98EB-14B75E79CDE8}" srcOrd="0" destOrd="0" presId="urn:microsoft.com/office/officeart/2018/2/layout/IconCircleList"/>
    <dgm:cxn modelId="{B1BF38AD-242C-4949-8F06-F9390DE5DAEF}" srcId="{BDF4FEC4-939D-4819-98C2-5AF2F6ED21BF}" destId="{AA127A0A-422A-41C0-9E1C-F279B7D3975F}" srcOrd="0" destOrd="0" parTransId="{F29FDAF1-586C-47DE-BCAB-6375D77C67B2}" sibTransId="{A5929332-E944-4CCD-A758-3072DC567535}"/>
    <dgm:cxn modelId="{7385BEB6-37C6-46E6-A99E-EFA9C4A9241F}" type="presOf" srcId="{AF91F79E-209D-4946-8605-0716FE43D8B1}" destId="{B1CA8658-28E8-4788-A75F-B626F1E58063}" srcOrd="0" destOrd="0" presId="urn:microsoft.com/office/officeart/2018/2/layout/IconCircleList"/>
    <dgm:cxn modelId="{8B03A5BE-AEA3-4170-9E73-95D9CAFEFE9B}" type="presOf" srcId="{BEBE836D-529A-4522-B1DB-16DB1B6569FC}" destId="{10F92B8D-1C7C-4E01-881B-15BBBF844866}" srcOrd="0" destOrd="0" presId="urn:microsoft.com/office/officeart/2018/2/layout/IconCircleList"/>
    <dgm:cxn modelId="{90B295C8-2BDF-47A0-92C4-33D574B816FE}" type="presOf" srcId="{89237C00-4EF1-4842-9411-E70BF25E0AF4}" destId="{4E62F574-C6ED-4E87-B42D-9CD3389410B1}" srcOrd="0" destOrd="0" presId="urn:microsoft.com/office/officeart/2018/2/layout/IconCircleList"/>
    <dgm:cxn modelId="{E97EDDDE-3438-401E-AD61-997632948DA9}" type="presOf" srcId="{D479F6B9-3E87-476B-86C8-B79EDB92F6A3}" destId="{31A35AD5-9766-48E0-8D90-A009E52E4A50}" srcOrd="0" destOrd="0" presId="urn:microsoft.com/office/officeart/2018/2/layout/IconCircleList"/>
    <dgm:cxn modelId="{4C9A12F5-1DAF-4F11-8349-0ECC3CC9CD71}" type="presOf" srcId="{B4CCA1B0-58C3-457E-A1C5-44F176145AD6}" destId="{D8C29C28-24FD-4CBD-9C3E-8C827CECFF90}" srcOrd="0" destOrd="0" presId="urn:microsoft.com/office/officeart/2018/2/layout/IconCircleList"/>
    <dgm:cxn modelId="{2BC29DFF-3D4D-46C7-BA83-922D85E45AE0}" type="presOf" srcId="{A5929332-E944-4CCD-A758-3072DC567535}" destId="{246556E9-1965-4961-A577-C2B4A69914FA}" srcOrd="0" destOrd="0" presId="urn:microsoft.com/office/officeart/2018/2/layout/IconCircleList"/>
    <dgm:cxn modelId="{518B96C0-589C-4A8F-94A9-4D834D4C1EF9}" type="presParOf" srcId="{6BF99189-4A26-4803-80B6-5DA761FD8C3D}" destId="{DD69DE81-A6F1-480E-9C3B-9B05578D68F4}" srcOrd="0" destOrd="0" presId="urn:microsoft.com/office/officeart/2018/2/layout/IconCircleList"/>
    <dgm:cxn modelId="{F137AA97-9E4F-4B4F-92E1-6726E203BEAE}" type="presParOf" srcId="{DD69DE81-A6F1-480E-9C3B-9B05578D68F4}" destId="{7AF1562D-3F8E-4ACF-9D7A-B3494D934A24}" srcOrd="0" destOrd="0" presId="urn:microsoft.com/office/officeart/2018/2/layout/IconCircleList"/>
    <dgm:cxn modelId="{BE089D00-9958-4BCB-B829-4974E2FA8DFC}" type="presParOf" srcId="{7AF1562D-3F8E-4ACF-9D7A-B3494D934A24}" destId="{33BF6487-CB98-4590-9328-736B5B3118B4}" srcOrd="0" destOrd="0" presId="urn:microsoft.com/office/officeart/2018/2/layout/IconCircleList"/>
    <dgm:cxn modelId="{BBE570DE-AB86-4B53-A718-77E875D170D9}" type="presParOf" srcId="{7AF1562D-3F8E-4ACF-9D7A-B3494D934A24}" destId="{61AE904F-4C91-40AA-8A29-6A4F5DAAB6BA}" srcOrd="1" destOrd="0" presId="urn:microsoft.com/office/officeart/2018/2/layout/IconCircleList"/>
    <dgm:cxn modelId="{668C5BAC-990E-42A7-86AA-0CD2CEB018E6}" type="presParOf" srcId="{7AF1562D-3F8E-4ACF-9D7A-B3494D934A24}" destId="{96FD9BCB-7885-4967-B83D-1A9D4CFE9A52}" srcOrd="2" destOrd="0" presId="urn:microsoft.com/office/officeart/2018/2/layout/IconCircleList"/>
    <dgm:cxn modelId="{9D1F90CB-64C7-41FD-8B60-93468722FE05}" type="presParOf" srcId="{7AF1562D-3F8E-4ACF-9D7A-B3494D934A24}" destId="{8B9DB6B5-231E-489A-9F96-444A6C7A261B}" srcOrd="3" destOrd="0" presId="urn:microsoft.com/office/officeart/2018/2/layout/IconCircleList"/>
    <dgm:cxn modelId="{0B88E5E3-9AD9-476B-A620-BCE7B0688845}" type="presParOf" srcId="{DD69DE81-A6F1-480E-9C3B-9B05578D68F4}" destId="{246556E9-1965-4961-A577-C2B4A69914FA}" srcOrd="1" destOrd="0" presId="urn:microsoft.com/office/officeart/2018/2/layout/IconCircleList"/>
    <dgm:cxn modelId="{DDE3472D-4EC8-44B4-BAF7-ABAA7E5AB17D}" type="presParOf" srcId="{DD69DE81-A6F1-480E-9C3B-9B05578D68F4}" destId="{965D2340-291A-40D4-A122-F59255A09C7D}" srcOrd="2" destOrd="0" presId="urn:microsoft.com/office/officeart/2018/2/layout/IconCircleList"/>
    <dgm:cxn modelId="{0FF0522C-326F-4CB6-A9E8-4FB801C933EB}" type="presParOf" srcId="{965D2340-291A-40D4-A122-F59255A09C7D}" destId="{81589EED-DB0C-428A-93C1-5C04C7054C3B}" srcOrd="0" destOrd="0" presId="urn:microsoft.com/office/officeart/2018/2/layout/IconCircleList"/>
    <dgm:cxn modelId="{A3F30965-920D-4681-AD97-CC6F16AAD94F}" type="presParOf" srcId="{965D2340-291A-40D4-A122-F59255A09C7D}" destId="{B0774AF2-A901-4249-B122-3449E3B2B853}" srcOrd="1" destOrd="0" presId="urn:microsoft.com/office/officeart/2018/2/layout/IconCircleList"/>
    <dgm:cxn modelId="{81F2EE5F-E31D-438F-86C3-7A6B35BFF43C}" type="presParOf" srcId="{965D2340-291A-40D4-A122-F59255A09C7D}" destId="{1E54B01E-8401-4580-82E2-0DDC150902FC}" srcOrd="2" destOrd="0" presId="urn:microsoft.com/office/officeart/2018/2/layout/IconCircleList"/>
    <dgm:cxn modelId="{5AADA081-5E71-45D4-A3C6-2991BEF12548}" type="presParOf" srcId="{965D2340-291A-40D4-A122-F59255A09C7D}" destId="{10F92B8D-1C7C-4E01-881B-15BBBF844866}" srcOrd="3" destOrd="0" presId="urn:microsoft.com/office/officeart/2018/2/layout/IconCircleList"/>
    <dgm:cxn modelId="{29BBA1A9-0344-4C14-ABB7-98AB18359B2C}" type="presParOf" srcId="{DD69DE81-A6F1-480E-9C3B-9B05578D68F4}" destId="{F8352C1F-00BA-4106-919F-7930813559FC}" srcOrd="3" destOrd="0" presId="urn:microsoft.com/office/officeart/2018/2/layout/IconCircleList"/>
    <dgm:cxn modelId="{902577CB-66C1-46D4-BAE7-6D7DA4852C33}" type="presParOf" srcId="{DD69DE81-A6F1-480E-9C3B-9B05578D68F4}" destId="{5B5392DB-2126-4715-A344-26CDA8CD8712}" srcOrd="4" destOrd="0" presId="urn:microsoft.com/office/officeart/2018/2/layout/IconCircleList"/>
    <dgm:cxn modelId="{CAC53D15-0DF4-40B2-8AE4-E087764D3634}" type="presParOf" srcId="{5B5392DB-2126-4715-A344-26CDA8CD8712}" destId="{E5639D1B-3B88-4B19-9389-59060FAF8B4E}" srcOrd="0" destOrd="0" presId="urn:microsoft.com/office/officeart/2018/2/layout/IconCircleList"/>
    <dgm:cxn modelId="{66069CD1-A213-45E1-8914-0D868EBCCAB1}" type="presParOf" srcId="{5B5392DB-2126-4715-A344-26CDA8CD8712}" destId="{B08C26E7-6E13-4DF5-B649-E5882057CC17}" srcOrd="1" destOrd="0" presId="urn:microsoft.com/office/officeart/2018/2/layout/IconCircleList"/>
    <dgm:cxn modelId="{EC775197-E89C-4E0D-8C2B-657D73CDAB68}" type="presParOf" srcId="{5B5392DB-2126-4715-A344-26CDA8CD8712}" destId="{E72D73D6-732D-4F92-BA93-43E42BDBF7FF}" srcOrd="2" destOrd="0" presId="urn:microsoft.com/office/officeart/2018/2/layout/IconCircleList"/>
    <dgm:cxn modelId="{0E9529E1-DCF9-4233-B262-AD2385F078F9}" type="presParOf" srcId="{5B5392DB-2126-4715-A344-26CDA8CD8712}" destId="{D8C29C28-24FD-4CBD-9C3E-8C827CECFF90}" srcOrd="3" destOrd="0" presId="urn:microsoft.com/office/officeart/2018/2/layout/IconCircleList"/>
    <dgm:cxn modelId="{AF2F4675-697D-462B-B69F-F8AAF3C86A86}" type="presParOf" srcId="{DD69DE81-A6F1-480E-9C3B-9B05578D68F4}" destId="{31A35AD5-9766-48E0-8D90-A009E52E4A50}" srcOrd="5" destOrd="0" presId="urn:microsoft.com/office/officeart/2018/2/layout/IconCircleList"/>
    <dgm:cxn modelId="{DCE97710-D0B4-4F1F-8A39-BB12C0D9F55D}" type="presParOf" srcId="{DD69DE81-A6F1-480E-9C3B-9B05578D68F4}" destId="{F2FA06DE-FDB5-4D19-AD42-4BC618D611E8}" srcOrd="6" destOrd="0" presId="urn:microsoft.com/office/officeart/2018/2/layout/IconCircleList"/>
    <dgm:cxn modelId="{6E76A56C-C668-42D7-8594-33C76BC32987}" type="presParOf" srcId="{F2FA06DE-FDB5-4D19-AD42-4BC618D611E8}" destId="{F5EAC775-8406-408E-BD5F-A0E07522FB21}" srcOrd="0" destOrd="0" presId="urn:microsoft.com/office/officeart/2018/2/layout/IconCircleList"/>
    <dgm:cxn modelId="{A03A8222-3816-46A2-B077-F54F6CAD8B06}" type="presParOf" srcId="{F2FA06DE-FDB5-4D19-AD42-4BC618D611E8}" destId="{E59F842A-AA10-4634-8BAE-D5F2EC64F2E5}" srcOrd="1" destOrd="0" presId="urn:microsoft.com/office/officeart/2018/2/layout/IconCircleList"/>
    <dgm:cxn modelId="{76C1A7A1-423D-4191-81D9-E27EE735B5AF}" type="presParOf" srcId="{F2FA06DE-FDB5-4D19-AD42-4BC618D611E8}" destId="{FFF0B00C-9101-4513-8D7C-C322753A095E}" srcOrd="2" destOrd="0" presId="urn:microsoft.com/office/officeart/2018/2/layout/IconCircleList"/>
    <dgm:cxn modelId="{3E18F899-2F75-4204-A2D8-6D5A791E8CF0}" type="presParOf" srcId="{F2FA06DE-FDB5-4D19-AD42-4BC618D611E8}" destId="{0EA10625-75BE-4D2F-B231-8C97CE0CDE0E}" srcOrd="3" destOrd="0" presId="urn:microsoft.com/office/officeart/2018/2/layout/IconCircleList"/>
    <dgm:cxn modelId="{73B64B2E-8D0C-451D-8221-B59794F5E308}" type="presParOf" srcId="{DD69DE81-A6F1-480E-9C3B-9B05578D68F4}" destId="{4E62F574-C6ED-4E87-B42D-9CD3389410B1}" srcOrd="7" destOrd="0" presId="urn:microsoft.com/office/officeart/2018/2/layout/IconCircleList"/>
    <dgm:cxn modelId="{9D831441-E5A5-4255-B382-B37611D03ACD}" type="presParOf" srcId="{DD69DE81-A6F1-480E-9C3B-9B05578D68F4}" destId="{BC37E20A-BCB0-4830-9FAD-48500CA893D4}" srcOrd="8" destOrd="0" presId="urn:microsoft.com/office/officeart/2018/2/layout/IconCircleList"/>
    <dgm:cxn modelId="{1EF9DC0E-A623-49FD-B5D9-4D75B18ECD89}" type="presParOf" srcId="{BC37E20A-BCB0-4830-9FAD-48500CA893D4}" destId="{E0468EC5-42B9-40CA-A104-378595701049}" srcOrd="0" destOrd="0" presId="urn:microsoft.com/office/officeart/2018/2/layout/IconCircleList"/>
    <dgm:cxn modelId="{75A227A0-C32B-4D7E-8C75-C4615F952225}" type="presParOf" srcId="{BC37E20A-BCB0-4830-9FAD-48500CA893D4}" destId="{607B9A20-349A-4585-B9D3-5245795C6562}" srcOrd="1" destOrd="0" presId="urn:microsoft.com/office/officeart/2018/2/layout/IconCircleList"/>
    <dgm:cxn modelId="{33686FB7-C131-4CA7-AD34-0F38B562A0F9}" type="presParOf" srcId="{BC37E20A-BCB0-4830-9FAD-48500CA893D4}" destId="{D79345F9-6170-458D-B05B-DBA357BEC8E6}" srcOrd="2" destOrd="0" presId="urn:microsoft.com/office/officeart/2018/2/layout/IconCircleList"/>
    <dgm:cxn modelId="{4E7200D9-C93E-4790-9268-ED8802C1CF3A}" type="presParOf" srcId="{BC37E20A-BCB0-4830-9FAD-48500CA893D4}" destId="{1462A7A5-8F59-4719-AA32-64389FADE23E}" srcOrd="3" destOrd="0" presId="urn:microsoft.com/office/officeart/2018/2/layout/IconCircleList"/>
    <dgm:cxn modelId="{B57AA04B-6D34-4C49-85DC-0C8565024620}" type="presParOf" srcId="{DD69DE81-A6F1-480E-9C3B-9B05578D68F4}" destId="{BB4AA9DF-5C92-4A0B-98EB-14B75E79CDE8}" srcOrd="9" destOrd="0" presId="urn:microsoft.com/office/officeart/2018/2/layout/IconCircleList"/>
    <dgm:cxn modelId="{29548E24-38E3-446A-AD18-FEE88607958B}" type="presParOf" srcId="{DD69DE81-A6F1-480E-9C3B-9B05578D68F4}" destId="{0A07AC5F-8F37-48EF-B530-97CCB9AB09FA}" srcOrd="10" destOrd="0" presId="urn:microsoft.com/office/officeart/2018/2/layout/IconCircleList"/>
    <dgm:cxn modelId="{C965D884-8489-4AB5-8071-2FC39980282B}" type="presParOf" srcId="{0A07AC5F-8F37-48EF-B530-97CCB9AB09FA}" destId="{76CD4851-A008-4B85-BDC0-1D324B188EBC}" srcOrd="0" destOrd="0" presId="urn:microsoft.com/office/officeart/2018/2/layout/IconCircleList"/>
    <dgm:cxn modelId="{5FFBD33F-3FBB-4AF0-BDCA-70E8F9C03256}" type="presParOf" srcId="{0A07AC5F-8F37-48EF-B530-97CCB9AB09FA}" destId="{2E45AEDC-062E-4497-9209-89661E9D014F}" srcOrd="1" destOrd="0" presId="urn:microsoft.com/office/officeart/2018/2/layout/IconCircleList"/>
    <dgm:cxn modelId="{DDC5923F-6A18-4FF5-B95C-C85CF25CE035}" type="presParOf" srcId="{0A07AC5F-8F37-48EF-B530-97CCB9AB09FA}" destId="{F934FD1A-D828-4ED8-9B86-BFE42A497FB8}" srcOrd="2" destOrd="0" presId="urn:microsoft.com/office/officeart/2018/2/layout/IconCircleList"/>
    <dgm:cxn modelId="{41440D14-4F6D-487E-89EF-740030B93A72}" type="presParOf" srcId="{0A07AC5F-8F37-48EF-B530-97CCB9AB09FA}" destId="{B1CA8658-28E8-4788-A75F-B626F1E5806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0B0512-EC61-440F-82AF-84911E4B3FC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F9A4FE0-9CEB-44DB-99FE-10B2219DF188}">
      <dgm:prSet/>
      <dgm:spPr/>
      <dgm:t>
        <a:bodyPr/>
        <a:lstStyle/>
        <a:p>
          <a:pPr>
            <a:defRPr cap="all"/>
          </a:pPr>
          <a:r>
            <a:rPr lang="cs-CZ"/>
            <a:t>Každý vzdělávací objekt sleduje jeden specifický cíl.</a:t>
          </a:r>
          <a:endParaRPr lang="en-US"/>
        </a:p>
      </dgm:t>
    </dgm:pt>
    <dgm:pt modelId="{2425DDE0-2057-401F-8606-283004CEB504}" type="parTrans" cxnId="{F7A05D92-9A42-4AFB-85A8-C59BCA7C119B}">
      <dgm:prSet/>
      <dgm:spPr/>
      <dgm:t>
        <a:bodyPr/>
        <a:lstStyle/>
        <a:p>
          <a:endParaRPr lang="en-US"/>
        </a:p>
      </dgm:t>
    </dgm:pt>
    <dgm:pt modelId="{4D190CDA-F07B-487C-90B3-D582D8872FB2}" type="sibTrans" cxnId="{F7A05D92-9A42-4AFB-85A8-C59BCA7C119B}">
      <dgm:prSet/>
      <dgm:spPr/>
      <dgm:t>
        <a:bodyPr/>
        <a:lstStyle/>
        <a:p>
          <a:endParaRPr lang="en-US"/>
        </a:p>
      </dgm:t>
    </dgm:pt>
    <dgm:pt modelId="{6C1D3CEA-D114-42F0-8D26-5CD7A8B6AD6A}">
      <dgm:prSet/>
      <dgm:spPr/>
      <dgm:t>
        <a:bodyPr/>
        <a:lstStyle/>
        <a:p>
          <a:pPr>
            <a:defRPr cap="all"/>
          </a:pPr>
          <a:r>
            <a:rPr lang="cs-CZ"/>
            <a:t>Různí studenti mohou mít různé zkušenosti, je třeba pracovat s různými příklady.</a:t>
          </a:r>
          <a:endParaRPr lang="en-US"/>
        </a:p>
      </dgm:t>
    </dgm:pt>
    <dgm:pt modelId="{2E9923B3-199F-4C2D-9A51-046547EC9339}" type="parTrans" cxnId="{3F023FBC-2FD5-4B6F-8396-D826305FB769}">
      <dgm:prSet/>
      <dgm:spPr/>
      <dgm:t>
        <a:bodyPr/>
        <a:lstStyle/>
        <a:p>
          <a:endParaRPr lang="en-US"/>
        </a:p>
      </dgm:t>
    </dgm:pt>
    <dgm:pt modelId="{F0A5A736-EA97-46F3-B2DD-1F44105C8C72}" type="sibTrans" cxnId="{3F023FBC-2FD5-4B6F-8396-D826305FB769}">
      <dgm:prSet/>
      <dgm:spPr/>
      <dgm:t>
        <a:bodyPr/>
        <a:lstStyle/>
        <a:p>
          <a:endParaRPr lang="en-US"/>
        </a:p>
      </dgm:t>
    </dgm:pt>
    <dgm:pt modelId="{6D9D07E8-9049-486E-A212-77547754E172}">
      <dgm:prSet/>
      <dgm:spPr/>
      <dgm:t>
        <a:bodyPr/>
        <a:lstStyle/>
        <a:p>
          <a:pPr>
            <a:defRPr cap="all"/>
          </a:pPr>
          <a:r>
            <a:rPr lang="cs-CZ"/>
            <a:t>Určete, co je jádrová a co doplňková znalost, dovednost, postoj.</a:t>
          </a:r>
          <a:endParaRPr lang="en-US"/>
        </a:p>
      </dgm:t>
    </dgm:pt>
    <dgm:pt modelId="{192196AF-E9D2-4F9B-B0B8-98580C1034F5}" type="parTrans" cxnId="{9B5EC612-18F3-468B-9971-8BD0DC18FACF}">
      <dgm:prSet/>
      <dgm:spPr/>
      <dgm:t>
        <a:bodyPr/>
        <a:lstStyle/>
        <a:p>
          <a:endParaRPr lang="en-US"/>
        </a:p>
      </dgm:t>
    </dgm:pt>
    <dgm:pt modelId="{7A92E1EE-FBDE-4B55-B80A-76CC336B2D70}" type="sibTrans" cxnId="{9B5EC612-18F3-468B-9971-8BD0DC18FACF}">
      <dgm:prSet/>
      <dgm:spPr/>
      <dgm:t>
        <a:bodyPr/>
        <a:lstStyle/>
        <a:p>
          <a:endParaRPr lang="en-US"/>
        </a:p>
      </dgm:t>
    </dgm:pt>
    <dgm:pt modelId="{3AB93588-139E-4794-847E-07FC6B5CECD5}">
      <dgm:prSet/>
      <dgm:spPr/>
      <dgm:t>
        <a:bodyPr/>
        <a:lstStyle/>
        <a:p>
          <a:pPr>
            <a:defRPr cap="all"/>
          </a:pPr>
          <a:r>
            <a:rPr lang="cs-CZ" dirty="0"/>
            <a:t>Dejte studentům maximální podporu pro to, aby práci s objektem (úkol) zvládli, včetně </a:t>
          </a:r>
          <a:r>
            <a:rPr lang="cs-CZ" dirty="0" err="1"/>
            <a:t>provazby</a:t>
          </a:r>
          <a:r>
            <a:rPr lang="cs-CZ" dirty="0"/>
            <a:t> se základnějšími nebo nedávno probranými skutečnostmi</a:t>
          </a:r>
          <a:endParaRPr lang="en-US" dirty="0"/>
        </a:p>
      </dgm:t>
    </dgm:pt>
    <dgm:pt modelId="{AE504AB5-7F04-43EC-AAB6-863E6F01E3CA}" type="parTrans" cxnId="{BC4FEBD3-BC68-45A4-B595-03568860A699}">
      <dgm:prSet/>
      <dgm:spPr/>
      <dgm:t>
        <a:bodyPr/>
        <a:lstStyle/>
        <a:p>
          <a:endParaRPr lang="en-US"/>
        </a:p>
      </dgm:t>
    </dgm:pt>
    <dgm:pt modelId="{53DEDCD9-5AF7-4AE0-8B7C-838D63F22989}" type="sibTrans" cxnId="{BC4FEBD3-BC68-45A4-B595-03568860A699}">
      <dgm:prSet/>
      <dgm:spPr/>
      <dgm:t>
        <a:bodyPr/>
        <a:lstStyle/>
        <a:p>
          <a:endParaRPr lang="en-US"/>
        </a:p>
      </dgm:t>
    </dgm:pt>
    <dgm:pt modelId="{44EA3034-01E7-4DB1-86F0-8EDAFF8B6783}" type="pres">
      <dgm:prSet presAssocID="{320B0512-EC61-440F-82AF-84911E4B3FC9}" presName="root" presStyleCnt="0">
        <dgm:presLayoutVars>
          <dgm:dir/>
          <dgm:resizeHandles val="exact"/>
        </dgm:presLayoutVars>
      </dgm:prSet>
      <dgm:spPr/>
    </dgm:pt>
    <dgm:pt modelId="{38E6A4EB-4681-47D5-A907-D1B860D709F5}" type="pres">
      <dgm:prSet presAssocID="{EF9A4FE0-9CEB-44DB-99FE-10B2219DF188}" presName="compNode" presStyleCnt="0"/>
      <dgm:spPr/>
    </dgm:pt>
    <dgm:pt modelId="{F1497389-EE57-475D-8BFA-43FBACB08E9D}" type="pres">
      <dgm:prSet presAssocID="{EF9A4FE0-9CEB-44DB-99FE-10B2219DF188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64323A9-48F5-43E3-8EE2-C0360B06AF25}" type="pres">
      <dgm:prSet presAssocID="{EF9A4FE0-9CEB-44DB-99FE-10B2219DF18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efa do černého"/>
        </a:ext>
      </dgm:extLst>
    </dgm:pt>
    <dgm:pt modelId="{5360AD5C-E008-483B-A89D-454C1C917CB1}" type="pres">
      <dgm:prSet presAssocID="{EF9A4FE0-9CEB-44DB-99FE-10B2219DF188}" presName="spaceRect" presStyleCnt="0"/>
      <dgm:spPr/>
    </dgm:pt>
    <dgm:pt modelId="{088F3A46-AEB2-49D0-991B-60FEFEEBADA4}" type="pres">
      <dgm:prSet presAssocID="{EF9A4FE0-9CEB-44DB-99FE-10B2219DF188}" presName="textRect" presStyleLbl="revTx" presStyleIdx="0" presStyleCnt="4">
        <dgm:presLayoutVars>
          <dgm:chMax val="1"/>
          <dgm:chPref val="1"/>
        </dgm:presLayoutVars>
      </dgm:prSet>
      <dgm:spPr/>
    </dgm:pt>
    <dgm:pt modelId="{71386E97-21D1-456C-A597-E00C200ECACC}" type="pres">
      <dgm:prSet presAssocID="{4D190CDA-F07B-487C-90B3-D582D8872FB2}" presName="sibTrans" presStyleCnt="0"/>
      <dgm:spPr/>
    </dgm:pt>
    <dgm:pt modelId="{C37AC4E4-B1A1-47A9-954E-61EC7C8F7AC3}" type="pres">
      <dgm:prSet presAssocID="{6C1D3CEA-D114-42F0-8D26-5CD7A8B6AD6A}" presName="compNode" presStyleCnt="0"/>
      <dgm:spPr/>
    </dgm:pt>
    <dgm:pt modelId="{25339706-852D-41DE-99C9-348889AF4C7A}" type="pres">
      <dgm:prSet presAssocID="{6C1D3CEA-D114-42F0-8D26-5CD7A8B6AD6A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D098AFB-DA39-4A6D-A6C5-0A3C255EA7F2}" type="pres">
      <dgm:prSet presAssocID="{6C1D3CEA-D114-42F0-8D26-5CD7A8B6AD6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E0688E88-A986-4AAE-A48D-96A9C3A7ACDA}" type="pres">
      <dgm:prSet presAssocID="{6C1D3CEA-D114-42F0-8D26-5CD7A8B6AD6A}" presName="spaceRect" presStyleCnt="0"/>
      <dgm:spPr/>
    </dgm:pt>
    <dgm:pt modelId="{A0DE3EE3-5890-4CCF-9345-1AF60AED956D}" type="pres">
      <dgm:prSet presAssocID="{6C1D3CEA-D114-42F0-8D26-5CD7A8B6AD6A}" presName="textRect" presStyleLbl="revTx" presStyleIdx="1" presStyleCnt="4">
        <dgm:presLayoutVars>
          <dgm:chMax val="1"/>
          <dgm:chPref val="1"/>
        </dgm:presLayoutVars>
      </dgm:prSet>
      <dgm:spPr/>
    </dgm:pt>
    <dgm:pt modelId="{BE6DF7DF-B698-4467-888F-D710DE4EAEE7}" type="pres">
      <dgm:prSet presAssocID="{F0A5A736-EA97-46F3-B2DD-1F44105C8C72}" presName="sibTrans" presStyleCnt="0"/>
      <dgm:spPr/>
    </dgm:pt>
    <dgm:pt modelId="{0B766DDB-53E0-43FA-A7AD-720B80BD4BBD}" type="pres">
      <dgm:prSet presAssocID="{6D9D07E8-9049-486E-A212-77547754E172}" presName="compNode" presStyleCnt="0"/>
      <dgm:spPr/>
    </dgm:pt>
    <dgm:pt modelId="{ECB40768-0899-4F60-A5F1-82DAFAC9A31B}" type="pres">
      <dgm:prSet presAssocID="{6D9D07E8-9049-486E-A212-77547754E172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5BF3A30-7F35-404F-9C45-26875FB93979}" type="pres">
      <dgm:prSet presAssocID="{6D9D07E8-9049-486E-A212-77547754E17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eball Hat"/>
        </a:ext>
      </dgm:extLst>
    </dgm:pt>
    <dgm:pt modelId="{CC11F773-B668-438C-8B37-2296329E23A3}" type="pres">
      <dgm:prSet presAssocID="{6D9D07E8-9049-486E-A212-77547754E172}" presName="spaceRect" presStyleCnt="0"/>
      <dgm:spPr/>
    </dgm:pt>
    <dgm:pt modelId="{CF9D37D3-9F06-491D-A0FA-2BCF8CFE075B}" type="pres">
      <dgm:prSet presAssocID="{6D9D07E8-9049-486E-A212-77547754E172}" presName="textRect" presStyleLbl="revTx" presStyleIdx="2" presStyleCnt="4">
        <dgm:presLayoutVars>
          <dgm:chMax val="1"/>
          <dgm:chPref val="1"/>
        </dgm:presLayoutVars>
      </dgm:prSet>
      <dgm:spPr/>
    </dgm:pt>
    <dgm:pt modelId="{CDE28492-4D32-425C-AE49-75B539BAAC87}" type="pres">
      <dgm:prSet presAssocID="{7A92E1EE-FBDE-4B55-B80A-76CC336B2D70}" presName="sibTrans" presStyleCnt="0"/>
      <dgm:spPr/>
    </dgm:pt>
    <dgm:pt modelId="{DCC41552-AC26-440E-9FB6-084BFCAE1593}" type="pres">
      <dgm:prSet presAssocID="{3AB93588-139E-4794-847E-07FC6B5CECD5}" presName="compNode" presStyleCnt="0"/>
      <dgm:spPr/>
    </dgm:pt>
    <dgm:pt modelId="{598A00BA-5636-4841-AD9E-C74650D44336}" type="pres">
      <dgm:prSet presAssocID="{3AB93588-139E-4794-847E-07FC6B5CECD5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1DBB609-6AA9-4239-ACC2-47DC8F68E0AE}" type="pres">
      <dgm:prSet presAssocID="{3AB93588-139E-4794-847E-07FC6B5CECD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4BE3347C-B331-43F1-A193-47B352086486}" type="pres">
      <dgm:prSet presAssocID="{3AB93588-139E-4794-847E-07FC6B5CECD5}" presName="spaceRect" presStyleCnt="0"/>
      <dgm:spPr/>
    </dgm:pt>
    <dgm:pt modelId="{58229FD6-D827-48B5-9EC8-0ADE5CB4BE28}" type="pres">
      <dgm:prSet presAssocID="{3AB93588-139E-4794-847E-07FC6B5CECD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B5EC612-18F3-468B-9971-8BD0DC18FACF}" srcId="{320B0512-EC61-440F-82AF-84911E4B3FC9}" destId="{6D9D07E8-9049-486E-A212-77547754E172}" srcOrd="2" destOrd="0" parTransId="{192196AF-E9D2-4F9B-B0B8-98580C1034F5}" sibTransId="{7A92E1EE-FBDE-4B55-B80A-76CC336B2D70}"/>
    <dgm:cxn modelId="{98CBDB13-5DDF-43C0-BB44-B44DB87C4D6B}" type="presOf" srcId="{EF9A4FE0-9CEB-44DB-99FE-10B2219DF188}" destId="{088F3A46-AEB2-49D0-991B-60FEFEEBADA4}" srcOrd="0" destOrd="0" presId="urn:microsoft.com/office/officeart/2018/5/layout/IconLeafLabelList"/>
    <dgm:cxn modelId="{628FEC19-2EAF-4064-9004-154E19B58EEE}" type="presOf" srcId="{3AB93588-139E-4794-847E-07FC6B5CECD5}" destId="{58229FD6-D827-48B5-9EC8-0ADE5CB4BE28}" srcOrd="0" destOrd="0" presId="urn:microsoft.com/office/officeart/2018/5/layout/IconLeafLabelList"/>
    <dgm:cxn modelId="{712E063C-132E-40E2-B07A-EEEAF86F0677}" type="presOf" srcId="{6D9D07E8-9049-486E-A212-77547754E172}" destId="{CF9D37D3-9F06-491D-A0FA-2BCF8CFE075B}" srcOrd="0" destOrd="0" presId="urn:microsoft.com/office/officeart/2018/5/layout/IconLeafLabelList"/>
    <dgm:cxn modelId="{3308306B-F6AA-4E62-9436-E28DDE02CB96}" type="presOf" srcId="{320B0512-EC61-440F-82AF-84911E4B3FC9}" destId="{44EA3034-01E7-4DB1-86F0-8EDAFF8B6783}" srcOrd="0" destOrd="0" presId="urn:microsoft.com/office/officeart/2018/5/layout/IconLeafLabelList"/>
    <dgm:cxn modelId="{A11C9A73-AB93-4990-9EBC-01179CC33104}" type="presOf" srcId="{6C1D3CEA-D114-42F0-8D26-5CD7A8B6AD6A}" destId="{A0DE3EE3-5890-4CCF-9345-1AF60AED956D}" srcOrd="0" destOrd="0" presId="urn:microsoft.com/office/officeart/2018/5/layout/IconLeafLabelList"/>
    <dgm:cxn modelId="{F7A05D92-9A42-4AFB-85A8-C59BCA7C119B}" srcId="{320B0512-EC61-440F-82AF-84911E4B3FC9}" destId="{EF9A4FE0-9CEB-44DB-99FE-10B2219DF188}" srcOrd="0" destOrd="0" parTransId="{2425DDE0-2057-401F-8606-283004CEB504}" sibTransId="{4D190CDA-F07B-487C-90B3-D582D8872FB2}"/>
    <dgm:cxn modelId="{3F023FBC-2FD5-4B6F-8396-D826305FB769}" srcId="{320B0512-EC61-440F-82AF-84911E4B3FC9}" destId="{6C1D3CEA-D114-42F0-8D26-5CD7A8B6AD6A}" srcOrd="1" destOrd="0" parTransId="{2E9923B3-199F-4C2D-9A51-046547EC9339}" sibTransId="{F0A5A736-EA97-46F3-B2DD-1F44105C8C72}"/>
    <dgm:cxn modelId="{BC4FEBD3-BC68-45A4-B595-03568860A699}" srcId="{320B0512-EC61-440F-82AF-84911E4B3FC9}" destId="{3AB93588-139E-4794-847E-07FC6B5CECD5}" srcOrd="3" destOrd="0" parTransId="{AE504AB5-7F04-43EC-AAB6-863E6F01E3CA}" sibTransId="{53DEDCD9-5AF7-4AE0-8B7C-838D63F22989}"/>
    <dgm:cxn modelId="{2356EB14-FC3F-4BBD-B97A-19459BADEC45}" type="presParOf" srcId="{44EA3034-01E7-4DB1-86F0-8EDAFF8B6783}" destId="{38E6A4EB-4681-47D5-A907-D1B860D709F5}" srcOrd="0" destOrd="0" presId="urn:microsoft.com/office/officeart/2018/5/layout/IconLeafLabelList"/>
    <dgm:cxn modelId="{05BF430E-2102-41A6-A776-B89187E92393}" type="presParOf" srcId="{38E6A4EB-4681-47D5-A907-D1B860D709F5}" destId="{F1497389-EE57-475D-8BFA-43FBACB08E9D}" srcOrd="0" destOrd="0" presId="urn:microsoft.com/office/officeart/2018/5/layout/IconLeafLabelList"/>
    <dgm:cxn modelId="{DCF830D5-66E1-4789-BD01-F1EA871EF613}" type="presParOf" srcId="{38E6A4EB-4681-47D5-A907-D1B860D709F5}" destId="{064323A9-48F5-43E3-8EE2-C0360B06AF25}" srcOrd="1" destOrd="0" presId="urn:microsoft.com/office/officeart/2018/5/layout/IconLeafLabelList"/>
    <dgm:cxn modelId="{8A52FD5A-11F1-4077-8BBF-0F56EE98201D}" type="presParOf" srcId="{38E6A4EB-4681-47D5-A907-D1B860D709F5}" destId="{5360AD5C-E008-483B-A89D-454C1C917CB1}" srcOrd="2" destOrd="0" presId="urn:microsoft.com/office/officeart/2018/5/layout/IconLeafLabelList"/>
    <dgm:cxn modelId="{0913FCE6-5A53-4A17-92A5-F76D7F13E59C}" type="presParOf" srcId="{38E6A4EB-4681-47D5-A907-D1B860D709F5}" destId="{088F3A46-AEB2-49D0-991B-60FEFEEBADA4}" srcOrd="3" destOrd="0" presId="urn:microsoft.com/office/officeart/2018/5/layout/IconLeafLabelList"/>
    <dgm:cxn modelId="{8440F79E-46E9-41C4-883A-CC5271728A01}" type="presParOf" srcId="{44EA3034-01E7-4DB1-86F0-8EDAFF8B6783}" destId="{71386E97-21D1-456C-A597-E00C200ECACC}" srcOrd="1" destOrd="0" presId="urn:microsoft.com/office/officeart/2018/5/layout/IconLeafLabelList"/>
    <dgm:cxn modelId="{DD63D722-7A0F-4A50-B171-190F90BB5336}" type="presParOf" srcId="{44EA3034-01E7-4DB1-86F0-8EDAFF8B6783}" destId="{C37AC4E4-B1A1-47A9-954E-61EC7C8F7AC3}" srcOrd="2" destOrd="0" presId="urn:microsoft.com/office/officeart/2018/5/layout/IconLeafLabelList"/>
    <dgm:cxn modelId="{8ED913BE-4665-4ECA-BE73-B6C9D617C9AA}" type="presParOf" srcId="{C37AC4E4-B1A1-47A9-954E-61EC7C8F7AC3}" destId="{25339706-852D-41DE-99C9-348889AF4C7A}" srcOrd="0" destOrd="0" presId="urn:microsoft.com/office/officeart/2018/5/layout/IconLeafLabelList"/>
    <dgm:cxn modelId="{06E2E108-9AAF-4D98-BDD1-5468DE95F04E}" type="presParOf" srcId="{C37AC4E4-B1A1-47A9-954E-61EC7C8F7AC3}" destId="{BD098AFB-DA39-4A6D-A6C5-0A3C255EA7F2}" srcOrd="1" destOrd="0" presId="urn:microsoft.com/office/officeart/2018/5/layout/IconLeafLabelList"/>
    <dgm:cxn modelId="{1CD2736A-3CC4-4352-B988-037950DBE9A7}" type="presParOf" srcId="{C37AC4E4-B1A1-47A9-954E-61EC7C8F7AC3}" destId="{E0688E88-A986-4AAE-A48D-96A9C3A7ACDA}" srcOrd="2" destOrd="0" presId="urn:microsoft.com/office/officeart/2018/5/layout/IconLeafLabelList"/>
    <dgm:cxn modelId="{05BD775B-F0CC-4AD1-8979-A026D55DA786}" type="presParOf" srcId="{C37AC4E4-B1A1-47A9-954E-61EC7C8F7AC3}" destId="{A0DE3EE3-5890-4CCF-9345-1AF60AED956D}" srcOrd="3" destOrd="0" presId="urn:microsoft.com/office/officeart/2018/5/layout/IconLeafLabelList"/>
    <dgm:cxn modelId="{54DF1A33-5231-4101-A02F-98BAE9BE88F2}" type="presParOf" srcId="{44EA3034-01E7-4DB1-86F0-8EDAFF8B6783}" destId="{BE6DF7DF-B698-4467-888F-D710DE4EAEE7}" srcOrd="3" destOrd="0" presId="urn:microsoft.com/office/officeart/2018/5/layout/IconLeafLabelList"/>
    <dgm:cxn modelId="{CD41ECDA-46BF-4176-AC2D-725CC73FCDFF}" type="presParOf" srcId="{44EA3034-01E7-4DB1-86F0-8EDAFF8B6783}" destId="{0B766DDB-53E0-43FA-A7AD-720B80BD4BBD}" srcOrd="4" destOrd="0" presId="urn:microsoft.com/office/officeart/2018/5/layout/IconLeafLabelList"/>
    <dgm:cxn modelId="{6786794D-EB6D-4191-8DC7-C6D97DB78211}" type="presParOf" srcId="{0B766DDB-53E0-43FA-A7AD-720B80BD4BBD}" destId="{ECB40768-0899-4F60-A5F1-82DAFAC9A31B}" srcOrd="0" destOrd="0" presId="urn:microsoft.com/office/officeart/2018/5/layout/IconLeafLabelList"/>
    <dgm:cxn modelId="{4D00425C-3B37-4797-AFA7-70B8F9F33383}" type="presParOf" srcId="{0B766DDB-53E0-43FA-A7AD-720B80BD4BBD}" destId="{95BF3A30-7F35-404F-9C45-26875FB93979}" srcOrd="1" destOrd="0" presId="urn:microsoft.com/office/officeart/2018/5/layout/IconLeafLabelList"/>
    <dgm:cxn modelId="{427C0609-FA81-41D6-82E9-930D8133ECB3}" type="presParOf" srcId="{0B766DDB-53E0-43FA-A7AD-720B80BD4BBD}" destId="{CC11F773-B668-438C-8B37-2296329E23A3}" srcOrd="2" destOrd="0" presId="urn:microsoft.com/office/officeart/2018/5/layout/IconLeafLabelList"/>
    <dgm:cxn modelId="{78E45C39-EA24-42E0-A894-B5EA32048703}" type="presParOf" srcId="{0B766DDB-53E0-43FA-A7AD-720B80BD4BBD}" destId="{CF9D37D3-9F06-491D-A0FA-2BCF8CFE075B}" srcOrd="3" destOrd="0" presId="urn:microsoft.com/office/officeart/2018/5/layout/IconLeafLabelList"/>
    <dgm:cxn modelId="{D4CE5D97-083E-45AA-9EA8-A33F54A68815}" type="presParOf" srcId="{44EA3034-01E7-4DB1-86F0-8EDAFF8B6783}" destId="{CDE28492-4D32-425C-AE49-75B539BAAC87}" srcOrd="5" destOrd="0" presId="urn:microsoft.com/office/officeart/2018/5/layout/IconLeafLabelList"/>
    <dgm:cxn modelId="{364E7C8A-BD0B-4458-9EB3-B0A5B88D61C8}" type="presParOf" srcId="{44EA3034-01E7-4DB1-86F0-8EDAFF8B6783}" destId="{DCC41552-AC26-440E-9FB6-084BFCAE1593}" srcOrd="6" destOrd="0" presId="urn:microsoft.com/office/officeart/2018/5/layout/IconLeafLabelList"/>
    <dgm:cxn modelId="{002988AD-3A4E-4213-BF35-02DC79E84285}" type="presParOf" srcId="{DCC41552-AC26-440E-9FB6-084BFCAE1593}" destId="{598A00BA-5636-4841-AD9E-C74650D44336}" srcOrd="0" destOrd="0" presId="urn:microsoft.com/office/officeart/2018/5/layout/IconLeafLabelList"/>
    <dgm:cxn modelId="{328962CE-25D2-4470-85DD-1B3E0212B3A4}" type="presParOf" srcId="{DCC41552-AC26-440E-9FB6-084BFCAE1593}" destId="{A1DBB609-6AA9-4239-ACC2-47DC8F68E0AE}" srcOrd="1" destOrd="0" presId="urn:microsoft.com/office/officeart/2018/5/layout/IconLeafLabelList"/>
    <dgm:cxn modelId="{9C60B4BD-2CD6-4748-975D-0DE286B8A414}" type="presParOf" srcId="{DCC41552-AC26-440E-9FB6-084BFCAE1593}" destId="{4BE3347C-B331-43F1-A193-47B352086486}" srcOrd="2" destOrd="0" presId="urn:microsoft.com/office/officeart/2018/5/layout/IconLeafLabelList"/>
    <dgm:cxn modelId="{8CDFAB50-95F2-4813-93F1-1E53FE6693DC}" type="presParOf" srcId="{DCC41552-AC26-440E-9FB6-084BFCAE1593}" destId="{58229FD6-D827-48B5-9EC8-0ADE5CB4BE28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4CC24-D6E8-47F4-9964-2A5BDE8A7548}">
      <dsp:nvSpPr>
        <dsp:cNvPr id="0" name=""/>
        <dsp:cNvSpPr/>
      </dsp:nvSpPr>
      <dsp:spPr>
        <a:xfrm>
          <a:off x="1028117" y="231571"/>
          <a:ext cx="776777" cy="7767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D06F5-5CC7-47A1-8AB0-97B9344A2073}">
      <dsp:nvSpPr>
        <dsp:cNvPr id="0" name=""/>
        <dsp:cNvSpPr/>
      </dsp:nvSpPr>
      <dsp:spPr>
        <a:xfrm>
          <a:off x="553420" y="126942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Cyklický model vývoje, paradigma akčního výzkumu.</a:t>
          </a:r>
          <a:endParaRPr lang="en-US" sz="1100" kern="1200"/>
        </a:p>
      </dsp:txBody>
      <dsp:txXfrm>
        <a:off x="553420" y="1269428"/>
        <a:ext cx="1726171" cy="690468"/>
      </dsp:txXfrm>
    </dsp:sp>
    <dsp:sp modelId="{2DFD241C-0859-435F-A4ED-5093E81B4868}">
      <dsp:nvSpPr>
        <dsp:cNvPr id="0" name=""/>
        <dsp:cNvSpPr/>
      </dsp:nvSpPr>
      <dsp:spPr>
        <a:xfrm>
          <a:off x="3056369" y="231571"/>
          <a:ext cx="776777" cy="7767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B23B5-2B16-4A1B-9F00-6A91C84C2A3C}">
      <dsp:nvSpPr>
        <dsp:cNvPr id="0" name=""/>
        <dsp:cNvSpPr/>
      </dsp:nvSpPr>
      <dsp:spPr>
        <a:xfrm>
          <a:off x="2581672" y="126942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Důraz na výzkum spojený s návrhem.</a:t>
          </a:r>
          <a:endParaRPr lang="en-US" sz="1100" kern="1200"/>
        </a:p>
      </dsp:txBody>
      <dsp:txXfrm>
        <a:off x="2581672" y="1269428"/>
        <a:ext cx="1726171" cy="690468"/>
      </dsp:txXfrm>
    </dsp:sp>
    <dsp:sp modelId="{E72804ED-7546-4678-B992-634885BF181D}">
      <dsp:nvSpPr>
        <dsp:cNvPr id="0" name=""/>
        <dsp:cNvSpPr/>
      </dsp:nvSpPr>
      <dsp:spPr>
        <a:xfrm>
          <a:off x="1028117" y="2391440"/>
          <a:ext cx="776777" cy="7767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9E5F5-0469-4F80-BE46-65A9939A2103}">
      <dsp:nvSpPr>
        <dsp:cNvPr id="0" name=""/>
        <dsp:cNvSpPr/>
      </dsp:nvSpPr>
      <dsp:spPr>
        <a:xfrm>
          <a:off x="553420" y="342929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V českých podmínkách je ne vždy jasně oddělená fáze Design a Develop.</a:t>
          </a:r>
          <a:endParaRPr lang="en-US" sz="1100" kern="1200"/>
        </a:p>
      </dsp:txBody>
      <dsp:txXfrm>
        <a:off x="553420" y="3429298"/>
        <a:ext cx="1726171" cy="690468"/>
      </dsp:txXfrm>
    </dsp:sp>
    <dsp:sp modelId="{504D098B-D224-41D1-92D0-6AA59E7ED67C}">
      <dsp:nvSpPr>
        <dsp:cNvPr id="0" name=""/>
        <dsp:cNvSpPr/>
      </dsp:nvSpPr>
      <dsp:spPr>
        <a:xfrm>
          <a:off x="3056369" y="2391440"/>
          <a:ext cx="776777" cy="7767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BA603-F27B-4B25-8FDC-645E6BD7F78B}">
      <dsp:nvSpPr>
        <dsp:cNvPr id="0" name=""/>
        <dsp:cNvSpPr/>
      </dsp:nvSpPr>
      <dsp:spPr>
        <a:xfrm>
          <a:off x="2581672" y="342929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Pravděpodobně nejčastější model vývoje e-learningových objektů.</a:t>
          </a:r>
          <a:endParaRPr lang="en-US" sz="1100" kern="1200"/>
        </a:p>
      </dsp:txBody>
      <dsp:txXfrm>
        <a:off x="2581672" y="3429298"/>
        <a:ext cx="1726171" cy="690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F6487-CB98-4590-9328-736B5B3118B4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E904F-4C91-40AA-8A29-6A4F5DAAB6BA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DB6B5-231E-489A-9F96-444A6C7A261B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Obsah je orientovaný na studenta.</a:t>
          </a:r>
          <a:endParaRPr lang="en-US" sz="1200" kern="1200"/>
        </a:p>
      </dsp:txBody>
      <dsp:txXfrm>
        <a:off x="1172126" y="908559"/>
        <a:ext cx="2114937" cy="897246"/>
      </dsp:txXfrm>
    </dsp:sp>
    <dsp:sp modelId="{81589EED-DB0C-428A-93C1-5C04C7054C3B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74AF2-A901-4249-B122-3449E3B2B853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92B8D-1C7C-4E01-881B-15BBBF844866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rozčleněn na menší části.</a:t>
          </a:r>
          <a:endParaRPr lang="en-US" sz="1200" kern="1200"/>
        </a:p>
      </dsp:txBody>
      <dsp:txXfrm>
        <a:off x="4745088" y="908559"/>
        <a:ext cx="2114937" cy="897246"/>
      </dsp:txXfrm>
    </dsp:sp>
    <dsp:sp modelId="{E5639D1B-3B88-4B19-9389-59060FAF8B4E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C26E7-6E13-4DF5-B649-E5882057CC17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29C28-24FD-4CBD-9C3E-8C827CECFF90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poutavý, aktivizující, metody podporují aktivitu studenta a kreativitu.</a:t>
          </a:r>
          <a:endParaRPr lang="en-US" sz="1200" kern="1200"/>
        </a:p>
      </dsp:txBody>
      <dsp:txXfrm>
        <a:off x="8318049" y="908559"/>
        <a:ext cx="2114937" cy="897246"/>
      </dsp:txXfrm>
    </dsp:sp>
    <dsp:sp modelId="{F5EAC775-8406-408E-BD5F-A0E07522FB21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F842A-AA10-4634-8BAE-D5F2EC64F2E5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10625-75BE-4D2F-B231-8C97CE0CDE0E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interaktivní.</a:t>
          </a:r>
          <a:endParaRPr lang="en-US" sz="1200" kern="1200"/>
        </a:p>
      </dsp:txBody>
      <dsp:txXfrm>
        <a:off x="1172126" y="2545532"/>
        <a:ext cx="2114937" cy="897246"/>
      </dsp:txXfrm>
    </dsp:sp>
    <dsp:sp modelId="{E0468EC5-42B9-40CA-A104-378595701049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B9A20-349A-4585-B9D3-5245795C6562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2A7A5-8F59-4719-AA32-64389FADE23E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personalizovaný – student může využít vlastní tempo, čas, učební styl.</a:t>
          </a:r>
          <a:endParaRPr lang="en-US" sz="1200" kern="1200"/>
        </a:p>
      </dsp:txBody>
      <dsp:txXfrm>
        <a:off x="4745088" y="2545532"/>
        <a:ext cx="2114937" cy="897246"/>
      </dsp:txXfrm>
    </dsp:sp>
    <dsp:sp modelId="{76CD4851-A008-4B85-BDC0-1D324B188EBC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45AEDC-062E-4497-9209-89661E9D014F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A8658-28E8-4788-A75F-B626F1E58063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Grafické zpracování, jazykové korektury, rozmanité metody,… Je to profesionální práce nebo dílo „na koleni“?</a:t>
          </a:r>
          <a:endParaRPr lang="en-US" sz="1200" kern="1200"/>
        </a:p>
      </dsp:txBody>
      <dsp:txXfrm>
        <a:off x="8318049" y="2545532"/>
        <a:ext cx="2114937" cy="897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97389-EE57-475D-8BFA-43FBACB08E9D}">
      <dsp:nvSpPr>
        <dsp:cNvPr id="0" name=""/>
        <dsp:cNvSpPr/>
      </dsp:nvSpPr>
      <dsp:spPr>
        <a:xfrm>
          <a:off x="973190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323A9-48F5-43E3-8EE2-C0360B06AF25}">
      <dsp:nvSpPr>
        <dsp:cNvPr id="0" name=""/>
        <dsp:cNvSpPr/>
      </dsp:nvSpPr>
      <dsp:spPr>
        <a:xfrm>
          <a:off x="1242597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F3A46-AEB2-49D0-991B-60FEFEEBADA4}">
      <dsp:nvSpPr>
        <dsp:cNvPr id="0" name=""/>
        <dsp:cNvSpPr/>
      </dsp:nvSpPr>
      <dsp:spPr>
        <a:xfrm>
          <a:off x="569079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Každý vzdělávací objekt sleduje jeden specifický cíl.</a:t>
          </a:r>
          <a:endParaRPr lang="en-US" sz="1100" kern="1200"/>
        </a:p>
      </dsp:txBody>
      <dsp:txXfrm>
        <a:off x="569079" y="2487875"/>
        <a:ext cx="2072362" cy="1170000"/>
      </dsp:txXfrm>
    </dsp:sp>
    <dsp:sp modelId="{25339706-852D-41DE-99C9-348889AF4C7A}">
      <dsp:nvSpPr>
        <dsp:cNvPr id="0" name=""/>
        <dsp:cNvSpPr/>
      </dsp:nvSpPr>
      <dsp:spPr>
        <a:xfrm>
          <a:off x="3408216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98AFB-DA39-4A6D-A6C5-0A3C255EA7F2}">
      <dsp:nvSpPr>
        <dsp:cNvPr id="0" name=""/>
        <dsp:cNvSpPr/>
      </dsp:nvSpPr>
      <dsp:spPr>
        <a:xfrm>
          <a:off x="3677623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E3EE3-5890-4CCF-9345-1AF60AED956D}">
      <dsp:nvSpPr>
        <dsp:cNvPr id="0" name=""/>
        <dsp:cNvSpPr/>
      </dsp:nvSpPr>
      <dsp:spPr>
        <a:xfrm>
          <a:off x="3004105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Různí studenti mohou mít různé zkušenosti, je třeba pracovat s různými příklady.</a:t>
          </a:r>
          <a:endParaRPr lang="en-US" sz="1100" kern="1200"/>
        </a:p>
      </dsp:txBody>
      <dsp:txXfrm>
        <a:off x="3004105" y="2487875"/>
        <a:ext cx="2072362" cy="1170000"/>
      </dsp:txXfrm>
    </dsp:sp>
    <dsp:sp modelId="{ECB40768-0899-4F60-A5F1-82DAFAC9A31B}">
      <dsp:nvSpPr>
        <dsp:cNvPr id="0" name=""/>
        <dsp:cNvSpPr/>
      </dsp:nvSpPr>
      <dsp:spPr>
        <a:xfrm>
          <a:off x="5843242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F3A30-7F35-404F-9C45-26875FB93979}">
      <dsp:nvSpPr>
        <dsp:cNvPr id="0" name=""/>
        <dsp:cNvSpPr/>
      </dsp:nvSpPr>
      <dsp:spPr>
        <a:xfrm>
          <a:off x="6112649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D37D3-9F06-491D-A0FA-2BCF8CFE075B}">
      <dsp:nvSpPr>
        <dsp:cNvPr id="0" name=""/>
        <dsp:cNvSpPr/>
      </dsp:nvSpPr>
      <dsp:spPr>
        <a:xfrm>
          <a:off x="5439131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Určete, co je jádrová a co doplňková znalost, dovednost, postoj.</a:t>
          </a:r>
          <a:endParaRPr lang="en-US" sz="1100" kern="1200"/>
        </a:p>
      </dsp:txBody>
      <dsp:txXfrm>
        <a:off x="5439131" y="2487875"/>
        <a:ext cx="2072362" cy="1170000"/>
      </dsp:txXfrm>
    </dsp:sp>
    <dsp:sp modelId="{598A00BA-5636-4841-AD9E-C74650D44336}">
      <dsp:nvSpPr>
        <dsp:cNvPr id="0" name=""/>
        <dsp:cNvSpPr/>
      </dsp:nvSpPr>
      <dsp:spPr>
        <a:xfrm>
          <a:off x="8278268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BB609-6AA9-4239-ACC2-47DC8F68E0AE}">
      <dsp:nvSpPr>
        <dsp:cNvPr id="0" name=""/>
        <dsp:cNvSpPr/>
      </dsp:nvSpPr>
      <dsp:spPr>
        <a:xfrm>
          <a:off x="8547675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229FD6-D827-48B5-9EC8-0ADE5CB4BE28}">
      <dsp:nvSpPr>
        <dsp:cNvPr id="0" name=""/>
        <dsp:cNvSpPr/>
      </dsp:nvSpPr>
      <dsp:spPr>
        <a:xfrm>
          <a:off x="7874157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 dirty="0"/>
            <a:t>Dejte studentům maximální podporu pro to, aby práci s objektem (úkol) zvládli, včetně </a:t>
          </a:r>
          <a:r>
            <a:rPr lang="cs-CZ" sz="1100" kern="1200" dirty="0" err="1"/>
            <a:t>provazby</a:t>
          </a:r>
          <a:r>
            <a:rPr lang="cs-CZ" sz="1100" kern="1200" dirty="0"/>
            <a:t> se základnějšími nebo nedávno probranými skutečnostmi</a:t>
          </a:r>
          <a:endParaRPr lang="en-US" sz="1100" kern="1200" dirty="0"/>
        </a:p>
      </dsp:txBody>
      <dsp:txXfrm>
        <a:off x="7874157" y="2487875"/>
        <a:ext cx="2072362" cy="117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zdělovní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A8854EB-10EE-4BAB-B628-2235B50B13BD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4E4A2ABB-7047-44E5-9371-26DEDFEF50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EF68A76-9EA3-4769-89CC-3E3242CA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48270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bude nadpis nové kapitoly</a:t>
            </a:r>
            <a:br>
              <a:rPr lang="cs-CZ" dirty="0"/>
            </a:br>
            <a:endParaRPr lang="cs-CZ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6EC5477C-5035-4DF7-B956-67C193255C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2437"/>
            <a:ext cx="48270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nové kapitoly</a:t>
            </a:r>
          </a:p>
        </p:txBody>
      </p:sp>
    </p:spTree>
    <p:extLst>
      <p:ext uri="{BB962C8B-B14F-4D97-AF65-F5344CB8AC3E}">
        <p14:creationId xmlns:p14="http://schemas.microsoft.com/office/powerpoint/2010/main" val="138344952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3FE1988-DEB1-4659-B14F-004B8C3C2FDF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455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EE420-7DDB-44FD-BE8E-B6FB397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08E156-15AA-477F-8D57-88F1F418F3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8057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dpis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E05DC23B-0ACB-437F-8CAD-711B943E8CC6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699E10-FBB6-4892-8D01-B53078B1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75702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/>
            </a:lvl1pPr>
          </a:lstStyle>
          <a:p>
            <a:r>
              <a:rPr lang="cs-CZ" dirty="0"/>
              <a:t>Zde bude hlavní nadpis prezentace.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34C6EA-92BC-4AE1-AECB-5B89F09765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4136"/>
            <a:ext cx="75702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D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prezentace, který může mít několik řádků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0D9C729-91FA-4006-B1FB-18BC1E52E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4AD3A0D-E0B6-4459-9ECD-F8425210A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F4EED4B-4BA5-7742-A836-7E632C776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225" y="659428"/>
            <a:ext cx="1726931" cy="11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852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1BF1FC-03B7-4A0B-ABC8-C4894B3F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3FC6D6-A20F-4CBD-B0B5-BCBAF4FB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2BEF99-0ECB-4CB0-A7C8-9CB0CAF1F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74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BB64C3-505F-4769-86D8-D266149F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21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00DC"/>
        </a:buClr>
        <a:buFont typeface="Arial" panose="020B060402020202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s://www.qr-code-generator.com/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me-q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the-qrcode-generator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o.org/3/i2516e/i2516e.pdf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400" dirty="0"/>
              <a:t>Multimédia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 fontScale="62500" lnSpcReduction="20000"/>
          </a:bodyPr>
          <a:lstStyle/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sz="2000" b="1" dirty="0"/>
              <a:t>Michal Černý, KISK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2022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39088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B97CB-DB00-49E5-AD63-32C16546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Hodnocení, testování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C210DB-291A-47DB-9507-0408A34B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 lvl="1"/>
            <a:r>
              <a:rPr lang="cs-CZ" sz="2000" dirty="0" err="1"/>
              <a:t>Pre</a:t>
            </a:r>
            <a:r>
              <a:rPr lang="cs-CZ" sz="2000"/>
              <a:t>-test x post-test</a:t>
            </a:r>
          </a:p>
          <a:p>
            <a:pPr lvl="1"/>
            <a:r>
              <a:rPr lang="cs-CZ" sz="2000"/>
              <a:t>Certifikační test</a:t>
            </a:r>
          </a:p>
          <a:p>
            <a:pPr lvl="1"/>
            <a:r>
              <a:rPr lang="cs-CZ" sz="2000"/>
              <a:t>Vstupní test</a:t>
            </a:r>
          </a:p>
          <a:p>
            <a:pPr lvl="1"/>
            <a:r>
              <a:rPr lang="cs-CZ" sz="2000"/>
              <a:t>Diagnostický test</a:t>
            </a:r>
          </a:p>
          <a:p>
            <a:pPr lvl="1"/>
            <a:r>
              <a:rPr lang="cs-CZ" sz="2000" dirty="0" err="1"/>
              <a:t>Sebeevaluační</a:t>
            </a:r>
            <a:r>
              <a:rPr lang="cs-CZ" sz="2000"/>
              <a:t> testy</a:t>
            </a:r>
          </a:p>
          <a:p>
            <a:pPr lvl="1"/>
            <a:r>
              <a:rPr lang="cs-CZ" sz="2000"/>
              <a:t>…</a:t>
            </a:r>
          </a:p>
          <a:p>
            <a:r>
              <a:rPr lang="cs-CZ" sz="2000"/>
              <a:t>Co a proč potřebujeme testovat a hodnotit?</a:t>
            </a:r>
          </a:p>
          <a:p>
            <a:endParaRPr lang="cs-CZ" sz="2000"/>
          </a:p>
          <a:p>
            <a:r>
              <a:rPr lang="cs-CZ" sz="2000"/>
              <a:t>Formativní x </a:t>
            </a:r>
            <a:r>
              <a:rPr lang="cs-CZ" sz="2000" dirty="0" err="1"/>
              <a:t>sumativní</a:t>
            </a:r>
            <a:r>
              <a:rPr lang="cs-CZ" sz="2000"/>
              <a:t> hodnocení</a:t>
            </a:r>
            <a:r>
              <a:rPr lang="cs-CZ" sz="2000" dirty="0"/>
              <a:t>.</a:t>
            </a:r>
            <a:endParaRPr lang="cs-CZ" sz="2000"/>
          </a:p>
          <a:p>
            <a:r>
              <a:rPr lang="cs-CZ" sz="2000"/>
              <a:t>Velké možnosti odznáčků v </a:t>
            </a:r>
            <a:r>
              <a:rPr lang="cs-CZ" sz="2000" dirty="0" err="1"/>
              <a:t>Moodle</a:t>
            </a:r>
            <a:r>
              <a:rPr lang="cs-CZ" sz="2000"/>
              <a:t>, které umožňují nejen rozšíření, ale i promyšlenou strukturaci obsahu (a je to motivační</a:t>
            </a:r>
            <a:r>
              <a:rPr lang="cs-CZ" sz="2000" dirty="0"/>
              <a:t>).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998891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1BB5F83-187A-4CB6-AF5E-0E151AA1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cs-CZ" sz="3600"/>
              <a:t>Jednoduchá transformace nefunguje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CC35A5-9D56-4B3D-9CB9-0671031F4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3466"/>
            <a:ext cx="5452532" cy="5571065"/>
          </a:xfrm>
          <a:noFill/>
        </p:spPr>
        <p:txBody>
          <a:bodyPr anchor="ctr">
            <a:normAutofit/>
          </a:bodyPr>
          <a:lstStyle/>
          <a:p>
            <a:r>
              <a:rPr lang="cs-CZ" sz="2000"/>
              <a:t>Záznam z přednášky, 20 stran PDF skript nebo Powerpoint nejsou(automaticky) objekty do e-learningu, protože předpokládávají jiné formy studia.</a:t>
            </a:r>
          </a:p>
          <a:p>
            <a:r>
              <a:rPr lang="cs-CZ" sz="2000"/>
              <a:t>Přechod do online prostředí umožňuje:</a:t>
            </a:r>
          </a:p>
          <a:p>
            <a:pPr lvl="1"/>
            <a:r>
              <a:rPr lang="cs-CZ" sz="2000"/>
              <a:t>Jinak designovat výstupy z učení (naučí se něco jiného)</a:t>
            </a:r>
          </a:p>
          <a:p>
            <a:pPr lvl="1"/>
            <a:r>
              <a:rPr lang="cs-CZ" sz="2000"/>
              <a:t>Jinak nastavit vzdělávací aktivity (vzdělávání se online udává jinak)</a:t>
            </a:r>
          </a:p>
          <a:p>
            <a:pPr lvl="1"/>
            <a:r>
              <a:rPr lang="cs-CZ" sz="2000"/>
              <a:t>Pracovat s jinými nástroji</a:t>
            </a:r>
          </a:p>
          <a:p>
            <a:pPr lvl="1"/>
            <a:r>
              <a:rPr lang="cs-CZ" sz="2000"/>
              <a:t>Řešit dílčí vzdělávací úkoly, výstupy, aktivity,…</a:t>
            </a:r>
          </a:p>
          <a:p>
            <a:pPr lvl="1"/>
            <a:r>
              <a:rPr lang="cs-CZ" sz="2000"/>
              <a:t>Měřit výkon a užívání</a:t>
            </a:r>
          </a:p>
        </p:txBody>
      </p:sp>
    </p:spTree>
    <p:extLst>
      <p:ext uri="{BB962C8B-B14F-4D97-AF65-F5344CB8AC3E}">
        <p14:creationId xmlns:p14="http://schemas.microsoft.com/office/powerpoint/2010/main" val="3354910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37166-C4FB-418A-A629-8B1443EB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/>
              <a:t>Strukturace obsahu</a:t>
            </a:r>
          </a:p>
        </p:txBody>
      </p:sp>
      <p:graphicFrame>
        <p:nvGraphicFramePr>
          <p:cNvPr id="33" name="Zástupný obsah 2">
            <a:extLst>
              <a:ext uri="{FF2B5EF4-FFF2-40B4-BE49-F238E27FC236}">
                <a16:creationId xmlns:a16="http://schemas.microsoft.com/office/drawing/2014/main" id="{D6605243-EC5D-45E6-918D-B4C40016D1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95413"/>
          <a:ext cx="10515600" cy="448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8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63BE3-4054-23D7-6A43-6720C298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QR - 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C6795A-B226-AB1A-6232-BCFD873F5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https://me-qr.com/</a:t>
            </a:r>
            <a:endParaRPr lang="cs-CZ" dirty="0"/>
          </a:p>
          <a:p>
            <a:r>
              <a:rPr lang="cs-CZ" dirty="0">
                <a:hlinkClick r:id="rId3"/>
              </a:rPr>
              <a:t>https://www.qr-code-generator.com/</a:t>
            </a:r>
            <a:endParaRPr lang="cs-CZ" dirty="0"/>
          </a:p>
          <a:p>
            <a:r>
              <a:rPr lang="cs-CZ" dirty="0">
                <a:hlinkClick r:id="rId4"/>
              </a:rPr>
              <a:t>https://www.the-qrcode-generator.com/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6EF9DD-6659-6410-D8BE-32F5C813A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975" y="440852"/>
            <a:ext cx="2028825" cy="26098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8C97717-2FE0-8B88-6BA2-5A1064851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29" y="2977914"/>
            <a:ext cx="2669275" cy="2669275"/>
          </a:xfrm>
          <a:prstGeom prst="rect">
            <a:avLst/>
          </a:prstGeom>
        </p:spPr>
      </p:pic>
      <p:pic>
        <p:nvPicPr>
          <p:cNvPr id="1028" name="Picture 4" descr="Google Lens – vyhledávejte, co vidíte">
            <a:extLst>
              <a:ext uri="{FF2B5EF4-FFF2-40B4-BE49-F238E27FC236}">
                <a16:creationId xmlns:a16="http://schemas.microsoft.com/office/drawing/2014/main" id="{53AA7492-FB21-F1D4-F9CA-AF6F9BDF6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3" y="4223698"/>
            <a:ext cx="52101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re's How To Find And Play With Adorable AR Animals In Google Search |  HotHardware">
            <a:extLst>
              <a:ext uri="{FF2B5EF4-FFF2-40B4-BE49-F238E27FC236}">
                <a16:creationId xmlns:a16="http://schemas.microsoft.com/office/drawing/2014/main" id="{7791F181-C998-7B02-5288-9C78FB45D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734" y="3589360"/>
            <a:ext cx="2495266" cy="249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484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CEE19-6C1C-3012-F0D5-32533AC4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iVR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4C3384-B0FC-7A8F-C6DE-85DF0FE4B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</a:t>
            </a:r>
            <a:r>
              <a:rPr lang="cs-CZ" dirty="0" err="1"/>
              <a:t>Cardboard</a:t>
            </a:r>
            <a:r>
              <a:rPr lang="cs-CZ" dirty="0"/>
              <a:t> po náhlavní soupravy</a:t>
            </a:r>
          </a:p>
          <a:p>
            <a:r>
              <a:rPr lang="cs-CZ" dirty="0"/>
              <a:t>Od otevřených řešení k proprietárním</a:t>
            </a:r>
          </a:p>
          <a:p>
            <a:r>
              <a:rPr lang="cs-CZ" dirty="0"/>
              <a:t>Od drobných experimentů k systematické výuce</a:t>
            </a:r>
          </a:p>
          <a:p>
            <a:r>
              <a:rPr lang="cs-CZ" dirty="0"/>
              <a:t>Od statických prostředí ke kolaboraci</a:t>
            </a:r>
          </a:p>
        </p:txBody>
      </p:sp>
      <p:pic>
        <p:nvPicPr>
          <p:cNvPr id="2050" name="Picture 2" descr="Google Cardboard: levná možnost, jak proniknout do VR | Alza.cz">
            <a:extLst>
              <a:ext uri="{FF2B5EF4-FFF2-40B4-BE49-F238E27FC236}">
                <a16:creationId xmlns:a16="http://schemas.microsoft.com/office/drawing/2014/main" id="{60745BB7-BAF5-E877-CE8C-4EBCB72BB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08" y="365125"/>
            <a:ext cx="2865462" cy="143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culus Quest 2 128GB - Brýle pro virtuální realitu - iStage.cz">
            <a:extLst>
              <a:ext uri="{FF2B5EF4-FFF2-40B4-BE49-F238E27FC236}">
                <a16:creationId xmlns:a16="http://schemas.microsoft.com/office/drawing/2014/main" id="{643759C1-F098-B723-03A1-A528A354B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807" y="2242781"/>
            <a:ext cx="2208663" cy="22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zilla Labs || Hubs by Mozilla">
            <a:extLst>
              <a:ext uri="{FF2B5EF4-FFF2-40B4-BE49-F238E27FC236}">
                <a16:creationId xmlns:a16="http://schemas.microsoft.com/office/drawing/2014/main" id="{18485CE4-9E34-9C82-AF7C-C266C794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671" y="4403450"/>
            <a:ext cx="2942799" cy="164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NGAGE Oasis To Be VR Education's Corporate Metaverse">
            <a:extLst>
              <a:ext uri="{FF2B5EF4-FFF2-40B4-BE49-F238E27FC236}">
                <a16:creationId xmlns:a16="http://schemas.microsoft.com/office/drawing/2014/main" id="{69D994AD-FBB9-B7AC-8AE8-D783376E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54" y="4403450"/>
            <a:ext cx="3070747" cy="162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NGAGE Oasis' Wants To Be The &quot;LinkedIn Of The Metaverse&quot; - VRScout">
            <a:extLst>
              <a:ext uri="{FF2B5EF4-FFF2-40B4-BE49-F238E27FC236}">
                <a16:creationId xmlns:a16="http://schemas.microsoft.com/office/drawing/2014/main" id="{C759A792-01F9-63E1-9BEB-3AC26CD2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36" y="4403450"/>
            <a:ext cx="3070748" cy="162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60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70264-FCAF-2FE8-1D4C-E940F61F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Interaktivní prvky</a:t>
            </a:r>
          </a:p>
        </p:txBody>
      </p:sp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4D6F6B7A-6C3A-F2F8-C095-6E07B148F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068166"/>
            <a:ext cx="3524534" cy="1952674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9F974E-E987-18E5-9F5C-35837E1D1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084" y="3500921"/>
            <a:ext cx="2928582" cy="24777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CA6109-3F71-BC93-AF4B-7B8244845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220" y="1309624"/>
            <a:ext cx="2885046" cy="24973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886B03F-F9BB-95E7-9ABF-109B6F2EE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549" y="1395891"/>
            <a:ext cx="2398345" cy="20328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C1D2D46-0FFA-16D3-BF76-04F3AEB7A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192" y="3915181"/>
            <a:ext cx="2940074" cy="206350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5153066-33EB-602E-122D-B228E77E8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734" y="1395891"/>
            <a:ext cx="3997796" cy="236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01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C99C0-8886-77CC-2D4C-36C7F825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Nelineární příběhy </a:t>
            </a:r>
            <a:r>
              <a:rPr lang="cs-CZ"/>
              <a:t>v Twine2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AA01B-2422-60B4-175D-E7180872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EE5EE7-9004-E432-4326-106638F3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26" y="3208721"/>
            <a:ext cx="4952768" cy="267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A8C6CF4-3AC8-9506-88FE-D2486EC8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55826"/>
            <a:ext cx="2409170" cy="202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285DAB2-53B7-665C-954A-D9C7727E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66" y="1395891"/>
            <a:ext cx="5699434" cy="23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0E820CB-4B2F-D9E1-BB2D-EEED0F67F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5891"/>
            <a:ext cx="4816166" cy="25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853FE20-8552-B88D-2E31-E884F0518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283" y="2980890"/>
            <a:ext cx="5548220" cy="29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885C4-6F78-446C-9A3D-03399924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Jazyk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31EC97-97DD-4F2D-AFA9-F02C4F62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/>
              <a:t>Pište přímo k věci.</a:t>
            </a:r>
          </a:p>
          <a:p>
            <a:r>
              <a:rPr lang="cs-CZ" sz="1600"/>
              <a:t>Oslovujte studenta.</a:t>
            </a:r>
          </a:p>
          <a:p>
            <a:r>
              <a:rPr lang="cs-CZ" sz="1600"/>
              <a:t>Nepoužívejte odborné pojmy tam, kde to není nutné (nejde o neznalost názvosloví, ale o obtížnost porozumění)</a:t>
            </a:r>
          </a:p>
          <a:p>
            <a:r>
              <a:rPr lang="cs-CZ" sz="1600"/>
              <a:t>Omezte dlouhá souvětí.</a:t>
            </a:r>
          </a:p>
          <a:p>
            <a:r>
              <a:rPr lang="cs-CZ" sz="1600"/>
              <a:t>Používejte nadpisy, odrážky, seznamy, grafické znázornění, ….</a:t>
            </a:r>
          </a:p>
          <a:p>
            <a:r>
              <a:rPr lang="cs-CZ" sz="1600"/>
              <a:t>Používejte aktivní slovesa.</a:t>
            </a:r>
          </a:p>
          <a:p>
            <a:r>
              <a:rPr lang="cs-CZ" sz="1600"/>
              <a:t>Pište mírně optimisticky, pracujte s pozitivními příklady.</a:t>
            </a:r>
          </a:p>
          <a:p>
            <a:r>
              <a:rPr lang="cs-CZ" sz="1600"/>
              <a:t>Mixujte média.</a:t>
            </a:r>
          </a:p>
          <a:p>
            <a:r>
              <a:rPr lang="cs-CZ" sz="1600"/>
              <a:t>Snažte se o genderově vyrovnaný přístup (od jazyka, přes příklady až třeba po zastoupení obou pohlaví ve videích), vyhněte se stereotypům.</a:t>
            </a:r>
          </a:p>
          <a:p>
            <a:r>
              <a:rPr lang="cs-CZ" sz="1600"/>
              <a:t>Vysvětlujte zkratky.</a:t>
            </a:r>
          </a:p>
          <a:p>
            <a:r>
              <a:rPr lang="cs-CZ" sz="1600"/>
              <a:t>Pracujte s odkazy a wiki principy.</a:t>
            </a:r>
          </a:p>
        </p:txBody>
      </p:sp>
    </p:spTree>
    <p:extLst>
      <p:ext uri="{BB962C8B-B14F-4D97-AF65-F5344CB8AC3E}">
        <p14:creationId xmlns:p14="http://schemas.microsoft.com/office/powerpoint/2010/main" val="246828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B8C84-E8FF-40AE-A0F9-C5B2267A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text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243128-2D63-4517-94D3-66B7BDF68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Spíše kratší části textu.</a:t>
            </a:r>
          </a:p>
          <a:p>
            <a:r>
              <a:rPr lang="cs-CZ" sz="2000"/>
              <a:t>Odstavce do pěti řádků.</a:t>
            </a:r>
          </a:p>
          <a:p>
            <a:r>
              <a:rPr lang="cs-CZ" sz="2000"/>
              <a:t>Pracujte s tabulkami, seznamy, odkazy, obrázky… (snažte se rozbít text).</a:t>
            </a:r>
          </a:p>
          <a:p>
            <a:r>
              <a:rPr lang="cs-CZ" sz="2000"/>
              <a:t>Zkuste vždy, zda se text čte dobře i na mobilním telefonu i na počítači.</a:t>
            </a:r>
          </a:p>
          <a:p>
            <a:r>
              <a:rPr lang="cs-CZ" sz="2000"/>
              <a:t>Doporučuje se užívat šipky, naopak tučné písmo nebo rámečky mohou mít sporný význam.</a:t>
            </a:r>
          </a:p>
          <a:p>
            <a:r>
              <a:rPr lang="cs-CZ" sz="2000"/>
              <a:t>Stanovte si grafický styl a toho se držte.</a:t>
            </a:r>
          </a:p>
        </p:txBody>
      </p:sp>
    </p:spTree>
    <p:extLst>
      <p:ext uri="{BB962C8B-B14F-4D97-AF65-F5344CB8AC3E}">
        <p14:creationId xmlns:p14="http://schemas.microsoft.com/office/powerpoint/2010/main" val="3007221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E82EB-0685-4E95-B3CE-6EB523C1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grafika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E85A7-C47F-42BB-B01F-812B4953F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/>
              <a:t>Měla by mít vždy reálnou funkci.</a:t>
            </a:r>
          </a:p>
          <a:p>
            <a:r>
              <a:rPr lang="cs-CZ" sz="1700"/>
              <a:t>Je vhodné přemýšlet o celkovém grafickém designu a stylu (včetně písma).</a:t>
            </a:r>
          </a:p>
          <a:p>
            <a:r>
              <a:rPr lang="cs-CZ" sz="1700"/>
              <a:t>Je nutné ji popisovat (alt popisky pro nevidomé a vyhledávače).</a:t>
            </a:r>
          </a:p>
          <a:p>
            <a:r>
              <a:rPr lang="cs-CZ" sz="1700"/>
              <a:t>Vždy by měla sledovat nějakou funkci (shrnutí myšlenky v kapitole, vysvětlení souvislostí, konceptů, příklady z praxe, …).</a:t>
            </a:r>
          </a:p>
          <a:p>
            <a:r>
              <a:rPr lang="cs-CZ" sz="1700"/>
              <a:t>U fotografií je možné využít fotobanky, ale pozor na opakující se obrázky, nehodící se kontexty a genderovou a rasovou vyváženost, dle prostředí.</a:t>
            </a:r>
          </a:p>
          <a:p>
            <a:r>
              <a:rPr lang="cs-CZ" sz="1700"/>
              <a:t>Spoustu věcí mohou vysvětlit screenshoty.</a:t>
            </a:r>
          </a:p>
          <a:p>
            <a:r>
              <a:rPr lang="cs-CZ" sz="1700"/>
              <a:t>Projekty „od ruky“ jsou málo kdy dobré.</a:t>
            </a:r>
          </a:p>
          <a:p>
            <a:r>
              <a:rPr lang="cs-CZ" sz="1700"/>
              <a:t>Druhy: fotky, screenshoty, ilustrace, ikony, konceptuální ilustrace, diagramy, grafy, schémata, mapy, </a:t>
            </a: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412749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Druhy multimédií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VR</a:t>
            </a:r>
          </a:p>
          <a:p>
            <a:r>
              <a:rPr lang="cs-CZ" dirty="0"/>
              <a:t>XR</a:t>
            </a:r>
          </a:p>
          <a:p>
            <a:r>
              <a:rPr lang="cs-CZ" dirty="0"/>
              <a:t>Obrázky</a:t>
            </a:r>
          </a:p>
          <a:p>
            <a:r>
              <a:rPr lang="cs-CZ" dirty="0"/>
              <a:t>Text</a:t>
            </a:r>
          </a:p>
          <a:p>
            <a:r>
              <a:rPr lang="cs-CZ" dirty="0"/>
              <a:t>Video</a:t>
            </a:r>
          </a:p>
          <a:p>
            <a:r>
              <a:rPr lang="cs-CZ" dirty="0"/>
              <a:t>Interaktivní prvky</a:t>
            </a:r>
          </a:p>
          <a:p>
            <a:r>
              <a:rPr lang="cs-CZ" dirty="0"/>
              <a:t>Chatboti</a:t>
            </a:r>
          </a:p>
          <a:p>
            <a:r>
              <a:rPr lang="cs-CZ" dirty="0" err="1"/>
              <a:t>Podcasty</a:t>
            </a:r>
            <a:endParaRPr lang="cs-CZ" dirty="0"/>
          </a:p>
          <a:p>
            <a:r>
              <a:rPr lang="cs-CZ" dirty="0"/>
              <a:t>Interaktivní učebnice</a:t>
            </a:r>
          </a:p>
          <a:p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92868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A164E-9119-4E74-881D-27869BAF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 dirty="0"/>
              <a:t>Média: </a:t>
            </a:r>
            <a:r>
              <a:rPr lang="cs-CZ" sz="3600" dirty="0" err="1"/>
              <a:t>podcast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A14995-C7EE-4CBB-9E36-C72ACEFF8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/>
              <a:t>Různé možnosti pojetí:</a:t>
            </a:r>
          </a:p>
          <a:p>
            <a:pPr lvl="1"/>
            <a:r>
              <a:rPr lang="cs-CZ" sz="1600"/>
              <a:t>Načtený základní text</a:t>
            </a:r>
          </a:p>
          <a:p>
            <a:pPr lvl="1"/>
            <a:r>
              <a:rPr lang="cs-CZ" sz="1600"/>
              <a:t>Rozšiřující materiál</a:t>
            </a:r>
          </a:p>
          <a:p>
            <a:pPr lvl="1"/>
            <a:r>
              <a:rPr lang="cs-CZ" sz="1600"/>
              <a:t>Diskuse</a:t>
            </a:r>
          </a:p>
          <a:p>
            <a:pPr lvl="1"/>
            <a:r>
              <a:rPr lang="cs-CZ" sz="1600"/>
              <a:t>Jiné uchopení problematiky (výběr toho nejlepšího,…)</a:t>
            </a:r>
          </a:p>
          <a:p>
            <a:r>
              <a:rPr lang="cs-CZ" sz="1600"/>
              <a:t>Rozsah od 2 minut do 6 hodin (ideální je asi ale pod 20 minut)</a:t>
            </a:r>
          </a:p>
          <a:p>
            <a:r>
              <a:rPr lang="cs-CZ" sz="1600"/>
              <a:t>Jeden podcast = jedno téma</a:t>
            </a:r>
          </a:p>
          <a:p>
            <a:r>
              <a:rPr lang="cs-CZ" sz="1600"/>
              <a:t>Pro hodně podcastu se vyplatí profesionální řešení, pro doplňkovou činnost vystačí dobrý mikrofon a základní střih</a:t>
            </a:r>
          </a:p>
          <a:p>
            <a:r>
              <a:rPr lang="cs-CZ" sz="1600"/>
              <a:t>Ideální je vždy mít připravený scénář, kterého se držíme</a:t>
            </a:r>
          </a:p>
          <a:p>
            <a:r>
              <a:rPr lang="cs-CZ" sz="1600"/>
              <a:t>Ideálně řešíme distribuci například skrze Spotify a další platformy (podcast na stažení není ideální formou pro všechny)</a:t>
            </a:r>
          </a:p>
          <a:p>
            <a:r>
              <a:rPr lang="cs-CZ" sz="1600"/>
              <a:t>Je výhodné držet stále stejné aranžmá.</a:t>
            </a:r>
          </a:p>
          <a:p>
            <a:r>
              <a:rPr lang="cs-CZ" sz="1600"/>
              <a:t>Lze pracovat s úvodní a závěrečnou znělkou nebo hudebním podkresem</a:t>
            </a:r>
          </a:p>
        </p:txBody>
      </p:sp>
    </p:spTree>
    <p:extLst>
      <p:ext uri="{BB962C8B-B14F-4D97-AF65-F5344CB8AC3E}">
        <p14:creationId xmlns:p14="http://schemas.microsoft.com/office/powerpoint/2010/main" val="3665791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3EBA7-0391-4F73-A4E1-EF4BC709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video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162787-8664-4204-A6F1-ABDCED4C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300"/>
              <a:t>Ideálně profesionální, ale není to nutné.</a:t>
            </a:r>
          </a:p>
          <a:p>
            <a:r>
              <a:rPr lang="cs-CZ" sz="1300"/>
              <a:t>Ideálně ne záznamy z přednášek.</a:t>
            </a:r>
          </a:p>
          <a:p>
            <a:r>
              <a:rPr lang="cs-CZ" sz="1300"/>
              <a:t>Jedno video = jeden vzdělávací cíl.</a:t>
            </a:r>
          </a:p>
          <a:p>
            <a:r>
              <a:rPr lang="cs-CZ" sz="1300"/>
              <a:t>Ideální délka záleží na druhu, ale 20 minut je reálné maximum.</a:t>
            </a:r>
          </a:p>
          <a:p>
            <a:r>
              <a:rPr lang="cs-CZ" sz="1300"/>
              <a:t>Nejčastější druhy videa:</a:t>
            </a:r>
          </a:p>
          <a:p>
            <a:pPr lvl="1"/>
            <a:r>
              <a:rPr lang="cs-CZ" sz="1300"/>
              <a:t>Sceencasty</a:t>
            </a:r>
          </a:p>
          <a:p>
            <a:pPr lvl="1"/>
            <a:r>
              <a:rPr lang="cs-CZ" sz="1300"/>
              <a:t>Mluvící hlava v kanceláři</a:t>
            </a:r>
          </a:p>
          <a:p>
            <a:pPr lvl="1"/>
            <a:r>
              <a:rPr lang="cs-CZ" sz="1300"/>
              <a:t>Záznam z učebny</a:t>
            </a:r>
          </a:p>
          <a:p>
            <a:pPr lvl="1"/>
            <a:r>
              <a:rPr lang="cs-CZ" sz="1300"/>
              <a:t>Video ze studia</a:t>
            </a:r>
          </a:p>
          <a:p>
            <a:pPr lvl="1"/>
            <a:r>
              <a:rPr lang="cs-CZ" sz="1300"/>
              <a:t>Píšící ruka na černou či bílou tabuli</a:t>
            </a:r>
          </a:p>
          <a:p>
            <a:r>
              <a:rPr lang="cs-CZ" sz="1300"/>
              <a:t>Ideální je, pokud je možné pracovat s klíčováním a střihem, ale to už je drahé.</a:t>
            </a:r>
          </a:p>
          <a:p>
            <a:r>
              <a:rPr lang="cs-CZ" sz="1300"/>
              <a:t>Je nutné mít scénář a dobře se ho naučit.</a:t>
            </a:r>
          </a:p>
          <a:p>
            <a:r>
              <a:rPr lang="cs-CZ" sz="1300"/>
              <a:t>Text scénáře je jiný než psaného textu.</a:t>
            </a:r>
          </a:p>
          <a:p>
            <a:r>
              <a:rPr lang="cs-CZ" sz="1300"/>
              <a:t>Je většinou snazší na pochopení a názornější, než podcast, lépe odbourává sociální distanci</a:t>
            </a:r>
          </a:p>
          <a:p>
            <a:r>
              <a:rPr lang="cs-CZ" sz="1300"/>
              <a:t>Je nutné ho ale doplnit nějakými aktivitami!</a:t>
            </a:r>
          </a:p>
        </p:txBody>
      </p:sp>
    </p:spTree>
    <p:extLst>
      <p:ext uri="{BB962C8B-B14F-4D97-AF65-F5344CB8AC3E}">
        <p14:creationId xmlns:p14="http://schemas.microsoft.com/office/powerpoint/2010/main" val="1397675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7BC9CF-FC0F-4D7F-9EE3-97EF88BF5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kvízy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EF3C4C-14D9-4F7D-9B06-D5008EFD7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b="1" dirty="0"/>
              <a:t>Pravda – nepravda</a:t>
            </a:r>
            <a:r>
              <a:rPr lang="cs-CZ" sz="1700"/>
              <a:t>: spíše jen aktivizační, lze tím zjistit málo o studujícím</a:t>
            </a:r>
          </a:p>
          <a:p>
            <a:r>
              <a:rPr lang="cs-CZ" sz="1700" b="1" dirty="0"/>
              <a:t>Více správných odpovědí</a:t>
            </a:r>
            <a:r>
              <a:rPr lang="cs-CZ" sz="1700"/>
              <a:t>: dobré na hlubší zamyšlení, náročné na konstrukci a vhodné vyhodnocení</a:t>
            </a:r>
          </a:p>
          <a:p>
            <a:r>
              <a:rPr lang="cs-CZ" sz="1700" b="1" dirty="0"/>
              <a:t>Výběr jedné správné odpovědi</a:t>
            </a:r>
            <a:r>
              <a:rPr lang="cs-CZ" sz="1700"/>
              <a:t>: extrémně náročné na tvorbu kvalitních špatných odpovědí, ale velké možnosti práce se zpětnou vazbou.</a:t>
            </a:r>
          </a:p>
          <a:p>
            <a:r>
              <a:rPr lang="cs-CZ" sz="1700" b="1" dirty="0"/>
              <a:t>Přiřazování</a:t>
            </a:r>
            <a:r>
              <a:rPr lang="cs-CZ" sz="1700"/>
              <a:t>: riziko jednoduchého zadání, ale je to snadné na tvorbu a zábavné.</a:t>
            </a:r>
          </a:p>
          <a:p>
            <a:r>
              <a:rPr lang="cs-CZ" sz="1700" b="1" dirty="0"/>
              <a:t>Řazení</a:t>
            </a:r>
            <a:r>
              <a:rPr lang="cs-CZ" sz="1700"/>
              <a:t>: riziko jednoduchého zadání, ale je to snadné na tvorbu a zábavné.</a:t>
            </a:r>
          </a:p>
          <a:p>
            <a:r>
              <a:rPr lang="cs-CZ" sz="1700" b="1" dirty="0"/>
              <a:t>Doplnění slov</a:t>
            </a:r>
            <a:r>
              <a:rPr lang="cs-CZ" sz="1700"/>
              <a:t>: náročné, uživatel tvoří odpovědi, ale je třeba pečlivě pracovat s vyhodnocením.</a:t>
            </a:r>
          </a:p>
          <a:p>
            <a:r>
              <a:rPr lang="cs-CZ" sz="1700" b="1" dirty="0"/>
              <a:t>Tvořené odpovědi volné</a:t>
            </a:r>
            <a:r>
              <a:rPr lang="cs-CZ" sz="1700"/>
              <a:t>: výborné na aktivizaci, ale je třeba vše opravovat ručně</a:t>
            </a:r>
            <a:r>
              <a:rPr lang="cs-CZ" sz="1700" dirty="0"/>
              <a:t>.</a:t>
            </a:r>
          </a:p>
          <a:p>
            <a:r>
              <a:rPr lang="cs-CZ" sz="1700" dirty="0"/>
              <a:t>…</a:t>
            </a:r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1619191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B37A2-D54E-4DE7-B219-40DD786F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kvízy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8A308D-41A5-47E3-B3EE-D992F5B64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Nutné vždy pečlivě testovat.</a:t>
            </a:r>
          </a:p>
          <a:p>
            <a:r>
              <a:rPr lang="cs-CZ" sz="2000"/>
              <a:t>Měli by pokrývat potřebné výstupy z učení.</a:t>
            </a:r>
          </a:p>
          <a:p>
            <a:r>
              <a:rPr lang="cs-CZ" sz="2000"/>
              <a:t>Mělo by jít o vzdělávací nástroj – je třeba pracovat se zpětnou vazbou. Čím lepší zpětná vazba, tím více může jít o nástroj pro reálné učení.</a:t>
            </a:r>
          </a:p>
          <a:p>
            <a:r>
              <a:rPr lang="cs-CZ" sz="2000"/>
              <a:t>Pozitivní formulace otázek i odpovědí je nutná.</a:t>
            </a:r>
          </a:p>
          <a:p>
            <a:r>
              <a:rPr lang="cs-CZ" sz="2000"/>
              <a:t>Nesmí obsahovat zjevně nesmyslné odpovědi.</a:t>
            </a:r>
          </a:p>
          <a:p>
            <a:r>
              <a:rPr lang="cs-CZ" sz="2000"/>
              <a:t>Otázky by měli být jasné a srozumitelné, čím kratší, tím lepší.</a:t>
            </a:r>
          </a:p>
          <a:p>
            <a:r>
              <a:rPr lang="cs-CZ" sz="2000"/>
              <a:t>Je třeba to pečlivě dopředu vše vyzkoušet.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492698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46E17-FDDD-40E1-BF82-4552E106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Média: další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F07601-21FD-4D87-B248-8F4911C5BD0D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anchor="ctr">
            <a:normAutofit/>
          </a:bodyPr>
          <a:lstStyle/>
          <a:p>
            <a:r>
              <a:rPr lang="cs-CZ" sz="2000" dirty="0"/>
              <a:t>Chatboti</a:t>
            </a:r>
          </a:p>
          <a:p>
            <a:r>
              <a:rPr lang="cs-CZ" sz="2000" dirty="0"/>
              <a:t>Animace</a:t>
            </a:r>
          </a:p>
          <a:p>
            <a:r>
              <a:rPr lang="cs-CZ" sz="2000" dirty="0"/>
              <a:t>Hry a další aktivity</a:t>
            </a:r>
          </a:p>
          <a:p>
            <a:r>
              <a:rPr lang="cs-CZ" sz="2000" dirty="0"/>
              <a:t>Scénáře založené na rozhodování se</a:t>
            </a:r>
          </a:p>
          <a:p>
            <a:r>
              <a:rPr lang="cs-CZ" sz="2000" dirty="0"/>
              <a:t>Komiksy</a:t>
            </a:r>
          </a:p>
        </p:txBody>
      </p:sp>
    </p:spTree>
    <p:extLst>
      <p:ext uri="{BB962C8B-B14F-4D97-AF65-F5344CB8AC3E}">
        <p14:creationId xmlns:p14="http://schemas.microsoft.com/office/powerpoint/2010/main" val="30702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1706CA-B751-40E0-8358-65C37C98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pedagogičtí agenti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991BC0-1D62-4F9B-ADAD-26CF58BCB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Postavička provázející kurzem.</a:t>
            </a:r>
          </a:p>
          <a:p>
            <a:r>
              <a:rPr lang="cs-CZ" sz="2000" dirty="0"/>
              <a:t>Dnes typicky lidská nebo jen implicitní (bublina s textem, ale bez tváře).</a:t>
            </a:r>
          </a:p>
          <a:p>
            <a:r>
              <a:rPr lang="cs-CZ" sz="2000" dirty="0"/>
              <a:t>Mohou být realističtí i animování.</a:t>
            </a:r>
          </a:p>
          <a:p>
            <a:r>
              <a:rPr lang="cs-CZ" sz="2000" dirty="0"/>
              <a:t>Je třeba s nimi pracovat opatrně, aby to nebylo kýčové nebo školometské.</a:t>
            </a:r>
          </a:p>
          <a:p>
            <a:r>
              <a:rPr lang="cs-CZ" sz="2000" dirty="0"/>
              <a:t>Většinou buď zadávají nějaké instrukce nebo shrnují nějakou důležitou myšlenku či postřeh.</a:t>
            </a:r>
          </a:p>
          <a:p>
            <a:r>
              <a:rPr lang="cs-CZ" sz="2000" dirty="0"/>
              <a:t>Je třeba s nimi nakládat konzistentně v celém kurzu.</a:t>
            </a:r>
          </a:p>
        </p:txBody>
      </p:sp>
    </p:spTree>
    <p:extLst>
      <p:ext uri="{BB962C8B-B14F-4D97-AF65-F5344CB8AC3E}">
        <p14:creationId xmlns:p14="http://schemas.microsoft.com/office/powerpoint/2010/main" val="3737378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851BCD-1B9F-42C9-8241-5541D9F1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Nástroje: v čem tvořit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7064E9-4441-4E23-9037-FD6C52C14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Profesionální doporučovaná řešení: </a:t>
            </a:r>
            <a:r>
              <a:rPr lang="cs-CZ" sz="2000" dirty="0" err="1"/>
              <a:t>Articulate</a:t>
            </a:r>
            <a:r>
              <a:rPr lang="cs-CZ" sz="2000" dirty="0"/>
              <a:t>, </a:t>
            </a:r>
            <a:r>
              <a:rPr lang="cs-CZ" sz="2000" dirty="0" err="1"/>
              <a:t>Camtasia</a:t>
            </a:r>
            <a:r>
              <a:rPr lang="cs-CZ" sz="2000" dirty="0"/>
              <a:t>, Adobe </a:t>
            </a:r>
            <a:r>
              <a:rPr lang="cs-CZ" sz="2000" dirty="0" err="1"/>
              <a:t>Captivate</a:t>
            </a:r>
            <a:r>
              <a:rPr lang="cs-CZ" sz="2000" dirty="0"/>
              <a:t>.</a:t>
            </a:r>
          </a:p>
          <a:p>
            <a:r>
              <a:rPr lang="cs-CZ" sz="2000" dirty="0"/>
              <a:t>Druhá možnost: pro každé médium mít vlastní nástroje, jako například:</a:t>
            </a:r>
          </a:p>
          <a:p>
            <a:pPr lvl="1"/>
            <a:r>
              <a:rPr lang="cs-CZ" sz="2000" dirty="0"/>
              <a:t>Video: </a:t>
            </a:r>
            <a:r>
              <a:rPr lang="cs-CZ" sz="2000" dirty="0" err="1"/>
              <a:t>DaVinci</a:t>
            </a:r>
            <a:r>
              <a:rPr lang="cs-CZ" sz="2000" dirty="0"/>
              <a:t> </a:t>
            </a:r>
            <a:r>
              <a:rPr lang="cs-CZ" sz="2000" dirty="0" err="1"/>
              <a:t>Resolve</a:t>
            </a:r>
            <a:r>
              <a:rPr lang="cs-CZ" sz="2000" dirty="0"/>
              <a:t>, </a:t>
            </a:r>
            <a:r>
              <a:rPr lang="cs-CZ" sz="2000" b="0" i="0" dirty="0" err="1">
                <a:effectLst/>
                <a:latin typeface="ShopifySans"/>
              </a:rPr>
              <a:t>Shotcut</a:t>
            </a:r>
            <a:endParaRPr lang="cs-CZ" sz="2000" b="0" i="0" dirty="0">
              <a:effectLst/>
              <a:latin typeface="ShopifySans"/>
            </a:endParaRPr>
          </a:p>
          <a:p>
            <a:pPr lvl="1"/>
            <a:r>
              <a:rPr lang="cs-CZ" sz="2000" dirty="0"/>
              <a:t>Audio: </a:t>
            </a:r>
            <a:r>
              <a:rPr lang="cs-CZ" sz="2000" dirty="0" err="1"/>
              <a:t>Audacity</a:t>
            </a:r>
            <a:r>
              <a:rPr lang="cs-CZ" sz="2000" dirty="0"/>
              <a:t>, </a:t>
            </a:r>
            <a:r>
              <a:rPr lang="cs-CZ" sz="2000" dirty="0" err="1"/>
              <a:t>Ocenaudio</a:t>
            </a:r>
            <a:endParaRPr lang="cs-CZ" sz="2000" dirty="0"/>
          </a:p>
          <a:p>
            <a:pPr lvl="1"/>
            <a:r>
              <a:rPr lang="cs-CZ" sz="2000" dirty="0"/>
              <a:t>Sazba dokumentů: </a:t>
            </a:r>
            <a:r>
              <a:rPr lang="cs-CZ" sz="2000" dirty="0" err="1"/>
              <a:t>Scribus</a:t>
            </a:r>
            <a:r>
              <a:rPr lang="cs-CZ" sz="2000" dirty="0"/>
              <a:t>, MS Publisher, …</a:t>
            </a:r>
          </a:p>
          <a:p>
            <a:pPr lvl="1"/>
            <a:r>
              <a:rPr lang="cs-CZ" sz="2000" dirty="0"/>
              <a:t>Grafické prvky: </a:t>
            </a:r>
            <a:r>
              <a:rPr lang="cs-CZ" sz="2000" dirty="0" err="1"/>
              <a:t>Krita</a:t>
            </a:r>
            <a:r>
              <a:rPr lang="cs-CZ" sz="2000" dirty="0"/>
              <a:t>, </a:t>
            </a:r>
            <a:r>
              <a:rPr lang="cs-CZ" sz="2000" dirty="0" err="1"/>
              <a:t>Inkscape</a:t>
            </a:r>
            <a:r>
              <a:rPr lang="cs-CZ" sz="2000" dirty="0"/>
              <a:t>, …</a:t>
            </a:r>
          </a:p>
          <a:p>
            <a:pPr lvl="1"/>
            <a:r>
              <a:rPr lang="cs-CZ" sz="2000" dirty="0"/>
              <a:t>H5P</a:t>
            </a:r>
          </a:p>
          <a:p>
            <a:pPr lvl="1"/>
            <a:r>
              <a:rPr lang="cs-CZ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0873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4035F-6BBF-49A1-8BFA-4094A667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Trendy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9D6E87-68FB-4E1F-BC7D-0F5072E6F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Gamifikace</a:t>
            </a:r>
          </a:p>
          <a:p>
            <a:r>
              <a:rPr lang="cs-CZ" sz="2000"/>
              <a:t>Mikrolearning</a:t>
            </a:r>
          </a:p>
          <a:p>
            <a:r>
              <a:rPr lang="cs-CZ" sz="2000"/>
              <a:t>Nanolearnig</a:t>
            </a:r>
          </a:p>
          <a:p>
            <a:r>
              <a:rPr lang="cs-CZ" sz="2000"/>
              <a:t>Responsibilní desing</a:t>
            </a:r>
          </a:p>
          <a:p>
            <a:endParaRPr lang="cs-CZ" sz="2000"/>
          </a:p>
          <a:p>
            <a:endParaRPr lang="cs-CZ" sz="2000"/>
          </a:p>
          <a:p>
            <a:r>
              <a:rPr lang="cs-CZ" sz="2000"/>
              <a:t>Stále méně LMS!</a:t>
            </a:r>
          </a:p>
        </p:txBody>
      </p:sp>
    </p:spTree>
    <p:extLst>
      <p:ext uri="{BB962C8B-B14F-4D97-AF65-F5344CB8AC3E}">
        <p14:creationId xmlns:p14="http://schemas.microsoft.com/office/powerpoint/2010/main" val="419519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583F8-EA33-443E-848F-66970807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 ADDIE </a:t>
            </a:r>
          </a:p>
        </p:txBody>
      </p:sp>
      <p:graphicFrame>
        <p:nvGraphicFramePr>
          <p:cNvPr id="1028" name="Zástupný obsah 2">
            <a:extLst>
              <a:ext uri="{FF2B5EF4-FFF2-40B4-BE49-F238E27FC236}">
                <a16:creationId xmlns:a16="http://schemas.microsoft.com/office/drawing/2014/main" id="{8A1ACACB-73A9-42A1-AACD-58B486847B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486126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ADDIE model">
            <a:extLst>
              <a:ext uri="{FF2B5EF4-FFF2-40B4-BE49-F238E27FC236}">
                <a16:creationId xmlns:a16="http://schemas.microsoft.com/office/drawing/2014/main" id="{9E8BD7EE-4417-4B8E-9835-02109BDF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38" y="1804988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2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6BB92A9D-37D5-D8EB-8E6B-32F99BD0F9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970521-2480-42F5-891E-42CEA0384AF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>
                <a:hlinkClick r:id="rId2"/>
              </a:rPr>
              <a:t>FAO: E-learning methodologies and good practices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8AE14B-6EF5-BA63-02DD-1460E45FA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84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B2F63-34F7-4B4A-AF93-EA19ABE0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vypadá kvalitní e-learning?</a:t>
            </a:r>
            <a:endParaRPr lang="cs-CZ" dirty="0"/>
          </a:p>
        </p:txBody>
      </p:sp>
      <p:graphicFrame>
        <p:nvGraphicFramePr>
          <p:cNvPr id="19" name="Zástupný obsah 2">
            <a:extLst>
              <a:ext uri="{FF2B5EF4-FFF2-40B4-BE49-F238E27FC236}">
                <a16:creationId xmlns:a16="http://schemas.microsoft.com/office/drawing/2014/main" id="{ABB0DB44-79B5-4E24-A38A-C4E55F45BE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000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A98214B9-E88F-2FB8-9A74-9AE325246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EBDCEA-207A-D058-4F14-D9ABE3D3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Tvorba vzdělávacího obsahu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0B785D-9254-BE13-C22D-4074EB33F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582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3D954-FE8F-4A30-B053-6E397199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Vzdělávací 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5481-4E89-44D3-884E-08AB093FB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cs-CZ" sz="1700"/>
              <a:t>Nikdy nenaučíme všechno! Je třeba uvažovat o celé Bloomově taxonomii</a:t>
            </a:r>
          </a:p>
          <a:p>
            <a:r>
              <a:rPr lang="cs-CZ" sz="1700"/>
              <a:t>Volba úkolů:</a:t>
            </a:r>
          </a:p>
          <a:p>
            <a:pPr lvl="1"/>
            <a:r>
              <a:rPr lang="cs-CZ" sz="1700"/>
              <a:t>Pojmenovat oblasti</a:t>
            </a:r>
          </a:p>
          <a:p>
            <a:pPr lvl="1"/>
            <a:r>
              <a:rPr lang="cs-CZ" sz="1700"/>
              <a:t>Prioritizovat je</a:t>
            </a:r>
          </a:p>
          <a:p>
            <a:pPr lvl="1"/>
            <a:r>
              <a:rPr lang="cs-CZ" sz="1700"/>
              <a:t>Dekomponovat na menší části, určit konkrétní úkoly</a:t>
            </a:r>
          </a:p>
          <a:p>
            <a:pPr lvl="1"/>
            <a:r>
              <a:rPr lang="cs-CZ" sz="1700"/>
              <a:t>Identifikovat potřebné znalosti pro jejich splnění</a:t>
            </a:r>
          </a:p>
          <a:p>
            <a:pPr lvl="1"/>
            <a:endParaRPr lang="cs-CZ" sz="1700"/>
          </a:p>
          <a:p>
            <a:pPr lvl="1"/>
            <a:r>
              <a:rPr lang="cs-CZ" sz="1700"/>
              <a:t>Z nich pak rekonstruovat nutný obsah. Je to lepší, než postupovat naopak, i když…</a:t>
            </a:r>
          </a:p>
          <a:p>
            <a:r>
              <a:rPr lang="cs-CZ" sz="1700"/>
              <a:t>Metody hodnocení:</a:t>
            </a:r>
          </a:p>
          <a:p>
            <a:pPr lvl="1"/>
            <a:r>
              <a:rPr lang="cs-CZ" sz="1700"/>
              <a:t>Metody práce s úkoly</a:t>
            </a:r>
          </a:p>
          <a:p>
            <a:pPr lvl="1"/>
            <a:r>
              <a:rPr lang="cs-CZ" sz="1700"/>
              <a:t>Metody jejich hodnocení</a:t>
            </a:r>
          </a:p>
          <a:p>
            <a:pPr lvl="1"/>
            <a:r>
              <a:rPr lang="cs-CZ" sz="1700"/>
              <a:t>Analýza výstupů z úkolů</a:t>
            </a:r>
          </a:p>
          <a:p>
            <a:pPr lvl="1"/>
            <a:r>
              <a:rPr lang="cs-CZ" sz="1700"/>
              <a:t>Tvorba zprávy pro další inovace</a:t>
            </a:r>
          </a:p>
          <a:p>
            <a:r>
              <a:rPr lang="cs-CZ" sz="1700"/>
              <a:t>Z tohoto můžeme získat výstupy z učení</a:t>
            </a: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253105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0CBCB3-998E-4830-8138-0E5CE7AF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Vyplňujte si tabulku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EF0B48F2-EDEC-465E-AAAD-44EBEA0443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82766" y="1825625"/>
          <a:ext cx="9426471" cy="43513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660">
                  <a:extLst>
                    <a:ext uri="{9D8B030D-6E8A-4147-A177-3AD203B41FA5}">
                      <a16:colId xmlns:a16="http://schemas.microsoft.com/office/drawing/2014/main" val="1483248489"/>
                    </a:ext>
                  </a:extLst>
                </a:gridCol>
                <a:gridCol w="2964546">
                  <a:extLst>
                    <a:ext uri="{9D8B030D-6E8A-4147-A177-3AD203B41FA5}">
                      <a16:colId xmlns:a16="http://schemas.microsoft.com/office/drawing/2014/main" val="2962506060"/>
                    </a:ext>
                  </a:extLst>
                </a:gridCol>
                <a:gridCol w="2016893">
                  <a:extLst>
                    <a:ext uri="{9D8B030D-6E8A-4147-A177-3AD203B41FA5}">
                      <a16:colId xmlns:a16="http://schemas.microsoft.com/office/drawing/2014/main" val="1432888779"/>
                    </a:ext>
                  </a:extLst>
                </a:gridCol>
                <a:gridCol w="1945372">
                  <a:extLst>
                    <a:ext uri="{9D8B030D-6E8A-4147-A177-3AD203B41FA5}">
                      <a16:colId xmlns:a16="http://schemas.microsoft.com/office/drawing/2014/main" val="2340331468"/>
                    </a:ext>
                  </a:extLst>
                </a:gridCol>
              </a:tblGrid>
              <a:tr h="952660"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r>
                        <a:rPr lang="cs-CZ" sz="2500"/>
                        <a:t>Vzdělávací objekt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r>
                        <a:rPr lang="cs-CZ" sz="2500"/>
                        <a:t>Vzdělávací aktivita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r>
                        <a:rPr lang="cs-CZ" sz="2500"/>
                        <a:t>Způsob hodnocení</a:t>
                      </a:r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1737206319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Zapamatování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1067359377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Porozumění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3004211580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Aplikace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4096374203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Analýza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2397313768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Hodnocení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4132348340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Tvorba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1995200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170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077E8-3329-490F-9F77-F0FD32207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Definování metod 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3DEED8-9DA5-4EF6-959C-234A220E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cs-CZ" sz="2000" dirty="0"/>
              <a:t>Výkladový způsob: předání obsahu, který je připravený učitelem, důraz je kladen na logickou provázanost a vysokou míru standardizace.</a:t>
            </a:r>
          </a:p>
          <a:p>
            <a:pPr lvl="1"/>
            <a:r>
              <a:rPr lang="cs-CZ" sz="2000" dirty="0"/>
              <a:t>Prezentace, případové studie, demonstrace, příklady z praxe</a:t>
            </a:r>
          </a:p>
          <a:p>
            <a:r>
              <a:rPr lang="cs-CZ" sz="2000" dirty="0"/>
              <a:t>Aplikační metody: studenti se učí praxí, zkoušením, aplikací toho, co se učí. Právě potřeby úkolů jim upravují čas, způsob a množství toho, co se naučí.</a:t>
            </a:r>
          </a:p>
          <a:p>
            <a:pPr lvl="1"/>
            <a:r>
              <a:rPr lang="cs-CZ" sz="2000" dirty="0"/>
              <a:t>Hraní rolí, simulace, vlastní výzkum, praxe, …</a:t>
            </a:r>
          </a:p>
          <a:p>
            <a:r>
              <a:rPr lang="cs-CZ" sz="2000" dirty="0"/>
              <a:t>Kolaborativní metody: studenti se učí dohromady, společně hledají řešení problémů, které nejsou většinou spojené s jediným správným řešením.</a:t>
            </a:r>
          </a:p>
          <a:p>
            <a:pPr lvl="1"/>
            <a:r>
              <a:rPr lang="cs-CZ" sz="2000" dirty="0"/>
              <a:t>Online diskuse, kolaborativní práce, vzájemné hodnocení</a:t>
            </a:r>
          </a:p>
          <a:p>
            <a:pPr lvl="1"/>
            <a:endParaRPr lang="cs-CZ" sz="2000" dirty="0"/>
          </a:p>
          <a:p>
            <a:r>
              <a:rPr lang="cs-CZ" sz="2000" dirty="0"/>
              <a:t>Vše může být synchronní i asynchronní.</a:t>
            </a:r>
          </a:p>
        </p:txBody>
      </p:sp>
    </p:spTree>
    <p:extLst>
      <p:ext uri="{BB962C8B-B14F-4D97-AF65-F5344CB8AC3E}">
        <p14:creationId xmlns:p14="http://schemas.microsoft.com/office/powerpoint/2010/main" val="121588876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lavní nastavení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57" id="{FCDE2B37-AC07-DF4D-B56B-455E8A407781}" vid="{3848D047-E878-9648-BA42-F2FF5AADCD2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1432</Words>
  <Application>Microsoft Office PowerPoint</Application>
  <PresentationFormat>Širokoúhlá obrazovka</PresentationFormat>
  <Paragraphs>202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Muni Bold</vt:lpstr>
      <vt:lpstr>ShopifySans</vt:lpstr>
      <vt:lpstr>prezentace</vt:lpstr>
      <vt:lpstr>Multimédia</vt:lpstr>
      <vt:lpstr>Druhy multimédií</vt:lpstr>
      <vt:lpstr>Model ADDIE </vt:lpstr>
      <vt:lpstr>FAO: E-learning methodologies and good practices</vt:lpstr>
      <vt:lpstr>Jak vypadá kvalitní e-learning?</vt:lpstr>
      <vt:lpstr>Tvorba vzdělávacího obsahu</vt:lpstr>
      <vt:lpstr>Vzdělávací obsah</vt:lpstr>
      <vt:lpstr>Vyplňujte si tabulku</vt:lpstr>
      <vt:lpstr>Definování metod učení</vt:lpstr>
      <vt:lpstr>Hodnocení, testování</vt:lpstr>
      <vt:lpstr>Jednoduchá transformace nefunguje</vt:lpstr>
      <vt:lpstr>Strukturace obsahu</vt:lpstr>
      <vt:lpstr>QR - AR</vt:lpstr>
      <vt:lpstr>iVR</vt:lpstr>
      <vt:lpstr>Interaktivní prvky</vt:lpstr>
      <vt:lpstr>Nelineární příběhy v Twine2</vt:lpstr>
      <vt:lpstr>Jazyk</vt:lpstr>
      <vt:lpstr>Média: text</vt:lpstr>
      <vt:lpstr>Média: grafika</vt:lpstr>
      <vt:lpstr>Média: podcast</vt:lpstr>
      <vt:lpstr>Média: video</vt:lpstr>
      <vt:lpstr>Média: kvízy</vt:lpstr>
      <vt:lpstr>Média: kvízy</vt:lpstr>
      <vt:lpstr>Média: další</vt:lpstr>
      <vt:lpstr>Média: pedagogičtí agenti</vt:lpstr>
      <vt:lpstr>Nástroje: v čem tvořit</vt:lpstr>
      <vt:lpstr>Trendy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Multimédia</dc:title>
  <dc:creator>Michal Černý</dc:creator>
  <cp:lastModifiedBy>Michal Černý</cp:lastModifiedBy>
  <cp:revision>1</cp:revision>
  <dcterms:created xsi:type="dcterms:W3CDTF">2022-10-18T06:23:02Z</dcterms:created>
  <dcterms:modified xsi:type="dcterms:W3CDTF">2022-10-25T09:18:35Z</dcterms:modified>
</cp:coreProperties>
</file>