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1B90C-B067-7662-1692-22012281E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7B022A-A110-059C-E8BE-E9A1EA58B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BE865B-93C8-7A57-6812-4BDB40720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1A521-9CA3-404F-AB20-4A054131078A}" type="datetimeFigureOut">
              <a:rPr lang="cs-CZ" smtClean="0"/>
              <a:t>01.11.2022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C054D7-B219-7137-35BE-C34553E6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F4C30D-8D18-894B-AD5B-8829FAA8E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F9D6-128E-4AC7-BD12-78DB2D368A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0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C18F6-6C63-6B0F-6C8A-0D5E71419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D3F5973-569B-6A66-F9F2-78E037FD5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2C8984-8951-E2B7-299A-C59AC2FD1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1A521-9CA3-404F-AB20-4A054131078A}" type="datetimeFigureOut">
              <a:rPr lang="cs-CZ" smtClean="0"/>
              <a:t>01.11.2022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F68273-A2E5-8C74-FE79-6D92E8AA9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9E4EC7-6386-6443-1D7E-03BF3C5B6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F9D6-128E-4AC7-BD12-78DB2D368A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6A343CB-5EB6-1007-ADFE-505F841E7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E9CAE2F-8C49-3A5F-E9C5-995E00B31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2D0092-888D-498B-2150-573DB6F86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1A521-9CA3-404F-AB20-4A054131078A}" type="datetimeFigureOut">
              <a:rPr lang="cs-CZ" smtClean="0"/>
              <a:t>01.11.2022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B1D689-BD3D-41F9-F38B-EB6054314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C62968-85CA-3CA4-19E6-0F3A9BAC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F9D6-128E-4AC7-BD12-78DB2D368A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155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692235-D6D0-8980-BEBA-50116F8F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4D046A-171F-B337-6B04-CCDFCAE83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A31EEB-E3E7-DF00-C43F-29AD728A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1A521-9CA3-404F-AB20-4A054131078A}" type="datetimeFigureOut">
              <a:rPr lang="cs-CZ" smtClean="0"/>
              <a:t>01.11.2022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4087D9-9F6B-E3E1-B00F-94F8DED72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6C0707-A374-3501-0F34-B7CFE5A75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F9D6-128E-4AC7-BD12-78DB2D368A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593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84B4DD-7AD5-5567-D2B0-2324CDA49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233185-CEA6-8F4A-53CE-0DFBCA9F1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822AAA-21BE-4FD3-2657-B623321A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1A521-9CA3-404F-AB20-4A054131078A}" type="datetimeFigureOut">
              <a:rPr lang="cs-CZ" smtClean="0"/>
              <a:t>01.11.2022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6D0962-761C-3433-8C87-474A97D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38A4DE-4B39-C7C9-FEE8-8B6C35AF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F9D6-128E-4AC7-BD12-78DB2D368A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09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D0022E-0F7B-8AEC-A9B6-66269D59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34A705-5B9D-36F9-08BE-B9CC29800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55A916-AB59-6550-1233-D9DAC2543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0ABD81-9219-49AA-7434-824CDC6E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1A521-9CA3-404F-AB20-4A054131078A}" type="datetimeFigureOut">
              <a:rPr lang="cs-CZ" smtClean="0"/>
              <a:t>01.11.2022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E912526-6E05-4E91-16A2-04FA808C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04102A-4B42-5A78-33F9-90093441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F9D6-128E-4AC7-BD12-78DB2D368A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80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991AB-ED1E-A281-1700-BC9465FF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2DD436-9ADE-2982-E542-183639A85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3445EB-A2CE-5D60-3CD5-39625BD21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D15C7D0-D3CF-5467-1CCF-0F7A3484DE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158E712-1B71-F04B-911E-2AA750F2E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2E9043A-1B43-05F1-2221-DB3015C76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1A521-9CA3-404F-AB20-4A054131078A}" type="datetimeFigureOut">
              <a:rPr lang="cs-CZ" smtClean="0"/>
              <a:t>01.11.2022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83E10B2-46ED-5B1F-D725-A37FC0B1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646177-09F8-F133-E314-9A31F0BF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F9D6-128E-4AC7-BD12-78DB2D368A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35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78168-A2BC-DA3C-F901-7A6A4C58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0EB9FEE-B3E0-C154-DB83-8EB886C99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1A521-9CA3-404F-AB20-4A054131078A}" type="datetimeFigureOut">
              <a:rPr lang="cs-CZ" smtClean="0"/>
              <a:t>01.11.2022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B0D5D4E-6FAA-340E-235A-795C54D85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6663B2A-9257-B148-EF51-0AF2F84C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F9D6-128E-4AC7-BD12-78DB2D368A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53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20A0F4-6F42-689E-114B-93C19E0F2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1A521-9CA3-404F-AB20-4A054131078A}" type="datetimeFigureOut">
              <a:rPr lang="cs-CZ" smtClean="0"/>
              <a:t>01.11.2022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FA6A216-6FE7-5D82-0B5D-153DED8F0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4AB00B-C8ED-B688-81F2-E121F3DF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F9D6-128E-4AC7-BD12-78DB2D368A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934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2F43F1-8E1D-46F4-0448-6734A3C1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185A5F-C5A2-DCE4-12EF-9ECF11EC0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F85DE60-96A1-5A8D-0BEC-C80A56333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9B64B16-9CC6-7780-AEA2-4FEC255D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1A521-9CA3-404F-AB20-4A054131078A}" type="datetimeFigureOut">
              <a:rPr lang="cs-CZ" smtClean="0"/>
              <a:t>01.11.2022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8A198D-1D62-0264-677A-48045CB5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665126-2618-D13E-55B6-091D5856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F9D6-128E-4AC7-BD12-78DB2D368A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47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0A00C3-5D10-647D-2E77-EAE48FD91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C4E7E4-65E2-19D4-6CEB-356C3086E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7C79DE7-1CA9-6DD4-EF5C-C1527F469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932DA2-B43E-BFC8-B95B-50C36A318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1A521-9CA3-404F-AB20-4A054131078A}" type="datetimeFigureOut">
              <a:rPr lang="cs-CZ" smtClean="0"/>
              <a:t>01.11.2022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75C14D5-3F2E-D448-54CC-A10D097E3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1F5237-CF02-D421-59D5-3A61A934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2F9D6-128E-4AC7-BD12-78DB2D368A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91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2DBB3C2-E290-FE1B-EDFC-55AE4EA41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1F79C0-9D45-A8FB-1F9B-9C85F1991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C1CFC5-5C70-4B05-D4A9-B007E1AF9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1A521-9CA3-404F-AB20-4A054131078A}" type="datetimeFigureOut">
              <a:rPr lang="cs-CZ" smtClean="0"/>
              <a:t>01.11.2022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AE9F8E-E25F-5B2A-E43B-07E2D9541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628EE5-0B2E-89CF-F37B-1EB43D3B8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2F9D6-128E-4AC7-BD12-78DB2D368A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54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interiér, osoba, přenosný počítač&#10;&#10;Popis byl vytvořen automaticky">
            <a:extLst>
              <a:ext uri="{FF2B5EF4-FFF2-40B4-BE49-F238E27FC236}">
                <a16:creationId xmlns:a16="http://schemas.microsoft.com/office/drawing/2014/main" id="{2E257473-AEF2-9DF8-7BEA-B682EACC6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95A50D9-1D9F-44F1-AE59-EAB9834C7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Webináře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615430-409A-540B-648A-51BEC06A9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Michal Černý</a:t>
            </a:r>
          </a:p>
        </p:txBody>
      </p:sp>
    </p:spTree>
    <p:extLst>
      <p:ext uri="{BB962C8B-B14F-4D97-AF65-F5344CB8AC3E}">
        <p14:creationId xmlns:p14="http://schemas.microsoft.com/office/powerpoint/2010/main" val="1764739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zeď, interiér, přenosný počítač&#10;&#10;Popis byl vytvořen automaticky">
            <a:extLst>
              <a:ext uri="{FF2B5EF4-FFF2-40B4-BE49-F238E27FC236}">
                <a16:creationId xmlns:a16="http://schemas.microsoft.com/office/drawing/2014/main" id="{BBF25408-FD1B-87D6-F1D9-F3CED1863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78FAD4-8B1F-F904-5AEA-D9A369218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Práce ve skupinách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630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osoba, patro&#10;&#10;Popis byl vytvořen automaticky">
            <a:extLst>
              <a:ext uri="{FF2B5EF4-FFF2-40B4-BE49-F238E27FC236}">
                <a16:creationId xmlns:a16="http://schemas.microsoft.com/office/drawing/2014/main" id="{CC1B87FC-A084-0810-7014-EC555728C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90E5FE-7FF2-8FFF-2776-EEBF5AC0B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Diskuse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713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tůl, interiér, pracovní stůl&#10;&#10;Popis byl vytvořen automaticky">
            <a:extLst>
              <a:ext uri="{FF2B5EF4-FFF2-40B4-BE49-F238E27FC236}">
                <a16:creationId xmlns:a16="http://schemas.microsoft.com/office/drawing/2014/main" id="{B5443933-5686-F427-9674-5DE4B5F22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b="179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D83D64-627B-B898-75DF-6A373CE8D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Využití toho, že jsou online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275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DB3D32E-50E1-A9BA-5C3B-342E51B61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b="97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3F3A02-3B44-54D7-29B2-638B20FF3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Různorodá práce se záznamy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955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0EA151B-A97A-6380-18A4-718193422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893925-F315-9967-DB31-B68A64F58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Certifikace a akreditace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10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laserová, světlé&#10;&#10;Popis byl vytvořen automaticky">
            <a:extLst>
              <a:ext uri="{FF2B5EF4-FFF2-40B4-BE49-F238E27FC236}">
                <a16:creationId xmlns:a16="http://schemas.microsoft.com/office/drawing/2014/main" id="{D1F6694E-313D-6F36-4FA3-DB0D68860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3" b="101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08FD6A-CE75-B55C-65B9-AC1370A7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Bezpečnost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93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interiér, osoba, muž, okno&#10;&#10;Popis byl vytvořen automaticky">
            <a:extLst>
              <a:ext uri="{FF2B5EF4-FFF2-40B4-BE49-F238E27FC236}">
                <a16:creationId xmlns:a16="http://schemas.microsoft.com/office/drawing/2014/main" id="{D5553699-1FCB-CF01-4C4A-977C98DF0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8" b="44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DD39BA-3004-33E3-063E-65BC0C55A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Co to je?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58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interiér&#10;&#10;Popis byl vytvořen automaticky">
            <a:extLst>
              <a:ext uri="{FF2B5EF4-FFF2-40B4-BE49-F238E27FC236}">
                <a16:creationId xmlns:a16="http://schemas.microsoft.com/office/drawing/2014/main" id="{EDA57FBB-2CFF-3616-D49B-895689D06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9EA080-5215-4995-CE30-5077FDB5D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Hardware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107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přenosný počítač, interiér, počítač&#10;&#10;Popis byl vytvořen automaticky">
            <a:extLst>
              <a:ext uri="{FF2B5EF4-FFF2-40B4-BE49-F238E27FC236}">
                <a16:creationId xmlns:a16="http://schemas.microsoft.com/office/drawing/2014/main" id="{FE5858CD-F6C2-921F-2033-2FFE41BF0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665D04-0CF4-FA8E-98C5-1A0E4E012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Software: webinářový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105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3F61420-FCB8-5817-320E-AA29AF210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" b="137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6D4E11-5AC9-EC74-3FDD-35BAE91F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Software: videokonferenční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147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766D2E7-7829-C1F6-410F-B568E5A6E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CA048A-9965-8483-0D62-ED7C38DC4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Síťová řešení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290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trom&#10;&#10;Popis byl vytvořen automaticky">
            <a:extLst>
              <a:ext uri="{FF2B5EF4-FFF2-40B4-BE49-F238E27FC236}">
                <a16:creationId xmlns:a16="http://schemas.microsoft.com/office/drawing/2014/main" id="{56F694CB-91A3-84D8-1F07-2C1C18F61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 b="184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E71EAD-D255-5137-F5C1-052A14C3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Webinář jako ekosystém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077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osoba&#10;&#10;Popis byl vytvořen automaticky">
            <a:extLst>
              <a:ext uri="{FF2B5EF4-FFF2-40B4-BE49-F238E27FC236}">
                <a16:creationId xmlns:a16="http://schemas.microsoft.com/office/drawing/2014/main" id="{C0B8722C-2601-CAAE-99B4-9FA6531CA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426DDA-C8E3-1D5C-1398-30CBAEF24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Didaktické zásady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857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64E40834-88D7-5479-7417-8EFCAAB60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6" b="76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4761E6-9FB4-2FAF-D37B-B31CC871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(Inter)aktivita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7807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Office PowerPoint</Application>
  <PresentationFormat>Širokoúhlá obrazovka</PresentationFormat>
  <Paragraphs>16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Webináře</vt:lpstr>
      <vt:lpstr>Co to je?</vt:lpstr>
      <vt:lpstr>Hardware</vt:lpstr>
      <vt:lpstr>Software: webinářový</vt:lpstr>
      <vt:lpstr>Software: videokonferenční</vt:lpstr>
      <vt:lpstr>Síťová řešení</vt:lpstr>
      <vt:lpstr>Webinář jako ekosystém</vt:lpstr>
      <vt:lpstr>Didaktické zásady</vt:lpstr>
      <vt:lpstr>(Inter)aktivita</vt:lpstr>
      <vt:lpstr>Práce ve skupinách</vt:lpstr>
      <vt:lpstr>Diskuse</vt:lpstr>
      <vt:lpstr>Využití toho, že jsou online</vt:lpstr>
      <vt:lpstr>Různorodá práce se záznamy</vt:lpstr>
      <vt:lpstr>Certifikace a akreditace</vt:lpstr>
      <vt:lpstr>Bezpečnost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Webináře</dc:title>
  <dc:creator>Michal Černý</dc:creator>
  <cp:lastModifiedBy>Michal Černý</cp:lastModifiedBy>
  <cp:revision>1</cp:revision>
  <dcterms:created xsi:type="dcterms:W3CDTF">2022-11-01T07:33:34Z</dcterms:created>
  <dcterms:modified xsi:type="dcterms:W3CDTF">2022-11-01T08:13:44Z</dcterms:modified>
</cp:coreProperties>
</file>