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87" r:id="rId4"/>
    <p:sldId id="285" r:id="rId5"/>
    <p:sldId id="284" r:id="rId6"/>
    <p:sldId id="283" r:id="rId7"/>
    <p:sldId id="282" r:id="rId8"/>
    <p:sldId id="281" r:id="rId9"/>
    <p:sldId id="280" r:id="rId10"/>
    <p:sldId id="276" r:id="rId11"/>
    <p:sldId id="288" r:id="rId12"/>
    <p:sldId id="289" r:id="rId13"/>
    <p:sldId id="290" r:id="rId14"/>
    <p:sldId id="291" r:id="rId15"/>
    <p:sldId id="295" r:id="rId16"/>
    <p:sldId id="292" r:id="rId17"/>
    <p:sldId id="296" r:id="rId18"/>
    <p:sldId id="297" r:id="rId19"/>
    <p:sldId id="298" r:id="rId20"/>
    <p:sldId id="299" r:id="rId21"/>
    <p:sldId id="300" r:id="rId22"/>
    <p:sldId id="302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6B369-AF07-4DED-BDA5-FD14184E48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244A36-69E3-40C3-8CD3-8B715A9C8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2C7A2F-03FB-4617-A694-C814FB11E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92D0-372E-4818-8664-E0ED6D73503E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A85997-0B01-4F33-82E8-E7533AAE4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FADEF5-0262-4E2E-9A48-527B5B05E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23A50-9257-437F-A143-D6BF31018B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070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426B6-6C14-4CEA-AB22-5E72D8634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8FCD53A-DFC1-4327-81EF-B8717EB408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4DCB53-A575-493B-92FA-763483D40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92D0-372E-4818-8664-E0ED6D73503E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CED56B-C47D-4087-A932-9E90A7CFF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2784FB-E8D7-42DA-B203-36D3F3530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23A50-9257-437F-A143-D6BF31018B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756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4C94746-34C3-4368-B00D-BE58CD691E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E4FC056-A5D0-4620-97DC-E635B7A0D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1EAEB8-495B-4970-AAC3-864D04C79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92D0-372E-4818-8664-E0ED6D73503E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AAB6C3-110A-4145-9F17-13CFC165D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43075D-A3BE-43F8-AC2F-053A8DC46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23A50-9257-437F-A143-D6BF31018B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309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BB4CBC-1DF6-4E59-88F3-CA326FBE3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6813F2-772A-47E3-A3C4-377FE55A2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5E2D85-7640-4F06-8CC0-F08477634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92D0-372E-4818-8664-E0ED6D73503E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509D7D-1104-48EA-B87E-744FEEDF0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4FFF0B-D3F0-4EEF-8DB6-9ACE40037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23A50-9257-437F-A143-D6BF31018B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913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E331B8-B18C-4CB6-9CD7-13D90BF3D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85BF6F-B1C3-41FA-A071-1F5BA61A6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AC1AA5-0FC0-4912-9694-FF5501AD5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92D0-372E-4818-8664-E0ED6D73503E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C9F3BC-A15B-48FD-A14F-970C7766B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53622E-A5F7-4E5C-B276-3E40440C6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23A50-9257-437F-A143-D6BF31018B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715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DAFD4-FDF5-40BD-A8BE-1CC035786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873F99-29F4-4277-8284-526806C29B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2427DD-11B4-47EB-8A34-3DE36F5E3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D79010-F7D4-4007-9856-1107C1912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92D0-372E-4818-8664-E0ED6D73503E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131F1E-80BB-4D67-AFBB-77A5D8393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C6BCC0-43F7-44A0-8F1E-8719BA8F5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23A50-9257-437F-A143-D6BF31018B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59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C01538-D932-4DBC-8498-EAF183F97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3F3603A-DC8A-4C41-9F1D-7A2D2EC7E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27B6F98-1CEF-45E8-BADC-4B76B15727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E77365A-C8C5-4D3D-BF8E-02B6BBC17B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25860FD-B035-48A6-A50D-87805C46E4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0664C22-9096-47D3-A238-BE00DAAD4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92D0-372E-4818-8664-E0ED6D73503E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AD0C3E0-193C-4B25-A20E-8D34BAE9A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CCC2468-5A13-4134-A514-2B63DFED4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23A50-9257-437F-A143-D6BF31018B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48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93C9B6-11EB-4099-841F-9744578BE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3D71E21-4C2B-47C5-A268-53F7D11E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92D0-372E-4818-8664-E0ED6D73503E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2EFD5A7-09EF-4A47-89EC-3116B4C5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B897DA9-790A-4AF4-A159-69269086E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23A50-9257-437F-A143-D6BF31018B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96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6AA858E-EE3B-4A47-8B9A-5E6031CC9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92D0-372E-4818-8664-E0ED6D73503E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4B579D3-F5BD-47F9-A75D-360677069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B7EC9AC-196E-48A3-A80C-D06EBA256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23A50-9257-437F-A143-D6BF31018B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748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67AC9B-9EAB-4521-B6E5-582AB5B70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FEE853-FF08-41B5-BD58-D353B9392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022918A-75D6-4D80-8219-ED6975B264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29FA5ED-A383-4B64-B306-F0A3F56B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92D0-372E-4818-8664-E0ED6D73503E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8CA6BF-B364-4E7B-A1B6-006DC411B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C7B58DF-EBD3-4E2F-8185-0F188515D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23A50-9257-437F-A143-D6BF31018B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104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40D002-F671-4CDD-B7FD-0C8C206D7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C55E071-E043-41BA-9CEF-3E70151E7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A5C3D8D-C9D6-4911-A2DC-2C7A31336D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281F2A-405B-4FD6-9B82-1FC3D8F89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92D0-372E-4818-8664-E0ED6D73503E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1F1154B-7268-4CD4-A2E5-18651E692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690FAF-9961-4CBF-93A4-16E12B5E5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23A50-9257-437F-A143-D6BF31018B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09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941449A-E4B3-4592-A0EF-5E36D2B9D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95BCCB4-4A11-494B-9958-A1066941B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A21FA8-F4A6-452E-A749-A91A02B51C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992D0-372E-4818-8664-E0ED6D73503E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B4EDA4-7375-4DC3-9F17-1AFDEED63B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23203A-70D2-4252-BA88-7655163932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23A50-9257-437F-A143-D6BF31018B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4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381808-ED40-43E9-8233-19C97EA0E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Japonský melodický přízvuk</a:t>
            </a:r>
          </a:p>
        </p:txBody>
      </p:sp>
    </p:spTree>
    <p:extLst>
      <p:ext uri="{BB962C8B-B14F-4D97-AF65-F5344CB8AC3E}">
        <p14:creationId xmlns:p14="http://schemas.microsoft.com/office/powerpoint/2010/main" val="945276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224C-95F8-4D89-AC87-46CD079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356248"/>
            <a:ext cx="10515600" cy="390503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</a:t>
            </a:r>
            <a:br>
              <a:rPr lang="cs-CZ" dirty="0"/>
            </a:br>
            <a:br>
              <a:rPr lang="cs-CZ" dirty="0"/>
            </a:br>
            <a:r>
              <a:rPr lang="ja-JP" altLang="en-US" sz="4000" b="1" dirty="0">
                <a:solidFill>
                  <a:srgbClr val="00B050"/>
                </a:solidFill>
              </a:rPr>
              <a:t>い</a:t>
            </a:r>
            <a:r>
              <a:rPr lang="sk-SK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\</a:t>
            </a:r>
            <a:r>
              <a:rPr lang="ja-JP" altLang="en-US" sz="4000" dirty="0">
                <a:solidFill>
                  <a:srgbClr val="00B050"/>
                </a:solidFill>
              </a:rPr>
              <a:t>つも  </a:t>
            </a:r>
            <a:r>
              <a:rPr lang="ja-JP" altLang="en-US" sz="4000" u="sng" dirty="0">
                <a:solidFill>
                  <a:srgbClr val="7030A0"/>
                </a:solidFill>
              </a:rPr>
              <a:t>も</a:t>
            </a:r>
            <a:r>
              <a:rPr lang="en-GB" altLang="ja-JP" sz="4000" u="sng" dirty="0">
                <a:solidFill>
                  <a:srgbClr val="FF0000"/>
                </a:solidFill>
              </a:rPr>
              <a:t>/</a:t>
            </a:r>
            <a:r>
              <a:rPr lang="ja-JP" altLang="en-US" sz="4000" b="1" u="sng" dirty="0">
                <a:solidFill>
                  <a:srgbClr val="7030A0"/>
                </a:solidFill>
              </a:rPr>
              <a:t>くひょうをも</a:t>
            </a:r>
            <a:r>
              <a:rPr lang="sk-SK" sz="40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\</a:t>
            </a:r>
            <a:r>
              <a:rPr lang="ja-JP" altLang="en-US" sz="4000" u="sng" dirty="0">
                <a:solidFill>
                  <a:srgbClr val="7030A0"/>
                </a:solidFill>
              </a:rPr>
              <a:t>って</a:t>
            </a:r>
            <a:r>
              <a:rPr lang="ja-JP" altLang="en-US" sz="4000" dirty="0">
                <a:solidFill>
                  <a:schemeClr val="accent2">
                    <a:lumMod val="50000"/>
                  </a:schemeClr>
                </a:solidFill>
              </a:rPr>
              <a:t>べんきょうしている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GB" altLang="ja-JP" sz="2800" dirty="0" err="1"/>
              <a:t>opyt.z</a:t>
            </a:r>
            <a:r>
              <a:rPr lang="sk-SK" altLang="ja-JP" sz="2800" dirty="0" err="1"/>
              <a:t>ájm</a:t>
            </a:r>
            <a:r>
              <a:rPr lang="sk-SK" altLang="ja-JP" sz="2800" dirty="0"/>
              <a:t>. 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</a:t>
            </a:r>
            <a:r>
              <a:rPr lang="sk-SK" altLang="ja-JP" sz="2800" dirty="0" err="1"/>
              <a:t>substantivum</a:t>
            </a:r>
            <a:r>
              <a:rPr lang="sk-SK" altLang="ja-JP" sz="2800" dirty="0"/>
              <a:t>             sloveso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sloveso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b="1" dirty="0" err="1"/>
              <a:t>í</a:t>
            </a:r>
            <a:r>
              <a:rPr lang="sk-SK" altLang="ja-JP" sz="2400" dirty="0" err="1"/>
              <a:t>cumo</a:t>
            </a:r>
            <a:r>
              <a:rPr lang="sk-SK" altLang="ja-JP" sz="2400" dirty="0"/>
              <a:t>                  </a:t>
            </a:r>
            <a:r>
              <a:rPr lang="sk-SK" altLang="ja-JP" sz="2200" baseline="30000" dirty="0" err="1"/>
              <a:t>0</a:t>
            </a:r>
            <a:r>
              <a:rPr lang="sk-SK" altLang="ja-JP" sz="2400" dirty="0" err="1"/>
              <a:t>mokuhjoo</a:t>
            </a:r>
            <a:r>
              <a:rPr lang="sk-SK" altLang="ja-JP" sz="2400" dirty="0"/>
              <a:t>-o                         </a:t>
            </a:r>
            <a:r>
              <a:rPr lang="sk-SK" altLang="ja-JP" sz="2400" b="1" dirty="0" err="1"/>
              <a:t>mó</a:t>
            </a:r>
            <a:r>
              <a:rPr lang="sk-SK" altLang="ja-JP" sz="2400" dirty="0" err="1"/>
              <a:t>tte</a:t>
            </a:r>
            <a:r>
              <a:rPr lang="sk-SK" altLang="ja-JP" sz="2400" dirty="0"/>
              <a:t>            </a:t>
            </a:r>
            <a:r>
              <a:rPr lang="sk-SK" altLang="ja-JP" sz="2400" baseline="30000" dirty="0" err="1"/>
              <a:t>0</a:t>
            </a:r>
            <a:r>
              <a:rPr lang="sk-SK" altLang="ja-JP" sz="2400" dirty="0" err="1"/>
              <a:t>benkjoo</a:t>
            </a:r>
            <a:r>
              <a:rPr lang="sk-SK" altLang="ja-JP" sz="2400" dirty="0"/>
              <a:t>-šite </a:t>
            </a:r>
            <a:r>
              <a:rPr lang="sk-SK" altLang="ja-JP" sz="2400" dirty="0" err="1"/>
              <a:t>iru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endParaRPr lang="cs-CZ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593958-2F90-46F4-9083-E55187D35D44}"/>
              </a:ext>
            </a:extLst>
          </p:cNvPr>
          <p:cNvCxnSpPr/>
          <p:nvPr/>
        </p:nvCxnSpPr>
        <p:spPr>
          <a:xfrm>
            <a:off x="1464816" y="1535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1267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224C-95F8-4D89-AC87-46CD079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356248"/>
            <a:ext cx="10515600" cy="390503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</a:t>
            </a:r>
            <a:br>
              <a:rPr lang="cs-CZ" dirty="0"/>
            </a:br>
            <a:br>
              <a:rPr lang="cs-CZ" dirty="0"/>
            </a:br>
            <a:r>
              <a:rPr lang="ja-JP" altLang="en-US" sz="4000" b="1" dirty="0">
                <a:solidFill>
                  <a:srgbClr val="00B050"/>
                </a:solidFill>
              </a:rPr>
              <a:t>い</a:t>
            </a:r>
            <a:r>
              <a:rPr lang="sk-SK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\</a:t>
            </a:r>
            <a:r>
              <a:rPr lang="ja-JP" altLang="en-US" sz="4000" dirty="0">
                <a:solidFill>
                  <a:srgbClr val="00B050"/>
                </a:solidFill>
              </a:rPr>
              <a:t>つも  </a:t>
            </a:r>
            <a:r>
              <a:rPr lang="ja-JP" altLang="en-US" sz="4000" u="sng" dirty="0">
                <a:solidFill>
                  <a:srgbClr val="7030A0"/>
                </a:solidFill>
              </a:rPr>
              <a:t>も</a:t>
            </a:r>
            <a:r>
              <a:rPr lang="en-GB" altLang="ja-JP" sz="4000" u="sng" dirty="0">
                <a:solidFill>
                  <a:srgbClr val="FF0000"/>
                </a:solidFill>
              </a:rPr>
              <a:t>/</a:t>
            </a:r>
            <a:r>
              <a:rPr lang="ja-JP" altLang="en-US" sz="4000" b="1" u="sng" dirty="0">
                <a:solidFill>
                  <a:srgbClr val="7030A0"/>
                </a:solidFill>
              </a:rPr>
              <a:t>くひょうをも</a:t>
            </a:r>
            <a:r>
              <a:rPr lang="sk-SK" sz="40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\</a:t>
            </a:r>
            <a:r>
              <a:rPr lang="ja-JP" altLang="en-US" sz="4000" u="sng" dirty="0">
                <a:solidFill>
                  <a:srgbClr val="7030A0"/>
                </a:solidFill>
              </a:rPr>
              <a:t>って</a:t>
            </a:r>
            <a:r>
              <a:rPr lang="ja-JP" altLang="en-US" sz="4000" dirty="0">
                <a:solidFill>
                  <a:schemeClr val="accent2">
                    <a:lumMod val="50000"/>
                  </a:schemeClr>
                </a:solidFill>
              </a:rPr>
              <a:t>べんきょうしている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GB" altLang="ja-JP" sz="2800" dirty="0" err="1"/>
              <a:t>opyt.z</a:t>
            </a:r>
            <a:r>
              <a:rPr lang="sk-SK" altLang="ja-JP" sz="2800" dirty="0" err="1"/>
              <a:t>ájm</a:t>
            </a:r>
            <a:r>
              <a:rPr lang="sk-SK" altLang="ja-JP" sz="2800" dirty="0"/>
              <a:t>. 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</a:t>
            </a:r>
            <a:r>
              <a:rPr lang="sk-SK" altLang="ja-JP" sz="2800" dirty="0" err="1"/>
              <a:t>substantivum</a:t>
            </a:r>
            <a:r>
              <a:rPr lang="sk-SK" altLang="ja-JP" sz="2800" dirty="0"/>
              <a:t>             sloveso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sloveso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b="1" dirty="0" err="1"/>
              <a:t>í</a:t>
            </a:r>
            <a:r>
              <a:rPr lang="sk-SK" altLang="ja-JP" sz="2400" dirty="0" err="1"/>
              <a:t>cumo</a:t>
            </a:r>
            <a:r>
              <a:rPr lang="sk-SK" altLang="ja-JP" sz="2400" dirty="0"/>
              <a:t>                   </a:t>
            </a:r>
            <a:r>
              <a:rPr lang="sk-SK" altLang="ja-JP" sz="2400" dirty="0" err="1"/>
              <a:t>mokuhjoo</a:t>
            </a:r>
            <a:r>
              <a:rPr lang="sk-SK" altLang="ja-JP" sz="2400" dirty="0"/>
              <a:t>-o                         </a:t>
            </a:r>
            <a:r>
              <a:rPr lang="sk-SK" altLang="ja-JP" sz="2400" b="1" dirty="0" err="1"/>
              <a:t>mó</a:t>
            </a:r>
            <a:r>
              <a:rPr lang="sk-SK" altLang="ja-JP" sz="2400" dirty="0" err="1"/>
              <a:t>tte</a:t>
            </a:r>
            <a:r>
              <a:rPr lang="sk-SK" altLang="ja-JP" sz="2400" dirty="0"/>
              <a:t>            </a:t>
            </a:r>
            <a:r>
              <a:rPr lang="sk-SK" altLang="ja-JP" sz="2400" baseline="30000" dirty="0"/>
              <a:t> </a:t>
            </a:r>
            <a:r>
              <a:rPr lang="sk-SK" altLang="ja-JP" sz="2400" dirty="0" err="1"/>
              <a:t>benkjoo</a:t>
            </a:r>
            <a:r>
              <a:rPr lang="sk-SK" altLang="ja-JP" sz="2400" dirty="0"/>
              <a:t>-šite </a:t>
            </a:r>
            <a:r>
              <a:rPr lang="sk-SK" altLang="ja-JP" sz="2400" dirty="0" err="1"/>
              <a:t>iru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endParaRPr lang="cs-CZ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593958-2F90-46F4-9083-E55187D35D44}"/>
              </a:ext>
            </a:extLst>
          </p:cNvPr>
          <p:cNvCxnSpPr/>
          <p:nvPr/>
        </p:nvCxnSpPr>
        <p:spPr>
          <a:xfrm>
            <a:off x="1464816" y="1535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9235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224C-95F8-4D89-AC87-46CD079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356248"/>
            <a:ext cx="10515600" cy="390503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</a:t>
            </a:r>
            <a:br>
              <a:rPr lang="cs-CZ" dirty="0"/>
            </a:br>
            <a:br>
              <a:rPr lang="cs-CZ" dirty="0"/>
            </a:br>
            <a:r>
              <a:rPr lang="ja-JP" altLang="en-US" sz="4000" b="1" dirty="0"/>
              <a:t>い</a:t>
            </a:r>
            <a:r>
              <a:rPr lang="ja-JP" altLang="en-US" sz="4000" dirty="0"/>
              <a:t>つも  </a:t>
            </a:r>
            <a:r>
              <a:rPr lang="ja-JP" altLang="en-US" sz="4000" u="sng" dirty="0"/>
              <a:t>もくひょうを</a:t>
            </a:r>
            <a:r>
              <a:rPr lang="ja-JP" altLang="en-US" sz="4000" b="1" u="sng" dirty="0"/>
              <a:t>も</a:t>
            </a:r>
            <a:r>
              <a:rPr lang="ja-JP" altLang="en-US" sz="4000" u="sng" dirty="0"/>
              <a:t>って</a:t>
            </a:r>
            <a:r>
              <a:rPr lang="ja-JP" altLang="en-US" sz="4000" dirty="0"/>
              <a:t>べんきょうしている</a:t>
            </a:r>
            <a:br>
              <a:rPr lang="en-GB" altLang="ja-JP" sz="4000" dirty="0"/>
            </a:br>
            <a:r>
              <a:rPr lang="en-GB" altLang="ja-JP" sz="2800" dirty="0" err="1"/>
              <a:t>opyt.z</a:t>
            </a:r>
            <a:r>
              <a:rPr lang="sk-SK" altLang="ja-JP" sz="2800" dirty="0" err="1"/>
              <a:t>ájm</a:t>
            </a:r>
            <a:r>
              <a:rPr lang="sk-SK" altLang="ja-JP" sz="2800" dirty="0"/>
              <a:t>. 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</a:t>
            </a:r>
            <a:r>
              <a:rPr lang="sk-SK" altLang="ja-JP" sz="2800" dirty="0" err="1"/>
              <a:t>substantivum</a:t>
            </a:r>
            <a:r>
              <a:rPr lang="sk-SK" altLang="ja-JP" sz="2800" dirty="0"/>
              <a:t>             sloveso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sloveso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b="1" dirty="0" err="1"/>
              <a:t>í</a:t>
            </a:r>
            <a:r>
              <a:rPr lang="sk-SK" altLang="ja-JP" sz="2400" dirty="0" err="1"/>
              <a:t>cumo</a:t>
            </a:r>
            <a:r>
              <a:rPr lang="sk-SK" altLang="ja-JP" sz="2400" dirty="0"/>
              <a:t>                   </a:t>
            </a:r>
            <a:r>
              <a:rPr lang="sk-SK" altLang="ja-JP" sz="2400" dirty="0" err="1"/>
              <a:t>mokuhjoo</a:t>
            </a:r>
            <a:r>
              <a:rPr lang="sk-SK" altLang="ja-JP" sz="2400" dirty="0"/>
              <a:t>-o                         </a:t>
            </a:r>
            <a:r>
              <a:rPr lang="sk-SK" altLang="ja-JP" sz="2400" b="1" dirty="0" err="1"/>
              <a:t>mó</a:t>
            </a:r>
            <a:r>
              <a:rPr lang="sk-SK" altLang="ja-JP" sz="2400" dirty="0" err="1"/>
              <a:t>tte</a:t>
            </a:r>
            <a:r>
              <a:rPr lang="sk-SK" altLang="ja-JP" sz="2400" dirty="0"/>
              <a:t>            </a:t>
            </a:r>
            <a:r>
              <a:rPr lang="sk-SK" altLang="ja-JP" sz="2400" baseline="30000" dirty="0"/>
              <a:t> </a:t>
            </a:r>
            <a:r>
              <a:rPr lang="sk-SK" altLang="ja-JP" sz="2400" dirty="0" err="1"/>
              <a:t>benkjoo</a:t>
            </a:r>
            <a:r>
              <a:rPr lang="sk-SK" altLang="ja-JP" sz="2400" dirty="0"/>
              <a:t>-šite </a:t>
            </a:r>
            <a:r>
              <a:rPr lang="sk-SK" altLang="ja-JP" sz="2400" dirty="0" err="1"/>
              <a:t>iru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endParaRPr lang="cs-CZ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593958-2F90-46F4-9083-E55187D35D44}"/>
              </a:ext>
            </a:extLst>
          </p:cNvPr>
          <p:cNvCxnSpPr/>
          <p:nvPr/>
        </p:nvCxnSpPr>
        <p:spPr>
          <a:xfrm>
            <a:off x="1464816" y="1535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758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224C-95F8-4D89-AC87-46CD079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356248"/>
            <a:ext cx="10515600" cy="390503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</a:t>
            </a:r>
            <a:br>
              <a:rPr lang="cs-CZ" dirty="0"/>
            </a:br>
            <a:br>
              <a:rPr lang="cs-CZ" dirty="0"/>
            </a:br>
            <a:r>
              <a:rPr lang="ja-JP" altLang="en-US" sz="4000" b="1" dirty="0"/>
              <a:t>い</a:t>
            </a:r>
            <a:r>
              <a:rPr lang="ja-JP" altLang="en-US" sz="4000" dirty="0"/>
              <a:t>つも  もくひょうを</a:t>
            </a:r>
            <a:r>
              <a:rPr lang="ja-JP" altLang="en-US" sz="4000" b="1" dirty="0"/>
              <a:t>も</a:t>
            </a:r>
            <a:r>
              <a:rPr lang="ja-JP" altLang="en-US" sz="4000" dirty="0"/>
              <a:t>ってべんきょうしている</a:t>
            </a:r>
            <a:br>
              <a:rPr lang="en-GB" altLang="ja-JP" sz="4000" dirty="0"/>
            </a:br>
            <a:r>
              <a:rPr lang="en-GB" altLang="ja-JP" sz="2800" dirty="0" err="1"/>
              <a:t>opyt.z</a:t>
            </a:r>
            <a:r>
              <a:rPr lang="sk-SK" altLang="ja-JP" sz="2800" dirty="0" err="1"/>
              <a:t>ájm</a:t>
            </a:r>
            <a:r>
              <a:rPr lang="sk-SK" altLang="ja-JP" sz="2800" dirty="0"/>
              <a:t>. 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</a:t>
            </a:r>
            <a:r>
              <a:rPr lang="sk-SK" altLang="ja-JP" sz="2800" dirty="0" err="1"/>
              <a:t>substantivum</a:t>
            </a:r>
            <a:r>
              <a:rPr lang="sk-SK" altLang="ja-JP" sz="2800" dirty="0"/>
              <a:t>             sloveso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sloveso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b="1" dirty="0" err="1"/>
              <a:t>í</a:t>
            </a:r>
            <a:r>
              <a:rPr lang="sk-SK" altLang="ja-JP" sz="2400" dirty="0" err="1"/>
              <a:t>cumo</a:t>
            </a:r>
            <a:r>
              <a:rPr lang="sk-SK" altLang="ja-JP" sz="2400" dirty="0"/>
              <a:t>                   </a:t>
            </a:r>
            <a:r>
              <a:rPr lang="sk-SK" altLang="ja-JP" sz="2400" dirty="0" err="1"/>
              <a:t>mokuhjoo</a:t>
            </a:r>
            <a:r>
              <a:rPr lang="sk-SK" altLang="ja-JP" sz="2400" dirty="0"/>
              <a:t>-o                         </a:t>
            </a:r>
            <a:r>
              <a:rPr lang="sk-SK" altLang="ja-JP" sz="2400" b="1" dirty="0" err="1"/>
              <a:t>mó</a:t>
            </a:r>
            <a:r>
              <a:rPr lang="sk-SK" altLang="ja-JP" sz="2400" dirty="0" err="1"/>
              <a:t>tte</a:t>
            </a:r>
            <a:r>
              <a:rPr lang="sk-SK" altLang="ja-JP" sz="2400" dirty="0"/>
              <a:t>            </a:t>
            </a:r>
            <a:r>
              <a:rPr lang="sk-SK" altLang="ja-JP" sz="2400" baseline="30000" dirty="0"/>
              <a:t> </a:t>
            </a:r>
            <a:r>
              <a:rPr lang="sk-SK" altLang="ja-JP" sz="2400" dirty="0" err="1"/>
              <a:t>benkjoo</a:t>
            </a:r>
            <a:r>
              <a:rPr lang="sk-SK" altLang="ja-JP" sz="2400" dirty="0"/>
              <a:t>-šite </a:t>
            </a:r>
            <a:r>
              <a:rPr lang="sk-SK" altLang="ja-JP" sz="2400" dirty="0" err="1"/>
              <a:t>iru</a:t>
            </a:r>
            <a:br>
              <a:rPr lang="sk-SK" altLang="ja-JP" sz="2400" dirty="0"/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dirty="0" err="1"/>
              <a:t>prototonické</a:t>
            </a:r>
            <a:r>
              <a:rPr lang="sk-SK" altLang="ja-JP" sz="2400" dirty="0"/>
              <a:t>       </a:t>
            </a:r>
            <a:r>
              <a:rPr lang="sk-SK" altLang="ja-JP" sz="2400" dirty="0" err="1"/>
              <a:t>atonické</a:t>
            </a:r>
            <a:r>
              <a:rPr lang="sk-SK" altLang="ja-JP" sz="2400" dirty="0"/>
              <a:t>                                </a:t>
            </a:r>
            <a:r>
              <a:rPr lang="sk-SK" altLang="ja-JP" sz="2400" dirty="0" err="1"/>
              <a:t>prototon</a:t>
            </a:r>
            <a:r>
              <a:rPr lang="sk-SK" altLang="ja-JP" sz="2400" dirty="0"/>
              <a:t>.       </a:t>
            </a:r>
            <a:r>
              <a:rPr lang="sk-SK" altLang="ja-JP" sz="2400" dirty="0" err="1"/>
              <a:t>aton</a:t>
            </a:r>
            <a:r>
              <a:rPr lang="sk-SK" altLang="ja-JP" sz="2400" dirty="0"/>
              <a:t>.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endParaRPr lang="cs-CZ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593958-2F90-46F4-9083-E55187D35D44}"/>
              </a:ext>
            </a:extLst>
          </p:cNvPr>
          <p:cNvCxnSpPr/>
          <p:nvPr/>
        </p:nvCxnSpPr>
        <p:spPr>
          <a:xfrm>
            <a:off x="1464816" y="1535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2268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224C-95F8-4D89-AC87-46CD079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356248"/>
            <a:ext cx="10515600" cy="390503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</a:t>
            </a:r>
            <a:br>
              <a:rPr lang="cs-CZ" dirty="0"/>
            </a:br>
            <a:br>
              <a:rPr lang="cs-CZ" dirty="0"/>
            </a:br>
            <a:r>
              <a:rPr lang="ja-JP" altLang="en-US" sz="4000" b="1" dirty="0"/>
              <a:t>い</a:t>
            </a:r>
            <a:r>
              <a:rPr lang="ja-JP" altLang="en-US" sz="4000" dirty="0"/>
              <a:t>つも  もくひょうを</a:t>
            </a:r>
            <a:r>
              <a:rPr lang="ja-JP" altLang="en-US" sz="4000" b="1" dirty="0"/>
              <a:t>も</a:t>
            </a:r>
            <a:r>
              <a:rPr lang="ja-JP" altLang="en-US" sz="4000" dirty="0"/>
              <a:t>ってべんきょうしている</a:t>
            </a:r>
            <a:br>
              <a:rPr lang="en-GB" altLang="ja-JP" sz="4000" dirty="0"/>
            </a:br>
            <a:r>
              <a:rPr lang="en-GB" altLang="ja-JP" sz="2800" dirty="0" err="1"/>
              <a:t>opyt.z</a:t>
            </a:r>
            <a:r>
              <a:rPr lang="sk-SK" altLang="ja-JP" sz="2800" dirty="0" err="1"/>
              <a:t>ájm</a:t>
            </a:r>
            <a:r>
              <a:rPr lang="sk-SK" altLang="ja-JP" sz="2800" dirty="0"/>
              <a:t>. 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</a:t>
            </a:r>
            <a:r>
              <a:rPr lang="sk-SK" altLang="ja-JP" sz="2800" dirty="0" err="1"/>
              <a:t>substantivum</a:t>
            </a:r>
            <a:r>
              <a:rPr lang="sk-SK" altLang="ja-JP" sz="2800" dirty="0"/>
              <a:t>             sloveso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sloveso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b="1" dirty="0" err="1"/>
              <a:t>í</a:t>
            </a:r>
            <a:r>
              <a:rPr lang="sk-SK" altLang="ja-JP" sz="2400" dirty="0" err="1"/>
              <a:t>cumo</a:t>
            </a:r>
            <a:r>
              <a:rPr lang="sk-SK" altLang="ja-JP" sz="2400" dirty="0"/>
              <a:t>                   </a:t>
            </a:r>
            <a:r>
              <a:rPr lang="sk-SK" altLang="ja-JP" sz="2400" dirty="0" err="1"/>
              <a:t>mokuhjoo</a:t>
            </a:r>
            <a:r>
              <a:rPr lang="sk-SK" altLang="ja-JP" sz="2400" dirty="0"/>
              <a:t>-o                         </a:t>
            </a:r>
            <a:r>
              <a:rPr lang="sk-SK" altLang="ja-JP" sz="2400" b="1" dirty="0" err="1"/>
              <a:t>mó</a:t>
            </a:r>
            <a:r>
              <a:rPr lang="sk-SK" altLang="ja-JP" sz="2400" dirty="0" err="1"/>
              <a:t>tte</a:t>
            </a:r>
            <a:r>
              <a:rPr lang="sk-SK" altLang="ja-JP" sz="2400" dirty="0"/>
              <a:t>            </a:t>
            </a:r>
            <a:r>
              <a:rPr lang="sk-SK" altLang="ja-JP" sz="2400" baseline="30000" dirty="0"/>
              <a:t> </a:t>
            </a:r>
            <a:r>
              <a:rPr lang="sk-SK" altLang="ja-JP" sz="2400" dirty="0" err="1"/>
              <a:t>benkjoo</a:t>
            </a:r>
            <a:r>
              <a:rPr lang="sk-SK" altLang="ja-JP" sz="2400" dirty="0"/>
              <a:t>-šite </a:t>
            </a:r>
            <a:r>
              <a:rPr lang="sk-SK" altLang="ja-JP" sz="2400" dirty="0" err="1"/>
              <a:t>iru</a:t>
            </a:r>
            <a:br>
              <a:rPr lang="sk-SK" altLang="ja-JP" sz="2400" dirty="0"/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dirty="0" err="1"/>
              <a:t>prototonické</a:t>
            </a:r>
            <a:r>
              <a:rPr lang="sk-SK" altLang="ja-JP" sz="2400" dirty="0"/>
              <a:t>       </a:t>
            </a:r>
            <a:r>
              <a:rPr lang="sk-SK" altLang="ja-JP" sz="2400" dirty="0" err="1"/>
              <a:t>atonické</a:t>
            </a:r>
            <a:r>
              <a:rPr lang="sk-SK" altLang="ja-JP" sz="2400" dirty="0"/>
              <a:t>                                </a:t>
            </a:r>
            <a:r>
              <a:rPr lang="sk-SK" altLang="ja-JP" sz="2400" dirty="0" err="1"/>
              <a:t>prototon</a:t>
            </a:r>
            <a:r>
              <a:rPr lang="sk-SK" altLang="ja-JP" sz="2400" dirty="0"/>
              <a:t>.       </a:t>
            </a:r>
            <a:r>
              <a:rPr lang="sk-SK" altLang="ja-JP" sz="2400" dirty="0" err="1"/>
              <a:t>aton</a:t>
            </a:r>
            <a:r>
              <a:rPr lang="sk-SK" altLang="ja-JP" sz="2400" dirty="0"/>
              <a:t>. – </a:t>
            </a:r>
            <a:r>
              <a:rPr lang="sk-SK" altLang="ja-JP" sz="2400" dirty="0">
                <a:solidFill>
                  <a:srgbClr val="FF0000"/>
                </a:solidFill>
              </a:rPr>
              <a:t>klesá </a:t>
            </a:r>
            <a:r>
              <a:rPr lang="sk-SK" altLang="ja-JP" sz="2400" dirty="0" err="1">
                <a:solidFill>
                  <a:srgbClr val="FF0000"/>
                </a:solidFill>
              </a:rPr>
              <a:t>ke</a:t>
            </a:r>
            <a:r>
              <a:rPr lang="sk-SK" altLang="ja-JP" sz="2400" dirty="0">
                <a:solidFill>
                  <a:srgbClr val="FF0000"/>
                </a:solidFill>
              </a:rPr>
              <a:t> konci </a:t>
            </a:r>
            <a:r>
              <a:rPr lang="sk-SK" altLang="ja-JP" sz="2400" dirty="0" err="1">
                <a:solidFill>
                  <a:srgbClr val="FF0000"/>
                </a:solidFill>
              </a:rPr>
              <a:t>věty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endParaRPr lang="cs-CZ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593958-2F90-46F4-9083-E55187D35D44}"/>
              </a:ext>
            </a:extLst>
          </p:cNvPr>
          <p:cNvCxnSpPr/>
          <p:nvPr/>
        </p:nvCxnSpPr>
        <p:spPr>
          <a:xfrm>
            <a:off x="1464816" y="1535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1226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224C-95F8-4D89-AC87-46CD079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356248"/>
            <a:ext cx="10515600" cy="390503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</a:t>
            </a:r>
            <a:br>
              <a:rPr lang="cs-CZ" dirty="0"/>
            </a:br>
            <a:br>
              <a:rPr lang="cs-CZ" dirty="0"/>
            </a:br>
            <a:r>
              <a:rPr lang="ja-JP" altLang="en-US" sz="4000" b="1" dirty="0"/>
              <a:t>い</a:t>
            </a:r>
            <a:r>
              <a:rPr lang="ja-JP" altLang="en-US" sz="4000" dirty="0"/>
              <a:t>つも  もくひょうを</a:t>
            </a:r>
            <a:r>
              <a:rPr lang="ja-JP" altLang="en-US" sz="4000" b="1" dirty="0"/>
              <a:t>も</a:t>
            </a:r>
            <a:r>
              <a:rPr lang="ja-JP" altLang="en-US" sz="4000" dirty="0"/>
              <a:t>ってべんきょうしている</a:t>
            </a:r>
            <a:br>
              <a:rPr lang="en-GB" altLang="ja-JP" sz="4000" dirty="0"/>
            </a:br>
            <a:r>
              <a:rPr lang="en-GB" altLang="ja-JP" sz="2800" dirty="0" err="1"/>
              <a:t>opyt.z</a:t>
            </a:r>
            <a:r>
              <a:rPr lang="sk-SK" altLang="ja-JP" sz="2800" dirty="0" err="1"/>
              <a:t>ájm</a:t>
            </a:r>
            <a:r>
              <a:rPr lang="sk-SK" altLang="ja-JP" sz="2800" dirty="0"/>
              <a:t>. 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</a:t>
            </a:r>
            <a:r>
              <a:rPr lang="sk-SK" altLang="ja-JP" sz="2800" dirty="0" err="1"/>
              <a:t>substantivum</a:t>
            </a:r>
            <a:r>
              <a:rPr lang="sk-SK" altLang="ja-JP" sz="2800" dirty="0"/>
              <a:t>             sloveso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sloveso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b="1" dirty="0" err="1"/>
              <a:t>í</a:t>
            </a:r>
            <a:r>
              <a:rPr lang="sk-SK" altLang="ja-JP" sz="2400" dirty="0" err="1"/>
              <a:t>cumo</a:t>
            </a:r>
            <a:r>
              <a:rPr lang="sk-SK" altLang="ja-JP" sz="2400" dirty="0"/>
              <a:t>                   </a:t>
            </a:r>
            <a:r>
              <a:rPr lang="sk-SK" altLang="ja-JP" sz="2400" dirty="0" err="1"/>
              <a:t>mokuhjoo</a:t>
            </a:r>
            <a:r>
              <a:rPr lang="sk-SK" altLang="ja-JP" sz="2400" dirty="0"/>
              <a:t>-o                         </a:t>
            </a:r>
            <a:r>
              <a:rPr lang="sk-SK" altLang="ja-JP" sz="2400" b="1" dirty="0" err="1"/>
              <a:t>mó</a:t>
            </a:r>
            <a:r>
              <a:rPr lang="sk-SK" altLang="ja-JP" sz="2400" dirty="0" err="1"/>
              <a:t>tte</a:t>
            </a:r>
            <a:r>
              <a:rPr lang="sk-SK" altLang="ja-JP" sz="2400" dirty="0"/>
              <a:t>            </a:t>
            </a:r>
            <a:r>
              <a:rPr lang="sk-SK" altLang="ja-JP" sz="2400" baseline="30000" dirty="0"/>
              <a:t> </a:t>
            </a:r>
            <a:r>
              <a:rPr lang="sk-SK" altLang="ja-JP" sz="2400" dirty="0" err="1"/>
              <a:t>benkjoo</a:t>
            </a:r>
            <a:r>
              <a:rPr lang="sk-SK" altLang="ja-JP" sz="2400" dirty="0"/>
              <a:t>-šite </a:t>
            </a:r>
            <a:r>
              <a:rPr lang="sk-SK" altLang="ja-JP" sz="2400" dirty="0" err="1"/>
              <a:t>iru</a:t>
            </a:r>
            <a:br>
              <a:rPr lang="sk-SK" altLang="ja-JP" sz="2400" dirty="0"/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dirty="0" err="1"/>
              <a:t>prototonické</a:t>
            </a:r>
            <a:r>
              <a:rPr lang="sk-SK" altLang="ja-JP" sz="2400" dirty="0"/>
              <a:t>       </a:t>
            </a:r>
            <a:r>
              <a:rPr lang="sk-SK" altLang="ja-JP" sz="2400" dirty="0" err="1"/>
              <a:t>atonické</a:t>
            </a:r>
            <a:r>
              <a:rPr lang="sk-SK" altLang="ja-JP" sz="2400" dirty="0"/>
              <a:t>                                </a:t>
            </a:r>
            <a:r>
              <a:rPr lang="sk-SK" altLang="ja-JP" sz="2400" dirty="0" err="1"/>
              <a:t>prototon</a:t>
            </a:r>
            <a:r>
              <a:rPr lang="sk-SK" altLang="ja-JP" sz="2400" dirty="0"/>
              <a:t>.       </a:t>
            </a:r>
            <a:r>
              <a:rPr lang="sk-SK" altLang="ja-JP" sz="2400" dirty="0" err="1"/>
              <a:t>aton</a:t>
            </a:r>
            <a:r>
              <a:rPr lang="sk-SK" altLang="ja-JP" sz="2400" dirty="0"/>
              <a:t>. – </a:t>
            </a:r>
            <a:r>
              <a:rPr lang="sk-SK" altLang="ja-JP" sz="2400" dirty="0">
                <a:solidFill>
                  <a:srgbClr val="FF0000"/>
                </a:solidFill>
              </a:rPr>
              <a:t>klesá </a:t>
            </a:r>
            <a:r>
              <a:rPr lang="sk-SK" altLang="ja-JP" sz="2400" dirty="0" err="1">
                <a:solidFill>
                  <a:srgbClr val="FF0000"/>
                </a:solidFill>
              </a:rPr>
              <a:t>ke</a:t>
            </a:r>
            <a:r>
              <a:rPr lang="sk-SK" altLang="ja-JP" sz="2400" dirty="0">
                <a:solidFill>
                  <a:srgbClr val="FF0000"/>
                </a:solidFill>
              </a:rPr>
              <a:t> konci </a:t>
            </a:r>
            <a:r>
              <a:rPr lang="sk-SK" altLang="ja-JP" sz="2400" dirty="0" err="1">
                <a:solidFill>
                  <a:srgbClr val="FF0000"/>
                </a:solidFill>
              </a:rPr>
              <a:t>věty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prototona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mezotona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oxytona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atona</a:t>
            </a:r>
            <a:endParaRPr lang="cs-CZ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593958-2F90-46F4-9083-E55187D35D44}"/>
              </a:ext>
            </a:extLst>
          </p:cNvPr>
          <p:cNvCxnSpPr/>
          <p:nvPr/>
        </p:nvCxnSpPr>
        <p:spPr>
          <a:xfrm>
            <a:off x="1464816" y="1535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6029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224C-95F8-4D89-AC87-46CD079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356248"/>
            <a:ext cx="10515600" cy="390503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</a:t>
            </a:r>
            <a:br>
              <a:rPr lang="cs-CZ" dirty="0"/>
            </a:br>
            <a:br>
              <a:rPr lang="cs-CZ" dirty="0"/>
            </a:br>
            <a:r>
              <a:rPr lang="ja-JP" altLang="en-US" sz="4000" b="1" dirty="0"/>
              <a:t>い</a:t>
            </a:r>
            <a:r>
              <a:rPr lang="ja-JP" altLang="en-US" sz="4000" dirty="0"/>
              <a:t>つも  もくひょうを</a:t>
            </a:r>
            <a:r>
              <a:rPr lang="ja-JP" altLang="en-US" sz="4000" b="1" dirty="0"/>
              <a:t>も</a:t>
            </a:r>
            <a:r>
              <a:rPr lang="ja-JP" altLang="en-US" sz="4000" dirty="0"/>
              <a:t>ってべんきょうしている</a:t>
            </a:r>
            <a:br>
              <a:rPr lang="en-GB" altLang="ja-JP" sz="4000" dirty="0"/>
            </a:br>
            <a:r>
              <a:rPr lang="en-GB" altLang="ja-JP" sz="2800" dirty="0" err="1"/>
              <a:t>opyt.z</a:t>
            </a:r>
            <a:r>
              <a:rPr lang="sk-SK" altLang="ja-JP" sz="2800" dirty="0" err="1"/>
              <a:t>ájm</a:t>
            </a:r>
            <a:r>
              <a:rPr lang="sk-SK" altLang="ja-JP" sz="2800" dirty="0"/>
              <a:t>. 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</a:t>
            </a:r>
            <a:r>
              <a:rPr lang="sk-SK" altLang="ja-JP" sz="2800" dirty="0" err="1"/>
              <a:t>substantivum</a:t>
            </a:r>
            <a:r>
              <a:rPr lang="sk-SK" altLang="ja-JP" sz="2800" dirty="0"/>
              <a:t>             sloveso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sloveso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b="1" dirty="0" err="1"/>
              <a:t>í</a:t>
            </a:r>
            <a:r>
              <a:rPr lang="sk-SK" altLang="ja-JP" sz="2400" dirty="0" err="1"/>
              <a:t>cumo</a:t>
            </a:r>
            <a:r>
              <a:rPr lang="sk-SK" altLang="ja-JP" sz="2400" dirty="0"/>
              <a:t>                   </a:t>
            </a:r>
            <a:r>
              <a:rPr lang="sk-SK" altLang="ja-JP" sz="2400" dirty="0" err="1"/>
              <a:t>mokuhjoo</a:t>
            </a:r>
            <a:r>
              <a:rPr lang="sk-SK" altLang="ja-JP" sz="2400" dirty="0"/>
              <a:t>-o                         </a:t>
            </a:r>
            <a:r>
              <a:rPr lang="sk-SK" altLang="ja-JP" sz="2400" b="1" dirty="0" err="1"/>
              <a:t>mó</a:t>
            </a:r>
            <a:r>
              <a:rPr lang="sk-SK" altLang="ja-JP" sz="2400" dirty="0" err="1"/>
              <a:t>tte</a:t>
            </a:r>
            <a:r>
              <a:rPr lang="sk-SK" altLang="ja-JP" sz="2400" dirty="0"/>
              <a:t>            </a:t>
            </a:r>
            <a:r>
              <a:rPr lang="sk-SK" altLang="ja-JP" sz="2400" baseline="30000" dirty="0"/>
              <a:t> </a:t>
            </a:r>
            <a:r>
              <a:rPr lang="sk-SK" altLang="ja-JP" sz="2400" dirty="0" err="1"/>
              <a:t>benkjoo</a:t>
            </a:r>
            <a:r>
              <a:rPr lang="sk-SK" altLang="ja-JP" sz="2400" dirty="0"/>
              <a:t>-šite </a:t>
            </a:r>
            <a:r>
              <a:rPr lang="sk-SK" altLang="ja-JP" sz="2400" dirty="0" err="1"/>
              <a:t>iru</a:t>
            </a:r>
            <a:br>
              <a:rPr lang="sk-SK" altLang="ja-JP" sz="2400" dirty="0"/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dirty="0" err="1"/>
              <a:t>prototonické</a:t>
            </a:r>
            <a:r>
              <a:rPr lang="sk-SK" altLang="ja-JP" sz="2400" dirty="0"/>
              <a:t>       </a:t>
            </a:r>
            <a:r>
              <a:rPr lang="sk-SK" altLang="ja-JP" sz="2400" dirty="0" err="1"/>
              <a:t>atonické</a:t>
            </a:r>
            <a:r>
              <a:rPr lang="sk-SK" altLang="ja-JP" sz="2400" dirty="0"/>
              <a:t>                                </a:t>
            </a:r>
            <a:r>
              <a:rPr lang="sk-SK" altLang="ja-JP" sz="2400" dirty="0" err="1"/>
              <a:t>prototon</a:t>
            </a:r>
            <a:r>
              <a:rPr lang="sk-SK" altLang="ja-JP" sz="2400" dirty="0"/>
              <a:t>.       </a:t>
            </a:r>
            <a:r>
              <a:rPr lang="sk-SK" altLang="ja-JP" sz="2400" dirty="0" err="1"/>
              <a:t>aton</a:t>
            </a:r>
            <a:r>
              <a:rPr lang="sk-SK" altLang="ja-JP" sz="2400" dirty="0"/>
              <a:t>. – </a:t>
            </a:r>
            <a:r>
              <a:rPr lang="sk-SK" altLang="ja-JP" sz="2400" dirty="0">
                <a:solidFill>
                  <a:srgbClr val="FF0000"/>
                </a:solidFill>
              </a:rPr>
              <a:t>klesá </a:t>
            </a:r>
            <a:r>
              <a:rPr lang="sk-SK" altLang="ja-JP" sz="2400" dirty="0" err="1">
                <a:solidFill>
                  <a:srgbClr val="FF0000"/>
                </a:solidFill>
              </a:rPr>
              <a:t>ke</a:t>
            </a:r>
            <a:r>
              <a:rPr lang="sk-SK" altLang="ja-JP" sz="2400" dirty="0">
                <a:solidFill>
                  <a:srgbClr val="FF0000"/>
                </a:solidFill>
              </a:rPr>
              <a:t> konci </a:t>
            </a:r>
            <a:r>
              <a:rPr lang="sk-SK" altLang="ja-JP" sz="2400" dirty="0" err="1">
                <a:solidFill>
                  <a:srgbClr val="FF0000"/>
                </a:solidFill>
              </a:rPr>
              <a:t>věty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b="1" dirty="0" err="1">
                <a:solidFill>
                  <a:schemeClr val="accent2">
                    <a:lumMod val="50000"/>
                  </a:schemeClr>
                </a:solidFill>
              </a:rPr>
              <a:t>Příklady</a:t>
            </a:r>
            <a:r>
              <a:rPr lang="sk-SK" altLang="ja-JP" sz="4000" b="1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prototona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mezotona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oxytona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atona</a:t>
            </a:r>
            <a:endParaRPr lang="cs-CZ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593958-2F90-46F4-9083-E55187D35D44}"/>
              </a:ext>
            </a:extLst>
          </p:cNvPr>
          <p:cNvCxnSpPr/>
          <p:nvPr/>
        </p:nvCxnSpPr>
        <p:spPr>
          <a:xfrm>
            <a:off x="1464816" y="1535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0992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224C-95F8-4D89-AC87-46CD079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356248"/>
            <a:ext cx="10515600" cy="390503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</a:t>
            </a:r>
            <a:br>
              <a:rPr lang="cs-CZ" dirty="0"/>
            </a:br>
            <a:br>
              <a:rPr lang="cs-CZ" dirty="0"/>
            </a:br>
            <a:r>
              <a:rPr lang="ja-JP" altLang="en-US" sz="4000" b="1" dirty="0"/>
              <a:t>い</a:t>
            </a:r>
            <a:r>
              <a:rPr lang="ja-JP" altLang="en-US" sz="4000" dirty="0"/>
              <a:t>つも  もくひょうを</a:t>
            </a:r>
            <a:r>
              <a:rPr lang="ja-JP" altLang="en-US" sz="4000" b="1" dirty="0"/>
              <a:t>も</a:t>
            </a:r>
            <a:r>
              <a:rPr lang="ja-JP" altLang="en-US" sz="4000" dirty="0"/>
              <a:t>ってべんきょうしている</a:t>
            </a:r>
            <a:br>
              <a:rPr lang="en-GB" altLang="ja-JP" sz="4000" dirty="0"/>
            </a:br>
            <a:r>
              <a:rPr lang="en-GB" altLang="ja-JP" sz="2800" dirty="0" err="1"/>
              <a:t>opyt.z</a:t>
            </a:r>
            <a:r>
              <a:rPr lang="sk-SK" altLang="ja-JP" sz="2800" dirty="0" err="1"/>
              <a:t>ájm</a:t>
            </a:r>
            <a:r>
              <a:rPr lang="sk-SK" altLang="ja-JP" sz="2800" dirty="0"/>
              <a:t>. 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</a:t>
            </a:r>
            <a:r>
              <a:rPr lang="sk-SK" altLang="ja-JP" sz="2800" dirty="0" err="1"/>
              <a:t>substantivum</a:t>
            </a:r>
            <a:r>
              <a:rPr lang="sk-SK" altLang="ja-JP" sz="2800" dirty="0"/>
              <a:t>             sloveso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sloveso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b="1" dirty="0" err="1"/>
              <a:t>í</a:t>
            </a:r>
            <a:r>
              <a:rPr lang="sk-SK" altLang="ja-JP" sz="2400" dirty="0" err="1"/>
              <a:t>cumo</a:t>
            </a:r>
            <a:r>
              <a:rPr lang="sk-SK" altLang="ja-JP" sz="2400" dirty="0"/>
              <a:t>                   </a:t>
            </a:r>
            <a:r>
              <a:rPr lang="sk-SK" altLang="ja-JP" sz="2400" dirty="0" err="1"/>
              <a:t>mokuhjoo</a:t>
            </a:r>
            <a:r>
              <a:rPr lang="sk-SK" altLang="ja-JP" sz="2400" dirty="0"/>
              <a:t>-o                         </a:t>
            </a:r>
            <a:r>
              <a:rPr lang="sk-SK" altLang="ja-JP" sz="2400" b="1" dirty="0" err="1"/>
              <a:t>mó</a:t>
            </a:r>
            <a:r>
              <a:rPr lang="sk-SK" altLang="ja-JP" sz="2400" dirty="0" err="1"/>
              <a:t>tte</a:t>
            </a:r>
            <a:r>
              <a:rPr lang="sk-SK" altLang="ja-JP" sz="2400" dirty="0"/>
              <a:t>            </a:t>
            </a:r>
            <a:r>
              <a:rPr lang="sk-SK" altLang="ja-JP" sz="2400" baseline="30000" dirty="0"/>
              <a:t> </a:t>
            </a:r>
            <a:r>
              <a:rPr lang="sk-SK" altLang="ja-JP" sz="2400" dirty="0" err="1"/>
              <a:t>benkjoo</a:t>
            </a:r>
            <a:r>
              <a:rPr lang="sk-SK" altLang="ja-JP" sz="2400" dirty="0"/>
              <a:t>-šite </a:t>
            </a:r>
            <a:r>
              <a:rPr lang="sk-SK" altLang="ja-JP" sz="2400" dirty="0" err="1"/>
              <a:t>iru</a:t>
            </a:r>
            <a:br>
              <a:rPr lang="sk-SK" altLang="ja-JP" sz="2400" dirty="0"/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dirty="0" err="1"/>
              <a:t>prototonické</a:t>
            </a:r>
            <a:r>
              <a:rPr lang="sk-SK" altLang="ja-JP" sz="2400" dirty="0"/>
              <a:t>       </a:t>
            </a:r>
            <a:r>
              <a:rPr lang="sk-SK" altLang="ja-JP" sz="2400" dirty="0" err="1"/>
              <a:t>atonické</a:t>
            </a:r>
            <a:r>
              <a:rPr lang="sk-SK" altLang="ja-JP" sz="2400" dirty="0"/>
              <a:t>                                </a:t>
            </a:r>
            <a:r>
              <a:rPr lang="sk-SK" altLang="ja-JP" sz="2400" dirty="0" err="1"/>
              <a:t>prototon</a:t>
            </a:r>
            <a:r>
              <a:rPr lang="sk-SK" altLang="ja-JP" sz="2400" dirty="0"/>
              <a:t>.       </a:t>
            </a:r>
            <a:r>
              <a:rPr lang="sk-SK" altLang="ja-JP" sz="2400" dirty="0" err="1"/>
              <a:t>aton</a:t>
            </a:r>
            <a:r>
              <a:rPr lang="sk-SK" altLang="ja-JP" sz="2400" dirty="0"/>
              <a:t>. – </a:t>
            </a:r>
            <a:r>
              <a:rPr lang="sk-SK" altLang="ja-JP" sz="2400" dirty="0">
                <a:solidFill>
                  <a:srgbClr val="FF0000"/>
                </a:solidFill>
              </a:rPr>
              <a:t>klesá </a:t>
            </a:r>
            <a:r>
              <a:rPr lang="sk-SK" altLang="ja-JP" sz="2400" dirty="0" err="1">
                <a:solidFill>
                  <a:srgbClr val="FF0000"/>
                </a:solidFill>
              </a:rPr>
              <a:t>ke</a:t>
            </a:r>
            <a:r>
              <a:rPr lang="sk-SK" altLang="ja-JP" sz="2400" dirty="0">
                <a:solidFill>
                  <a:srgbClr val="FF0000"/>
                </a:solidFill>
              </a:rPr>
              <a:t> konci </a:t>
            </a:r>
            <a:r>
              <a:rPr lang="sk-SK" altLang="ja-JP" sz="2400" dirty="0" err="1">
                <a:solidFill>
                  <a:srgbClr val="FF0000"/>
                </a:solidFill>
              </a:rPr>
              <a:t>věty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b="1" dirty="0" err="1">
                <a:solidFill>
                  <a:schemeClr val="accent2">
                    <a:lumMod val="50000"/>
                  </a:schemeClr>
                </a:solidFill>
              </a:rPr>
              <a:t>Příklady</a:t>
            </a:r>
            <a:r>
              <a:rPr lang="sk-SK" altLang="ja-JP" sz="4000" b="1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prototona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sk-SK" altLang="ja-JP" sz="4000" u="sng" dirty="0" err="1"/>
              <a:t>opyt.zájm</a:t>
            </a:r>
            <a:r>
              <a:rPr lang="sk-SK" altLang="ja-JP" sz="4000" dirty="0"/>
              <a:t>.; </a:t>
            </a:r>
            <a:r>
              <a:rPr lang="sk-SK" altLang="ja-JP" sz="4000" b="1" dirty="0"/>
              <a:t>ka</a:t>
            </a:r>
            <a:r>
              <a:rPr lang="sk-SK" altLang="ja-JP" sz="4000" dirty="0"/>
              <a:t>re, </a:t>
            </a:r>
            <a:r>
              <a:rPr lang="sk-SK" altLang="ja-JP" sz="4000" b="1" dirty="0" err="1"/>
              <a:t>ka</a:t>
            </a:r>
            <a:r>
              <a:rPr lang="sk-SK" altLang="ja-JP" sz="4000" dirty="0" err="1"/>
              <a:t>nodžo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mezotona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oxytona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atona</a:t>
            </a:r>
            <a:endParaRPr lang="cs-CZ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593958-2F90-46F4-9083-E55187D35D44}"/>
              </a:ext>
            </a:extLst>
          </p:cNvPr>
          <p:cNvCxnSpPr/>
          <p:nvPr/>
        </p:nvCxnSpPr>
        <p:spPr>
          <a:xfrm>
            <a:off x="1464816" y="1535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332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224C-95F8-4D89-AC87-46CD079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356248"/>
            <a:ext cx="10515600" cy="390503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</a:t>
            </a:r>
            <a:br>
              <a:rPr lang="cs-CZ" dirty="0"/>
            </a:br>
            <a:br>
              <a:rPr lang="cs-CZ" dirty="0"/>
            </a:br>
            <a:r>
              <a:rPr lang="ja-JP" altLang="en-US" sz="4000" b="1" dirty="0"/>
              <a:t>い</a:t>
            </a:r>
            <a:r>
              <a:rPr lang="ja-JP" altLang="en-US" sz="4000" dirty="0"/>
              <a:t>つも  もくひょうを</a:t>
            </a:r>
            <a:r>
              <a:rPr lang="ja-JP" altLang="en-US" sz="4000" b="1" dirty="0"/>
              <a:t>も</a:t>
            </a:r>
            <a:r>
              <a:rPr lang="ja-JP" altLang="en-US" sz="4000" dirty="0"/>
              <a:t>ってべんきょうしている</a:t>
            </a:r>
            <a:br>
              <a:rPr lang="en-GB" altLang="ja-JP" sz="4000" dirty="0"/>
            </a:br>
            <a:r>
              <a:rPr lang="en-GB" altLang="ja-JP" sz="2800" dirty="0" err="1"/>
              <a:t>opyt.z</a:t>
            </a:r>
            <a:r>
              <a:rPr lang="sk-SK" altLang="ja-JP" sz="2800" dirty="0" err="1"/>
              <a:t>ájm</a:t>
            </a:r>
            <a:r>
              <a:rPr lang="sk-SK" altLang="ja-JP" sz="2800" dirty="0"/>
              <a:t>. 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</a:t>
            </a:r>
            <a:r>
              <a:rPr lang="sk-SK" altLang="ja-JP" sz="2800" dirty="0" err="1"/>
              <a:t>substantivum</a:t>
            </a:r>
            <a:r>
              <a:rPr lang="sk-SK" altLang="ja-JP" sz="2800" dirty="0"/>
              <a:t>             sloveso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sloveso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b="1" dirty="0" err="1"/>
              <a:t>í</a:t>
            </a:r>
            <a:r>
              <a:rPr lang="sk-SK" altLang="ja-JP" sz="2400" dirty="0" err="1"/>
              <a:t>cumo</a:t>
            </a:r>
            <a:r>
              <a:rPr lang="sk-SK" altLang="ja-JP" sz="2400" dirty="0"/>
              <a:t>                   </a:t>
            </a:r>
            <a:r>
              <a:rPr lang="sk-SK" altLang="ja-JP" sz="2400" dirty="0" err="1"/>
              <a:t>mokuhjoo</a:t>
            </a:r>
            <a:r>
              <a:rPr lang="sk-SK" altLang="ja-JP" sz="2400" dirty="0"/>
              <a:t>-o                         </a:t>
            </a:r>
            <a:r>
              <a:rPr lang="sk-SK" altLang="ja-JP" sz="2400" b="1" dirty="0" err="1"/>
              <a:t>mó</a:t>
            </a:r>
            <a:r>
              <a:rPr lang="sk-SK" altLang="ja-JP" sz="2400" dirty="0" err="1"/>
              <a:t>tte</a:t>
            </a:r>
            <a:r>
              <a:rPr lang="sk-SK" altLang="ja-JP" sz="2400" dirty="0"/>
              <a:t>            </a:t>
            </a:r>
            <a:r>
              <a:rPr lang="sk-SK" altLang="ja-JP" sz="2400" baseline="30000" dirty="0"/>
              <a:t> </a:t>
            </a:r>
            <a:r>
              <a:rPr lang="sk-SK" altLang="ja-JP" sz="2400" dirty="0" err="1"/>
              <a:t>benkjoo</a:t>
            </a:r>
            <a:r>
              <a:rPr lang="sk-SK" altLang="ja-JP" sz="2400" dirty="0"/>
              <a:t>-šite </a:t>
            </a:r>
            <a:r>
              <a:rPr lang="sk-SK" altLang="ja-JP" sz="2400" dirty="0" err="1"/>
              <a:t>iru</a:t>
            </a:r>
            <a:br>
              <a:rPr lang="sk-SK" altLang="ja-JP" sz="2400" dirty="0"/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dirty="0" err="1"/>
              <a:t>prototonické</a:t>
            </a:r>
            <a:r>
              <a:rPr lang="sk-SK" altLang="ja-JP" sz="2400" dirty="0"/>
              <a:t>       </a:t>
            </a:r>
            <a:r>
              <a:rPr lang="sk-SK" altLang="ja-JP" sz="2400" dirty="0" err="1"/>
              <a:t>atonické</a:t>
            </a:r>
            <a:r>
              <a:rPr lang="sk-SK" altLang="ja-JP" sz="2400" dirty="0"/>
              <a:t>                                </a:t>
            </a:r>
            <a:r>
              <a:rPr lang="sk-SK" altLang="ja-JP" sz="2400" dirty="0" err="1"/>
              <a:t>prototon</a:t>
            </a:r>
            <a:r>
              <a:rPr lang="sk-SK" altLang="ja-JP" sz="2400" dirty="0"/>
              <a:t>.       </a:t>
            </a:r>
            <a:r>
              <a:rPr lang="sk-SK" altLang="ja-JP" sz="2400" dirty="0" err="1"/>
              <a:t>aton</a:t>
            </a:r>
            <a:r>
              <a:rPr lang="sk-SK" altLang="ja-JP" sz="2400" dirty="0"/>
              <a:t>. – </a:t>
            </a:r>
            <a:r>
              <a:rPr lang="sk-SK" altLang="ja-JP" sz="2400" dirty="0">
                <a:solidFill>
                  <a:srgbClr val="FF0000"/>
                </a:solidFill>
              </a:rPr>
              <a:t>klesá </a:t>
            </a:r>
            <a:r>
              <a:rPr lang="sk-SK" altLang="ja-JP" sz="2400" dirty="0" err="1">
                <a:solidFill>
                  <a:srgbClr val="FF0000"/>
                </a:solidFill>
              </a:rPr>
              <a:t>ke</a:t>
            </a:r>
            <a:r>
              <a:rPr lang="sk-SK" altLang="ja-JP" sz="2400" dirty="0">
                <a:solidFill>
                  <a:srgbClr val="FF0000"/>
                </a:solidFill>
              </a:rPr>
              <a:t> konci </a:t>
            </a:r>
            <a:r>
              <a:rPr lang="sk-SK" altLang="ja-JP" sz="2400" dirty="0" err="1">
                <a:solidFill>
                  <a:srgbClr val="FF0000"/>
                </a:solidFill>
              </a:rPr>
              <a:t>věty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b="1" dirty="0" err="1">
                <a:solidFill>
                  <a:schemeClr val="accent2">
                    <a:lumMod val="50000"/>
                  </a:schemeClr>
                </a:solidFill>
              </a:rPr>
              <a:t>Příklady</a:t>
            </a:r>
            <a:r>
              <a:rPr lang="sk-SK" altLang="ja-JP" sz="4000" b="1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prototona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sk-SK" altLang="ja-JP" sz="4000" u="sng" dirty="0" err="1"/>
              <a:t>opyt.zájm</a:t>
            </a:r>
            <a:r>
              <a:rPr lang="sk-SK" altLang="ja-JP" sz="4000" dirty="0"/>
              <a:t>.; </a:t>
            </a:r>
            <a:r>
              <a:rPr lang="sk-SK" altLang="ja-JP" sz="4000" b="1" dirty="0"/>
              <a:t>ka</a:t>
            </a:r>
            <a:r>
              <a:rPr lang="sk-SK" altLang="ja-JP" sz="4000" dirty="0"/>
              <a:t>re, </a:t>
            </a:r>
            <a:r>
              <a:rPr lang="sk-SK" altLang="ja-JP" sz="4000" b="1" dirty="0" err="1"/>
              <a:t>ka</a:t>
            </a:r>
            <a:r>
              <a:rPr lang="sk-SK" altLang="ja-JP" sz="4000" dirty="0" err="1"/>
              <a:t>nodžo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mezotona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sk-SK" altLang="ja-JP" sz="4000" u="sng" dirty="0"/>
              <a:t>často </a:t>
            </a:r>
            <a:r>
              <a:rPr lang="sk-SK" altLang="ja-JP" sz="4000" u="sng" dirty="0" err="1"/>
              <a:t>SJ</a:t>
            </a:r>
            <a:r>
              <a:rPr lang="sk-SK" altLang="ja-JP" sz="4000" u="sng" dirty="0"/>
              <a:t> </a:t>
            </a:r>
            <a:r>
              <a:rPr lang="sk-SK" altLang="ja-JP" sz="4000" u="sng" dirty="0" err="1"/>
              <a:t>slož</a:t>
            </a:r>
            <a:r>
              <a:rPr lang="sk-SK" altLang="ja-JP" sz="4000" dirty="0"/>
              <a:t>.(</a:t>
            </a:r>
            <a:r>
              <a:rPr lang="sk-SK" altLang="ja-JP" sz="4000" dirty="0" err="1"/>
              <a:t>benkjoo-</a:t>
            </a:r>
            <a:r>
              <a:rPr lang="sk-SK" altLang="ja-JP" sz="4000" b="1" dirty="0" err="1"/>
              <a:t>dži</a:t>
            </a:r>
            <a:r>
              <a:rPr lang="sk-SK" altLang="ja-JP" sz="4000" dirty="0" err="1"/>
              <a:t>ki</a:t>
            </a:r>
            <a:r>
              <a:rPr lang="sk-SK" altLang="ja-JP" sz="4000" dirty="0"/>
              <a:t>);</a:t>
            </a:r>
            <a:r>
              <a:rPr lang="sk-SK" altLang="ja-JP" sz="4000" dirty="0" err="1"/>
              <a:t>ko</a:t>
            </a:r>
            <a:r>
              <a:rPr lang="sk-SK" altLang="ja-JP" sz="4000" b="1" dirty="0" err="1"/>
              <a:t>ko</a:t>
            </a:r>
            <a:r>
              <a:rPr lang="sk-SK" altLang="ja-JP" sz="4000" dirty="0" err="1"/>
              <a:t>ro,ni</a:t>
            </a:r>
            <a:r>
              <a:rPr lang="sk-SK" altLang="ja-JP" sz="4000" b="1" dirty="0" err="1"/>
              <a:t>ho</a:t>
            </a:r>
            <a:r>
              <a:rPr lang="sk-SK" altLang="ja-JP" sz="4000" dirty="0" err="1"/>
              <a:t>n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oxytona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atona</a:t>
            </a:r>
            <a:endParaRPr lang="cs-CZ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593958-2F90-46F4-9083-E55187D35D44}"/>
              </a:ext>
            </a:extLst>
          </p:cNvPr>
          <p:cNvCxnSpPr/>
          <p:nvPr/>
        </p:nvCxnSpPr>
        <p:spPr>
          <a:xfrm>
            <a:off x="1464816" y="1535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396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224C-95F8-4D89-AC87-46CD079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356248"/>
            <a:ext cx="10515600" cy="390503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</a:t>
            </a:r>
            <a:br>
              <a:rPr lang="cs-CZ" dirty="0"/>
            </a:br>
            <a:br>
              <a:rPr lang="cs-CZ" dirty="0"/>
            </a:br>
            <a:r>
              <a:rPr lang="ja-JP" altLang="en-US" sz="4000" b="1" dirty="0"/>
              <a:t>い</a:t>
            </a:r>
            <a:r>
              <a:rPr lang="ja-JP" altLang="en-US" sz="4000" dirty="0"/>
              <a:t>つも  もくひょうを</a:t>
            </a:r>
            <a:r>
              <a:rPr lang="ja-JP" altLang="en-US" sz="4000" b="1" dirty="0"/>
              <a:t>も</a:t>
            </a:r>
            <a:r>
              <a:rPr lang="ja-JP" altLang="en-US" sz="4000" dirty="0"/>
              <a:t>ってべんきょうしている</a:t>
            </a:r>
            <a:br>
              <a:rPr lang="en-GB" altLang="ja-JP" sz="4000" dirty="0"/>
            </a:br>
            <a:r>
              <a:rPr lang="en-GB" altLang="ja-JP" sz="2800" dirty="0" err="1"/>
              <a:t>opyt.z</a:t>
            </a:r>
            <a:r>
              <a:rPr lang="sk-SK" altLang="ja-JP" sz="2800" dirty="0" err="1"/>
              <a:t>ájm</a:t>
            </a:r>
            <a:r>
              <a:rPr lang="sk-SK" altLang="ja-JP" sz="2800" dirty="0"/>
              <a:t>. 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</a:t>
            </a:r>
            <a:r>
              <a:rPr lang="sk-SK" altLang="ja-JP" sz="2800" dirty="0" err="1"/>
              <a:t>substantivum</a:t>
            </a:r>
            <a:r>
              <a:rPr lang="sk-SK" altLang="ja-JP" sz="2800" dirty="0"/>
              <a:t>             sloveso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sloveso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b="1" dirty="0" err="1"/>
              <a:t>í</a:t>
            </a:r>
            <a:r>
              <a:rPr lang="sk-SK" altLang="ja-JP" sz="2400" dirty="0" err="1"/>
              <a:t>cumo</a:t>
            </a:r>
            <a:r>
              <a:rPr lang="sk-SK" altLang="ja-JP" sz="2400" dirty="0"/>
              <a:t>                   </a:t>
            </a:r>
            <a:r>
              <a:rPr lang="sk-SK" altLang="ja-JP" sz="2400" dirty="0" err="1"/>
              <a:t>mokuhjoo</a:t>
            </a:r>
            <a:r>
              <a:rPr lang="sk-SK" altLang="ja-JP" sz="2400" dirty="0"/>
              <a:t>-o                         </a:t>
            </a:r>
            <a:r>
              <a:rPr lang="sk-SK" altLang="ja-JP" sz="2400" b="1" dirty="0" err="1"/>
              <a:t>mó</a:t>
            </a:r>
            <a:r>
              <a:rPr lang="sk-SK" altLang="ja-JP" sz="2400" dirty="0" err="1"/>
              <a:t>tte</a:t>
            </a:r>
            <a:r>
              <a:rPr lang="sk-SK" altLang="ja-JP" sz="2400" dirty="0"/>
              <a:t>            </a:t>
            </a:r>
            <a:r>
              <a:rPr lang="sk-SK" altLang="ja-JP" sz="2400" baseline="30000" dirty="0"/>
              <a:t> </a:t>
            </a:r>
            <a:r>
              <a:rPr lang="sk-SK" altLang="ja-JP" sz="2400" dirty="0" err="1"/>
              <a:t>benkjoo</a:t>
            </a:r>
            <a:r>
              <a:rPr lang="sk-SK" altLang="ja-JP" sz="2400" dirty="0"/>
              <a:t>-šite </a:t>
            </a:r>
            <a:r>
              <a:rPr lang="sk-SK" altLang="ja-JP" sz="2400" dirty="0" err="1"/>
              <a:t>iru</a:t>
            </a:r>
            <a:br>
              <a:rPr lang="sk-SK" altLang="ja-JP" sz="2400" dirty="0"/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dirty="0" err="1"/>
              <a:t>prototonické</a:t>
            </a:r>
            <a:r>
              <a:rPr lang="sk-SK" altLang="ja-JP" sz="2400" dirty="0"/>
              <a:t>       </a:t>
            </a:r>
            <a:r>
              <a:rPr lang="sk-SK" altLang="ja-JP" sz="2400" dirty="0" err="1"/>
              <a:t>atonické</a:t>
            </a:r>
            <a:r>
              <a:rPr lang="sk-SK" altLang="ja-JP" sz="2400" dirty="0"/>
              <a:t>                                </a:t>
            </a:r>
            <a:r>
              <a:rPr lang="sk-SK" altLang="ja-JP" sz="2400" dirty="0" err="1"/>
              <a:t>prototon</a:t>
            </a:r>
            <a:r>
              <a:rPr lang="sk-SK" altLang="ja-JP" sz="2400" dirty="0"/>
              <a:t>.       </a:t>
            </a:r>
            <a:r>
              <a:rPr lang="sk-SK" altLang="ja-JP" sz="2400" dirty="0" err="1"/>
              <a:t>aton</a:t>
            </a:r>
            <a:r>
              <a:rPr lang="sk-SK" altLang="ja-JP" sz="2400" dirty="0"/>
              <a:t>. – </a:t>
            </a:r>
            <a:r>
              <a:rPr lang="sk-SK" altLang="ja-JP" sz="2400" dirty="0">
                <a:solidFill>
                  <a:srgbClr val="FF0000"/>
                </a:solidFill>
              </a:rPr>
              <a:t>klesá </a:t>
            </a:r>
            <a:r>
              <a:rPr lang="sk-SK" altLang="ja-JP" sz="2400" dirty="0" err="1">
                <a:solidFill>
                  <a:srgbClr val="FF0000"/>
                </a:solidFill>
              </a:rPr>
              <a:t>ke</a:t>
            </a:r>
            <a:r>
              <a:rPr lang="sk-SK" altLang="ja-JP" sz="2400" dirty="0">
                <a:solidFill>
                  <a:srgbClr val="FF0000"/>
                </a:solidFill>
              </a:rPr>
              <a:t> konci </a:t>
            </a:r>
            <a:r>
              <a:rPr lang="sk-SK" altLang="ja-JP" sz="2400" dirty="0" err="1">
                <a:solidFill>
                  <a:srgbClr val="FF0000"/>
                </a:solidFill>
              </a:rPr>
              <a:t>věty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b="1" dirty="0" err="1">
                <a:solidFill>
                  <a:schemeClr val="accent2">
                    <a:lumMod val="50000"/>
                  </a:schemeClr>
                </a:solidFill>
              </a:rPr>
              <a:t>Příklady</a:t>
            </a:r>
            <a:r>
              <a:rPr lang="sk-SK" altLang="ja-JP" sz="4000" b="1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prototona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sk-SK" altLang="ja-JP" sz="4000" u="sng" dirty="0" err="1"/>
              <a:t>opyt.zájm</a:t>
            </a:r>
            <a:r>
              <a:rPr lang="sk-SK" altLang="ja-JP" sz="4000" dirty="0"/>
              <a:t>.; </a:t>
            </a:r>
            <a:r>
              <a:rPr lang="sk-SK" altLang="ja-JP" sz="4000" b="1" dirty="0"/>
              <a:t>ka</a:t>
            </a:r>
            <a:r>
              <a:rPr lang="sk-SK" altLang="ja-JP" sz="4000" dirty="0"/>
              <a:t>re, </a:t>
            </a:r>
            <a:r>
              <a:rPr lang="sk-SK" altLang="ja-JP" sz="4000" b="1" dirty="0" err="1"/>
              <a:t>ka</a:t>
            </a:r>
            <a:r>
              <a:rPr lang="sk-SK" altLang="ja-JP" sz="4000" dirty="0" err="1"/>
              <a:t>nodžo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mezotona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sk-SK" altLang="ja-JP" sz="4000" u="sng" dirty="0"/>
              <a:t>často </a:t>
            </a:r>
            <a:r>
              <a:rPr lang="sk-SK" altLang="ja-JP" sz="4000" u="sng" dirty="0" err="1"/>
              <a:t>SJ</a:t>
            </a:r>
            <a:r>
              <a:rPr lang="sk-SK" altLang="ja-JP" sz="4000" u="sng" dirty="0"/>
              <a:t> </a:t>
            </a:r>
            <a:r>
              <a:rPr lang="sk-SK" altLang="ja-JP" sz="4000" u="sng" dirty="0" err="1"/>
              <a:t>slož</a:t>
            </a:r>
            <a:r>
              <a:rPr lang="sk-SK" altLang="ja-JP" sz="4000" u="sng" dirty="0"/>
              <a:t>.</a:t>
            </a:r>
            <a:r>
              <a:rPr lang="sk-SK" altLang="ja-JP" sz="4000" dirty="0"/>
              <a:t>(</a:t>
            </a:r>
            <a:r>
              <a:rPr lang="sk-SK" altLang="ja-JP" sz="4000" dirty="0" err="1"/>
              <a:t>benkjoo-</a:t>
            </a:r>
            <a:r>
              <a:rPr lang="sk-SK" altLang="ja-JP" sz="4000" b="1" dirty="0" err="1"/>
              <a:t>dži</a:t>
            </a:r>
            <a:r>
              <a:rPr lang="sk-SK" altLang="ja-JP" sz="4000" dirty="0" err="1"/>
              <a:t>ki</a:t>
            </a:r>
            <a:r>
              <a:rPr lang="sk-SK" altLang="ja-JP" sz="4000" dirty="0"/>
              <a:t>);</a:t>
            </a:r>
            <a:r>
              <a:rPr lang="sk-SK" altLang="ja-JP" sz="4000" dirty="0" err="1"/>
              <a:t>ko</a:t>
            </a:r>
            <a:r>
              <a:rPr lang="sk-SK" altLang="ja-JP" sz="4000" b="1" dirty="0" err="1"/>
              <a:t>ko</a:t>
            </a:r>
            <a:r>
              <a:rPr lang="sk-SK" altLang="ja-JP" sz="4000" dirty="0" err="1"/>
              <a:t>ro,ni</a:t>
            </a:r>
            <a:r>
              <a:rPr lang="sk-SK" altLang="ja-JP" sz="4000" b="1" dirty="0" err="1"/>
              <a:t>ho</a:t>
            </a:r>
            <a:r>
              <a:rPr lang="sk-SK" altLang="ja-JP" sz="4000" dirty="0" err="1"/>
              <a:t>n</a:t>
            </a:r>
            <a:r>
              <a:rPr lang="sk-SK" altLang="ja-JP" sz="4000" dirty="0"/>
              <a:t> </a:t>
            </a: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oxytona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sk-SK" altLang="ja-JP" sz="4000" dirty="0" err="1"/>
              <a:t>ko</a:t>
            </a:r>
            <a:r>
              <a:rPr lang="sk-SK" altLang="ja-JP" sz="4000" b="1" dirty="0" err="1"/>
              <a:t>to</a:t>
            </a:r>
            <a:r>
              <a:rPr lang="sk-SK" altLang="ja-JP" sz="4000" dirty="0"/>
              <a:t>, </a:t>
            </a:r>
            <a:r>
              <a:rPr lang="sk-SK" altLang="ja-JP" sz="4000" dirty="0" err="1"/>
              <a:t>mo</a:t>
            </a:r>
            <a:r>
              <a:rPr lang="sk-SK" altLang="ja-JP" sz="4000" b="1" dirty="0" err="1"/>
              <a:t>no</a:t>
            </a:r>
            <a:r>
              <a:rPr lang="sk-SK" altLang="ja-JP" sz="4000" dirty="0"/>
              <a:t>, </a:t>
            </a:r>
            <a:r>
              <a:rPr lang="sk-SK" altLang="ja-JP" sz="4000" dirty="0" err="1"/>
              <a:t>koto</a:t>
            </a:r>
            <a:r>
              <a:rPr lang="sk-SK" altLang="ja-JP" sz="4000" b="1" dirty="0" err="1"/>
              <a:t>ba</a:t>
            </a:r>
            <a:r>
              <a:rPr lang="sk-SK" altLang="ja-JP" sz="4000" dirty="0"/>
              <a:t>, </a:t>
            </a:r>
            <a:r>
              <a:rPr lang="sk-SK" altLang="ja-JP" sz="4000" dirty="0" err="1"/>
              <a:t>ata</a:t>
            </a:r>
            <a:r>
              <a:rPr lang="sk-SK" altLang="ja-JP" sz="4000" b="1" dirty="0" err="1"/>
              <a:t>ma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atona</a:t>
            </a:r>
            <a:endParaRPr lang="cs-CZ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593958-2F90-46F4-9083-E55187D35D44}"/>
              </a:ext>
            </a:extLst>
          </p:cNvPr>
          <p:cNvCxnSpPr/>
          <p:nvPr/>
        </p:nvCxnSpPr>
        <p:spPr>
          <a:xfrm>
            <a:off x="1464816" y="1535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821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224C-95F8-4D89-AC87-46CD079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356248"/>
            <a:ext cx="10515600" cy="390503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</a:t>
            </a:r>
            <a:br>
              <a:rPr lang="cs-CZ" dirty="0"/>
            </a:br>
            <a:r>
              <a:rPr lang="cs-CZ" dirty="0"/>
              <a:t>(audio 2, </a:t>
            </a:r>
            <a:r>
              <a:rPr lang="cs-CZ" dirty="0" err="1"/>
              <a:t>Q9</a:t>
            </a:r>
            <a:r>
              <a:rPr lang="cs-CZ" dirty="0"/>
              <a:t>)</a:t>
            </a:r>
            <a:br>
              <a:rPr lang="cs-CZ" dirty="0"/>
            </a:br>
            <a:r>
              <a:rPr lang="ja-JP" altLang="en-US" sz="4000" dirty="0"/>
              <a:t>いつも  もくひょうをもってべんきょうしている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800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endParaRPr lang="cs-CZ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593958-2F90-46F4-9083-E55187D35D44}"/>
              </a:ext>
            </a:extLst>
          </p:cNvPr>
          <p:cNvCxnSpPr/>
          <p:nvPr/>
        </p:nvCxnSpPr>
        <p:spPr>
          <a:xfrm>
            <a:off x="1464816" y="1535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60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224C-95F8-4D89-AC87-46CD079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356248"/>
            <a:ext cx="10515600" cy="390503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</a:t>
            </a:r>
            <a:br>
              <a:rPr lang="cs-CZ" dirty="0"/>
            </a:br>
            <a:br>
              <a:rPr lang="cs-CZ" dirty="0"/>
            </a:br>
            <a:r>
              <a:rPr lang="ja-JP" altLang="en-US" sz="4000" b="1" dirty="0"/>
              <a:t>い</a:t>
            </a:r>
            <a:r>
              <a:rPr lang="ja-JP" altLang="en-US" sz="4000" dirty="0"/>
              <a:t>つも  もくひょうを</a:t>
            </a:r>
            <a:r>
              <a:rPr lang="ja-JP" altLang="en-US" sz="4000" b="1" dirty="0"/>
              <a:t>も</a:t>
            </a:r>
            <a:r>
              <a:rPr lang="ja-JP" altLang="en-US" sz="4000" dirty="0"/>
              <a:t>ってべんきょうしている</a:t>
            </a:r>
            <a:br>
              <a:rPr lang="en-GB" altLang="ja-JP" sz="4000" dirty="0"/>
            </a:br>
            <a:r>
              <a:rPr lang="en-GB" altLang="ja-JP" sz="2800" dirty="0" err="1"/>
              <a:t>opyt.z</a:t>
            </a:r>
            <a:r>
              <a:rPr lang="sk-SK" altLang="ja-JP" sz="2800" dirty="0" err="1"/>
              <a:t>ájm</a:t>
            </a:r>
            <a:r>
              <a:rPr lang="sk-SK" altLang="ja-JP" sz="2800" dirty="0"/>
              <a:t>. 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</a:t>
            </a:r>
            <a:r>
              <a:rPr lang="sk-SK" altLang="ja-JP" sz="2800" dirty="0" err="1"/>
              <a:t>substantivum</a:t>
            </a:r>
            <a:r>
              <a:rPr lang="sk-SK" altLang="ja-JP" sz="2800" dirty="0"/>
              <a:t>             sloveso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sloveso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b="1" dirty="0" err="1"/>
              <a:t>í</a:t>
            </a:r>
            <a:r>
              <a:rPr lang="sk-SK" altLang="ja-JP" sz="2400" dirty="0" err="1"/>
              <a:t>cumo</a:t>
            </a:r>
            <a:r>
              <a:rPr lang="sk-SK" altLang="ja-JP" sz="2400" dirty="0"/>
              <a:t>                   </a:t>
            </a:r>
            <a:r>
              <a:rPr lang="sk-SK" altLang="ja-JP" sz="2400" dirty="0" err="1"/>
              <a:t>mokuhjoo</a:t>
            </a:r>
            <a:r>
              <a:rPr lang="sk-SK" altLang="ja-JP" sz="2400" dirty="0"/>
              <a:t>-o                         </a:t>
            </a:r>
            <a:r>
              <a:rPr lang="sk-SK" altLang="ja-JP" sz="2400" b="1" dirty="0" err="1"/>
              <a:t>mó</a:t>
            </a:r>
            <a:r>
              <a:rPr lang="sk-SK" altLang="ja-JP" sz="2400" dirty="0" err="1"/>
              <a:t>tte</a:t>
            </a:r>
            <a:r>
              <a:rPr lang="sk-SK" altLang="ja-JP" sz="2400" dirty="0"/>
              <a:t>            </a:t>
            </a:r>
            <a:r>
              <a:rPr lang="sk-SK" altLang="ja-JP" sz="2400" baseline="30000" dirty="0"/>
              <a:t> </a:t>
            </a:r>
            <a:r>
              <a:rPr lang="sk-SK" altLang="ja-JP" sz="2400" dirty="0" err="1"/>
              <a:t>benkjoo</a:t>
            </a:r>
            <a:r>
              <a:rPr lang="sk-SK" altLang="ja-JP" sz="2400" dirty="0"/>
              <a:t>-šite </a:t>
            </a:r>
            <a:r>
              <a:rPr lang="sk-SK" altLang="ja-JP" sz="2400" dirty="0" err="1"/>
              <a:t>iru</a:t>
            </a:r>
            <a:br>
              <a:rPr lang="sk-SK" altLang="ja-JP" sz="2400" dirty="0"/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dirty="0" err="1"/>
              <a:t>prototonické</a:t>
            </a:r>
            <a:r>
              <a:rPr lang="sk-SK" altLang="ja-JP" sz="2400" dirty="0"/>
              <a:t>       </a:t>
            </a:r>
            <a:r>
              <a:rPr lang="sk-SK" altLang="ja-JP" sz="2400" dirty="0" err="1"/>
              <a:t>atonické</a:t>
            </a:r>
            <a:r>
              <a:rPr lang="sk-SK" altLang="ja-JP" sz="2400" dirty="0"/>
              <a:t>                                </a:t>
            </a:r>
            <a:r>
              <a:rPr lang="sk-SK" altLang="ja-JP" sz="2400" dirty="0" err="1"/>
              <a:t>prototon</a:t>
            </a:r>
            <a:r>
              <a:rPr lang="sk-SK" altLang="ja-JP" sz="2400" dirty="0"/>
              <a:t>.       </a:t>
            </a:r>
            <a:r>
              <a:rPr lang="sk-SK" altLang="ja-JP" sz="2400" dirty="0" err="1"/>
              <a:t>aton</a:t>
            </a:r>
            <a:r>
              <a:rPr lang="sk-SK" altLang="ja-JP" sz="2400" dirty="0"/>
              <a:t>. – </a:t>
            </a:r>
            <a:r>
              <a:rPr lang="sk-SK" altLang="ja-JP" sz="2400" dirty="0">
                <a:solidFill>
                  <a:srgbClr val="FF0000"/>
                </a:solidFill>
              </a:rPr>
              <a:t>klesá </a:t>
            </a:r>
            <a:r>
              <a:rPr lang="sk-SK" altLang="ja-JP" sz="2400" dirty="0" err="1">
                <a:solidFill>
                  <a:srgbClr val="FF0000"/>
                </a:solidFill>
              </a:rPr>
              <a:t>ke</a:t>
            </a:r>
            <a:r>
              <a:rPr lang="sk-SK" altLang="ja-JP" sz="2400" dirty="0">
                <a:solidFill>
                  <a:srgbClr val="FF0000"/>
                </a:solidFill>
              </a:rPr>
              <a:t> konci </a:t>
            </a:r>
            <a:r>
              <a:rPr lang="sk-SK" altLang="ja-JP" sz="2400" dirty="0" err="1">
                <a:solidFill>
                  <a:srgbClr val="FF0000"/>
                </a:solidFill>
              </a:rPr>
              <a:t>věty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b="1" dirty="0" err="1">
                <a:solidFill>
                  <a:schemeClr val="accent2">
                    <a:lumMod val="50000"/>
                  </a:schemeClr>
                </a:solidFill>
              </a:rPr>
              <a:t>Příklady</a:t>
            </a:r>
            <a:r>
              <a:rPr lang="sk-SK" altLang="ja-JP" sz="4000" b="1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prototona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sk-SK" altLang="ja-JP" sz="4000" u="sng" dirty="0" err="1"/>
              <a:t>opyt.zájm</a:t>
            </a:r>
            <a:r>
              <a:rPr lang="sk-SK" altLang="ja-JP" sz="4000" dirty="0"/>
              <a:t>.; </a:t>
            </a:r>
            <a:r>
              <a:rPr lang="sk-SK" altLang="ja-JP" sz="4000" b="1" dirty="0"/>
              <a:t>ka</a:t>
            </a:r>
            <a:r>
              <a:rPr lang="sk-SK" altLang="ja-JP" sz="4000" dirty="0"/>
              <a:t>re, </a:t>
            </a:r>
            <a:r>
              <a:rPr lang="sk-SK" altLang="ja-JP" sz="4000" b="1" dirty="0" err="1"/>
              <a:t>ka</a:t>
            </a:r>
            <a:r>
              <a:rPr lang="sk-SK" altLang="ja-JP" sz="4000" dirty="0" err="1"/>
              <a:t>nodžo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mezotona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sk-SK" altLang="ja-JP" sz="4000" u="sng" dirty="0"/>
              <a:t>často </a:t>
            </a:r>
            <a:r>
              <a:rPr lang="sk-SK" altLang="ja-JP" sz="4000" u="sng" dirty="0" err="1"/>
              <a:t>SJ</a:t>
            </a:r>
            <a:r>
              <a:rPr lang="sk-SK" altLang="ja-JP" sz="4000" u="sng" dirty="0"/>
              <a:t> </a:t>
            </a:r>
            <a:r>
              <a:rPr lang="sk-SK" altLang="ja-JP" sz="4000" u="sng" dirty="0" err="1"/>
              <a:t>slož</a:t>
            </a:r>
            <a:r>
              <a:rPr lang="sk-SK" altLang="ja-JP" sz="4000" u="sng" dirty="0"/>
              <a:t>.</a:t>
            </a:r>
            <a:r>
              <a:rPr lang="sk-SK" altLang="ja-JP" sz="4000" dirty="0"/>
              <a:t>(</a:t>
            </a:r>
            <a:r>
              <a:rPr lang="sk-SK" altLang="ja-JP" sz="4000" dirty="0" err="1"/>
              <a:t>benkjoo-</a:t>
            </a:r>
            <a:r>
              <a:rPr lang="sk-SK" altLang="ja-JP" sz="4000" b="1" dirty="0" err="1"/>
              <a:t>dži</a:t>
            </a:r>
            <a:r>
              <a:rPr lang="sk-SK" altLang="ja-JP" sz="4000" dirty="0" err="1"/>
              <a:t>ki</a:t>
            </a:r>
            <a:r>
              <a:rPr lang="sk-SK" altLang="ja-JP" sz="4000" dirty="0"/>
              <a:t>);</a:t>
            </a:r>
            <a:r>
              <a:rPr lang="sk-SK" altLang="ja-JP" sz="4000" dirty="0" err="1"/>
              <a:t>ko</a:t>
            </a:r>
            <a:r>
              <a:rPr lang="sk-SK" altLang="ja-JP" sz="4000" b="1" dirty="0" err="1"/>
              <a:t>ko</a:t>
            </a:r>
            <a:r>
              <a:rPr lang="sk-SK" altLang="ja-JP" sz="4000" dirty="0" err="1"/>
              <a:t>ro,ni</a:t>
            </a:r>
            <a:r>
              <a:rPr lang="sk-SK" altLang="ja-JP" sz="4000" b="1" dirty="0" err="1"/>
              <a:t>ho</a:t>
            </a:r>
            <a:r>
              <a:rPr lang="sk-SK" altLang="ja-JP" sz="4000" dirty="0" err="1"/>
              <a:t>n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oxytona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sk-SK" altLang="ja-JP" sz="4000" dirty="0" err="1"/>
              <a:t>ko</a:t>
            </a:r>
            <a:r>
              <a:rPr lang="sk-SK" altLang="ja-JP" sz="4000" b="1" dirty="0" err="1"/>
              <a:t>to</a:t>
            </a:r>
            <a:r>
              <a:rPr lang="sk-SK" altLang="ja-JP" sz="4000" dirty="0"/>
              <a:t>, </a:t>
            </a:r>
            <a:r>
              <a:rPr lang="sk-SK" altLang="ja-JP" sz="4000" dirty="0" err="1"/>
              <a:t>mo</a:t>
            </a:r>
            <a:r>
              <a:rPr lang="sk-SK" altLang="ja-JP" sz="4000" b="1" dirty="0" err="1"/>
              <a:t>no</a:t>
            </a:r>
            <a:r>
              <a:rPr lang="sk-SK" altLang="ja-JP" sz="4000" dirty="0"/>
              <a:t>, </a:t>
            </a:r>
            <a:r>
              <a:rPr lang="sk-SK" altLang="ja-JP" sz="4000" dirty="0" err="1"/>
              <a:t>koto</a:t>
            </a:r>
            <a:r>
              <a:rPr lang="sk-SK" altLang="ja-JP" sz="4000" b="1" dirty="0" err="1"/>
              <a:t>ba</a:t>
            </a:r>
            <a:r>
              <a:rPr lang="sk-SK" altLang="ja-JP" sz="4000" dirty="0"/>
              <a:t>, </a:t>
            </a:r>
            <a:r>
              <a:rPr lang="sk-SK" altLang="ja-JP" sz="4000" dirty="0" err="1"/>
              <a:t>ata</a:t>
            </a:r>
            <a:r>
              <a:rPr lang="sk-SK" altLang="ja-JP" sz="4000" b="1" dirty="0" err="1"/>
              <a:t>ma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atona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sk-SK" altLang="ja-JP" sz="4000" u="sng" dirty="0"/>
              <a:t>mnoho </a:t>
            </a:r>
            <a:r>
              <a:rPr lang="sk-SK" altLang="ja-JP" sz="4000" u="sng" dirty="0" err="1"/>
              <a:t>SJ</a:t>
            </a:r>
            <a:r>
              <a:rPr lang="sk-SK" altLang="ja-JP" sz="4000" u="sng" dirty="0"/>
              <a:t> </a:t>
            </a:r>
            <a:r>
              <a:rPr lang="sk-SK" altLang="ja-JP" sz="4000" dirty="0"/>
              <a:t>(</a:t>
            </a:r>
            <a:r>
              <a:rPr lang="sk-SK" sz="3600" baseline="30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sk-SK" altLang="ja-JP" sz="4000" dirty="0" err="1"/>
              <a:t>benkjoo</a:t>
            </a:r>
            <a:r>
              <a:rPr lang="sk-SK" altLang="ja-JP" sz="4000" dirty="0"/>
              <a:t>); </a:t>
            </a:r>
            <a:r>
              <a:rPr lang="sk-SK" sz="4000" baseline="30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sk-SK" altLang="ja-JP" sz="4000" dirty="0" err="1"/>
              <a:t>nihongo</a:t>
            </a:r>
            <a:r>
              <a:rPr lang="sk-SK" altLang="ja-JP" sz="4000" dirty="0"/>
              <a:t>, </a:t>
            </a:r>
            <a:r>
              <a:rPr lang="sk-SK" sz="4000" baseline="30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sk-SK" altLang="ja-JP" sz="4000" dirty="0" err="1"/>
              <a:t>kodomo</a:t>
            </a:r>
            <a:endParaRPr lang="cs-CZ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593958-2F90-46F4-9083-E55187D35D44}"/>
              </a:ext>
            </a:extLst>
          </p:cNvPr>
          <p:cNvCxnSpPr/>
          <p:nvPr/>
        </p:nvCxnSpPr>
        <p:spPr>
          <a:xfrm>
            <a:off x="1464816" y="1535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7453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224C-95F8-4D89-AC87-46CD079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356248"/>
            <a:ext cx="10515600" cy="390503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</a:t>
            </a:r>
            <a:br>
              <a:rPr lang="cs-CZ" dirty="0"/>
            </a:br>
            <a:br>
              <a:rPr lang="cs-CZ" dirty="0"/>
            </a:br>
            <a:r>
              <a:rPr lang="ja-JP" altLang="en-US" sz="4000" b="1" dirty="0"/>
              <a:t>い</a:t>
            </a:r>
            <a:r>
              <a:rPr lang="ja-JP" altLang="en-US" sz="4000" dirty="0"/>
              <a:t>つも  もくひょうを</a:t>
            </a:r>
            <a:r>
              <a:rPr lang="ja-JP" altLang="en-US" sz="4000" b="1" dirty="0"/>
              <a:t>も</a:t>
            </a:r>
            <a:r>
              <a:rPr lang="ja-JP" altLang="en-US" sz="4000" dirty="0"/>
              <a:t>ってべんきょうしている</a:t>
            </a:r>
            <a:br>
              <a:rPr lang="en-GB" altLang="ja-JP" sz="4000" dirty="0"/>
            </a:br>
            <a:r>
              <a:rPr lang="en-GB" altLang="ja-JP" sz="2800" dirty="0" err="1"/>
              <a:t>opyt.z</a:t>
            </a:r>
            <a:r>
              <a:rPr lang="sk-SK" altLang="ja-JP" sz="2800" dirty="0" err="1"/>
              <a:t>ájm</a:t>
            </a:r>
            <a:r>
              <a:rPr lang="sk-SK" altLang="ja-JP" sz="2800" dirty="0"/>
              <a:t>. 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</a:t>
            </a:r>
            <a:r>
              <a:rPr lang="sk-SK" altLang="ja-JP" sz="2800" dirty="0" err="1"/>
              <a:t>substantivum</a:t>
            </a:r>
            <a:r>
              <a:rPr lang="sk-SK" altLang="ja-JP" sz="2800" dirty="0"/>
              <a:t>             sloveso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sloveso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b="1" dirty="0" err="1"/>
              <a:t>í</a:t>
            </a:r>
            <a:r>
              <a:rPr lang="sk-SK" altLang="ja-JP" sz="2400" dirty="0" err="1"/>
              <a:t>cumo</a:t>
            </a:r>
            <a:r>
              <a:rPr lang="sk-SK" altLang="ja-JP" sz="2400" dirty="0"/>
              <a:t>                   </a:t>
            </a:r>
            <a:r>
              <a:rPr lang="sk-SK" altLang="ja-JP" sz="2400" dirty="0" err="1"/>
              <a:t>mokuhjoo</a:t>
            </a:r>
            <a:r>
              <a:rPr lang="sk-SK" altLang="ja-JP" sz="2400" dirty="0"/>
              <a:t>-o                         </a:t>
            </a:r>
            <a:r>
              <a:rPr lang="sk-SK" altLang="ja-JP" sz="2400" b="1" dirty="0" err="1"/>
              <a:t>mó</a:t>
            </a:r>
            <a:r>
              <a:rPr lang="sk-SK" altLang="ja-JP" sz="2400" dirty="0" err="1"/>
              <a:t>tte</a:t>
            </a:r>
            <a:r>
              <a:rPr lang="sk-SK" altLang="ja-JP" sz="2400" dirty="0"/>
              <a:t>            </a:t>
            </a:r>
            <a:r>
              <a:rPr lang="sk-SK" altLang="ja-JP" sz="2400" baseline="30000" dirty="0"/>
              <a:t> </a:t>
            </a:r>
            <a:r>
              <a:rPr lang="sk-SK" altLang="ja-JP" sz="2400" dirty="0" err="1"/>
              <a:t>benkjoo</a:t>
            </a:r>
            <a:r>
              <a:rPr lang="sk-SK" altLang="ja-JP" sz="2400" dirty="0"/>
              <a:t>-šite </a:t>
            </a:r>
            <a:r>
              <a:rPr lang="sk-SK" altLang="ja-JP" sz="2400" dirty="0" err="1"/>
              <a:t>iru</a:t>
            </a:r>
            <a:br>
              <a:rPr lang="sk-SK" altLang="ja-JP" sz="2400" dirty="0"/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dirty="0" err="1"/>
              <a:t>prototonické</a:t>
            </a:r>
            <a:r>
              <a:rPr lang="sk-SK" altLang="ja-JP" sz="2400" dirty="0"/>
              <a:t>       </a:t>
            </a:r>
            <a:r>
              <a:rPr lang="sk-SK" altLang="ja-JP" sz="2400" dirty="0" err="1"/>
              <a:t>atonické</a:t>
            </a:r>
            <a:r>
              <a:rPr lang="sk-SK" altLang="ja-JP" sz="2400" dirty="0"/>
              <a:t>                                </a:t>
            </a:r>
            <a:r>
              <a:rPr lang="sk-SK" altLang="ja-JP" sz="2400" dirty="0" err="1"/>
              <a:t>prototon</a:t>
            </a:r>
            <a:r>
              <a:rPr lang="sk-SK" altLang="ja-JP" sz="2400" dirty="0"/>
              <a:t>.       </a:t>
            </a:r>
            <a:r>
              <a:rPr lang="sk-SK" altLang="ja-JP" sz="2400" dirty="0" err="1"/>
              <a:t>aton</a:t>
            </a:r>
            <a:r>
              <a:rPr lang="sk-SK" altLang="ja-JP" sz="2400" dirty="0"/>
              <a:t>. – </a:t>
            </a:r>
            <a:r>
              <a:rPr lang="sk-SK" altLang="ja-JP" sz="2400" dirty="0">
                <a:solidFill>
                  <a:srgbClr val="FF0000"/>
                </a:solidFill>
              </a:rPr>
              <a:t>klesá </a:t>
            </a:r>
            <a:r>
              <a:rPr lang="sk-SK" altLang="ja-JP" sz="2400" dirty="0" err="1">
                <a:solidFill>
                  <a:srgbClr val="FF0000"/>
                </a:solidFill>
              </a:rPr>
              <a:t>ke</a:t>
            </a:r>
            <a:r>
              <a:rPr lang="sk-SK" altLang="ja-JP" sz="2400" dirty="0">
                <a:solidFill>
                  <a:srgbClr val="FF0000"/>
                </a:solidFill>
              </a:rPr>
              <a:t> konci </a:t>
            </a:r>
            <a:r>
              <a:rPr lang="sk-SK" altLang="ja-JP" sz="2400" dirty="0" err="1">
                <a:solidFill>
                  <a:srgbClr val="FF0000"/>
                </a:solidFill>
              </a:rPr>
              <a:t>věty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b="1" dirty="0" err="1">
                <a:solidFill>
                  <a:schemeClr val="accent2">
                    <a:lumMod val="50000"/>
                  </a:schemeClr>
                </a:solidFill>
              </a:rPr>
              <a:t>Příklady</a:t>
            </a:r>
            <a:r>
              <a:rPr lang="sk-SK" altLang="ja-JP" sz="4000" b="1" dirty="0">
                <a:solidFill>
                  <a:schemeClr val="accent2">
                    <a:lumMod val="50000"/>
                  </a:schemeClr>
                </a:solidFill>
              </a:rPr>
              <a:t>:           </a:t>
            </a:r>
            <a:r>
              <a:rPr lang="sk-SK" altLang="ja-JP" sz="4000" dirty="0">
                <a:solidFill>
                  <a:srgbClr val="FF0000"/>
                </a:solidFill>
              </a:rPr>
              <a:t>„</a:t>
            </a:r>
            <a:r>
              <a:rPr lang="sk-SK" altLang="ja-JP" sz="4000" dirty="0" err="1">
                <a:solidFill>
                  <a:srgbClr val="FF0000"/>
                </a:solidFill>
              </a:rPr>
              <a:t>začátek</a:t>
            </a:r>
            <a:r>
              <a:rPr lang="sk-SK" altLang="ja-JP" sz="4000" dirty="0">
                <a:solidFill>
                  <a:srgbClr val="FF0000"/>
                </a:solidFill>
              </a:rPr>
              <a:t> fráze: </a:t>
            </a:r>
            <a:r>
              <a:rPr lang="sk-SK" altLang="ja-JP" sz="4000" dirty="0" err="1">
                <a:solidFill>
                  <a:srgbClr val="FF0000"/>
                </a:solidFill>
              </a:rPr>
              <a:t>počáteční</a:t>
            </a:r>
            <a:r>
              <a:rPr lang="sk-SK" altLang="ja-JP" sz="4000" dirty="0">
                <a:solidFill>
                  <a:srgbClr val="FF0000"/>
                </a:solidFill>
              </a:rPr>
              <a:t> výskok </a:t>
            </a:r>
            <a:r>
              <a:rPr lang="sk-SK" altLang="ja-JP" sz="4000" dirty="0" err="1">
                <a:solidFill>
                  <a:srgbClr val="FF0000"/>
                </a:solidFill>
              </a:rPr>
              <a:t>nahoru</a:t>
            </a:r>
            <a:r>
              <a:rPr lang="sk-SK" altLang="ja-JP" sz="4000" dirty="0">
                <a:solidFill>
                  <a:srgbClr val="FF0000"/>
                </a:solidFill>
              </a:rPr>
              <a:t>“: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prototona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sk-SK" altLang="ja-JP" sz="4000" u="sng" dirty="0" err="1"/>
              <a:t>opyt.zájm</a:t>
            </a:r>
            <a:r>
              <a:rPr lang="sk-SK" altLang="ja-JP" sz="4000" dirty="0"/>
              <a:t>.; </a:t>
            </a:r>
            <a:r>
              <a:rPr lang="sk-SK" altLang="ja-JP" sz="4000" b="1" dirty="0"/>
              <a:t>ka</a:t>
            </a:r>
            <a:r>
              <a:rPr lang="sk-SK" altLang="ja-JP" sz="4000" dirty="0"/>
              <a:t>re, </a:t>
            </a:r>
            <a:r>
              <a:rPr lang="sk-SK" altLang="ja-JP" sz="4000" b="1" dirty="0" err="1"/>
              <a:t>ka</a:t>
            </a:r>
            <a:r>
              <a:rPr lang="sk-SK" altLang="ja-JP" sz="4000" dirty="0" err="1"/>
              <a:t>nodžo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mezotona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sk-SK" altLang="ja-JP" sz="4000" u="sng" dirty="0"/>
              <a:t>často </a:t>
            </a:r>
            <a:r>
              <a:rPr lang="sk-SK" altLang="ja-JP" sz="4000" u="sng" dirty="0" err="1"/>
              <a:t>SJ</a:t>
            </a:r>
            <a:r>
              <a:rPr lang="sk-SK" altLang="ja-JP" sz="4000" u="sng" dirty="0"/>
              <a:t> </a:t>
            </a:r>
            <a:r>
              <a:rPr lang="sk-SK" altLang="ja-JP" sz="4000" u="sng" dirty="0" err="1"/>
              <a:t>slož</a:t>
            </a:r>
            <a:r>
              <a:rPr lang="sk-SK" altLang="ja-JP" sz="4000" u="sng" dirty="0"/>
              <a:t>.</a:t>
            </a:r>
            <a:r>
              <a:rPr lang="sk-SK" altLang="ja-JP" sz="4000" dirty="0"/>
              <a:t>(</a:t>
            </a:r>
            <a:r>
              <a:rPr lang="sk-SK" altLang="ja-JP" sz="4000" dirty="0" err="1"/>
              <a:t>benkjoo-</a:t>
            </a:r>
            <a:r>
              <a:rPr lang="sk-SK" altLang="ja-JP" sz="4000" b="1" dirty="0" err="1"/>
              <a:t>dži</a:t>
            </a:r>
            <a:r>
              <a:rPr lang="sk-SK" altLang="ja-JP" sz="4000" dirty="0" err="1"/>
              <a:t>ki</a:t>
            </a:r>
            <a:r>
              <a:rPr lang="sk-SK" altLang="ja-JP" sz="4000" dirty="0"/>
              <a:t>);</a:t>
            </a:r>
            <a:r>
              <a:rPr lang="sk-SK" altLang="ja-JP" sz="4000" dirty="0" err="1"/>
              <a:t>ko</a:t>
            </a:r>
            <a:r>
              <a:rPr lang="sk-SK" altLang="ja-JP" sz="4000" b="1" dirty="0" err="1"/>
              <a:t>ko</a:t>
            </a:r>
            <a:r>
              <a:rPr lang="sk-SK" altLang="ja-JP" sz="4000" dirty="0" err="1"/>
              <a:t>ro,ni</a:t>
            </a:r>
            <a:r>
              <a:rPr lang="sk-SK" altLang="ja-JP" sz="4000" b="1" dirty="0" err="1"/>
              <a:t>ho</a:t>
            </a:r>
            <a:r>
              <a:rPr lang="sk-SK" altLang="ja-JP" sz="4000" dirty="0" err="1"/>
              <a:t>n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oxytona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sk-SK" altLang="ja-JP" sz="4000" dirty="0" err="1"/>
              <a:t>ko</a:t>
            </a:r>
            <a:r>
              <a:rPr lang="sk-SK" altLang="ja-JP" sz="4000" b="1" dirty="0" err="1"/>
              <a:t>to</a:t>
            </a:r>
            <a:r>
              <a:rPr lang="sk-SK" altLang="ja-JP" sz="4000" dirty="0"/>
              <a:t>, </a:t>
            </a:r>
            <a:r>
              <a:rPr lang="sk-SK" altLang="ja-JP" sz="4000" dirty="0" err="1"/>
              <a:t>mo</a:t>
            </a:r>
            <a:r>
              <a:rPr lang="sk-SK" altLang="ja-JP" sz="4000" b="1" dirty="0" err="1"/>
              <a:t>no</a:t>
            </a:r>
            <a:r>
              <a:rPr lang="sk-SK" altLang="ja-JP" sz="4000" dirty="0"/>
              <a:t>, </a:t>
            </a:r>
            <a:r>
              <a:rPr lang="sk-SK" altLang="ja-JP" sz="4000" dirty="0" err="1"/>
              <a:t>koto</a:t>
            </a:r>
            <a:r>
              <a:rPr lang="sk-SK" altLang="ja-JP" sz="4000" b="1" dirty="0" err="1"/>
              <a:t>ba</a:t>
            </a:r>
            <a:r>
              <a:rPr lang="sk-SK" altLang="ja-JP" sz="4000" dirty="0"/>
              <a:t>, </a:t>
            </a:r>
            <a:r>
              <a:rPr lang="sk-SK" altLang="ja-JP" sz="4000" dirty="0" err="1"/>
              <a:t>ata</a:t>
            </a:r>
            <a:r>
              <a:rPr lang="sk-SK" altLang="ja-JP" sz="4000" b="1" dirty="0" err="1"/>
              <a:t>ma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atona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sk-SK" altLang="ja-JP" sz="4000" u="sng" dirty="0"/>
              <a:t>mnoho </a:t>
            </a:r>
            <a:r>
              <a:rPr lang="sk-SK" altLang="ja-JP" sz="4000" u="sng" dirty="0" err="1"/>
              <a:t>SJ</a:t>
            </a:r>
            <a:r>
              <a:rPr lang="sk-SK" altLang="ja-JP" sz="4000" u="sng" dirty="0"/>
              <a:t> </a:t>
            </a:r>
            <a:r>
              <a:rPr lang="sk-SK" altLang="ja-JP" sz="4000" dirty="0"/>
              <a:t>(</a:t>
            </a:r>
            <a:r>
              <a:rPr lang="sk-SK" sz="3600" baseline="30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sk-SK" altLang="ja-JP" sz="4000" dirty="0" err="1"/>
              <a:t>benkjoo</a:t>
            </a:r>
            <a:r>
              <a:rPr lang="sk-SK" altLang="ja-JP" sz="4000" dirty="0"/>
              <a:t>); </a:t>
            </a:r>
            <a:r>
              <a:rPr lang="sk-SK" sz="4000" baseline="30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sk-SK" altLang="ja-JP" sz="4000" dirty="0" err="1"/>
              <a:t>nihongo</a:t>
            </a:r>
            <a:r>
              <a:rPr lang="sk-SK" altLang="ja-JP" sz="4000" dirty="0"/>
              <a:t>, </a:t>
            </a:r>
            <a:r>
              <a:rPr lang="sk-SK" sz="4000" baseline="30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sk-SK" altLang="ja-JP" sz="4000" dirty="0" err="1"/>
              <a:t>kodomo</a:t>
            </a:r>
            <a:endParaRPr lang="cs-CZ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593958-2F90-46F4-9083-E55187D35D44}"/>
              </a:ext>
            </a:extLst>
          </p:cNvPr>
          <p:cNvCxnSpPr/>
          <p:nvPr/>
        </p:nvCxnSpPr>
        <p:spPr>
          <a:xfrm>
            <a:off x="1464816" y="1535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4181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224C-95F8-4D89-AC87-46CD079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356248"/>
            <a:ext cx="10515600" cy="390503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</a:t>
            </a:r>
            <a:br>
              <a:rPr lang="cs-CZ" dirty="0"/>
            </a:br>
            <a:br>
              <a:rPr lang="cs-CZ" dirty="0"/>
            </a:br>
            <a:r>
              <a:rPr lang="ja-JP" altLang="en-US" sz="4000" b="1" dirty="0"/>
              <a:t>い</a:t>
            </a:r>
            <a:r>
              <a:rPr lang="ja-JP" altLang="en-US" sz="4000" dirty="0"/>
              <a:t>つも  もくひょうを</a:t>
            </a:r>
            <a:r>
              <a:rPr lang="ja-JP" altLang="en-US" sz="4000" b="1" dirty="0"/>
              <a:t>も</a:t>
            </a:r>
            <a:r>
              <a:rPr lang="ja-JP" altLang="en-US" sz="4000" dirty="0"/>
              <a:t>ってべんきょうしている</a:t>
            </a:r>
            <a:br>
              <a:rPr lang="en-GB" altLang="ja-JP" sz="4000" dirty="0"/>
            </a:br>
            <a:r>
              <a:rPr lang="en-GB" altLang="ja-JP" sz="2800" dirty="0" err="1"/>
              <a:t>opyt.z</a:t>
            </a:r>
            <a:r>
              <a:rPr lang="sk-SK" altLang="ja-JP" sz="2800" dirty="0" err="1"/>
              <a:t>ájm</a:t>
            </a:r>
            <a:r>
              <a:rPr lang="sk-SK" altLang="ja-JP" sz="2800" dirty="0"/>
              <a:t>. 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</a:t>
            </a:r>
            <a:r>
              <a:rPr lang="sk-SK" altLang="ja-JP" sz="2800" dirty="0" err="1"/>
              <a:t>substantivum</a:t>
            </a:r>
            <a:r>
              <a:rPr lang="sk-SK" altLang="ja-JP" sz="2800" dirty="0"/>
              <a:t>             sloveso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sloveso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b="1" dirty="0" err="1"/>
              <a:t>í</a:t>
            </a:r>
            <a:r>
              <a:rPr lang="sk-SK" altLang="ja-JP" sz="2400" dirty="0" err="1"/>
              <a:t>cumo</a:t>
            </a:r>
            <a:r>
              <a:rPr lang="sk-SK" altLang="ja-JP" sz="2400" dirty="0"/>
              <a:t>                   </a:t>
            </a:r>
            <a:r>
              <a:rPr lang="sk-SK" altLang="ja-JP" sz="2400" dirty="0" err="1"/>
              <a:t>mokuhjoo</a:t>
            </a:r>
            <a:r>
              <a:rPr lang="sk-SK" altLang="ja-JP" sz="2400" dirty="0"/>
              <a:t>-o                         </a:t>
            </a:r>
            <a:r>
              <a:rPr lang="sk-SK" altLang="ja-JP" sz="2400" b="1" dirty="0" err="1"/>
              <a:t>mó</a:t>
            </a:r>
            <a:r>
              <a:rPr lang="sk-SK" altLang="ja-JP" sz="2400" dirty="0" err="1"/>
              <a:t>tte</a:t>
            </a:r>
            <a:r>
              <a:rPr lang="sk-SK" altLang="ja-JP" sz="2400" dirty="0"/>
              <a:t>            </a:t>
            </a:r>
            <a:r>
              <a:rPr lang="sk-SK" altLang="ja-JP" sz="2400" baseline="30000" dirty="0"/>
              <a:t> </a:t>
            </a:r>
            <a:r>
              <a:rPr lang="sk-SK" altLang="ja-JP" sz="2400" dirty="0" err="1"/>
              <a:t>benkjoo</a:t>
            </a:r>
            <a:r>
              <a:rPr lang="sk-SK" altLang="ja-JP" sz="2400" dirty="0"/>
              <a:t>-šite </a:t>
            </a:r>
            <a:r>
              <a:rPr lang="sk-SK" altLang="ja-JP" sz="2400" dirty="0" err="1"/>
              <a:t>iru</a:t>
            </a:r>
            <a:br>
              <a:rPr lang="sk-SK" altLang="ja-JP" sz="2400" dirty="0"/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dirty="0" err="1"/>
              <a:t>prototonické</a:t>
            </a:r>
            <a:r>
              <a:rPr lang="sk-SK" altLang="ja-JP" sz="2400" dirty="0"/>
              <a:t>       </a:t>
            </a:r>
            <a:r>
              <a:rPr lang="sk-SK" altLang="ja-JP" sz="2400" dirty="0" err="1"/>
              <a:t>atonické</a:t>
            </a:r>
            <a:r>
              <a:rPr lang="sk-SK" altLang="ja-JP" sz="2400" dirty="0"/>
              <a:t>                                </a:t>
            </a:r>
            <a:r>
              <a:rPr lang="sk-SK" altLang="ja-JP" sz="2400" dirty="0" err="1"/>
              <a:t>prototon</a:t>
            </a:r>
            <a:r>
              <a:rPr lang="sk-SK" altLang="ja-JP" sz="2400" dirty="0"/>
              <a:t>.       </a:t>
            </a:r>
            <a:r>
              <a:rPr lang="sk-SK" altLang="ja-JP" sz="2400" dirty="0" err="1"/>
              <a:t>aton</a:t>
            </a:r>
            <a:r>
              <a:rPr lang="sk-SK" altLang="ja-JP" sz="2400" dirty="0"/>
              <a:t>. – </a:t>
            </a:r>
            <a:r>
              <a:rPr lang="sk-SK" altLang="ja-JP" sz="2400" dirty="0">
                <a:solidFill>
                  <a:srgbClr val="FF0000"/>
                </a:solidFill>
              </a:rPr>
              <a:t>klesá </a:t>
            </a:r>
            <a:r>
              <a:rPr lang="sk-SK" altLang="ja-JP" sz="2400" dirty="0" err="1">
                <a:solidFill>
                  <a:srgbClr val="FF0000"/>
                </a:solidFill>
              </a:rPr>
              <a:t>ke</a:t>
            </a:r>
            <a:r>
              <a:rPr lang="sk-SK" altLang="ja-JP" sz="2400" dirty="0">
                <a:solidFill>
                  <a:srgbClr val="FF0000"/>
                </a:solidFill>
              </a:rPr>
              <a:t> konci </a:t>
            </a:r>
            <a:r>
              <a:rPr lang="sk-SK" altLang="ja-JP" sz="2400" dirty="0" err="1">
                <a:solidFill>
                  <a:srgbClr val="FF0000"/>
                </a:solidFill>
              </a:rPr>
              <a:t>věty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b="1" dirty="0" err="1">
                <a:solidFill>
                  <a:schemeClr val="accent2">
                    <a:lumMod val="50000"/>
                  </a:schemeClr>
                </a:solidFill>
              </a:rPr>
              <a:t>Příklady</a:t>
            </a:r>
            <a:r>
              <a:rPr lang="sk-SK" altLang="ja-JP" sz="4000" b="1" dirty="0">
                <a:solidFill>
                  <a:schemeClr val="accent2">
                    <a:lumMod val="50000"/>
                  </a:schemeClr>
                </a:solidFill>
              </a:rPr>
              <a:t>:           </a:t>
            </a:r>
            <a:r>
              <a:rPr lang="sk-SK" altLang="ja-JP" sz="4000" dirty="0">
                <a:solidFill>
                  <a:srgbClr val="FF0000"/>
                </a:solidFill>
              </a:rPr>
              <a:t>„</a:t>
            </a:r>
            <a:r>
              <a:rPr lang="sk-SK" altLang="ja-JP" sz="4000" dirty="0" err="1">
                <a:solidFill>
                  <a:srgbClr val="FF0000"/>
                </a:solidFill>
              </a:rPr>
              <a:t>začátek</a:t>
            </a:r>
            <a:r>
              <a:rPr lang="sk-SK" altLang="ja-JP" sz="4000" dirty="0">
                <a:solidFill>
                  <a:srgbClr val="FF0000"/>
                </a:solidFill>
              </a:rPr>
              <a:t> fráze: </a:t>
            </a:r>
            <a:r>
              <a:rPr lang="sk-SK" altLang="ja-JP" sz="4000" dirty="0" err="1">
                <a:solidFill>
                  <a:srgbClr val="FF0000"/>
                </a:solidFill>
              </a:rPr>
              <a:t>počáteční</a:t>
            </a:r>
            <a:r>
              <a:rPr lang="sk-SK" altLang="ja-JP" sz="4000" dirty="0">
                <a:solidFill>
                  <a:srgbClr val="FF0000"/>
                </a:solidFill>
              </a:rPr>
              <a:t> výskok </a:t>
            </a:r>
            <a:r>
              <a:rPr lang="sk-SK" altLang="ja-JP" sz="4000" dirty="0" err="1">
                <a:solidFill>
                  <a:srgbClr val="FF0000"/>
                </a:solidFill>
              </a:rPr>
              <a:t>nahoru</a:t>
            </a:r>
            <a:r>
              <a:rPr lang="sk-SK" altLang="ja-JP" sz="4000" dirty="0">
                <a:solidFill>
                  <a:srgbClr val="FF0000"/>
                </a:solidFill>
              </a:rPr>
              <a:t>“: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prototona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sk-SK" altLang="ja-JP" sz="4000" u="sng" dirty="0" err="1"/>
              <a:t>opyt.zájm</a:t>
            </a:r>
            <a:r>
              <a:rPr lang="sk-SK" altLang="ja-JP" sz="4000" dirty="0"/>
              <a:t>.; </a:t>
            </a:r>
            <a:r>
              <a:rPr lang="sk-SK" altLang="ja-JP" sz="4000" b="1" dirty="0"/>
              <a:t>ka</a:t>
            </a:r>
            <a:r>
              <a:rPr lang="sk-SK" altLang="ja-JP" sz="4000" dirty="0"/>
              <a:t>re, </a:t>
            </a:r>
            <a:r>
              <a:rPr lang="sk-SK" altLang="ja-JP" sz="4000" b="1" dirty="0" err="1"/>
              <a:t>ka</a:t>
            </a:r>
            <a:r>
              <a:rPr lang="sk-SK" altLang="ja-JP" sz="4000" dirty="0" err="1"/>
              <a:t>nodžo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mezotona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sk-SK" altLang="ja-JP" sz="4000" u="sng" dirty="0"/>
              <a:t>často </a:t>
            </a:r>
            <a:r>
              <a:rPr lang="sk-SK" altLang="ja-JP" sz="4000" u="sng" dirty="0" err="1"/>
              <a:t>SJ</a:t>
            </a:r>
            <a:r>
              <a:rPr lang="sk-SK" altLang="ja-JP" sz="4000" u="sng" dirty="0"/>
              <a:t> </a:t>
            </a:r>
            <a:r>
              <a:rPr lang="sk-SK" altLang="ja-JP" sz="4000" u="sng" dirty="0" err="1"/>
              <a:t>slož</a:t>
            </a:r>
            <a:r>
              <a:rPr lang="sk-SK" altLang="ja-JP" sz="4000" u="sng" dirty="0"/>
              <a:t>.</a:t>
            </a:r>
            <a:r>
              <a:rPr lang="sk-SK" altLang="ja-JP" sz="4000" dirty="0"/>
              <a:t>(</a:t>
            </a:r>
            <a:r>
              <a:rPr lang="sk-SK" altLang="ja-JP" sz="4000" dirty="0" err="1"/>
              <a:t>be</a:t>
            </a:r>
            <a:r>
              <a:rPr lang="sk-SK" altLang="ja-JP" sz="4000" dirty="0">
                <a:solidFill>
                  <a:srgbClr val="FF0000"/>
                </a:solidFill>
              </a:rPr>
              <a:t>(/)</a:t>
            </a:r>
            <a:r>
              <a:rPr lang="sk-SK" altLang="ja-JP" sz="4000" dirty="0" err="1"/>
              <a:t>nkjoo-</a:t>
            </a:r>
            <a:r>
              <a:rPr lang="sk-SK" altLang="ja-JP" sz="4000" b="1" dirty="0" err="1"/>
              <a:t>dži</a:t>
            </a:r>
            <a:r>
              <a:rPr lang="sk-SK" altLang="ja-JP" sz="4000" dirty="0" err="1"/>
              <a:t>ki</a:t>
            </a:r>
            <a:r>
              <a:rPr lang="sk-SK" altLang="ja-JP" sz="4000" dirty="0"/>
              <a:t>);</a:t>
            </a:r>
            <a:r>
              <a:rPr lang="sk-SK" altLang="ja-JP" sz="4000" dirty="0" err="1"/>
              <a:t>ko</a:t>
            </a:r>
            <a:r>
              <a:rPr lang="sk-SK" altLang="ja-JP" sz="4000" b="1" dirty="0" err="1"/>
              <a:t>ko</a:t>
            </a:r>
            <a:r>
              <a:rPr lang="sk-SK" altLang="ja-JP" sz="4000" dirty="0" err="1"/>
              <a:t>ro,ni</a:t>
            </a:r>
            <a:r>
              <a:rPr lang="sk-SK" altLang="ja-JP" sz="4000" b="1" dirty="0" err="1"/>
              <a:t>ho</a:t>
            </a:r>
            <a:r>
              <a:rPr lang="sk-SK" altLang="ja-JP" sz="4000" dirty="0" err="1"/>
              <a:t>n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oxytona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sk-SK" altLang="ja-JP" sz="4000" dirty="0" err="1"/>
              <a:t>ko</a:t>
            </a:r>
            <a:r>
              <a:rPr lang="sk-SK" altLang="ja-JP" sz="4000" b="1" dirty="0" err="1"/>
              <a:t>to</a:t>
            </a:r>
            <a:r>
              <a:rPr lang="sk-SK" altLang="ja-JP" sz="4000" dirty="0"/>
              <a:t>, </a:t>
            </a:r>
            <a:r>
              <a:rPr lang="sk-SK" altLang="ja-JP" sz="4000" dirty="0" err="1"/>
              <a:t>mo</a:t>
            </a:r>
            <a:r>
              <a:rPr lang="sk-SK" altLang="ja-JP" sz="4000" b="1" dirty="0" err="1"/>
              <a:t>no</a:t>
            </a:r>
            <a:r>
              <a:rPr lang="sk-SK" altLang="ja-JP" sz="4000" dirty="0"/>
              <a:t>, </a:t>
            </a:r>
            <a:r>
              <a:rPr lang="sk-SK" altLang="ja-JP" sz="4000" dirty="0" err="1"/>
              <a:t>ko</a:t>
            </a:r>
            <a:r>
              <a:rPr lang="sk-SK" altLang="ja-JP" sz="4000" dirty="0">
                <a:solidFill>
                  <a:srgbClr val="FF0000"/>
                </a:solidFill>
              </a:rPr>
              <a:t>/</a:t>
            </a:r>
            <a:r>
              <a:rPr lang="sk-SK" altLang="ja-JP" sz="4000" dirty="0" err="1"/>
              <a:t>to</a:t>
            </a:r>
            <a:r>
              <a:rPr lang="sk-SK" altLang="ja-JP" sz="4000" b="1" dirty="0" err="1"/>
              <a:t>ba</a:t>
            </a:r>
            <a:r>
              <a:rPr lang="sk-SK" altLang="ja-JP" sz="4000" dirty="0"/>
              <a:t>, a</a:t>
            </a:r>
            <a:r>
              <a:rPr lang="sk-SK" altLang="ja-JP" sz="4000" dirty="0">
                <a:solidFill>
                  <a:srgbClr val="FF0000"/>
                </a:solidFill>
              </a:rPr>
              <a:t>/</a:t>
            </a:r>
            <a:r>
              <a:rPr lang="sk-SK" altLang="ja-JP" sz="4000" dirty="0" err="1"/>
              <a:t>ta</a:t>
            </a:r>
            <a:r>
              <a:rPr lang="sk-SK" altLang="ja-JP" sz="4000" b="1" dirty="0" err="1"/>
              <a:t>ma</a:t>
            </a:r>
            <a:b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4000" dirty="0" err="1">
                <a:solidFill>
                  <a:schemeClr val="accent2">
                    <a:lumMod val="50000"/>
                  </a:schemeClr>
                </a:solidFill>
              </a:rPr>
              <a:t>atona</a:t>
            </a:r>
            <a:r>
              <a:rPr lang="sk-SK" altLang="ja-JP" sz="40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sk-SK" altLang="ja-JP" sz="4000" u="sng" dirty="0"/>
              <a:t>mnoho </a:t>
            </a:r>
            <a:r>
              <a:rPr lang="sk-SK" altLang="ja-JP" sz="4000" u="sng" dirty="0" err="1"/>
              <a:t>SJ</a:t>
            </a:r>
            <a:r>
              <a:rPr lang="sk-SK" altLang="ja-JP" sz="4000" u="sng" dirty="0"/>
              <a:t> </a:t>
            </a:r>
            <a:r>
              <a:rPr lang="sk-SK" altLang="ja-JP" sz="4000" dirty="0"/>
              <a:t>(</a:t>
            </a:r>
            <a:r>
              <a:rPr lang="sk-SK" sz="3600" baseline="30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sk-SK" altLang="ja-JP" sz="4000" dirty="0" err="1"/>
              <a:t>be</a:t>
            </a:r>
            <a:r>
              <a:rPr lang="sk-SK" altLang="ja-JP" sz="4000" dirty="0">
                <a:solidFill>
                  <a:srgbClr val="FF0000"/>
                </a:solidFill>
              </a:rPr>
              <a:t>(/)</a:t>
            </a:r>
            <a:r>
              <a:rPr lang="sk-SK" altLang="ja-JP" sz="4000" dirty="0" err="1"/>
              <a:t>nkjoo</a:t>
            </a:r>
            <a:r>
              <a:rPr lang="sk-SK" altLang="ja-JP" sz="4000" dirty="0"/>
              <a:t>); </a:t>
            </a:r>
            <a:r>
              <a:rPr lang="sk-SK" sz="4000" baseline="30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sk-SK" altLang="ja-JP" sz="4000" dirty="0" err="1"/>
              <a:t>ni</a:t>
            </a:r>
            <a:r>
              <a:rPr lang="sk-SK" altLang="ja-JP" sz="4000" dirty="0">
                <a:solidFill>
                  <a:srgbClr val="FF0000"/>
                </a:solidFill>
              </a:rPr>
              <a:t>/</a:t>
            </a:r>
            <a:r>
              <a:rPr lang="sk-SK" altLang="ja-JP" sz="4000" dirty="0" err="1"/>
              <a:t>hongo</a:t>
            </a:r>
            <a:r>
              <a:rPr lang="sk-SK" altLang="ja-JP" sz="4000" dirty="0"/>
              <a:t>, </a:t>
            </a:r>
            <a:r>
              <a:rPr lang="sk-SK" sz="4000" baseline="30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sk-SK" altLang="ja-JP" sz="4000" dirty="0" err="1"/>
              <a:t>ko</a:t>
            </a:r>
            <a:r>
              <a:rPr lang="sk-SK" altLang="ja-JP" sz="4000" dirty="0">
                <a:solidFill>
                  <a:srgbClr val="FF0000"/>
                </a:solidFill>
              </a:rPr>
              <a:t>/</a:t>
            </a:r>
            <a:r>
              <a:rPr lang="sk-SK" altLang="ja-JP" sz="4000" dirty="0" err="1"/>
              <a:t>domo</a:t>
            </a:r>
            <a:endParaRPr lang="cs-CZ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593958-2F90-46F4-9083-E55187D35D44}"/>
              </a:ext>
            </a:extLst>
          </p:cNvPr>
          <p:cNvCxnSpPr/>
          <p:nvPr/>
        </p:nvCxnSpPr>
        <p:spPr>
          <a:xfrm>
            <a:off x="1464816" y="1535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556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224C-95F8-4D89-AC87-46CD079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356248"/>
            <a:ext cx="10515600" cy="390503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</a:t>
            </a:r>
            <a:br>
              <a:rPr lang="cs-CZ" dirty="0"/>
            </a:br>
            <a:br>
              <a:rPr lang="cs-CZ" dirty="0"/>
            </a:br>
            <a:r>
              <a:rPr lang="ja-JP" altLang="en-US" sz="4000" b="1" dirty="0">
                <a:solidFill>
                  <a:srgbClr val="FF0000"/>
                </a:solidFill>
              </a:rPr>
              <a:t>い</a:t>
            </a:r>
            <a:r>
              <a:rPr lang="ja-JP" altLang="en-US" sz="4000" dirty="0"/>
              <a:t>つも  も</a:t>
            </a:r>
            <a:r>
              <a:rPr lang="ja-JP" altLang="en-US" sz="4000" b="1" dirty="0">
                <a:solidFill>
                  <a:srgbClr val="FF0000"/>
                </a:solidFill>
              </a:rPr>
              <a:t>くひょうをも</a:t>
            </a:r>
            <a:r>
              <a:rPr lang="ja-JP" altLang="en-US" sz="4000" dirty="0"/>
              <a:t>って</a:t>
            </a:r>
            <a:r>
              <a:rPr lang="ja-JP" altLang="en-US" sz="4000" b="1" dirty="0">
                <a:solidFill>
                  <a:srgbClr val="FF0000"/>
                </a:solidFill>
              </a:rPr>
              <a:t>べ</a:t>
            </a:r>
            <a:r>
              <a:rPr lang="ja-JP" altLang="en-US" sz="4000" dirty="0"/>
              <a:t>んきょうしている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800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endParaRPr lang="cs-CZ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593958-2F90-46F4-9083-E55187D35D44}"/>
              </a:ext>
            </a:extLst>
          </p:cNvPr>
          <p:cNvCxnSpPr/>
          <p:nvPr/>
        </p:nvCxnSpPr>
        <p:spPr>
          <a:xfrm>
            <a:off x="1464816" y="1535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767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224C-95F8-4D89-AC87-46CD079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356248"/>
            <a:ext cx="10515600" cy="390503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</a:t>
            </a:r>
            <a:br>
              <a:rPr lang="cs-CZ" dirty="0"/>
            </a:br>
            <a:br>
              <a:rPr lang="cs-CZ" dirty="0"/>
            </a:br>
            <a:r>
              <a:rPr lang="ja-JP" altLang="en-US" sz="4000" b="1" dirty="0">
                <a:solidFill>
                  <a:srgbClr val="00B050"/>
                </a:solidFill>
              </a:rPr>
              <a:t>い</a:t>
            </a:r>
            <a:r>
              <a:rPr lang="ja-JP" altLang="en-US" sz="4000" dirty="0">
                <a:solidFill>
                  <a:srgbClr val="00B050"/>
                </a:solidFill>
              </a:rPr>
              <a:t>つも  </a:t>
            </a:r>
            <a:r>
              <a:rPr lang="ja-JP" altLang="en-US" sz="4000" dirty="0">
                <a:solidFill>
                  <a:srgbClr val="7030A0"/>
                </a:solidFill>
              </a:rPr>
              <a:t>も</a:t>
            </a:r>
            <a:r>
              <a:rPr lang="ja-JP" altLang="en-US" sz="4000" b="1" dirty="0">
                <a:solidFill>
                  <a:srgbClr val="7030A0"/>
                </a:solidFill>
              </a:rPr>
              <a:t>くひょうを</a:t>
            </a:r>
            <a:r>
              <a:rPr lang="ja-JP" altLang="en-US" sz="4000" b="1" dirty="0">
                <a:solidFill>
                  <a:srgbClr val="00B0F0"/>
                </a:solidFill>
              </a:rPr>
              <a:t>も</a:t>
            </a:r>
            <a:r>
              <a:rPr lang="ja-JP" altLang="en-US" sz="4000" dirty="0">
                <a:solidFill>
                  <a:srgbClr val="00B0F0"/>
                </a:solidFill>
              </a:rPr>
              <a:t>って</a:t>
            </a:r>
            <a:r>
              <a:rPr lang="ja-JP" altLang="en-US" sz="4000" b="1" dirty="0">
                <a:solidFill>
                  <a:schemeClr val="accent2">
                    <a:lumMod val="50000"/>
                  </a:schemeClr>
                </a:solidFill>
              </a:rPr>
              <a:t>べ</a:t>
            </a:r>
            <a:r>
              <a:rPr lang="ja-JP" altLang="en-US" sz="4000" dirty="0">
                <a:solidFill>
                  <a:schemeClr val="accent2">
                    <a:lumMod val="50000"/>
                  </a:schemeClr>
                </a:solidFill>
              </a:rPr>
              <a:t>んきょうしている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800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endParaRPr lang="cs-CZ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593958-2F90-46F4-9083-E55187D35D44}"/>
              </a:ext>
            </a:extLst>
          </p:cNvPr>
          <p:cNvCxnSpPr/>
          <p:nvPr/>
        </p:nvCxnSpPr>
        <p:spPr>
          <a:xfrm>
            <a:off x="1464816" y="1535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889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224C-95F8-4D89-AC87-46CD079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356248"/>
            <a:ext cx="10515600" cy="390503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</a:t>
            </a:r>
            <a:br>
              <a:rPr lang="cs-CZ" dirty="0"/>
            </a:br>
            <a:br>
              <a:rPr lang="cs-CZ" dirty="0"/>
            </a:br>
            <a:r>
              <a:rPr lang="ja-JP" altLang="en-US" sz="4000" b="1" dirty="0">
                <a:solidFill>
                  <a:srgbClr val="00B050"/>
                </a:solidFill>
              </a:rPr>
              <a:t>い</a:t>
            </a:r>
            <a:r>
              <a:rPr lang="ja-JP" altLang="en-US" sz="4000" dirty="0">
                <a:solidFill>
                  <a:srgbClr val="00B050"/>
                </a:solidFill>
              </a:rPr>
              <a:t>つも  </a:t>
            </a:r>
            <a:r>
              <a:rPr lang="ja-JP" altLang="en-US" sz="4000" u="sng" dirty="0">
                <a:solidFill>
                  <a:srgbClr val="7030A0"/>
                </a:solidFill>
              </a:rPr>
              <a:t>も</a:t>
            </a:r>
            <a:r>
              <a:rPr lang="ja-JP" altLang="en-US" sz="4000" b="1" u="sng" dirty="0">
                <a:solidFill>
                  <a:srgbClr val="7030A0"/>
                </a:solidFill>
              </a:rPr>
              <a:t>くひょうを</a:t>
            </a:r>
            <a:r>
              <a:rPr lang="ja-JP" altLang="en-US" sz="4000" b="1" u="sng" dirty="0">
                <a:solidFill>
                  <a:srgbClr val="00B0F0"/>
                </a:solidFill>
              </a:rPr>
              <a:t>も</a:t>
            </a:r>
            <a:r>
              <a:rPr lang="ja-JP" altLang="en-US" sz="4000" u="sng" dirty="0">
                <a:solidFill>
                  <a:srgbClr val="00B0F0"/>
                </a:solidFill>
              </a:rPr>
              <a:t>って</a:t>
            </a:r>
            <a:r>
              <a:rPr lang="ja-JP" altLang="en-US" sz="4000" b="1" dirty="0">
                <a:solidFill>
                  <a:schemeClr val="accent2">
                    <a:lumMod val="50000"/>
                  </a:schemeClr>
                </a:solidFill>
              </a:rPr>
              <a:t>べ</a:t>
            </a:r>
            <a:r>
              <a:rPr lang="ja-JP" altLang="en-US" sz="4000" dirty="0">
                <a:solidFill>
                  <a:schemeClr val="accent2">
                    <a:lumMod val="50000"/>
                  </a:schemeClr>
                </a:solidFill>
              </a:rPr>
              <a:t>んきょうしている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800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endParaRPr lang="cs-CZ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593958-2F90-46F4-9083-E55187D35D44}"/>
              </a:ext>
            </a:extLst>
          </p:cNvPr>
          <p:cNvCxnSpPr/>
          <p:nvPr/>
        </p:nvCxnSpPr>
        <p:spPr>
          <a:xfrm>
            <a:off x="1464816" y="1535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639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224C-95F8-4D89-AC87-46CD079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356248"/>
            <a:ext cx="10515600" cy="390503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</a:t>
            </a:r>
            <a:br>
              <a:rPr lang="cs-CZ" dirty="0"/>
            </a:br>
            <a:br>
              <a:rPr lang="cs-CZ" dirty="0"/>
            </a:br>
            <a:r>
              <a:rPr lang="ja-JP" altLang="en-US" sz="4000" b="1" dirty="0">
                <a:solidFill>
                  <a:srgbClr val="00B050"/>
                </a:solidFill>
              </a:rPr>
              <a:t>い</a:t>
            </a:r>
            <a:r>
              <a:rPr lang="sk-SK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\</a:t>
            </a:r>
            <a:r>
              <a:rPr lang="ja-JP" altLang="en-US" sz="4000" dirty="0">
                <a:solidFill>
                  <a:srgbClr val="00B050"/>
                </a:solidFill>
              </a:rPr>
              <a:t>つも  </a:t>
            </a:r>
            <a:r>
              <a:rPr lang="ja-JP" altLang="en-US" sz="4000" u="sng" dirty="0">
                <a:solidFill>
                  <a:srgbClr val="7030A0"/>
                </a:solidFill>
              </a:rPr>
              <a:t>も</a:t>
            </a:r>
            <a:r>
              <a:rPr lang="en-GB" altLang="ja-JP" sz="4000" u="sng" dirty="0">
                <a:solidFill>
                  <a:srgbClr val="FF0000"/>
                </a:solidFill>
              </a:rPr>
              <a:t>/</a:t>
            </a:r>
            <a:r>
              <a:rPr lang="ja-JP" altLang="en-US" sz="4000" b="1" u="sng" dirty="0">
                <a:solidFill>
                  <a:srgbClr val="7030A0"/>
                </a:solidFill>
              </a:rPr>
              <a:t>くひょうを</a:t>
            </a:r>
            <a:r>
              <a:rPr lang="ja-JP" altLang="en-US" sz="4000" b="1" u="sng" dirty="0">
                <a:solidFill>
                  <a:srgbClr val="00B0F0"/>
                </a:solidFill>
              </a:rPr>
              <a:t>も</a:t>
            </a:r>
            <a:r>
              <a:rPr lang="sk-SK" sz="40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\</a:t>
            </a:r>
            <a:r>
              <a:rPr lang="ja-JP" altLang="en-US" sz="4000" u="sng" dirty="0">
                <a:solidFill>
                  <a:srgbClr val="00B0F0"/>
                </a:solidFill>
              </a:rPr>
              <a:t>って</a:t>
            </a:r>
            <a:r>
              <a:rPr lang="ja-JP" altLang="en-US" sz="4000" b="1" dirty="0">
                <a:solidFill>
                  <a:schemeClr val="accent2">
                    <a:lumMod val="50000"/>
                  </a:schemeClr>
                </a:solidFill>
              </a:rPr>
              <a:t>べ</a:t>
            </a:r>
            <a:r>
              <a:rPr lang="ja-JP" altLang="en-US" sz="4000" dirty="0">
                <a:solidFill>
                  <a:schemeClr val="accent2">
                    <a:lumMod val="50000"/>
                  </a:schemeClr>
                </a:solidFill>
              </a:rPr>
              <a:t>んきょうしている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800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endParaRPr lang="cs-CZ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593958-2F90-46F4-9083-E55187D35D44}"/>
              </a:ext>
            </a:extLst>
          </p:cNvPr>
          <p:cNvCxnSpPr/>
          <p:nvPr/>
        </p:nvCxnSpPr>
        <p:spPr>
          <a:xfrm>
            <a:off x="1464816" y="1535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650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224C-95F8-4D89-AC87-46CD079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356248"/>
            <a:ext cx="10515600" cy="390503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</a:t>
            </a:r>
            <a:br>
              <a:rPr lang="cs-CZ" dirty="0"/>
            </a:br>
            <a:br>
              <a:rPr lang="cs-CZ" dirty="0"/>
            </a:br>
            <a:r>
              <a:rPr lang="ja-JP" altLang="en-US" sz="4000" b="1" dirty="0">
                <a:solidFill>
                  <a:srgbClr val="00B050"/>
                </a:solidFill>
              </a:rPr>
              <a:t>い</a:t>
            </a:r>
            <a:r>
              <a:rPr lang="sk-SK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\</a:t>
            </a:r>
            <a:r>
              <a:rPr lang="ja-JP" altLang="en-US" sz="4000" dirty="0">
                <a:solidFill>
                  <a:srgbClr val="00B050"/>
                </a:solidFill>
              </a:rPr>
              <a:t>つも  </a:t>
            </a:r>
            <a:r>
              <a:rPr lang="ja-JP" altLang="en-US" sz="4000" u="sng" dirty="0">
                <a:solidFill>
                  <a:srgbClr val="7030A0"/>
                </a:solidFill>
              </a:rPr>
              <a:t>も</a:t>
            </a:r>
            <a:r>
              <a:rPr lang="en-GB" altLang="ja-JP" sz="4000" u="sng" dirty="0">
                <a:solidFill>
                  <a:srgbClr val="FF0000"/>
                </a:solidFill>
              </a:rPr>
              <a:t>/</a:t>
            </a:r>
            <a:r>
              <a:rPr lang="ja-JP" altLang="en-US" sz="4000" b="1" u="sng" dirty="0">
                <a:solidFill>
                  <a:srgbClr val="7030A0"/>
                </a:solidFill>
              </a:rPr>
              <a:t>くひょうをも</a:t>
            </a:r>
            <a:r>
              <a:rPr lang="sk-SK" sz="40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\</a:t>
            </a:r>
            <a:r>
              <a:rPr lang="ja-JP" altLang="en-US" sz="4000" u="sng" dirty="0">
                <a:solidFill>
                  <a:srgbClr val="7030A0"/>
                </a:solidFill>
              </a:rPr>
              <a:t>って</a:t>
            </a:r>
            <a:r>
              <a:rPr lang="ja-JP" altLang="en-US" sz="4000" dirty="0">
                <a:solidFill>
                  <a:schemeClr val="accent2">
                    <a:lumMod val="50000"/>
                  </a:schemeClr>
                </a:solidFill>
              </a:rPr>
              <a:t>べんきょうしている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800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endParaRPr lang="cs-CZ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593958-2F90-46F4-9083-E55187D35D44}"/>
              </a:ext>
            </a:extLst>
          </p:cNvPr>
          <p:cNvCxnSpPr/>
          <p:nvPr/>
        </p:nvCxnSpPr>
        <p:spPr>
          <a:xfrm>
            <a:off x="1464816" y="1535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6388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224C-95F8-4D89-AC87-46CD079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356248"/>
            <a:ext cx="10515600" cy="390503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</a:t>
            </a:r>
            <a:br>
              <a:rPr lang="cs-CZ" dirty="0"/>
            </a:br>
            <a:br>
              <a:rPr lang="cs-CZ" dirty="0"/>
            </a:br>
            <a:r>
              <a:rPr lang="ja-JP" altLang="en-US" sz="4000" b="1" dirty="0">
                <a:solidFill>
                  <a:srgbClr val="00B050"/>
                </a:solidFill>
              </a:rPr>
              <a:t>い</a:t>
            </a:r>
            <a:r>
              <a:rPr lang="sk-SK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\</a:t>
            </a:r>
            <a:r>
              <a:rPr lang="ja-JP" altLang="en-US" sz="4000" dirty="0">
                <a:solidFill>
                  <a:srgbClr val="00B050"/>
                </a:solidFill>
              </a:rPr>
              <a:t>つも  </a:t>
            </a:r>
            <a:r>
              <a:rPr lang="ja-JP" altLang="en-US" sz="4000" u="sng" dirty="0">
                <a:solidFill>
                  <a:srgbClr val="7030A0"/>
                </a:solidFill>
              </a:rPr>
              <a:t>も</a:t>
            </a:r>
            <a:r>
              <a:rPr lang="en-GB" altLang="ja-JP" sz="4000" u="sng" dirty="0">
                <a:solidFill>
                  <a:srgbClr val="FF0000"/>
                </a:solidFill>
              </a:rPr>
              <a:t>/</a:t>
            </a:r>
            <a:r>
              <a:rPr lang="ja-JP" altLang="en-US" sz="4000" b="1" u="sng" dirty="0">
                <a:solidFill>
                  <a:srgbClr val="7030A0"/>
                </a:solidFill>
              </a:rPr>
              <a:t>くひょうをも</a:t>
            </a:r>
            <a:r>
              <a:rPr lang="sk-SK" sz="40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\</a:t>
            </a:r>
            <a:r>
              <a:rPr lang="ja-JP" altLang="en-US" sz="4000" u="sng" dirty="0">
                <a:solidFill>
                  <a:srgbClr val="7030A0"/>
                </a:solidFill>
              </a:rPr>
              <a:t>って</a:t>
            </a:r>
            <a:r>
              <a:rPr lang="ja-JP" altLang="en-US" sz="4000" dirty="0">
                <a:solidFill>
                  <a:schemeClr val="accent2">
                    <a:lumMod val="50000"/>
                  </a:schemeClr>
                </a:solidFill>
              </a:rPr>
              <a:t>べんきょうしている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GB" altLang="ja-JP" sz="2800" dirty="0" err="1"/>
              <a:t>opyt.z</a:t>
            </a:r>
            <a:r>
              <a:rPr lang="sk-SK" altLang="ja-JP" sz="2800" dirty="0" err="1"/>
              <a:t>ájm</a:t>
            </a:r>
            <a:r>
              <a:rPr lang="sk-SK" altLang="ja-JP" sz="2800" dirty="0"/>
              <a:t>. 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</a:t>
            </a:r>
            <a:r>
              <a:rPr lang="sk-SK" altLang="ja-JP" sz="2800" dirty="0" err="1"/>
              <a:t>substantivum</a:t>
            </a:r>
            <a:r>
              <a:rPr lang="sk-SK" altLang="ja-JP" sz="2800" dirty="0"/>
              <a:t>             sloveso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sloveso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endParaRPr lang="cs-CZ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593958-2F90-46F4-9083-E55187D35D44}"/>
              </a:ext>
            </a:extLst>
          </p:cNvPr>
          <p:cNvCxnSpPr/>
          <p:nvPr/>
        </p:nvCxnSpPr>
        <p:spPr>
          <a:xfrm>
            <a:off x="1464816" y="1535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630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224C-95F8-4D89-AC87-46CD079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1" y="356248"/>
            <a:ext cx="10515600" cy="3905034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</a:t>
            </a:r>
            <a:br>
              <a:rPr lang="cs-CZ" dirty="0"/>
            </a:br>
            <a:br>
              <a:rPr lang="cs-CZ" dirty="0"/>
            </a:br>
            <a:r>
              <a:rPr lang="ja-JP" altLang="en-US" sz="4000" b="1" dirty="0">
                <a:solidFill>
                  <a:srgbClr val="00B050"/>
                </a:solidFill>
              </a:rPr>
              <a:t>い</a:t>
            </a:r>
            <a:r>
              <a:rPr lang="sk-SK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\</a:t>
            </a:r>
            <a:r>
              <a:rPr lang="ja-JP" altLang="en-US" sz="4000" dirty="0">
                <a:solidFill>
                  <a:srgbClr val="00B050"/>
                </a:solidFill>
              </a:rPr>
              <a:t>つも  </a:t>
            </a:r>
            <a:r>
              <a:rPr lang="ja-JP" altLang="en-US" sz="4000" u="sng" dirty="0">
                <a:solidFill>
                  <a:srgbClr val="7030A0"/>
                </a:solidFill>
              </a:rPr>
              <a:t>も</a:t>
            </a:r>
            <a:r>
              <a:rPr lang="en-GB" altLang="ja-JP" sz="4000" u="sng" dirty="0">
                <a:solidFill>
                  <a:srgbClr val="FF0000"/>
                </a:solidFill>
              </a:rPr>
              <a:t>/</a:t>
            </a:r>
            <a:r>
              <a:rPr lang="ja-JP" altLang="en-US" sz="4000" b="1" u="sng" dirty="0">
                <a:solidFill>
                  <a:srgbClr val="7030A0"/>
                </a:solidFill>
              </a:rPr>
              <a:t>くひょうをも</a:t>
            </a:r>
            <a:r>
              <a:rPr lang="sk-SK" sz="40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\</a:t>
            </a:r>
            <a:r>
              <a:rPr lang="ja-JP" altLang="en-US" sz="4000" u="sng" dirty="0">
                <a:solidFill>
                  <a:srgbClr val="7030A0"/>
                </a:solidFill>
              </a:rPr>
              <a:t>って</a:t>
            </a:r>
            <a:r>
              <a:rPr lang="ja-JP" altLang="en-US" sz="4000" dirty="0">
                <a:solidFill>
                  <a:schemeClr val="accent2">
                    <a:lumMod val="50000"/>
                  </a:schemeClr>
                </a:solidFill>
              </a:rPr>
              <a:t>べんきょうしている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GB" altLang="ja-JP" sz="2800" dirty="0" err="1"/>
              <a:t>opyt.z</a:t>
            </a:r>
            <a:r>
              <a:rPr lang="sk-SK" altLang="ja-JP" sz="2800" dirty="0" err="1"/>
              <a:t>ájm</a:t>
            </a:r>
            <a:r>
              <a:rPr lang="sk-SK" altLang="ja-JP" sz="2800" dirty="0"/>
              <a:t>. 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</a:t>
            </a:r>
            <a:r>
              <a:rPr lang="sk-SK" altLang="ja-JP" sz="2800" dirty="0" err="1"/>
              <a:t>substantivum</a:t>
            </a:r>
            <a:r>
              <a:rPr lang="sk-SK" altLang="ja-JP" sz="2800" dirty="0"/>
              <a:t>             sloveso       </a:t>
            </a:r>
            <a:r>
              <a:rPr lang="sk-SK" altLang="ja-JP" sz="2800" dirty="0" err="1"/>
              <a:t>SJ</a:t>
            </a:r>
            <a:r>
              <a:rPr lang="sk-SK" altLang="ja-JP" sz="2800" dirty="0"/>
              <a:t> sloveso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altLang="ja-JP" sz="2400" dirty="0" err="1"/>
              <a:t>icumo</a:t>
            </a:r>
            <a:r>
              <a:rPr lang="sk-SK" altLang="ja-JP" sz="2400" dirty="0"/>
              <a:t>                   </a:t>
            </a:r>
            <a:r>
              <a:rPr lang="sk-SK" altLang="ja-JP" sz="2400" dirty="0" err="1"/>
              <a:t>mokuhjoo</a:t>
            </a:r>
            <a:r>
              <a:rPr lang="sk-SK" altLang="ja-JP" sz="2400" dirty="0"/>
              <a:t>-o                         motte            </a:t>
            </a:r>
            <a:r>
              <a:rPr lang="sk-SK" altLang="ja-JP" sz="2400" baseline="30000" dirty="0"/>
              <a:t> </a:t>
            </a:r>
            <a:r>
              <a:rPr lang="sk-SK" altLang="ja-JP" sz="2400" dirty="0" err="1"/>
              <a:t>benkjoo</a:t>
            </a:r>
            <a:r>
              <a:rPr lang="sk-SK" altLang="ja-JP" sz="2400" dirty="0"/>
              <a:t>-šite </a:t>
            </a:r>
            <a:r>
              <a:rPr lang="sk-SK" altLang="ja-JP" sz="2400" dirty="0" err="1"/>
              <a:t>iru</a:t>
            </a: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altLang="ja-JP" sz="4000" dirty="0">
                <a:solidFill>
                  <a:schemeClr val="accent2">
                    <a:lumMod val="50000"/>
                  </a:schemeClr>
                </a:solidFill>
              </a:rPr>
            </a:br>
            <a:endParaRPr lang="cs-CZ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C593958-2F90-46F4-9083-E55187D35D44}"/>
              </a:ext>
            </a:extLst>
          </p:cNvPr>
          <p:cNvCxnSpPr/>
          <p:nvPr/>
        </p:nvCxnSpPr>
        <p:spPr>
          <a:xfrm>
            <a:off x="1464816" y="1535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32890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1238</Words>
  <Application>Microsoft Office PowerPoint</Application>
  <PresentationFormat>Širokoúhlá obrazovka</PresentationFormat>
  <Paragraphs>22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Motiv Office</vt:lpstr>
      <vt:lpstr>Japonský melodický přízvuk</vt:lpstr>
      <vt:lpstr>        (audio 2, Q9) いつも  もくひょうをもってべんきょうしている . .   </vt:lpstr>
      <vt:lpstr>         いつも  もくひょうをもってべんきょうしている . .   </vt:lpstr>
      <vt:lpstr>         いつも  もくひょうをもってべんきょうしている . .   </vt:lpstr>
      <vt:lpstr>         いつも  もくひょうをもってべんきょうしている . .   </vt:lpstr>
      <vt:lpstr>         い\つも  も/くひょうをも\ってべんきょうしている . .   </vt:lpstr>
      <vt:lpstr>         い\つも  も/くひょうをも\ってべんきょうしている . .   </vt:lpstr>
      <vt:lpstr>         い\つも  も/くひょうをも\ってべんきょうしている opyt.zájm.        SJ substantivum             sloveso       SJ sloveso .   </vt:lpstr>
      <vt:lpstr>         い\つも  も/くひょうをも\ってべんきょうしている opyt.zájm.        SJ substantivum             sloveso       SJ sloveso icumo                   mokuhjoo-o                         motte             benkjoo-šite iru   </vt:lpstr>
      <vt:lpstr>         い\つも  も/くひょうをも\ってべんきょうしている opyt.zájm.        SJ substantivum             sloveso       SJ sloveso ícumo                  0mokuhjoo-o                         mótte            0benkjoo-šite iru   </vt:lpstr>
      <vt:lpstr>         い\つも  も/くひょうをも\ってべんきょうしている opyt.zájm.        SJ substantivum             sloveso       SJ sloveso ícumo                   mokuhjoo-o                         mótte             benkjoo-šite iru   </vt:lpstr>
      <vt:lpstr>         いつも  もくひょうをもってべんきょうしている opyt.zájm.        SJ substantivum             sloveso       SJ sloveso ícumo                   mokuhjoo-o                         mótte             benkjoo-šite iru   </vt:lpstr>
      <vt:lpstr>         いつも  もくひょうをもってべんきょうしている opyt.zájm.        SJ substantivum             sloveso       SJ sloveso ícumo                   mokuhjoo-o                         mótte             benkjoo-šite iru  prototonické       atonické                                prototon.       aton.  </vt:lpstr>
      <vt:lpstr>         いつも  もくひょうをもってべんきょうしている opyt.zájm.        SJ substantivum             sloveso       SJ sloveso ícumo                   mokuhjoo-o                         mótte             benkjoo-šite iru  prototonické       atonické                                prototon.       aton. – klesá ke konci věty  </vt:lpstr>
      <vt:lpstr>         いつも  もくひょうをもってべんきょうしている opyt.zájm.        SJ substantivum             sloveso       SJ sloveso ícumo                   mokuhjoo-o                         mótte             benkjoo-šite iru  prototonické       atonické                                prototon.       aton. – klesá ke konci věty  prototona, mezotona, oxytona. atona</vt:lpstr>
      <vt:lpstr>         いつも  もくひょうをもってべんきょうしている opyt.zájm.        SJ substantivum             sloveso       SJ sloveso ícumo                   mokuhjoo-o                         mótte             benkjoo-šite iru  prototonické       atonické                                prototon.       aton. – klesá ke konci věty Příklady: prototona mezotona oxytona  atona</vt:lpstr>
      <vt:lpstr>         いつも  もくひょうをもってべんきょうしている opyt.zájm.        SJ substantivum             sloveso       SJ sloveso ícumo                   mokuhjoo-o                         mótte             benkjoo-šite iru  prototonické       atonické                                prototon.       aton. – klesá ke konci věty Příklady: prototona: opyt.zájm.; kare, kanodžo mezotona oxytona  atona</vt:lpstr>
      <vt:lpstr>         いつも  もくひょうをもってべんきょうしている opyt.zájm.        SJ substantivum             sloveso       SJ sloveso ícumo                   mokuhjoo-o                         mótte             benkjoo-šite iru  prototonické       atonické                                prototon.       aton. – klesá ke konci věty Příklady: prototona: opyt.zájm.; kare, kanodžo mezotona: často SJ slož.(benkjoo-džiki);kokoro,nihon oxytona  atona</vt:lpstr>
      <vt:lpstr>         いつも  もくひょうをもってべんきょうしている opyt.zájm.        SJ substantivum             sloveso       SJ sloveso ícumo                   mokuhjoo-o                         mótte             benkjoo-šite iru  prototonické       atonické                                prototon.       aton. – klesá ke konci věty Příklady: prototona: opyt.zájm.; kare, kanodžo mezotona: často SJ slož.(benkjoo-džiki);kokoro,nihon oxytona: koto, mono, kotoba, atama atona</vt:lpstr>
      <vt:lpstr>         いつも  もくひょうをもってべんきょうしている opyt.zájm.        SJ substantivum             sloveso       SJ sloveso ícumo                   mokuhjoo-o                         mótte             benkjoo-šite iru  prototonické       atonické                                prototon.       aton. – klesá ke konci věty Příklady: prototona: opyt.zájm.; kare, kanodžo mezotona: často SJ slož.(benkjoo-džiki);kokoro,nihon oxytona: koto, mono, kotoba, atama atona: mnoho SJ (0benkjoo); 0nihongo, 0kodomo</vt:lpstr>
      <vt:lpstr>         いつも  もくひょうをもってべんきょうしている opyt.zájm.        SJ substantivum             sloveso       SJ sloveso ícumo                   mokuhjoo-o                         mótte             benkjoo-šite iru  prototonické       atonické                                prototon.       aton. – klesá ke konci věty Příklady:           „začátek fráze: počáteční výskok nahoru“: prototona: opyt.zájm.; kare, kanodžo mezotona: často SJ slož.(benkjoo-džiki);kokoro,nihon oxytona: koto, mono, kotoba, atama atona: mnoho SJ (0benkjoo); 0nihongo, 0kodomo</vt:lpstr>
      <vt:lpstr>         いつも  もくひょうをもってべんきょうしている opyt.zájm.        SJ substantivum             sloveso       SJ sloveso ícumo                   mokuhjoo-o                         mótte             benkjoo-šite iru  prototonické       atonické                                prototon.       aton. – klesá ke konci věty Příklady:           „začátek fráze: počáteční výskok nahoru“: prototona: opyt.zájm.; kare, kanodžo mezotona: často SJ slož.(be(/)nkjoo-džiki);kokoro,nihon oxytona: koto, mono, ko/toba, a/tama atona: mnoho SJ (0be(/)nkjoo); 0ni/hongo, 0ko/domo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Japonský melodický přízvuk</dc:title>
  <dc:creator>Ivan Rumánek</dc:creator>
  <cp:lastModifiedBy>Ivan Rumánek</cp:lastModifiedBy>
  <cp:revision>5</cp:revision>
  <dcterms:created xsi:type="dcterms:W3CDTF">2021-11-30T08:03:25Z</dcterms:created>
  <dcterms:modified xsi:type="dcterms:W3CDTF">2022-10-07T07:40:18Z</dcterms:modified>
</cp:coreProperties>
</file>