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938" r:id="rId3"/>
    <p:sldId id="963" r:id="rId4"/>
    <p:sldId id="964" r:id="rId5"/>
    <p:sldId id="965" r:id="rId6"/>
    <p:sldId id="967" r:id="rId7"/>
    <p:sldId id="966" r:id="rId8"/>
    <p:sldId id="968" r:id="rId9"/>
    <p:sldId id="969" r:id="rId10"/>
    <p:sldId id="971" r:id="rId11"/>
    <p:sldId id="970" r:id="rId12"/>
    <p:sldId id="972" r:id="rId13"/>
    <p:sldId id="974" r:id="rId14"/>
    <p:sldId id="975" r:id="rId15"/>
    <p:sldId id="976" r:id="rId16"/>
    <p:sldId id="961" r:id="rId17"/>
    <p:sldId id="909" r:id="rId18"/>
    <p:sldId id="978" r:id="rId19"/>
    <p:sldId id="979" r:id="rId20"/>
    <p:sldId id="980" r:id="rId21"/>
    <p:sldId id="983" r:id="rId22"/>
    <p:sldId id="982" r:id="rId23"/>
    <p:sldId id="981" r:id="rId24"/>
    <p:sldId id="984" r:id="rId25"/>
    <p:sldId id="986" r:id="rId26"/>
    <p:sldId id="918" r:id="rId27"/>
    <p:sldId id="987" r:id="rId28"/>
    <p:sldId id="988" r:id="rId29"/>
    <p:sldId id="990" r:id="rId30"/>
    <p:sldId id="989" r:id="rId31"/>
    <p:sldId id="991" r:id="rId32"/>
    <p:sldId id="994" r:id="rId33"/>
    <p:sldId id="999" r:id="rId34"/>
    <p:sldId id="993" r:id="rId35"/>
    <p:sldId id="996" r:id="rId36"/>
    <p:sldId id="997" r:id="rId37"/>
    <p:sldId id="1000" r:id="rId38"/>
    <p:sldId id="998" r:id="rId39"/>
    <p:sldId id="1001" r:id="rId40"/>
    <p:sldId id="1004" r:id="rId41"/>
    <p:sldId id="1002" r:id="rId42"/>
    <p:sldId id="1003" r:id="rId43"/>
    <p:sldId id="995" r:id="rId44"/>
    <p:sldId id="977" r:id="rId4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3AA4B-CC29-45C6-B79F-730EC0C97FDA}" v="908" dt="2022-10-13T02:23:51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47" d="100"/>
          <a:sy n="47" d="100"/>
        </p:scale>
        <p:origin x="10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3773AA4B-CC29-45C6-B79F-730EC0C97FDA}"/>
    <pc:docChg chg="undo custSel addSld delSld modSld sldOrd">
      <pc:chgData name="伊健 杜" userId="e69aded81da48593" providerId="LiveId" clId="{3773AA4B-CC29-45C6-B79F-730EC0C97FDA}" dt="2022-10-13T02:23:53.757" v="4450" actId="478"/>
      <pc:docMkLst>
        <pc:docMk/>
      </pc:docMkLst>
      <pc:sldChg chg="new">
        <pc:chgData name="伊健 杜" userId="e69aded81da48593" providerId="LiveId" clId="{3773AA4B-CC29-45C6-B79F-730EC0C97FDA}" dt="2022-10-05T15:04:12.965" v="0" actId="680"/>
        <pc:sldMkLst>
          <pc:docMk/>
          <pc:sldMk cId="3139777457" sldId="256"/>
        </pc:sldMkLst>
      </pc:sldChg>
      <pc:sldChg chg="add del">
        <pc:chgData name="伊健 杜" userId="e69aded81da48593" providerId="LiveId" clId="{3773AA4B-CC29-45C6-B79F-730EC0C97FDA}" dt="2022-10-05T22:13:34.212" v="53" actId="47"/>
        <pc:sldMkLst>
          <pc:docMk/>
          <pc:sldMk cId="1203680953" sldId="883"/>
        </pc:sldMkLst>
      </pc:sldChg>
      <pc:sldChg chg="addSp delSp modSp add mod ord">
        <pc:chgData name="伊健 杜" userId="e69aded81da48593" providerId="LiveId" clId="{3773AA4B-CC29-45C6-B79F-730EC0C97FDA}" dt="2022-10-06T04:51:11.015" v="4425"/>
        <pc:sldMkLst>
          <pc:docMk/>
          <pc:sldMk cId="1101534761" sldId="909"/>
        </pc:sldMkLst>
        <pc:spChg chg="mod">
          <ac:chgData name="伊健 杜" userId="e69aded81da48593" providerId="LiveId" clId="{3773AA4B-CC29-45C6-B79F-730EC0C97FDA}" dt="2022-10-06T00:49:50.252" v="1106" actId="20577"/>
          <ac:spMkLst>
            <pc:docMk/>
            <pc:sldMk cId="1101534761" sldId="909"/>
            <ac:spMk id="2" creationId="{10304424-DB4A-36E7-9E0D-D32A5DD0F26C}"/>
          </ac:spMkLst>
        </pc:spChg>
        <pc:spChg chg="mod">
          <ac:chgData name="伊健 杜" userId="e69aded81da48593" providerId="LiveId" clId="{3773AA4B-CC29-45C6-B79F-730EC0C97FDA}" dt="2022-10-06T04:48:59.970" v="4395" actId="27636"/>
          <ac:spMkLst>
            <pc:docMk/>
            <pc:sldMk cId="1101534761" sldId="909"/>
            <ac:spMk id="3" creationId="{D33441E0-9299-46E0-8063-F85522D42FD6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1101534761" sldId="909"/>
            <ac:spMk id="5" creationId="{E7782299-8E94-ED96-AFBD-C18ED2FADCCE}"/>
          </ac:spMkLst>
        </pc:spChg>
        <pc:picChg chg="del">
          <ac:chgData name="伊健 杜" userId="e69aded81da48593" providerId="LiveId" clId="{3773AA4B-CC29-45C6-B79F-730EC0C97FDA}" dt="2022-10-06T00:41:33.340" v="1045" actId="478"/>
          <ac:picMkLst>
            <pc:docMk/>
            <pc:sldMk cId="1101534761" sldId="909"/>
            <ac:picMk id="1026" creationId="{E24ADD96-2952-62B9-C32A-FF8189F54799}"/>
          </ac:picMkLst>
        </pc:picChg>
        <pc:picChg chg="add mod">
          <ac:chgData name="伊健 杜" userId="e69aded81da48593" providerId="LiveId" clId="{3773AA4B-CC29-45C6-B79F-730EC0C97FDA}" dt="2022-10-06T00:41:37.307" v="1049" actId="1076"/>
          <ac:picMkLst>
            <pc:docMk/>
            <pc:sldMk cId="1101534761" sldId="909"/>
            <ac:picMk id="5122" creationId="{D0FD7E8A-5B6F-2C3C-1E02-B5B6D0DA801E}"/>
          </ac:picMkLst>
        </pc:picChg>
      </pc:sldChg>
      <pc:sldChg chg="add del ord">
        <pc:chgData name="伊健 杜" userId="e69aded81da48593" providerId="LiveId" clId="{3773AA4B-CC29-45C6-B79F-730EC0C97FDA}" dt="2022-10-06T01:09:24.663" v="1629" actId="47"/>
        <pc:sldMkLst>
          <pc:docMk/>
          <pc:sldMk cId="4010616972" sldId="913"/>
        </pc:sldMkLst>
      </pc:sldChg>
      <pc:sldChg chg="addSp modSp add mod ord">
        <pc:chgData name="伊健 杜" userId="e69aded81da48593" providerId="LiveId" clId="{3773AA4B-CC29-45C6-B79F-730EC0C97FDA}" dt="2022-10-06T19:39:30.325" v="4432"/>
        <pc:sldMkLst>
          <pc:docMk/>
          <pc:sldMk cId="810690672" sldId="918"/>
        </pc:sldMkLst>
        <pc:spChg chg="mod">
          <ac:chgData name="伊健 杜" userId="e69aded81da48593" providerId="LiveId" clId="{3773AA4B-CC29-45C6-B79F-730EC0C97FDA}" dt="2022-10-06T04:51:11.015" v="4425"/>
          <ac:spMkLst>
            <pc:docMk/>
            <pc:sldMk cId="810690672" sldId="918"/>
            <ac:spMk id="2" creationId="{4DF3E100-E7DA-9ADA-6BBC-C51EEB7954A7}"/>
          </ac:spMkLst>
        </pc:sp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810690672" sldId="918"/>
            <ac:inkMk id="3" creationId="{48C80E3F-5FFB-3C9B-2890-7A9B078C3A00}"/>
          </ac:inkMkLst>
        </pc:inkChg>
      </pc:sldChg>
      <pc:sldChg chg="add del ord">
        <pc:chgData name="伊健 杜" userId="e69aded81da48593" providerId="LiveId" clId="{3773AA4B-CC29-45C6-B79F-730EC0C97FDA}" dt="2022-10-06T01:09:24.663" v="1629" actId="47"/>
        <pc:sldMkLst>
          <pc:docMk/>
          <pc:sldMk cId="3105475047" sldId="919"/>
        </pc:sldMkLst>
      </pc:sldChg>
      <pc:sldChg chg="add del ord">
        <pc:chgData name="伊健 杜" userId="e69aded81da48593" providerId="LiveId" clId="{3773AA4B-CC29-45C6-B79F-730EC0C97FDA}" dt="2022-10-06T01:09:24.663" v="1629" actId="47"/>
        <pc:sldMkLst>
          <pc:docMk/>
          <pc:sldMk cId="4056087835" sldId="920"/>
        </pc:sldMkLst>
      </pc:sldChg>
      <pc:sldChg chg="add del">
        <pc:chgData name="伊健 杜" userId="e69aded81da48593" providerId="LiveId" clId="{3773AA4B-CC29-45C6-B79F-730EC0C97FDA}" dt="2022-10-05T22:12:44.090" v="42" actId="47"/>
        <pc:sldMkLst>
          <pc:docMk/>
          <pc:sldMk cId="3468422356" sldId="921"/>
        </pc:sldMkLst>
      </pc:sldChg>
      <pc:sldChg chg="addSp modSp add del mod modAnim">
        <pc:chgData name="伊健 杜" userId="e69aded81da48593" providerId="LiveId" clId="{3773AA4B-CC29-45C6-B79F-730EC0C97FDA}" dt="2022-10-05T22:50:35.687" v="135" actId="47"/>
        <pc:sldMkLst>
          <pc:docMk/>
          <pc:sldMk cId="2366060502" sldId="926"/>
        </pc:sldMkLst>
        <pc:spChg chg="mod">
          <ac:chgData name="伊健 杜" userId="e69aded81da48593" providerId="LiveId" clId="{3773AA4B-CC29-45C6-B79F-730EC0C97FDA}" dt="2022-10-05T22:12:48.430" v="43" actId="1076"/>
          <ac:spMkLst>
            <pc:docMk/>
            <pc:sldMk cId="2366060502" sldId="926"/>
            <ac:spMk id="2" creationId="{10304424-DB4A-36E7-9E0D-D32A5DD0F26C}"/>
          </ac:spMkLst>
        </pc:spChg>
        <pc:spChg chg="add mod">
          <ac:chgData name="伊健 杜" userId="e69aded81da48593" providerId="LiveId" clId="{3773AA4B-CC29-45C6-B79F-730EC0C97FDA}" dt="2022-10-05T22:12:57.716" v="44"/>
          <ac:spMkLst>
            <pc:docMk/>
            <pc:sldMk cId="2366060502" sldId="926"/>
            <ac:spMk id="3" creationId="{1BBFCE37-5EB6-3907-174E-4D0623B6462F}"/>
          </ac:spMkLst>
        </pc:spChg>
        <pc:spChg chg="mod">
          <ac:chgData name="伊健 杜" userId="e69aded81da48593" providerId="LiveId" clId="{3773AA4B-CC29-45C6-B79F-730EC0C97FDA}" dt="2022-10-05T22:13:03.238" v="45" actId="1076"/>
          <ac:spMkLst>
            <pc:docMk/>
            <pc:sldMk cId="2366060502" sldId="926"/>
            <ac:spMk id="4" creationId="{00AAC909-E18E-060F-E012-6B60267FDCA7}"/>
          </ac:spMkLst>
        </pc:spChg>
        <pc:spChg chg="add mod">
          <ac:chgData name="伊健 杜" userId="e69aded81da48593" providerId="LiveId" clId="{3773AA4B-CC29-45C6-B79F-730EC0C97FDA}" dt="2022-10-05T22:13:13.467" v="47" actId="1076"/>
          <ac:spMkLst>
            <pc:docMk/>
            <pc:sldMk cId="2366060502" sldId="926"/>
            <ac:spMk id="5" creationId="{44D7D5A1-655A-8141-85F8-6D98F3995299}"/>
          </ac:spMkLst>
        </pc:spChg>
        <pc:spChg chg="add mod">
          <ac:chgData name="伊健 杜" userId="e69aded81da48593" providerId="LiveId" clId="{3773AA4B-CC29-45C6-B79F-730EC0C97FDA}" dt="2022-10-05T22:13:13.467" v="47" actId="1076"/>
          <ac:spMkLst>
            <pc:docMk/>
            <pc:sldMk cId="2366060502" sldId="926"/>
            <ac:spMk id="6" creationId="{E2EB42D4-663E-F33E-299F-E65CC3EC4D08}"/>
          </ac:spMkLst>
        </pc:spChg>
        <pc:spChg chg="add mod">
          <ac:chgData name="伊健 杜" userId="e69aded81da48593" providerId="LiveId" clId="{3773AA4B-CC29-45C6-B79F-730EC0C97FDA}" dt="2022-10-05T22:13:22.891" v="49" actId="20577"/>
          <ac:spMkLst>
            <pc:docMk/>
            <pc:sldMk cId="2366060502" sldId="926"/>
            <ac:spMk id="8" creationId="{665ACF29-CF4F-59F2-5967-9AA24450B822}"/>
          </ac:spMkLst>
        </pc:spChg>
        <pc:picChg chg="add mod">
          <ac:chgData name="伊健 杜" userId="e69aded81da48593" providerId="LiveId" clId="{3773AA4B-CC29-45C6-B79F-730EC0C97FDA}" dt="2022-10-05T22:13:27.717" v="52" actId="1076"/>
          <ac:picMkLst>
            <pc:docMk/>
            <pc:sldMk cId="2366060502" sldId="926"/>
            <ac:picMk id="7" creationId="{60A18F0A-4A72-EC6F-F971-A161F85F92D2}"/>
          </ac:picMkLst>
        </pc:picChg>
        <pc:picChg chg="mod">
          <ac:chgData name="伊健 杜" userId="e69aded81da48593" providerId="LiveId" clId="{3773AA4B-CC29-45C6-B79F-730EC0C97FDA}" dt="2022-10-05T22:13:03.238" v="45" actId="1076"/>
          <ac:picMkLst>
            <pc:docMk/>
            <pc:sldMk cId="2366060502" sldId="926"/>
            <ac:picMk id="5122" creationId="{88E8D45D-29F2-BAA8-7D99-4F47BC4F2466}"/>
          </ac:picMkLst>
        </pc:picChg>
      </pc:sldChg>
      <pc:sldChg chg="addSp delSp modSp add mod">
        <pc:chgData name="伊健 杜" userId="e69aded81da48593" providerId="LiveId" clId="{3773AA4B-CC29-45C6-B79F-730EC0C97FDA}" dt="2022-10-06T19:39:30.325" v="4432"/>
        <pc:sldMkLst>
          <pc:docMk/>
          <pc:sldMk cId="1878444834" sldId="938"/>
        </pc:sldMkLst>
        <pc:spChg chg="mod">
          <ac:chgData name="伊健 杜" userId="e69aded81da48593" providerId="LiveId" clId="{3773AA4B-CC29-45C6-B79F-730EC0C97FDA}" dt="2022-10-05T23:40:03.155" v="799" actId="20577"/>
          <ac:spMkLst>
            <pc:docMk/>
            <pc:sldMk cId="1878444834" sldId="938"/>
            <ac:spMk id="2" creationId="{10304424-DB4A-36E7-9E0D-D32A5DD0F26C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1878444834" sldId="938"/>
            <ac:spMk id="8" creationId="{C36E389F-A26D-6C2F-1050-9C0FF527A2A5}"/>
          </ac:spMkLst>
        </pc:spChg>
        <pc:picChg chg="add mod">
          <ac:chgData name="伊健 杜" userId="e69aded81da48593" providerId="LiveId" clId="{3773AA4B-CC29-45C6-B79F-730EC0C97FDA}" dt="2022-10-05T22:51:05.610" v="137"/>
          <ac:picMkLst>
            <pc:docMk/>
            <pc:sldMk cId="1878444834" sldId="938"/>
            <ac:picMk id="3" creationId="{066AF15A-F02E-10E8-F774-96195F45B70C}"/>
          </ac:picMkLst>
        </pc:picChg>
        <pc:picChg chg="del">
          <ac:chgData name="伊健 杜" userId="e69aded81da48593" providerId="LiveId" clId="{3773AA4B-CC29-45C6-B79F-730EC0C97FDA}" dt="2022-10-05T22:50:58.742" v="136" actId="478"/>
          <ac:picMkLst>
            <pc:docMk/>
            <pc:sldMk cId="1878444834" sldId="938"/>
            <ac:picMk id="7" creationId="{2FB9728C-3791-67CB-C13E-D1FD9A8CCDA3}"/>
          </ac:picMkLst>
        </pc:picChg>
        <pc:picChg chg="del">
          <ac:chgData name="伊健 杜" userId="e69aded81da48593" providerId="LiveId" clId="{3773AA4B-CC29-45C6-B79F-730EC0C97FDA}" dt="2022-10-05T22:50:58.742" v="136" actId="478"/>
          <ac:picMkLst>
            <pc:docMk/>
            <pc:sldMk cId="1878444834" sldId="938"/>
            <ac:picMk id="8194" creationId="{470B3549-4675-1BDE-82F1-6BE9CD4A39D0}"/>
          </ac:picMkLst>
        </pc:pic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1878444834" sldId="938"/>
            <ac:inkMk id="4" creationId="{4B3A391F-E5E8-2B31-A6D5-14375600C0A6}"/>
          </ac:inkMkLst>
        </pc:inkChg>
      </pc:sldChg>
      <pc:sldChg chg="addSp modSp add del mod modAnim">
        <pc:chgData name="伊健 杜" userId="e69aded81da48593" providerId="LiveId" clId="{3773AA4B-CC29-45C6-B79F-730EC0C97FDA}" dt="2022-10-05T22:50:35.687" v="135" actId="47"/>
        <pc:sldMkLst>
          <pc:docMk/>
          <pc:sldMk cId="3957803748" sldId="959"/>
        </pc:sldMkLst>
        <pc:spChg chg="add mod">
          <ac:chgData name="伊健 杜" userId="e69aded81da48593" providerId="LiveId" clId="{3773AA4B-CC29-45C6-B79F-730EC0C97FDA}" dt="2022-10-05T22:14:01.914" v="70"/>
          <ac:spMkLst>
            <pc:docMk/>
            <pc:sldMk cId="3957803748" sldId="959"/>
            <ac:spMk id="4" creationId="{1DE36605-6A26-825E-345E-DC734AED5D6A}"/>
          </ac:spMkLst>
        </pc:spChg>
        <pc:spChg chg="mod">
          <ac:chgData name="伊健 杜" userId="e69aded81da48593" providerId="LiveId" clId="{3773AA4B-CC29-45C6-B79F-730EC0C97FDA}" dt="2022-10-05T22:13:45.153" v="59" actId="1076"/>
          <ac:spMkLst>
            <pc:docMk/>
            <pc:sldMk cId="3957803748" sldId="959"/>
            <ac:spMk id="5" creationId="{E7782299-8E94-ED96-AFBD-C18ED2FADCCE}"/>
          </ac:spMkLst>
        </pc:spChg>
        <pc:spChg chg="add mod">
          <ac:chgData name="伊健 杜" userId="e69aded81da48593" providerId="LiveId" clId="{3773AA4B-CC29-45C6-B79F-730EC0C97FDA}" dt="2022-10-05T22:47:01.423" v="75"/>
          <ac:spMkLst>
            <pc:docMk/>
            <pc:sldMk cId="3957803748" sldId="959"/>
            <ac:spMk id="6" creationId="{B93C8D1B-A51D-A4C7-E6B0-308BF3C7620C}"/>
          </ac:spMkLst>
        </pc:spChg>
        <pc:spChg chg="add mod">
          <ac:chgData name="伊健 杜" userId="e69aded81da48593" providerId="LiveId" clId="{3773AA4B-CC29-45C6-B79F-730EC0C97FDA}" dt="2022-10-05T22:47:07.760" v="95"/>
          <ac:spMkLst>
            <pc:docMk/>
            <pc:sldMk cId="3957803748" sldId="959"/>
            <ac:spMk id="7" creationId="{71DC289E-C577-5B66-CDE3-4A2AFDAF9416}"/>
          </ac:spMkLst>
        </pc:spChg>
        <pc:picChg chg="add mod">
          <ac:chgData name="伊健 杜" userId="e69aded81da48593" providerId="LiveId" clId="{3773AA4B-CC29-45C6-B79F-730EC0C97FDA}" dt="2022-10-05T22:41:53.008" v="74" actId="1076"/>
          <ac:picMkLst>
            <pc:docMk/>
            <pc:sldMk cId="3957803748" sldId="959"/>
            <ac:picMk id="9" creationId="{A1078EAF-7FAB-AC9D-5E7C-F6EE5095A4DB}"/>
          </ac:picMkLst>
        </pc:picChg>
        <pc:picChg chg="mod">
          <ac:chgData name="伊健 杜" userId="e69aded81da48593" providerId="LiveId" clId="{3773AA4B-CC29-45C6-B79F-730EC0C97FDA}" dt="2022-10-05T22:13:43.535" v="58" actId="1076"/>
          <ac:picMkLst>
            <pc:docMk/>
            <pc:sldMk cId="3957803748" sldId="959"/>
            <ac:picMk id="26626" creationId="{ACF817F2-6423-7A26-90A9-F42068321F7B}"/>
          </ac:picMkLst>
        </pc:picChg>
      </pc:sldChg>
      <pc:sldChg chg="add del">
        <pc:chgData name="伊健 杜" userId="e69aded81da48593" providerId="LiveId" clId="{3773AA4B-CC29-45C6-B79F-730EC0C97FDA}" dt="2022-10-05T22:10:03.485" v="24" actId="47"/>
        <pc:sldMkLst>
          <pc:docMk/>
          <pc:sldMk cId="1547063396" sldId="960"/>
        </pc:sldMkLst>
      </pc:sldChg>
      <pc:sldChg chg="addSp delSp modSp add del mod modAnim">
        <pc:chgData name="伊健 杜" userId="e69aded81da48593" providerId="LiveId" clId="{3773AA4B-CC29-45C6-B79F-730EC0C97FDA}" dt="2022-10-05T22:50:35.687" v="135" actId="47"/>
        <pc:sldMkLst>
          <pc:docMk/>
          <pc:sldMk cId="3952418804" sldId="960"/>
        </pc:sldMkLst>
        <pc:spChg chg="del">
          <ac:chgData name="伊健 杜" userId="e69aded81da48593" providerId="LiveId" clId="{3773AA4B-CC29-45C6-B79F-730EC0C97FDA}" dt="2022-10-05T22:11:41.506" v="30" actId="478"/>
          <ac:spMkLst>
            <pc:docMk/>
            <pc:sldMk cId="3952418804" sldId="960"/>
            <ac:spMk id="4" creationId="{DDEC3B15-7CBD-8D0C-7D91-3B9DEDCA2DE4}"/>
          </ac:spMkLst>
        </pc:spChg>
        <pc:spChg chg="mod">
          <ac:chgData name="伊健 杜" userId="e69aded81da48593" providerId="LiveId" clId="{3773AA4B-CC29-45C6-B79F-730EC0C97FDA}" dt="2022-10-05T22:11:51.146" v="34" actId="20577"/>
          <ac:spMkLst>
            <pc:docMk/>
            <pc:sldMk cId="3952418804" sldId="960"/>
            <ac:spMk id="5" creationId="{E7782299-8E94-ED96-AFBD-C18ED2FADCCE}"/>
          </ac:spMkLst>
        </pc:spChg>
        <pc:spChg chg="add mod">
          <ac:chgData name="伊健 杜" userId="e69aded81da48593" providerId="LiveId" clId="{3773AA4B-CC29-45C6-B79F-730EC0C97FDA}" dt="2022-10-05T22:12:25.894" v="37" actId="1076"/>
          <ac:spMkLst>
            <pc:docMk/>
            <pc:sldMk cId="3952418804" sldId="960"/>
            <ac:spMk id="6" creationId="{A641F287-02F7-D51E-E255-723303DC2ABB}"/>
          </ac:spMkLst>
        </pc:spChg>
        <pc:spChg chg="add mod">
          <ac:chgData name="伊健 杜" userId="e69aded81da48593" providerId="LiveId" clId="{3773AA4B-CC29-45C6-B79F-730EC0C97FDA}" dt="2022-10-05T22:12:25.894" v="37" actId="1076"/>
          <ac:spMkLst>
            <pc:docMk/>
            <pc:sldMk cId="3952418804" sldId="960"/>
            <ac:spMk id="7" creationId="{158F676E-B605-BCA7-7718-7A0B50A3A198}"/>
          </ac:spMkLst>
        </pc:spChg>
        <pc:spChg chg="add mod">
          <ac:chgData name="伊健 杜" userId="e69aded81da48593" providerId="LiveId" clId="{3773AA4B-CC29-45C6-B79F-730EC0C97FDA}" dt="2022-10-05T22:12:32.613" v="39" actId="1076"/>
          <ac:spMkLst>
            <pc:docMk/>
            <pc:sldMk cId="3952418804" sldId="960"/>
            <ac:spMk id="8" creationId="{E4C6FFD4-38C0-AF73-C960-63FAF0D02BC1}"/>
          </ac:spMkLst>
        </pc:spChg>
        <pc:spChg chg="add mod">
          <ac:chgData name="伊健 杜" userId="e69aded81da48593" providerId="LiveId" clId="{3773AA4B-CC29-45C6-B79F-730EC0C97FDA}" dt="2022-10-05T22:12:36.901" v="41" actId="1076"/>
          <ac:spMkLst>
            <pc:docMk/>
            <pc:sldMk cId="3952418804" sldId="960"/>
            <ac:spMk id="10" creationId="{9605BC73-8606-8BB8-04AF-F194EE9F1423}"/>
          </ac:spMkLst>
        </pc:spChg>
        <pc:picChg chg="add mod">
          <ac:chgData name="伊健 杜" userId="e69aded81da48593" providerId="LiveId" clId="{3773AA4B-CC29-45C6-B79F-730EC0C97FDA}" dt="2022-10-05T22:12:33.751" v="40" actId="1076"/>
          <ac:picMkLst>
            <pc:docMk/>
            <pc:sldMk cId="3952418804" sldId="960"/>
            <ac:picMk id="9" creationId="{316AC599-044B-15A9-96C3-D5BD69AC0416}"/>
          </ac:picMkLst>
        </pc:picChg>
        <pc:picChg chg="del">
          <ac:chgData name="伊健 杜" userId="e69aded81da48593" providerId="LiveId" clId="{3773AA4B-CC29-45C6-B79F-730EC0C97FDA}" dt="2022-10-05T22:11:41.506" v="30" actId="478"/>
          <ac:picMkLst>
            <pc:docMk/>
            <pc:sldMk cId="3952418804" sldId="960"/>
            <ac:picMk id="26626" creationId="{1EB728FA-C5F5-29E7-31B2-78AEF4A9E4C2}"/>
          </ac:picMkLst>
        </pc:picChg>
        <pc:picChg chg="mod">
          <ac:chgData name="伊健 杜" userId="e69aded81da48593" providerId="LiveId" clId="{3773AA4B-CC29-45C6-B79F-730EC0C97FDA}" dt="2022-10-05T22:11:52.083" v="35" actId="1076"/>
          <ac:picMkLst>
            <pc:docMk/>
            <pc:sldMk cId="3952418804" sldId="960"/>
            <ac:picMk id="26628" creationId="{03784917-6F1D-74A5-5BBB-85FE97181A13}"/>
          </ac:picMkLst>
        </pc:picChg>
      </pc:sldChg>
      <pc:sldChg chg="delSp modSp new mod ord">
        <pc:chgData name="伊健 杜" userId="e69aded81da48593" providerId="LiveId" clId="{3773AA4B-CC29-45C6-B79F-730EC0C97FDA}" dt="2022-10-06T04:51:11.015" v="4425"/>
        <pc:sldMkLst>
          <pc:docMk/>
          <pc:sldMk cId="858390252" sldId="961"/>
        </pc:sldMkLst>
        <pc:spChg chg="mod">
          <ac:chgData name="伊健 杜" userId="e69aded81da48593" providerId="LiveId" clId="{3773AA4B-CC29-45C6-B79F-730EC0C97FDA}" dt="2022-10-06T04:51:11.015" v="4425"/>
          <ac:spMkLst>
            <pc:docMk/>
            <pc:sldMk cId="858390252" sldId="961"/>
            <ac:spMk id="2" creationId="{BE3F81F5-E814-B485-FA1B-52BB35A17F42}"/>
          </ac:spMkLst>
        </pc:spChg>
        <pc:spChg chg="del">
          <ac:chgData name="伊健 杜" userId="e69aded81da48593" providerId="LiveId" clId="{3773AA4B-CC29-45C6-B79F-730EC0C97FDA}" dt="2022-10-05T23:00:00.284" v="347" actId="478"/>
          <ac:spMkLst>
            <pc:docMk/>
            <pc:sldMk cId="858390252" sldId="961"/>
            <ac:spMk id="3" creationId="{C002E18B-C2C9-9AB2-ACA2-FC0ED8346A4B}"/>
          </ac:spMkLst>
        </pc:spChg>
      </pc:sldChg>
      <pc:sldChg chg="new del">
        <pc:chgData name="伊健 杜" userId="e69aded81da48593" providerId="LiveId" clId="{3773AA4B-CC29-45C6-B79F-730EC0C97FDA}" dt="2022-10-05T22:53:27.594" v="176" actId="47"/>
        <pc:sldMkLst>
          <pc:docMk/>
          <pc:sldMk cId="3189400527" sldId="962"/>
        </pc:sldMkLst>
      </pc:sldChg>
      <pc:sldChg chg="addSp delSp modSp add mod">
        <pc:chgData name="伊健 杜" userId="e69aded81da48593" providerId="LiveId" clId="{3773AA4B-CC29-45C6-B79F-730EC0C97FDA}" dt="2022-10-06T04:51:11.015" v="4425"/>
        <pc:sldMkLst>
          <pc:docMk/>
          <pc:sldMk cId="3921278597" sldId="963"/>
        </pc:sldMkLst>
        <pc:spChg chg="mod">
          <ac:chgData name="伊健 杜" userId="e69aded81da48593" providerId="LiveId" clId="{3773AA4B-CC29-45C6-B79F-730EC0C97FDA}" dt="2022-10-05T23:39:58.189" v="795" actId="20577"/>
          <ac:spMkLst>
            <pc:docMk/>
            <pc:sldMk cId="3921278597" sldId="963"/>
            <ac:spMk id="2" creationId="{10304424-DB4A-36E7-9E0D-D32A5DD0F26C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3921278597" sldId="963"/>
            <ac:spMk id="8" creationId="{C36E389F-A26D-6C2F-1050-9C0FF527A2A5}"/>
          </ac:spMkLst>
        </pc:spChg>
        <pc:picChg chg="del">
          <ac:chgData name="伊健 杜" userId="e69aded81da48593" providerId="LiveId" clId="{3773AA4B-CC29-45C6-B79F-730EC0C97FDA}" dt="2022-10-05T22:54:05.742" v="221" actId="478"/>
          <ac:picMkLst>
            <pc:docMk/>
            <pc:sldMk cId="3921278597" sldId="963"/>
            <ac:picMk id="3" creationId="{066AF15A-F02E-10E8-F774-96195F45B70C}"/>
          </ac:picMkLst>
        </pc:picChg>
        <pc:picChg chg="add mod">
          <ac:chgData name="伊健 杜" userId="e69aded81da48593" providerId="LiveId" clId="{3773AA4B-CC29-45C6-B79F-730EC0C97FDA}" dt="2022-10-05T22:54:29.097" v="224" actId="1076"/>
          <ac:picMkLst>
            <pc:docMk/>
            <pc:sldMk cId="3921278597" sldId="963"/>
            <ac:picMk id="1026" creationId="{8FA31458-2A1B-E289-30AE-BE4949DE31E8}"/>
          </ac:picMkLst>
        </pc:picChg>
      </pc:sldChg>
      <pc:sldChg chg="addSp delSp modSp add mod">
        <pc:chgData name="伊健 杜" userId="e69aded81da48593" providerId="LiveId" clId="{3773AA4B-CC29-45C6-B79F-730EC0C97FDA}" dt="2022-10-06T04:51:11.015" v="4425"/>
        <pc:sldMkLst>
          <pc:docMk/>
          <pc:sldMk cId="807572727" sldId="964"/>
        </pc:sldMkLst>
        <pc:spChg chg="mod">
          <ac:chgData name="伊健 杜" userId="e69aded81da48593" providerId="LiveId" clId="{3773AA4B-CC29-45C6-B79F-730EC0C97FDA}" dt="2022-10-05T23:40:07.469" v="801" actId="20577"/>
          <ac:spMkLst>
            <pc:docMk/>
            <pc:sldMk cId="807572727" sldId="964"/>
            <ac:spMk id="2" creationId="{10304424-DB4A-36E7-9E0D-D32A5DD0F26C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807572727" sldId="964"/>
            <ac:spMk id="8" creationId="{C36E389F-A26D-6C2F-1050-9C0FF527A2A5}"/>
          </ac:spMkLst>
        </pc:spChg>
        <pc:picChg chg="del">
          <ac:chgData name="伊健 杜" userId="e69aded81da48593" providerId="LiveId" clId="{3773AA4B-CC29-45C6-B79F-730EC0C97FDA}" dt="2022-10-05T22:57:01.459" v="304" actId="478"/>
          <ac:picMkLst>
            <pc:docMk/>
            <pc:sldMk cId="807572727" sldId="964"/>
            <ac:picMk id="1026" creationId="{8FA31458-2A1B-E289-30AE-BE4949DE31E8}"/>
          </ac:picMkLst>
        </pc:picChg>
        <pc:picChg chg="add mod">
          <ac:chgData name="伊健 杜" userId="e69aded81da48593" providerId="LiveId" clId="{3773AA4B-CC29-45C6-B79F-730EC0C97FDA}" dt="2022-10-05T22:57:55.036" v="327" actId="1076"/>
          <ac:picMkLst>
            <pc:docMk/>
            <pc:sldMk cId="807572727" sldId="964"/>
            <ac:picMk id="2050" creationId="{2717B184-E4F2-04E4-5BC8-9E277CD3715D}"/>
          </ac:picMkLst>
        </pc:picChg>
      </pc:sldChg>
      <pc:sldChg chg="addSp delSp modSp add mod ord">
        <pc:chgData name="伊健 杜" userId="e69aded81da48593" providerId="LiveId" clId="{3773AA4B-CC29-45C6-B79F-730EC0C97FDA}" dt="2022-10-06T04:51:11.015" v="4425"/>
        <pc:sldMkLst>
          <pc:docMk/>
          <pc:sldMk cId="3960866133" sldId="965"/>
        </pc:sldMkLst>
        <pc:spChg chg="mod">
          <ac:chgData name="伊健 杜" userId="e69aded81da48593" providerId="LiveId" clId="{3773AA4B-CC29-45C6-B79F-730EC0C97FDA}" dt="2022-10-05T23:40:12.818" v="803" actId="20577"/>
          <ac:spMkLst>
            <pc:docMk/>
            <pc:sldMk cId="3960866133" sldId="965"/>
            <ac:spMk id="2" creationId="{10304424-DB4A-36E7-9E0D-D32A5DD0F26C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3960866133" sldId="965"/>
            <ac:spMk id="8" creationId="{C36E389F-A26D-6C2F-1050-9C0FF527A2A5}"/>
          </ac:spMkLst>
        </pc:spChg>
        <pc:picChg chg="add mod">
          <ac:chgData name="伊健 杜" userId="e69aded81da48593" providerId="LiveId" clId="{3773AA4B-CC29-45C6-B79F-730EC0C97FDA}" dt="2022-10-05T23:06:44.545" v="446" actId="1076"/>
          <ac:picMkLst>
            <pc:docMk/>
            <pc:sldMk cId="3960866133" sldId="965"/>
            <ac:picMk id="3" creationId="{A5FF9B23-2C99-F922-B617-9AAB6270EE5E}"/>
          </ac:picMkLst>
        </pc:picChg>
        <pc:picChg chg="del">
          <ac:chgData name="伊健 杜" userId="e69aded81da48593" providerId="LiveId" clId="{3773AA4B-CC29-45C6-B79F-730EC0C97FDA}" dt="2022-10-05T23:00:47.741" v="411" actId="478"/>
          <ac:picMkLst>
            <pc:docMk/>
            <pc:sldMk cId="3960866133" sldId="965"/>
            <ac:picMk id="2050" creationId="{2717B184-E4F2-04E4-5BC8-9E277CD3715D}"/>
          </ac:picMkLst>
        </pc:picChg>
        <pc:picChg chg="add mod">
          <ac:chgData name="伊健 杜" userId="e69aded81da48593" providerId="LiveId" clId="{3773AA4B-CC29-45C6-B79F-730EC0C97FDA}" dt="2022-10-06T00:03:49.815" v="804" actId="1076"/>
          <ac:picMkLst>
            <pc:docMk/>
            <pc:sldMk cId="3960866133" sldId="965"/>
            <ac:picMk id="3074" creationId="{FB704389-FA29-7C61-8E35-311337963AA0}"/>
          </ac:picMkLst>
        </pc:picChg>
      </pc:sldChg>
      <pc:sldChg chg="addSp delSp modSp add mod">
        <pc:chgData name="伊健 杜" userId="e69aded81da48593" providerId="LiveId" clId="{3773AA4B-CC29-45C6-B79F-730EC0C97FDA}" dt="2022-10-06T04:51:11.015" v="4425"/>
        <pc:sldMkLst>
          <pc:docMk/>
          <pc:sldMk cId="2188021681" sldId="966"/>
        </pc:sldMkLst>
        <pc:spChg chg="mod">
          <ac:chgData name="伊健 杜" userId="e69aded81da48593" providerId="LiveId" clId="{3773AA4B-CC29-45C6-B79F-730EC0C97FDA}" dt="2022-10-06T00:23:41.757" v="808" actId="20577"/>
          <ac:spMkLst>
            <pc:docMk/>
            <pc:sldMk cId="2188021681" sldId="966"/>
            <ac:spMk id="2" creationId="{10304424-DB4A-36E7-9E0D-D32A5DD0F26C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2188021681" sldId="966"/>
            <ac:spMk id="8" creationId="{C36E389F-A26D-6C2F-1050-9C0FF527A2A5}"/>
          </ac:spMkLst>
        </pc:spChg>
        <pc:picChg chg="del">
          <ac:chgData name="伊健 杜" userId="e69aded81da48593" providerId="LiveId" clId="{3773AA4B-CC29-45C6-B79F-730EC0C97FDA}" dt="2022-10-05T23:06:56.048" v="448" actId="478"/>
          <ac:picMkLst>
            <pc:docMk/>
            <pc:sldMk cId="2188021681" sldId="966"/>
            <ac:picMk id="3" creationId="{A5FF9B23-2C99-F922-B617-9AAB6270EE5E}"/>
          </ac:picMkLst>
        </pc:picChg>
        <pc:picChg chg="add mod">
          <ac:chgData name="伊健 杜" userId="e69aded81da48593" providerId="LiveId" clId="{3773AA4B-CC29-45C6-B79F-730EC0C97FDA}" dt="2022-10-05T23:08:33.621" v="454" actId="1076"/>
          <ac:picMkLst>
            <pc:docMk/>
            <pc:sldMk cId="2188021681" sldId="966"/>
            <ac:picMk id="4" creationId="{142ABB29-9606-7303-7CB6-D6EC6F6C4D96}"/>
          </ac:picMkLst>
        </pc:picChg>
        <pc:picChg chg="del">
          <ac:chgData name="伊健 杜" userId="e69aded81da48593" providerId="LiveId" clId="{3773AA4B-CC29-45C6-B79F-730EC0C97FDA}" dt="2022-10-05T23:06:56.048" v="448" actId="478"/>
          <ac:picMkLst>
            <pc:docMk/>
            <pc:sldMk cId="2188021681" sldId="966"/>
            <ac:picMk id="3074" creationId="{FB704389-FA29-7C61-8E35-311337963AA0}"/>
          </ac:picMkLst>
        </pc:picChg>
        <pc:picChg chg="add mod">
          <ac:chgData name="伊健 杜" userId="e69aded81da48593" providerId="LiveId" clId="{3773AA4B-CC29-45C6-B79F-730EC0C97FDA}" dt="2022-10-05T23:08:26.533" v="451" actId="1076"/>
          <ac:picMkLst>
            <pc:docMk/>
            <pc:sldMk cId="2188021681" sldId="966"/>
            <ac:picMk id="4098" creationId="{1B9E38FB-4D9B-AE1D-FB14-E00489E58831}"/>
          </ac:picMkLst>
        </pc:picChg>
      </pc:sldChg>
      <pc:sldChg chg="addSp delSp modSp new mod modAnim">
        <pc:chgData name="伊健 杜" userId="e69aded81da48593" providerId="LiveId" clId="{3773AA4B-CC29-45C6-B79F-730EC0C97FDA}" dt="2022-10-05T23:29:59.729" v="610"/>
        <pc:sldMkLst>
          <pc:docMk/>
          <pc:sldMk cId="954523057" sldId="967"/>
        </pc:sldMkLst>
        <pc:spChg chg="del">
          <ac:chgData name="伊健 杜" userId="e69aded81da48593" providerId="LiveId" clId="{3773AA4B-CC29-45C6-B79F-730EC0C97FDA}" dt="2022-10-05T23:08:54.901" v="486" actId="478"/>
          <ac:spMkLst>
            <pc:docMk/>
            <pc:sldMk cId="954523057" sldId="967"/>
            <ac:spMk id="2" creationId="{27015EAC-4CDE-6B0C-C325-ABD246FB1098}"/>
          </ac:spMkLst>
        </pc:spChg>
        <pc:spChg chg="del">
          <ac:chgData name="伊健 杜" userId="e69aded81da48593" providerId="LiveId" clId="{3773AA4B-CC29-45C6-B79F-730EC0C97FDA}" dt="2022-10-05T23:08:54.901" v="486" actId="478"/>
          <ac:spMkLst>
            <pc:docMk/>
            <pc:sldMk cId="954523057" sldId="967"/>
            <ac:spMk id="3" creationId="{E6E2BC72-CDD8-1AFB-942B-CAB219B8973A}"/>
          </ac:spMkLst>
        </pc:spChg>
        <pc:spChg chg="add mod">
          <ac:chgData name="伊健 杜" userId="e69aded81da48593" providerId="LiveId" clId="{3773AA4B-CC29-45C6-B79F-730EC0C97FDA}" dt="2022-10-05T23:09:08.491" v="492" actId="1076"/>
          <ac:spMkLst>
            <pc:docMk/>
            <pc:sldMk cId="954523057" sldId="967"/>
            <ac:spMk id="4" creationId="{AD7630D1-D6F7-A72E-7A53-01CAF3360D3F}"/>
          </ac:spMkLst>
        </pc:spChg>
        <pc:spChg chg="add mod">
          <ac:chgData name="伊健 杜" userId="e69aded81da48593" providerId="LiveId" clId="{3773AA4B-CC29-45C6-B79F-730EC0C97FDA}" dt="2022-10-05T23:09:48.633" v="505" actId="1076"/>
          <ac:spMkLst>
            <pc:docMk/>
            <pc:sldMk cId="954523057" sldId="967"/>
            <ac:spMk id="5" creationId="{AF9B8912-C945-5AF5-0895-035DD06A3B95}"/>
          </ac:spMkLst>
        </pc:spChg>
        <pc:spChg chg="add mod">
          <ac:chgData name="伊健 杜" userId="e69aded81da48593" providerId="LiveId" clId="{3773AA4B-CC29-45C6-B79F-730EC0C97FDA}" dt="2022-10-05T23:10:13.136" v="507" actId="13822"/>
          <ac:spMkLst>
            <pc:docMk/>
            <pc:sldMk cId="954523057" sldId="967"/>
            <ac:spMk id="6" creationId="{B4B6B384-7D70-C74E-E4DB-14A615B33E98}"/>
          </ac:spMkLst>
        </pc:spChg>
        <pc:spChg chg="add mod">
          <ac:chgData name="伊健 杜" userId="e69aded81da48593" providerId="LiveId" clId="{3773AA4B-CC29-45C6-B79F-730EC0C97FDA}" dt="2022-10-05T23:10:13.136" v="507" actId="13822"/>
          <ac:spMkLst>
            <pc:docMk/>
            <pc:sldMk cId="954523057" sldId="967"/>
            <ac:spMk id="7" creationId="{DCA38CD0-DB9E-80EF-C6DA-10842E6EF410}"/>
          </ac:spMkLst>
        </pc:spChg>
        <pc:spChg chg="add mod">
          <ac:chgData name="伊健 杜" userId="e69aded81da48593" providerId="LiveId" clId="{3773AA4B-CC29-45C6-B79F-730EC0C97FDA}" dt="2022-10-05T23:10:35.627" v="513" actId="1076"/>
          <ac:spMkLst>
            <pc:docMk/>
            <pc:sldMk cId="954523057" sldId="967"/>
            <ac:spMk id="8" creationId="{A579C8A0-FBBD-A73D-BC0C-D835A7F9A5AE}"/>
          </ac:spMkLst>
        </pc:spChg>
        <pc:spChg chg="add mod">
          <ac:chgData name="伊健 杜" userId="e69aded81da48593" providerId="LiveId" clId="{3773AA4B-CC29-45C6-B79F-730EC0C97FDA}" dt="2022-10-05T23:10:37.394" v="515" actId="1076"/>
          <ac:spMkLst>
            <pc:docMk/>
            <pc:sldMk cId="954523057" sldId="967"/>
            <ac:spMk id="9" creationId="{642CC74C-D2EA-CF8D-3506-184B8816F1AD}"/>
          </ac:spMkLst>
        </pc:spChg>
        <pc:spChg chg="add mod">
          <ac:chgData name="伊健 杜" userId="e69aded81da48593" providerId="LiveId" clId="{3773AA4B-CC29-45C6-B79F-730EC0C97FDA}" dt="2022-10-05T23:13:11.108" v="609" actId="20577"/>
          <ac:spMkLst>
            <pc:docMk/>
            <pc:sldMk cId="954523057" sldId="967"/>
            <ac:spMk id="10" creationId="{34E58576-4057-8F5A-5075-362F0632E6E5}"/>
          </ac:spMkLst>
        </pc:spChg>
      </pc:sldChg>
      <pc:sldChg chg="addSp delSp modSp add mod">
        <pc:chgData name="伊健 杜" userId="e69aded81da48593" providerId="LiveId" clId="{3773AA4B-CC29-45C6-B79F-730EC0C97FDA}" dt="2022-10-06T08:22:19.931" v="4428"/>
        <pc:sldMkLst>
          <pc:docMk/>
          <pc:sldMk cId="1310889883" sldId="968"/>
        </pc:sldMkLst>
        <pc:spChg chg="mod">
          <ac:chgData name="伊健 杜" userId="e69aded81da48593" providerId="LiveId" clId="{3773AA4B-CC29-45C6-B79F-730EC0C97FDA}" dt="2022-10-06T00:23:45.933" v="812" actId="20577"/>
          <ac:spMkLst>
            <pc:docMk/>
            <pc:sldMk cId="1310889883" sldId="968"/>
            <ac:spMk id="2" creationId="{10304424-DB4A-36E7-9E0D-D32A5DD0F26C}"/>
          </ac:spMkLst>
        </pc:spChg>
        <pc:spChg chg="add mod">
          <ac:chgData name="伊健 杜" userId="e69aded81da48593" providerId="LiveId" clId="{3773AA4B-CC29-45C6-B79F-730EC0C97FDA}" dt="2022-10-05T23:35:42.593" v="707" actId="1076"/>
          <ac:spMkLst>
            <pc:docMk/>
            <pc:sldMk cId="1310889883" sldId="968"/>
            <ac:spMk id="5" creationId="{A6854E58-D0D6-26DC-507B-9539764AA3FB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1310889883" sldId="968"/>
            <ac:spMk id="8" creationId="{C36E389F-A26D-6C2F-1050-9C0FF527A2A5}"/>
          </ac:spMkLst>
        </pc:spChg>
        <pc:picChg chg="add del mod">
          <ac:chgData name="伊健 杜" userId="e69aded81da48593" providerId="LiveId" clId="{3773AA4B-CC29-45C6-B79F-730EC0C97FDA}" dt="2022-10-05T23:31:12.732" v="619" actId="478"/>
          <ac:picMkLst>
            <pc:docMk/>
            <pc:sldMk cId="1310889883" sldId="968"/>
            <ac:picMk id="3" creationId="{8934EBD0-2761-5E41-D6BE-5735850A261F}"/>
          </ac:picMkLst>
        </pc:picChg>
        <pc:picChg chg="del">
          <ac:chgData name="伊健 杜" userId="e69aded81da48593" providerId="LiveId" clId="{3773AA4B-CC29-45C6-B79F-730EC0C97FDA}" dt="2022-10-05T23:30:44.178" v="613" actId="478"/>
          <ac:picMkLst>
            <pc:docMk/>
            <pc:sldMk cId="1310889883" sldId="968"/>
            <ac:picMk id="4" creationId="{142ABB29-9606-7303-7CB6-D6EC6F6C4D96}"/>
          </ac:picMkLst>
        </pc:picChg>
        <pc:picChg chg="del">
          <ac:chgData name="伊健 杜" userId="e69aded81da48593" providerId="LiveId" clId="{3773AA4B-CC29-45C6-B79F-730EC0C97FDA}" dt="2022-10-05T23:30:05.711" v="612" actId="478"/>
          <ac:picMkLst>
            <pc:docMk/>
            <pc:sldMk cId="1310889883" sldId="968"/>
            <ac:picMk id="4098" creationId="{1B9E38FB-4D9B-AE1D-FB14-E00489E58831}"/>
          </ac:picMkLst>
        </pc:picChg>
        <pc:picChg chg="add mod">
          <ac:chgData name="伊健 杜" userId="e69aded81da48593" providerId="LiveId" clId="{3773AA4B-CC29-45C6-B79F-730EC0C97FDA}" dt="2022-10-05T23:35:28.491" v="695" actId="1076"/>
          <ac:picMkLst>
            <pc:docMk/>
            <pc:sldMk cId="1310889883" sldId="968"/>
            <ac:picMk id="5122" creationId="{03CD5C82-8EE2-B460-878C-A8CF77304B67}"/>
          </ac:picMkLst>
        </pc:picChg>
        <pc:inkChg chg="add">
          <ac:chgData name="伊健 杜" userId="e69aded81da48593" providerId="LiveId" clId="{3773AA4B-CC29-45C6-B79F-730EC0C97FDA}" dt="2022-10-06T08:22:19.931" v="4428"/>
          <ac:inkMkLst>
            <pc:docMk/>
            <pc:sldMk cId="1310889883" sldId="968"/>
            <ac:inkMk id="3" creationId="{6F90A773-86CB-5904-D6EE-B41396858FCC}"/>
          </ac:inkMkLst>
        </pc:inkChg>
      </pc:sldChg>
      <pc:sldChg chg="addSp delSp modSp new mod ord">
        <pc:chgData name="伊健 杜" userId="e69aded81da48593" providerId="LiveId" clId="{3773AA4B-CC29-45C6-B79F-730EC0C97FDA}" dt="2022-10-13T02:23:53.757" v="4450" actId="478"/>
        <pc:sldMkLst>
          <pc:docMk/>
          <pc:sldMk cId="3788337780" sldId="969"/>
        </pc:sldMkLst>
        <pc:spChg chg="del">
          <ac:chgData name="伊健 杜" userId="e69aded81da48593" providerId="LiveId" clId="{3773AA4B-CC29-45C6-B79F-730EC0C97FDA}" dt="2022-10-05T23:34:53" v="661" actId="478"/>
          <ac:spMkLst>
            <pc:docMk/>
            <pc:sldMk cId="3788337780" sldId="969"/>
            <ac:spMk id="2" creationId="{8924B64E-DB63-C4CA-8102-A8605EC39FC1}"/>
          </ac:spMkLst>
        </pc:spChg>
        <pc:spChg chg="del">
          <ac:chgData name="伊健 杜" userId="e69aded81da48593" providerId="LiveId" clId="{3773AA4B-CC29-45C6-B79F-730EC0C97FDA}" dt="2022-10-05T23:34:53" v="661" actId="478"/>
          <ac:spMkLst>
            <pc:docMk/>
            <pc:sldMk cId="3788337780" sldId="969"/>
            <ac:spMk id="3" creationId="{75C58EB8-1020-FB85-A78A-CA652A65CBDC}"/>
          </ac:spMkLst>
        </pc:spChg>
        <pc:spChg chg="add mod">
          <ac:chgData name="伊健 杜" userId="e69aded81da48593" providerId="LiveId" clId="{3773AA4B-CC29-45C6-B79F-730EC0C97FDA}" dt="2022-10-06T00:23:49.875" v="816" actId="20577"/>
          <ac:spMkLst>
            <pc:docMk/>
            <pc:sldMk cId="3788337780" sldId="969"/>
            <ac:spMk id="4" creationId="{76937F46-0BEE-3537-FECC-5B5E9B6607C5}"/>
          </ac:spMkLst>
        </pc:spChg>
        <pc:spChg chg="add del mod">
          <ac:chgData name="伊健 杜" userId="e69aded81da48593" providerId="LiveId" clId="{3773AA4B-CC29-45C6-B79F-730EC0C97FDA}" dt="2022-10-05T23:34:55.627" v="663" actId="478"/>
          <ac:spMkLst>
            <pc:docMk/>
            <pc:sldMk cId="3788337780" sldId="969"/>
            <ac:spMk id="5" creationId="{D184F674-CCCB-82BE-3076-92CD3D80AD1B}"/>
          </ac:spMkLst>
        </pc:spChg>
        <pc:spChg chg="add del mod">
          <ac:chgData name="伊健 杜" userId="e69aded81da48593" providerId="LiveId" clId="{3773AA4B-CC29-45C6-B79F-730EC0C97FDA}" dt="2022-10-05T23:34:58.154" v="664" actId="478"/>
          <ac:spMkLst>
            <pc:docMk/>
            <pc:sldMk cId="3788337780" sldId="969"/>
            <ac:spMk id="7" creationId="{7978C59C-6F39-0472-5B42-28C4B6790804}"/>
          </ac:spMkLst>
        </pc:spChg>
        <pc:spChg chg="add mod">
          <ac:chgData name="伊健 杜" userId="e69aded81da48593" providerId="LiveId" clId="{3773AA4B-CC29-45C6-B79F-730EC0C97FDA}" dt="2022-10-13T02:23:51.179" v="4449"/>
          <ac:spMkLst>
            <pc:docMk/>
            <pc:sldMk cId="3788337780" sldId="969"/>
            <ac:spMk id="8" creationId="{33B3DF56-1E8F-218C-23F7-B8E38F83BFB3}"/>
          </ac:spMkLst>
        </pc:spChg>
        <pc:picChg chg="add mod">
          <ac:chgData name="伊健 杜" userId="e69aded81da48593" providerId="LiveId" clId="{3773AA4B-CC29-45C6-B79F-730EC0C97FDA}" dt="2022-10-05T23:35:17.001" v="669" actId="1076"/>
          <ac:picMkLst>
            <pc:docMk/>
            <pc:sldMk cId="3788337780" sldId="969"/>
            <ac:picMk id="7170" creationId="{3B9300DE-1E26-21EE-75E5-D4F3AB1EA5A6}"/>
          </ac:picMkLst>
        </pc:picChg>
        <pc:inkChg chg="add del">
          <ac:chgData name="伊健 杜" userId="e69aded81da48593" providerId="LiveId" clId="{3773AA4B-CC29-45C6-B79F-730EC0C97FDA}" dt="2022-10-13T02:23:53.757" v="4450" actId="478"/>
          <ac:inkMkLst>
            <pc:docMk/>
            <pc:sldMk cId="3788337780" sldId="969"/>
            <ac:inkMk id="2" creationId="{DC77489C-15F8-0DDF-5A20-FB8762260325}"/>
          </ac:inkMkLst>
        </pc:inkChg>
      </pc:sldChg>
      <pc:sldChg chg="addSp delSp modSp new mod">
        <pc:chgData name="伊健 杜" userId="e69aded81da48593" providerId="LiveId" clId="{3773AA4B-CC29-45C6-B79F-730EC0C97FDA}" dt="2022-10-06T19:39:30.325" v="4432"/>
        <pc:sldMkLst>
          <pc:docMk/>
          <pc:sldMk cId="1612962787" sldId="970"/>
        </pc:sldMkLst>
        <pc:spChg chg="del">
          <ac:chgData name="伊健 杜" userId="e69aded81da48593" providerId="LiveId" clId="{3773AA4B-CC29-45C6-B79F-730EC0C97FDA}" dt="2022-10-05T23:35:54.660" v="709" actId="478"/>
          <ac:spMkLst>
            <pc:docMk/>
            <pc:sldMk cId="1612962787" sldId="970"/>
            <ac:spMk id="2" creationId="{739F2FDC-DB09-48A1-3F0E-089C5B417D21}"/>
          </ac:spMkLst>
        </pc:spChg>
        <pc:spChg chg="del">
          <ac:chgData name="伊健 杜" userId="e69aded81da48593" providerId="LiveId" clId="{3773AA4B-CC29-45C6-B79F-730EC0C97FDA}" dt="2022-10-05T23:35:54.660" v="709" actId="478"/>
          <ac:spMkLst>
            <pc:docMk/>
            <pc:sldMk cId="1612962787" sldId="970"/>
            <ac:spMk id="3" creationId="{F205D92E-B9DD-C06A-3F85-FC09DBFBA13F}"/>
          </ac:spMkLst>
        </pc:spChg>
        <pc:spChg chg="add mod ord">
          <ac:chgData name="伊健 杜" userId="e69aded81da48593" providerId="LiveId" clId="{3773AA4B-CC29-45C6-B79F-730EC0C97FDA}" dt="2022-10-06T00:23:57.680" v="824" actId="20577"/>
          <ac:spMkLst>
            <pc:docMk/>
            <pc:sldMk cId="1612962787" sldId="970"/>
            <ac:spMk id="4" creationId="{0E06C068-EAA7-8B38-53B5-69D8DB601C62}"/>
          </ac:spMkLst>
        </pc:spChg>
        <pc:spChg chg="add mod">
          <ac:chgData name="伊健 杜" userId="e69aded81da48593" providerId="LiveId" clId="{3773AA4B-CC29-45C6-B79F-730EC0C97FDA}" dt="2022-10-05T23:38:29.659" v="786" actId="20577"/>
          <ac:spMkLst>
            <pc:docMk/>
            <pc:sldMk cId="1612962787" sldId="970"/>
            <ac:spMk id="7" creationId="{4A4EC0B7-A728-6E78-A5EB-A017FB1D9985}"/>
          </ac:spMkLst>
        </pc:spChg>
        <pc:picChg chg="add mod">
          <ac:chgData name="伊健 杜" userId="e69aded81da48593" providerId="LiveId" clId="{3773AA4B-CC29-45C6-B79F-730EC0C97FDA}" dt="2022-10-05T23:38:05.363" v="760"/>
          <ac:picMkLst>
            <pc:docMk/>
            <pc:sldMk cId="1612962787" sldId="970"/>
            <ac:picMk id="5" creationId="{B37D19CB-C8E2-6869-568D-5122E7D4BFFF}"/>
          </ac:picMkLst>
        </pc:picChg>
        <pc:picChg chg="add mod">
          <ac:chgData name="伊健 杜" userId="e69aded81da48593" providerId="LiveId" clId="{3773AA4B-CC29-45C6-B79F-730EC0C97FDA}" dt="2022-10-05T23:38:05.363" v="760"/>
          <ac:picMkLst>
            <pc:docMk/>
            <pc:sldMk cId="1612962787" sldId="970"/>
            <ac:picMk id="6" creationId="{1F8632AB-66B5-DEB7-452F-0056DD970F74}"/>
          </ac:picMkLst>
        </pc:pic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1612962787" sldId="970"/>
            <ac:inkMk id="2" creationId="{D3FBB923-A0D6-4954-F0B9-0BE7691C5E13}"/>
          </ac:inkMkLst>
        </pc:inkChg>
      </pc:sldChg>
      <pc:sldChg chg="addSp delSp modSp add mod">
        <pc:chgData name="伊健 杜" userId="e69aded81da48593" providerId="LiveId" clId="{3773AA4B-CC29-45C6-B79F-730EC0C97FDA}" dt="2022-10-06T04:51:11.015" v="4425"/>
        <pc:sldMkLst>
          <pc:docMk/>
          <pc:sldMk cId="659503486" sldId="971"/>
        </pc:sldMkLst>
        <pc:spChg chg="mod">
          <ac:chgData name="伊健 杜" userId="e69aded81da48593" providerId="LiveId" clId="{3773AA4B-CC29-45C6-B79F-730EC0C97FDA}" dt="2022-10-06T00:23:53.885" v="820" actId="20577"/>
          <ac:spMkLst>
            <pc:docMk/>
            <pc:sldMk cId="659503486" sldId="971"/>
            <ac:spMk id="4" creationId="{76937F46-0BEE-3537-FECC-5B5E9B6607C5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659503486" sldId="971"/>
            <ac:spMk id="8" creationId="{33B3DF56-1E8F-218C-23F7-B8E38F83BFB3}"/>
          </ac:spMkLst>
        </pc:spChg>
        <pc:picChg chg="del mod">
          <ac:chgData name="伊健 杜" userId="e69aded81da48593" providerId="LiveId" clId="{3773AA4B-CC29-45C6-B79F-730EC0C97FDA}" dt="2022-10-05T23:36:30.112" v="746" actId="478"/>
          <ac:picMkLst>
            <pc:docMk/>
            <pc:sldMk cId="659503486" sldId="971"/>
            <ac:picMk id="7170" creationId="{3B9300DE-1E26-21EE-75E5-D4F3AB1EA5A6}"/>
          </ac:picMkLst>
        </pc:picChg>
        <pc:picChg chg="add mod">
          <ac:chgData name="伊健 杜" userId="e69aded81da48593" providerId="LiveId" clId="{3773AA4B-CC29-45C6-B79F-730EC0C97FDA}" dt="2022-10-05T23:37:35.466" v="749" actId="1076"/>
          <ac:picMkLst>
            <pc:docMk/>
            <pc:sldMk cId="659503486" sldId="971"/>
            <ac:picMk id="8194" creationId="{57273AA7-F574-7128-102E-369BDBB9D57F}"/>
          </ac:picMkLst>
        </pc:picChg>
      </pc:sldChg>
      <pc:sldChg chg="addSp delSp modSp new mod">
        <pc:chgData name="伊健 杜" userId="e69aded81da48593" providerId="LiveId" clId="{3773AA4B-CC29-45C6-B79F-730EC0C97FDA}" dt="2022-10-06T19:39:30.325" v="4432"/>
        <pc:sldMkLst>
          <pc:docMk/>
          <pc:sldMk cId="76991799" sldId="972"/>
        </pc:sldMkLst>
        <pc:spChg chg="add mod">
          <ac:chgData name="伊健 杜" userId="e69aded81da48593" providerId="LiveId" clId="{3773AA4B-CC29-45C6-B79F-730EC0C97FDA}" dt="2022-10-06T00:26:00.428" v="870" actId="20577"/>
          <ac:spMkLst>
            <pc:docMk/>
            <pc:sldMk cId="76991799" sldId="972"/>
            <ac:spMk id="2" creationId="{56C904F8-FD0F-760C-D368-3AF7653045AF}"/>
          </ac:spMkLst>
        </pc:spChg>
        <pc:spChg chg="del">
          <ac:chgData name="伊健 杜" userId="e69aded81da48593" providerId="LiveId" clId="{3773AA4B-CC29-45C6-B79F-730EC0C97FDA}" dt="2022-10-05T23:39:42.999" v="789" actId="478"/>
          <ac:spMkLst>
            <pc:docMk/>
            <pc:sldMk cId="76991799" sldId="972"/>
            <ac:spMk id="2" creationId="{89815819-3E77-2F2F-0F08-37607D512BDE}"/>
          </ac:spMkLst>
        </pc:spChg>
        <pc:spChg chg="del">
          <ac:chgData name="伊健 杜" userId="e69aded81da48593" providerId="LiveId" clId="{3773AA4B-CC29-45C6-B79F-730EC0C97FDA}" dt="2022-10-05T23:39:42.999" v="789" actId="478"/>
          <ac:spMkLst>
            <pc:docMk/>
            <pc:sldMk cId="76991799" sldId="972"/>
            <ac:spMk id="3" creationId="{034CA0D6-8F36-400A-6043-63AB04997E43}"/>
          </ac:spMkLst>
        </pc:spChg>
        <pc:spChg chg="add mod">
          <ac:chgData name="伊健 杜" userId="e69aded81da48593" providerId="LiveId" clId="{3773AA4B-CC29-45C6-B79F-730EC0C97FDA}" dt="2022-10-06T00:25:06.476" v="832" actId="20577"/>
          <ac:spMkLst>
            <pc:docMk/>
            <pc:sldMk cId="76991799" sldId="972"/>
            <ac:spMk id="4" creationId="{3D7E34C3-D26B-BC05-E50B-F9D14AE1004D}"/>
          </ac:spMkLst>
        </pc:spChg>
        <pc:picChg chg="add mod">
          <ac:chgData name="伊健 杜" userId="e69aded81da48593" providerId="LiveId" clId="{3773AA4B-CC29-45C6-B79F-730EC0C97FDA}" dt="2022-10-06T00:25:39.807" v="835" actId="1076"/>
          <ac:picMkLst>
            <pc:docMk/>
            <pc:sldMk cId="76991799" sldId="972"/>
            <ac:picMk id="1026" creationId="{76DF9AD5-B8D7-0A67-281A-796FFC2E1939}"/>
          </ac:picMkLst>
        </pc:pic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76991799" sldId="972"/>
            <ac:inkMk id="3" creationId="{C4F9E28A-DB35-D43E-01B4-70527D4EA7DD}"/>
          </ac:inkMkLst>
        </pc:inkChg>
      </pc:sldChg>
      <pc:sldChg chg="delSp modSp add del mod">
        <pc:chgData name="伊健 杜" userId="e69aded81da48593" providerId="LiveId" clId="{3773AA4B-CC29-45C6-B79F-730EC0C97FDA}" dt="2022-10-06T00:26:19.549" v="876" actId="47"/>
        <pc:sldMkLst>
          <pc:docMk/>
          <pc:sldMk cId="360610100" sldId="973"/>
        </pc:sldMkLst>
        <pc:spChg chg="del">
          <ac:chgData name="伊健 杜" userId="e69aded81da48593" providerId="LiveId" clId="{3773AA4B-CC29-45C6-B79F-730EC0C97FDA}" dt="2022-10-06T00:26:10.002" v="872" actId="478"/>
          <ac:spMkLst>
            <pc:docMk/>
            <pc:sldMk cId="360610100" sldId="973"/>
            <ac:spMk id="2" creationId="{56C904F8-FD0F-760C-D368-3AF7653045AF}"/>
          </ac:spMkLst>
        </pc:spChg>
        <pc:spChg chg="mod">
          <ac:chgData name="伊健 杜" userId="e69aded81da48593" providerId="LiveId" clId="{3773AA4B-CC29-45C6-B79F-730EC0C97FDA}" dt="2022-10-06T00:26:14.463" v="874" actId="14100"/>
          <ac:spMkLst>
            <pc:docMk/>
            <pc:sldMk cId="360610100" sldId="973"/>
            <ac:spMk id="4" creationId="{3D7E34C3-D26B-BC05-E50B-F9D14AE1004D}"/>
          </ac:spMkLst>
        </pc:spChg>
        <pc:picChg chg="del">
          <ac:chgData name="伊健 杜" userId="e69aded81da48593" providerId="LiveId" clId="{3773AA4B-CC29-45C6-B79F-730EC0C97FDA}" dt="2022-10-06T00:26:10.002" v="872" actId="478"/>
          <ac:picMkLst>
            <pc:docMk/>
            <pc:sldMk cId="360610100" sldId="973"/>
            <ac:picMk id="1026" creationId="{76DF9AD5-B8D7-0A67-281A-796FFC2E1939}"/>
          </ac:picMkLst>
        </pc:picChg>
      </pc:sldChg>
      <pc:sldChg chg="modSp add mod modAnim">
        <pc:chgData name="伊健 杜" userId="e69aded81da48593" providerId="LiveId" clId="{3773AA4B-CC29-45C6-B79F-730EC0C97FDA}" dt="2022-10-06T00:28:00.622" v="932" actId="1076"/>
        <pc:sldMkLst>
          <pc:docMk/>
          <pc:sldMk cId="600680227" sldId="974"/>
        </pc:sldMkLst>
        <pc:spChg chg="mod">
          <ac:chgData name="伊健 杜" userId="e69aded81da48593" providerId="LiveId" clId="{3773AA4B-CC29-45C6-B79F-730EC0C97FDA}" dt="2022-10-06T00:26:23.236" v="877" actId="20577"/>
          <ac:spMkLst>
            <pc:docMk/>
            <pc:sldMk cId="600680227" sldId="974"/>
            <ac:spMk id="6" creationId="{B4B6B384-7D70-C74E-E4DB-14A615B33E98}"/>
          </ac:spMkLst>
        </pc:spChg>
        <pc:spChg chg="mod">
          <ac:chgData name="伊健 杜" userId="e69aded81da48593" providerId="LiveId" clId="{3773AA4B-CC29-45C6-B79F-730EC0C97FDA}" dt="2022-10-06T00:26:24.551" v="878" actId="20577"/>
          <ac:spMkLst>
            <pc:docMk/>
            <pc:sldMk cId="600680227" sldId="974"/>
            <ac:spMk id="7" creationId="{DCA38CD0-DB9E-80EF-C6DA-10842E6EF410}"/>
          </ac:spMkLst>
        </pc:spChg>
        <pc:spChg chg="mod">
          <ac:chgData name="伊健 杜" userId="e69aded81da48593" providerId="LiveId" clId="{3773AA4B-CC29-45C6-B79F-730EC0C97FDA}" dt="2022-10-06T00:28:00.622" v="932" actId="1076"/>
          <ac:spMkLst>
            <pc:docMk/>
            <pc:sldMk cId="600680227" sldId="974"/>
            <ac:spMk id="10" creationId="{34E58576-4057-8F5A-5075-362F0632E6E5}"/>
          </ac:spMkLst>
        </pc:spChg>
      </pc:sldChg>
      <pc:sldChg chg="addSp delSp modSp add mod">
        <pc:chgData name="伊健 杜" userId="e69aded81da48593" providerId="LiveId" clId="{3773AA4B-CC29-45C6-B79F-730EC0C97FDA}" dt="2022-10-06T00:29:44.022" v="959" actId="1076"/>
        <pc:sldMkLst>
          <pc:docMk/>
          <pc:sldMk cId="667626027" sldId="975"/>
        </pc:sldMkLst>
        <pc:spChg chg="mod">
          <ac:chgData name="伊健 杜" userId="e69aded81da48593" providerId="LiveId" clId="{3773AA4B-CC29-45C6-B79F-730EC0C97FDA}" dt="2022-10-06T00:29:42.361" v="958"/>
          <ac:spMkLst>
            <pc:docMk/>
            <pc:sldMk cId="667626027" sldId="975"/>
            <ac:spMk id="2" creationId="{56C904F8-FD0F-760C-D368-3AF7653045AF}"/>
          </ac:spMkLst>
        </pc:spChg>
        <pc:picChg chg="del">
          <ac:chgData name="伊健 杜" userId="e69aded81da48593" providerId="LiveId" clId="{3773AA4B-CC29-45C6-B79F-730EC0C97FDA}" dt="2022-10-06T00:29:29.666" v="935" actId="478"/>
          <ac:picMkLst>
            <pc:docMk/>
            <pc:sldMk cId="667626027" sldId="975"/>
            <ac:picMk id="1026" creationId="{76DF9AD5-B8D7-0A67-281A-796FFC2E1939}"/>
          </ac:picMkLst>
        </pc:picChg>
        <pc:picChg chg="add mod">
          <ac:chgData name="伊健 杜" userId="e69aded81da48593" providerId="LiveId" clId="{3773AA4B-CC29-45C6-B79F-730EC0C97FDA}" dt="2022-10-06T00:29:44.022" v="959" actId="1076"/>
          <ac:picMkLst>
            <pc:docMk/>
            <pc:sldMk cId="667626027" sldId="975"/>
            <ac:picMk id="2050" creationId="{5D58592D-C754-A3DD-E03C-9DCECC84CB1B}"/>
          </ac:picMkLst>
        </pc:picChg>
      </pc:sldChg>
      <pc:sldChg chg="addSp delSp modSp add mod">
        <pc:chgData name="伊健 杜" userId="e69aded81da48593" providerId="LiveId" clId="{3773AA4B-CC29-45C6-B79F-730EC0C97FDA}" dt="2022-10-06T00:32:00.968" v="991" actId="1076"/>
        <pc:sldMkLst>
          <pc:docMk/>
          <pc:sldMk cId="1257512104" sldId="976"/>
        </pc:sldMkLst>
        <pc:spChg chg="mod">
          <ac:chgData name="伊健 杜" userId="e69aded81da48593" providerId="LiveId" clId="{3773AA4B-CC29-45C6-B79F-730EC0C97FDA}" dt="2022-10-06T00:31:59.718" v="990" actId="1076"/>
          <ac:spMkLst>
            <pc:docMk/>
            <pc:sldMk cId="1257512104" sldId="976"/>
            <ac:spMk id="2" creationId="{56C904F8-FD0F-760C-D368-3AF7653045AF}"/>
          </ac:spMkLst>
        </pc:spChg>
        <pc:picChg chg="del">
          <ac:chgData name="伊健 杜" userId="e69aded81da48593" providerId="LiveId" clId="{3773AA4B-CC29-45C6-B79F-730EC0C97FDA}" dt="2022-10-06T00:31:33.038" v="961" actId="478"/>
          <ac:picMkLst>
            <pc:docMk/>
            <pc:sldMk cId="1257512104" sldId="976"/>
            <ac:picMk id="2050" creationId="{5D58592D-C754-A3DD-E03C-9DCECC84CB1B}"/>
          </ac:picMkLst>
        </pc:picChg>
        <pc:picChg chg="add mod">
          <ac:chgData name="伊健 杜" userId="e69aded81da48593" providerId="LiveId" clId="{3773AA4B-CC29-45C6-B79F-730EC0C97FDA}" dt="2022-10-06T00:32:00.968" v="991" actId="1076"/>
          <ac:picMkLst>
            <pc:docMk/>
            <pc:sldMk cId="1257512104" sldId="976"/>
            <ac:picMk id="4098" creationId="{C085807F-3440-4D06-B266-D265519BC14B}"/>
          </ac:picMkLst>
        </pc:picChg>
      </pc:sldChg>
      <pc:sldChg chg="new">
        <pc:chgData name="伊健 杜" userId="e69aded81da48593" providerId="LiveId" clId="{3773AA4B-CC29-45C6-B79F-730EC0C97FDA}" dt="2022-10-06T00:37:13.191" v="992" actId="680"/>
        <pc:sldMkLst>
          <pc:docMk/>
          <pc:sldMk cId="383695867" sldId="977"/>
        </pc:sldMkLst>
      </pc:sldChg>
      <pc:sldChg chg="add del">
        <pc:chgData name="伊健 杜" userId="e69aded81da48593" providerId="LiveId" clId="{3773AA4B-CC29-45C6-B79F-730EC0C97FDA}" dt="2022-10-06T00:40:15.682" v="994" actId="47"/>
        <pc:sldMkLst>
          <pc:docMk/>
          <pc:sldMk cId="2222523646" sldId="978"/>
        </pc:sldMkLst>
      </pc:sldChg>
      <pc:sldChg chg="addSp delSp modSp new mod">
        <pc:chgData name="伊健 杜" userId="e69aded81da48593" providerId="LiveId" clId="{3773AA4B-CC29-45C6-B79F-730EC0C97FDA}" dt="2022-10-06T04:51:11.015" v="4425"/>
        <pc:sldMkLst>
          <pc:docMk/>
          <pc:sldMk cId="3945902311" sldId="978"/>
        </pc:sldMkLst>
        <pc:spChg chg="del">
          <ac:chgData name="伊健 杜" userId="e69aded81da48593" providerId="LiveId" clId="{3773AA4B-CC29-45C6-B79F-730EC0C97FDA}" dt="2022-10-06T00:49:22.808" v="1101" actId="478"/>
          <ac:spMkLst>
            <pc:docMk/>
            <pc:sldMk cId="3945902311" sldId="978"/>
            <ac:spMk id="2" creationId="{DD1F0F0E-7D83-E138-32B0-10DF88ADF438}"/>
          </ac:spMkLst>
        </pc:spChg>
        <pc:spChg chg="del">
          <ac:chgData name="伊健 杜" userId="e69aded81da48593" providerId="LiveId" clId="{3773AA4B-CC29-45C6-B79F-730EC0C97FDA}" dt="2022-10-06T00:49:22.808" v="1101" actId="478"/>
          <ac:spMkLst>
            <pc:docMk/>
            <pc:sldMk cId="3945902311" sldId="978"/>
            <ac:spMk id="3" creationId="{8AE6FDE2-67D9-B7F6-0E7C-5E90DE30F4F8}"/>
          </ac:spMkLst>
        </pc:spChg>
        <pc:spChg chg="add mod">
          <ac:chgData name="伊健 杜" userId="e69aded81da48593" providerId="LiveId" clId="{3773AA4B-CC29-45C6-B79F-730EC0C97FDA}" dt="2022-10-06T00:49:54.923" v="1107"/>
          <ac:spMkLst>
            <pc:docMk/>
            <pc:sldMk cId="3945902311" sldId="978"/>
            <ac:spMk id="4" creationId="{8DFAC9D4-6C32-0A37-26F1-C575DA7DF34A}"/>
          </ac:spMkLst>
        </pc:spChg>
        <pc:spChg chg="add mod">
          <ac:chgData name="伊健 杜" userId="e69aded81da48593" providerId="LiveId" clId="{3773AA4B-CC29-45C6-B79F-730EC0C97FDA}" dt="2022-10-06T04:51:11.015" v="4425"/>
          <ac:spMkLst>
            <pc:docMk/>
            <pc:sldMk cId="3945902311" sldId="978"/>
            <ac:spMk id="5" creationId="{2E630A7F-01CF-FF40-9F5B-9A0E6BAC03FB}"/>
          </ac:spMkLst>
        </pc:spChg>
        <pc:picChg chg="add mod">
          <ac:chgData name="伊健 杜" userId="e69aded81da48593" providerId="LiveId" clId="{3773AA4B-CC29-45C6-B79F-730EC0C97FDA}" dt="2022-10-06T00:50:26" v="1193" actId="1076"/>
          <ac:picMkLst>
            <pc:docMk/>
            <pc:sldMk cId="3945902311" sldId="978"/>
            <ac:picMk id="7170" creationId="{9FFF271A-F9C1-F1A6-DC79-FC74A30934A4}"/>
          </ac:picMkLst>
        </pc:picChg>
      </pc:sldChg>
      <pc:sldChg chg="addSp delSp modSp new mod">
        <pc:chgData name="伊健 杜" userId="e69aded81da48593" providerId="LiveId" clId="{3773AA4B-CC29-45C6-B79F-730EC0C97FDA}" dt="2022-10-06T19:39:30.325" v="4432"/>
        <pc:sldMkLst>
          <pc:docMk/>
          <pc:sldMk cId="1732659035" sldId="979"/>
        </pc:sldMkLst>
        <pc:spChg chg="del">
          <ac:chgData name="伊健 杜" userId="e69aded81da48593" providerId="LiveId" clId="{3773AA4B-CC29-45C6-B79F-730EC0C97FDA}" dt="2022-10-06T00:51:05.194" v="1198" actId="478"/>
          <ac:spMkLst>
            <pc:docMk/>
            <pc:sldMk cId="1732659035" sldId="979"/>
            <ac:spMk id="2" creationId="{59765936-001C-95F6-02E8-6B5D273CE3EF}"/>
          </ac:spMkLst>
        </pc:spChg>
        <pc:spChg chg="del">
          <ac:chgData name="伊健 杜" userId="e69aded81da48593" providerId="LiveId" clId="{3773AA4B-CC29-45C6-B79F-730EC0C97FDA}" dt="2022-10-06T00:51:05.194" v="1198" actId="478"/>
          <ac:spMkLst>
            <pc:docMk/>
            <pc:sldMk cId="1732659035" sldId="979"/>
            <ac:spMk id="3" creationId="{585B3874-C796-B4E0-109D-152A01D92B9B}"/>
          </ac:spMkLst>
        </pc:spChg>
        <pc:spChg chg="add mod">
          <ac:chgData name="伊健 杜" userId="e69aded81da48593" providerId="LiveId" clId="{3773AA4B-CC29-45C6-B79F-730EC0C97FDA}" dt="2022-10-06T00:51:30.971" v="1217" actId="20577"/>
          <ac:spMkLst>
            <pc:docMk/>
            <pc:sldMk cId="1732659035" sldId="979"/>
            <ac:spMk id="5" creationId="{356D4AE2-F122-A4DA-C13C-09451C144E13}"/>
          </ac:spMkLst>
        </pc:spChg>
        <pc:spChg chg="add mod">
          <ac:chgData name="伊健 杜" userId="e69aded81da48593" providerId="LiveId" clId="{3773AA4B-CC29-45C6-B79F-730EC0C97FDA}" dt="2022-10-06T04:51:11.015" v="4425"/>
          <ac:spMkLst>
            <pc:docMk/>
            <pc:sldMk cId="1732659035" sldId="979"/>
            <ac:spMk id="6" creationId="{7A867C7C-D4C0-C3AC-A8F9-A2685CE7C851}"/>
          </ac:spMkLst>
        </pc:spChg>
        <pc:picChg chg="add mod">
          <ac:chgData name="伊健 杜" userId="e69aded81da48593" providerId="LiveId" clId="{3773AA4B-CC29-45C6-B79F-730EC0C97FDA}" dt="2022-10-06T00:51:11.602" v="1202" actId="1076"/>
          <ac:picMkLst>
            <pc:docMk/>
            <pc:sldMk cId="1732659035" sldId="979"/>
            <ac:picMk id="4" creationId="{E88B9C78-370F-85E6-615C-1B3A082E95A4}"/>
          </ac:picMkLst>
        </pc:picChg>
        <pc:picChg chg="add mod">
          <ac:chgData name="伊健 杜" userId="e69aded81da48593" providerId="LiveId" clId="{3773AA4B-CC29-45C6-B79F-730EC0C97FDA}" dt="2022-10-06T00:51:07.214" v="1200" actId="1076"/>
          <ac:picMkLst>
            <pc:docMk/>
            <pc:sldMk cId="1732659035" sldId="979"/>
            <ac:picMk id="8194" creationId="{75EF3EE3-9AB3-11B6-BE73-1443AE97364D}"/>
          </ac:picMkLst>
        </pc:picChg>
        <pc:inkChg chg="add">
          <ac:chgData name="伊健 杜" userId="e69aded81da48593" providerId="LiveId" clId="{3773AA4B-CC29-45C6-B79F-730EC0C97FDA}" dt="2022-10-06T08:22:19.931" v="4428"/>
          <ac:inkMkLst>
            <pc:docMk/>
            <pc:sldMk cId="1732659035" sldId="979"/>
            <ac:inkMk id="2" creationId="{E819AB8C-8DF4-EBA7-C6EE-65493FD6E5C6}"/>
          </ac:inkMkLst>
        </pc:ink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1732659035" sldId="979"/>
            <ac:inkMk id="3" creationId="{621F21A8-9A86-2B69-A64B-F6F7A6F0AD0B}"/>
          </ac:inkMkLst>
        </pc:inkChg>
      </pc:sldChg>
      <pc:sldChg chg="add del">
        <pc:chgData name="伊健 杜" userId="e69aded81da48593" providerId="LiveId" clId="{3773AA4B-CC29-45C6-B79F-730EC0C97FDA}" dt="2022-10-06T00:51:00.495" v="1197" actId="47"/>
        <pc:sldMkLst>
          <pc:docMk/>
          <pc:sldMk cId="2744112382" sldId="980"/>
        </pc:sldMkLst>
      </pc:sldChg>
      <pc:sldChg chg="addSp delSp modSp add mod">
        <pc:chgData name="伊健 杜" userId="e69aded81da48593" providerId="LiveId" clId="{3773AA4B-CC29-45C6-B79F-730EC0C97FDA}" dt="2022-10-06T19:39:30.325" v="4432"/>
        <pc:sldMkLst>
          <pc:docMk/>
          <pc:sldMk cId="3507979742" sldId="980"/>
        </pc:sldMkLst>
        <pc:spChg chg="mod">
          <ac:chgData name="伊健 杜" userId="e69aded81da48593" providerId="LiveId" clId="{3773AA4B-CC29-45C6-B79F-730EC0C97FDA}" dt="2022-10-06T00:52:58.258" v="1231" actId="20577"/>
          <ac:spMkLst>
            <pc:docMk/>
            <pc:sldMk cId="3507979742" sldId="980"/>
            <ac:spMk id="2" creationId="{10304424-DB4A-36E7-9E0D-D32A5DD0F26C}"/>
          </ac:spMkLst>
        </pc:spChg>
        <pc:spChg chg="mod">
          <ac:chgData name="伊健 杜" userId="e69aded81da48593" providerId="LiveId" clId="{3773AA4B-CC29-45C6-B79F-730EC0C97FDA}" dt="2022-10-06T04:49:15.507" v="4398" actId="14100"/>
          <ac:spMkLst>
            <pc:docMk/>
            <pc:sldMk cId="3507979742" sldId="980"/>
            <ac:spMk id="3" creationId="{D33441E0-9299-46E0-8063-F85522D42FD6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3507979742" sldId="980"/>
            <ac:spMk id="5" creationId="{E7782299-8E94-ED96-AFBD-C18ED2FADCCE}"/>
          </ac:spMkLst>
        </pc:spChg>
        <pc:picChg chg="del">
          <ac:chgData name="伊健 杜" userId="e69aded81da48593" providerId="LiveId" clId="{3773AA4B-CC29-45C6-B79F-730EC0C97FDA}" dt="2022-10-06T00:56:57.079" v="1232" actId="478"/>
          <ac:picMkLst>
            <pc:docMk/>
            <pc:sldMk cId="3507979742" sldId="980"/>
            <ac:picMk id="5122" creationId="{D0FD7E8A-5B6F-2C3C-1E02-B5B6D0DA801E}"/>
          </ac:picMkLst>
        </pc:picChg>
        <pc:picChg chg="add mod">
          <ac:chgData name="伊健 杜" userId="e69aded81da48593" providerId="LiveId" clId="{3773AA4B-CC29-45C6-B79F-730EC0C97FDA}" dt="2022-10-06T00:59:24.222" v="1344" actId="1076"/>
          <ac:picMkLst>
            <pc:docMk/>
            <pc:sldMk cId="3507979742" sldId="980"/>
            <ac:picMk id="10242" creationId="{20DEF926-5FC1-6184-E143-CF5848E5D493}"/>
          </ac:picMkLst>
        </pc:pic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3507979742" sldId="980"/>
            <ac:inkMk id="4" creationId="{52F59119-4222-E083-D951-23BA5719C3F4}"/>
          </ac:inkMkLst>
        </pc:inkChg>
      </pc:sldChg>
      <pc:sldChg chg="addSp delSp modSp add mod ord delAnim">
        <pc:chgData name="伊健 杜" userId="e69aded81da48593" providerId="LiveId" clId="{3773AA4B-CC29-45C6-B79F-730EC0C97FDA}" dt="2022-10-06T04:51:11.015" v="4425"/>
        <pc:sldMkLst>
          <pc:docMk/>
          <pc:sldMk cId="3714802261" sldId="981"/>
        </pc:sldMkLst>
        <pc:spChg chg="del">
          <ac:chgData name="伊健 杜" userId="e69aded81da48593" providerId="LiveId" clId="{3773AA4B-CC29-45C6-B79F-730EC0C97FDA}" dt="2022-10-06T01:00:59.232" v="1346" actId="478"/>
          <ac:spMkLst>
            <pc:docMk/>
            <pc:sldMk cId="3714802261" sldId="981"/>
            <ac:spMk id="3" creationId="{D33441E0-9299-46E0-8063-F85522D42FD6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3714802261" sldId="981"/>
            <ac:spMk id="5" creationId="{E7782299-8E94-ED96-AFBD-C18ED2FADCCE}"/>
          </ac:spMkLst>
        </pc:spChg>
        <pc:picChg chg="del">
          <ac:chgData name="伊健 杜" userId="e69aded81da48593" providerId="LiveId" clId="{3773AA4B-CC29-45C6-B79F-730EC0C97FDA}" dt="2022-10-06T01:01:47.119" v="1445" actId="478"/>
          <ac:picMkLst>
            <pc:docMk/>
            <pc:sldMk cId="3714802261" sldId="981"/>
            <ac:picMk id="10242" creationId="{20DEF926-5FC1-6184-E143-CF5848E5D493}"/>
          </ac:picMkLst>
        </pc:picChg>
        <pc:picChg chg="add mod">
          <ac:chgData name="伊健 杜" userId="e69aded81da48593" providerId="LiveId" clId="{3773AA4B-CC29-45C6-B79F-730EC0C97FDA}" dt="2022-10-06T01:04:11.296" v="1450" actId="1076"/>
          <ac:picMkLst>
            <pc:docMk/>
            <pc:sldMk cId="3714802261" sldId="981"/>
            <ac:picMk id="11266" creationId="{2280DF8D-5FA6-01C7-D38F-AF6F68CB4523}"/>
          </ac:picMkLst>
        </pc:picChg>
        <pc:picChg chg="add mod">
          <ac:chgData name="伊健 杜" userId="e69aded81da48593" providerId="LiveId" clId="{3773AA4B-CC29-45C6-B79F-730EC0C97FDA}" dt="2022-10-06T01:04:39.719" v="1456" actId="1076"/>
          <ac:picMkLst>
            <pc:docMk/>
            <pc:sldMk cId="3714802261" sldId="981"/>
            <ac:picMk id="11268" creationId="{8A0F39A5-74FE-425A-FE57-271D6F1DF526}"/>
          </ac:picMkLst>
        </pc:picChg>
      </pc:sldChg>
      <pc:sldChg chg="addSp delSp modSp add mod ord">
        <pc:chgData name="伊健 杜" userId="e69aded81da48593" providerId="LiveId" clId="{3773AA4B-CC29-45C6-B79F-730EC0C97FDA}" dt="2022-10-06T04:51:11.015" v="4425"/>
        <pc:sldMkLst>
          <pc:docMk/>
          <pc:sldMk cId="2502034703" sldId="982"/>
        </pc:sldMkLst>
        <pc:spChg chg="add del">
          <ac:chgData name="伊健 杜" userId="e69aded81da48593" providerId="LiveId" clId="{3773AA4B-CC29-45C6-B79F-730EC0C97FDA}" dt="2022-10-06T01:07:33.190" v="1619" actId="478"/>
          <ac:spMkLst>
            <pc:docMk/>
            <pc:sldMk cId="2502034703" sldId="982"/>
            <ac:spMk id="3" creationId="{0AC5F2B7-7441-DA5D-F32D-CB4D509EAE83}"/>
          </ac:spMkLst>
        </pc:spChg>
        <pc:spChg chg="add del mod">
          <ac:chgData name="伊健 杜" userId="e69aded81da48593" providerId="LiveId" clId="{3773AA4B-CC29-45C6-B79F-730EC0C97FDA}" dt="2022-10-06T01:07:31.190" v="1618" actId="478"/>
          <ac:spMkLst>
            <pc:docMk/>
            <pc:sldMk cId="2502034703" sldId="982"/>
            <ac:spMk id="4" creationId="{A40864E5-8710-3FA6-8F5C-1BD541DE5AF6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2502034703" sldId="982"/>
            <ac:spMk id="5" creationId="{E7782299-8E94-ED96-AFBD-C18ED2FADCCE}"/>
          </ac:spMkLst>
        </pc:spChg>
        <pc:picChg chg="add mod">
          <ac:chgData name="伊健 杜" userId="e69aded81da48593" providerId="LiveId" clId="{3773AA4B-CC29-45C6-B79F-730EC0C97FDA}" dt="2022-10-06T01:07:55.808" v="1625" actId="1076"/>
          <ac:picMkLst>
            <pc:docMk/>
            <pc:sldMk cId="2502034703" sldId="982"/>
            <ac:picMk id="7" creationId="{2B21A782-8DB4-7EDC-E48C-86FB6EF50169}"/>
          </ac:picMkLst>
        </pc:picChg>
        <pc:picChg chg="del">
          <ac:chgData name="伊健 杜" userId="e69aded81da48593" providerId="LiveId" clId="{3773AA4B-CC29-45C6-B79F-730EC0C97FDA}" dt="2022-10-06T01:04:45.432" v="1458" actId="478"/>
          <ac:picMkLst>
            <pc:docMk/>
            <pc:sldMk cId="2502034703" sldId="982"/>
            <ac:picMk id="11266" creationId="{2280DF8D-5FA6-01C7-D38F-AF6F68CB4523}"/>
          </ac:picMkLst>
        </pc:picChg>
        <pc:picChg chg="del">
          <ac:chgData name="伊健 杜" userId="e69aded81da48593" providerId="LiveId" clId="{3773AA4B-CC29-45C6-B79F-730EC0C97FDA}" dt="2022-10-06T01:04:45.432" v="1458" actId="478"/>
          <ac:picMkLst>
            <pc:docMk/>
            <pc:sldMk cId="2502034703" sldId="982"/>
            <ac:picMk id="11268" creationId="{8A0F39A5-74FE-425A-FE57-271D6F1DF526}"/>
          </ac:picMkLst>
        </pc:picChg>
      </pc:sldChg>
      <pc:sldChg chg="addSp delSp modSp new mod ord">
        <pc:chgData name="伊健 杜" userId="e69aded81da48593" providerId="LiveId" clId="{3773AA4B-CC29-45C6-B79F-730EC0C97FDA}" dt="2022-10-06T19:39:30.325" v="4432"/>
        <pc:sldMkLst>
          <pc:docMk/>
          <pc:sldMk cId="3605892577" sldId="983"/>
        </pc:sldMkLst>
        <pc:spChg chg="del">
          <ac:chgData name="伊健 杜" userId="e69aded81da48593" providerId="LiveId" clId="{3773AA4B-CC29-45C6-B79F-730EC0C97FDA}" dt="2022-10-06T01:08:58.732" v="1627" actId="478"/>
          <ac:spMkLst>
            <pc:docMk/>
            <pc:sldMk cId="3605892577" sldId="983"/>
            <ac:spMk id="2" creationId="{976E2713-24E0-A2AB-42A0-3EC678F6D860}"/>
          </ac:spMkLst>
        </pc:spChg>
        <pc:spChg chg="del">
          <ac:chgData name="伊健 杜" userId="e69aded81da48593" providerId="LiveId" clId="{3773AA4B-CC29-45C6-B79F-730EC0C97FDA}" dt="2022-10-06T01:08:58.732" v="1627" actId="478"/>
          <ac:spMkLst>
            <pc:docMk/>
            <pc:sldMk cId="3605892577" sldId="983"/>
            <ac:spMk id="3" creationId="{805EBE88-25FC-383E-4D1B-59BE4CEFBC4F}"/>
          </ac:spMkLst>
        </pc:spChg>
        <pc:spChg chg="add mod">
          <ac:chgData name="伊健 杜" userId="e69aded81da48593" providerId="LiveId" clId="{3773AA4B-CC29-45C6-B79F-730EC0C97FDA}" dt="2022-10-06T01:15:47.211" v="1664"/>
          <ac:spMkLst>
            <pc:docMk/>
            <pc:sldMk cId="3605892577" sldId="983"/>
            <ac:spMk id="4" creationId="{01BF936A-4366-D812-5C7A-722AFAAE4EF9}"/>
          </ac:spMkLst>
        </pc:spChg>
        <pc:spChg chg="add del mod">
          <ac:chgData name="伊健 杜" userId="e69aded81da48593" providerId="LiveId" clId="{3773AA4B-CC29-45C6-B79F-730EC0C97FDA}" dt="2022-10-06T01:17:04.300" v="1669"/>
          <ac:spMkLst>
            <pc:docMk/>
            <pc:sldMk cId="3605892577" sldId="983"/>
            <ac:spMk id="5" creationId="{9ADBB20F-3F4B-24B0-9456-99CAE4738881}"/>
          </ac:spMkLst>
        </pc:spChg>
        <pc:spChg chg="add del mod">
          <ac:chgData name="伊健 杜" userId="e69aded81da48593" providerId="LiveId" clId="{3773AA4B-CC29-45C6-B79F-730EC0C97FDA}" dt="2022-10-06T01:17:17.360" v="1680"/>
          <ac:spMkLst>
            <pc:docMk/>
            <pc:sldMk cId="3605892577" sldId="983"/>
            <ac:spMk id="6" creationId="{A39AD383-EBF9-B664-4AB5-B02CAF1C22DB}"/>
          </ac:spMkLst>
        </pc:spChg>
        <pc:spChg chg="add mod">
          <ac:chgData name="伊健 杜" userId="e69aded81da48593" providerId="LiveId" clId="{3773AA4B-CC29-45C6-B79F-730EC0C97FDA}" dt="2022-10-06T01:17:58.221" v="1691" actId="1076"/>
          <ac:spMkLst>
            <pc:docMk/>
            <pc:sldMk cId="3605892577" sldId="983"/>
            <ac:spMk id="7" creationId="{6F35F23A-1036-708A-56BE-B443A32806C2}"/>
          </ac:spMkLst>
        </pc:spChg>
        <pc:spChg chg="add mod">
          <ac:chgData name="伊健 杜" userId="e69aded81da48593" providerId="LiveId" clId="{3773AA4B-CC29-45C6-B79F-730EC0C97FDA}" dt="2022-10-06T04:51:11.015" v="4425"/>
          <ac:spMkLst>
            <pc:docMk/>
            <pc:sldMk cId="3605892577" sldId="983"/>
            <ac:spMk id="8" creationId="{52A3345B-CB1B-0A43-719D-94C98DFA6B9E}"/>
          </ac:spMkLst>
        </pc:spChg>
        <pc:spChg chg="add mod">
          <ac:chgData name="伊健 杜" userId="e69aded81da48593" providerId="LiveId" clId="{3773AA4B-CC29-45C6-B79F-730EC0C97FDA}" dt="2022-10-06T04:51:11.015" v="4425"/>
          <ac:spMkLst>
            <pc:docMk/>
            <pc:sldMk cId="3605892577" sldId="983"/>
            <ac:spMk id="9" creationId="{1DEA9E7A-ECA5-564A-42F8-67376B35CA28}"/>
          </ac:spMkLst>
        </pc:spChg>
        <pc:spChg chg="add del">
          <ac:chgData name="伊健 杜" userId="e69aded81da48593" providerId="LiveId" clId="{3773AA4B-CC29-45C6-B79F-730EC0C97FDA}" dt="2022-10-06T01:22:17.138" v="1925"/>
          <ac:spMkLst>
            <pc:docMk/>
            <pc:sldMk cId="3605892577" sldId="983"/>
            <ac:spMk id="10" creationId="{66A81C37-DECF-3B9C-395C-7BC2D3FEC01B}"/>
          </ac:spMkLst>
        </pc:sp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3605892577" sldId="983"/>
            <ac:inkMk id="2" creationId="{948780D2-74D6-6DF6-6A56-CC18CDC52B50}"/>
          </ac:inkMkLst>
        </pc:inkChg>
      </pc:sldChg>
      <pc:sldChg chg="addSp delSp modSp add mod">
        <pc:chgData name="伊健 杜" userId="e69aded81da48593" providerId="LiveId" clId="{3773AA4B-CC29-45C6-B79F-730EC0C97FDA}" dt="2022-10-06T19:39:30.325" v="4432"/>
        <pc:sldMkLst>
          <pc:docMk/>
          <pc:sldMk cId="3372767056" sldId="984"/>
        </pc:sldMkLst>
        <pc:spChg chg="mod">
          <ac:chgData name="伊健 杜" userId="e69aded81da48593" providerId="LiveId" clId="{3773AA4B-CC29-45C6-B79F-730EC0C97FDA}" dt="2022-10-06T01:24:33.487" v="1947" actId="1076"/>
          <ac:spMkLst>
            <pc:docMk/>
            <pc:sldMk cId="3372767056" sldId="984"/>
            <ac:spMk id="2" creationId="{10304424-DB4A-36E7-9E0D-D32A5DD0F26C}"/>
          </ac:spMkLst>
        </pc:spChg>
        <pc:spChg chg="mod">
          <ac:chgData name="伊健 杜" userId="e69aded81da48593" providerId="LiveId" clId="{3773AA4B-CC29-45C6-B79F-730EC0C97FDA}" dt="2022-10-06T04:49:30.846" v="4401" actId="1076"/>
          <ac:spMkLst>
            <pc:docMk/>
            <pc:sldMk cId="3372767056" sldId="984"/>
            <ac:spMk id="3" creationId="{D33441E0-9299-46E0-8063-F85522D42FD6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3372767056" sldId="984"/>
            <ac:spMk id="5" creationId="{E7782299-8E94-ED96-AFBD-C18ED2FADCCE}"/>
          </ac:spMkLst>
        </pc:spChg>
        <pc:picChg chg="add mod">
          <ac:chgData name="伊健 杜" userId="e69aded81da48593" providerId="LiveId" clId="{3773AA4B-CC29-45C6-B79F-730EC0C97FDA}" dt="2022-10-06T01:37:24.471" v="2051"/>
          <ac:picMkLst>
            <pc:docMk/>
            <pc:sldMk cId="3372767056" sldId="984"/>
            <ac:picMk id="4" creationId="{9FFA5068-5615-C5AE-44FF-5798921F41D2}"/>
          </ac:picMkLst>
        </pc:picChg>
        <pc:picChg chg="del">
          <ac:chgData name="伊健 杜" userId="e69aded81da48593" providerId="LiveId" clId="{3773AA4B-CC29-45C6-B79F-730EC0C97FDA}" dt="2022-10-06T01:36:18.084" v="1948" actId="478"/>
          <ac:picMkLst>
            <pc:docMk/>
            <pc:sldMk cId="3372767056" sldId="984"/>
            <ac:picMk id="10242" creationId="{20DEF926-5FC1-6184-E143-CF5848E5D493}"/>
          </ac:picMkLst>
        </pc:pic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3372767056" sldId="984"/>
            <ac:inkMk id="6" creationId="{12B1A889-4910-C6CC-E885-DF0D1A40E77B}"/>
          </ac:inkMkLst>
        </pc:inkChg>
      </pc:sldChg>
      <pc:sldChg chg="new del">
        <pc:chgData name="伊健 杜" userId="e69aded81da48593" providerId="LiveId" clId="{3773AA4B-CC29-45C6-B79F-730EC0C97FDA}" dt="2022-10-06T01:37:47.409" v="2054" actId="47"/>
        <pc:sldMkLst>
          <pc:docMk/>
          <pc:sldMk cId="2798725546" sldId="985"/>
        </pc:sldMkLst>
      </pc:sldChg>
      <pc:sldChg chg="addSp delSp modSp add mod delAnim">
        <pc:chgData name="伊健 杜" userId="e69aded81da48593" providerId="LiveId" clId="{3773AA4B-CC29-45C6-B79F-730EC0C97FDA}" dt="2022-10-06T04:51:11.015" v="4425"/>
        <pc:sldMkLst>
          <pc:docMk/>
          <pc:sldMk cId="2573424728" sldId="986"/>
        </pc:sldMkLst>
        <pc:spChg chg="del">
          <ac:chgData name="伊健 杜" userId="e69aded81da48593" providerId="LiveId" clId="{3773AA4B-CC29-45C6-B79F-730EC0C97FDA}" dt="2022-10-06T04:49:35.487" v="4402" actId="478"/>
          <ac:spMkLst>
            <pc:docMk/>
            <pc:sldMk cId="2573424728" sldId="986"/>
            <ac:spMk id="3" creationId="{D33441E0-9299-46E0-8063-F85522D42FD6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2573424728" sldId="986"/>
            <ac:spMk id="5" creationId="{E7782299-8E94-ED96-AFBD-C18ED2FADCCE}"/>
          </ac:spMkLst>
        </pc:spChg>
        <pc:picChg chg="del">
          <ac:chgData name="伊健 杜" userId="e69aded81da48593" providerId="LiveId" clId="{3773AA4B-CC29-45C6-B79F-730EC0C97FDA}" dt="2022-10-06T01:38:39.833" v="2172" actId="478"/>
          <ac:picMkLst>
            <pc:docMk/>
            <pc:sldMk cId="2573424728" sldId="986"/>
            <ac:picMk id="4" creationId="{9FFA5068-5615-C5AE-44FF-5798921F41D2}"/>
          </ac:picMkLst>
        </pc:picChg>
        <pc:picChg chg="add mod">
          <ac:chgData name="伊健 杜" userId="e69aded81da48593" providerId="LiveId" clId="{3773AA4B-CC29-45C6-B79F-730EC0C97FDA}" dt="2022-10-06T01:40:24.441" v="2180" actId="1076"/>
          <ac:picMkLst>
            <pc:docMk/>
            <pc:sldMk cId="2573424728" sldId="986"/>
            <ac:picMk id="15362" creationId="{9BF55257-D831-635D-928A-AEFA7BEAF7C8}"/>
          </ac:picMkLst>
        </pc:picChg>
      </pc:sldChg>
      <pc:sldChg chg="addSp delSp modSp add mod modAnim">
        <pc:chgData name="伊健 杜" userId="e69aded81da48593" providerId="LiveId" clId="{3773AA4B-CC29-45C6-B79F-730EC0C97FDA}" dt="2022-10-06T19:39:30.325" v="4432"/>
        <pc:sldMkLst>
          <pc:docMk/>
          <pc:sldMk cId="1462326531" sldId="987"/>
        </pc:sldMkLst>
        <pc:spChg chg="mod">
          <ac:chgData name="伊健 杜" userId="e69aded81da48593" providerId="LiveId" clId="{3773AA4B-CC29-45C6-B79F-730EC0C97FDA}" dt="2022-10-06T01:51:43.321" v="2604" actId="207"/>
          <ac:spMkLst>
            <pc:docMk/>
            <pc:sldMk cId="1462326531" sldId="987"/>
            <ac:spMk id="2" creationId="{10304424-DB4A-36E7-9E0D-D32A5DD0F26C}"/>
          </ac:spMkLst>
        </pc:spChg>
        <pc:spChg chg="mod">
          <ac:chgData name="伊健 杜" userId="e69aded81da48593" providerId="LiveId" clId="{3773AA4B-CC29-45C6-B79F-730EC0C97FDA}" dt="2022-10-06T04:49:58.110" v="4417" actId="27636"/>
          <ac:spMkLst>
            <pc:docMk/>
            <pc:sldMk cId="1462326531" sldId="987"/>
            <ac:spMk id="3" creationId="{D33441E0-9299-46E0-8063-F85522D42FD6}"/>
          </ac:spMkLst>
        </pc:spChg>
        <pc:spChg chg="del">
          <ac:chgData name="伊健 杜" userId="e69aded81da48593" providerId="LiveId" clId="{3773AA4B-CC29-45C6-B79F-730EC0C97FDA}" dt="2022-10-06T01:47:38.467" v="2533" actId="478"/>
          <ac:spMkLst>
            <pc:docMk/>
            <pc:sldMk cId="1462326531" sldId="987"/>
            <ac:spMk id="5" creationId="{E7782299-8E94-ED96-AFBD-C18ED2FADCCE}"/>
          </ac:spMkLst>
        </pc:spChg>
        <pc:spChg chg="add mod">
          <ac:chgData name="伊健 杜" userId="e69aded81da48593" providerId="LiveId" clId="{3773AA4B-CC29-45C6-B79F-730EC0C97FDA}" dt="2022-10-06T01:48:33.693" v="2542" actId="1076"/>
          <ac:spMkLst>
            <pc:docMk/>
            <pc:sldMk cId="1462326531" sldId="987"/>
            <ac:spMk id="6" creationId="{28D67FB4-6FF5-9E25-9C99-CA2A7148CEB7}"/>
          </ac:spMkLst>
        </pc:spChg>
        <pc:spChg chg="add mod">
          <ac:chgData name="伊健 杜" userId="e69aded81da48593" providerId="LiveId" clId="{3773AA4B-CC29-45C6-B79F-730EC0C97FDA}" dt="2022-10-06T01:51:47.760" v="2605" actId="207"/>
          <ac:spMkLst>
            <pc:docMk/>
            <pc:sldMk cId="1462326531" sldId="987"/>
            <ac:spMk id="7" creationId="{3969B3BF-7145-FF0A-7DD3-275DD228D9DC}"/>
          </ac:spMkLst>
        </pc:spChg>
        <pc:spChg chg="add mod">
          <ac:chgData name="伊健 杜" userId="e69aded81da48593" providerId="LiveId" clId="{3773AA4B-CC29-45C6-B79F-730EC0C97FDA}" dt="2022-10-06T04:50:13.653" v="4419" actId="1076"/>
          <ac:spMkLst>
            <pc:docMk/>
            <pc:sldMk cId="1462326531" sldId="987"/>
            <ac:spMk id="8" creationId="{3FE05E68-EBFE-A368-8E8F-C8B448AD142F}"/>
          </ac:spMkLst>
        </pc:spChg>
        <pc:spChg chg="add mod">
          <ac:chgData name="伊健 杜" userId="e69aded81da48593" providerId="LiveId" clId="{3773AA4B-CC29-45C6-B79F-730EC0C97FDA}" dt="2022-10-06T01:51:40.330" v="2603" actId="207"/>
          <ac:spMkLst>
            <pc:docMk/>
            <pc:sldMk cId="1462326531" sldId="987"/>
            <ac:spMk id="9" creationId="{A02B0C04-5E21-D290-7538-FAD0CD616CEC}"/>
          </ac:spMkLst>
        </pc:spChg>
        <pc:picChg chg="del">
          <ac:chgData name="伊健 杜" userId="e69aded81da48593" providerId="LiveId" clId="{3773AA4B-CC29-45C6-B79F-730EC0C97FDA}" dt="2022-10-06T01:47:40.454" v="2534" actId="478"/>
          <ac:picMkLst>
            <pc:docMk/>
            <pc:sldMk cId="1462326531" sldId="987"/>
            <ac:picMk id="4" creationId="{9FFA5068-5615-C5AE-44FF-5798921F41D2}"/>
          </ac:picMkLst>
        </pc:picChg>
        <pc:picChg chg="add mod">
          <ac:chgData name="伊健 杜" userId="e69aded81da48593" providerId="LiveId" clId="{3773AA4B-CC29-45C6-B79F-730EC0C97FDA}" dt="2022-10-06T01:48:23.002" v="2538" actId="1076"/>
          <ac:picMkLst>
            <pc:docMk/>
            <pc:sldMk cId="1462326531" sldId="987"/>
            <ac:picMk id="17410" creationId="{3BC01B96-5CAD-3C1D-4322-98DC539C9F5A}"/>
          </ac:picMkLst>
        </pc:pic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1462326531" sldId="987"/>
            <ac:inkMk id="4" creationId="{9158D790-389D-C686-EBDC-4E779196091F}"/>
          </ac:inkMkLst>
        </pc:inkChg>
      </pc:sldChg>
      <pc:sldChg chg="addSp delSp modSp add mod delAnim modAnim">
        <pc:chgData name="伊健 杜" userId="e69aded81da48593" providerId="LiveId" clId="{3773AA4B-CC29-45C6-B79F-730EC0C97FDA}" dt="2022-10-06T04:51:11.015" v="4425"/>
        <pc:sldMkLst>
          <pc:docMk/>
          <pc:sldMk cId="815895026" sldId="988"/>
        </pc:sldMkLst>
        <pc:spChg chg="mod">
          <ac:chgData name="伊健 杜" userId="e69aded81da48593" providerId="LiveId" clId="{3773AA4B-CC29-45C6-B79F-730EC0C97FDA}" dt="2022-10-06T03:38:12.262" v="2674" actId="20577"/>
          <ac:spMkLst>
            <pc:docMk/>
            <pc:sldMk cId="815895026" sldId="988"/>
            <ac:spMk id="2" creationId="{10304424-DB4A-36E7-9E0D-D32A5DD0F26C}"/>
          </ac:spMkLst>
        </pc:spChg>
        <pc:spChg chg="del">
          <ac:chgData name="伊健 杜" userId="e69aded81da48593" providerId="LiveId" clId="{3773AA4B-CC29-45C6-B79F-730EC0C97FDA}" dt="2022-10-06T03:38:00.924" v="2669" actId="478"/>
          <ac:spMkLst>
            <pc:docMk/>
            <pc:sldMk cId="815895026" sldId="988"/>
            <ac:spMk id="3" creationId="{D33441E0-9299-46E0-8063-F85522D42FD6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815895026" sldId="988"/>
            <ac:spMk id="5" creationId="{E7782299-8E94-ED96-AFBD-C18ED2FADCCE}"/>
          </ac:spMkLst>
        </pc:spChg>
        <pc:spChg chg="add mod">
          <ac:chgData name="伊健 杜" userId="e69aded81da48593" providerId="LiveId" clId="{3773AA4B-CC29-45C6-B79F-730EC0C97FDA}" dt="2022-10-06T03:38:52.458" v="2676" actId="1076"/>
          <ac:spMkLst>
            <pc:docMk/>
            <pc:sldMk cId="815895026" sldId="988"/>
            <ac:spMk id="7" creationId="{D9B16AEE-F122-60BB-B8D4-045ED407B2A0}"/>
          </ac:spMkLst>
        </pc:spChg>
        <pc:spChg chg="add del mod">
          <ac:chgData name="伊健 杜" userId="e69aded81da48593" providerId="LiveId" clId="{3773AA4B-CC29-45C6-B79F-730EC0C97FDA}" dt="2022-10-06T03:39:16.670" v="2678"/>
          <ac:spMkLst>
            <pc:docMk/>
            <pc:sldMk cId="815895026" sldId="988"/>
            <ac:spMk id="8" creationId="{FA9CB3CD-ECF1-09BC-2025-AFDF096EA29F}"/>
          </ac:spMkLst>
        </pc:spChg>
        <pc:picChg chg="add mod">
          <ac:chgData name="伊健 杜" userId="e69aded81da48593" providerId="LiveId" clId="{3773AA4B-CC29-45C6-B79F-730EC0C97FDA}" dt="2022-10-06T03:37:44.632" v="2657" actId="1076"/>
          <ac:picMkLst>
            <pc:docMk/>
            <pc:sldMk cId="815895026" sldId="988"/>
            <ac:picMk id="6" creationId="{B7EC51C0-9F46-7FE5-919C-DD63F2B22BE8}"/>
          </ac:picMkLst>
        </pc:picChg>
        <pc:picChg chg="del">
          <ac:chgData name="伊健 杜" userId="e69aded81da48593" providerId="LiveId" clId="{3773AA4B-CC29-45C6-B79F-730EC0C97FDA}" dt="2022-10-06T03:37:21.873" v="2612" actId="478"/>
          <ac:picMkLst>
            <pc:docMk/>
            <pc:sldMk cId="815895026" sldId="988"/>
            <ac:picMk id="15362" creationId="{9BF55257-D831-635D-928A-AEFA7BEAF7C8}"/>
          </ac:picMkLst>
        </pc:picChg>
      </pc:sldChg>
      <pc:sldChg chg="modSp add mod">
        <pc:chgData name="伊健 杜" userId="e69aded81da48593" providerId="LiveId" clId="{3773AA4B-CC29-45C6-B79F-730EC0C97FDA}" dt="2022-10-06T04:51:11.015" v="4425"/>
        <pc:sldMkLst>
          <pc:docMk/>
          <pc:sldMk cId="2425335291" sldId="989"/>
        </pc:sldMkLst>
        <pc:spChg chg="mod">
          <ac:chgData name="伊健 杜" userId="e69aded81da48593" providerId="LiveId" clId="{3773AA4B-CC29-45C6-B79F-730EC0C97FDA}" dt="2022-10-06T04:51:11.015" v="4425"/>
          <ac:spMkLst>
            <pc:docMk/>
            <pc:sldMk cId="2425335291" sldId="989"/>
            <ac:spMk id="2" creationId="{4DF3E100-E7DA-9ADA-6BBC-C51EEB7954A7}"/>
          </ac:spMkLst>
        </pc:spChg>
      </pc:sldChg>
      <pc:sldChg chg="addSp delSp modSp add mod">
        <pc:chgData name="伊健 杜" userId="e69aded81da48593" providerId="LiveId" clId="{3773AA4B-CC29-45C6-B79F-730EC0C97FDA}" dt="2022-10-06T04:51:11.015" v="4425"/>
        <pc:sldMkLst>
          <pc:docMk/>
          <pc:sldMk cId="3242370656" sldId="990"/>
        </pc:sldMkLst>
        <pc:spChg chg="mod">
          <ac:chgData name="伊健 杜" userId="e69aded81da48593" providerId="LiveId" clId="{3773AA4B-CC29-45C6-B79F-730EC0C97FDA}" dt="2022-10-06T04:51:11.015" v="4425"/>
          <ac:spMkLst>
            <pc:docMk/>
            <pc:sldMk cId="3242370656" sldId="990"/>
            <ac:spMk id="5" creationId="{E7782299-8E94-ED96-AFBD-C18ED2FADCCE}"/>
          </ac:spMkLst>
        </pc:spChg>
        <pc:picChg chg="add mod">
          <ac:chgData name="伊健 杜" userId="e69aded81da48593" providerId="LiveId" clId="{3773AA4B-CC29-45C6-B79F-730EC0C97FDA}" dt="2022-10-06T03:40:29.751" v="2768" actId="1076"/>
          <ac:picMkLst>
            <pc:docMk/>
            <pc:sldMk cId="3242370656" sldId="990"/>
            <ac:picMk id="4" creationId="{4787FD3F-ED4C-01D5-B2D0-B513FA16FC17}"/>
          </ac:picMkLst>
        </pc:picChg>
        <pc:picChg chg="del">
          <ac:chgData name="伊健 杜" userId="e69aded81da48593" providerId="LiveId" clId="{3773AA4B-CC29-45C6-B79F-730EC0C97FDA}" dt="2022-10-06T03:39:52.536" v="2680" actId="478"/>
          <ac:picMkLst>
            <pc:docMk/>
            <pc:sldMk cId="3242370656" sldId="990"/>
            <ac:picMk id="6" creationId="{B7EC51C0-9F46-7FE5-919C-DD63F2B22BE8}"/>
          </ac:picMkLst>
        </pc:picChg>
      </pc:sldChg>
      <pc:sldChg chg="addSp delSp modSp add mod">
        <pc:chgData name="伊健 杜" userId="e69aded81da48593" providerId="LiveId" clId="{3773AA4B-CC29-45C6-B79F-730EC0C97FDA}" dt="2022-10-06T19:39:30.325" v="4432"/>
        <pc:sldMkLst>
          <pc:docMk/>
          <pc:sldMk cId="259441358" sldId="991"/>
        </pc:sldMkLst>
        <pc:spChg chg="mod">
          <ac:chgData name="伊健 杜" userId="e69aded81da48593" providerId="LiveId" clId="{3773AA4B-CC29-45C6-B79F-730EC0C97FDA}" dt="2022-10-06T04:51:11.015" v="4425"/>
          <ac:spMkLst>
            <pc:docMk/>
            <pc:sldMk cId="259441358" sldId="991"/>
            <ac:spMk id="2" creationId="{10304424-DB4A-36E7-9E0D-D32A5DD0F26C}"/>
          </ac:spMkLst>
        </pc:spChg>
        <pc:spChg chg="mod">
          <ac:chgData name="伊健 杜" userId="e69aded81da48593" providerId="LiveId" clId="{3773AA4B-CC29-45C6-B79F-730EC0C97FDA}" dt="2022-10-06T04:50:34.159" v="4422" actId="1076"/>
          <ac:spMkLst>
            <pc:docMk/>
            <pc:sldMk cId="259441358" sldId="991"/>
            <ac:spMk id="3" creationId="{D33441E0-9299-46E0-8063-F85522D42FD6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259441358" sldId="991"/>
            <ac:spMk id="5" creationId="{E7782299-8E94-ED96-AFBD-C18ED2FADCCE}"/>
          </ac:spMkLst>
        </pc:spChg>
        <pc:spChg chg="add mod">
          <ac:chgData name="伊健 杜" userId="e69aded81da48593" providerId="LiveId" clId="{3773AA4B-CC29-45C6-B79F-730EC0C97FDA}" dt="2022-10-06T04:51:11.015" v="4425"/>
          <ac:spMkLst>
            <pc:docMk/>
            <pc:sldMk cId="259441358" sldId="991"/>
            <ac:spMk id="7" creationId="{EA58D47B-5A47-BE69-825D-3F30BA65DCC8}"/>
          </ac:spMkLst>
        </pc:spChg>
        <pc:spChg chg="add mod">
          <ac:chgData name="伊健 杜" userId="e69aded81da48593" providerId="LiveId" clId="{3773AA4B-CC29-45C6-B79F-730EC0C97FDA}" dt="2022-10-06T04:51:11.015" v="4425"/>
          <ac:spMkLst>
            <pc:docMk/>
            <pc:sldMk cId="259441358" sldId="991"/>
            <ac:spMk id="8" creationId="{E2B8DA72-5EE6-8BC2-850E-0C7106C6324F}"/>
          </ac:spMkLst>
        </pc:spChg>
        <pc:picChg chg="del">
          <ac:chgData name="伊健 杜" userId="e69aded81da48593" providerId="LiveId" clId="{3773AA4B-CC29-45C6-B79F-730EC0C97FDA}" dt="2022-10-06T03:43:14.508" v="3026" actId="478"/>
          <ac:picMkLst>
            <pc:docMk/>
            <pc:sldMk cId="259441358" sldId="991"/>
            <ac:picMk id="4" creationId="{9FFA5068-5615-C5AE-44FF-5798921F41D2}"/>
          </ac:picMkLst>
        </pc:picChg>
        <pc:picChg chg="add mod">
          <ac:chgData name="伊健 杜" userId="e69aded81da48593" providerId="LiveId" clId="{3773AA4B-CC29-45C6-B79F-730EC0C97FDA}" dt="2022-10-06T03:46:15.679" v="3133" actId="1076"/>
          <ac:picMkLst>
            <pc:docMk/>
            <pc:sldMk cId="259441358" sldId="991"/>
            <ac:picMk id="6" creationId="{11323502-7168-5E9E-9CBC-AFD599BCE265}"/>
          </ac:picMkLst>
        </pc:picChg>
        <pc:picChg chg="add del mod">
          <ac:chgData name="伊健 杜" userId="e69aded81da48593" providerId="LiveId" clId="{3773AA4B-CC29-45C6-B79F-730EC0C97FDA}" dt="2022-10-06T03:45:06.948" v="3068" actId="478"/>
          <ac:picMkLst>
            <pc:docMk/>
            <pc:sldMk cId="259441358" sldId="991"/>
            <ac:picMk id="1026" creationId="{9C38CC62-28F9-848D-5C3E-43EBD0E3FE24}"/>
          </ac:picMkLst>
        </pc:picChg>
        <pc:picChg chg="add del mod">
          <ac:chgData name="伊健 杜" userId="e69aded81da48593" providerId="LiveId" clId="{3773AA4B-CC29-45C6-B79F-730EC0C97FDA}" dt="2022-10-06T03:45:06.544" v="3067" actId="478"/>
          <ac:picMkLst>
            <pc:docMk/>
            <pc:sldMk cId="259441358" sldId="991"/>
            <ac:picMk id="1028" creationId="{BA5B4E99-6EE1-C13C-2D06-48379B474DB4}"/>
          </ac:picMkLst>
        </pc:pic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259441358" sldId="991"/>
            <ac:inkMk id="4" creationId="{898AADA9-2DB5-44B0-969A-D8866F0FB432}"/>
          </ac:inkMkLst>
        </pc:inkChg>
      </pc:sldChg>
      <pc:sldChg chg="add del">
        <pc:chgData name="伊健 杜" userId="e69aded81da48593" providerId="LiveId" clId="{3773AA4B-CC29-45C6-B79F-730EC0C97FDA}" dt="2022-10-06T03:44:33.704" v="3037" actId="47"/>
        <pc:sldMkLst>
          <pc:docMk/>
          <pc:sldMk cId="4086412657" sldId="992"/>
        </pc:sldMkLst>
      </pc:sldChg>
      <pc:sldChg chg="addSp delSp modSp add mod">
        <pc:chgData name="伊健 杜" userId="e69aded81da48593" providerId="LiveId" clId="{3773AA4B-CC29-45C6-B79F-730EC0C97FDA}" dt="2022-10-06T17:05:56.979" v="4431" actId="478"/>
        <pc:sldMkLst>
          <pc:docMk/>
          <pc:sldMk cId="1518709740" sldId="993"/>
        </pc:sldMkLst>
        <pc:spChg chg="mod">
          <ac:chgData name="伊健 杜" userId="e69aded81da48593" providerId="LiveId" clId="{3773AA4B-CC29-45C6-B79F-730EC0C97FDA}" dt="2022-10-06T04:51:11.015" v="4425"/>
          <ac:spMkLst>
            <pc:docMk/>
            <pc:sldMk cId="1518709740" sldId="993"/>
            <ac:spMk id="2" creationId="{4DF3E100-E7DA-9ADA-6BBC-C51EEB7954A7}"/>
          </ac:spMkLst>
        </pc:spChg>
        <pc:inkChg chg="add del">
          <ac:chgData name="伊健 杜" userId="e69aded81da48593" providerId="LiveId" clId="{3773AA4B-CC29-45C6-B79F-730EC0C97FDA}" dt="2022-10-06T17:05:56.979" v="4431" actId="478"/>
          <ac:inkMkLst>
            <pc:docMk/>
            <pc:sldMk cId="1518709740" sldId="993"/>
            <ac:inkMk id="3" creationId="{38CACD19-112E-B399-6CAF-7758223277B7}"/>
          </ac:inkMkLst>
        </pc:inkChg>
      </pc:sldChg>
      <pc:sldChg chg="addSp delSp modSp add mod delAnim">
        <pc:chgData name="伊健 杜" userId="e69aded81da48593" providerId="LiveId" clId="{3773AA4B-CC29-45C6-B79F-730EC0C97FDA}" dt="2022-10-06T19:39:30.325" v="4432"/>
        <pc:sldMkLst>
          <pc:docMk/>
          <pc:sldMk cId="2029397183" sldId="994"/>
        </pc:sldMkLst>
        <pc:spChg chg="mod">
          <ac:chgData name="伊健 杜" userId="e69aded81da48593" providerId="LiveId" clId="{3773AA4B-CC29-45C6-B79F-730EC0C97FDA}" dt="2022-10-06T04:51:11.015" v="4425"/>
          <ac:spMkLst>
            <pc:docMk/>
            <pc:sldMk cId="2029397183" sldId="994"/>
            <ac:spMk id="2" creationId="{10304424-DB4A-36E7-9E0D-D32A5DD0F26C}"/>
          </ac:spMkLst>
        </pc:spChg>
        <pc:spChg chg="del">
          <ac:chgData name="伊健 杜" userId="e69aded81da48593" providerId="LiveId" clId="{3773AA4B-CC29-45C6-B79F-730EC0C97FDA}" dt="2022-10-06T04:06:16.697" v="3431" actId="478"/>
          <ac:spMkLst>
            <pc:docMk/>
            <pc:sldMk cId="2029397183" sldId="994"/>
            <ac:spMk id="3" creationId="{D33441E0-9299-46E0-8063-F85522D42FD6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2029397183" sldId="994"/>
            <ac:spMk id="5" creationId="{E7782299-8E94-ED96-AFBD-C18ED2FADCCE}"/>
          </ac:spMkLst>
        </pc:sp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2029397183" sldId="994"/>
            <ac:inkMk id="3" creationId="{57286DA7-5D5C-19EE-8DA7-43DD162F45C9}"/>
          </ac:inkMkLst>
        </pc:inkChg>
      </pc:sldChg>
      <pc:sldChg chg="addSp delSp modSp new mod">
        <pc:chgData name="伊健 杜" userId="e69aded81da48593" providerId="LiveId" clId="{3773AA4B-CC29-45C6-B79F-730EC0C97FDA}" dt="2022-10-06T04:51:11.015" v="4425"/>
        <pc:sldMkLst>
          <pc:docMk/>
          <pc:sldMk cId="4042567643" sldId="995"/>
        </pc:sldMkLst>
        <pc:spChg chg="mod">
          <ac:chgData name="伊健 杜" userId="e69aded81da48593" providerId="LiveId" clId="{3773AA4B-CC29-45C6-B79F-730EC0C97FDA}" dt="2022-10-06T04:51:11.015" v="4425"/>
          <ac:spMkLst>
            <pc:docMk/>
            <pc:sldMk cId="4042567643" sldId="995"/>
            <ac:spMk id="2" creationId="{0AA43D88-56CC-A97B-BB56-3CE4F8B3996F}"/>
          </ac:spMkLst>
        </pc:spChg>
        <pc:spChg chg="del">
          <ac:chgData name="伊健 杜" userId="e69aded81da48593" providerId="LiveId" clId="{3773AA4B-CC29-45C6-B79F-730EC0C97FDA}" dt="2022-10-06T04:41:44.145" v="4241" actId="478"/>
          <ac:spMkLst>
            <pc:docMk/>
            <pc:sldMk cId="4042567643" sldId="995"/>
            <ac:spMk id="3" creationId="{1D0FCEE0-1769-D065-B8C4-84DD6FA33CB2}"/>
          </ac:spMkLst>
        </pc:spChg>
        <pc:picChg chg="add mod">
          <ac:chgData name="伊健 杜" userId="e69aded81da48593" providerId="LiveId" clId="{3773AA4B-CC29-45C6-B79F-730EC0C97FDA}" dt="2022-10-06T04:47:30.648" v="4393" actId="1076"/>
          <ac:picMkLst>
            <pc:docMk/>
            <pc:sldMk cId="4042567643" sldId="995"/>
            <ac:picMk id="12290" creationId="{AE8BE869-B715-9E02-84A7-E90E3CDADB31}"/>
          </ac:picMkLst>
        </pc:picChg>
        <pc:picChg chg="add mod">
          <ac:chgData name="伊健 杜" userId="e69aded81da48593" providerId="LiveId" clId="{3773AA4B-CC29-45C6-B79F-730EC0C97FDA}" dt="2022-10-06T04:47:30.648" v="4393" actId="1076"/>
          <ac:picMkLst>
            <pc:docMk/>
            <pc:sldMk cId="4042567643" sldId="995"/>
            <ac:picMk id="12292" creationId="{429FE4F0-63C4-EE0A-672B-DAE7229A3F1C}"/>
          </ac:picMkLst>
        </pc:picChg>
        <pc:picChg chg="add mod">
          <ac:chgData name="伊健 杜" userId="e69aded81da48593" providerId="LiveId" clId="{3773AA4B-CC29-45C6-B79F-730EC0C97FDA}" dt="2022-10-06T04:47:30.648" v="4393" actId="1076"/>
          <ac:picMkLst>
            <pc:docMk/>
            <pc:sldMk cId="4042567643" sldId="995"/>
            <ac:picMk id="12294" creationId="{5503425C-70EB-B327-167D-932AE7C36D2D}"/>
          </ac:picMkLst>
        </pc:picChg>
        <pc:picChg chg="add mod">
          <ac:chgData name="伊健 杜" userId="e69aded81da48593" providerId="LiveId" clId="{3773AA4B-CC29-45C6-B79F-730EC0C97FDA}" dt="2022-10-06T04:47:30.648" v="4393" actId="1076"/>
          <ac:picMkLst>
            <pc:docMk/>
            <pc:sldMk cId="4042567643" sldId="995"/>
            <ac:picMk id="12296" creationId="{1D04B1D1-6A2B-392C-DBCF-42583CCAE728}"/>
          </ac:picMkLst>
        </pc:picChg>
        <pc:picChg chg="add mod">
          <ac:chgData name="伊健 杜" userId="e69aded81da48593" providerId="LiveId" clId="{3773AA4B-CC29-45C6-B79F-730EC0C97FDA}" dt="2022-10-06T04:47:30.648" v="4393" actId="1076"/>
          <ac:picMkLst>
            <pc:docMk/>
            <pc:sldMk cId="4042567643" sldId="995"/>
            <ac:picMk id="12298" creationId="{2D643EC9-2127-1192-2D84-55A29C6403CF}"/>
          </ac:picMkLst>
        </pc:picChg>
        <pc:picChg chg="add mod">
          <ac:chgData name="伊健 杜" userId="e69aded81da48593" providerId="LiveId" clId="{3773AA4B-CC29-45C6-B79F-730EC0C97FDA}" dt="2022-10-06T04:47:30.648" v="4393" actId="1076"/>
          <ac:picMkLst>
            <pc:docMk/>
            <pc:sldMk cId="4042567643" sldId="995"/>
            <ac:picMk id="12300" creationId="{7A16EC73-B759-8721-99CA-D362D90BF7CD}"/>
          </ac:picMkLst>
        </pc:picChg>
        <pc:picChg chg="add mod">
          <ac:chgData name="伊健 杜" userId="e69aded81da48593" providerId="LiveId" clId="{3773AA4B-CC29-45C6-B79F-730EC0C97FDA}" dt="2022-10-06T04:47:30.648" v="4393" actId="1076"/>
          <ac:picMkLst>
            <pc:docMk/>
            <pc:sldMk cId="4042567643" sldId="995"/>
            <ac:picMk id="12302" creationId="{96435132-697B-6A77-E37A-6578015BC494}"/>
          </ac:picMkLst>
        </pc:picChg>
        <pc:picChg chg="add mod">
          <ac:chgData name="伊健 杜" userId="e69aded81da48593" providerId="LiveId" clId="{3773AA4B-CC29-45C6-B79F-730EC0C97FDA}" dt="2022-10-06T04:47:30.648" v="4393" actId="1076"/>
          <ac:picMkLst>
            <pc:docMk/>
            <pc:sldMk cId="4042567643" sldId="995"/>
            <ac:picMk id="12304" creationId="{5F6766A6-6EC9-3DB9-35B3-F28F366B7D1A}"/>
          </ac:picMkLst>
        </pc:picChg>
        <pc:picChg chg="add mod">
          <ac:chgData name="伊健 杜" userId="e69aded81da48593" providerId="LiveId" clId="{3773AA4B-CC29-45C6-B79F-730EC0C97FDA}" dt="2022-10-06T04:47:30.648" v="4393" actId="1076"/>
          <ac:picMkLst>
            <pc:docMk/>
            <pc:sldMk cId="4042567643" sldId="995"/>
            <ac:picMk id="12306" creationId="{791C5D4F-246D-4142-699B-844D6CE3D3FD}"/>
          </ac:picMkLst>
        </pc:picChg>
        <pc:picChg chg="add mod">
          <ac:chgData name="伊健 杜" userId="e69aded81da48593" providerId="LiveId" clId="{3773AA4B-CC29-45C6-B79F-730EC0C97FDA}" dt="2022-10-06T04:47:30.648" v="4393" actId="1076"/>
          <ac:picMkLst>
            <pc:docMk/>
            <pc:sldMk cId="4042567643" sldId="995"/>
            <ac:picMk id="12308" creationId="{03DA8481-3C5D-C675-4CD5-E3B8D577919E}"/>
          </ac:picMkLst>
        </pc:picChg>
      </pc:sldChg>
      <pc:sldChg chg="addSp delSp modSp add mod">
        <pc:chgData name="伊健 杜" userId="e69aded81da48593" providerId="LiveId" clId="{3773AA4B-CC29-45C6-B79F-730EC0C97FDA}" dt="2022-10-06T19:39:30.325" v="4432"/>
        <pc:sldMkLst>
          <pc:docMk/>
          <pc:sldMk cId="1870661431" sldId="996"/>
        </pc:sldMkLst>
        <pc:spChg chg="mod">
          <ac:chgData name="伊健 杜" userId="e69aded81da48593" providerId="LiveId" clId="{3773AA4B-CC29-45C6-B79F-730EC0C97FDA}" dt="2022-10-06T04:01:45.395" v="3235" actId="20577"/>
          <ac:spMkLst>
            <pc:docMk/>
            <pc:sldMk cId="1870661431" sldId="996"/>
            <ac:spMk id="2" creationId="{10304424-DB4A-36E7-9E0D-D32A5DD0F26C}"/>
          </ac:spMkLst>
        </pc:spChg>
        <pc:spChg chg="mod">
          <ac:chgData name="伊健 杜" userId="e69aded81da48593" providerId="LiveId" clId="{3773AA4B-CC29-45C6-B79F-730EC0C97FDA}" dt="2022-10-06T04:50:59.328" v="4424" actId="27636"/>
          <ac:spMkLst>
            <pc:docMk/>
            <pc:sldMk cId="1870661431" sldId="996"/>
            <ac:spMk id="3" creationId="{D33441E0-9299-46E0-8063-F85522D42FD6}"/>
          </ac:spMkLst>
        </pc:spChg>
        <pc:spChg chg="add mod">
          <ac:chgData name="伊健 杜" userId="e69aded81da48593" providerId="LiveId" clId="{3773AA4B-CC29-45C6-B79F-730EC0C97FDA}" dt="2022-10-06T04:51:11.015" v="4425"/>
          <ac:spMkLst>
            <pc:docMk/>
            <pc:sldMk cId="1870661431" sldId="996"/>
            <ac:spMk id="4" creationId="{AADECA20-82D5-E018-6DEC-EF2681A3F8C0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1870661431" sldId="996"/>
            <ac:spMk id="5" creationId="{E7782299-8E94-ED96-AFBD-C18ED2FADCCE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1870661431" sldId="996"/>
            <ac:spMk id="7" creationId="{EA58D47B-5A47-BE69-825D-3F30BA65DCC8}"/>
          </ac:spMkLst>
        </pc:spChg>
        <pc:spChg chg="del mod">
          <ac:chgData name="伊健 杜" userId="e69aded81da48593" providerId="LiveId" clId="{3773AA4B-CC29-45C6-B79F-730EC0C97FDA}" dt="2022-10-06T04:10:02.448" v="3647" actId="478"/>
          <ac:spMkLst>
            <pc:docMk/>
            <pc:sldMk cId="1870661431" sldId="996"/>
            <ac:spMk id="8" creationId="{E2B8DA72-5EE6-8BC2-850E-0C7106C6324F}"/>
          </ac:spMkLst>
        </pc:spChg>
        <pc:picChg chg="del">
          <ac:chgData name="伊健 杜" userId="e69aded81da48593" providerId="LiveId" clId="{3773AA4B-CC29-45C6-B79F-730EC0C97FDA}" dt="2022-10-06T04:02:41.101" v="3236" actId="478"/>
          <ac:picMkLst>
            <pc:docMk/>
            <pc:sldMk cId="1870661431" sldId="996"/>
            <ac:picMk id="6" creationId="{11323502-7168-5E9E-9CBC-AFD599BCE265}"/>
          </ac:picMkLst>
        </pc:picChg>
        <pc:picChg chg="add mod">
          <ac:chgData name="伊健 杜" userId="e69aded81da48593" providerId="LiveId" clId="{3773AA4B-CC29-45C6-B79F-730EC0C97FDA}" dt="2022-10-06T04:10:46.172" v="3652" actId="1076"/>
          <ac:picMkLst>
            <pc:docMk/>
            <pc:sldMk cId="1870661431" sldId="996"/>
            <ac:picMk id="4098" creationId="{98413D14-70B6-0D85-E157-C959442D81D4}"/>
          </ac:picMkLst>
        </pc:picChg>
        <pc:inkChg chg="add">
          <ac:chgData name="伊健 杜" userId="e69aded81da48593" providerId="LiveId" clId="{3773AA4B-CC29-45C6-B79F-730EC0C97FDA}" dt="2022-10-06T08:22:19.931" v="4428"/>
          <ac:inkMkLst>
            <pc:docMk/>
            <pc:sldMk cId="1870661431" sldId="996"/>
            <ac:inkMk id="6" creationId="{2A2D3B08-4C7D-DCDB-523D-6B34633E7E20}"/>
          </ac:inkMkLst>
        </pc:ink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1870661431" sldId="996"/>
            <ac:inkMk id="8" creationId="{8CC43495-E985-CA66-B7BB-B4B738535619}"/>
          </ac:inkMkLst>
        </pc:inkChg>
      </pc:sldChg>
      <pc:sldChg chg="addSp delSp modSp add mod delAnim">
        <pc:chgData name="伊健 杜" userId="e69aded81da48593" providerId="LiveId" clId="{3773AA4B-CC29-45C6-B79F-730EC0C97FDA}" dt="2022-10-06T08:22:19.931" v="4428"/>
        <pc:sldMkLst>
          <pc:docMk/>
          <pc:sldMk cId="2125565132" sldId="997"/>
        </pc:sldMkLst>
        <pc:spChg chg="mod">
          <ac:chgData name="伊健 杜" userId="e69aded81da48593" providerId="LiveId" clId="{3773AA4B-CC29-45C6-B79F-730EC0C97FDA}" dt="2022-10-06T04:11:45.064" v="3703"/>
          <ac:spMkLst>
            <pc:docMk/>
            <pc:sldMk cId="2125565132" sldId="997"/>
            <ac:spMk id="2" creationId="{10304424-DB4A-36E7-9E0D-D32A5DD0F26C}"/>
          </ac:spMkLst>
        </pc:spChg>
        <pc:spChg chg="del">
          <ac:chgData name="伊健 杜" userId="e69aded81da48593" providerId="LiveId" clId="{3773AA4B-CC29-45C6-B79F-730EC0C97FDA}" dt="2022-10-06T04:11:49.077" v="3704" actId="478"/>
          <ac:spMkLst>
            <pc:docMk/>
            <pc:sldMk cId="2125565132" sldId="997"/>
            <ac:spMk id="3" creationId="{D33441E0-9299-46E0-8063-F85522D42FD6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2125565132" sldId="997"/>
            <ac:spMk id="5" creationId="{E7782299-8E94-ED96-AFBD-C18ED2FADCCE}"/>
          </ac:spMkLst>
        </pc:spChg>
        <pc:picChg chg="add mod">
          <ac:chgData name="伊健 杜" userId="e69aded81da48593" providerId="LiveId" clId="{3773AA4B-CC29-45C6-B79F-730EC0C97FDA}" dt="2022-10-06T04:12:37.519" v="3707" actId="1076"/>
          <ac:picMkLst>
            <pc:docMk/>
            <pc:sldMk cId="2125565132" sldId="997"/>
            <ac:picMk id="4" creationId="{305DEE2E-49F8-A96B-CC78-A88A027A2D7D}"/>
          </ac:picMkLst>
        </pc:picChg>
        <pc:picChg chg="mod">
          <ac:chgData name="伊健 杜" userId="e69aded81da48593" providerId="LiveId" clId="{3773AA4B-CC29-45C6-B79F-730EC0C97FDA}" dt="2022-10-06T04:11:26.626" v="3691" actId="1076"/>
          <ac:picMkLst>
            <pc:docMk/>
            <pc:sldMk cId="2125565132" sldId="997"/>
            <ac:picMk id="1026" creationId="{9C38CC62-28F9-848D-5C3E-43EBD0E3FE24}"/>
          </ac:picMkLst>
        </pc:picChg>
        <pc:picChg chg="del">
          <ac:chgData name="伊健 杜" userId="e69aded81da48593" providerId="LiveId" clId="{3773AA4B-CC29-45C6-B79F-730EC0C97FDA}" dt="2022-10-06T04:11:12.013" v="3654" actId="478"/>
          <ac:picMkLst>
            <pc:docMk/>
            <pc:sldMk cId="2125565132" sldId="997"/>
            <ac:picMk id="1028" creationId="{BA5B4E99-6EE1-C13C-2D06-48379B474DB4}"/>
          </ac:picMkLst>
        </pc:picChg>
        <pc:inkChg chg="add">
          <ac:chgData name="伊健 杜" userId="e69aded81da48593" providerId="LiveId" clId="{3773AA4B-CC29-45C6-B79F-730EC0C97FDA}" dt="2022-10-06T08:22:19.931" v="4428"/>
          <ac:inkMkLst>
            <pc:docMk/>
            <pc:sldMk cId="2125565132" sldId="997"/>
            <ac:inkMk id="3" creationId="{F1662690-42F6-D138-6226-9765363AD532}"/>
          </ac:inkMkLst>
        </pc:inkChg>
      </pc:sldChg>
      <pc:sldChg chg="addSp modSp add mod">
        <pc:chgData name="伊健 杜" userId="e69aded81da48593" providerId="LiveId" clId="{3773AA4B-CC29-45C6-B79F-730EC0C97FDA}" dt="2022-10-06T04:51:11.015" v="4425"/>
        <pc:sldMkLst>
          <pc:docMk/>
          <pc:sldMk cId="3824204258" sldId="998"/>
        </pc:sldMkLst>
        <pc:spChg chg="mod">
          <ac:chgData name="伊健 杜" userId="e69aded81da48593" providerId="LiveId" clId="{3773AA4B-CC29-45C6-B79F-730EC0C97FDA}" dt="2022-10-06T04:28:26.596" v="3887"/>
          <ac:spMkLst>
            <pc:docMk/>
            <pc:sldMk cId="3824204258" sldId="998"/>
            <ac:spMk id="2" creationId="{4DF3E100-E7DA-9ADA-6BBC-C51EEB7954A7}"/>
          </ac:spMkLst>
        </pc:spChg>
        <pc:spChg chg="add mod">
          <ac:chgData name="伊健 杜" userId="e69aded81da48593" providerId="LiveId" clId="{3773AA4B-CC29-45C6-B79F-730EC0C97FDA}" dt="2022-10-06T04:51:11.015" v="4425"/>
          <ac:spMkLst>
            <pc:docMk/>
            <pc:sldMk cId="3824204258" sldId="998"/>
            <ac:spMk id="3" creationId="{4C90028C-4D2B-CD1B-790E-6BECF5701C72}"/>
          </ac:spMkLst>
        </pc:spChg>
      </pc:sldChg>
      <pc:sldChg chg="addSp delSp modSp add mod delAnim">
        <pc:chgData name="伊健 杜" userId="e69aded81da48593" providerId="LiveId" clId="{3773AA4B-CC29-45C6-B79F-730EC0C97FDA}" dt="2022-10-06T19:39:30.325" v="4432"/>
        <pc:sldMkLst>
          <pc:docMk/>
          <pc:sldMk cId="3914495808" sldId="999"/>
        </pc:sldMkLst>
        <pc:spChg chg="mod">
          <ac:chgData name="伊健 杜" userId="e69aded81da48593" providerId="LiveId" clId="{3773AA4B-CC29-45C6-B79F-730EC0C97FDA}" dt="2022-10-06T04:51:11.015" v="4425"/>
          <ac:spMkLst>
            <pc:docMk/>
            <pc:sldMk cId="3914495808" sldId="999"/>
            <ac:spMk id="2" creationId="{10304424-DB4A-36E7-9E0D-D32A5DD0F26C}"/>
          </ac:spMkLst>
        </pc:spChg>
        <pc:spChg chg="del">
          <ac:chgData name="伊健 杜" userId="e69aded81da48593" providerId="LiveId" clId="{3773AA4B-CC29-45C6-B79F-730EC0C97FDA}" dt="2022-10-06T04:06:14.951" v="3430" actId="478"/>
          <ac:spMkLst>
            <pc:docMk/>
            <pc:sldMk cId="3914495808" sldId="999"/>
            <ac:spMk id="3" creationId="{D33441E0-9299-46E0-8063-F85522D42FD6}"/>
          </ac:spMkLst>
        </pc:spChg>
        <pc:spChg chg="add mod">
          <ac:chgData name="伊健 杜" userId="e69aded81da48593" providerId="LiveId" clId="{3773AA4B-CC29-45C6-B79F-730EC0C97FDA}" dt="2022-10-06T04:51:11.015" v="4425"/>
          <ac:spMkLst>
            <pc:docMk/>
            <pc:sldMk cId="3914495808" sldId="999"/>
            <ac:spMk id="4" creationId="{F6F6CDCF-785B-D98E-7071-24A7E8C679CF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3914495808" sldId="999"/>
            <ac:spMk id="5" creationId="{E7782299-8E94-ED96-AFBD-C18ED2FADCCE}"/>
          </ac:spMkLst>
        </pc:spChg>
        <pc:picChg chg="del">
          <ac:chgData name="伊健 杜" userId="e69aded81da48593" providerId="LiveId" clId="{3773AA4B-CC29-45C6-B79F-730EC0C97FDA}" dt="2022-10-06T04:06:10.720" v="3429" actId="478"/>
          <ac:picMkLst>
            <pc:docMk/>
            <pc:sldMk cId="3914495808" sldId="999"/>
            <ac:picMk id="1026" creationId="{9C38CC62-28F9-848D-5C3E-43EBD0E3FE24}"/>
          </ac:picMkLst>
        </pc:picChg>
        <pc:picChg chg="del">
          <ac:chgData name="伊健 杜" userId="e69aded81da48593" providerId="LiveId" clId="{3773AA4B-CC29-45C6-B79F-730EC0C97FDA}" dt="2022-10-06T04:06:09.712" v="3428" actId="478"/>
          <ac:picMkLst>
            <pc:docMk/>
            <pc:sldMk cId="3914495808" sldId="999"/>
            <ac:picMk id="1028" creationId="{BA5B4E99-6EE1-C13C-2D06-48379B474DB4}"/>
          </ac:picMkLst>
        </pc:picChg>
        <pc:picChg chg="add mod">
          <ac:chgData name="伊健 杜" userId="e69aded81da48593" providerId="LiveId" clId="{3773AA4B-CC29-45C6-B79F-730EC0C97FDA}" dt="2022-10-06T04:09:01.888" v="3555" actId="1076"/>
          <ac:picMkLst>
            <pc:docMk/>
            <pc:sldMk cId="3914495808" sldId="999"/>
            <ac:picMk id="2050" creationId="{051F5AB0-D045-8DEC-9E50-B8B612F19D61}"/>
          </ac:picMkLst>
        </pc:picChg>
        <pc:picChg chg="add del mod">
          <ac:chgData name="伊健 杜" userId="e69aded81da48593" providerId="LiveId" clId="{3773AA4B-CC29-45C6-B79F-730EC0C97FDA}" dt="2022-10-06T10:37:22.649" v="4430" actId="478"/>
          <ac:picMkLst>
            <pc:docMk/>
            <pc:sldMk cId="3914495808" sldId="999"/>
            <ac:picMk id="2052" creationId="{98C15B12-5567-F508-EF42-8E1D39682E84}"/>
          </ac:picMkLst>
        </pc:picChg>
        <pc:picChg chg="add mod">
          <ac:chgData name="伊健 杜" userId="e69aded81da48593" providerId="LiveId" clId="{3773AA4B-CC29-45C6-B79F-730EC0C97FDA}" dt="2022-10-06T04:09:03.422" v="3556" actId="1076"/>
          <ac:picMkLst>
            <pc:docMk/>
            <pc:sldMk cId="3914495808" sldId="999"/>
            <ac:picMk id="2054" creationId="{99E263D1-8907-3E1E-117E-08540302A1F6}"/>
          </ac:picMkLst>
        </pc:picChg>
        <pc:inkChg chg="add">
          <ac:chgData name="伊健 杜" userId="e69aded81da48593" providerId="LiveId" clId="{3773AA4B-CC29-45C6-B79F-730EC0C97FDA}" dt="2022-10-06T08:22:19.931" v="4428"/>
          <ac:inkMkLst>
            <pc:docMk/>
            <pc:sldMk cId="3914495808" sldId="999"/>
            <ac:inkMk id="3" creationId="{80301BAA-BE41-D355-C1A8-9C3AF934720C}"/>
          </ac:inkMkLst>
        </pc:ink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3914495808" sldId="999"/>
            <ac:inkMk id="6" creationId="{4785E1B5-64F6-DD00-8C7F-55AA23303B27}"/>
          </ac:inkMkLst>
        </pc:inkChg>
      </pc:sldChg>
      <pc:sldChg chg="addSp delSp modSp add mod">
        <pc:chgData name="伊健 杜" userId="e69aded81da48593" providerId="LiveId" clId="{3773AA4B-CC29-45C6-B79F-730EC0C97FDA}" dt="2022-10-06T19:39:30.325" v="4432"/>
        <pc:sldMkLst>
          <pc:docMk/>
          <pc:sldMk cId="1736854527" sldId="1000"/>
        </pc:sldMkLst>
        <pc:spChg chg="add mod">
          <ac:chgData name="伊健 杜" userId="e69aded81da48593" providerId="LiveId" clId="{3773AA4B-CC29-45C6-B79F-730EC0C97FDA}" dt="2022-10-06T04:51:11.015" v="4425"/>
          <ac:spMkLst>
            <pc:docMk/>
            <pc:sldMk cId="1736854527" sldId="1000"/>
            <ac:spMk id="3" creationId="{C9309434-5F2B-5936-9D39-6FAEA7AC6FAF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1736854527" sldId="1000"/>
            <ac:spMk id="5" creationId="{E7782299-8E94-ED96-AFBD-C18ED2FADCCE}"/>
          </ac:spMkLst>
        </pc:spChg>
        <pc:spChg chg="add mod">
          <ac:chgData name="伊健 杜" userId="e69aded81da48593" providerId="LiveId" clId="{3773AA4B-CC29-45C6-B79F-730EC0C97FDA}" dt="2022-10-06T04:14:33.128" v="3845" actId="1076"/>
          <ac:spMkLst>
            <pc:docMk/>
            <pc:sldMk cId="1736854527" sldId="1000"/>
            <ac:spMk id="6" creationId="{738C74B9-7865-30CE-4946-3EFCDF25293E}"/>
          </ac:spMkLst>
        </pc:spChg>
        <pc:picChg chg="del">
          <ac:chgData name="伊健 杜" userId="e69aded81da48593" providerId="LiveId" clId="{3773AA4B-CC29-45C6-B79F-730EC0C97FDA}" dt="2022-10-06T04:13:36.019" v="3769" actId="478"/>
          <ac:picMkLst>
            <pc:docMk/>
            <pc:sldMk cId="1736854527" sldId="1000"/>
            <ac:picMk id="4" creationId="{305DEE2E-49F8-A96B-CC78-A88A027A2D7D}"/>
          </ac:picMkLst>
        </pc:picChg>
        <pc:picChg chg="mod">
          <ac:chgData name="伊健 杜" userId="e69aded81da48593" providerId="LiveId" clId="{3773AA4B-CC29-45C6-B79F-730EC0C97FDA}" dt="2022-10-06T04:14:34.358" v="3846" actId="1076"/>
          <ac:picMkLst>
            <pc:docMk/>
            <pc:sldMk cId="1736854527" sldId="1000"/>
            <ac:picMk id="1026" creationId="{9C38CC62-28F9-848D-5C3E-43EBD0E3FE24}"/>
          </ac:picMkLst>
        </pc:picChg>
        <pc:picChg chg="add mod">
          <ac:chgData name="伊健 杜" userId="e69aded81da48593" providerId="LiveId" clId="{3773AA4B-CC29-45C6-B79F-730EC0C97FDA}" dt="2022-10-06T04:14:21.652" v="3832" actId="1076"/>
          <ac:picMkLst>
            <pc:docMk/>
            <pc:sldMk cId="1736854527" sldId="1000"/>
            <ac:picMk id="6146" creationId="{D1637771-54CC-EA05-F2FC-2D1D0C8AB5A8}"/>
          </ac:picMkLst>
        </pc:picChg>
        <pc:inkChg chg="add">
          <ac:chgData name="伊健 杜" userId="e69aded81da48593" providerId="LiveId" clId="{3773AA4B-CC29-45C6-B79F-730EC0C97FDA}" dt="2022-10-06T08:22:19.931" v="4428"/>
          <ac:inkMkLst>
            <pc:docMk/>
            <pc:sldMk cId="1736854527" sldId="1000"/>
            <ac:inkMk id="4" creationId="{394EC7CB-1BD0-1E4A-958B-6274FD3BED64}"/>
          </ac:inkMkLst>
        </pc:ink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1736854527" sldId="1000"/>
            <ac:inkMk id="7" creationId="{7469671D-1B68-05CE-A71C-AF25ED048053}"/>
          </ac:inkMkLst>
        </pc:inkChg>
      </pc:sldChg>
      <pc:sldChg chg="addSp delSp modSp add mod">
        <pc:chgData name="伊健 杜" userId="e69aded81da48593" providerId="LiveId" clId="{3773AA4B-CC29-45C6-B79F-730EC0C97FDA}" dt="2022-10-06T19:39:30.325" v="4432"/>
        <pc:sldMkLst>
          <pc:docMk/>
          <pc:sldMk cId="143689381" sldId="1001"/>
        </pc:sldMkLst>
        <pc:spChg chg="mod">
          <ac:chgData name="伊健 杜" userId="e69aded81da48593" providerId="LiveId" clId="{3773AA4B-CC29-45C6-B79F-730EC0C97FDA}" dt="2022-10-06T04:33:47.801" v="4015" actId="20577"/>
          <ac:spMkLst>
            <pc:docMk/>
            <pc:sldMk cId="143689381" sldId="1001"/>
            <ac:spMk id="2" creationId="{10304424-DB4A-36E7-9E0D-D32A5DD0F26C}"/>
          </ac:spMkLst>
        </pc:spChg>
        <pc:spChg chg="add mod">
          <ac:chgData name="伊健 杜" userId="e69aded81da48593" providerId="LiveId" clId="{3773AA4B-CC29-45C6-B79F-730EC0C97FDA}" dt="2022-10-06T04:35:22.510" v="4112" actId="1076"/>
          <ac:spMkLst>
            <pc:docMk/>
            <pc:sldMk cId="143689381" sldId="1001"/>
            <ac:spMk id="4" creationId="{A9C3079F-1F60-4773-90E5-F4EDEF8296E4}"/>
          </ac:spMkLst>
        </pc:spChg>
        <pc:spChg chg="mod">
          <ac:chgData name="伊健 杜" userId="e69aded81da48593" providerId="LiveId" clId="{3773AA4B-CC29-45C6-B79F-730EC0C97FDA}" dt="2022-10-06T04:51:11.015" v="4425"/>
          <ac:spMkLst>
            <pc:docMk/>
            <pc:sldMk cId="143689381" sldId="1001"/>
            <ac:spMk id="8" creationId="{C36E389F-A26D-6C2F-1050-9C0FF527A2A5}"/>
          </ac:spMkLst>
        </pc:spChg>
        <pc:picChg chg="del">
          <ac:chgData name="伊健 杜" userId="e69aded81da48593" providerId="LiveId" clId="{3773AA4B-CC29-45C6-B79F-730EC0C97FDA}" dt="2022-10-06T04:33:54.747" v="4016" actId="478"/>
          <ac:picMkLst>
            <pc:docMk/>
            <pc:sldMk cId="143689381" sldId="1001"/>
            <ac:picMk id="3" creationId="{066AF15A-F02E-10E8-F774-96195F45B70C}"/>
          </ac:picMkLst>
        </pc:picChg>
        <pc:picChg chg="add mod">
          <ac:chgData name="伊健 杜" userId="e69aded81da48593" providerId="LiveId" clId="{3773AA4B-CC29-45C6-B79F-730EC0C97FDA}" dt="2022-10-06T04:35:08.760" v="4103" actId="1076"/>
          <ac:picMkLst>
            <pc:docMk/>
            <pc:sldMk cId="143689381" sldId="1001"/>
            <ac:picMk id="7170" creationId="{D031A666-1830-4990-FD8B-F4A651E1F086}"/>
          </ac:picMkLst>
        </pc:picChg>
        <pc:picChg chg="add mod">
          <ac:chgData name="伊健 杜" userId="e69aded81da48593" providerId="LiveId" clId="{3773AA4B-CC29-45C6-B79F-730EC0C97FDA}" dt="2022-10-06T04:35:06.368" v="4102" actId="1076"/>
          <ac:picMkLst>
            <pc:docMk/>
            <pc:sldMk cId="143689381" sldId="1001"/>
            <ac:picMk id="7172" creationId="{4A114A7E-1940-E701-D7AD-05874222B263}"/>
          </ac:picMkLst>
        </pc:picChg>
        <pc:inkChg chg="add">
          <ac:chgData name="伊健 杜" userId="e69aded81da48593" providerId="LiveId" clId="{3773AA4B-CC29-45C6-B79F-730EC0C97FDA}" dt="2022-10-06T08:22:19.931" v="4428"/>
          <ac:inkMkLst>
            <pc:docMk/>
            <pc:sldMk cId="143689381" sldId="1001"/>
            <ac:inkMk id="3" creationId="{4547323C-9FE6-45F8-6646-ACF767976C1F}"/>
          </ac:inkMkLst>
        </pc:ink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143689381" sldId="1001"/>
            <ac:inkMk id="5" creationId="{06EDD4D6-46F7-2FB3-3A36-5A1EF12B46F7}"/>
          </ac:inkMkLst>
        </pc:inkChg>
      </pc:sldChg>
      <pc:sldChg chg="addSp delSp modSp add mod">
        <pc:chgData name="伊健 杜" userId="e69aded81da48593" providerId="LiveId" clId="{3773AA4B-CC29-45C6-B79F-730EC0C97FDA}" dt="2022-10-06T19:39:30.325" v="4432"/>
        <pc:sldMkLst>
          <pc:docMk/>
          <pc:sldMk cId="204360973" sldId="1002"/>
        </pc:sldMkLst>
        <pc:spChg chg="mod">
          <ac:chgData name="伊健 杜" userId="e69aded81da48593" providerId="LiveId" clId="{3773AA4B-CC29-45C6-B79F-730EC0C97FDA}" dt="2022-10-06T04:36:49.814" v="4140" actId="1076"/>
          <ac:spMkLst>
            <pc:docMk/>
            <pc:sldMk cId="204360973" sldId="1002"/>
            <ac:spMk id="8" creationId="{C36E389F-A26D-6C2F-1050-9C0FF527A2A5}"/>
          </ac:spMkLst>
        </pc:spChg>
        <pc:picChg chg="del">
          <ac:chgData name="伊健 杜" userId="e69aded81da48593" providerId="LiveId" clId="{3773AA4B-CC29-45C6-B79F-730EC0C97FDA}" dt="2022-10-06T04:36:51.390" v="4142" actId="478"/>
          <ac:picMkLst>
            <pc:docMk/>
            <pc:sldMk cId="204360973" sldId="1002"/>
            <ac:picMk id="7170" creationId="{D031A666-1830-4990-FD8B-F4A651E1F086}"/>
          </ac:picMkLst>
        </pc:picChg>
        <pc:picChg chg="del">
          <ac:chgData name="伊健 杜" userId="e69aded81da48593" providerId="LiveId" clId="{3773AA4B-CC29-45C6-B79F-730EC0C97FDA}" dt="2022-10-06T04:36:50.865" v="4141" actId="478"/>
          <ac:picMkLst>
            <pc:docMk/>
            <pc:sldMk cId="204360973" sldId="1002"/>
            <ac:picMk id="7172" creationId="{4A114A7E-1940-E701-D7AD-05874222B263}"/>
          </ac:picMkLst>
        </pc:picChg>
        <pc:picChg chg="add mod">
          <ac:chgData name="伊健 杜" userId="e69aded81da48593" providerId="LiveId" clId="{3773AA4B-CC29-45C6-B79F-730EC0C97FDA}" dt="2022-10-06T04:37:19.701" v="4146" actId="1076"/>
          <ac:picMkLst>
            <pc:docMk/>
            <pc:sldMk cId="204360973" sldId="1002"/>
            <ac:picMk id="9218" creationId="{759E3C42-7F2C-7F51-DFED-51DD85DDDDF5}"/>
          </ac:picMkLst>
        </pc:picChg>
        <pc:picChg chg="add mod">
          <ac:chgData name="伊健 杜" userId="e69aded81da48593" providerId="LiveId" clId="{3773AA4B-CC29-45C6-B79F-730EC0C97FDA}" dt="2022-10-06T04:37:41.775" v="4148" actId="1076"/>
          <ac:picMkLst>
            <pc:docMk/>
            <pc:sldMk cId="204360973" sldId="1002"/>
            <ac:picMk id="9220" creationId="{092034A1-07B2-C4EA-493E-50DCCFECF19D}"/>
          </ac:picMkLst>
        </pc:picChg>
        <pc:inkChg chg="add">
          <ac:chgData name="伊健 杜" userId="e69aded81da48593" providerId="LiveId" clId="{3773AA4B-CC29-45C6-B79F-730EC0C97FDA}" dt="2022-10-06T08:22:19.931" v="4428"/>
          <ac:inkMkLst>
            <pc:docMk/>
            <pc:sldMk cId="204360973" sldId="1002"/>
            <ac:inkMk id="3" creationId="{AAA9D72C-695D-BAFB-FA4E-060AAE4E231F}"/>
          </ac:inkMkLst>
        </pc:ink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204360973" sldId="1002"/>
            <ac:inkMk id="5" creationId="{2DC177EA-E0B1-3B48-ACF6-FC7F3B6159EB}"/>
          </ac:inkMkLst>
        </pc:inkChg>
      </pc:sldChg>
      <pc:sldChg chg="addSp delSp modSp add mod">
        <pc:chgData name="伊健 杜" userId="e69aded81da48593" providerId="LiveId" clId="{3773AA4B-CC29-45C6-B79F-730EC0C97FDA}" dt="2022-10-06T19:39:30.325" v="4432"/>
        <pc:sldMkLst>
          <pc:docMk/>
          <pc:sldMk cId="82420684" sldId="1003"/>
        </pc:sldMkLst>
        <pc:spChg chg="mod">
          <ac:chgData name="伊健 杜" userId="e69aded81da48593" providerId="LiveId" clId="{3773AA4B-CC29-45C6-B79F-730EC0C97FDA}" dt="2022-10-06T04:39:23.269" v="4173"/>
          <ac:spMkLst>
            <pc:docMk/>
            <pc:sldMk cId="82420684" sldId="1003"/>
            <ac:spMk id="8" creationId="{C36E389F-A26D-6C2F-1050-9C0FF527A2A5}"/>
          </ac:spMkLst>
        </pc:spChg>
        <pc:picChg chg="del">
          <ac:chgData name="伊健 杜" userId="e69aded81da48593" providerId="LiveId" clId="{3773AA4B-CC29-45C6-B79F-730EC0C97FDA}" dt="2022-10-06T04:39:29.865" v="4175" actId="478"/>
          <ac:picMkLst>
            <pc:docMk/>
            <pc:sldMk cId="82420684" sldId="1003"/>
            <ac:picMk id="9218" creationId="{759E3C42-7F2C-7F51-DFED-51DD85DDDDF5}"/>
          </ac:picMkLst>
        </pc:picChg>
        <pc:picChg chg="del">
          <ac:chgData name="伊健 杜" userId="e69aded81da48593" providerId="LiveId" clId="{3773AA4B-CC29-45C6-B79F-730EC0C97FDA}" dt="2022-10-06T04:39:29.132" v="4174" actId="478"/>
          <ac:picMkLst>
            <pc:docMk/>
            <pc:sldMk cId="82420684" sldId="1003"/>
            <ac:picMk id="9220" creationId="{092034A1-07B2-C4EA-493E-50DCCFECF19D}"/>
          </ac:picMkLst>
        </pc:picChg>
        <pc:picChg chg="add mod">
          <ac:chgData name="伊健 杜" userId="e69aded81da48593" providerId="LiveId" clId="{3773AA4B-CC29-45C6-B79F-730EC0C97FDA}" dt="2022-10-06T04:40:16.040" v="4184" actId="1076"/>
          <ac:picMkLst>
            <pc:docMk/>
            <pc:sldMk cId="82420684" sldId="1003"/>
            <ac:picMk id="10242" creationId="{8AC55F52-F0A7-3BC7-21BD-E909FBBD2279}"/>
          </ac:picMkLst>
        </pc:picChg>
        <pc:picChg chg="add mod">
          <ac:chgData name="伊健 杜" userId="e69aded81da48593" providerId="LiveId" clId="{3773AA4B-CC29-45C6-B79F-730EC0C97FDA}" dt="2022-10-06T04:40:14.879" v="4183" actId="1076"/>
          <ac:picMkLst>
            <pc:docMk/>
            <pc:sldMk cId="82420684" sldId="1003"/>
            <ac:picMk id="10244" creationId="{F819C2E4-4C63-67A6-E9BD-FF85FFAC7735}"/>
          </ac:picMkLst>
        </pc:picChg>
        <pc:inkChg chg="add">
          <ac:chgData name="伊健 杜" userId="e69aded81da48593" providerId="LiveId" clId="{3773AA4B-CC29-45C6-B79F-730EC0C97FDA}" dt="2022-10-06T08:22:19.931" v="4428"/>
          <ac:inkMkLst>
            <pc:docMk/>
            <pc:sldMk cId="82420684" sldId="1003"/>
            <ac:inkMk id="3" creationId="{FD67FC9B-6BED-97D3-223E-6EB4633BBFA2}"/>
          </ac:inkMkLst>
        </pc:ink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82420684" sldId="1003"/>
            <ac:inkMk id="5" creationId="{FF10E6A4-B108-DA15-837C-1C8AEBDE534B}"/>
          </ac:inkMkLst>
        </pc:inkChg>
      </pc:sldChg>
      <pc:sldChg chg="addSp delSp modSp add mod">
        <pc:chgData name="伊健 杜" userId="e69aded81da48593" providerId="LiveId" clId="{3773AA4B-CC29-45C6-B79F-730EC0C97FDA}" dt="2022-10-06T19:39:30.325" v="4432"/>
        <pc:sldMkLst>
          <pc:docMk/>
          <pc:sldMk cId="1006600941" sldId="1004"/>
        </pc:sldMkLst>
        <pc:spChg chg="mod">
          <ac:chgData name="伊健 杜" userId="e69aded81da48593" providerId="LiveId" clId="{3773AA4B-CC29-45C6-B79F-730EC0C97FDA}" dt="2022-10-06T04:51:11.015" v="4425"/>
          <ac:spMkLst>
            <pc:docMk/>
            <pc:sldMk cId="1006600941" sldId="1004"/>
            <ac:spMk id="8" creationId="{C36E389F-A26D-6C2F-1050-9C0FF527A2A5}"/>
          </ac:spMkLst>
        </pc:spChg>
        <pc:picChg chg="del">
          <ac:chgData name="伊健 杜" userId="e69aded81da48593" providerId="LiveId" clId="{3773AA4B-CC29-45C6-B79F-730EC0C97FDA}" dt="2022-10-06T04:40:55.038" v="4232" actId="478"/>
          <ac:picMkLst>
            <pc:docMk/>
            <pc:sldMk cId="1006600941" sldId="1004"/>
            <ac:picMk id="7170" creationId="{D031A666-1830-4990-FD8B-F4A651E1F086}"/>
          </ac:picMkLst>
        </pc:picChg>
        <pc:picChg chg="del mod">
          <ac:chgData name="伊健 杜" userId="e69aded81da48593" providerId="LiveId" clId="{3773AA4B-CC29-45C6-B79F-730EC0C97FDA}" dt="2022-10-06T04:40:53.400" v="4231" actId="478"/>
          <ac:picMkLst>
            <pc:docMk/>
            <pc:sldMk cId="1006600941" sldId="1004"/>
            <ac:picMk id="7172" creationId="{4A114A7E-1940-E701-D7AD-05874222B263}"/>
          </ac:picMkLst>
        </pc:picChg>
        <pc:picChg chg="add mod">
          <ac:chgData name="伊健 杜" userId="e69aded81da48593" providerId="LiveId" clId="{3773AA4B-CC29-45C6-B79F-730EC0C97FDA}" dt="2022-10-06T04:41:19.973" v="4235" actId="1076"/>
          <ac:picMkLst>
            <pc:docMk/>
            <pc:sldMk cId="1006600941" sldId="1004"/>
            <ac:picMk id="11266" creationId="{F6697E13-423A-D3D7-6421-68EF2B021D59}"/>
          </ac:picMkLst>
        </pc:picChg>
        <pc:picChg chg="add mod">
          <ac:chgData name="伊健 杜" userId="e69aded81da48593" providerId="LiveId" clId="{3773AA4B-CC29-45C6-B79F-730EC0C97FDA}" dt="2022-10-06T04:41:35.442" v="4240" actId="1076"/>
          <ac:picMkLst>
            <pc:docMk/>
            <pc:sldMk cId="1006600941" sldId="1004"/>
            <ac:picMk id="11268" creationId="{2EFF6D81-0E44-6ADA-7354-6F2855680617}"/>
          </ac:picMkLst>
        </pc:picChg>
        <pc:inkChg chg="add">
          <ac:chgData name="伊健 杜" userId="e69aded81da48593" providerId="LiveId" clId="{3773AA4B-CC29-45C6-B79F-730EC0C97FDA}" dt="2022-10-06T08:22:19.931" v="4428"/>
          <ac:inkMkLst>
            <pc:docMk/>
            <pc:sldMk cId="1006600941" sldId="1004"/>
            <ac:inkMk id="3" creationId="{B467DA78-22A9-30D3-C8A7-969EAE10B527}"/>
          </ac:inkMkLst>
        </pc:inkChg>
        <pc:inkChg chg="add">
          <ac:chgData name="伊健 杜" userId="e69aded81da48593" providerId="LiveId" clId="{3773AA4B-CC29-45C6-B79F-730EC0C97FDA}" dt="2022-10-06T19:39:30.325" v="4432"/>
          <ac:inkMkLst>
            <pc:docMk/>
            <pc:sldMk cId="1006600941" sldId="1004"/>
            <ac:inkMk id="5" creationId="{A405804C-ACFC-6CFD-676E-B0933BE83381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6:39:34.5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11796 3534 0,'27'0'0,"1"0"16,-1 0-16,1 0 31,0 0-31,-1 0 16,1 0-16,0 0 15,-1 0-15,1 0 0,-1 0 0,1 0 16,0 0-16,-1 0 0,1 0 0,0 0 16,-1 0-16,1 0 0,-1 0 0,1 0 15,0 0-15,-1 0 0,1 0 16,0 0-16,-1 0 0,-27 28 0,28-28 0,-1 0 15,1 0-15,0 0 0,-1 0 16,1 0 0,-1 0-1,1 0 17,0 0-17,-1 0 1,1 0-1,0 0 17,-1 0-1,1 0-15,-1 0-1,1 0 1,0 0 15,-1 0-31</inkml:trace>
  <inkml:trace contextRef="#ctx0" brushRef="#br0" timeOffset="2851.34">13563 3451 0,'0'-27'47,"28"27"-47,0 0 16,-1 0-16,1 0 0,0 0 0,-1 0 15,1 0-15,-1 0 0,1 0 16,0 0-16,-1 0 0,1 0 0,0 0 15,-1 0-15,1 0 0,27 0 16,-27 0-16,-1 0 0,1 0 0,0 0 16,-1 0-16,1 0 15,-1 0-15,1 0 0,0 0 16,-1 0 0,1 0-16,0 0 15,-1 0-15,1 0 16,-1 0-1,1 0-15,0 0 16,-1 0 0,1 0-1,0 0 1,-1 0 0,1 0-1,-1 0-15,1 0 16,0 0-16,-1 0 31,1 0-15,0 0 15,-1 0 125,1 0-156,-1 0 31,1 0-31,0 0 16,-1 0-16,1 0 16,0 0-16,-1 0 15,1 0 1,-1 0-16,1 0 0,0 0 94,-1 0-63,1 0 0,0 0-15,-1 0-16,1 0 15,-1 0 1,1 0 0,0 0-16,-1 0 15,1 0 1,-1 0-16,1 0 31,0 0-31,-1 0 16,1 0-1,0 0-15,-1 0 16,1 0-16,-1 0 16,1 0-16,0 0 15,-1 0 17,1 0-32,0 0 15,-1 0 1,1 0-1,-1 0 17,1 0 15,0 0-32,-1 0 1,1 0-16,0 0 47,-1 0-32,1 0 1,-28-28-16,27 28 16,1 0-16,0 0 0,27 0 15,-27 0-15,-1 0 0,-27-28 16,28 28-16,-1-27 0,1 27 0,0 0 15,-1 0-15,-27-28 0,28 1 0,0 27 0,-28-28 0,27 28 16,1 0-16,-28-28 0,27 1 0,1 27 16,-28-28-16,28 1 0,-28-1 0,27 28 0,-27-28 0,28-27 15,0 0-15,-28 27 0,0-27 16,27 55-16,-27-27 0,28-1 0,-28 0 0,0-27 0,0 27 0,27 28 16,-27-27-16,0-1 0,0 1 0,0-1 0,0 0 0,0 1 0,0-28 0,0 27 15,0-27-15,28 55 0,-28-55 0,0 27 0,0 0 16,0 1-16,0-1 0,0-27 0,0 27 0,0 1 0,0-1 0,0 0 15,0-27-15,0 28 0,-28-1 0,28 0 0,0 1 16,0-1-16,0 1 0,-27 27 0,27-28 0,-28-27 0,28 27 16,-27 28-16,27-27 0,0-1 0,0 0 15,-28 28-15,28-27 0,-28 27 0,28-28 16,0 1-16,-27 27 0,-1 0 0,0-28 16,1 0-16,-1 28 0,28-27 15,-27 27-15,-1 0 0,0 0 0,1-28 16,-1 28-16,28-28 0,-28 28 0,1 0 0,-1 0 15,1 0-15,-1 0 0,0 0 0,1-27 16,-1 27-16,0 0 0,1 0 0,-1 0 0,1 0 16,-1 0-16,28-28 0,-55 28 0,-1 0 0,29 0 0,27-27 0,-55 27 15,-1 0-15,1 0 0,0 0 0,27 0 0,1 0 0,-29 0 16,1 0-16,0 0 0,27 0 0,-27-28 0,0 28 0,27 0 0,1 0 16,-1 0-16,0 0 0,-27 0 0,27 0 0,-27 0 0,28 0 0,-1 0 0,-27 0 15,27 0-15,-27 0 0,0 0 0,-1 0 0,29 0 0,-1 0 0,0-28 16,-27 28-16,0 0 0,27 0 0,-27 0 0,27 0 0,1 0 0,-1 0 15,1 0-15,-1 0 0,0 0 0,1 0 0,-1 0 0,0 0 0,-27 0 16,28 0-16,-1 0 0,0 0 0,1 0 0,-1 0 16,0 0-16,1 0 0,-1 0 0,1 0 15,-1 0-15,0 28 0,1-28 0,-1 0 16,0 0-16,1 28 0,-1-28 0,28 27 16,-27-27-16,-1 0 0,28 28 0,-28-1 0,1-27 15,27 28-15,-28-28 0,0 28 0,28-1 16,-27-27-16,27 28 0,-28-28 0,28 28 0,-27-1 0,-1-27 15,28 28-15,0-1 0,-28-27 0,1 28 0,27 0 16,0-1-16,-28 1 0,28-1 0,-28 1 16,1 0-16,27-1 0,0 1 0,0-1 0,0 1 15,0 0-15,-28-28 0,28 27 0,0 1 16,0-1-16,0 1 0,0 0 0,0-1 16,0 1-16,0 0 0,0-1 0,0 1 15,0-1-15,0 1 0,0 0 0,0-1 16,0 1-16,0-1 0,0 1 0,28 0 15,-28-1-15,0 1 0,0-1 0,0 1 16,27 0-16,1-1 0,-28 1 0,0-1 0,0 1 16,28 0-16,-1-1 0,-27 1 0,0 0 0,28-28 15,-28 27-15,0 1 0,0-1 0,28-27 0,-28 28 0,0 0 16,27-28-16,-27 27 0,0 1 16,28-28-16,-28 27 0,0 1 15,27-28-15,-27 28 16,28-28-1,-28 27-15,28 1 16,-1-28-16,-27 27 16,28-27-16,-28 28 0,28 0 0,-1-28 0,1 0 15,-1 27-15,1 1 0,0-28 0,-1 0 0,1 0 0,0 27 0,-1-27 16,1 28-16,-1-28 0,1 28 0,27-28 0,-27 0 0,0 0 0,27 27 0,-28-27 16</inkml:trace>
  <inkml:trace contextRef="#ctx0" brushRef="#br0" timeOffset="3592">16795 3700 0,'28'0'47,"0"0"-31,-1 0-16,1 0 0,27 0 15,-27 0-15,-1 0 16,1 0-16,0 0 0,-1 0 0,1 0 0,0 0 15,-1 0-15,1 0 16,-1 0-16,1 0 16,0 0-1,-1 0-15,1 0 16,0 0-16,-1 0 0,1 0 16,-1 0-16,1 0 0,0 0 15,-28 27-15,27-27 16,1 0-16,0 0 0</inkml:trace>
  <inkml:trace contextRef="#ctx0" brushRef="#br0" timeOffset="4814.01">18812 3700 0,'28'0'125,"-1"0"-109,1 0-16,-1 0 0,1 0 15,27 0-15,-27 0 0,0 0 0,-1 0 0,28 0 0,-27 0 0,0 0 16,27 0-16,0 27 0,0-27 0,-27 0 0,27 0 0,-27 0 16,27 0-16,0 0 0,-27 0 0,27 0 0,-27 0 0,55 0 0,-28 0 0,-27 0 15,27 0-15,-27 0 0,54 0 0,-54 0 0,27 0 0,1 0 0,-29 28 0,56-28 16,-55 0-16,27 0 0,0 0 0,-27 0 0,27 0 0,0 0 0,-27-28 0,27 28 15,0-27-15,1 27 0,-1 0 0,0-28 0,-27 28 0,-1 0 16,1 0-16,0 0 0,-1-27 0,1 27 0,-1 0 16,1-28-16,0 28 0,-1-28 0,1 28 0,0-27 0,-1-1 15,1 28-15,-1-27 0,-27-1 16,28 0-16,0 1 0,-1-29 0,1 56 0,-28-27 0,0-1 16,0 1-16,55-1 0,-55-27 0,28 0 0,-1 27 0,-27-27 0,0 27 15,28-27-15,0 27 0,-28-27 0,27 0 0,1 0 0,-28-1 0,28-26 0,-28 26 0,27 29 16,-27-56-16,0 0 0,0 28 0,28 27 0,-28-27 0,27-28 0,-27 28 0,0-28 15,0 56-15,0-56 0,0 55 0,28-27 0,-28-28 0,0 56 0,0-29 16,0-26-16,0-1 0,0 27 0,0 1 0,0 28 0,-28-1 16,28 0-16,0 1 0,0-1 0,-27 1 0,27-1 0,-28 0 0,28 1 0,-27-1 15,27 1-15,-28 27 0,28-28 0,-28 0 0,1 1 16,-1 27-16,0-28 0,28 1 0,-27 27 16,-1 0-16,1 0 0,27-28 0,-28 28 0,0-28 15,1 28-15,-1 0 0,0 0 16,1-27-16,-1 27 0,1 0 0,-1 0 0,0 0 15,1 0-15,-1 0 0,0 0 0,1 0 0,-1 0 0,1 0 16,-1 0-16,-27 0 0,27 0 0,0 0 0,-27 0 0,28 0 0,-1 0 0,-27 0 16,27 0-16,1 0 0,-1 0 0,-55 0 0,55 0 0,1 0 0,-28 0 0,-28 0 15,55 0-15,-27 27 0,0-27 0,27 0 0,-27 0 0,-1 0 0,1 28 16,0-28-16,27 0 0,-55 0 0,28 28 0,28-28 0,-56 27 0,27-27 0,29 28 16,-28-28-16,-1 27 0,1-27 0,27 0 0,-27 0 0,28 0 0,-29 28 0,1-28 15,27 0-15,1 28 0,-1-1 0,-27-27 0,0 0 0,55 28 0,-56-28 16,29 27-16,-1-27 0,-27 28 0,27-28 0,28 28 0,-55-28 0,0 27 0,27 1 15,1-28-15,-1 27 0,0-27 0,-27 28 0,27 0 0,1-28 16,-28 27-16,27 1 0,28-1 0,-28-27 0,1 0 0,-1 28 16,0 0-16,1-28 0,-1 27 0,28 1 0,-27 0 15,27-1-15,0 1 0,-28-28 0,0 0 16,28 27-16,-27 1 0,27 0 0,0-1 0,0 1 16,-28-1-16,28 29 0,0-29 15,0 1-15,-28-1 0,28 1 0,0 0 0,0-1 0,0 1 16,0-1-16,0 1 0,0 0 0,0-1 0,0 1 0,0 0 15,0-1-15,0 1 0,0-1 0,28 1 0,-28 0 16,28-28-16,-28 27 0,0 1 0,0-1 16,0 1-16,27 0 0,1-1 0,-28 1 0,28-1 0,-1 1 15,1 0-15,-28-1 0,27 1 0,1-28 0,-28 27 16,28 1-16,-28 0 0,27-28 0,-27 27 0,28 1 0,0-28 16,-28 28-16,27-1 0,1 1 0,-1-28 0,-27 27 0,28 1 15,0-28-15,-1 0 0,-27 28 0,28-1 0,0 1 0,-1-28 16,1 0-16,-1 27 0,-27 1 0,28-28 15,0 0-15,-1 28 0,1-28 0,0 0 0,-28 27 16,27 1-16,1-28 0,-1 0 16,1 0-16,0 0 0,-1 27 15,1-27-15,0 0 16,-28 28-16,27-28 0,1 0 16,-1 0-16,1 0 15,-28 28 1,28-28-16,-1 0 0,1 0 15,0 27-15,-1-27 0,1 28 16,-1-28-16,1 0 0,0 0 0,-1 0 0,1 0 16,0 0-16,-1 0 0,1 27 0,-1-27 0,29 0 0</inkml:trace>
  <inkml:trace contextRef="#ctx0" brushRef="#br0" timeOffset="7540.23">6298 6571 0,'28'0'32,"0"0"-17,-28 28-15,27-1 16,1-27-16,-28 28 16,28-28-16,-28 28 0,27-28 0,1 27 0,-28 1 0,27-28 0,1 27 15,0 1-15,-1 0 0,1-28 0,0 55 0,-1-28 0,28 1 16,-55 27-16,56-27 0,-29-1 0,29 1 0,-29 27 0,1-55 0,27 55 0,-27 1 15,27-1-15,0-55 0,-27 55 0,-1-27 0,56 27 0,-55 0 0,55-27 16,-28 27-16,-27-27 0,27 27 0,0 28 0,28-56 0,-28-27 0,0 83 0,1-55 16,-1 27-16,28 0 0,-28 28 0,0-83 0,1 55 0,26 0 0,-26-27 0,-1 55 15,0-56-15,0 1 0,28 27 0,-55-27 0,55 27 0,-28 0 0,0 1 0,28-1 16,-83-28-16,83 29 0,-28-29 0,28 28 0,-55 1 0,27-29 0,0 1 0,1 55 16,26-56-16,-26 28 0,-29 1 0,56-29 0,-28 29 0,28-1 0,-27 0 0,-29 0 15,56-27-15,-28 27 0,1 0 0,-1 0 0,0 1 0,0-1 0,0 0 16,1 0-16,-29 1 0,29-1 0,-1-55 0,-28 55 0,1 0 0,-28 0 0,28-55 0,-1 28 15,1 27-15,0-27 0,-28 27 0,27-55 0,1 28 0,-28-1 16,27 1-16,-27-1 0,0 1 0,28 0 0,-28-1 0,28 1 0,-28 0 16,27-1-16,-27 1 0,0-1 15,28-27-15,-56 0 94,1 0-78,-1 0-16,0 0 0,1-27 0,-28-1 0,27 1 0,0-1 0,-27 28 15,0-28-15,27-27 0,-27 27 0,0 1 0,-1-28 0,29 55 0,-56-56 0,28 29 16,0-28-16,27 27 0,-27 0 0,-1 1 0,-26-1 0,54-27 0,0 27 0,-55 1 16,28-28-16,28 55 0,-1-56 0,-27 56 0,27-27 15,0-1-15,1 28 0,-1-28 0,1 1 0,-1 27 16,0 0 62,1 0-62,27-28-16,-28 28 0,0 0 15</inkml:trace>
  <inkml:trace contextRef="#ctx0" brushRef="#br0" timeOffset="8210.2">10718 9774 0,'0'-28'79,"28"28"-64,-28-28-15,27 28 0,-27-27 0,28 27 0,-28-28 0,28 28 0,-28-27 16,27-1-16,1 28 0,0-28 0,-28 1 0,27 27 0,28-28 0,-55-27 0,28 55 15,27-28-15,-27 1 0,-28-1 0,28 1 0,-1-1 0,1 0 0,-1-27 16,1 28-16,0-1 0,-28 0 0,55 1 0,-55-1 0,55-27 0,-27 0 16,-28 27-16,27 0 0,1 1 0,-28-28 0,28 55 0,-1-56 0,1 1 0,0 28 15,-28-1-15,0 0 0,0 1 0,27-1 0,-27 1 0,0-1 0,28 0 16,-28 1-16,0-1 0,0 0 0,0 1 0,27-1 16,-27 1-16,28 27 15,-28-28-15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6:59:01.7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7320 10492 0,'28'0'31,"0"0"-15,-1 0-1,1 0-15,0 0 31,-28 27-31,27-27 16,1 0-16,-1 0 31,1 0-31,0 0 16,-1 0-16,-27 28 0,28-28 0,0 0 16,-1 0-16,1 0 15,-1 0-15,1 0 0,0 0 16,-1 0-16,1 0 15,0 0-15,-1 0 0,1 0 16,-1 0-16,1 0 0,0 0 16,-1 0-16,1 0 0,0 0 0,-1 0 15,1 0-15,-1 0 0,1 0 16,0 0-16,-1 0 16,1 0-16,0 0 0,-1 0 15,1 0-15,-1 0 16,1 0-16,0 0 0,-1 0 15,1 0-15,0 0 0,27 0 0,0 0 0,-27 0 0,-1 0 0,29 0 16,-1 0-16,-28 0 0,1 0 0,0 0 0,-1 0 0,1 0 0,27 0 16,0 0-16,-27 0 0,0 0 0,-1 0 0,1 0 0,0 0 0,-1 0 15,1 0-15,-1 0 0,1 0 0,0 0 0,-1 0 0,1 0 0,0 0 0,-1 0 16,1 0-16,-1 0 0,1 0 0,0 0 0,-1 0 0,1 0 0,27 0 16,-27 0-16,-1 0 0,1 0 0,0 0 0,-1 0 15,1 0-15,0 0 0,-1 0 0,1 0 0,-1 0 0,1 0 16,0 0-16,-1 0 0,1 0 0,-1 0 0,1 0 15,0 0-15,-1 0 0,1 0 0,0 0 16,-1 0-16,1 0 0,-1 0 0,1 0 16,0 0-16,-1 0 0,1 0 0,0 0 0,-1 0 15,1 0-15,-1 0 0,1 0 0,0 0 0,-1 0 16,1 0-16,0 0 0,-1 0 0,1 0 16,27 0-16,-27 0 0,-1 0 15,1 0-15,0 0 0,27 0 0,-28 0 16,1 0-16,0 0 0,-1 0 15,1 0-15,0 0 0,-1 0 0,1 0 16,-1 0-16,1 0 0,0 0 16,-1 0-16,1 0 0,0 0 15,-1 0-15,1 0 0,-1 0 16,1 0-16,0 0 0,-1 0 16,1 0-16,0 0 0,-1 0 15,1 0-15,-1 0 16,1 0-16,0 0 0,-1 0 15,1 0-15,0 0 0,-1 0 16,1 0-16,-1 0 0,1 0 16,0 0-16,-1 0 0,1 0 0,0 0 15,-1 0-15,1 0 0,-1 0 0,1 0 16,0 0-16,-1 0 0,1 0 0,0 0 0,-1 0 16,1 0-16,-1 0 0,1 0 0,0 0 0,-1 0 15,1 0-15,0 0 0,-1 0 0,1 0 0,-1 0 0,1 0 16,27 0-16,-27 0 0,27 0 0,-27 0 15,27 0-15,-27 0 0,-1 0 0,1 0 16,-1 0-16,1 0 0,0 0 0,-1 0 0,1 0 16,0 0-16,-1 0 0,1 0 15,-1 0-15,1 0 0,0 0 0,-1 0 0,29 0 16,-29 0-16,28 0 0,-27 0 0,0 0 16,-1 0-16,1 0 0,0 0 0,-1 0 0,1 0 0,-1 0 0,1 0 15,0 0-15,-1 0 0,1 0 0,0 0 0,-1 0 0,1 0 0,-1 0 16,1 0-16,0 0 0,-1 0 0,29 0 0,-29 0 0,1 0 15,27 0-15,-27 0 0,-1 0 0,1 0 0,0 0 0,-1 0 0,28 0 16,-27 0-16,0 0 0,-1 0 0,1 0 16,0 0-16,-1 0 0,1 0 0,27 0 0,-27 0 15,-1 0-15,1 0 0,0 0 0,-1 0 0,1 0 0,-1 0 0,1 0 16,0 0-16,-1 0 0,1 0 0,0 0 0,-1 0 16,1 0-16,-1 0 0,1 0 0,0 0 0,-1 0 15,1 0-15,0 0 0,-1 0 0,1-28 0,-1 28 16,1 0-16,0 0 15,-1 0-15,1 0 0</inkml:trace>
  <inkml:trace contextRef="#ctx0" brushRef="#br0" timeOffset="2666.62">18701 10740 0,'-27'0'63,"-1"0"-63,1 0 0,-1 0 15,0 0-15,1 0 0,-1 0 16,28-28-16,-28 28 0,1 0 0,-1 0 0,28-27 15,-27 27-15,-1 0 0,0 0 0,1 0 0,-1 0 0,0-28 16,1 28-16,-1-27 0,1 27 16,-1 0-16,0 0 0,28-28 0,-27 28 0,-1 0 15,0 0-15,1-28 0,-1 28 0,1 0 16,27-27-16,-28 27 0,0 0 0,1 0 16,27-28-16,-28 28 0,1-27 15,-1-1-15,0 28 0,1-28 16,-1 28-16,28-27 0,-28 27 0,1-28 15,-1 28-15,28-28 0,-27 1 0,-1 27 16,0-28-16,28 1 0,-27 27 0,-1-28 16,28 0-16,0 1 0,-28 27 0,1-28 15,-1 28-15,28-27 0,0-1 16,0 0-16,-27 28 0,27-27 0,-28 27 16,28-28-16,0 1 15,0-1-15,0 0 16,0 1-16,0-1 15,0 1-15,0-1 0,0 0 16,0 1-16,0-1 0,0 0 0,0 1 16,0-1-16,28 1 0,-1 27 0,-27-28 0,0 0 0,0 1 15,28-1-15,-1 1 0,1-1 0,-28 0 0,0 1 0,28 27 16,-1-28-16,-27 1 0,0-1 0,28 0 0,0 1 0,-1 27 16,-27-28-16,0 1 0,0-1 0,28 28 0,-1-28 15,-27 1-15,28 27 0,-28-28 0,28 28 0,-1-28 0,-27 1 0,28 27 16,0-28-16,-1 28 0,1-27 0,-1 27 15,-27-28-15,28 28 0,-28-28 0,28 28 0,-1-27 0,1 27 0,-1 0 16,1-28-16,0 28 0,-28-27 0,27 27 0,1 0 0,0-28 0,-1 28 16,1-28-16,-28 1 0,55 27 0,-27 0 0,27-28 0,-27 28 0,-28-27 15,55-1-15,0 28 0,0-28 0,1 1 0,-1-1 16,0 1-16,-27-1 0,-1 28 0,29 0 0,-29 0 0,1-28 0,27 1 0,-27 27 16,27-28-16,0 0 0,-27 28 0,-1 0 0,1-27 0,27 27 0,1-28 0,-29 28 15,28-27-15,1 27 0,-56-28 0,55 28 0,0 0 0,-27-28 0,27 28 0,0-27 16,-27-1-16,27 28 0,0-27 0,1 27 0,-1 0 0,0-28 0,-27 28 0,27-28 15,-27 28-15,27 0 0,0 0 0,-27 0 0,27 0 0,0 0 0,-27 0 0,27-27 16,0 27-16,-27 0 0,27 0 0,1 0 0,-1 0 0,-28-28 0,1 28 16,55 0-16,-56 0 0,29 0 0,-1 0 0,-27 0 0,27 0 0,-28 0 0,29 0 15,-1 0-15,0 0 0,0 0 0,1 0 0,-29 0 0,56 0 0,-55 0 0,27 0 16,0 0-16,1 0 0,-29 0 0,28 0 0,1 0 0,-1 0 0,-27 0 0,54 0 16,-54 0-16,27 0 0,1 0 0,-29 0 0,56 0 0,-28 0 0,-27 0 15,27 0-15,0 0 0,1 0 0,-1 0 0,-27 0 0,54 0 0,-26 28 0,-29-28 0,29 0 16,26 0-16,-26 0 0,-1 27 0,0-27 0,0 0 0,1 0 0,-1 0 0,0 0 15,28 0-15,-28 0 0,0 0 0,28 0 0,-55 28 0,27-28 0,28 0 16,-28 0-16,1 0 0,-29 0 0,28 0 0,28 0 0,-55 0 0,55 0 0,-28 0 16,-27 0-16,27 0 0,0 0 0,-27 0 0,27 0 0,-27 0 0,27 0 0,0 0 15,-27 0-15,27 0 0,-27 0 0,27 0 0,0 0 0,-27 0 0,27 28 16,-27-28-16,-1 0 0,56 0 0,-55 0 0,27 0 0,-27 0 0,27 0 0,0 0 16,0 0-16,-27 0 0,27 27 0,1-27 0,-29 0 0,28 0 0,-27 0 15,27 0-15,1 0 0,-29 0 0,28 0 0,28 0 0,-55 28 0,27-28 0,-27 0 16,27 0-16,28 27 0,-55-27 0,27 0 0,0 0 0,-27 0 0,27 0 0,0 0 15,-27 28-15,27-28 0,-27 0 0,27 0 0,0 0 0,-27 0 0,27 0 0,0 0 16,-27 0-16,-1 0 0,29 0 0,-29 0 0,29 28 16,-29-28-16,1 0 0,27 0 0,-27 27 0,-1-27 15,1 28-15,27-28 0,-27 0 0,-1 0 0,1 0 16,0 0-16,-28 27 0,27-27 0,1 0 0,0 28 16,-1-28-16,1 0 0,-1 0 0,1 28 15,0-28-15,-1 27 0,1 1 0,0-28 16,-1 0-16,1 0 0,27 28 0,-55-1 15,28-27-15,-1 0 0,-27 28 0,28-28 0,0 0 0,-1 27 0,1 1 16,-1 0-16,1-28 0,0 0 0,-28 27 0,27-27 0,-27 28 16,28-28-16,0 0 0,-1 0 0,-27 27 0,28-27 0,-28 28 0,27-28 0,1 0 15,0 28-15,-1-28 0,-27 27 0,28-27 0,0 28 0,-1-28 16,1 0-16,-28 27 0,27 1 0,1-28 16,0 28-16,-1-1 0,1-27 0,0 28 0,-1-28 15,1 27-15,-28 1 0,27-28 0,1 0 0,0 0 16,-28 28-16,0-1 0,27-27 0,1 28 0,0-28 15,-28 28-15,27-28 0,1 27 0,-1-27 16,-27 28-16,28-1 0,-28 1 16,28-28-16,-1 0 0,-27 28 0,28-1 0,-1-27 15,-27 28-15,28-28 0,-28 27 0,0 1 0,28-28 16,-1 0-16,-27 28 0,0-1 0,28-27 0,-28 28 0,28-1 16,-28 1-16,27-28 0,-27 28 0,28-1 0,-1-27 15,-27 28-15,28-1 0,0-27 16,-28 28-16,27 0 0,-27-1 0,0 1 15,0 0-15,0-1 16,0 1-16,0-1 16,0 1-1,0 0-15,0-1 16,0 1-16,0-1 16,-27-27-16,-1 0 15,28 28-15,0 0 0,-28-28 0,1 27 16,27 1-16,-28-28 0,28 27 0,-27-27 15,-1 0-15,28 28 0,-28-28 0,28 28 16,-27-28-16,-1 0 0,0 27 0,1-27 16,27 28-16,-28-28 0,28 27 0,-27-27 0,-1 0 15,0 28-15,1-28 0,-1 28 0,1-28 0,-1 0 16,0 0-16,1 0 0,27 27 0,-28-27 0,0 0 0,1 28 16,-1-28-16,1 0 0,-1 0 0,0 28 0,1-28 15,-1 0-15,0 0 0,1 0 0,-1 27 0,1-27 16,-1 0-16,0 0 0,1 0 0,-1 0 0,0 28 15,1-28-15,-1 0 0,1 0 0,-1 0 0,0 0 0,1 0 16,-29 0-16,29 0 0,-1 0 0,1 0 0,-29 0 16,29 0-16,-1 0 0,0 0 0,1 0 0,-1 0 0,1 0 15,-29 0-15,29 0 0,-29 0 0,29 0 0,-28 0 0,27 0 16,0 0-16,1 0 0,-1 0 0,0 0 0,1 0 0,-1 0 16,1 0-16,-1 0 0,0 0 0,1 0 0,-1 0 0,0 0 0,1 0 15,-1 0-15,1 0 0,-29 0 0,29 0 0,-29 0 0,29 0 16,-1 0-16,1 0 0,-1 0 0,0 0 0,1 0 0,-29 0 15,29 0-15,-1 0 0,1 0 0,-1 0 0,0 0 0,1 0 0,-1 0 16,-27 0-16,27 0 0,1 0 0,-1 0 0,-27 0 0,27 0 16,-27 0-16,27 0 0,-27 0 0,27 0 0,1 0 15,-1 0-15,1 0 0,-1 0 0,0 0 0,1 0 0,-1 0 0,0 0 0,1 0 16,-1 0-16,1 0 0,-1 0 0,0 0 0,-27 0 0,27 0 0,-27 0 16,0 0-16,27 0 0,1 0 0,-1 0 0,0 0 0,-27 0 15,28 0-15,-1 0 0,0 0 0,1 0 0,-1 0 0,0 0 0,1 0 0,-1-28 0,-27 28 16,0-27-16,27 27 0,0 0 0,1 0 0,-28 0 0,27 0 0,0 0 15,1-28-15,-1 28 0,-27 0 0,0 0 0,27-28 0,0 28 16,-27 0-16,55-27 0,-55 27 0,27 0 0,1 0 0,-29-28 0,29 28 0,-1 0 16,-27 0-16,0 0 0,-1-28 0,1 28 0,27 0 0,1 0 15,-28 0-15,27-27 0,0 27 0,-27 0 0,0 0 0,27-28 16,1 28-16,-1 0 0,-27 0 0,27 0 0,-27 0 0,27 0 16,-27 0-16,27 0 0,-27 0 0,28 0 0,-1 0 15,0 0-15,1-27 0,-1 27 0,0 0 0,1 0 16,-1 0-16,1 0 0,-1 0 0,0 0 0,1-28 15,-1 28-15,0 0 0,1 0 0,27-28 0,-28 28 16,1 0-16,-1 0 0,0 0 0,1 0 0,-1 0 16,0 0-16,1 0 0,-1-27 0,1 27 15,-1 0-15,0 0 0,1 0 0,-1-28 16,0 28-16,1 0 0,-1 0 0,1 0 0,-1 0 16,0 0-16,1 0 0,-1 0 0,0 0 15,1 0-15,27-27 0,-28 27 0,1 0 0,-1 0 16,0 0-16,1 0 15,-1 0-15,0 0 16,28-28-16,-27 28 16,-1 0-1</inkml:trace>
  <inkml:trace contextRef="#ctx0" brushRef="#br0" timeOffset="5496.38">27016 12120 0,'0'-27'94,"0"-1"-94,0 1 0,0-1 16,28 28-16,-28-28 0,0 1 15,0-1-15,0 1 0,0-1 0,0 0 16,-28 28-16,28-27 0,0-1 0,-27 28 0,27-27 0,0-1 16,0 0-16,-28 1 0,28-29 0,-28 56 15,28-27-15,-27-1 0,27 1 0,0-1 0,0 0 16,-28 28-16,0-27 0,28-1 0,0 1 0,-27 27 15,27-28-15,0 0 0,-28 28 0,28-27 0,0-1 16,-27 1-16,-1-1 16,28 0-16,-28 28 0,28-27 15,28 27 95,0 0-95,-1 0-15,1 0 0,27 0 0,-27 0 16,27 27-16,0-27 0,0 0 0,1 28 0,-29-28 0,29 28 16,-29-28-16,28 27 0,1-27 0,-29 28 0,29-28 0,26 27 0,-26-27 15,27 28-15,-83 0 0,82-1 0,-26-27 0,-29 28 0,29-28 0,-1 0 0,-28 0 16,29 27-16,-1 1 0,-55 0 0,55-28 0,-27 27 0,27 1 0,-27-28 0,-1 0 15,1 0-15,0 0 0,-1 0 0,28 0 0,-55 27 0,28-27 16,0 0-16,-28 28 0,27-28 16</inkml:trace>
  <inkml:trace contextRef="#ctx0" brushRef="#br0" timeOffset="6148.55">27210 11679 0,'0'27'47,"0"1"-47,0 27 16,27-55-16,-27 55 0,28-27 0,-28 0 0,0-1 15,0 1-15,0-1 0,0 29 0,27-56 0,-27 27 0,0 28 0,28-27 0,-28 0 16,0-1-16,0 28 0,0-27 0,0 0 0,0-1 0,0 1 15,0 27-15,0-27 0,0-1 0,0 29 0,0-29 0,0 1 0,0 27 0,0-27 16,0 27-16,0-28 0,0 29 0,0-1 0,-28-28 0,28 29 0,0-1 0,-27-27 16,27 27-16,0 0 0,-28-27 0,28 27 0,0-28 0,0 29 0,0-29 0,0 1 15,0 27-15,-27-27 0,27-1 0,0 1 0,0-1 0,-28 1 0,28 0 0,0-1 16,0 1-16,0 0 0,0-1 0,-28 1 0,28-1 0,0 1 16,-27 0-16,27-1 15,0-54 48,0-1-63,0 0 0,0 1 0,0-1 15,0 1-15,0-1 0,0 0 0,0 1 0</inkml:trace>
  <inkml:trace contextRef="#ctx0" brushRef="#br0" timeOffset="6697.14">27154 12065 0,'28'28'16,"0"27"-16,-28-27 0,27 27 0,1-55 0,-1 55 0,-27-27 0,0-1 16,56 29-16,-56-29 0,55 1 0,-55-1 0,0 1 0,28 0 0,-1-1 15,-27 1-15,28-1 0,-28 1 0,27 0 0,-27-1 0,28 1 0,-28-1 16,28 1-16,-28 27 0,0-27 0,27-1 0,-27 1 0,28 0 0,0-28 16,-28 27-16,0 29 0,27-29 0,1 28 0,-1-55 0,-27 28 15,0 0-15,0-1 0,28 1 0,-28 27 0,28-55 0,-28 28 0,0-1 0,27 1 0,-27-1 16,28 1-16,-28 0 0,28-1 0,-28 1 0,0-1 0,27 29 15,-27-29-15,28 1 0,-1-28 0,-27 55 0,0-27 0,0 27 16,28-55-16,0 28 0,-28-1 0,0 1 0,0-1 16,0 1-16,0 0 0,27-28 0,-27 27 15,0 1 1</inkml:trace>
  <inkml:trace contextRef="#ctx0" brushRef="#br0" timeOffset="7437.83">27624 12728 0,'28'0'78,"-1"0"-78,1 0 0,-1 0 0,1 27 0,0 1 16,-1-28-16,1 28 0,0-28 0,-1 0 0,-27 27 0,28-27 0,-1 0 16,-27 28-16,28-28 0,27 0 0,-55 27 0,28 1 15,0 0-15,-1-28 0,1 0 0,27 27 0,-27 1 0,-1-28 16,1 28-16,0-28 0,-1 0 0,1 27 0,-1 1 0,1-28 15,0 0-15,-1 27 0,1 1 0,0-28 0,-1 0 16,-27 28-16,28-28 0,-1 0 0,-27 27 0,28-27 0,0 28 16,-1-28-16,1 27 0,-1-27 0,1 0 0,-28 28 15,28-28-15,-1 0 0,-27 28 0,28-28 16,0 0-16,-1 0 0,-27 27 16,28-27-16,-28 28 0,27-28 15</inkml:trace>
  <inkml:trace contextRef="#ctx0" brushRef="#br0" timeOffset="8048.71">28066 12231 0,'28'0'47,"-1"0"-47,1 0 0,-1 0 0,1 0 0,0 0 0,27 0 15,0 0-15,-27 0 0,27 0 0,0 0 0,1 0 0,-1 0 0,-28 0 0,29 0 16,-1 0-16,0 0 0,0 0 0,1 0 0,-1 0 0,0 27 0,0-27 16,-27 0-16,27 0 0,-27 0 0,55 0 0,-28 0 0,-27 28 0,27-28 0,0 0 15,-27 0-15,-1 0 0,1 0 0,27 0 0,-27 0 0,-1 0 0,29 28 0,-29-28 16,1 0-16,0 0 0,-1 0 0,1 0 0,-1 0 0,1 0 0,0 0 0,-1 0 15,1 0-15,0 0 0,-1 0 0,1 0 0,-1 0 0,1 0 16,0 0-16,-1 0 0,1 0 16,0 0-16,-1 0 15</inkml:trace>
  <inkml:trace contextRef="#ctx0" brushRef="#br0" timeOffset="11174.43">10856 12231 0,'28'0'93,"0"0"-77,-28 27-16,27-27 16,1 0-16,-1 0 15,1 0-15,0 0 0,-1 0 0,1 0 0,0 0 16,27 0-16,-28 0 0,1 0 0,0 0 15,27 0-15,-27 0 0,-1 0 0,28 0 0,-27 0 16,27 0-16,-55-27 0,28 27 0,27 0 0,0 0 0,-27 0 0,27-28 16,-27 28-16,0 0 0,-1 0 0,28 0 0,-27 0 0,0 0 0,-1 0 15,29 0-15,-1 0 0,-28 0 0,29 0 0,-29 0 0,1 0 0,0 0 16,27-27-16,0 27 0,0 0 0,-27 0 0,0 0 16,-1 0-16,1 0 0,-1 0 0,29 0 0,-29 0 0,1 0 0,-1 0 15,1 0-15,0-28 0,-1 28 0,1 0 0,0 0 0,-1 0 0,1 0 0,-1 0 16,1 0-16,0 0 0,-1 0 0,1 0 0,27 0 0,-27 0 15,-1 0-15,1 0 0,0 0 0,-1 0 0,1 0 0,27 0 0,-27 0 16,-1 0-16,1 0 0,0 0 0,-1 0 0,1 0 0,0 0 16,-1 0-16,1 0 0,-1 0 0,29 0 0,-29 0 15,1 0-15,0 0 0,-1 0 0,28 0 0,-27 0 0,0 0 16,-1 0-16,1 0 0,0 0 0,-1 0 0,1 0 0,-1 0 0,1 0 0,0 0 16,-1 0-16,29 0 0,-29 0 0,28 0 0,-27 0 0,27 0 15,-27 0-15,27 0 0,-27 0 0,-1 0 0,1 0 0,0 0 16,27 0-16,-27 0 0,-1 0 0,1 0 0,-1 0 0,1 0 15,0 0-15,-1 0 0,29 0 0,-29 0 0,28 0 0,-27 0 0,0 0 16,-1 0-16,1 0 0,27 0 0,-27 0 0,27 0 0,-27 0 0,-1 0 16,1 0-16,0 0 0,27 0 0,-28 0 0,29 0 0,-29 0 0,1 0 0,27 0 15,-27 0-15,27 0 0,-27 0 0,27 0 0,-28 0 0,1 0 0,27 0 16,-27 0-16,27 28 0,0-28 0,-27 0 0,27 0 0,1 0 0,-29 0 0,28 0 16,-27 0-16,27 0 0,1 0 0,-29 0 0,28 0 0,-27 0 0,27 0 0,1 0 15,-29 0-15,28 0 0,-27 0 0,27 0 0,1 0 0,-29 0 0,28 0 0,-27 0 16,0 0-16,27 0 0,-27 0 0,27 0 0,-28 0 0,29 0 0,-29 0 0,1 0 15,27 0-15,-27 0 0,-1 0 0,29 0 0,-29 0 0,1 0 0,27 0 0,-27 0 16,-1 0-16,1 0 0,0 0 0,27 0 0,-27 0 0,-1 0 0,1 0 16,-1 0-16,29 0 0,-1 0 0,-27 0 0,-1 0 0,1 0 0,-1 0 15,1 0-15,0 0 0,-1 0 0,1 0 0,-1 0 0,1 0 0,27 0 0,1 0 16,-29 0-16,1 0 0,-1 27 0,1-27 0,0 0 0,27 0 0,0 0 16,-27 0-16,-1 0 0,1 0 0,27 0 0,-27 0 15,0 0-15,-1 0 0,1 0 0,-1 0 0,1 0 0,0 0 0,-1 0 0,1 0 16,0 0-16,-1 0 0,1 0 0,27 0 0,-27 0 0,27 0 0,-27 0 15,27 0-15,-28 0 0,1 0 0,0 0 0,-1 0 0,1 0 16,0 0-16,-1 0 0,28 0 0,1 0 0,-1 0 0,0 0 16,0 0-16,-27 0 0,0 0 0,27 0 0,-27 0 0,-1 0 0,1 0 15,-1 0-15,1 0 0,0 0 0,-1 0 0,29 0 0,-29 0 0,1 0 0,27 0 16,0 0-16,-27 0 0,27 0 0,-27 0 0,-1 0 16,1 0-16,27 0 0,-27 0 0,0 0 0,27 0 0,-28 0 15,1 0-15,0 0 0,-1 0 0,1 0 0,0 0 0,-1 0 0,1 0 16,-1 0-16,1 0 0,0 0 0,-1 0 0,1 0 0,-1 0 15,1 0-15,0 0 0,27 0 0,-27 0 0,-1 0 0,1 0 16,-1 0-16,1 0 0,0 0 0,-1 0 0,1 0 0,0 0 16,27 0-16,-28 0 0,29 0 0,-29 0 0,29 0 0,-1 0 15,-28 0-15,1 0 0,0 0 0,-1 0 0,1 0 16,0 0-16,-1 0 0,1 0 0,-1 0 0,1 0 0,0 0 16,-1 0-16,1 0 0,0 0 0,-1 0 15,1 0-15,-1-27 0,1 27 0,0 0 0,-1 0 0,1 0 16,-28-28-16,28 28 0,-1 0 0,1 0 0,-1 0 15,1 0-15,0 0 0,-28-28 0,27 28 16,1 0-16,0 0 0,-1 0 16,1-27-16,-1 27 0,-27-28 15,28 28-15,0 0 0,-1 0 0,-27-27 16,28-1-16,0 28 0,-1 0 0,-27-28 0,28 28 16,-1-27-16,1 27 0,0 0 0,-28-28 0,27 1 0,-27-1 15,28 28-15,0 0 0,-1-28 0,1 1 0,-1 27 16,1-28-16,-28 1 0,28 27 0,-1-28 0,1 28 0,27-28 0,0 1 15,1-1-15,-56 0 0,27 28 0,1 0 16,-28-27-16,28-1 0,-1 28 0,1 0 0,-1-27 0,1-1 16,0 0-16,-1 28 0,1 0 0,-28-27 0,27 27 15,-27-28-15,28 28 0,0-27 0,-28-1 16,27 28-16,-27-28 0,28 28 0,-28-27 16,0-1-16,28 28 15,-28-27-15,0-1 0,0 0 16,0 1-16,0-1 15,0 1-15,-28 27 16,28-28-16,0 0 0,-28 28 0,1 0 0,27-27 0,0-1 16,-28 28-16,0 0 0,28-28 0,-27 1 0,-1-1 0,1 28 15,27-27-15,-28 27 0,0-28 0,1 28 0,-1-28 16,1 28-16,27-27 0,-56-1 0,29 28 0,-1-27 0,0 27 0,1-28 16,27 0-16,-28 28 0,1 0 0,-1-27 0,0 27 0,-27-28 0,27 1 15,1 27-15,27-28 0,-55 0 0,-1 1 0,29 27 0,-29 0 0,29 0 16,-1-28-16,1 28 0,-29-27 0,1 27 0,27-28 0,1 28 0,-28 0 15,55-28-15,-56 28 0,1-27 0,0 27 0,27 0 0,-27-28 0,0 28 16,27-28-16,-27 28 0,0 0 0,27 0 0,-27-27 0,-1 27 0,29 0 16,-56 0-16,28 0 0,27 0 0,-27-28 0,-28 28 0,55-27 0,-27 27 0,27 0 15,-27 0-15,-28 0 0,56-28 0,-56 28 0,28 0 0,27 0 0,-55-28 0,28 28 16,0 0-16,-1 0 0,29 0 0,-56 0 0,28 0 0,-1 0 0,1 0 0,0-27 16,0 27-16,-28 0 0,28 0 0,-1 0 0,-27-28 0,28 28 0,0 0 15,-28-27-15,28 27 0,0 0 0,-28 0 0,0 0 0,55 0 0,-55 0 0,28 0 0,0 0 16,-28 0-16,0-28 0,55 28 0,-27 0 0,-28-28 0,28 28 0,-28-27 0,28 27 15,0 0-15,-28 0 0,28 0 0,-1-28 0,-27 28 0,1 0 0,54-27 16,-55 27-16,0 0 0,28 0 0,0 0 0,-28-28 0,0 28 0,28 0 0,-28 0 16,55 0-16,-55 0 0,1 0 0,26 0 0,-27-28 0,1 28 0,54 0 15,-55 0-15,0 0 0,28 0 0,-28 0 0,0 0 0,28 0 0,-28-27 0,0 27 16,28 0-16,0 0 0,-28 0 0,0 0 0,28 0 0,-28-28 0,0 28 0,28 0 0,-28 0 16,28 0-16,-1 0 0,-27 0 0,1 0 0,26 0 0,-27 0 0,1 0 15,26 0-15,1 0 0,0 0 0,-28 0 0,0 0 0,0 0 0,28 0 0,0 0 16,0 0-16,-28 0 0,0 0 0,28 0 0,-1 0 0,-27 0 0,28 0 0,0 0 15,-28 0-15,28 0 0,0 0 0,-28 0 0,55 0 0,-55 0 0,56 0 0,-56 0 16,27 0-16,29 0 0,-28 0 0,-28 0 0,55 0 0,-27 0 0,27 0 16,-27 0-16,0 0 0,27 0 0,-27 0 0,27 0 0,-27 0 0,27 0 0,1 0 15,-1 0-15,0 0 0,-27 0 0,0 0 0,0 0 0,27 28 0,0-28 16,1 0-16,-28 0 0,27 0 0,0 0 0,1 0 0,-1 0 0,0 0 16,1 27-16,-1-27 0,1 0 0,-1 0 0,0 0 0,28 28 0,-55-28 15,27 0-15,1 0 0,-1 0 0,1 0 0,-1 0 0,0 0 0,1 0 16,-1 0-16,1 28 0,-1-28 0,-27 27 0,27-27 15,-27 0-15,27 0 0,1 28 0,-1-28 0,0 0 0,1 0 0,27 27 16,-28-27-16,-27 28 0,27-28 0,-27 0 0,27 0 0,-27 28 16,27-1-16,1-27 0,-1 0 0,1 28 0,-1-28 0,0 27 15,1-27-15,-1 0 0,0 0 0,28 28 0,-55-28 16,55 28-16,-55-28 0,27 0 0,1 27 0,-1-27 0,0 28 16,1-1-16,-1-27 0,1 0 0,-1 0 15,0 28-15,1 0 0,-1-28 0,-27 27 16,27-27-16,28 28 0,-55-28 0,55 28 0,-28-28 0,1 0 15,-1 0-15,0 27 0,1 1 0,-1-28 16,1 0-16,-29 0 0,56 27 0,-27-27 0,27 28 0,-28-28 16,28 28-16,-28-28 0,1 0 0,-1 0 0,28 27 15,-27-27-15,27 28 0,-28-28 16,28 27-16,-28-27 0,28 28 0,-27 0 16,27-1-16,0 1 0,-28-28 15,28 27-15,0 1 0,0 0 0,0-1 0,0 1 16,-28-28-16,28 27 0,0 1 0,0 0 0,0-1 0,0 1 15,0 0-15,0-1 0,-27 1 0,27 27 0,0-27 16,0-1-16,0 1 0,0-1 0,0 1 0,0 0 0,0-1 16,0 1-16,0-1 0,0 1 0,0 0 0,0-1 15,0 1-15,0-1 0,0 1 16,0 0-16,0-1 0,27 1 0,-27 0 16,28-1-16,-28 1 0,0-1 0,28-27 0,-1 28 0,-27 0 15,28-1-15,-28 1 0,28-28 0,-28 27 0,27-27 0,1 28 0,-1 0 16,-27-1-16,28-27 0,0 28 0,-1-28 0,-27 27 0,28 1 15,0-28-15,-1 0 0,-27 28 0,55-1 0,-27 1 0,0-28 0,-1 0 0,1 27 16,-28 1-16,55 0 0,-27-28 0,27 27 0,-27 1 0,27 0 16,0-28-16,-27 27 0,-1-27 0,1 28 0,27-1 0,-27-27 15,27 28-15,0-28 0,-27 55 0,27-55 0,1 28 0,-29-1 0,28 1 0,1-28 16,-1 0-16,0 55 0,28-55 0,-28 28 0,-27-1 0,27 1 0,28 27 0,-28-55 16,28 55-16,-28-55 0</inkml:trace>
  <inkml:trace contextRef="#ctx0" brushRef="#br0" timeOffset="72963.1">23094 10519 0,'0'28'32,"0"-1"-32,-28-27 0,28 28 0,-28 0 15,28-1-15,0 1 0,-27-1 0,-1-27 16,28 28-16,-27 0 0,27-1 0,-28 1 0,0-1 0,1 1 0,27 0 15,-28-1-15,0 1 0,1-1 0,-1 1 0,1 0 0,27-1 0,-28 1 16,0-28-16,1 55 0,-1-55 0,0 55 0,1-55 0,27 28 0,-28 0 0,1-1 16,-1 1-16,28-1 0,-28 1 0,1-28 0,-1 28 0,28-1 0,-28 1 15,1-1-15,27 1 0,-28 0 0,1-1 0,-1 1 0,28-1 0,-28 1 16,1-28-16,27 28 0,-28-1 0,28 1 0,-28-28 0,28 28 16,-27-28-16,27 27 0,-28 1 0,28-1 0,-27 1 15,27-56 95,0 1-110,0-1 15,0 1-15,0-1 0,0 0 0,0 1 0,0-1 16,0 0-16,0 1 0,0-1 0</inkml:trace>
  <inkml:trace contextRef="#ctx0" brushRef="#br0" timeOffset="73399.1">22072 10712 0,'0'28'63,"0"27"-63,27-27 15,1-1-15,-1 1 0,1 27 0,0-55 0,-1 55 0,-27-27 0,28 0 16,27 27-16,-27-27 0,-1-1 0,1 28 0,27-27 0,-27 27 0,-28-27 15,83 27-15,-28 0 0,-27-27 0,-1 27 0,29-27 0,-29 27 0,28-28 0,-55 29 16,56-29-16,-1 29 0,-27-29 0,27 28 0,-55 1 0,27-29 0,29 1 0,-56-1 16,27 29-16,1-56 0,0 55 0,-1-28 0,1 1 0,-1 0 0,1-1 0,0 1 15,-28-1-15,27 1 0,1-28 0,-28 28 0,0-1 0,27 1 0,1-28 16,-28 28-16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7:02:45.1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16022 15019 0,'28'0'63,"-28"28"-63,0 0 0,0-1 15,0 1-15,0-1 16,27 1-16,-27 0 0,0-1 0,0 1 0,28-28 16,-28 27-16,0 1 0,0 0 0,0-1 0,0 1 15,0-1-15,0 1 0,0 0 0,0-1 16,0 1-16,0 0 0,0-1 0,0 1 16,0-1-16,0 1 0,27 0 0,-27-1 0,0 1 15,0-1-15,0 1 0,0 0 16,0-1-16,0 1 0,0-1 0,0 1 0,0 0 15,28-1-15,-28 1 0,0-1 0,0 1 0,0 0 16,0-1-16,0 1 0,0 0 0,0-1 0,0 1 16,0-1-16,0 1 0,0 0 0,0-1 0,0 1 0,0-1 15,0 1-15,0 0 0,0-1 0,0 1 0,0-1 0,0 1 0,0 0 16,0-1-16,0 1 0,0 27 0,0-27 16,0-1-16,0 1 0,0 0 0,0-1 0,0 1 0,0-1 15,0 1-15,0 0 0,0-1 0,0 1 0,0-1 16,0 1-16,0 0 0,0-1 0,0 1 15,0-1-15,0 1 16,0 0 0,0-1-1,-28-27 126,1-27-125,27-1-16,0 0 0,-28 28 0,1 0 0,27-27 0,-28-1 0,0 28 15,1-27-15,27-1 0,-28 0 0,0 28 0,28-27 0,-27-1 0,-1 28 0,1-27 16,-29-1-16,29 0 0,-1 1 0,0 27 0,28-28 0,-27 28 15,-1-27-15,1 27 0,27-28 0,0 0 0,-28 28 0,0 0 0,28-27 0,0-1 16,-27 28-16,27-28 0,0 1 16</inkml:trace>
  <inkml:trace contextRef="#ctx0" brushRef="#br0" timeOffset="539.61">16188 17062 0,'27'0'32,"1"0"-17,-28-27-15,28 27 0,-28-28 0,27 28 0,1 0 16,-1-27-16,1-1 0,27 0 0,-27 28 16,-28-27-16,28-1 0,-1 28 0,1 0 0,-1-27 0,1 27 0,-28-28 15,28 0-15,27 28 0,-55-27 0,28-1 0,-1 0 16,1 28-16,-28-27 0,27 27 0,-27-28 0,28 28 15,-28-27-15,28 27 0,-1 0 0,-27-28 0,0 0 0,28 28 16,0 0-16,-28-27 0,0-1 16,27 28-16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7:05:06.4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8646 4694 0,'28'0'16,"0"0"-16,-1 0 0,1 0 15,0 0 1,-1 0 0,1 0-16,-1 0 15,1 0-15,0 0 0,-1 0 16,1 0-16,0 0 0,-1 0 0,1 0 0,-1 0 15,1 0-15,0 0 0,-1 0 0,1 0 0,0 0 16,-1 0-16,1 0 0,-1 0 0,1 0 0,27 0 0,-27 0 0,0 0 16,27 0-16,-28 0 0,1 0 0,0 0 0,-1 0 0,1 0 15,0 0-15,-1 0 0,1 0 0,-1 0 0,1 0 0,27 0 16,-27 0-16,0 0 0,-1 0 0,1 0 0,-1 0 16,1 0-16,0 0 0,-1 0 15,-27-28-15,28 28 0,-1 0 188,1 0-173,0 0-15,-1 0 16,1 0-16,0 0 16,-1 0-16,1 0 0,-1 0 15,1 0-15,0 0 0,-1 0 0,1 0 16,0 0-16,-1 0 0,1 0 15,-1 0-15,1 0 0,0 0 16,-1 0-16,1 0 0,0 0 0,-1 0 0,1 0 16,-1 0-16,1 0 0,0 0 0,-1 0 0,1 0 15,0 0-15,-1 0 0,1 0 0,-1 0 0,1 0 0,0 0 16,-1 0-16,1 0 0,0 0 0,27 0 0,-55-28 16,27 28-16,1 0 0,0 0 0,-1 0 0,1 0 0,0 0 0,-1-27 15,1 27-15,-1 0 0,1 0 0,0 0 0,27 0 0,-27 0 16,-1 0-16,1 0 0,-1 0 0,1 0 0,0 0 0,-1 0 15,1 0-15,0 0 0,-1 0 0,1 0 0,-1 0 0,1-28 16,0 28-16,-1 0 0,1 0 0,0 0 0,-1 0 16,1 0-16,-1-27 0,1 27 0,0 0 0,-1 0 0,1 0 15,0 0-15,-1 0 0,1 0 0,-1 0 0,1 0 16,0 0-16,-1 0 0,1 0 0,0 0 0,-1 0 16,1 0-16,-1 0 0,1 0 0,0 0 15,-1 0-15,1 0 0,-1 0 0,1 0 0,-28-28 16,28 28-16,-1 0 0,1 0 0,0 0 0,-1 0 15,1 0-15,-1 0 0,1 0 16,0 0-16,-1 0 0,1 0 16,0 0-16,-1 0 0,1 0 15,-1 0-15,1 0 0,0 0 16,-1 0-16,1 0 0,0 0 16,-1 0-16,1 0 15,-1 0-15,1 0 16,0 0-16,-1 0 15,1 0-15,0 0 0,-1 0 16,1 0-16,-1 0 0,1 0 16,0 0-16,-1 0 15,1 0-15,0 0 16,-1 0-16,1 0 16,-1 0-16,1 0 0,0 0 15,-1 0-15,1 0 16,0 0-16,-28-28 15,27 28-15,1 0 16,-1 0-16,1 0 16,0 0-16,-1 0 0,1 0 15,0 0-15,-1 0 32,1 0-32,-1 0 15,1 0 16,0 0-15,-1 0 15,1 0-31,0 0 16,-1 0-16,1 0 0,-1 0 16,1 0-16,0 0 15,-1 0-15,1 0 0,0 0 0,-1 0 0,1 0 16,-1 0-16,1 0 0,0 0 15,-1 0-15,1 0 0,0 0 0,-1 0 0,1 0 16,-1 0-16,1 0 0,0 0 0,-1 0 16,1 0-16,0 0 0,-1 0 0,28 0 15,-27 0-15,0 0 0,-1 0 0,1 0 0,0 0 16,-1 0-16,1 0 0,-1 0 0,1 0 16,0 0-16,-1 0 0,1 0 0,-1 0 0,1 0 15,0 0-15,-1 0 0,1 0 0,0 0 0,-1 0 16,1 0-16,-1 0 0,1 0 0,0 28 15,-1-28-15,1 0 0,0 0 0,-1 0 0,1 0 0,-1 0 16,1 0-16,0 0 0,-1 0 0,1 0 0,0 0 16,-1 0-16,1 0 0,-1 0 0,1 0 0,0 0 15,27 0-15,-55 28 0,28-28 16,-1 0-16,1 0 0,-1 0 0,1 0 0,0 0 16,-1 27-16,1-27 0,0 0 0,-1 0 15,1 28-15,-1-28 0,1 0 0,0 0 16,-1 0-16,1 0 0,0 0 0,-1 0 0,1 0 15,-1 0-15,1 0 0,0 0 0,-1 0 16,1 0-16,-28 27 0,28-27 0,27 0 0,-28 0 0,1 0 16,0 0-16,-1 0 0,1 0 0,0 0 0,-1 0 15,1 0-15,-1 0 0,1 28 0,0-28 0,-1 0 16,1 0-16,0 0 0,-1 0 16,1 0-16,-1 0 0,1 0 15,0 0-15,-1 0 0,1 0 16,0 0-16,-1 0 0,1 0 15,-1 0-15,1 0 16,0 0-16,-1 0 0,1 0 0,0 0 0,-1 0 16,1 0-16,-1 0 0,1 0 0,0 0 15,-1 0-15,1 0 0,-1 0 0,1 0 16,0 0-16,-1 0 16,1 0-16,0 0 0,-1 0 0,1 0 0,-1 0 15,1 0-15,0 0 0,-1 0 16,1 0-16,0 0 0,-1 0 0,1 0 15,27 0-15,-27-28 0,-1 28 0,1-27 16,0 27-16,-1 0 0,1 0 0,-1 0 16,-27-28-16,28 28 0,-28-27 0,28 27 0,-1 0 0,1 0 15,0 0-15,-1 0 0,-27-28 0,28 28 0,-1 0 16,-27-28-16,28 28 0,0 0 0,-1 0 16,1 0-16,0 0 15,-1 0 1,1 0-16,-1 0 0,1 0 15,0 0-15,-1 0 0,1 0 16,0 0-16,-1 0 0,1 0 0,-1 0 16,1 0-16,0 0 0,-1 0 0,1 0 0,0 0 15,-1 0-15,1 0 0,-1 0 16,1 0-16,0 0 0,-1 0 0,1 0 0,0 0 16,-1 0-16,1 0 0,-1 0 0,1 0 0,0 0 15,-1 0-15,1 0 0,0 0 0,-1 0 16,28 0-16,-27 0 0,0 0 0,-1 0 15,1 0-15,0 0 0,27 0 0,-28 0 16,1 0-16,0 0 0,-1 0 0,1 0 16,0 0-16,-1 0 0,1 0 0,-1 0 15,1 0-15,0 0 0,-1 0 0,1 0 16,0 0-16,-1 0 0,1 0 16,-1 0-16,1 0 0,0 0 31,-1 0 78,1 0-93,-1 0-16,1 0 0,0 0 15,-1 0-15</inkml:trace>
  <inkml:trace contextRef="#ctx0" brushRef="#br0" timeOffset="1937.86">17210 9056 0,'0'27'93,"0"1"-93,-28 0 0,28-1 16,-27-27-16,27 28 0,-28 0 0,28-1 0,-28-27 16,28 28-16,-27-1 0,-1-27 0,28 28 0,0 0 0,-28-28 15,1 27-15,27 1 0,-28-1 0,1-27 0,-1 28 0,28 0 0,-28-28 16,1 27-16,27 1 0,0-1 0,-28-27 0,0 0 0,28 28 16,-27 0-16,27-1 0,-28-27 0,28 28 0,-27-1 0,27 1 0,-28-28 15,28 28-15,-28-28 0,1 27 0,27 1 0,0 0 0,0-1 16,-28 1-16,0-28 0,28 27 0,0 1 0,0 0 0,0-1 15,-27-27-15,27 28 0,0-1 0,-28-27 0,28 28 0,0 0 16,-27-28-16,27 27 0,0 1 0,0-1 0,0 1 0,0 0 0,0-1 16,0 1-16,0-1 0,0 1 0,0 0 0,-28-28 0,28 27 0,0 1 15,0 0-15,0-1 0,0 1 0,0-1 0,0 1 0,0 0 16,0 27-16,0-28 0,28 1 0,-28 0 0,0-1 0,0 1 16,0-1-16,0 1 0,0 0 0,0-1 0,0 1 0,27-28 15,-27 27-15,28 1 0,-28 0 0,27-1 0,-27 1 0,0 0 16,0-1-16,28-27 0,0 28 0,-28-1 0,27 1 15,1 0-15,0-28 0,-28 27 0,27 1 0,28-1 0,-55 1 0,28-28 16,0 28-16,-1-28 0,1 27 0,0 1 0,-1-28 0,1 0 0,27 27 0,-55 1 16,55 0-16,-27-28 0,0 0 0,-1 27 0,1 1 0,-1-28 0,29 0 0,-56 27 15,55 1-15,-27 0 0,-1-28 0,28 0 0,-27 27 0,0 1 0,27-28 0,-55 28 16,55-28-16,-27 0 0,27 27 0,0 1 0,1-1 0,-1 1 0,-28-28 16,29 28-16,-1-28 0,-28 0 0,29 0 0,-1 0 0,-55 27 0,55-27 0,0 0 15,1 0-15,-29 28 0,1-28 0,27 0 0,-27 0 0,-1 0 0,1 0 16,0 0-16,27 0 0,0 0 0,-27 0 0,27 0 15,-27 0-15,-1 0 0,1 0 0,0-28 0,-1 28 0,1 0 0,-1 0 0,1-27 16,0 27-16,-1-28 0,1 0 0,0 28 0,-1 0 0,-27-27 0,28 27 0,27-28 16,0 1-16,-27 27 0,-28-28 0,55-27 0,-27 55 15,-28-28-15,27 0 0,1 28 0,0-55 0,-28 28 0,27 27 16,1-28-16,-28 0 0,28 1 0,-1-1 0,1-27 0,-1 27 0,1 1 16,0-1-16,-28 1 0,27-29 0,1 1 0,-28 28 0,28 27 0,-28-56 15,0 1-15,27 55 0,-27-83 0,28 83 0,-28-55 0,27 27 0,-27 1 0,0-1 16,0 1-16,0-29 0,0 1 0,0 28 0,0-1 0,0 0 0,0-27 0,0 28 15,0-29-15,0 1 0,0 0 0,0 0 0,-27-1 16,27 29-16,-28-1 0,1-27 0,-1 27 0,28-27 0,0 28 0,-28-1 16,28-27-16,-55 27 0,55 1 0,-28-29 0,28 1 0,-27 27 0,-28 1 0,55-28 15,-28-1-15,-27 29 0,55-1 0,-56 1 0,56-29 0,-27 29 0,-1 27 16,1-55-16,27 27 0,-28 28 0,-27-28 0,27-27 0,28 28 0,-28 27 0,1-28 16,-1 0-16,1 1 0,-1 27 0,0-28 0,1 0 0,-1 28 0,0-27 15,1-1-15,27 1 0,-28 27 0,1 0 0,-1 0 0,28-28 0,-28 0 16,1 28-16,-1 0 0,0-27 0,1 27 0,27-28 0,-28 28 15,28-27-15,-27 27 0,-1 0 0,0 0 0,1 0 16,-1 0 0,0-28-16</inkml:trace>
  <inkml:trace contextRef="#ctx0" brushRef="#br0" timeOffset="3594.59">21795 8973 0,'28'-28'78,"0"28"-78,-1 0 0,28 0 0,-27 0 16,0 0-16,-28-27 0,55 27 0,-27 0 0,-1 0 0,1 0 0,-1 0 15,29 0-15,-29 0 0,1 0 0,27 0 0,-27 0 0,27 0 0,0-28 0,-27 28 16,27 0-16,28 0 0,-55 0 0,55 0 0,-56 0 0,28 0 0,28 0 0,-27 0 15,26 0-15,1-27 0,-55 27 0,55 0 0,0 0 0,-28 0 0,0 0 0,28 0 16,-28 0-16,0 0 0,28 0 0,-27 0 0,26 0 0,-26-28 0,-1 28 0,0 0 16,28 0-16,-55 0 0,55 0 0,-1 0 0,-54 0 0,27 0 0,1-28 15,-1 28-15,28 0 0,-56 0 0,56 0 0,-28-27 0,-27 27 0,27 0 0,28 0 16,-55 0-16,55-28 0,-28 28 0,-27 0 0,27 0 0,0 0 0,0 0 0,1 0 16,-1 0-16,0 0 0,-27 0 0,27 0 0,0 0 0,0 0 0,-27 0 0,27 0 15,-27 0-15,27 0 0,-27 0 0,27 0 0,28 0 0,-55 0 0,27 0 0,-28 0 16,29 0-16,-1 0 0,-28 0 0,29 0 0,-29 0 0,29 0 0,-1 0 0,-28 0 15,29 0-15,-29 0 0,29 0 0,-1 0 0,-28 0 0,1 0 0,0 0 16,27 0-16,0 0 0,-27 0 0,27 0 0,-27 0 0,55 0 0,-56 0 0,1 0 16,27 0-16,0 0 0,-27 0 0,27 0 0,0 0 0,1 0 0,-29 0 0,29 0 15,-1 28-15,-28-28 0,1 0 0,27 0 0,-27 0 0,27 0 0,-27 0 16,-1 27-16,29-27 0,-29 0 0,1 0 0,27 0 0,0 0 0,-27 0 16,0 0-16,-1 0 0,1 0 0,27 0 0,0 0 0,-27 0 0,27 0 15,-27 0-15,-28 28 0,55-28 0,-27 0 0,-28 28 0,27-28 0,1 0 16,0 0-16,-1 0 0,1 0 0,0 0 0,27 0 0,-28 0 15,1 0-15,0 0 0,-1 0 0,1 0 0,-1 0 0,1 0 16,0 0-16,27 0 0,-27 0 0,-1 0 0,1 0 0,-1 0 16,29 0-16,-29 0 0,29 0 0,-29 0 15,1 0-15,-1 0 0,1 0 0,0 0 0,-1 0 0,1 0 0,0 0 16,-1 0-16,28 0 0,-27 0 0,-28-28 0,28 28 0,-1 0 16,1 0-16,0 0 0,-1 0 0,1 0 0,-1 0 15,1 0-15,0 0 0,-1 0 0,-27-28 0,28 28 16,0 0-16,-1 0 0,1 0 0,-1 0 15,1 0-15,0 0 16,-1 0-16,1 0 0,0 0 16,-1 0-16,1 0 15,-1 0-15,1 0 0,0 0 16,-1 0-16,1 0 0,0 0 0,-1 0 16,1 0-16,-1 0 0,1 0 0,0 0 15,-1 0-15,1 0 0,0 0 0,-1 0 16,1 0-16,-1 0 0,1 0 0,0 0 15,-1 0-15,1 0 0,0 0 16,-1 0-16,1 0 203,-1 0-187,1 0-16,0 0 15,-1 0-15,1 0 16</inkml:trace>
  <inkml:trace contextRef="#ctx0" brushRef="#br0" timeOffset="5370.12">23812 13887 0,'27'0'0,"1"0"16,0 0-16,-1 0 0,1 0 15,0 0-15,-1 0 16,1 0-16,-1 0 0,1 0 15,0 0-15,-1 0 16,1-27-16,0 27 0,-1 0 0,1 0 0,-1 0 16,1 0-16,0 0 0,-1 0 0,1 0 0,0 0 15,-1 0-15,1 0 0,-1 0 0,1 0 0,0 0 16,-1 0-16,1 0 0,0 0 0,-1 0 0,28 0 16,-27 0-16,0 0 0,27 0 0,0 0 0,-27 0 0,27 0 15,-27 0-15,-1 0 0,29 0 0,-29 0 0,28 0 0,1 0 0,-29 0 16,29 0-16,-29 0 0,28 0 0,28 0 0,-55 0 0,27 0 0,-27 0 0,55-28 15,-28 28-15,-27 0 0,54-27 0,-26 27 0,-1 0 0,0 0 0,28-28 0,-55 0 16,54 28-16,-26 0 0,-1 0 0,0 0 0,28-27 0,-28-1 0,28 28 0,-28 0 16,1-27-16,27 27 0,-1 0 0,-26 0 0,27 0 0,-28-28 0,0 28 15,28 0-15,0 0 0,0 0 0,-28 0 0,0 0 0,28-28 0,-28 28 0,28 0 16,0 0-16,-55-27 0,55 27 0,-1 0 0,-54 0 0,55 0 0,0 0 0,-56-28 16,56 28-16,0 0 0,-55 0 0,27 0 0,28 0 0,-28 0 0,0 0 0,-27 0 15,55 0-15,-28 0 0,-27 0 0,27 0 0,-27 0 0,27 0 0,0 0 0,-27 0 16,27 0-16,-27 0 0,27 0 0,0 0 0,-27 0 0,27 0 0,-27 0 0,-1 0 15,28 0-15,1 0 0,-29 0 0,1 0 0,27 0 0,0 0 16,-27 0-16,27 0 0,-27 0 0,0 0 0,-1 0 0,1 0 16,-1 0-16,1 0 0,0 0 0,-1 0 0,1 0 0,0 0 0,27 0 15,-28 0-15,1 0 0,0 0 0,-1 0 0,1 0 0,0 0 0,27 0 16,-28 0-16,29 0 0,-29 0 0,29 0 0,-29 0 16,1 0-16,-1 0 0,1 0 0,0 0 0,-1 0 0,1 0 0,0 0 15,-1 0-15,1 0 0,-1 0 0,1 0 16,0 0-16,-1 0 0,1 0 15,0 0-15,-1 0 16,1 0 47,-1 0 108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7:05:20.5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1602 9498 0,'28'0'63,"0"0"-63,-1 0 16,1 0-16,0 0 0,-1 0 0,1 0 0,-1 0 15,1 0-15,0 0 0,-1 0 0,1 0 0,0 0 0,-1 0 16,28 0-16,-27 0 0,0 0 0,-1 0 0,1 0 0,-1 0 15,1 0-15,0 0 0,-1 0 0,1 0 0,0 0 0,-1 0 0,1-28 16,-1 28-16,29 0 0,-1 0 0,-27 0 0,-1 0 0,1 0 0,27 0 16,-27 0-16,27 0 0,-27 0 0,27 0 0,-28 0 15,1 0-15,27 0 0,-27 0 0,0 0 0,-1 0 0,-27-28 16,55 28-16,-27 0 0,0 0 0,-1 0 0,1 0 16,0 0-16,-1 0 0,1 0 15,-1 0-15,-27-27 125,28 27-47,0 0-62,-1 0-16,1 0 0,0 0 16,-1 0-16,1 0 0,27 0 0,-27 0 0,-1 0 0,1 0 0,0 0 15,-1 0-15,28 0 0,1 0 0,-29-28 0,29 28 0,-1 0 16,-28 0-16,29 0 0,-1-27 0,-27 27 0,27 0 0,-28 0 0,29 0 0,-1 0 15,0 0-15,0 0 0,1 0 0,-1 0 0,0 0 0,28-28 0,-55 28 0,54 0 16,-54 0-16,55 0 0,0 0 0,-28 0 0,0 0 0,28 0 0,-28 0 0,1 0 16,27 0-16,-28 0 0,0 0 0,28 0 0,-55 0 0,82 0 0,-55 0 0,1-28 15,26 28-15,-26 0 0,-29 0 0,56 0 0,-28 0 0,1 0 0,-1-27 16,0 27-16,28 0 0,-28 0 0,1-28 0,-29 28 0,56 0 0,-55 0 0,27-27 16,28 27-16,-56 0 0,29 0 0,-1 0 0,-27 0 0,54 0 0,-54 0 0,27-28 15,-27 28-15,27 0 0,0-28 0,-27 28 0,27 0 0,-27 0 0,27 0 0,-27 0 16,-1 0-16,29 0 0,-1 0 0,-28 0 0,29 0 0,-1-27 0,0 27 15,-27 0-15,-1 0 0,1 0 0,27-28 0,-27 28 0,0 0 0,-1 0 16,28 0-16,-27 0 0,0 0 0,-1 0 0,1 0 0,27 0 0,-55-28 0,28 28 16,27 0-16,0 0 0,-27 0 0,27 0 0,-27 0 0,-1 0 15,1 0-15,0 0 0,-1 0 0,1 0 0,27 0 0,-27 0 16,-1 0-16,1 0 0,27 0 0,-27 0 16,0 0-16,-1 0 0,1 0 0,-1 0 0,1 0 15,0 0-15,-1 0 0,1 0 0,0 0 16,-1-27-16,1 27 0,-1 0 0,1 0 15,0 0-15,-1 0 0,1 0 16,0 0-16,-1 0 0,1 0 0,-1 0 16,1 0-16,0 0 0,-1 0 0,1 0 0,0 0 0,-1 0 15,1 0-15,27 0 0,-27 0 0,-1 0 16,1 0-16,0 0 0,-1 0 0,1 0 0,27 0 0,-27 0 0,27 0 16,-27 0-16,27 0 0,-28 0 0,29 0 0,-29 0 15,1 0-15,-1 0 0,1 0 0,0 0 0,-1 0 0,29 0 16,-29 0-16,1 0 0,-1 0 0,1 0 0,0 0 0,-1 0 0,29 0 15,-1 0-15,-28 0 0,29 0 0,-29 0 16,1 0-16,27 0 0,0 0 0,1 0 0,-29 0 16,29 0-16,-29 0 0,1 0 0,-1 0 0,1 0 0,27 0 0,-27 0 15,0 0-15,-1 0 0,1 0 0,27 0 0,0 0 0,-27 0 0,0 0 0,-1 0 16,28 0-16,1 0 0,-56-28 0,55 28 0,-27 0 0,27 0 0,0 0 16,-27 0-16,-1 0 0,1 0 0,27 0 0,-27 0 0,-1 0 0,29 0 0,-29 0 15,1 0-15,27 0 0,0 0 0,-27 0 0,0 0 0,-1 0 0,1 0 16,27 0-16,-27 0 0,27 0 0,-27 0 0,27 0 0,-27 0 15,-1 0-15,1 0 0,27 0 0,-27 0 0,-1 0 0,1 0 0,-1 0 16,1 0-16,27 0 0,1 0 0,-29 0 0,1 0 0,27 0 0,-27 0 16,27 0-16,-27 0 0,-1 0 0,1 0 0,27 0 0,-27 0 0,-1 0 15,29 0-15,-1 28 0,0-28 0,-27 0 0,27 0 0,0 0 16,0 0-16,1 0 0,-29 0 0,1 27 0,0-27 0,27 0 0,0 0 16,-27 0-16,-1 0 0,1 0 0,27 0 0,0 0 0,1 0 0,-29 0 15,1 0-15,27 0 0,-27 0 0,-1 0 0,1 0 0,27 0 0,-27 0 0,0 0 16,27 0-16,-28 0 0,1 0 0,27 0 0,1 0 0,-29 0 15,1 0-15,-1 0 0,1 0 0,0 0 0,27 0 0,0 0 0,0 0 16,-27 0-16,0 0 0,-1 0 0,1 0 0,0 0 0,-1 28 0,1-28 16,27 0-16,0 0 0,1 0 0,-29 0 0,28 0 0,-27 0 0,0 0 15,27 0-15,-28 0 0,29 0 0,-1 0 0,-27 0 0,27 0 0,-28 0 0,29 0 16,-1 0-16,-27 0 0,27 0 0,-28 0 0,29 0 0,-1 0 0,-27 0 0,27 0 16,-28 0-16,29 0 0,-1 0 0,-27 0 0,-1 0 0,1 0 0,27 0 15,0 0-15,-27 0 0,27 0 0,-27 0 0,27 0 0,0 0 0,-55-28 0,56 28 16,-1 0-16,-28 0 0,29 0 0,-29 0 0,1 0 0,27 0 0,-27 0 0,-1 0 15,29 0-15,-29 0 0,1 0 0,0 0 0,-1 0 0,28 0 0,1 0 16,-29 0-16,29 0 0,-29 0 0,28 0 0,1 0 16,-29 0-16,1 0 0,0 0 0,-1 0 0,1 0 0,27 0 0,-27 0 15,27 0-15,0 0 0,-27 0 0,-1 0 0,29 0 0,-1 0 16,0 0-16,0 0 0,-27 0 0,0 0 0,27 0 0,-28 0 16,1 0-16,27 28 0,1-28 0,-29 0 0,1 0 0,27 0 0,-27 0 15,-1 0-15,1 0 0,0 0 0,27 0 0,-28 0 0,29 0 0,-1 0 16,-27 0-16,-1 0 0,28 0 0,-27 0 0,0 0 0,27 0 0,0 0 15,-27 0-15,-1 0 0,29 0 0,-29 0 0,29 0 0,-29 0 0,1 0 16,27 0-16,-27 0 0,-1 0 0,29 0 0,-29 0 0,28 0 0,-27 0 0,27 0 16,-27 0-16,0 0 0,-1 0 0,1 0 0,27 0 0,0 0 0,-27 0 15,27 0-15,0 0 0,-27 0 0,0 0 0,-1 0 0,1 0 0,0 0 16,-1 0-16,1 0 0,27 0 0,-27 0 0,-1-28 0,1 28 16,27 0-16,-27 0 0,-1 0 0,1 0 0,0 0 15,27 0-15,-55-27 0,28 27 0,-1 0 0,1 0 0,-1 0 16,1 0-16,0 0 0,-1 0 0,1 0 0,-1 0 15,1-28-15,0 28 0,-1 0 0,1 0 0,27 0 16,-27 0-16,-1 0 0,1 0 0,0 0 0,-1 0 16,1 0-16,0 0 0,-1 0 0,1 0 0,-1 0 15,1 0-15,0 0 0,-1 0 0,1 0 0,0 0 16,-1 0-16,1 0 0,-1 0 0,1 0 0,27 0 16,-27 0-16,0 0 0,27 0 0,-28 0 0,29 0 0,-1 0 15,-27 0-15,-1 0 0,28 0 0,1 0 0,-29 0 0,1 0 16,0 0-16,-1 0 0,28 0 0,-27 0 0,27 0 0,1 0 0,-1 0 15,-28 0-15,29 0 0,-1 0 0,-27 0 0,-1 0 0,28 0 0,-27 0 16,27 0-16,-27 0 0,27 0 0,0 0 0,-27 0 0,27 0 0,-27 0 0,27 0 16,-27 0-16,-1 0 0,29 0 0,-29 0 0,1 0 0,0 0 0,-1 0 0,1 0 0,-1 0 15,1 0-15,0 0 0,-1 0 0,1 0 0,-1 0 0,1 0 16,0 0-16,-1 0 0,1 0 0,0 0 0,-1 0 16,1 0-16,-1 0 0,1 0 0,0 0 0,-1 0 0,1 0 0,0 0 15,-1 0-15,28 0 0,-27 0 0,0 0 0,-1 0 0,1 0 16,0 0-16,-1 0 0,1 0 0,-1 0 0,1 0 0,0 0 0,-1 0 0,1 0 15,0 0-15,-1 0 0,28 0 0,-27 0 0,0 0 0,-1 0 0,1 0 0,0 0 16,27 0-16,0 0 0,0 0 0,1 0 0,-1 28 16,0-28-16,0 0 0,-27 0 0,0 0 0,-1 0 0,1 0 15,27 0-15,-27 0 0,-1 0 0,1 0 0,0 0 0,-1 0 0,1 0 0,-1 0 0,29 0 16,-29 0-16,29 0 0,-29 27 0,1-27 0,-1 0 0,1 0 16,27 0-16,-27 0 0,0 0 0,-1 0 0,1 0 15,-1 0-15,1 0 0,0 0 0,-1 0 0,1 0 0,0 0 0,-1 0 16,28 0-16,-27 0 0,0 0 0,-1 0 0,1 0 0,0 0 15,-1 0-15,1 0 0,27 0 0,-27 0 0,27 0 16,-28 0-16,29 0 0,-29 0 0,29 0 0,-29 0 16,28 0-16,1 0 0,-29 0 0,1 0 0,0 0 0,-1 0 0,1 0 15,27 0-15,-27 0 0,-1 0 0,1 0 0,0 0 0,27 0 0,-28 0 16,29 0-16,-29 0 0,1 0 0,0 0 0,-1 0 0,1 0 0,-1 0 16,1 0-16,0 0 0,27 0 0,-27 0 0,-1 0 0,1 0 0,-1 0 15,1 0-15,0 0 0,-1 0 0,1 0 0,0 0 0,-1 0 16,1 0-16,-1 0 0,1 0 0,0 0 0,-1 0 15,1 0-15,0 0 0,-1 0 16,1 0-16,-1 0 0,1 0 0,0 0 16,-1 0-16,1 0 0,0 0 0,-1 0 15,-27 28-15,28-28 0,-1 0 0,1 0 0,0 0 16,-1 0-16,1 0 0,0 0 0,-1 0 16,1 0-16,-1 0 0,1 0 15,0 0-15,-1 0 78,1 0-62,0 28-16,-1-1 16,1-27-16,-1 0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06:35:05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13812 6985 0,'0'28'15,"0"-1"1,28-27 0,-28 28-16,0 0 0,0-1 0,27-27 0,-27 28 15,0-1-15,0 1 0,0 0 16,0-1-16,0 1 0,0 0 0,0-1 15,0 1-15,0-1 0,0 1 16,0 0-16,0-1 0,0 1 16,0-1-16,-27 1 15,27 0 1,-28-28-16,0 0 47,1 0-32,-1 0-15,28-28 0,0 0 16,0 1-16,0-1 0,0 1 0,-27-29 0,27 29 16,0-1-16</inkml:trace>
  <inkml:trace contextRef="#ctx0" brushRef="#br0" timeOffset="301.16">13840 6378 0,'0'27'78,"0"1"-62,0 0-16,0-1 0,0 1 0,0-1 0</inkml:trace>
  <inkml:trace contextRef="#ctx0" brushRef="#br0" timeOffset="642.94">14226 7178 0,'0'28'47,"0"0"-32,28-28 1,-28 27-1</inkml:trace>
  <inkml:trace contextRef="#ctx0" brushRef="#br0" timeOffset="947.92">14254 6654 0,'0'28'94,"0"-1"-94,0 1 0,0-1 15,0 1-15,0 0 0,28-1 0,-28 1 0,0-1 0,27 1 0</inkml:trace>
  <inkml:trace contextRef="#ctx0" brushRef="#br0" timeOffset="2135.98">14917 7040 0,'-28'0'62,"1"28"-46,-1-28-16,28 28 16,-27-1-16,27 1 0,-28-1 15,28 1-15,-28 0 16,28-1-16,0 1 15,0 0 1,0-1-16,28-27 16,-28 28-16,28-28 15,-28 27-15,27-27 0,1 0 0,-1 28 0,1-28 16,0 0-16,-1 0 0,1 0 16,0 0-1,-1 0 1,-27-28 15,0 1-31,0-1 0,0 1 0,0-1 16,0 0-16,0 1 0,0-1 15,0 0-15,0 1 0,-27-1 0,27 1 0,-28-1 16,28 0-16,0 1 0,-28 27 0,28-28 16,0 1-16,0 54 78,0 1-78,28-28 0,-28 27 0,0 1 15,28-28-15,-28 28 0,27-1 0,-27 1 0,0-1 16,28-27-16,-28 28 0,27-28 0,-27 28 16,0-1-16,28 1 0,0-28 15,-28 28-15,27-28 47</inkml:trace>
  <inkml:trace contextRef="#ctx0" brushRef="#br0" timeOffset="2544.5">14862 6599 0,'27'0'47,"1"0"-47,0 0 16,-1 0-16,1 0 0,0 27 0,-1-27 15,1 0-15,-28 28 16,27-28-16,1 0 0,0 0 15,-28 28 64</inkml:trace>
  <inkml:trace contextRef="#ctx0" brushRef="#br0" timeOffset="3791.57">14282 7151 0,'0'27'78,"0"1"-78,0 0 15,0-1 1,0 1-16,0 0 0,0-1 16,0 1-1,27-28 1</inkml:trace>
  <inkml:trace contextRef="#ctx0" brushRef="#br0" timeOffset="4927.45">14807 6682 0,'27'0'47,"1"0"-47,-1 0 31,1 0-31,0-28 31,-1 28-31,1-28 16,-28 1-16,28 27 0,-1 0 16,-27-28-16,28 28 31,-28-28 78,27 28-93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7:05:32.5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5193 10464 0,'-27'0'0,"-1"0"16,1 0-1,-1 0 1,0 0 47,28 28-48,0-1-15,0 1 16,0-1-16,0 1 15,-27 0-15,27-1 0,0 1 0,0-1 16,0 1-16,0 0 16,0-1-16,0 1 0,27-1 15,-27 1-15,0 0 0,28-28 0,-28 27 16,28-27-16,-1 28 0,1-1 0,-28 1 16,27-28-16,-27 28 0,28-28 0,0 0 0,-1 27 0,1 1 15,0-28-15,27 28 0,-28-28 0,-27 27 0,28-27 0,0 28 0,27-28 16,-27 0-16,-1 0 0,1 27 0,-1-27 0,1 0 15,0 28-15,-1-28 0,1 0 0,0 0 0,-1 0 16,1 28-16,-1-28 0,1 0 0,0 0 0,-1 0 0,1 0 16,0 0-16,-1 0 0,1 0 0,-1 0 0,1 0 0,0 0 15,-1 0-15,1 0 0,0 0 0,-1 0 0,1 0 16,-1 0-16,1 0 0,0 0 0,-1 0 0,1 0 16,0 0-16,-1 0 0,1 0 0,-1 0 0,1-28 15,0 28-15,-1 0 0,1-28 0,0 28 0,27 0 0,-28 0 16,1 0-16,27-27 0,1-1 0,-29 28 0,-27-27 15,28 27-15,-1 0 0,1 0 0,0 0 0,-28-28 0,27 28 0,1 0 16,0-28-16,-28 1 0,27 27 0,1 0 0,-1 0 0,1-28 16,0 28-16,-28-28 0,27 28 0,1 0 15,-1-27-15,1 27 0,-28-28 0,28 28 0,-28-27 16,27 27-16,1 0 0,-28-28 0,28 28 16,-28-28-16,27 1 0,-27-1 15,0 1-15,28 27 0,-28-28 16,0 0-16,0 1 0,0-1 15,0 1-15,0-1 16,0 0-16,0 1 0,0-1 16,0 1-16,-28 27 15,28-28-15,0 0 0,-27 28 16</inkml:trace>
  <inkml:trace contextRef="#ctx0" brushRef="#br0" timeOffset="2357.73">3205 6378 0,'27'0'62,"1"0"-62,-1 0 16,1 0-16,-28 27 16,28-27-16,-1 0 0,-27 28 0,28-28 0,0 0 15,-1 0-15,28 0 0,-27 28 0,27-28 16,-27 0-16,0 0 0,-1 27 0,1-27 0,-1 0 0,1 0 16,0 0-16,27 0 0,-55 28 0,55-28 0,-27 0 0,27 0 15,-27 0-15,-1 0 0,29 0 0,-29 0 0,1 0 0,27 0 0,-27 0 0,27 0 16,-27 0-16,27 0 0,0 0 0,-27 0 0,27 0 0,-27 0 0,-1 0 0,28 27 15,-27-27-15,27 0 0,-27 0 0,27 0 0,-27 0 0,27 0 0,0 0 16,-27 0-16,27 0 0,-27 0 0,-1 0 0,29 0 0,-29 0 0,28 0 0,1 28 16,-1-28-16,-27 0 0,27 0 0,0 0 0,0 0 0,-27 0 15,0 0-15,27 0 0,-28 0 0,1 0 0,27 0 0,-27 0 0,0 0 0,-1 0 16,28 0-16,-27 0 0,0 0 0,27 0 0,0 0 0,0 0 0,-27 0 16,0 0-16,-1 0 0,1 0 0,27 0 0,0 0 0,-27 0 15,0 0-15,27 0 0,0 0 0,-27 0 0,27 0 0,-27 0 16,27 0-16,-27 0 0,-1 0 0,1 0 0,-1 0 15,1 0-15,0 0 0,-1 0 0,1 0 0,0 0 0,27 0 16,-28 0-16,1 0 0,0 0 0,-1 0 0,1 0 16,0 0-16,-1 0 0,1 0 0,-1-28 0,1 28 15,0 0-15,-1 0 0,1 0 0,-1 0 0,1 0 16,0 0-16,-1 0 0,1 0 0,0 0 0,-1 0 16,1 0-16,-1 0 0,1 0 0,0 0 0,-1 0 15,1 0-15,0 0 0,-1 0 0,1 0 16,-1 0-16,1 0 0,0 0 0,-1 0 15,1 0-15,0 0 0,-1 0 0,1 0 0,-1 0 16,1 0-16,27 0 0,-27 0 0,0 0 0,-1 0 0,1 0 16,-1 0-16,1 0 0,0 0 0,-1 0 0,1 0 15,0 0-15,-1 0 0,1 0 0,-1 0 0,1 0 0,27 0 16,-27 0-16,0 0 0,-1 0 0,1 0 0,-1 0 16,1 0-16,0 0 0,-1 0 0,1 0 0,0 0 0,-1 0 15,1 0-15,-1 0 0,1 0 0,0 0 0,-1 0 0,1 0 16,0 0-16,-1 0 0,1 0 0,-1 0 0,1 0 15,0 0-15,-1 0 0,1 0 0,0 0 0,-1 0 16,1 0-16,-1 0 0,1 0 0,0 0 0,-1 0 0,1 0 16,0 0-16,-1 0 0,1 0 0,-28 28 0,27-28 0,1 0 0,0 0 15,-1 0-15,1 0 0,0 0 0,-1 0 0,1 0 0,-1 0 16,1 0-16,0 0 0,-1 0 0,1 0 0,0 0 16,-1 0-16,1 0 0,-1 0 0,1 0 15,0 0-15,-1 0 0,1 0 0,-1 0 0,1 0 16,0 0-16,-1 0 0,1 0 15,0 0-15,-1 0 0,1 0 0,-1 0 16,1 0-16,0 0 0,-1 0 16,1 0-16,0 0 0,-1 0 0,1 0 15,-1 0-15,1 0 0,0 0 0,-1-28 0,1 28 16,0 0-16,-1 0 0,1 0 0,-1 0 0,1 0 0,0 0 16,-1 0-16,1 0 0,0 0 0,-1 0 15,1 0-15,-1 0 0,1 0 0,0 0 0,-1 0 0,1 0 16,0 0-16,-1 0 0,1 0 0,-1 0 0,1 0 15,27 0-15,-27 0 0,0 0 0,-1 0 0,1 0 0,-1 0 16,1 0-16,0 0 0,-1 0 0,1 0 0,0 0 0,-1 0 16,1 0-16,-1 0 0,1 0 0,0 0 0,-1 0 15,1 0-15,0 0 0,-1 0 0,28 0 0,-27 0 0,0 0 16,-1 0-16,1 0 0,0 0 0,-1 0 0,28 0 0,-27 0 16,27 0-16,-27 0 0,27 0 0,0 0 0,1 0 15,-29 0-15,1 0 0,0 0 0,-1 0 0,1 0 0,27 0 0,0 0 16,-27 0-16,-1 0 0,29 0 0,-29 0 0,1 0 0,27 0 0,0 0 15,1 0-15,-29 0 0,1 0 0,27 0 0,0 0 16,-27 0-16,27 0 0,-27 0 0,0 0 0,-1 0 0,1 28 16,-1-28-16,1 0 0,0 0 0,-1 0 0,1 0 15,0 0-15,-1 0 0,1 0 16,-1 0-16,1 0 0,0 0 16,-1 0-16,1 0 15,0 0-15,-1 0 16,1 0-16,-1 0 0,1 0 15,0 0-15,-1 0 0,1 0 16,27 0-16,-27 0 16,-1 0-16,-27 28 0,28-28 0,0 0 0,-1 0 15,1 0-15,0 0 0,-1 0 16,1 0-16,-1 0 0,1 0 16,0 0-16,-1 0 15,1 0 1,-28 27-1</inkml:trace>
  <inkml:trace contextRef="#ctx0" brushRef="#br0" timeOffset="3795.87">28038 15019 0,'28'0'78,"0"0"-78,-1 0 0,1 0 0,-28-27 0,27 27 16,1 0-16,0-28 0,-1 28 0,1 0 16,-28-27-16,28 27 0,-1 0 0,1 0 0,-1 0 15,-27-28-15,28 28 0,0 0 0,-28-28 0,27 28 16,1 0-16,0 0 0,-28-27 15,27 27-15,-27-28 0,28 28 16,-1-28-16,1 28 16,0 0-1,-28-27-15,27 27 32,-27-28-32</inkml:trace>
  <inkml:trace contextRef="#ctx0" brushRef="#br0" timeOffset="6291.79">13674 9580 0,'28'0'62,"-1"0"-62,1 0 0,-1 0 0,1 0 16,0 0-16,-1 0 0,1 0 0,0 0 0,-1 0 0,1 0 0,-1 28 16,1-28-16,0 0 0,-1 0 0,29 0 0,-29 0 0,1 0 0,27 0 15,-27 0-15,27 0 0,0 0 0,-27 0 0,27 0 0,-27 0 0,27 0 0,0 0 16,-27 0-16,27 0 0,-27 0 0,27 0 0,28 0 0,-56 0 0,56 0 0,-27 0 15,-1 0-15,0 0 0,-27 0 0,55 0 0,-28 0 0,28 0 0,-28 0 0,28 0 16,-56 0-16,29 0 0,26 0 0,-54 0 0,55 0 0,-28 0 0,0 0 0,28 0 16,-27 0-16,-1 0 0,28 0 0,-56 0 0,56 0 0,0 0 0,-28 0 0,1 0 15,26 0-15,-54 0 0,55 0 0,-55 0 0,137 0 0,-137 0 16,27-28-16,28 28 0,-55 0 0,55 0 0,-28 0 0,0 0 0,0 0 0,1-27 16,-29 27-16,56 0 0,-28 0 0,1 0 0,-29 0 0,56 0 0,-55 0 15,27 0-15,0 0 0,0 0 0,1 0 0,-29 0 0,1 0 0,-1 0 16,29 0-16,-1 0 0,0 0 0,-27 0 0,-28-28 0,55 28 0,-27 0 15,27 0-15,-27 0 0,27 0 0,-28 0 16,1 0-16,0 0 0,-1 0 0,1 0 0,0 0 0,-1 0 0,1 0 16,-1 0-16,1 0 0,0 0 0,-1 0 0,1 0 15,0 0-15,-1 0 0,1 0 0,-1 0 0,1 0 0,0 0 16,-1 0-16,1 0 0,0 0 0,-1 0 16,1 0-16,-1 0 0,29 0 0,-29 0 15,1 0-15,27 0 0,-27 0 0,-1 0 0,1 0 16,0 0-16,-1 0 0,1 0 0,0 0 0,-1 0 0,1 0 15,-1 0-15,1 0 0,0 0 0,-1 0 0,1 0 16,0 0-16,-1 28 0,1-28 0,-1 0 16,1 0-16,0 0 15,-1 0 17,1 0-32,0 0 15,-1 0 1,1 0-16,-1 0 15,1 0-15,0 0 0,-1 0 16,1 0-16,0 0 0,-1 0 16,1 0-16,-1 0 0,1 0 15,0 0-15,-1 0 16,1 0-16,0 0 16,-1 0-16,1 0 15,-1 0-15,1 0 0,0 0 0,-1 0 16,1 0-16,27 0 0,0 0 0,-27 0 15,0 0-15,-1 0 0,1 0 0,-1 0 0,29 0 0,-29 0 16,1 0-16,0 0 0,-1 0 0,1 0 0,-1 0 0,1 0 16,0-28-16,-1 28 0,1 0 0,0 0 0,-1 0 0,1 0 0,-1 0 15,1 0-15,0 0 0,-1 0 0,1 0 0,0 0 16,-1 0-16,1 0 0,27 0 0,-27 0 0,-1 0 0,1 0 16,0 0-16,-1 0 0,1 0 0,-1 0 0,1 0 0,0 0 15,27 0-15,-27 0 0,-1 0 0,1 0 16,-1 0-16,1 0 0,0 0 0,-1 0 0,1 0 15,0 0-15,-1 0 0,1 0 0,-1 0 0,1 0 0,0 0 0,-1 0 16,1 0-16,0 0 0,-1-27 0,1 27 0,-1 0 16,1 0-16,0 0 0,-1 0 0,1 0 0,0 0 15,-1 0-15,1 0 0,-1 0 16,1 0-16,0 0 0,-1 0 0,1 0 16,0 0-16,-1 0 0,1 0 0,-1 0 15,1 0-15,0 0 0,-1 0 16,1 0-16,0 0 0,-1 0 0,1 0 0,-1 0 15,1 0-15,0 0 0,-1 0 0,1 0 0,0 0 0,-1 0 16,1 0-16,-1 0 0,29 0 0,-29 0 0,1 0 16,-1 0-16,1 0 0,27 0 0,-27 0 0,0 0 0,-1 0 15,1 0-15,-1 0 0,1 0 0,27 0 0,-27 0 16,0 0-16,-1 0 0,1 0 0,-1 0 0,1 0 0,0 0 16,-1 0-16,1 0 0,0 0 0,27 0 0,-28 0 0,1 0 15,0 0-15,-1 0 0,1 0 0,0 0 0,-1 0 16,1 0-16,-1 0 0,1 0 0,0 0 0,-1 0 15,1 0-15,0 0 0,-1 0 0,1 0 0,-1 0 0,1 0 0,0 0 16,-1 0-16,29 0 0,-29 0 0,1 0 0,-1 0 0,1 0 16,0 0-16,27 0 0,-27 0 0,-1 0 0,1 0 0,-1 0 15,1 0-15,0 0 0,-1 0 0,29 0 0,-29 0 0,1 0 16,27 0-16,-27 0 0,-1 0 0,1 0 0,27 0 0,0 0 16,-27 27-16,0-27 0,27 0 0,0 0 0,-27 0 15,-1 0-15,1 0 0,0 0 0,-1 0 0,1 0 0,0 0 0,-1 0 0,1 28 16,-1-28-16,1 0 0,0 0 0,-1 0 0,1 0 0,27 0 15,-27 27-15,-1-27 0,1 0 0,27 0 0,-27 0 0,27 0 16,-27 0-16,-1 0 0,1 0 0,0 0 0,-1 0 16,1 28-16,-1-28 0,1 0 0,0 0 0,-1 0 0,1 0 15,0 0-15,-1 0 0,1 0 0,-1 0 16,1 0-16,0 0 0,-1 0 0,1 0 0,0 0 0,-1 0 16,1 0-16,27 0 0,-27 0 0,-1 0 0,1 0 15,0 28-15,-1-28 0,1 0 0,-1 0 0,1 0 0,0 0 0,-1 0 16,1 0-16,27 0 0,-27 0 0,-1 0 0,1 0 0,0 0 15,-1 0-15,1 0 0,27 0 0,-27 0 0,-1 0 0,1 0 16,0 0-16,-1 0 0,1 0 0,0 0 0,-1 0 16,1 0-16,27 0 0,-27 0 15,-1 0-15,1 0 0,0 0 0,-1 0 16,1 0-16,-1 0 0,1 0 16,0 0-16,-1 0 15,1 0-15,-28-28 0,28 28 16,-1 0-16,1 0 0,-1 0 15,1 0-15,0 0 16,-1-28-16,1 28 0,0 0 0,-1 0 0,28 0 16,-27 0-16,0 0 0,-1 0 0,1 0 15,0 0-15,-1 0 0,1 0 0,-1 0 16,1 0-16,0 0 0,-1 0 0,1 0 0,-1 0 16,1 0-16,0 0 0,-1 0 0,1 0 0,0 0 15,-1 0-15,1 0 0,-1 0 16,1 0-16,0 0 0,-1 0 0,-27-27 0,28 27 15,0 0-15,-1 0 0,1 0 16,-1 0-16,1 0 0,0 0 16,-1 0-16,1 0 0,0 0 15,-1 0-15,1 0 16,-1 0-16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06:44:40.7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19138 10583 0,'0'18'46,"18"0"-30,-1-18-16,1 17 0,0-17 16,-1 0-16,1 0 0,0 18 0,-1-18 15,1 18-15,0-18 0,-1 0 0,1 0 0,-1 17 16,1-17-16,0 18 0,-1-18 0,1 0 0,-18 17 0,18-17 0,17 0 16,-17 0-16,-1 0 0,1 0 0,-18 18 0,18-18 15,-1 0-15,1 0 0,-1 18 0,1-18 0,0 0 16,-1 0-16,1 0 0,0 0 0,-1 0 0,1 17 15,0-17-15,-1 0 0,1 0 0,-1 0 16,36 18-16,-35-18 0,0 0 16,-1 0-16,1 0 0,0 0 0,-18 18 0,17-18 0,1 0 15,17 0-15,-17 0 0,-1 0 0,1 0 0,0 0 16,17 0-16,-17 0 0,-1 0 0,1 0 0,0 0 16,-1 0-16,1 0 0,-1 0 0,1 0 15,17 0-15,-17 0 0,0 0 0,-1 0 0,1 0 0,0 0 16,-1 0-16,1 0 0,-1 0 0,1 0 0,0 0 15,-1 0-15,1 0 0,0 0 0,-1 0 0,1 0 16,0 0-16,-1 0 0,1 0 0,-1 0 0,1 0 0,0 0 16,-1 0-16,1 0 0,0 0 0,-1 0 15,1 17-15,0-17 0,-1 0 0,1 0 0,0 0 16,-1 0-16,1 0 0,-1 0 0,19 0 16,-19 0-16,1 0 0,0 0 0,-1 0 0,19 0 15,-19 0-15,1 0 0,-1 0 0,1 0 16,0 0-16,-1 18 0,1-18 0,0 0 0,-1 0 0,1 0 15,0 0-15,-1 0 0,18 0 0,1 0 0,-19 0 16,1 0-16,0 0 0,-1 0 0,1 0 0,0 0 16,-1 0-16,1 0 0,0 0 0,-1 0 0,1 0 15,-1 18-15,1-18 0,0 0 0,-1 0 0,1 0 16,0 0-16,-1 0 0,19 0 0,-19 0 16,1 0-16,-1 0 0,1 0 0,0 0 0,-1 0 0,19 0 15,-19 0-15,1 0 0,0 0 0,-1 0 0,1 0 0,-1 0 16,1 0-16,0 0 0,17 0 0,-17 0 0,17 0 0,-17 0 15,17 0-15,-17 0 0,17 0 0,0 0 0,0 0 16,-17 0-16,0 0 0,-1 0 0,1 0 0,0 0 0,17 0 16,-35 17-16,35-17 0,-17 0 0,-1 0 0,1 0 0,0 0 0,17 0 0,-17 0 15,-1 0-15,18 0 0,-17 0 0,17 0 0,-17 0 0,0 0 0,-1 0 16,19 0-16,-19 0 0,1 0 0,17 0 0,-17 0 0,-1 0 0,19 0 0,-1 0 16,0 18-16,1-18 0,-19 0 0,1 0 0,17 0 0,0 0 15,-17 0-15,0 0 0,-1 0 0,1 0 0,0 0 0,17 0 0,0 0 16,-17 0-16,-1 0 0,1 0 0,0 0 0,-1 0 0,1 0 15,0 0-15,17 0 0,0 0 0,-17 0 0,-1 0 0,1 0 0,0 0 16,-1 0-16,19 0 0,-1 0 0,-17 0 0,-1 0 0,18 0 0,1 0 16,-19 0-16,1 0 0,17 0 0,-17 0 0,0 0 0,-1 0 0,1 0 15,17 0-15,18 0 0,-18 0 0,-17 0 0,0 0 16,-1 0-16,19 0 0,-1 0 0,-18 0 0,1 0 0,0 0 0,-1 0 0,1 0 16,0 0-16,-1 0 0,1 0 0,0 0 0,-1 0 0,1 0 0,-1 0 15,19 0-15,-19 0 0,1 0 0,0 0 0,-1 0 16,1 0-16,0 0 0,-1 0 0,1 0 0,-1 0 0,1 0 15,0 0-15,-1 0 0,1 0 0,0 0 0,-1 0 16,1 0-16,0 0 0,-1 0 0,1 0 0,0 0 16,-1 0-16,1 0 0,-1 0 0,1 0 15,0 0-15,17 0 0,-17 0 0,-1 0 16,-17 17-16,36-17 0,-19 0 0,1 0 16,-1 0-16,1 0 0,0 0 0,-1 0 0,1 0 15,0 18-15,-1-18 0,1 0 0,0 0 0,-1 0 0,1 0 16,-1 0-16,1 0 0,0 0 0,-1 18 0,1-18 15,0 0-15,-1 0 0,19 0 0,-1 0 16,-17 0-16,-1 0 0,1 0 0,17 0 0,-17 0 16,-1 0-16,1 0 0,0 0 0,-1 0 0,19 0 15,-19 0-15,1 0 0,-1 0 0,1 0 16,17 0-16,-17 0 0,0 0 0,-1 0 16,1 0-16,0 0 0,-1 0 0,1 0 0,-1 0 15,54 0-15,-53 0 0,17 0 0,-17 0 16,17 0-16,0 0 0,0 0 0,1 0 0,-1 0 15,0 0-15,1 0 0,-19 0 0,54-18 16,-54 18-16,1 0 0,17 0 0,-17 0 0,17 0 0,-17 0 0,17 0 0,0 0 16,1 0-16,-19 0 0,19 0 0,-19 0 0,1 0 0,17 0 0,-17 0 15,17-18-15,0 18 0,18 0 0,-35 0 0,0 0 0,-1 0 0,1 0 16,17 0-16,-17 0 0,17 0 0,-17 0 0,-1 0 0,19-17 0,-1 17 0,-18 0 16,19 0-16,-1 0 0,0 0 0,-17 0 0,0 0 0,-1 0 0,19 0 15,-1 0-15,0 0 0,-17 0 0,-1 0 0,19 0 0,-19 0 0,1 0 16,0 0-16,17 0 0,-18 0 0,1 0 0,17 0 0,-17 0 0,0 0 15,-1 0-15,19 0 0,-19 0 0,1 0 0,-1 0 0,19 0 0,34 0 16,-52 0-16,17 0 0,1 0 0,-1 0 0,0 0 16,-17 0-16,-1 0 0,1 0 0,0 0 0,-1 0 0,19 0 0,69 0 15,-52 0 1,-17 0-16,-1 0 0,-18 0 0,19 0 0,-19 0 0,19 0 16,-19 0-16,1 0 0,0 0 0,-1 0 0,1 0 0,0 0 15,-1 0-15,1 0 0,-1 0 0,19 0 0,-19 0 0,1 0 16,0 0-16,-1 0 0,1 0 0,0 0 0,-1 0 0,1 0 0,-1 0 15,1 0-15,0 0 0,-1 0 0,1 0 0,0 0 0,-1 0 16,1 0-16,17 0 0,-17 0 0,-1 0 16,1 0-16,17 0 0,-17 0 0,0 0 0,-1 0 0,1 0 15,17 0-15,-17 0 0,17 0 0,0 0 16,-17 0-16,0 0 0,-1 0 0,1 0 0,0 0 0,-1 0 0,1 0 16,0 0-16,-1 0 0,1 0 0,-1 0 0,19 0 0,-19 0 0,1 0 15,0 0-15,-1 0 0,1 0 0,0 0 0,-1 0 16,1 0-16,-1 0 0,1 0 0,0 0 0,-1 0 15,1 0-15,0 0 0,-1 0 0,1 0 16,0 0-16,-1 0 0,1 0 16,0 0-16,-1 0 0,1 0 0,-1 0 15,1 0-15,0 0 0,-1 0 0,1 0 0,0 0 0,17 0 16,0 0-16,-17 0 0,17 0 0,-17 0 16,-1 0-16,1 0 0,0 0 0,-1 0 0,1 0 0,0 0 0,-1 0 0,1 0 15,-1 0-15,1 0 0,0 0 0,35 0 0,-36 0 16,19 0-16,-19 0 0,1 0 0,0 0 15,-1 0-15,1 0 0,-1 0 0,1 17 0,0-17 16,-1 0-16,1 0 0,0 0 0,-1 0 16,1 0-16,0 0 0,-1 0 0,1 0 15,-1 0-15,1 18 0,0-18 0,-1 0 0,19 0 16,-19 0-16,1 0 0,0 0 0,-1 0 0,1 0 16,-1 0-16,1 0 0,0 0 0,-1 0 0,1 0 15,0 0-15,-1 0 0,1 0 0,0 0 0,-1 0 0,1 0 16,0 0-16,-1 0 0,1 0 0,-1 0 0,1 0 0,17 0 15,-17 0-15,0-18 0,-1 18 0,1 0 16,0 0-16,-1 0 0,1 0 0,-1 0 0,1 0 16,0 0-16,-1 0 0,1 0 0,0 0 15,-1 0-15,1 0 0,0 0 0,-1 0 16,1 0-16,-1 0 0,1 0 0,0 0 16,-1 0-16,1 0 0,-18-17 0,18 17 0,-1 0 15,1 0-15,0 0 0,-1 0 0,1 0 16,0 0-16,-1-18 0,1 18 0,-1 0 15,1 0-15,0 0 0,-1 0 0,1 0 0,0 0 16,-1 0-16,1-17 0,0 17 0,-1 0 0,-17-18 16,35 18-16,-17 0 0,0-18 0,-1 18 0,1 0 15,0 0-15,-1 0 0,1 0 0,0-17 16,-1 17-16,1 0 0,-1 0 0,1 0 16,0 0-16,-18-18 0,17 18 0,1 0 0,0 0 15,-1 0-15,1 0 0,0 0 16,-18-18-16,17 18 0,1 0 0,0 0 0,-1 0 0,1 0 15,17 0-15,-17-17 0,-1 17 16,1-18-16,17 18 0,-17 0 0,0 0 16,-1 0-16,1 0 0,-1 0 0,1 0 0,0 0 15,-18-18-15,17 18 0,1 0 16,0 0-16,-1 0 0,1 0 16,0 0-16,-18-17 15,17 17-15,1 0 0,-1 0 0,1 0 16,0 0-16,-1 0 15,1 0-15,0 0 0,-1 0 16,1-18 0,0 18-1,-1 0-15,1-17 0,0 17 16,-1 0-16,1 0 0,-1 0 16,1 0-16,0 0 0,-1 0 0,1 0 15,0 0-15,-1 0 0,1 0 0,0 0 16,-1 0-16,1-18 0,-1 18 15,1 0-15,0 0 16,-1 0 0,1 0-1,0 0 32,-18-18-47,17 18 16,1 0-1,0 0 1,-1 0 0,-17-17-16,18 17 15,-1 0 1,1 0-16,0 0 16,-1 0-1,-17-18-15,18 18 94,0 0 31,-18-18-78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7:12:40.8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1823 8642 0,'0'27'0,"28"-27"16,0 0-16,-1 0 0,-27 28 15,28-28-15,0 28 0,-1-28 0,1 0 16,-1 0 0,1 0-16,0 0 0,-28 27 15,27-27-15,1 0 0,-1 0 0,1 0 0,0 0 16,-1 0-16,29 0 0,-29 0 0,1 28 16,-1-28-16,1 0 0,0 0 0,-1 0 0,1 0 15,0 0-15,-1 0 0,1 0 0,-1 0 0,1 0 0,0 0 16,-1 0-16,1 0 0,27 27 0,0-27 0,-27 0 0,27 0 0,-27 0 15,27 0-15,-27 0 0,27 0 0,-27 0 0,27 0 0,-27 0 0,-1 0 16,28 0-16,1 0 0,-29 0 0,56 0 0,-55 0 0,27 0 0,0 0 0,-27 0 16,27 28-16,28-28 0,-55 0 0,27 0 0,-27 0 0,27 0 0,0 0 0,0 0 15,1 0-15,-29 0 0,28 0 0,1 0 0,-29 0 0,56 0 0,-28 0 0,-27 0 16,27 0-16,-27 0 0,27 0 0,28 0 0,-55 0 0,27 0 0,-28 0 16,29 0-16,-1 0 0,-27 0 0,27 0 0,-28 0 0,29 0 0,-1 0 0,-27 0 15,27 0-15,-28 0 0,56 0 0,-55 0 0,0 0 0,27 0 0,-28 0 0,29 0 16,-1 0-16,0 0 0,-27 0 0,27 0 0,-27 0 0,-1 0 0,29 0 15,-1 0-15,0 28 0,-27-28 0,-1 0 0,29 0 0,-29 0 0,28 0 16,-27 0-16,0 0 0,27 0 0,-27 0 0,27 0 0,-28 0 0,1 0 16,0 0-16,-1 0 0,29 0 0,-1 27 0,-28-27 0,1 0 0,0 0 0,27 0 15,0 0-15,0 0 0,-27 0 0,0 28 0,27-28 0,0 0 16,0 0-16,-27 0 0,0 0 0,-1 0 0,29 0 0,-29 0 0,1 0 0,-1 0 16,1 0-16,27 27 0,-27-27 0,-1 0 0,1 0 0,27 0 0,-27 0 0,0 28 15,-1-28-15,1 0 0,27 0 0,-55 28 0,28-28 0,27 0 0,-27 0 0,-1 0 16,1 27-16,-1-27 0,29 0 0,-29 0 0,29 0 0,-29 0 15,1 0-15,-1 0 0,1 0 0,0 0 0,-1 0 0,29 0 0,-29 0 0,1 0 16,-1 0-16,1 0 0,0 0 0,27 0 0,-27 0 0,-1 0 0,1 0 0,27 0 16,-27 0-16,-1 0 0,1 0 0,0 0 0,-1 0 0,1 0 15,-1 0-15,29 0 0,-29 0 0,1 0 0,27 0 16,-27 0-16,-1 0 0,29 0 0,-29 0 0,1 0 0,0 0 16,-1 0-16,1 0 0,-1 0 0,1 0 0,0 0 15,-1 0-15,1 0 0,0 0 0,-1 0 0,1 0 0,-1 0 16,1 0-16,27 0 0,-27 0 0,0 0 0,-1 0 0,28 0 15,-27 0-15,0 0 0,-1 0 0,1 0 0,0 0 0,-1 0 0,1 0 16,27 0-16,-27 0 0,-1 0 0,29 0 0,-1 0 0,-28 0 0,1 0 16,27 0-16,0 0 0,-27 0 0,0 0 0,27-27 0,0 27 15,0 0-15,1 0 0,-29 0 0,1 0 0,27-28 0,0 28 16,-27 0-16,0 0 0,27 0 0,-27 0 0,-1 0 0,1 0 0,-1 0 16,1-28-16,0 28 0,-1 0 0,29 0 0,-1 0 0,-28 0 0,1 0 15,0 0-15,-1 0 0,1 0 0,27 0 0,0 0 0,-27 0 16,27 0-16,-55-27 0,28 27 0,27 0 0,-27 0 0,27 0 0,-27 0 15,-1 0-15,1 0 0,0 0 0,-1 0 0,1 0 0,-1 0 16,1 0-16,27-28 0,-27 28 0,0 0 0,-1 0 0,1 0 16,-1 0-16,1 0 0,27 0 0,-27 0 0,0 0 0,27 0 15,-28 0-15,1 0 0,0 0 0,-1 0 0,1 0 0,27 0 16,-27-27-16,27 27 0,-27 0 0,-1 0 0,1 0 0,0 0 16,-1 0-16,1 0 0,-1 0 0,1 0 0,0 0 0,27 0 15,0 0-15,-27 0 0,-1 0 0,29 0 16,-29 0-16,1 0 0,-1 0 0,1 0 0,0 0 0,-1 0 0,1 0 15,0 0-15,-1 0 0,28 0 0,-27 0 0,0 0 0,-1 0 16,1 0-16,0 0 0,-1 0 0,1 0 0,-1 0 0,1 0 0,0 0 0,-1 0 16,1 0-16,0 0 0,-1 0 0,1 0 0,-1 0 0,1-28 15,0 28-15,-1 0 0,1 0 0,0 0 0,27 0 0,-55-28 0,27 28 16,1 0-16,27 0 0,-27 0 0,0 0 0,27 0 0,-28-27 16,1 27-16,0 0 0,-1 0 0,1 0 0,0 0 15,-1 0-15,1 0 0,-1 0 0,1 0 0,0 0 0,-1 0 16,1 0-16,0 0 0,-1 0 0,1 0 0,-1 0 15,1 0-15,0 0 0,-1 0 0,1 0 16,0 0-16,-1 0 0,1 0 0,-1 0 16,1 0-16,0 27 0,-1-27 0,1 0 15,0 0-15,-28 28 0,27-28 0,1 0 0,-1 0 16,1 0-16,0 0 0,-1 0 0,1 0 16,0 0-16,-1 0 0,1 28 0,-1-28 15,1 0-15,0 0 0,-1 0 16,1 0-16,0 0 0,-1 0 15,1 0-15,-1 0 16,1 0-16,0 0 16,-1 0-16,1 0 15,-1 0 1,1 0-16,0 27 16,-1-27-16,1 0 15,0 0-15,-28 28 0,27-28 16,1 0-16,-1 27 0,1-27 15,-28 28-15,28-28 0,-1 0 16,1 0-16,0 0 0,-1 0 16,1 0-16,-1 0 15,1 0-15,0 0 0,-1 0 16,1 0-16,0 0 0,-1 0 16,1 0-16,-1 0 15,1 0-15,0 28 0,-1-28 16,1 0 31,0 0-32,-1 0-15,1 0 16,-1 0-16,1 0 16,0 0-16,-1 0 0,-27-28 0,28 28 0,0 0 0</inkml:trace>
  <inkml:trace contextRef="#ctx0" brushRef="#br0" timeOffset="2181.98">22016 12341 0,'-27'0'78,"-1"0"-78,0 28 16,1-28-16,-1 0 0,1 0 0,-1 0 15,0 0-15,1 0 0,-1 0 0,28 28 16,-28-28-16,1 0 0,-1 0 0,1 0 0,-1 0 0,0 0 16,1 0-16,-1 0 15,0 0-15,1 0 16,-1 0-16,1 0 0,-1 0 15,0 0-15,1 0 0,-1 0 16,0 0-16,1 0 16,-1 0-1,28-28 32,-27 0-47,27 1 16,0-1-16,0 0 0,0 1 15,0-1-15,0 1 0,0-1 16,0 0-16,0 1 0,0-1 0,0 1 16,0-1-16,0 0 15,27 28-15,-27-27 0,28 27 78,-28 27-78,27 1 16,1-28-16</inkml:trace>
  <inkml:trace contextRef="#ctx0" brushRef="#br0" timeOffset="2493.92">21436 12369 0,'28'28'16,"-28"-1"-16,27-27 62,1 0-46,-28 28-16,28-1 16,-1-27-16,-27 28 15,28-28-15,-28 28 0,28-28 16,-1 27-16,1 1 0,-1-28 16,-27 27-16,28-27 0,0 28 0</inkml:trace>
  <inkml:trace contextRef="#ctx0" brushRef="#br0" timeOffset="4385.71">25497 10630 0,'0'27'31,"28"-27"-31,-28 28 16,27-28-16,1 0 0,-1 0 0,1 0 0,0 0 15,-28 27-15,27-27 0,1 0 0,0 0 0,-1 0 0,1 0 16,-1 0-16,1 0 0,0 0 0,-1 0 15,-27 28-15,28-28 0,0 0 0,-1 0 0,1 0 0,-1 0 16,1 0-16,0 0 0,-1 0 0,1 0 16,-1 0-16,1 0 0,-28 28 0,28-28 0,-1 0 15,1 0-15,0 0 0,-1 0 0,1 27 16,-1-27-16,1 0 0,27 0 16,-27 0-16,27 28 0,-27-28 0,-1 0 15,1 0-15,0 0 0,-1 0 0,1 0 0,0 0 0,-1 0 16,1 0-16,27 0 0,-27 0 0,27 0 0,-27 0 15,-1 0-15,1 0 0,-1 0 0,29 0 0,-1 0 16,-27 0-16,-1 0 0,1 0 0,-1 0 16,1 0-16,0 0 0,-1 0 0,1 0 0,0 0 15,-1 0-15,1 0 0,-1 0 0,1 0 0,0 0 16,-1 0-16,1 0 0,0 0 16,-1 0-16,1 0 0,-1 0 0,1 27 0,0-27 0,-1 0 15,1 0-15,0 0 0,27 0 0,0 0 0,-27 0 16,-1 0-16,1 0 0,0 0 0,-1 0 0,28 0 0,-27 0 15,0 0-15,-1 0 0,29 0 0,-29 0 0,1 0 16,27 0-16,-27 0 0,27 0 0,-27 0 0,-1-27 0,1 27 16,-1 0-16,1 0 0,0 0 0,-1 0 0,1 0 15,-1 0-15,1 0 0,-28-28 0,55 28 0,-27 0 0,-28-27 0,28 27 16,-1 0-16,1 0 0,-1 0 0,1 0 0,0 0 16,-1 0-16,1 0 0,0 0 0,-1 0 0,1 0 15,-1 0-15,1 0 0,0 0 0,-1 0 0,1 0 16,0 0-16,-1 0 0,1 0 0,-1 0 0,1 0 15,0 0-15,-1 0 0,1 0 0,0 0 0,-1 0 16,1 0-16,-1 0 0,1 0 0,0 0 0,-1 0 16,1 0-16,0 0 0,-1 0 15,1 0-15,-1 0 0,1 0 16,0 0-16,-1 0 16,1 0-16,0 0 15,-1 0 1,1 0-16,-1 0 15,1 0 1,0 0-16,-1 0 0,1 0 16,0 0-16,-1 0 0,1 0 15,-1 0-15,1 0 0,0 0 16,-1 0-16,1 0 16,0 0-16,-1 0 0,1 0 0,-1 0 15,1 0-15,0 0 0,-1 0 16,1 0-16,0 0 0,-1 0 15,1 0-15,-1 0 0,1 0 0,0 0 16,-1 0-16,1 0 0,0 0 0,-1 0 16,1 0-16,-1 0 0,1 0 0,0 0 15,-1 0-15,1 0 0,0 0 0,-1 0 0,1 0 0,-1 0 16,1 0-16,0 27 0,-1-27 0,29 0 16,-29 0-16,1 0 0,-1 0 0,1 0 0,-28 28 0,28-28 0,-1 0 15,1 0-15,27 0 0,-27 0 16,-1 0-16,1 0 0,-28 27 0,28-27 0,-1 0 15,1 0-15,-1 0 0,1 0 16,0 0-16,-1 28 0,1-28 16,0 0-16,-1 0 0,1 0 0,-1 0 15,1 0-15,0 0 0,-1 0 16,1 0-16,-28 28 0,28-28 16,-1 0-16,-27 27 0,28-27 0,-1 0 15</inkml:trace>
  <inkml:trace contextRef="#ctx0" brushRef="#br0" timeOffset="6740.7">912 12866 0,'27'0'171,"1"0"-171,0 0 0,-1 0 0,1 0 16,0 0-16,-1 0 0,28 0 0,-27 0 0,0 0 16,-1 0-16,1 27 0,0-27 0,-1 0 0,28 0 0,-27 0 0,0 0 15,27 0-15,0 0 0,0 28 0,-27-28 0,27 0 0,-27 0 16,27 0-16,-27 0 0,-1 0 0,29 0 0,-29 0 0,29 0 0,-1 0 0,-28 0 16,29 0-16,-29 0 0,28 0 0,1 0 0,-29 0 0,29 0 0,-29 0 0,28 0 15,1 0-15,-29 0 0,29 0 0,-29 0 0,28 0 0,1 0 0,-29 0 0,29 0 16,-29 0-16,28 0 0,1 0 0,-29 0 0,1 0 0,0 0 0,27 0 0,0 0 15,-27 0-15,27 0 0,-27 0 0,-1 0 0,28-28 0,-27 28 0,0 0 16,27 0-16,0 0 0,0 0 0,-27 0 0,0-27 0,-1 27 0,29 0 16,-1 0-16,-28 0 0,1 0 0,0 0 0,-1 0 0,29-28 0,-29 28 0,1 0 15,-1 0-15,1 0 0,27 0 0,-27-27 0,0 27 0,27-28 0,0 28 16,-27 0-16,-1 0 0,29 0 0,-29 0 0,28 0 0,-27 0 16,0 0-16,-1 0 0,1-28 0,0 28 0,27 0 0,0 0 0,-27 0 15,27 0-15,0 0 0,-27 0 0,27 0 0,-27 0 16,27 0-16,-55-27 0,27 27 0,29 0 0,-1 0 0,-27 0 15,-1 0-15,28 0 0,-27 0 0,0 0 0,-1 0 0,29 0 16,-1 0-16,-28 0 0,1 0 0,27 0 0,-27 0 0,0 0 16,-1 0-16,1 0 0,27 0 0,-27 0 0,-1 0 0,1 0 15,27-28-15,-27 28 0,27 0 0,0 0 0,1 0 0,-29 0 16,1 0-16,-1 0 0,1 0 0,27 0 0,-27 0 0,0 0 0,-1 0 0,1 0 16,-1 0-16,1 0 0,0 0 0,-1 0 0,1 0 0,27 0 0,-27 0 0,-1 0 15,1 0-15,0 0 0,-1 0 0,1 0 0,0 0 0,27 0 0,-28 0 0,29 0 16,-1 0-16,0 0 0,-27 0 0,-1 0 0,1 0 0,0 0 15,-1 0-15,1-27 0,0 27 0,-1 0 0,1 0 0,-1 0 0,1 0 16,0 0-16,-1 0 0,1 0 0,-1 0 0,1 0 0,0 0 0,-1 0 16,29 0-16,-29 0 0,1 0 0,-1 0 0,1 0 0,0 0 15,-1 0-15,1 0 0,0 0 0,-1 0 0,1 0 16,-1 0-16,1 0 0,0 0 0,-1 0 0,1 0 0,0 0 16,-1 0-16,1 0 15,-1 0-15,1 0 0,0 0 16,-1 0-1,1 0 1,0 0-16,-1 0 16,1 0-16,-1 0 15,1 0-15,0 0 0,-1 0 16,1 0-16,0 0 0,-1 0 16,1 0-16,-1 0 0,1 0 0,0 0 0,-1 0 15,1 0-15,0 0 0,-1 0 0,1 0 0,-1 0 16,1 0-16,0 0 0,-1 0 0,1 0 15,0 0-15,-1 0 0,1 0 0,-1 0 0,1 0 16,0 0-16,-1 0 0,1 0 0,0 0 0,-1 0 16,1 0-16,-1 0 0,1 0 0,0 0 15,-1 0-15,1 0 0,0 0 16,-1 0-16,1 0 16,-1 0 93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06:45:13.5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10777 9860 0,'-17'0'31,"-1"0"-31,0 0 16,1 0-16,17 18 0,-18-18 0,1 0 0,17 17 15,-18-17-15,18 18 0,-18-18 0,18 18 0,-17-18 0,-1 0 16,18 17-16,-18-17 0,1 0 16,17 18-16,0 0 15,0-1-15,-18-17 0,18 18 0,-18-18 0,18 18 0,0-1 0,-17-17 16,17 18-16,-18-1 0,18 1 0,-18-18 0,18 18 16,0-1-16,0 1 0,0 0 0,-17-1 15,17 1-15,0 0 0,0-1 16,0 1-16,17-18 15,-17 17-15,18-17 0,0 0 16,-18 18-16,17-18 0,1 18 0,0-18 0,-1 0 16,1 0-16,0 0 15,-1 0-15,1 0 0,0 0 16,-1 0-16,1 0 0,-1 0 16,1 0-16,0-18 0,-1 0 15,1 18-15,0 0 0,-18-17 16,0-1-16,17 18 0,1 0 15,0 0-15,-18-17 16,0-1 0,0 0-16,0 1 15</inkml:trace>
  <inkml:trace contextRef="#ctx0" brushRef="#br0" timeOffset="1131.81">11042 9402 0,'18'17'32,"-18"1"-32,0-1 0,17-17 15,-17 18-15,0 0 0,0-1 0,0 1 16,0 17-16,0-17 0,0 0 0,0-1 15,0 1-15,0-1 0,0 1 0,0 0 0,0-1 0,0 1 16,0 0-16,0-1 0,0 1 0,0 0 0,0 17 16,0-18-16,0 89 15,0-88-15,0 0 0,0-1 0,0 1 16,18-18-16,-18 18 0,0-1 0,0 1 0,0-1 16,0 1-16,0 0 0,0-1 15,0 1-15,0 0 16,0-1 140,17-17-156,-17 18 0,18-18 0,-18 18 16,0-1-16,0 1 0,18-1 0,-18 1 15,0 0-15,17-18 0,-17 17 0,0 1 16,0 0 0,0-36 77,0 0-77,18 18-16,-18-17 0,0-1 0,18 0 16,-18 1-16,0-1 0,0 1 0,17 17 0,-17-18 15,0 0-15,0 1 0,0-1 0,0 0 16,18 18-16,-18-17 0,0-1 0,0 0 15,0 1-15,0-1 0,0 1 16,18 17 0,-18-18-16,0 0 15,17 18 32,1 0-47,0 0 16,-1 0-1,1 18-15,-18 0 0,0-1 16,17-17-16,-17 18 0,18-1 16,-18 1-16,0 0 0,18-1 0,-18 1 0,0 0 15,17-1-15,-17 1 0,0 0 16,18-1-16,-18 1 0,0-1 16,0 1-16,0 0 15,18-18-15,-18 17 0,0 1 16,17-18-16,1 0 47,-18-18-32,0 1-15</inkml:trace>
  <inkml:trace contextRef="#ctx0" brushRef="#br0" timeOffset="2119.98">11536 10001 0,'0'18'16,"0"0"-1,17-18-15,-17 17 0,0 1 0,0-1 16,0 1-16,0 0 0,0-1 0,0 1 16,18-18-16,-18 18 0,0-1 0,18-17 0,-18 18 0,0 0 15,17-1-15,-17 1 0,0-1 0,0 1 0,0 0 16,18-18-16,-18 17 0,18-17 0,-18 18 15,0 0-15,0-1 0,17-17 0,1 18 16,0 0 0,-1-18 15,1 0-15,-18-18 15,17 18-31,-17-18 0,0 1 15,0-1-15,0 0 0,0 1 16,0-1-16,0 0 16,0 1-16,0-1 0,-17 18 0,17-17 15,-18-1-15,18-17 16,18 35 109,-18 17-109,17 1-16,-17 0 0,0-1 15,18-17-15,-18 18 16,18-1-16,-18 1 0,17-18 15,-17 18 1,18-1-16,0-17 16,17 0-16,0 0 0,1 0 15,-19 18-15,1-18 0,17 0 0,-17 0 0,-1 18 0,1-18 0,0 0 16,-1 0-16,1 0 0,0 0 0,-1 17 0,1-17 16,-1 0-16,1 0 0,0 0 15,-1 0-15,1 0 0,0 0 16,-1 0-1,-17-17-15,0-1 16,0 0 0,0 1-16,0-1 0,0 0 15</inkml:trace>
  <inkml:trace contextRef="#ctx0" brushRef="#br0" timeOffset="2907.63">11553 9684 0,'18'0'32,"0"0"-32,-1 0 0,1 0 15,0 0-15,-1 0 0,1 0 16,0 0-16,-1 0 0,1 0 0,-1 0 0,1 0 15,0 0-15,-1-18 0,1 18 16,0 0-16,-1 0 0,1 0 0,0 0 16,-1 0-16,1 0 0,0 0 15,-1 0-15,1 0 16,-1 0-16,1 0 16,0 0 93,-1 0-109,-17-18 0,0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06:45:54.1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2716 9313 0,'0'18'125,"0"0"-125,0-1 16,0 1-16,-17-18 15,17 18-15,-18-18 0,18 17 0,0 1 16,0-1-1,0 1-15,0 0 0,0-1 16,-18-17 0,18 18-16,-17 0 15,17-1-15,0 1 16,-18-18-16,18 18 16,0-1-16,0 1 15,0-1 1,-17-17-16,17 18 15,0 0-15,-18-1 16,18 1 0,0 0-16,0-1 15,0 1 17,0 0-32,0-36 125,0 0-125,0-17 15,0 17-15,0 1 16,18-1-16,-18 0 0,17 1 0,-17-1 15,0 1-15,18 17 0,-18-18 0,17 0 16,-17 1-16,0-1 0,18 18 0,-18-18 16,18 1-16,-1 17 0,-17-18 15,0 0-15</inkml:trace>
  <inkml:trace contextRef="#ctx0" brushRef="#br0" timeOffset="3632.2">2787 9419 0,'18'0'0,"-1"0"63,1 0-16,-18 18-32,0-1-15,0 1 16,0 0-16,0-1 16,0 1-16,0 0 0,0-1 15,0 1-15,0 0 0,0-1 16,0 1-16,0-1 16,0 1-16,0 0 15,-18-1 1,18 1-1,-17-18-15,17 18 16,0-36 78,0 0-94,0 1 0,17-1 15,-17 0-15,18 1 0,-18-1 16,0 1-16,0-1 0,17 18 0,-17-18 16,18 1-16,-18-1 0,18 18 15,-18-18-15,17 1 0,1 17 16,-18-18-16,18 18 31,-1 0 16,1 0-31,-18 18-16,18-18 15,-18 17-15,0 1 16,17-18-16,-17 18 0,0-1 16,18-17-16,-18 18 0,0 0 15,0-1-15,0 1 16,18-18-16,-18 17 15,0 1-15,0 0 141,17-18-125</inkml:trace>
  <inkml:trace contextRef="#ctx0" brushRef="#br0" timeOffset="4460.39">3193 9472 0,'-18'0'31,"0"0"-31,1 18 0,-1-1 0,18 1 16,0 0-16,0-1 15,-18-17-15,18 18 0,0 0 16,0-1-16,0 1 16,0-1-16,0 1 15,0 0-15,0-1 16,18-17 0,0 0-1,-1 0-15,1 0 16,0 0-1,-1 0-15,1 0 16,0 0 0,-1-35-1,-17 17 1,18 1 0,-18-1-16,0 1 0,0-1 15,0 0 1,0 1-16,0-1 15,0 0-15,-18 18 16,18-17 0,0 34 62,0 1-78,0 0 0,0-1 0,0 1 15,0 0-15,18-18 0,-18 17 0,0 1 16,0-1-16,17-17 0,-17 18 16,0 0-16,18-18 15,-18 17-15,18-17 63</inkml:trace>
  <inkml:trace contextRef="#ctx0" brushRef="#br0" timeOffset="4929.92">3404 9490 0,'18'0'16,"0"0"-1,-1 0 1,1 0-16,-18 17 16,0 1-16,0 0 15,0-1-15,17-17 0,-17 18 0,0 0 16,0-1 0,0 1-1,0-1-15,0 1 16,0 0-16,0-1 15</inkml:trace>
  <inkml:trace contextRef="#ctx0" brushRef="#br0" timeOffset="5373.13">3140 9243 0,'17'0'47,"-17"17"-31,0 1-16,18-18 15,-18 18-15,18-18 16,-18 17-16</inkml:trace>
  <inkml:trace contextRef="#ctx0" brushRef="#br0" timeOffset="6308.66">4163 9119 0,'0'18'31,"0"0"-31,17-18 0,-17 17 0,0 1 16,18-18-16,-18 17 0,0 1 0,0 0 0,18-18 0,-18 17 0,17 1 15,-17 0-15,0-1 0,18 1 0,-18 0 0,0-1 0,18 1 16,-18 0-16,0-1 0,17-17 0,-17 18 0,0-1 0,0 1 16,0 0-16,0-1 0,18-17 0,-18 18 0,0 0 15,0-1-15,0 1 0,0 0 16,18-18-16,-18-18 94,-18 18-94,18-18 0,-18 18 0,18-17 15,-17 17-15,-1-18 0,0 18 16,18-18-16,-17 18 0,-1 0 16,18-17-16,-18 17 15,1 0 16,-1 17-15,0-17-16,18 18 16,-17-18-16,17 18 0,-18-1 0,1-17 15,17 18-15,0 0 0,-18-18 0,0 17 16,18 1-16,0-1 0,0 1 16,0 0 15,18-18-16,0 0 1,-1 0 0,1 0-1,-1 0-15,1 0 16,-18-18-16,18 18 0,-1-18 16,1 18-16</inkml:trace>
  <inkml:trace contextRef="#ctx0" brushRef="#br0" timeOffset="7032.53">4533 9437 0,'-35'35'15,"35"-17"-15,0-1 16,-18-17-16,18 18 0,0 0 16,0-1-16,0 1 15,-17-18-15,17 18 0,0-1 16,0 1 15,17-18-31,1 0 16,0 0-1,-1 0-15,-17 17 0,18-17 16,-1 0-16,1 0 16,-18-17-16,0-1 0,18 18 15,-1 0-15,-17-17 0,0-1 16,0 0-16,0 1 16,0-1-16,0 0 15,0 1-15,0-1 16,0 0-1,0 1 1,0 34 47,0 1-63,18-18 0,-18 18 0,18-18 0,-18 17 15,17-17-15,-17 18 0,0 0 0,0-1 16,18-17-16,0 0 15,-18 18-15,0 0 16,17-18-16</inkml:trace>
  <inkml:trace contextRef="#ctx0" brushRef="#br0" timeOffset="7584.14">4939 9490 0,'0'17'31,"0"1"-15,0 0-16,0-1 0,0 1 16,0 0-1,0-36 63,18 18-62,-18-18-16,17 18 0,-17-17 0,0-1 0,0 0 16,18 18-16,-18-17 0,17-1 15,1 18-15,-18-18 16,18 18-16,-18-17 16,17 17 15,-17 17-31,0 1 15,0 0-15,0-1 0,18-17 16,-18 18-16,0 0 0,0-1 16,18-17-1,-18 18-15,17-18 32,-17 18-17,18-18 1</inkml:trace>
  <inkml:trace contextRef="#ctx0" brushRef="#br0" timeOffset="8489.82">5327 9384 0,'-18'0'16,"18"18"-16,-17-18 0,17 17 0,0 1 15,0-1-15,0 1 16,0 0-16,0-1 0,0 1 16,0 0-1,17-18-15,1 0 32,0 0-32,-1 0 15,1 0-15,-1 0 0,1 0 16,0 0-16,-1 0 0,-17-18 15,18 18-15,-18-18 0,18 18 0,-18-17 16,0-1-16,17 18 0,-17-18 16,0 1-16,18 17 15,-18-18-15,0 36 78,0-1-78,0 1 0,0 0 16,0-1-16,0 1 0,0 0 0,0-1 16,0 1-16,0 0 0,0-1 15,0 1-15,0-1 0,0 1 0,0 0 16,0-1-16,0 1 0,0 0 16,0-1-16,-18-17 0,18 18 15,0 0-15,0-1 0,-17-17 16,17 18-1,-18-18 17,0 0-32,1 0 15,17-18-15,-18 18 16,0-17-16,1-1 16,-1 18-16,18-18 0,0 1 15,-17 17-15,-1 0 0,18-18 0,0 0 16,0 1-16,-18 17 0,18-18 47,0 0-32,18 18-15,0 0 0,-1 0 0,1 0 16,-1 0 0,1 0-16,0 0 0,-1 0 15,1 0 1,0 0-16,-1 0 31</inkml:trace>
  <inkml:trace contextRef="#ctx0" brushRef="#br0" timeOffset="9383.9">4480 9190 0,'18'0'31,"0"0"-31,-1 0 15,1 0-15,-1 0 16,1 0-16,0 0 0,-1 0 16,1 0-1,0 0-15,-1 0 16,1 0-16,0 0 16,-1 0-16</inkml:trace>
  <inkml:trace contextRef="#ctx0" brushRef="#br0" timeOffset="10277.77">6050 8996 0,'0'17'0,"0"1"0,0 0 0,0-1 0,0 1 0,0 0 16,0-1-16,0 1 0,0 0 0,0-1 16,0 1-16,0-1 0,0 1 0,0 17 0,0-17 15,0 17-15,0-17 0,0 0 0,0-1 0,0 1 16,0 0-16,0-1 0,0 1 0,0-1 16,0 1-16,0 0 15,0-1-15,0 1 16,0 0-1,0-1 32,0 1-15,0 0-17</inkml:trace>
  <inkml:trace contextRef="#ctx0" brushRef="#br0" timeOffset="11152.62">6350 9402 0,'-18'0'47,"1"0"-31,17 17-16,0 1 15,-18-18-15,0 0 0,18 17 16,-17-17-16,17 18 16,-18-18-1,18 18-15,0-1 16,0 1-16,0 0 16,0-1 15,18-17 0,-1 0-15,1 0-16,0 0 0,-1 0 15,1 0-15,0 0 32,-1 0-32,-17-17 0,0-1 31,18 18-31,-18-18 15,0 1-15,0-1 16,0 0-16,0 1 16,0-1-16,0 1 15,0 34 79,0 1-78,18-18-16,-18 17 0,17 1 0,-17 0 15,0-1-15,0 1 0,18-18 16,-18 18-16,17-1 16,-17 1-16,0 0 15,18-18-15,0 0 63,-1 0-63,1-18 15,0 18-15,-18-18 0</inkml:trace>
  <inkml:trace contextRef="#ctx0" brushRef="#br0" timeOffset="11881.99">6650 9437 0,'17'17'16,"-17"1"-16,0 0 16,0-1-1,-17 1-15,17 0 16,0-1-16,-18-17 0,18 18 0,0 0 15,0-1-15,0 1 16,0-1-16,0 1 16,18-18 15,-18 18-15,17-18-16,1 0 15,0 0-15,-1 0 0,1-18 16,0 18-16,-1 0 0,1-18 15,-18 1-15,18 17 0,-1-18 16,1 18-16,0 0 0,-1-17 0,1 17 16,-1-18-16,1 18 15,-18-18-15,0 1 16,0-1 0,0 0-1,0 1-15,-18 17 16,1 0-16,-1 0 31,1 0-15,-1 0-16,0 0 15,1 0-15,-1 0 16,0 0-16,1 0 16,17 17-16,0 1 15,-18-18-15,0 0 16,18 18-1,-17-18 17,17 17-32</inkml:trace>
  <inkml:trace contextRef="#ctx0" brushRef="#br0" timeOffset="12823.97">6244 9243 0,'0'-18'16,"18"18"0,-18-18-1,0 1 1,17 17-16,1 0 15,0 0-15,-18-18 0,17 18 16,-17-17-16,18 17 0,0 0 16,-18-18-16,0 0 0,17 18 0,1 0 15,-18-17-15,18 17 16,-18-18-16</inkml:trace>
  <inkml:trace contextRef="#ctx0" brushRef="#br0" timeOffset="33110.32">5115 5803 0,'18'0'125,"0"0"-125,-1 0 0,1 0 0,-1 0 0,19 0 16,-1 0-16,0 0 0,-17 0 0,17 0 0,0 0 0,-17 0 0,35 0 16,-18 0-16,-17 0 0,17 0 0,1 0 0,-1 0 0,0 0 0,0 0 0,1 0 15,17 0-15,-36 0 0,36 18 0,-18-18 0,1 0 0,-1 0 0,0 0 16,0 0-16,18 0 0,-17 0 0,-1 0 0,0 0 0,1 0 0,16 0 0,-16 0 0,-1 0 16,18 0-16,-18 17 0,0-17 0,1 0 0,52 0 15,-53 0-15,0 0 0,18 0 0,0 0 0,-35 0 0,35 0 0,-18 0 0,0 0 0,18 0 16,0 0-16,-17 0 0,16 0 0,1 0 0,-17 0 0,17 0 0,-1 0 0,-16 0 15,17 0-15,35 0 0,-35 0 0,17 0 0,-34 0 0,17 0 16,17 0-16,-17 0 0,0 0 0,17 0 0,-17 0 0,-17 0 0,34 0 0,1 0 0,-36 0 16,36 0-16,-1 0 0,-17 0 0,0 0 0,18 0 0,-1 0 0,1 0 15,105-17-15,-123 17 0,0 0 0,17 0 0,1 0 0,0 0 16,-19 0-16,1 0 0,18 0 0,0 0 0,-19 0 0,19 0 0,0 0 0,-36 0 16,371 0-16,-336 0 0,-17 0 15,18 0-15,-1 17 0,1-17 0,-1 0 0,-17 0 0,18 0 0,-18 0 0,35 0 16,-18 0-16,-34 18 0,52-18 0,-18 0 0,1 0 0,-1 0 0,-17 18 15,18-18-15,0 0 0,-1 17 0,54-17 0,-54 0 0,1 0 0,-18 0 16,17 0-16,1 0 0,-1 0 0,-17 0 0,0 0 0,35 18 0,-35-18 0,35 0 16,-35 0-16,0 18 0,18-18 0,-1 0 0,19 0 0,-19 0 0,-17 17 0,18 1 15,-1-18-15,1 0 0,-18 0 0,52 18 0,-52-18 0,18 0 0,17 17 0,-17-17 16,-1 0-16,18 0 0,-17 18 0,17-18 0,0 0 0,-17 0 0,17 0 0,0 0 16,0 0-16,1 0 0,-1 17 0,18-17 0,-18 0 0,71 0 15,-71 0-15,0 0 0,35 0 0,-34 0 0,-1 0 0,35 0 0,-34 0 0,-1 0 16,35 0-16,-35 0 0,1 0 0,-1 0 0,35 0 0,-35 0 0,36 0 0,-36 0 15,0 0-15,36 0 0,-36 0 0,0 0 0,18-17 0,-18 17 0,0 0 0,18 0 16,-18 0-16,1 0 0,-19 0 0,18 0 0,1 0 0,-1 0 0,511 0 16,-422 17-1,-107-17-15,-17 18 0,18-18 0,-1 0 0,1 0 0,-36 0 16,36 0-16,-1 0 0,1 18 0,-18-18 0,0 0 0,17 0 0,-17 0 0,0 17 16,18-17-16,-1 0 0,-17 0 0,0 18 0,18-18 0,-1 0 0,-34 0 15,34 0-15,-17 0 0,0 0 0,0 0 0,17 18 0,1-18 0,-18 0 0,0 17 0,17-17 16,-17 0-16,0 0 0,0 0 0,18 0 0,-36 0 0,18 0 0,17 0 15,-34 0-15,17 18 0,-1-18 0,19 0 0,-36 0 0,36 0 0,-18 0 0,-18 0 16,18 18-16,0-18 0,17 0 0,-34 0 0,17 0 0,0 0 0,-18 0 0,18 0 16,0 0-16,-18 17 0,18-17 0,0 0 0,-18 18 0,0-18 0,18 0 0,-17 0 15,-1 0-15,53 18 0,-35-18 0,0 0 0,0 17 0,-18-17 0,0 0 16,1 0-16,17 0 0,-1 0 0,-34 0 0,35 18 0,-18-18 0,1 0 0,16 0 16,1 17-16,-17-17 0,17 0 0,-18 0 0,0 0 0,71 18 15,-88-18-15,35 0 0,-1 0 0,-16 0 0,17 0 0,0 0 0,-1 18 0,-16-18 16,722-18-1,-634 18 1,-89 0-16,18 0 0,0-18 0,-18 18 0,18 0 0,0 0 0,-18 0 0,18-17 16,0 17-16,-35 0 0,35 0 0,-1-18 0,-34 18 0,35 0 0,-18 0 15,1 0-15,-1 0 0,18 0 0,0 0 0,0 0 0,-36 0 0,36 0 16,-35 0-16,17 0 0,18 0 0,-35 0 0,35 0 0,-18-17 0,-18 17 0,36 0 16,-17 0-16,-19 0 0,36 0 0,-35 0 0,35 0 0,-18 0 0,0 0 0,1 0 15,87 0-15,-105 0 0,35-18 0,0 18 0,-36 0 0,36 0 16,0 0-16,0-18 0,-18 18 0,1 0 0,-1 0 0,18 0 0,0 0 15,0 0-15,-18 0 0,35 0 0,-17 0 0,-17 0 0,34 0 0,107-17 16,-107 17-16,1 0 0,-36 0 0,35-18 0,1 18 0,0 0 0,-36 0 16,35 0-16,-17-18 0,18 18 0,-36 0 0,36 0 0,-18 0 0,-18 0 0,18 0 15,17 0-15,-17-17 0,-17 17 0,69 0 0,-69-18 0,-1 18 16,36 0-16,-54 0 0,36 0 0,0 0 0,-18 0 0,18 0 0,-18 0 0,1 0 0,17 0 16,-36 0-16,36 0 0,0 0 0,-35 0 0,35 0 0,-18 0 0,-17-18 15,35 18-15,-18 0 0,0 0 0,53 0 0,-35 0 0,-35 0 16,17 0-16,18 0 0,-35 0 0,35 0 0,-18 0 0,-18 0 0,19 0 0,-1 0 15,0 0-15,1 0 0,-19 0 0,19 0 0,-19 0 0,18 0 0,18 0 0,-17 0 16,-1 0-16,-17 0 0,17 0 0,-18 0 0,19 0 0,-1 0 16,-17 0-16,17 0 0,-17 0 0,17 0 0,0 0 0,-17 0 0,17 0 0,-17 0 0,17 18 15,0-18-15,-17 0 0,17 0 0,-17 0 0,52 0 0,-52 0 16,17 0-16,-17 0 0,17 0 0,0 0 0,-17 0 0,17 0 0,-17 0 0,0 0 16,35 0-16,-36 0 0,1 0 0,17 0 0,-17 0 0,17 0 0,-17 0 0,-1 0 15,19 0-15,-19 0 0,19 0 0,-1 0 0,-18 0 0,1 0 0,17 0 16,-17 0-16,0 0 0,17 0 0,-17 0 0,17 0 0,-18-18 0,1 18 15,0 0-15,17 0 0,-17 0 0,17 0 0,0 0 0,0 0 0,1 0 16,-19 0-16,1 0 0,17 0 0,-17 0 0,17 0 0,-17 0 0,17 0 16,0 0-16,-17 0 0,17 0 0,-17 0 0,0 0 0,17 0 0,0 0 15,-17 0-15,17 0 0,-17-17 0,-1 17 0,1 0 16,0 0-16,-1 0 0,1 0 0,0 0 0,-1 0 0,1 0 16,-1 0-16,1 0 0,0 0 15,-1 0-15,1 0 0,0 0 16,-1 0-16,1 0 15,0 0-15</inkml:trace>
  <inkml:trace contextRef="#ctx0" brushRef="#br0" timeOffset="35893.61">212 6491 0,'0'0'0,"0"18"15,0-1-15,0 1 0,0 0 16,0-1-16,0 1 0,0 0 0,0-1 0,0 1 15,0-1-15,0 1 0,0 0 0,0-1 0,0 1 16,0 0-16,0-1 0,0 1 0,0 0 0,0-1 16,0 1-16,0 0 0,0-1 0,0 1 0,0-1 15,0 19-15,0-1 0,0-17 0,0 17 16,0-17-16,0 17 0,0-18 0,0 1 0,0 0 16,0-1-16,0 19 0,0-1 0,0-17 0,0 17 15,0-18-15,0 19 0,0-1 0,0-17 0,0-1 0,0 1 0,0 17 0,0 1 16,0-19-16,0 18 0,0-17 0,0 17 0,0 1 0,0-19 0,0 36 0,0-35 15,0 17-15,0 18 0,0-35 0,0 17 0,0-17 0,0 17 0,0 18 0,17-36 16,-17 19-16,0 17 0,0-36 0,18 36 0,-18-18 0,18 1 0,-1 34 16,-17-34-16,18 16 0,-1-16 0,-17-19 0,0 36 0,0-17 0,18-1 15,0 0-15,-18 0 0,17 18 0,1-35 0,0 35 0,-18-18 0,17 0 0,1 1 16,0-1-16,-18 18 0,17-35 0,-17 34 0,53 54 0,-35-53 16,-1-18-16,1 18 0,0-35 0,-1 17 0,19 1 0,-19-1 0,-17-17 15,124 211 1,-89-194-16,-17 0 0,-1 1 0,1-36 0,0 35 0,-18-17 15,35-18-15,-18 17 0,-17 1 0,36 17 0,-19 0 0,1-35 0,0 18 16,-1 17-16,19-17 0,-19 0 0,-17-1 0,18 1 0,17 0 0,-17-1 16,17 1-16,0-1 0,-35 19 0,36-19 0,-19-17 0,1 18 0,17 0 15,-17-1-15,17 1 0,-17 0 0,-1-18 0,1 17 0,0-17 0,-18 18 16,35-1-16,0-17 0,-35 18 0,53 0 0,-35-1 16,-1-17-16,1 0 0,17 0 0,-35 18 0,18-18 0,17 18 0,1-1 15,-19-17-15,18 0 0,-17 0 0,0 18 0,17-18 0,-35 18 16,35-18-16,-17 17 0,35-17 0,-36 0 0,19 0 0,-1 18 0,0-1 15,1-17-15,-19 0 0,18 18 0,18-18 0,-35 0 0,17 0 0,1 18 16,-19-18-16,19 0 0,-1 0 0,0 0 0,18 0 0,-18 0 0,36 0 16,-36 0-16,0 17 0,18-17 0,-17 0 0,16 0 0,1 0 0,-17 0 0,17 0 15,0 0-15,264 18 16,-264-18-16,0 0 0,0 0 0,123 0 0,-141 0 16,36 0-16,-18 0 0,-18 0 0,18 0 0,18 0 0,34 0 0,-52 0 15,-17 0-15,17 0 0,0 0 0,-18 0 0,18 0 0,17 18 0,-17-18 0,-18 0 16,18 0-16,53 0 0,-53 0 0,0 0 0,-18 0 0,18 0 15,0 0-15,0 0 0,0 0 0,0 0 0,-18 0 0,18 0 0,0 0 0,-18 0 16,18 0-16,0 0 0,-18 0 0,18 0 0,0 0 0,-35 0 0,52 0 0,-34 0 16,-1 0-16,18 0 0,0 0 0,-18 0 0,18 0 0,0 0 0,-18 0 0,18 0 15,0 0-15,-18 0 0,18 0 0,18 0 0,-18 0 0,-18 0 0,18 0 0,17 0 16,-34 0-16,17 0 0,17 0 0,-35 0 0,18 0 0,18 0 0,-36 0 16,36 0-16,-18 0 0,17 0 0,-17 0 0,0 0 0,18 0 0,-36 0 0,35 0 15,1 0-15,-18-18 0,-18 18 0,36 0 0,-1 0 0,1 0 0,-36 0 0,36 0 16,-1 0-16,107 0 0,-124 0 0,0 0 0,17 0 0,-17 0 15,0 0-15,0 0 0,0 0 0,17 0 0,-34 0 0,34 0 0,-17 0 0,-18 0 16,36 0-16,-18-18 0,0 18 0,0 0 0,0 0 0,-1 0 0,-16 0 16,193-17-16,-176 17 0,-18 0 0,18 0 0,18 0 0,-18-18 15,-18 18-15,18 0 0,0 0 0,-18 0 0,18-18 0,0 18 0,-18 0 16,18 0-16,18 0 0,-54-17 0,107 17 0,-71-18 0,-18 18 0,18 0 16,0-17-16,-18 17 0,18 0 0,17-18 0,-17 18 0,-17 0 0,17 0 0,17 0 15,-35 0-15,18 0 0,0-18 0,-17 18 0,16-17 0,1 17 0,-17 0 0,17 0 16,-1 0-16,37 0 0,-72 0 0,19-18 0,17 18 0,-18-18 15,18 1-15,-18 17 0,18-18 0,-18 18 0,0-18 0,1 1 0,17 17 0,-36-18 16,36 18-16,0 0 0,-18-35 0,1 17 0,17 1 0,-18 17 0,53-53 16,-53 53-16,18-36 0,-35 19 0,35 17 0,-18-18 0,18 1 0,-18-1 0,1 0 15,-1 1-15,0-19 0,18 19 0,-18 17 0,1-18 0,-1 0 0,0 1 0,0-19 16,18 19-16,-35-18 0,17 35 0,1-18 0,16-35 16,-16 35-16,-1-17 0,0 35 0,-17-18 0,0-17 0,17 18 0,0-19 0,-17 19 15,17-1-15,-35 0 0,18 18 0,-1-17 0,1-19 0,17 19 0,-17-18 16,-18 17-16,18 0 0,17-35 0,-35 36 0,0-1 15,17-17-15,1 35 0,-18-36 0,18 19 0,-18-1 0,0-17 0,17 17 0,-17 1 16,18-19-16,0 1 0,-1 0 0,1 17 0,-18-17 0,0 17 16,35-35-16,0 18 0,-35 17 0,18-17 0,-18 18 0,0-1 0,18-17 15,-1-1-15,1 19 0,-18-19 0,18 1 0,-1 17 0,-17-17 0,0 0 0,18 35 16,-18-53-16,35 35 0,-35 1 0,0-1 0,18-17 0,-18 0 16,0 17-16,17 0 0,-17 1 0,0-1 0,0 0 0,18 1 0,-18-1 0,0-17 0,0 17 15,0 1-15,0-1 0,0 0 0,0 1 0,0-1 0,0 0 16,-18 1-16,18-1 0,-17 0 0,17 1 0,-18-1 15,1 0-15,-1 1 0,0-1 0,18 1 0,0-1 0,-17 18 16,-1-18-16,0 1 0,1-1 0,-1 0 0,0 1 0,1 17 0,-1 0 16,18-36-16,-35 19 0,0-1 0,35 1 0,-36-1 0,19 0 0,17 1 15,-18-1-15,-17 0 0,17 18 0,-17-35 0,17 17 0,1 1 0,-19-1 0,1 18 16,0-17-16,35-1 0,-36-17 0,1 35 0,18-18 0,-19 0 0,1 1 16,17-1-16,-35 0 0,1 1 0,16-1 0,1 0 0,17 18 0,-35-17 0,18-1 15,-18 1-15,36-1 0,-36 18 0,17-18 0,19 1 0,-36-1 0,0 0 16,35 18-16,-35-17 0,18-1 0,0 18 0,-36-35 0,18 35 0,18 0 15,0-18-15,-18 18 0,0-17 0,18-1 0,-1 0 0,-17 18 0,18-17 0,0 17 16,-18-18-16,18 18 0,-18-18 0,0 1 0,-18 17 0,54 0 0,-54-18 0,18 18 16,36 0-16,-54 0 0,-52-18 0,70 18 0,-18-17 0,18 17 0,-17-18 15,34 18-15,-34 0 0,17 0 0,-18 0 0,18-17 0,0 17 0,1 0 16,-1 0-16,0-18 0,-18 18 0,18 0 0,18 0 0,-36 0 0,19 0 0,-37 0 16,36 0-16,36-18 0,-54 18 0,18 0 0,36 0 0,-54 0 0,36 0 15,0 0-15,-18 0 0,0 0 0,17 0 0,1 0 0,-18 0 0,18 0 0,-18 0 16,0 0-16,18 0 0,-18 0 0,0 0 0,-53 0 0,53 0 15,0 0-15,18 0 0,-35 0 0,17 18 0,0-18 0,0 0 0,-18 0 0,1 18 16,17-18-16,-18 0 0,18 0 0,-35 0 0,18 0 0,17 0 0,-18 0 0,0 0 16,-17 0-16,53 0 0,-36 0 0,-17 0 0,18 0 0,-18 0 0,35 0 0,-36 0 15,36 0-15,-17 0 0,-1 0 0,18 0 0,-17 0 0,-1 0 0,1 0 0,17 0 16,-18 0-16,1-18 0,-1 18 0,1 0 0,34 0 0,-87 0 16,52-18-16,36 18 0,-18 0 0,-17 0 0,34 0 0,-17 0 0,-17-17 0,35 17 15,-36 0-15,18 0 0,0 0 0,18 0 0,-18 0 0,0 0 0,18 0 0,-18-18 16,-18 18-16,36 0 0,-18 0 0,0 0 0,18 0 0,-71 0 15,71 0-15,-36 0 0,18 0 0,18-18 0,0 18 0,-36 0 0,18 0 0,18 0 0,-18 0 16,-17 0-16,34 0 0,-17 0 0,0 0 0,1 0 0,-1 0 0,0 0 0,17 0 16,-34 0-16,17-17 0,-53 17 0,53 0 0,-17 0 0,17 0 15,0 0-15,0 0 0,18 0 0,-18-18 0,-18 18 0,18 0 0,0 0 0,0 0 16,0 0-16,18 0 0,-18 0 0,0 0 0,18 0 0,-18-18 0,0 18 0,18 0 16,-53 0-16,35-17 0,35 17 0,-35 0 0,36 0 0,-19 0 0,-17 0 15,18 0-15,0 0 0,0 0 0,17 0 0,-17-18 0,-1 18 0,19 0 0,-18 0 16,17 0-16,-17-18 0,-1 18 0,19 0 0,-1 0 0,-35 0 15,18-17-15,17 17 0,-17 0 0,17 0 0,1 0 0,-19 0 0,1-18 16,0 18-16,0 0 0,17 0 0,0 0 0,-17 0 0,17 0 16,1 0-16,-1 0 0,0 0 0,-17 0 0,0 0 0,17 0 0,-17 0 15,17 0-15,-17 0 0,17 0 0,1 0 16,-1 0-16,1 0 0,-19 0 0,19 0 0,-1 0 16,0 0-16,1 0 0,-1 0 0,0 0 15,1 0-15,-1 0 0,0 0 0,1 0 0,-1 0 16,1 0-16,-1 0 0,0 0 0,1 0 15,-1 0-15,0 0 0,1 0 0,-1 0 0,0 0 0,1 0 16,-18 0-16,17 18 0,0-18 0,1 0 0,-1 0 0,0 0 16,-17 0-16,17 17 0,-17-17 0,0 0 0,17 0 0,-17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06:04:54.9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9392 5688 0,'0'27'31,"0"1"-15,0-1-16,0 1 0,0 0 16,0-1-1,0 1-15,0-1 0,0 1 16,28 0-16,-28-1 15,0 1-15,0 0 0,28-28 0,-1 27 0,-27 1 16,28-1-16,-28 1 0,27-28 0,-27 28 0,28-28 16,-28 27-16,0 1 0,28-28 0,-28 27 15,27-27-15,1 0 0,-28 28 0,28-28 16,-1 0 0,-27 28-1,28-28-15,-1 0 16,1 0-1,-28-28-15,28 0 0,-28 1 16,27 27-16,-27-28 0,0 1 0,0-1 0,0 0 16,28 28-16,-28-55 0,0 28 0,0-1 15,0 0-15,0 1 0,0-1 16,0 0-16,0 1 0,0-1 0,0 1 16,0-1-16,0 0 0,0 1 0,-28 27 0,1-28 15,-1 28-15,28-27 0,-28 27 16,28-28-16,-27 28 0,-1-28 15,1 28-15,-1 0 0,28-27 16,-28 27-16,1 0 0,-1 0 0,0 0 16,1 0-16,-1 0 0,1 0 15,-1 0-15,0 27 0,1-27 16,27 28-16,-28-28 0,28 28 0,-28-1 16,28 1-16,0-1 0,-27-27 0,27 28 0,-28 0 15,28-1-15,0 1 0,-27-28 0,27 27 0,0 1 0,0 0 16,0-1-16,0 1 0,0 0 0,0-1 15,0 1-15,0-1 0,0 1 16,0 0-16,0-1 0,0 1 16,0-1-16,0 1 0,27-28 0,1 0 15,-28 28-15,27-28 16,-27 27-16,28-27 0,0 0 0,-1 0 16,1 0-1,0 0-15,-1 0 16,1 0-16,-1 0 15,1 0-15,-28-27 0,28-1 0,-1 28 0,1 0 16,-28-28-16,28 28 0,-28-27 0,27 27 0,-27-28 0,0 1 0,28 27 16,-28-28-16,27 28 0,1-28 0,-28 1 0,0-1 15,28 1-15,-28-1 0,0 0 0,27 28 16,-27-27-16,0-1 0,0 0 0,0 1 0,0-1 16,0 1-16,-27 27 0,27-28 15,-28 28-15,28-28 0,-28 1 0,1 27 16,-1 0-16,1 0 0,-1-28 15,0 28-15,1 0 0,-1 0 16,0 0-16,1 0 16,-1 0-16,1 0 0,-1 0 15,0 0-15,28 28 0,-27-1 16,-1 1-16,28 27 0,-28-27 0,28-1 16,0 1-16,0 0 0,0 27 0,-27-55 0,27 28 0,0-1 0,0 1 15,0-1-15,0 29 0,-28-29 0,28 1 0,0-1 0,0 29 0,0-29 16,0 1-16,0-1 0,0 1 0,0 0 0,0-1 15,28 1-15,-28-1 0,0 1 0,27 0 0,1-28 16,-28 27-16,28-27 0,-28 28 0,27-28 0,-27 28 16,28-28-16,-28 27 0,28-27 0,-1 0 15,1 0-15,-1 0 16,1 0-16,0 0 16,-1 0-16,1-27 15,0-1-15,-1 0 0,-27 1 0,28-1 0,-1 28 16,1 0-16,-28-28 0,0 1 0,28-1 0,-1 1 0,-27-1 0,28 0 15,-28 1-15,28-1 0,-28 1 0,27-1 0,-27-27 16,0 27-16,28 28 0,-28-27 0,0-1 0,27 28 0,-27-55 16,0 27-16,0-27 0,0 27 0,0 1 0,0-1 15,0 0-15,0 1 0,0-1 0,0 1 0,0-1 0,0 0 16,0 1-16,0-1 0,0 1 0,-27-1 16,-1 0-16,1 28 15,27-27-15,-28 27 0,0 0 0,1 0 16,27-28-16,-28 28 0,0 0 0,1 0 15,-1 0-15,1 0 0,-1 0 0,0 0 16,1 0-16,-1 28 0,28-1 16,0 1-16,-28 0 0,28-1 0,-27 1 15,27 27-15,0-27 0,0-1 0,0 28 0,0 1 16,0-29-16,0 1 0,0 27 0,0-27 0,0-1 0,0 29 16,0-29-16,0 1 0,0-1 0,0 1 15,0 0-15,0-1 0,0 1 0,27-28 0,-27 27 0,28-27 16,0 0-1,-28 28-15,27-28 0,1 0 16,0 0-16,-1 0 0,1 0 16,-1-28-16,-27 1 15,28 27-15,-28-28 0,28 1 0,-28-1 16,27 28-16,-27-28 0,0 1 0,0-1 0,28-27 16,-28 27-16,0 1 0,0-1 0,0 1 15,0-1-15,0 0 0,0 1 0,0-1 16,-28 28-16,28-28 0,-27 28 0,27-27 0,-28 27 0,28-28 15,-28 1-15,1 27 0,27-28 0,-28 28 0,1 0 0,-1-28 16,28 1-16,-28 27 0,1 0 0,-1 0 16,0 0-16,1 0 0,-1 0 15,1 0-15,27 27 16,-28 1-16,28 0 0,0-1 0,0 1 0,0 27 16,-28 0-16,28-27 0,0 27 0,0-27 0,0-1 15,0 1-15,0 0 0,0-1 0,0 1 0,0-1 0,0 29 0,28-56 0,-28 27 16,0 1-16,0-1 0,28 1 0,-28 0 0,0-1 0,0 1 15,27-28-15,-27 27 0,28-27 0,-28 28 0,0 0 16,27-28-16,1 0 0,0 27 0,-1-27 16,1 0-16,0 0 15,-1 0-15,1 0 0,-1 0 16,1 0-16,-28-27 0,28-1 0,-1 0 16,1 1-16,-28-1 0,28 28 0,-1-27 0,-27-1 0,28 28 15,-28-55-15,27 27 0,1 28 0,-28-27 0,0-1 0,28 0 0,-28 1 16,27-1-16,-27 1 0,0-1 0,28 0 0,-1 1 15,-27-1-15,0 1 0,0-1 0,28 28 0,-28-28 0,0 1 16,0-1-16,0 0 0,0 1 0,0-1 0,0 1 16,0-1-16,-28 28 0,28-28 0,0 1 0,-27 27 0,27-28 15,-28 1-15,1-1 0,-1 0 16,0 1-16,1 27 0,27-28 16,-28 28-16,1 0 0</inkml:trace>
  <inkml:trace contextRef="#ctx0" brushRef="#br0" timeOffset="2788.13">10718 7040 0,'28'0'31,"-1"0"-31,1 0 0,0 0 16,-1 0-16,1 0 0,0 0 0,-1 0 0,1 0 15,-1 0-15,1 0 0,0 0 0,-1 0 0,1 0 16,0 0-16,-1 0 0,1 0 0,-1 28 0,1-28 15,0 0-15,-1 0 0,1 0 0,0 0 0,-1 0 16,1 0-16,-1 0 0,1 0 0,0 0 16,-1 0-16,1 0 0,0 0 0,-1 0 15,1-28-15,-1 28 0,1 0 0,0-27 0,-1-1 16,1 28-16,-28-27 0,28 27 0,-1 0 0,1 0 0,-28-28 16,0 0-16,27 28 0,1-27 0,0-1 0,-1 28 15,-27-27-15,28 27 0,0-28 0,-28 0 0,27 1 16,-27-1-16,28 28 0,-28-27 0,27 27 0,-27-28 0,0 0 0,28 1 15,0-1-15,-28 0 0,0 1 0,27 27 0,-27-55 16,0 27-16,0 0 0,0 1 0,28-1 0,-28 1 16,0-1-16,0 0 0,0 1 0,0-1 0,0 1 0,0-1 15,0 0-15,-28 1 0,28-1 0,0-27 0,-27 27 16,27 1-16,-28 27 0,28-28 0,-28-27 0,28 27 16,0 1-16,-27-1 0,-1 0 0,28 1 0,-27-1 0,-1 1 15,0-29-15,28 29 0,0-1 0,-55 28 0,55-27 0,0-1 16,-28 0-16,1 1 0,27-1 0,-28 28 0,28-27 0,-27-1 0,-1 0 15,0 1-15,28-1 0,-27 28 0,-1-28 0,28 1 0,-28 27 16,28-28-16,-27 28 0,-1 0 0,28-27 0,-27-1 0,-1 28 16,28-28-16,-28 28 0,28-27 0,-27 27 0,-1 0 0,28-28 0,-28 28 15,1 0-15,27-27 0,-28 27 0,28-28 0,-27 28 0,-1 0 16,0 0-16,1 0 0,27-28 16,-28 28-16,0 0 0,1 0 0,27-27 15,-28 27-15,1 0 0,-1 0 0,-27 0 16,27 0-16,0 0 0,1 27 15,-1-27-15,1 0 0,-1 0 16,0 0-16,28 28 0,-27 0 0,-1-28 0,0 27 16,1-27-16,-1 28 0,28-1 0,-27-27 0,-1 0 15,28 28-15,-28 0 0,28-1 0,-27-27 0,27 28 0,-28-28 0,0 55 16,28-27-16,0 27 0,-27-55 0,27 28 0,-28-1 0,28 1 0,0-1 0,0 1 16,-27 0-16,27-1 0,-28 1 0,0 27 0,28-27 0,0-1 15,0 1-15,0-1 0,-27 1 0,27 0 0,-28-1 0,28 1 0,-28-1 16,28 29-16,0-29 0,0 1 0,-27 0 0,27-1 0,0 1 15,0-1-15,-28 1 0,28 0 0,0-1 0,0 28 16,0-27-16,0 0 0,0-1 0,0 1 16,0-1-16,0 1 0,0 0 15,0-1-15,0 1 0,0-1 0,0 1 16,0 0-16,0-1 0,0 1 16,28 0-16,-1-28 0,-27 27 0,0 1 0,0-1 0,28-27 15,-28 28-15,28 0 0,-1-1 0,-27 1 16,28-28-16,-28 27 0,0 1 0,28-28 15,-28 28-15,27-28 0,-27 27 0,28-27 0,-28 28 16,27-28-16,1 0 16,-28 27-16,28-27 15,-1 0 1,1 0-16,0 0 0,-1 0 16,1 0-16,-1 0 0,1 0 0,0 0 15,-1 0-15,1-27 0,0 27 0,-1-28 0,1 1 16,-1 27-16,1 0 0,0 0 0,-1-28 0,1 28 15,0-28-15,-1 28 0,-27-27 0,28 27 0,-1-28 0,-27 1 16</inkml:trace>
  <inkml:trace contextRef="#ctx0" brushRef="#br0" timeOffset="3481.11">11215 4335 0,'28'0'62,"0"0"-62,-1 0 0,1 0 16,0 0-16,-1 0 0,1 0 16,-1 0-16,1 0 0,0 0 0,-1 0 0,1 0 15,0 0-15,-1 0 16,1 0-16,-28-28 0,27 28 0,1 0 15,0 0 1</inkml:trace>
  <inkml:trace contextRef="#ctx0" brushRef="#br0" timeOffset="3911.25">11436 3948 0,'0'28'15,"0"-1"1,0 1-16,0 0 0,0-1 0,0 1 16,0 0-16,0-1 0,0 1 0,0-1 15,0 1-15,0 0 0,0-1 0,0 1 0,0-1 16,0 1-16,0 0 0,0-1 16,0 1-16,0-1 0,0 1 0,0 0 15,0-1-15,0 1 0,0-1 16,0 1-1,0 0 1,28-28 47,0 0-48,-1 0-15,1 0 0,0 0 16,-28-28-16,27 28 0,1-28 0,-1 28 0,1-27 15,0 27-15,-28-28 0,27 28 0,1 0 0</inkml:trace>
  <inkml:trace contextRef="#ctx0" brushRef="#br0" timeOffset="4730.96">12182 4362 0,'-27'0'16,"-1"0"-16,0 28 15,1-28-15,27 28 0,-28-28 16,1 0-16,27 27 0,-28-27 0,28 28 0,0-1 16,-28 1-16,28 0 15,-27-28-15,27 27 0,0 1 0,0-1 16,0 1-1,0 0-15,27-28 47,1 0-31,-28 27-16,28-27 0,-1 0 16,1 0-1,-1 0-15,1 0 16,0 0-16,-1 0 15,1 0-15,-28-27 0,0-1 16,28 28-16,-28-28 0,0 1 16,0-1-16,0 1 15,0-1 1,0 0-16,0 1 16,0-1-16,-28 28 15,28-27-15,-28 27 16,28-28-1,0 56 64,0-1-79,28 1 0,0-28 15,-28 27-15,27 1 0,1-28 16,-28 28-16,27-28 0,-27 27 0,28-27 15,0 0-15,-28 28 0,27-28 16,-27 27-16,28-27 0,0 0 0,-1 0 16,1 0-1,-1 0 1,1 0-16</inkml:trace>
  <inkml:trace contextRef="#ctx0" brushRef="#br0" timeOffset="5429.11">11934 4003 0,'27'0'78,"1"0"-78,0 0 0,-1 0 16,1 0-16,-1 0 0,1 0 15,0 0-15,-1 0 0,1 0 16,0 0-16,-1 0 16,1 0-16,-1 0 0,1 0 15,0 0-15,-1 0 0,1 0 16,0 0-16,-1 0 15,1 0 1,-1 0 31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7:13:22.9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27154 12700 0,'28'0'62,"0"0"-62,-1 0 0,1 0 16,-1 0-16,1 0 0,0 0 0,27 0 0,-27 0 0,27 0 15,-28 0-15,1 0 0,0 0 0,-1 0 0,1 0 0,27 0 16,0 0-16,-27 0 0,0 28 0,-1-28 0,29 0 0,-29 0 0,1 0 0,-1 0 16,1 0-16,27 27 0,-27-27 0,0 0 0,-1 0 0,28 0 0,-27 0 0,0 0 15,-1 0-15,1 0 0,0 0 0,27 0 0,-28 0 0,1 0 0,27 0 16,-27 0-16,27 0 0,-27 0 0,27 0 0,-27 0 0,-1 0 0,28 0 0,-27 0 15,27 0-15,1 0 0,-29 0 0,28 0 0,-27 0 0,0 0 0,27 0 0,-27 0 16,-1 0-16,28 0 0,1 0 0,-29 0 0,1 0 0,0 0 0,-1 0 0,28 0 16,-27 0-16,0 0 0,27 0 0,-27 0 0,-1 0 0,1 0 0,27 0 15,-27 0-15,27 0 0,-27 0 0,-1 0 0,1 0 16,-1 0-16,1 0 0,0 0 0,-1 0 0,1 0 16,0 0 109,-1 0-110,1 0-15,-1 0 0,1 0 0,27 0 16,1 0-16,-29 0 0,1 0 0,-1 0 0,1 0 15,0 0-15,-1 0 0,1 0 0,0 0 0,-1 0 0,28 0 0,1 0 16,-1 0-16,-27 0 0,27 0 0,-28 0 0,1 0 0,0 0 0,27 0 16,-27 0-16,27 28 0,-28-28 0,1 0 0,27 0 0,-27 0 0,27 0 15,-27 0-15,-1 0 0,29 0 0,-29 0 0,1 0 0,27 28 0,0-28 16,-27 0-16,0 27 0,-1-27 0,1 0 0,-1 28 0,1-28 0,0 0 16,-1 0-16,-27 27 0,28-27 0,0 0 15,-1 28-15,-27 0 63,0-1-63,0 1 15,0 0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06:54:43.0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15205 3598 0,'17'0'78,"1"0"-63,0 0 1,-1 0 0,1 0-16,0 0 15,-1 0 1,1 0-16,-18 18 15,17-18-15,1 0 0,0 0 0,-1 0 0,1 0 16,0 0-16,-1 0 0,1 0 0,0 0 0,-1 0 16,1 18-16,-1-18 0,1 0 0,0 0 0,-1 0 15,1 0-15,0 0 0,-1 0 0,19 0 0,-19 0 0,1 0 16,0 0-16,-1 0 0,1 0 0,-1 0 0,1 0 16,0 0-16,-1 0 0,1 0 0,0 0 0,17 0 0,18 0 15,-36 0-15,1 0 0,0 0 16,-1 0-16,1 0 0,0 0 0,-1 0 0,1 0 0,17 17 15,-17-17-15,-1 0 0,1 0 16,0 0-16,-1 0 0,1 0 0,0 0 0,-1 0 16,1 0-16,0 0 0,-1 0 0,1 0 15,0 0-15,-1 0 0,1 0 0,-1 0 16,1 0-16,0 0 0,-1 0 0,1 0 0,0 0 16,-1 0-16,1 0 0,0 0 0,-1 0 15,1 0-15,-1 0 0,1 0 0,0 0 16,-1 0-16,1 0 0,17 0 0,-17 0 15,0 0-15,-1 0 0,1 0 0,-1 0 16,1 0-16,0 0 0,-1 0 0,1 0 0,0 0 16,-1 0-16,1 0 0,0 0 15,-1 0-15,1 0 0,0 0 16,-1 0-16,36 0 16,-35 0-1,-1 0-15,1 0 16,0 0-16,-1 0 15,1 0-15,0 0 0,-1 0 16,1 0-16,-1 0 16,1 0-16,0 0 0,-1 0 15,1 0 1,0 0 0,-1 0-16,1 0 15,0 0 1,-1 0-16,1 0 15,-1 0 1,1 0 0,0 18-16,-1-18 0,1 0 15,0 0-15,-1 0 16,1 0-16,0 0 16,-1 0-1,1 0-15,0 0 16,-1 0-16,1 0 15,-1 0-15,1 0 16,0 0 0,-1 0-16,1 0 0,0 0 15,-1 0-15,1 0 16,0 0 0,-1 0-16,1 0 15,-1 0-15,1 0 31,0 0-31,-1 0 32,1 0-17,0 0 1</inkml:trace>
  <inkml:trace contextRef="#ctx0" brushRef="#br0" timeOffset="6387.91">5803 9155 0,'0'0'0,"-176"52"31,158-34-31,18 0 0,-17-18 16,-1 0-16,0 0 0,1 0 0,-1 17 0,18 1 0,-18-18 0,1 0 16,-1 0-16,0 18 0,1-1 0,-1 1 0,-17-18 0,17 18 15,1-1-15,-19 1 0,19-18 0,17 18 0,-36-1 0,19 1 16,-1-18-16,0 0 0,1 17 0,17 1 0,-35-18 0,17 18 0,18-1 0,-35 1 15,17 0-15,18-1 0,-18 1 0,-17-18 0,35 18 0,-35 17 0,0 0 16,-1-17-16,19 17 0,-1-35 0,-17 35 0,17-17 0,-17 17 0,-1 0 16,19 1-16,-18-19 0,35 19 0,-36-19 0,19 36 0,-19-35 0,19 17 15,-1-17-15,0 35 0,-17-36 0,0 72 0,0-54 0,17 0 0,-17 0 16,17 18-16,-17 0 0,17-18 0,-17 1 0,17 17 0,1-18 0,-1 18 16,-17-18-16,-1 18 0,19 0 0,-1 0 0,-17-18 0,17 0 0,1 18 0,-1 0 15,0 18-15,1-36 0,-1 18 0,-17 0 0,-1 70 0,19-87 0,-1 34 16,1-17-16,-1 18 0,0-36 0,1 18 0,17 17 0,-18-17 0,0 18 0,18-36 15,-17 36-15,-1-18 0,0 17 0,18-34 0,-17 34 0,17 1 0,-18-1 0,18-35 16,-17 36-16,17 0 0,-18 34 0,0-34 0,18 0 0,-17-19 0,17 19 16,0-18-16,0 17 0,0 1 0,0-18 0,-18 18 0,18-1 0,0 1 15,0-1-15,0-17 0,0 0 0,0 18 0,0-19 0,0 19 0,18 194 16,-1-195-16,-17 1 0,36 70 0,-36-106 0,35 106 16,-18-70-16,1-18 0,0 0 0,-1 17 0,1 1 0,17-18 0,-17 17 15,-18-52-15,18 35 0,17 17 0,53 89 0,-70-106 0,17 0 16,0 0-16,-17-18 0,-1 18 0,19-18 0,-1 1 0,0 16 0,1 1 15,-1-35-15,-17 35 0,34-18 0,-16 18 0,-1 0 0,18-18 0,-18-17 0,-17 35 16,35-18-16,35 18 0,-35 0 0,-36-35 0,36 17 0,0 0 0,0 0 16,0 1-16,-18-1 0,36 0 0,-18 1 0,0-19 0,-18 1 0,36 17 0,-54-17 15,36 17-15,0 0 0,-18-17 0,18 17 0,-35-17 0,35-18 0,53 70 16,-53-52-16,-18 0 0,0-1 0,0 1 0,18 0 0,0-1 16,-17 1-16,16 0 0,1-1 0,-17 18 0,34 1 0,-17-19 0,0 1 0,35 35 15,-52-35-15,34-1 0,1 19 0,17 16 0,71-16 0,-89-19 0,1 19 16,17-19-16,-18 1 0,1 0 0,0 17 0,17-35 0,-18 17 0,1 1 0,-1 0 15,1-18-15,-18 0 0,35 0 0,-17 17 0,105-17 0,-105 0 16,-1 0-16,1 0 0,193 0 0,-193 0 0,17 0 0,0 0 16,0 0-16,18-17 0,-18 17 0,1-18 0,34 0 0,-52 1 0,52-1 0,1-17 0,-36 17 15,35 18-15,-17-17 0,18-1 0,17-17 0,-35 35 0,211-106 16,-193 88-16,-1-35 0,-17 36 0,17-54 0,1 53 0,-54-17 0,54 0 16,-18 0-16,-1-18 0,-16 35 0,16-17 0,-16 0 0,52-18 0,-71 17 0,1 1 15,-1 0-15,36-18 0,-35 18 0,-1-18 0,124-36 16,-123 37-16,-18 16 0,0 19 0,17-19 0,-17-17 0,-17 18 0,16 0 0,-16-18 0,17 18 15,-18-18-15,18 35 0,-35-35 0,17 0 0,0 0 0,0-17 0,-17 17 16,35-18-16,17-87 0,-34 105 0,-19-18 0,1 18 0,0 0 16,-1-17-16,-17-1 0,18 1 0,-18-1 0,18 18 0,-18-35 0,0 17 0,17-52 15,-17 70-15,0-18 0,0-17 0,0 0 0,0 0 0,0-18 0,0 53 0,0-35 16,0-18-16,0-70 0,-35 88 0,35 17 0,-18-17 0,18 17 0,-17 1 16,-1-1-16,18 1 0,-18 17 0,18-18 0,0 1 0,-17-1 0,-1 18 15,0 0-15,1 0 0,-1 0 0,1-17 0,-1 52 0,-53-194 16,36 160-16,35-1 0,-18 0 0,1 35 0,-1-35 0,-17 0 0,17 0 15,-17 0-15,17 0 0,1 1 0,-19-1 0,1-18 0,17 18 0,-17 0 0,0-35 16,0 35-16,-1 18 0,1-36 0,0-17 0,-53-18 0,52 53 16,-17-17-16,18-1 0,-18 18 0,18 0 0,-18 1 0,18-19 0,-18-17 0,18 52 15,-18-16-15,17-1 0,-17-18 0,1 18 0,-1 0 0,0 0 0,35 0 0,-35 18 16,0 0-16,0-18 0,-88-88 0,106 88 0,-18 18 0,18 17 16,-18-17-16,0-1 0,35 1 0,-35 0 0,18 17 0,-18-17 0,0 0 0,36 17 15,-36-17-15,0 0 0,17 17 0,19 0 0,-36 1 0,18-1 0,-18-17 0,-53-18 16,88 35-16,-35 0 0,18 18 0,0-17 0,17-1 15,-17 1-15,-18-1 0,18 0 0,17 18 0,-17-17 0,17 17 0,-17 0 0,0 0 16,-1-18-16,1 18 0,0-18 0,17 18 0,-17-17 0,0 17 0,-71-18 16,88 18-16,-35-18 0,18 18 0,0 0 0,-1 0 0,-17 0 0,36 0 15,-36 0-15,35 0 0,-35 0 0,18 0 0,0 0 0,-1 0 0,-16 0 16,34 0-16,-35 0 0,18 0 0,-18 0 0,18 0 0,-1 0 0,19 0 16,-36 0-16,17 0 0,19 0 0,-19 0 0,1 0 0,18 0 0,-19 0 0,19 0 15,-19 18-15,1-18 0,17 0 0,-17 0 0,0 18 0,17-18 0,-17 0 16,-36 17-16,54-17 0,-1 0 0,1 0 0,-19 0 0,19 18 15,-1-18-15,0 0 0,1 18 0,-1-18 0,0 17 0,1-17 0,-19 0 16,19 0-16,-1 18 0,1-18 0,-1 0 0,-17 18 16,17-1-16,0-17 0,1 0 0,-1 0 0,0 18 15,1-18-15,-1 17 0,1-17 0,-1 0 0</inkml:trace>
  <inkml:trace contextRef="#ctx0" brushRef="#br0" timeOffset="8610.77">22207 9666 0,'-17'0'0,"-1"0"0,53 0 0,-105 0 16,35 0-16,17 0 0,0 0 0,1 0 0,-1 0 0,0 0 15,1 0-15,-19 0 0,19 0 0,-1 0 0,-17 0 0,17 0 16,1 0-16,-1 0 0,0 0 0,1 0 0,-1 0 16,-17 0-16,17 0 0,0 0 0,1 0 0,-1 0 0,1 0 0,-1 0 15,0 0-15,1 0 0,-1 0 0,0 0 0,1 0 0,-1 0 0,-17 18 16,17-18-16,-17 0 0,35 17 0,-18-17 0,1 0 0,-1 0 0,0 0 15,-35 18-15,36-18 0,-19 0 0,19 18 16,-18-1-16,17-17 0,0 18 0,1-18 0,-1 0 0,-17 0 0,-1 18 0,19-1 16,-1-17-16,-17 18 0,0-1 0,-1 1 0,1-18 0,0 0 0,0 18 15,-18-1-15,17 1 0,1 0 0,0-1 0,-36 1 0,36 0 0,0-1 0,-18 1 16,0-18-16,0 18 0,35 17 0,-35-18 0,18 1 0,-18 0 0,18-1 0,-18 1 16,0 0-16,18-1 0,-1 1 0,-52 35 0,35-36 0,18 19 0,-18-19 15,18 1-15,-36 0 0,36 17 0,0 0 0,-18-17 0,18 17 0,-18 0 16,17-17-16,-17 0 0,1-1 0,16 19 0,-17-1 0,18 0 0,-18 0 0,18-17 0,-18 17 15,0 1-15,18 17 0,0-36 0,-18 36 0,0-18 0,17-17 0,-17 35 16,18-18-16,0 0 0,-18 18 0,0 0 0,18-17 0,0-1 0,17 18 0,-17 17 16,-18-34-16,17 17 0,-16 17 0,34-35 0,-17 36 0,-89 88 15,106-89-15,-17 1 0,0-18 0,17 17 0,1-17 0,-36 35 0,53-35 16,-53 35-16,35-35 0,-17 36 0,17-19 0,18-17 0,-53 35 0,36-17 0,-1-1 0,0-17 16,18 18-16,-17-1 0,-1 1 0,-35 158 0,36-123 15,17-53-15,0 18 0,-18 17 0,18-18 0,0 1 0,0 17 0,0 0 0,0-17 16,0 17-16,0 0 0,0-17 0,0 17 0,0 0 0,0-35 0,18 53 0,-18-18 15,17-17-15,54 211 0,-54-212 0,19 36 0,-19-18 16,19 18-16,-19-18 0,19-17 0,16 35 0,-16-36 0,-1 1 0,0 35 0,1-18 0,-19-17 16,18-1-16,18 36 0,-17-35 0,-1 34 0,0-16 0,18-1 0,18 18 15,-36-36-15,18 36 0,0-35 0,0-1 0,0 1 0,-18 17 0,18-18 0,17 1 16,1 17-16,-18-17 0,17-1 0,-34 18 0,34-17 0,18 17 0,-35-17 0,0-18 16,0 17-16,35-17 0,-52 0 0,52 35 0,-35-35 0,0 18 0,17-18 0,-17 0 15,35-1-15,-52-16 0,17 17 0,35 0 0,-53-1 0,36 1 0,-36-17 16,18 17-16,0 0 0,0-18 0,0 0 0,-1 0 0,-16-35 0,-1 0 0,0 0 15,18 0-15,-18 0 0,-17 0 0,17 0 0,18 0 0,-17 0 0,-19 0 0,19 0 16,-1 0-16,-18 0 0,1 0 0,17 0 0,-17 0 0,0 0 0,17 0 0,0 0 16,0 0-16,-17 0 0,0 0 0,17 0 0,-17 0 0,17 0 15,0 0-15,-17 0 0,17 0 0,0 0 0,1 0 0,-1 0 0,0 0 0,-17 0 16,35 0-16,-18 0 0,0 0 0,18 0 0,-17 0 0,-1 0 0,18 0 0,17 0 16,-34 0-16,16 0 0,1 0 0,-17 0 0,34 0 0,-17 0 0,-18 0 0,36 0 15,0 0-15,-19 0 0,1 0 0,0 0 0,18 0 0,-18 0 0,0 0 0,17 0 16,1-17-16,-1 17 0,-17 0 0,0-18 0,18 18 0,17 0 0,-18-18 15,54 1-15,-36 17 0,18 0 0,-18-18 0,0 18 0,18-17 0,-53 17 16,35-18-16,36 18 0,-18-18 0,-1 18 0,1-17 0,-18-1 0,36 18 0,-1 0 16,1-35-16,-1 35 0,1-18 0,-1 0 0,-34 1 0,34 17 0,0-36 0,213-16 15,-213 34-15,-17 0 0,17 1 0,-34-19 0,34 1 0,-17 0 16,-18 17-16,18-17 0,-36 17 0,54-35 0,-18 18 0,17 0 0,-35 17 0,18-52 16,0 52-16,-35-17 0,34-1 0,-16 1 0,122-71 0,-140 71 0,52-18 15,-52 0-15,35 18 0,0 0 0,-18-36 0,0 36 0,0-36 0,0 36 16,1-18-16,-1 18 0,0-36 0,0 18 0,18 0 0,-35 0 0,-1 1 0,1-1 0,34-18 15,-52 53-15,18-34 0,0-1 0,-19 17 0,19-17 0,-18 18 0,0-18 16,0 18-16,17-18 0,-34 0 0,34 0 0,-35 0 0,18 0 0,0-17 0,-17 17 16,-1 0-16,0-18 0,0 1 0,1 17 0,-1-18 0,0 36 0,0-71 0,-17 53 15,17 0-15,-17-52 0,17 34 0,-17 18 0,0-17 0,-1 17 0,-17 0 0,35-18 16,-35 1-16,0-1 0,18 1 0,0 34 0,-18-34 0,0-1 0,0 18 16,0-17-16,0-1 0,0 18 0,0 0 0,0-17 0,-18 17 0,18-18 0,-18 18 15,18 0-15,-17 0 0,-1-35 0,-17 35 0,17-17 0,1-1 0,-19 36 0,19-18 16,-19 0-16,1-17 0,0 17 0,0 0 0,35 17 0,-36-16 0,1-19 0,0 18 15,0 18-15,17 0 0,-35-1 0,35-17 0,-17 0 0,17 18 0,-17 18 0,-18-36 16,36 17-16,-36 1 0,17 0 0,1-18 0,-18 35 0,18-17 0,-18 0 0,35-1 16,-35-17-16,18 36 0,-18-1 0,-141-141 15,141 124-15,0 0 0,0 0 0,18 17 0,-35-17 0,17 17 0,0-17 0,0-1 16,-18 1-16,1 0 0,-1 0 0,18-1 0,-17-17 0,-18 36 0,17-18 0,-17-1 16,17 1-16,-17-18 0,-88-17 0,70 34 0,35 1 0,1-36 0,-36 36 15,18 17-15,-18-34 0,0-1 0,-17 35 0,17-35 0,18 0 0,-36 18 0,18 0 16,-17-18-16,17 17 0,-18 1 0,-34-35 0,34 17 0,-17 17 0,18-34 15,-1 35-15,-35-18 0,36 17 0,-1 19 0,-34-36 0,34 18 0,-35-18 0,36 17 0,0 19 16,-36-36-16,0 18 0,36 17 0,-1-17 0,1-1 0,-18 19 0,17-1 16,1 0-16,-36-17 0,35 17 0,19 1 0,-37-1 0,54 18 0,-159-53 15,124 36-15,17-1 0,-18 0 0,19 18 0,34 0 0,-52 0 0,34 0 16,1-17-16,0 17 0,0 0 0,-18 0 0,53 0 0,-35 0 0,17-18 0,-17 18 16,18 0-16,-19 0 0,-140 0 0,194 0 0,-36 0 0,1 0 15,34 0-15,-34 0 0,35 0 0,-1 0 0,-17 0 0,0 0 0,18 0 0,0 0 16,0 0-16,-1 0 0,1 0 0,17 0 0,-17 0 0,0 0 0,0 0 15,17 0-15,0 0 0,1 0 0,17 18 0,-18-18 0,0 0 16,1 0-16,-1 0 16,18 17-16,-17-17 0</inkml:trace>
  <inkml:trace contextRef="#ctx0" brushRef="#br0" timeOffset="12066.19">29122 6685 0,'0'18'63,"0"-1"-48,0 1-15,-18 0 0,18-1 0,0 1 0,-17-18 16,-1 18-16,18-1 0,0 19 0,-18-19 0,18 1 0,-17-1 16,17 1-16,-18 17 0,18-17 0,-18 17 0,18 1 0,-17-19 0,-1 18 15,18 18-15,-18-35 0,1 35 0,17-18 0,0 0 0,-18 1 0,0-1 0,1 18 16,17-35-16,-18 35 0,1-1 0,-1 1 0,18-17 0,-18-1 0,-17 141 16,17-123-16,1-18 0,-1 18 0,0 0 0,1 0 0,-1-17 15,1 16-15,-1 1 0,0 0 0,18-17 0,-17 16 0,17 1 0,-18-17 16,0 34-16,1-35 0,-1 36 0,0-36 0,1 54 0,-1-37 0,1-16 15,-1 17-15,0 0 0,1-1 0,17-16 0,-18 17 0,0-18 0,1 18 0,-1-18 16,18 0-16,-35 18 0,35-17 0,-18-1 0,18 18 0,-18-18 0,1 0 0,17 1 16,-18-1-16,1 35 0,-1-34 0,0-36 0,18 35 0,-17 0 0,-1-17 15,0 17-15,1-17 0,17-1 0,0 1 0,0 0 0,0-1 0,-18-17 16,0 18-16,18 0 0,0-1 0,0 1 0,-17-18 16,17 18-1,0-36 48,-18 18-63,1-18 0,17 1 15,0-1-15,0 0 0,0 1 0,0-1 0,-18 0 16,0 1-16,18-1 0,0 1 0,0-19 16,-17 19-16,17-1 0,-18 0 0,18 1 0,-18-1 0,18 0 0,0 1 0,0-18 15,-17 17-15,-1 0 0,18 1 0,-18-1 0,1-17 0,17 17 0,0 0 0,-18 1 16,18-1-16,-17 1 0,-1-19 0,18 1 0,-18 17 0,18 1 15,-17-19-15,-1 19 0,18-19 0,-18 19 0,18-1 16,0 1-16,-17-1 0,-1 0 0,18 1 0,0-1 0,-18 0 0,1 1 16,17-1-16,0 0 0,-18 1 0,18-1 0,-18 18 15,18-17-15,-17-1 0,17 0 0,0 1 0,-18-1 16,18 0-16,-17 18 0,17-17 16,0-1-1</inkml:trace>
  <inkml:trace contextRef="#ctx0" brushRef="#br0" timeOffset="12634.04">28293 10037 0,'17'0'47,"1"0"-32,0 0-15,17 0 0,-35-18 0,35 0 0,-17 18 0,0-17 16,17 17-16,0-18 0,-17 18 0,17-35 0,0 17 0,1 0 0,-1 1 0,18 17 16,0-36-16,0 19 0,-18-1 0,-18 1 0,19-1 0,17 0 0,0 1 15,-36 17-15,36-18 0,-18 0 0,18 1 0,-35-1 0,17-17 0,1 35 0,-1-18 16,18 1-16,-18 17 0,0-18 0,1 0 0,-1 1 0,71-19 15,-71 19-15,0-1 0,1 18 0,16-18 0,-16 1 0,-1-1 0,0 1 16,18-1-16,0 0 0,-35 1 0,35-1 0,-18 18 0,18-18 0,-18 1 0,0-1 16,1 0-16,-1 1 0,106-36 0,-123 35 0,35 1 15,-18-1-15,-17 18 0,34-18 0,-16-17 0,-1 35 0,-17-18 0,17 1 0,0 17 0,-17-18 16,17 0-16,0 1 0,-35-1 0,36 18 0,-1-17 0,0 17 16,-35-18-16,36 18 0,-36-18 0,17 18 0,1 0 0,-18-17 0,17 17 15,1 0-15,-18-18 0,18 18 0,-18-18 0,17 18 0,1 0 16,-18-17-16,18 17 15</inkml:trace>
  <inkml:trace contextRef="#ctx0" brushRef="#br0" timeOffset="65632.45">18944 5186 0,'-17'0'0,"17"17"47,-18-17-47,18 18 16,0 0-16,0-1 0,0 1 0,0 0 0,-18-18 15,18 17-15,0 1 0,0 0 0,0-1 0,-17 1 0,17-1 16,0 1-16,0 0 0,0-1 0,0 1 0,0 0 16,0-1-16,0 1 0,0 0 0,0-1 0,0 1 0,0 0 0,0-1 0,0 18 15,0-17-15,0 0 0,0-1 0,0 1 0,0 17 16,0-17-16,0 17 0,0-17 0,0 17 0,0-17 0,0-1 0,0 19 16,0-1-16,0 0 0,0-17 0,0-1 0,0 1 0,0 17 0,0 1 15,0 17-15,0-18 0,0 0 0,17 0 16,-17 1-16,0-19 0,18 19 0,-18-19 0,0 19 0,18-19 0,-18 1 0,0 17 15,0-17-15,0 17 0,0-17 0,0-1 0,0 1 0,0 17 0,0-17 0,0-1 16,0 1-16,17 35 0,-17-35 0,0 17 0,0 0 16,0-17-16,0 0 0,18-1 0,-18 1 0,0 17 0,0-17 15,0-1-15,0 1 0,0 0 0,0-1 0,0 19 0,0-19 16,0 1-16,0-1 0,0 1 0,0 0 0,0-1 0,0 1 16,0 0-16,0-1 0,0 1 0,0 0 0,0-1 15,0 1-15,0-1 0,0 1 0,0 0 0,0-1 16,0 1-16,0 0 0,0-1 0,0 1 15,0 0-15,0-1 0,0 1 16,0 0-16,0-1 0,0 1 0,0-1 0,0 1 16,0 0-1,0-1 17,17-17 14,1 0-46,0 0 0,-1 0 16,19 0-16,-19 0 0,19 0 0,-19 0 0,18 0 0,-17 0 0,17 0 16,1 0-16,-19 0 0,19 0 0,-19 0 0,18 0 0,18 0 0,-35 0 0,35 0 15,-18 0-15,1 0 0,16 0 0,1 0 0,18 0 0,-1 0 16,19 0-16,-36 0 0,-18 0 0,35 0 0,-17 0 0,0 0 0,0 0 16,18 0-16,-18 0 0,0 0 0,17 0 0,1 0 0,-36 0 0,18 0 0,17 0 15,-17 0-15,159 18 0,-159-18 0,0 0 0,17 0 16,-34 18-16,17-18 0,-1 0 0,-16 0 0,17 0 0,0 0 0,-18 0 0,88 0 15,-87 0-15,17 0 0,-1 0 0,-16 0 0,17 0 0,0 0 0,-1-18 16,-16 18-16,17 0 0,-18 0 0,0 0 0,18 0 0,18 0 0,-54-18 16,54 18-16,-18 0 0,0-17 0,-18 17 0,18 0 0,0 0 0,-18-18 0,18 18 15,0-18-15,-18 18 0,18 0 0,0-17 0,-18 17 0,89-18 16,-71 1-16,0 17 0,0 0 0,-36 0 0,36 0 0,-18-18 0,1 18 0,-1 0 16,0 0-16,18-18 0,-35 18 0,17 0 0,0 0 0,1 0 0,-1 0 0,0 0 15,-17 0-15,17 0 0,0 0 0,-17 0 0,17 0 0,-17 0 0,17 0 0,0 0 16,-17 0-16,0 0 0,-1 0 0,19 0 0,-1 0 0,-17 0 0,17 0 15,-17 0-15,17 0 0,0 0 0,-17 0 0,17 0 0,0 0 0,1 0 0,-1 0 16,35 0-16,-34 0 0,-19 0 0,19 0 0,-19 0 0,36 0 0,-18 0 16,-17 0-16,35 0 0,-35 0 0,17 0 0,0 0 0,212 0 15,-212 0-15,-17 0 0,17 0 0,-17 0 16,52 0-16,-34 0 0,-19 0 0,1 0 0,0 0 16,-1 0-16,19 0 0,-19 0 0,1 0 0,0 0 0,-1 0 15,1 0-15,-1 0 63,1-17-63,-18-1 15,18 18-15,-18-18 0,0 1 16,0-1-16,17 18 0,-17-18 0,0 1 0,18 17 0,-18-18 16,0 0-16,0 1 0,18-1 0,-18 1 0,17 17 0,-17-18 15,18-17-15,-18 17 0,0-17 0,18 17 0,-1-17 16,1 17-16,-18 1 0,17-19 0,-17 19 0,18-1 0,0 0 15,-18 1-15,0-1 0,0 0 0,17 1 0,-17-1 0,18-17 0,0 17 16,-18 1-16,0-1 0,0 0 0,17 1 16,-17-19-16,18 19 0,-18-1 0,0-17 0,0 17 0,0 1 15,0-19-15,0 19 0,0-1 0,-18 0 0,18 1 0,-17-1 16,17-17-16,0 17 0,-18 1 0,0-1 16,18 0-16,0 1 0,-17-1 0,-1-17 0,0 17 15,18 0-15,0 1 0,-17 17 0,-1 0 0,1-35 0,17 17 0,-18 18 16,0-18-16,1 1 0,17-1 0,-18 18 0,0-35 0,1 17 15,-1 18-15,18-18 0,-18 1 0,1-1 0,-1 18 0,1-18 0,17 1 16,-18 17-16,0 0 0,1-18 0,17 1 0,-18 17 0,0 0 0,1-18 16,-1 18-16,18-18 0,-18 1 0,-17 17 0,17 0 15,1-18-15,-1 18 0,-17-18 0,17 1 0,-17 17 0,17 0 16,-17-18-16,17 18 0,-17-18 0,18 18 0,-1 0 0,0 0 16,1 0-16,-19-17 0,19 17 0,-1 0 0,-17-18 0,17 18 0,1-17 0,-1 17 15,-17-18-15,-1 18 0,1 0 0,0 0 0,35-18 0,-36 18 16,1-17-16,0-1 0,17 18 0,1-18 0,-19 18 0,19 0 0,-19 0 0,19 0 15,-1-17-15,-17 17 0,0-18 0,-1 0 0,19 18 0,-19-17 0,1 17 16,18 0-16,-19-18 0,-17 18 0,18 0 0,0 0 0,17-17 16,-17 17-16,-18 0 0,35 0 0,-17-18 0,17 18 0,-35 0 0,18-18 0,18 18 15,-19 0-15,-17 0 0,36 0 0,-19-17 0,-16 17 0,34 0 0,-17 0 0,-18 0 16,-18-18-16,36 18 0,0 0 0,-1 0 0,19 0 0,-36 0 0,17 0 16,1-18-16,0 18 0,-18 0 0,35 0 0,-17 0 0,-18 0 0,36 0 15,-19 0-15,1 0 0,0 0 0,-18 0 0,35 0 0,-88 0 16,71 0-16,-18 0 0,35 0 0,-17 0 0,18 0 0,-19 0 0,-17 0 0,18 0 15,0 0-15,17 0 0,-17 0 0,-18-17 0,35 17 0,-17 0 0,-18 0 0,18 0 16,0 0-16,-1 0 0,1 0 0,-18 0 0,0 0 0,36 0 0,-36 0 16,35 0-16,-35 0 0,-70 0 0,70 0 0,17 0 0,-17 0 0,-17 0 15,17 0-15,-35 0 0,53 0 0,-18 0 0,35 0 16,-35 0-16,0 0 0,36 0 0,-19 0 0,1 0 0,0 0 0,-18 0 16,0 0-16,35 0 0,-17 0 0,17 0 0,1 0 0,-19 0 0,1 0 0,17 0 15,1 0-15,-1 0 0,1 0 0,-19 0 0,19 0 0,-1 0 0,0 0 0,1 0 16,-1 0-16,0 17 0,-34-17 0,16 0 15,19 0-15,17 18 0,-18-18 0,0 0 0,-17 0 0,17 0 0,-17 0 16,17 0-16,1 0 0,-1 0 0,1 0 0,-1 0 0,-35 0 16,35 0-16,1 18 0,-1-18 0,0 0 0,1 0 0,-1 0 15,1 0-15,-1 0 0,-17 0 0,17 0 0,0 0 0,1 17 0,-1-17 16,0 0-16,1 0 0,-1 0 0,1 0 0,-1 0 0,0 0 0,1 0 16,-19 0-16,19 0 0,-1 0 0,0 0 0,1 18 0,-1-18 15,0 0-15,1 0 0,-18 0 0,-142 0 31,160 0-31,-1 0 0,0 0 16,1 0-16,-1 0 0,0 0 31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7:22:11.5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29198 6599 0,'-27'0'16,"-1"0"-1,28 27-15,0 1 0,0 0 16,-27-28-16,27 27 0,0 1 0,0-1 16,-28-27-16,28 28 0,0 0 15,0-1-15,0 1 0,-28-1 0,28 1 16,-27 0-16,27-1 16,0 1-16,-28-28 0,28 27 0,0 1 0,0 0 0,-28-28 15,28 27-15,0 1 0,-27-1 0,27 1 0,0 0 16,0-1-16,-28-27 0,28 28 0,0 0 15,-27-28-15,27 27 0,0 1 0,-28-28 0,28 27 0,0 1 16,-28 0-16,28-1 0,0 1 0,-27-1 16,27 1-16,0 0 0,0-1 0,0 1 15,-28-28-15,28 27 0,0 1 0,-28-28 0,28 28 16,0-1-16,-27 1 0,27-1 0,0 1 16,0 0-16,0-1 0,0 1 15,-28 0-15,28-1 0,0 1 16,-27-28-16,27 27 0,0 1 0,0 0 0,-28-28 0,28 27 15,0 1-15,0-1 0,-28-27 0,28 28 0,0 0 16,0-1-16,0 1 0,-27-28 0,27 27 16,-28-27-16,28 28 0,0 0 0,-27-1 0,27 1 15,0-1-15,0 1 0,-28-28 16,28 28-16,-28-1 0,28 1 16,0 0-16,-27-28 15,27 27-15,0 1 0,-28-28 0,28 27 16,0 1-16,-28 0 0,28-1 15,0 1-15,0-1 16,-27-27-16,27 28 0,0 0 0,-28-28 0,28 27 16,0 1-16,0-1 0,0 1 15,-27-28-15,27 28 0,0-1 0,-28-27 0,28 28 16,0-1-16,-28 1 0,28 0 16,0-1-16,0 1 0,-27 0 15,27-1-15,0 1 0,-28-28 0,28 27 16,0 1-16,0 0 0,0-1 15,0 1-15,-28-28 16,28 27 15,-27-27 79,27-27-110,0-1 15,-28 28-15,28-27 0,0-1 0,0 0 0,-27 28 16,27-27-16,0-1 0,0 1 0,-28 27 0,28-28 0,0 0 16,0 1-16,0-1 0,0 0 0,0 1 0,0-1 0,-28 28 15,28-27-15,0-1 0,0 0 0,-27 28 0,27-55 0,-28 28 0,28-1 16,0 0-16,-28 1 0,28-1 0,-27 28 0,27-27 15,0-1-15,0 0 0,-28 28 0,28-27 0,0-1 0,-27 28 16,27-27-16,0-1 0,-28 28 0,28-28 16,0 1-16,-28 27 15,28-28-15,0 0 16,-27 28-16,27-27 16,-28 27-16,0 0 15,28 27 173,0 1-188,0 0 0,28-28 0,-28 27 0,0 1 15,0 0-15,28-28 0,-28 27 0,0 1 0,27-28 0,-27 27 0,28-27 0,-28 28 16,0 0-16,28-1 0,-28 28 0,27-27 0,-27 0 0,28-1 16,-28 1-16,0-1 0,27 1 0,1-28 0,-28 28 0,0-1 0,0 1 15,28-1-15,-1 1 0,-27 0 0,28-28 0,-28 27 0,0 29 0,0-29 16,0 1-16,28-28 0,-1 27 0,-27 1 0,0 0 0,0-1 15,28 1-15,-28-1 0,27 29 0,1-56 0,-28 27 0,0 1 16,0-1-16,28 1 0,-28 0 0,27-1 0,-27 28 16,28-55-16,-28 28 0,0 0 0,28-28 0,-28 27 0,0 1 0,27-28 15,-27 28-15,0 27 0,28-55 0,-28 27 0,27-27 16,-27 28-16,0 0 0,0-1 16,28-27-16,-28 28 15,28-28 48,-1 0-63,-27-28 0,56 28 0,-29 0 0,1 0 15,-1-27-15,1-1 0,0 28 0,27-28 0,0 28 0,0-27 16,1-1-16,-1 1 0,0-1 0,0 0 0,-27 28 0,27-27 16,0-1-16,1 28 0,-1-28 0,28 1 0,-56-1 0,29 28 0,27-27 0,-28 27 15,-28-28-15,56 28 0,0-28 0,-55-27 0,55 55 0,0-27 0,-28-1 16,0 28-16,0-28 0,28 1 0,-28 27 0,1 0 0,27-28 0,-1 1 0,-54 27 15,55-28-15,-55 28 0,54-28 0,-26 1 0,-1-1 0,0 28 0,28-27 0,-55 27 16,27 0-16,0-28 0,-27 28 0,27-28 0,0 28 0,-27-27 0,55 27 0,-56-28 16,1 28-16,0 0 0,27-28 0,-28 28 0,1 0 0,0 0 0,-1-27 0,1 27 15,0-28-15,-1 28 0,1 0 0,-1-27 0,1 27 16,0 0-16,-1-28 16,1 28-16,-28 28 265</inkml:trace>
  <inkml:trace contextRef="#ctx0" brushRef="#br0" timeOffset="39137.68">19585 7675 0,'28'0'78,"0"0"-62,-1 0-16,1 0 0,0 0 0,-1 0 15,1 0-15,-1 0 0,1 0 0,0 0 0,-1 0 0,1 0 0,27 0 16,-27 0-16,-1 0 0,29 0 0,-29 0 0,29 0 0,-1 0 0,-28 0 0,56 28 16,-55-28-16,55 0 0,-56 0 0,56 0 0,-27 0 0,-1 0 0,0 0 0,28 0 15,-28 0-15,28 0 0,-28 0 0,0 0 0,28 0 0,0 0 0,-55 0 0,55 0 16,0 0-16,-28 0 0,28 0 0,0 0 0,-28 0 0,28 0 0,0 0 15,-28-28-15,28 28 0,0 0 0,-28 0 0,28-27 0,0 27 0,-28 0 0,0 0 16,28 0-16,-28 0 0,28-28 0,-28 28 0,1 0 0,-1 0 0,28 0 0,-56 0 16,29 0-16,26 0 0,-26 0 0,-29 0 0,29 0 0,-29 0 0,1 0 15,-1 0-15,1 0 0,27 0 0,-27 0 0,27 0 16,-27-27-16,-1 27 0,1 0 0,0 0 16,-1 0-16,1 0 0,-1 0 0,1 0 15,0 0-15,-1 0 0,1 0 16,0 0-1,-1 0-15,1 0 16,-1 0-16,1 0 0,0 0 0,-1 0 16,1 0-16,0 0 15,-1 0-15,1 0 0,-1 0 16,1 0-16,0 0 0,-1 0 0,1 0 16,0 0-16,-1 0 0,1 0 0,-1 0 15,1 0-15,0 0 0,-1 0 0,1 0 16,0 0-16,27 0 0,-55-28 0,27 28 15,1 0-15,0 0 0,-1 0 16,1 0-16,-28-28 0,28 28 0,-1 0 16,1 0-16,-28-27 0,27 27 0,1 0 0,0 0 15,-1 0-15,29 0 0,-56-28 0,55 28 0,-28-27 16,29 27-16,-29-28 0,29 28 0,-1-28 16,-28 28-16,1 0 0,27 0 0,-27 0 15,-28-27-15,28 27 0,-1-28 0,1 28 0,-1 0 0,1 0 16,0-27-16,-1 27 0,1-28 0,0 28 15,-1 0-15,-27-28 0,28 28 16,-28-27-16,27 27 0,1-28 16,-28 0-16,28 28 15,-28-27-15,0-1 0,27 1 16,-27-1-16,0 0 16,0 1-16,0-1 0,28 1 0,-28-1 0,0 0 15,0 1-15,0-1 0,0 1 0,0-1 0,28 28 0,-28-28 16,0 1-16,0-1 0,0 1 0,0-29 0,0 29 15,0-1-15,0 0 0,0 1 0,0-1 0,-28 1 0,28-1 16,0 0-16,0 1 0,0-1 0,0 1 0,0-1 0,-28 0 16,28 1-16,0-1 0,-27 1 0,-1 27 0,28-28 0,0 0 0,0 1 15,-28-1-15,28 1 0,-27 27 0,27-28 0,-28 0 0,28 1 0,0-29 16,-27 56-16,27-27 0,-28-1 0,28 1 0,0-1 0,-28 0 16,28 1-16,-27-1 0,-1 1 0,28-1 15,-28 0-15,1 1 0,27-1 0,-28 28 16,28-27-16,-27-1 0,27 0 0,-28 28 0,0 0 15,28-27-15,-27 27 0,27-28 0,-28 28 16,0 0-16,28-27 0,-27 27 16,-1 0-16,1-28 0,-1 28 0,0-28 0,1 28 15,-1 0-15,0 0 0,1 0 0,-1-27 0,1 27 16,-1 0-16,0-28 0,1 28 0,-29 0 0,29 0 16,-28 0-16,27 0 0,0 0 0,1 0 0,-1 0 0,0 0 0,1-28 15,-28 28-15,-1 0 0,29 0 0,-1 0 0,-27 0 0,27 0 16,1 0-16,-1 0 0,0 0 0,1 0 0,-1 0 0,0 0 0,1 0 15,-1 0-15,1 0 0,-29 0 0,1 0 0,27 0 0,-27 0 16,28 0-16,-1 0 0,0 0 0,1 0 0,-1 0 0,0 0 0,1 0 0,-1 0 16,1 0-16,-1 0 0,-27 0 0,27 0 0,-27 0 0,27 0 15,1 0-15,-1 0 0,0 0 0,1 0 0,-1 0 0,-27 0 0,27 0 16,-27 0-16,0 0 0,27 0 0,-27 0 0,0 0 16,27 0-16,0 0 0,1 0 0,-1 0 0,-27 0 0,27 0 15,-27 0-15,27 0 0,1 0 0,-1 0 0,1 0 16,-1 0-16,-27 0 0,27 0 0,0 0 15,1 0-15,-1 0 0,1 0 0,-1 0 0,0 0 16,1 0-16,-1 0 0,0 0 0,1 0 16,-1 0-16,1 0 0,-1 0 0,0 28 15,1-28-15,-1 0 0,0 28 0,1-28 0,-1 0 16,1 27-16,-29-27 0,29 0 0,-1 0 0,0 0 0,1 0 16,-1 0-16,1 0 0,-1 0 0,-27 0 0,27 0 0,0 0 15,1 0-15,-1 0 0,1 0 0,-1 0 0,0 0 0,1 0 0,-29 0 16,29 28-16,-28-28 0,27 0 0,-27 0 0,27 0 15,0 0-15,1 0 0,-1 0 0,1 0 0,-1 0 16,0 0-16,1 0 0,-29 0 0,29 0 0,27 28 0,-55-28 0,-1 0 16,29 0-16,-1 0 0,1 0 0,-29 0 0,29 0 0,-1 0 15,0 0-15,1 0 0,-1 0 0,1 0 0,-29 0 0,29 0 16,-29 27-16,29-27 0,-1 0 0,1 0 0,-29 0 0,29 0 16,-1 0-16,-27 0 0,27 0 0,1 0 0,-1 0 15,0 0-15,1 0 0,-1 0 0,0 0 0,1 0 0,-28 0 16,27 0-16,0 0 0,1 0 0,-1 0 15,0 0-15,1 0 0,-1 0 0,1 0 0,-1 0 16,0 0-16,1 0 0,-1 0 0,0 0 16,1 0-16,-1 0 0,1 0 15,-1 0-15,0 0 0,28 28 0,-27-1 16,-1-27-16,0 0 16,28 28-16,-27-28 0,27 28 0,-28-28 15,28 27-15,-27-27 0,27 28 0,0-1 16,-28-27-16,28 28 0,0 0 0,0-1 15,0 1-15,0-1 0,0 1 0,-28 0 16,28-1-16,0 1 0,0-1 0,-27 1 16,27 0-16,0-1 0,0 1 0,0 0 0,0-1 15,0 28-15,0-27 0,0 0 0,0-1 0,0 1 16,0-1-16,0 1 0,0 0 0,0 27 16,0 0-16,0-27 0,27-1 0,-27 1 15,0-1-15,0 1 0,0 0 0,0-1 0,0 1 16,0 0-16,0-1 0,0 1 15,0-1-15,28-27 0,-28 28 0,0 0 0,0-1 0,0 1 16,0-1-16,28-27 0,-28 28 16,0 0-16,0-1 0,0 1 0,0-1 0,0 1 15,0 0-15,0-1 0,0 1 16,0-1-16,0 1 16,0 0-16,0-1 156,0 1-125,27-28 0,-27 28-31,0-1 47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06:55:03.6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10636 9525 0,'0'0'0,"-35"-18"0,-18 1 0,0-1 0,-17-17 0,34 17 0,1 1 0,-18-1 0,0 0 15,0 18-15,18 0 0,0-17 0,-18-1 0,35 0 0,-35 18 0,0-17 0,18-1 16,-36 0-16,54 18 0,-18-17 0,-1 17 0,1 0 0,17-18 0,-17 0 16,0 18-16,0 0 0,17-17 0,0 17 0,-17-18 0,0 18 0,17-17 0,-17 17 15,-18 0-15,0 0 0,35 0 0,1 0 0,-19 0 0,-34 0 16,35 0-16,17 0 0,-17-18 0,-1 18 0,1 0 0,0 0 0,17 0 15,-17 0-15,0 0 0,-1 0 0,1 0 0,17 0 0,-34 0 0,16 0 0,19 0 16,-36 0-16,0 0 0,35 0 0,-35 0 0,-17 18 0,17-18 0,17 0 16,19 0-16,-36 0 0,0 17 0,35-17 0,-35 18 0,18-18 0,18 0 0,-36 35 15,17-35-15,1 0 0,0 18 0,-1-1 0,19-17 0,-18 18 0,-18 0 0,17-18 16,19 0-16,-36 17 0,0 1 0,18 0 0,-1-1 0,1 1 0,17-18 16,-34 35-16,34-17 0,-17-1 0,-1 1 0,19 0 0,-19-18 0,1 35 15,-18-17-15,36-1 0,-19 1 0,1 17 0,0-17 0,-1-1 0,1 19 0,-35 17 16,52-36-16,-17 1 0,-1 35 0,1-18 0,-18 0 0,36-17 0,-1 0 15,-35 35-15,18-18 0,-1 0 0,19 0 0,-18 1 0,-18-1 0,17 18 16,1 0-16,17-18 0,-17 0 0,18 18 0,-36 0 0,-53 106 16,71-141-16,-18 35 0,35 17 0,-17-35 0,-1 36 0,1-18 0,0 0 0,0-18 15,-1 18-15,1 0 0,17-18 0,-17 36 0,0-18 0,0-36 0,-18 107 16,17-71-16,-52 105 0,88-105 0,-35 0 0,17 0 0,-17-18 16,17 36-16,1-36 0,-19 36 0,19-1 0,-1-17 0,0 0 0,1 0 0,-1 18 15,1-18-15,17-1 0,0 1 0,-18 18 0,0-18 0,1 17 0,-1 89 16,0-106-16,18 0 0,-17 18 0,17-1 0,0 1 0,0 17 15,0-35-15,-18 17 0,18 19 0,0-19 0,0 18 0,0-17 0,0 17 0,0-35 16,0 35-16,0-17 0,0 17 0,0-18 0,0 89 0,0-106 0,0 35 16,0-17-16,0 17 0,0-17 0,0-1 0,0 18 0,0-35 0,0 18 0,0 17 15,0 0-15,18 18 0,-18-35 0,0-18 0,17 35 0,-17 18 0,0-18 0,18-18 16,-18 19-16,0 52 0,18-36 0,-18-34 0,17-18 0,-17 53 16,18-18-16,0 0 0,-1-35 0,-17 18 0,18 17 0,-1-18 0,19 1 0,-19-18 15,19 35-15,-19-35 0,19 18 0,-19-1 0,36-17 0,-18 18 0,1-36 0,-1 0 16,18 36-16,-18-36 0,18 18 0,88 70 0,-106-87 0,36-1 15,-36-35-15,18 35 0,-17-17 0,16-1 0,1 1 0,0 17 0,-17-17 0,16 0 16,1-18-16,0 35 0,-17-35 0,16 0 0,1 18 0,-17-18 0,87 17 16,-70 1-16,-18-18 0,36 17 0,-18-17 0,17 0 0,-17 0 0,18 18 15,-18-18-15,17 0 0,-17 0 0,18 0 0,17 0 0,-17 0 0,-19 0 0,19 0 16,17 0-16,0 0 0,1 0 0,69 0 0,-69 0 0,16 0 0,-16 0 16,16 0-16,1-18 0,-18 18 0,36-17 0,-1 17 0,-34-18 0,69 18 0,-52-53 15,0 53-15,53-17 0,-71-1 0,71 0 0,-36 1 0,1-19 0,-1 19 0,-35-1 16,142-35-16,-107 0 0,-17 36 0,17-1 0,1 0 0,-36 18 15,0-17-15,36 17 0,-36-18 0,-18 18 0,19 0 0,-19-18 0,18 18 0,-17-17 16,17 17-16,-17-35 0,-1 17 0,-17-17 0,18 17 0,17-53 16,-53 19-16,18 16 0,-18 1 0,18-18 0,-35 0 0,17-17 0,-17 17 0,0 17 0,17-34 15,-18 17-15,-17 0 0,18-18 0,0 36 0,-1-35 0,1 17 0,-18-18 0,18 36 16,-1-36-16,-17 18 0,18 0 0,0-211 16,-18 193-16,17 36 0,-17-35 0,0-1 0,0 0 0,18 1 0,-18 17 0,0-18 15,0 1-15,0 17 0,0-18 0,0-17 0,0 18 0,0-1 0,0 36 0,0-36 16,-18 1-16,1-1 0,-1 18 0,18 0 0,-18 0 0,1-17 0,17-1 0,-18 1 15,-17 34-15,17-34 0,18-1 0,-35 18 0,35-17 0,-18 17 0,1-18 0,-1 1 16,0-1-16,1 18 0,-19-17 0,19-1 0,-19 36 0,1-89 16,0 54-16,17 17 0,-17 0 0,0-17 0,35 52 0,-36-53 0,1 36 0,35-18 15,-35 18-15,17-18 0,-17 0 0,17 0 0,-17 0 0,17 18 0,-17 0 0,17-18 16,1 0-16,-18 35 0,-54-123 0,54 88 0,35 35 0,-35-17 16,17-18-16,-17 18 0,17 17 0,-17-17 0,35 0 0,-18 17 0,-17-17 0,0 0 15,17-1-15,0 19 0,1-19 0,-18 1 0,17 0 0,-17 17 0,-1-17 0,36 0 16,-105-54-16,87 54 0,-17 0 0,-1 0 0,1-1 0,0 19 15,-1-19-15,1-16 0,0 16 0,-18 1 0,18 35 0,17-53 0,-17 18 16,-18 0-16,18-1 0,-18 1 0,35 17 0,-17 1 0,-18-19 0,18 1 0,-1 17 16,-87-34-16,105 34 0,-52-17 0,34 17 0,1 0 0,-18 1 15,36-19-15,-36 36 0,17 0 0,19-35 0,-36 35 0,18-17 0,-18-1 16,35 18-16,-35-18 0,18 18 0,-53-17 0,35 17 0,17 0 0,1-18 16,-18 18-16,18 0 0,17 0 0,-35 0 0,18 0 0,0 0 0,0 0 15,17 0-15,-35 18 0,0-18 0,18 0 0,17 17 0,-35-17 0,0 18 0,36 0 16,-36-1-16,17 1 0,-34-18 0,17 0 0,0 35 0,35-35 0,-34 18 15,-1-1-15,17 1 0,1-18 0,0 18 0,-1-1 0,1 1 0,0-18 0,-18 0 16,35 18-16,-17-1 0,-18 1 0,36-18 0,-19 17 0,-52 19 16,53-36-16,-18 0 0,35 0 0,1 0 0,-19 17 0,19-17 15</inkml:trace>
  <inkml:trace contextRef="#ctx0" brushRef="#br0" timeOffset="1529.79">28716 10495 0,'0'0'0,"-53"-35"0,18 35 0,0-35 0,-18 17 0,0-17 0,0 17 0,18 0 16,-18-17-16,17 17 0,-17 1 0,18 17 0,-18-35 0,0 17 0,0 0 0,-88-35 15,88 36-15,18-1 0,-18-17 0,0 35 0,0-18 0,18 1 16,-18-1-16,0 18 0,0-18 0,18 1 0,-18 17 0,-17 0 0,52-18 0,-53 18 16,19 0-16,-19-18 0,36 18 0,-18 0 0,-88-17 0,105 17 15,-17 0-15,-17 0 0,17 0 0,-18 0 0,19 0 0,-37 17 0,19-17 0,-1 0 16,18 18-16,-17 0 0,-18-18 0,17 17 0,0 1 0,-34 0 0,16-1 0,19 1 16,-18-18-16,-71 35 0,53-17 0,36-1 0,-19 36 0,-17-35 0,18 0 15,-18-1-15,18 1 0,0-1 0,-18 19 0,18-36 0,-18 35 0,18 0 0,-18 1 16,0-1-16,53-18 0,-52 19 0,-1 17 0,18-18 0,-106 18 15,88-18-15,35-17 0,-35 35 0,36-18 0,-54 0 0,54 1 0,-36-1 0,35-18 16,-17 36-16,-18-17 0,36-1 0,-36 35 0,35-34 0,-34-1 0,69 0 16,-70 1-16,36 17 0,-1-1 0,-87 19 0,87 0 0,0-19 0,19-16 0,-19 17 15,-17 0-15,17-1 0,18 1 0,-17-17 0,17 52 0,-35-35 0,52 0 0,-17 0 16,-35 0-16,35-1 0,-17 1 0,17 36 0,0-54 0,-35 53 0,35-35 16,0 18-16,0-19 0,0 19 0,0-18 0,0 35 0,0-17 0,-17-1 0,35 1 15,-18-18-15,0 35 0,17-18 0,-17-17 0,18 18 0,0-1 0,0 1 0,-1 0 16,1-1-16,0 1 0,0-18 0,17 35 0,-17-35 0,-1 70 0,19-70 15,-1 0-15,0 18 0,1-1 0,17 1 0,0-18 0,0 0 0,0 17 0,0 1 16,0-1-16,0-17 0,-18 18 0,18-1 0,0-17 0,0 18 0,0-18 0,0 17 16,18 1-16,-1-18 0,1 0 0,35 70 0,-35-52 0,17-1 0,0 1 15,0 17-15,1-18 0,-1 1 0,18 17 0,-18 0 0,18-52 0,-18 69 16,18-52-16,-17 18 0,17 0 0,-1 17 0,19 18 0,-18-54 0,0 19 0,35 0 16,18 70-16,-89-106 0,54 53 0,-18-53 0,0 1 0,0 34 0,17 1 15,-17-36-15,0 0 0,0 18 0,0 0 0,18 18 0,-1-36 0,1 18 0,17 0 16,-18 0-16,36 0 0,-18 0 0,18-18 0,0 35 0,282 54 15,-264-54-15,34-34 0,-34 34 0,35-34 0,17 17 0,18-1 0,-53-16 16,71 17-16,-1-18 0,-16 18 0,-1-36 0,17 36 0,36 0 0,-35-35 0,52 35 16,-34-36-16,-19 1 0,54 17 0,-18-17 0,-18 35 0,36-35 0,-18-18 0,247 53 15,-265-53-15,18 17 0,17-17 0,-70 35 0,18-35 0,0 0 0,-18 0 16,-18 0-16,1 0 0,-1 0 0,0 0 0,-17 0 0,18 0 0,-54 0 0,18 0 16,-17 0-16,34-35 0,-34 18 0,105-1 0,-123 0 0,17-17 15,-17 0-15,-18 17 0,1 0 0,-1-17 0,0 0 0,18-18 0,-53 35 0,35-17 16,-17 0-16,-1-1 0,1 1 0,-18-18 0,-1 18 0,19 0 0,-18-1 0,0 1 15,-35-18-15,70-35 0,-35 35 0,-18 18 0,0-18 0,0-18 0,-17 18 16,35 1-16,-53-1 0,35-18 0,-17 36 0,17-36 0,-17 18 0,17-35 0,-17 35 16,17-17-16,-17-1 0,-1 1 0,19-19 0,-19 19 0,19-36 0,-36 18 0,17 0 15,1-18-15,-18 18 0,0-36 0,17 36 0,-17 0 0,0-36 0,18 54 16,-18-19-16,18-34 0,-18 52 0,0-34 0,17 34 0,-17 0 0,0-17 0,0 18 16,0 17-16,0 0 0,0-18 0,0 36 0,0-35 0,0-1 0,0 0 0,0 36 15,-17-35-15,-1-1 0,0 18 0,1-17 0,-1-19 0,-17 36 0,17-17 0,-17-1 16,17 1-16,-17-1 0,0 1 0,-1-1 0,1 1 0,0-36 0,-18 53 0,18-18 15,-1 1-15,-16 17 0,-19-18 0,18-17 0,0 53 0,0-53 0,0 35 16,0 0-16,-17-18 0,35 18 0,-36-17 0,-17-19 0,35 37 0,-18-1 0,1 0 16,17 0-16,-35 0 0,17 0 0,1-18 0,-19 19 0,36-1 0,-35 0 0,-70-71 15,69 54-15,19 17 0,-1 0 0,1 0 0,-19 18 0,19-18 0,-36-18 16,36 18-16,-1 0 0,-35-17 0,18 17 0,-18-35 0,18 52 0,-18-52 0,0 18 16,36 34-16,-36-17 0,35 1 0,-140-54 0,105 35 0,35 36 15,1 0-15,-36-18 0,35 17 0,-35-17 0,36 18 0,-18 0 0,-18 17 0,53-35 16,-18 36-16,1-19 0,35 19 0,-71-1 0,53 1 0,0-19 0,0 19 0,-18-1 15,19 18-15,-37-18 0,36 1 0,18 17 0,-18-18 0,18 18 0,-18-18 16,18 18-16,-1 0 0,1-17 0,0 17 0,17 0 0,1 0 0,-19 0 16,1 0-16,0 0 0,17 0 0,-17 0 0,17 0 0,-17 0 15,17 0-15,1 0 0,17 17 16,-18-17-16,0 0 0,1 18 0</inkml:trace>
  <inkml:trace contextRef="#ctx0" brushRef="#br0" timeOffset="4112.01">30515 6773 0,'-17'0'125,"17"18"-109,0 0-16,0-1 0,-18-17 0,18 18 15,0 0-15,0-1 0,0 1 0,0-1 16,0 1-16,-18 17 0,18-17 0,0 0 0,-17 17 15,17-17-15,0 17 0,0-18 0,-18 19 0,18-19 0,0 1 16,0 0-16,0-1 0,0 19 0,0-19 0,0 18 0,0-17 16,-18 0-16,18-1 0,0 1 0,0 0 0,-17 17 0,17 0 0,0-17 15,-18 0-15,18 17 0,0-18 0,-17 1 0,17 0 0,0-1 0,0 19 0,0-19 16,0 1-16,-18 0 0,18 70 0,-18-71 16,18 1-16,-17 0 0,17-1 0,0 19 0,0-1 0,0-18 0,0 1 15,-18 0-15,18-1 0,0 19 0,0-19 0,0 1 0,0 0 0,0-1 0,0 1 16,0 0-16,-18 17 0,18 0 0,0-17 0,0-1 0,-17 1 0,17 0 15,0-1-15,0 19 0,0-19 0,0 1 0,0-1 0,0 1 0,0 0 16,0-1-16,0 1 0,0 0 0,0-1 0,0 1 0,0 0 0,0-1 16,0 1-16,0 17 0,0-17 0,0-1 0,0 1 15,0 0-15,0-1 0,0 1 0,0 0 0,0-1 0,0 19 16,0-19-16,0 1 0,0-1 0,0 1 0,0 17 16,0-17-16,0 0 0,0-1 0,0 89 15,0-88-15,0-1 0,0 1 0,-18 17 16,18-17-16,0 0 0,0 17 0,-18 0 15,18-17-15,0-1 0,0 1 0,0 17 0,0-17 16,-17 0-16,17-1 0,0 1 16,0 0-16,0-1 0,17-17 109,1 0-109,17-17 16,-17 17-16,0-18 0,-1 0 0,19 18 0,-19-17 0,18-19 0,1 19 0,-1-19 15,-17 19-15,35-1 0,-1-17 0,1 0 0,-17-1 0,-19 1 0,36 0 0,-18 35 16,18-36-16,-17 1 0,-1-18 0,18 18 0,0 0 0,-18-1 0,0 19 16,89-124-16,-71 105 0,-18-34 0,18 35 0,-35 17 0,34-17 0,-16-36 15,-1 18-15,18 18 0,-18-18 0,18 0 0,-35 18 0,35-18 0,-18-18 16,18 18-16,0 0 0,-18 1 0,71-72 0,-71 71 0,18-17 0,-18 17 15,18-18-15,-17 18 0,-1-17 0,0 34 0,18-17 0,-18-17 0,-17 17 0,17 0 0,1-17 16,-1 17-16,0 0 0,18 0 0,-35 18 0,17-18 0,0 0 0,-17 0 16,35 0-16,-18 18 0,-17-18 0,35 0 0,-36 17 0,19 1 0,-1-18 0,-18 18 15,19-18-15,-19 18 0,19 0 0,-1-1 0,0 1 0,-35 0 0,35 17 0,-17-35 16,17 35-16,-17-17 0,0 0 0,-1 0 0,1-1 0,35-17 16,-18 36-16,-35-18 0,18 17 0,-1 0 0,19-17 0,-36 17 0,17 1 0,1-19 15,17 19-15,-35-18 0,36 17 0,-36 0 0,0 1 0,35-1 0,-35-17 0,17 35 16,-17-36-16,36 1 0,-19 17 0,-17 1 0,18-18 0,0 35 0,-1-18 15,1-17-15,-18 17 0,0 0 0,18 18 0,-18-35 0,17 35 0,1-18 0,-18 1 16,0-1-16,0 1 0,17 17 0,1-18 0,-18 0 0,0 1 16,0-1-16,18 18 15,-18-18-15,0 1 16,17 17 31,-17-18-47,18 18 15,-18-18-15,0 1 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7:22:21.8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8425 9222 0,'-27'0'0,"-1"0"0,1 0 0,-1 0 0,0 0 16,1 0-16,-1 0 0,0 0 0,1 0 0,-1 0 15,1 0-15,-1 27 0,0-27 0,1 28 0,-1-28 0,0 27 0,1-27 0,-28 0 0,-28 28 16,55-28-16,0 28 0,-27-1 0,28-27 0,-1 28 0,-27-28 16,27 0-16,-27 27 0,0 1 0,27-28 0,0 28 0,-27-1 0,27-27 0,-27 28 15,0-28-15,27 27 0,-27 1 0,0 0 0,0-1 0,27 1 0,-27-1 0,0-27 16,55 28-16,-56 0 0,1-1 0,27 1 0,-27 0 0,0-28 0,27 55 15,1-55-15,-29 55 0,1-27 0,28-1 0,-1-27 0,-27 55 0,27-27 0,0-28 0,-27 55 16,55-27-16,-55-1 0,27-27 0,1 56 0,-1-29 0,-27 1 0,27-1 16,1 29-16,-29-1 0,29 0 0,-29 0 0,29 1 0,-28-29 15,55 1-15,-56 27 0,1 0 0,27 0 0,1-27 0,-1 27 0,1 0 0,-29 1 16,29-29-16,-29 29 0,29-1 0,-28 28 0,27-56 0,-27 28 0,27 1 0,0-1 16,1 0-16,-1 0 0,1 0 0,-1 28 0,-27-55 0,27 27 0,-27 28 15,55-55-15,-55 54 0,55 1 0,-56 0 0,29-55 0,-1 54 0,0 1 0,28 0 16,-27-55-16,-1 55 0,1-1 0,-1 1 0,28-28 0,0 1 0,-28 54 0,1-27 15,-1-28-15,28 28 0,-27 0 0,27-28 0,-28 28 0,28 27 0,0-27 0,0-28 16,0 28-16,0 28 0,0-56 0,0 28 0,0-1 0,0-26 0,0 26 0,0 29 16,0-56-16,0 28 0,0 0 0,28-28 0,-28 28 0,27 0 0,-27-1 15,28-54-15,-28 55 0,27-28 0,1 0 0,0 28 0,-1-28 0,1 28 0,-1-55 16,-27-1-16,28 29 0,0-1 0,-1-28 0,1 29 0,0-29 0,-1 29 0,1-29 16,-1 1-16,1-1 0,27 29 0,-27-29 0,0-27 0,-1 28 0,28 27 0,1-27 15,-29-1-15,29 1 0,-1-1 0,28 1 0,-56 27 0,29-27 0,26 27 0,1-27 16,-55-1-16,27 1 0,28 0 0,0-1 0,-28 28 0,28-55 0,-28 28 15,1 0-15,-1-1 0,0-27 0,0 28 0,-27-28 0,27 27 0,0-27 0,-27 28 16,27 0-16,1-28 0,-29 27 0,28 1 0,-27-28 0,0 0 0,27 0 0,0 27 16,-27 1-16,27-28 0,28 28 0,-55-28 0,27 27 0,28-27 0,-56 0 0,56 28 15,0-28-15,-55 27 0,54-27 0,1 0 0,-27 28 0,26-28 0,1 0 0,-27 0 16,26 0-16,29 0 0,-56 0 0,56 0 0,-28 0 0,-1 0 0,1 0 0,0 0 16,0 0-16,0 0 0,27 0 0,1 0 0,-1-28 0,1 28 0,-28-27 15,0 27-15,0-28 0,303 1 0,-330 27 0,54-28 16,-27 28-16,27-28 0,-27 1 0,-28 27 0,28-28 0,0 1 0,0 27 0,-28-28 15,56 28-15,-56-28 0,0 1 0,28 27 0,-28 0 0,-27-28 0,55-27 0,-28 27 16,0 28-16,-27-27 0,55-28 0,-55 55 0,-1-56 0,28 29 0,1-1 16,-29 0-16,1-27 0,0 28 0,27-29 0,-28 1 0,-27 0 0,56 0 0,-29 27 15,1-55-15,0 28 0,-1 0 0,28-28 0,-27 28 0,-28-28 0,28 28 0,-1-28 16,1 0-16,0 0 0,-1 28 0,-27-28 0,28 0 0,-1 1 0,-27 26 0,28-26 16,0-1-16,-28-28 0,0 56 0,27-359 15,-27 359-15,0-28 0,0 0 0,0 0 0,0 0 0,0 1 0,0 26 16,-27-54-16,27 27 0,-28-27 0,0 27 0,1 28 0,-28-56 0,27 1 0,-27 27 0,27 0 15,-27-27-15,0 27 0,27 28 0,-27-28 0,-1-28 0,29 29 0,-28-1 16,-1 0-16,-27 28 0,28-28 0,0-28 0,-28 56 0,28-28 0,0 1 0,-1-1 16,-27 55-16,1-55 0,-1 28 0,0-28 0,-28 28 0,56-28 0,-28 28 0,28 0 15,-28-28-15,0 55 0,-27-27 0,27 0 0,0-28 0,28 28 0,-28 0 0,0-1 16,0 1-16,0 0 0,28 55 0,-28-28 0,0-54 0,0 54 0,1 0 0,26-27 16,1 28-16,-28-1 0,28 0 0,27 1 0,-27 27 0,-28-55 0,56 55 15,-29-28-15,1 0 0,27 28 0,-27-27 0,0-1 0,27 28 0,1 0 0,-29 0 16,29-28-16,-28 1 0,27 27 0,0 0 0,1-28 0,-1 28 0,0 0 0,-27 0 15,0 0-15,27 0 0,-27-27 0,27 27 0,1 0 16,-1 0-16,1 0 0,-1 0 0,0 0 0,1 0 0,-1 0 0,0 0 16,1 0-16,-1 0 0,1 0 0,-1 0 0,0 0 0,1 0 0,-1 0 0,0 0 15,1 27-15,-28-27 0,-1 0 0,29 0 16,-1 0-16,-27 28 0,27-28 0,-27 0 0,27 27 0,-27-27 16,28 0-16,-29 0 0,29 28 0,-29-28 0,29 28 15,-1-28-15,1 0 0,-1 0 0,28 27 0,-28-27 0,1 0 0,-1 28 16,0-28-16,1 28 0,-1-28 0,1 0 0,-1 27 15,28 1-15,-28-28 0,1 0 0,-1 0 16,28 27 0,-28-27-16,28 28 15,-27-28-15,27 28 47,-28-28-31,1 0-16,27 27 15,0 1-15</inkml:trace>
  <inkml:trace contextRef="#ctx0" brushRef="#br0" timeOffset="2401.19">26326 10436 0,'-28'0'0,"0"0"16,1 0-16,27-27 0,-28 27 15,0 0-15,1 0 0,-1 0 0,1 0 16,-1 0-16,0 0 0,1 0 0,-1 0 16,1 0-16,-1 0 0,0 0 0,1 0 15,-1 0-15,0 0 0,1 0 0,-1 0 0,-27 0 0,27 0 16,1 0-16,-1 0 0,0 0 0,1 0 0,-1 0 0,1 0 16,-29 0-16,29 0 0,-29 0 0,29 0 0,-28 0 0,27 0 0,0 0 15,-27 0-15,27 0 0,-27 27 0,0-27 0,27 0 0,-27 28 0,0-28 16,0 0-16,-1 28 0,1-28 0,27 0 0,-27 27 0,0 1 0,0-28 0,-1 27 0,1-27 15,0 28-15,-28 0 0,28-1 0,27-27 0,-55 0 0,28 28 0,0-1 0,27-27 16,-55 28-16,0 0 0,56-1 0,-56 1 0,0-1 0,0 1 0,56-28 16,-29 28-16,-27-1 0,28 1 0,-28-1 0,28 1 0,-28 0 0,56-1 0,-56 1 15,28 0-15,-28-1 0,55 1 0,-27-1 0,-28 1 0,28 0 0,27-1 0,-27 1 16,0-1-16,27 1 0,-27 27 0,-1-27 0,1-1 0,0 29 16,0-29-16,27 1 0,0-1 0,1 29 0,-28-29 0,27 29 0,28-29 0,-28 1 15,-27 27-15,27-27 0,28-1 0,-55 28 0,28-27 0,-1 27 0,0 0 0,28-27 16,-27 55-16,-1-28 0,0 0 0,1-27 0,-1 55 0,1-28 0,-1 28 0,28-56 15,-28 56-15,28-28 0,-27 28 0,27-28 0,-28 28 0,0 0 0,28-55 0,-27 82 16,27-27-16,-28-28 0,28 28 0,0 27 0,0-54 0,0 27 0,0-1 16,-27 29-16,27-56 0,0 28 0,0 27 0,0-55 0,0 28 0,0 28 0,0-1 15,0-55-15,27 56 0,-27-28 0,0-1 0,28 1 0,-28 0 0,27 0 0,1 27 16,-28-27-16,28 0 0,-1 0 0,1 27 0,0-54 0,-28-1 0,27 55 0,1 1 16,27-29-16,-27-26 0,27 54 0,-27-27 0,-1 27 0,28-27 0,1 0 0,-29-28 15,29 28-15,-29 0 0,28 27 0,1-27 0,-1-28 0,-27 1 0,54 26 0,-26 1 16,-29-28-16,1 1 0,55-1 0,-28 0 0,0 28 0,1-28 0,-29-27 15,56 27-15,-28 0 0,1 0 0,-1 1 0,0-29 0,28 28 0,-55-55 0,27 56 16,28-1-16,-28-28 0,28 1 0,-28 0 0,0-1 0,28 29 0,28-29 0,-29 1 16,-26-1-16,27 1 0,27 0 0,1-1 0,-56-27 0,111 55 0,-111-55 0,55 28 15,56 0-15,-28-28 0,-27 27 0,54-27 0,1 28 0,-55-28 0,54 0 16,-26 27-16,26-27 0,29 28 0,-29-28 0,1 28 0,27-28 0,-27 0 0,28 0 0,-1 0 16,-55 0-16,55 0 0,1 0 0,-1 55 0,-27-55 0,27 0 0,1 0 15,-1 0-15,-27 0 0,-1 0 0,1 0 0,28 0 0,-56 0 0,497 0 16,-359 0-16,-138 0 0,28-55 0,-83 55 0,55 0 15,-27 0-15,27 0 0,-28-28 0,1 28 0,-1 0 0,-27 0 0,28 0 16,-29-28-16,1 28 0,0 0 0,28-27 0,-28 27 0,-28 0 0,28 0 0,0 0 16,-56 0-16,56 0 0,-55 0 0,27 0 0,0-28 0,-27 28 0,-1-27 0,29-1 15,-29 0-15,1 28 0,0 0 0,-1-27 0,1-1 0,-1 1 0,1-1 16,0 0-16,-1 1 0,-27-28 0,28-1 0,0 56 0,-1-83 0,1 56 0,-1-28 16,-27-28-16,0 0 0,28 28 0,-28-28 0,28-27 0,-28-1 0,0 56 0,27-56 15,-27-27-15,0 0 0,0 28 0,0-1 0,0-27 0,-27-27 0,-1 27 16,0 0-16,1 27 0,-28-54 0,27 27 0,-27-28 0,-1 28 0,1-28 0,0-27 15,-28 83-15,28-56 0,0 0 0,-1 56 0,1-1 0,0-54 0,-56 54 0,84 1 16,-29 27-16,1-27 0,28 54 0,-56-54 0,27 27 0,-26-27 0,26-28 0,1 82 16,-28-26-16,0-1 0,28-28 0,-83-27 0,83 55 0,-56-27 0,28 27 0,-27-27 15,-28 27-15,83 0 0,-84-27 0,29-1 0,-28 28 0,0-27 0,0 27 0,27 0 16,-27-55-16,27 83 0,1-55 0,-1 27 0,-54 0 0,27 0 0,27 28 16,1 0-16,-1-28 0,1 28 0,-1-28 0,28 28 0,-27-1 0,27 1 0,-55 0 0,55 27 15,0 1-15,-27-28 0,27-1 0,-28 1 0,56 27 0,-28-27 0,0 28 16,0-29-16,0 29 0,28-1 0,0 1 0,-28 27 0,28-28 0,0 0 0,-28 28 15,27-27-15,29 27 0,-56-28 0,28 1 0,-1-1 0,1 28 0,0-28 0,27 28 16,-55-27-16,28 27 0,0 0 0,0 0 0,-1 0 0,1 0 0,0 0 16,-28-28-16,0 28 0,56 0 0,-29 0 0,-26-27 0,54 27 0,-27 0 0,27 0 15,-27 0-15,0 0 0,-1 0 0,1 0 0,0 0 0,27 0 0,-27 0 16,27 0-16,-27 0 0,0 0 0,27 0 0,-27 0 0,27 0 0,-27 0 0,0 0 16,27 0-16,-27 0 0,27 0 0,-27 0 0,0 27 0,27-27 0,-27 28 0,0-28 15,27 27-15,-55-27 0,28 28 0,27-28 0,-27 28 0,0-1 0,27-27 16,-27 0-16,0 28 0,27-28 0,-27 27 0,0 1 0,-1 0 0,29-1 0,-56 1 15,55-28-15,-27 27 0,27 1 0,1 0 0,-29-1 0,1-27 0,-28 28 0,83-1 16,-55 1-16,0 0 0,27-28 0,-27 27 0,0 29 0,27-29 0,-27-27 0,27 55 16,-27-27-16,27-28 0,1 55 0,-28 0 0</inkml:trace>
  <inkml:trace contextRef="#ctx0" brushRef="#br0" timeOffset="4686.88">30718 6682 0,'-28'0'47,"1"0"-32,-1 0 1,0 27-16,1-27 16,27 28-16,-28-28 15,28 27-15,-28-27 16,28 28-16,0 0 16,0-1-16,-27-27 0,27 28 0,0-1 15,-28-27-15,28 28 0,-27 0 0,27-1 16,0 1-16,0-1 0,0 1 0,0 0 15,0-1-15,-28 1 0,28-1 0,0 1 0,0 0 0,-28-28 16,28 27-16,0 1 0,0 0 0,0-1 0,0 1 0,0-1 16,0 1-16,0 0 0,0-1 0,0 1 0,-27-1 0,27 1 0,0 0 15,0 27-15,-28-55 0,28 27 0,0 1 0,0 0 0,0-1 0,0 1 0,0-1 16,0 29-16,0-29 0,-28 29 0,28-29 0,0 28 0,0 1 16,0-29-16,0 1 0,0-1 0,0 29 0,0-29 0,0 28 15,0-27-15,0 0 0,0-1 0,0 1 0,0-1 0,0 29 0,0-1 16,0-27-16,0-1 0,0 1 0,0-1 0,0 1 0,0 27 15,0 0-15,0-27 0,-27 27 0,27-27 0,0-1 0,0 1 16,0 0-16,0 27 0,0-28 0,0 1 0,0 0 0,0-1 0,0 29 16,-28-29-16,28 1 0,0-1 0,0 1 0,0 0 0,-27-1 15,27 1-15,0-1 0,0 1 16,0 0-16,0-1 0,0 1 0,0-1 0,-28-27 0,28 28 0,0 0 0,0-1 16,0 1-16,0-1 0,-28-27 0,28 28 0,0 0 15,0-1-15,0 1 0,0 0 0,0-1 0,0 1 0,-27-1 0,27 1 16,0 0-16,0-1 0,0 1 0,-28-1 0,28 1 0,0 0 0,0-1 0,-28 28 15,28 1-15,0-1 0,0 0 0,0 28 0,0-28 16,0-27-16,0 27 0,0-27 0,0-1 0,0 1 0,0 27 0,0-27 16,0 27-16,0-28 0,0 29 0,0-29 0,0 1 0,0-1 15,28-27 48,0-27-63,-28-1 0,27 28 15,1-27-15,-28-1 0,0 0 0,28 28 0,-1 0 0,1-27 16,-28-1-16,27 28 0,-27-27 0,28-1 0,-28 0 0,28 28 0,27 0 16,-55-27-16,28 27 0,27-55 0,-28 55 0,29-28 0,-56 0 0,27 1 15,29 27-15,-29-28 0,28-27 0,-27 55 0,27-28 0,-55 1 16,56-1-16,-29 28 0,1-28 0,27 28 0,-27-27 0,-1-1 0,1 28 16,27-27-16,-27 27 0,27-28 0,-27 0 0,-1 1 0,29-1 0,-1 28 0,-28 0 15,1-27-15,27-1 0,0 0 0,1 1 0,-1-1 0,-27 28 0,27-27 0,0-1 16,0 0-16,1 1 0,-1-1 0,-28 1 0,56-1 0,-27 28 0,-1-28 0,-28 1 15,56-1-15,-27 0 0,-1 1 0,-28 27 0,29-28 0,-1 28 0,-27-27 0,27-1 16,0 0-16,-27 28 0,-1-27 0,29 27 0,-29-28 0,1 1 0,-1 27 16,1-28-16,0 28 0,-1 0 0,1-28 0,0 28 0,-28-27 0,27 27 15,1 0-15,-1-28 0,1 28 0,0-27 0,-1 27 16,-27-28-16,28 28 0,0 0 0,-28-28 0,27 28 16,-27-27-16,28 27 0,-28-28 0,27 28 0,-27-27 15,28 27-15,0-28 0,-28 0 16,0 1-16,0-1 15,0 0 1,0 1 0,-28 27-16,0 0 15,1 0-15,-1 0 0,1 0 16,-1 0-16,0 0 0,1 0 0,-1 0 0</inkml:trace>
  <inkml:trace contextRef="#ctx0" brushRef="#br0" timeOffset="5821.36">29917 10574 0,'-28'28'0,"0"-28"16,1 0 15,27-28 47,0 1-78,27-1 0,-27 1 0,28-1 16,-28 0-16,0 1 0,28 27 0,-1-56 0,-27 29 0,28-1 0,-28 1 15,0-1-15,28 0 0,-1 1 0,-27-1 0,28 1 0,-1-29 0,-27 1 0,28 55 16,0-27-16,-1-29 0,-27 29 0,28-1 0,0-27 0,-1 0 16,-27 27-16,28 0 0,-1 1 0,1-1 0,-28 1 0,0-29 0,28 29 0,-1-1 15,1-27-15,0 0 0,-1 27 0,1 1 0,-1-29 0,-27 29 0,0-1 16,28-27-16,0 27 0,-28-27 0,55 27 0,-55 1 0,0-1 0,28-27 0,-1 27 16,1-27-16,-1 0 0,-27 27 0,28 1 0,0-28 0,-1-1 0,1 56 0,-28-55 15,28 28-15,-28-1 0,27-27 0,1 27 0,-1 0 0,-27-27 0,28 55 0,0-55 16,-1 27-16,-27 1 0,28-1 0,-28 1 0,28-1 0,27 0 0,-55 1 15,0-1-15,27-27 0,1 27 0,0 1 0,-1-1 0,-27 1 0,28-1 16,-28 0-16,28 1 0,-1 27 0,-27-28 0,28 0 0,-1 1 0,1 27 16,-28-55-16,28 55 0,-1-28 0,1 0 0,-28 1 0,27-1 15,1 1-15,0 27 0,-28-28 0,27 0 0,1 1 0,0-1 0,-28 1 16,27 27-16,-27-28 0,28 0 0,-28 1 0,27 27 0,1-28 0,-28 1 0,28-1 16,-1 0-16,1 1 0,-28-1 0,28 0 0,-1 1 15,-27-1-15,0 1 0,28 27 0,-1-28 0,1 0 0,0 28 0,-28-27 16,27-1-16,-27 1 0,28 27 0,0-28 0,-28 0 0,27 28 0,-27-27 15,0-1-15,55 1 0,-27 27 0,-28-28 0,0 0 16,28 28-16,-1 0 0,-27-27 0,0-1 0,0 1 0,28 27 0,0 0 16,-28-28-16,27-27 0,1 55 0,-1-28 0,-27 0 0,28 1 15,0-1-15,-1 28 0,-27-27 0,28-1 0,0 28 0,-28-28 0,27 28 16,1-27-16,-1-1 0,-27 1 0,28 27 0,0 0 0,-28-28 16,0 0-16,27 28 0,1 0 0,0-27 0,-28-1 0,27 1 0,1 27 15,-28-28-15,27 0 0,1 28 0,0-27 16,-28-1-16,27 1 0,1 27 0,-28-28 0,28 0 0,-1 28 15,-27-27-15,28 27 0,-28-28 0,27 28 0,1-28 0,-28 1 16,0-1-16,28 28 0,-1 0 0,-27-27 0,0-1 0,28 28 0,0-28 0,-1 1 16,-27-1-16,28 1 0,-1-1 0,1 0 0,0-27 15,-1 55-15,-27-55 0,28 27 0,0 28 0,-1-27 0,-27-1 0,28 1 16,-28-1-16,27 28 0,-27-28 0,28 1 0,0 27 0,-28-28 0,27 0 16,-27 1-16,28-1 0,0 1 0,-28-1 0,27 0 0,1 28 15,-28-27-15,27-1 0,-27 1 0,28-1 16,0 0-16,-28 1 0,0-1 0,27 1 15,1-1-15,-28 0 16,28 28-16,-28-27 16,0-1-16,0 1 31,0-1-15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06:55:17.8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33073 7479 0,'0'0'0,"-18"0"16,1 0-16,-1 0 0,0 0 15</inkml:trace>
  <inkml:trace contextRef="#ctx0" brushRef="#br0" timeOffset="2264.09">27040 7373 0,'0'-18'0,"0"36"0,0-53 0,-17 35 16,17-18-16,0 0 0,-18 18 16,18-17-16,-18 17 0,1 0 31,-1 0-31,1 0 0,-1 0 16,0 0-16,1 0 0,-1 0 0,-17 0 0,17 0 0,-17 0 15,17 0-15,-17 0 0,17 0 0,1 0 0,-19 0 0,19 0 16,-19 0-16,19 0 0,-1 0 0,-17 0 0,0 0 0,-1 0 0,-17 0 0,36 0 15,-19 0-15,1 0 0,0 17 0,-71-17 0,71 0 0,0 0 16,-18 18-16,35-18 0,-35 0 0,0 0 0,36 0 0,-54 18 0,36-18 0,-1 0 0,-17 0 16,18 17-16,0-17 0,-18 0 0,0 18 0,18-18 0,0 0 0,-1 0 15,-70 18-15,71-18 0,0 0 0,-18 0 0,0 17 0,35-17 0,-35 0 16,-17 0-16,52 18 0,-17-18 0,-18 0 0,18 18 0,-18-18 0,0 0 0,0 0 16,18 17-16,-18 1 0,18 0 0,-1-18 0,-17 17 0,0 1 0,-17-1 15,17 1-15,0 0 0,0-1 0,18-17 0,0 18 0,-18 0 0,17-1 16,-16 1-16,16 0 0,-17-1 0,36 1 0,-36-1 0,0 1 0,0-18 0,35 18 0,-35-1 15,0 1-15,1 0 0,-19 17 0,36-17 0,17-1 0,-35 1 16,0-1-16,18 19 0,17-19 0,-35 1 0,18 0 0,0-1 0,17 19 0,-35-19 16,18 1-16,0 17 0,-1 0 0,19-17 0,-18 0 0,-1 17 0,19-17 0,-19 17 15,-69 35-15,87-34 0,0-1 0,-17-17 0,0 17 0,-1 18 16,36-36-16,-35 19 0,0-1 0,17 0 0,1-17 0,-1 35 0,-17-18 16,17 36-16,-17-54 0,17 36 0,0 0 0,1-18 0,-1 1 0,-35 87 15,18-70-15,17-18 0,-17 36 0,17-36 0,1 18 0,-18 35 0,17-35 0,0 18 16,-17-1-16,17 1 0,1-18 0,-19 35 0,19-35 0,-1 18 0,0-19 0,-17 37 15,18-36-15,-1-1 0,18 19 0,-53 52 0,35-52 0,1-36 0,-1 36 16,0-18-16,1 17 0,-1 1 0,1-36 0,-19 18 0,19 0 0,-1 18 0,0-36 16,1 18-16,17 0 0,-18 0 0,0-18 0,1 0 0,17 18 0,-18 0 15,1-18-15,-19 71 0,19-71 0,-1 54 0,18-54 0,-18 0 16,18 18-16,-17-18 0,17 1 0,-18-1 0,0 0 0,18 18 0,-17-35 0,17 17 16,-18 0-16,18 1 0,0-1 0,0 0 0,0 0 0,0 1 0,-18-19 0,18 19 15,0 16-15,-17 1 0,-1 0 0,18-35 0,0 17 0,0 18 0,0-35 16,0 35-16,0-18 0,-17 0 0,17 18 0,0-18 0,0 1 0,0-1 15,0 18-15,0-18 0,0 18 0,-18-18 0,18 1 0,0 17 0,0 17 16,0-35-16,0 1 0,0-1 0,-18 18 0,18-35 0,0 34 0,0-16 0,0-1 16,0 18-16,0-18 0,-17 0 0,17 1 0,0-1 0,0 0 0,0 18 0,0-35 15,-18 17-15,18 0 0,0-17 0,0 35 0,0 0 0,0 0 16,0-36-16,0 19 0,0 17 0,0-36 0,0 19 0,0-1 0,0 0 0,0 18 0,0-18 16,0 1-16,0 17 0,0-36 0,0 18 0,0 18 0,0-17 0,0-1 15,0 18-15,0-36 0,0 19 0,0-19 0,0 19 0,0 34 0,0-52 16,0-1-16,0 19 0,0-1 0,0-17 0,0 17 0,0-17 0,0-1 0,0 1 15,0 0-15,0 17 0,0-18 0,0 1 0,0 35 0,18 229 32,-18-264-32,0 17 0,0 0 0,0 1 0,0-19 15,17 19-15,-17-1 0,0 0 0,0-17 0,18 17 0,-18-17 16,0 35-16,0-36 0,0 1 0,18 0 0,-18-1 0,0 18 0,0-17 16,0 0-16,0 17 0,0-17 0,0-1 0,17 1 0,-17 0 0,0-1 0,18 18 15,-18-17-15,17 17 0,-17-17 0,18 17 0,-18-17 0,0 17 16,0-17-16,0 0 0,18 17 0,-1 0 0,-17-17 15,18 17-15,-18 0 0,0 1 0,18-19 16,-18 1-16,17-1 0,-17 36 0,18-35 0,0 0 16,-1-1-16,-17 19 0,18-19 0,-18 1 0,18-18 0,-18 17 15,0 1-15,17 0 0,1-1 0,-18 1 0,17 0 0,-17-1 0,18 1 16,0 0-16,-1-1 0,-17 1 0,36 0 0,-36-1 0,17 1 0,-17-1 0,36 1 16,-19 0-16,1-1 0,-18 1 0,17 0 0,19 17 0,-19-17 15,1 17-15,0-35 0,-1 35 0,1-17 0,0-1 0,87 72 16,-87-72-16,0 18 0,17-17 0,-17 0 0,35 17 0,-36 0 0,1 1 15,35-1-15,-18-35 0,0 18 0,-17 17 0,17 0 0,18 0 0,-35-35 0,17 36 16,0-1-16,18 0 0,-35-17 0,17-1 0,18 19 0,-18-1 0,1-17 0,-1 17 16,18-17-16,-18-1 0,18 1 0,-18 17 0,1 0 0,16 1 0,-34-36 15,17 53-15,18-36 0,-17 1 0,16 0 0,-34 17 0,35-18 0,-18 1 0,1 17 16,-19-35-16,19 18 0,-1 0 0,18 17 0,-36-17 0,19-1 0,-1 1 0,-17-1 16,17 1-16,0 0 0,0-1 0,-35 1 0,247 123 15,-229-141-15,0 18 16,17-1-16,0 1 0,-35 0 0,35-18 0,18 17 0,-53 1 0,36-18 15,-19 18-15,19-1 0,-19-17 0,1 0 0,52 36 0,-52-36 0,17 17 16,1 1-16,-19-18 0,18 17 0,-17-17 0,17 18 0,-17-18 0,0 0 0,17 0 16,0 0-16,-17 18 0,35-18 0,-36 0 0,19 0 0,-1 0 0,-17 0 0,17 0 15,-17 0-15,87 0 0,-52 0 0,-17 0 0,-19 0 16,36 0-16,0-18 0,-35 18 0,35-18 0,0 1 0,-1-1 0,-34 18 0,35 0 16,0-17-16,-18-1 0,18-17 0,0 35 0,18-36 0,-19 36 0,-34-17 0,53-1 15,52-35-15,-88 35 0,18 1 0,18-18 0,-1 17 0,-17 0 0,18 1 16,-1-19-16,1 19 0,0-19 0,-18 19 0,17-18 0,1-1 0,-1 19 0,-17-1 15,35-17-15,-17-18 0,-36 35 0,36-17 0,-1 17 0,18-52 0,-17 34 0,-18 1 16,17 0-16,-34 17 0,34-17 0,1 0 0,-18-18 0,17 17 0,-17-16 16,35 16-16,-52 1 0,34-18 0,-17 0 0,18 18 0,17-36 0,-35 36 0,17-36 0,1 19 15,0-19-15,140-141 0,-158 124 0,35-18 0,-35 36 16,35-71-16,-17 52 0,-18-16 0,35 16 0,-35-34 0,18 17 0,17-35 0,-35 53 16,17-18-16,1-53 0,-18 18 0,17 18 0,1-1 0,-18-17 0,0 18 15,0-1-15,-1-35 0,-16 36 0,17-1 0,-18-17 0,18 18 0,-18-36 0,18 36 0,-18-1 16,1 1-16,-1-36 0,-17 35 0,17 1 0,-18 0 0,1-1 0,-18-17 0,35 35 15,-17-35-15,0 0 0,-18 35 0,17-282 0,-17 265 16,0-1-16,0 1 0,0-1 0,0 36 0,0 0 0,-17-36 0,-1 1 0,18-1 16,-35 36-16,17-18 0,0-17 0,-17 35 0,18-36 0,17 18 0,-53 18 0,35-18 15,-35-105-15,35 105 0,-17 18 0,17-18 0,-34 18 0,34-18 0,-17 35 16,-1-52-16,19 52 0,-19-35 0,19 36 0,-1 17 0,-35-53 0,36 35 16,-19-34-16,19 69 0,-19-70 0,19 36 0,-1 17 0,-35-35 0,53 35 0,-35-18 15,0 18-15,-18-70 0,35 70 0,-17 0 0,17 18 0,1-18 0,-1 0 16,-17 0-16,-1 18 0,19 0 0,-19-18 0,19 0 0,-18 35 0,17-35 0,-17 0 15,17 18-15,0-18 0,-17 35 0,0-35 0,17 18 0,1 0 0,-72-71 16,36 71-16,36 0 0,-19 17 0,1-17 0,0-1 0,17 19 16,-17-19-16,0 36 0,-1-35 0,19 18 0,-18-19 0,-1 19 0,1-1 0,17 0 15,-17 1-15,0-19 0,17 36 0,-52-53 0,34 36 0,1-1 16,0 1-16,-1-1 0,19 0 0,-1 1 0,-17 17 0,17-18 0,1 18 16,-1-18-16,-17 18 0,17-17 0,0 17 0,1 0 0,-18-18 0,17 18 15,18-18-15,-71 1 0,36-1 0,0 18 0,17-17 0,1 17 16,-1 0-16,0-18 0,1 18 0,-19-18 0,19 18 0,-19 0 0,19 0 15,-19-17-15,19 17 0,-1 0 0,-17 0 0,35-18 0,-35 18 0,17 0 16,0 0-16,1 0 0,-1 0 0,-17-18 0,0 18 0,17 0 0,-17 0 16,-1 0-16,19 0 0,-1 0 0,0-17 0,1 17 0,-18 0 15,17 0-15,0 0 0,1 0 0,-1 0 0,-17 0 0,17 0 16,0 0-16,1 0 0,-1 0 0,0 0 16,1 0-16,-1 0 0,1 0 0,-1 0 15,0 0-15</inkml:trace>
  <inkml:trace contextRef="#ctx0" brushRef="#br0" timeOffset="39209.8">13106 8184 0,'17'0'125,"1"0"-125,0 0 16,-1 0-16,1-17 16,0 17-16,-1 0 0,1-18 0,-1 18 0,1 0 15,0 0-15,-1 0 0,1 0 0,0 0 0,-1-17 16,1 17-16,0 0 0,-1 0 0,1 0 0,-1 0 15,1 0-15,0 0 0,-18-18 0,17 18 0,1 0 0,0 0 0,17 0 16,-17 0-16,-1 0 0,1 0 0,-1 0 0,1-18 0,0 18 16,-1 0-16,1 0 0,0 0 0,-1 0 0,19 0 0,-19 0 15,1 0-15,0 0 0,17 0 0,-18 0 0,1 0 16,0 0-16,-1 0 0,1 0 0,0-17 0,-1 17 0,1 0 16,0 0-16,-1 0 0,1 0 0,-1 0 0,1 0 15,0 0-15,-1 0 0,1 0 0,0 0 16,-1 0-16,1 0 0,0 0 0,-1 0 15,1 0-15,-1 0 0,1 0 0,-18-18 0,18 18 16,-1 0-16,1 0 0,0-18 16,-1 18-16,1 0 0,0 0 15,-1 0-15,1 0 0,-36 18 110,1-18-95</inkml:trace>
  <inkml:trace contextRef="#ctx0" brushRef="#br0" timeOffset="40706.5">12400 8308 0,'18'0'79,"-1"0"-64,1 0 1,53 0-1,-54 0-15,1 0 0,0-18 0,-1 18 0,18 0 16,-17-17-16,0 17 0,-1 0 0,1 0 0,0 0 0,-1-18 0,1 18 16,52-18-16,-52 18 0,17 0 0,-17-17 15,17 17-15,-17 0 0,0 0 0,-1 0 0,18 0 0,-17-18 0,0 18 16,-1 0-16,1-18 0,0 18 0,-1 0 0,1 0 16,17-17-16,-17 17 0,0 0 0,17 0 0,-18 0 0,1 0 15,17 0-15,-17 0 0,0 0 0,-1-18 0,1 18 0,0 0 16,-1-17-16,18 17 0,-17 0 0,17 0 0,1 0 15,-19 0-15,19-18 0,-19 18 0,18 0 0,-35-18 0,36 18 16,-19 0-16,19 0 0,-19 0 0,-17-17 0,36 17 0,-1 0 16,-17 0-16,-1 0 0,1 0 0,-1 0 0,1 0 15,17 0-15,-17 0 0,0 0 0,-1 0 0,1-18 0,0 18 16,-1 0-16,1 0 0,-1 0 0,1 0 16,0 0-16,-1 0 0,1 0 0,0 0 0,-1 0 15,1-18-15,0 18 0,-1 0 0,1 0 0,-1 0 16,19 0-16,-19 0 0,1 0 0,0 0 15,-1 0-15,1 0 0,0 0 0,-1 0 0,1 0 0,0 0 0,-1 0 16,1 0-16,-1 0 0,1 0 0,0 0 0,-1 0 16,19-17-16,-19 17 0,1 0 0,17 0 0,-17 0 15,-1 0-15,1 0 0,0 0 0,-1 0 0,1 0 0,17 0 16,-17 0-16,0 0 0,-1 0 0,1 0 0,-1 0 0,19 0 0,-1 0 16,-17 0-16,-1 0 0,19-18 0,-19 18 0,1 0 0,17-18 0,-17 18 0,17 0 15,0 0-15,-17 0 0,0-17 0,-1 17 0,19 0 0,-1 0 0,0 0 0,0 0 16,1 0-16,-19 0 0,36 0 0,-18-18 0,1 18 0,-1 0 0,0 0 15,1 0-15,-19-18 0,19 18 0,-19 0 0,18 0 0,1 0 0,-1 0 0,0-17 16,1 17-16,-19 0 0,18 0 0,18 0 0,-35 0 0,17 0 0,-17 0 0,17 0 16,18-18-16,0 18 0,-35 0 0,17 0 0,0 0 0,-17 0 15,17 0-15,18-17 0,-35 17 0,17 0 0,-17 0 0,35 0 0,-1-18 0,-34 18 16,17 0-16,1 0 0,-1 0 0,0-18 0,18 18 0,-35 0 0,35 0 0,-18 0 16,-17 0-16,35 0 0,-1 0 0,-34 0 0,35 0 0,0-17 0,-35 17 0,17 0 15,0 0-15,0-18 0,1 18 0,-1 0 0,0 0 0,0 0 0,-17-18 0,35 18 16,-18 0-16,71-17 0,-88 17 0,17 0 0,-17 0 15,17 0-15,0 0 0,-17 0 0,17 0 0,-17 0 0,17 0 0,18 0 0,-35 0 16,17 0-16,-17 0 0,-1 0 0,36 0 0,-35 0 0,-1 0 0,1 0 0,17 0 16,1 0-16,-19 0 0,19 0 0,-19 0 0,18 0 0,1 0 0,-19 0 0,19 0 15,-1 0-15,0 0 0,0 0 0,-17 0 0,0 0 0,-1 0 16,1 0-16,0 0 0,-1 0 0,1 0 0,35 0 16,-36 0-16,1 0 0,0 0 0,-1 0 0,1 0 0,17 0 0,-17 0 15,0 0-15,-1 0 0,1 0 0,0 0 0,-1 0 16,1 0-16,-1 0 0,1 0 0,0 0 15,-1 0-15,1 0 0,0 0 0,-1 0 16,1 0-16,0 0 0,-1 0 0,1 0 0,-1 0 16,1 0-16,0 0 0,-1 0 0,1 0 15,0 0-15,-1 0 0,19 0 0,-19 0 16,1 0-16,-1 0 0,1 0 0,0 0 0,-1 0 16,1 0-16,0 0 0,-1 0 0,1 0 0,0 0 15,-1 0-15,1 0 0,0 0 0,-1 0 0,1 0 16,-1 0-16,1 0 0,0 0 0,-1 0 0,1 0 0,0 0 15,-1 0-15,1 0 0,17 0 0,-17 0 0,17 0 16,-17 0-16,-18 17 0,17-17 0,1 0 0,0 0 0,-1 0 0,1 0 16,17 0-16,-17 0 0,-1 0 0,1 0 0,0 0 15,-1 0-15,1 0 0,0 0 0,-1 0 0,1 0 0,0 0 16,17 0-16,0 0 0,36 0 16,-36 0-16,-17 0 0,17 0 15,-17 0-15,-1 0 0,1 0 0,-1 0 0,1 0 0,0 0 16,-1 0-16,1 0 0,0 0 0,-1 0 0,19 0 0,-1 0 15,-18 0-15,1 0 0,17 0 0,1 0 0,-19 0 0,1 0 0,0 0 0,17 0 16,-17 0-16,17 0 0,0 0 0,-17 0 0,-1 0 0,19 0 0,-1 0 16,-17 0-16,34 0 0,-34 0 0,0 0 15,-1 0-15,1 0 0,0 0 0,-1 0 0,1 0 16,0 0-16,-1 0 78,1 0-78,-1 0 16,1 0-16,0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7:22:37.8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26657 7013 0,'-28'27'47,"1"-27"-32,-1 0-15,1 28 0,-1-28 0,0 0 16,1 0-16,-1 0 0,0 0 0,1 0 0,-1 0 0,1 0 0,27 28 0,-56-28 16,29 0-16,-1 0 0,0 27 0,1-27 0,-1 0 0,-27 0 0,0 0 15,0 28-15,-1-28 0,1 27 0,0 1 0,27-28 16,-27 0-16,0 28 0,27-28 0,-27 27 0,0-27 0,27 28 0,-27-28 0,-28 0 0,55 28 15,-55-1-15,0-27 0,28 28 0,0-1 0,0 1 0,-1-28 0,1 28 0,0-1 16,-28 1-16,28-28 0,27 27 0,-55-27 0,28 28 0,0 0 0,27-1 16,-27 1-16,0-28 0,-28 27 0,28 1 0,-1 0 0,29-1 0,-56 1 0,28-1 15,27 1-15,-27-28 0,-28 55 0,28-27 0,27 0 0,-27-1 0,-1 1 0,29-1 16,-28 1-16,-28 0 0,55-1 0,0 1 0,-27-1 0,0-27 0,27 28 16,-27 0-16,0-1 0,0 1 0,27-1 0,0 1 0,-27 0 0,28-1 0,-1 1 15,-27-1-15,27 1 0,0 0 0,1-1 0,-28 1 0,27 0 0,-27 27 16,-1-28-16,29 29 0,27-29 0,-28-27 0,1 55 0,-29-27 0,29 27 15,-1-27-15,0-28 0,28 55 0,-27-27 0,-1-1 0,28 28 0,-27-27 16,27 0-16,-28 27 0,0-27 0,1-1 0,27 1 0,0-1 0,-28 29 0,28-29 16,-28 1-16,1 27 0,-1-27 0,28-1 0,-27 28 0,27-27 0,-28 0 15,28 27-15,-28 0 0,28-27 0,-27 27 0,27-27 0,0-1 0,-28 28 0,28-27 16,0 27-16,0 0 0,-28-27 0,28 27 0,-27 0 0,27-27 0,-28 27 0,28 0 16,-27-27-16,27 27 0,-28 28 0,28-55 0,-28 27 0,28 28 0,0 0 15,-27-28-15,27-28 0,-28 56 0,28-55 0,-28 55 0,1-28 0,27 28 0,-28-56 16,28 56-16,0-28 0,-27 1 0,27-1 0,-28 28 0,28-56 0,0 56 0,0-28 15,-28-27-15,28 55 0,-27-28 0,27 0 0,-28 0 0,28 1 0,0-1 16,0 0-16,0 28 0,0-56 0,-28 29 0,28 27 0,0-56 0,0 28 0,0-27 16,0 55-16,0-28 0,0-27 0,0 27 0,0-28 0,0 29 0,0-1 0,0-28 15,0 29-15,0-29 0,0 29 0,0-1 0,0-28 0,28 1 0,-28 55 0,0-56 16,0 1-16,0 27 0,28-27 0,-28 27 0,0 0 0,27-27 0,-27 27 0,0-27 16,0-1-16,0 29 0,0-29 0,28 28 0,-28 1 0,28-56 0,-28 55 15,0-28-15,27 1 0,-27 27 0,28-27 0,-28 27 0,0-27 0,0-1 0,0 1 16,0 27-16,27-27 0,-27 27 0,0-27 0,0-1 0,28 28 0,-28-27 0,0 27 15,0 0-15,0 1 0,28-29 0,-28 1 0,0 27 0,0-27 0,27 27 16,-27 0-16,0-27 0,0 27 0,28-27 0,-28 27 0,0-28 16,0 29-16,0-1 0,0-28 0,0 1 0,28 27 0,-28-27 0,0 27 0,0-27 0,27-1 15,-27 1-15,0-1 0,28 29 0,-28-29 0,0 1 0,0 0 0,27 27 16,-27-28-16,0 1 0,0 0 0,0-1 0,28 28 0,-28 1 0,28-29 16,-28 28-16,27-27 0,-27 0 0,0-1 0,0 1 0,28 27 15,0 0-15,-28-27 0,27-28 0,-27 110 16,28-82-16,-28 0 0,27-1 0,-27 1 0,28 27 0,-28-27 15,28-1-15,-1 28 0,-27-27 0,28 27 0,0-27 16,-1 27-16,-27-27 0,28-1 0,-1 1 0,-27 0 0,28-1 16,0 28-16,-1-27 0,1 0 0,-28 27 0,28-55 0,-1 27 0,-27 1 15,28 0-15,27 27 0,-55-28 0,28 1 0,27 0 0,-27 27 16,-1-28-16,1 1 0,82 83 16,-82-111-16,0 27 0,-1 1 0,1-1 0,-1 1 0,-27 0 0,56-28 15,-29 27-15,29 1 0,-29-1 0,1 1 0,-1 0 0,1-1 16,0 1-16,-1-28 0,1 0 0,-1 27 0,1 1 0,0 0 0,-1-28 0,1 27 15,27-27-15,-55 55 0,55-55 0,1 28 0,-56 0 0,27-28 0,29 27 0,-56 1 16,55 0-16,-28-28 0,1 0 0,27 27 0,1 1 0,-56-1 0,55 1 16,-28-28-16,1 0 0,27 28 0,-27-1 0,0 1 0,-1-28 0,1 27 0,27-27 15,83 56-15,-110-29 0,27-27 0,0 28 0,-27-1 16,0-27-16,27 28 0,-28-28 0,29 28 0,-29-28 0,56 0 0,-28 0 0,-27 0 16,27 0-16,28 0 0,-55 0 0,55 0 0,-28 27 0,0-27 0,28 0 15,0 0-15,-28 0 0,0 0 0,28 0 0,-27 0 0,54 0 0,-27 0 0,-28 0 16,28 0-16,0 0 0,0 0 0,0 0 0,27 0 0,-27 0 0,27-27 0,-54 27 15,54 0-15,-27-28 0,28 0 0,-29 28 0,1-27 0,28-1 0,-28 28 0,303-138 16,-303 111-16,28-29 0,-1 1 0,1 28 0,-1-29 16,1 1-16,-1-55 0,28 54 0,-27-26 0,55 26 0,-111 1 0,111-28 0,-56 28 15,1-55-15,27 27 0,-28 0 0,1 0 0,27-55 0,-28 55 0,1 1 0,-28-1 16,55-55-16,-28 55 0,28-55 0,-27 55 0,-28 0 0,27-27 0,-27 27 16,28-55-16,-56 27 0,55 1 0,-54 0 0,82-29 0,-55 29 0,-28 0 0,0-1 15,0-27-15,1 28 0,54-1 0,-55-54 0,1 54 0,-29 1 0,28-28 0,1 27 16,-29 1-16,1 27 0,0-27 0,-1-28 0,1 27 0,-1 1 0,-27-1 0,28 1 15,-28 27-15,0-55 0,0 27 0,28 1 0,-28 0 0,0-28 0,0 55 0,0-28 16,27 1-16,-27-28 0,0 0 0,0 27 0,0-27 0,0 0 0,0 28 16,0-28-16,0 0 0,0 27 0,0-27 0,0 55 0,0-55 0,0 28 0,0-28 0,0 27 15,-27 1-15,27 0 0,0 54 0,0-54 0,-28 27 0,28 0 0,0 0 16,-28-27-16,28 27 0,0 0 0,0 1 0,0-1 0,0 55 0,0-55 0,-27 0 16,27 28-16,-28-28 0,28 1 0,-27 26 0,27 1 0,-28-28 0,0 1 0,28 54 15,0-27-15,0-28 0,-27 55 0,-1-55 0,0 28 0,1-28 0,-1 56 0,28-28 16,-27-1-16,27 29 0,-28-56 0,0 28 0,1-28 0,-1 55 0,0-27 0,1 0 15,-1 27-15,1-27 0,-1 0 0,0 0 0,1 27 0,-1-27 0,-27 0 16,55 27-16,-28-27 0,-27-1 0,27 1 0,1 28 0,-28-29 0,27 1 0,-27 0 16,27 27-16,0-27 0,-27 0 0,28 0 0,-29 27 0,1-27 0,27 0 0,1 27 15,-28-27-15,-1 0 0,1-1 0,0 1 0,27 28 0,1-1 0,-29-27 0,1 0 16,0-1-16,27 1 0,-27 28 0,0-1 0,-28-27 0,55-1 0,1 29 0,-56-28 16,27 55-16,29-56 0,-28 29 0,-1-28 0,29 27 0,-1 28 0,-55-28 15,56-27-15,-56 28 0,83-1 0,-56 28 0,1-28 0,28 1 0,-56-1 0,27 1 16,29-1-16,-1 28 0,-27 0 0,27 0 0,-27-28 0,0 1 0,27 27 0,-27-28 15,0 0-15,27 28 0,-27 0 0,-28-27 0,55 27 0,-27-28 0,0 28 0,0 0 16,-1 0-16,1 0 0,0 0 0,0 0 0,27 0 0,-55 0 0,0 0 0,28 0 16,0 0-16,-56 0 0,84 0 0,-56 0 0,28 28 0,-1-28 0,-27 27 15,1-27-15,-1 28 0,27-28 0,-26 28 0,-1-1 0,27-27 0,1 28 0,-28-28 16,0 28-16,28-1 0,-28-27 0,0 0 0,1 28 0,54-1 0,-55 1 0,0 0 16,28-1-16,-28 1 0,0 27 0,0-55 0,28 28 0,0-1 0,-28-27 0,0 28 15,28-1-15,-28 29 0,28-29 0,-28 1 0,28-1 0,-1 1 0,-26 27 0,-1-55 16,27 28-16,-26 0 0,26-1 0,-27 1 0,56-1 0,-56 29 0,28-29 15,-28 1-15,55-28 0,-27 27 0,-28 1 0,55 0 0,-27-1 0,0 1 0,0-1 16,27 1-16,-27-28 0,0 55 0,55-27 0,-56-1 0,1 1 0,0 0 16,27-1-16,-27 1 0,27-28 0,28 55 0,-27-55 0,-1 28 0,0-28 15,28 27-15,-27 1 0,-1 0 0,28-1 0,-27-27 16,27 28-16,-28-28 0,28 27 0,-28 1 0,28 0 0,0-1 16,0 1-16,0-1 15</inkml:trace>
  <inkml:trace contextRef="#ctx0" brushRef="#br0" timeOffset="1135.07">30718 4086 0,'0'28'46,"0"0"-46,0-1 0,0 1 0,0-1 16,0 1-16,0 0 0,0-1 0,27 1 16,-27-1-16,0 1 0,0 0 0,0 27 0,0-28 0,28 1 15,-28 0-15,0-1 0,0 1 0,0-1 0,0 1 0,28 0 0,-28-1 0,0 1 16,0 27-16,0-27 0,0 27 0,0 0 0,0-27 0,0-1 16,0 29-16,0-1 0,27-28 0,-27 1 0,28 27 0,-28-27 15,28-1-15,-28 1 0,0 0 0,27-1 0,-27 29 0,0-29 0,0 28 0,0-27 16,28 27-16,-28 0 0,27-55 0,-27 56 0,28-1 0,-28-28 15,0 1-15,0 0 0,28 27 0,-28-28 0,27 1 0,1 0 0,-28-1 16,0 1-16,0 0 0,0-1 0,28-27 0,-28 28 0,27-28 0,-27 27 0,0 1 16,28-28-16,-1 0 15,-27 28-15,28-28 32,0 0-32,-1 0 0,1-28 15,0 28-15,-1 0 0,1-28 0,-1 28 0,1 0 0,0-27 0,27-1 0,-55 1 16,27 27-16,29-28 0,-29 28 0,1-28 0,27 1 0,-27 27 0,-1-56 15,29 56-15,-29-55 0,29 28 0,-29 27 0,1-56 0,27 29 0,0-28 0,-27 55 16,0-56-16,27 1 0,0 0 0,0 27 0,-27-54 0,0 26 0,27 1 0,0 27 16,0-54-16,-27 26 0,0-26 0,27 54 0,0-27 0,-27-28 0,-1 28 0,29-28 15,-29 55-15,1-27 0,-1 0 0,1 0 0,0-1 0,27 1 0,-27 0 0,-28 27 16,27-27-16,1 0 0,-1 27 0,1-27 0,-28 0 0,28 27 0,-28 1 16,27-1-16,1 0 0,-28-27 0,28 28 0,-28-1 0,0 0 15,0 1-15,27 27 0,-27-28 0,0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06:55:35.0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20832 9031 0,'-18'0'47,"0"-18"-47,1 18 16,-1 0-16,0 0 0,1 0 0,-1 0 15,0 0-15,1 0 0,-1 0 0,0-17 0,1 17 16,-18 0-16,17 0 0,0 0 16,1 0-16,-19 0 0,1 0 0,17 0 0,1 0 15,-1 0-15,-17 0 0,17 0 0,1 0 0,-1 17 16,-17-17-16,17 0 0,0 0 0,1 0 0,-1 0 0,1 18 16,-1-18-16,0 0 0,1 0 0,-1 18 0,0-18 0,18 17 0,-17-17 0,-1 0 15,0 0-15,1 0 0,-1 18 0,0-18 0,-17 18 0,18-18 0,-1 0 16,-17 17-16,17-17 0,0 0 0,1 18 0,-1-18 0,-17 18 0,17-18 15,1 0-15,-1 0 0,-17 17 0,17-17 0,0 18 0,1-18 0,-1 17 0,0-17 16,-17 18-16,0-18 0,0 18 0,-1-1 0,19 1 16,-19-18-16,19 18 0,-19-18 0,19 17 0,17 1 0,-35-18 0,17 0 15,0 18-15,-17-1 0,17 1 0,1 0 0,-19-18 0,19 0 0,-54 35 16,54 0-16,-19-35 0,1 18 0,0-1 0,0 1 16,-1 0-16,36-1 0,-35 1 0,0 0 0,-1-1 0,1 1 0,17-1 15,1 1-15,-18-18 0,17 18 0,-17 17 0,17-35 0,0 18 0,-17 17 0,17-35 16,-17 35-16,18-17 0,-19-1 0,36 1 0,-35 17 0,0-17 0,17 0 15,0 17-15,-17-17 0,0 17 0,35 0 0,-35 18 0,-1-53 0,19 35 0,-19 18 16,19-17-16,-19 16 0,1 19 0,18-36 0,-19 18 0,19-18 0,-1 1 16,0 34-16,1-34 0,-19 34 0,36-52 0,-17 52 0,-1-17 0,-17 18 0,17-18 15,1 0-15,-1 0 0,18 17 0,-35 1 0,35-1 0,-18-17 0,-17 88 16,17-70-16,18-1 0,-17 1 0,17 17 0,-18-17 0,18 17 0,0 0 0,-18 0 16,18-17-16,-17 17 0,17 0 0,-18 18 0,18-18 0,0 0 0,-18 36 15,18-54-15,0 19 0,0-1 0,-17 35 0,17 54 0,0-89 0,-18 18 16,18-18-16,0 35 0,0-34 0,-35 34 0,35-52 0,0 17 0,-18 35 0,18-70 15,0 35-15,-18 18 0,18-18 0,0 1 0,-17-19 0,17 54 0,0-54 16,0 18-16,-18 124 0,18-141 0,0-1 0,0 1 0,0-18 16,0 88-16,0-88 0,0-18 0,0 18 0,0 0 0,0 0 0,0 17 15,0-34-15,0-1 0,18 18 0,-18 0 0,0-36 0,17 36 0,-17 0 0,18 18 16,-18-36-16,18 0 0,-18-17 0,17 35 0,-17-36 0,18 19 0,0-1 16,-18 0-16,17-17 0,1 17 0,-18-17 0,18 17 0,-1 0 0,1 18 0,0-53 15,-1 36-15,-17-1 0,35-18 0,-17 19 0,17-1 0,-17-17 0,0 17 16,-1 18-16,248 211 15,-230-228-15,-17-1 0,35 18 0,-18-18 0,0-17 0,-17-1 0,35 19 16,-18 17-16,0-36 0,1 19 0,-1-19 0,18 19 0,-18-1 0,18 0 0,0 0 16,-35 1-16,34-19 0,1 19 0,0-19 0,-35 1 0,35 17 0,0 0 0,0 1 15,0-19-15,-36 1 0,36 17 0,0-17 0,0-1 0,-35 19 0,52-19 0,-35 1 16,18 0-16,0-1 0,-17 19 0,17-19 0,-18 1 0,35 0 0,-52-1 16,53 1-16,-19-1 0,1 19 0,-17-36 0,17 35 0,-18-35 0,265 71 15,-247-54-15,0-17 0,-18 18 0,35-18 16,-17 0-16,35 17 0,-17-17 0,-18 0 0,0 0 0,17 0 0,-17 0 15,0 0-15,-17 0 0,34 0 0,1 0 0,-36 0 0,18 0 0,17 0 0,-17 0 16,0 0-16,18 0 0,-1 0 0,-52 0 0,70 0 0,18 0 16,-53 0-16,0 0 0,0 0 0,0 0 0,0 0 0,17 0 0,-35 0 0,18 0 15,18-17-15,-18 17 0,17 0 0,-34 0 0,34-18 0,-17 18 0,18-17 0,-18 17 16,17 0-16,1-18 0,-18 18 0,70-35 0,-52 17 0,-1 0 0,1 1 16,-1-1-16,-17 18 0,0-35 0,18 17 0,17 1 0,0-19 0,-17 1 0,-1 17 15,1-17-15,-1 0 0,19 17 0,16-17 0,-34 0 0,-1-1 0,36-17 16,141-70-16,-123 70 0,-54 18 0,1-1 0,35-16 0,-1-19 15,1 18-15,-35 18 0,52-18 0,-34 0 0,16-35 0,-34 52 0,35-16 0,-36-19 16,1 18-16,35 0 0,0-17 0,-36 17 0,36-53 0,-53 53 0,35 0 0,-17-35 16,-1 35-16,18-35 0,-35 17 0,35-35 0,-35 53 0,18-35 0,-1 0 0,-17 35 15,0-35-15,18 0 0,-36 0 0,18 17 0,0-35 0,0 36 0,0-36 16,-18 35-16,0-35 0,-17 53 0,53-52 0,-54-1 0,18 35 0,1-17 0,-19-35 0,19 34 16,-1 1-16,-17 18 0,-1-19 0,-17-34 0,18 52 0,0-17 0,-18-35 15,17 52-15,-17-17 0,0 0 0,0 17 0,18-35 0,-18 36 0,0-18 0,0 17 16,0 1-16,0-19 0,-18 19 0,1-18 0,17 17 0,-36 18 0,19-35 0,-1 17 15,0 1-15,1 35 0,-1-18 0,-17-36 0,35 19 0,-36 35 0,1-36 0,18 18 16,-1 18-16,-17-18 0,-18-71 0,17 72 0,1-1 16,18 0-16,-19 17 0,19 19 0,-19-36 0,19 18 0,-1-18 0,-17 35 0,-18-17 15,35-18-15,1 18 0,-36-1 0,17 1 0,1-18 0,0 18 0,0 0 0,17-18 16,-53 17-16,36 19 0,-53-72 0,35 37 0,0 16 0,18-17 0,-18 18 16,0 17-16,0-17 0,0 0 0,0-18 0,18 18 0,-36-1 0,18 1 0,1 0 15,-1 0-15,-18-1 0,18 19 0,0-19 0,0 1 0,-17 0 0,-54-36 16,54 36-16,-1 17 0,1-17 0,-1 0 0,18 0 0,-17 17 0,-1-17 15,-35 17-15,36-17 0,34-1 0,-69 19 0,16-1 0,19-17 0,-36-18 0,18 35 16,-18 1-16,53-1 0,-176-35 0,105 53 0,-317-88 16,318 70-16,35 1 0,-36-1 0,1 0 0,17 1 0,-18-19 0,1 19 15,-1-1-15,1 1 0,35 17 0,-36-36 0,1 36 0,-1-35 0,1 35 0,-1-18 16,36 18-16,-212-35 0,177 35 0,17-18 0,18 18 0,0-17 16,17 17-16,-17 0 0,0 0 0,-1 0 0,19-18 0,-1 18 0,1 0 15,-18 0-15,35 0 0,-18 0 0,18 0 0,0 0 0,-17 0 0,-1 0 0,1 0 16,-54 0-16,71 0 0,-17 18 0,34-18 0,-34 0 0,17 17 0,0-17 15,18 0-15,-36 18 0,18-18 0,0 18 0,36-18 0,-36 17 0,0-17 0,18 0 16,-18 18-16,17 0 0,-16-1 0,-72 36 0,71-35 16,18-18-16,0 17 0,-1 1 0,-17 0 0,36-1 0,-19-17 0,1 36 15,-18-19-15,18 1 0,0-18 0,17 18 0,-17-1 0,0 1 0,17-1 16,-17 1-16,17-18 0,-17 35 0,-1-17 0,19-18 0,-1 18 0,-17 17 16,0-35-16,17 18 0,0-1 0,1 1 15,-1-18-15,18 18 0,-35-18 0,35 17 0,-18-17 0,0 18 0,18-1 16,-17 1-16,-1-18 0,1 0 0,17 18 0,0-1 15,-18-17-15,0 18 0,18 0 0,-17-18 16,17 17-16,-18-17 0,18 18 0,0 0 0,-18-1 16,18 1-16,-17-18 0,17 17 0,-18 1 0,18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7:23:05.4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28895 9083 0,'0'28'125,"0"0"-125,0-1 15,0 1-15,0 0 0,0-1 0,0 28 16,-28-55-16,28 28 0,0 0 0,-28-1 0,28 1 0,0-1 0,-27 29 15,-1-29-15,28 28 0,-28-55 0,28 56 0,0-29 0,-27 1 0,27-1 0,-28 1 16,1 0-16,27-1 0,0 1 0,-28 0 0,28 27 0,-28-28 0,1 1 16,27 27-16,-28-27 0,28-1 0,0 29 0,-27-1 0,-1-28 0,28 1 15,-28 0-15,28 27 0,0-28 0,-27-27 0,27 56 0,-28-1 16,0-27-16,28-1 0,0 1 0,0-1 0,-27 1 16,27 0-16,-28-1 0,28 1 15,0-1-15,0 1 16,-27-28-1,27 28 1,0-56 93,27 28-109,28 0 0,-27-28 0,0 28 16,-1 0-16,-27-27 0,56 27 0,-29 0 0,1 0 0,27-28 0,28 28 16,-56 0-16,1 0 0,55 0 0,0-27 0,-28 27 0,-27-28 15,55 28-15,-56 0 0,28-28 0,1 28 0,27-27 0,-56 27 0,28 0 0,1-28 16,-1 28-16,0-27 0,-27 27 0,27 0 0,0-28 0,1 28 0,-1 0 16,28-28-16,-56 28 0,29-27 0,-1 27 0,-28-28 0,29 28 0,-1-28 0,-27 28 15,27-27-15,0 27 0,-27 0 0,27 0 0,0-28 0,0 28 0,-27-27 16,0 27-16,-1-28 0,1 28 0,0 0 0,-1 0 0,1 0 15,-28-28-15,27 28 0,1-27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6:46:04.5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15138 7565 0,'28'0'0,"-1"0"16,1 0-16,0 0 0,-1 0 15,1 0-15,-1 0 0,1 0 0,0 0 16,-1 28-16,1-28 0,27 0 0,-27 0 16,-1 0-16,1 0 0,0 0 0,-1 0 15,1 0-15,-28 27 0,27-27 0,1 0 0,0 0 0,-1 0 0,1 0 0,0 0 16,-1 0-16,1 28 0,27-28 0,0 0 0,-27 0 15,27 0-15,0 0 0,1 27 0,-1-27 0,0 0 16,-55 28-16,55-28 0,-27 0 0,27 28 0,1-28 0,-29 0 0,28 0 0,1 0 16,-29 27-16,29-27 0,-29 0 0,28 28 0,1-28 0,-29 0 0,29 0 15,26 0-15,1 27 0,-55-27 0,27 0 0,0 0 0,-27 0 0,27 28 16,28-28-16,-55 0 0,27 0 0,0 0 0,1 0 0,-1 28 0,-28-28 0,29 0 16,-1 0-16,-27 0 0,54 0 0,-54 0 0,27 0 0,0 0 0,-27 0 0,27 0 15,-27 0-15,27 0 0,0 0 0,-27 27 0,27-27 0,-27 0 0,0 0 0,27 0 16,-28 0-16,1 0 0,27 0 0,-27 0 0,0 0 0,-1 0 0,1 0 0,27 0 15,-27 0-15,27 0 0,0 0 0,-27 0 0,-1 0 16,1 0-16,0 0 0,-1 0 0,1 0 0,0 0 16,-1 0-16,1 0 0,-1 0 0,1 0 15,0 0-15,-1 0 0,1 0 16,0 0 0,-1 0 46,1 0-46,-1 0-1,1 0 17,0 0-32,-1 0 31,1 0-16,0 0 1,-28 28 0,27-28 218,1 0-234,-1 0 0,1 0 16,0 0-16,-1 0 15,1 0-15,0 0 0,-1 0 0,1 0 16,27-28-16,-27 1 0,-1 27 16,1 0-16,0-28 0,-1 28 0,1 0 0,-28-28 0,27 28 15,1 0-15,0-27 0,-1 27 0,1 0 0,-28-28 0,28 1 16,-1 27-16,1 0 0,-1-28 0,-27 0 0,28 28 15,-28-27-15,28 27 0,-1 0 0,-27-28 0,0 1 0,28 27 0,-28-28 16,28 0-16,-28 1 0,27 27 0,-27-28 0,0 1 0,28 27 16,-28-28-16,27 0 0,-27 1 0,0-28 0,28 27 0,0 0 0,-1 1 15,-27-1-15,0 0 0,28 1 0,-28-1 0,28 1 0,-28-1 0,27 0 16,-27-27-16,0 28 0,0-1 0,28-27 0,-1 0 0,1-1 0,-28 1 16,0 28-16,0-1 0,0-27 0,0-1 0,0 29 15,0-1-15,0 1 0,0-29 0,0 29 0,0-1 16,0 1-16,0-1 0,0 0 0,0 1 0,0-1 15,0 1-15,0-1 0,0 0 0,-28 28 0,28-27 0,-27-1 16,27 1-16,0-1 0,-28 0 0,28 1 16,-27 27-16,27-28 0,0 0 0,-28 1 0,0-1 15,1 1-15,27-1 0,0 0 0,-28 28 0,28-27 0,-28 27 16,28-28-16,0 1 0,-27 27 0,27-28 0,-28 0 0,28 1 16,-27 27-16,27-28 0,-28 1 0,0 27 15,28-28-15,0 0 0,-27 28 0,27-27 0,-28 27 16,28-28-16,0 1 0,-28 27 15,28-28-15,-27 28 0,-1-28 0,1 28 16,27-27-16,-28 27 0,28-28 16,-28 28-16,1-28 0,-1 28 0,28-27 15,-28 27-15,1 0 0,27-28 0,-28 28 0,1 0 0,-1 0 16,28-27-16,-28 27 0,28-28 0,-27 28 0,27-28 0,-28 28 0,0 0 0,1-27 16,-1-1-16,1 28 0,-1 0 0,0 0 0,1-27 0,27-1 0,-28 28 15,0-28-15,1 28 0,-1 0 0,1-27 0,-1 27 0,0-28 0,1 28 0,-1-27 16,-27-1-16,27 0 0,1 28 0,-1 0 0,0 0 0,1-27 15,27-1-15,-28 28 0,-27-27 0,27 27 0,1 0 0,-1-28 0,-27 0 16,27 1-16,0 27 0,1 0 0,-1 0 0,1-28 16,-1 28-16,28-28 0,-28 28 0,-27 0 0,27-27 0,1 27 0,-1 0 15,28-28-15,-27 28 0,-1 0 0,28-27 0,-28 27 0,1 0 0,-1 0 0,0 0 16,1 0-16,-1-28 0,1 28 0,-1 0 0,0 0 0,1-28 16,-1 28-16,0 0 0,1 0 0,-28 0 0,27 0 15,-27 0-15,27 0 0,0 0 0,1 0 16,-1 0-16,1 0 0,-1 0 0,0 0 0,1 0 0,-1 0 15,1 0-15,-1 0 0,0 0 0,1 0 0,-29 0 16,29 0-16,-1 0 0,1 0 0,-1 0 0,-27 0 0,27 0 16,0 0-16,1 0 0,-1 0 0,1 0 0,-1 0 0,0 0 0,1 0 15,-1 0-15,28 28 0,-28-28 0,1 0 0,-1 28 0,1-28 16,-1 0-16,0 0 0,1 27 0,-1-27 0,0 28 0,1-28 16,-1 0-16,1 0 0,-1 0 0,28 27 0,-28-27 0,1 28 0,-1-28 15,0 0-15,1 28 0,-1-28 0,1 0 0,-1 0 16,28 27-16,-28-27 0,1 0 0,27 28 0,-28-28 15,0 0-15,1 0 0,-1 0 16,1 28-16,27-1 0,-28-27 0,0 0 0,1 0 16,27 28-16,-28-28 0,0 0 15,1 0-15,27 27 0,-28-27 0,28 28 16,-27-28-16,-1 0 0,0 0 16,28 28-16,-27-28 0,-1 0 0,28 27 15,-28-27-15,1 28 0,-1-28 0,1 0 16,-1 27-16,0-27 15,1 28-15,-1-28 0,0 0 16,1 28-16,27-1 0,-28-27 16,1 28-16,-1-28 0,28 27 15,-28-27-15,1 28 0,-1-28 0,28 28 16,-28-28-16,1 27 0,27 1 0,-28-28 16,1 0-16,27 27 0,-28-27 0,28 28 0,-28-28 15,1 0-15,27 28 0,-28-1 0,0-27 16,28 28-16,0 0 0,-27-1 0,-1-27 15,28 28-15,-27-28 0,27 27 16,-28-27-16,28 28 0,-28-28 0,28 28 16,0-1-16,-27-27 0,-1 0 0,28 28 15,0-1-15,0 1 0,-27-28 0,27 28 16,-28-28-16,28 27 0,-28-27 0,28 28 0,0-1 16,-27-27-16,27 28 0,-28 0 0,28-1 0,0 1 15,-28-1-15,1-27 0,27 56 16,-28-56-16,28 27 0,0 1 0,0 0 0,-27-1 15,-1-27-15,28 28 0,0-1 0,-28 1 16,28 0-16,0-1 0,0 1 16,-27-1-16,-1 1 0,28 0 15,0-1-15,0 1 0,-28-28 16,28 27-16,-27-27 0,27 28 0,0 0 0,0-1 16,-28 1-16,28-1 0,-27 1 0,27 0 15,-28-1-15,28 29 0,-28-1 16,1-55-16,27 27 0,-28-27 0,28 28 0,0 0 0,0-1 0,-28 1 15,28-1-15,-27-27 16,27 28-16,0 0 0,0-1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6:46:23.5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11326 8504 0</inkml:trace>
  <inkml:trace contextRef="#ctx0" brushRef="#br0" timeOffset="1474.28">11354 8504 0,'27'0'125,"1"0"-125,-1 0 16,1 0-16,0 0 0,-1 0 31,1 0-15,0 0-1,-1 0-15,1 0 16,-1 0-16,1 0 0,0 0 16,-1 0-16,1 0 0,27 0 0,-27-28 0,-1 28 15,1 0-15,0 0 0,-1 0 0,1-28 0,0 28 0,-1 0 0,1 0 0,-1 0 16,29 0-16,-29 0 0,29-27 0,-29-1 16,1 28-16,27 0 0,-27 0 0,-28-27 0,27 27 0,1 0 0,27 0 15,-27 0-15,-1 0 0,1 0 0,0 0 0,-1 0 16,1 0-16,-1 0 0,1 0 0,0 0 0,-1 0 15,1 0-15,0 0 0,-1 0 0,1 0 0,-1 0 16,1 0-16,0 0 0,-1 0 0,1 0 16,0 0-16,-1 0 0,1 0 0,-1 0 15,1 0-15,0 0 0,-1 0 0,1 0 16,0 0-16,-1 0 0,1 0 0,-1 0 0,1 0 16,0 0-16,-1 0 0,1 0 15,0 0-15,-1 0 0,1 0 0,-1 0 0,1 0 16,0 0-16,-1 0 0,1 0 0,0 0 0,-1 0 0,1 0 15,-1 0-15,1 0 0,0 0 0,-1 0 0,1 0 0,0 0 16,-1 0-16,1 0 0,-1 0 0,1 0 0,0 0 16,-1 0-16,1 0 0,0 0 0,-1 0 0,28 0 0,-27 0 0,27 0 15,-27 0-15,0 0 0,-1 0 0,1 0 0,-1 0 16,1 0-16,0 0 0,-1 0 0,1 0 0,0 0 0,-1 0 0,28 0 16,-27 0-16,0 0 0,-1 0 0,1 0 0,0 0 0,-1 0 15,1 0-15,-1 27 0,1-27 0,0 0 0,-1 0 0,1 0 16,0 0-16,-1 0 0,1 0 0,-1 0 0,1 28 15,0-28-15,-1 0 0,1 0 0,27 0 0,-27 0 16,-1 0-16,1 0 0,0 0 0,-1 0 0,1 0 0,-1 0 0,1 0 16,0 0-16,-1 0 0,1 27 0,0-27 0,-1 0 0,1 0 15,-1 0-15,1 0 0,27 0 0,-27 0 0,0 0 0,-1 0 16,28 0-16,-27 0 0,0 0 0,-1 0 0,1 0 16,0 0-16,-1 0 0,28 0 0,-27 0 0,0 0 15,-1 0-15,-27 28 0,28-28 0,0 0 0,-1 0 0,1 0 0,-1 0 0,1 0 16,0 0-16,-1 0 0,29 0 0,-29 0 15,1 0-15,-1 0 0,1 0 0,0 0 0,-1 0 0,1 0 16,0 0-16,-1 0 0,1 0 0,-1 0 16,1 0-16,0 0 0,-1 0 15,1 0 1,0 0-16,-1 0 16,1 0-1,-1 0-15,1 0 0,0 0 0,-1 0 16,1 0-16,0 0 0,-1 0 0,1 0 0,-1 0 15,1 0-15,0 0 0,-1 0 0,1 0 0,0 0 16,-1 0-16,1 0 0,-1 0 0,1 0 0,0 0 16,-1 0-16,1 0 0,0 0 0,-1 0 0,1 0 15,-1 0-15,1 0 0,27 0 0,-27 0 0,0 0 0,-1 0 16,28 0-16,-27 0 0,0 0 0,-1 0 0,1 0 0,-1 28 16,1-28-16,0 0 0,-1 0 0,1 0 0,0 0 0,-1 0 0,1 0 0,27 0 15,0 0-15,1 0 0,-1 0 0,-28 0 0,29 0 16,-1 0-16,0 0 0,-27 0 0,27 0 0,0 0 0,-27 0 0,0 0 15,-1 0-15,28 0 0,1 0 0,-1 0 0,-27 27 0,-1-27 0,28 0 16,1 0-16,-29 0 0,1 0 0,27 28 0,-27-28 16,-1 0-16,1 0 0,0 0 0,-1 0 0,-27 28 0,28-28 15,0 0-15,-1 0 0,1 0 16,-1 0-16,1 0 16,-28 27-16,28-27 15,-1 0-15,1 0 0,0 0 16,27 0-16,-28 0 15,1 0-15,0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06:17:21.0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22928 3921 0,'28'0'0,"-1"0"16,1 0-16,-1 0 16,1 0-16,0 0 0,-1 0 15,1 0-15,0 0 16,-1 0-16,1 0 16,-1 0-1,-27 27 63,0 1-78,0-1 16,-27-27-16,27 28 0,-28 0 16,1-28-16,27 27 0,-28-27 0,28 28 15,-28 0-15,1-28 0,-1 27 16,0-27-16,28 28 0,-27-28 0,-1 27 0,1-27 0,27 28 15,-28-28-15,0 28 0,1-28 0,-1 0 16,28 27-16,-28-27 0,28 28 0,-27-28 16,54 0 62,1 0-63,0 0-15,-1 0 0,1 0 16,0 0-16,-1 0 0,1 0 0,-1 0 16,1 0-16,0 0 0,-1 0 0,1 0 15,0 0-15,-1 0 0,1 0 16,-1 27-16,1-27 16</inkml:trace>
  <inkml:trace contextRef="#ctx0" brushRef="#br0" timeOffset="819.03">23480 3617 0,'0'28'16,"0"-1"-16,0 1 16,0-1-16,0 1 0,0 27 0,0 0 15,0 1-15,0-29 0,0 1 0,0-1 16,0 1-16,0 0 0,0-1 0,0 1 0,0 0 15,0-1-15,0 1 0,0-1 0,0 1 0,0 0 16,0-1-16,0 1 0,0-1 16,0 1-16,0 0 15,0-1-15,0 1 16,28-28 78,-28-28-79,28 28-15,-28-27 0,27 27 0,-27-28 16,0 0-16,0 1 0,28 27 0,-28-28 16,0 1-16,27 27 0,-27-28 0,0 0 15,0 1-15,28 27 16,-28-28-16,28 28 15,-1 0 32,1 0-31,0 0-16,-28 28 0,0-1 0,0 1 16,27-28-16,-27 28 0,28-1 0,-28 1 15,0-1-15,27 1 0,-27 0 16,28-1-16,-28 1 0,28-28 15,-28 27-15,0 1 0</inkml:trace>
  <inkml:trace contextRef="#ctx0" brushRef="#br0" timeOffset="1146.83">24281 4142 0,'0'27'15,"28"-27"1,-28 28-16,0-1 0,0 1 0,0 0 16,0-1-16,0 1 0,0-1 15,0 1-15,0 0 0,0-1 0,0 1 16,0-1-16,0 1 0,0 0 16,28-28-16,-28 27 0,0 1 15</inkml:trace>
  <inkml:trace contextRef="#ctx0" brushRef="#br0" timeOffset="1645.45">24060 3617 0,'28'0'16,"-28"28"-1,0-1-15,28-27 0,-28 28 16,27-28-16,-27 27 0,0 1 0,28-28 0,-28 28 16,28-1-1,-1-27 1,1 0 15,-1 0-31,1 0 16,-28-27-16,28-1 0,-1 28 0,-27-28 15,28 1-15,0 27 0,-1 0 0,-27-28 0,28 28 0,-1-27 0,-27-1 0,28 28 16,0 0-16,-28-28 0,27 1 0,1 27 0,0-28 0,-28 1 16,27 27-16,-27-28 0,28 0 0,-28 1 15,27 27-15,1 0 0,-28-28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6:55:10.6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6121 7426 0,'-36'0'0,"72"0"0,-107 0 0,36 0 15,17 0-15,-211 0 16,211 0-16,-17 0 0,0 0 0,-1 0 0,-16 0 0,16 0 0,-17 0 15,18 0-15,-318 18 16,300-18-16,0 17 0,-70 1 0,88-18 16,-18 0-16,17 0 0,1 0 0,-18 0 0,18 18 0,0-18 0,-1 17 0,-16-17 15,-266 71 1,300-54-16,-35-17 0,36 18 0,-18-18 0,17 0 0,-17 18 16,-1-1-16,1-17 0,17 18 0,-17 0 0,0-1 0,17-17 0,-17 0 0,0 18 0,-1-1 15,19 1-15,-18 0 0,-1-1 0,19 1 0,-19-18 0,1 18 0,17-1 16,-17 1-16,0 17 0,0-35 0,-71 53 0,53 0 15,18-18-15,-18-17 0,35-18 0,0 35 0,-35 1 0,18-19 0,0 18 0,0-17 16,-1 0-16,1 17 0,0 0 0,-1-17 0,1 17 0,0-17 0,-18 35 0,35-36 16,-17 36-16,0-17 0,-18-19 0,18 18 0,-1 18 0,19-17 0,-19-1 0,1 0 15,0 18-15,0 0 0,-18-18 0,53 18 0,-71 18 0,53-18 0,-17-18 16,0 36-16,17-19 0,-35 19 0,36 0 0,-336 881 31,335-881-31,-52 264 0,52-229 16,18-18-16,0 0 0,-18-17 0,18 105 0,0-53 0,0-52 0,-17 17 15,17 0-15,0 36 0,0-36 0,0 0 0,0 36 0,0-36 0,0 0 0,0 0 16,123 830 0,-105-866-16,0 54 0,-1 18 0,-17-36 0,18 0 0,35 53 0,-36-17 15,1-36-15,0 18 0,-1-18 0,36 18 0,-35 17 0,0-35 0,17 18 0,0 18 16,71 176-16,-53-177 0,-36-35 0,125 336 16,-107-354-16,0 36 0,36 17 0,-54-17 0,36-53 0,-17 71 15,-1-54-15,35 107 0,-17-89 0,-17 0 0,-1-17 0,0-1 0,0 1 16,1-1-16,-1-17 0,0 18 0,1-1 0,-1-17 0,0 0 0,0 18 0,1-36 15,-1 0-15,-17 18 0,17 0 0,0-18 0,18 1 0,-18 17 0,-17-18 0,17 0 16,18 18-16,-18-35 0,1 17 0,-1 0 0,0 0 0,336 177 31,-318-194-31,-18-1 0,0 1 0,0 0 0,1-1 0,17 19 0,-18-36 16,0 0-16,36 35 0,-1-35 0,-34 18 0,16-1 0,-16-17 0,17 18 0,370 52 31,-352-70-31,34 18 0,-52-18 0,18 0 0,-18 18 0,17-18 0,530 17 31,-512-17-31,-17 0 0,52 0 0,-70 0 0,71 36 0,264-36 16,-265 0-16,-35 0 0,159 17 0,-141-17 0,18 0 0,-1 0 16,18 0-16,-17 0 0,-1 0 0,18 0 0,-17 0 0,34 0 0,-52 0 0,53 0 15,-35 0-15,17 0 0,0 0 0,-18 18 0,1-18 0,34 0 0,-16 0 0,-19 0 16,1 0-16,-1 17 0,-17-17 0,17 0 0,1 0 0,-1 0 0,-17 0 0,0 0 16,0 0-16,0 0 0,-18 0 0,18 0 0,-1 0 0,-16 0 0,-1 0 15,0 0-15,0 0 0,0 0 0,1077-35 31,-1077 35-31,282-17 0,-264-1 0,-18 18 0,0-18 16,18 18-16,-53-17 0,141-1 0,-123 0 0,-1 18 0,18-17 0,1 17 16,-1-18-16,-18 18 0,19-18 0,-19 18 0,1-17 0,17 17 0,0-18 15,-17 1-15,-1 17 0,18-18 0,-17 0 0,0 1 0,-1-1 0,-17 18 0,18-18 16,-1-17-16,1 35 0,-18-35 0,35 17 0,-53 0 0,36-17 0,-1 18 0,-35-1 16,36 0-16,0 1 0,-19-19 0,1 19 0,0-1 0,0 0 0,0 1 0,0-18 15,-18-1-15,1 19 0,-1-19 0,18 19 0,-18-19 0,0 19 0,1-36 0,387-653 47,-388 689-47,-35-1 0,0-17 0,18-1 16,-18 1-16,18 0 0,-18 17 0,17-17 0,-17 17 0,18-35 0,-18 18 15,0 18-15,17-19 0,-17-17 0,18 0 0,-18 36 0,0-36 0,0-18 0,0 54 16,0-36-16,0 35 0,18-264 16,-18 247-16,17-1 0,-17 1 0,0-18 0,0 18 0,18 0 15,-18-18-15,0-18 0,18 18 0,-18 36 0,0-89 0,0 70 16,0-34-16,0 17 0,0 18 0,0-36 0,0 1 0,0 17 0,0 17 0,0-34 15,-18-1-15,18 1 0,0 17 0,-18 0 0,1-18 0,17 1 0,-18-1 0,0 18 16,1 0-16,-1-17 0,1-1 0,17 1 0,-18 17 0,0 0 0,1-18 0,-19 18 16,19-17-16,-1-1 0,0 1 0,1 34 0,-54-158 0,54 124 15,-1 35-15,0-36 0,1 18 0,-1 0 0,-17-17 0,17 34 0,-17-34 0,17-1 16,-17 18-16,0-17 0,-1-1 0,1 18 0,17-17 0,-17-1 0,0 18 16,0 0-16,-1-17 0,1-1 0,0 1 0,0 17 0,-1-18 0,1 36 0,-18-53 15,18 53-15,-1-36 0,-16 18 0,16-18 0,-17-17 0,0 35 0,18-35 0,-18 35 16,0 0-16,18-17 0,-18 17 0,0-18 0,-35-17 0,70 35 0,-52-35 15,17 35-15,0-17 0,0 17 0,-17-53 0,34 53 0,-52-18 0,35-17 0,-70-35 16,52 34-16,18 19 0,-17 17 0,-1-35 0,-335-300 16,318 317-16,35 36 0,-17-53 0,-1 52 0,-70-69 15,71 52-15,-1 0 0,-123-88 0,106 88 0,35 17 16,-35-16-16,35 16 0,-18-17 0,-52-17 0,70 35 0,-18-1 0,36-17 16,-18 36-16,0-19 0,-17 1 0,17 0 0,-18 0 0,18 17 0,18-17 15,-18 17-15,0 0 0,0 1 0,18-19 0,-18 19 0,18-1 0,-18 1 0,17-1 16,-16 0-16,-1 1 0,0-1 0,0 0 0,-159-35 15,159 36-15,0-1 0,-17 18 0,-1-17 0,36-1 0,-53 18 0,35-18 0,-18 18 16,1 0-16,17 0 0,-18-17 0,18 17 0,-17-18 0,17 18 0,-18-18 0,18 18 16,-35 0-16,18-17 0,17 17 0,-18-18 0,18 18 0,-17 0 0,34 0 0,-34-18 15,17 18-15,0 0 0,0 0 0,0 0 0,-17-17 0,34 17 0,-17-18 16,-17 18-16,17-18 0,18 18 0,-1 0 0,-34-17 0,17-1 0,18 18 0,-18 0 16,0-17-16,18-1 0,-18 18 0,0-18 0,-88 1 15,88 17-15,-71-36 0,89 36 0,-18-17 0,-18-1 16,36 18-16,-18 0 0,-17-18 0,17 1 0,17 17 0,1 0 0,0-18 15,0 18-15,-1 0 0,-17 0 0,36-17 0,-18 17 0,-1-18 0,19 18 0,-19 0 16,1 0-16,17 0 0,-17 0 0,0-18 0,17 18 0,-17-17 0,17 17 0,1 0 16,-19 0-16,19-18 0,-19 0 0,1 18 0,18 0 0,-19 0 0,1-17 0,0 17 15,17 0-15,-17-18 0,0 18 0,-1-18 0,1 1 0,17 17 16,-52-18-16,35 1 0,-1 17 0,1 0 0,17 0 16,1-18-16,-19 18 0,19 0 0,-36 0 0,35-18 0,1 18 0,-19-17 15,-17-1-15,36 18 0,-19 0 0,1 0 0,18 0 0,-19 0 0,19-18 0,-19 18 16,1 0-16,17 0 0,-17-17 0,0 17 0,17 0 0,-35 0 0,36 0 0,-19 0 15,1 0-15,17 0 0,-17 0 0,18 0 0,-19 0 0,1-18 0,17 18 0,-17 0 16,0 0-16,17 0 0,-17 0 0,-18 0 0,35 0 0,1 0 16,-36 0-16,18 0 0,17 0 0,-17 0 0,-1 0 0,19 0 0,-36 0 15,35 0-15,-17 0 0,-71 0 0,71 0 16,-1 0-16,19 0 0,-18 0 0,17 0 0,0 0 0,-17 0 0,17 0 16,1 18-16,-19-18 0,1 0 0,18 0 0,-1 0 0,0 0 0,1 0 15,-1 0-15,-17 0 0,35 17 0,-18-17 0,-17 0 0,-1 0 0,19 18 16,-1-18-16,1 0 0,-1 0 0,0 0 0,1 0 15,17 18-15,-18-18 0,0 0 47,1 0-31,-1 0-16</inkml:trace>
  <inkml:trace contextRef="#ctx0" brushRef="#br0" timeOffset="2225.82">27093 6967 0,'-17'0'47,"-1"0"-47,0 0 0,-17 0 0,35-17 0,-35 17 16,17 0-16,1 0 0,-19-18 0,19 18 0,-36-18 0,-35 18 15,52-17-15,-17 17 0,36 0 0,-19 0 0,1 0 0,0 0 0,-18 0 16,-18 0-16,54 0 0,-36 0 0,35 0 0,-17 0 16,0 0-16,17 0 0,-35 0 0,18 0 0,17 0 0,-35 0 0,-229 53 15,247-36-15,-1-17 16,-16 18-16,16-18 0,-17 0 0,18 18 0,0-18 0,-18 0 0,0 17 0,35 1 15,-35-18-15,-17 18 0,35-1 0,-1 1 0,-17-18 0,0 17 0,36 1 16,-318 70-16,282-70 16,18 0-16,-36-1 0,18 1 0,18-1 0,-18-17 0,0 18 0,18 0 0,-18-1 15,17 1-15,-34 17 0,17-17 0,0 0 0,18-1 0,-18 1 0,18 17 0,-36-17 16,18-1-16,18 1 0,0 17 0,-18-17 0,0 17 0,17 1 0,-16-19 0,16 1 16,-17 17-16,0-17 0,36-1 0,-36 19 0,0-1 0,18 0 0,-1-17 0,-17 17 15,18 0-15,-35 1 0,34-1 0,-17 0 0,36 1 0,-71 16 0,70-34 16,-35 35-16,0 0 0,18 0 0,-18 0 0,18 0 0,-18 0 0,17-18 0,-16 18 15,-90 88-15,90-88 0,-495 652 16,494-669 0,18 52-16,-54-18 0,36 1 0,18 17 0,-53 18 0,35-35 0,18-1 0,-36 36 15,18-36-15,0 19 0,0-1 0,1 0 0,-1 0 0,-18 0 0,36 1 16,-18 16-16,-18-16 0,36-1 0,0-18 0,-1 1 0,1 17 0,0-17 0,0 17 16,-1-18-16,19 1 0,-19 0 0,1 17 0,-18-18 0,36 1 0,17-36 0,-18 36 15,-53 158-15,71-194 0,-17 36 0,17-36 0,-18 18 16,18 0-16,0 0 0,0-18 0,0 18 0,0 0 0,0-18 0,0 336 15,0-336 1,0 18-16,18 35 0,-1-17 0,-17-18 0,18-1 0,-18-16 0,18 17 16,-18 0-16,17-1 0,-17 1 0,18 0 0,-18 18 0,0-18 0,18-18 0,-18 36 15,17-1-15,-17-17 0,18-18 0,-18 36 0,18-18 0,-1-18 0,-17 36 0,35 176 16,-17-212-16,-18 18 0,35 123 16,-35-123-16,0-35 0,18 35 0,0 0 0,-1-18 15,1 18-15,0 0 0,-1 0 0,1-18 0,-1 0 0,1 18 0,-18 0 0,53 18 16,-35-19-16,17-16 0,-17-1 0,52 71 0,-52-71 0,-1 0 15,19 1-15,-19-1 0,19 0 0,-19 1 0,1-1 0,17 0 0,0 0 0,1 18 16,-1-17-16,-17-19 0,17 18 0,0 1 0,18-1 0,-18 0 0,-17-17 0,35 17 16,-18 1-16,1 16 0,-19-34 0,36 0 0,-18 17 0,18 0 0,-17-17 15,-1 17-15,18 0 0,-18-17 0,36 17 0,-19 1 0,1-1 0,0 0 16,0-17-16,-35-1 0,105 54 0,-87-71 0,34 35 0,-35-17 0,18 17 16,18-17-16,-18 17 0,0-17 0,0-1 0,0 19 0,17-1 0,-17-17 0,18 17 15,-1-17-15,-17-1 0,18 1 0,-18-1 0,17 19 0,36 17 0,-35-36 0,-1 1 16,1 17-16,17-17 0,18 17 0,-36-17 0,36 17 0,-53-17 0,53-1 0,-18 1 15,-17 17-15,52 1 0,-52-19 0,34 1 0,19-1 0,-36 1 0,18 0 16,-18-1-16,0 1 0,18 0 0,-18-1 0,18 1 0,0-18 0,-35 18 0,52 17 16,71-18-16,-106 1 0,36-18 0,-36 0 0,18 18 0,-18-18 0,0 0 15,0 17-15,36-17 0,-54 0 0,36 0 0,-18 0 0,18 0 0,-18 0 0,1 0 16,34 0-16,-70 0 0,70 0 0,-34 0 0,-1 0 0,0 0 0,36-17 0,-19-19 16,19 36-16,-36-17 0,35-1 0,-17 1 0,18-1 0,-36 0 0,35 1 15,-52-1-15,52 0 0,1-17 0,-53 17 0,52 1 0,-35-1 0,18 1 0,-18-1 16,0 0-16,18 1 0,-18-1 0,18 0 0,-18 1 0,18-19 0,-18 19 0,1-1 15,-19 0-15,1-17 0,35 18 0,-18-1 0,-18 0 0,36-17 0,-35 17 0,17 1 16,-17-1-16,-1 0 0,18-17 0,-17 18 0,35-36 0,-36 35 0,18-17 0,1-1 16,-19 1-16,1 0 0,-1 0 0,1-1 0,-18-17 0,17 18 0,1-18 0,17 18 15,-17-36-15,-1 36 0,-17-18 0,18 0 0,-1 18 0,-17-18 0,35-17 16,-17-1-16,-18 36 0,0-54 0,0 37 0,0-19 0,17 0 0,-17 19 0,0-1 16,-18-18-16,0 18 0,18-17 0,-17-1 0,17-17 0,-18 17 0,0 1 0,0-1 15,1 1-15,-1-1 0,0-17 0,-17 35 0,17-35 0,-17 0 0,17 17 16,-17 18-16,-1-17 0,19-1 0,-19 0 0,1 1 0,17-1 0,-17-17 0,-1 18 0,1-19 15,-18 19-15,18-1 0,-1 1 0,-17-18 0,18-1 0,-18 19 0,0-18 16,0-18-16,0 35 0,0-17 0,0-18 0,0 36 0,0-19 0,0 19 0,0-18 16,0-1-16,0 19 0,0-18 0,0 17 0,0-17 0,0 17 0,0 18 0,0-17 15,0-1-15,0 1 0,0 35 0,0-36 0,0 18 0,0 0 0,0-17 0,0-1 16,0 18-16,0 18 0,0-18 0,0-18 0,0 1 0,0 17 0,0-18 0,0-193 16,0 193-16,0 1 0,0 17 0,0 0 15,0-18-15,-18 1 0,1-1 0,17 18 0,0-17 0,-18 17 0,0-18 0,-17-35 16,18 36-16,-1 17 0,0-18 0,1 36 0,-1-35 0,-17-1 0,17 18 15,0-18-15,-17 19 0,18-19 0,-1 18 0,-17 0 0,-1-17 0,36-1 0,-35 18 16,0-17-16,17-1 0,-17 18 0,0-17 0,-1-1 0,1 36 0,-18-53 0,18 17 16,0 0-16,-1 19 0,1-19 0,-18 0 0,0 1 0,-141-230 15,141 229-15,18 19 0,0-19 0,-18 0 0,17 36 16,-16-18-16,-1 0 0,0 18 0,0-18 0,18 0 0,-36 0 0,36 0 0,-18 0 16,17 1-16,-140-90 0,141 125 0,-18-19 0,0 1 0,-18-18 15,19 18-15,16 0 0,-17-1 0,-70-52 0,70 71 0,0-36 0,-88 0 16,70 18-16,18 17 0,-17-17 0,35 17 0,-36-17 0,-35 17 15,53-17-15,-17-1 0,17 19 0,-18-1 0,-35-35 0,54 53 0,-1-17 0,-36-19 0,1 1 16,-176-18-16,193 53 0,1-17 0,-1 17 16,0 0-16,18-18 0,-17 18 0,17 0 0,18 0 0,-36 0 0,18 0 0,-17 0 15,34 0-15,-52 0 0,53 0 0,-18 0 0,35 0 0,-35 0 0,1 0 16,16 18-16,1-1 0,0-17 0,-18 18 0,35-1 0,-17 1 0,-18 0 0,0-18 16,35 17-16,-34 1 0,16-18 0,1 18 0,0-1 0,-18 1 0,0 0 15,35-18-15,-35 35 0,0-18 0,18 1 0,-35 17 0,52-35 0,-35 18 0,-18 0 0,54-18 16,-54 17-16,18 1 0,-35 17 0,35-17 0,0 0 0,0-1 15,18-17-15,-18 18 0,0-1 0,0 1 0,36-18 0,-36 18 0,0-1 0,18-17 16,-18 18-16,17 0 0,-17-18 0,18 17 0,0 1 0,-18 0 0,35-18 16,-17 17-16,-35 1 0,17-18 0,17 0 0,1 17 0,0-17 0,0 18 15,-1-18-15,19 18 0,-72 17 0,54-35 0,17 0 0,-17 0 16,0 0-16,0 0 0,-1 18 0,19-18 0,-19 0 0,19 17 0,-1-17 0,-17 0 16,17 0-16,-17 0 0,17 18 0,1-18 0,-19 0 0,36 18 0,-52-18 15,34 0-15,0 0 0,-17 0 0,0 0 0,-1 0 0,-17 0 16,36 17-16,-18-17 0,-1 0 0,19 0 0,-1 0 15,0 0-15,1 0 0,-1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6:56:27.7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7267 8819 0</inkml:trace>
  <inkml:trace contextRef="#ctx0" brushRef="#br0" timeOffset="25970.78">10954 8520 0</inkml:trace>
  <inkml:trace contextRef="#ctx0" brushRef="#br0" timeOffset="27371.27">13406 11889 0,'-18'0'110,"0"0"-110,1 0 0,-1 0 15,0 0-15,18 17 0,-17-17 0,-1 0 0,-17 0 16,17 0-16,1 0 0,-1 0 0,0 0 0,1 0 16,-1 0-16,0 0 0,1 18 0,-107-18 31,107 0-31,-1 0 15,0 0-15,1 0 0,-1 0 16,0 0-16,1 0 0,-1 0 16,0 0-16,1 0 15,-1 0-15,1 0 0,-1 0 0,0 0 16,18 18-16,-17-18 0,-1 0 16,18 17-16,-18-17 0</inkml:trace>
  <inkml:trace contextRef="#ctx0" brushRef="#br0" timeOffset="27688.56">11430 12788 0,'0'18'78,"-18"-18"-62,-17 53 0</inkml:trace>
  <inkml:trace contextRef="#ctx0" brushRef="#br0" timeOffset="28037.54">9984 14146 0,'17'0'47,"1"0"-47,0 0 16,-18 18-16,17-18 15,1 0-15,-18 18 0,17-18 0,1 17 16,35 1-16,-53 0 0,18-18 15,-1 17-15,1-17 0</inkml:trace>
  <inkml:trace contextRef="#ctx0" brushRef="#br0" timeOffset="29454.17">10742 13529 0,'0'0'0,"-18"0"0,-52 88 31,52-53-31,1-17 0,-1 0 0,18-1 15,0 1-15,0 0 0,0-1 0,0 1 0,0 0 16,0-1-16,0 1 0,0 0 0,0 17 0,0-18 16,0 1-16,0 0 0,53 158 31,-53-158-31,0-1 0,18-17 0,-1 18 0,-17 17 16,18-17-16,-1 0 0,1-1 0,-18 1 0,0-1 0,18-17 0,-1 18 0,-17 0 15,18-1-15,0-17 0,-1 18 0,-17 0 0,18-18 0,0 35 0,-1-35 16,36 53-16,-35-35 0,-1-18 0,1 17 0,0 1 15,17-1-15,0 1 0,-17 0 0,-1 17 0,19-35 0,-1 18 0,-17-1 16,17-17-16,0 18 0,-17 0 0,35-1 0,-18 1 0,0-18 0,1 17 0,-1 1 16,18 0-16,0 17 0,-36-35 0,36 18 0,0-1 0,-35 1 0,35 0 0,-18-18 15,-17 0-15,17 0 0,0 17 0,-17-17 0,0 0 0,17 18 0,0-1 16,141 19 0,-123-19-16,-17-17 0,-19 0 0,19 0 0,-19 0 0,18 0 15,212 18 1,-211-18-16,-1 0 0,-17 0 0,17 0 0,-17 0 0,17 0 15,0 0-15,-17 0 0,17 0 0,-17 0 0,17 0 0,0 0 0,-17 0 0,17-18 0,0 18 16,-17 0-16,0 0 0,17 0 0,-17-17 0,17 17 0,-17 0 0,17 0 16,-18-18-16,1 18 0,17 0 0,-17 0 0,17 0 0,-17 0 0,0 0 0,17-18 15,0 18-15,-17-17 0,17-1 0,0 1 0,1 17 16,-1 0-16,-35-18 0,35 0 0,-17 18 0,35-17 0,-18-1 0,0 0 16,-17 18-16,0-17 0,17-1 0,-18 18 0,1 0 0,17-18 15,-17 1-15,17 17 0,1-18 0,-36 1 0,35 17 0,0 0 0,-17-18 0,17 18 16,-17-18-16,-1 1 0,19 17 0,-1-18 0,-18 18 0,1 0 0,0-18 0,17 18 15,124-88 1,-124 88-16,-17 0 0,-1 0 0,1-17 0,0 17 0,-1-18 0,1 0 0,0 18 16,-1 0-16,1-17 0,-1 17 0,1-18 0,17 0 0,1 1 15,-19 17-15,1-18 0,17 0 0,-17 18 0,17-17 0,-17 17 0,-1-18 0,19 0 0,-1 1 16,0-1-16,-17 18 0,17 0 0,-17-35 0,52 0 0,-34 17 16,-19 0-16,19 18 0,-19-17 0,1-1 0,17 0 0,-17 1 0,35-18 15,-36 17-15,19-17 0,-19 17 0,1-17 0,-18 17 0,17 0 16,1 1-16,-18-1 0,0 1 0,18-1 0,-18 0 0,0 1 0,17-19 0,-17 19 15,0-1-15,0 0 0,0 1 0,0-71 16,0 70-16,0 0 0,0-17 0,0 17 0,0-17 0,0 0 0,-17 17 0,-1-17 0,18 0 16,0 17-16,-18-17 0,1-1 0,-1 1 0,1 0 0,-1 0 0,18 17 15,-18-17-15,-17-1 0,17 1 0,-17 17 0,17-17 0,1 0 0,-18 0 0,-1-1 16,19 1-16,-19 0 0,19 0 0,-19-1 0,1-17 0,0 18 0,0-18 0,-1 18 16,19 17-16,-19-35 0,-17 18 0,18 0 0,0-1 0,17 19 0,-35-18 15,18-18-15,0 17 0,-18 1 0,35 0 0,-17 17 0,-18-17 0,-17-36 16,34 54-16,19-1 0,-36-17 0,17 0 0,1 17 0,0-17 0,0 17 0,-1 18 15,1-35-15,0-1 0,-1 19 0,1-1 0,18-17 0,-19 35 0,1-18 0,-18 1 16,18-19-16,17 36 0,-35-17 0,36-1 0,-36-17 0,17 35 0,1-18 0,17 0 16,-34 1-16,16-1 0,19 1 0,-36-1 0,17 18 0,-34-18 15,35 1-15,-18-1 0,35 0 0,-17 18 0,-18 0 0,53-17 0,-53 17 0,18-18 16,-1 18-16,1 0 0,17 0 0,-17 0 0,-18 0 0,36 0 0,-36 0 0,35 0 0,-17 0 16,-36 0-16,36 0 0,17 0 0,-17 0 0,-106 0 15,123 18-15,-17-18 0,0 0 0,35 17 0,-36-17 0,1 18 16,0-18-16,17 18 0,-17-1 0,0-17 0,-1 18 0,36 0 0,-35-18 15,18 0-15,-19 17 0,19 1 0,-1-1 0,0-17 0,-17 18 0,0 17 16,0-35-16,35 18 0,-36 0 0,19-18 0,-1 17 0,0 1 0,1 0 0,-1-1 16,0 1-16,1-1 0,-1 1 0,18 0 0,-35-1 0,17 19 0,18-19 15,-35 1-15</inkml:trace>
  <inkml:trace contextRef="#ctx0" brushRef="#br0" timeOffset="30441.8">11695 15699 0,'0'0'0,"-36"0"15,19 0-15,-1 0 16,0 0-16,1 0 0,-1 0 16,0 0-16,18 17 0,-17-17 15,17 18-15,-18-18 0,1 18 0,17-1 0,-71 89 16,53-88-1,1 17-15,17 0 0,-18-17 0,18-1 0,-18 19 0,1-19 0,17 1 16,0 17-16,0-17 0,0 17 0,0 0 0,-18-17 0,18 17 0,0-17 0,0 17 16,0 1-16,-17-19 0,17 19 0,0-1 0,0-18 0,0 19 0,0 17 15,17-36-15,-17 1 0,0 17 0,18 0 0,-18-17 0,17 35 0,19-18 0,-19 1 16,36 52-16,-17-53 0,-19-17 0,18 17 0,-17 0 0,0 1 16,17-19-16,18 18 0,-35-17 0,17 17 0,0-17 0,18 17 0,-35 1 15,17-19-15,18 18 0,-18-17 0,0 0 0,18 17 0,-17-17 0,17 17 0,-1-17 16,-16 17-16,17-18 0,-18 1 0,18 17 0,-18-17 0,0 0 0,18-1 0,0 1 15,-35 17-15,52-17 0,-34 0 0,17-18 0,-36 17 0,36 1 0,-18-1 0,18 1 16,-17 0-16,17-18 0,-18 17 0,0 1 0,18 0 0,-18-18 0,18 0 0,-17 17 16,16-17-16,1 18 0,-17-18 0,17 18 0,-18-18 0,0 0 0,18 17 0,35-17 15,-53 0-15,18 18 0,0-18 0,-17 0 0,-1 0 0,0 0 16,18 0-16,0 0 0,-35 0 0,17 17 0,18-17 0,-18 0 0,230 0 16,-230 0-16,0 0 15,-17-17-15,17 17 0,-17 0 0,-1-18 0,19 18 0,-19 0 0,1 0 0,17 0 16,71-53-16,-88 53 0,-1 0 15,1-17-15,0-1 0,-1 0 0,1 18 0,0 0 0,17-17 0,-18 17 16,-17-18-16,18 0 0,0 18 0,-18-17 0,35-1 0,-194-687 109,142 669-109,-19 1 0,1 0 0,17 35 0,-34-36 0,16 1 16,-17 18-16,36-19 0,-36 1 0,18 17 0,-18-17 0,0 17 0,17-17 16,-17 18-16,-35-54 0,18 36 0,-459-230 15,476 247 1,-53-17-16,71 0 0,-18 17 0,-53-17 0,71 17 0,-1-17 16,1 35-16,-18-18 0,35 1 0,-70-18 0,71 35 0,-1-18 0,-17 18 15,17-18-15,0 18 0,1 0 0,-1 0 0,0 0 0,18-17 0,-17 17 16,-1 0-16,1 0 15,17 17 17</inkml:trace>
  <inkml:trace contextRef="#ctx0" brushRef="#br0" timeOffset="31206.64">14482 14534 0,'-36'-17'0,"72"34"0,-89-34 0,53-1 0,-36 18 0,19 0 15,-1 0-15,0-17 0,1 17 0,-89-18 16,88 18-16,1 0 16,-1 0-16,0 0 0,1 0 0,-1 0 0,0 0 15,-87 70 1,87-52-16,18 0 16,-88 193-1,88-193-15,0 0 0,-18 17 16,18-17-16,0-1 0,0 18 0,0-17 0,0 17 0,0-17 0,0 17 15,88 318 1,-88-318-16,18 1 16,0-1-16,17 0 0,-17 0 0,-1-17 0,18 0 0,-35 17 15,159 124 1,-141-142-16,17 1 0,-17-18 16,-1 18-16,1-1 0,0 1 0,-1-18 0,1 0 0,17 0 15,230 71 1,-230-71-16,-17 0 0,17 0 0,0 0 15,300-71 1,-282 71-16,-35-18 0,17 18 0,-17 0 16,0-17-16,17-1 0,-18 18 0,1-18 0,17 1 0,1 17 15,-19-18-15,1 1 0,0-1 0,-1 18 0,1 0 0,-1-18 0,1 1 0,0-1 0,-1 18 16,1-18-16,0 1 0,17-1 0,-35 0 0,18 1 16,-1-1-16,1 18 0,-18-35 0,18 35 0,-18-18 0,0 1 15,17-1-15,-17 0 0,0 1 0,18-54 16,-18 53-16,0 1 0,0-1 15,0 1-15,0-1 0,0 0 0,-18 1 0,18-1 0,-17 0 0,-1-35 16,0 53-16,18-35 0,-17 18 0,-1 17 0,0-36 16,1 19-16,-19-19 0,19 19 0,-1-1 0,0 0 0,1-17 0,-18 17 15,17 1-15</inkml:trace>
  <inkml:trace contextRef="#ctx0" brushRef="#br0" timeOffset="32041.18">16263 16281 0,'0'0'0,"-176"-106"31,158 106-31,0 0 0,1-18 0,17 1 16,-18 17-16,0 0 0,1 0 0,17-18 15,-18 18-15,1 0 0,-1 0 0,0 0 16,1 0-16,-1 0 0,0 0 16,18 18-16,-17-18 0,-1 17 0,0-17 0,18 18 15,0-1-15,-17-17 0,-1 18 0,18 0 0,0-1 0,-17-17 0,-1 18 16,18 0-16,-18-1 0,18 1 0,0 17 0,-17-17 0,-1 17 0,18 0 16,-18-17-16,18 0 0,-17 140 15,17-140-15,0 0 0,0-1 0,0 19 0,0-19 16,35 160-1,-35-160-15,18 1 0,-18 0 0,17-18 0,-17 17 16,1411-70 109,-1393 36-109,0-1-16,-18 0 0,17-17 0,1 17 0,0 1 0,-18-18 0,17-1 15,-17 1-15,0 17 0,0-17 0,0 17 0,18 1 0,-18-18 0,0 17 16,0 0-16,0-17 0,0 0 0,0 17 0,-18 0 0,18-17 0,0 18 16,-17-1-16,17 0 0,-18 1 0,0-36 0,-17 17 15,17 19-15,1-1 0,17-17 0,-18 17 0,0 18 0,1-17 0,17-1 0,-18 0 16,1 18-16,17-17 0,-18-1 0,0 18 0,18-18 0,-17 18 0,-1 0 0,0-17 15,1-1-15,-1 18 0,0 0 0,1-18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6:57:04.1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21414 3545 0,'17'0'63,"1"0"-63,0 0 0,-1 0 0,1 0 0,-1 0 15,160 36 1,-142-36-16,-17 0 0,-1 0 0,19 0 16,-19 0-16,-17 17 0,36-17 0,-1 0 0,0 18 0,-17-18 0,-1 0 15,19 18-15,-1-18 0,0 0 0,-17 0 0,0 0 16,-1 17-16,1-17 0,-1 0 0,19 18 0,-1 0 0,0-18 0,-17 0 16,17 0-16,-17 0 0,17 0 0,-17 0 0,17 0 0,-17 0 15,334 35 1,-334-35-16,35 17 0,70-17 15,-70 0-15,-17 0 0,-1 0 0,18 0 0,-18 0 0,18 0 0,0 0 16,0 0-16,-18 0 0,18 0 0,0 0 0,0 0 0,0 0 0,-18 0 0,0 0 0,18 0 16,-17 0-16,16 0 0,1 0 0,-17 0 0,17 0 0,0 0 0,493 0 31,-528 0-31,35 0 0,-18 0 0,0 0 0,18 0 16,-17-17-16,-1 17 0,0-18 0,18 18 0,-35 0 0,17-17 0,0-1 0,1 18 15,-19-18-15,18 18 0,1-17 0,-1-1 0,-17 18 0,70-35 16,-53 17-16,-17 0 0,-1 18 0,19-17 0,-1-1 0,0 0 0,-35 1 0,36 17 15,-19-18-15,-17 1 0,18 17 0,17-18 0,-35 0 0,18 1 0,-1-1 0,19-17 16,-19 35-16,1-18 0,-18 0 0,0 1 0,18-1 0,-1-17 16,1 17-16,-18 1 0,17-19 0,-17 19 0,18-1 0,-18-17 0,18 35 15,-18-18-15,0-17 0,0 17 0,0 1 0,0-19 0,0 1 0,0 17 0,0 1 16,0-19-16,-18 1 0,18 18 0,-18-19 0,1 1 0,17 0 0,-18-1 0,1 1 16,-19-35-16,19 34 0,-1 1 0,0 17 0,-17-34 0,17 16 15,-34-34-15,34 34 0,-17 1 0,17 0 0,0 17 0,-17-17 0,0 0 16,-318-300-1,335 317-15,-17 0 0,-35-52 0,34 52 16,1 18-16,0-35 0,-1-1 0,19 19 0,-36-18 0,18 17 0,-36-17 16,18 17-16,18 0 0,-18-17 0,35 17 0,-35 1 0,18-1 0,-88-35 15,70 36-15,-18-1 0,18 0 0,18 1 0,0 17 0,-1-18 16,-17 18-16,36 0 0,-89-18 0,71 18 0,-18 0 0,18 0 0,-1 0 16,1 0-16,-18 0 0,18 0 0,-18 0 0,18 0 0,-1 0 0,-17-17 15,0 17-15,36 0 0,-36 0 0,0 0 0,18 0 0,-1 0 0,-16 0 0,16 0 16,-17 0-16,0 0 0,18 0 0,0 0 0,-36 17 0,36-17 0,0 0 0,-18 0 15,0 0-15,18 18 0,-1-18 0,-17 0 0,18 0 0,-18 0 0,0 0 0,18 0 16,0 0-16,-18 18 0,-35-18 0,52 17 0,1-17 0,-18 0 16,0 18-16,36 0 0,-72-1 0,54 1 0,0 0 0,0-18 0,-1 0 15,1 17-15,0 1 0,0-1 0,17 1 0,-35 0 0,18-1 0,17-17 0,-17 18 16,-1-18-16,19 35 0,-1-17 0,-17 0 0,0-1 0,-1 1 16,19-1-16,-1 1 0,0-18 0,-17 18 0,35 17 0,-17-35 0,-19 18 0,36-1 0,-17 1 15,-1 0-15,0-1 0,18 1 0,-35 35 0,17-36 0,18 1 16,-17 17-16,17 1 0,-18-19 0,1 1 0,17 17 0,-18-17 0,18 17 0,-18 0 15,18-17-15,0 0 0,0 70 0,-17-53 0,17-17 0,0 17 16,0-17-16,0 17 0,0 0 0,0 1 0,0-1 0,0-18 16,0 1-16,0 17 0,0 1 0,0-19 0,0 1 0,0 0 0,0-1 15,17 1-15,-17 17 0,18-17 0,-18-1 0,18 1 0,-1 0 16,-17-1-16,18 1 0,-18 17 0,17-17 0,1-18 0,0 17 0,-18 1 16,17-18-16,-17 18 0,18-1 0,0 1 0,-1-18 0,1 18 0,-18-1 0,18 1 15,-1-18-15,1 18 0,-18-1 0,17-17 0,36 36 0,-35-19 16,0-17-16,-1 18 0,1-1 0,0 1 0,17-18 0,0 18 0,-17-1 15,-1-17-15,19 36 0,-1-36 0,0 17 0,1-17 0,-1 18 0,0 0 0,0-1 16,18 1-16,124 52 0,-142-70 0</inkml:trace>
  <inkml:trace contextRef="#ctx0" brushRef="#br0" timeOffset="3900.79">25541 8731 0,'0'0'0,"18"0"16,-1 0-16,1 0 15,-18 18-15,18-18 0,-1 0 0,1 0 0,0 0 0,-1 0 0,1 0 16,-1 0-16,1 18 0,0-18 0,-1 0 0,1 0 0,17 0 0,-17 0 15,0 0-15,-1 0 0,1 0 0,0 0 0,17 17 0,0-17 0,0 0 16,1 0-16,-1 0 0,-17 0 0,-1 0 0,1 0 0,-1 0 16,1 0-16,0 0 0,-1 0 0,1 0 0,0 0 0,-1 0 0,19 0 15,-19 0-15,1 0 0,-1 0 0,1 0 0,0 0 0,-1 0 0,1 0 16,0 0-16,-1 0 0,1 0 0,0 0 0,17 0 0,-17 0 16,-1 0-16,1 0 0,-1 0 0,1 0 0,0 0 0,-1 0 0,1 0 15,0 0-15,-1 0 0,1 0 0,17 0 0,0 0 0,-17 0 0,0 0 16,17 0-16,0 0 0,-17 0 0,17 0 0,-17 18 0,-1-18 0,1 0 15,0 0-15,17 0 0,-17 0 0,-1 0 0,19 0 0,-19 0 0,1 0 0,17 0 16,-17 0-16,-1 0 0,19 0 0,-1 0 0,-17 0 0,17 0 16,-17 0-16,-1 0 0,18 0 0,1 0 0,-1 0 0,-17 0 0,17 0 15,0 0-15,0 0 0,-17 0 0,17 0 0,1 0 0,-1 0 16,-17 0-16,-1 0 0,19-18 0,-19 18 0,1 0 0,-1 0 0,19 0 16,-19 0-16,1 0 0,0 0 0,-1 0 0,1 0 0,0 0 0,-1 0 0,1 0 15,88 0 1,-89 0-16,1 0 0,0 0 0,-1 0 15,1 0-15,-1 0 0,1 0 0,0 0 16,-1 0-16,1 0 0,0 0 0,-1 0 16,1 0-16,0 0 0,-1 0 0,1 0 15,0 0-15,-1 0 0,1 0 0,-1 0 0,1 0 0,0 0 0,-1 0 16,1 0-16,0 0 0,17 0 0,-17 0 0,-1 0 0,1 0 0,-1 0 16,1 0-16,17 0 0,-17 0 0,0 0 0,-1 0 0,1 0 0,17 0 0,-17 0 15,-1 0-15,1 0 0,0 0 0,17 0 0,18 0 0,-35 0 16,-1 0-16,1 0 0,0 0 0,17 0 0,-18 0 0,1 18 0,0-18 0,-1 0 15,1 0-15,17 0 0,-17 0 0,0 17 0,-1-17 0,1 0 0,-1 0 0,19 18 16,-1-18-16,0 18 0,-17-18 0,0 0 0,-1 0 16,18 0-16,1 0 0,-1 17 0,-17-17 0,-1 0 0,1 0 15,17 18-15,-17-18 0,17 0 0,0 0 0,1 0 0,-1 0 0,-17 0 16,264 0 0,-229 0-16,-36 0 0,19 0 0,-1 0 0,-17 0 0,17 0 15,-17 0-15,-1 0 0,18 0 0,-17 0 0,0 0 0,-1 0 0,1 0 0,17 0 16,106-18-1,-123 18-15,0 0 0,17 0 0,-17 0 0,-1 0 16,1 0-16,-1 0 0,1 0 0,0 0 0,-1 0 0,1 0 0,17 0 16,-17 0-16,17 0 0,-17 0 0,0 0 0,34 0 15,-34 0-15,0 0 0,-1 0 0,1 0 0,0 0 16,-1 0-16,1 0 0,0 0 0,-1 0 0,248 18 31,-248-18-31,19 18 0,-19-18 0,1 0 0,0 0 0,-1 17 16,19-17-16,-19 0 0,18 0 0,1 0 0,-1 0 0,-17 0 0,35 0 15,-36 0-15,1 18 0,35-18 0,-36 0 0,1 0 0,17 0 0,-17 18 16,17-18-16,0 0 0,-17 0 0,17 0 0,-17 0 0,17 0 0,-17 0 0,0 0 16,17 17-16,0-17 0,-17 0 0,-1 0 0,1 0 0,0 0 0,-1 18 15,1-18-15,0 0 0,-1 0 0,1 0 110,0 0-95,-1 0-15</inkml:trace>
  <inkml:trace contextRef="#ctx0" brushRef="#br0" timeOffset="10689.28">2910 3457 0,'18'0'78,"0"0"-78,17 0 16,-17 0-16,-1 0 0,1 0 0,0 0 0,17 0 0,0 0 0,-17 0 15,17 0-15,-17 0 0,17 0 0,0 0 0,0 0 0,1 0 0,-19 0 0,19 0 16,17 0-16,-36 0 0,124 0 0,-105 0 0,17 0 0,-18 0 15,18 0-15,0 0 0,-18 0 0,35 0 0,-34 0 0,-1 0 0,36 0 16,475 18 0,-493-18-16,-35 0 0,35 0 0,-18 0 15,-17 0-15,35 0 0,-36 0 0,19 0 0,211 0 16,-212 0-16,0 0 0,-17 0 16,-1 0-16,19 0 0,-1 0 0,18 0 15,-36 0-15,1 0 0,0 0 0,17 0 16,-17 0-1,-1 0 17</inkml:trace>
  <inkml:trace contextRef="#ctx0" brushRef="#br0" timeOffset="13158.49">864 9701 0,'-17'0'0,"-1"0"16,18 18-16,0 0 0,-18-1 0,18 1 0,0 0 0,-17-18 16,17 17-16,0 1 0,-18-1 0,18 1 0,-18 0 0,1 17 15,17-17-15,0 17 0,-18-35 0,18 18 0,-17-1 0,17 1 0,0 0 16,0-1-16,-18 1 0,18-1 0,0 1 0,0 0 0,-18-1 0,18 1 0,-17-18 16,17 18-16,0 17 0,-18 177 31,18-195-31,0 1 0,0-1 0,0 1 0,0 17 0,0-17 15,0 0-15,0-1 0,0 1 0,0 0 0,0-1 0,0 19 16,0-19-16,0 18 0,0-17 0,0 0 16,0-1-16,0 1 0,0 0 0,0-1 0,-18-17 0,18 18 0,0 0 15,0 105 1,0-105-16,0-1 0,0 1 0,0 0 0,0-1 16,0 1-16,0-1 0,0 1 0,0 0 0,0-1 0,0 1 0,18-18 15,-18 35-15,0-17 0,0 0 0,0-1 0,0 1 0,0 17 16,0-17-16,0-1 0,0 1 0,18 35 15,-18-35-15,0 17 0,17 0 0,-17-17 0,0-1 0,0 1 0,18 17 16,-18 1-16,0-19 0,0 19 0,0-19 0,0 18 0,0-17 16,0 0-16,0-1 0,0 1 0,0 0 0,0-1 15,0 1-15,18 70 16,-18-70-16,0-1 0,0 1 0,17 0 0,-17-1 0,0 19 0,18-1 0,-18-17 16,17 17-16,-17 0 0,0-17 0,0 17 0,18-17 0,17 87 15,-35-87-15,0 0 0,18 17 0,0 0 0,-1 1 16,1-1-16,-18 0 0,18-17 0,-1 17 0,-17-17 0,18-18 15,-18 17-15,0 1 0,17-18 0,-17 18 0,18-1 0,-18 1 16,0 0 0,18-18-1,-18 17 17,17-17-32,1 0 0,0 0 15,-1 0-15,-17 18 0,18-18 0,0 17 16,-1-17-16,19 18 0,-19-18 0,18 0 0,-17 0 15,17 18-15,-35-1 0,230 36 32,-195-53-32,-17 0 0,-1 0 0,1 0 0,-1 0 0,1 0 0,0 0 0,-1 0 15,1 0-15,0 0 0,-1 0 0,1 0 0,0 0 16,-1 0-16,1 0 0,0 0 0,-1 0 0,1 0 16,-1 0-16,1 0 0,0 0 0,-1 0 15,1 0-15,0 0 0,-1 0 0,1 0 0,0 0 0,-1 0 16,1 0-16,17 0 0,-17 0 0,-1 0 0,1 0 0,0 0 0,-1 0 15,1 0-15,0 0 0,34 0 0,-52 18 0,36-18 0,-19 0 0,36 0 0,-17 0 16,140 18-16,-141-18 16,1 0-16,-1 0 0,0 17 0,18 1 0,-35-18 0,17 0 0,0 0 0,-17 0 0,35 17 15,-36-17-15,36 0 0,-17 0 0,-19 18 0,19-18 0,-1 0 0,-18 18 0,19-18 16,17 0-16,0 0 0,-36 0 0,18 0 0,1 0 0,-19 0 16,19 17-16,-19-17 0,19 0 0,16 0 0,-34 0 0,17 0 0,1 18 15,-19-18-15,19 0 0,-1 18 0,-17-18 0,352 35 16,-352-17-16,34-18 0,72 17 15,-53-17-15,-19 0 0,-16 0 0,52 0 16,-35 0-16,-18 18 0,18-18 0,0 0 0,-18 0 0,18 0 0,0 0 16,-18 0-16,18 0 0,0 0 0,-18 18 0,18-18 0,0 0 0,-17 0 0,69 0 15,-52 17-15,-17-17 0,-1 0 0,18 0 0,-18 0 0,0 0 0,1 0 16,34 0-16,-35 0 0,-17 0 0,35 0 0,-18 0 0,1 18 0,16-18 0,-16 0 16,-1 0-16,18 17 0,-18-17 0,0 0 0,71 0 15,-53 0-15,-35 0 0,35 18 0,-18-18 0,-17 0 0,35 0 0,-18 0 0,-17 0 16,34 0-16,-16 0 0,-19 0 0,36 0 0,-35 0 0,17 0 0,18 0 0,-35 0 15,17 0-15,18 0 0,-35 0 0,17 0 0,-17 0 0,17 0 0,18 0 0,-36 0 16,19 0-16,-19 0 0,36 0 0,-18 0 0,-17 0 0,17 0 0,1 0 0,-1 0 16,0 0-16,-17 0 0,17 0 0,0 0 0,1 0 0,-1 0 0,-17 0 15,17 0-15,-17 0 0,-1 0 0,230-18 16,-229 18-16,-1 0 16,19 0-16,-1 0 0,-17 0 0,-1 0 0,1 0 15,-1 0-15,1 0 0,0 0 16,-1 0-16,1 0 0,0 0 15,-1 0-15,1 0 16,0 0-16,-1 0 0,1 0 16,0 0-16,-1 0 0,1 0 0,-18 18 15,35-18-15,-17 0 0,17 0 0,-17 0 0,-18 18 16,17-18-16,1 0 0,0 0 0,-1 0 0,1 0 0,-1 0 0,19 0 16,-1 0-16,-17 0 0,17 0 0,0 0 15,-17 0-15,17 17 0,0-17 0,-17 0 0,0 0 0,-1 0 16,177 18-1,-176-18-15,17 0 0,1 0 16,-36 18-16,17-18 0,18 0 0,-17 0 0,0 0 0,-1 0 0,1 0 16,0 0-16,-1 17 0,19-17 0,-19 0 15,-17 18-15,18-18 0,-1 0 0,1 0 0,0 0 0,-1 0 0,1 0 16,0 0-16,-18 18 0,17-18 0,1 0 0,-18 17 16,18-17-16,-1 0 0,1 0 0,0 0 0,-1 0 15,-17 18-15,18-18 0,-1 0 0,1 0 16,0 0-16,-1 0 0,1 0 15,0 0 1,-36 0 140,0 0-156,-17 17 0</inkml:trace>
  <inkml:trace contextRef="#ctx0" brushRef="#br0" timeOffset="15870.33">2205 12929 0,'17'0'78,"1"0"-78,0-17 16,-1 17-16,1 0 0,0 0 0,-1 0 0,1 0 0,0 0 15,17 0-15,-17 0 0,17 0 0,0 0 0,0 0 16,-17 0-16,0 0 0,17 0 0,0 0 0,0 0 0,-17 0 16,0 0-16,-1 0 0,1 0 0,17 0 0,-17 0 0,17 0 0,0 0 15,1 0-15,-19 0 0,1 0 0,0 0 0,17 0 0,-17 0 0,-1 17 0,1-17 16,17 0-16,0 0 0,-17 0 0,0 18 0,17-18 0,141 18 31,-140-18-31,-19 17 0,19-17 0,-19 0 0,1 18 16,-1-18-16,1 0 0,0 0 0,-1 0 0,1 0 15,0 0-15,-1 0 0,1 0 0,0 0 0,-1 0 0,1 17 16,0-17-16,-1 0 0,1 0 0,-1 18 0,1-18 16,0 0-16,-1 0 0,1 0 0,0 0 0,-1 0 0,1 18 15,0-18-15,-1 0 0,1 0 0,17 0 0,-17 17 16,-1-17-16,1 0 0,0 0 0,35 0 15,-36 0-15,1 18 0,-1-18 0,-17 18 0,36-18 0,-19 0 0,19 17 16,-19-17-16,1 0 0,0 0 0,-1 0 0,1 18 0,0-18 16,-1 0-16,107 35 15,-107-35-15,1 18 0,0-18 0,-1 0 0,18 18 0,-17-18 0,17 17 16,-17-17-16,0 0 0,-1 0 0,1 0 0,0 18 0,17-18 0,0 17 16,-17-17-16,17 18 0,-17-18 0,-1 0 0,89 18 15,-88-18-15,17 0 0,18 0 0,-35 17 0,17-17 0,0 0 0,-17 0 16,17 0-16,0 0 0,1 18 0,17-18 0,-36 0 0,36 0 0,-18 0 0,1 0 15,17 0-15,-18 0 0,0 0 0,18 18 0,0-18 0,-35 0 0,35 0 0,-1 0 16,-34 0-16,35 0 0,0 0 0,-18 0 0,0 0 0,18 0 0,-17 0 0,17 0 16,-18 0-16,-17 0 0,34 0 0,-16 0 0,17 0 0,-18 0 0,0 0 15,0 0-15,18 0 0,-35 0 0,35 0 0,-18 0 0,0 0 0,1 0 0,-1 0 16,18 0-16,-18 0 0,1 0 0,-1 0 0,0 0 0,0 0 0,71 0 16,-71 0-16,-17 0 0,17 0 0,1 0 0,-19 0 0,19 0 0,-19 0 15,18 0-15,1 0 0,-1 0 0,-17 0 0,-1 0 0,19 0 0,-1 0 0,-17 0 16,17 0-16,-18 0 0,1 0 0,17 0 0,-17 0 0,17 0 0,-17 0 0,0 0 15,17 0-15,-18 0 0,19 0 0,-19 0 0,1 0 0,0 0 0,-1 0 0,19 0 16,-19 0-16,1 0 0,-1 0 0,1 0 0,17 0 0,-17 0 16,17 0-16,-17 0 0,0 0 0,-1 0 0,1 0 0,17 0 15,53 0 1,-70 0-16,0 0 0,-1 0 0,1 0 16,0 0-16,-1 0 0,1 0 15,-1 0-15,1 0 0,0 0 0,-1 0 16,1 0-16,0 0 0,-1 0 15,1 0-15,0 0 0,-1 0 16,1 0-16,-1 0 0,1 0 16,0 0-16,-1 0 0,1 0 15,0 0-15,-1 0 0,1 0 16,0 0-16,-1 0 0,1 0 16,0 0-16,-1 0 0,1 0 0,-1 17 15,1-17-15,0 0 0,-1 0 16,1 0-16,0 0 15,52 0 17,-52 0-32,-1 0 0,1 0 0,0 0 15,-1 0-15,-17 18 0,18-18 0,0 0 0,-1 0 0,1 0 16,0 0-16,-1 0 0,1 0 0,-1 0 16,1 0-16,0 0 0,-1 0 0,1 0 0,0 18 0,17-18 15,-17 0-15,-1 0 0,1 0 0,17 0 0,-17 0 16,-1 0-16,1 0 0,0 0 0,17 0 0,-17 0 0,-1 0 15,1 17-15,0-17 0,-1 0 0,1 0 0,-18 18 16,17-18-16,1 0 0,0 0 16,-18-18 343,0-17-343,0 17-16,0 1 0,0-19 0,-18 19 0,18-1 15,0 0-15,0-17 0,-18 18 0,18-1 0,-17-17 16,17 17-16,0 0 0,0 1 0,0-1 0,-18 0 0,18 1 0,0-1 16,-17 0-16,17 1 0,0-1 0,-18 1 15,18-1-15,0 0 0,0 1 47,0 34 172,0 1-204,0 0-15,0-1 0,0 1 0,18-1 16,-18 1-16,17 0 0,-17-1 0,0 1 0,18 17 16,-18-17-16,17-18 0,-17 35 0,0-17 0,18-18 0,-18 18 0,0-1 15,18 18-15,-18-17 0,17 0 0,-17-1 0,0 1 0,0 17 16,18-35-16,-18 18 0,0 0 0,0-1 16,35 36-1,-35-35-15,0-1 0,0 1 172,0 0-172,0-1 0,-17 1 16,17 0-16,-18-18 0,18 17 15,-18-17-15,18 18 0,-17-18 0,-1 0 0,18 17 0,-18 1 16,1-18-16,17 18 0,-18-18 0,-17 0 0,35 17 0,-18-17 0,-17 18 16,17 0-16,-17-18 0,0 17 0,17-17 0,1 18 0,-1-18 0,-17 18 15,-1-18-15,19 17 0,-19 1 0,1-18 0,0 0 0,0 0 0,-1 18 0,19-18 16,-1 17-16,-17-17 0,17 18 0,-17-18 0,0 0 0,35 17 0,-36-17 0,19 0 15,-1 0-15,-17 0 0,35 18 0,-53-18 0,53 18 0,-18-18 16,-17 0-16,35 17 0,-18-17 0,1 0 0,-1 0 0,0 18 16,18 0-1,-17-18-15</inkml:trace>
  <inkml:trace contextRef="#ctx0" brushRef="#br0" timeOffset="16928.12">12188 14270 0,'-17'0'46,"-1"17"-46,18 19 0,-17-36 0,17 17 16,-36 1-16,19 0 0,17-1 0,-18 1 0,0 17 0,1-35 0,-1 36 16,0-1-16,1-18 0,-18 19 0,-1-19 0,19 19 0,-1-1 0,-17-17 0,17-1 15,0 18-15,-17-17 0,0 17 0,0 1 0,17-1 0,0-17 0,-17-1 0,0 18 16,-1-17-16,36 17 0,-35-17 0,0 17 0,17 1 0,-17-1 0,17-17 0,1 17 16,-19 0-16,1-17 0,18 17 0,-1-17 0,0-1 0,-17 19 0,17-19 15,1 18-15,-19-17 0,19 17 0,-19-17 0,19-18 0,-1 35 0,-17-17 0,17 0 16,1-1-16,-1 1 0,0 17 0,1-35 0,-1 18 0,0-1 0,1-17 0,-1 18 15,1 0-15,17-1 0,-18-17 0,0 18 0,18 0 0,0-1 0,-17-17 0,-1 0 16,-17 36 0,35-54 15,0 0-15</inkml:trace>
  <inkml:trace contextRef="#ctx0" brushRef="#br0" timeOffset="17257.14">10866 14446 0,'35'18'16,"-18"-18"-16,125 159 15,-107-124-15,-18-17 0,19-1 0,-1 36 0,0-18 16,1 18-16,-1-35 0,18 35 0,-36-18 0,19 0 0,-1 1 0,18-19 16,-18 36-16,-17-17 0,-1-1 0,36 0 0,-17-17 0,-1 35 0,0-18 0,-17 0 0,17 0 15,0-17-15,1 17 0,-1 18 0,-17-17 0,17-19 0,0 18 0,18 1 16,0 34-16,-18-52 0,53 88 0,-52-71 0,-1-17 16,0-1-16,1 19 0,-36-1 0,35-17 0,-18-1 0,19 18 0,-36-17 0,17-18 15,19 18-15,-19 17 0,1 0 0,0-35 0,-18 18 0,17-18 16,-17 18-16,18-18 0,-18 17 0,18 1 15</inkml:trace>
  <inkml:trace contextRef="#ctx0" brushRef="#br0" timeOffset="18528.47">11183 14499 0,'-18'0'63,"18"18"-63,0-1 0,0 1 0,0 0 0,0 17 0,0-17 15,0-1-15,0 1 0,0 0 0,0 17 0,0-18 0,0 1 0,0 0 16,-53 193 0,36-175-16,17-1 0,0-17 0,0 17 0,-53 212 31,53-230-31,0 19 0,0-19 0,0 1 0,0 0 16,0-1-16,-18-17 0,18 18 0,0 0 0,0-1 15,0 36 1,-17-53-16,17 18 15,0-1-15,0-34 47,0-1-31,0 0-16,0 1 0,0-1 0,0 1 0,0-1 16,0 0-16,0 1 0,17 17 0,-17-36 0,0 19 0,18 17 0,-18-18 15,0 0-15,0 1 0,0-1 0,18-17 0,-1 0 0,-17 17 0,18 0 0,-18 1 16,0-1-16,17 0 0,1-17 0,0 18 0,-18-1 0,0-17 0,17 35 15,107-230 1,-106 213-16,-1-19 0,1 19 0,-18-1 16,17 0-16,-17 1 0,18 17 0,-18-18 0,18 18 0,-1-17 15,-17-1-15,0 0 0,18 18 0,-18-17 16,18 17 31,-18 17-32,17-17-15,-17 18 0,0 0 0,18-1 0,0 1 16,-18-1-16,0 1 0,0 17 0,17-35 0,-17 36 0,18-19 0,-1 1 16,-17 17-16,18 0 0,-18 1 0,18-19 0,-1 1 0,-17 17 0,0 1 15,18 122 1,-18-122-16,0-1 0,0-17 0,0-1 0,0 18 0,18 1 16,-18-19-16,0 1 0,0 17 0,0 1 0,0-19 15,0 1-15,0-1 0,0 1 0,0 0 0,0-1 0,-18 1 0,18 0 16,0-1-16,0 1 0,0 17 0,-18-35 0,18 18 15,-17 35 1,-1-53 31,18-18-47,0 1 0,0-1 0,-18 0 0,18-17 16,0 0-16,0 17 0,0 0 0,0 1 0,0-1 15,0 0-15,0-17 0,0 18 0,0-19 0,0 19 0,18-1 0,-18-17 0,0-1 16,0 1-16,18 35 0,-18-53 0,17 36 0,-17-1 0,18-17 0,0 35 15,-18-53-15,0 35 0,17 1 0,-17-19 0,18 19 0,0-19 0,-1 19 0,-17-1 16,0 0-16,18-17 0,-1 35 0,-17-35 0,0 17 0,18 1 0,0-1 16,70-106-1,-70 107-15,-18-1 0,17 18 0,-17-17 16,18 17-16,-18-18 0,18 18 0,-1 0 47,-17 18-47,18-1 0,-18 18 15,17 1-15,19-1 0,-19 0 0,36 195 32,-53-213-32,0 19 0,0-1 0,0 0 0,0 0 0,0-17 15,0 0-15,0-1 0,0 1 0,0 17 0,0-17 0,18 17 16,-18-17-16,0 17 0,0-17 0,0-1 0,0 1 0,0 0 16,0-1-16,0 1 0,0-1 0,0 1 0,0 0 15,0-1-15,0 1 0,0 0 0,0-1 16,0 1-16,0 0 15,0-1-15,0 1 16,0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0-06T16:58:06.2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1358 8590 0,'18'0'156,"-1"0"-125,1 0-15,0 0-16,-1 0 15,1 0-15,0 0 16,-1 0-16,1 0 0,0 0 16,34 0-1,-34 0-15,0 0 0,-1 0 0,1 0 16,0 0-16,-1 0 0,1 0 0,176 0 31,-176 0-31,-1 0 0,1 0 0,0 0 0,-1 0 0,18 0 16,-17 0-16,0 0 0,-1 0 0,1 0 0,0 0 0,-1 0 15,19 0-15,-19 0 0,18 0 0,1 0 0,-19 0 0,1 0 0,0 0 16,17 0-16,-17 0 0,-1 0 0,1 0 0,0 0 16,123 0-1,-124 0-15,1 0 0,52 0 0,-34 0 16,-19 0-16,19 0 0,-1 0 0,-17 0 0,17 0 16,0 0-16,0 0 0,1 0 0,-19 0 15,177 0 1,-105-18-16,-72 18 0,1 0 0,17 0 15,0 0-15,1 0 0,-19 0 0,1 0 0,0 0 0,-1 0 0,18 0 16,195 0 0,-213 0-16,1 0 0,17 0 0,1 0 0,-1 0 15,-17 0-15,-1 0 0,1 0 0,-1 0 0,19 0 0,-19 0 0,19 0 0,-19 0 16,1 0-16,17 0 0,0 0 0,-17 0 0,0 0 0,17 0 16,0 0-16,-17 0 0,0 0 0,17 0 0,-17 0 0,-1 0 0,1 0 15,141 0 1,-124 0-16,-18 0 0,1 0 0,0 0 0,-1 0 0,1 0 0,17 0 15,1 0-15,-19 0 0,18 0 0,-17 0 16,0 0-16,-1 0 0,1 0 0,17 0 0,-17 0 0,0 0 0,-1 0 16,1 0-16,0 0 0,-1 0 0,1 0 0,-1 0 0,1 0 0,0 0 15,-1 0-15,1 0 0,0 0 0,-1 0 0,1 0 0,0 0 0,-1 0 16,18 0-16,-17 0 0,-18 18 0,35-18 0,1 0 16,-19 0-16,1 0 0,0 0 0,-1 0 15,71 0 1,-70 0-16,88 0 31,-88 0-31,-1 0 0,1 0 16,-1 0-16,1 0 15,0 0-15,-1 0 0,1 0 0,-18-18 16,18 18-16,-1 0 0,1 0 0,0 0 16,-1 0-16,1 0 0,-1 0 0,1 0 0,-18-17 15,35 17-15,-17 0 0,0 0 0,-1 0 0,1 0 16,0 0-16,17 0 0,-18 0 0,1 0 0,0 0 0,-1 0 15,1 0-15,0 0 0,-1 0 0,1 0 0,0 0 0,-1 0 0,1 0 16,0 0-16,17 0 0,0 0 0,-17 0 0,17 0 16,-17 0-16,-1 0 0,1 0 0,0 0 0,17 0 0,-18 0 15,1 0-15,0 0 0,35 0 0,-53-18 0,17 18 16,1 0-16,0 0 0,-1 0 0,1 0 0,-1 0 0,1 0 0,0 0 16,17 0-16,124 0 31,-142 0-31,1 0 0,0 0 0,-1 0 0,1 0 0,0 0 15,-1 0-15,1 0 0,0 0 0,-1 0 0,1 0 16,-1 0-16,1 0 0,0 0 0,17 0 0,0 0 16,-17 0-16,0 0 0,17 0 0,-18 0 0,19 0 15,-19 0-15,19 0 0,-19 0 0,1 0 0,158 0 32,-140 0-32,-19 0 0,1 0 0,0 0 0,-1 0 0,1 0 15,-1 0-15,1 0 0,17 0 0,1 0 0,-19 0 0,19 0 16,-19 0-16,1 0 0,17 0 0,-17 0 0,-1 0 0,19 0 0,-1 0 15,-17 0-15,17 0 0,-17 0 0,-1 0 0,18 0 0,36 0 16,-53 18-16,-1-18 0,1 0 0,17 0 0,-17 0 0,-1 0 0,19 0 16,-1 0-16,18 0 0,264 17 31,-281-17-31,-19 0 0,19 0 0,-19 0 0,19 0 0,-1 0 0,0 0 16,-17 0-16,-1 18 0,19-18 0,-1 0 0,-17 0 0,-1 0 15,1 0-15,-1 0 0,1 0 0,0 0 0,-1 0 0,19 0 0,-19 18 16,1-18-16,0 0 0,-1 0 0,19 0 0,-19 0 15,1 0-15,-1 0 0,1 0 0,0 0 0,-1 0 0,19 0 16,-19 0-16,1 0 0,0 0 0,-1 0 0,1 0 0,-1 0 16,1 0-16,0 0 0,-1 0 0,1 0 0,0 0 15,17 0-15,-17 0 0,-1 0 0,1 0 0,-1 0 16,1 0-16,0 0 0,-1 0 0,1 0 0,0 0 16,-1 0-16,1 0 0,17 0 0,-17 0 0,0 0 15,-1 0-15,1 0 0,-1 0 0,1 0 0,0 0 16,-1 0-16,1 0 0,0 0 0,-1 0 15,1 0-15,0 0 0,-1 0 16,1 0-16,-1 0 0,1 0 0,0 0 16,-1 0-16,1 0 0,0 0 15,-1 0-15,1 0 0,0 0 0,-1 0 16,1 0-16,-1 0 0,1 0 0,0 0 0,-1 0 0,1 0 16,0 0-16,-1 0 0,19 0 0,-19 0 0,1 0 0,0 0 15,-1 0-15,1 0 0,-1 0 0,1 0 0,0 0 0,17 0 16,-17 0-16,-1 0 0,1 0 0,0 0 0,-1 0 0,1 0 15,17 0-15,-17 0 0,-1 0 0,19 0 0,-1 0 16,124 0 0,-124 0-16,18 0 0,-18 0 15,-17 0-15,17 0 0,-17 0 0,-1 0 0,19 0 16,-19 0-16,1 0 0,0 0 0,17 0 0,-18 0 16,1 0-16,0 0 0,-1 0 0,1 0 0,0 0 15,-1 0-15,1 0 0,0 0 0,-1 0 0,1 0 16,-18-18-16,35 18 0,-17 0 0,-1 0 0,19 0 15,-19 0-15,1 0 0,0 0 0,-1-18 0,19 18 16,-19 0-16,1 0 0,17 0 0,-17 0 0,-1 0 0,1 0 16,0 0-16,-1 0 0,19 0 0,-19-17 0,1 17 0,-1 0 15,1 0-15,0 0 0,-1-18 0,1 18 0,17 0 0,-17 0 0,17 0 16,-17 0-16,-1-17 0,1 17 0,17 0 0,-17 0 0,0 0 0,-1 0 16,1 0-16,0 0 0,17 0 0,-17 0 0,17 0 0,0 0 15,0 0-15,-17 0 0,0 0 0,17 0 16,-17 0-16,17 0 0,0 0 0,-17 0 0,-1 0 0,1 0 0,0 0 0,-1 0 15,19 0-15,-19 0 0,1 0 0,-1 0 0,1 0 0,17 0 0,1 0 16,-19 0-16,1 0 0,17 0 0,-17 0 0,211 0 31,-211 0-31,17 0 0,-17 0 0,-1 0 0,1 0 16,70-18 0,-70 18-16,-1 0 0,1 0 0,0 0 0,-1 0 0,19 0 15,-19 0-15,19 0 0,-19 0 0,19 0 0,-1 0 16,-18 0-16,1-18 0,17 18 0,-17 0 0,0 0 0,17 0 0,-17 0 0,17 0 15,-18 0-15,19 0 0,-1 0 0,-17 0 0,17 0 0,-17 0 0,17 0 0,0 0 16,-17 0-16,17 0 0,18-17 0,-35 17 0,17 0 0,-17 0 0,17 0 16,0 0-16,-17 0 0,17 0 0,-17 0 0,17 0 0,0 0 0,-17 0 0,-1 0 15,1 0-15,17 0 0,18 0 0,-17 0 0,-1 0 0,-18 0 0,36 0 16,-35 0-16,17 0 0,-17 0 0,17 0 0,1 0 0,-1 0 16,-18 0-16,1 0 0,0 0 0,17 0 0,0 0 0,-17 0 0,0 0 15,176 0 1,-159 0-16,-18 0 0,19 0 0,-19 0 0,19 0 0,-1 0 0,-17 0 0,17 0 0,-17 0 15,17 0-15,18 0 0,-36 0 0,19 0 0,17 0 0,-36 0 0,36 0 0,-35 0 16,35 0-16,-18 0 0,0 0 0,0 0 0,18 0 0,-35 0 0,35 0 0,-18 0 16,36 0-16,-54 0 0,36 0 0,-17 0 0,-1 0 0,0 0 0,0 0 15,1 17-15,-1-17 0,18 0 0,-35 0 0,17 0 0,0 0 0,0 0 0,1 0 16,-1 0-16,0 0 0,1 0 0,-1 0 0,0 0 0,0 0 0,1 0 16,-1 0-16,-17 0 0,17 0 0,-18 0 0,36 0 0,-17 0 0,-19 0 0,19 0 15,-1 0-15,-18 0 0,19 0 0,-19 0 0,1 0 0,17 0 0,-17 0 0,35 0 16,-35 0-16,17 0 0,0 0 0,0 0 0,1 0 0,-1 0 15,-17 0-15,52 0 0,-52 0 0,17 0 0,0 18 0,-17-18 0,35 0 16,-36 0-16,19 0 0,-1 0 0,0 0 0,1 0 0,-1 0 0,0 0 0,0 0 16,1 0-16,-1 0 0,0 0 0,1 0 0,-1 0 0,0 0 0,0 0 0,1 0 15,-1 0-15,0 0 0,0 0 0,1 0 0,-1 0 0,0 0 0,-17 0 0,17 0 16,-17 0-16,17 0 0,18 0 0,-35 0 0,17 0 0,-17 0 0,17 0 0,18 0 16,-36 0-16,19 0 0,-19 0 0,36 0 0,-17 0 0,-19 0 0,36 0 15,-18 0-15,1 0 0,-1 0 0,-17 0 0,35 0 0,-18 0 0,0 0 0,0 0 16,18 18-16,-35-18 0,35 0 0,-18 0 0,0 17 0,89-17 15,-89 0-15,0 0 0,-17 18 0,35-18 0,-35 0 0,17 0 0,0 0 0,-17 17 16,17-17-16,0 0 0,-17 0 0,17 0 0,-17 0 0,0 0 0,17 18 0,-18-18 16,1 0-16,17 18 0,-17-18 0,0 0 0,-1 0 0,1 0 0,17 0 0,-17 17 15,-1-17-15,1 0 0,0 0 0,-1 0 0,1 0 0,0 0 0,-1 0 16,1 0-16,17 0 0,-17 0 0,0 0 16,-18 18-16,17-18 15,1 0-15,-1 0 0,1 0 0,0 0 16,-18 18-1,17-18 1,1 0 0,0 0 62</inkml:trace>
  <inkml:trace contextRef="#ctx0" brushRef="#br0" timeOffset="3577.56">30233 16334 0,'-18'0'94,"1"0"-78,-1 0-1,0 0-15,1 0 16,-1 0-16,1 0 0,-1 0 0,0 0 0,-17 0 15,17 0-15,1 0 0,-19 0 0,19 0 0,-18 0 0,17 17 16,0-17-16,-17 0 0,17 0 0,1 0 0,-19 0 0,1 0 0,18 18 16,-1-18-16,-17 0 0,-1 0 0,19 18 0,-1-18 0,0 17 0,1-17 15,-1 0-15,-17 0 0,17 0 0,1 0 0,-1 18 0,0-18 16,1 17-16,-1-17 0,0 0 0,1 18 0,-1-18 0,-17 0 0,17 18 16,1-18-16,-1 17 0,0-17 0,-17 18 0,17-18 15,1 0-15,-1 0 0,18 18 0,-35-18 0,35 17 0,-18-17 0,1 0 0,-1 0 16,-123 53-1,123-35-15,-17-18 0,35 17 0,-35-17 0,17 18 0,-17-18 0,17 0 16,18 18-16,-35-18 0,35 17 0,-36-17 0,19 0 0,-18 0 16,17 18-16,-17 0 0,17-18 0,0 17 0,1-17 0,-1 0 15,-17 0-15,17 0 0,1 18 0,17 0 0,-18-18 0,0 0 16,1 17-16,-1-17 0,0 0 0,-17 18 16,17-1-16,1-17 0,-1 0 15,18 18-15,-18-18 0,18 18 0,-17-18 0,-1 17 16,1-17-16,-1 18 0,0 0 0,1-18 15,-1 17-15,0 1 0,1 0 16,-1-1-16,18 1 0,-18-18 0,1 0 0,17 18 0,-18-18 16,18 17-16,0 1 0,-17-18 0,17 17 0,-18 1 15,0 0-15,18-1 0,-17-17 0,17 18 0,0 0 16,-18-1-16,18 1 0,0 0 16,0-1-16,0 1 0,0-1 15,0 1-15,0 0 0,0-1 16,0 1-16,0 0 0,0-1 15,0 1-15,18 0 16,-18-1-16,17 1 0,1-18 0,-18 17 16,18-17-16,-1 18 0,1 0 0,17-1 0,-35 1 0,35-18 15,-17 18-15,0-18 0,-1 17 0,1 1 0,17 0 0,0-18 0,-17 17 16,0-17-16,-1 18 0,1 0 0,17-18 0,1 17 0,-19-17 0,1 18 0,17-1 16,-17-17-16,35 18 0,-36 0 0,19-18 0,17 17 0,-36 1 0,18-18 0,1 18 15,17-1-15,-36-17 0,36 36 0,-18-36 0,1 17 0,-1-17 0,18 18 0,35 17 16,-53-35-16,18 18 0,-17-1 0,17 1 0,-1 0 0,1-1 15,-17-17-15,-1 18 0,18 17 0,-18-35 0,18 18 0,0-1 0,0-17 0,-18 0 16,0 18-16,1 0 0,-1-18 0,0 17 0,18 1 0,0-18 0,-35 18 0,17-18 16,0 17-16,-17-17 0,17 0 0,0 18 0,1-18 0,-1 18 0,0-18 0,-35 17 15,36-17-15,-19 18 0,19 0 0,-1-18 0,-18 0 0,19 0 0,-19 0 16,19 17-16,-1 1 0,0-18 0,247 70 31,-264-70-31,0 0 0,17 18 0,0-18 0,-17 0 0,0 0 0,-1 0 0,18 0 0,1 18 16,-1-18-16,0 17 0,-17-17 0,0 0 0,-1 0 0,18 0 15,-17 0-15,0 0 0,17 0 0,-17 0 0,-1 0 0,1 0 0,0 0 0,17 0 0,-18 0 16,1 0-16,17 0 0,1 0 0,-19 0 0,1 0 0,17 0 0,-17 0 16,17 0-16,-17 0 0,-1 0 0,19 0 0,-1 18 0,0-18 0,1 0 15,-19 0-15,18 0 0,1 0 0,-19 0 0,19 0 0,-19 0 0,19 0 0,-1 0 16,-18 0-16,36 0 0,-35 0 0,17 0 0,36 0 16,-36 0-16,-17 0 0,-1 0 0,1-18 0,0 18 0,17 0 0,-17 0 0,-1-17 15,1 17-15,0 0 0,-18-18 0,35 18 0,0 0 0,-17 0 0,-1 0 16,19 0-16,-19-18 0,1 18 0,0 0 0,-1 0 0,1-17 15,17 17-15,-17 0 0,-1 0 0,1-18 0,0 18 0,-1 0 16,1 0-16,-18-18 0,35 18 0,159-35 31,-176 18-31,17 17 0,0-18 0,-17 18 0,0 0 0,-1 0 16,1 0-16,0-18 0,-1 18 0,19 0 0,-19-17 0,1 17 0,-1-18 0,1 18 16,0 0-16,17 0 0,0 0 0,-17-18 0,17 1 0,1 17 15,-36-18-15,35 18 0,-18 0 0,1 0 0,0-18 0,-1 18 0,1 0 0,17-17 16,-17 17-16,0-18 0,-1 18 0,1 0 0,-1-18 0,1 18 0,17-17 0,-17 17 15,-18-18-15,0 1 0,0-1 16,0 0-16,0 1 0,0-1 16,0 0-16,0 1 0,0-1 0,0-17 15,0 17-15,0 1 16,0-1-16,0 0 0,0-17 0,0 17 16,0 1-16,0-1 0,0 0 0,0 1 0,0-1 15,0 1-15,0-1 0,0-70 16,0 70-1,0 0-15,0 1 16,0-1-16,0 0 16,-18 18 77,1 0-93,-1 0 0,0 0 0,1 0 16,-18-17-16,17 17 0,0 0 0,1 0 0,-1 0 0,0 0 16,1 0-16,-1 0 0,0 0 0,1 0 0,-1-18 0,1 18 15,-107 0 1,106-17-16,1 17 0,-1 0 0,0 0 0,1 0 0,-1 0 0,1 0 16,-1 0-16,0 0 0,1 0 0,-1 0 0,0 0 15,1 0-15,-1 0 0,0 0 0,1 0 16,-1-18-16,1 18 0,-1 0 15,0 0-15,1 0 0,-1 0 0,0 0 16,1-18-16,-1 18 0,0 0 16,1 0-16,-1 0 0,1 0 15,-1 0-15,0 0 16,1 0-16,-1 0 0,0 0 16,1 0-16,-1 0 0,18-17 0,-18 17 0,1 0 15,-1 0-15,0 0 0,1 0 0,-1-18 0,1 18 16,-19 0-16,19 0 0,-19 0 0,-105-18 15,124 18 1,-1 0-16,-17 0 0,17 0 0,0 0 0,-17 0 0,35-17 0,-17 17 16,-19 0-16,1-18 0,17 18 0,1-18 0,-1 18 0,0 0 15,1 0-15,-1 0 0,18-17 0,-18 17 0,1 0 0,-1-18 16,1 18-16,-1 0 0,0-17 0,1 17 16,-1 0-16,18-18 0,-18 18 0,1 0 0,17-18 0,-18 18 15,0 0-15,1 0 0,-18 0 0,35-17 0,-18 17 16,18-18-16,-35 18 0,17 0 0,0-18 0,1 18 15,-1 0-15,0-17 0,1 17 0,17-18 0,-18 18 0,1 0 0,-1 0 16,0 0-16,1 0 0,17-18 0,-18 18 0,-17-17 0,17 17 16,0 0-16,1 0 0,-1 0 0,0 0 0,1-18 0,-1 18 0,1 0 15,17-17-15,-18 17 0,-17-18 0,17 18 0,0 0 0,1 0 0,-1 0 16,0 0-16,1-18 0,-1 18 0,1 0 0,-19-17 0,19 17 16,-19-18-16,19 18 0,-1 0 0,0 0 0,-140-35 15,158 17-15,-36 18 16,1 0-16,0 0 0,0 0 0,-1-18 0,19 18 0,-1-17 15,0 17-15,-17-18 0,0 18 0,17-18 0,-17 18 0,0 0 0,-1-17 0,1 17 16,0 0-16,17 0 0,-35 0 0,18-18 0,17 18 0,-35-17 0,18 17 0,0-18 16,0 18-16,-18 0 0,35-18 0,-17 18 0,-18-17 0,18 17 0,-1 0 15,1 0-15,17-36 0,-35 36 0,18 0 0,18 0 0,-19-17 0,1 17 0,-71 0 16,88-18-16,-17 18 0,18 0 0,-19 0 0,19-18 0,-1 18 16,-17-17-16,17 17 0,0 0 0,-17-18 0,18 18 0,-1 0 0,0 0 0,1 0 15,-1 0-15,0 0 0,18-17 0,-17 17 0,-1 0 0,0 0 0,1 0 0,-1-18 16,1 18-16,-1 0 0,0 0 0,1 0 15,-1 0-15,0 0 0,1-18 32,-1 18-17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6C694-F652-435F-A32A-E9FDFFC30943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74731-442A-4354-B85C-E695CE0225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70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74731-442A-4354-B85C-E695CE0225F5}" type="slidenum">
              <a:rPr lang="zh-TW" altLang="en-US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3546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74731-442A-4354-B85C-E695CE0225F5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414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74731-442A-4354-B85C-E695CE0225F5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688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5DB057-B597-4B33-2E9B-E8AB97456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A0DCF57-292C-90DC-77E6-A34E004D7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7F614C0-F64D-5DBF-EBEB-4EF34882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DAF440A-77FA-448D-80F1-220EF860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03F002A-7E8E-1561-56C5-32B12432A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088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1B8AFB-9F52-C9F1-4C0A-21728BC6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FEC84CD-1B83-E100-0BC2-211623FA5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CE3860-64B9-8B7D-495B-25B0C9F2C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8E5BC84-1D96-85BB-640A-4F83A1F0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EA849B-D677-86EF-071E-B9A4814A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64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799828D-3141-A73B-18D3-29D1A9FA71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36E7280-27DA-D8DA-0F77-1F9DA821D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F936AC-97AC-30EA-EC53-291847102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05078E-3ED1-1C0C-B623-3D5D86D4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0CAD4C-530C-5943-1EED-7F250023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581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FCB6EC-ECC2-4663-9435-510955BDF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FAB9E0-9BCA-9034-96A1-221ABD1E9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073AA3B-C2E2-91A6-6445-A295EF75B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03C79E-6029-44E0-99A6-A8F506B5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E0CDAC-32A8-69C5-78FC-DDE59C3E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69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D8EF36-7857-B99C-F094-24F8D384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5546BF0-4F17-F88C-7854-A06DCD330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77FEA45-C885-0C89-46A3-0BB4EE79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11E11D-408B-26A6-2599-22203D43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187901C-7F8A-2D1B-4E37-B401371F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70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DD9947-4B55-28F7-8662-281597FBE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6089FF-A353-E93D-3446-92799A238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72EF144-7B24-94D6-4982-6DBFF98CC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53BF829-F8E8-707C-94DF-0D7C2CE8D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951E01-9789-C64F-ED88-C6EDFD6A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D41BEA7-0505-7CDF-F2F6-552E6ADB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377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21C8D1-7240-02A8-253D-AE1970C2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D34FE2-679C-30C8-4FE0-4CBA637B6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2789E72-2EEB-7547-A29E-B0C8FFD8F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06D9A8F-E475-492E-ED8C-20E18A922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CAB48C3-5486-BF2A-F32C-8E89C0C3C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F272EF0-F211-0525-0F2E-5DB67EE8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ACAB92B-6D9E-8D5A-5358-DA2B8970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66D7932-E742-42E9-7081-7F7BFBAB1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646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0AF7D6-14D8-45A2-493B-61727B489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C7F98FF-85C2-D81C-2057-E9DEE92D4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C56A1A-CE04-E587-E771-2B1C16F9C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AE67264-0C8A-29EB-95F9-592B6D97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830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5DAB42E-F9E2-355A-DC4F-A414F891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94D744E-E64A-07EC-2594-0774611BD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CE8EB34-A5E9-E1E1-AD61-CD0FE1FE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796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603E0C-F33C-3D64-5608-EEC39B27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5A9C4C-3E2F-7668-1452-970D6D5B9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45CC3E6-2428-0477-AD8C-61AA04A49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E546786-E8CE-41B7-A05E-B309010C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BE73832-EE5A-BD9A-506C-4A3AF429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0AB939-1C36-8297-BE57-4BD5DE82A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375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017995-DD7B-952A-7A93-ACB9F049A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AA021D9-A945-0E27-36BF-B405987541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0E67DEA-84B0-BFD2-0465-26D9F0D33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ABE7FF8-B29C-C0CA-F725-7D868E925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D4DDA28-563F-48ED-A911-D4BFE142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88B0150-56ED-B443-BF86-FB3075EE2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84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32C65A9-DF82-550F-34B4-E8CB3378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96040B-B278-913C-45ED-AD18EC872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78BB6D-143A-6CC6-61E4-25840890F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1CB62-4509-4509-9865-20D4BFE4970C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C779B6-F99F-2344-F480-7E0A33A31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4D71FF8-9E3D-D8BF-1FC3-DB1F61646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8307A-D78D-4B79-8F7D-ACD15366A2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44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23.png"/><Relationship Id="rId4" Type="http://schemas.openxmlformats.org/officeDocument/2006/relationships/customXml" Target="../ink/ink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customXml" Target="../ink/ink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customXml" Target="../ink/ink1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14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17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customXml" Target="../ink/ink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5" Type="http://schemas.openxmlformats.org/officeDocument/2006/relationships/image" Target="../media/image54.png"/><Relationship Id="rId4" Type="http://schemas.openxmlformats.org/officeDocument/2006/relationships/customXml" Target="../ink/ink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58.png"/><Relationship Id="rId4" Type="http://schemas.openxmlformats.org/officeDocument/2006/relationships/customXml" Target="../ink/ink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5" Type="http://schemas.openxmlformats.org/officeDocument/2006/relationships/image" Target="../media/image61.png"/><Relationship Id="rId4" Type="http://schemas.openxmlformats.org/officeDocument/2006/relationships/customXml" Target="../ink/ink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5" Type="http://schemas.openxmlformats.org/officeDocument/2006/relationships/image" Target="../media/image65.png"/><Relationship Id="rId4" Type="http://schemas.openxmlformats.org/officeDocument/2006/relationships/customXml" Target="../ink/ink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5" Type="http://schemas.openxmlformats.org/officeDocument/2006/relationships/image" Target="../media/image69.png"/><Relationship Id="rId4" Type="http://schemas.openxmlformats.org/officeDocument/2006/relationships/customXml" Target="../ink/ink2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71.png"/><Relationship Id="rId5" Type="http://schemas.openxmlformats.org/officeDocument/2006/relationships/image" Target="../media/image57.png"/><Relationship Id="rId10" Type="http://schemas.openxmlformats.org/officeDocument/2006/relationships/image" Target="../media/image68.png"/><Relationship Id="rId4" Type="http://schemas.openxmlformats.org/officeDocument/2006/relationships/image" Target="../media/image56.png"/><Relationship Id="rId9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F9F1D3-7728-3A1E-D68B-EA263CB9C0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C42742F-A938-29D9-033C-B009E2BBA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777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937F46-0BEE-3537-FECC-5B5E9B6607C5}"/>
              </a:ext>
            </a:extLst>
          </p:cNvPr>
          <p:cNvSpPr txBox="1">
            <a:spLocks/>
          </p:cNvSpPr>
          <p:nvPr/>
        </p:nvSpPr>
        <p:spPr>
          <a:xfrm>
            <a:off x="533400" y="365125"/>
            <a:ext cx="10820400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又</a:t>
            </a:r>
            <a:r>
              <a:rPr lang="en-US" altLang="zh-TW" dirty="0"/>
              <a:t>adj</a:t>
            </a:r>
            <a:r>
              <a:rPr lang="zh-TW" altLang="en-US" dirty="0"/>
              <a:t>又</a:t>
            </a:r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33B3DF56-1E8F-218C-23F7-B8E38F83BFB3}"/>
              </a:ext>
            </a:extLst>
          </p:cNvPr>
          <p:cNvSpPr txBox="1">
            <a:spLocks/>
          </p:cNvSpPr>
          <p:nvPr/>
        </p:nvSpPr>
        <p:spPr>
          <a:xfrm>
            <a:off x="604577" y="15107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这栋楼又</a:t>
            </a:r>
            <a:r>
              <a:rPr lang="en-US" altLang="zh-TW" dirty="0"/>
              <a:t>___</a:t>
            </a:r>
            <a:r>
              <a:rPr lang="zh-TW" altLang="en-US" dirty="0"/>
              <a:t>又</a:t>
            </a:r>
            <a:r>
              <a:rPr lang="en-US" altLang="zh-TW" dirty="0"/>
              <a:t>____</a:t>
            </a:r>
            <a:endParaRPr lang="zh-TW" altLang="en-US" dirty="0"/>
          </a:p>
        </p:txBody>
      </p:sp>
      <p:pic>
        <p:nvPicPr>
          <p:cNvPr id="8194" name="Picture 2" descr="東京都廳展望台旅遊指南| 熱門景點資訊、交通地圖| ezTravel易遊網">
            <a:extLst>
              <a:ext uri="{FF2B5EF4-FFF2-40B4-BE49-F238E27FC236}">
                <a16:creationId xmlns:a16="http://schemas.microsoft.com/office/drawing/2014/main" id="{57273AA7-F574-7128-102E-369BDBB9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5" y="2558048"/>
            <a:ext cx="6294663" cy="420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503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rum type washing machine">
            <a:extLst>
              <a:ext uri="{FF2B5EF4-FFF2-40B4-BE49-F238E27FC236}">
                <a16:creationId xmlns:a16="http://schemas.microsoft.com/office/drawing/2014/main" id="{B37D19CB-C8E2-6869-568D-5122E7D4B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7" y="1007757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助听器带上去感觉很吵，什么原因？？？ - 知乎">
            <a:extLst>
              <a:ext uri="{FF2B5EF4-FFF2-40B4-BE49-F238E27FC236}">
                <a16:creationId xmlns:a16="http://schemas.microsoft.com/office/drawing/2014/main" id="{1F8632AB-66B5-DEB7-452F-0056DD97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912" y="3002032"/>
            <a:ext cx="65722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0E06C068-EAA7-8B38-53B5-69D8DB601C62}"/>
              </a:ext>
            </a:extLst>
          </p:cNvPr>
          <p:cNvSpPr txBox="1">
            <a:spLocks/>
          </p:cNvSpPr>
          <p:nvPr/>
        </p:nvSpPr>
        <p:spPr>
          <a:xfrm>
            <a:off x="580197" y="188144"/>
            <a:ext cx="10820400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又</a:t>
            </a:r>
            <a:r>
              <a:rPr lang="en-US" altLang="zh-TW" dirty="0"/>
              <a:t>adj</a:t>
            </a:r>
            <a:r>
              <a:rPr lang="zh-TW" altLang="en-US" dirty="0"/>
              <a:t>又</a:t>
            </a:r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A4EC0B7-A728-6E78-A5EB-A017FB1D9985}"/>
              </a:ext>
            </a:extLst>
          </p:cNvPr>
          <p:cNvSpPr txBox="1"/>
          <p:nvPr/>
        </p:nvSpPr>
        <p:spPr>
          <a:xfrm>
            <a:off x="5571912" y="215338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500,000ckh</a:t>
            </a:r>
            <a:endParaRPr lang="zh-TW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筆跡 1">
                <a:extLst>
                  <a:ext uri="{FF2B5EF4-FFF2-40B4-BE49-F238E27FC236}">
                    <a16:creationId xmlns:a16="http://schemas.microsoft.com/office/drawing/2014/main" id="{D3FBB923-A0D6-4954-F0B9-0BE7691C5E13}"/>
                  </a:ext>
                </a:extLst>
              </p14:cNvPr>
              <p14:cNvContentPartPr/>
              <p14:nvPr/>
            </p14:nvContentPartPr>
            <p14:xfrm>
              <a:off x="5270760" y="1620000"/>
              <a:ext cx="2188080" cy="1233000"/>
            </p14:xfrm>
          </p:contentPart>
        </mc:Choice>
        <mc:Fallback xmlns="">
          <p:pic>
            <p:nvPicPr>
              <p:cNvPr id="2" name="筆跡 1">
                <a:extLst>
                  <a:ext uri="{FF2B5EF4-FFF2-40B4-BE49-F238E27FC236}">
                    <a16:creationId xmlns:a16="http://schemas.microsoft.com/office/drawing/2014/main" id="{D3FBB923-A0D6-4954-F0B9-0BE7691C5E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1400" y="1610640"/>
                <a:ext cx="2206800" cy="125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296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D7E34C3-D26B-BC05-E50B-F9D14AE1004D}"/>
              </a:ext>
            </a:extLst>
          </p:cNvPr>
          <p:cNvSpPr txBox="1">
            <a:spLocks/>
          </p:cNvSpPr>
          <p:nvPr/>
        </p:nvSpPr>
        <p:spPr>
          <a:xfrm>
            <a:off x="580197" y="188144"/>
            <a:ext cx="10820400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又</a:t>
            </a:r>
            <a:r>
              <a:rPr lang="en-US" altLang="zh-TW" dirty="0"/>
              <a:t>V</a:t>
            </a:r>
            <a:r>
              <a:rPr lang="zh-TW" altLang="en-US" dirty="0"/>
              <a:t>又</a:t>
            </a:r>
            <a:r>
              <a:rPr lang="en-US" altLang="zh-TW" dirty="0"/>
              <a:t>V</a:t>
            </a:r>
            <a:endParaRPr lang="zh-TW" altLang="en-US" dirty="0"/>
          </a:p>
        </p:txBody>
      </p:sp>
      <p:pic>
        <p:nvPicPr>
          <p:cNvPr id="1026" name="Picture 2" descr="表情表情包emoji捂嘴笑贴纸素材和图片IDD8a862_Fotor懒设计">
            <a:extLst>
              <a:ext uri="{FF2B5EF4-FFF2-40B4-BE49-F238E27FC236}">
                <a16:creationId xmlns:a16="http://schemas.microsoft.com/office/drawing/2014/main" id="{76DF9AD5-B8D7-0A67-281A-796FFC2E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61" y="3429000"/>
            <a:ext cx="3366319" cy="336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6C904F8-FD0F-760C-D368-3AF7653045AF}"/>
              </a:ext>
            </a:extLst>
          </p:cNvPr>
          <p:cNvSpPr txBox="1"/>
          <p:nvPr/>
        </p:nvSpPr>
        <p:spPr>
          <a:xfrm>
            <a:off x="4100116" y="2084438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他又哭又笑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C4F9E28A-DB35-D43E-01B4-70527D4EA7DD}"/>
                  </a:ext>
                </a:extLst>
              </p14:cNvPr>
              <p14:cNvContentPartPr/>
              <p14:nvPr/>
            </p14:nvContentPartPr>
            <p14:xfrm>
              <a:off x="4077360" y="3011760"/>
              <a:ext cx="3073320" cy="8964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C4F9E28A-DB35-D43E-01B4-70527D4EA7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68000" y="3002400"/>
                <a:ext cx="3092040" cy="10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991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D7630D1-D6F7-A72E-7A53-01CAF3360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717" y="2283377"/>
            <a:ext cx="1924664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又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F9B8912-C945-5AF5-0895-035DD06A3B95}"/>
              </a:ext>
            </a:extLst>
          </p:cNvPr>
          <p:cNvSpPr txBox="1">
            <a:spLocks/>
          </p:cNvSpPr>
          <p:nvPr/>
        </p:nvSpPr>
        <p:spPr>
          <a:xfrm>
            <a:off x="6698227" y="2283376"/>
            <a:ext cx="1924664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又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4B6B384-7D70-C74E-E4DB-14A615B33E98}"/>
              </a:ext>
            </a:extLst>
          </p:cNvPr>
          <p:cNvSpPr txBox="1">
            <a:spLocks/>
          </p:cNvSpPr>
          <p:nvPr/>
        </p:nvSpPr>
        <p:spPr>
          <a:xfrm>
            <a:off x="4456472" y="2283376"/>
            <a:ext cx="1924664" cy="11456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v</a:t>
            </a: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CA38CD0-DB9E-80EF-C6DA-10842E6EF410}"/>
              </a:ext>
            </a:extLst>
          </p:cNvPr>
          <p:cNvSpPr txBox="1">
            <a:spLocks/>
          </p:cNvSpPr>
          <p:nvPr/>
        </p:nvSpPr>
        <p:spPr>
          <a:xfrm>
            <a:off x="8939982" y="2283376"/>
            <a:ext cx="1924664" cy="11456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v</a:t>
            </a:r>
            <a:endParaRPr lang="zh-TW" altLang="en-US" dirty="0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A579C8A0-FBBD-A73D-BC0C-D835A7F9A5AE}"/>
              </a:ext>
            </a:extLst>
          </p:cNvPr>
          <p:cNvSpPr/>
          <p:nvPr/>
        </p:nvSpPr>
        <p:spPr>
          <a:xfrm rot="5400000">
            <a:off x="4981268" y="3352800"/>
            <a:ext cx="875071" cy="1189704"/>
          </a:xfrm>
          <a:prstGeom prst="rightArrow">
            <a:avLst>
              <a:gd name="adj1" fmla="val 50000"/>
              <a:gd name="adj2" fmla="val 440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642CC74C-D2EA-CF8D-3506-184B8816F1AD}"/>
              </a:ext>
            </a:extLst>
          </p:cNvPr>
          <p:cNvSpPr/>
          <p:nvPr/>
        </p:nvSpPr>
        <p:spPr>
          <a:xfrm rot="5400000">
            <a:off x="9464779" y="3352800"/>
            <a:ext cx="875071" cy="1189704"/>
          </a:xfrm>
          <a:prstGeom prst="rightArrow">
            <a:avLst>
              <a:gd name="adj1" fmla="val 50000"/>
              <a:gd name="adj2" fmla="val 440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4E58576-4057-8F5A-5075-362F0632E6E5}"/>
              </a:ext>
            </a:extLst>
          </p:cNvPr>
          <p:cNvSpPr txBox="1"/>
          <p:nvPr/>
        </p:nvSpPr>
        <p:spPr>
          <a:xfrm>
            <a:off x="4552047" y="4827638"/>
            <a:ext cx="6217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/>
              <a:t>Action denoted must	be concurrent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006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D7E34C3-D26B-BC05-E50B-F9D14AE1004D}"/>
              </a:ext>
            </a:extLst>
          </p:cNvPr>
          <p:cNvSpPr txBox="1">
            <a:spLocks/>
          </p:cNvSpPr>
          <p:nvPr/>
        </p:nvSpPr>
        <p:spPr>
          <a:xfrm>
            <a:off x="580197" y="188144"/>
            <a:ext cx="10820400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又</a:t>
            </a:r>
            <a:r>
              <a:rPr lang="en-US" altLang="zh-TW" dirty="0"/>
              <a:t>V</a:t>
            </a:r>
            <a:r>
              <a:rPr lang="zh-TW" altLang="en-US" dirty="0"/>
              <a:t>又</a:t>
            </a:r>
            <a:r>
              <a:rPr lang="en-US" altLang="zh-TW" dirty="0"/>
              <a:t>V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6C904F8-FD0F-760C-D368-3AF7653045AF}"/>
              </a:ext>
            </a:extLst>
          </p:cNvPr>
          <p:cNvSpPr txBox="1"/>
          <p:nvPr/>
        </p:nvSpPr>
        <p:spPr>
          <a:xfrm>
            <a:off x="4100116" y="2084438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他又跑又唱</a:t>
            </a:r>
          </a:p>
        </p:txBody>
      </p:sp>
      <p:pic>
        <p:nvPicPr>
          <p:cNvPr id="2050" name="Picture 2" descr="Let Ig Go GIFs - Get the best GIF on GIPHY">
            <a:extLst>
              <a:ext uri="{FF2B5EF4-FFF2-40B4-BE49-F238E27FC236}">
                <a16:creationId xmlns:a16="http://schemas.microsoft.com/office/drawing/2014/main" id="{5D58592D-C754-A3DD-E03C-9DCECC84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44" y="3429000"/>
            <a:ext cx="7010093" cy="311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62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D7E34C3-D26B-BC05-E50B-F9D14AE1004D}"/>
              </a:ext>
            </a:extLst>
          </p:cNvPr>
          <p:cNvSpPr txBox="1">
            <a:spLocks/>
          </p:cNvSpPr>
          <p:nvPr/>
        </p:nvSpPr>
        <p:spPr>
          <a:xfrm>
            <a:off x="580197" y="188144"/>
            <a:ext cx="10820400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又</a:t>
            </a:r>
            <a:r>
              <a:rPr lang="en-US" altLang="zh-TW" dirty="0"/>
              <a:t>V</a:t>
            </a:r>
            <a:r>
              <a:rPr lang="zh-TW" altLang="en-US" dirty="0"/>
              <a:t>又</a:t>
            </a:r>
            <a:r>
              <a:rPr lang="en-US" altLang="zh-TW" dirty="0"/>
              <a:t>V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6C904F8-FD0F-760C-D368-3AF7653045AF}"/>
              </a:ext>
            </a:extLst>
          </p:cNvPr>
          <p:cNvSpPr txBox="1"/>
          <p:nvPr/>
        </p:nvSpPr>
        <p:spPr>
          <a:xfrm>
            <a:off x="3336783" y="2035277"/>
            <a:ext cx="4682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他又</a:t>
            </a:r>
            <a:r>
              <a:rPr lang="en-US" altLang="zh-TW" sz="4400" dirty="0"/>
              <a:t>_____</a:t>
            </a:r>
            <a:r>
              <a:rPr lang="zh-TW" altLang="en-US" sz="4400" dirty="0"/>
              <a:t>又</a:t>
            </a:r>
            <a:r>
              <a:rPr lang="en-US" altLang="zh-TW" sz="4400" dirty="0"/>
              <a:t>_____</a:t>
            </a:r>
            <a:endParaRPr lang="zh-TW" altLang="en-US" sz="4400" dirty="0"/>
          </a:p>
        </p:txBody>
      </p:sp>
      <p:pic>
        <p:nvPicPr>
          <p:cNvPr id="4098" name="Picture 2" descr="跑跳插画-跑跳手绘-跑跳卡通图-摄图新视界">
            <a:extLst>
              <a:ext uri="{FF2B5EF4-FFF2-40B4-BE49-F238E27FC236}">
                <a16:creationId xmlns:a16="http://schemas.microsoft.com/office/drawing/2014/main" id="{C085807F-3440-4D06-B266-D265519BC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3"/>
          <a:stretch/>
        </p:blipFill>
        <p:spPr bwMode="auto">
          <a:xfrm>
            <a:off x="3989532" y="3249569"/>
            <a:ext cx="4001730" cy="360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512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3F81F5-E814-B485-FA1B-52BB35A1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4496"/>
            <a:ext cx="10515600" cy="2789008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你喜欢吃什么菜呢</a:t>
            </a:r>
            <a:r>
              <a:rPr lang="en-US" altLang="zh-TW" dirty="0"/>
              <a:t>?</a:t>
            </a:r>
            <a:r>
              <a:rPr lang="zh-TW" altLang="en-US" dirty="0"/>
              <a:t>他的味道怎么样</a:t>
            </a:r>
            <a:r>
              <a:rPr lang="en-US" altLang="zh-TW" dirty="0"/>
              <a:t>?</a:t>
            </a:r>
            <a:br>
              <a:rPr lang="en-US" altLang="zh-TW" dirty="0"/>
            </a:br>
            <a:r>
              <a:rPr lang="zh-TW" altLang="en-US" dirty="0"/>
              <a:t>介绍一下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en-US" dirty="0"/>
              <a:t>又</a:t>
            </a:r>
            <a:r>
              <a:rPr lang="en-US" altLang="zh-TW" dirty="0"/>
              <a:t>…</a:t>
            </a:r>
            <a:r>
              <a:rPr lang="zh-TW" altLang="en-US" dirty="0"/>
              <a:t>又</a:t>
            </a:r>
            <a:r>
              <a:rPr lang="en-US" altLang="zh-TW" dirty="0"/>
              <a:t>…)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8390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餐巾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Cānjīn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3746638" y="2179510"/>
            <a:ext cx="5827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盘子上摆着一张餐巾纸</a:t>
            </a:r>
          </a:p>
        </p:txBody>
      </p:sp>
      <p:pic>
        <p:nvPicPr>
          <p:cNvPr id="5122" name="Picture 2" descr="餐巾及餐巾架| IKEA 香港及澳門">
            <a:extLst>
              <a:ext uri="{FF2B5EF4-FFF2-40B4-BE49-F238E27FC236}">
                <a16:creationId xmlns:a16="http://schemas.microsoft.com/office/drawing/2014/main" id="{D0FD7E8A-5B6F-2C3C-1E02-B5B6D0DA8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237" y="3368983"/>
            <a:ext cx="5233526" cy="348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3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西餐礼仪：教你如何优雅地使用餐巾">
            <a:extLst>
              <a:ext uri="{FF2B5EF4-FFF2-40B4-BE49-F238E27FC236}">
                <a16:creationId xmlns:a16="http://schemas.microsoft.com/office/drawing/2014/main" id="{9FFF271A-F9C1-F1A6-DC79-FC74A3093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26" y="296934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8DFAC9D4-6C32-0A37-26F1-C575DA7DF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餐巾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E630A7F-01CF-FF40-9F5B-9A0E6BAC03FB}"/>
              </a:ext>
            </a:extLst>
          </p:cNvPr>
          <p:cNvSpPr txBox="1">
            <a:spLocks/>
          </p:cNvSpPr>
          <p:nvPr/>
        </p:nvSpPr>
        <p:spPr>
          <a:xfrm>
            <a:off x="685800" y="1384732"/>
            <a:ext cx="10820400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每个人前面都摆了一张餐巾</a:t>
            </a:r>
          </a:p>
        </p:txBody>
      </p:sp>
    </p:spTree>
    <p:extLst>
      <p:ext uri="{BB962C8B-B14F-4D97-AF65-F5344CB8AC3E}">
        <p14:creationId xmlns:p14="http://schemas.microsoft.com/office/powerpoint/2010/main" val="3945902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0*10雙面高級餐巾紙(現貨) 紅色餐巾紙白色紙巾早餐店餐廳小吃店麵攤| 蝦皮購物">
            <a:extLst>
              <a:ext uri="{FF2B5EF4-FFF2-40B4-BE49-F238E27FC236}">
                <a16:creationId xmlns:a16="http://schemas.microsoft.com/office/drawing/2014/main" id="{75EF3EE3-9AB3-11B6-BE73-1443AE973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670" y="2202580"/>
            <a:ext cx="4733925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西餐礼仪：教你如何优雅地使用餐巾">
            <a:extLst>
              <a:ext uri="{FF2B5EF4-FFF2-40B4-BE49-F238E27FC236}">
                <a16:creationId xmlns:a16="http://schemas.microsoft.com/office/drawing/2014/main" id="{E88B9C78-370F-85E6-615C-1B3A082E9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4" y="266454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356D4AE2-F122-A4DA-C13C-09451C144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84" y="379676"/>
            <a:ext cx="10820400" cy="1822904"/>
          </a:xfrm>
        </p:spPr>
        <p:txBody>
          <a:bodyPr/>
          <a:lstStyle/>
          <a:p>
            <a:r>
              <a:rPr lang="zh-TW" altLang="en-US" dirty="0"/>
              <a:t>餐巾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A867C7C-D4C0-C3AC-A8F9-A2685CE7C851}"/>
              </a:ext>
            </a:extLst>
          </p:cNvPr>
          <p:cNvSpPr txBox="1">
            <a:spLocks/>
          </p:cNvSpPr>
          <p:nvPr/>
        </p:nvSpPr>
        <p:spPr>
          <a:xfrm>
            <a:off x="6910849" y="379676"/>
            <a:ext cx="3452351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餐巾纸</a:t>
            </a:r>
            <a:br>
              <a:rPr lang="en-US" altLang="zh-TW" dirty="0"/>
            </a:br>
            <a:endParaRPr lang="zh-TW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筆跡 1">
                <a:extLst>
                  <a:ext uri="{FF2B5EF4-FFF2-40B4-BE49-F238E27FC236}">
                    <a16:creationId xmlns:a16="http://schemas.microsoft.com/office/drawing/2014/main" id="{E819AB8C-8DF4-EBA7-C6EE-65493FD6E5C6}"/>
                  </a:ext>
                </a:extLst>
              </p14:cNvPr>
              <p14:cNvContentPartPr/>
              <p14:nvPr/>
            </p14:nvContentPartPr>
            <p14:xfrm>
              <a:off x="8204400" y="1222560"/>
              <a:ext cx="706320" cy="437760"/>
            </p14:xfrm>
          </p:contentPart>
        </mc:Choice>
        <mc:Fallback xmlns="">
          <p:pic>
            <p:nvPicPr>
              <p:cNvPr id="2" name="筆跡 1">
                <a:extLst>
                  <a:ext uri="{FF2B5EF4-FFF2-40B4-BE49-F238E27FC236}">
                    <a16:creationId xmlns:a16="http://schemas.microsoft.com/office/drawing/2014/main" id="{E819AB8C-8DF4-EBA7-C6EE-65493FD6E5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95040" y="1213200"/>
                <a:ext cx="72504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621F21A8-9A86-2B69-A64B-F6F7A6F0AD0B}"/>
                  </a:ext>
                </a:extLst>
              </p14:cNvPr>
              <p14:cNvContentPartPr/>
              <p14:nvPr/>
            </p14:nvContentPartPr>
            <p14:xfrm>
              <a:off x="565200" y="2305080"/>
              <a:ext cx="11620800" cy="436896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621F21A8-9A86-2B69-A64B-F6F7A6F0AD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840" y="2295720"/>
                <a:ext cx="11639520" cy="438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265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又</a:t>
            </a:r>
            <a:r>
              <a:rPr lang="en-US" altLang="zh-TW" dirty="0"/>
              <a:t>adj/v</a:t>
            </a:r>
            <a:r>
              <a:rPr lang="zh-TW" altLang="en-US" dirty="0"/>
              <a:t>又</a:t>
            </a:r>
            <a:r>
              <a:rPr lang="en-US" altLang="zh-TW" dirty="0"/>
              <a:t>adj/v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958538" y="17007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这道菜又油又咸</a:t>
            </a:r>
          </a:p>
        </p:txBody>
      </p:sp>
      <p:pic>
        <p:nvPicPr>
          <p:cNvPr id="3" name="Picture 2" descr="遇见布拉格（中）｜捷克饮食初体验">
            <a:extLst>
              <a:ext uri="{FF2B5EF4-FFF2-40B4-BE49-F238E27FC236}">
                <a16:creationId xmlns:a16="http://schemas.microsoft.com/office/drawing/2014/main" id="{066AF15A-F02E-10E8-F774-96195F45B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08" y="3216235"/>
            <a:ext cx="5456583" cy="36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4B3A391F-E5E8-2B31-A6D5-14375600C0A6}"/>
                  </a:ext>
                </a:extLst>
              </p14:cNvPr>
              <p14:cNvContentPartPr/>
              <p14:nvPr/>
            </p14:nvContentPartPr>
            <p14:xfrm>
              <a:off x="2267280" y="318240"/>
              <a:ext cx="5559480" cy="348876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4B3A391F-E5E8-2B31-A6D5-14375600C0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7920" y="308880"/>
                <a:ext cx="5578200" cy="350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8444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各</a:t>
            </a:r>
            <a:r>
              <a:rPr lang="en-US" altLang="zh-TW" dirty="0"/>
              <a:t>(pr)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1017051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Gè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2410240" y="2307329"/>
            <a:ext cx="7520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中国</a:t>
            </a:r>
            <a:r>
              <a:rPr lang="zh-TW" altLang="en-US" sz="4400" dirty="0">
                <a:solidFill>
                  <a:srgbClr val="FF0000"/>
                </a:solidFill>
              </a:rPr>
              <a:t>各</a:t>
            </a:r>
            <a:r>
              <a:rPr lang="zh-TW" altLang="en-US" sz="4400" dirty="0"/>
              <a:t>个地方的口味都不一样</a:t>
            </a:r>
          </a:p>
        </p:txBody>
      </p:sp>
      <p:pic>
        <p:nvPicPr>
          <p:cNvPr id="10242" name="Picture 2" descr="风靡全国的吃货地图！看到四川人的，我真的憋不住了！|吃货|美食|地图_新浪新闻">
            <a:extLst>
              <a:ext uri="{FF2B5EF4-FFF2-40B4-BE49-F238E27FC236}">
                <a16:creationId xmlns:a16="http://schemas.microsoft.com/office/drawing/2014/main" id="{20DEF926-5FC1-6184-E143-CF5848E5D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92" y="3351469"/>
            <a:ext cx="5698113" cy="350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52F59119-4222-E083-D951-23BA5719C3F4}"/>
                  </a:ext>
                </a:extLst>
              </p14:cNvPr>
              <p14:cNvContentPartPr/>
              <p14:nvPr/>
            </p14:nvContentPartPr>
            <p14:xfrm>
              <a:off x="2616120" y="3067200"/>
              <a:ext cx="3594600" cy="337824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52F59119-4222-E083-D951-23BA5719C3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06760" y="3057840"/>
                <a:ext cx="3613320" cy="339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79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01BF936A-4366-D812-5C7A-722AFAAE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各</a:t>
            </a:r>
            <a:r>
              <a:rPr lang="en-US" altLang="zh-TW" dirty="0"/>
              <a:t>(pr)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6F35F23A-1036-708A-56BE-B443A32806C2}"/>
              </a:ext>
            </a:extLst>
          </p:cNvPr>
          <p:cNvSpPr txBox="1">
            <a:spLocks/>
          </p:cNvSpPr>
          <p:nvPr/>
        </p:nvSpPr>
        <p:spPr>
          <a:xfrm>
            <a:off x="7774858" y="365125"/>
            <a:ext cx="3237271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每</a:t>
            </a:r>
            <a:r>
              <a:rPr lang="en-US" altLang="zh-TW" dirty="0"/>
              <a:t>(pr)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52A3345B-CB1B-0A43-719D-94C98DFA6B9E}"/>
              </a:ext>
            </a:extLst>
          </p:cNvPr>
          <p:cNvSpPr txBox="1">
            <a:spLocks/>
          </p:cNvSpPr>
          <p:nvPr/>
        </p:nvSpPr>
        <p:spPr>
          <a:xfrm>
            <a:off x="341671" y="1535482"/>
            <a:ext cx="6098457" cy="4481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eriod"/>
            </a:pPr>
            <a:r>
              <a:rPr lang="en-US" altLang="zh-TW" dirty="0"/>
              <a:t>more inclined to focus on</a:t>
            </a:r>
            <a:r>
              <a:rPr lang="zh-TW" altLang="en-US" dirty="0"/>
              <a:t>大家都不一样</a:t>
            </a:r>
            <a:endParaRPr lang="en-US" altLang="zh-TW" dirty="0"/>
          </a:p>
          <a:p>
            <a:pPr marL="742950" indent="-742950">
              <a:buAutoNum type="arabicPeriod"/>
            </a:pPr>
            <a:r>
              <a:rPr lang="en-US" altLang="zh-TW" dirty="0"/>
              <a:t>sometimes</a:t>
            </a:r>
          </a:p>
          <a:p>
            <a:r>
              <a:rPr lang="zh-TW" altLang="en-US" dirty="0"/>
              <a:t>各个地方→各地方</a:t>
            </a:r>
          </a:p>
          <a:p>
            <a:pPr marL="742950" indent="-742950">
              <a:buAutoNum type="arabicPeriod"/>
            </a:pPr>
            <a:endParaRPr lang="en-US" altLang="zh-TW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DEA9E7A-ECA5-564A-42F8-67376B35CA28}"/>
              </a:ext>
            </a:extLst>
          </p:cNvPr>
          <p:cNvSpPr txBox="1">
            <a:spLocks/>
          </p:cNvSpPr>
          <p:nvPr/>
        </p:nvSpPr>
        <p:spPr>
          <a:xfrm>
            <a:off x="6936657" y="1649554"/>
            <a:ext cx="4913671" cy="1635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 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zh-TW" dirty="0"/>
              <a:t>more inclined to focus on</a:t>
            </a:r>
            <a:r>
              <a:rPr lang="zh-TW" altLang="en-US" dirty="0"/>
              <a:t>大家都一样</a:t>
            </a:r>
            <a:endParaRPr lang="en-US" altLang="zh-TW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筆跡 1">
                <a:extLst>
                  <a:ext uri="{FF2B5EF4-FFF2-40B4-BE49-F238E27FC236}">
                    <a16:creationId xmlns:a16="http://schemas.microsoft.com/office/drawing/2014/main" id="{948780D2-74D6-6DF6-6A56-CC18CDC52B50}"/>
                  </a:ext>
                </a:extLst>
              </p14:cNvPr>
              <p14:cNvContentPartPr/>
              <p14:nvPr/>
            </p14:nvContentPartPr>
            <p14:xfrm>
              <a:off x="222120" y="425520"/>
              <a:ext cx="11468520" cy="5397840"/>
            </p14:xfrm>
          </p:contentPart>
        </mc:Choice>
        <mc:Fallback xmlns="">
          <p:pic>
            <p:nvPicPr>
              <p:cNvPr id="2" name="筆跡 1">
                <a:extLst>
                  <a:ext uri="{FF2B5EF4-FFF2-40B4-BE49-F238E27FC236}">
                    <a16:creationId xmlns:a16="http://schemas.microsoft.com/office/drawing/2014/main" id="{948780D2-74D6-6DF6-6A56-CC18CDC52B5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2760" y="416160"/>
                <a:ext cx="11487240" cy="541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5892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各</a:t>
            </a:r>
            <a:r>
              <a:rPr lang="en-US" altLang="zh-TW" dirty="0"/>
              <a:t>(pr)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2437324" y="1772733"/>
            <a:ext cx="7520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</a:rPr>
              <a:t>各</a:t>
            </a:r>
            <a:r>
              <a:rPr lang="zh-TW" altLang="en-US" sz="4400" dirty="0"/>
              <a:t>个国家都有自己特别的文化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B21A782-8DB4-7EDC-E48C-86FB6EF50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491" y="2768501"/>
            <a:ext cx="4073671" cy="396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34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各</a:t>
            </a:r>
            <a:r>
              <a:rPr lang="en-US" altLang="zh-TW" dirty="0"/>
              <a:t>(pr)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1565916" y="2000307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</a:rPr>
              <a:t>各</a:t>
            </a:r>
            <a:r>
              <a:rPr lang="zh-TW" altLang="en-US" sz="4400" dirty="0"/>
              <a:t>位同学好</a:t>
            </a:r>
          </a:p>
        </p:txBody>
      </p:sp>
      <p:pic>
        <p:nvPicPr>
          <p:cNvPr id="11266" name="Picture 2" descr="先生のイラスト（女性） | かわいいフリー素材集 いらすとや">
            <a:extLst>
              <a:ext uri="{FF2B5EF4-FFF2-40B4-BE49-F238E27FC236}">
                <a16:creationId xmlns:a16="http://schemas.microsoft.com/office/drawing/2014/main" id="{2280DF8D-5FA6-01C7-D38F-AF6F68CB4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34" y="2710833"/>
            <a:ext cx="3250710" cy="424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勉強会のイラスト（国際的・スーツ） | かわいいフリー素材集 いらすとや">
            <a:extLst>
              <a:ext uri="{FF2B5EF4-FFF2-40B4-BE49-F238E27FC236}">
                <a16:creationId xmlns:a16="http://schemas.microsoft.com/office/drawing/2014/main" id="{8A0F39A5-74FE-425A-FE57-271D6F1DF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82" y="2281084"/>
            <a:ext cx="5077018" cy="43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802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48" y="145542"/>
            <a:ext cx="10820400" cy="1822904"/>
          </a:xfrm>
        </p:spPr>
        <p:txBody>
          <a:bodyPr/>
          <a:lstStyle/>
          <a:p>
            <a:r>
              <a:rPr lang="zh-TW" altLang="en-US" dirty="0"/>
              <a:t>比如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152988" y="1328984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Bǐrú</a:t>
            </a:r>
            <a:endParaRPr lang="en-US" altLang="zh-TW" dirty="0"/>
          </a:p>
          <a:p>
            <a:pPr algn="ctr"/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266808" y="2385156"/>
            <a:ext cx="80842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台湾各个地方的口味都不一样，</a:t>
            </a:r>
            <a:endParaRPr lang="en-US" altLang="zh-TW" sz="4400" dirty="0"/>
          </a:p>
          <a:p>
            <a:r>
              <a:rPr lang="zh-TW" altLang="en-US" sz="4400" dirty="0"/>
              <a:t>比如南部比较喜欢甜的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FFA5068-5615-C5AE-44FF-5798921F4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15454" r="64198" b="56212"/>
          <a:stretch/>
        </p:blipFill>
        <p:spPr bwMode="auto">
          <a:xfrm>
            <a:off x="7786003" y="3184577"/>
            <a:ext cx="4223453" cy="367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筆跡 5">
                <a:extLst>
                  <a:ext uri="{FF2B5EF4-FFF2-40B4-BE49-F238E27FC236}">
                    <a16:creationId xmlns:a16="http://schemas.microsoft.com/office/drawing/2014/main" id="{12B1A889-4910-C6CC-E885-DF0D1A40E77B}"/>
                  </a:ext>
                </a:extLst>
              </p14:cNvPr>
              <p14:cNvContentPartPr/>
              <p14:nvPr/>
            </p14:nvContentPartPr>
            <p14:xfrm>
              <a:off x="488880" y="3048120"/>
              <a:ext cx="11697120" cy="3600720"/>
            </p14:xfrm>
          </p:contentPart>
        </mc:Choice>
        <mc:Fallback xmlns="">
          <p:pic>
            <p:nvPicPr>
              <p:cNvPr id="6" name="筆跡 5">
                <a:extLst>
                  <a:ext uri="{FF2B5EF4-FFF2-40B4-BE49-F238E27FC236}">
                    <a16:creationId xmlns:a16="http://schemas.microsoft.com/office/drawing/2014/main" id="{12B1A889-4910-C6CC-E885-DF0D1A40E7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520" y="3038760"/>
                <a:ext cx="11715840" cy="36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276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48" y="145542"/>
            <a:ext cx="10820400" cy="1822904"/>
          </a:xfrm>
        </p:spPr>
        <p:txBody>
          <a:bodyPr/>
          <a:lstStyle/>
          <a:p>
            <a:r>
              <a:rPr lang="zh-TW" altLang="en-US" dirty="0"/>
              <a:t>比如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2675711" y="2179510"/>
            <a:ext cx="8648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每个人喜欢的比萨口味都不一样，</a:t>
            </a:r>
            <a:endParaRPr lang="en-US" altLang="zh-TW" sz="4400" dirty="0"/>
          </a:p>
          <a:p>
            <a:r>
              <a:rPr lang="zh-TW" altLang="en-US" sz="4400" dirty="0"/>
              <a:t>比如我喜欢又甜又咸的口味</a:t>
            </a:r>
          </a:p>
        </p:txBody>
      </p:sp>
      <p:pic>
        <p:nvPicPr>
          <p:cNvPr id="15362" name="Picture 2" descr="夏威夷披薩| 經典口味披薩| Pizza Hut 必勝客">
            <a:extLst>
              <a:ext uri="{FF2B5EF4-FFF2-40B4-BE49-F238E27FC236}">
                <a16:creationId xmlns:a16="http://schemas.microsoft.com/office/drawing/2014/main" id="{9BF55257-D831-635D-928A-AEFA7BEA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83" y="4247535"/>
            <a:ext cx="6039061" cy="246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424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F3E100-E7DA-9ADA-6BBC-C51EEB79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28" y="2048463"/>
            <a:ext cx="12287865" cy="236622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布尔诺什么菜好吃呢</a:t>
            </a:r>
            <a:r>
              <a:rPr lang="en-US" altLang="zh-TW" dirty="0"/>
              <a:t>?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A:</a:t>
            </a:r>
            <a:r>
              <a:rPr lang="zh-TW" altLang="en-US" dirty="0"/>
              <a:t>要看你的口味，比如我喜欢</a:t>
            </a:r>
            <a:r>
              <a:rPr lang="en-US" altLang="zh-TW" dirty="0"/>
              <a:t>_____</a:t>
            </a:r>
            <a:r>
              <a:rPr lang="zh-TW" altLang="en-US" dirty="0"/>
              <a:t>，</a:t>
            </a:r>
            <a:br>
              <a:rPr lang="en-US" altLang="zh-TW" dirty="0"/>
            </a:br>
            <a:r>
              <a:rPr lang="zh-TW" altLang="en-US" dirty="0"/>
              <a:t>我就喜欢吃</a:t>
            </a:r>
            <a:r>
              <a:rPr lang="en-US" altLang="zh-TW" dirty="0"/>
              <a:t>_____</a:t>
            </a:r>
            <a:r>
              <a:rPr lang="zh-TW" altLang="en-US" dirty="0"/>
              <a:t>菜。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48C80E3F-5FFB-3C9B-2890-7A9B078C3A00}"/>
                  </a:ext>
                </a:extLst>
              </p14:cNvPr>
              <p14:cNvContentPartPr/>
              <p14:nvPr/>
            </p14:nvContentPartPr>
            <p14:xfrm>
              <a:off x="2635200" y="2922120"/>
              <a:ext cx="8254440" cy="211752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48C80E3F-5FFB-3C9B-2890-7A9B078C3A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5840" y="2912760"/>
                <a:ext cx="8273160" cy="213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0690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48" y="145542"/>
            <a:ext cx="10820400" cy="1822904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</a:rPr>
              <a:t>口水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Kǒushuǐ</a:t>
            </a:r>
            <a:endParaRPr lang="zh-TW" altLang="en-US" dirty="0"/>
          </a:p>
        </p:txBody>
      </p:sp>
      <p:pic>
        <p:nvPicPr>
          <p:cNvPr id="17410" name="Picture 2" descr="寶寶流口水是正常現象！但口水一直流不停怎麼辦？｜Mombaby 媽媽寶寶懷孕生活網">
            <a:extLst>
              <a:ext uri="{FF2B5EF4-FFF2-40B4-BE49-F238E27FC236}">
                <a16:creationId xmlns:a16="http://schemas.microsoft.com/office/drawing/2014/main" id="{3BC01B96-5CAD-3C1D-4322-98DC539C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63" y="3165988"/>
            <a:ext cx="5712108" cy="381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箭號: 向左 5">
            <a:extLst>
              <a:ext uri="{FF2B5EF4-FFF2-40B4-BE49-F238E27FC236}">
                <a16:creationId xmlns:a16="http://schemas.microsoft.com/office/drawing/2014/main" id="{28D67FB4-6FF5-9E25-9C99-CA2A7148CEB7}"/>
              </a:ext>
            </a:extLst>
          </p:cNvPr>
          <p:cNvSpPr/>
          <p:nvPr/>
        </p:nvSpPr>
        <p:spPr>
          <a:xfrm>
            <a:off x="6292645" y="5319251"/>
            <a:ext cx="1415846" cy="84557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3969B3BF-7145-FF0A-7DD3-275DD228D9DC}"/>
              </a:ext>
            </a:extLst>
          </p:cNvPr>
          <p:cNvSpPr txBox="1">
            <a:spLocks/>
          </p:cNvSpPr>
          <p:nvPr/>
        </p:nvSpPr>
        <p:spPr>
          <a:xfrm>
            <a:off x="9037897" y="0"/>
            <a:ext cx="255800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FF0000"/>
                </a:solidFill>
              </a:rPr>
              <a:t>流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3FE05E68-EBFE-A368-8E8F-C8B448AD142F}"/>
              </a:ext>
            </a:extLst>
          </p:cNvPr>
          <p:cNvSpPr txBox="1">
            <a:spLocks/>
          </p:cNvSpPr>
          <p:nvPr/>
        </p:nvSpPr>
        <p:spPr>
          <a:xfrm>
            <a:off x="7539653" y="1329459"/>
            <a:ext cx="378849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Liú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02B0C04-5E21-D290-7538-FAD0CD616CEC}"/>
              </a:ext>
            </a:extLst>
          </p:cNvPr>
          <p:cNvSpPr txBox="1"/>
          <p:nvPr/>
        </p:nvSpPr>
        <p:spPr>
          <a:xfrm>
            <a:off x="3277584" y="2103730"/>
            <a:ext cx="4890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他</a:t>
            </a:r>
            <a:r>
              <a:rPr lang="zh-TW" altLang="en-US" sz="4000" dirty="0">
                <a:solidFill>
                  <a:srgbClr val="FF0000"/>
                </a:solidFill>
              </a:rPr>
              <a:t>流</a:t>
            </a:r>
            <a:r>
              <a:rPr lang="zh-TW" altLang="en-US" sz="4000" dirty="0"/>
              <a:t>了很多</a:t>
            </a:r>
            <a:r>
              <a:rPr lang="zh-TW" altLang="en-US" sz="4000" dirty="0">
                <a:solidFill>
                  <a:srgbClr val="0070C0"/>
                </a:solidFill>
              </a:rPr>
              <a:t>口水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9158D790-389D-C686-EBDC-4E779196091F}"/>
                  </a:ext>
                </a:extLst>
              </p14:cNvPr>
              <p14:cNvContentPartPr/>
              <p14:nvPr/>
            </p14:nvContentPartPr>
            <p14:xfrm>
              <a:off x="5589000" y="5406840"/>
              <a:ext cx="517320" cy="81540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9158D790-389D-C686-EBDC-4E77919609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9640" y="5397480"/>
                <a:ext cx="536040" cy="83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3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48" y="145542"/>
            <a:ext cx="10820400" cy="1822904"/>
          </a:xfrm>
        </p:spPr>
        <p:txBody>
          <a:bodyPr/>
          <a:lstStyle/>
          <a:p>
            <a:r>
              <a:rPr lang="zh-TW" altLang="en-US" dirty="0"/>
              <a:t>口水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3464510" y="1968446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这只狗流了很多口水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7EC51C0-9F46-7FE5-919C-DD63F2B22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52" y="3108137"/>
            <a:ext cx="3852248" cy="3749863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9B16AEE-F122-60BB-B8D4-045ED407B2A0}"/>
              </a:ext>
            </a:extLst>
          </p:cNvPr>
          <p:cNvSpPr txBox="1">
            <a:spLocks/>
          </p:cNvSpPr>
          <p:nvPr/>
        </p:nvSpPr>
        <p:spPr>
          <a:xfrm>
            <a:off x="9126242" y="145542"/>
            <a:ext cx="255800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流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5895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48" y="145542"/>
            <a:ext cx="10820400" cy="1822904"/>
          </a:xfrm>
        </p:spPr>
        <p:txBody>
          <a:bodyPr/>
          <a:lstStyle/>
          <a:p>
            <a:r>
              <a:rPr lang="zh-TW" altLang="en-US" dirty="0"/>
              <a:t>口水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1871685" y="1968446"/>
            <a:ext cx="8648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他每次在桌上睡觉都会流很多口水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9B16AEE-F122-60BB-B8D4-045ED407B2A0}"/>
              </a:ext>
            </a:extLst>
          </p:cNvPr>
          <p:cNvSpPr txBox="1">
            <a:spLocks/>
          </p:cNvSpPr>
          <p:nvPr/>
        </p:nvSpPr>
        <p:spPr>
          <a:xfrm>
            <a:off x="9126242" y="145542"/>
            <a:ext cx="2558009" cy="1822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流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4" name="圖片 3" descr="一張含有 個人, 室內, 紅色 的圖片&#10;&#10;自動產生的描述">
            <a:extLst>
              <a:ext uri="{FF2B5EF4-FFF2-40B4-BE49-F238E27FC236}">
                <a16:creationId xmlns:a16="http://schemas.microsoft.com/office/drawing/2014/main" id="{4787FD3F-ED4C-01D5-B2D0-B513FA16F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78" y="3429000"/>
            <a:ext cx="5262979" cy="29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7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又</a:t>
            </a:r>
            <a:r>
              <a:rPr lang="en-US" altLang="zh-TW" dirty="0"/>
              <a:t>adj</a:t>
            </a:r>
            <a:r>
              <a:rPr lang="zh-TW" altLang="en-US" dirty="0"/>
              <a:t>又</a:t>
            </a:r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958538" y="17007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这道清蒸鱼又清淡又香</a:t>
            </a:r>
          </a:p>
        </p:txBody>
      </p:sp>
      <p:pic>
        <p:nvPicPr>
          <p:cNvPr id="1026" name="Picture 2" descr="清蒸魚（電鍋版） by 沐藝羊- 愛料理">
            <a:extLst>
              <a:ext uri="{FF2B5EF4-FFF2-40B4-BE49-F238E27FC236}">
                <a16:creationId xmlns:a16="http://schemas.microsoft.com/office/drawing/2014/main" id="{8FA31458-2A1B-E289-30AE-BE4949DE3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84" y="3026273"/>
            <a:ext cx="5680075" cy="384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278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F3E100-E7DA-9ADA-6BBC-C51EEB79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28" y="2048463"/>
            <a:ext cx="12287865" cy="2366221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你什么时候会想流口水呢</a:t>
            </a:r>
            <a:r>
              <a:rPr lang="en-US" altLang="zh-TW" dirty="0"/>
              <a:t>?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en-US" dirty="0"/>
              <a:t>食物、睡觉</a:t>
            </a:r>
            <a:r>
              <a:rPr lang="en-US" altLang="zh-TW" dirty="0"/>
              <a:t>……)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5335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48" y="145542"/>
            <a:ext cx="10820400" cy="1822904"/>
          </a:xfrm>
        </p:spPr>
        <p:txBody>
          <a:bodyPr/>
          <a:lstStyle/>
          <a:p>
            <a:r>
              <a:rPr lang="zh-TW" altLang="en-US" dirty="0"/>
              <a:t>考虑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211981" y="1056994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Kǎolǜ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3509882" y="919817"/>
            <a:ext cx="4309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A:</a:t>
            </a:r>
            <a:r>
              <a:rPr lang="zh-TW" altLang="en-US" sz="4400" dirty="0"/>
              <a:t>你要点什么呢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pic>
        <p:nvPicPr>
          <p:cNvPr id="6" name="Picture 2" descr="优雅的情侣在餐厅点菜平面广告素材免费下载(图片编号:8972932)-六图网">
            <a:extLst>
              <a:ext uri="{FF2B5EF4-FFF2-40B4-BE49-F238E27FC236}">
                <a16:creationId xmlns:a16="http://schemas.microsoft.com/office/drawing/2014/main" id="{11323502-7168-5E9E-9CBC-AFD599BC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523" y="1968446"/>
            <a:ext cx="4816130" cy="481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A58D47B-5A47-BE69-825D-3F30BA65DCC8}"/>
              </a:ext>
            </a:extLst>
          </p:cNvPr>
          <p:cNvSpPr txBox="1"/>
          <p:nvPr/>
        </p:nvSpPr>
        <p:spPr>
          <a:xfrm>
            <a:off x="7522936" y="2358000"/>
            <a:ext cx="4027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B:</a:t>
            </a:r>
            <a:r>
              <a:rPr lang="zh-TW" altLang="en-US" sz="4400" dirty="0"/>
              <a:t>我考虑一下。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2B8DA72-5EE6-8BC2-850E-0C7106C6324F}"/>
              </a:ext>
            </a:extLst>
          </p:cNvPr>
          <p:cNvSpPr txBox="1"/>
          <p:nvPr/>
        </p:nvSpPr>
        <p:spPr>
          <a:xfrm>
            <a:off x="7522936" y="3899505"/>
            <a:ext cx="40479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A:</a:t>
            </a:r>
            <a:r>
              <a:rPr lang="zh-TW" altLang="en-US" sz="4400" dirty="0"/>
              <a:t>好的，没问题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898AADA9-2DB5-44B0-969A-D8866F0FB432}"/>
                  </a:ext>
                </a:extLst>
              </p14:cNvPr>
              <p14:cNvContentPartPr/>
              <p14:nvPr/>
            </p14:nvContentPartPr>
            <p14:xfrm>
              <a:off x="3112560" y="1620000"/>
              <a:ext cx="8035560" cy="337968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898AADA9-2DB5-44B0-969A-D8866F0FB4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3200" y="1610640"/>
                <a:ext cx="8054280" cy="339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44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48" y="145542"/>
            <a:ext cx="10820400" cy="1822904"/>
          </a:xfrm>
        </p:spPr>
        <p:txBody>
          <a:bodyPr/>
          <a:lstStyle/>
          <a:p>
            <a:r>
              <a:rPr lang="zh-TW" altLang="en-US" dirty="0"/>
              <a:t>考虑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266808" y="2385156"/>
            <a:ext cx="10905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他考虑了很久，还是没有决定要去哪里玩。</a:t>
            </a:r>
          </a:p>
        </p:txBody>
      </p:sp>
      <p:pic>
        <p:nvPicPr>
          <p:cNvPr id="1026" name="Picture 2" descr="おじさんの表情のイラスト「驚いた顔・ひらめいた顔・悩んだ顔・焦った ...">
            <a:extLst>
              <a:ext uri="{FF2B5EF4-FFF2-40B4-BE49-F238E27FC236}">
                <a16:creationId xmlns:a16="http://schemas.microsoft.com/office/drawing/2014/main" id="{9C38CC62-28F9-848D-5C3E-43EBD0E3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32423"/>
            <a:ext cx="3249714" cy="37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万国旗のイラスト | かわいいフリー素材集 いらすとや">
            <a:extLst>
              <a:ext uri="{FF2B5EF4-FFF2-40B4-BE49-F238E27FC236}">
                <a16:creationId xmlns:a16="http://schemas.microsoft.com/office/drawing/2014/main" id="{BA5B4E99-6EE1-C13C-2D06-48379B47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5" y="3360243"/>
            <a:ext cx="4699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57286DA7-5D5C-19EE-8DA7-43DD162F45C9}"/>
                  </a:ext>
                </a:extLst>
              </p14:cNvPr>
              <p14:cNvContentPartPr/>
              <p14:nvPr/>
            </p14:nvContentPartPr>
            <p14:xfrm>
              <a:off x="576720" y="3250080"/>
              <a:ext cx="9646560" cy="16956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57286DA7-5D5C-19EE-8DA7-43DD162F45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360" y="3240720"/>
                <a:ext cx="9665280" cy="18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9397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48" y="145542"/>
            <a:ext cx="10820400" cy="1822904"/>
          </a:xfrm>
        </p:spPr>
        <p:txBody>
          <a:bodyPr/>
          <a:lstStyle/>
          <a:p>
            <a:r>
              <a:rPr lang="zh-TW" altLang="en-US" dirty="0"/>
              <a:t>考虑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4219376" y="2659559"/>
            <a:ext cx="7520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那家餐馆ㄦ不错，可以考虑！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F6CDCF-785B-D98E-7071-24A7E8C679CF}"/>
              </a:ext>
            </a:extLst>
          </p:cNvPr>
          <p:cNvSpPr txBox="1"/>
          <p:nvPr/>
        </p:nvSpPr>
        <p:spPr>
          <a:xfrm>
            <a:off x="694511" y="1544561"/>
            <a:ext cx="4960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我们晚饭吃什么呢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pic>
        <p:nvPicPr>
          <p:cNvPr id="2050" name="Picture 2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051F5AB0-D045-8DEC-9E50-B8B612F1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589" y="3329110"/>
            <a:ext cx="2730187" cy="355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話し合う人たちのイラスト（女性1）">
            <a:extLst>
              <a:ext uri="{FF2B5EF4-FFF2-40B4-BE49-F238E27FC236}">
                <a16:creationId xmlns:a16="http://schemas.microsoft.com/office/drawing/2014/main" id="{98C15B12-5567-F508-EF42-8E1D3968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58" y="3740949"/>
            <a:ext cx="2566303" cy="314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レストランのイラスト | かわいいフリー素材集 いらすとや">
            <a:extLst>
              <a:ext uri="{FF2B5EF4-FFF2-40B4-BE49-F238E27FC236}">
                <a16:creationId xmlns:a16="http://schemas.microsoft.com/office/drawing/2014/main" id="{99E263D1-8907-3E1E-117E-08540302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48" y="3403522"/>
            <a:ext cx="2637109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80301BAA-BE41-D355-C1A8-9C3AF934720C}"/>
                  </a:ext>
                </a:extLst>
              </p14:cNvPr>
              <p14:cNvContentPartPr/>
              <p14:nvPr/>
            </p14:nvContentPartPr>
            <p14:xfrm>
              <a:off x="4932720" y="2296080"/>
              <a:ext cx="537120" cy="43776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80301BAA-BE41-D355-C1A8-9C3AF93472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23360" y="2286720"/>
                <a:ext cx="55584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筆跡 5">
                <a:extLst>
                  <a:ext uri="{FF2B5EF4-FFF2-40B4-BE49-F238E27FC236}">
                    <a16:creationId xmlns:a16="http://schemas.microsoft.com/office/drawing/2014/main" id="{4785E1B5-64F6-DD00-8C7F-55AA23303B27}"/>
                  </a:ext>
                </a:extLst>
              </p14:cNvPr>
              <p14:cNvContentPartPr/>
              <p14:nvPr/>
            </p14:nvContentPartPr>
            <p14:xfrm>
              <a:off x="1153800" y="2296080"/>
              <a:ext cx="9437400" cy="3111120"/>
            </p14:xfrm>
          </p:contentPart>
        </mc:Choice>
        <mc:Fallback xmlns="">
          <p:pic>
            <p:nvPicPr>
              <p:cNvPr id="6" name="筆跡 5">
                <a:extLst>
                  <a:ext uri="{FF2B5EF4-FFF2-40B4-BE49-F238E27FC236}">
                    <a16:creationId xmlns:a16="http://schemas.microsoft.com/office/drawing/2014/main" id="{4785E1B5-64F6-DD00-8C7F-55AA23303B2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4440" y="2286720"/>
                <a:ext cx="9456120" cy="312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4495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F3E100-E7DA-9ADA-6BBC-C51EEB79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28" y="2048463"/>
            <a:ext cx="12287865" cy="2366221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你选择去哪家餐馆ㄦ吃饭，会考虑什么吗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8709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48" y="145542"/>
            <a:ext cx="10820400" cy="1822904"/>
          </a:xfrm>
        </p:spPr>
        <p:txBody>
          <a:bodyPr/>
          <a:lstStyle/>
          <a:p>
            <a:r>
              <a:rPr lang="zh-TW" altLang="en-US" dirty="0"/>
              <a:t>主意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Zhǔyì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199549" y="2346184"/>
            <a:ext cx="6001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A:</a:t>
            </a:r>
            <a:r>
              <a:rPr lang="zh-TW" altLang="en-US" sz="4400" dirty="0"/>
              <a:t>我们等等要吃什么呢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A58D47B-5A47-BE69-825D-3F30BA65DCC8}"/>
              </a:ext>
            </a:extLst>
          </p:cNvPr>
          <p:cNvSpPr txBox="1"/>
          <p:nvPr/>
        </p:nvSpPr>
        <p:spPr>
          <a:xfrm>
            <a:off x="6744400" y="3067169"/>
            <a:ext cx="54168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B:</a:t>
            </a:r>
            <a:r>
              <a:rPr lang="zh-TW" altLang="en-US" sz="4400" dirty="0"/>
              <a:t>吃点清淡的怎么样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ADECA20-82D5-E018-6DEC-EF2681A3F8C0}"/>
              </a:ext>
            </a:extLst>
          </p:cNvPr>
          <p:cNvSpPr txBox="1"/>
          <p:nvPr/>
        </p:nvSpPr>
        <p:spPr>
          <a:xfrm>
            <a:off x="199549" y="3742995"/>
            <a:ext cx="36679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A:</a:t>
            </a:r>
            <a:r>
              <a:rPr lang="zh-TW" altLang="en-US" sz="4400" dirty="0"/>
              <a:t>这个主意好</a:t>
            </a:r>
            <a:r>
              <a:rPr lang="en-US" altLang="zh-TW" sz="4400" dirty="0"/>
              <a:t>!</a:t>
            </a:r>
            <a:endParaRPr lang="zh-TW" altLang="en-US" sz="4400" dirty="0"/>
          </a:p>
        </p:txBody>
      </p:sp>
      <p:pic>
        <p:nvPicPr>
          <p:cNvPr id="4098" name="Picture 2" descr="いろいろな話し合う人たちのイラスト | かわいいフリー素材集 いらすとや">
            <a:extLst>
              <a:ext uri="{FF2B5EF4-FFF2-40B4-BE49-F238E27FC236}">
                <a16:creationId xmlns:a16="http://schemas.microsoft.com/office/drawing/2014/main" id="{98413D14-70B6-0D85-E157-C959442D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789" y="3742376"/>
            <a:ext cx="3739240" cy="336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筆跡 5">
                <a:extLst>
                  <a:ext uri="{FF2B5EF4-FFF2-40B4-BE49-F238E27FC236}">
                    <a16:creationId xmlns:a16="http://schemas.microsoft.com/office/drawing/2014/main" id="{2A2D3B08-4C7D-DCDB-523D-6B34633E7E20}"/>
                  </a:ext>
                </a:extLst>
              </p14:cNvPr>
              <p14:cNvContentPartPr/>
              <p14:nvPr/>
            </p14:nvContentPartPr>
            <p14:xfrm>
              <a:off x="6889680" y="3809880"/>
              <a:ext cx="5144040" cy="133920"/>
            </p14:xfrm>
          </p:contentPart>
        </mc:Choice>
        <mc:Fallback xmlns="">
          <p:pic>
            <p:nvPicPr>
              <p:cNvPr id="6" name="筆跡 5">
                <a:extLst>
                  <a:ext uri="{FF2B5EF4-FFF2-40B4-BE49-F238E27FC236}">
                    <a16:creationId xmlns:a16="http://schemas.microsoft.com/office/drawing/2014/main" id="{2A2D3B08-4C7D-DCDB-523D-6B34633E7E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80320" y="3800520"/>
                <a:ext cx="516276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筆跡 7">
                <a:extLst>
                  <a:ext uri="{FF2B5EF4-FFF2-40B4-BE49-F238E27FC236}">
                    <a16:creationId xmlns:a16="http://schemas.microsoft.com/office/drawing/2014/main" id="{8CC43495-E985-CA66-B7BB-B4B738535619}"/>
                  </a:ext>
                </a:extLst>
              </p14:cNvPr>
              <p14:cNvContentPartPr/>
              <p14:nvPr/>
            </p14:nvContentPartPr>
            <p14:xfrm>
              <a:off x="328320" y="3111120"/>
              <a:ext cx="11267280" cy="1540800"/>
            </p14:xfrm>
          </p:contentPart>
        </mc:Choice>
        <mc:Fallback xmlns="">
          <p:pic>
            <p:nvPicPr>
              <p:cNvPr id="8" name="筆跡 7">
                <a:extLst>
                  <a:ext uri="{FF2B5EF4-FFF2-40B4-BE49-F238E27FC236}">
                    <a16:creationId xmlns:a16="http://schemas.microsoft.com/office/drawing/2014/main" id="{8CC43495-E985-CA66-B7BB-B4B7385356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960" y="3101760"/>
                <a:ext cx="11286000" cy="155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06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48" y="145542"/>
            <a:ext cx="10820400" cy="1822904"/>
          </a:xfrm>
        </p:spPr>
        <p:txBody>
          <a:bodyPr/>
          <a:lstStyle/>
          <a:p>
            <a:r>
              <a:rPr lang="zh-TW" altLang="en-US" dirty="0"/>
              <a:t>主意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306137" y="1982450"/>
            <a:ext cx="109055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他考虑了很久，还是没有决定要去哪里玩，</a:t>
            </a:r>
            <a:endParaRPr lang="en-US" altLang="zh-TW" sz="4400" dirty="0"/>
          </a:p>
          <a:p>
            <a:r>
              <a:rPr lang="zh-TW" altLang="en-US" sz="4400" dirty="0"/>
              <a:t>需要有人帮他</a:t>
            </a:r>
            <a:r>
              <a:rPr lang="zh-TW" altLang="en-US" sz="4400" dirty="0">
                <a:solidFill>
                  <a:srgbClr val="FF0000"/>
                </a:solidFill>
              </a:rPr>
              <a:t>出</a:t>
            </a:r>
            <a:r>
              <a:rPr lang="zh-TW" altLang="en-US" sz="4400" dirty="0"/>
              <a:t>主意。</a:t>
            </a:r>
          </a:p>
        </p:txBody>
      </p:sp>
      <p:pic>
        <p:nvPicPr>
          <p:cNvPr id="1026" name="Picture 2" descr="おじさんの表情のイラスト「驚いた顔・ひらめいた顔・悩んだ顔・焦った ...">
            <a:extLst>
              <a:ext uri="{FF2B5EF4-FFF2-40B4-BE49-F238E27FC236}">
                <a16:creationId xmlns:a16="http://schemas.microsoft.com/office/drawing/2014/main" id="{9C38CC62-28F9-848D-5C3E-43EBD0E3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43" y="3124963"/>
            <a:ext cx="3249714" cy="37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万国旗のイラスト | かわいいフリー素材集 いらすとや">
            <a:extLst>
              <a:ext uri="{FF2B5EF4-FFF2-40B4-BE49-F238E27FC236}">
                <a16:creationId xmlns:a16="http://schemas.microsoft.com/office/drawing/2014/main" id="{305DEE2E-49F8-A96B-CC78-A88A027A2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2" y="3910012"/>
            <a:ext cx="4699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F1662690-42F6-D138-6226-9765363AD532}"/>
                  </a:ext>
                </a:extLst>
              </p14:cNvPr>
              <p14:cNvContentPartPr/>
              <p14:nvPr/>
            </p14:nvContentPartPr>
            <p14:xfrm>
              <a:off x="3765600" y="3384720"/>
              <a:ext cx="660600" cy="36864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F1662690-42F6-D138-6226-9765363AD53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6240" y="3375360"/>
                <a:ext cx="679320" cy="38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5565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48" y="145542"/>
            <a:ext cx="10820400" cy="1822904"/>
          </a:xfrm>
        </p:spPr>
        <p:txBody>
          <a:bodyPr/>
          <a:lstStyle/>
          <a:p>
            <a:r>
              <a:rPr lang="zh-TW" altLang="en-US" dirty="0"/>
              <a:t>主意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1589418" y="1384739"/>
            <a:ext cx="10602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我不知道等等要吃什么，你有什么主意吗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pic>
        <p:nvPicPr>
          <p:cNvPr id="1026" name="Picture 2" descr="おじさんの表情のイラスト「驚いた顔・ひらめいた顔・悩んだ顔・焦った ...">
            <a:extLst>
              <a:ext uri="{FF2B5EF4-FFF2-40B4-BE49-F238E27FC236}">
                <a16:creationId xmlns:a16="http://schemas.microsoft.com/office/drawing/2014/main" id="{9C38CC62-28F9-848D-5C3E-43EBD0E3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68" y="3207643"/>
            <a:ext cx="3249714" cy="37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いろいろな話し合う人たちのイラスト | かわいいフリー素材集 ...">
            <a:extLst>
              <a:ext uri="{FF2B5EF4-FFF2-40B4-BE49-F238E27FC236}">
                <a16:creationId xmlns:a16="http://schemas.microsoft.com/office/drawing/2014/main" id="{D1637771-54CC-EA05-F2FC-2D1D0C8AB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48" y="3429000"/>
            <a:ext cx="2773585" cy="36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9309434-5F2B-5936-9D39-6FAEA7AC6FAF}"/>
              </a:ext>
            </a:extLst>
          </p:cNvPr>
          <p:cNvSpPr txBox="1"/>
          <p:nvPr/>
        </p:nvSpPr>
        <p:spPr>
          <a:xfrm>
            <a:off x="168656" y="2493326"/>
            <a:ext cx="43957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吃麦当劳怎么样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38C74B9-7865-30CE-4946-3EFCDF25293E}"/>
              </a:ext>
            </a:extLst>
          </p:cNvPr>
          <p:cNvSpPr txBox="1"/>
          <p:nvPr/>
        </p:nvSpPr>
        <p:spPr>
          <a:xfrm>
            <a:off x="9863091" y="3207643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不要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394EC7CB-1BD0-1E4A-958B-6274FD3BED64}"/>
                  </a:ext>
                </a:extLst>
              </p14:cNvPr>
              <p14:cNvContentPartPr/>
              <p14:nvPr/>
            </p14:nvContentPartPr>
            <p14:xfrm>
              <a:off x="76320" y="2089080"/>
              <a:ext cx="11290680" cy="171504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394EC7CB-1BD0-1E4A-958B-6274FD3BED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60" y="2079720"/>
                <a:ext cx="11309400" cy="173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筆跡 6">
                <a:extLst>
                  <a:ext uri="{FF2B5EF4-FFF2-40B4-BE49-F238E27FC236}">
                    <a16:creationId xmlns:a16="http://schemas.microsoft.com/office/drawing/2014/main" id="{7469671D-1B68-05CE-A71C-AF25ED048053}"/>
                  </a:ext>
                </a:extLst>
              </p14:cNvPr>
              <p14:cNvContentPartPr/>
              <p14:nvPr/>
            </p14:nvContentPartPr>
            <p14:xfrm>
              <a:off x="9775440" y="4572000"/>
              <a:ext cx="1641240" cy="119880"/>
            </p14:xfrm>
          </p:contentPart>
        </mc:Choice>
        <mc:Fallback xmlns=""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7469671D-1B68-05CE-A71C-AF25ED0480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66080" y="4562640"/>
                <a:ext cx="1659960" cy="13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6854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F3E100-E7DA-9ADA-6BBC-C51EEB79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28" y="2048463"/>
            <a:ext cx="12287865" cy="2366221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C90028C-4D2B-CD1B-790E-6BECF5701C72}"/>
              </a:ext>
            </a:extLst>
          </p:cNvPr>
          <p:cNvSpPr txBox="1"/>
          <p:nvPr/>
        </p:nvSpPr>
        <p:spPr>
          <a:xfrm>
            <a:off x="794709" y="2846852"/>
            <a:ext cx="10602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这个礼拜六要做什么呢</a:t>
            </a:r>
            <a:r>
              <a:rPr lang="en-US" altLang="zh-TW" sz="4400" dirty="0"/>
              <a:t>?</a:t>
            </a:r>
            <a:r>
              <a:rPr lang="zh-TW" altLang="en-US" sz="4400" dirty="0"/>
              <a:t>帮我想一个主意吧</a:t>
            </a:r>
          </a:p>
        </p:txBody>
      </p:sp>
    </p:spTree>
    <p:extLst>
      <p:ext uri="{BB962C8B-B14F-4D97-AF65-F5344CB8AC3E}">
        <p14:creationId xmlns:p14="http://schemas.microsoft.com/office/powerpoint/2010/main" val="3824204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A+</a:t>
            </a:r>
            <a:r>
              <a:rPr lang="zh-TW" altLang="en-US" dirty="0"/>
              <a:t>不如</a:t>
            </a:r>
            <a:r>
              <a:rPr lang="en-US" altLang="zh-TW" dirty="0"/>
              <a:t>+B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958538" y="17007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我做饭不如她做得好吃</a:t>
            </a:r>
          </a:p>
        </p:txBody>
      </p:sp>
      <p:pic>
        <p:nvPicPr>
          <p:cNvPr id="7170" name="Picture 2" descr="料理をするシェフ・コックさんのイラスト | かわいいフリー素材集 ...">
            <a:extLst>
              <a:ext uri="{FF2B5EF4-FFF2-40B4-BE49-F238E27FC236}">
                <a16:creationId xmlns:a16="http://schemas.microsoft.com/office/drawing/2014/main" id="{D031A666-1830-4990-FD8B-F4A651E1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8" y="3026273"/>
            <a:ext cx="3903979" cy="39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いろいろなシェフのイラスト（女性） | かわいいフリー素材集 いらすとや">
            <a:extLst>
              <a:ext uri="{FF2B5EF4-FFF2-40B4-BE49-F238E27FC236}">
                <a16:creationId xmlns:a16="http://schemas.microsoft.com/office/drawing/2014/main" id="{4A114A7E-1940-E701-D7AD-05874222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324" y="3169484"/>
            <a:ext cx="3836000" cy="3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9C3079F-1F60-4773-90E5-F4EDEF8296E4}"/>
              </a:ext>
            </a:extLst>
          </p:cNvPr>
          <p:cNvSpPr txBox="1"/>
          <p:nvPr/>
        </p:nvSpPr>
        <p:spPr>
          <a:xfrm>
            <a:off x="5298872" y="4203703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dirty="0"/>
              <a:t>&lt;</a:t>
            </a:r>
            <a:endParaRPr lang="zh-TW" altLang="en-US" sz="7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4547323C-9FE6-45F8-6646-ACF767976C1F}"/>
                  </a:ext>
                </a:extLst>
              </p14:cNvPr>
              <p14:cNvContentPartPr/>
              <p14:nvPr/>
            </p14:nvContentPartPr>
            <p14:xfrm>
              <a:off x="1301760" y="1295280"/>
              <a:ext cx="9906480" cy="555660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4547323C-9FE6-45F8-6646-ACF767976C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2400" y="1285920"/>
                <a:ext cx="9925200" cy="55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06EDD4D6-46F7-2FB3-3A36-5A1EF12B46F7}"/>
                  </a:ext>
                </a:extLst>
              </p14:cNvPr>
              <p14:cNvContentPartPr/>
              <p14:nvPr/>
            </p14:nvContentPartPr>
            <p14:xfrm>
              <a:off x="6832080" y="1898280"/>
              <a:ext cx="4644360" cy="172008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06EDD4D6-46F7-2FB3-3A36-5A1EF12B46F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22720" y="1888920"/>
                <a:ext cx="4663080" cy="173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689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又</a:t>
            </a:r>
            <a:r>
              <a:rPr lang="en-US" altLang="zh-TW" dirty="0"/>
              <a:t>adj</a:t>
            </a:r>
            <a:r>
              <a:rPr lang="zh-TW" altLang="en-US" dirty="0"/>
              <a:t>又</a:t>
            </a:r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604577" y="15107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这个炒牛肉又甜又咸</a:t>
            </a:r>
          </a:p>
        </p:txBody>
      </p:sp>
      <p:pic>
        <p:nvPicPr>
          <p:cNvPr id="2050" name="Picture 2" descr="洋蔥炒牛肉食譜、做法| Susan Wu的Cook1Cook食譜分享">
            <a:extLst>
              <a:ext uri="{FF2B5EF4-FFF2-40B4-BE49-F238E27FC236}">
                <a16:creationId xmlns:a16="http://schemas.microsoft.com/office/drawing/2014/main" id="{2717B184-E4F2-04E4-5BC8-9E277CD37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91" y="2836311"/>
            <a:ext cx="5422490" cy="407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72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A+</a:t>
            </a:r>
            <a:r>
              <a:rPr lang="zh-TW" altLang="en-US" dirty="0"/>
              <a:t>不如</a:t>
            </a:r>
            <a:r>
              <a:rPr lang="en-US" altLang="zh-TW" dirty="0"/>
              <a:t>+B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958538" y="17007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这家餐馆ㄦ不如那家好吃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9C3079F-1F60-4773-90E5-F4EDEF8296E4}"/>
              </a:ext>
            </a:extLst>
          </p:cNvPr>
          <p:cNvSpPr txBox="1"/>
          <p:nvPr/>
        </p:nvSpPr>
        <p:spPr>
          <a:xfrm>
            <a:off x="5298872" y="4203703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dirty="0"/>
              <a:t>&lt;</a:t>
            </a:r>
            <a:endParaRPr lang="zh-TW" altLang="en-US" sz="7200" dirty="0"/>
          </a:p>
        </p:txBody>
      </p:sp>
      <p:pic>
        <p:nvPicPr>
          <p:cNvPr id="11266" name="Picture 2" descr="レストランのイラスト | かわいいフリー素材集 いらすとや">
            <a:extLst>
              <a:ext uri="{FF2B5EF4-FFF2-40B4-BE49-F238E27FC236}">
                <a16:creationId xmlns:a16="http://schemas.microsoft.com/office/drawing/2014/main" id="{F6697E13-423A-D3D7-6421-68EF2B02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00" y="2930866"/>
            <a:ext cx="3943441" cy="374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ファミリーレストランのイラスト | かわいいフリー素材集 いらすとや">
            <a:extLst>
              <a:ext uri="{FF2B5EF4-FFF2-40B4-BE49-F238E27FC236}">
                <a16:creationId xmlns:a16="http://schemas.microsoft.com/office/drawing/2014/main" id="{2EFF6D81-0E44-6ADA-7354-6F285568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319" y="3216235"/>
            <a:ext cx="4247459" cy="39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B467DA78-22A9-30D3-C8A7-969EAE10B527}"/>
                  </a:ext>
                </a:extLst>
              </p14:cNvPr>
              <p14:cNvContentPartPr/>
              <p14:nvPr/>
            </p14:nvContentPartPr>
            <p14:xfrm>
              <a:off x="1879560" y="1797120"/>
              <a:ext cx="10306440" cy="503568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B467DA78-22A9-30D3-C8A7-969EAE10B5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0200" y="1787760"/>
                <a:ext cx="10325160" cy="50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A405804C-ACFC-6CFD-676E-B0933BE83381}"/>
                  </a:ext>
                </a:extLst>
              </p14:cNvPr>
              <p14:cNvContentPartPr/>
              <p14:nvPr/>
            </p14:nvContentPartPr>
            <p14:xfrm>
              <a:off x="1621080" y="1709640"/>
              <a:ext cx="10581480" cy="497988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A405804C-ACFC-6CFD-676E-B0933BE833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1720" y="1700280"/>
                <a:ext cx="10600200" cy="499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6600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A+</a:t>
            </a:r>
            <a:r>
              <a:rPr lang="zh-TW" altLang="en-US" dirty="0"/>
              <a:t>不如</a:t>
            </a:r>
            <a:r>
              <a:rPr lang="en-US" altLang="zh-TW" dirty="0"/>
              <a:t>+B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533400" y="18439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她唱歌不如我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9C3079F-1F60-4773-90E5-F4EDEF8296E4}"/>
              </a:ext>
            </a:extLst>
          </p:cNvPr>
          <p:cNvSpPr txBox="1"/>
          <p:nvPr/>
        </p:nvSpPr>
        <p:spPr>
          <a:xfrm>
            <a:off x="5298872" y="4203703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dirty="0"/>
              <a:t>&lt;</a:t>
            </a:r>
            <a:endParaRPr lang="zh-TW" altLang="en-US" sz="7200" dirty="0"/>
          </a:p>
        </p:txBody>
      </p:sp>
      <p:pic>
        <p:nvPicPr>
          <p:cNvPr id="9218" name="Picture 2" descr="カラオケを歌う女性のイラスト">
            <a:extLst>
              <a:ext uri="{FF2B5EF4-FFF2-40B4-BE49-F238E27FC236}">
                <a16:creationId xmlns:a16="http://schemas.microsoft.com/office/drawing/2014/main" id="{759E3C42-7F2C-7F51-DFED-51DD85DD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87" y="3111284"/>
            <a:ext cx="290055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歌手のイラスト（男性）">
            <a:extLst>
              <a:ext uri="{FF2B5EF4-FFF2-40B4-BE49-F238E27FC236}">
                <a16:creationId xmlns:a16="http://schemas.microsoft.com/office/drawing/2014/main" id="{092034A1-07B2-C4EA-493E-50DCCFECF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452" y="2720759"/>
            <a:ext cx="28384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AAA9D72C-695D-BAFB-FA4E-060AAE4E231F}"/>
                  </a:ext>
                </a:extLst>
              </p14:cNvPr>
              <p14:cNvContentPartPr/>
              <p14:nvPr/>
            </p14:nvContentPartPr>
            <p14:xfrm>
              <a:off x="4464000" y="2273400"/>
              <a:ext cx="7442640" cy="457236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AAA9D72C-695D-BAFB-FA4E-060AAE4E23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4640" y="2264040"/>
                <a:ext cx="7461360" cy="45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2DC177EA-E0B1-3B48-ACF6-FC7F3B6159EB}"/>
                  </a:ext>
                </a:extLst>
              </p14:cNvPr>
              <p14:cNvContentPartPr/>
              <p14:nvPr/>
            </p14:nvContentPartPr>
            <p14:xfrm>
              <a:off x="7736760" y="1361880"/>
              <a:ext cx="4236840" cy="531756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2DC177EA-E0B1-3B48-ACF6-FC7F3B6159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27400" y="1352520"/>
                <a:ext cx="4255560" cy="533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360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A+</a:t>
            </a:r>
            <a:r>
              <a:rPr lang="zh-TW" altLang="en-US" dirty="0"/>
              <a:t>不如</a:t>
            </a:r>
            <a:r>
              <a:rPr lang="en-US" altLang="zh-TW" dirty="0"/>
              <a:t>+B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533400" y="18439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我的中文不如她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9C3079F-1F60-4773-90E5-F4EDEF8296E4}"/>
              </a:ext>
            </a:extLst>
          </p:cNvPr>
          <p:cNvSpPr txBox="1"/>
          <p:nvPr/>
        </p:nvSpPr>
        <p:spPr>
          <a:xfrm>
            <a:off x="5298872" y="4203703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200" dirty="0"/>
              <a:t>&lt;</a:t>
            </a:r>
            <a:endParaRPr lang="zh-TW" altLang="en-US" sz="7200" dirty="0"/>
          </a:p>
        </p:txBody>
      </p:sp>
      <p:pic>
        <p:nvPicPr>
          <p:cNvPr id="10242" name="Picture 2" descr="中国語を勉強する人のイラスト（女性） | かわいいフリー素材集 いらすとや">
            <a:extLst>
              <a:ext uri="{FF2B5EF4-FFF2-40B4-BE49-F238E27FC236}">
                <a16:creationId xmlns:a16="http://schemas.microsoft.com/office/drawing/2014/main" id="{8AC55F52-F0A7-3BC7-21BD-E909FBBD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783" y="3290185"/>
            <a:ext cx="3157744" cy="316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中国語を学ぶ人のイラスト（男性）">
            <a:extLst>
              <a:ext uri="{FF2B5EF4-FFF2-40B4-BE49-F238E27FC236}">
                <a16:creationId xmlns:a16="http://schemas.microsoft.com/office/drawing/2014/main" id="{F819C2E4-4C63-67A6-E9BD-FF85FFAC7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19" y="3635375"/>
            <a:ext cx="18859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FD67FC9B-6BED-97D3-223E-6EB4633BBFA2}"/>
                  </a:ext>
                </a:extLst>
              </p14:cNvPr>
              <p14:cNvContentPartPr/>
              <p14:nvPr/>
            </p14:nvContentPartPr>
            <p14:xfrm>
              <a:off x="6273720" y="3238560"/>
              <a:ext cx="3753360" cy="343548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FD67FC9B-6BED-97D3-223E-6EB4633BBF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64360" y="3229200"/>
                <a:ext cx="3772080" cy="345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FF10E6A4-B108-DA15-837C-1C8AEBDE534B}"/>
                  </a:ext>
                </a:extLst>
              </p14:cNvPr>
              <p14:cNvContentPartPr/>
              <p14:nvPr/>
            </p14:nvContentPartPr>
            <p14:xfrm>
              <a:off x="10193400" y="3269880"/>
              <a:ext cx="885240" cy="60696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FF10E6A4-B108-DA15-837C-1C8AEBDE53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84040" y="3260520"/>
                <a:ext cx="903960" cy="62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420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A43D88-56CC-A97B-BB56-3CE4F8B3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812"/>
            <a:ext cx="10515600" cy="2346556"/>
          </a:xfrm>
        </p:spPr>
        <p:txBody>
          <a:bodyPr>
            <a:normAutofit/>
          </a:bodyPr>
          <a:lstStyle/>
          <a:p>
            <a:r>
              <a:rPr lang="zh-TW" altLang="en-US" dirty="0"/>
              <a:t>请你比较一下，两个国家的料理你比较喜欢哪一个</a:t>
            </a:r>
            <a:br>
              <a:rPr lang="en-US" altLang="zh-TW" dirty="0"/>
            </a:br>
            <a:r>
              <a:rPr lang="en-US" altLang="zh-TW" dirty="0"/>
              <a:t>(A</a:t>
            </a:r>
            <a:r>
              <a:rPr lang="zh-TW" altLang="en-US" dirty="0"/>
              <a:t>不如</a:t>
            </a:r>
            <a:r>
              <a:rPr lang="en-US" altLang="zh-TW" dirty="0"/>
              <a:t>B)</a:t>
            </a:r>
            <a:endParaRPr lang="zh-TW" altLang="en-US" dirty="0"/>
          </a:p>
        </p:txBody>
      </p:sp>
      <p:pic>
        <p:nvPicPr>
          <p:cNvPr id="12290" name="Picture 2" descr="ベトナムの国旗">
            <a:extLst>
              <a:ext uri="{FF2B5EF4-FFF2-40B4-BE49-F238E27FC236}">
                <a16:creationId xmlns:a16="http://schemas.microsoft.com/office/drawing/2014/main" id="{AE8BE869-B715-9E02-84A7-E90E3CDAD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513" y="3107301"/>
            <a:ext cx="11430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捷克國旗">
            <a:extLst>
              <a:ext uri="{FF2B5EF4-FFF2-40B4-BE49-F238E27FC236}">
                <a16:creationId xmlns:a16="http://schemas.microsoft.com/office/drawing/2014/main" id="{429FE4F0-63C4-EE0A-672B-DAE7229A3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52" y="3107301"/>
            <a:ext cx="11430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比利時國旗">
            <a:extLst>
              <a:ext uri="{FF2B5EF4-FFF2-40B4-BE49-F238E27FC236}">
                <a16:creationId xmlns:a16="http://schemas.microsoft.com/office/drawing/2014/main" id="{5503425C-70EB-B327-167D-932AE7C36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52" y="4478901"/>
            <a:ext cx="11430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德國國旗">
            <a:extLst>
              <a:ext uri="{FF2B5EF4-FFF2-40B4-BE49-F238E27FC236}">
                <a16:creationId xmlns:a16="http://schemas.microsoft.com/office/drawing/2014/main" id="{1D04B1D1-6A2B-392C-DBCF-42583CCA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59" y="3146630"/>
            <a:ext cx="11430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法國國旗">
            <a:extLst>
              <a:ext uri="{FF2B5EF4-FFF2-40B4-BE49-F238E27FC236}">
                <a16:creationId xmlns:a16="http://schemas.microsoft.com/office/drawing/2014/main" id="{2D643EC9-2127-1192-2D84-55A29C64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45" y="3107301"/>
            <a:ext cx="11430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匈牙利國旗">
            <a:extLst>
              <a:ext uri="{FF2B5EF4-FFF2-40B4-BE49-F238E27FC236}">
                <a16:creationId xmlns:a16="http://schemas.microsoft.com/office/drawing/2014/main" id="{7A16EC73-B759-8721-99CA-D362D90B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655" y="3107301"/>
            <a:ext cx="11430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英國國旗">
            <a:extLst>
              <a:ext uri="{FF2B5EF4-FFF2-40B4-BE49-F238E27FC236}">
                <a16:creationId xmlns:a16="http://schemas.microsoft.com/office/drawing/2014/main" id="{96435132-697B-6A77-E37A-6578015BC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45" y="4478901"/>
            <a:ext cx="11430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斯洛伐克國旗">
            <a:extLst>
              <a:ext uri="{FF2B5EF4-FFF2-40B4-BE49-F238E27FC236}">
                <a16:creationId xmlns:a16="http://schemas.microsoft.com/office/drawing/2014/main" id="{5F6766A6-6EC9-3DB9-35B3-F28F366B7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67" y="4478901"/>
            <a:ext cx="11430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日本國旗">
            <a:extLst>
              <a:ext uri="{FF2B5EF4-FFF2-40B4-BE49-F238E27FC236}">
                <a16:creationId xmlns:a16="http://schemas.microsoft.com/office/drawing/2014/main" id="{791C5D4F-246D-4142-699B-844D6CE3D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41" y="4478901"/>
            <a:ext cx="11430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中华人民共和国国旗_中国政府网">
            <a:extLst>
              <a:ext uri="{FF2B5EF4-FFF2-40B4-BE49-F238E27FC236}">
                <a16:creationId xmlns:a16="http://schemas.microsoft.com/office/drawing/2014/main" id="{03DA8481-3C5D-C675-4CD5-E3B8D577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02" y="4478901"/>
            <a:ext cx="1170989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567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CB3F7C-F71B-0DDD-BA02-1833A7F52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A6F11C-A201-67C4-4C5F-84841EAF4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695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又</a:t>
            </a:r>
            <a:r>
              <a:rPr lang="en-US" altLang="zh-TW" dirty="0"/>
              <a:t>adj</a:t>
            </a:r>
            <a:r>
              <a:rPr lang="zh-TW" altLang="en-US" dirty="0"/>
              <a:t>又</a:t>
            </a:r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604577" y="15107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这个衣柜又新又大</a:t>
            </a:r>
          </a:p>
        </p:txBody>
      </p:sp>
      <p:pic>
        <p:nvPicPr>
          <p:cNvPr id="3074" name="Picture 2" descr="COZY 雙門兩櫃桶衣櫃800W x 550D x 2050Hmm - Pricerite實惠網店（香港）">
            <a:extLst>
              <a:ext uri="{FF2B5EF4-FFF2-40B4-BE49-F238E27FC236}">
                <a16:creationId xmlns:a16="http://schemas.microsoft.com/office/drawing/2014/main" id="{FB704389-FA29-7C61-8E35-311337963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986" y="2696126"/>
            <a:ext cx="3926439" cy="39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帰宅する女の子のイラスト | かわいいフリー素材集 いらすとや">
            <a:extLst>
              <a:ext uri="{FF2B5EF4-FFF2-40B4-BE49-F238E27FC236}">
                <a16:creationId xmlns:a16="http://schemas.microsoft.com/office/drawing/2014/main" id="{A5FF9B23-2C99-F922-B617-9AAB6270E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4"/>
          <a:stretch/>
        </p:blipFill>
        <p:spPr bwMode="auto">
          <a:xfrm>
            <a:off x="6223820" y="4161874"/>
            <a:ext cx="1101213" cy="27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866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D7630D1-D6F7-A72E-7A53-01CAF3360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717" y="2283377"/>
            <a:ext cx="1924664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又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F9B8912-C945-5AF5-0895-035DD06A3B95}"/>
              </a:ext>
            </a:extLst>
          </p:cNvPr>
          <p:cNvSpPr txBox="1">
            <a:spLocks/>
          </p:cNvSpPr>
          <p:nvPr/>
        </p:nvSpPr>
        <p:spPr>
          <a:xfrm>
            <a:off x="6698227" y="2283376"/>
            <a:ext cx="1924664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又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4B6B384-7D70-C74E-E4DB-14A615B33E98}"/>
              </a:ext>
            </a:extLst>
          </p:cNvPr>
          <p:cNvSpPr txBox="1">
            <a:spLocks/>
          </p:cNvSpPr>
          <p:nvPr/>
        </p:nvSpPr>
        <p:spPr>
          <a:xfrm>
            <a:off x="4456472" y="2283376"/>
            <a:ext cx="1924664" cy="11456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CA38CD0-DB9E-80EF-C6DA-10842E6EF410}"/>
              </a:ext>
            </a:extLst>
          </p:cNvPr>
          <p:cNvSpPr txBox="1">
            <a:spLocks/>
          </p:cNvSpPr>
          <p:nvPr/>
        </p:nvSpPr>
        <p:spPr>
          <a:xfrm>
            <a:off x="8939982" y="2283376"/>
            <a:ext cx="1924664" cy="11456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A579C8A0-FBBD-A73D-BC0C-D835A7F9A5AE}"/>
              </a:ext>
            </a:extLst>
          </p:cNvPr>
          <p:cNvSpPr/>
          <p:nvPr/>
        </p:nvSpPr>
        <p:spPr>
          <a:xfrm rot="5400000">
            <a:off x="4981268" y="3352800"/>
            <a:ext cx="875071" cy="1189704"/>
          </a:xfrm>
          <a:prstGeom prst="rightArrow">
            <a:avLst>
              <a:gd name="adj1" fmla="val 50000"/>
              <a:gd name="adj2" fmla="val 440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642CC74C-D2EA-CF8D-3506-184B8816F1AD}"/>
              </a:ext>
            </a:extLst>
          </p:cNvPr>
          <p:cNvSpPr/>
          <p:nvPr/>
        </p:nvSpPr>
        <p:spPr>
          <a:xfrm rot="5400000">
            <a:off x="9464779" y="3352800"/>
            <a:ext cx="875071" cy="1189704"/>
          </a:xfrm>
          <a:prstGeom prst="rightArrow">
            <a:avLst>
              <a:gd name="adj1" fmla="val 50000"/>
              <a:gd name="adj2" fmla="val 440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4E58576-4057-8F5A-5075-362F0632E6E5}"/>
              </a:ext>
            </a:extLst>
          </p:cNvPr>
          <p:cNvSpPr txBox="1"/>
          <p:nvPr/>
        </p:nvSpPr>
        <p:spPr>
          <a:xfrm>
            <a:off x="5277725" y="4817806"/>
            <a:ext cx="57845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/>
              <a:t>1.Both positive or both negative</a:t>
            </a:r>
          </a:p>
          <a:p>
            <a:r>
              <a:rPr lang="en-US" altLang="zh-TW" sz="3200" dirty="0"/>
              <a:t>2.ADJ must be related in meaning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5452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又</a:t>
            </a:r>
            <a:r>
              <a:rPr lang="en-US" altLang="zh-TW" dirty="0"/>
              <a:t>adj</a:t>
            </a:r>
            <a:r>
              <a:rPr lang="zh-TW" altLang="en-US" dirty="0"/>
              <a:t>又</a:t>
            </a:r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604577" y="15107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这两扇门又</a:t>
            </a:r>
            <a:r>
              <a:rPr lang="en-US" altLang="zh-TW" dirty="0"/>
              <a:t>___</a:t>
            </a:r>
            <a:r>
              <a:rPr lang="zh-TW" altLang="en-US" dirty="0"/>
              <a:t>又</a:t>
            </a:r>
            <a:r>
              <a:rPr lang="en-US" altLang="zh-TW" dirty="0"/>
              <a:t>____</a:t>
            </a:r>
            <a:endParaRPr lang="zh-TW" altLang="en-US" dirty="0"/>
          </a:p>
        </p:txBody>
      </p:sp>
      <p:pic>
        <p:nvPicPr>
          <p:cNvPr id="4098" name="Picture 2" descr="旧旧门编辑类库存图片. 图片包括有葡萄酒, 绿色, 蓝色, 石头, 土气, 框架- 176291304">
            <a:extLst>
              <a:ext uri="{FF2B5EF4-FFF2-40B4-BE49-F238E27FC236}">
                <a16:creationId xmlns:a16="http://schemas.microsoft.com/office/drawing/2014/main" id="{1B9E38FB-4D9B-AE1D-FB14-E00489E58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15" y="2507880"/>
            <a:ext cx="3296827" cy="435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帰宅する女の子のイラスト | かわいいフリー素材集 いらすとや">
            <a:extLst>
              <a:ext uri="{FF2B5EF4-FFF2-40B4-BE49-F238E27FC236}">
                <a16:creationId xmlns:a16="http://schemas.microsoft.com/office/drawing/2014/main" id="{142ABB29-9606-7303-7CB6-D6EC6F6C4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4"/>
          <a:stretch/>
        </p:blipFill>
        <p:spPr bwMode="auto">
          <a:xfrm>
            <a:off x="6410633" y="4947063"/>
            <a:ext cx="609599" cy="15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021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又</a:t>
            </a:r>
            <a:r>
              <a:rPr lang="en-US" altLang="zh-TW" dirty="0"/>
              <a:t>adj</a:t>
            </a:r>
            <a:r>
              <a:rPr lang="zh-TW" altLang="en-US" dirty="0"/>
              <a:t>又</a:t>
            </a:r>
            <a:r>
              <a:rPr lang="en-US" altLang="zh-TW" dirty="0"/>
              <a:t>adj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604577" y="15107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这她又</a:t>
            </a:r>
            <a:r>
              <a:rPr lang="en-US" altLang="zh-TW" dirty="0"/>
              <a:t>_____</a:t>
            </a:r>
            <a:r>
              <a:rPr lang="zh-TW" altLang="en-US" dirty="0"/>
              <a:t>又</a:t>
            </a:r>
            <a:r>
              <a:rPr lang="en-US" altLang="zh-TW" dirty="0"/>
              <a:t>______</a:t>
            </a:r>
            <a:endParaRPr lang="zh-TW" altLang="en-US" dirty="0"/>
          </a:p>
        </p:txBody>
      </p:sp>
      <p:pic>
        <p:nvPicPr>
          <p:cNvPr id="5122" name="Picture 2" descr="瞬间又高又瘦！这个秋天女明星都在干一件事：腿不够长靴子来凑!">
            <a:extLst>
              <a:ext uri="{FF2B5EF4-FFF2-40B4-BE49-F238E27FC236}">
                <a16:creationId xmlns:a16="http://schemas.microsoft.com/office/drawing/2014/main" id="{03CD5C82-8EE2-B460-878C-A8CF7730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48" y="2836311"/>
            <a:ext cx="3922363" cy="37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6854E58-D0D6-26DC-507B-9539764AA3FB}"/>
              </a:ext>
            </a:extLst>
          </p:cNvPr>
          <p:cNvSpPr txBox="1"/>
          <p:nvPr/>
        </p:nvSpPr>
        <p:spPr>
          <a:xfrm>
            <a:off x="6259982" y="3030895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185cm</a:t>
            </a:r>
            <a:endParaRPr lang="zh-TW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筆跡 2">
                <a:extLst>
                  <a:ext uri="{FF2B5EF4-FFF2-40B4-BE49-F238E27FC236}">
                    <a16:creationId xmlns:a16="http://schemas.microsoft.com/office/drawing/2014/main" id="{6F90A773-86CB-5904-D6EE-B41396858FCC}"/>
                  </a:ext>
                </a:extLst>
              </p14:cNvPr>
              <p14:cNvContentPartPr/>
              <p14:nvPr/>
            </p14:nvContentPartPr>
            <p14:xfrm>
              <a:off x="3321720" y="1421280"/>
              <a:ext cx="1203480" cy="1123560"/>
            </p14:xfrm>
          </p:contentPart>
        </mc:Choice>
        <mc:Fallback xmlns="">
          <p:pic>
            <p:nvPicPr>
              <p:cNvPr id="3" name="筆跡 2">
                <a:extLst>
                  <a:ext uri="{FF2B5EF4-FFF2-40B4-BE49-F238E27FC236}">
                    <a16:creationId xmlns:a16="http://schemas.microsoft.com/office/drawing/2014/main" id="{6F90A773-86CB-5904-D6EE-B41396858F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2360" y="1411920"/>
                <a:ext cx="1222200" cy="114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0889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937F46-0BEE-3537-FECC-5B5E9B6607C5}"/>
              </a:ext>
            </a:extLst>
          </p:cNvPr>
          <p:cNvSpPr txBox="1">
            <a:spLocks/>
          </p:cNvSpPr>
          <p:nvPr/>
        </p:nvSpPr>
        <p:spPr>
          <a:xfrm>
            <a:off x="533400" y="365125"/>
            <a:ext cx="10820400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又</a:t>
            </a:r>
            <a:r>
              <a:rPr lang="en-US" altLang="zh-TW" dirty="0"/>
              <a:t>adj</a:t>
            </a:r>
            <a:r>
              <a:rPr lang="zh-TW" altLang="en-US" dirty="0"/>
              <a:t>又</a:t>
            </a:r>
            <a:r>
              <a:rPr lang="en-US" altLang="zh-TW" dirty="0"/>
              <a:t>adj</a:t>
            </a:r>
            <a:endParaRPr lang="zh-TW" altLang="en-US" dirty="0"/>
          </a:p>
        </p:txBody>
      </p:sp>
      <p:pic>
        <p:nvPicPr>
          <p:cNvPr id="7170" name="Picture 2" descr="訂製品仿舊復古麥格文床頭櫃做舊款矮櫃CU055 文昌家具| 蝦皮購物">
            <a:extLst>
              <a:ext uri="{FF2B5EF4-FFF2-40B4-BE49-F238E27FC236}">
                <a16:creationId xmlns:a16="http://schemas.microsoft.com/office/drawing/2014/main" id="{3B9300DE-1E26-21EE-75E5-D4F3AB1EA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01" y="3018502"/>
            <a:ext cx="3720896" cy="372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33B3DF56-1E8F-218C-23F7-B8E38F83BFB3}"/>
              </a:ext>
            </a:extLst>
          </p:cNvPr>
          <p:cNvSpPr txBox="1">
            <a:spLocks/>
          </p:cNvSpPr>
          <p:nvPr/>
        </p:nvSpPr>
        <p:spPr>
          <a:xfrm>
            <a:off x="604577" y="15107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</a:t>
            </a:r>
            <a:r>
              <a:rPr lang="en-US" altLang="zh-TW" dirty="0"/>
              <a:t>_______</a:t>
            </a:r>
            <a:r>
              <a:rPr lang="zh-TW" altLang="en-US" dirty="0"/>
              <a:t>又</a:t>
            </a:r>
            <a:r>
              <a:rPr lang="en-US" altLang="zh-TW" dirty="0"/>
              <a:t>___</a:t>
            </a:r>
            <a:r>
              <a:rPr lang="zh-TW" altLang="en-US" dirty="0"/>
              <a:t>又</a:t>
            </a:r>
            <a:r>
              <a:rPr lang="en-US" altLang="zh-TW" dirty="0"/>
              <a:t>____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8337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741</Words>
  <Application>Microsoft Office PowerPoint</Application>
  <PresentationFormat>寬螢幕</PresentationFormat>
  <Paragraphs>119</Paragraphs>
  <Slides>44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佈景主題</vt:lpstr>
      <vt:lpstr>PowerPoint 簡報</vt:lpstr>
      <vt:lpstr>又adj/v又adj/v</vt:lpstr>
      <vt:lpstr>又adj又adj</vt:lpstr>
      <vt:lpstr>又adj又adj</vt:lpstr>
      <vt:lpstr>又adj又adj</vt:lpstr>
      <vt:lpstr>又</vt:lpstr>
      <vt:lpstr>又adj又adj</vt:lpstr>
      <vt:lpstr>又adj又adj</vt:lpstr>
      <vt:lpstr>PowerPoint 簡報</vt:lpstr>
      <vt:lpstr>PowerPoint 簡報</vt:lpstr>
      <vt:lpstr>PowerPoint 簡報</vt:lpstr>
      <vt:lpstr>PowerPoint 簡報</vt:lpstr>
      <vt:lpstr>又</vt:lpstr>
      <vt:lpstr>PowerPoint 簡報</vt:lpstr>
      <vt:lpstr>PowerPoint 簡報</vt:lpstr>
      <vt:lpstr>你喜欢吃什么菜呢?他的味道怎么样? 介绍一下 (又…又…)</vt:lpstr>
      <vt:lpstr>餐巾(N) </vt:lpstr>
      <vt:lpstr>餐巾(N) </vt:lpstr>
      <vt:lpstr>餐巾 </vt:lpstr>
      <vt:lpstr>各(pr) </vt:lpstr>
      <vt:lpstr>各(pr) </vt:lpstr>
      <vt:lpstr>各(pr) </vt:lpstr>
      <vt:lpstr>各(pr) </vt:lpstr>
      <vt:lpstr>比如(v) </vt:lpstr>
      <vt:lpstr>比如(v) </vt:lpstr>
      <vt:lpstr>布尔诺什么菜好吃呢?  A:要看你的口味，比如我喜欢_____， 我就喜欢吃_____菜。</vt:lpstr>
      <vt:lpstr>口水(N) </vt:lpstr>
      <vt:lpstr>口水(n) </vt:lpstr>
      <vt:lpstr>口水(n) </vt:lpstr>
      <vt:lpstr>你什么时候会想流口水呢? (食物、睡觉……)</vt:lpstr>
      <vt:lpstr>考虑(v) </vt:lpstr>
      <vt:lpstr>考虑(v) </vt:lpstr>
      <vt:lpstr>考虑(v) </vt:lpstr>
      <vt:lpstr>你选择去哪家餐馆ㄦ吃饭，会考虑什么吗?</vt:lpstr>
      <vt:lpstr>主意(n) </vt:lpstr>
      <vt:lpstr>主意(n) </vt:lpstr>
      <vt:lpstr>主意(n) </vt:lpstr>
      <vt:lpstr> </vt:lpstr>
      <vt:lpstr>A+不如+B</vt:lpstr>
      <vt:lpstr>A+不如+B</vt:lpstr>
      <vt:lpstr>A+不如+B</vt:lpstr>
      <vt:lpstr>A+不如+B</vt:lpstr>
      <vt:lpstr>请你比较一下，两个国家的料理你比较喜欢哪一个 (A不如B)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伊健 杜</dc:creator>
  <cp:lastModifiedBy>伊健 杜</cp:lastModifiedBy>
  <cp:revision>1</cp:revision>
  <dcterms:created xsi:type="dcterms:W3CDTF">2022-10-05T14:27:13Z</dcterms:created>
  <dcterms:modified xsi:type="dcterms:W3CDTF">2022-10-13T02:23:59Z</dcterms:modified>
</cp:coreProperties>
</file>