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1049" r:id="rId2"/>
    <p:sldId id="1050" r:id="rId3"/>
    <p:sldId id="1051" r:id="rId4"/>
    <p:sldId id="1052" r:id="rId5"/>
    <p:sldId id="1053" r:id="rId6"/>
    <p:sldId id="1055" r:id="rId7"/>
    <p:sldId id="1057" r:id="rId8"/>
    <p:sldId id="1056" r:id="rId9"/>
    <p:sldId id="1058" r:id="rId10"/>
    <p:sldId id="1059" r:id="rId11"/>
    <p:sldId id="1060" r:id="rId12"/>
    <p:sldId id="1061" r:id="rId13"/>
    <p:sldId id="1062" r:id="rId14"/>
    <p:sldId id="1063" r:id="rId15"/>
    <p:sldId id="1064" r:id="rId16"/>
    <p:sldId id="1065" r:id="rId17"/>
    <p:sldId id="1067" r:id="rId18"/>
    <p:sldId id="1066" r:id="rId19"/>
    <p:sldId id="1068" r:id="rId20"/>
    <p:sldId id="1075" r:id="rId21"/>
    <p:sldId id="1078" r:id="rId22"/>
    <p:sldId id="1076" r:id="rId23"/>
    <p:sldId id="1077" r:id="rId24"/>
    <p:sldId id="1070" r:id="rId25"/>
    <p:sldId id="1072" r:id="rId26"/>
    <p:sldId id="1084" r:id="rId27"/>
    <p:sldId id="1073" r:id="rId28"/>
    <p:sldId id="1079" r:id="rId29"/>
    <p:sldId id="1080" r:id="rId30"/>
    <p:sldId id="1083" r:id="rId31"/>
    <p:sldId id="1081" r:id="rId32"/>
    <p:sldId id="1085" r:id="rId33"/>
    <p:sldId id="1082" r:id="rId34"/>
    <p:sldId id="1047" r:id="rId35"/>
    <p:sldId id="939" r:id="rId36"/>
    <p:sldId id="1086" r:id="rId37"/>
    <p:sldId id="1087" r:id="rId38"/>
    <p:sldId id="1088" r:id="rId39"/>
    <p:sldId id="1089" r:id="rId40"/>
    <p:sldId id="1090" r:id="rId41"/>
    <p:sldId id="1091" r:id="rId42"/>
    <p:sldId id="1092" r:id="rId43"/>
    <p:sldId id="1093" r:id="rId44"/>
    <p:sldId id="1094" r:id="rId45"/>
    <p:sldId id="1095" r:id="rId46"/>
    <p:sldId id="1098" r:id="rId47"/>
    <p:sldId id="1099" r:id="rId48"/>
    <p:sldId id="1102" r:id="rId49"/>
    <p:sldId id="1101" r:id="rId50"/>
    <p:sldId id="1103" r:id="rId51"/>
    <p:sldId id="1104" r:id="rId52"/>
    <p:sldId id="1097" r:id="rId53"/>
    <p:sldId id="1106" r:id="rId54"/>
    <p:sldId id="1107" r:id="rId55"/>
    <p:sldId id="1108" r:id="rId56"/>
    <p:sldId id="1109" r:id="rId57"/>
    <p:sldId id="1110" r:id="rId58"/>
    <p:sldId id="1100" r:id="rId5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857D4-42C2-4B5C-8418-F60BECEBF1CE}" v="988" dt="2022-10-12T17:11:1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4" autoAdjust="0"/>
    <p:restoredTop sz="80759" autoAdjust="0"/>
  </p:normalViewPr>
  <p:slideViewPr>
    <p:cSldViewPr snapToGrid="0">
      <p:cViewPr varScale="1">
        <p:scale>
          <a:sx n="66" d="100"/>
          <a:sy n="66" d="100"/>
        </p:scale>
        <p:origin x="1373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070857D4-42C2-4B5C-8418-F60BECEBF1CE}"/>
    <pc:docChg chg="undo custSel addSld delSld modSld sldOrd">
      <pc:chgData name="伊健 杜" userId="e69aded81da48593" providerId="LiveId" clId="{070857D4-42C2-4B5C-8418-F60BECEBF1CE}" dt="2022-10-18T03:11:16.731" v="5331" actId="47"/>
      <pc:docMkLst>
        <pc:docMk/>
      </pc:docMkLst>
      <pc:sldChg chg="del">
        <pc:chgData name="伊健 杜" userId="e69aded81da48593" providerId="LiveId" clId="{070857D4-42C2-4B5C-8418-F60BECEBF1CE}" dt="2022-10-11T23:46:12.345" v="0" actId="47"/>
        <pc:sldMkLst>
          <pc:docMk/>
          <pc:sldMk cId="183826048" sldId="82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4160183112" sldId="82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600691748" sldId="83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811563222" sldId="83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101534761" sldId="90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878444834" sldId="938"/>
        </pc:sldMkLst>
      </pc:sldChg>
      <pc:sldChg chg="addSp delSp modSp add del mod delAnim">
        <pc:chgData name="伊健 杜" userId="e69aded81da48593" providerId="LiveId" clId="{070857D4-42C2-4B5C-8418-F60BECEBF1CE}" dt="2022-10-12T04:09:16.721" v="5183"/>
        <pc:sldMkLst>
          <pc:docMk/>
          <pc:sldMk cId="3824059746" sldId="939"/>
        </pc:sldMkLst>
        <pc:spChg chg="mod">
          <ac:chgData name="伊健 杜" userId="e69aded81da48593" providerId="LiveId" clId="{070857D4-42C2-4B5C-8418-F60BECEBF1CE}" dt="2022-10-12T02:52:16.950" v="2765" actId="1076"/>
          <ac:spMkLst>
            <pc:docMk/>
            <pc:sldMk cId="3824059746" sldId="939"/>
            <ac:spMk id="2" creationId="{89188992-9CFA-B77C-4D40-B4C3BA9691B3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824059746" sldId="939"/>
            <ac:spMk id="3" creationId="{531B54AB-6A56-CD4B-0CA5-47E15C5BA75D}"/>
          </ac:spMkLst>
        </pc:spChg>
        <pc:spChg chg="mod">
          <ac:chgData name="伊健 杜" userId="e69aded81da48593" providerId="LiveId" clId="{070857D4-42C2-4B5C-8418-F60BECEBF1CE}" dt="2022-10-12T02:52:16.950" v="2765" actId="1076"/>
          <ac:spMkLst>
            <pc:docMk/>
            <pc:sldMk cId="3824059746" sldId="939"/>
            <ac:spMk id="4" creationId="{86490AE4-2DAE-B453-2DF3-A878D7F0F08B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5" creationId="{5E769227-0710-249B-7E27-072DCBE1D5AF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6" creationId="{9F0B9B73-5356-5E0B-24AD-7381026C34C9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7" creationId="{8567E357-4664-7273-15C2-899CC8E16F55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8" creationId="{48770461-A879-5528-17DA-51634C6D9C7B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9" creationId="{03AA595B-BFA7-B257-E2A9-DFBF56C63EB5}"/>
          </ac:spMkLst>
        </pc:spChg>
        <pc:spChg chg="del">
          <ac:chgData name="伊健 杜" userId="e69aded81da48593" providerId="LiveId" clId="{070857D4-42C2-4B5C-8418-F60BECEBF1CE}" dt="2022-10-12T02:51:34.861" v="2717" actId="478"/>
          <ac:spMkLst>
            <pc:docMk/>
            <pc:sldMk cId="3824059746" sldId="939"/>
            <ac:spMk id="10" creationId="{A14DEEBE-164C-482F-0536-BF46B54716C0}"/>
          </ac:spMkLst>
        </pc:spChg>
        <pc:spChg chg="add del">
          <ac:chgData name="伊健 杜" userId="e69aded81da48593" providerId="LiveId" clId="{070857D4-42C2-4B5C-8418-F60BECEBF1CE}" dt="2022-10-12T02:52:35.497" v="2767" actId="478"/>
          <ac:spMkLst>
            <pc:docMk/>
            <pc:sldMk cId="3824059746" sldId="939"/>
            <ac:spMk id="11" creationId="{8ED28308-9FF8-C4EB-3981-4816B23DA23A}"/>
          </ac:spMkLst>
        </pc:spChg>
        <pc:spChg chg="add del mod">
          <ac:chgData name="伊健 杜" userId="e69aded81da48593" providerId="LiveId" clId="{070857D4-42C2-4B5C-8418-F60BECEBF1CE}" dt="2022-10-12T02:53:05.119" v="2778" actId="478"/>
          <ac:spMkLst>
            <pc:docMk/>
            <pc:sldMk cId="3824059746" sldId="939"/>
            <ac:spMk id="12" creationId="{9DB62748-536C-E0E1-EC7D-AC9AC7E55E2A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13" creationId="{A4E173EA-6C3E-5F75-93F7-88542910FC1E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14" creationId="{0CDBB0BD-954D-E9E8-BB82-AEC4502751A2}"/>
          </ac:spMkLst>
        </pc:spChg>
        <pc:spChg chg="add mod">
          <ac:chgData name="伊健 杜" userId="e69aded81da48593" providerId="LiveId" clId="{070857D4-42C2-4B5C-8418-F60BECEBF1CE}" dt="2022-10-12T02:53:51.547" v="2809" actId="1076"/>
          <ac:spMkLst>
            <pc:docMk/>
            <pc:sldMk cId="3824059746" sldId="939"/>
            <ac:spMk id="15" creationId="{15196041-068C-6870-5382-54F98AB73A5C}"/>
          </ac:spMkLst>
        </pc:spChg>
        <pc:spChg chg="mod">
          <ac:chgData name="伊健 杜" userId="e69aded81da48593" providerId="LiveId" clId="{070857D4-42C2-4B5C-8418-F60BECEBF1CE}" dt="2022-10-12T02:52:16.950" v="2765" actId="1076"/>
          <ac:spMkLst>
            <pc:docMk/>
            <pc:sldMk cId="3824059746" sldId="939"/>
            <ac:spMk id="16" creationId="{6C5AF119-E7BC-2B52-25F3-597250B3632E}"/>
          </ac:spMkLst>
        </pc:spChg>
        <pc:spChg chg="add del mod">
          <ac:chgData name="伊健 杜" userId="e69aded81da48593" providerId="LiveId" clId="{070857D4-42C2-4B5C-8418-F60BECEBF1CE}" dt="2022-10-12T02:52:51.344" v="2773" actId="478"/>
          <ac:spMkLst>
            <pc:docMk/>
            <pc:sldMk cId="3824059746" sldId="939"/>
            <ac:spMk id="17" creationId="{33121740-6832-2A29-E0E9-A42442557202}"/>
          </ac:spMkLst>
        </pc:spChg>
        <pc:spChg chg="add mod">
          <ac:chgData name="伊健 杜" userId="e69aded81da48593" providerId="LiveId" clId="{070857D4-42C2-4B5C-8418-F60BECEBF1CE}" dt="2022-10-12T02:53:51.547" v="2809" actId="1076"/>
          <ac:spMkLst>
            <pc:docMk/>
            <pc:sldMk cId="3824059746" sldId="939"/>
            <ac:spMk id="18" creationId="{FA4F894A-2DC1-522C-579E-37026DA49A50}"/>
          </ac:spMkLst>
        </pc:spChg>
        <pc:spChg chg="add mod">
          <ac:chgData name="伊健 杜" userId="e69aded81da48593" providerId="LiveId" clId="{070857D4-42C2-4B5C-8418-F60BECEBF1CE}" dt="2022-10-12T02:53:51.547" v="2809" actId="1076"/>
          <ac:spMkLst>
            <pc:docMk/>
            <pc:sldMk cId="3824059746" sldId="939"/>
            <ac:spMk id="19" creationId="{94A9C6C4-26D7-0E06-3DC2-4735028C90AD}"/>
          </ac:spMkLst>
        </pc:spChg>
        <pc:spChg chg="add mod">
          <ac:chgData name="伊健 杜" userId="e69aded81da48593" providerId="LiveId" clId="{070857D4-42C2-4B5C-8418-F60BECEBF1CE}" dt="2022-10-12T02:53:26.537" v="2785" actId="1076"/>
          <ac:spMkLst>
            <pc:docMk/>
            <pc:sldMk cId="3824059746" sldId="939"/>
            <ac:spMk id="20" creationId="{97F6AEDC-AAEB-BF4B-6D15-4C425593B24E}"/>
          </ac:spMkLst>
        </pc:spChg>
        <pc:spChg chg="add mod">
          <ac:chgData name="伊健 杜" userId="e69aded81da48593" providerId="LiveId" clId="{070857D4-42C2-4B5C-8418-F60BECEBF1CE}" dt="2022-10-12T02:53:26.537" v="2785" actId="1076"/>
          <ac:spMkLst>
            <pc:docMk/>
            <pc:sldMk cId="3824059746" sldId="939"/>
            <ac:spMk id="21" creationId="{6C5020FB-535E-B58D-63B2-CB6BB0A19D5B}"/>
          </ac:spMkLst>
        </pc:spChg>
        <pc:spChg chg="add del mod">
          <ac:chgData name="伊健 杜" userId="e69aded81da48593" providerId="LiveId" clId="{070857D4-42C2-4B5C-8418-F60BECEBF1CE}" dt="2022-10-12T02:53:29.093" v="2786" actId="478"/>
          <ac:spMkLst>
            <pc:docMk/>
            <pc:sldMk cId="3824059746" sldId="939"/>
            <ac:spMk id="22" creationId="{3ABBE1B2-87EA-D59E-E5F9-CBFE69226A8A}"/>
          </ac:spMkLst>
        </pc:spChg>
        <pc:spChg chg="add mod">
          <ac:chgData name="伊健 杜" userId="e69aded81da48593" providerId="LiveId" clId="{070857D4-42C2-4B5C-8418-F60BECEBF1CE}" dt="2022-10-12T02:53:39.686" v="2801" actId="1076"/>
          <ac:spMkLst>
            <pc:docMk/>
            <pc:sldMk cId="3824059746" sldId="939"/>
            <ac:spMk id="23" creationId="{9B8558EB-EE03-DA72-7ADA-9E78BC401942}"/>
          </ac:spMkLst>
        </pc:spChg>
        <pc:spChg chg="add mod">
          <ac:chgData name="伊健 杜" userId="e69aded81da48593" providerId="LiveId" clId="{070857D4-42C2-4B5C-8418-F60BECEBF1CE}" dt="2022-10-12T02:53:44.705" v="2806"/>
          <ac:spMkLst>
            <pc:docMk/>
            <pc:sldMk cId="3824059746" sldId="939"/>
            <ac:spMk id="24" creationId="{4B270257-2B65-027B-B916-D1EB0075B739}"/>
          </ac:spMkLst>
        </pc:spChg>
        <pc:spChg chg="add mod">
          <ac:chgData name="伊健 杜" userId="e69aded81da48593" providerId="LiveId" clId="{070857D4-42C2-4B5C-8418-F60BECEBF1CE}" dt="2022-10-12T02:54:08.922" v="2819" actId="1076"/>
          <ac:spMkLst>
            <pc:docMk/>
            <pc:sldMk cId="3824059746" sldId="939"/>
            <ac:spMk id="25" creationId="{17E91391-6009-AC68-4A70-1A57F45EFAFD}"/>
          </ac:spMkLst>
        </pc:spChg>
        <pc:spChg chg="add mod">
          <ac:chgData name="伊健 杜" userId="e69aded81da48593" providerId="LiveId" clId="{070857D4-42C2-4B5C-8418-F60BECEBF1CE}" dt="2022-10-12T02:54:14.855" v="2825"/>
          <ac:spMkLst>
            <pc:docMk/>
            <pc:sldMk cId="3824059746" sldId="939"/>
            <ac:spMk id="26" creationId="{905B4AED-92E4-410B-4840-E37BA1F5BD64}"/>
          </ac:spMkLst>
        </pc:spChg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462739648" sldId="96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565155260" sldId="96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967480453" sldId="96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442964865" sldId="96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82420684" sldId="100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006600941" sldId="100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757939391" sldId="100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613499367" sldId="100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416649296" sldId="100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773446790" sldId="100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954688551" sldId="100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67676862" sldId="101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867531106" sldId="101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215561467" sldId="101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908400257" sldId="101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813668732" sldId="101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039697868" sldId="101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713107694" sldId="101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808697721" sldId="101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901053623" sldId="101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301839056" sldId="101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517555014" sldId="102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207728581" sldId="102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409817028" sldId="102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4290051787" sldId="102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334552964" sldId="102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808310170" sldId="102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819800818" sldId="102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289450702" sldId="102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562229915" sldId="102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697889120" sldId="102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950546878" sldId="103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732600673" sldId="103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151683701" sldId="103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467245837" sldId="103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231300820" sldId="103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745226258" sldId="103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626069087" sldId="103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523344886" sldId="103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33792334" sldId="103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090323562" sldId="104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916780187" sldId="104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932326925" sldId="104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823095490" sldId="104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993074021" sldId="104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733438039" sldId="104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440979002" sldId="1046"/>
        </pc:sldMkLst>
      </pc:sldChg>
      <pc:sldChg chg="modSp add del mod">
        <pc:chgData name="伊健 杜" userId="e69aded81da48593" providerId="LiveId" clId="{070857D4-42C2-4B5C-8418-F60BECEBF1CE}" dt="2022-10-12T04:09:16.721" v="5183"/>
        <pc:sldMkLst>
          <pc:docMk/>
          <pc:sldMk cId="1358386178" sldId="1047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358386178" sldId="1047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1358386178" sldId="1047"/>
            <ac:spMk id="8" creationId="{C36E389F-A26D-6C2F-1050-9C0FF527A2A5}"/>
          </ac:spMkLst>
        </pc:spChg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43017462" sldId="1048"/>
        </pc:sldMkLst>
      </pc:sldChg>
      <pc:sldChg chg="modSp">
        <pc:chgData name="伊健 杜" userId="e69aded81da48593" providerId="LiveId" clId="{070857D4-42C2-4B5C-8418-F60BECEBF1CE}" dt="2022-10-12T02:29:19.447" v="2000"/>
        <pc:sldMkLst>
          <pc:docMk/>
          <pc:sldMk cId="3464555404" sldId="1049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3464555404" sldId="1049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070857D4-42C2-4B5C-8418-F60BECEBF1CE}" dt="2022-10-12T16:46:41.556" v="5329"/>
        <pc:sldMkLst>
          <pc:docMk/>
          <pc:sldMk cId="1626013786" sldId="1050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1626013786" sldId="1050"/>
            <ac:spMk id="4" creationId="{CD51F1A4-557D-97DD-DAE2-94D888CF547E}"/>
          </ac:spMkLst>
        </pc:spChg>
        <pc:inkChg chg="add del">
          <ac:chgData name="伊健 杜" userId="e69aded81da48593" providerId="LiveId" clId="{070857D4-42C2-4B5C-8418-F60BECEBF1CE}" dt="2022-10-12T15:41:21.873" v="5313" actId="478"/>
          <ac:inkMkLst>
            <pc:docMk/>
            <pc:sldMk cId="1626013786" sldId="1050"/>
            <ac:inkMk id="3" creationId="{F4FD1774-7A58-E23E-10CC-F181D6AD9449}"/>
          </ac:inkMkLst>
        </pc:inkChg>
        <pc:inkChg chg="add">
          <ac:chgData name="伊健 杜" userId="e69aded81da48593" providerId="LiveId" clId="{070857D4-42C2-4B5C-8418-F60BECEBF1CE}" dt="2022-10-12T16:46:41.556" v="5329"/>
          <ac:inkMkLst>
            <pc:docMk/>
            <pc:sldMk cId="1626013786" sldId="1050"/>
            <ac:inkMk id="5" creationId="{123D9FC0-2A8C-C670-57B4-1F86EDF7BDD0}"/>
          </ac:inkMkLst>
        </pc:inkChg>
      </pc:sldChg>
      <pc:sldChg chg="addSp modSp">
        <pc:chgData name="伊健 杜" userId="e69aded81da48593" providerId="LiveId" clId="{070857D4-42C2-4B5C-8418-F60BECEBF1CE}" dt="2022-10-12T16:46:41.556" v="5329"/>
        <pc:sldMkLst>
          <pc:docMk/>
          <pc:sldMk cId="2173881048" sldId="1051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173881048" sldId="1051"/>
            <ac:spMk id="2" creationId="{D180EAD9-9F1C-6645-53A0-E339E9644EB7}"/>
          </ac:spMkLst>
        </pc:spChg>
        <pc:inkChg chg="add">
          <ac:chgData name="伊健 杜" userId="e69aded81da48593" providerId="LiveId" clId="{070857D4-42C2-4B5C-8418-F60BECEBF1CE}" dt="2022-10-12T16:46:41.556" v="5329"/>
          <ac:inkMkLst>
            <pc:docMk/>
            <pc:sldMk cId="2173881048" sldId="1051"/>
            <ac:inkMk id="3" creationId="{4FD00E35-BCF6-350A-CDC3-A9815C261094}"/>
          </ac:inkMkLst>
        </pc:inkChg>
      </pc:sldChg>
      <pc:sldChg chg="modSp mod">
        <pc:chgData name="伊健 杜" userId="e69aded81da48593" providerId="LiveId" clId="{070857D4-42C2-4B5C-8418-F60BECEBF1CE}" dt="2022-10-12T06:45:04.365" v="5284"/>
        <pc:sldMkLst>
          <pc:docMk/>
          <pc:sldMk cId="908993150" sldId="1052"/>
        </pc:sldMkLst>
        <pc:spChg chg="mod">
          <ac:chgData name="伊健 杜" userId="e69aded81da48593" providerId="LiveId" clId="{070857D4-42C2-4B5C-8418-F60BECEBF1CE}" dt="2022-10-12T06:45:04.365" v="5284"/>
          <ac:spMkLst>
            <pc:docMk/>
            <pc:sldMk cId="908993150" sldId="1052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908993150" sldId="1052"/>
            <ac:spMk id="4" creationId="{CD51F1A4-557D-97DD-DAE2-94D888CF547E}"/>
          </ac:spMkLst>
        </pc:spChg>
      </pc:sldChg>
      <pc:sldChg chg="addSp delSp modSp del mod">
        <pc:chgData name="伊健 杜" userId="e69aded81da48593" providerId="LiveId" clId="{070857D4-42C2-4B5C-8418-F60BECEBF1CE}" dt="2022-10-18T03:11:16.731" v="5331" actId="47"/>
        <pc:sldMkLst>
          <pc:docMk/>
          <pc:sldMk cId="1014162840" sldId="1054"/>
        </pc:sldMkLst>
        <pc:spChg chg="del">
          <ac:chgData name="伊健 杜" userId="e69aded81da48593" providerId="LiveId" clId="{070857D4-42C2-4B5C-8418-F60BECEBF1CE}" dt="2022-10-12T05:22:15.137" v="5185" actId="478"/>
          <ac:spMkLst>
            <pc:docMk/>
            <pc:sldMk cId="1014162840" sldId="1054"/>
            <ac:spMk id="2" creationId="{B7961D90-C053-A321-77F9-6D77673B92CE}"/>
          </ac:spMkLst>
        </pc:spChg>
        <pc:spChg chg="del">
          <ac:chgData name="伊健 杜" userId="e69aded81da48593" providerId="LiveId" clId="{070857D4-42C2-4B5C-8418-F60BECEBF1CE}" dt="2022-10-12T05:22:15.137" v="5185" actId="478"/>
          <ac:spMkLst>
            <pc:docMk/>
            <pc:sldMk cId="1014162840" sldId="1054"/>
            <ac:spMk id="3" creationId="{76F46AC4-0596-B51C-D495-86F1F30A487B}"/>
          </ac:spMkLst>
        </pc:spChg>
        <pc:spChg chg="add mod">
          <ac:chgData name="伊健 杜" userId="e69aded81da48593" providerId="LiveId" clId="{070857D4-42C2-4B5C-8418-F60BECEBF1CE}" dt="2022-10-12T05:24:08.548" v="5215" actId="20577"/>
          <ac:spMkLst>
            <pc:docMk/>
            <pc:sldMk cId="1014162840" sldId="1054"/>
            <ac:spMk id="4" creationId="{8EA222CB-462E-9A0E-7F71-543A3A735C51}"/>
          </ac:spMkLst>
        </pc:spChg>
        <pc:picChg chg="add mod">
          <ac:chgData name="伊健 杜" userId="e69aded81da48593" providerId="LiveId" clId="{070857D4-42C2-4B5C-8418-F60BECEBF1CE}" dt="2022-10-12T05:22:19.109" v="5188" actId="1076"/>
          <ac:picMkLst>
            <pc:docMk/>
            <pc:sldMk cId="1014162840" sldId="1054"/>
            <ac:picMk id="1026" creationId="{FF7F70B9-5B1F-56BD-0EF9-976F7ABC9D0E}"/>
          </ac:picMkLst>
        </pc:pic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220748793" sldId="1055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20748793" sldId="1055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1T23:53:16.402" v="12"/>
          <ac:spMkLst>
            <pc:docMk/>
            <pc:sldMk cId="220748793" sldId="1055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20748793" sldId="1055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1T23:53:38.980" v="84" actId="478"/>
          <ac:picMkLst>
            <pc:docMk/>
            <pc:sldMk cId="220748793" sldId="1055"/>
            <ac:picMk id="5" creationId="{C11648FC-F484-D0E8-F9F0-9AD9D80B530F}"/>
          </ac:picMkLst>
        </pc:picChg>
        <pc:picChg chg="del">
          <ac:chgData name="伊健 杜" userId="e69aded81da48593" providerId="LiveId" clId="{070857D4-42C2-4B5C-8418-F60BECEBF1CE}" dt="2022-10-11T23:53:38.980" v="84" actId="478"/>
          <ac:picMkLst>
            <pc:docMk/>
            <pc:sldMk cId="220748793" sldId="1055"/>
            <ac:picMk id="6" creationId="{62E280B4-49A4-3A9B-2548-FC7178D4B567}"/>
          </ac:picMkLst>
        </pc:picChg>
        <pc:picChg chg="add del mod">
          <ac:chgData name="伊健 杜" userId="e69aded81da48593" providerId="LiveId" clId="{070857D4-42C2-4B5C-8418-F60BECEBF1CE}" dt="2022-10-11T23:53:36.502" v="83" actId="478"/>
          <ac:picMkLst>
            <pc:docMk/>
            <pc:sldMk cId="220748793" sldId="1055"/>
            <ac:picMk id="7" creationId="{A1503CD9-CA1E-DBC5-D6A2-B19D61D9349E}"/>
          </ac:picMkLst>
        </pc:picChg>
        <pc:picChg chg="add del mod">
          <ac:chgData name="伊健 杜" userId="e69aded81da48593" providerId="LiveId" clId="{070857D4-42C2-4B5C-8418-F60BECEBF1CE}" dt="2022-10-11T23:53:36.502" v="83" actId="478"/>
          <ac:picMkLst>
            <pc:docMk/>
            <pc:sldMk cId="220748793" sldId="1055"/>
            <ac:picMk id="8" creationId="{B9D6EB78-F352-3E3C-273D-984B41AC0DE6}"/>
          </ac:picMkLst>
        </pc:picChg>
        <pc:picChg chg="add mod">
          <ac:chgData name="伊健 杜" userId="e69aded81da48593" providerId="LiveId" clId="{070857D4-42C2-4B5C-8418-F60BECEBF1CE}" dt="2022-10-12T00:12:08.870" v="368" actId="1076"/>
          <ac:picMkLst>
            <pc:docMk/>
            <pc:sldMk cId="220748793" sldId="1055"/>
            <ac:picMk id="9" creationId="{8CB8B3F9-F5CE-5F8F-B99E-187624949F30}"/>
          </ac:picMkLst>
        </pc:picChg>
        <pc:picChg chg="del">
          <ac:chgData name="伊健 杜" userId="e69aded81da48593" providerId="LiveId" clId="{070857D4-42C2-4B5C-8418-F60BECEBF1CE}" dt="2022-10-11T23:53:36.502" v="83" actId="478"/>
          <ac:picMkLst>
            <pc:docMk/>
            <pc:sldMk cId="220748793" sldId="1055"/>
            <ac:picMk id="1026" creationId="{1106E4E0-703B-6207-FC06-E3877927E614}"/>
          </ac:picMkLst>
        </pc:picChg>
      </pc:sldChg>
      <pc:sldChg chg="addSp delSp modSp add mod ord delAnim">
        <pc:chgData name="伊健 杜" userId="e69aded81da48593" providerId="LiveId" clId="{070857D4-42C2-4B5C-8418-F60BECEBF1CE}" dt="2022-10-12T07:35:55.984" v="5293"/>
        <pc:sldMkLst>
          <pc:docMk/>
          <pc:sldMk cId="2963607389" sldId="1056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963607389" sldId="1056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1T23:55:38.461" v="89" actId="478"/>
          <ac:spMkLst>
            <pc:docMk/>
            <pc:sldMk cId="2963607389" sldId="1056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963607389" sldId="1056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11:02.504" v="253" actId="478"/>
          <ac:picMkLst>
            <pc:docMk/>
            <pc:sldMk cId="2963607389" sldId="1056"/>
            <ac:picMk id="9" creationId="{8CB8B3F9-F5CE-5F8F-B99E-187624949F30}"/>
          </ac:picMkLst>
        </pc:picChg>
        <pc:picChg chg="add mod">
          <ac:chgData name="伊健 杜" userId="e69aded81da48593" providerId="LiveId" clId="{070857D4-42C2-4B5C-8418-F60BECEBF1CE}" dt="2022-10-12T00:22:55.353" v="725" actId="1076"/>
          <ac:picMkLst>
            <pc:docMk/>
            <pc:sldMk cId="2963607389" sldId="1056"/>
            <ac:picMk id="7170" creationId="{2418B4E5-1A3C-BC85-22FF-06CD8A8FC3F0}"/>
          </ac:picMkLst>
        </pc:pic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586126631" sldId="1057"/>
        </pc:sldMkLst>
        <pc:spChg chg="del mod">
          <ac:chgData name="伊健 杜" userId="e69aded81da48593" providerId="LiveId" clId="{070857D4-42C2-4B5C-8418-F60BECEBF1CE}" dt="2022-10-12T00:11:46.567" v="366" actId="478"/>
          <ac:spMkLst>
            <pc:docMk/>
            <pc:sldMk cId="586126631" sldId="1057"/>
            <ac:spMk id="2" creationId="{10304424-DB4A-36E7-9E0D-D32A5DD0F26C}"/>
          </ac:spMkLst>
        </pc:spChg>
        <pc:spChg chg="add del mod">
          <ac:chgData name="伊健 杜" userId="e69aded81da48593" providerId="LiveId" clId="{070857D4-42C2-4B5C-8418-F60BECEBF1CE}" dt="2022-10-12T00:08:31.571" v="172" actId="478"/>
          <ac:spMkLst>
            <pc:docMk/>
            <pc:sldMk cId="586126631" sldId="1057"/>
            <ac:spMk id="3" creationId="{040B8814-10E1-43F5-1335-4A5D2421C989}"/>
          </ac:spMkLst>
        </pc:spChg>
        <pc:spChg chg="del">
          <ac:chgData name="伊健 杜" userId="e69aded81da48593" providerId="LiveId" clId="{070857D4-42C2-4B5C-8418-F60BECEBF1CE}" dt="2022-10-12T00:08:18.510" v="168" actId="478"/>
          <ac:spMkLst>
            <pc:docMk/>
            <pc:sldMk cId="586126631" sldId="1057"/>
            <ac:spMk id="4" creationId="{CD51F1A4-557D-97DD-DAE2-94D888CF547E}"/>
          </ac:spMkLst>
        </pc:spChg>
        <pc:spChg chg="add mod ord">
          <ac:chgData name="伊健 杜" userId="e69aded81da48593" providerId="LiveId" clId="{070857D4-42C2-4B5C-8418-F60BECEBF1CE}" dt="2022-10-12T00:09:31.805" v="198" actId="1076"/>
          <ac:spMkLst>
            <pc:docMk/>
            <pc:sldMk cId="586126631" sldId="1057"/>
            <ac:spMk id="5" creationId="{865471C0-551B-B31C-8B3D-DA51D0E13422}"/>
          </ac:spMkLst>
        </pc:spChg>
        <pc:spChg chg="add mod">
          <ac:chgData name="伊健 杜" userId="e69aded81da48593" providerId="LiveId" clId="{070857D4-42C2-4B5C-8418-F60BECEBF1CE}" dt="2022-10-12T00:09:31.805" v="198" actId="1076"/>
          <ac:spMkLst>
            <pc:docMk/>
            <pc:sldMk cId="586126631" sldId="1057"/>
            <ac:spMk id="6" creationId="{291F3BD6-5C01-9BAF-56AB-C4FE4B69AA77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586126631" sldId="1057"/>
            <ac:spMk id="7" creationId="{BBAE50CC-AD13-4377-BC0B-1514C214DE0A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586126631" sldId="1057"/>
            <ac:spMk id="8" creationId="{B5C819CB-4FA5-548D-0AA2-CE40377372CF}"/>
          </ac:spMkLst>
        </pc:spChg>
        <pc:spChg chg="add del mod">
          <ac:chgData name="伊健 杜" userId="e69aded81da48593" providerId="LiveId" clId="{070857D4-42C2-4B5C-8418-F60BECEBF1CE}" dt="2022-10-12T00:11:48.499" v="367" actId="478"/>
          <ac:spMkLst>
            <pc:docMk/>
            <pc:sldMk cId="586126631" sldId="1057"/>
            <ac:spMk id="11" creationId="{A26DEEA6-DC57-B373-08DF-DAC3FC1EC902}"/>
          </ac:spMkLst>
        </pc:spChg>
        <pc:picChg chg="del">
          <ac:chgData name="伊健 杜" userId="e69aded81da48593" providerId="LiveId" clId="{070857D4-42C2-4B5C-8418-F60BECEBF1CE}" dt="2022-10-12T00:08:18.510" v="168" actId="478"/>
          <ac:picMkLst>
            <pc:docMk/>
            <pc:sldMk cId="586126631" sldId="1057"/>
            <ac:picMk id="9" creationId="{8CB8B3F9-F5CE-5F8F-B99E-187624949F30}"/>
          </ac:picMkLst>
        </pc:picChg>
      </pc:sldChg>
      <pc:sldChg chg="addSp delSp modSp add mod ord">
        <pc:chgData name="伊健 杜" userId="e69aded81da48593" providerId="LiveId" clId="{070857D4-42C2-4B5C-8418-F60BECEBF1CE}" dt="2022-10-12T02:29:19.447" v="2000"/>
        <pc:sldMkLst>
          <pc:docMk/>
          <pc:sldMk cId="3512884570" sldId="1058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3512884570" sldId="1058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512884570" sldId="1058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10:33.713" v="251" actId="478"/>
          <ac:picMkLst>
            <pc:docMk/>
            <pc:sldMk cId="3512884570" sldId="1058"/>
            <ac:picMk id="9" creationId="{8CB8B3F9-F5CE-5F8F-B99E-187624949F30}"/>
          </ac:picMkLst>
        </pc:picChg>
        <pc:picChg chg="add mod">
          <ac:chgData name="伊健 杜" userId="e69aded81da48593" providerId="LiveId" clId="{070857D4-42C2-4B5C-8418-F60BECEBF1CE}" dt="2022-10-12T00:23:11.345" v="727" actId="1076"/>
          <ac:picMkLst>
            <pc:docMk/>
            <pc:sldMk cId="3512884570" sldId="1058"/>
            <ac:picMk id="5122" creationId="{A96E717D-CE60-5859-8313-0E87FA60D40F}"/>
          </ac:picMkLst>
        </pc:pic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112783076" sldId="1059"/>
        </pc:sldMkLst>
        <pc:spChg chg="del">
          <ac:chgData name="伊健 杜" userId="e69aded81da48593" providerId="LiveId" clId="{070857D4-42C2-4B5C-8418-F60BECEBF1CE}" dt="2022-10-12T00:12:17.827" v="369" actId="478"/>
          <ac:spMkLst>
            <pc:docMk/>
            <pc:sldMk cId="112783076" sldId="105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112783076" sldId="1059"/>
            <ac:spMk id="4" creationId="{CD51F1A4-557D-97DD-DAE2-94D888CF547E}"/>
          </ac:spMkLst>
        </pc:spChg>
        <pc:spChg chg="add del mod">
          <ac:chgData name="伊健 杜" userId="e69aded81da48593" providerId="LiveId" clId="{070857D4-42C2-4B5C-8418-F60BECEBF1CE}" dt="2022-10-12T00:12:19.523" v="370" actId="478"/>
          <ac:spMkLst>
            <pc:docMk/>
            <pc:sldMk cId="112783076" sldId="1059"/>
            <ac:spMk id="5" creationId="{C5491860-0169-A741-60EA-34B644D6DFF3}"/>
          </ac:spMkLst>
        </pc:spChg>
      </pc:sldChg>
      <pc:sldChg chg="modSp add mod">
        <pc:chgData name="伊健 杜" userId="e69aded81da48593" providerId="LiveId" clId="{070857D4-42C2-4B5C-8418-F60BECEBF1CE}" dt="2022-10-12T02:29:19.447" v="2000"/>
        <pc:sldMkLst>
          <pc:docMk/>
          <pc:sldMk cId="2082712593" sldId="1060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082712593" sldId="1060"/>
            <ac:spMk id="4" creationId="{CD51F1A4-557D-97DD-DAE2-94D888CF547E}"/>
          </ac:spMkLst>
        </pc:spChg>
      </pc:sldChg>
      <pc:sldChg chg="addSp delSp modSp new mod modAnim">
        <pc:chgData name="伊健 杜" userId="e69aded81da48593" providerId="LiveId" clId="{070857D4-42C2-4B5C-8418-F60BECEBF1CE}" dt="2022-10-12T02:29:19.447" v="2000"/>
        <pc:sldMkLst>
          <pc:docMk/>
          <pc:sldMk cId="2659696134" sldId="1061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070857D4-42C2-4B5C-8418-F60BECEBF1CE}" dt="2022-10-12T00:13:24.197" v="465" actId="478"/>
          <ac:spMkLst>
            <pc:docMk/>
            <pc:sldMk cId="2659696134" sldId="1061"/>
            <ac:spMk id="3" creationId="{92A00292-A585-AC88-9BD2-3972233E6AD9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659696134" sldId="1061"/>
            <ac:spMk id="4" creationId="{879D9DCB-5FEB-D242-CAFE-8A06E8BC31DE}"/>
          </ac:spMkLst>
        </pc:spChg>
        <pc:spChg chg="add mod">
          <ac:chgData name="伊健 杜" userId="e69aded81da48593" providerId="LiveId" clId="{070857D4-42C2-4B5C-8418-F60BECEBF1CE}" dt="2022-10-12T00:19:39.217" v="645" actId="1076"/>
          <ac:spMkLst>
            <pc:docMk/>
            <pc:sldMk cId="2659696134" sldId="1061"/>
            <ac:spMk id="5" creationId="{C5B695F5-AA63-3D45-7B48-689E688B5B9D}"/>
          </ac:spMkLst>
        </pc:spChg>
        <pc:picChg chg="add mod">
          <ac:chgData name="伊健 杜" userId="e69aded81da48593" providerId="LiveId" clId="{070857D4-42C2-4B5C-8418-F60BECEBF1CE}" dt="2022-10-12T00:14:26.535" v="556" actId="1076"/>
          <ac:picMkLst>
            <pc:docMk/>
            <pc:sldMk cId="2659696134" sldId="1061"/>
            <ac:picMk id="2050" creationId="{026A75F3-FC79-A044-8C00-AF143AB2D40C}"/>
          </ac:picMkLst>
        </pc:picChg>
      </pc:sldChg>
      <pc:sldChg chg="addSp delSp modSp add mod modAnim">
        <pc:chgData name="伊健 杜" userId="e69aded81da48593" providerId="LiveId" clId="{070857D4-42C2-4B5C-8418-F60BECEBF1CE}" dt="2022-10-12T02:29:19.447" v="2000"/>
        <pc:sldMkLst>
          <pc:docMk/>
          <pc:sldMk cId="4213634241" sldId="1062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4213634241" sldId="1062"/>
            <ac:spMk id="2" creationId="{6F93F21B-C3AA-6A62-199F-0AB2B99E3F2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4213634241" sldId="1062"/>
            <ac:spMk id="4" creationId="{879D9DCB-5FEB-D242-CAFE-8A06E8BC31DE}"/>
          </ac:spMkLst>
        </pc:spChg>
        <pc:spChg chg="add mod">
          <ac:chgData name="伊健 杜" userId="e69aded81da48593" providerId="LiveId" clId="{070857D4-42C2-4B5C-8418-F60BECEBF1CE}" dt="2022-10-12T00:19:35.296" v="644" actId="1076"/>
          <ac:spMkLst>
            <pc:docMk/>
            <pc:sldMk cId="4213634241" sldId="1062"/>
            <ac:spMk id="6" creationId="{FE64A159-9E9A-063C-6CA1-EB9647E25E62}"/>
          </ac:spMkLst>
        </pc:spChg>
        <pc:picChg chg="add mod">
          <ac:chgData name="伊健 杜" userId="e69aded81da48593" providerId="LiveId" clId="{070857D4-42C2-4B5C-8418-F60BECEBF1CE}" dt="2022-10-12T00:17:30.954" v="633" actId="1076"/>
          <ac:picMkLst>
            <pc:docMk/>
            <pc:sldMk cId="4213634241" sldId="1062"/>
            <ac:picMk id="5" creationId="{17D69917-4E46-88A2-5B83-B997C3FC5A1D}"/>
          </ac:picMkLst>
        </pc:picChg>
        <pc:picChg chg="del">
          <ac:chgData name="伊健 杜" userId="e69aded81da48593" providerId="LiveId" clId="{070857D4-42C2-4B5C-8418-F60BECEBF1CE}" dt="2022-10-12T00:14:36.220" v="568" actId="478"/>
          <ac:picMkLst>
            <pc:docMk/>
            <pc:sldMk cId="4213634241" sldId="1062"/>
            <ac:picMk id="2050" creationId="{026A75F3-FC79-A044-8C00-AF143AB2D40C}"/>
          </ac:picMkLst>
        </pc:picChg>
        <pc:picChg chg="add mod">
          <ac:chgData name="伊健 杜" userId="e69aded81da48593" providerId="LiveId" clId="{070857D4-42C2-4B5C-8418-F60BECEBF1CE}" dt="2022-10-12T00:15:27.391" v="627" actId="1076"/>
          <ac:picMkLst>
            <pc:docMk/>
            <pc:sldMk cId="4213634241" sldId="1062"/>
            <ac:picMk id="8194" creationId="{A71D7863-4B11-D2E9-3CC9-AAD0349AA24E}"/>
          </ac:picMkLst>
        </pc:picChg>
      </pc:sldChg>
      <pc:sldChg chg="addSp delSp modSp new mod modAnim">
        <pc:chgData name="伊健 杜" userId="e69aded81da48593" providerId="LiveId" clId="{070857D4-42C2-4B5C-8418-F60BECEBF1CE}" dt="2022-10-12T02:29:19.447" v="2000"/>
        <pc:sldMkLst>
          <pc:docMk/>
          <pc:sldMk cId="219116573" sldId="1063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070857D4-42C2-4B5C-8418-F60BECEBF1CE}" dt="2022-10-12T00:20:47.620" v="647" actId="478"/>
          <ac:spMkLst>
            <pc:docMk/>
            <pc:sldMk cId="219116573" sldId="1063"/>
            <ac:spMk id="3" creationId="{DC5E0DB2-7DF6-D6A8-1BC2-0DB6C75C6575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19116573" sldId="1063"/>
            <ac:spMk id="4" creationId="{F803158A-5BC6-CD4D-F54F-32355FFFFB9B}"/>
          </ac:spMkLst>
        </pc:spChg>
        <pc:spChg chg="add mod">
          <ac:chgData name="伊健 杜" userId="e69aded81da48593" providerId="LiveId" clId="{070857D4-42C2-4B5C-8418-F60BECEBF1CE}" dt="2022-10-12T00:21:19.315" v="700" actId="1076"/>
          <ac:spMkLst>
            <pc:docMk/>
            <pc:sldMk cId="219116573" sldId="1063"/>
            <ac:spMk id="5" creationId="{46870E19-3BFB-3706-5AF8-55A885CC2CAE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19116573" sldId="1063"/>
            <ac:spMk id="6" creationId="{3F9C341B-C6BD-E444-7367-AADC65221F7D}"/>
          </ac:spMkLst>
        </pc:spChg>
        <pc:spChg chg="add mod">
          <ac:chgData name="伊健 杜" userId="e69aded81da48593" providerId="LiveId" clId="{070857D4-42C2-4B5C-8418-F60BECEBF1CE}" dt="2022-10-12T00:21:26.878" v="702" actId="1076"/>
          <ac:spMkLst>
            <pc:docMk/>
            <pc:sldMk cId="219116573" sldId="1063"/>
            <ac:spMk id="7" creationId="{0D7F4586-B7E0-FE06-5EDB-B90CE44C2E40}"/>
          </ac:spMkLst>
        </pc:spChg>
        <pc:spChg chg="add mod">
          <ac:chgData name="伊健 杜" userId="e69aded81da48593" providerId="LiveId" clId="{070857D4-42C2-4B5C-8418-F60BECEBF1CE}" dt="2022-10-12T00:21:34.866" v="709"/>
          <ac:spMkLst>
            <pc:docMk/>
            <pc:sldMk cId="219116573" sldId="1063"/>
            <ac:spMk id="8" creationId="{57C91189-365D-7388-97B5-A6C629EEBC4B}"/>
          </ac:spMkLst>
        </pc:spChg>
        <pc:spChg chg="add mod">
          <ac:chgData name="伊健 杜" userId="e69aded81da48593" providerId="LiveId" clId="{070857D4-42C2-4B5C-8418-F60BECEBF1CE}" dt="2022-10-12T00:22:14.197" v="722" actId="1076"/>
          <ac:spMkLst>
            <pc:docMk/>
            <pc:sldMk cId="219116573" sldId="1063"/>
            <ac:spMk id="9" creationId="{A8934EFA-8F6F-8CDC-2B40-C369124792E4}"/>
          </ac:spMkLst>
        </pc:spChg>
        <pc:spChg chg="add mod">
          <ac:chgData name="伊健 杜" userId="e69aded81da48593" providerId="LiveId" clId="{070857D4-42C2-4B5C-8418-F60BECEBF1CE}" dt="2022-10-12T00:22:14.197" v="722" actId="1076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2237539296" sldId="1064"/>
        </pc:sldMkLst>
        <pc:spChg chg="mod">
          <ac:chgData name="伊健 杜" userId="e69aded81da48593" providerId="LiveId" clId="{070857D4-42C2-4B5C-8418-F60BECEBF1CE}" dt="2022-10-12T00:32:46.438" v="749"/>
          <ac:spMkLst>
            <pc:docMk/>
            <pc:sldMk cId="2237539296" sldId="1064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0:35:47.251" v="751" actId="1076"/>
          <ac:spMkLst>
            <pc:docMk/>
            <pc:sldMk cId="2237539296" sldId="1064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237539296" sldId="1064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41:50.112" v="752" actId="478"/>
          <ac:picMkLst>
            <pc:docMk/>
            <pc:sldMk cId="2237539296" sldId="1064"/>
            <ac:picMk id="9" creationId="{8CB8B3F9-F5CE-5F8F-B99E-187624949F30}"/>
          </ac:picMkLst>
        </pc:picChg>
        <pc:picChg chg="add mod">
          <ac:chgData name="伊健 杜" userId="e69aded81da48593" providerId="LiveId" clId="{070857D4-42C2-4B5C-8418-F60BECEBF1CE}" dt="2022-10-12T00:47:08.355" v="865" actId="1076"/>
          <ac:picMkLst>
            <pc:docMk/>
            <pc:sldMk cId="2237539296" sldId="1064"/>
            <ac:picMk id="10242" creationId="{86EE9CA2-08B5-0B51-E139-FBC42033267B}"/>
          </ac:picMkLst>
        </pc:picChg>
      </pc:sldChg>
      <pc:sldChg chg="addSp delSp modSp add mod delAnim">
        <pc:chgData name="伊健 杜" userId="e69aded81da48593" providerId="LiveId" clId="{070857D4-42C2-4B5C-8418-F60BECEBF1CE}" dt="2022-10-12T02:29:19.447" v="2000"/>
        <pc:sldMkLst>
          <pc:docMk/>
          <pc:sldMk cId="3627100628" sldId="1065"/>
        </pc:sldMkLst>
        <pc:spChg chg="del">
          <ac:chgData name="伊健 杜" userId="e69aded81da48593" providerId="LiveId" clId="{070857D4-42C2-4B5C-8418-F60BECEBF1CE}" dt="2022-10-12T00:51:56.427" v="986" actId="478"/>
          <ac:spMkLst>
            <pc:docMk/>
            <pc:sldMk cId="3627100628" sldId="1065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627100628" sldId="1065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47:31.920" v="889" actId="478"/>
          <ac:picMkLst>
            <pc:docMk/>
            <pc:sldMk cId="3627100628" sldId="1065"/>
            <ac:picMk id="10242" creationId="{86EE9CA2-08B5-0B51-E139-FBC42033267B}"/>
          </ac:picMkLst>
        </pc:picChg>
        <pc:picChg chg="add mod">
          <ac:chgData name="伊健 杜" userId="e69aded81da48593" providerId="LiveId" clId="{070857D4-42C2-4B5C-8418-F60BECEBF1CE}" dt="2022-10-12T00:49:24.985" v="972" actId="1076"/>
          <ac:picMkLst>
            <pc:docMk/>
            <pc:sldMk cId="3627100628" sldId="1065"/>
            <ac:picMk id="11266" creationId="{4CA88BB6-23D2-840C-DDBD-37081DBEE74E}"/>
          </ac:picMkLst>
        </pc:picChg>
        <pc:picChg chg="add mod">
          <ac:chgData name="伊健 杜" userId="e69aded81da48593" providerId="LiveId" clId="{070857D4-42C2-4B5C-8418-F60BECEBF1CE}" dt="2022-10-12T00:49:47.576" v="979" actId="1076"/>
          <ac:picMkLst>
            <pc:docMk/>
            <pc:sldMk cId="3627100628" sldId="1065"/>
            <ac:picMk id="11268" creationId="{E3E32D2E-695D-31A2-A22B-4C90852FF1EE}"/>
          </ac:picMkLst>
        </pc:picChg>
        <pc:picChg chg="add mod">
          <ac:chgData name="伊健 杜" userId="e69aded81da48593" providerId="LiveId" clId="{070857D4-42C2-4B5C-8418-F60BECEBF1CE}" dt="2022-10-12T00:50:08.676" v="985" actId="1076"/>
          <ac:picMkLst>
            <pc:docMk/>
            <pc:sldMk cId="3627100628" sldId="1065"/>
            <ac:picMk id="11270" creationId="{7BAA4AC8-8424-9D8C-33B7-017C4328912C}"/>
          </ac:picMkLst>
        </pc:picChg>
      </pc:sldChg>
      <pc:sldChg chg="addSp delSp modSp add mod">
        <pc:chgData name="伊健 杜" userId="e69aded81da48593" providerId="LiveId" clId="{070857D4-42C2-4B5C-8418-F60BECEBF1CE}" dt="2022-10-12T04:09:49.423" v="5184"/>
        <pc:sldMkLst>
          <pc:docMk/>
          <pc:sldMk cId="709820133" sldId="1066"/>
        </pc:sldMkLst>
        <pc:spChg chg="del mod">
          <ac:chgData name="伊健 杜" userId="e69aded81da48593" providerId="LiveId" clId="{070857D4-42C2-4B5C-8418-F60BECEBF1CE}" dt="2022-10-12T00:54:50.548" v="1106" actId="478"/>
          <ac:spMkLst>
            <pc:docMk/>
            <pc:sldMk cId="709820133" sldId="1066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49.423" v="5184"/>
          <ac:spMkLst>
            <pc:docMk/>
            <pc:sldMk cId="709820133" sldId="1066"/>
            <ac:spMk id="4" creationId="{CD51F1A4-557D-97DD-DAE2-94D888CF547E}"/>
          </ac:spMkLst>
        </pc:spChg>
        <pc:spChg chg="add del mod">
          <ac:chgData name="伊健 杜" userId="e69aded81da48593" providerId="LiveId" clId="{070857D4-42C2-4B5C-8418-F60BECEBF1CE}" dt="2022-10-12T00:54:52.617" v="1107" actId="478"/>
          <ac:spMkLst>
            <pc:docMk/>
            <pc:sldMk cId="709820133" sldId="1066"/>
            <ac:spMk id="5" creationId="{BE6AC97B-60CD-FBDF-45F8-9CF605049430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709820133" sldId="1066"/>
            <ac:spMk id="6" creationId="{2884F4F3-43A2-EAB6-8C71-01467AA09395}"/>
          </ac:spMkLst>
        </pc:spChg>
        <pc:spChg chg="add mod">
          <ac:chgData name="伊健 杜" userId="e69aded81da48593" providerId="LiveId" clId="{070857D4-42C2-4B5C-8418-F60BECEBF1CE}" dt="2022-10-12T01:26:49.053" v="1168" actId="1076"/>
          <ac:spMkLst>
            <pc:docMk/>
            <pc:sldMk cId="709820133" sldId="1066"/>
            <ac:spMk id="7" creationId="{C979C49B-C666-9D53-D47B-D07DB5486E07}"/>
          </ac:spMkLst>
        </pc:spChg>
        <pc:spChg chg="add del mod">
          <ac:chgData name="伊健 杜" userId="e69aded81da48593" providerId="LiveId" clId="{070857D4-42C2-4B5C-8418-F60BECEBF1CE}" dt="2022-10-12T01:25:13.356" v="1162" actId="478"/>
          <ac:spMkLst>
            <pc:docMk/>
            <pc:sldMk cId="709820133" sldId="1066"/>
            <ac:spMk id="8" creationId="{800F1DA2-87BE-CB52-1962-622D74B7A576}"/>
          </ac:spMkLst>
        </pc:spChg>
        <pc:picChg chg="del mod">
          <ac:chgData name="伊健 杜" userId="e69aded81da48593" providerId="LiveId" clId="{070857D4-42C2-4B5C-8418-F60BECEBF1CE}" dt="2022-10-12T00:52:01.128" v="989" actId="478"/>
          <ac:picMkLst>
            <pc:docMk/>
            <pc:sldMk cId="709820133" sldId="1066"/>
            <ac:picMk id="11266" creationId="{4CA88BB6-23D2-840C-DDBD-37081DBEE74E}"/>
          </ac:picMkLst>
        </pc:picChg>
        <pc:picChg chg="del mod">
          <ac:chgData name="伊健 杜" userId="e69aded81da48593" providerId="LiveId" clId="{070857D4-42C2-4B5C-8418-F60BECEBF1CE}" dt="2022-10-12T00:52:01.128" v="989" actId="478"/>
          <ac:picMkLst>
            <pc:docMk/>
            <pc:sldMk cId="709820133" sldId="1066"/>
            <ac:picMk id="11268" creationId="{E3E32D2E-695D-31A2-A22B-4C90852FF1EE}"/>
          </ac:picMkLst>
        </pc:picChg>
        <pc:picChg chg="del mod">
          <ac:chgData name="伊健 杜" userId="e69aded81da48593" providerId="LiveId" clId="{070857D4-42C2-4B5C-8418-F60BECEBF1CE}" dt="2022-10-12T00:52:01.128" v="989" actId="478"/>
          <ac:picMkLst>
            <pc:docMk/>
            <pc:sldMk cId="709820133" sldId="1066"/>
            <ac:picMk id="11270" creationId="{7BAA4AC8-8424-9D8C-33B7-017C4328912C}"/>
          </ac:picMkLst>
        </pc:picChg>
        <pc:picChg chg="add mod">
          <ac:chgData name="伊健 杜" userId="e69aded81da48593" providerId="LiveId" clId="{070857D4-42C2-4B5C-8418-F60BECEBF1CE}" dt="2022-10-12T01:20:24.159" v="1134" actId="1076"/>
          <ac:picMkLst>
            <pc:docMk/>
            <pc:sldMk cId="709820133" sldId="1066"/>
            <ac:picMk id="12290" creationId="{2C868E31-3F9D-B561-D725-C0BFF1C0632A}"/>
          </ac:picMkLst>
        </pc:picChg>
        <pc:picChg chg="add mod">
          <ac:chgData name="伊健 杜" userId="e69aded81da48593" providerId="LiveId" clId="{070857D4-42C2-4B5C-8418-F60BECEBF1CE}" dt="2022-10-12T01:24:34.902" v="1147" actId="1076"/>
          <ac:picMkLst>
            <pc:docMk/>
            <pc:sldMk cId="709820133" sldId="1066"/>
            <ac:picMk id="12292" creationId="{B49AABA2-0F96-CA83-8172-4D34A20A25EC}"/>
          </ac:picMkLst>
        </pc:picChg>
        <pc:picChg chg="add mod">
          <ac:chgData name="伊健 杜" userId="e69aded81da48593" providerId="LiveId" clId="{070857D4-42C2-4B5C-8418-F60BECEBF1CE}" dt="2022-10-12T01:25:14.817" v="1163" actId="1076"/>
          <ac:picMkLst>
            <pc:docMk/>
            <pc:sldMk cId="709820133" sldId="1066"/>
            <ac:picMk id="12294" creationId="{C8DFD5E8-B5AB-178D-CC46-1F39A610B5B7}"/>
          </ac:picMkLst>
        </pc:picChg>
        <pc:picChg chg="add mod">
          <ac:chgData name="伊健 杜" userId="e69aded81da48593" providerId="LiveId" clId="{070857D4-42C2-4B5C-8418-F60BECEBF1CE}" dt="2022-10-12T01:25:16.254" v="1164" actId="1076"/>
          <ac:picMkLst>
            <pc:docMk/>
            <pc:sldMk cId="709820133" sldId="1066"/>
            <ac:picMk id="12296" creationId="{27E339DF-9883-0230-C3C4-DC00ED1EF62A}"/>
          </ac:picMkLst>
        </pc:picChg>
        <pc:picChg chg="add mod">
          <ac:chgData name="伊健 杜" userId="e69aded81da48593" providerId="LiveId" clId="{070857D4-42C2-4B5C-8418-F60BECEBF1CE}" dt="2022-10-12T01:25:17.997" v="1165" actId="1076"/>
          <ac:picMkLst>
            <pc:docMk/>
            <pc:sldMk cId="709820133" sldId="1066"/>
            <ac:picMk id="12298" creationId="{0908BA53-08FC-83EE-A0C6-E945AEBBD1F6}"/>
          </ac:picMkLst>
        </pc:picChg>
      </pc:sldChg>
      <pc:sldChg chg="addSp delSp modSp add mod ord">
        <pc:chgData name="伊健 杜" userId="e69aded81da48593" providerId="LiveId" clId="{070857D4-42C2-4B5C-8418-F60BECEBF1CE}" dt="2022-10-12T02:29:19.447" v="2000"/>
        <pc:sldMkLst>
          <pc:docMk/>
          <pc:sldMk cId="2838343546" sldId="1067"/>
        </pc:sldMkLst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838343546" sldId="1067"/>
            <ac:spMk id="3" creationId="{85E9FEB9-62C5-BD08-1B9D-DEA0FC93A6C9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838343546" sldId="1067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1:28:03.137" v="1256" actId="478"/>
          <ac:picMkLst>
            <pc:docMk/>
            <pc:sldMk cId="2838343546" sldId="1067"/>
            <ac:picMk id="11266" creationId="{4CA88BB6-23D2-840C-DDBD-37081DBEE74E}"/>
          </ac:picMkLst>
        </pc:picChg>
        <pc:picChg chg="del mod">
          <ac:chgData name="伊健 杜" userId="e69aded81da48593" providerId="LiveId" clId="{070857D4-42C2-4B5C-8418-F60BECEBF1CE}" dt="2022-10-12T01:28:03.137" v="1256" actId="478"/>
          <ac:picMkLst>
            <pc:docMk/>
            <pc:sldMk cId="2838343546" sldId="1067"/>
            <ac:picMk id="11268" creationId="{E3E32D2E-695D-31A2-A22B-4C90852FF1EE}"/>
          </ac:picMkLst>
        </pc:picChg>
        <pc:picChg chg="del mod">
          <ac:chgData name="伊健 杜" userId="e69aded81da48593" providerId="LiveId" clId="{070857D4-42C2-4B5C-8418-F60BECEBF1CE}" dt="2022-10-12T01:28:03.137" v="1256" actId="478"/>
          <ac:picMkLst>
            <pc:docMk/>
            <pc:sldMk cId="2838343546" sldId="1067"/>
            <ac:picMk id="11270" creationId="{7BAA4AC8-8424-9D8C-33B7-017C4328912C}"/>
          </ac:picMkLst>
        </pc:picChg>
        <pc:picChg chg="add mod">
          <ac:chgData name="伊健 杜" userId="e69aded81da48593" providerId="LiveId" clId="{070857D4-42C2-4B5C-8418-F60BECEBF1CE}" dt="2022-10-12T01:28:47.615" v="1260" actId="1076"/>
          <ac:picMkLst>
            <pc:docMk/>
            <pc:sldMk cId="2838343546" sldId="1067"/>
            <ac:picMk id="13314" creationId="{CE3AABB7-5F9B-4B34-7CD6-12EA6B7CCB04}"/>
          </ac:picMkLst>
        </pc:picChg>
        <pc:picChg chg="add mod">
          <ac:chgData name="伊健 杜" userId="e69aded81da48593" providerId="LiveId" clId="{070857D4-42C2-4B5C-8418-F60BECEBF1CE}" dt="2022-10-12T01:29:15.126" v="1264" actId="1076"/>
          <ac:picMkLst>
            <pc:docMk/>
            <pc:sldMk cId="2838343546" sldId="1067"/>
            <ac:picMk id="13316" creationId="{7F4509B3-7E4C-5415-8B36-D6F62AC88EE3}"/>
          </ac:picMkLst>
        </pc:picChg>
      </pc:sldChg>
      <pc:sldChg chg="addSp delSp modSp add mod">
        <pc:chgData name="伊健 杜" userId="e69aded81da48593" providerId="LiveId" clId="{070857D4-42C2-4B5C-8418-F60BECEBF1CE}" dt="2022-10-12T01:34:07.540" v="1386" actId="1076"/>
        <pc:sldMkLst>
          <pc:docMk/>
          <pc:sldMk cId="2994880512" sldId="1068"/>
        </pc:sldMkLst>
        <pc:spChg chg="mod">
          <ac:chgData name="伊健 杜" userId="e69aded81da48593" providerId="LiveId" clId="{070857D4-42C2-4B5C-8418-F60BECEBF1CE}" dt="2022-10-12T01:34:05.300" v="1385" actId="208"/>
          <ac:spMkLst>
            <pc:docMk/>
            <pc:sldMk cId="2994880512" sldId="1068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1:31:36.363" v="1314" actId="1076"/>
          <ac:spMkLst>
            <pc:docMk/>
            <pc:sldMk cId="2994880512" sldId="1068"/>
            <ac:spMk id="3" creationId="{BAB82766-BDC2-26FC-C2D3-3468B609A4DA}"/>
          </ac:spMkLst>
        </pc:spChg>
        <pc:spChg chg="del">
          <ac:chgData name="伊健 杜" userId="e69aded81da48593" providerId="LiveId" clId="{070857D4-42C2-4B5C-8418-F60BECEBF1CE}" dt="2022-10-12T01:29:41.334" v="1270" actId="478"/>
          <ac:spMkLst>
            <pc:docMk/>
            <pc:sldMk cId="2994880512" sldId="1068"/>
            <ac:spMk id="4" creationId="{CD51F1A4-557D-97DD-DAE2-94D888CF547E}"/>
          </ac:spMkLst>
        </pc:spChg>
        <pc:spChg chg="add mod">
          <ac:chgData name="伊健 杜" userId="e69aded81da48593" providerId="LiveId" clId="{070857D4-42C2-4B5C-8418-F60BECEBF1CE}" dt="2022-10-12T01:32:50.875" v="1371" actId="403"/>
          <ac:spMkLst>
            <pc:docMk/>
            <pc:sldMk cId="2994880512" sldId="1068"/>
            <ac:spMk id="5" creationId="{D4819113-861B-D795-AA9D-C0BA68E127AD}"/>
          </ac:spMkLst>
        </pc:spChg>
        <pc:spChg chg="add mod">
          <ac:chgData name="伊健 杜" userId="e69aded81da48593" providerId="LiveId" clId="{070857D4-42C2-4B5C-8418-F60BECEBF1CE}" dt="2022-10-12T01:32:58.588" v="1376" actId="20577"/>
          <ac:spMkLst>
            <pc:docMk/>
            <pc:sldMk cId="2994880512" sldId="1068"/>
            <ac:spMk id="6" creationId="{B840B978-8C4F-D71F-BC10-F5F492FAD372}"/>
          </ac:spMkLst>
        </pc:spChg>
        <pc:picChg chg="del">
          <ac:chgData name="伊健 杜" userId="e69aded81da48593" providerId="LiveId" clId="{070857D4-42C2-4B5C-8418-F60BECEBF1CE}" dt="2022-10-12T01:29:41.334" v="1270" actId="478"/>
          <ac:picMkLst>
            <pc:docMk/>
            <pc:sldMk cId="2994880512" sldId="1068"/>
            <ac:picMk id="10242" creationId="{86EE9CA2-08B5-0B51-E139-FBC42033267B}"/>
          </ac:picMkLst>
        </pc:picChg>
        <pc:picChg chg="add mod">
          <ac:chgData name="伊健 杜" userId="e69aded81da48593" providerId="LiveId" clId="{070857D4-42C2-4B5C-8418-F60BECEBF1CE}" dt="2022-10-12T01:34:07.540" v="1386" actId="1076"/>
          <ac:picMkLst>
            <pc:docMk/>
            <pc:sldMk cId="2994880512" sldId="1068"/>
            <ac:picMk id="15362" creationId="{FEAA31AF-542F-8DAB-EA91-22E618471C31}"/>
          </ac:picMkLst>
        </pc:picChg>
      </pc:sldChg>
      <pc:sldChg chg="delSp modSp add del mod delAnim">
        <pc:chgData name="伊健 杜" userId="e69aded81da48593" providerId="LiveId" clId="{070857D4-42C2-4B5C-8418-F60BECEBF1CE}" dt="2022-10-12T01:34:59.807" v="1388" actId="47"/>
        <pc:sldMkLst>
          <pc:docMk/>
          <pc:sldMk cId="2075580919" sldId="1069"/>
        </pc:sldMkLst>
        <pc:spChg chg="mod">
          <ac:chgData name="伊健 杜" userId="e69aded81da48593" providerId="LiveId" clId="{070857D4-42C2-4B5C-8418-F60BECEBF1CE}" dt="2022-10-12T01:33:23.213" v="1380" actId="1076"/>
          <ac:spMkLst>
            <pc:docMk/>
            <pc:sldMk cId="2075580919" sldId="1069"/>
            <ac:spMk id="2" creationId="{10304424-DB4A-36E7-9E0D-D32A5DD0F26C}"/>
          </ac:spMkLst>
        </pc:spChg>
        <pc:spChg chg="del mod">
          <ac:chgData name="伊健 杜" userId="e69aded81da48593" providerId="LiveId" clId="{070857D4-42C2-4B5C-8418-F60BECEBF1CE}" dt="2022-10-12T01:33:20.742" v="1379" actId="478"/>
          <ac:spMkLst>
            <pc:docMk/>
            <pc:sldMk cId="2075580919" sldId="1069"/>
            <ac:spMk id="3" creationId="{BAB82766-BDC2-26FC-C2D3-3468B609A4DA}"/>
          </ac:spMkLst>
        </pc:sp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3192461707" sldId="1070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3192461707" sldId="1070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1:35:54.255" v="1402" actId="1076"/>
          <ac:spMkLst>
            <pc:docMk/>
            <pc:sldMk cId="3192461707" sldId="1070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192461707" sldId="1070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1:37:16.062" v="1470" actId="1076"/>
          <ac:picMkLst>
            <pc:docMk/>
            <pc:sldMk cId="3192461707" sldId="1070"/>
            <ac:picMk id="6" creationId="{0570787E-EB99-52F8-AAC4-92434546734C}"/>
          </ac:picMkLst>
        </pc:picChg>
        <pc:picChg chg="add mod">
          <ac:chgData name="伊健 杜" userId="e69aded81da48593" providerId="LiveId" clId="{070857D4-42C2-4B5C-8418-F60BECEBF1CE}" dt="2022-10-12T01:37:41.488" v="1482" actId="1076"/>
          <ac:picMkLst>
            <pc:docMk/>
            <pc:sldMk cId="3192461707" sldId="1070"/>
            <ac:picMk id="8" creationId="{624F56DE-C89C-739A-CEA3-964058510FCC}"/>
          </ac:picMkLst>
        </pc:picChg>
        <pc:picChg chg="add mod">
          <ac:chgData name="伊健 杜" userId="e69aded81da48593" providerId="LiveId" clId="{070857D4-42C2-4B5C-8418-F60BECEBF1CE}" dt="2022-10-12T01:37:38.594" v="1478" actId="1076"/>
          <ac:picMkLst>
            <pc:docMk/>
            <pc:sldMk cId="3192461707" sldId="1070"/>
            <ac:picMk id="10" creationId="{9AEA6297-91C5-A3BA-E598-07F7660A686B}"/>
          </ac:picMkLst>
        </pc:picChg>
        <pc:picChg chg="del mod">
          <ac:chgData name="伊健 杜" userId="e69aded81da48593" providerId="LiveId" clId="{070857D4-42C2-4B5C-8418-F60BECEBF1CE}" dt="2022-10-12T01:37:12.005" v="1466" actId="478"/>
          <ac:picMkLst>
            <pc:docMk/>
            <pc:sldMk cId="3192461707" sldId="1070"/>
            <ac:picMk id="10242" creationId="{86EE9CA2-08B5-0B51-E139-FBC42033267B}"/>
          </ac:picMkLst>
        </pc:picChg>
      </pc:sldChg>
      <pc:sldChg chg="new del">
        <pc:chgData name="伊健 杜" userId="e69aded81da48593" providerId="LiveId" clId="{070857D4-42C2-4B5C-8418-F60BECEBF1CE}" dt="2022-10-12T03:13:14.144" v="3193" actId="47"/>
        <pc:sldMkLst>
          <pc:docMk/>
          <pc:sldMk cId="3444616668" sldId="1071"/>
        </pc:sldMkLst>
      </pc:sldChg>
      <pc:sldChg chg="addSp delSp modSp add mod delAnim">
        <pc:chgData name="伊健 杜" userId="e69aded81da48593" providerId="LiveId" clId="{070857D4-42C2-4B5C-8418-F60BECEBF1CE}" dt="2022-10-12T02:44:33.004" v="2440" actId="478"/>
        <pc:sldMkLst>
          <pc:docMk/>
          <pc:sldMk cId="4127136301" sldId="1072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4127136301" sldId="1072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44:33.004" v="2440" actId="478"/>
          <ac:spMkLst>
            <pc:docMk/>
            <pc:sldMk cId="4127136301" sldId="1072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44:07.493" v="2428"/>
          <ac:spMkLst>
            <pc:docMk/>
            <pc:sldMk cId="4127136301" sldId="1072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1:38:32.051" v="1562" actId="478"/>
          <ac:picMkLst>
            <pc:docMk/>
            <pc:sldMk cId="4127136301" sldId="1072"/>
            <ac:picMk id="6" creationId="{0570787E-EB99-52F8-AAC4-92434546734C}"/>
          </ac:picMkLst>
        </pc:picChg>
        <pc:picChg chg="add mod">
          <ac:chgData name="伊健 杜" userId="e69aded81da48593" providerId="LiveId" clId="{070857D4-42C2-4B5C-8418-F60BECEBF1CE}" dt="2022-10-12T02:24:13.043" v="1572" actId="1076"/>
          <ac:picMkLst>
            <pc:docMk/>
            <pc:sldMk cId="4127136301" sldId="1072"/>
            <ac:picMk id="7" creationId="{99969520-0F64-A634-C10E-064BBD04E4FA}"/>
          </ac:picMkLst>
        </pc:picChg>
        <pc:picChg chg="del">
          <ac:chgData name="伊健 杜" userId="e69aded81da48593" providerId="LiveId" clId="{070857D4-42C2-4B5C-8418-F60BECEBF1CE}" dt="2022-10-12T01:38:32.051" v="1562" actId="478"/>
          <ac:picMkLst>
            <pc:docMk/>
            <pc:sldMk cId="4127136301" sldId="1072"/>
            <ac:picMk id="8" creationId="{624F56DE-C89C-739A-CEA3-964058510FCC}"/>
          </ac:picMkLst>
        </pc:picChg>
        <pc:picChg chg="del">
          <ac:chgData name="伊健 杜" userId="e69aded81da48593" providerId="LiveId" clId="{070857D4-42C2-4B5C-8418-F60BECEBF1CE}" dt="2022-10-12T01:38:32.051" v="1562" actId="478"/>
          <ac:picMkLst>
            <pc:docMk/>
            <pc:sldMk cId="4127136301" sldId="1072"/>
            <ac:picMk id="10" creationId="{9AEA6297-91C5-A3BA-E598-07F7660A686B}"/>
          </ac:picMkLst>
        </pc:picChg>
        <pc:picChg chg="add mod">
          <ac:chgData name="伊健 杜" userId="e69aded81da48593" providerId="LiveId" clId="{070857D4-42C2-4B5C-8418-F60BECEBF1CE}" dt="2022-10-12T02:24:14.833" v="1573" actId="1076"/>
          <ac:picMkLst>
            <pc:docMk/>
            <pc:sldMk cId="4127136301" sldId="1072"/>
            <ac:picMk id="11" creationId="{438AA63C-0E12-4FDB-7C9D-2C3E020F2055}"/>
          </ac:picMkLst>
        </pc:picChg>
      </pc:sldChg>
      <pc:sldChg chg="addSp delSp modSp add mod delAnim">
        <pc:chgData name="伊健 杜" userId="e69aded81da48593" providerId="LiveId" clId="{070857D4-42C2-4B5C-8418-F60BECEBF1CE}" dt="2022-10-12T09:28:15.320" v="5312"/>
        <pc:sldMkLst>
          <pc:docMk/>
          <pc:sldMk cId="1170084338" sldId="1073"/>
        </pc:sldMkLst>
        <pc:spChg chg="del">
          <ac:chgData name="伊健 杜" userId="e69aded81da48593" providerId="LiveId" clId="{070857D4-42C2-4B5C-8418-F60BECEBF1CE}" dt="2022-10-12T02:24:41.375" v="1589" actId="478"/>
          <ac:spMkLst>
            <pc:docMk/>
            <pc:sldMk cId="1170084338" sldId="1073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24:41.375" v="1589" actId="478"/>
          <ac:spMkLst>
            <pc:docMk/>
            <pc:sldMk cId="1170084338" sldId="1073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9:28:15.320" v="5312"/>
          <ac:spMkLst>
            <pc:docMk/>
            <pc:sldMk cId="1170084338" sldId="1073"/>
            <ac:spMk id="4" creationId="{CD51F1A4-557D-97DD-DAE2-94D888CF547E}"/>
          </ac:spMkLst>
        </pc:spChg>
        <pc:spChg chg="add del mod">
          <ac:chgData name="伊健 杜" userId="e69aded81da48593" providerId="LiveId" clId="{070857D4-42C2-4B5C-8418-F60BECEBF1CE}" dt="2022-10-12T02:24:43.074" v="1590" actId="478"/>
          <ac:spMkLst>
            <pc:docMk/>
            <pc:sldMk cId="1170084338" sldId="1073"/>
            <ac:spMk id="6" creationId="{AD8DA3A3-D5BC-D7C4-68B0-CAAA2D1419BC}"/>
          </ac:spMkLst>
        </pc:spChg>
        <pc:picChg chg="del">
          <ac:chgData name="伊健 杜" userId="e69aded81da48593" providerId="LiveId" clId="{070857D4-42C2-4B5C-8418-F60BECEBF1CE}" dt="2022-10-12T02:24:34.379" v="1588" actId="478"/>
          <ac:picMkLst>
            <pc:docMk/>
            <pc:sldMk cId="1170084338" sldId="1073"/>
            <ac:picMk id="7" creationId="{99969520-0F64-A634-C10E-064BBD04E4FA}"/>
          </ac:picMkLst>
        </pc:picChg>
        <pc:picChg chg="del">
          <ac:chgData name="伊健 杜" userId="e69aded81da48593" providerId="LiveId" clId="{070857D4-42C2-4B5C-8418-F60BECEBF1CE}" dt="2022-10-12T02:24:34.379" v="1588" actId="478"/>
          <ac:picMkLst>
            <pc:docMk/>
            <pc:sldMk cId="1170084338" sldId="1073"/>
            <ac:picMk id="11" creationId="{438AA63C-0E12-4FDB-7C9D-2C3E020F2055}"/>
          </ac:picMkLst>
        </pc:picChg>
        <pc:inkChg chg="add del">
          <ac:chgData name="伊健 杜" userId="e69aded81da48593" providerId="LiveId" clId="{070857D4-42C2-4B5C-8418-F60BECEBF1CE}" dt="2022-10-12T09:28:10.736" v="5304" actId="478"/>
          <ac:inkMkLst>
            <pc:docMk/>
            <pc:sldMk cId="1170084338" sldId="1073"/>
            <ac:inkMk id="2" creationId="{EA1283E7-29BD-8A64-8ACC-4A737A219373}"/>
          </ac:inkMkLst>
        </pc:inkChg>
      </pc:sldChg>
      <pc:sldChg chg="modSp add del mod">
        <pc:chgData name="伊健 杜" userId="e69aded81da48593" providerId="LiveId" clId="{070857D4-42C2-4B5C-8418-F60BECEBF1CE}" dt="2022-10-12T03:13:14.144" v="3193" actId="47"/>
        <pc:sldMkLst>
          <pc:docMk/>
          <pc:sldMk cId="3276809579" sldId="1074"/>
        </pc:sldMkLst>
        <pc:spChg chg="mod">
          <ac:chgData name="伊健 杜" userId="e69aded81da48593" providerId="LiveId" clId="{070857D4-42C2-4B5C-8418-F60BECEBF1CE}" dt="2022-10-12T02:26:06.046" v="1730" actId="20577"/>
          <ac:spMkLst>
            <pc:docMk/>
            <pc:sldMk cId="3276809579" sldId="1074"/>
            <ac:spMk id="4" creationId="{CD51F1A4-557D-97DD-DAE2-94D888CF547E}"/>
          </ac:spMkLst>
        </pc:sp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3995196267" sldId="1075"/>
        </pc:sldMkLst>
        <pc:spChg chg="mod">
          <ac:chgData name="伊健 杜" userId="e69aded81da48593" providerId="LiveId" clId="{070857D4-42C2-4B5C-8418-F60BECEBF1CE}" dt="2022-10-12T02:26:41.487" v="1742"/>
          <ac:spMkLst>
            <pc:docMk/>
            <pc:sldMk cId="3995196267" sldId="1075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995196267" sldId="1075"/>
            <ac:spMk id="3" creationId="{85E9FEB9-62C5-BD08-1B9D-DEA0FC93A6C9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995196267" sldId="1075"/>
            <ac:spMk id="4" creationId="{CD51F1A4-557D-97DD-DAE2-94D888CF547E}"/>
          </ac:spMkLst>
        </pc:spChg>
        <pc:picChg chg="mod">
          <ac:chgData name="伊健 杜" userId="e69aded81da48593" providerId="LiveId" clId="{070857D4-42C2-4B5C-8418-F60BECEBF1CE}" dt="2022-10-12T02:27:18.131" v="1798" actId="1076"/>
          <ac:picMkLst>
            <pc:docMk/>
            <pc:sldMk cId="3995196267" sldId="1075"/>
            <ac:picMk id="13314" creationId="{CE3AABB7-5F9B-4B34-7CD6-12EA6B7CCB04}"/>
          </ac:picMkLst>
        </pc:picChg>
        <pc:picChg chg="del">
          <ac:chgData name="伊健 杜" userId="e69aded81da48593" providerId="LiveId" clId="{070857D4-42C2-4B5C-8418-F60BECEBF1CE}" dt="2022-10-12T02:27:38.414" v="1800" actId="478"/>
          <ac:picMkLst>
            <pc:docMk/>
            <pc:sldMk cId="3995196267" sldId="1075"/>
            <ac:picMk id="13316" creationId="{7F4509B3-7E4C-5415-8B36-D6F62AC88EE3}"/>
          </ac:picMkLst>
        </pc:picChg>
        <pc:picChg chg="add mod">
          <ac:chgData name="伊健 杜" userId="e69aded81da48593" providerId="LiveId" clId="{070857D4-42C2-4B5C-8418-F60BECEBF1CE}" dt="2022-10-12T02:27:41.763" v="1803" actId="1076"/>
          <ac:picMkLst>
            <pc:docMk/>
            <pc:sldMk cId="3995196267" sldId="1075"/>
            <ac:picMk id="16386" creationId="{A98388B6-5FFD-894F-F94A-7214F5FD51B9}"/>
          </ac:picMkLst>
        </pc:picChg>
      </pc:sldChg>
      <pc:sldChg chg="addSp delSp modSp new mod">
        <pc:chgData name="伊健 杜" userId="e69aded81da48593" providerId="LiveId" clId="{070857D4-42C2-4B5C-8418-F60BECEBF1CE}" dt="2022-10-12T17:11:14.699" v="5330"/>
        <pc:sldMkLst>
          <pc:docMk/>
          <pc:sldMk cId="3768697188" sldId="1076"/>
        </pc:sldMkLst>
        <pc:spChg chg="mod">
          <ac:chgData name="伊健 杜" userId="e69aded81da48593" providerId="LiveId" clId="{070857D4-42C2-4B5C-8418-F60BECEBF1CE}" dt="2022-10-12T17:11:14.699" v="5330"/>
          <ac:spMkLst>
            <pc:docMk/>
            <pc:sldMk cId="3768697188" sldId="1076"/>
            <ac:spMk id="2" creationId="{C54DD442-2D7A-8B0A-F120-23B743B29813}"/>
          </ac:spMkLst>
        </pc:spChg>
        <pc:spChg chg="del">
          <ac:chgData name="伊健 杜" userId="e69aded81da48593" providerId="LiveId" clId="{070857D4-42C2-4B5C-8418-F60BECEBF1CE}" dt="2022-10-12T02:27:59.212" v="1822" actId="478"/>
          <ac:spMkLst>
            <pc:docMk/>
            <pc:sldMk cId="3768697188" sldId="1076"/>
            <ac:spMk id="3" creationId="{4F053E3D-AAE3-DBFF-B06D-EA6C22C5AC03}"/>
          </ac:spMkLst>
        </pc:spChg>
        <pc:picChg chg="add mod">
          <ac:chgData name="伊健 杜" userId="e69aded81da48593" providerId="LiveId" clId="{070857D4-42C2-4B5C-8418-F60BECEBF1CE}" dt="2022-10-12T02:34:35.783" v="2059" actId="1076"/>
          <ac:picMkLst>
            <pc:docMk/>
            <pc:sldMk cId="3768697188" sldId="1076"/>
            <ac:picMk id="5" creationId="{C68F269D-0DEF-E7DF-DC85-C1FCB378516D}"/>
          </ac:picMkLst>
        </pc:picChg>
      </pc:sldChg>
      <pc:sldChg chg="modSp add mod">
        <pc:chgData name="伊健 杜" userId="e69aded81da48593" providerId="LiveId" clId="{070857D4-42C2-4B5C-8418-F60BECEBF1CE}" dt="2022-10-12T02:29:19.447" v="2000"/>
        <pc:sldMkLst>
          <pc:docMk/>
          <pc:sldMk cId="1791870997" sldId="1077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1791870997" sldId="1077"/>
            <ac:spMk id="2" creationId="{C54DD442-2D7A-8B0A-F120-23B743B29813}"/>
          </ac:spMkLst>
        </pc:spChg>
      </pc:sldChg>
      <pc:sldChg chg="addSp delSp modSp add mod">
        <pc:chgData name="伊健 杜" userId="e69aded81da48593" providerId="LiveId" clId="{070857D4-42C2-4B5C-8418-F60BECEBF1CE}" dt="2022-10-12T04:09:49.423" v="5184"/>
        <pc:sldMkLst>
          <pc:docMk/>
          <pc:sldMk cId="2853525393" sldId="1078"/>
        </pc:sldMkLst>
        <pc:spChg chg="del">
          <ac:chgData name="伊健 杜" userId="e69aded81da48593" providerId="LiveId" clId="{070857D4-42C2-4B5C-8418-F60BECEBF1CE}" dt="2022-10-12T02:28:34.612" v="1925" actId="478"/>
          <ac:spMkLst>
            <pc:docMk/>
            <pc:sldMk cId="2853525393" sldId="1078"/>
            <ac:spMk id="3" creationId="{85E9FEB9-62C5-BD08-1B9D-DEA0FC93A6C9}"/>
          </ac:spMkLst>
        </pc:spChg>
        <pc:spChg chg="mod">
          <ac:chgData name="伊健 杜" userId="e69aded81da48593" providerId="LiveId" clId="{070857D4-42C2-4B5C-8418-F60BECEBF1CE}" dt="2022-10-12T04:09:49.423" v="5184"/>
          <ac:spMkLst>
            <pc:docMk/>
            <pc:sldMk cId="2853525393" sldId="1078"/>
            <ac:spMk id="4" creationId="{CD51F1A4-557D-97DD-DAE2-94D888CF547E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853525393" sldId="1078"/>
            <ac:spMk id="6" creationId="{D6E93FD3-AFC5-FEE6-5BD8-F34F969C656E}"/>
          </ac:spMkLst>
        </pc:spChg>
        <pc:spChg chg="add mod">
          <ac:chgData name="伊健 杜" userId="e69aded81da48593" providerId="LiveId" clId="{070857D4-42C2-4B5C-8418-F60BECEBF1CE}" dt="2022-10-12T02:28:40.846" v="1926"/>
          <ac:spMkLst>
            <pc:docMk/>
            <pc:sldMk cId="2853525393" sldId="1078"/>
            <ac:spMk id="8" creationId="{A11D275F-3C94-A4E4-D4BF-687538612F6B}"/>
          </ac:spMkLst>
        </pc:sp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5" creationId="{13A3BB5C-143C-44CF-5882-67D1C1C89CB3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7" creationId="{F346858A-8C65-E936-F68A-14F076B05A17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9" creationId="{C350C3D2-140D-4848-BE9D-DDE6EF00AF19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10" creationId="{15CBA1C1-6A8C-0B60-97B3-E5509B9E5BA0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11" creationId="{C9B4061D-76D6-E5AF-DE25-6D856CEE1DD3}"/>
          </ac:picMkLst>
        </pc:picChg>
        <pc:picChg chg="del">
          <ac:chgData name="伊健 杜" userId="e69aded81da48593" providerId="LiveId" clId="{070857D4-42C2-4B5C-8418-F60BECEBF1CE}" dt="2022-10-12T02:28:34.612" v="1925" actId="478"/>
          <ac:picMkLst>
            <pc:docMk/>
            <pc:sldMk cId="2853525393" sldId="1078"/>
            <ac:picMk id="13314" creationId="{CE3AABB7-5F9B-4B34-7CD6-12EA6B7CCB04}"/>
          </ac:picMkLst>
        </pc:picChg>
        <pc:picChg chg="del">
          <ac:chgData name="伊健 杜" userId="e69aded81da48593" providerId="LiveId" clId="{070857D4-42C2-4B5C-8418-F60BECEBF1CE}" dt="2022-10-12T02:28:34.612" v="1925" actId="478"/>
          <ac:picMkLst>
            <pc:docMk/>
            <pc:sldMk cId="2853525393" sldId="1078"/>
            <ac:picMk id="16386" creationId="{A98388B6-5FFD-894F-F94A-7214F5FD51B9}"/>
          </ac:picMkLst>
        </pc:picChg>
      </pc:sldChg>
      <pc:sldChg chg="addSp delSp modSp add mod modNotesTx">
        <pc:chgData name="伊健 杜" userId="e69aded81da48593" providerId="LiveId" clId="{070857D4-42C2-4B5C-8418-F60BECEBF1CE}" dt="2022-10-12T07:35:15.193" v="5288" actId="20577"/>
        <pc:sldMkLst>
          <pc:docMk/>
          <pc:sldMk cId="740473948" sldId="107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740473948" sldId="107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38:40.420" v="2087" actId="1076"/>
          <ac:spMkLst>
            <pc:docMk/>
            <pc:sldMk cId="740473948" sldId="1079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740473948" sldId="1079"/>
            <ac:spMk id="4" creationId="{CD51F1A4-557D-97DD-DAE2-94D888CF547E}"/>
          </ac:spMkLst>
        </pc:spChg>
        <pc:picChg chg="del mod">
          <ac:chgData name="伊健 杜" userId="e69aded81da48593" providerId="LiveId" clId="{070857D4-42C2-4B5C-8418-F60BECEBF1CE}" dt="2022-10-12T02:39:26.441" v="2131" actId="478"/>
          <ac:picMkLst>
            <pc:docMk/>
            <pc:sldMk cId="740473948" sldId="1079"/>
            <ac:picMk id="6" creationId="{0570787E-EB99-52F8-AAC4-92434546734C}"/>
          </ac:picMkLst>
        </pc:picChg>
        <pc:picChg chg="del mod">
          <ac:chgData name="伊健 杜" userId="e69aded81da48593" providerId="LiveId" clId="{070857D4-42C2-4B5C-8418-F60BECEBF1CE}" dt="2022-10-12T02:39:26.441" v="2131" actId="478"/>
          <ac:picMkLst>
            <pc:docMk/>
            <pc:sldMk cId="740473948" sldId="1079"/>
            <ac:picMk id="8" creationId="{624F56DE-C89C-739A-CEA3-964058510FCC}"/>
          </ac:picMkLst>
        </pc:picChg>
        <pc:picChg chg="del">
          <ac:chgData name="伊健 杜" userId="e69aded81da48593" providerId="LiveId" clId="{070857D4-42C2-4B5C-8418-F60BECEBF1CE}" dt="2022-10-12T02:39:26.441" v="2131" actId="478"/>
          <ac:picMkLst>
            <pc:docMk/>
            <pc:sldMk cId="740473948" sldId="1079"/>
            <ac:picMk id="10" creationId="{9AEA6297-91C5-A3BA-E598-07F7660A686B}"/>
          </ac:picMkLst>
        </pc:picChg>
        <pc:picChg chg="add del mod">
          <ac:chgData name="伊健 杜" userId="e69aded81da48593" providerId="LiveId" clId="{070857D4-42C2-4B5C-8418-F60BECEBF1CE}" dt="2022-10-12T02:39:50.465" v="2137" actId="478"/>
          <ac:picMkLst>
            <pc:docMk/>
            <pc:sldMk cId="740473948" sldId="1079"/>
            <ac:picMk id="21506" creationId="{3D794E7F-7A25-15BD-CA66-9EAB8D190CE3}"/>
          </ac:picMkLst>
        </pc:picChg>
        <pc:picChg chg="add mod">
          <ac:chgData name="伊健 杜" userId="e69aded81da48593" providerId="LiveId" clId="{070857D4-42C2-4B5C-8418-F60BECEBF1CE}" dt="2022-10-12T02:39:53.625" v="2139" actId="1076"/>
          <ac:picMkLst>
            <pc:docMk/>
            <pc:sldMk cId="740473948" sldId="1079"/>
            <ac:picMk id="21508" creationId="{44B7F73F-A7EB-10E7-3885-EC7279DAD8BA}"/>
          </ac:picMkLst>
        </pc:picChg>
        <pc:picChg chg="add mod">
          <ac:chgData name="伊健 杜" userId="e69aded81da48593" providerId="LiveId" clId="{070857D4-42C2-4B5C-8418-F60BECEBF1CE}" dt="2022-10-12T02:40:46.084" v="2142" actId="1076"/>
          <ac:picMkLst>
            <pc:docMk/>
            <pc:sldMk cId="740473948" sldId="1079"/>
            <ac:picMk id="21510" creationId="{CE1F6F1E-1648-35B3-BC55-261685925980}"/>
          </ac:picMkLst>
        </pc:pic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2572467618" sldId="1080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572467618" sldId="1080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40:50.649" v="2144" actId="478"/>
          <ac:spMkLst>
            <pc:docMk/>
            <pc:sldMk cId="2572467618" sldId="1080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572467618" sldId="1080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2:41:49.119" v="2199" actId="478"/>
          <ac:picMkLst>
            <pc:docMk/>
            <pc:sldMk cId="2572467618" sldId="1080"/>
            <ac:picMk id="21508" creationId="{44B7F73F-A7EB-10E7-3885-EC7279DAD8BA}"/>
          </ac:picMkLst>
        </pc:picChg>
        <pc:picChg chg="del">
          <ac:chgData name="伊健 杜" userId="e69aded81da48593" providerId="LiveId" clId="{070857D4-42C2-4B5C-8418-F60BECEBF1CE}" dt="2022-10-12T02:41:10.762" v="2198" actId="478"/>
          <ac:picMkLst>
            <pc:docMk/>
            <pc:sldMk cId="2572467618" sldId="1080"/>
            <ac:picMk id="21510" creationId="{CE1F6F1E-1648-35B3-BC55-261685925980}"/>
          </ac:picMkLst>
        </pc:picChg>
        <pc:picChg chg="add mod">
          <ac:chgData name="伊健 杜" userId="e69aded81da48593" providerId="LiveId" clId="{070857D4-42C2-4B5C-8418-F60BECEBF1CE}" dt="2022-10-12T02:41:53.657" v="2202" actId="14100"/>
          <ac:picMkLst>
            <pc:docMk/>
            <pc:sldMk cId="2572467618" sldId="1080"/>
            <ac:picMk id="23554" creationId="{A09C7E28-DD90-20DA-1398-70E64AD95B09}"/>
          </ac:picMkLst>
        </pc:picChg>
      </pc:sldChg>
      <pc:sldChg chg="addSp delSp modSp add mod modNotesTx">
        <pc:chgData name="伊健 杜" userId="e69aded81da48593" providerId="LiveId" clId="{070857D4-42C2-4B5C-8418-F60BECEBF1CE}" dt="2022-10-12T15:41:51.122" v="5317" actId="20577"/>
        <pc:sldMkLst>
          <pc:docMk/>
          <pc:sldMk cId="234110996" sldId="1081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34110996" sldId="1081"/>
            <ac:spMk id="4" creationId="{CD51F1A4-557D-97DD-DAE2-94D888CF547E}"/>
          </ac:spMkLst>
        </pc:spChg>
        <pc:picChg chg="add del mod">
          <ac:chgData name="伊健 杜" userId="e69aded81da48593" providerId="LiveId" clId="{070857D4-42C2-4B5C-8418-F60BECEBF1CE}" dt="2022-10-12T02:43:36.780" v="2327" actId="21"/>
          <ac:picMkLst>
            <pc:docMk/>
            <pc:sldMk cId="234110996" sldId="1081"/>
            <ac:picMk id="27650" creationId="{CEE0B0B7-A562-B007-FD1B-357D20C7FAF3}"/>
          </ac:picMkLst>
        </pc:picChg>
      </pc:sldChg>
      <pc:sldChg chg="modSp add mod modNotesTx">
        <pc:chgData name="伊健 杜" userId="e69aded81da48593" providerId="LiveId" clId="{070857D4-42C2-4B5C-8418-F60BECEBF1CE}" dt="2022-10-12T15:41:46.618" v="5316" actId="20577"/>
        <pc:sldMkLst>
          <pc:docMk/>
          <pc:sldMk cId="2369925683" sldId="1082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369925683" sldId="1082"/>
            <ac:spMk id="4" creationId="{CD51F1A4-557D-97DD-DAE2-94D888CF547E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2434444105" sldId="1083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434444105" sldId="1083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434444105" sldId="1083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2:43:39.789" v="2330" actId="1076"/>
          <ac:picMkLst>
            <pc:docMk/>
            <pc:sldMk cId="2434444105" sldId="1083"/>
            <ac:picMk id="3" creationId="{7DA16D12-E3E0-8C52-A2C3-AABF196634D2}"/>
          </ac:picMkLst>
        </pc:picChg>
        <pc:picChg chg="del">
          <ac:chgData name="伊健 杜" userId="e69aded81da48593" providerId="LiveId" clId="{070857D4-42C2-4B5C-8418-F60BECEBF1CE}" dt="2022-10-12T02:43:27.638" v="2322" actId="478"/>
          <ac:picMkLst>
            <pc:docMk/>
            <pc:sldMk cId="2434444105" sldId="1083"/>
            <ac:picMk id="23554" creationId="{A09C7E28-DD90-20DA-1398-70E64AD95B09}"/>
          </ac:picMkLst>
        </pc:pic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1422319918" sldId="1084"/>
        </pc:sldMkLst>
        <pc:spChg chg="mod">
          <ac:chgData name="伊健 杜" userId="e69aded81da48593" providerId="LiveId" clId="{070857D4-42C2-4B5C-8418-F60BECEBF1CE}" dt="2022-10-12T02:44:36.839" v="2444" actId="1076"/>
          <ac:spMkLst>
            <pc:docMk/>
            <pc:sldMk cId="1422319918" sldId="1084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44:31.473" v="2439" actId="478"/>
          <ac:spMkLst>
            <pc:docMk/>
            <pc:sldMk cId="1422319918" sldId="1084"/>
            <ac:spMk id="3" creationId="{BAB82766-BDC2-26FC-C2D3-3468B609A4DA}"/>
          </ac:spMkLst>
        </pc:spChg>
        <pc:spChg chg="del">
          <ac:chgData name="伊健 杜" userId="e69aded81da48593" providerId="LiveId" clId="{070857D4-42C2-4B5C-8418-F60BECEBF1CE}" dt="2022-10-12T02:44:20.420" v="2431" actId="478"/>
          <ac:spMkLst>
            <pc:docMk/>
            <pc:sldMk cId="1422319918" sldId="1084"/>
            <ac:spMk id="4" creationId="{CD51F1A4-557D-97DD-DAE2-94D888CF547E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422319918" sldId="1084"/>
            <ac:spMk id="5" creationId="{507A32F6-35C7-7C37-0D3A-94D57DC89996}"/>
          </ac:spMkLst>
        </pc:spChg>
        <pc:spChg chg="add mod">
          <ac:chgData name="伊健 杜" userId="e69aded81da48593" providerId="LiveId" clId="{070857D4-42C2-4B5C-8418-F60BECEBF1CE}" dt="2022-10-12T02:45:33.091" v="2520" actId="1076"/>
          <ac:spMkLst>
            <pc:docMk/>
            <pc:sldMk cId="1422319918" sldId="1084"/>
            <ac:spMk id="6" creationId="{570BB0CF-7C14-D60C-B4EB-C2315A21FE17}"/>
          </ac:spMkLst>
        </pc:spChg>
        <pc:spChg chg="add mod">
          <ac:chgData name="伊健 杜" userId="e69aded81da48593" providerId="LiveId" clId="{070857D4-42C2-4B5C-8418-F60BECEBF1CE}" dt="2022-10-12T02:45:57.837" v="2534" actId="20577"/>
          <ac:spMkLst>
            <pc:docMk/>
            <pc:sldMk cId="1422319918" sldId="1084"/>
            <ac:spMk id="10" creationId="{A3DDEBE1-3164-E6BE-3181-ADA40B7EBC23}"/>
          </ac:spMkLst>
        </pc:spChg>
        <pc:spChg chg="add mod">
          <ac:chgData name="伊健 杜" userId="e69aded81da48593" providerId="LiveId" clId="{070857D4-42C2-4B5C-8418-F60BECEBF1CE}" dt="2022-10-12T02:46:04.997" v="2541" actId="20577"/>
          <ac:spMkLst>
            <pc:docMk/>
            <pc:sldMk cId="1422319918" sldId="1084"/>
            <ac:spMk id="12" creationId="{3E1128EB-B7C6-D996-5B0F-C3E375509914}"/>
          </ac:spMkLst>
        </pc:spChg>
        <pc:picChg chg="del">
          <ac:chgData name="伊健 杜" userId="e69aded81da48593" providerId="LiveId" clId="{070857D4-42C2-4B5C-8418-F60BECEBF1CE}" dt="2022-10-12T02:44:17.489" v="2430" actId="478"/>
          <ac:picMkLst>
            <pc:docMk/>
            <pc:sldMk cId="1422319918" sldId="1084"/>
            <ac:picMk id="7" creationId="{99969520-0F64-A634-C10E-064BBD04E4FA}"/>
          </ac:picMkLst>
        </pc:picChg>
        <pc:picChg chg="del">
          <ac:chgData name="伊健 杜" userId="e69aded81da48593" providerId="LiveId" clId="{070857D4-42C2-4B5C-8418-F60BECEBF1CE}" dt="2022-10-12T02:44:17.489" v="2430" actId="478"/>
          <ac:picMkLst>
            <pc:docMk/>
            <pc:sldMk cId="1422319918" sldId="1084"/>
            <ac:picMk id="11" creationId="{438AA63C-0E12-4FDB-7C9D-2C3E020F2055}"/>
          </ac:picMkLst>
        </pc:picChg>
        <pc:cxnChg chg="add mod">
          <ac:chgData name="伊健 杜" userId="e69aded81da48593" providerId="LiveId" clId="{070857D4-42C2-4B5C-8418-F60BECEBF1CE}" dt="2022-10-12T02:45:43.901" v="2522" actId="13822"/>
          <ac:cxnSpMkLst>
            <pc:docMk/>
            <pc:sldMk cId="1422319918" sldId="1084"/>
            <ac:cxnSpMk id="9" creationId="{3B47F111-E46D-A72D-F420-848DF2A25EE2}"/>
          </ac:cxnSpMkLst>
        </pc:cxnChg>
      </pc:sldChg>
      <pc:sldChg chg="add del">
        <pc:chgData name="伊健 杜" userId="e69aded81da48593" providerId="LiveId" clId="{070857D4-42C2-4B5C-8418-F60BECEBF1CE}" dt="2022-10-12T02:43:30.384" v="2324" actId="47"/>
        <pc:sldMkLst>
          <pc:docMk/>
          <pc:sldMk cId="3809972742" sldId="1084"/>
        </pc:sldMkLst>
      </pc:sldChg>
      <pc:sldChg chg="modSp add mod">
        <pc:chgData name="伊健 杜" userId="e69aded81da48593" providerId="LiveId" clId="{070857D4-42C2-4B5C-8418-F60BECEBF1CE}" dt="2022-10-12T04:09:16.721" v="5183"/>
        <pc:sldMkLst>
          <pc:docMk/>
          <pc:sldMk cId="2865320671" sldId="1085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865320671" sldId="1085"/>
            <ac:spMk id="4" creationId="{CD51F1A4-557D-97DD-DAE2-94D888CF547E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768543154" sldId="1086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768543154" sldId="1086"/>
            <ac:spMk id="2" creationId="{10304424-DB4A-36E7-9E0D-D32A5DD0F26C}"/>
          </ac:spMkLst>
        </pc:spChg>
        <pc:spChg chg="add mod">
          <ac:chgData name="伊健 杜" userId="e69aded81da48593" providerId="LiveId" clId="{070857D4-42C2-4B5C-8418-F60BECEBF1CE}" dt="2022-10-12T02:57:55.582" v="2948" actId="13822"/>
          <ac:spMkLst>
            <pc:docMk/>
            <pc:sldMk cId="768543154" sldId="1086"/>
            <ac:spMk id="3" creationId="{F353D76D-1EC8-A9BA-38BF-886EA07F3D6B}"/>
          </ac:spMkLst>
        </pc:spChg>
        <pc:spChg chg="add mod">
          <ac:chgData name="伊健 杜" userId="e69aded81da48593" providerId="LiveId" clId="{070857D4-42C2-4B5C-8418-F60BECEBF1CE}" dt="2022-10-12T02:58:05.340" v="2952" actId="1076"/>
          <ac:spMkLst>
            <pc:docMk/>
            <pc:sldMk cId="768543154" sldId="1086"/>
            <ac:spMk id="4" creationId="{26123D8F-41AA-7C9A-C912-6448A06EFD77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768543154" sldId="1086"/>
            <ac:spMk id="8" creationId="{C36E389F-A26D-6C2F-1050-9C0FF527A2A5}"/>
          </ac:spMkLst>
        </pc:spChg>
        <pc:picChg chg="add mod">
          <ac:chgData name="伊健 杜" userId="e69aded81da48593" providerId="LiveId" clId="{070857D4-42C2-4B5C-8418-F60BECEBF1CE}" dt="2022-10-12T02:57:44.056" v="2945" actId="1076"/>
          <ac:picMkLst>
            <pc:docMk/>
            <pc:sldMk cId="768543154" sldId="1086"/>
            <ac:picMk id="28674" creationId="{317ED5BF-299F-E948-6205-180E54399EBF}"/>
          </ac:picMkLst>
        </pc:picChg>
        <pc:picChg chg="add del mod">
          <ac:chgData name="伊健 杜" userId="e69aded81da48593" providerId="LiveId" clId="{070857D4-42C2-4B5C-8418-F60BECEBF1CE}" dt="2022-10-12T03:02:21.555" v="2956" actId="478"/>
          <ac:picMkLst>
            <pc:docMk/>
            <pc:sldMk cId="768543154" sldId="1086"/>
            <ac:picMk id="28676" creationId="{8F55D08D-EE1C-E46E-BBD6-6EBA0E767207}"/>
          </ac:picMkLst>
        </pc:picChg>
        <pc:picChg chg="add mod">
          <ac:chgData name="伊健 杜" userId="e69aded81da48593" providerId="LiveId" clId="{070857D4-42C2-4B5C-8418-F60BECEBF1CE}" dt="2022-10-12T03:01:58.939" v="2955" actId="1076"/>
          <ac:picMkLst>
            <pc:docMk/>
            <pc:sldMk cId="768543154" sldId="1086"/>
            <ac:picMk id="28678" creationId="{9A6F31D5-F0E1-4342-4B8A-B3FF181AA5BF}"/>
          </ac:picMkLst>
        </pc:picChg>
        <pc:picChg chg="add mod">
          <ac:chgData name="伊健 杜" userId="e69aded81da48593" providerId="LiveId" clId="{070857D4-42C2-4B5C-8418-F60BECEBF1CE}" dt="2022-10-12T03:02:24.423" v="2958" actId="1076"/>
          <ac:picMkLst>
            <pc:docMk/>
            <pc:sldMk cId="768543154" sldId="1086"/>
            <ac:picMk id="28680" creationId="{229F75E4-8C20-88C0-7518-67F50761AED7}"/>
          </ac:picMkLst>
        </pc:picChg>
        <pc:picChg chg="del">
          <ac:chgData name="伊健 杜" userId="e69aded81da48593" providerId="LiveId" clId="{070857D4-42C2-4B5C-8418-F60BECEBF1CE}" dt="2022-10-12T02:55:24.519" v="2929" actId="478"/>
          <ac:picMkLst>
            <pc:docMk/>
            <pc:sldMk cId="768543154" sldId="1086"/>
            <ac:picMk id="34818" creationId="{5AFF8866-5DC1-D038-BF51-53DB3904C18E}"/>
          </ac:picMkLst>
        </pc:picChg>
      </pc:sldChg>
      <pc:sldChg chg="delSp modSp add del">
        <pc:chgData name="伊健 杜" userId="e69aded81da48593" providerId="LiveId" clId="{070857D4-42C2-4B5C-8418-F60BECEBF1CE}" dt="2022-10-12T02:47:26.240" v="2614" actId="47"/>
        <pc:sldMkLst>
          <pc:docMk/>
          <pc:sldMk cId="1975680826" sldId="1086"/>
        </pc:sldMkLst>
        <pc:picChg chg="del mod">
          <ac:chgData name="伊健 杜" userId="e69aded81da48593" providerId="LiveId" clId="{070857D4-42C2-4B5C-8418-F60BECEBF1CE}" dt="2022-10-12T02:46:50.541" v="2613" actId="478"/>
          <ac:picMkLst>
            <pc:docMk/>
            <pc:sldMk cId="1975680826" sldId="1086"/>
            <ac:picMk id="21508" creationId="{44B7F73F-A7EB-10E7-3885-EC7279DAD8BA}"/>
          </ac:picMkLst>
        </pc:picChg>
        <pc:picChg chg="del mod">
          <ac:chgData name="伊健 杜" userId="e69aded81da48593" providerId="LiveId" clId="{070857D4-42C2-4B5C-8418-F60BECEBF1CE}" dt="2022-10-12T02:46:50.541" v="2613" actId="478"/>
          <ac:picMkLst>
            <pc:docMk/>
            <pc:sldMk cId="1975680826" sldId="1086"/>
            <ac:picMk id="21510" creationId="{CE1F6F1E-1648-35B3-BC55-261685925980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82348721" sldId="1087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82348721" sldId="1087"/>
            <ac:spMk id="2" creationId="{10304424-DB4A-36E7-9E0D-D32A5DD0F26C}"/>
          </ac:spMkLst>
        </pc:spChg>
        <pc:spChg chg="del mod">
          <ac:chgData name="伊健 杜" userId="e69aded81da48593" providerId="LiveId" clId="{070857D4-42C2-4B5C-8418-F60BECEBF1CE}" dt="2022-10-12T03:03:13.514" v="3047" actId="478"/>
          <ac:spMkLst>
            <pc:docMk/>
            <pc:sldMk cId="82348721" sldId="1087"/>
            <ac:spMk id="3" creationId="{F353D76D-1EC8-A9BA-38BF-886EA07F3D6B}"/>
          </ac:spMkLst>
        </pc:spChg>
        <pc:spChg chg="del">
          <ac:chgData name="伊健 杜" userId="e69aded81da48593" providerId="LiveId" clId="{070857D4-42C2-4B5C-8418-F60BECEBF1CE}" dt="2022-10-12T03:03:13.514" v="3047" actId="478"/>
          <ac:spMkLst>
            <pc:docMk/>
            <pc:sldMk cId="82348721" sldId="1087"/>
            <ac:spMk id="4" creationId="{26123D8F-41AA-7C9A-C912-6448A06EFD77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82348721" sldId="1087"/>
            <ac:spMk id="8" creationId="{C36E389F-A26D-6C2F-1050-9C0FF527A2A5}"/>
          </ac:spMkLst>
        </pc:spChg>
        <pc:picChg chg="add del mod">
          <ac:chgData name="伊健 杜" userId="e69aded81da48593" providerId="LiveId" clId="{070857D4-42C2-4B5C-8418-F60BECEBF1CE}" dt="2022-10-12T03:03:59.994" v="3051" actId="478"/>
          <ac:picMkLst>
            <pc:docMk/>
            <pc:sldMk cId="82348721" sldId="1087"/>
            <ac:picMk id="5" creationId="{DEB5D5B5-1945-8B7E-F9F5-B447BCDE8CA4}"/>
          </ac:picMkLst>
        </pc:picChg>
        <pc:picChg chg="del mod">
          <ac:chgData name="伊健 杜" userId="e69aded81da48593" providerId="LiveId" clId="{070857D4-42C2-4B5C-8418-F60BECEBF1CE}" dt="2022-10-12T03:03:13.514" v="3047" actId="478"/>
          <ac:picMkLst>
            <pc:docMk/>
            <pc:sldMk cId="82348721" sldId="1087"/>
            <ac:picMk id="28674" creationId="{317ED5BF-299F-E948-6205-180E54399EBF}"/>
          </ac:picMkLst>
        </pc:picChg>
        <pc:picChg chg="del mod">
          <ac:chgData name="伊健 杜" userId="e69aded81da48593" providerId="LiveId" clId="{070857D4-42C2-4B5C-8418-F60BECEBF1CE}" dt="2022-10-12T03:03:13.514" v="3047" actId="478"/>
          <ac:picMkLst>
            <pc:docMk/>
            <pc:sldMk cId="82348721" sldId="1087"/>
            <ac:picMk id="28678" creationId="{9A6F31D5-F0E1-4342-4B8A-B3FF181AA5BF}"/>
          </ac:picMkLst>
        </pc:picChg>
        <pc:picChg chg="del mod">
          <ac:chgData name="伊健 杜" userId="e69aded81da48593" providerId="LiveId" clId="{070857D4-42C2-4B5C-8418-F60BECEBF1CE}" dt="2022-10-12T03:03:13.514" v="3047" actId="478"/>
          <ac:picMkLst>
            <pc:docMk/>
            <pc:sldMk cId="82348721" sldId="1087"/>
            <ac:picMk id="28680" creationId="{229F75E4-8C20-88C0-7518-67F50761AED7}"/>
          </ac:picMkLst>
        </pc:picChg>
        <pc:picChg chg="add mod">
          <ac:chgData name="伊健 杜" userId="e69aded81da48593" providerId="LiveId" clId="{070857D4-42C2-4B5C-8418-F60BECEBF1CE}" dt="2022-10-12T03:03:41.883" v="3049" actId="1076"/>
          <ac:picMkLst>
            <pc:docMk/>
            <pc:sldMk cId="82348721" sldId="1087"/>
            <ac:picMk id="31746" creationId="{75AA46D5-61B2-7E84-18AC-A90DC41D0D53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954701812" sldId="1088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954701812" sldId="1088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05:40.349" v="3096" actId="207"/>
          <ac:spMkLst>
            <pc:docMk/>
            <pc:sldMk cId="1954701812" sldId="1088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4:03.783" v="3053" actId="478"/>
          <ac:picMkLst>
            <pc:docMk/>
            <pc:sldMk cId="1954701812" sldId="1088"/>
            <ac:picMk id="31746" creationId="{75AA46D5-61B2-7E84-18AC-A90DC41D0D53}"/>
          </ac:picMkLst>
        </pc:picChg>
        <pc:picChg chg="add mod">
          <ac:chgData name="伊健 杜" userId="e69aded81da48593" providerId="LiveId" clId="{070857D4-42C2-4B5C-8418-F60BECEBF1CE}" dt="2022-10-12T03:05:29.594" v="3087" actId="1076"/>
          <ac:picMkLst>
            <pc:docMk/>
            <pc:sldMk cId="1954701812" sldId="1088"/>
            <ac:picMk id="32770" creationId="{37802D8B-98FC-D6F1-7550-BDE1768CA235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3959901192" sldId="108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959901192" sldId="108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959901192" sldId="1089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5:51.309" v="3107" actId="478"/>
          <ac:picMkLst>
            <pc:docMk/>
            <pc:sldMk cId="3959901192" sldId="1089"/>
            <ac:picMk id="32770" creationId="{37802D8B-98FC-D6F1-7550-BDE1768CA235}"/>
          </ac:picMkLst>
        </pc:picChg>
        <pc:picChg chg="add mod">
          <ac:chgData name="伊健 杜" userId="e69aded81da48593" providerId="LiveId" clId="{070857D4-42C2-4B5C-8418-F60BECEBF1CE}" dt="2022-10-12T03:06:42.017" v="3109" actId="1076"/>
          <ac:picMkLst>
            <pc:docMk/>
            <pc:sldMk cId="3959901192" sldId="1089"/>
            <ac:picMk id="33794" creationId="{1BF7ECAE-6945-97AF-F731-B035B1FDAA1C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498270408" sldId="1090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498270408" sldId="1090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08:17.206" v="3164"/>
          <ac:spMkLst>
            <pc:docMk/>
            <pc:sldMk cId="498270408" sldId="1090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6:52.798" v="3131" actId="478"/>
          <ac:picMkLst>
            <pc:docMk/>
            <pc:sldMk cId="498270408" sldId="1090"/>
            <ac:picMk id="33794" creationId="{1BF7ECAE-6945-97AF-F731-B035B1FDAA1C}"/>
          </ac:picMkLst>
        </pc:picChg>
        <pc:picChg chg="add mod">
          <ac:chgData name="伊健 杜" userId="e69aded81da48593" providerId="LiveId" clId="{070857D4-42C2-4B5C-8418-F60BECEBF1CE}" dt="2022-10-12T03:08:07.574" v="3138" actId="1076"/>
          <ac:picMkLst>
            <pc:docMk/>
            <pc:sldMk cId="498270408" sldId="1090"/>
            <ac:picMk id="34818" creationId="{A50995F5-30FD-D817-B7B1-F62D49E9C5A3}"/>
          </ac:picMkLst>
        </pc:picChg>
        <pc:picChg chg="add mod">
          <ac:chgData name="伊健 杜" userId="e69aded81da48593" providerId="LiveId" clId="{070857D4-42C2-4B5C-8418-F60BECEBF1CE}" dt="2022-10-12T03:08:06.796" v="3137" actId="1076"/>
          <ac:picMkLst>
            <pc:docMk/>
            <pc:sldMk cId="498270408" sldId="1090"/>
            <ac:picMk id="34820" creationId="{949582C5-E258-462F-6DF6-279EFBB4E346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095944429" sldId="1091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095944429" sldId="1091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13:04.776" v="3192"/>
          <ac:spMkLst>
            <pc:docMk/>
            <pc:sldMk cId="1095944429" sldId="1091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9:10.517" v="3169" actId="478"/>
          <ac:picMkLst>
            <pc:docMk/>
            <pc:sldMk cId="1095944429" sldId="1091"/>
            <ac:picMk id="34818" creationId="{A50995F5-30FD-D817-B7B1-F62D49E9C5A3}"/>
          </ac:picMkLst>
        </pc:picChg>
        <pc:picChg chg="del">
          <ac:chgData name="伊健 杜" userId="e69aded81da48593" providerId="LiveId" clId="{070857D4-42C2-4B5C-8418-F60BECEBF1CE}" dt="2022-10-12T03:09:04.787" v="3166" actId="478"/>
          <ac:picMkLst>
            <pc:docMk/>
            <pc:sldMk cId="1095944429" sldId="1091"/>
            <ac:picMk id="34820" creationId="{949582C5-E258-462F-6DF6-279EFBB4E346}"/>
          </ac:picMkLst>
        </pc:picChg>
        <pc:picChg chg="add del mod">
          <ac:chgData name="伊健 杜" userId="e69aded81da48593" providerId="LiveId" clId="{070857D4-42C2-4B5C-8418-F60BECEBF1CE}" dt="2022-10-12T03:10:35.461" v="3173" actId="478"/>
          <ac:picMkLst>
            <pc:docMk/>
            <pc:sldMk cId="1095944429" sldId="1091"/>
            <ac:picMk id="35842" creationId="{829BBAF6-8CC4-126D-21A0-26A115209F6C}"/>
          </ac:picMkLst>
        </pc:picChg>
        <pc:picChg chg="add del mod">
          <ac:chgData name="伊健 杜" userId="e69aded81da48593" providerId="LiveId" clId="{070857D4-42C2-4B5C-8418-F60BECEBF1CE}" dt="2022-10-12T03:12:02.803" v="3176" actId="478"/>
          <ac:picMkLst>
            <pc:docMk/>
            <pc:sldMk cId="1095944429" sldId="1091"/>
            <ac:picMk id="35844" creationId="{85C2FECF-B4CB-A631-36C0-2FF3EA359FB3}"/>
          </ac:picMkLst>
        </pc:picChg>
        <pc:picChg chg="add mod">
          <ac:chgData name="伊健 杜" userId="e69aded81da48593" providerId="LiveId" clId="{070857D4-42C2-4B5C-8418-F60BECEBF1CE}" dt="2022-10-12T03:12:06.276" v="3179" actId="1076"/>
          <ac:picMkLst>
            <pc:docMk/>
            <pc:sldMk cId="1095944429" sldId="1091"/>
            <ac:picMk id="35846" creationId="{397E5BFB-0B62-E05C-28D7-B37AA703F6D5}"/>
          </ac:picMkLst>
        </pc:picChg>
        <pc:picChg chg="add mod">
          <ac:chgData name="伊健 杜" userId="e69aded81da48593" providerId="LiveId" clId="{070857D4-42C2-4B5C-8418-F60BECEBF1CE}" dt="2022-10-12T03:12:59.336" v="3186" actId="1076"/>
          <ac:picMkLst>
            <pc:docMk/>
            <pc:sldMk cId="1095944429" sldId="1091"/>
            <ac:picMk id="35848" creationId="{0B2E2F35-ECC4-F737-9A0E-4D24DD5B49B0}"/>
          </ac:picMkLst>
        </pc:picChg>
        <pc:picChg chg="add mod">
          <ac:chgData name="伊健 杜" userId="e69aded81da48593" providerId="LiveId" clId="{070857D4-42C2-4B5C-8418-F60BECEBF1CE}" dt="2022-10-12T03:12:50.388" v="3182" actId="1076"/>
          <ac:picMkLst>
            <pc:docMk/>
            <pc:sldMk cId="1095944429" sldId="1091"/>
            <ac:picMk id="35850" creationId="{358DA028-8564-805D-A297-5AA70EB21A9E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440267840" sldId="1092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440267840" sldId="1092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16:13.194" v="3228" actId="1076"/>
          <ac:spMkLst>
            <pc:docMk/>
            <pc:sldMk cId="1440267840" sldId="1092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1440267840" sldId="1092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16:45.644" v="3339" actId="478"/>
          <ac:picMkLst>
            <pc:docMk/>
            <pc:sldMk cId="1440267840" sldId="1092"/>
            <ac:picMk id="21508" creationId="{44B7F73F-A7EB-10E7-3885-EC7279DAD8BA}"/>
          </ac:picMkLst>
        </pc:picChg>
        <pc:picChg chg="del mod">
          <ac:chgData name="伊健 杜" userId="e69aded81da48593" providerId="LiveId" clId="{070857D4-42C2-4B5C-8418-F60BECEBF1CE}" dt="2022-10-12T03:16:45.644" v="3339" actId="478"/>
          <ac:picMkLst>
            <pc:docMk/>
            <pc:sldMk cId="1440267840" sldId="1092"/>
            <ac:picMk id="21510" creationId="{CE1F6F1E-1648-35B3-BC55-261685925980}"/>
          </ac:picMkLst>
        </pc:picChg>
        <pc:picChg chg="add mod">
          <ac:chgData name="伊健 杜" userId="e69aded81da48593" providerId="LiveId" clId="{070857D4-42C2-4B5C-8418-F60BECEBF1CE}" dt="2022-10-12T03:17:19.822" v="3349" actId="1076"/>
          <ac:picMkLst>
            <pc:docMk/>
            <pc:sldMk cId="1440267840" sldId="1092"/>
            <ac:picMk id="36866" creationId="{7642CABB-3806-86D0-8420-82C4AF1BF70B}"/>
          </ac:picMkLst>
        </pc:pic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2028559495" sldId="1093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028559495" sldId="1093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3:17:25.074" v="3351" actId="478"/>
          <ac:spMkLst>
            <pc:docMk/>
            <pc:sldMk cId="2028559495" sldId="1093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028559495" sldId="1093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3:18:04.422" v="3355" actId="1076"/>
          <ac:picMkLst>
            <pc:docMk/>
            <pc:sldMk cId="2028559495" sldId="1093"/>
            <ac:picMk id="6" creationId="{08E96A26-D203-50A2-3C18-C15C5CDB4BAA}"/>
          </ac:picMkLst>
        </pc:picChg>
        <pc:picChg chg="del">
          <ac:chgData name="伊健 杜" userId="e69aded81da48593" providerId="LiveId" clId="{070857D4-42C2-4B5C-8418-F60BECEBF1CE}" dt="2022-10-12T03:18:00.344" v="3352" actId="478"/>
          <ac:picMkLst>
            <pc:docMk/>
            <pc:sldMk cId="2028559495" sldId="1093"/>
            <ac:picMk id="36866" creationId="{7642CABB-3806-86D0-8420-82C4AF1BF70B}"/>
          </ac:picMkLst>
        </pc:picChg>
      </pc:sldChg>
      <pc:sldChg chg="delSp modSp new mod">
        <pc:chgData name="伊健 杜" userId="e69aded81da48593" providerId="LiveId" clId="{070857D4-42C2-4B5C-8418-F60BECEBF1CE}" dt="2022-10-12T04:09:16.721" v="5183"/>
        <pc:sldMkLst>
          <pc:docMk/>
          <pc:sldMk cId="1468333517" sldId="1094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468333517" sldId="1094"/>
            <ac:spMk id="2" creationId="{46F3CE20-CAAD-6BD7-D047-A8219A0ED159}"/>
          </ac:spMkLst>
        </pc:spChg>
        <pc:spChg chg="del">
          <ac:chgData name="伊健 杜" userId="e69aded81da48593" providerId="LiveId" clId="{070857D4-42C2-4B5C-8418-F60BECEBF1CE}" dt="2022-10-12T03:19:07.864" v="3476" actId="478"/>
          <ac:spMkLst>
            <pc:docMk/>
            <pc:sldMk cId="1468333517" sldId="1094"/>
            <ac:spMk id="3" creationId="{3112A0CD-0F0C-C5C3-152D-93479DAF0E1C}"/>
          </ac:spMkLst>
        </pc:spChg>
      </pc:sldChg>
      <pc:sldChg chg="add del">
        <pc:chgData name="伊健 杜" userId="e69aded81da48593" providerId="LiveId" clId="{070857D4-42C2-4B5C-8418-F60BECEBF1CE}" dt="2022-10-12T03:22:51.755" v="3601" actId="47"/>
        <pc:sldMkLst>
          <pc:docMk/>
          <pc:sldMk cId="254277731" sldId="1095"/>
        </pc:sldMkLst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900656996" sldId="1095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900656996" sldId="1095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24:28.926" v="3630" actId="1076"/>
          <ac:spMkLst>
            <pc:docMk/>
            <pc:sldMk cId="900656996" sldId="1095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900656996" sldId="1095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24:53.539" v="3693" actId="478"/>
          <ac:picMkLst>
            <pc:docMk/>
            <pc:sldMk cId="900656996" sldId="1095"/>
            <ac:picMk id="36866" creationId="{7642CABB-3806-86D0-8420-82C4AF1BF70B}"/>
          </ac:picMkLst>
        </pc:picChg>
        <pc:picChg chg="add mod">
          <ac:chgData name="伊健 杜" userId="e69aded81da48593" providerId="LiveId" clId="{070857D4-42C2-4B5C-8418-F60BECEBF1CE}" dt="2022-10-12T03:31:25.093" v="3696" actId="1076"/>
          <ac:picMkLst>
            <pc:docMk/>
            <pc:sldMk cId="900656996" sldId="1095"/>
            <ac:picMk id="38914" creationId="{707CE901-4230-3D50-F7A8-1893AAC006A5}"/>
          </ac:picMkLst>
        </pc:picChg>
        <pc:picChg chg="add del">
          <ac:chgData name="伊健 杜" userId="e69aded81da48593" providerId="LiveId" clId="{070857D4-42C2-4B5C-8418-F60BECEBF1CE}" dt="2022-10-12T03:31:39.003" v="3711" actId="478"/>
          <ac:picMkLst>
            <pc:docMk/>
            <pc:sldMk cId="900656996" sldId="1095"/>
            <ac:picMk id="38916" creationId="{E9E49277-302A-F4F9-EB6A-57239B4708D9}"/>
          </ac:picMkLst>
        </pc:picChg>
      </pc:sldChg>
      <pc:sldChg chg="add del">
        <pc:chgData name="伊健 杜" userId="e69aded81da48593" providerId="LiveId" clId="{070857D4-42C2-4B5C-8418-F60BECEBF1CE}" dt="2022-10-12T03:22:55.703" v="3602" actId="47"/>
        <pc:sldMkLst>
          <pc:docMk/>
          <pc:sldMk cId="2606568680" sldId="1096"/>
        </pc:sldMkLst>
      </pc:sldChg>
      <pc:sldChg chg="add del">
        <pc:chgData name="伊健 杜" userId="e69aded81da48593" providerId="LiveId" clId="{070857D4-42C2-4B5C-8418-F60BECEBF1CE}" dt="2022-10-12T03:31:34.886" v="3709" actId="47"/>
        <pc:sldMkLst>
          <pc:docMk/>
          <pc:sldMk cId="3827987682" sldId="1096"/>
        </pc:sldMkLst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15636621" sldId="1097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2" creationId="{46F3CE20-CAAD-6BD7-D047-A8219A0ED159}"/>
          </ac:spMkLst>
        </pc:spChg>
        <pc:spChg chg="add mod">
          <ac:chgData name="伊健 杜" userId="e69aded81da48593" providerId="LiveId" clId="{070857D4-42C2-4B5C-8418-F60BECEBF1CE}" dt="2022-10-12T03:37:19.198" v="3983" actId="1076"/>
          <ac:spMkLst>
            <pc:docMk/>
            <pc:sldMk cId="115636621" sldId="1097"/>
            <ac:spMk id="3" creationId="{648B199C-E006-1512-1C88-13E92EE35AE6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4" creationId="{644A8FF9-6A73-1B32-1638-9CB20464A6F3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5" creationId="{36C3EB33-EF50-6A59-AFA9-9C9131279DCC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6" creationId="{2FAEF981-C483-E15D-1C18-22053BB46BF4}"/>
          </ac:spMkLst>
        </pc:spChg>
        <pc:spChg chg="add mod">
          <ac:chgData name="伊健 杜" userId="e69aded81da48593" providerId="LiveId" clId="{070857D4-42C2-4B5C-8418-F60BECEBF1CE}" dt="2022-10-12T03:38:25.560" v="4056" actId="1076"/>
          <ac:spMkLst>
            <pc:docMk/>
            <pc:sldMk cId="115636621" sldId="1097"/>
            <ac:spMk id="7" creationId="{C3659F51-70E8-6CC0-218D-13146354E260}"/>
          </ac:spMkLst>
        </pc:spChg>
        <pc:spChg chg="add del mod">
          <ac:chgData name="伊健 杜" userId="e69aded81da48593" providerId="LiveId" clId="{070857D4-42C2-4B5C-8418-F60BECEBF1CE}" dt="2022-10-12T03:40:28.610" v="4087" actId="478"/>
          <ac:spMkLst>
            <pc:docMk/>
            <pc:sldMk cId="115636621" sldId="1097"/>
            <ac:spMk id="8" creationId="{FB048935-B548-A02D-1051-C0FD168364C5}"/>
          </ac:spMkLst>
        </pc:spChg>
        <pc:spChg chg="add del">
          <ac:chgData name="伊健 杜" userId="e69aded81da48593" providerId="LiveId" clId="{070857D4-42C2-4B5C-8418-F60BECEBF1CE}" dt="2022-10-12T03:38:40.390" v="4060" actId="478"/>
          <ac:spMkLst>
            <pc:docMk/>
            <pc:sldMk cId="115636621" sldId="1097"/>
            <ac:spMk id="9" creationId="{A73C0F1E-BF0A-58E4-7FCF-52E9F370D16C}"/>
          </ac:spMkLst>
        </pc:spChg>
        <pc:spChg chg="add del">
          <ac:chgData name="伊健 杜" userId="e69aded81da48593" providerId="LiveId" clId="{070857D4-42C2-4B5C-8418-F60BECEBF1CE}" dt="2022-10-12T03:38:43.914" v="4062"/>
          <ac:spMkLst>
            <pc:docMk/>
            <pc:sldMk cId="115636621" sldId="1097"/>
            <ac:spMk id="10" creationId="{1CEF2862-CEDF-BE03-DD23-210352CF0DDC}"/>
          </ac:spMkLst>
        </pc:spChg>
        <pc:spChg chg="add del mod">
          <ac:chgData name="伊健 杜" userId="e69aded81da48593" providerId="LiveId" clId="{070857D4-42C2-4B5C-8418-F60BECEBF1CE}" dt="2022-10-12T03:40:28.610" v="4087" actId="478"/>
          <ac:spMkLst>
            <pc:docMk/>
            <pc:sldMk cId="115636621" sldId="1097"/>
            <ac:spMk id="11" creationId="{7A86D5E1-9B0B-685A-CE8B-A009EE9F754D}"/>
          </ac:spMkLst>
        </pc:sp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3660585106" sldId="1098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660585106" sldId="1098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3:31:49.211" v="3713" actId="478"/>
          <ac:spMkLst>
            <pc:docMk/>
            <pc:sldMk cId="3660585106" sldId="1098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660585106" sldId="1098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33:17.359" v="3773" actId="478"/>
          <ac:picMkLst>
            <pc:docMk/>
            <pc:sldMk cId="3660585106" sldId="1098"/>
            <ac:picMk id="38914" creationId="{707CE901-4230-3D50-F7A8-1893AAC006A5}"/>
          </ac:picMkLst>
        </pc:picChg>
        <pc:picChg chg="add mod">
          <ac:chgData name="伊健 杜" userId="e69aded81da48593" providerId="LiveId" clId="{070857D4-42C2-4B5C-8418-F60BECEBF1CE}" dt="2022-10-12T03:34:29.971" v="3806" actId="14100"/>
          <ac:picMkLst>
            <pc:docMk/>
            <pc:sldMk cId="3660585106" sldId="1098"/>
            <ac:picMk id="41986" creationId="{41D9A565-F77A-28B0-1D01-49E887651625}"/>
          </ac:picMkLst>
        </pc:picChg>
        <pc:picChg chg="add mod">
          <ac:chgData name="伊健 杜" userId="e69aded81da48593" providerId="LiveId" clId="{070857D4-42C2-4B5C-8418-F60BECEBF1CE}" dt="2022-10-12T03:34:35.024" v="3809" actId="14100"/>
          <ac:picMkLst>
            <pc:docMk/>
            <pc:sldMk cId="3660585106" sldId="1098"/>
            <ac:picMk id="41988" creationId="{AB3D78AB-5CE5-CA33-7ACD-7B829F51F8D7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230979331" sldId="109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30979331" sldId="109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30979331" sldId="1099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35:16.099" v="3852" actId="478"/>
          <ac:picMkLst>
            <pc:docMk/>
            <pc:sldMk cId="230979331" sldId="1099"/>
            <ac:picMk id="41986" creationId="{41D9A565-F77A-28B0-1D01-49E887651625}"/>
          </ac:picMkLst>
        </pc:picChg>
        <pc:picChg chg="del">
          <ac:chgData name="伊健 杜" userId="e69aded81da48593" providerId="LiveId" clId="{070857D4-42C2-4B5C-8418-F60BECEBF1CE}" dt="2022-10-12T03:35:16.099" v="3852" actId="478"/>
          <ac:picMkLst>
            <pc:docMk/>
            <pc:sldMk cId="230979331" sldId="1099"/>
            <ac:picMk id="41988" creationId="{AB3D78AB-5CE5-CA33-7ACD-7B829F51F8D7}"/>
          </ac:picMkLst>
        </pc:picChg>
        <pc:picChg chg="add mod">
          <ac:chgData name="伊健 杜" userId="e69aded81da48593" providerId="LiveId" clId="{070857D4-42C2-4B5C-8418-F60BECEBF1CE}" dt="2022-10-12T03:36:07.344" v="3879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delSp modSp new mod">
        <pc:chgData name="伊健 杜" userId="e69aded81da48593" providerId="LiveId" clId="{070857D4-42C2-4B5C-8418-F60BECEBF1CE}" dt="2022-10-12T03:39:00.114" v="4068" actId="478"/>
        <pc:sldMkLst>
          <pc:docMk/>
          <pc:sldMk cId="1941296141" sldId="1100"/>
        </pc:sldMkLst>
        <pc:spChg chg="mod">
          <ac:chgData name="伊健 杜" userId="e69aded81da48593" providerId="LiveId" clId="{070857D4-42C2-4B5C-8418-F60BECEBF1CE}" dt="2022-10-12T03:37:37.404" v="4029"/>
          <ac:spMkLst>
            <pc:docMk/>
            <pc:sldMk cId="1941296141" sldId="1100"/>
            <ac:spMk id="2" creationId="{D7F5355B-3384-F41F-24F6-150C5ECC731F}"/>
          </ac:spMkLst>
        </pc:spChg>
        <pc:spChg chg="del">
          <ac:chgData name="伊健 杜" userId="e69aded81da48593" providerId="LiveId" clId="{070857D4-42C2-4B5C-8418-F60BECEBF1CE}" dt="2022-10-12T03:39:00.114" v="4068" actId="478"/>
          <ac:spMkLst>
            <pc:docMk/>
            <pc:sldMk cId="1941296141" sldId="1100"/>
            <ac:spMk id="3" creationId="{DF193AB3-F7B3-7B22-0341-D7812D8AC1E3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3232215528" sldId="1101"/>
        </pc:sldMkLst>
        <pc:spChg chg="mod">
          <ac:chgData name="伊健 杜" userId="e69aded81da48593" providerId="LiveId" clId="{070857D4-42C2-4B5C-8418-F60BECEBF1CE}" dt="2022-10-12T03:41:43.038" v="4265"/>
          <ac:spMkLst>
            <pc:docMk/>
            <pc:sldMk cId="3232215528" sldId="1101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40:25.440" v="4086" actId="1076"/>
          <ac:spMkLst>
            <pc:docMk/>
            <pc:sldMk cId="3232215528" sldId="1101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232215528" sldId="1101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41:45.048" v="4266" actId="478"/>
          <ac:picMkLst>
            <pc:docMk/>
            <pc:sldMk cId="3232215528" sldId="1101"/>
            <ac:picMk id="38914" creationId="{707CE901-4230-3D50-F7A8-1893AAC006A5}"/>
          </ac:picMkLst>
        </pc:picChg>
        <pc:picChg chg="add mod">
          <ac:chgData name="伊健 杜" userId="e69aded81da48593" providerId="LiveId" clId="{070857D4-42C2-4B5C-8418-F60BECEBF1CE}" dt="2022-10-12T03:42:52.693" v="4304" actId="1076"/>
          <ac:picMkLst>
            <pc:docMk/>
            <pc:sldMk cId="3232215528" sldId="1101"/>
            <ac:picMk id="46082" creationId="{3E35121F-70D5-1A5A-3D0A-62976F5921A4}"/>
          </ac:picMkLst>
        </pc:picChg>
      </pc:sldChg>
      <pc:sldChg chg="delSp modSp add mod">
        <pc:chgData name="伊健 杜" userId="e69aded81da48593" providerId="LiveId" clId="{070857D4-42C2-4B5C-8418-F60BECEBF1CE}" dt="2022-10-12T04:09:16.721" v="5183"/>
        <pc:sldMkLst>
          <pc:docMk/>
          <pc:sldMk cId="3873620914" sldId="1102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873620914" sldId="1102"/>
            <ac:spMk id="2" creationId="{46F3CE20-CAAD-6BD7-D047-A8219A0ED159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3" creationId="{648B199C-E006-1512-1C88-13E92EE35AE6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4" creationId="{644A8FF9-6A73-1B32-1638-9CB20464A6F3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5" creationId="{36C3EB33-EF50-6A59-AFA9-9C9131279DCC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6" creationId="{2FAEF981-C483-E15D-1C18-22053BB46BF4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7" creationId="{C3659F51-70E8-6CC0-218D-13146354E260}"/>
          </ac:spMkLst>
        </pc:sp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4200004484" sldId="1103"/>
        </pc:sldMkLst>
        <pc:spChg chg="mod">
          <ac:chgData name="伊健 杜" userId="e69aded81da48593" providerId="LiveId" clId="{070857D4-42C2-4B5C-8418-F60BECEBF1CE}" dt="2022-10-12T03:50:25.598" v="4459" actId="1076"/>
          <ac:spMkLst>
            <pc:docMk/>
            <pc:sldMk cId="4200004484" sldId="1103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3:43:36.272" v="4381" actId="478"/>
          <ac:spMkLst>
            <pc:docMk/>
            <pc:sldMk cId="4200004484" sldId="1103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4200004484" sldId="1103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3:50:23.135" v="4458" actId="1076"/>
          <ac:picMkLst>
            <pc:docMk/>
            <pc:sldMk cId="4200004484" sldId="1103"/>
            <ac:picMk id="5" creationId="{58B66AF1-4329-40B1-5518-69216815FD02}"/>
          </ac:picMkLst>
        </pc:picChg>
        <pc:picChg chg="del">
          <ac:chgData name="伊健 杜" userId="e69aded81da48593" providerId="LiveId" clId="{070857D4-42C2-4B5C-8418-F60BECEBF1CE}" dt="2022-10-12T03:50:13.165" v="4449" actId="478"/>
          <ac:picMkLst>
            <pc:docMk/>
            <pc:sldMk cId="4200004484" sldId="1103"/>
            <ac:picMk id="46082" creationId="{3E35121F-70D5-1A5A-3D0A-62976F5921A4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519030236" sldId="1104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519030236" sldId="1104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50:45.139" v="4511" actId="478"/>
          <ac:picMkLst>
            <pc:docMk/>
            <pc:sldMk cId="1519030236" sldId="1104"/>
            <ac:picMk id="5" creationId="{58B66AF1-4329-40B1-5518-69216815FD02}"/>
          </ac:picMkLst>
        </pc:picChg>
        <pc:picChg chg="add mod">
          <ac:chgData name="伊健 杜" userId="e69aded81da48593" providerId="LiveId" clId="{070857D4-42C2-4B5C-8418-F60BECEBF1CE}" dt="2022-10-12T03:51:28.162" v="4515" actId="1076"/>
          <ac:picMkLst>
            <pc:docMk/>
            <pc:sldMk cId="1519030236" sldId="1104"/>
            <ac:picMk id="47106" creationId="{E4C55C69-2E75-52E3-BB91-61DD40ACFF80}"/>
          </ac:picMkLst>
        </pc:picChg>
      </pc:sldChg>
      <pc:sldChg chg="add del">
        <pc:chgData name="伊健 杜" userId="e69aded81da48593" providerId="LiveId" clId="{070857D4-42C2-4B5C-8418-F60BECEBF1CE}" dt="2022-10-12T03:53:31.745" v="4518" actId="47"/>
        <pc:sldMkLst>
          <pc:docMk/>
          <pc:sldMk cId="1896935742" sldId="1105"/>
        </pc:sldMkLst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691507326" sldId="1106"/>
        </pc:sldMkLst>
        <pc:spChg chg="mod">
          <ac:chgData name="伊健 杜" userId="e69aded81da48593" providerId="LiveId" clId="{070857D4-42C2-4B5C-8418-F60BECEBF1CE}" dt="2022-10-12T04:00:59.496" v="4846" actId="207"/>
          <ac:spMkLst>
            <pc:docMk/>
            <pc:sldMk cId="691507326" sldId="1106"/>
            <ac:spMk id="2" creationId="{10304424-DB4A-36E7-9E0D-D32A5DD0F26C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91507326" sldId="1106"/>
            <ac:spMk id="3" creationId="{79ADD3F7-63F7-3582-F3B6-AE28FFE30988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691507326" sldId="1106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55:31.183" v="4586" actId="478"/>
          <ac:picMkLst>
            <pc:docMk/>
            <pc:sldMk cId="691507326" sldId="1106"/>
            <ac:picMk id="34818" creationId="{5AFF8866-5DC1-D038-BF51-53DB3904C18E}"/>
          </ac:picMkLst>
        </pc:picChg>
        <pc:picChg chg="add mod">
          <ac:chgData name="伊健 杜" userId="e69aded81da48593" providerId="LiveId" clId="{070857D4-42C2-4B5C-8418-F60BECEBF1CE}" dt="2022-10-12T04:00:12.609" v="4827" actId="1076"/>
          <ac:picMkLst>
            <pc:docMk/>
            <pc:sldMk cId="691507326" sldId="1106"/>
            <ac:picMk id="49154" creationId="{2D2F87CE-5C5D-096C-9399-9E763CAE9A05}"/>
          </ac:picMkLst>
        </pc:picChg>
      </pc:sldChg>
      <pc:sldChg chg="addSp delSp modSp add mod delAnim">
        <pc:chgData name="伊健 杜" userId="e69aded81da48593" providerId="LiveId" clId="{070857D4-42C2-4B5C-8418-F60BECEBF1CE}" dt="2022-10-12T04:00:07.008" v="4826" actId="1076"/>
        <pc:sldMkLst>
          <pc:docMk/>
          <pc:sldMk cId="1888491727" sldId="1107"/>
        </pc:sldMkLst>
        <pc:spChg chg="mod">
          <ac:chgData name="伊健 杜" userId="e69aded81da48593" providerId="LiveId" clId="{070857D4-42C2-4B5C-8418-F60BECEBF1CE}" dt="2022-10-12T03:57:27.214" v="4683" actId="14100"/>
          <ac:spMkLst>
            <pc:docMk/>
            <pc:sldMk cId="1888491727" sldId="1107"/>
            <ac:spMk id="2" creationId="{89188992-9CFA-B77C-4D40-B4C3BA9691B3}"/>
          </ac:spMkLst>
        </pc:spChg>
        <pc:spChg chg="mod">
          <ac:chgData name="伊健 杜" userId="e69aded81da48593" providerId="LiveId" clId="{070857D4-42C2-4B5C-8418-F60BECEBF1CE}" dt="2022-10-12T04:00:07.008" v="4826" actId="1076"/>
          <ac:spMkLst>
            <pc:docMk/>
            <pc:sldMk cId="1888491727" sldId="1107"/>
            <ac:spMk id="3" creationId="{531B54AB-6A56-CD4B-0CA5-47E15C5BA75D}"/>
          </ac:spMkLst>
        </pc:spChg>
        <pc:spChg chg="del mod">
          <ac:chgData name="伊健 杜" userId="e69aded81da48593" providerId="LiveId" clId="{070857D4-42C2-4B5C-8418-F60BECEBF1CE}" dt="2022-10-12T03:58:44.670" v="4714" actId="478"/>
          <ac:spMkLst>
            <pc:docMk/>
            <pc:sldMk cId="1888491727" sldId="1107"/>
            <ac:spMk id="4" creationId="{86490AE4-2DAE-B453-2DF3-A878D7F0F08B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5" creationId="{B750552C-8356-89DF-8CBE-46E112941B68}"/>
          </ac:spMkLst>
        </pc:spChg>
        <pc:spChg chg="add mod">
          <ac:chgData name="伊健 杜" userId="e69aded81da48593" providerId="LiveId" clId="{070857D4-42C2-4B5C-8418-F60BECEBF1CE}" dt="2022-10-12T03:57:01.078" v="4669" actId="20577"/>
          <ac:spMkLst>
            <pc:docMk/>
            <pc:sldMk cId="1888491727" sldId="1107"/>
            <ac:spMk id="6" creationId="{E70C8FC0-3FC8-2E2C-DAB7-5D0E8472D89A}"/>
          </ac:spMkLst>
        </pc:spChg>
        <pc:spChg chg="add mod">
          <ac:chgData name="伊健 杜" userId="e69aded81da48593" providerId="LiveId" clId="{070857D4-42C2-4B5C-8418-F60BECEBF1CE}" dt="2022-10-12T03:57:37.841" v="4689" actId="20577"/>
          <ac:spMkLst>
            <pc:docMk/>
            <pc:sldMk cId="1888491727" sldId="1107"/>
            <ac:spMk id="7" creationId="{0BDC99C7-AF3A-766D-35AA-107683388954}"/>
          </ac:spMkLst>
        </pc:spChg>
        <pc:spChg chg="add del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8" creationId="{8465A291-367A-7008-6246-243FAA97D505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9" creationId="{667D82EB-A393-7379-3196-AFA28629CBAA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10" creationId="{F6DC927F-1625-481B-C3DF-631F0D53CDA8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11" creationId="{3EBEA24F-0FAF-9D4C-2371-E476CEC33481}"/>
          </ac:spMkLst>
        </pc:spChg>
        <pc:spChg chg="add del mod">
          <ac:chgData name="伊健 杜" userId="e69aded81da48593" providerId="LiveId" clId="{070857D4-42C2-4B5C-8418-F60BECEBF1CE}" dt="2022-10-12T03:59:31.379" v="4761" actId="478"/>
          <ac:spMkLst>
            <pc:docMk/>
            <pc:sldMk cId="1888491727" sldId="1107"/>
            <ac:spMk id="12" creationId="{8DD00B4E-9FC5-2BE7-79A5-83DBC2D6F2E0}"/>
          </ac:spMkLst>
        </pc:spChg>
        <pc:spChg chg="add mod">
          <ac:chgData name="伊健 杜" userId="e69aded81da48593" providerId="LiveId" clId="{070857D4-42C2-4B5C-8418-F60BECEBF1CE}" dt="2022-10-12T04:00:04.279" v="4825" actId="1076"/>
          <ac:spMkLst>
            <pc:docMk/>
            <pc:sldMk cId="1888491727" sldId="1107"/>
            <ac:spMk id="13" creationId="{D84EA4DC-910B-F88F-C32C-C2DF1EE481B8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15" creationId="{15196041-068C-6870-5382-54F98AB73A5C}"/>
          </ac:spMkLst>
        </pc:spChg>
        <pc:spChg chg="del mod">
          <ac:chgData name="伊健 杜" userId="e69aded81da48593" providerId="LiveId" clId="{070857D4-42C2-4B5C-8418-F60BECEBF1CE}" dt="2022-10-12T03:58:14.933" v="4706" actId="478"/>
          <ac:spMkLst>
            <pc:docMk/>
            <pc:sldMk cId="1888491727" sldId="1107"/>
            <ac:spMk id="16" creationId="{6C5AF119-E7BC-2B52-25F3-597250B3632E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18" creationId="{FA4F894A-2DC1-522C-579E-37026DA49A50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19" creationId="{94A9C6C4-26D7-0E06-3DC2-4735028C90AD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0" creationId="{97F6AEDC-AAEB-BF4B-6D15-4C425593B24E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1" creationId="{6C5020FB-535E-B58D-63B2-CB6BB0A19D5B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3" creationId="{9B8558EB-EE03-DA72-7ADA-9E78BC401942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4" creationId="{4B270257-2B65-027B-B916-D1EB0075B739}"/>
          </ac:spMkLst>
        </pc:spChg>
        <pc:spChg chg="del">
          <ac:chgData name="伊健 杜" userId="e69aded81da48593" providerId="LiveId" clId="{070857D4-42C2-4B5C-8418-F60BECEBF1CE}" dt="2022-10-12T03:56:32.439" v="4651" actId="478"/>
          <ac:spMkLst>
            <pc:docMk/>
            <pc:sldMk cId="1888491727" sldId="1107"/>
            <ac:spMk id="25" creationId="{17E91391-6009-AC68-4A70-1A57F45EFAFD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6" creationId="{905B4AED-92E4-410B-4840-E37BA1F5BD64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3417980094" sldId="1108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417980094" sldId="1108"/>
            <ac:spMk id="3" creationId="{79ADD3F7-63F7-3582-F3B6-AE28FFE30988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417980094" sldId="1108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4:03:07.286" v="4909" actId="478"/>
          <ac:picMkLst>
            <pc:docMk/>
            <pc:sldMk cId="3417980094" sldId="1108"/>
            <ac:picMk id="49154" creationId="{2D2F87CE-5C5D-096C-9399-9E763CAE9A05}"/>
          </ac:picMkLst>
        </pc:picChg>
        <pc:picChg chg="add mod">
          <ac:chgData name="伊健 杜" userId="e69aded81da48593" providerId="LiveId" clId="{070857D4-42C2-4B5C-8418-F60BECEBF1CE}" dt="2022-10-12T04:03:41.939" v="4953" actId="1076"/>
          <ac:picMkLst>
            <pc:docMk/>
            <pc:sldMk cId="3417980094" sldId="1108"/>
            <ac:picMk id="50178" creationId="{64FE8DCE-EE91-636A-F39E-83122D9D514D}"/>
          </ac:picMkLst>
        </pc:picChg>
        <pc:picChg chg="add mod">
          <ac:chgData name="伊健 杜" userId="e69aded81da48593" providerId="LiveId" clId="{070857D4-42C2-4B5C-8418-F60BECEBF1CE}" dt="2022-10-12T04:03:59.500" v="4960" actId="1076"/>
          <ac:picMkLst>
            <pc:docMk/>
            <pc:sldMk cId="3417980094" sldId="1108"/>
            <ac:picMk id="50180" creationId="{EFA0DA1F-4FAC-9D53-474D-3F3D4B2EF6D3}"/>
          </ac:picMkLst>
        </pc:picChg>
      </pc:sldChg>
      <pc:sldChg chg="modSp add mod">
        <pc:chgData name="伊健 杜" userId="e69aded81da48593" providerId="LiveId" clId="{070857D4-42C2-4B5C-8418-F60BECEBF1CE}" dt="2022-10-12T04:09:16.721" v="5183"/>
        <pc:sldMkLst>
          <pc:docMk/>
          <pc:sldMk cId="1314474987" sldId="110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314474987" sldId="1109"/>
            <ac:spMk id="3" creationId="{79ADD3F7-63F7-3582-F3B6-AE28FFE30988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1314474987" sldId="1109"/>
            <ac:spMk id="8" creationId="{C36E389F-A26D-6C2F-1050-9C0FF527A2A5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617977032" sldId="1110"/>
        </pc:sldMkLst>
        <pc:spChg chg="del mod">
          <ac:chgData name="伊健 杜" userId="e69aded81da48593" providerId="LiveId" clId="{070857D4-42C2-4B5C-8418-F60BECEBF1CE}" dt="2022-10-12T04:07:03.385" v="5146" actId="478"/>
          <ac:spMkLst>
            <pc:docMk/>
            <pc:sldMk cId="617977032" sldId="1110"/>
            <ac:spMk id="2" creationId="{46F3CE20-CAAD-6BD7-D047-A8219A0ED159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3" creationId="{648B199C-E006-1512-1C88-13E92EE35AE6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4" creationId="{644A8FF9-6A73-1B32-1638-9CB20464A6F3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5" creationId="{36C3EB33-EF50-6A59-AFA9-9C9131279DCC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6" creationId="{2FAEF981-C483-E15D-1C18-22053BB46BF4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7" creationId="{C3659F51-70E8-6CC0-218D-13146354E260}"/>
          </ac:spMkLst>
        </pc:spChg>
        <pc:spChg chg="add mod">
          <ac:chgData name="伊健 杜" userId="e69aded81da48593" providerId="LiveId" clId="{070857D4-42C2-4B5C-8418-F60BECEBF1CE}" dt="2022-10-12T04:07:23.213" v="5151" actId="1076"/>
          <ac:spMkLst>
            <pc:docMk/>
            <pc:sldMk cId="617977032" sldId="1110"/>
            <ac:spMk id="8" creationId="{3FE16B23-57B5-241B-D01A-51A9609C68FF}"/>
          </ac:spMkLst>
        </pc:spChg>
        <pc:spChg chg="add del mod">
          <ac:chgData name="伊健 杜" userId="e69aded81da48593" providerId="LiveId" clId="{070857D4-42C2-4B5C-8418-F60BECEBF1CE}" dt="2022-10-12T04:07:03.385" v="5146" actId="478"/>
          <ac:spMkLst>
            <pc:docMk/>
            <pc:sldMk cId="617977032" sldId="1110"/>
            <ac:spMk id="9" creationId="{23BCFE69-5913-557A-584D-2191C399F6C5}"/>
          </ac:spMkLst>
        </pc:spChg>
        <pc:spChg chg="add del mod">
          <ac:chgData name="伊健 杜" userId="e69aded81da48593" providerId="LiveId" clId="{070857D4-42C2-4B5C-8418-F60BECEBF1CE}" dt="2022-10-12T04:07:05.367" v="5148" actId="478"/>
          <ac:spMkLst>
            <pc:docMk/>
            <pc:sldMk cId="617977032" sldId="1110"/>
            <ac:spMk id="11" creationId="{A70F056E-5326-2FD6-14AA-B41610C9673A}"/>
          </ac:spMkLst>
        </pc:spChg>
        <pc:spChg chg="add mod">
          <ac:chgData name="伊健 杜" userId="e69aded81da48593" providerId="LiveId" clId="{070857D4-42C2-4B5C-8418-F60BECEBF1CE}" dt="2022-10-12T04:07:12.832" v="5150" actId="1076"/>
          <ac:spMkLst>
            <pc:docMk/>
            <pc:sldMk cId="617977032" sldId="1110"/>
            <ac:spMk id="12" creationId="{E4BF39D5-CD70-A508-5BE0-E00447C3514F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3" creationId="{EF300B1C-4136-7FD7-9422-2D193DDB4EB7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4" creationId="{6E318FEB-CD69-DF14-1BD3-D45037A9B794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5" creationId="{5DD12A33-733A-9CCD-0D48-8E31021E700F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6" creationId="{A076087C-7323-9B1B-887A-BFFB7EB78489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7" creationId="{B4D003A6-78EE-8C80-D951-7A9B76F156FE}"/>
          </ac:spMkLst>
        </pc:spChg>
      </pc:sldChg>
      <pc:sldChg chg="addSp delSp modSp new del mod">
        <pc:chgData name="伊健 杜" userId="e69aded81da48593" providerId="LiveId" clId="{070857D4-42C2-4B5C-8418-F60BECEBF1CE}" dt="2022-10-18T03:11:16.731" v="5331" actId="47"/>
        <pc:sldMkLst>
          <pc:docMk/>
          <pc:sldMk cId="2437688994" sldId="1111"/>
        </pc:sldMkLst>
        <pc:spChg chg="del">
          <ac:chgData name="伊健 杜" userId="e69aded81da48593" providerId="LiveId" clId="{070857D4-42C2-4B5C-8418-F60BECEBF1CE}" dt="2022-10-12T05:23:41.070" v="5190" actId="478"/>
          <ac:spMkLst>
            <pc:docMk/>
            <pc:sldMk cId="2437688994" sldId="1111"/>
            <ac:spMk id="2" creationId="{85598B65-BF4D-6821-E371-EA52B06AC698}"/>
          </ac:spMkLst>
        </pc:spChg>
        <pc:spChg chg="del">
          <ac:chgData name="伊健 杜" userId="e69aded81da48593" providerId="LiveId" clId="{070857D4-42C2-4B5C-8418-F60BECEBF1CE}" dt="2022-10-12T05:23:41.070" v="5190" actId="478"/>
          <ac:spMkLst>
            <pc:docMk/>
            <pc:sldMk cId="2437688994" sldId="1111"/>
            <ac:spMk id="3" creationId="{37485313-E2F3-0406-FB22-7974689E7331}"/>
          </ac:spMkLst>
        </pc:spChg>
        <pc:spChg chg="add mod">
          <ac:chgData name="伊健 杜" userId="e69aded81da48593" providerId="LiveId" clId="{070857D4-42C2-4B5C-8418-F60BECEBF1CE}" dt="2022-10-12T05:24:03.785" v="5208" actId="1076"/>
          <ac:spMkLst>
            <pc:docMk/>
            <pc:sldMk cId="2437688994" sldId="1111"/>
            <ac:spMk id="4" creationId="{22BF9E32-EB26-C3F6-F4BB-FF818153433A}"/>
          </ac:spMkLst>
        </pc:spChg>
        <pc:picChg chg="add mod">
          <ac:chgData name="伊健 杜" userId="e69aded81da48593" providerId="LiveId" clId="{070857D4-42C2-4B5C-8418-F60BECEBF1CE}" dt="2022-10-12T05:23:46.971" v="5195" actId="14100"/>
          <ac:picMkLst>
            <pc:docMk/>
            <pc:sldMk cId="2437688994" sldId="1111"/>
            <ac:picMk id="2050" creationId="{324A04A2-3FDA-D56B-9D76-A39A2B188BB8}"/>
          </ac:picMkLst>
        </pc:picChg>
        <pc:inkChg chg="add">
          <ac:chgData name="伊健 杜" userId="e69aded81da48593" providerId="LiveId" clId="{070857D4-42C2-4B5C-8418-F60BECEBF1CE}" dt="2022-10-12T16:22:26.067" v="5328"/>
          <ac:inkMkLst>
            <pc:docMk/>
            <pc:sldMk cId="2437688994" sldId="1111"/>
            <ac:inkMk id="2" creationId="{F1481670-1E44-B3DE-9500-0B9248916D72}"/>
          </ac:inkMkLst>
        </pc:inkChg>
      </pc:sldChg>
      <pc:sldChg chg="addSp delSp modSp new del mod">
        <pc:chgData name="伊健 杜" userId="e69aded81da48593" providerId="LiveId" clId="{070857D4-42C2-4B5C-8418-F60BECEBF1CE}" dt="2022-10-12T07:35:20.679" v="5289" actId="47"/>
        <pc:sldMkLst>
          <pc:docMk/>
          <pc:sldMk cId="4057087068" sldId="1112"/>
        </pc:sldMkLst>
        <pc:spChg chg="del">
          <ac:chgData name="伊健 杜" userId="e69aded81da48593" providerId="LiveId" clId="{070857D4-42C2-4B5C-8418-F60BECEBF1CE}" dt="2022-10-12T06:25:36.249" v="5217" actId="478"/>
          <ac:spMkLst>
            <pc:docMk/>
            <pc:sldMk cId="4057087068" sldId="1112"/>
            <ac:spMk id="2" creationId="{E814E2ED-2189-E8EA-0E19-C31A86775D6A}"/>
          </ac:spMkLst>
        </pc:spChg>
        <pc:spChg chg="del">
          <ac:chgData name="伊健 杜" userId="e69aded81da48593" providerId="LiveId" clId="{070857D4-42C2-4B5C-8418-F60BECEBF1CE}" dt="2022-10-12T06:25:36.249" v="5217" actId="478"/>
          <ac:spMkLst>
            <pc:docMk/>
            <pc:sldMk cId="4057087068" sldId="1112"/>
            <ac:spMk id="3" creationId="{719F1272-5FB9-7E75-357C-17C12C2F08E7}"/>
          </ac:spMkLst>
        </pc:spChg>
        <pc:spChg chg="add mod">
          <ac:chgData name="伊健 杜" userId="e69aded81da48593" providerId="LiveId" clId="{070857D4-42C2-4B5C-8418-F60BECEBF1CE}" dt="2022-10-12T06:33:42.916" v="5239" actId="20577"/>
          <ac:spMkLst>
            <pc:docMk/>
            <pc:sldMk cId="4057087068" sldId="1112"/>
            <ac:spMk id="4" creationId="{3C533ED1-2FFA-2A34-0FDC-9A22587E7510}"/>
          </ac:spMkLst>
        </pc:spChg>
        <pc:spChg chg="add mod">
          <ac:chgData name="伊健 杜" userId="e69aded81da48593" providerId="LiveId" clId="{070857D4-42C2-4B5C-8418-F60BECEBF1CE}" dt="2022-10-12T06:34:01.040" v="5254" actId="20577"/>
          <ac:spMkLst>
            <pc:docMk/>
            <pc:sldMk cId="4057087068" sldId="1112"/>
            <ac:spMk id="5" creationId="{4004F1EB-33AE-DCDE-4272-95D1F89E8D79}"/>
          </ac:spMkLst>
        </pc:spChg>
        <pc:spChg chg="add mod">
          <ac:chgData name="伊健 杜" userId="e69aded81da48593" providerId="LiveId" clId="{070857D4-42C2-4B5C-8418-F60BECEBF1CE}" dt="2022-10-12T06:34:17.705" v="5278" actId="20577"/>
          <ac:spMkLst>
            <pc:docMk/>
            <pc:sldMk cId="4057087068" sldId="1112"/>
            <ac:spMk id="6" creationId="{EBA4EC13-DB7D-FDB2-0D27-A4F8406DBE2A}"/>
          </ac:spMkLst>
        </pc:spChg>
        <pc:picChg chg="add mod">
          <ac:chgData name="伊健 杜" userId="e69aded81da48593" providerId="LiveId" clId="{070857D4-42C2-4B5C-8418-F60BECEBF1CE}" dt="2022-10-12T06:25:39.604" v="5220" actId="1076"/>
          <ac:picMkLst>
            <pc:docMk/>
            <pc:sldMk cId="4057087068" sldId="1112"/>
            <ac:picMk id="1026" creationId="{EB80BAE1-32EC-4607-7D20-E90E5FF28847}"/>
          </ac:picMkLst>
        </pc:picChg>
      </pc:sldChg>
      <pc:sldChg chg="addSp delSp modSp add del mod">
        <pc:chgData name="伊健 杜" userId="e69aded81da48593" providerId="LiveId" clId="{070857D4-42C2-4B5C-8418-F60BECEBF1CE}" dt="2022-10-18T03:11:16.731" v="5331" actId="47"/>
        <pc:sldMkLst>
          <pc:docMk/>
          <pc:sldMk cId="4069498286" sldId="1112"/>
        </pc:sldMkLst>
        <pc:spChg chg="mod">
          <ac:chgData name="伊健 杜" userId="e69aded81da48593" providerId="LiveId" clId="{070857D4-42C2-4B5C-8418-F60BECEBF1CE}" dt="2022-10-12T16:17:19.402" v="5324" actId="20577"/>
          <ac:spMkLst>
            <pc:docMk/>
            <pc:sldMk cId="4069498286" sldId="1112"/>
            <ac:spMk id="4" creationId="{8EA222CB-462E-9A0E-7F71-543A3A735C51}"/>
          </ac:spMkLst>
        </pc:spChg>
        <pc:picChg chg="add mod">
          <ac:chgData name="伊健 杜" userId="e69aded81da48593" providerId="LiveId" clId="{070857D4-42C2-4B5C-8418-F60BECEBF1CE}" dt="2022-10-12T16:17:27.033" v="5327" actId="1076"/>
          <ac:picMkLst>
            <pc:docMk/>
            <pc:sldMk cId="4069498286" sldId="1112"/>
            <ac:picMk id="2" creationId="{08AB3980-0FF8-93FA-B86A-8C8639F20EBA}"/>
          </ac:picMkLst>
        </pc:picChg>
        <pc:picChg chg="del">
          <ac:chgData name="伊健 杜" userId="e69aded81da48593" providerId="LiveId" clId="{070857D4-42C2-4B5C-8418-F60BECEBF1CE}" dt="2022-10-12T16:17:12.371" v="5319" actId="478"/>
          <ac:picMkLst>
            <pc:docMk/>
            <pc:sldMk cId="4069498286" sldId="1112"/>
            <ac:picMk id="1026" creationId="{FF7F70B9-5B1F-56BD-0EF9-976F7ABC9D0E}"/>
          </ac:picMkLst>
        </pc:picChg>
      </pc:sldChg>
    </pc:docChg>
  </pc:docChgLst>
  <pc:docChgLst>
    <pc:chgData name="伊健 杜" userId="e69aded81da48593" providerId="LiveId" clId="{ECA64540-C116-44B2-99F6-77EC9E370A16}"/>
    <pc:docChg chg="undo redo custSel addSld delSld modSld sldOrd">
      <pc:chgData name="伊健 杜" userId="e69aded81da48593" providerId="LiveId" clId="{ECA64540-C116-44B2-99F6-77EC9E370A16}" dt="2022-09-15T10:45:34.247" v="5736" actId="20577"/>
      <pc:docMkLst>
        <pc:docMk/>
      </pc:docMkLst>
      <pc:sldChg chg="modSp mod">
        <pc:chgData name="伊健 杜" userId="e69aded81da48593" providerId="LiveId" clId="{ECA64540-C116-44B2-99F6-77EC9E370A16}" dt="2022-09-14T12:23:32.803" v="2"/>
        <pc:sldMkLst>
          <pc:docMk/>
          <pc:sldMk cId="892145222" sldId="256"/>
        </pc:sldMkLst>
        <pc:spChg chg="mod">
          <ac:chgData name="伊健 杜" userId="e69aded81da48593" providerId="LiveId" clId="{ECA64540-C116-44B2-99F6-77EC9E370A16}" dt="2022-09-14T12:23:32.803" v="2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mod ord">
        <pc:chgData name="伊健 杜" userId="e69aded81da48593" providerId="LiveId" clId="{ECA64540-C116-44B2-99F6-77EC9E370A16}" dt="2022-09-14T17:11:54.539" v="957"/>
        <pc:sldMkLst>
          <pc:docMk/>
          <pc:sldMk cId="2559525265" sldId="565"/>
        </pc:sldMkLst>
        <pc:spChg chg="add del">
          <ac:chgData name="伊健 杜" userId="e69aded81da48593" providerId="LiveId" clId="{ECA64540-C116-44B2-99F6-77EC9E370A16}" dt="2022-09-14T12:31:51.061" v="23"/>
          <ac:spMkLst>
            <pc:docMk/>
            <pc:sldMk cId="2559525265" sldId="565"/>
            <ac:spMk id="2" creationId="{DA118770-2C8D-AC48-DFC0-A340B01A82B8}"/>
          </ac:spMkLst>
        </pc:spChg>
        <pc:spChg chg="add del mod">
          <ac:chgData name="伊健 杜" userId="e69aded81da48593" providerId="LiveId" clId="{ECA64540-C116-44B2-99F6-77EC9E370A16}" dt="2022-09-14T12:39:40.700" v="300" actId="478"/>
          <ac:spMkLst>
            <pc:docMk/>
            <pc:sldMk cId="2559525265" sldId="565"/>
            <ac:spMk id="3" creationId="{40E8A5A9-5C1D-40B8-D4E6-362718C44EA7}"/>
          </ac:spMkLst>
        </pc:spChg>
        <pc:spChg chg="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4" creationId="{AB10C4C4-8897-5FCF-88D7-880418BECCE3}"/>
          </ac:spMkLst>
        </pc:spChg>
        <pc:spChg chg="del mod">
          <ac:chgData name="伊健 杜" userId="e69aded81da48593" providerId="LiveId" clId="{ECA64540-C116-44B2-99F6-77EC9E370A16}" dt="2022-09-14T12:32:12.289" v="29" actId="478"/>
          <ac:spMkLst>
            <pc:docMk/>
            <pc:sldMk cId="2559525265" sldId="565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7" creationId="{297E8CEE-42BD-CB47-6166-B87570D12B8C}"/>
          </ac:spMkLst>
        </pc:spChg>
        <pc:spChg chg="add mod">
          <ac:chgData name="伊健 杜" userId="e69aded81da48593" providerId="LiveId" clId="{ECA64540-C116-44B2-99F6-77EC9E370A16}" dt="2022-09-14T12:43:07.668" v="390" actId="1076"/>
          <ac:spMkLst>
            <pc:docMk/>
            <pc:sldMk cId="2559525265" sldId="565"/>
            <ac:spMk id="8" creationId="{371425DD-3870-A756-9102-CF020ABA440D}"/>
          </ac:spMkLst>
        </pc:sp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4T12:42:09.599" v="369" actId="1076"/>
          <ac:picMkLst>
            <pc:docMk/>
            <pc:sldMk cId="2559525265" sldId="565"/>
            <ac:picMk id="1027" creationId="{290736C9-025B-277A-F0B8-EE714B643035}"/>
          </ac:picMkLst>
        </pc:pic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17410" creationId="{C1283C63-862B-9B6C-AAC8-DBF7EF61B351}"/>
          </ac:picMkLst>
        </pc:picChg>
      </pc:sldChg>
      <pc:sldChg chg="delSp modSp add mod">
        <pc:chgData name="伊健 杜" userId="e69aded81da48593" providerId="LiveId" clId="{ECA64540-C116-44B2-99F6-77EC9E370A16}" dt="2022-09-15T02:59:18.332" v="3150" actId="1076"/>
        <pc:sldMkLst>
          <pc:docMk/>
          <pc:sldMk cId="5808383" sldId="596"/>
        </pc:sldMkLst>
        <pc:spChg chg="del">
          <ac:chgData name="伊健 杜" userId="e69aded81da48593" providerId="LiveId" clId="{ECA64540-C116-44B2-99F6-77EC9E370A16}" dt="2022-09-15T02:59:05.507" v="3144" actId="478"/>
          <ac:spMkLst>
            <pc:docMk/>
            <pc:sldMk cId="5808383" sldId="596"/>
            <ac:spMk id="7" creationId="{D39D335F-2292-94E6-666C-3FD5AF8782FA}"/>
          </ac:spMkLst>
        </pc:spChg>
        <pc:spChg chg="del">
          <ac:chgData name="伊健 杜" userId="e69aded81da48593" providerId="LiveId" clId="{ECA64540-C116-44B2-99F6-77EC9E370A16}" dt="2022-09-15T02:59:08.235" v="3145" actId="21"/>
          <ac:spMkLst>
            <pc:docMk/>
            <pc:sldMk cId="5808383" sldId="596"/>
            <ac:spMk id="8" creationId="{CCE0F751-4B79-68C7-4AE9-99546BFECD02}"/>
          </ac:spMkLst>
        </pc:spChg>
        <pc:picChg chg="mod">
          <ac:chgData name="伊健 杜" userId="e69aded81da48593" providerId="LiveId" clId="{ECA64540-C116-44B2-99F6-77EC9E370A16}" dt="2022-09-15T02:59:18.332" v="3150" actId="1076"/>
          <ac:picMkLst>
            <pc:docMk/>
            <pc:sldMk cId="5808383" sldId="596"/>
            <ac:picMk id="4" creationId="{8E7CC135-8F15-5A66-FB16-86BB196A0448}"/>
          </ac:picMkLst>
        </pc:picChg>
        <pc:picChg chg="mod">
          <ac:chgData name="伊健 杜" userId="e69aded81da48593" providerId="LiveId" clId="{ECA64540-C116-44B2-99F6-77EC9E370A16}" dt="2022-09-15T02:59:17.150" v="3149" actId="1076"/>
          <ac:picMkLst>
            <pc:docMk/>
            <pc:sldMk cId="5808383" sldId="596"/>
            <ac:picMk id="5" creationId="{7EEF4F58-36B7-9206-1184-EF9CFD3DC801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6" creationId="{5AFE4809-AC30-192B-A576-325E5F355768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25602" creationId="{BDF9AB70-5F31-A742-BBAC-16B06ACD66BB}"/>
          </ac:picMkLst>
        </pc:picChg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1745411256" sldId="597"/>
        </pc:sldMkLst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3868525934" sldId="598"/>
        </pc:sldMkLst>
      </pc:sldChg>
      <pc:sldChg chg="del">
        <pc:chgData name="伊健 杜" userId="e69aded81da48593" providerId="LiveId" clId="{ECA64540-C116-44B2-99F6-77EC9E370A16}" dt="2022-09-14T12:29:31.554" v="5" actId="47"/>
        <pc:sldMkLst>
          <pc:docMk/>
          <pc:sldMk cId="3894735546" sldId="610"/>
        </pc:sldMkLst>
      </pc:sldChg>
      <pc:sldChg chg="modSp mod">
        <pc:chgData name="伊健 杜" userId="e69aded81da48593" providerId="LiveId" clId="{ECA64540-C116-44B2-99F6-77EC9E370A16}" dt="2022-09-14T17:11:54.539" v="957"/>
        <pc:sldMkLst>
          <pc:docMk/>
          <pc:sldMk cId="3065070851" sldId="61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065070851" sldId="611"/>
            <ac:spMk id="2" creationId="{86AF5D6B-6449-CE1F-8877-10B5845B678E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8690473" sldId="612"/>
        </pc:sldMkLst>
      </pc:sldChg>
      <pc:sldChg chg="addSp delSp modSp add mod ord modAnim">
        <pc:chgData name="伊健 杜" userId="e69aded81da48593" providerId="LiveId" clId="{ECA64540-C116-44B2-99F6-77EC9E370A16}" dt="2022-09-15T06:01:16.810" v="5723"/>
        <pc:sldMkLst>
          <pc:docMk/>
          <pc:sldMk cId="3145696507" sldId="61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2" creationId="{232B133C-D36C-4161-D550-052220F8D66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2:39:04.294" v="2715" actId="207"/>
          <ac:spMkLst>
            <pc:docMk/>
            <pc:sldMk cId="3145696507" sldId="612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2:34:36.432" v="2555" actId="478"/>
          <ac:spMkLst>
            <pc:docMk/>
            <pc:sldMk cId="3145696507" sldId="612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7" creationId="{8A9AFE94-0BBA-70D7-84E4-2A773074268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8" creationId="{C8EBB5CD-3134-DFD2-D0AF-8B336213239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9" creationId="{4291826A-C06F-C5F2-554C-4A704999AC5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2" creationId="{B465DDC7-387E-0559-A924-36D496CE718D}"/>
          </ac:spMkLst>
        </pc:spChg>
        <pc:picChg chg="del">
          <ac:chgData name="伊健 杜" userId="e69aded81da48593" providerId="LiveId" clId="{ECA64540-C116-44B2-99F6-77EC9E370A16}" dt="2022-09-15T02:34:36.432" v="2555" actId="478"/>
          <ac:picMkLst>
            <pc:docMk/>
            <pc:sldMk cId="3145696507" sldId="612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5T02:50:21.674" v="2970" actId="167"/>
          <ac:picMkLst>
            <pc:docMk/>
            <pc:sldMk cId="3145696507" sldId="612"/>
            <ac:picMk id="15362" creationId="{1F5F2EDB-3670-71B6-1202-BC357C10D56D}"/>
          </ac:picMkLst>
        </pc:picChg>
        <pc:picChg chg="del">
          <ac:chgData name="伊健 杜" userId="e69aded81da48593" providerId="LiveId" clId="{ECA64540-C116-44B2-99F6-77EC9E370A16}" dt="2022-09-15T02:34:36.744" v="2556" actId="478"/>
          <ac:picMkLst>
            <pc:docMk/>
            <pc:sldMk cId="3145696507" sldId="612"/>
            <ac:picMk id="17410" creationId="{C1283C63-862B-9B6C-AAC8-DBF7EF61B351}"/>
          </ac:picMkLst>
        </pc:picChg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549361601" sldId="613"/>
        </pc:sldMkLst>
        <pc:spChg chg="del mod">
          <ac:chgData name="伊健 杜" userId="e69aded81da48593" providerId="LiveId" clId="{ECA64540-C116-44B2-99F6-77EC9E370A16}" dt="2022-09-14T12:39:37.333" v="299" actId="478"/>
          <ac:spMkLst>
            <pc:docMk/>
            <pc:sldMk cId="549361601" sldId="613"/>
            <ac:spMk id="2" creationId="{A9AB974E-6FE7-CC35-06DA-4ADFD95710C5}"/>
          </ac:spMkLst>
        </pc:spChg>
        <pc:spChg chg="del">
          <ac:chgData name="伊健 杜" userId="e69aded81da48593" providerId="LiveId" clId="{ECA64540-C116-44B2-99F6-77EC9E370A16}" dt="2022-09-14T12:34:10.246" v="91" actId="478"/>
          <ac:spMkLst>
            <pc:docMk/>
            <pc:sldMk cId="549361601" sldId="613"/>
            <ac:spMk id="3" creationId="{25396743-FE1C-AF2C-4972-0FD74C8081B8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549361601" sldId="613"/>
            <ac:spMk id="4" creationId="{0547E340-6DDA-20E0-92AE-E935CE918973}"/>
          </ac:spMkLst>
        </pc:spChg>
        <pc:spChg chg="add mod">
          <ac:chgData name="伊健 杜" userId="e69aded81da48593" providerId="LiveId" clId="{ECA64540-C116-44B2-99F6-77EC9E370A16}" dt="2022-09-14T13:21:03.064" v="654"/>
          <ac:spMkLst>
            <pc:docMk/>
            <pc:sldMk cId="549361601" sldId="613"/>
            <ac:spMk id="5" creationId="{21477F3D-C2D3-917B-17B9-3DFD9DD89A39}"/>
          </ac:spMkLst>
        </pc:spChg>
        <pc:picChg chg="add mod">
          <ac:chgData name="伊健 杜" userId="e69aded81da48593" providerId="LiveId" clId="{ECA64540-C116-44B2-99F6-77EC9E370A16}" dt="2022-09-14T13:21:06.924" v="657" actId="1076"/>
          <ac:picMkLst>
            <pc:docMk/>
            <pc:sldMk cId="549361601" sldId="613"/>
            <ac:picMk id="2050" creationId="{80A75E32-F07E-8FCE-8ACA-7B8C66E66222}"/>
          </ac:picMkLst>
        </pc:picChg>
        <pc:picChg chg="add mod">
          <ac:chgData name="伊健 杜" userId="e69aded81da48593" providerId="LiveId" clId="{ECA64540-C116-44B2-99F6-77EC9E370A16}" dt="2022-09-14T13:21:06.253" v="656" actId="1076"/>
          <ac:picMkLst>
            <pc:docMk/>
            <pc:sldMk cId="549361601" sldId="613"/>
            <ac:picMk id="2052" creationId="{6C1DB4AA-8963-C796-F944-C350F16C845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22900799" sldId="613"/>
        </pc:sldMkLst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854064981" sldId="614"/>
        </pc:sldMkLst>
        <pc:spChg chg="del">
          <ac:chgData name="伊健 杜" userId="e69aded81da48593" providerId="LiveId" clId="{ECA64540-C116-44B2-99F6-77EC9E370A16}" dt="2022-09-14T12:44:37.775" v="394" actId="478"/>
          <ac:spMkLst>
            <pc:docMk/>
            <pc:sldMk cId="854064981" sldId="614"/>
            <ac:spMk id="2" creationId="{A858A9BA-F8D3-F93D-DD1B-4A51EB1B04D0}"/>
          </ac:spMkLst>
        </pc:spChg>
        <pc:spChg chg="del">
          <ac:chgData name="伊健 杜" userId="e69aded81da48593" providerId="LiveId" clId="{ECA64540-C116-44B2-99F6-77EC9E370A16}" dt="2022-09-14T12:43:14.417" v="392" actId="478"/>
          <ac:spMkLst>
            <pc:docMk/>
            <pc:sldMk cId="854064981" sldId="614"/>
            <ac:spMk id="3" creationId="{098E434F-DFE9-2935-3471-1FBC5F48268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854064981" sldId="614"/>
            <ac:spMk id="4" creationId="{F20EA959-75FE-58C9-F49A-FA6233036B9C}"/>
          </ac:spMkLst>
        </pc:spChg>
        <pc:spChg chg="add mod">
          <ac:chgData name="伊健 杜" userId="e69aded81da48593" providerId="LiveId" clId="{ECA64540-C116-44B2-99F6-77EC9E370A16}" dt="2022-09-14T12:49:55.628" v="512" actId="403"/>
          <ac:spMkLst>
            <pc:docMk/>
            <pc:sldMk cId="854064981" sldId="614"/>
            <ac:spMk id="5" creationId="{CF2D3C1A-62B8-E8D3-3EFA-359E5B575C22}"/>
          </ac:spMkLst>
        </pc:spChg>
        <pc:picChg chg="add mod">
          <ac:chgData name="伊健 杜" userId="e69aded81da48593" providerId="LiveId" clId="{ECA64540-C116-44B2-99F6-77EC9E370A16}" dt="2022-09-14T12:49:57.323" v="513" actId="1076"/>
          <ac:picMkLst>
            <pc:docMk/>
            <pc:sldMk cId="854064981" sldId="614"/>
            <ac:picMk id="3074" creationId="{555B69B5-FFAF-A27F-A14A-D389A553D73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21894191" sldId="614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2679571637" sldId="615"/>
        </pc:sldMkLst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2" creationId="{6A7B81F3-D159-24F6-C1F4-12C379EE9E9D}"/>
          </ac:spMkLst>
        </pc:spChg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3" creationId="{FAAC2A56-73BB-05C8-9E6D-7148CD422B0F}"/>
          </ac:spMkLst>
        </pc:spChg>
        <pc:spChg chg="add mod">
          <ac:chgData name="伊健 杜" userId="e69aded81da48593" providerId="LiveId" clId="{ECA64540-C116-44B2-99F6-77EC9E370A16}" dt="2022-09-14T13:11:56.134" v="536" actId="13822"/>
          <ac:spMkLst>
            <pc:docMk/>
            <pc:sldMk cId="2679571637" sldId="615"/>
            <ac:spMk id="5" creationId="{FA7F1BEC-9E83-9337-0E9D-4A3E05BD3C5F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679571637" sldId="615"/>
            <ac:spMk id="6" creationId="{01F8D4A4-FCDE-5013-839E-C75ABD27CA8B}"/>
          </ac:spMkLst>
        </pc:spChg>
        <pc:picChg chg="add mod">
          <ac:chgData name="伊健 杜" userId="e69aded81da48593" providerId="LiveId" clId="{ECA64540-C116-44B2-99F6-77EC9E370A16}" dt="2022-09-14T13:11:38.211" v="529"/>
          <ac:picMkLst>
            <pc:docMk/>
            <pc:sldMk cId="2679571637" sldId="615"/>
            <ac:picMk id="4" creationId="{126E85E5-45CF-1DBE-B131-8227476DC45E}"/>
          </ac:picMkLst>
        </pc:picChg>
        <pc:picChg chg="add mod">
          <ac:chgData name="伊健 杜" userId="e69aded81da48593" providerId="LiveId" clId="{ECA64540-C116-44B2-99F6-77EC9E370A16}" dt="2022-09-14T13:11:50.360" v="534" actId="1076"/>
          <ac:picMkLst>
            <pc:docMk/>
            <pc:sldMk cId="2679571637" sldId="615"/>
            <ac:picMk id="4098" creationId="{E1ED0708-6D29-78E6-EAE1-BFB2E11AF11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097910917" sldId="61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996246274" sldId="616"/>
        </pc:sldMkLst>
      </pc:sldChg>
      <pc:sldChg chg="addSp delSp modSp add mod ord">
        <pc:chgData name="伊健 杜" userId="e69aded81da48593" providerId="LiveId" clId="{ECA64540-C116-44B2-99F6-77EC9E370A16}" dt="2022-09-14T17:11:54.539" v="957"/>
        <pc:sldMkLst>
          <pc:docMk/>
          <pc:sldMk cId="2347165635" sldId="616"/>
        </pc:sldMkLst>
        <pc:spChg chg="add del mod">
          <ac:chgData name="伊健 杜" userId="e69aded81da48593" providerId="LiveId" clId="{ECA64540-C116-44B2-99F6-77EC9E370A16}" dt="2022-09-14T13:21:02.265" v="653" actId="21"/>
          <ac:spMkLst>
            <pc:docMk/>
            <pc:sldMk cId="2347165635" sldId="616"/>
            <ac:spMk id="2" creationId="{C4F5A076-5B06-1880-5233-5ABC54D29E0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347165635" sldId="616"/>
            <ac:spMk id="3" creationId="{84E97449-1849-7B49-4BCA-1EBC657AA4F6}"/>
          </ac:spMkLst>
        </pc:sp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385704169" sldId="617"/>
        </pc:sldMkLst>
        <pc:spChg chg="del mod">
          <ac:chgData name="伊健 杜" userId="e69aded81da48593" providerId="LiveId" clId="{ECA64540-C116-44B2-99F6-77EC9E370A16}" dt="2022-09-14T13:26:28.456" v="784" actId="478"/>
          <ac:spMkLst>
            <pc:docMk/>
            <pc:sldMk cId="385704169" sldId="617"/>
            <ac:spMk id="2" creationId="{3705FF56-B61E-04DF-3F9E-BCCEDF2268E9}"/>
          </ac:spMkLst>
        </pc:spChg>
        <pc:spChg chg="add del mod">
          <ac:chgData name="伊健 杜" userId="e69aded81da48593" providerId="LiveId" clId="{ECA64540-C116-44B2-99F6-77EC9E370A16}" dt="2022-09-15T01:50:02.914" v="968"/>
          <ac:spMkLst>
            <pc:docMk/>
            <pc:sldMk cId="385704169" sldId="617"/>
            <ac:spMk id="2" creationId="{BF416831-0790-9832-495F-6B16404933E5}"/>
          </ac:spMkLst>
        </pc:spChg>
        <pc:spChg chg="del">
          <ac:chgData name="伊健 杜" userId="e69aded81da48593" providerId="LiveId" clId="{ECA64540-C116-44B2-99F6-77EC9E370A16}" dt="2022-09-14T13:24:57.654" v="727" actId="478"/>
          <ac:spMkLst>
            <pc:docMk/>
            <pc:sldMk cId="385704169" sldId="617"/>
            <ac:spMk id="3" creationId="{93AB6DD3-F1C8-0F29-9FCB-F212E0D8AA4A}"/>
          </ac:spMkLst>
        </pc:spChg>
        <pc:spChg chg="add mod">
          <ac:chgData name="伊健 杜" userId="e69aded81da48593" providerId="LiveId" clId="{ECA64540-C116-44B2-99F6-77EC9E370A16}" dt="2022-09-15T02:01:01.807" v="1356" actId="207"/>
          <ac:spMkLst>
            <pc:docMk/>
            <pc:sldMk cId="385704169" sldId="617"/>
            <ac:spMk id="3" creationId="{AFD623F5-3F13-84A3-E8A0-0372A1E6AB2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5704169" sldId="617"/>
            <ac:spMk id="4" creationId="{39BBA53E-360B-6738-F55F-76672EA76C66}"/>
          </ac:spMkLst>
        </pc:spChg>
        <pc:spChg chg="add del mod">
          <ac:chgData name="伊健 杜" userId="e69aded81da48593" providerId="LiveId" clId="{ECA64540-C116-44B2-99F6-77EC9E370A16}" dt="2022-09-14T13:29:27.828" v="799"/>
          <ac:spMkLst>
            <pc:docMk/>
            <pc:sldMk cId="385704169" sldId="617"/>
            <ac:spMk id="4" creationId="{F919FDC0-E388-E5DA-7849-2762D2E06DB5}"/>
          </ac:spMkLst>
        </pc:spChg>
        <pc:picChg chg="add mod">
          <ac:chgData name="伊健 杜" userId="e69aded81da48593" providerId="LiveId" clId="{ECA64540-C116-44B2-99F6-77EC9E370A16}" dt="2022-09-15T01:58:17.167" v="1186" actId="1076"/>
          <ac:picMkLst>
            <pc:docMk/>
            <pc:sldMk cId="385704169" sldId="617"/>
            <ac:picMk id="5" creationId="{695FCE09-D67B-3E31-887B-B4182952D4DC}"/>
          </ac:picMkLst>
        </pc:picChg>
        <pc:picChg chg="add del mod">
          <ac:chgData name="伊健 杜" userId="e69aded81da48593" providerId="LiveId" clId="{ECA64540-C116-44B2-99F6-77EC9E370A16}" dt="2022-09-15T01:56:36.810" v="1122" actId="478"/>
          <ac:picMkLst>
            <pc:docMk/>
            <pc:sldMk cId="385704169" sldId="617"/>
            <ac:picMk id="6" creationId="{F352A08F-7BCA-242F-A7D0-DC63F8719E6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6" creationId="{8CAAA20D-4785-5E88-96CE-F416D749BA9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8" creationId="{841D881B-D0DB-34A4-BED5-42F49AD4448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129276844" sldId="617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4298306" sldId="618"/>
        </pc:sldMkLst>
      </pc:sldChg>
      <pc:sldChg chg="addSp delSp modSp add mod">
        <pc:chgData name="伊健 杜" userId="e69aded81da48593" providerId="LiveId" clId="{ECA64540-C116-44B2-99F6-77EC9E370A16}" dt="2022-09-15T02:49:41.962" v="2960" actId="167"/>
        <pc:sldMkLst>
          <pc:docMk/>
          <pc:sldMk cId="1689750768" sldId="618"/>
        </pc:sldMkLst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5" creationId="{8B7543BF-6886-99EE-2795-02A33A7942AA}"/>
          </ac:spMkLst>
        </pc:spChg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6" creationId="{F1BC993A-95AD-BBEF-D5A3-AA12880D3432}"/>
          </ac:spMkLst>
        </pc:spChg>
        <pc:spChg chg="add mod">
          <ac:chgData name="伊健 杜" userId="e69aded81da48593" providerId="LiveId" clId="{ECA64540-C116-44B2-99F6-77EC9E370A16}" dt="2022-09-15T02:27:53.993" v="2257" actId="14100"/>
          <ac:spMkLst>
            <pc:docMk/>
            <pc:sldMk cId="1689750768" sldId="618"/>
            <ac:spMk id="17" creationId="{B86095ED-E4E1-CFE7-D16C-2B9483902F27}"/>
          </ac:spMkLst>
        </pc:spChg>
        <pc:spChg chg="add mod">
          <ac:chgData name="伊健 杜" userId="e69aded81da48593" providerId="LiveId" clId="{ECA64540-C116-44B2-99F6-77EC9E370A16}" dt="2022-09-15T02:28:05.713" v="2261" actId="1076"/>
          <ac:spMkLst>
            <pc:docMk/>
            <pc:sldMk cId="1689750768" sldId="618"/>
            <ac:spMk id="19" creationId="{A3A2BAEF-BB09-C1B4-5837-D138AA127CA3}"/>
          </ac:spMkLst>
        </pc:spChg>
        <pc:spChg chg="add del mod">
          <ac:chgData name="伊健 杜" userId="e69aded81da48593" providerId="LiveId" clId="{ECA64540-C116-44B2-99F6-77EC9E370A16}" dt="2022-09-15T02:29:09.543" v="2269" actId="478"/>
          <ac:spMkLst>
            <pc:docMk/>
            <pc:sldMk cId="1689750768" sldId="618"/>
            <ac:spMk id="20" creationId="{4515DD25-174F-1208-94FB-903054FA73A0}"/>
          </ac:spMkLst>
        </pc:spChg>
        <pc:spChg chg="add del mod">
          <ac:chgData name="伊健 杜" userId="e69aded81da48593" providerId="LiveId" clId="{ECA64540-C116-44B2-99F6-77EC9E370A16}" dt="2022-09-15T02:29:18.577" v="2273" actId="478"/>
          <ac:spMkLst>
            <pc:docMk/>
            <pc:sldMk cId="1689750768" sldId="618"/>
            <ac:spMk id="21" creationId="{915B020F-EA81-F340-E0CF-781FFF5DF0ED}"/>
          </ac:spMkLst>
        </pc:spChg>
        <pc:spChg chg="add mod">
          <ac:chgData name="伊健 杜" userId="e69aded81da48593" providerId="LiveId" clId="{ECA64540-C116-44B2-99F6-77EC9E370A16}" dt="2022-09-15T02:29:46.731" v="2284" actId="688"/>
          <ac:spMkLst>
            <pc:docMk/>
            <pc:sldMk cId="1689750768" sldId="618"/>
            <ac:spMk id="22" creationId="{C77C3D09-163C-A34B-B847-976C3B73E251}"/>
          </ac:spMkLst>
        </pc:spChg>
        <pc:spChg chg="add mod">
          <ac:chgData name="伊健 杜" userId="e69aded81da48593" providerId="LiveId" clId="{ECA64540-C116-44B2-99F6-77EC9E370A16}" dt="2022-09-15T02:48:59.474" v="2952" actId="14100"/>
          <ac:spMkLst>
            <pc:docMk/>
            <pc:sldMk cId="1689750768" sldId="618"/>
            <ac:spMk id="23" creationId="{EE4C26C7-BD56-F9A3-10B9-80D6B060571C}"/>
          </ac:spMkLst>
        </pc:spChg>
        <pc:grpChg chg="add del mod">
          <ac:chgData name="伊健 杜" userId="e69aded81da48593" providerId="LiveId" clId="{ECA64540-C116-44B2-99F6-77EC9E370A16}" dt="2022-09-15T02:27:39.253" v="2245" actId="165"/>
          <ac:grpSpMkLst>
            <pc:docMk/>
            <pc:sldMk cId="1689750768" sldId="618"/>
            <ac:grpSpMk id="2" creationId="{9ED2CAE9-973E-9415-1936-19DD05A14B8D}"/>
          </ac:grpSpMkLst>
        </pc:grpChg>
        <pc:picChg chg="del mod">
          <ac:chgData name="伊健 杜" userId="e69aded81da48593" providerId="LiveId" clId="{ECA64540-C116-44B2-99F6-77EC9E370A16}" dt="2022-09-15T02:27:31.864" v="2243" actId="478"/>
          <ac:picMkLst>
            <pc:docMk/>
            <pc:sldMk cId="1689750768" sldId="618"/>
            <ac:picMk id="4" creationId="{D88630CB-7400-B2E4-15A0-E6708310DCD9}"/>
          </ac:picMkLst>
        </pc:picChg>
        <pc:picChg chg="del mod">
          <ac:chgData name="伊健 杜" userId="e69aded81da48593" providerId="LiveId" clId="{ECA64540-C116-44B2-99F6-77EC9E370A16}" dt="2022-09-15T02:27:30.928" v="2242" actId="478"/>
          <ac:picMkLst>
            <pc:docMk/>
            <pc:sldMk cId="1689750768" sldId="618"/>
            <ac:picMk id="5" creationId="{C1774421-2382-54CE-2C53-CB03A93681AA}"/>
          </ac:picMkLst>
        </pc:picChg>
        <pc:picChg chg="mod topLvl">
          <ac:chgData name="伊健 杜" userId="e69aded81da48593" providerId="LiveId" clId="{ECA64540-C116-44B2-99F6-77EC9E370A16}" dt="2022-09-15T02:27:47.541" v="2253" actId="1076"/>
          <ac:picMkLst>
            <pc:docMk/>
            <pc:sldMk cId="1689750768" sldId="618"/>
            <ac:picMk id="6" creationId="{AFC9890F-A4FD-3E44-2E49-ACBB8A8270F1}"/>
          </ac:picMkLst>
        </pc:picChg>
        <pc:picChg chg="mod topLvl">
          <ac:chgData name="伊健 杜" userId="e69aded81da48593" providerId="LiveId" clId="{ECA64540-C116-44B2-99F6-77EC9E370A16}" dt="2022-09-15T02:27:46.800" v="2252" actId="1076"/>
          <ac:picMkLst>
            <pc:docMk/>
            <pc:sldMk cId="1689750768" sldId="618"/>
            <ac:picMk id="7" creationId="{5DE27520-E591-7AA4-CEBB-0EDF24BD0486}"/>
          </ac:picMkLst>
        </pc:picChg>
        <pc:picChg chg="mod topLvl">
          <ac:chgData name="伊健 杜" userId="e69aded81da48593" providerId="LiveId" clId="{ECA64540-C116-44B2-99F6-77EC9E370A16}" dt="2022-09-15T02:27:40.983" v="2246" actId="1076"/>
          <ac:picMkLst>
            <pc:docMk/>
            <pc:sldMk cId="1689750768" sldId="618"/>
            <ac:picMk id="8" creationId="{E76CA362-96EF-7EC4-2A3F-9FC4C9A07BF9}"/>
          </ac:picMkLst>
        </pc:picChg>
        <pc:picChg chg="add mod">
          <ac:chgData name="伊健 杜" userId="e69aded81da48593" providerId="LiveId" clId="{ECA64540-C116-44B2-99F6-77EC9E370A16}" dt="2022-09-15T02:27:46.280" v="2251" actId="1076"/>
          <ac:picMkLst>
            <pc:docMk/>
            <pc:sldMk cId="1689750768" sldId="618"/>
            <ac:picMk id="9" creationId="{848F8FB4-C66B-52F5-3581-E89A5CCF69FB}"/>
          </ac:picMkLst>
        </pc:picChg>
        <pc:picChg chg="add del mod">
          <ac:chgData name="伊健 杜" userId="e69aded81da48593" providerId="LiveId" clId="{ECA64540-C116-44B2-99F6-77EC9E370A16}" dt="2022-09-15T02:29:19.443" v="2274" actId="478"/>
          <ac:picMkLst>
            <pc:docMk/>
            <pc:sldMk cId="1689750768" sldId="618"/>
            <ac:picMk id="10" creationId="{263E4095-42E4-466A-BC27-78E9A8DFB0F9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2" creationId="{E58778DA-6EE1-B986-5B4D-7D78E64100EE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3" creationId="{0CFA053E-B971-75B5-A9DE-EC4D5D556024}"/>
          </ac:picMkLst>
        </pc:picChg>
        <pc:picChg chg="add mod">
          <ac:chgData name="伊健 杜" userId="e69aded81da48593" providerId="LiveId" clId="{ECA64540-C116-44B2-99F6-77EC9E370A16}" dt="2022-09-15T02:49:01.169" v="2953" actId="1076"/>
          <ac:picMkLst>
            <pc:docMk/>
            <pc:sldMk cId="1689750768" sldId="618"/>
            <ac:picMk id="14" creationId="{687A28CC-4EAC-460E-36D8-239C9932ABD3}"/>
          </ac:picMkLst>
        </pc:picChg>
        <pc:picChg chg="add mod">
          <ac:chgData name="伊健 杜" userId="e69aded81da48593" providerId="LiveId" clId="{ECA64540-C116-44B2-99F6-77EC9E370A16}" dt="2022-09-15T02:27:59.163" v="2259" actId="1076"/>
          <ac:picMkLst>
            <pc:docMk/>
            <pc:sldMk cId="1689750768" sldId="618"/>
            <ac:picMk id="18" creationId="{E9E3A589-9FD0-4F9B-A195-F391B580B37E}"/>
          </ac:picMkLst>
        </pc:picChg>
        <pc:picChg chg="add mod">
          <ac:chgData name="伊健 杜" userId="e69aded81da48593" providerId="LiveId" clId="{ECA64540-C116-44B2-99F6-77EC9E370A16}" dt="2022-09-15T02:49:41.962" v="2960" actId="167"/>
          <ac:picMkLst>
            <pc:docMk/>
            <pc:sldMk cId="1689750768" sldId="618"/>
            <ac:picMk id="24" creationId="{923728DA-9D46-1816-8E51-D29C8ADEAAF4}"/>
          </ac:picMkLst>
        </pc:picChg>
        <pc:picChg chg="add mod">
          <ac:chgData name="伊健 杜" userId="e69aded81da48593" providerId="LiveId" clId="{ECA64540-C116-44B2-99F6-77EC9E370A16}" dt="2022-09-15T02:28:57.946" v="2266" actId="1076"/>
          <ac:picMkLst>
            <pc:docMk/>
            <pc:sldMk cId="1689750768" sldId="618"/>
            <ac:picMk id="13314" creationId="{70F66331-EFA7-AFD2-5F06-BE8984E08FEC}"/>
          </ac:picMkLst>
        </pc:picChg>
        <pc:picChg chg="add mod">
          <ac:chgData name="伊健 杜" userId="e69aded81da48593" providerId="LiveId" clId="{ECA64540-C116-44B2-99F6-77EC9E370A16}" dt="2022-09-15T02:48:52.323" v="2949" actId="1076"/>
          <ac:picMkLst>
            <pc:docMk/>
            <pc:sldMk cId="1689750768" sldId="618"/>
            <ac:picMk id="13316" creationId="{08B92142-6D80-D5F4-173F-258396DFD696}"/>
          </ac:picMkLst>
        </pc:picChg>
        <pc:cxnChg chg="mod topLvl">
          <ac:chgData name="伊健 杜" userId="e69aded81da48593" providerId="LiveId" clId="{ECA64540-C116-44B2-99F6-77EC9E370A16}" dt="2022-09-15T02:27:39.253" v="2245" actId="165"/>
          <ac:cxnSpMkLst>
            <pc:docMk/>
            <pc:sldMk cId="1689750768" sldId="618"/>
            <ac:cxnSpMk id="3" creationId="{833F7456-FBDC-98DD-63D7-6A3D2CA0EEDE}"/>
          </ac:cxnSpMkLst>
        </pc:cxnChg>
        <pc:cxnChg chg="add mod">
          <ac:chgData name="伊健 杜" userId="e69aded81da48593" providerId="LiveId" clId="{ECA64540-C116-44B2-99F6-77EC9E370A16}" dt="2022-09-15T02:27:14.827" v="2238"/>
          <ac:cxnSpMkLst>
            <pc:docMk/>
            <pc:sldMk cId="1689750768" sldId="618"/>
            <ac:cxnSpMk id="11" creationId="{D8933E8E-884C-B631-E200-B0895AAEEB28}"/>
          </ac:cxnSpMkLst>
        </pc:cxnChg>
      </pc:sldChg>
      <pc:sldChg chg="modSp add del mod">
        <pc:chgData name="伊健 杜" userId="e69aded81da48593" providerId="LiveId" clId="{ECA64540-C116-44B2-99F6-77EC9E370A16}" dt="2022-09-14T13:28:53.721" v="793" actId="47"/>
        <pc:sldMkLst>
          <pc:docMk/>
          <pc:sldMk cId="3375415415" sldId="618"/>
        </pc:sldMkLst>
        <pc:spChg chg="mod">
          <ac:chgData name="伊健 杜" userId="e69aded81da48593" providerId="LiveId" clId="{ECA64540-C116-44B2-99F6-77EC9E370A16}" dt="2022-09-14T13:26:56.913" v="792" actId="1076"/>
          <ac:spMkLst>
            <pc:docMk/>
            <pc:sldMk cId="3375415415" sldId="618"/>
            <ac:spMk id="3" creationId="{84E97449-1849-7B49-4BCA-1EBC657AA4F6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71096394" sldId="619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71096394" sldId="619"/>
            <ac:spMk id="2" creationId="{412532D4-7B6E-F055-F6DD-D1F791B2DE2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012017866" sldId="619"/>
        </pc:sldMkLst>
      </pc:sldChg>
      <pc:sldChg chg="modSp add mod">
        <pc:chgData name="伊健 杜" userId="e69aded81da48593" providerId="LiveId" clId="{ECA64540-C116-44B2-99F6-77EC9E370A16}" dt="2022-09-14T13:30:22.913" v="832" actId="1076"/>
        <pc:sldMkLst>
          <pc:docMk/>
          <pc:sldMk cId="1358843890" sldId="620"/>
        </pc:sldMkLst>
        <pc:spChg chg="mod">
          <ac:chgData name="伊健 杜" userId="e69aded81da48593" providerId="LiveId" clId="{ECA64540-C116-44B2-99F6-77EC9E370A16}" dt="2022-09-14T13:30:22.913" v="832" actId="1076"/>
          <ac:spMkLst>
            <pc:docMk/>
            <pc:sldMk cId="1358843890" sldId="620"/>
            <ac:spMk id="3" creationId="{84E97449-1849-7B49-4BCA-1EBC657AA4F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20774254" sldId="620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3157045202" sldId="62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157045202" sldId="621"/>
            <ac:spMk id="2" creationId="{0129BC0D-8240-0279-EC8B-6573B9105801}"/>
          </ac:spMkLst>
        </pc:spChg>
        <pc:spChg chg="del">
          <ac:chgData name="伊健 杜" userId="e69aded81da48593" providerId="LiveId" clId="{ECA64540-C116-44B2-99F6-77EC9E370A16}" dt="2022-09-14T13:32:47.145" v="891" actId="478"/>
          <ac:spMkLst>
            <pc:docMk/>
            <pc:sldMk cId="3157045202" sldId="621"/>
            <ac:spMk id="3" creationId="{EAF54C0B-ACC4-70CE-2117-15893D0B83FA}"/>
          </ac:spMkLst>
        </pc:spChg>
        <pc:picChg chg="add mod">
          <ac:chgData name="伊健 杜" userId="e69aded81da48593" providerId="LiveId" clId="{ECA64540-C116-44B2-99F6-77EC9E370A16}" dt="2022-09-14T13:37:10.720" v="948" actId="1076"/>
          <ac:picMkLst>
            <pc:docMk/>
            <pc:sldMk cId="3157045202" sldId="621"/>
            <ac:picMk id="5122" creationId="{F7A5E927-70A9-2FB7-D014-6AC88054BA21}"/>
          </ac:picMkLst>
        </pc:picChg>
        <pc:picChg chg="add mod">
          <ac:chgData name="伊健 杜" userId="e69aded81da48593" providerId="LiveId" clId="{ECA64540-C116-44B2-99F6-77EC9E370A16}" dt="2022-09-14T13:42:51.744" v="952" actId="1076"/>
          <ac:picMkLst>
            <pc:docMk/>
            <pc:sldMk cId="3157045202" sldId="621"/>
            <ac:picMk id="5124" creationId="{A3774F3A-AD85-C33D-E79F-17672BD91AE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14007104" sldId="62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64959530" sldId="622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068113138" sldId="62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4" creationId="{4D3CD8EB-F193-1AE1-6ED3-990F4AF69EA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5" creationId="{A913E85C-C60D-8A30-651F-166E36B6B9A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6" creationId="{EE667F9B-8ACB-A907-5B56-46E5ABE21235}"/>
          </ac:spMkLst>
        </pc:spChg>
        <pc:picChg chg="add mod">
          <ac:chgData name="伊健 杜" userId="e69aded81da48593" providerId="LiveId" clId="{ECA64540-C116-44B2-99F6-77EC9E370A16}" dt="2022-09-15T02:07:06.045" v="1644" actId="1076"/>
          <ac:picMkLst>
            <pc:docMk/>
            <pc:sldMk cId="3068113138" sldId="622"/>
            <ac:picMk id="2" creationId="{D9D3F5BB-008C-9DC9-5994-07D98B6641E1}"/>
          </ac:picMkLst>
        </pc:picChg>
        <pc:picChg chg="add mod">
          <ac:chgData name="伊健 杜" userId="e69aded81da48593" providerId="LiveId" clId="{ECA64540-C116-44B2-99F6-77EC9E370A16}" dt="2022-09-15T02:07:05.441" v="1643" actId="1076"/>
          <ac:picMkLst>
            <pc:docMk/>
            <pc:sldMk cId="3068113138" sldId="622"/>
            <ac:picMk id="3" creationId="{E1DB203B-3CA6-4ECC-A3ED-A85230F92470}"/>
          </ac:picMkLst>
        </pc:picChg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1405808272" sldId="623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405808272" sldId="623"/>
            <ac:spMk id="2" creationId="{55E80008-09AB-0EF0-DAAA-077E176057B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20950546" sldId="62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725709631" sldId="624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276130515" sldId="624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2" creationId="{5561505B-9256-86DE-55CD-CCF97413BD27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3" creationId="{B8E667EF-E8B8-A2FA-9DDE-C4A637B2691E}"/>
          </ac:spMkLst>
        </pc:spChg>
        <pc:spChg chg="add mod ord">
          <ac:chgData name="伊健 杜" userId="e69aded81da48593" providerId="LiveId" clId="{ECA64540-C116-44B2-99F6-77EC9E370A16}" dt="2022-09-15T02:11:06.384" v="1798" actId="13822"/>
          <ac:spMkLst>
            <pc:docMk/>
            <pc:sldMk cId="3276130515" sldId="624"/>
            <ac:spMk id="4" creationId="{908C5E6A-BAEE-61BF-5D7D-65187DBB826E}"/>
          </ac:spMkLst>
        </pc:spChg>
        <pc:picChg chg="add mod">
          <ac:chgData name="伊健 杜" userId="e69aded81da48593" providerId="LiveId" clId="{ECA64540-C116-44B2-99F6-77EC9E370A16}" dt="2022-09-15T02:09:20.279" v="1716" actId="1076"/>
          <ac:picMkLst>
            <pc:docMk/>
            <pc:sldMk cId="3276130515" sldId="624"/>
            <ac:picMk id="6146" creationId="{1D5A8B90-1946-3215-5BDE-1B9F7D6392A3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36741848" sldId="625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2543235021" sldId="62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543235021" sldId="625"/>
            <ac:spMk id="2" creationId="{BF27A190-A41A-16CD-F7AE-DB5EFD15A46C}"/>
          </ac:spMkLst>
        </pc:spChg>
        <pc:picChg chg="add mod">
          <ac:chgData name="伊健 杜" userId="e69aded81da48593" providerId="LiveId" clId="{ECA64540-C116-44B2-99F6-77EC9E370A16}" dt="2022-09-15T02:12:34.886" v="1836" actId="1076"/>
          <ac:picMkLst>
            <pc:docMk/>
            <pc:sldMk cId="2543235021" sldId="625"/>
            <ac:picMk id="8194" creationId="{45F76D74-FF98-FEF3-CEA6-527401BA8FC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5999867" sldId="626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619486172" sldId="62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19486172" sldId="626"/>
            <ac:spMk id="2" creationId="{66408873-7B45-1569-BAC8-60F7142F039D}"/>
          </ac:spMkLst>
        </pc:spChg>
        <pc:spChg chg="del">
          <ac:chgData name="伊健 杜" userId="e69aded81da48593" providerId="LiveId" clId="{ECA64540-C116-44B2-99F6-77EC9E370A16}" dt="2022-09-15T01:56:46.085" v="1126" actId="478"/>
          <ac:spMkLst>
            <pc:docMk/>
            <pc:sldMk cId="2619486172" sldId="626"/>
            <ac:spMk id="3" creationId="{28904229-1DF1-647B-3976-0F11AC0C596C}"/>
          </ac:spMkLst>
        </pc:spChg>
        <pc:picChg chg="add mod">
          <ac:chgData name="伊健 杜" userId="e69aded81da48593" providerId="LiveId" clId="{ECA64540-C116-44B2-99F6-77EC9E370A16}" dt="2022-09-15T01:58:18.198" v="1187"/>
          <ac:picMkLst>
            <pc:docMk/>
            <pc:sldMk cId="2619486172" sldId="626"/>
            <ac:picMk id="4" creationId="{3EDA29BF-2363-ADB6-7CB4-998902414EE6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79205994" sldId="62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779205994" sldId="627"/>
            <ac:spMk id="2" creationId="{D09F5464-A950-973B-F8DC-723CECFE694F}"/>
          </ac:spMkLst>
        </pc:spChg>
        <pc:spChg chg="del">
          <ac:chgData name="伊健 杜" userId="e69aded81da48593" providerId="LiveId" clId="{ECA64540-C116-44B2-99F6-77EC9E370A16}" dt="2022-09-15T02:00:35.192" v="1321" actId="478"/>
          <ac:spMkLst>
            <pc:docMk/>
            <pc:sldMk cId="1779205994" sldId="627"/>
            <ac:spMk id="3" creationId="{2F2D4B3C-7A2F-2C66-F5A8-39AE8C652A79}"/>
          </ac:spMkLst>
        </pc:spChg>
        <pc:picChg chg="add mod">
          <ac:chgData name="伊健 杜" userId="e69aded81da48593" providerId="LiveId" clId="{ECA64540-C116-44B2-99F6-77EC9E370A16}" dt="2022-09-15T02:02:17.777" v="1438" actId="1076"/>
          <ac:picMkLst>
            <pc:docMk/>
            <pc:sldMk cId="1779205994" sldId="627"/>
            <ac:picMk id="4" creationId="{E4591757-F70C-9BDE-E68B-DB590D4E6E00}"/>
          </ac:picMkLst>
        </pc:picChg>
        <pc:picChg chg="add mod">
          <ac:chgData name="伊健 杜" userId="e69aded81da48593" providerId="LiveId" clId="{ECA64540-C116-44B2-99F6-77EC9E370A16}" dt="2022-09-15T02:02:21.710" v="1440" actId="1076"/>
          <ac:picMkLst>
            <pc:docMk/>
            <pc:sldMk cId="1779205994" sldId="627"/>
            <ac:picMk id="5" creationId="{38D5D9EA-1903-7814-3845-778F9AEEE2B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64094246" sldId="627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580509141" sldId="62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580509141" sldId="628"/>
            <ac:spMk id="2" creationId="{245ADA11-CAEB-9CB9-AD55-C2D80BCF93C0}"/>
          </ac:spMkLst>
        </pc:spChg>
        <pc:spChg chg="del">
          <ac:chgData name="伊健 杜" userId="e69aded81da48593" providerId="LiveId" clId="{ECA64540-C116-44B2-99F6-77EC9E370A16}" dt="2022-09-15T02:03:45.761" v="1540" actId="478"/>
          <ac:spMkLst>
            <pc:docMk/>
            <pc:sldMk cId="1580509141" sldId="628"/>
            <ac:spMk id="3" creationId="{C90988C8-98FF-3071-3207-C1B5DA3E149C}"/>
          </ac:spMkLst>
        </pc:spChg>
        <pc:spChg chg="add mod">
          <ac:chgData name="伊健 杜" userId="e69aded81da48593" providerId="LiveId" clId="{ECA64540-C116-44B2-99F6-77EC9E370A16}" dt="2022-09-15T02:04:44.436" v="1549" actId="1076"/>
          <ac:spMkLst>
            <pc:docMk/>
            <pc:sldMk cId="1580509141" sldId="628"/>
            <ac:spMk id="4" creationId="{044A6F98-A965-B89E-8B43-6ACFA4AE6788}"/>
          </ac:spMkLst>
        </pc:spChg>
        <pc:spChg chg="add mod">
          <ac:chgData name="伊健 杜" userId="e69aded81da48593" providerId="LiveId" clId="{ECA64540-C116-44B2-99F6-77EC9E370A16}" dt="2022-09-15T02:04:53.251" v="1559" actId="20577"/>
          <ac:spMkLst>
            <pc:docMk/>
            <pc:sldMk cId="1580509141" sldId="628"/>
            <ac:spMk id="5" creationId="{E11127F0-E4F7-E515-D49F-0082B6FA7FB9}"/>
          </ac:spMkLst>
        </pc:spChg>
        <pc:picChg chg="add mod">
          <ac:chgData name="伊健 杜" userId="e69aded81da48593" providerId="LiveId" clId="{ECA64540-C116-44B2-99F6-77EC9E370A16}" dt="2022-09-15T02:04:32.408" v="1544" actId="1076"/>
          <ac:picMkLst>
            <pc:docMk/>
            <pc:sldMk cId="1580509141" sldId="628"/>
            <ac:picMk id="2050" creationId="{6957D882-A71D-6D60-5613-ED4827FB273B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513270903" sldId="628"/>
        </pc:sldMkLst>
      </pc:sldChg>
      <pc:sldChg chg="addSp delSp modSp new mod">
        <pc:chgData name="伊健 杜" userId="e69aded81da48593" providerId="LiveId" clId="{ECA64540-C116-44B2-99F6-77EC9E370A16}" dt="2022-09-15T02:17:36.752" v="1996" actId="571"/>
        <pc:sldMkLst>
          <pc:docMk/>
          <pc:sldMk cId="1505114014" sldId="629"/>
        </pc:sldMkLst>
        <pc:spChg chg="mod">
          <ac:chgData name="伊健 杜" userId="e69aded81da48593" providerId="LiveId" clId="{ECA64540-C116-44B2-99F6-77EC9E370A16}" dt="2022-09-15T02:16:27.515" v="1920" actId="20577"/>
          <ac:spMkLst>
            <pc:docMk/>
            <pc:sldMk cId="1505114014" sldId="629"/>
            <ac:spMk id="2" creationId="{A5C8D6CC-E48C-9C6C-4192-ABE1CB167ED0}"/>
          </ac:spMkLst>
        </pc:spChg>
        <pc:spChg chg="del">
          <ac:chgData name="伊健 杜" userId="e69aded81da48593" providerId="LiveId" clId="{ECA64540-C116-44B2-99F6-77EC9E370A16}" dt="2022-09-15T02:13:49.024" v="1874" actId="478"/>
          <ac:spMkLst>
            <pc:docMk/>
            <pc:sldMk cId="1505114014" sldId="629"/>
            <ac:spMk id="3" creationId="{B70967FD-BA85-16FF-7983-4BA3604BA33D}"/>
          </ac:spMkLst>
        </pc:spChg>
        <pc:spChg chg="add mod">
          <ac:chgData name="伊健 杜" userId="e69aded81da48593" providerId="LiveId" clId="{ECA64540-C116-44B2-99F6-77EC9E370A16}" dt="2022-09-15T02:15:04.507" v="1917" actId="1076"/>
          <ac:spMkLst>
            <pc:docMk/>
            <pc:sldMk cId="1505114014" sldId="629"/>
            <ac:spMk id="4" creationId="{5C49F2F1-01D6-80BF-4984-446FBA82BBF3}"/>
          </ac:spMkLst>
        </pc:spChg>
        <pc:spChg chg="add mod">
          <ac:chgData name="伊健 杜" userId="e69aded81da48593" providerId="LiveId" clId="{ECA64540-C116-44B2-99F6-77EC9E370A16}" dt="2022-09-15T02:16:49.475" v="1934" actId="1076"/>
          <ac:spMkLst>
            <pc:docMk/>
            <pc:sldMk cId="1505114014" sldId="629"/>
            <ac:spMk id="5" creationId="{6E1D0652-174D-278F-553A-B076CB45B48C}"/>
          </ac:spMkLst>
        </pc:spChg>
        <pc:spChg chg="add mod">
          <ac:chgData name="伊健 杜" userId="e69aded81da48593" providerId="LiveId" clId="{ECA64540-C116-44B2-99F6-77EC9E370A16}" dt="2022-09-15T02:17:36.752" v="1996" actId="571"/>
          <ac:spMkLst>
            <pc:docMk/>
            <pc:sldMk cId="1505114014" sldId="629"/>
            <ac:spMk id="7" creationId="{44BFFF27-3E03-B6D2-29D7-1208F47158E5}"/>
          </ac:spMkLst>
        </pc:sp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6" creationId="{0C56C954-DF37-5EEE-80F8-F0632E776DBC}"/>
          </ac:picMkLst>
        </pc:pic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8" creationId="{877261F0-902C-B55F-4080-A862AD4B032F}"/>
          </ac:picMkLst>
        </pc:picChg>
        <pc:picChg chg="add del mod">
          <ac:chgData name="伊健 杜" userId="e69aded81da48593" providerId="LiveId" clId="{ECA64540-C116-44B2-99F6-77EC9E370A16}" dt="2022-09-15T02:14:51.784" v="1913" actId="478"/>
          <ac:picMkLst>
            <pc:docMk/>
            <pc:sldMk cId="1505114014" sldId="629"/>
            <ac:picMk id="9218" creationId="{B8DB4A37-F37E-2BA2-993A-839D77C83DA5}"/>
          </ac:picMkLst>
        </pc:picChg>
        <pc:picChg chg="add mod">
          <ac:chgData name="伊健 杜" userId="e69aded81da48593" providerId="LiveId" clId="{ECA64540-C116-44B2-99F6-77EC9E370A16}" dt="2022-09-15T02:14:53.247" v="1915" actId="1076"/>
          <ac:picMkLst>
            <pc:docMk/>
            <pc:sldMk cId="1505114014" sldId="629"/>
            <ac:picMk id="9220" creationId="{1B685240-9A96-3214-6741-41FC5D0DA2AA}"/>
          </ac:picMkLst>
        </pc:picChg>
        <pc:picChg chg="add mod">
          <ac:chgData name="伊健 杜" userId="e69aded81da48593" providerId="LiveId" clId="{ECA64540-C116-44B2-99F6-77EC9E370A16}" dt="2022-09-15T02:16:22.437" v="1919" actId="1076"/>
          <ac:picMkLst>
            <pc:docMk/>
            <pc:sldMk cId="1505114014" sldId="629"/>
            <ac:picMk id="9222" creationId="{E2B1BE11-8001-AF2E-ED11-BEEF967FBAF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77005718" sldId="62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915870140" sldId="630"/>
        </pc:sldMkLst>
      </pc:sldChg>
      <pc:sldChg chg="addSp delSp modSp new mod">
        <pc:chgData name="伊健 杜" userId="e69aded81da48593" providerId="LiveId" clId="{ECA64540-C116-44B2-99F6-77EC9E370A16}" dt="2022-09-15T02:18:19.365" v="2018" actId="1076"/>
        <pc:sldMkLst>
          <pc:docMk/>
          <pc:sldMk cId="3381807400" sldId="630"/>
        </pc:sldMkLst>
        <pc:spChg chg="del">
          <ac:chgData name="伊健 杜" userId="e69aded81da48593" providerId="LiveId" clId="{ECA64540-C116-44B2-99F6-77EC9E370A16}" dt="2022-09-15T02:16:58.304" v="1937" actId="478"/>
          <ac:spMkLst>
            <pc:docMk/>
            <pc:sldMk cId="3381807400" sldId="630"/>
            <ac:spMk id="2" creationId="{39D95992-DA78-B314-48C4-0C2A5E5E4555}"/>
          </ac:spMkLst>
        </pc:spChg>
        <pc:spChg chg="del">
          <ac:chgData name="伊健 杜" userId="e69aded81da48593" providerId="LiveId" clId="{ECA64540-C116-44B2-99F6-77EC9E370A16}" dt="2022-09-15T02:17:00.288" v="1938" actId="478"/>
          <ac:spMkLst>
            <pc:docMk/>
            <pc:sldMk cId="3381807400" sldId="630"/>
            <ac:spMk id="3" creationId="{630862EC-EF22-4DA7-5E03-302FFF9C0346}"/>
          </ac:spMkLst>
        </pc:spChg>
        <pc:spChg chg="add mod">
          <ac:chgData name="伊健 杜" userId="e69aded81da48593" providerId="LiveId" clId="{ECA64540-C116-44B2-99F6-77EC9E370A16}" dt="2022-09-15T02:17:19.936" v="1992" actId="122"/>
          <ac:spMkLst>
            <pc:docMk/>
            <pc:sldMk cId="3381807400" sldId="630"/>
            <ac:spMk id="4" creationId="{33B73FBA-54B0-9992-53CB-F700F5C4DB2B}"/>
          </ac:spMkLst>
        </pc:spChg>
        <pc:spChg chg="add mod">
          <ac:chgData name="伊健 杜" userId="e69aded81da48593" providerId="LiveId" clId="{ECA64540-C116-44B2-99F6-77EC9E370A16}" dt="2022-09-15T02:18:00.357" v="2014" actId="14100"/>
          <ac:spMkLst>
            <pc:docMk/>
            <pc:sldMk cId="3381807400" sldId="630"/>
            <ac:spMk id="6" creationId="{19BF6D35-BE31-DFB9-D1E9-59322274B293}"/>
          </ac:spMkLst>
        </pc:spChg>
        <pc:spChg chg="add mod">
          <ac:chgData name="伊健 杜" userId="e69aded81da48593" providerId="LiveId" clId="{ECA64540-C116-44B2-99F6-77EC9E370A16}" dt="2022-09-15T02:18:19.365" v="2018" actId="1076"/>
          <ac:spMkLst>
            <pc:docMk/>
            <pc:sldMk cId="3381807400" sldId="630"/>
            <ac:spMk id="8" creationId="{0A25CA6B-0EEB-A5C1-1257-602FA1645870}"/>
          </ac:spMkLst>
        </pc:spChg>
        <pc:picChg chg="add mod">
          <ac:chgData name="伊健 杜" userId="e69aded81da48593" providerId="LiveId" clId="{ECA64540-C116-44B2-99F6-77EC9E370A16}" dt="2022-09-15T02:17:57.219" v="2011" actId="1076"/>
          <ac:picMkLst>
            <pc:docMk/>
            <pc:sldMk cId="3381807400" sldId="630"/>
            <ac:picMk id="5" creationId="{3AB32BE4-9995-B8CC-A3E9-4AC40E42C984}"/>
          </ac:picMkLst>
        </pc:picChg>
        <pc:picChg chg="add mod">
          <ac:chgData name="伊健 杜" userId="e69aded81da48593" providerId="LiveId" clId="{ECA64540-C116-44B2-99F6-77EC9E370A16}" dt="2022-09-15T02:18:03.759" v="2016" actId="14100"/>
          <ac:picMkLst>
            <pc:docMk/>
            <pc:sldMk cId="3381807400" sldId="630"/>
            <ac:picMk id="7" creationId="{3F79E614-D084-5F3C-D796-EE7433C7A3C4}"/>
          </ac:picMkLst>
        </pc:picChg>
        <pc:picChg chg="add mod">
          <ac:chgData name="伊健 杜" userId="e69aded81da48593" providerId="LiveId" clId="{ECA64540-C116-44B2-99F6-77EC9E370A16}" dt="2022-09-15T02:17:31.075" v="1994" actId="1076"/>
          <ac:picMkLst>
            <pc:docMk/>
            <pc:sldMk cId="3381807400" sldId="630"/>
            <ac:picMk id="11266" creationId="{6F0D7F4E-0773-E528-1EEF-20347C8F7C01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5662466" sldId="63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731662128" sldId="631"/>
        </pc:sldMkLst>
        <pc:spChg chg="mod">
          <ac:chgData name="伊健 杜" userId="e69aded81da48593" providerId="LiveId" clId="{ECA64540-C116-44B2-99F6-77EC9E370A16}" dt="2022-09-15T02:21:59.612" v="2069"/>
          <ac:spMkLst>
            <pc:docMk/>
            <pc:sldMk cId="1731662128" sldId="631"/>
            <ac:spMk id="4" creationId="{4D3CD8EB-F193-1AE1-6ED3-990F4AF69EA2}"/>
          </ac:spMkLst>
        </pc:spChg>
        <pc:spChg chg="del">
          <ac:chgData name="伊健 杜" userId="e69aded81da48593" providerId="LiveId" clId="{ECA64540-C116-44B2-99F6-77EC9E370A16}" dt="2022-09-15T02:22:03.685" v="2073" actId="478"/>
          <ac:spMkLst>
            <pc:docMk/>
            <pc:sldMk cId="1731662128" sldId="631"/>
            <ac:spMk id="5" creationId="{A913E85C-C60D-8A30-651F-166E36B6B9A8}"/>
          </ac:spMkLst>
        </pc:spChg>
        <pc:spChg chg="del">
          <ac:chgData name="伊健 杜" userId="e69aded81da48593" providerId="LiveId" clId="{ECA64540-C116-44B2-99F6-77EC9E370A16}" dt="2022-09-15T02:22:02.269" v="2071" actId="478"/>
          <ac:spMkLst>
            <pc:docMk/>
            <pc:sldMk cId="1731662128" sldId="631"/>
            <ac:spMk id="6" creationId="{EE667F9B-8ACB-A907-5B56-46E5ABE21235}"/>
          </ac:spMkLst>
        </pc:spChg>
        <pc:spChg chg="add mod">
          <ac:chgData name="伊健 杜" userId="e69aded81da48593" providerId="LiveId" clId="{ECA64540-C116-44B2-99F6-77EC9E370A16}" dt="2022-09-15T02:25:04.157" v="2097" actId="1076"/>
          <ac:spMkLst>
            <pc:docMk/>
            <pc:sldMk cId="1731662128" sldId="631"/>
            <ac:spMk id="7" creationId="{EF34830D-FF1E-B04D-71F6-32350F7317D6}"/>
          </ac:spMkLst>
        </pc:spChg>
        <pc:spChg chg="add mod">
          <ac:chgData name="伊健 杜" userId="e69aded81da48593" providerId="LiveId" clId="{ECA64540-C116-44B2-99F6-77EC9E370A16}" dt="2022-09-15T02:25:24.123" v="2144" actId="1076"/>
          <ac:spMkLst>
            <pc:docMk/>
            <pc:sldMk cId="1731662128" sldId="631"/>
            <ac:spMk id="8" creationId="{BDB7B577-1466-2B3C-057E-8C9875D3381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31662128" sldId="631"/>
            <ac:spMk id="14" creationId="{1CAC0E1E-5DAA-07E2-1501-13A3A3221657}"/>
          </ac:spMkLst>
        </pc:spChg>
        <pc:picChg chg="del">
          <ac:chgData name="伊健 杜" userId="e69aded81da48593" providerId="LiveId" clId="{ECA64540-C116-44B2-99F6-77EC9E370A16}" dt="2022-09-15T02:22:01.127" v="2070" actId="478"/>
          <ac:picMkLst>
            <pc:docMk/>
            <pc:sldMk cId="1731662128" sldId="631"/>
            <ac:picMk id="2" creationId="{D9D3F5BB-008C-9DC9-5994-07D98B6641E1}"/>
          </ac:picMkLst>
        </pc:picChg>
        <pc:picChg chg="del">
          <ac:chgData name="伊健 杜" userId="e69aded81da48593" providerId="LiveId" clId="{ECA64540-C116-44B2-99F6-77EC9E370A16}" dt="2022-09-15T02:22:02.803" v="2072" actId="478"/>
          <ac:picMkLst>
            <pc:docMk/>
            <pc:sldMk cId="1731662128" sldId="631"/>
            <ac:picMk id="3" creationId="{E1DB203B-3CA6-4ECC-A3ED-A85230F92470}"/>
          </ac:picMkLst>
        </pc:picChg>
        <pc:picChg chg="add mod">
          <ac:chgData name="伊健 杜" userId="e69aded81da48593" providerId="LiveId" clId="{ECA64540-C116-44B2-99F6-77EC9E370A16}" dt="2022-09-15T02:24:16.059" v="2075" actId="1076"/>
          <ac:picMkLst>
            <pc:docMk/>
            <pc:sldMk cId="1731662128" sldId="631"/>
            <ac:picMk id="12290" creationId="{AB9ED47F-A622-13EF-85F7-2FBF062C66F4}"/>
          </ac:picMkLst>
        </pc:picChg>
        <pc:picChg chg="add mod">
          <ac:chgData name="伊健 杜" userId="e69aded81da48593" providerId="LiveId" clId="{ECA64540-C116-44B2-99F6-77EC9E370A16}" dt="2022-09-15T02:25:05.200" v="2098" actId="1076"/>
          <ac:picMkLst>
            <pc:docMk/>
            <pc:sldMk cId="1731662128" sldId="631"/>
            <ac:picMk id="12292" creationId="{72FBD7BD-88E0-F0F4-268F-3925154338CD}"/>
          </ac:picMkLst>
        </pc:picChg>
        <pc:cxnChg chg="add mod">
          <ac:chgData name="伊健 杜" userId="e69aded81da48593" providerId="LiveId" clId="{ECA64540-C116-44B2-99F6-77EC9E370A16}" dt="2022-09-15T02:25:32.455" v="2148" actId="1076"/>
          <ac:cxnSpMkLst>
            <pc:docMk/>
            <pc:sldMk cId="1731662128" sldId="631"/>
            <ac:cxnSpMk id="10" creationId="{7A1949FF-380A-7E9B-50F4-B709B183D9F9}"/>
          </ac:cxnSpMkLst>
        </pc:cxnChg>
        <pc:cxnChg chg="add mod">
          <ac:chgData name="伊健 杜" userId="e69aded81da48593" providerId="LiveId" clId="{ECA64540-C116-44B2-99F6-77EC9E370A16}" dt="2022-09-15T02:25:34.846" v="2150" actId="14100"/>
          <ac:cxnSpMkLst>
            <pc:docMk/>
            <pc:sldMk cId="1731662128" sldId="631"/>
            <ac:cxnSpMk id="12" creationId="{799BE989-11D2-F46C-6195-22CA28F73191}"/>
          </ac:cxnSpMkLst>
        </pc:cxn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1938219" sldId="63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51938219" sldId="632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630715233" sldId="632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346998638" sldId="633"/>
        </pc:sldMkLst>
        <pc:spChg chg="add del mod">
          <ac:chgData name="伊健 杜" userId="e69aded81da48593" providerId="LiveId" clId="{ECA64540-C116-44B2-99F6-77EC9E370A16}" dt="2022-09-15T02:54:08.667" v="2985"/>
          <ac:spMkLst>
            <pc:docMk/>
            <pc:sldMk cId="1346998638" sldId="633"/>
            <ac:spMk id="3" creationId="{EDC19794-F3E6-1EB3-EC61-B45FAE27119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4" creationId="{A9B07953-4EA0-8FF5-E85F-14DD16C37D1E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5" creationId="{85E517CE-ACA8-5CEF-EF27-D2B716C639A4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6" creationId="{A76CA5C1-72AB-A488-AD74-42970EB63238}"/>
          </ac:spMkLst>
        </pc:spChg>
        <pc:picChg chg="add mod">
          <ac:chgData name="伊健 杜" userId="e69aded81da48593" providerId="LiveId" clId="{ECA64540-C116-44B2-99F6-77EC9E370A16}" dt="2022-09-15T02:53:06.666" v="2982" actId="1076"/>
          <ac:picMkLst>
            <pc:docMk/>
            <pc:sldMk cId="1346998638" sldId="633"/>
            <ac:picMk id="2" creationId="{26428D6C-4E65-7387-1278-87883A6EE962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185082841" sldId="63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3238653" sldId="634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732388614" sldId="634"/>
        </pc:sldMkLst>
        <pc:spChg chg="del">
          <ac:chgData name="伊健 杜" userId="e69aded81da48593" providerId="LiveId" clId="{ECA64540-C116-44B2-99F6-77EC9E370A16}" dt="2022-09-15T02:30:26.021" v="2291" actId="478"/>
          <ac:spMkLst>
            <pc:docMk/>
            <pc:sldMk cId="2732388614" sldId="634"/>
            <ac:spMk id="2" creationId="{949BCA48-7B25-07AE-EFE0-CF027F221D4E}"/>
          </ac:spMkLst>
        </pc:spChg>
        <pc:spChg chg="del">
          <ac:chgData name="伊健 杜" userId="e69aded81da48593" providerId="LiveId" clId="{ECA64540-C116-44B2-99F6-77EC9E370A16}" dt="2022-09-15T02:30:25.091" v="2290" actId="478"/>
          <ac:spMkLst>
            <pc:docMk/>
            <pc:sldMk cId="2732388614" sldId="634"/>
            <ac:spMk id="3" creationId="{99C2A987-7AEB-9C94-7280-699BEB1AB712}"/>
          </ac:spMkLst>
        </pc:spChg>
        <pc:spChg chg="add del mod">
          <ac:chgData name="伊健 杜" userId="e69aded81da48593" providerId="LiveId" clId="{ECA64540-C116-44B2-99F6-77EC9E370A16}" dt="2022-09-15T02:30:17.547" v="2288"/>
          <ac:spMkLst>
            <pc:docMk/>
            <pc:sldMk cId="2732388614" sldId="634"/>
            <ac:spMk id="4" creationId="{B1582C30-8793-3A76-55B3-D2EC8C1EDC60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32388614" sldId="634"/>
            <ac:spMk id="5" creationId="{138EB205-19EB-1696-6AFE-2F6324F620A1}"/>
          </ac:spMkLst>
        </pc:spChg>
        <pc:spChg chg="add mod">
          <ac:chgData name="伊健 杜" userId="e69aded81da48593" providerId="LiveId" clId="{ECA64540-C116-44B2-99F6-77EC9E370A16}" dt="2022-09-15T02:47:36.298" v="2942" actId="1076"/>
          <ac:spMkLst>
            <pc:docMk/>
            <pc:sldMk cId="2732388614" sldId="634"/>
            <ac:spMk id="7" creationId="{78D076CD-7B82-F485-B12C-F2C675A908BD}"/>
          </ac:spMkLst>
        </pc:spChg>
        <pc:picChg chg="add mod">
          <ac:chgData name="伊健 杜" userId="e69aded81da48593" providerId="LiveId" clId="{ECA64540-C116-44B2-99F6-77EC9E370A16}" dt="2022-09-15T02:47:39.479" v="2943" actId="1076"/>
          <ac:picMkLst>
            <pc:docMk/>
            <pc:sldMk cId="2732388614" sldId="634"/>
            <ac:picMk id="6" creationId="{75008A38-8668-57E2-DDD4-C1B0FC22DB8A}"/>
          </ac:picMkLst>
        </pc:picChg>
        <pc:picChg chg="add mod">
          <ac:chgData name="伊健 杜" userId="e69aded81da48593" providerId="LiveId" clId="{ECA64540-C116-44B2-99F6-77EC9E370A16}" dt="2022-09-15T02:46:04.097" v="2930" actId="1076"/>
          <ac:picMkLst>
            <pc:docMk/>
            <pc:sldMk cId="2732388614" sldId="634"/>
            <ac:picMk id="19458" creationId="{6A7BD733-74AD-EE9C-0B35-EACB8E34316D}"/>
          </ac:picMkLst>
        </pc:picChg>
        <pc:picChg chg="add mod">
          <ac:chgData name="伊健 杜" userId="e69aded81da48593" providerId="LiveId" clId="{ECA64540-C116-44B2-99F6-77EC9E370A16}" dt="2022-09-15T02:47:18.798" v="2936" actId="14100"/>
          <ac:picMkLst>
            <pc:docMk/>
            <pc:sldMk cId="2732388614" sldId="634"/>
            <ac:picMk id="19460" creationId="{0DADC8AC-02B3-3F9B-679D-1C7979EE903F}"/>
          </ac:picMkLst>
        </pc:pic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8" creationId="{03FF99E8-7CBE-0BFA-0783-FDF6A6D27149}"/>
          </ac:cxnSpMkLst>
        </pc:cxn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9" creationId="{E8273443-2863-4538-2E98-59FFCFB0CAAD}"/>
          </ac:cxnSpMkLst>
        </pc:cxn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803695" sldId="635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698038786" sldId="63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98038786" sldId="635"/>
            <ac:spMk id="2" creationId="{1BF1F908-237B-E4BA-F3BC-2EA85F74DABA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727279125" sldId="63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727279125" sldId="636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16962218" sldId="636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87950446" sldId="637"/>
        </pc:sldMkLst>
        <pc:spChg chg="mod">
          <ac:chgData name="伊健 杜" userId="e69aded81da48593" providerId="LiveId" clId="{ECA64540-C116-44B2-99F6-77EC9E370A16}" dt="2022-09-15T02:43:12.907" v="2803"/>
          <ac:spMkLst>
            <pc:docMk/>
            <pc:sldMk cId="587950446" sldId="637"/>
            <ac:spMk id="2" creationId="{232B133C-D36C-4161-D550-052220F8D66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7" creationId="{8A9AFE94-0BBA-70D7-84E4-2A773074268C}"/>
          </ac:spMkLst>
        </pc:spChg>
        <pc:spChg chg="mod">
          <ac:chgData name="伊健 杜" userId="e69aded81da48593" providerId="LiveId" clId="{ECA64540-C116-44B2-99F6-77EC9E370A16}" dt="2022-09-15T02:45:07.611" v="2886" actId="207"/>
          <ac:spMkLst>
            <pc:docMk/>
            <pc:sldMk cId="587950446" sldId="637"/>
            <ac:spMk id="8" creationId="{C8EBB5CD-3134-DFD2-D0AF-8B336213239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9" creationId="{4291826A-C06F-C5F2-554C-4A704999AC52}"/>
          </ac:spMkLst>
        </pc:spChg>
        <pc:spChg chg="mod">
          <ac:chgData name="伊健 杜" userId="e69aded81da48593" providerId="LiveId" clId="{ECA64540-C116-44B2-99F6-77EC9E370A16}" dt="2022-09-15T02:45:42.578" v="2928" actId="207"/>
          <ac:spMkLst>
            <pc:docMk/>
            <pc:sldMk cId="587950446" sldId="637"/>
            <ac:spMk id="10" creationId="{D6104C73-D9FD-520E-D2D5-A88A3D7A4ADA}"/>
          </ac:spMkLst>
        </pc:spChg>
        <pc:picChg chg="add mod">
          <ac:chgData name="伊健 杜" userId="e69aded81da48593" providerId="LiveId" clId="{ECA64540-C116-44B2-99F6-77EC9E370A16}" dt="2022-09-15T02:51:09.924" v="2979" actId="1076"/>
          <ac:picMkLst>
            <pc:docMk/>
            <pc:sldMk cId="587950446" sldId="637"/>
            <ac:picMk id="14338" creationId="{D5A86594-A0CB-2106-8292-D1CC95E8CEDE}"/>
          </ac:picMkLst>
        </pc:picChg>
      </pc:sldChg>
      <pc:sldChg chg="addSp delSp modSp new mod">
        <pc:chgData name="伊健 杜" userId="e69aded81da48593" providerId="LiveId" clId="{ECA64540-C116-44B2-99F6-77EC9E370A16}" dt="2022-09-15T02:56:10.004" v="3141" actId="207"/>
        <pc:sldMkLst>
          <pc:docMk/>
          <pc:sldMk cId="475251269" sldId="638"/>
        </pc:sldMkLst>
        <pc:spChg chg="mod">
          <ac:chgData name="伊健 杜" userId="e69aded81da48593" providerId="LiveId" clId="{ECA64540-C116-44B2-99F6-77EC9E370A16}" dt="2022-09-15T02:56:10.004" v="3141" actId="207"/>
          <ac:spMkLst>
            <pc:docMk/>
            <pc:sldMk cId="475251269" sldId="638"/>
            <ac:spMk id="2" creationId="{A92A60B5-4AB0-73F9-2A70-D8351FD18033}"/>
          </ac:spMkLst>
        </pc:spChg>
        <pc:spChg chg="del">
          <ac:chgData name="伊健 杜" userId="e69aded81da48593" providerId="LiveId" clId="{ECA64540-C116-44B2-99F6-77EC9E370A16}" dt="2022-09-15T02:55:27.734" v="3105" actId="478"/>
          <ac:spMkLst>
            <pc:docMk/>
            <pc:sldMk cId="475251269" sldId="638"/>
            <ac:spMk id="3" creationId="{19CB0F32-2463-110D-5449-2776F002BA68}"/>
          </ac:spMkLst>
        </pc:sp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4" creationId="{4E71E8D4-1EDE-7462-9D2D-33FDD555C1A1}"/>
          </ac:picMkLst>
        </pc:pic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5" creationId="{B1067B45-5139-4749-27C7-9B827524F44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60564921" sldId="638"/>
        </pc:sldMkLst>
      </pc:sldChg>
      <pc:sldChg chg="addSp delSp modSp new mod">
        <pc:chgData name="伊健 杜" userId="e69aded81da48593" providerId="LiveId" clId="{ECA64540-C116-44B2-99F6-77EC9E370A16}" dt="2022-09-15T02:59:23.328" v="3153" actId="1076"/>
        <pc:sldMkLst>
          <pc:docMk/>
          <pc:sldMk cId="106903187" sldId="639"/>
        </pc:sldMkLst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2" creationId="{589286EA-B94E-2F09-BCBC-8690F6F58215}"/>
          </ac:spMkLst>
        </pc:spChg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3" creationId="{B7350232-4542-E186-EDD8-5CB9413C814A}"/>
          </ac:spMkLst>
        </pc:spChg>
        <pc:spChg chg="add del mod">
          <ac:chgData name="伊健 杜" userId="e69aded81da48593" providerId="LiveId" clId="{ECA64540-C116-44B2-99F6-77EC9E370A16}" dt="2022-09-15T02:59:20.842" v="3151" actId="478"/>
          <ac:spMkLst>
            <pc:docMk/>
            <pc:sldMk cId="106903187" sldId="639"/>
            <ac:spMk id="6" creationId="{E21A00BF-2D05-D619-604F-6929D9E8C313}"/>
          </ac:spMkLst>
        </pc:spChg>
        <pc:picChg chg="add mod">
          <ac:chgData name="伊健 杜" userId="e69aded81da48593" providerId="LiveId" clId="{ECA64540-C116-44B2-99F6-77EC9E370A16}" dt="2022-09-15T02:59:23.328" v="3153" actId="1076"/>
          <ac:picMkLst>
            <pc:docMk/>
            <pc:sldMk cId="106903187" sldId="639"/>
            <ac:picMk id="4" creationId="{7A3CB4D1-2FEF-6E81-D30D-C6AF582B4351}"/>
          </ac:picMkLst>
        </pc:picChg>
        <pc:picChg chg="add mod">
          <ac:chgData name="伊健 杜" userId="e69aded81da48593" providerId="LiveId" clId="{ECA64540-C116-44B2-99F6-77EC9E370A16}" dt="2022-09-15T02:59:08.969" v="3146"/>
          <ac:picMkLst>
            <pc:docMk/>
            <pc:sldMk cId="106903187" sldId="639"/>
            <ac:picMk id="5" creationId="{00E449E4-6927-F639-0029-0B52C9CB1A1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43328499" sldId="63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5789655" sldId="640"/>
        </pc:sldMkLst>
      </pc:sldChg>
      <pc:sldChg chg="modSp new mod ord">
        <pc:chgData name="伊健 杜" userId="e69aded81da48593" providerId="LiveId" clId="{ECA64540-C116-44B2-99F6-77EC9E370A16}" dt="2022-09-15T06:01:16.810" v="5723"/>
        <pc:sldMkLst>
          <pc:docMk/>
          <pc:sldMk cId="3646804683" sldId="640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2" creationId="{3A2A089A-31D6-3067-2B55-A833928DCDE8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3" creationId="{9986AC0D-B83D-BE46-68A6-218F860AACF1}"/>
          </ac:spMkLst>
        </pc:spChg>
      </pc:sldChg>
      <pc:sldChg chg="addSp delSp modSp new mod">
        <pc:chgData name="伊健 杜" userId="e69aded81da48593" providerId="LiveId" clId="{ECA64540-C116-44B2-99F6-77EC9E370A16}" dt="2022-09-15T07:15:28.251" v="5729"/>
        <pc:sldMkLst>
          <pc:docMk/>
          <pc:sldMk cId="871326259" sldId="641"/>
        </pc:sldMkLst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2" creationId="{84BE387B-3DF9-3F77-6409-9D3DF81DBD18}"/>
          </ac:spMkLst>
        </pc:spChg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3" creationId="{07119125-7C6D-557A-0B1F-32D8AD242860}"/>
          </ac:spMkLst>
        </pc:spChg>
        <pc:spChg chg="add mod">
          <ac:chgData name="伊健 杜" userId="e69aded81da48593" providerId="LiveId" clId="{ECA64540-C116-44B2-99F6-77EC9E370A16}" dt="2022-09-15T07:15:28.251" v="5729"/>
          <ac:spMkLst>
            <pc:docMk/>
            <pc:sldMk cId="871326259" sldId="641"/>
            <ac:spMk id="5" creationId="{D27D30F9-154A-5032-7B13-898BEECB4EB9}"/>
          </ac:spMkLst>
        </pc:spChg>
        <pc:picChg chg="add mod">
          <ac:chgData name="伊健 杜" userId="e69aded81da48593" providerId="LiveId" clId="{ECA64540-C116-44B2-99F6-77EC9E370A16}" dt="2022-09-15T03:03:05.578" v="3416" actId="1076"/>
          <ac:picMkLst>
            <pc:docMk/>
            <pc:sldMk cId="871326259" sldId="641"/>
            <ac:picMk id="4" creationId="{EB0C515F-B8F8-675A-D68C-5CEB4DDFD938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26772079" sldId="64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729545706" sldId="642"/>
        </pc:sldMkLst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2" creationId="{232B133C-D36C-4161-D550-052220F8D66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4:02:22.333" v="4261" actId="20577"/>
          <ac:spMkLst>
            <pc:docMk/>
            <pc:sldMk cId="2729545706" sldId="642"/>
            <ac:spMk id="4" creationId="{AB10C4C4-8897-5FCF-88D7-880418BECCE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29545706" sldId="642"/>
            <ac:spMk id="5" creationId="{4F43A214-6189-6426-FEDC-1A3E24BDBFE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7" creationId="{8A9AFE94-0BBA-70D7-84E4-2A773074268C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8" creationId="{C8EBB5CD-3134-DFD2-D0AF-8B336213239D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9" creationId="{4291826A-C06F-C5F2-554C-4A704999AC52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4:01:17.207" v="4258" actId="1076"/>
          <ac:spMkLst>
            <pc:docMk/>
            <pc:sldMk cId="2729545706" sldId="642"/>
            <ac:spMk id="11" creationId="{38C2BEB1-6983-2303-BEB5-920D302F98A3}"/>
          </ac:spMkLst>
        </pc:spChg>
        <pc:picChg chg="add mod">
          <ac:chgData name="伊健 杜" userId="e69aded81da48593" providerId="LiveId" clId="{ECA64540-C116-44B2-99F6-77EC9E370A16}" dt="2022-09-15T03:48:50.922" v="3882" actId="1076"/>
          <ac:picMkLst>
            <pc:docMk/>
            <pc:sldMk cId="2729545706" sldId="642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46:51.068" v="3801" actId="478"/>
          <ac:picMkLst>
            <pc:docMk/>
            <pc:sldMk cId="2729545706" sldId="642"/>
            <ac:picMk id="15362" creationId="{1F5F2EDB-3670-71B6-1202-BC357C10D56D}"/>
          </ac:picMkLst>
        </pc:picChg>
        <pc:picChg chg="add mod">
          <ac:chgData name="伊健 杜" userId="e69aded81da48593" providerId="LiveId" clId="{ECA64540-C116-44B2-99F6-77EC9E370A16}" dt="2022-09-15T03:48:55.111" v="3885" actId="1076"/>
          <ac:picMkLst>
            <pc:docMk/>
            <pc:sldMk cId="2729545706" sldId="642"/>
            <ac:picMk id="21506" creationId="{885AC7E1-B16D-7BEE-ABFC-08966BC1ACC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730248540" sldId="642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98456568" sldId="64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2" creationId="{1BF1F908-237B-E4BA-F3BC-2EA85F74DAB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3" creationId="{266759C4-4FFB-468A-A9FF-F92485C646C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4" creationId="{07CA385A-88E1-10DD-A395-365A2BCD5B9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5" creationId="{8AAFE96B-8C31-2E19-0A2A-4BA3108D7817}"/>
          </ac:spMkLst>
        </pc:spChg>
        <pc:spChg chg="add mod">
          <ac:chgData name="伊健 杜" userId="e69aded81da48593" providerId="LiveId" clId="{ECA64540-C116-44B2-99F6-77EC9E370A16}" dt="2022-09-15T03:10:47.319" v="3770" actId="207"/>
          <ac:spMkLst>
            <pc:docMk/>
            <pc:sldMk cId="98456568" sldId="643"/>
            <ac:spMk id="6" creationId="{1B2E7CBB-C376-7846-D042-EE504AA5DA59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544745" sldId="64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7580727" sldId="644"/>
        </pc:sldMkLst>
      </pc:sldChg>
      <pc:sldChg chg="addSp delSp modSp add mod">
        <pc:chgData name="伊健 杜" userId="e69aded81da48593" providerId="LiveId" clId="{ECA64540-C116-44B2-99F6-77EC9E370A16}" dt="2022-09-15T07:35:35.104" v="5730"/>
        <pc:sldMkLst>
          <pc:docMk/>
          <pc:sldMk cId="1469136858" sldId="644"/>
        </pc:sldMkLst>
        <pc:spChg chg="mod">
          <ac:chgData name="伊健 杜" userId="e69aded81da48593" providerId="LiveId" clId="{ECA64540-C116-44B2-99F6-77EC9E370A16}" dt="2022-09-15T04:02:24.417" v="4263" actId="20577"/>
          <ac:spMkLst>
            <pc:docMk/>
            <pc:sldMk cId="1469136858" sldId="644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469136858" sldId="644"/>
            <ac:spMk id="5" creationId="{4F43A214-6189-6426-FEDC-1A3E24BDBFEF}"/>
          </ac:spMkLst>
        </pc:spChg>
        <pc:picChg chg="del">
          <ac:chgData name="伊健 杜" userId="e69aded81da48593" providerId="LiveId" clId="{ECA64540-C116-44B2-99F6-77EC9E370A16}" dt="2022-09-15T03:50:23.940" v="4003" actId="478"/>
          <ac:picMkLst>
            <pc:docMk/>
            <pc:sldMk cId="1469136858" sldId="644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50:23.489" v="4002" actId="478"/>
          <ac:picMkLst>
            <pc:docMk/>
            <pc:sldMk cId="1469136858" sldId="644"/>
            <ac:picMk id="21506" creationId="{885AC7E1-B16D-7BEE-ABFC-08966BC1ACC0}"/>
          </ac:picMkLst>
        </pc:picChg>
        <pc:inkChg chg="add">
          <ac:chgData name="伊健 杜" userId="e69aded81da48593" providerId="LiveId" clId="{ECA64540-C116-44B2-99F6-77EC9E370A16}" dt="2022-09-15T07:35:35.104" v="5730"/>
          <ac:inkMkLst>
            <pc:docMk/>
            <pc:sldMk cId="1469136858" sldId="644"/>
            <ac:inkMk id="2" creationId="{5CC4A222-4518-E7B5-69BC-4695FC5D5DBA}"/>
          </ac:inkMkLst>
        </pc:inkChg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964019398" sldId="64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2" creationId="{2D14926C-15D8-09FA-BD8F-833DF73F161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3:52:23.264" v="4018" actId="478"/>
          <ac:spMkLst>
            <pc:docMk/>
            <pc:sldMk cId="964019398" sldId="645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3:55:15.282" v="4160" actId="14100"/>
          <ac:picMkLst>
            <pc:docMk/>
            <pc:sldMk cId="964019398" sldId="645"/>
            <ac:picMk id="23554" creationId="{642A0298-37B9-3C63-774D-570E9CBD9807}"/>
          </ac:picMkLst>
        </pc:picChg>
        <pc:picChg chg="add mod">
          <ac:chgData name="伊健 杜" userId="e69aded81da48593" providerId="LiveId" clId="{ECA64540-C116-44B2-99F6-77EC9E370A16}" dt="2022-09-15T03:56:14.463" v="4172" actId="1076"/>
          <ac:picMkLst>
            <pc:docMk/>
            <pc:sldMk cId="964019398" sldId="645"/>
            <ac:picMk id="23556" creationId="{DDD6A2DF-480F-C2C4-F4CE-640DBDBBFFB9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962140125" sldId="64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39464098" sldId="646"/>
        </pc:sldMkLst>
      </pc:sldChg>
      <pc:sldChg chg="addSp delSp modSp new add del mod ord">
        <pc:chgData name="伊健 杜" userId="e69aded81da48593" providerId="LiveId" clId="{ECA64540-C116-44B2-99F6-77EC9E370A16}" dt="2022-09-15T06:01:16.810" v="5723"/>
        <pc:sldMkLst>
          <pc:docMk/>
          <pc:sldMk cId="3860186572" sldId="64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2" creationId="{10304424-DB4A-36E7-9E0D-D32A5DD0F26C}"/>
          </ac:spMkLst>
        </pc:spChg>
        <pc:spChg chg="del">
          <ac:chgData name="伊健 杜" userId="e69aded81da48593" providerId="LiveId" clId="{ECA64540-C116-44B2-99F6-77EC9E370A16}" dt="2022-09-15T04:30:07.147" v="4731" actId="478"/>
          <ac:spMkLst>
            <pc:docMk/>
            <pc:sldMk cId="3860186572" sldId="646"/>
            <ac:spMk id="3" creationId="{17ACF3CB-7482-6E14-2C46-FCF280178886}"/>
          </ac:spMkLst>
        </pc:spChg>
        <pc:spChg chg="add del">
          <ac:chgData name="伊健 杜" userId="e69aded81da48593" providerId="LiveId" clId="{ECA64540-C116-44B2-99F6-77EC9E370A16}" dt="2022-09-15T04:30:03.820" v="4728"/>
          <ac:spMkLst>
            <pc:docMk/>
            <pc:sldMk cId="3860186572" sldId="646"/>
            <ac:spMk id="4" creationId="{03549464-6BF7-2B9F-284A-CF98E6BAABB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37:20.210" v="4875" actId="1076"/>
          <ac:picMkLst>
            <pc:docMk/>
            <pc:sldMk cId="3860186572" sldId="64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6185697" sldId="647"/>
        </pc:sldMkLst>
      </pc:sldChg>
      <pc:sldChg chg="modSp add del mod">
        <pc:chgData name="伊健 杜" userId="e69aded81da48593" providerId="LiveId" clId="{ECA64540-C116-44B2-99F6-77EC9E370A16}" dt="2022-09-15T04:00:54.035" v="4223"/>
        <pc:sldMkLst>
          <pc:docMk/>
          <pc:sldMk cId="1404048142" sldId="647"/>
        </pc:sldMkLst>
        <pc:spChg chg="mod">
          <ac:chgData name="伊健 杜" userId="e69aded81da48593" providerId="LiveId" clId="{ECA64540-C116-44B2-99F6-77EC9E370A16}" dt="2022-09-15T04:00:53.836" v="4222"/>
          <ac:spMkLst>
            <pc:docMk/>
            <pc:sldMk cId="1404048142" sldId="647"/>
            <ac:spMk id="2" creationId="{2D14926C-15D8-09FA-BD8F-833DF73F1613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4234533972" sldId="647"/>
        </pc:sldMkLst>
        <pc:spChg chg="add mod">
          <ac:chgData name="伊健 杜" userId="e69aded81da48593" providerId="LiveId" clId="{ECA64540-C116-44B2-99F6-77EC9E370A16}" dt="2022-09-15T04:04:20.671" v="4349" actId="1076"/>
          <ac:spMkLst>
            <pc:docMk/>
            <pc:sldMk cId="4234533972" sldId="647"/>
            <ac:spMk id="2" creationId="{FE0A4141-C932-3746-02E8-D47D08809D3F}"/>
          </ac:spMkLst>
        </pc:spChg>
        <pc:spChg chg="mod">
          <ac:chgData name="伊健 杜" userId="e69aded81da48593" providerId="LiveId" clId="{ECA64540-C116-44B2-99F6-77EC9E370A16}" dt="2022-09-15T04:02:36.331" v="4269"/>
          <ac:spMkLst>
            <pc:docMk/>
            <pc:sldMk cId="4234533972" sldId="647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234533972" sldId="647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4:04:06.193" v="4346" actId="1076"/>
          <ac:picMkLst>
            <pc:docMk/>
            <pc:sldMk cId="4234533972" sldId="647"/>
            <ac:picMk id="25602" creationId="{3E5D9511-F411-D8FC-8F44-5C063A8CB677}"/>
          </ac:picMkLst>
        </pc:picChg>
        <pc:picChg chg="add mod">
          <ac:chgData name="伊健 杜" userId="e69aded81da48593" providerId="LiveId" clId="{ECA64540-C116-44B2-99F6-77EC9E370A16}" dt="2022-09-15T04:04:51.666" v="4354" actId="1076"/>
          <ac:picMkLst>
            <pc:docMk/>
            <pc:sldMk cId="4234533972" sldId="647"/>
            <ac:picMk id="25604" creationId="{74EB395C-2C93-A7D5-E6F1-CAF58E1C2ED1}"/>
          </ac:picMkLst>
        </pc:picChg>
        <pc:picChg chg="add mod">
          <ac:chgData name="伊健 杜" userId="e69aded81da48593" providerId="LiveId" clId="{ECA64540-C116-44B2-99F6-77EC9E370A16}" dt="2022-09-15T04:05:30.236" v="4356" actId="1076"/>
          <ac:picMkLst>
            <pc:docMk/>
            <pc:sldMk cId="4234533972" sldId="647"/>
            <ac:picMk id="25606" creationId="{2AD656FC-43A6-A806-FEFF-3923C4F08197}"/>
          </ac:picMkLst>
        </pc:picChg>
      </pc:sldChg>
      <pc:sldChg chg="modSp add">
        <pc:chgData name="伊健 杜" userId="e69aded81da48593" providerId="LiveId" clId="{ECA64540-C116-44B2-99F6-77EC9E370A16}" dt="2022-09-15T06:01:16.810" v="5723"/>
        <pc:sldMkLst>
          <pc:docMk/>
          <pc:sldMk cId="1215181328" sldId="64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15181328" sldId="648"/>
            <ac:spMk id="5" creationId="{4F43A214-6189-6426-FEDC-1A3E24BDBFE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564358674" sldId="648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509462900" sldId="649"/>
        </pc:sldMkLst>
        <pc:spChg chg="del">
          <ac:chgData name="伊健 杜" userId="e69aded81da48593" providerId="LiveId" clId="{ECA64540-C116-44B2-99F6-77EC9E370A16}" dt="2022-09-15T04:07:34.082" v="4473" actId="478"/>
          <ac:spMkLst>
            <pc:docMk/>
            <pc:sldMk cId="2509462900" sldId="649"/>
            <ac:spMk id="2" creationId="{FE0A4141-C932-3746-02E8-D47D08809D3F}"/>
          </ac:spMkLst>
        </pc:spChg>
        <pc:spChg chg="add del">
          <ac:chgData name="伊健 杜" userId="e69aded81da48593" providerId="LiveId" clId="{ECA64540-C116-44B2-99F6-77EC9E370A16}" dt="2022-09-15T04:08:09.373" v="4480"/>
          <ac:spMkLst>
            <pc:docMk/>
            <pc:sldMk cId="2509462900" sldId="649"/>
            <ac:spMk id="3" creationId="{E88F4CDD-77A0-AEF9-E071-44BA7EFB6D1A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509462900" sldId="649"/>
            <ac:spMk id="5" creationId="{4F43A214-6189-6426-FEDC-1A3E24BDBFEF}"/>
          </ac:spMkLst>
        </pc:spChg>
        <pc:spChg chg="add mod">
          <ac:chgData name="伊健 杜" userId="e69aded81da48593" providerId="LiveId" clId="{ECA64540-C116-44B2-99F6-77EC9E370A16}" dt="2022-09-15T04:08:34.059" v="4519" actId="14100"/>
          <ac:spMkLst>
            <pc:docMk/>
            <pc:sldMk cId="2509462900" sldId="649"/>
            <ac:spMk id="6" creationId="{EC577579-A828-2B5F-C961-702D1AA84C51}"/>
          </ac:spMkLst>
        </pc:sp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2" creationId="{3E5D9511-F411-D8FC-8F44-5C063A8CB677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4" creationId="{74EB395C-2C93-A7D5-E6F1-CAF58E1C2ED1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6" creationId="{2AD656FC-43A6-A806-FEFF-3923C4F08197}"/>
          </ac:picMkLst>
        </pc:picChg>
        <pc:picChg chg="add mod">
          <ac:chgData name="伊健 杜" userId="e69aded81da48593" providerId="LiveId" clId="{ECA64540-C116-44B2-99F6-77EC9E370A16}" dt="2022-09-15T04:07:54.018" v="4477" actId="1076"/>
          <ac:picMkLst>
            <pc:docMk/>
            <pc:sldMk cId="2509462900" sldId="649"/>
            <ac:picMk id="26626" creationId="{A3573780-3470-950B-6E73-A880185DCB6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86993095" sldId="649"/>
        </pc:sldMkLst>
      </pc:sldChg>
      <pc:sldChg chg="delSp modSp new mod">
        <pc:chgData name="伊健 杜" userId="e69aded81da48593" providerId="LiveId" clId="{ECA64540-C116-44B2-99F6-77EC9E370A16}" dt="2022-09-15T10:45:34.247" v="5736" actId="20577"/>
        <pc:sldMkLst>
          <pc:docMk/>
          <pc:sldMk cId="1789710351" sldId="650"/>
        </pc:sldMkLst>
        <pc:spChg chg="mod">
          <ac:chgData name="伊健 杜" userId="e69aded81da48593" providerId="LiveId" clId="{ECA64540-C116-44B2-99F6-77EC9E370A16}" dt="2022-09-15T10:45:34.247" v="5736" actId="20577"/>
          <ac:spMkLst>
            <pc:docMk/>
            <pc:sldMk cId="1789710351" sldId="650"/>
            <ac:spMk id="2" creationId="{9BEABA60-BF2C-B38A-4050-F90367CE21D5}"/>
          </ac:spMkLst>
        </pc:spChg>
        <pc:spChg chg="del">
          <ac:chgData name="伊健 杜" userId="e69aded81da48593" providerId="LiveId" clId="{ECA64540-C116-44B2-99F6-77EC9E370A16}" dt="2022-09-15T04:08:59.672" v="4521" actId="478"/>
          <ac:spMkLst>
            <pc:docMk/>
            <pc:sldMk cId="1789710351" sldId="650"/>
            <ac:spMk id="3" creationId="{5021A0F8-2F33-1BD6-B874-28679772B7D2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02568625" sldId="650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2671234630" sldId="65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2" creationId="{9BEABA60-BF2C-B38A-4050-F90367CE21D5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3" creationId="{EC20F890-DA7C-A91A-3478-BBFEEAEAA69D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130560954" sldId="65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11708110" sldId="652"/>
        </pc:sldMkLst>
      </pc:sldChg>
      <pc:sldChg chg="delSp modSp new mod">
        <pc:chgData name="伊健 杜" userId="e69aded81da48593" providerId="LiveId" clId="{ECA64540-C116-44B2-99F6-77EC9E370A16}" dt="2022-09-15T06:01:16.810" v="5723"/>
        <pc:sldMkLst>
          <pc:docMk/>
          <pc:sldMk cId="4156095489" sldId="652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156095489" sldId="652"/>
            <ac:spMk id="2" creationId="{53331E5C-7CF2-7F2E-AB78-563A40CEA630}"/>
          </ac:spMkLst>
        </pc:spChg>
        <pc:spChg chg="del">
          <ac:chgData name="伊健 杜" userId="e69aded81da48593" providerId="LiveId" clId="{ECA64540-C116-44B2-99F6-77EC9E370A16}" dt="2022-09-15T04:10:33.138" v="4640" actId="478"/>
          <ac:spMkLst>
            <pc:docMk/>
            <pc:sldMk cId="4156095489" sldId="652"/>
            <ac:spMk id="3" creationId="{6E0007EA-4638-5D40-2917-8586B84643F4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2899109" sldId="653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495837027" sldId="65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495837027" sldId="653"/>
            <ac:spMk id="2" creationId="{53331E5C-7CF2-7F2E-AB78-563A40CEA630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559812255" sldId="654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559812255" sldId="654"/>
            <ac:spMk id="2" creationId="{53331E5C-7CF2-7F2E-AB78-563A40CEA630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48572870" sldId="654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668390016" sldId="65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5" creationId="{5A348833-9AD5-F5DA-ED19-30B702BA8AC6}"/>
          </ac:spMkLst>
        </pc:spChg>
        <pc:picChg chg="mod">
          <ac:chgData name="伊健 杜" userId="e69aded81da48593" providerId="LiveId" clId="{ECA64540-C116-44B2-99F6-77EC9E370A16}" dt="2022-09-15T04:40:27.545" v="4968" actId="1076"/>
          <ac:picMkLst>
            <pc:docMk/>
            <pc:sldMk cId="2668390016" sldId="655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74823758" sldId="655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232132806" sldId="65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45:12.419" v="5100"/>
          <ac:picMkLst>
            <pc:docMk/>
            <pc:sldMk cId="1232132806" sldId="656"/>
            <ac:picMk id="3" creationId="{D6B88DF2-0BA8-4395-ABF5-47D2CDA54383}"/>
          </ac:picMkLst>
        </pc:picChg>
        <pc:picChg chg="del">
          <ac:chgData name="伊健 杜" userId="e69aded81da48593" providerId="LiveId" clId="{ECA64540-C116-44B2-99F6-77EC9E370A16}" dt="2022-09-15T04:44:00.634" v="5003" actId="478"/>
          <ac:picMkLst>
            <pc:docMk/>
            <pc:sldMk cId="1232132806" sldId="65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12394791" sldId="656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9097649" sldId="657"/>
        </pc:sldMkLst>
      </pc:sldChg>
      <pc:sldChg chg="delSp modSp add mod">
        <pc:chgData name="伊健 杜" userId="e69aded81da48593" providerId="LiveId" clId="{ECA64540-C116-44B2-99F6-77EC9E370A16}" dt="2022-09-15T06:01:16.810" v="5723"/>
        <pc:sldMkLst>
          <pc:docMk/>
          <pc:sldMk cId="4052403386" sldId="65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5" creationId="{5A348833-9AD5-F5DA-ED19-30B702BA8AC6}"/>
          </ac:spMkLst>
        </pc:spChg>
        <pc:picChg chg="del">
          <ac:chgData name="伊健 杜" userId="e69aded81da48593" providerId="LiveId" clId="{ECA64540-C116-44B2-99F6-77EC9E370A16}" dt="2022-09-15T04:45:16.028" v="5102" actId="478"/>
          <ac:picMkLst>
            <pc:docMk/>
            <pc:sldMk cId="4052403386" sldId="657"/>
            <ac:picMk id="3" creationId="{D6B88DF2-0BA8-4395-ABF5-47D2CDA54383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869044246" sldId="658"/>
        </pc:sldMkLst>
        <pc:spChg chg="mod">
          <ac:chgData name="伊健 杜" userId="e69aded81da48593" providerId="LiveId" clId="{ECA64540-C116-44B2-99F6-77EC9E370A16}" dt="2022-09-15T04:46:28.848" v="5180" actId="20577"/>
          <ac:spMkLst>
            <pc:docMk/>
            <pc:sldMk cId="1869044246" sldId="658"/>
            <ac:spMk id="2" creationId="{BFE94349-402A-3C98-197F-650F5C38697E}"/>
          </ac:spMkLst>
        </pc:spChg>
        <pc:spChg chg="del">
          <ac:chgData name="伊健 杜" userId="e69aded81da48593" providerId="LiveId" clId="{ECA64540-C116-44B2-99F6-77EC9E370A16}" dt="2022-09-15T04:46:31.630" v="5181" actId="478"/>
          <ac:spMkLst>
            <pc:docMk/>
            <pc:sldMk cId="1869044246" sldId="658"/>
            <ac:spMk id="3" creationId="{1121988E-CE01-BF85-7529-6BAAF412E7C9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4" creationId="{B8DE1213-DD44-5876-2BB1-79CB4530377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5" creationId="{43826385-2903-91BA-1EDB-E0F1FA04389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5361424" sldId="658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78191980" sldId="659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4" creationId="{B8DE1213-DD44-5876-2BB1-79CB4530377B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5" creationId="{43826385-2903-91BA-1EDB-E0F1FA04389F}"/>
          </ac:spMkLst>
        </pc:spChg>
      </pc:sldChg>
      <pc:sldChg chg="add del">
        <pc:chgData name="伊健 杜" userId="e69aded81da48593" providerId="LiveId" clId="{ECA64540-C116-44B2-99F6-77EC9E370A16}" dt="2022-09-15T04:56:20.979" v="5384"/>
        <pc:sldMkLst>
          <pc:docMk/>
          <pc:sldMk cId="315151285" sldId="660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16449430" sldId="660"/>
        </pc:sldMkLst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2" creationId="{8FC29AA7-C579-C47E-C120-510BCBB3BB1B}"/>
          </ac:spMkLst>
        </pc:spChg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3" creationId="{04498B93-49FD-EADF-B2AA-186F44C748E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4" creationId="{D0B5ABC3-6280-3579-1F4C-2B0BDC14EB8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5" creationId="{49DEACC7-9ED9-3520-228B-3987E463FF7C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58658256" sldId="66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4" creationId="{D0B5ABC3-6280-3579-1F4C-2B0BDC14EB8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5" creationId="{49DEACC7-9ED9-3520-228B-3987E463FF7C}"/>
          </ac:spMkLst>
        </pc:spChg>
      </pc:sldChg>
    </pc:docChg>
  </pc:docChgLst>
  <pc:docChgLst>
    <pc:chgData name="伊健 杜" userId="e69aded81da48593" providerId="LiveId" clId="{995D69A8-7A46-4300-9367-9F789F73E563}"/>
    <pc:docChg chg="undo custSel addSld delSld modSld sldOrd">
      <pc:chgData name="伊健 杜" userId="e69aded81da48593" providerId="LiveId" clId="{995D69A8-7A46-4300-9367-9F789F73E563}" dt="2022-10-10T13:25:27.975" v="5006" actId="20577"/>
      <pc:docMkLst>
        <pc:docMk/>
      </pc:docMkLst>
      <pc:sldChg chg="del">
        <pc:chgData name="伊健 杜" userId="e69aded81da48593" providerId="LiveId" clId="{995D69A8-7A46-4300-9367-9F789F73E563}" dt="2022-10-10T04:51:22.743" v="4549" actId="47"/>
        <pc:sldMkLst>
          <pc:docMk/>
          <pc:sldMk cId="892145222" sldId="256"/>
        </pc:sldMkLst>
      </pc:sldChg>
      <pc:sldChg chg="add del">
        <pc:chgData name="伊健 杜" userId="e69aded81da48593" providerId="LiveId" clId="{995D69A8-7A46-4300-9367-9F789F73E563}" dt="2022-10-09T23:16:23.013" v="325" actId="47"/>
        <pc:sldMkLst>
          <pc:docMk/>
          <pc:sldMk cId="2748604077" sldId="813"/>
        </pc:sldMkLst>
      </pc:sldChg>
      <pc:sldChg chg="add">
        <pc:chgData name="伊健 杜" userId="e69aded81da48593" providerId="LiveId" clId="{995D69A8-7A46-4300-9367-9F789F73E563}" dt="2022-10-09T23:10:27.287" v="313"/>
        <pc:sldMkLst>
          <pc:docMk/>
          <pc:sldMk cId="183826048" sldId="824"/>
        </pc:sldMkLst>
      </pc:sldChg>
      <pc:sldChg chg="add del">
        <pc:chgData name="伊健 杜" userId="e69aded81da48593" providerId="LiveId" clId="{995D69A8-7A46-4300-9367-9F789F73E563}" dt="2022-10-09T23:10:33.594" v="314" actId="47"/>
        <pc:sldMkLst>
          <pc:docMk/>
          <pc:sldMk cId="3786279071" sldId="826"/>
        </pc:sldMkLst>
      </pc:sldChg>
      <pc:sldChg chg="addSp delSp modSp add mod">
        <pc:chgData name="伊健 杜" userId="e69aded81da48593" providerId="LiveId" clId="{995D69A8-7A46-4300-9367-9F789F73E563}" dt="2022-10-09T23:19:20.089" v="339" actId="1076"/>
        <pc:sldMkLst>
          <pc:docMk/>
          <pc:sldMk cId="4160183112" sldId="827"/>
        </pc:sldMkLst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4" creationId="{DDBAFF2B-B929-F5B5-BCA9-4B5FD1AD5A8A}"/>
          </ac:spMkLst>
        </pc:spChg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5" creationId="{53073486-404A-B97C-72C6-6B69858FC314}"/>
          </ac:spMkLst>
        </pc:spChg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6" creationId="{256058C4-0FED-60C9-354C-CBAF033FDDAD}"/>
          </ac:spMkLst>
        </pc:spChg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7" creationId="{A93D00EE-2157-2930-16C7-FAFE04B79B25}"/>
          </ac:spMkLst>
        </pc:spChg>
        <pc:picChg chg="add mod">
          <ac:chgData name="伊健 杜" userId="e69aded81da48593" providerId="LiveId" clId="{995D69A8-7A46-4300-9367-9F789F73E563}" dt="2022-10-09T23:19:20.089" v="339" actId="1076"/>
          <ac:picMkLst>
            <pc:docMk/>
            <pc:sldMk cId="4160183112" sldId="827"/>
            <ac:picMk id="2" creationId="{07EB2B1A-8018-2638-6AC6-9C908A810926}"/>
          </ac:picMkLst>
        </pc:picChg>
        <pc:picChg chg="del">
          <ac:chgData name="伊健 杜" userId="e69aded81da48593" providerId="LiveId" clId="{995D69A8-7A46-4300-9367-9F789F73E563}" dt="2022-10-09T23:17:34.964" v="336" actId="478"/>
          <ac:picMkLst>
            <pc:docMk/>
            <pc:sldMk cId="4160183112" sldId="827"/>
            <ac:picMk id="9218" creationId="{F76A66AE-CCF2-8E4D-515E-AC2B3F09BD2A}"/>
          </ac:picMkLst>
        </pc:picChg>
        <pc:picChg chg="del">
          <ac:chgData name="伊健 杜" userId="e69aded81da48593" providerId="LiveId" clId="{995D69A8-7A46-4300-9367-9F789F73E563}" dt="2022-10-09T23:17:34.964" v="336" actId="478"/>
          <ac:picMkLst>
            <pc:docMk/>
            <pc:sldMk cId="4160183112" sldId="827"/>
            <ac:picMk id="9220" creationId="{E9D6CEF7-3556-E05E-7FE2-12BBCD9219D2}"/>
          </ac:picMkLst>
        </pc:picChg>
      </pc:sldChg>
      <pc:sldChg chg="add del">
        <pc:chgData name="伊健 杜" userId="e69aded81da48593" providerId="LiveId" clId="{995D69A8-7A46-4300-9367-9F789F73E563}" dt="2022-10-09T23:16:24.791" v="326" actId="47"/>
        <pc:sldMkLst>
          <pc:docMk/>
          <pc:sldMk cId="2269328865" sldId="828"/>
        </pc:sldMkLst>
      </pc:sldChg>
      <pc:sldChg chg="add del">
        <pc:chgData name="伊健 杜" userId="e69aded81da48593" providerId="LiveId" clId="{995D69A8-7A46-4300-9367-9F789F73E563}" dt="2022-10-09T23:10:36.945" v="315" actId="47"/>
        <pc:sldMkLst>
          <pc:docMk/>
          <pc:sldMk cId="2031445829" sldId="834"/>
        </pc:sldMkLst>
      </pc:sldChg>
      <pc:sldChg chg="addSp add">
        <pc:chgData name="伊健 杜" userId="e69aded81da48593" providerId="LiveId" clId="{995D69A8-7A46-4300-9367-9F789F73E563}" dt="2022-10-10T06:09:14.845" v="5002"/>
        <pc:sldMkLst>
          <pc:docMk/>
          <pc:sldMk cId="3600691748" sldId="835"/>
        </pc:sldMkLst>
        <pc:inkChg chg="add">
          <ac:chgData name="伊健 杜" userId="e69aded81da48593" providerId="LiveId" clId="{995D69A8-7A46-4300-9367-9F789F73E563}" dt="2022-10-10T06:09:14.845" v="5002"/>
          <ac:inkMkLst>
            <pc:docMk/>
            <pc:sldMk cId="3600691748" sldId="835"/>
            <ac:inkMk id="2" creationId="{4EDC3F9D-3ED9-7235-9A1D-F86F2E706925}"/>
          </ac:inkMkLst>
        </pc:inkChg>
      </pc:sldChg>
      <pc:sldChg chg="add">
        <pc:chgData name="伊健 杜" userId="e69aded81da48593" providerId="LiveId" clId="{995D69A8-7A46-4300-9367-9F789F73E563}" dt="2022-10-09T23:10:27.287" v="313"/>
        <pc:sldMkLst>
          <pc:docMk/>
          <pc:sldMk cId="3811563222" sldId="836"/>
        </pc:sldMkLst>
      </pc:sldChg>
      <pc:sldChg chg="add del">
        <pc:chgData name="伊健 杜" userId="e69aded81da48593" providerId="LiveId" clId="{995D69A8-7A46-4300-9367-9F789F73E563}" dt="2022-10-09T23:16:16.557" v="321" actId="47"/>
        <pc:sldMkLst>
          <pc:docMk/>
          <pc:sldMk cId="3696666454" sldId="837"/>
        </pc:sldMkLst>
      </pc:sldChg>
      <pc:sldChg chg="add del">
        <pc:chgData name="伊健 杜" userId="e69aded81da48593" providerId="LiveId" clId="{995D69A8-7A46-4300-9367-9F789F73E563}" dt="2022-10-09T23:10:41.180" v="316" actId="47"/>
        <pc:sldMkLst>
          <pc:docMk/>
          <pc:sldMk cId="2259478837" sldId="838"/>
        </pc:sldMkLst>
      </pc:sldChg>
      <pc:sldChg chg="addSp delSp modSp mod ord">
        <pc:chgData name="伊健 杜" userId="e69aded81da48593" providerId="LiveId" clId="{995D69A8-7A46-4300-9367-9F789F73E563}" dt="2022-10-10T04:51:10.725" v="4548"/>
        <pc:sldMkLst>
          <pc:docMk/>
          <pc:sldMk cId="1101534761" sldId="909"/>
        </pc:sldMkLst>
        <pc:spChg chg="mod">
          <ac:chgData name="伊健 杜" userId="e69aded81da48593" providerId="LiveId" clId="{995D69A8-7A46-4300-9367-9F789F73E563}" dt="2022-10-10T00:40:12.621" v="1021" actId="20577"/>
          <ac:spMkLst>
            <pc:docMk/>
            <pc:sldMk cId="1101534761" sldId="90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0:40:38.602" v="1024" actId="1076"/>
          <ac:spMkLst>
            <pc:docMk/>
            <pc:sldMk cId="1101534761" sldId="909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101534761" sldId="909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0:41:50.376" v="1150" actId="478"/>
          <ac:picMkLst>
            <pc:docMk/>
            <pc:sldMk cId="1101534761" sldId="909"/>
            <ac:picMk id="1026" creationId="{E24ADD96-2952-62B9-C32A-FF8189F54799}"/>
          </ac:picMkLst>
        </pc:picChg>
        <pc:picChg chg="add mod">
          <ac:chgData name="伊健 杜" userId="e69aded81da48593" providerId="LiveId" clId="{995D69A8-7A46-4300-9367-9F789F73E563}" dt="2022-10-10T00:44:01.132" v="1163" actId="1076"/>
          <ac:picMkLst>
            <pc:docMk/>
            <pc:sldMk cId="1101534761" sldId="909"/>
            <ac:picMk id="3074" creationId="{DBD067FA-F94F-1123-7700-7952ED3395F9}"/>
          </ac:picMkLst>
        </pc:picChg>
        <pc:picChg chg="add mod">
          <ac:chgData name="伊健 杜" userId="e69aded81da48593" providerId="LiveId" clId="{995D69A8-7A46-4300-9367-9F789F73E563}" dt="2022-10-10T00:44:03.448" v="1165" actId="1076"/>
          <ac:picMkLst>
            <pc:docMk/>
            <pc:sldMk cId="1101534761" sldId="909"/>
            <ac:picMk id="3076" creationId="{E21160B1-2E62-C5E0-6511-3F72C7571B61}"/>
          </ac:picMkLst>
        </pc:picChg>
        <pc:picChg chg="add mod">
          <ac:chgData name="伊健 杜" userId="e69aded81da48593" providerId="LiveId" clId="{995D69A8-7A46-4300-9367-9F789F73E563}" dt="2022-10-10T00:44:23.588" v="1172" actId="1076"/>
          <ac:picMkLst>
            <pc:docMk/>
            <pc:sldMk cId="1101534761" sldId="909"/>
            <ac:picMk id="3078" creationId="{9EBFBBE3-8A07-1FAC-D252-2F6CD301831B}"/>
          </ac:picMkLst>
        </pc:picChg>
        <pc:picChg chg="add mod">
          <ac:chgData name="伊健 杜" userId="e69aded81da48593" providerId="LiveId" clId="{995D69A8-7A46-4300-9367-9F789F73E563}" dt="2022-10-10T00:44:22.213" v="1171" actId="1076"/>
          <ac:picMkLst>
            <pc:docMk/>
            <pc:sldMk cId="1101534761" sldId="909"/>
            <ac:picMk id="3080" creationId="{FE158D4E-E665-8715-E7F0-179C2D09E15D}"/>
          </ac:picMkLst>
        </pc:picChg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4010616972" sldId="91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810690672" sldId="918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105475047" sldId="919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4056087835" sldId="920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468422356" sldId="921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114753628" sldId="922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420466322" sldId="92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873028813" sldId="924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860852043" sldId="925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366060502" sldId="926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411035374" sldId="927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344494541" sldId="928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468389691" sldId="929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452255208" sldId="930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075305609" sldId="931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722344289" sldId="932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229231281" sldId="93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406031729" sldId="934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180060287" sldId="935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585982912" sldId="936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694411441" sldId="937"/>
        </pc:sldMkLst>
      </pc:sldChg>
      <pc:sldChg chg="addSp delSp modSp mod ord">
        <pc:chgData name="伊健 杜" userId="e69aded81da48593" providerId="LiveId" clId="{995D69A8-7A46-4300-9367-9F789F73E563}" dt="2022-10-10T04:51:10.725" v="4548"/>
        <pc:sldMkLst>
          <pc:docMk/>
          <pc:sldMk cId="1878444834" sldId="938"/>
        </pc:sldMkLst>
        <pc:spChg chg="mod">
          <ac:chgData name="伊健 杜" userId="e69aded81da48593" providerId="LiveId" clId="{995D69A8-7A46-4300-9367-9F789F73E563}" dt="2022-10-09T22:05:35.940" v="26" actId="207"/>
          <ac:spMkLst>
            <pc:docMk/>
            <pc:sldMk cId="1878444834" sldId="938"/>
            <ac:spMk id="2" creationId="{10304424-DB4A-36E7-9E0D-D32A5DD0F26C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1878444834" sldId="938"/>
            <ac:spMk id="3" creationId="{436452D1-BEF9-3AB6-6D5D-CF2D5755226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878444834" sldId="938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19:21.251" v="3714" actId="1076"/>
          <ac:picMkLst>
            <pc:docMk/>
            <pc:sldMk cId="1878444834" sldId="938"/>
            <ac:picMk id="4" creationId="{95272D87-8EEB-8ACF-C421-162630B4875B}"/>
          </ac:picMkLst>
        </pc:picChg>
        <pc:picChg chg="add mod">
          <ac:chgData name="伊健 杜" userId="e69aded81da48593" providerId="LiveId" clId="{995D69A8-7A46-4300-9367-9F789F73E563}" dt="2022-10-10T04:19:53.541" v="3720" actId="1076"/>
          <ac:picMkLst>
            <pc:docMk/>
            <pc:sldMk cId="1878444834" sldId="938"/>
            <ac:picMk id="5" creationId="{A360C4DA-285F-9ECD-ECB8-AB357AB3C581}"/>
          </ac:picMkLst>
        </pc:picChg>
        <pc:picChg chg="add mod">
          <ac:chgData name="伊健 杜" userId="e69aded81da48593" providerId="LiveId" clId="{995D69A8-7A46-4300-9367-9F789F73E563}" dt="2022-10-10T04:20:15.001" v="3724" actId="1076"/>
          <ac:picMkLst>
            <pc:docMk/>
            <pc:sldMk cId="1878444834" sldId="938"/>
            <ac:picMk id="6" creationId="{457204C8-E643-EECF-312E-44323CD26A4A}"/>
          </ac:picMkLst>
        </pc:picChg>
        <pc:picChg chg="del mod">
          <ac:chgData name="伊健 杜" userId="e69aded81da48593" providerId="LiveId" clId="{995D69A8-7A46-4300-9367-9F789F73E563}" dt="2022-10-09T22:05:52.490" v="54" actId="478"/>
          <ac:picMkLst>
            <pc:docMk/>
            <pc:sldMk cId="1878444834" sldId="938"/>
            <ac:picMk id="7" creationId="{2FB9728C-3791-67CB-C13E-D1FD9A8CCDA3}"/>
          </ac:picMkLst>
        </pc:picChg>
        <pc:picChg chg="del">
          <ac:chgData name="伊健 杜" userId="e69aded81da48593" providerId="LiveId" clId="{995D69A8-7A46-4300-9367-9F789F73E563}" dt="2022-10-09T22:05:53.314" v="55" actId="478"/>
          <ac:picMkLst>
            <pc:docMk/>
            <pc:sldMk cId="1878444834" sldId="938"/>
            <ac:picMk id="8194" creationId="{470B3549-4675-1BDE-82F1-6BE9CD4A39D0}"/>
          </ac:picMkLst>
        </pc:picChg>
      </pc:sldChg>
      <pc:sldChg chg="addSp delSp modSp mod ord delAnim modAnim">
        <pc:chgData name="伊健 杜" userId="e69aded81da48593" providerId="LiveId" clId="{995D69A8-7A46-4300-9367-9F789F73E563}" dt="2022-10-10T04:18:22.620" v="3710"/>
        <pc:sldMkLst>
          <pc:docMk/>
          <pc:sldMk cId="3824059746" sldId="939"/>
        </pc:sldMkLst>
        <pc:spChg chg="add mod">
          <ac:chgData name="伊健 杜" userId="e69aded81da48593" providerId="LiveId" clId="{995D69A8-7A46-4300-9367-9F789F73E563}" dt="2022-10-09T22:33:16.644" v="138" actId="207"/>
          <ac:spMkLst>
            <pc:docMk/>
            <pc:sldMk cId="3824059746" sldId="939"/>
            <ac:spMk id="2" creationId="{89188992-9CFA-B77C-4D40-B4C3BA9691B3}"/>
          </ac:spMkLst>
        </pc:spChg>
        <pc:spChg chg="mod">
          <ac:chgData name="伊健 杜" userId="e69aded81da48593" providerId="LiveId" clId="{995D69A8-7A46-4300-9367-9F789F73E563}" dt="2022-10-09T22:35:10.751" v="231" actId="1076"/>
          <ac:spMkLst>
            <pc:docMk/>
            <pc:sldMk cId="3824059746" sldId="939"/>
            <ac:spMk id="3" creationId="{531B54AB-6A56-CD4B-0CA5-47E15C5BA75D}"/>
          </ac:spMkLst>
        </pc:spChg>
        <pc:spChg chg="add mod">
          <ac:chgData name="伊健 杜" userId="e69aded81da48593" providerId="LiveId" clId="{995D69A8-7A46-4300-9367-9F789F73E563}" dt="2022-10-09T22:33:16.644" v="138" actId="207"/>
          <ac:spMkLst>
            <pc:docMk/>
            <pc:sldMk cId="3824059746" sldId="939"/>
            <ac:spMk id="4" creationId="{86490AE4-2DAE-B453-2DF3-A878D7F0F08B}"/>
          </ac:spMkLst>
        </pc:spChg>
        <pc:spChg chg="add mod">
          <ac:chgData name="伊健 杜" userId="e69aded81da48593" providerId="LiveId" clId="{995D69A8-7A46-4300-9367-9F789F73E563}" dt="2022-10-09T22:33:42.035" v="145" actId="1076"/>
          <ac:spMkLst>
            <pc:docMk/>
            <pc:sldMk cId="3824059746" sldId="939"/>
            <ac:spMk id="5" creationId="{5E769227-0710-249B-7E27-072DCBE1D5AF}"/>
          </ac:spMkLst>
        </pc:spChg>
        <pc:spChg chg="mod">
          <ac:chgData name="伊健 杜" userId="e69aded81da48593" providerId="LiveId" clId="{995D69A8-7A46-4300-9367-9F789F73E563}" dt="2022-10-09T22:34:42.142" v="211" actId="1076"/>
          <ac:spMkLst>
            <pc:docMk/>
            <pc:sldMk cId="3824059746" sldId="939"/>
            <ac:spMk id="6" creationId="{9F0B9B73-5356-5E0B-24AD-7381026C34C9}"/>
          </ac:spMkLst>
        </pc:spChg>
        <pc:spChg chg="add mod">
          <ac:chgData name="伊健 杜" userId="e69aded81da48593" providerId="LiveId" clId="{995D69A8-7A46-4300-9367-9F789F73E563}" dt="2022-10-09T22:35:07.285" v="230" actId="1076"/>
          <ac:spMkLst>
            <pc:docMk/>
            <pc:sldMk cId="3824059746" sldId="939"/>
            <ac:spMk id="7" creationId="{8567E357-4664-7273-15C2-899CC8E16F55}"/>
          </ac:spMkLst>
        </pc:spChg>
        <pc:spChg chg="add mod">
          <ac:chgData name="伊健 杜" userId="e69aded81da48593" providerId="LiveId" clId="{995D69A8-7A46-4300-9367-9F789F73E563}" dt="2022-10-09T22:34:18.168" v="192" actId="571"/>
          <ac:spMkLst>
            <pc:docMk/>
            <pc:sldMk cId="3824059746" sldId="939"/>
            <ac:spMk id="8" creationId="{48770461-A879-5528-17DA-51634C6D9C7B}"/>
          </ac:spMkLst>
        </pc:spChg>
        <pc:spChg chg="mod">
          <ac:chgData name="伊健 杜" userId="e69aded81da48593" providerId="LiveId" clId="{995D69A8-7A46-4300-9367-9F789F73E563}" dt="2022-10-09T22:34:08.970" v="176" actId="1076"/>
          <ac:spMkLst>
            <pc:docMk/>
            <pc:sldMk cId="3824059746" sldId="939"/>
            <ac:spMk id="9" creationId="{03AA595B-BFA7-B257-E2A9-DFBF56C63EB5}"/>
          </ac:spMkLst>
        </pc:spChg>
        <pc:spChg chg="add mod">
          <ac:chgData name="伊健 杜" userId="e69aded81da48593" providerId="LiveId" clId="{995D69A8-7A46-4300-9367-9F789F73E563}" dt="2022-10-09T22:34:33.658" v="205" actId="1076"/>
          <ac:spMkLst>
            <pc:docMk/>
            <pc:sldMk cId="3824059746" sldId="939"/>
            <ac:spMk id="10" creationId="{A14DEEBE-164C-482F-0536-BF46B54716C0}"/>
          </ac:spMkLst>
        </pc:spChg>
        <pc:spChg chg="del">
          <ac:chgData name="伊健 杜" userId="e69aded81da48593" providerId="LiveId" clId="{995D69A8-7A46-4300-9367-9F789F73E563}" dt="2022-10-09T22:34:54.700" v="225" actId="478"/>
          <ac:spMkLst>
            <pc:docMk/>
            <pc:sldMk cId="3824059746" sldId="939"/>
            <ac:spMk id="11" creationId="{7FF3D7DC-4701-46B0-3BED-989600A0673C}"/>
          </ac:spMkLst>
        </pc:spChg>
        <pc:spChg chg="del mod">
          <ac:chgData name="伊健 杜" userId="e69aded81da48593" providerId="LiveId" clId="{995D69A8-7A46-4300-9367-9F789F73E563}" dt="2022-10-09T22:35:19.370" v="235" actId="478"/>
          <ac:spMkLst>
            <pc:docMk/>
            <pc:sldMk cId="3824059746" sldId="939"/>
            <ac:spMk id="12" creationId="{14065112-3A97-8942-C07B-E8AB0C19BC22}"/>
          </ac:spMkLst>
        </pc:spChg>
        <pc:spChg chg="add mod">
          <ac:chgData name="伊健 杜" userId="e69aded81da48593" providerId="LiveId" clId="{995D69A8-7A46-4300-9367-9F789F73E563}" dt="2022-10-09T22:35:17.016" v="234" actId="1076"/>
          <ac:spMkLst>
            <pc:docMk/>
            <pc:sldMk cId="3824059746" sldId="939"/>
            <ac:spMk id="13" creationId="{A4E173EA-6C3E-5F75-93F7-88542910FC1E}"/>
          </ac:spMkLst>
        </pc:spChg>
        <pc:spChg chg="add mod">
          <ac:chgData name="伊健 杜" userId="e69aded81da48593" providerId="LiveId" clId="{995D69A8-7A46-4300-9367-9F789F73E563}" dt="2022-10-09T23:27:22.698" v="428" actId="207"/>
          <ac:spMkLst>
            <pc:docMk/>
            <pc:sldMk cId="3824059746" sldId="939"/>
            <ac:spMk id="14" creationId="{0CDBB0BD-954D-E9E8-BB82-AEC4502751A2}"/>
          </ac:spMkLst>
        </pc:spChg>
        <pc:spChg chg="add del">
          <ac:chgData name="伊健 杜" userId="e69aded81da48593" providerId="LiveId" clId="{995D69A8-7A46-4300-9367-9F789F73E563}" dt="2022-10-09T23:22:48.340" v="403"/>
          <ac:spMkLst>
            <pc:docMk/>
            <pc:sldMk cId="3824059746" sldId="939"/>
            <ac:spMk id="15" creationId="{B2F54CFC-83EA-0743-AB23-FCB1AA7592A9}"/>
          </ac:spMkLst>
        </pc:spChg>
        <pc:spChg chg="add mod">
          <ac:chgData name="伊健 杜" userId="e69aded81da48593" providerId="LiveId" clId="{995D69A8-7A46-4300-9367-9F789F73E563}" dt="2022-10-09T23:27:08.370" v="425" actId="1076"/>
          <ac:spMkLst>
            <pc:docMk/>
            <pc:sldMk cId="3824059746" sldId="939"/>
            <ac:spMk id="16" creationId="{6C5AF119-E7BC-2B52-25F3-597250B3632E}"/>
          </ac:spMkLst>
        </pc:spChg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139657728" sldId="940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4055123391" sldId="941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243946724" sldId="942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899671038" sldId="943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389311549" sldId="944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593006789" sldId="946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109614993" sldId="947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816091244" sldId="948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961729531" sldId="949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407648087" sldId="950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830711666" sldId="951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107719708" sldId="952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873541409" sldId="953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267681381" sldId="954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11416835" sldId="955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553553327" sldId="956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695903841" sldId="957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957803748" sldId="959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705945975" sldId="961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599643495" sldId="962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996050831" sldId="96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61478474" sldId="964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004990693" sldId="965"/>
        </pc:sldMkLst>
      </pc:sldChg>
      <pc:sldChg chg="addSp delSp modSp mod ord">
        <pc:chgData name="伊健 杜" userId="e69aded81da48593" providerId="LiveId" clId="{995D69A8-7A46-4300-9367-9F789F73E563}" dt="2022-10-10T04:51:10.725" v="4548"/>
        <pc:sldMkLst>
          <pc:docMk/>
          <pc:sldMk cId="2462739648" sldId="966"/>
        </pc:sldMkLst>
        <pc:spChg chg="del">
          <ac:chgData name="伊健 杜" userId="e69aded81da48593" providerId="LiveId" clId="{995D69A8-7A46-4300-9367-9F789F73E563}" dt="2022-10-09T23:56:09.449" v="798" actId="478"/>
          <ac:spMkLst>
            <pc:docMk/>
            <pc:sldMk cId="2462739648" sldId="966"/>
            <ac:spMk id="2" creationId="{F7F1A034-271B-A00B-99BB-C53A271E983D}"/>
          </ac:spMkLst>
        </pc:spChg>
        <pc:spChg chg="del">
          <ac:chgData name="伊健 杜" userId="e69aded81da48593" providerId="LiveId" clId="{995D69A8-7A46-4300-9367-9F789F73E563}" dt="2022-10-09T23:56:09.449" v="798" actId="478"/>
          <ac:spMkLst>
            <pc:docMk/>
            <pc:sldMk cId="2462739648" sldId="966"/>
            <ac:spMk id="3" creationId="{27C26995-D4BA-1157-0130-06BDE47BBA61}"/>
          </ac:spMkLst>
        </pc:spChg>
        <pc:spChg chg="add del mod">
          <ac:chgData name="伊健 杜" userId="e69aded81da48593" providerId="LiveId" clId="{995D69A8-7A46-4300-9367-9F789F73E563}" dt="2022-10-10T00:00:25.186" v="845"/>
          <ac:spMkLst>
            <pc:docMk/>
            <pc:sldMk cId="2462739648" sldId="966"/>
            <ac:spMk id="4" creationId="{9B5FA7B9-138A-9C43-E265-6CF5F04B6522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462739648" sldId="966"/>
            <ac:spMk id="5" creationId="{C5571F61-5623-8A52-7CA7-02EF9A2349EB}"/>
          </ac:spMkLst>
        </pc:spChg>
        <pc:picChg chg="add mod">
          <ac:chgData name="伊健 杜" userId="e69aded81da48593" providerId="LiveId" clId="{995D69A8-7A46-4300-9367-9F789F73E563}" dt="2022-10-10T00:03:31.869" v="891" actId="14100"/>
          <ac:picMkLst>
            <pc:docMk/>
            <pc:sldMk cId="2462739648" sldId="966"/>
            <ac:picMk id="2050" creationId="{46CA2FA6-C3F4-557F-0971-CD8DACB52EA6}"/>
          </ac:picMkLst>
        </pc:picChg>
        <pc:picChg chg="add mod">
          <ac:chgData name="伊健 杜" userId="e69aded81da48593" providerId="LiveId" clId="{995D69A8-7A46-4300-9367-9F789F73E563}" dt="2022-10-10T00:07:01.575" v="906" actId="1076"/>
          <ac:picMkLst>
            <pc:docMk/>
            <pc:sldMk cId="2462739648" sldId="966"/>
            <ac:picMk id="2052" creationId="{24488B89-BA80-8997-3BA2-666E14EDAEAB}"/>
          </ac:picMkLst>
        </pc:picChg>
        <pc:picChg chg="add mod">
          <ac:chgData name="伊健 杜" userId="e69aded81da48593" providerId="LiveId" clId="{995D69A8-7A46-4300-9367-9F789F73E563}" dt="2022-10-10T00:06:54.404" v="905" actId="1076"/>
          <ac:picMkLst>
            <pc:docMk/>
            <pc:sldMk cId="2462739648" sldId="966"/>
            <ac:picMk id="2054" creationId="{F10F7750-3B51-DC3A-9417-C8B273BC81E1}"/>
          </ac:picMkLst>
        </pc:picChg>
      </pc:sldChg>
      <pc:sldChg chg="add del">
        <pc:chgData name="伊健 杜" userId="e69aded81da48593" providerId="LiveId" clId="{995D69A8-7A46-4300-9367-9F789F73E563}" dt="2022-10-09T22:31:11.515" v="120" actId="47"/>
        <pc:sldMkLst>
          <pc:docMk/>
          <pc:sldMk cId="2194274876" sldId="967"/>
        </pc:sldMkLst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3565155260" sldId="96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565155260" sldId="967"/>
            <ac:spMk id="3" creationId="{436452D1-BEF9-3AB6-6D5D-CF2D57552269}"/>
          </ac:spMkLst>
        </pc:spChg>
        <pc:spChg chg="add del mod">
          <ac:chgData name="伊健 杜" userId="e69aded81da48593" providerId="LiveId" clId="{995D69A8-7A46-4300-9367-9F789F73E563}" dt="2022-10-09T23:19:56.709" v="393" actId="478"/>
          <ac:spMkLst>
            <pc:docMk/>
            <pc:sldMk cId="3565155260" sldId="967"/>
            <ac:spMk id="5" creationId="{4AC7B166-4F42-990E-4B91-BFA2A62AFF1F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3565155260" sldId="967"/>
            <ac:spMk id="8" creationId="{C36E389F-A26D-6C2F-1050-9C0FF527A2A5}"/>
          </ac:spMkLst>
        </pc:spChg>
        <pc:picChg chg="add del mod">
          <ac:chgData name="伊健 杜" userId="e69aded81da48593" providerId="LiveId" clId="{995D69A8-7A46-4300-9367-9F789F73E563}" dt="2022-10-09T23:19:33.952" v="342" actId="478"/>
          <ac:picMkLst>
            <pc:docMk/>
            <pc:sldMk cId="3565155260" sldId="967"/>
            <ac:picMk id="4" creationId="{58A6AB43-7340-4CB5-E815-54DAFFAD83C4}"/>
          </ac:picMkLst>
        </pc:picChg>
        <pc:picChg chg="add mod">
          <ac:chgData name="伊健 杜" userId="e69aded81da48593" providerId="LiveId" clId="{995D69A8-7A46-4300-9367-9F789F73E563}" dt="2022-10-10T04:24:04.557" v="3737" actId="1076"/>
          <ac:picMkLst>
            <pc:docMk/>
            <pc:sldMk cId="3565155260" sldId="967"/>
            <ac:picMk id="7" creationId="{0B469686-5C9B-C0C1-F5FB-45DA1BDC3C66}"/>
          </ac:picMkLst>
        </pc:picChg>
        <pc:picChg chg="add mod">
          <ac:chgData name="伊健 杜" userId="e69aded81da48593" providerId="LiveId" clId="{995D69A8-7A46-4300-9367-9F789F73E563}" dt="2022-10-10T04:22:56.322" v="3726" actId="1076"/>
          <ac:picMkLst>
            <pc:docMk/>
            <pc:sldMk cId="3565155260" sldId="967"/>
            <ac:picMk id="25602" creationId="{84A61C5B-E603-1417-894B-F53832E2ACA8}"/>
          </ac:picMkLst>
        </pc:picChg>
        <pc:picChg chg="add mod">
          <ac:chgData name="伊健 杜" userId="e69aded81da48593" providerId="LiveId" clId="{995D69A8-7A46-4300-9367-9F789F73E563}" dt="2022-10-10T04:24:04.557" v="3737" actId="1076"/>
          <ac:picMkLst>
            <pc:docMk/>
            <pc:sldMk cId="3565155260" sldId="967"/>
            <ac:picMk id="25604" creationId="{CFAE79B4-772A-E1D2-82B5-3D29E7FF74A0}"/>
          </ac:picMkLst>
        </pc:picChg>
      </pc:sldChg>
      <pc:sldChg chg="addSp delSp modSp new mod ord">
        <pc:chgData name="伊健 杜" userId="e69aded81da48593" providerId="LiveId" clId="{995D69A8-7A46-4300-9367-9F789F73E563}" dt="2022-10-09T23:16:19.819" v="324"/>
        <pc:sldMkLst>
          <pc:docMk/>
          <pc:sldMk cId="967480453" sldId="968"/>
        </pc:sldMkLst>
        <pc:spChg chg="del">
          <ac:chgData name="伊健 杜" userId="e69aded81da48593" providerId="LiveId" clId="{995D69A8-7A46-4300-9367-9F789F73E563}" dt="2022-10-09T23:09:47.382" v="312" actId="478"/>
          <ac:spMkLst>
            <pc:docMk/>
            <pc:sldMk cId="967480453" sldId="968"/>
            <ac:spMk id="2" creationId="{3525203F-DEC4-65B4-4D80-CDDA8E8CC69C}"/>
          </ac:spMkLst>
        </pc:spChg>
        <pc:spChg chg="del">
          <ac:chgData name="伊健 杜" userId="e69aded81da48593" providerId="LiveId" clId="{995D69A8-7A46-4300-9367-9F789F73E563}" dt="2022-10-09T23:09:47.382" v="312" actId="478"/>
          <ac:spMkLst>
            <pc:docMk/>
            <pc:sldMk cId="967480453" sldId="968"/>
            <ac:spMk id="3" creationId="{9A87A17F-3D7D-BC6E-BF25-4A328BDA3A91}"/>
          </ac:spMkLst>
        </pc:spChg>
        <pc:picChg chg="add mod">
          <ac:chgData name="伊健 杜" userId="e69aded81da48593" providerId="LiveId" clId="{995D69A8-7A46-4300-9367-9F789F73E563}" dt="2022-10-09T23:16:10.902" v="320" actId="1076"/>
          <ac:picMkLst>
            <pc:docMk/>
            <pc:sldMk cId="967480453" sldId="968"/>
            <ac:picMk id="4" creationId="{56C1A16E-D220-49C8-363B-2625E4BDA188}"/>
          </ac:picMkLst>
        </pc:picChg>
      </pc:sldChg>
      <pc:sldChg chg="addSp delSp modSp new mod ord">
        <pc:chgData name="伊健 杜" userId="e69aded81da48593" providerId="LiveId" clId="{995D69A8-7A46-4300-9367-9F789F73E563}" dt="2022-10-09T23:44:17.902" v="466"/>
        <pc:sldMkLst>
          <pc:docMk/>
          <pc:sldMk cId="3442964865" sldId="969"/>
        </pc:sldMkLst>
        <pc:spChg chg="del">
          <ac:chgData name="伊健 杜" userId="e69aded81da48593" providerId="LiveId" clId="{995D69A8-7A46-4300-9367-9F789F73E563}" dt="2022-10-09T23:44:13.037" v="462" actId="478"/>
          <ac:spMkLst>
            <pc:docMk/>
            <pc:sldMk cId="3442964865" sldId="969"/>
            <ac:spMk id="2" creationId="{87302F43-00F4-0504-D85E-415F118E9FC9}"/>
          </ac:spMkLst>
        </pc:spChg>
        <pc:spChg chg="del">
          <ac:chgData name="伊健 杜" userId="e69aded81da48593" providerId="LiveId" clId="{995D69A8-7A46-4300-9367-9F789F73E563}" dt="2022-10-09T23:44:13.037" v="462" actId="478"/>
          <ac:spMkLst>
            <pc:docMk/>
            <pc:sldMk cId="3442964865" sldId="969"/>
            <ac:spMk id="3" creationId="{F898D88E-E2FC-46E7-96B0-81A0EF47C6C0}"/>
          </ac:spMkLst>
        </pc:spChg>
        <pc:picChg chg="add mod">
          <ac:chgData name="伊健 杜" userId="e69aded81da48593" providerId="LiveId" clId="{995D69A8-7A46-4300-9367-9F789F73E563}" dt="2022-10-09T23:44:14.866" v="464" actId="1076"/>
          <ac:picMkLst>
            <pc:docMk/>
            <pc:sldMk cId="3442964865" sldId="969"/>
            <ac:picMk id="4" creationId="{49D467F5-B744-8DAE-EC3E-7C96A4E401C5}"/>
          </ac:picMkLst>
        </pc:picChg>
      </pc:sldChg>
      <pc:sldChg chg="addSp delSp modSp add mod">
        <pc:chgData name="伊健 杜" userId="e69aded81da48593" providerId="LiveId" clId="{995D69A8-7A46-4300-9367-9F789F73E563}" dt="2022-10-09T23:28:21.622" v="436" actId="1076"/>
        <pc:sldMkLst>
          <pc:docMk/>
          <pc:sldMk cId="82420684" sldId="1003"/>
        </pc:sldMkLst>
        <pc:spChg chg="del">
          <ac:chgData name="伊健 杜" userId="e69aded81da48593" providerId="LiveId" clId="{995D69A8-7A46-4300-9367-9F789F73E563}" dt="2022-10-09T23:28:17.835" v="434" actId="478"/>
          <ac:spMkLst>
            <pc:docMk/>
            <pc:sldMk cId="82420684" sldId="1003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09T23:28:21.622" v="436" actId="1076"/>
          <ac:spMkLst>
            <pc:docMk/>
            <pc:sldMk cId="82420684" sldId="1003"/>
            <ac:spMk id="4" creationId="{A9C3079F-1F60-4773-90E5-F4EDEF8296E4}"/>
          </ac:spMkLst>
        </pc:spChg>
        <pc:spChg chg="add del mod">
          <ac:chgData name="伊健 杜" userId="e69aded81da48593" providerId="LiveId" clId="{995D69A8-7A46-4300-9367-9F789F73E563}" dt="2022-10-09T23:28:19.724" v="435" actId="478"/>
          <ac:spMkLst>
            <pc:docMk/>
            <pc:sldMk cId="82420684" sldId="1003"/>
            <ac:spMk id="7" creationId="{4064839F-6226-3976-F27F-1C7ED5EB5CE4}"/>
          </ac:spMkLst>
        </pc:spChg>
        <pc:spChg chg="del">
          <ac:chgData name="伊健 杜" userId="e69aded81da48593" providerId="LiveId" clId="{995D69A8-7A46-4300-9367-9F789F73E563}" dt="2022-10-09T23:28:16.689" v="433" actId="478"/>
          <ac:spMkLst>
            <pc:docMk/>
            <pc:sldMk cId="82420684" sldId="1003"/>
            <ac:spMk id="8" creationId="{C36E389F-A26D-6C2F-1050-9C0FF527A2A5}"/>
          </ac:spMkLst>
        </pc:spChg>
        <pc:picChg chg="mod">
          <ac:chgData name="伊健 杜" userId="e69aded81da48593" providerId="LiveId" clId="{995D69A8-7A46-4300-9367-9F789F73E563}" dt="2022-10-09T23:28:21.622" v="436" actId="1076"/>
          <ac:picMkLst>
            <pc:docMk/>
            <pc:sldMk cId="82420684" sldId="1003"/>
            <ac:picMk id="10242" creationId="{8AC55F52-F0A7-3BC7-21BD-E909FBBD2279}"/>
          </ac:picMkLst>
        </pc:picChg>
        <pc:picChg chg="mod">
          <ac:chgData name="伊健 杜" userId="e69aded81da48593" providerId="LiveId" clId="{995D69A8-7A46-4300-9367-9F789F73E563}" dt="2022-10-09T23:28:21.622" v="436" actId="1076"/>
          <ac:picMkLst>
            <pc:docMk/>
            <pc:sldMk cId="82420684" sldId="1003"/>
            <ac:picMk id="10244" creationId="{F819C2E4-4C63-67A6-E9BD-FF85FFAC7735}"/>
          </ac:picMkLst>
        </pc:picChg>
        <pc:inkChg chg="del">
          <ac:chgData name="伊健 杜" userId="e69aded81da48593" providerId="LiveId" clId="{995D69A8-7A46-4300-9367-9F789F73E563}" dt="2022-10-09T23:28:13.831" v="431" actId="478"/>
          <ac:inkMkLst>
            <pc:docMk/>
            <pc:sldMk cId="82420684" sldId="1003"/>
            <ac:inkMk id="3" creationId="{FD67FC9B-6BED-97D3-223E-6EB4633BBFA2}"/>
          </ac:inkMkLst>
        </pc:inkChg>
        <pc:inkChg chg="del">
          <ac:chgData name="伊健 杜" userId="e69aded81da48593" providerId="LiveId" clId="{995D69A8-7A46-4300-9367-9F789F73E563}" dt="2022-10-09T23:28:14.919" v="432" actId="478"/>
          <ac:inkMkLst>
            <pc:docMk/>
            <pc:sldMk cId="82420684" sldId="1003"/>
            <ac:inkMk id="5" creationId="{FF10E6A4-B108-DA15-837C-1C8AEBDE534B}"/>
          </ac:inkMkLst>
        </pc:inkChg>
      </pc:sldChg>
      <pc:sldChg chg="addSp delSp modSp add mod">
        <pc:chgData name="伊健 杜" userId="e69aded81da48593" providerId="LiveId" clId="{995D69A8-7A46-4300-9367-9F789F73E563}" dt="2022-10-10T04:31:47.099" v="3930" actId="21"/>
        <pc:sldMkLst>
          <pc:docMk/>
          <pc:sldMk cId="1006600941" sldId="1004"/>
        </pc:sldMkLst>
        <pc:spChg chg="del">
          <ac:chgData name="伊健 杜" userId="e69aded81da48593" providerId="LiveId" clId="{995D69A8-7A46-4300-9367-9F789F73E563}" dt="2022-10-09T23:17:16.168" v="329" actId="478"/>
          <ac:spMkLst>
            <pc:docMk/>
            <pc:sldMk cId="1006600941" sldId="1004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09T23:17:24.666" v="335" actId="1076"/>
          <ac:spMkLst>
            <pc:docMk/>
            <pc:sldMk cId="1006600941" sldId="1004"/>
            <ac:spMk id="4" creationId="{A9C3079F-1F60-4773-90E5-F4EDEF8296E4}"/>
          </ac:spMkLst>
        </pc:spChg>
        <pc:spChg chg="add del mod">
          <ac:chgData name="伊健 杜" userId="e69aded81da48593" providerId="LiveId" clId="{995D69A8-7A46-4300-9367-9F789F73E563}" dt="2022-10-09T23:17:17.326" v="330" actId="478"/>
          <ac:spMkLst>
            <pc:docMk/>
            <pc:sldMk cId="1006600941" sldId="1004"/>
            <ac:spMk id="7" creationId="{FF3CC5FA-9C6A-8A21-67BB-EEAF5D5E7AD9}"/>
          </ac:spMkLst>
        </pc:spChg>
        <pc:spChg chg="del">
          <ac:chgData name="伊健 杜" userId="e69aded81da48593" providerId="LiveId" clId="{995D69A8-7A46-4300-9367-9F789F73E563}" dt="2022-10-09T23:17:18.936" v="331" actId="478"/>
          <ac:spMkLst>
            <pc:docMk/>
            <pc:sldMk cId="1006600941" sldId="1004"/>
            <ac:spMk id="8" creationId="{C36E389F-A26D-6C2F-1050-9C0FF527A2A5}"/>
          </ac:spMkLst>
        </pc:spChg>
        <pc:picChg chg="add del mod">
          <ac:chgData name="伊健 杜" userId="e69aded81da48593" providerId="LiveId" clId="{995D69A8-7A46-4300-9367-9F789F73E563}" dt="2022-10-10T04:31:47.099" v="3930" actId="21"/>
          <ac:picMkLst>
            <pc:docMk/>
            <pc:sldMk cId="1006600941" sldId="1004"/>
            <ac:picMk id="9" creationId="{69FECCAA-97D5-0C89-0702-D5BAECF475B8}"/>
          </ac:picMkLst>
        </pc:picChg>
        <pc:picChg chg="add del mod">
          <ac:chgData name="伊健 杜" userId="e69aded81da48593" providerId="LiveId" clId="{995D69A8-7A46-4300-9367-9F789F73E563}" dt="2022-10-10T04:31:47.099" v="3930" actId="21"/>
          <ac:picMkLst>
            <pc:docMk/>
            <pc:sldMk cId="1006600941" sldId="1004"/>
            <ac:picMk id="10" creationId="{3A549793-97ED-D39A-0F8E-652B9DBB4157}"/>
          </ac:picMkLst>
        </pc:picChg>
        <pc:picChg chg="mod">
          <ac:chgData name="伊健 杜" userId="e69aded81da48593" providerId="LiveId" clId="{995D69A8-7A46-4300-9367-9F789F73E563}" dt="2022-10-09T23:17:24.666" v="335" actId="1076"/>
          <ac:picMkLst>
            <pc:docMk/>
            <pc:sldMk cId="1006600941" sldId="1004"/>
            <ac:picMk id="11266" creationId="{F6697E13-423A-D3D7-6421-68EF2B021D59}"/>
          </ac:picMkLst>
        </pc:picChg>
        <pc:picChg chg="mod">
          <ac:chgData name="伊健 杜" userId="e69aded81da48593" providerId="LiveId" clId="{995D69A8-7A46-4300-9367-9F789F73E563}" dt="2022-10-09T23:17:24.666" v="335" actId="1076"/>
          <ac:picMkLst>
            <pc:docMk/>
            <pc:sldMk cId="1006600941" sldId="1004"/>
            <ac:picMk id="11268" creationId="{2EFF6D81-0E44-6ADA-7354-6F2855680617}"/>
          </ac:picMkLst>
        </pc:picChg>
        <pc:inkChg chg="del mod">
          <ac:chgData name="伊健 杜" userId="e69aded81da48593" providerId="LiveId" clId="{995D69A8-7A46-4300-9367-9F789F73E563}" dt="2022-10-09T23:17:19.912" v="333" actId="478"/>
          <ac:inkMkLst>
            <pc:docMk/>
            <pc:sldMk cId="1006600941" sldId="1004"/>
            <ac:inkMk id="3" creationId="{B467DA78-22A9-30D3-C8A7-969EAE10B527}"/>
          </ac:inkMkLst>
        </pc:inkChg>
        <pc:inkChg chg="del">
          <ac:chgData name="伊健 杜" userId="e69aded81da48593" providerId="LiveId" clId="{995D69A8-7A46-4300-9367-9F789F73E563}" dt="2022-10-09T23:17:22.406" v="334" actId="478"/>
          <ac:inkMkLst>
            <pc:docMk/>
            <pc:sldMk cId="1006600941" sldId="1004"/>
            <ac:inkMk id="5" creationId="{A405804C-ACFC-6CFD-676E-B0933BE83381}"/>
          </ac:inkMkLst>
        </pc:inkChg>
      </pc:sldChg>
      <pc:sldChg chg="addSp delSp modSp new mod">
        <pc:chgData name="伊健 杜" userId="e69aded81da48593" providerId="LiveId" clId="{995D69A8-7A46-4300-9367-9F789F73E563}" dt="2022-10-09T23:43:37.249" v="461" actId="1076"/>
        <pc:sldMkLst>
          <pc:docMk/>
          <pc:sldMk cId="757939391" sldId="1005"/>
        </pc:sldMkLst>
        <pc:spChg chg="del">
          <ac:chgData name="伊健 杜" userId="e69aded81da48593" providerId="LiveId" clId="{995D69A8-7A46-4300-9367-9F789F73E563}" dt="2022-10-09T23:39:09.441" v="438" actId="478"/>
          <ac:spMkLst>
            <pc:docMk/>
            <pc:sldMk cId="757939391" sldId="1005"/>
            <ac:spMk id="2" creationId="{72D5990F-FABC-A2E7-C493-83D8B3CF6FDF}"/>
          </ac:spMkLst>
        </pc:spChg>
        <pc:spChg chg="del">
          <ac:chgData name="伊健 杜" userId="e69aded81da48593" providerId="LiveId" clId="{995D69A8-7A46-4300-9367-9F789F73E563}" dt="2022-10-09T23:39:09.441" v="438" actId="478"/>
          <ac:spMkLst>
            <pc:docMk/>
            <pc:sldMk cId="757939391" sldId="1005"/>
            <ac:spMk id="3" creationId="{0E572E90-6206-122E-77C1-23C9132D682F}"/>
          </ac:spMkLst>
        </pc:spChg>
        <pc:spChg chg="add mod">
          <ac:chgData name="伊健 杜" userId="e69aded81da48593" providerId="LiveId" clId="{995D69A8-7A46-4300-9367-9F789F73E563}" dt="2022-10-09T23:43:37.249" v="461" actId="1076"/>
          <ac:spMkLst>
            <pc:docMk/>
            <pc:sldMk cId="757939391" sldId="1005"/>
            <ac:spMk id="5" creationId="{D9D8E977-D457-1C1D-D776-BD9AD79EBA34}"/>
          </ac:spMkLst>
        </pc:spChg>
        <pc:picChg chg="add mod">
          <ac:chgData name="伊健 杜" userId="e69aded81da48593" providerId="LiveId" clId="{995D69A8-7A46-4300-9367-9F789F73E563}" dt="2022-10-09T23:43:12.128" v="441" actId="1076"/>
          <ac:picMkLst>
            <pc:docMk/>
            <pc:sldMk cId="757939391" sldId="1005"/>
            <ac:picMk id="4" creationId="{0CC396C4-00B3-E206-4F5F-486619821139}"/>
          </ac:picMkLst>
        </pc:picChg>
      </pc:sldChg>
      <pc:sldChg chg="addSp modSp add mod">
        <pc:chgData name="伊健 杜" userId="e69aded81da48593" providerId="LiveId" clId="{995D69A8-7A46-4300-9367-9F789F73E563}" dt="2022-10-10T04:51:10.725" v="4548"/>
        <pc:sldMkLst>
          <pc:docMk/>
          <pc:sldMk cId="2613499367" sldId="1006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613499367" sldId="1006"/>
            <ac:spMk id="3" creationId="{436452D1-BEF9-3AB6-6D5D-CF2D5755226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613499367" sldId="1006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24:33.718" v="3743" actId="1076"/>
          <ac:picMkLst>
            <pc:docMk/>
            <pc:sldMk cId="2613499367" sldId="1006"/>
            <ac:picMk id="4" creationId="{EDA08003-ED2A-13B5-E441-618DF78E6284}"/>
          </ac:picMkLst>
        </pc:picChg>
        <pc:picChg chg="add mod">
          <ac:chgData name="伊健 杜" userId="e69aded81da48593" providerId="LiveId" clId="{995D69A8-7A46-4300-9367-9F789F73E563}" dt="2022-10-10T04:24:32.526" v="3742" actId="1076"/>
          <ac:picMkLst>
            <pc:docMk/>
            <pc:sldMk cId="2613499367" sldId="1006"/>
            <ac:picMk id="5" creationId="{6DB15036-7F12-F638-85A8-8D93D60F4DAB}"/>
          </ac:picMkLst>
        </pc:picChg>
        <pc:picChg chg="add mod">
          <ac:chgData name="伊健 杜" userId="e69aded81da48593" providerId="LiveId" clId="{995D69A8-7A46-4300-9367-9F789F73E563}" dt="2022-10-10T04:26:22.380" v="3748" actId="1076"/>
          <ac:picMkLst>
            <pc:docMk/>
            <pc:sldMk cId="2613499367" sldId="1006"/>
            <ac:picMk id="26626" creationId="{19438DA0-7E31-C697-C627-EF33B99B00C0}"/>
          </ac:picMkLst>
        </pc:picChg>
      </pc:sldChg>
      <pc:sldChg chg="addSp delSp modSp add mod modNotes modNotesTx">
        <pc:chgData name="伊健 杜" userId="e69aded81da48593" providerId="LiveId" clId="{995D69A8-7A46-4300-9367-9F789F73E563}" dt="2022-10-10T04:51:10.725" v="4548"/>
        <pc:sldMkLst>
          <pc:docMk/>
          <pc:sldMk cId="2416649296" sldId="100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416649296" sldId="1007"/>
            <ac:spMk id="3" creationId="{436452D1-BEF9-3AB6-6D5D-CF2D5755226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416649296" sldId="1007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26:31.742" v="3749"/>
          <ac:picMkLst>
            <pc:docMk/>
            <pc:sldMk cId="2416649296" sldId="1007"/>
            <ac:picMk id="4" creationId="{DCCF145D-88A9-FA35-D0BA-530C72567846}"/>
          </ac:picMkLst>
        </pc:picChg>
        <pc:picChg chg="add del mod">
          <ac:chgData name="伊健 杜" userId="e69aded81da48593" providerId="LiveId" clId="{995D69A8-7A46-4300-9367-9F789F73E563}" dt="2022-10-10T04:26:37.510" v="3751" actId="478"/>
          <ac:picMkLst>
            <pc:docMk/>
            <pc:sldMk cId="2416649296" sldId="1007"/>
            <ac:picMk id="5" creationId="{E31B6D31-4672-C847-F5FB-72A3DC583516}"/>
          </ac:picMkLst>
        </pc:picChg>
        <pc:picChg chg="add mod">
          <ac:chgData name="伊健 杜" userId="e69aded81da48593" providerId="LiveId" clId="{995D69A8-7A46-4300-9367-9F789F73E563}" dt="2022-10-10T04:27:49.556" v="3757" actId="1076"/>
          <ac:picMkLst>
            <pc:docMk/>
            <pc:sldMk cId="2416649296" sldId="1007"/>
            <ac:picMk id="27650" creationId="{76B430AE-DDA4-17B0-2147-D5028F8B47BE}"/>
          </ac:picMkLst>
        </pc:picChg>
        <pc:picChg chg="add mod">
          <ac:chgData name="伊健 杜" userId="e69aded81da48593" providerId="LiveId" clId="{995D69A8-7A46-4300-9367-9F789F73E563}" dt="2022-10-10T04:27:52.857" v="3760" actId="1076"/>
          <ac:picMkLst>
            <pc:docMk/>
            <pc:sldMk cId="2416649296" sldId="1007"/>
            <ac:picMk id="27652" creationId="{9102517A-26BD-72DD-120A-777CBB73FB35}"/>
          </ac:picMkLst>
        </pc:picChg>
      </pc:sldChg>
      <pc:sldChg chg="delSp modSp add mod">
        <pc:chgData name="伊健 杜" userId="e69aded81da48593" providerId="LiveId" clId="{995D69A8-7A46-4300-9367-9F789F73E563}" dt="2022-10-10T04:51:10.725" v="4548"/>
        <pc:sldMkLst>
          <pc:docMk/>
          <pc:sldMk cId="1773446790" sldId="100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773446790" sldId="1008"/>
            <ac:spMk id="2" creationId="{F7F1A034-271B-A00B-99BB-C53A271E983D}"/>
          </ac:spMkLst>
        </pc:spChg>
        <pc:spChg chg="del">
          <ac:chgData name="伊健 杜" userId="e69aded81da48593" providerId="LiveId" clId="{995D69A8-7A46-4300-9367-9F789F73E563}" dt="2022-10-10T01:19:52.690" v="2618" actId="478"/>
          <ac:spMkLst>
            <pc:docMk/>
            <pc:sldMk cId="1773446790" sldId="1008"/>
            <ac:spMk id="3" creationId="{27C26995-D4BA-1157-0130-06BDE47BBA61}"/>
          </ac:spMkLst>
        </pc:spChg>
      </pc:sldChg>
      <pc:sldChg chg="addSp modSp add mod">
        <pc:chgData name="伊健 杜" userId="e69aded81da48593" providerId="LiveId" clId="{995D69A8-7A46-4300-9367-9F789F73E563}" dt="2022-10-10T04:51:10.725" v="4548"/>
        <pc:sldMkLst>
          <pc:docMk/>
          <pc:sldMk cId="3954688551" sldId="1009"/>
        </pc:sldMkLst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3954688551" sldId="1009"/>
            <ac:spMk id="2" creationId="{B95BA0A9-CCC9-2F31-0C49-DD12C3C26CC7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67676862" sldId="1010"/>
        </pc:sldMkLst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67676862" sldId="1010"/>
            <ac:spMk id="2" creationId="{D8B81896-4E3D-1933-3824-A5A0F21BEEA9}"/>
          </ac:spMkLst>
        </pc:spChg>
        <pc:spChg chg="add del mod">
          <ac:chgData name="伊健 杜" userId="e69aded81da48593" providerId="LiveId" clId="{995D69A8-7A46-4300-9367-9F789F73E563}" dt="2022-10-10T00:57:15.465" v="1679" actId="478"/>
          <ac:spMkLst>
            <pc:docMk/>
            <pc:sldMk cId="67676862" sldId="1010"/>
            <ac:spMk id="6" creationId="{875F0816-04ED-CBEB-3ABD-4DE02461840B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67676862" sldId="1010"/>
            <ac:spMk id="7" creationId="{6C48BE2F-5C88-13CE-2487-1EBA075AB5D5}"/>
          </ac:spMkLst>
        </pc:sp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3" creationId="{51DC8368-EAC5-58FA-3E63-F5FA257BF477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4" creationId="{87B0C0B2-0BE3-0C10-3595-991EC29DD281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5" creationId="{EEA59432-96EC-AC0F-4844-9DF1378F7F97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5122" creationId="{8DD454D7-AF21-A8C4-CDC4-6CC980DCBA14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5124" creationId="{3C8985A0-2DBB-AF1B-13E4-CED406C59AC6}"/>
          </ac:picMkLst>
        </pc:picChg>
      </pc:sldChg>
      <pc:sldChg chg="delSp modSp add mod">
        <pc:chgData name="伊健 杜" userId="e69aded81da48593" providerId="LiveId" clId="{995D69A8-7A46-4300-9367-9F789F73E563}" dt="2022-10-10T04:51:10.725" v="4548"/>
        <pc:sldMkLst>
          <pc:docMk/>
          <pc:sldMk cId="3867531106" sldId="1011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867531106" sldId="1011"/>
            <ac:spMk id="5" creationId="{C5571F61-5623-8A52-7CA7-02EF9A2349EB}"/>
          </ac:spMkLst>
        </pc:spChg>
        <pc:picChg chg="del">
          <ac:chgData name="伊健 杜" userId="e69aded81da48593" providerId="LiveId" clId="{995D69A8-7A46-4300-9367-9F789F73E563}" dt="2022-10-10T00:12:46.515" v="923" actId="478"/>
          <ac:picMkLst>
            <pc:docMk/>
            <pc:sldMk cId="3867531106" sldId="1011"/>
            <ac:picMk id="2050" creationId="{46CA2FA6-C3F4-557F-0971-CD8DACB52EA6}"/>
          </ac:picMkLst>
        </pc:picChg>
        <pc:picChg chg="del">
          <ac:chgData name="伊健 杜" userId="e69aded81da48593" providerId="LiveId" clId="{995D69A8-7A46-4300-9367-9F789F73E563}" dt="2022-10-10T00:12:46.515" v="923" actId="478"/>
          <ac:picMkLst>
            <pc:docMk/>
            <pc:sldMk cId="3867531106" sldId="1011"/>
            <ac:picMk id="2052" creationId="{24488B89-BA80-8997-3BA2-666E14EDAEAB}"/>
          </ac:picMkLst>
        </pc:picChg>
        <pc:picChg chg="del">
          <ac:chgData name="伊健 杜" userId="e69aded81da48593" providerId="LiveId" clId="{995D69A8-7A46-4300-9367-9F789F73E563}" dt="2022-10-10T00:12:46.515" v="923" actId="478"/>
          <ac:picMkLst>
            <pc:docMk/>
            <pc:sldMk cId="3867531106" sldId="1011"/>
            <ac:picMk id="2054" creationId="{F10F7750-3B51-DC3A-9417-C8B273BC81E1}"/>
          </ac:picMkLst>
        </pc:picChg>
      </pc:sldChg>
      <pc:sldChg chg="addSp delSp modSp add mod delAnim">
        <pc:chgData name="伊健 杜" userId="e69aded81da48593" providerId="LiveId" clId="{995D69A8-7A46-4300-9367-9F789F73E563}" dt="2022-10-10T06:43:10.472" v="5004"/>
        <pc:sldMkLst>
          <pc:docMk/>
          <pc:sldMk cId="1215561467" sldId="1012"/>
        </pc:sldMkLst>
        <pc:spChg chg="del">
          <ac:chgData name="伊健 杜" userId="e69aded81da48593" providerId="LiveId" clId="{995D69A8-7A46-4300-9367-9F789F73E563}" dt="2022-10-10T00:50:15.314" v="1174" actId="478"/>
          <ac:spMkLst>
            <pc:docMk/>
            <pc:sldMk cId="1215561467" sldId="1012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215561467" sldId="1012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76" creationId="{E21160B1-2E62-C5E0-6511-3F72C7571B61}"/>
          </ac:picMkLst>
        </pc:pic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80" creationId="{FE158D4E-E665-8715-E7F0-179C2D09E15D}"/>
          </ac:picMkLst>
        </pc:picChg>
        <pc:inkChg chg="add">
          <ac:chgData name="伊健 杜" userId="e69aded81da48593" providerId="LiveId" clId="{995D69A8-7A46-4300-9367-9F789F73E563}" dt="2022-10-10T06:43:10.472" v="5004"/>
          <ac:inkMkLst>
            <pc:docMk/>
            <pc:sldMk cId="1215561467" sldId="1012"/>
            <ac:inkMk id="3" creationId="{BBF5B07C-AE5B-353D-5D98-B79374B96B0E}"/>
          </ac:inkMkLst>
        </pc:ink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2908400257" sldId="101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908400257" sldId="1013"/>
            <ac:spMk id="5" creationId="{E7782299-8E94-ED96-AFBD-C18ED2FADCCE}"/>
          </ac:spMkLst>
        </pc:sp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1813668732" sldId="101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813668732" sldId="1014"/>
            <ac:spMk id="2" creationId="{D8B81896-4E3D-1933-3824-A5A0F21BEEA9}"/>
          </ac:spMkLst>
        </pc:spChg>
        <pc:spChg chg="add del mod">
          <ac:chgData name="伊健 杜" userId="e69aded81da48593" providerId="LiveId" clId="{995D69A8-7A46-4300-9367-9F789F73E563}" dt="2022-10-10T01:14:36.947" v="2531" actId="478"/>
          <ac:spMkLst>
            <pc:docMk/>
            <pc:sldMk cId="1813668732" sldId="1014"/>
            <ac:spMk id="7" creationId="{A406DC0A-D726-2723-25BB-99E78E8D46A1}"/>
          </ac:spMkLst>
        </pc:spChg>
        <pc:spChg chg="add mod">
          <ac:chgData name="伊健 杜" userId="e69aded81da48593" providerId="LiveId" clId="{995D69A8-7A46-4300-9367-9F789F73E563}" dt="2022-10-10T01:15:11.352" v="2539" actId="403"/>
          <ac:spMkLst>
            <pc:docMk/>
            <pc:sldMk cId="1813668732" sldId="1014"/>
            <ac:spMk id="8" creationId="{7B988FE4-08DD-7580-219A-36C6404D540E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1813668732" sldId="1014"/>
            <ac:spMk id="9" creationId="{BAD01C45-9DF5-5DA5-1B3F-66E7A3225785}"/>
          </ac:spMkLst>
        </pc:sp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1039697868" sldId="1015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039697868" sldId="1015"/>
            <ac:spMk id="2" creationId="{D8B81896-4E3D-1933-3824-A5A0F21BEEA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039697868" sldId="1015"/>
            <ac:spMk id="7" creationId="{6C48BE2F-5C88-13CE-2487-1EBA075AB5D5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713107694" sldId="1016"/>
        </pc:sldMkLst>
        <pc:spChg chg="mod">
          <ac:chgData name="伊健 杜" userId="e69aded81da48593" providerId="LiveId" clId="{995D69A8-7A46-4300-9367-9F789F73E563}" dt="2022-10-10T00:59:09.557" v="1757"/>
          <ac:spMkLst>
            <pc:docMk/>
            <pc:sldMk cId="713107694" sldId="1016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00:24.925" v="1783" actId="1076"/>
          <ac:spMkLst>
            <pc:docMk/>
            <pc:sldMk cId="713107694" sldId="1016"/>
            <ac:spMk id="3" creationId="{D33441E0-9299-46E0-8063-F85522D42FD6}"/>
          </ac:spMkLst>
        </pc:spChg>
        <pc:spChg chg="add mod ord">
          <ac:chgData name="伊健 杜" userId="e69aded81da48593" providerId="LiveId" clId="{995D69A8-7A46-4300-9367-9F789F73E563}" dt="2022-10-10T01:02:25.367" v="1849" actId="13822"/>
          <ac:spMkLst>
            <pc:docMk/>
            <pc:sldMk cId="713107694" sldId="1016"/>
            <ac:spMk id="4" creationId="{2A4FADB8-4724-C2E5-D225-94BEBA2C4EBE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713107694" sldId="1016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1:00:45.930" v="1824" actId="478"/>
          <ac:picMkLst>
            <pc:docMk/>
            <pc:sldMk cId="713107694" sldId="1016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1:00:46.306" v="1825" actId="478"/>
          <ac:picMkLst>
            <pc:docMk/>
            <pc:sldMk cId="713107694" sldId="1016"/>
            <ac:picMk id="3076" creationId="{E21160B1-2E62-C5E0-6511-3F72C7571B61}"/>
          </ac:picMkLst>
        </pc:picChg>
        <pc:picChg chg="del">
          <ac:chgData name="伊健 杜" userId="e69aded81da48593" providerId="LiveId" clId="{995D69A8-7A46-4300-9367-9F789F73E563}" dt="2022-10-10T01:00:46.674" v="1826" actId="478"/>
          <ac:picMkLst>
            <pc:docMk/>
            <pc:sldMk cId="713107694" sldId="1016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1:00:47.131" v="1827" actId="478"/>
          <ac:picMkLst>
            <pc:docMk/>
            <pc:sldMk cId="713107694" sldId="1016"/>
            <ac:picMk id="3080" creationId="{FE158D4E-E665-8715-E7F0-179C2D09E15D}"/>
          </ac:picMkLst>
        </pc:picChg>
        <pc:picChg chg="add mod">
          <ac:chgData name="伊健 杜" userId="e69aded81da48593" providerId="LiveId" clId="{995D69A8-7A46-4300-9367-9F789F73E563}" dt="2022-10-10T01:02:20.677" v="1848" actId="1076"/>
          <ac:picMkLst>
            <pc:docMk/>
            <pc:sldMk cId="713107694" sldId="1016"/>
            <ac:picMk id="8194" creationId="{D79220E1-C266-B2DC-BFA7-4D53E407213A}"/>
          </ac:picMkLst>
        </pc:picChg>
        <pc:picChg chg="add mod">
          <ac:chgData name="伊健 杜" userId="e69aded81da48593" providerId="LiveId" clId="{995D69A8-7A46-4300-9367-9F789F73E563}" dt="2022-10-10T01:02:27.487" v="1850" actId="1076"/>
          <ac:picMkLst>
            <pc:docMk/>
            <pc:sldMk cId="713107694" sldId="1016"/>
            <ac:picMk id="8196" creationId="{905B2DD2-A816-61BB-9DD5-F2AABA1F09DA}"/>
          </ac:picMkLst>
        </pc:picChg>
      </pc:sldChg>
      <pc:sldChg chg="delSp modSp new mod">
        <pc:chgData name="伊健 杜" userId="e69aded81da48593" providerId="LiveId" clId="{995D69A8-7A46-4300-9367-9F789F73E563}" dt="2022-10-10T04:51:10.725" v="4548"/>
        <pc:sldMkLst>
          <pc:docMk/>
          <pc:sldMk cId="2808697721" sldId="101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808697721" sldId="1017"/>
            <ac:spMk id="2" creationId="{4457DC9C-C3B4-E9A0-CE62-5B573A5CD242}"/>
          </ac:spMkLst>
        </pc:spChg>
        <pc:spChg chg="del">
          <ac:chgData name="伊健 杜" userId="e69aded81da48593" providerId="LiveId" clId="{995D69A8-7A46-4300-9367-9F789F73E563}" dt="2022-10-10T01:03:00.229" v="1894" actId="478"/>
          <ac:spMkLst>
            <pc:docMk/>
            <pc:sldMk cId="2808697721" sldId="1017"/>
            <ac:spMk id="3" creationId="{757D0D6E-6F5C-C892-DAB5-4271C23AA65C}"/>
          </ac:spMkLst>
        </pc:spChg>
      </pc:sldChg>
      <pc:sldChg chg="modSp add mod ord">
        <pc:chgData name="伊健 杜" userId="e69aded81da48593" providerId="LiveId" clId="{995D69A8-7A46-4300-9367-9F789F73E563}" dt="2022-10-10T04:51:10.725" v="4548"/>
        <pc:sldMkLst>
          <pc:docMk/>
          <pc:sldMk cId="1901053623" sldId="101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901053623" sldId="1018"/>
            <ac:spMk id="2" creationId="{4457DC9C-C3B4-E9A0-CE62-5B573A5CD242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1301839056" sldId="1019"/>
        </pc:sldMkLst>
        <pc:spChg chg="mod">
          <ac:chgData name="伊健 杜" userId="e69aded81da48593" providerId="LiveId" clId="{995D69A8-7A46-4300-9367-9F789F73E563}" dt="2022-10-10T01:03:55.963" v="1986"/>
          <ac:spMkLst>
            <pc:docMk/>
            <pc:sldMk cId="1301839056" sldId="101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04:25.525" v="1988" actId="1076"/>
          <ac:spMkLst>
            <pc:docMk/>
            <pc:sldMk cId="1301839056" sldId="1019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301839056" sldId="1019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1:04:27.971" v="1989" actId="478"/>
          <ac:picMkLst>
            <pc:docMk/>
            <pc:sldMk cId="1301839056" sldId="1019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1:04:28.506" v="1990" actId="478"/>
          <ac:picMkLst>
            <pc:docMk/>
            <pc:sldMk cId="1301839056" sldId="1019"/>
            <ac:picMk id="3076" creationId="{E21160B1-2E62-C5E0-6511-3F72C7571B61}"/>
          </ac:picMkLst>
        </pc:picChg>
        <pc:picChg chg="del mod">
          <ac:chgData name="伊健 杜" userId="e69aded81da48593" providerId="LiveId" clId="{995D69A8-7A46-4300-9367-9F789F73E563}" dt="2022-10-10T01:05:07.883" v="1996" actId="478"/>
          <ac:picMkLst>
            <pc:docMk/>
            <pc:sldMk cId="1301839056" sldId="1019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1:04:28.928" v="1991" actId="478"/>
          <ac:picMkLst>
            <pc:docMk/>
            <pc:sldMk cId="1301839056" sldId="1019"/>
            <ac:picMk id="3080" creationId="{FE158D4E-E665-8715-E7F0-179C2D09E15D}"/>
          </ac:picMkLst>
        </pc:picChg>
        <pc:picChg chg="add mod">
          <ac:chgData name="伊健 杜" userId="e69aded81da48593" providerId="LiveId" clId="{995D69A8-7A46-4300-9367-9F789F73E563}" dt="2022-10-10T01:05:11.684" v="1998" actId="1076"/>
          <ac:picMkLst>
            <pc:docMk/>
            <pc:sldMk cId="1301839056" sldId="1019"/>
            <ac:picMk id="11266" creationId="{93372D04-C1FB-0434-3A9D-A49A9FD2833E}"/>
          </ac:picMkLst>
        </pc:picChg>
      </pc:sldChg>
      <pc:sldChg chg="addSp delSp modSp add mod ord delAnim">
        <pc:chgData name="伊健 杜" userId="e69aded81da48593" providerId="LiveId" clId="{995D69A8-7A46-4300-9367-9F789F73E563}" dt="2022-10-10T04:51:10.725" v="4548"/>
        <pc:sldMkLst>
          <pc:docMk/>
          <pc:sldMk cId="3517555014" sldId="1020"/>
        </pc:sldMkLst>
        <pc:spChg chg="del">
          <ac:chgData name="伊健 杜" userId="e69aded81da48593" providerId="LiveId" clId="{995D69A8-7A46-4300-9367-9F789F73E563}" dt="2022-10-10T01:05:28.774" v="2047" actId="478"/>
          <ac:spMkLst>
            <pc:docMk/>
            <pc:sldMk cId="3517555014" sldId="1020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3517555014" sldId="1020"/>
            <ac:spMk id="5" creationId="{E7782299-8E94-ED96-AFBD-C18ED2FADCCE}"/>
          </ac:spMkLst>
        </pc:spChg>
        <pc:picChg chg="add mod">
          <ac:chgData name="伊健 杜" userId="e69aded81da48593" providerId="LiveId" clId="{995D69A8-7A46-4300-9367-9F789F73E563}" dt="2022-10-10T01:08:24.896" v="2106" actId="1076"/>
          <ac:picMkLst>
            <pc:docMk/>
            <pc:sldMk cId="3517555014" sldId="1020"/>
            <ac:picMk id="4" creationId="{4AB73F26-E3A9-2010-FB58-5F7A6DCE1615}"/>
          </ac:picMkLst>
        </pc:picChg>
        <pc:picChg chg="del">
          <ac:chgData name="伊健 杜" userId="e69aded81da48593" providerId="LiveId" clId="{995D69A8-7A46-4300-9367-9F789F73E563}" dt="2022-10-10T01:05:41.178" v="2093" actId="478"/>
          <ac:picMkLst>
            <pc:docMk/>
            <pc:sldMk cId="3517555014" sldId="1020"/>
            <ac:picMk id="11266" creationId="{93372D04-C1FB-0434-3A9D-A49A9FD2833E}"/>
          </ac:picMkLst>
        </pc:picChg>
      </pc:sldChg>
      <pc:sldChg chg="addSp delSp modSp new mod">
        <pc:chgData name="伊健 杜" userId="e69aded81da48593" providerId="LiveId" clId="{995D69A8-7A46-4300-9367-9F789F73E563}" dt="2022-10-10T06:34:23.039" v="5003"/>
        <pc:sldMkLst>
          <pc:docMk/>
          <pc:sldMk cId="2207728581" sldId="1021"/>
        </pc:sldMkLst>
        <pc:spChg chg="del">
          <ac:chgData name="伊健 杜" userId="e69aded81da48593" providerId="LiveId" clId="{995D69A8-7A46-4300-9367-9F789F73E563}" dt="2022-10-10T01:06:42.293" v="2096" actId="478"/>
          <ac:spMkLst>
            <pc:docMk/>
            <pc:sldMk cId="2207728581" sldId="1021"/>
            <ac:spMk id="2" creationId="{81184808-2A96-6BA7-FDD9-62037F64EAEB}"/>
          </ac:spMkLst>
        </pc:spChg>
        <pc:spChg chg="del">
          <ac:chgData name="伊健 杜" userId="e69aded81da48593" providerId="LiveId" clId="{995D69A8-7A46-4300-9367-9F789F73E563}" dt="2022-10-10T01:06:42.293" v="2096" actId="478"/>
          <ac:spMkLst>
            <pc:docMk/>
            <pc:sldMk cId="2207728581" sldId="1021"/>
            <ac:spMk id="3" creationId="{7B528032-259F-3515-BF88-1C3E5369E851}"/>
          </ac:spMkLst>
        </pc:spChg>
        <pc:picChg chg="add mod">
          <ac:chgData name="伊健 杜" userId="e69aded81da48593" providerId="LiveId" clId="{995D69A8-7A46-4300-9367-9F789F73E563}" dt="2022-10-10T01:08:35.440" v="2110" actId="1076"/>
          <ac:picMkLst>
            <pc:docMk/>
            <pc:sldMk cId="2207728581" sldId="1021"/>
            <ac:picMk id="12290" creationId="{7D503899-EBCC-D3D2-64EC-E1589C023C7A}"/>
          </ac:picMkLst>
        </pc:picChg>
        <pc:inkChg chg="add">
          <ac:chgData name="伊健 杜" userId="e69aded81da48593" providerId="LiveId" clId="{995D69A8-7A46-4300-9367-9F789F73E563}" dt="2022-10-10T06:34:23.039" v="5003"/>
          <ac:inkMkLst>
            <pc:docMk/>
            <pc:sldMk cId="2207728581" sldId="1021"/>
            <ac:inkMk id="2" creationId="{EF0C1EED-A0E3-A6E3-63C3-3D4F39073F0E}"/>
          </ac:inkMkLst>
        </pc:inkChg>
      </pc:sldChg>
      <pc:sldChg chg="delSp modSp new mod">
        <pc:chgData name="伊健 杜" userId="e69aded81da48593" providerId="LiveId" clId="{995D69A8-7A46-4300-9367-9F789F73E563}" dt="2022-10-10T04:51:10.725" v="4548"/>
        <pc:sldMkLst>
          <pc:docMk/>
          <pc:sldMk cId="1409817028" sldId="1022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409817028" sldId="1022"/>
            <ac:spMk id="2" creationId="{41FBB18E-F492-0887-9400-B88072E9956B}"/>
          </ac:spMkLst>
        </pc:spChg>
        <pc:spChg chg="del">
          <ac:chgData name="伊健 杜" userId="e69aded81da48593" providerId="LiveId" clId="{995D69A8-7A46-4300-9367-9F789F73E563}" dt="2022-10-10T01:08:41.072" v="2112" actId="478"/>
          <ac:spMkLst>
            <pc:docMk/>
            <pc:sldMk cId="1409817028" sldId="1022"/>
            <ac:spMk id="3" creationId="{648888A9-08D7-6596-7771-2733B0674422}"/>
          </ac:spMkLst>
        </pc:spChg>
      </pc:sldChg>
      <pc:sldChg chg="addSp delSp new del mod">
        <pc:chgData name="伊健 杜" userId="e69aded81da48593" providerId="LiveId" clId="{995D69A8-7A46-4300-9367-9F789F73E563}" dt="2022-10-10T01:08:26.329" v="2107" actId="47"/>
        <pc:sldMkLst>
          <pc:docMk/>
          <pc:sldMk cId="2537659034" sldId="1022"/>
        </pc:sldMkLst>
        <pc:spChg chg="del">
          <ac:chgData name="伊健 杜" userId="e69aded81da48593" providerId="LiveId" clId="{995D69A8-7A46-4300-9367-9F789F73E563}" dt="2022-10-10T01:06:59.024" v="2101" actId="478"/>
          <ac:spMkLst>
            <pc:docMk/>
            <pc:sldMk cId="2537659034" sldId="1022"/>
            <ac:spMk id="2" creationId="{EDC8D8B6-65F1-AD62-C00F-A6E2BA4EAC75}"/>
          </ac:spMkLst>
        </pc:spChg>
        <pc:spChg chg="del">
          <ac:chgData name="伊健 杜" userId="e69aded81da48593" providerId="LiveId" clId="{995D69A8-7A46-4300-9367-9F789F73E563}" dt="2022-10-10T01:06:59.024" v="2101" actId="478"/>
          <ac:spMkLst>
            <pc:docMk/>
            <pc:sldMk cId="2537659034" sldId="1022"/>
            <ac:spMk id="3" creationId="{9FC57FBB-B9D8-1F78-3680-CD1C44DFC45C}"/>
          </ac:spMkLst>
        </pc:spChg>
        <pc:picChg chg="add del">
          <ac:chgData name="伊健 杜" userId="e69aded81da48593" providerId="LiveId" clId="{995D69A8-7A46-4300-9367-9F789F73E563}" dt="2022-10-10T01:08:22.738" v="2104" actId="21"/>
          <ac:picMkLst>
            <pc:docMk/>
            <pc:sldMk cId="2537659034" sldId="1022"/>
            <ac:picMk id="14338" creationId="{B00CEA5D-DCE8-106E-671F-D1804E81A6E3}"/>
          </ac:picMkLst>
        </pc:picChg>
      </pc:sldChg>
      <pc:sldChg chg="delSp modSp new mod">
        <pc:chgData name="伊健 杜" userId="e69aded81da48593" providerId="LiveId" clId="{995D69A8-7A46-4300-9367-9F789F73E563}" dt="2022-10-10T04:51:10.725" v="4548"/>
        <pc:sldMkLst>
          <pc:docMk/>
          <pc:sldMk cId="4290051787" sldId="102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4290051787" sldId="1023"/>
            <ac:spMk id="2" creationId="{F9BF1B70-417B-5D6D-57C2-24EE30C79DAE}"/>
          </ac:spMkLst>
        </pc:spChg>
        <pc:spChg chg="del mod">
          <ac:chgData name="伊健 杜" userId="e69aded81da48593" providerId="LiveId" clId="{995D69A8-7A46-4300-9367-9F789F73E563}" dt="2022-10-10T01:09:34.299" v="2229" actId="478"/>
          <ac:spMkLst>
            <pc:docMk/>
            <pc:sldMk cId="4290051787" sldId="1023"/>
            <ac:spMk id="3" creationId="{F18CBAAB-7704-36BE-883B-E00F7077C3E0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1334552964" sldId="102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334552964" sldId="1024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10:16.118" v="2246" actId="1076"/>
          <ac:spMkLst>
            <pc:docMk/>
            <pc:sldMk cId="1334552964" sldId="1024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334552964" sldId="1024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76" creationId="{E21160B1-2E62-C5E0-6511-3F72C7571B61}"/>
          </ac:picMkLst>
        </pc:pic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80" creationId="{FE158D4E-E665-8715-E7F0-179C2D09E15D}"/>
          </ac:picMkLst>
        </pc:picChg>
        <pc:picChg chg="add mod">
          <ac:chgData name="伊健 杜" userId="e69aded81da48593" providerId="LiveId" clId="{995D69A8-7A46-4300-9367-9F789F73E563}" dt="2022-10-10T01:11:47.455" v="2321" actId="1076"/>
          <ac:picMkLst>
            <pc:docMk/>
            <pc:sldMk cId="1334552964" sldId="1024"/>
            <ac:picMk id="15362" creationId="{20BCD537-B89D-467C-CADD-A28B5D0ED173}"/>
          </ac:picMkLst>
        </pc:picChg>
        <pc:picChg chg="add mod">
          <ac:chgData name="伊健 杜" userId="e69aded81da48593" providerId="LiveId" clId="{995D69A8-7A46-4300-9367-9F789F73E563}" dt="2022-10-10T01:11:41.378" v="2312" actId="14100"/>
          <ac:picMkLst>
            <pc:docMk/>
            <pc:sldMk cId="1334552964" sldId="1024"/>
            <ac:picMk id="15364" creationId="{96708349-1CB8-4E4D-6941-6A7FA747FEBA}"/>
          </ac:picMkLst>
        </pc:pic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808310170" sldId="1025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808310170" sldId="1025"/>
            <ac:spMk id="2" creationId="{41FBB18E-F492-0887-9400-B88072E9956B}"/>
          </ac:spMkLst>
        </pc:spChg>
      </pc:sldChg>
      <pc:sldChg chg="addSp modSp add">
        <pc:chgData name="伊健 杜" userId="e69aded81da48593" providerId="LiveId" clId="{995D69A8-7A46-4300-9367-9F789F73E563}" dt="2022-10-10T06:43:10.472" v="5004"/>
        <pc:sldMkLst>
          <pc:docMk/>
          <pc:sldMk cId="1819800818" sldId="1026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819800818" sldId="1026"/>
            <ac:spMk id="2" creationId="{41FBB18E-F492-0887-9400-B88072E9956B}"/>
          </ac:spMkLst>
        </pc:spChg>
        <pc:inkChg chg="add">
          <ac:chgData name="伊健 杜" userId="e69aded81da48593" providerId="LiveId" clId="{995D69A8-7A46-4300-9367-9F789F73E563}" dt="2022-10-10T06:43:10.472" v="5004"/>
          <ac:inkMkLst>
            <pc:docMk/>
            <pc:sldMk cId="1819800818" sldId="1026"/>
            <ac:inkMk id="3" creationId="{8FF150C8-A54A-7B83-0C0A-257F95553E89}"/>
          </ac:inkMkLst>
        </pc:ink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2289450702" sldId="102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289450702" sldId="1027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16:45.956" v="2561" actId="1076"/>
          <ac:spMkLst>
            <pc:docMk/>
            <pc:sldMk cId="2289450702" sldId="1027"/>
            <ac:spMk id="3" creationId="{D33441E0-9299-46E0-8063-F85522D42FD6}"/>
          </ac:spMkLst>
        </pc:spChg>
        <pc:spChg chg="del">
          <ac:chgData name="伊健 杜" userId="e69aded81da48593" providerId="LiveId" clId="{995D69A8-7A46-4300-9367-9F789F73E563}" dt="2022-10-10T01:16:56.372" v="2565" actId="478"/>
          <ac:spMkLst>
            <pc:docMk/>
            <pc:sldMk cId="2289450702" sldId="1027"/>
            <ac:spMk id="4" creationId="{2A4FADB8-4724-C2E5-D225-94BEBA2C4EBE}"/>
          </ac:spMkLst>
        </pc:spChg>
        <pc:spChg chg="del mod">
          <ac:chgData name="伊健 杜" userId="e69aded81da48593" providerId="LiveId" clId="{995D69A8-7A46-4300-9367-9F789F73E563}" dt="2022-10-10T01:16:54.278" v="2563" actId="478"/>
          <ac:spMkLst>
            <pc:docMk/>
            <pc:sldMk cId="2289450702" sldId="1027"/>
            <ac:spMk id="5" creationId="{E7782299-8E94-ED96-AFBD-C18ED2FADCCE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289450702" sldId="1027"/>
            <ac:spMk id="6" creationId="{B1E1EFB6-FA02-3BA3-457C-BFABC0D2109D}"/>
          </ac:spMkLst>
        </pc:spChg>
        <pc:spChg chg="add mod">
          <ac:chgData name="伊健 杜" userId="e69aded81da48593" providerId="LiveId" clId="{995D69A8-7A46-4300-9367-9F789F73E563}" dt="2022-10-10T01:19:46.670" v="2617" actId="1076"/>
          <ac:spMkLst>
            <pc:docMk/>
            <pc:sldMk cId="2289450702" sldId="1027"/>
            <ac:spMk id="7" creationId="{F5240820-8797-581D-656C-E284A50A3A6C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289450702" sldId="1027"/>
            <ac:spMk id="8" creationId="{40DDD4F9-6F6E-A69C-470B-5DB634247829}"/>
          </ac:spMkLst>
        </pc:spChg>
        <pc:spChg chg="add del">
          <ac:chgData name="伊健 杜" userId="e69aded81da48593" providerId="LiveId" clId="{995D69A8-7A46-4300-9367-9F789F73E563}" dt="2022-10-10T01:19:39.506" v="2613"/>
          <ac:spMkLst>
            <pc:docMk/>
            <pc:sldMk cId="2289450702" sldId="1027"/>
            <ac:spMk id="9" creationId="{8E1E851A-F22B-3AB8-6D90-3BAC2A85F086}"/>
          </ac:spMkLst>
        </pc:spChg>
        <pc:picChg chg="del">
          <ac:chgData name="伊健 杜" userId="e69aded81da48593" providerId="LiveId" clId="{995D69A8-7A46-4300-9367-9F789F73E563}" dt="2022-10-10T01:16:56.372" v="2565" actId="478"/>
          <ac:picMkLst>
            <pc:docMk/>
            <pc:sldMk cId="2289450702" sldId="1027"/>
            <ac:picMk id="8194" creationId="{D79220E1-C266-B2DC-BFA7-4D53E407213A}"/>
          </ac:picMkLst>
        </pc:picChg>
        <pc:picChg chg="del">
          <ac:chgData name="伊健 杜" userId="e69aded81da48593" providerId="LiveId" clId="{995D69A8-7A46-4300-9367-9F789F73E563}" dt="2022-10-10T01:16:55.064" v="2564" actId="478"/>
          <ac:picMkLst>
            <pc:docMk/>
            <pc:sldMk cId="2289450702" sldId="1027"/>
            <ac:picMk id="8196" creationId="{905B2DD2-A816-61BB-9DD5-F2AABA1F09DA}"/>
          </ac:picMkLst>
        </pc:picChg>
        <pc:picChg chg="add mod">
          <ac:chgData name="伊健 杜" userId="e69aded81da48593" providerId="LiveId" clId="{995D69A8-7A46-4300-9367-9F789F73E563}" dt="2022-10-10T01:18:34.838" v="2580" actId="1076"/>
          <ac:picMkLst>
            <pc:docMk/>
            <pc:sldMk cId="2289450702" sldId="1027"/>
            <ac:picMk id="16386" creationId="{0774270C-92F3-FA22-1B12-AA27D1EF7921}"/>
          </ac:picMkLst>
        </pc:picChg>
        <pc:picChg chg="add del mod">
          <ac:chgData name="伊健 杜" userId="e69aded81da48593" providerId="LiveId" clId="{995D69A8-7A46-4300-9367-9F789F73E563}" dt="2022-10-10T01:18:13.199" v="2574" actId="478"/>
          <ac:picMkLst>
            <pc:docMk/>
            <pc:sldMk cId="2289450702" sldId="1027"/>
            <ac:picMk id="16388" creationId="{774FDEDD-8EB9-3994-A4BD-9C9B3977EBEF}"/>
          </ac:picMkLst>
        </pc:picChg>
        <pc:picChg chg="add mod">
          <ac:chgData name="伊健 杜" userId="e69aded81da48593" providerId="LiveId" clId="{995D69A8-7A46-4300-9367-9F789F73E563}" dt="2022-10-10T01:18:35.558" v="2581" actId="1076"/>
          <ac:picMkLst>
            <pc:docMk/>
            <pc:sldMk cId="2289450702" sldId="1027"/>
            <ac:picMk id="16390" creationId="{38ABE9A0-272C-3F95-13F4-E44E09D71569}"/>
          </ac:picMkLst>
        </pc:pic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3562229915" sldId="102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562229915" sldId="1028"/>
            <ac:spMk id="2" creationId="{F7F1A034-271B-A00B-99BB-C53A271E983D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3697889120" sldId="1029"/>
        </pc:sldMkLst>
        <pc:spChg chg="mod">
          <ac:chgData name="伊健 杜" userId="e69aded81da48593" providerId="LiveId" clId="{995D69A8-7A46-4300-9367-9F789F73E563}" dt="2022-10-10T01:21:56.253" v="2755"/>
          <ac:spMkLst>
            <pc:docMk/>
            <pc:sldMk cId="3697889120" sldId="102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25:02.745" v="2759" actId="1076"/>
          <ac:spMkLst>
            <pc:docMk/>
            <pc:sldMk cId="3697889120" sldId="1029"/>
            <ac:spMk id="3" creationId="{D33441E0-9299-46E0-8063-F85522D42FD6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3697889120" sldId="1029"/>
            <ac:spMk id="4" creationId="{CD51F1A4-557D-97DD-DAE2-94D888CF547E}"/>
          </ac:spMkLst>
        </pc:spChg>
        <pc:spChg chg="del">
          <ac:chgData name="伊健 杜" userId="e69aded81da48593" providerId="LiveId" clId="{995D69A8-7A46-4300-9367-9F789F73E563}" dt="2022-10-10T01:23:26.752" v="2756" actId="478"/>
          <ac:spMkLst>
            <pc:docMk/>
            <pc:sldMk cId="3697889120" sldId="1029"/>
            <ac:spMk id="6" creationId="{B1E1EFB6-FA02-3BA3-457C-BFABC0D2109D}"/>
          </ac:spMkLst>
        </pc:spChg>
        <pc:spChg chg="del">
          <ac:chgData name="伊健 杜" userId="e69aded81da48593" providerId="LiveId" clId="{995D69A8-7A46-4300-9367-9F789F73E563}" dt="2022-10-10T01:23:26.752" v="2756" actId="478"/>
          <ac:spMkLst>
            <pc:docMk/>
            <pc:sldMk cId="3697889120" sldId="1029"/>
            <ac:spMk id="7" creationId="{F5240820-8797-581D-656C-E284A50A3A6C}"/>
          </ac:spMkLst>
        </pc:spChg>
        <pc:spChg chg="del">
          <ac:chgData name="伊健 杜" userId="e69aded81da48593" providerId="LiveId" clId="{995D69A8-7A46-4300-9367-9F789F73E563}" dt="2022-10-10T01:23:26.752" v="2756" actId="478"/>
          <ac:spMkLst>
            <pc:docMk/>
            <pc:sldMk cId="3697889120" sldId="1029"/>
            <ac:spMk id="8" creationId="{40DDD4F9-6F6E-A69C-470B-5DB634247829}"/>
          </ac:spMkLst>
        </pc:spChg>
        <pc:picChg chg="del">
          <ac:chgData name="伊健 杜" userId="e69aded81da48593" providerId="LiveId" clId="{995D69A8-7A46-4300-9367-9F789F73E563}" dt="2022-10-10T01:23:26.752" v="2756" actId="478"/>
          <ac:picMkLst>
            <pc:docMk/>
            <pc:sldMk cId="3697889120" sldId="1029"/>
            <ac:picMk id="16386" creationId="{0774270C-92F3-FA22-1B12-AA27D1EF7921}"/>
          </ac:picMkLst>
        </pc:picChg>
        <pc:picChg chg="del">
          <ac:chgData name="伊健 杜" userId="e69aded81da48593" providerId="LiveId" clId="{995D69A8-7A46-4300-9367-9F789F73E563}" dt="2022-10-10T01:23:26.752" v="2756" actId="478"/>
          <ac:picMkLst>
            <pc:docMk/>
            <pc:sldMk cId="3697889120" sldId="1029"/>
            <ac:picMk id="16390" creationId="{38ABE9A0-272C-3F95-13F4-E44E09D71569}"/>
          </ac:picMkLst>
        </pc:picChg>
        <pc:picChg chg="add mod">
          <ac:chgData name="伊健 杜" userId="e69aded81da48593" providerId="LiveId" clId="{995D69A8-7A46-4300-9367-9F789F73E563}" dt="2022-10-10T01:34:17.198" v="2859" actId="1076"/>
          <ac:picMkLst>
            <pc:docMk/>
            <pc:sldMk cId="3697889120" sldId="1029"/>
            <ac:picMk id="17410" creationId="{6352B272-6BDD-BB54-A594-4B70A4CF277E}"/>
          </ac:picMkLst>
        </pc:picChg>
      </pc:sldChg>
      <pc:sldChg chg="addSp delSp modSp add mod delAnim">
        <pc:chgData name="伊健 杜" userId="e69aded81da48593" providerId="LiveId" clId="{995D69A8-7A46-4300-9367-9F789F73E563}" dt="2022-10-10T04:51:10.725" v="4548"/>
        <pc:sldMkLst>
          <pc:docMk/>
          <pc:sldMk cId="1950546878" sldId="1030"/>
        </pc:sldMkLst>
        <pc:spChg chg="mod">
          <ac:chgData name="伊健 杜" userId="e69aded81da48593" providerId="LiveId" clId="{995D69A8-7A46-4300-9367-9F789F73E563}" dt="2022-10-10T01:37:25.923" v="2862" actId="1076"/>
          <ac:spMkLst>
            <pc:docMk/>
            <pc:sldMk cId="1950546878" sldId="1030"/>
            <ac:spMk id="2" creationId="{10304424-DB4A-36E7-9E0D-D32A5DD0F26C}"/>
          </ac:spMkLst>
        </pc:spChg>
        <pc:spChg chg="del">
          <ac:chgData name="伊健 杜" userId="e69aded81da48593" providerId="LiveId" clId="{995D69A8-7A46-4300-9367-9F789F73E563}" dt="2022-10-10T01:37:28.961" v="2863" actId="478"/>
          <ac:spMkLst>
            <pc:docMk/>
            <pc:sldMk cId="1950546878" sldId="1030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950546878" sldId="1030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1:40:50.414" v="2931" actId="478"/>
          <ac:picMkLst>
            <pc:docMk/>
            <pc:sldMk cId="1950546878" sldId="1030"/>
            <ac:picMk id="17410" creationId="{6352B272-6BDD-BB54-A594-4B70A4CF277E}"/>
          </ac:picMkLst>
        </pc:picChg>
        <pc:picChg chg="add mod">
          <ac:chgData name="伊健 杜" userId="e69aded81da48593" providerId="LiveId" clId="{995D69A8-7A46-4300-9367-9F789F73E563}" dt="2022-10-10T01:42:14.151" v="2934" actId="1076"/>
          <ac:picMkLst>
            <pc:docMk/>
            <pc:sldMk cId="1950546878" sldId="1030"/>
            <ac:picMk id="18434" creationId="{3F1549F3-0964-97E2-6D50-278609400926}"/>
          </ac:picMkLst>
        </pc:picChg>
      </pc:sldChg>
      <pc:sldChg chg="delSp modSp new mod ord">
        <pc:chgData name="伊健 杜" userId="e69aded81da48593" providerId="LiveId" clId="{995D69A8-7A46-4300-9367-9F789F73E563}" dt="2022-10-10T04:51:10.725" v="4548"/>
        <pc:sldMkLst>
          <pc:docMk/>
          <pc:sldMk cId="3732600673" sldId="1031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732600673" sldId="1031"/>
            <ac:spMk id="2" creationId="{0616486B-C5B0-D808-3C93-2E6EB6350816}"/>
          </ac:spMkLst>
        </pc:spChg>
        <pc:spChg chg="del">
          <ac:chgData name="伊健 杜" userId="e69aded81da48593" providerId="LiveId" clId="{995D69A8-7A46-4300-9367-9F789F73E563}" dt="2022-10-10T01:42:18.603" v="2936" actId="478"/>
          <ac:spMkLst>
            <pc:docMk/>
            <pc:sldMk cId="3732600673" sldId="1031"/>
            <ac:spMk id="3" creationId="{7EC9CE06-940F-831A-769A-F7E5AE8C789C}"/>
          </ac:spMkLst>
        </pc:spChg>
      </pc:sldChg>
      <pc:sldChg chg="addSp delSp modSp new mod">
        <pc:chgData name="伊健 杜" userId="e69aded81da48593" providerId="LiveId" clId="{995D69A8-7A46-4300-9367-9F789F73E563}" dt="2022-10-10T04:51:10.725" v="4548"/>
        <pc:sldMkLst>
          <pc:docMk/>
          <pc:sldMk cId="2151683701" sldId="1032"/>
        </pc:sldMkLst>
        <pc:spChg chg="del">
          <ac:chgData name="伊健 杜" userId="e69aded81da48593" providerId="LiveId" clId="{995D69A8-7A46-4300-9367-9F789F73E563}" dt="2022-10-10T01:47:41.148" v="3265" actId="478"/>
          <ac:spMkLst>
            <pc:docMk/>
            <pc:sldMk cId="2151683701" sldId="1032"/>
            <ac:spMk id="2" creationId="{E6D0DB2B-89AB-FD80-9386-A8571A458EFF}"/>
          </ac:spMkLst>
        </pc:spChg>
        <pc:spChg chg="del">
          <ac:chgData name="伊健 杜" userId="e69aded81da48593" providerId="LiveId" clId="{995D69A8-7A46-4300-9367-9F789F73E563}" dt="2022-10-10T01:44:39.571" v="3199" actId="478"/>
          <ac:spMkLst>
            <pc:docMk/>
            <pc:sldMk cId="2151683701" sldId="1032"/>
            <ac:spMk id="3" creationId="{65462943-E16D-E38E-846F-BE52C18EAEDE}"/>
          </ac:spMkLst>
        </pc:spChg>
        <pc:spChg chg="add mod">
          <ac:chgData name="伊健 杜" userId="e69aded81da48593" providerId="LiveId" clId="{995D69A8-7A46-4300-9367-9F789F73E563}" dt="2022-10-10T04:39:29.054" v="4040" actId="1076"/>
          <ac:spMkLst>
            <pc:docMk/>
            <pc:sldMk cId="2151683701" sldId="1032"/>
            <ac:spMk id="4" creationId="{70AAE23C-206B-57A9-CFA1-B3B1BED50A87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151683701" sldId="1032"/>
            <ac:spMk id="5" creationId="{66007F2C-4BC7-1950-6CF6-FBDDCA3EB98A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151683701" sldId="1032"/>
            <ac:spMk id="6" creationId="{649B63AF-23C7-6044-08BB-939F13798B39}"/>
          </ac:spMkLst>
        </pc:spChg>
        <pc:spChg chg="add mod">
          <ac:chgData name="伊健 杜" userId="e69aded81da48593" providerId="LiveId" clId="{995D69A8-7A46-4300-9367-9F789F73E563}" dt="2022-10-10T04:48:31.577" v="4368" actId="207"/>
          <ac:spMkLst>
            <pc:docMk/>
            <pc:sldMk cId="2151683701" sldId="1032"/>
            <ac:spMk id="7" creationId="{E8654638-687E-37FD-74F1-771B9E7F1D18}"/>
          </ac:spMkLst>
        </pc:spChg>
        <pc:spChg chg="add mod">
          <ac:chgData name="伊健 杜" userId="e69aded81da48593" providerId="LiveId" clId="{995D69A8-7A46-4300-9367-9F789F73E563}" dt="2022-10-10T04:48:39.799" v="4369" actId="207"/>
          <ac:spMkLst>
            <pc:docMk/>
            <pc:sldMk cId="2151683701" sldId="1032"/>
            <ac:spMk id="8" creationId="{2BB97C78-BAB3-390D-5252-CCDE35AA4084}"/>
          </ac:spMkLst>
        </pc:spChg>
      </pc:sldChg>
      <pc:sldChg chg="addSp modSp add mod">
        <pc:chgData name="伊健 杜" userId="e69aded81da48593" providerId="LiveId" clId="{995D69A8-7A46-4300-9367-9F789F73E563}" dt="2022-10-10T13:04:41.327" v="5005"/>
        <pc:sldMkLst>
          <pc:docMk/>
          <pc:sldMk cId="1467245837" sldId="103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467245837" sldId="1033"/>
            <ac:spMk id="2" creationId="{0616486B-C5B0-D808-3C93-2E6EB6350816}"/>
          </ac:spMkLst>
        </pc:spChg>
        <pc:spChg chg="add mod">
          <ac:chgData name="伊健 杜" userId="e69aded81da48593" providerId="LiveId" clId="{995D69A8-7A46-4300-9367-9F789F73E563}" dt="2022-10-10T01:44:01.142" v="3159"/>
          <ac:spMkLst>
            <pc:docMk/>
            <pc:sldMk cId="1467245837" sldId="1033"/>
            <ac:spMk id="3" creationId="{593CC5BD-2787-E38F-9B8A-10E648EA59F7}"/>
          </ac:spMkLst>
        </pc:spChg>
        <pc:inkChg chg="add">
          <ac:chgData name="伊健 杜" userId="e69aded81da48593" providerId="LiveId" clId="{995D69A8-7A46-4300-9367-9F789F73E563}" dt="2022-10-10T13:04:41.327" v="5005"/>
          <ac:inkMkLst>
            <pc:docMk/>
            <pc:sldMk cId="1467245837" sldId="1033"/>
            <ac:inkMk id="4" creationId="{75D50463-34B1-6C5D-F119-4F70CF12FAA0}"/>
          </ac:inkMkLst>
        </pc:ink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1231300820" sldId="103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231300820" sldId="1034"/>
            <ac:spMk id="2" creationId="{0616486B-C5B0-D808-3C93-2E6EB6350816}"/>
          </ac:spMkLst>
        </pc:spChg>
      </pc:sldChg>
      <pc:sldChg chg="addSp delSp modSp add mod modAnim">
        <pc:chgData name="伊健 杜" userId="e69aded81da48593" providerId="LiveId" clId="{995D69A8-7A46-4300-9367-9F789F73E563}" dt="2022-10-10T01:48:01.884" v="3268"/>
        <pc:sldMkLst>
          <pc:docMk/>
          <pc:sldMk cId="2745226258" sldId="1035"/>
        </pc:sldMkLst>
        <pc:spChg chg="mod">
          <ac:chgData name="伊健 杜" userId="e69aded81da48593" providerId="LiveId" clId="{995D69A8-7A46-4300-9367-9F789F73E563}" dt="2022-10-10T01:44:54.969" v="3214" actId="20577"/>
          <ac:spMkLst>
            <pc:docMk/>
            <pc:sldMk cId="2745226258" sldId="1035"/>
            <ac:spMk id="2" creationId="{10304424-DB4A-36E7-9E0D-D32A5DD0F26C}"/>
          </ac:spMkLst>
        </pc:spChg>
        <pc:spChg chg="add mod">
          <ac:chgData name="伊健 杜" userId="e69aded81da48593" providerId="LiveId" clId="{995D69A8-7A46-4300-9367-9F789F73E563}" dt="2022-10-10T01:48:01.884" v="3268"/>
          <ac:spMkLst>
            <pc:docMk/>
            <pc:sldMk cId="2745226258" sldId="1035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1:47:18.606" v="3264" actId="20578"/>
          <ac:spMkLst>
            <pc:docMk/>
            <pc:sldMk cId="2745226258" sldId="1035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1:46:55.574" v="3215" actId="478"/>
          <ac:picMkLst>
            <pc:docMk/>
            <pc:sldMk cId="2745226258" sldId="1035"/>
            <ac:picMk id="18434" creationId="{3F1549F3-0964-97E2-6D50-278609400926}"/>
          </ac:picMkLst>
        </pc:picChg>
        <pc:picChg chg="add mod">
          <ac:chgData name="伊健 杜" userId="e69aded81da48593" providerId="LiveId" clId="{995D69A8-7A46-4300-9367-9F789F73E563}" dt="2022-10-10T01:46:59.145" v="3217" actId="1076"/>
          <ac:picMkLst>
            <pc:docMk/>
            <pc:sldMk cId="2745226258" sldId="1035"/>
            <ac:picMk id="19458" creationId="{3A03D342-0F22-52EE-DA8D-11598DA80906}"/>
          </ac:picMkLst>
        </pc:picChg>
      </pc:sldChg>
      <pc:sldChg chg="addSp delSp modSp add mod">
        <pc:chgData name="伊健 杜" userId="e69aded81da48593" providerId="LiveId" clId="{995D69A8-7A46-4300-9367-9F789F73E563}" dt="2022-10-10T01:55:35.823" v="3322" actId="1076"/>
        <pc:sldMkLst>
          <pc:docMk/>
          <pc:sldMk cId="626069087" sldId="1036"/>
        </pc:sldMkLst>
        <pc:spChg chg="add mod">
          <ac:chgData name="伊健 杜" userId="e69aded81da48593" providerId="LiveId" clId="{995D69A8-7A46-4300-9367-9F789F73E563}" dt="2022-10-10T01:54:17.071" v="3317" actId="20577"/>
          <ac:spMkLst>
            <pc:docMk/>
            <pc:sldMk cId="626069087" sldId="1036"/>
            <ac:spMk id="3" creationId="{9A355D00-4FD8-CA77-A680-2FB85CF5AC75}"/>
          </ac:spMkLst>
        </pc:spChg>
        <pc:spChg chg="del">
          <ac:chgData name="伊健 杜" userId="e69aded81da48593" providerId="LiveId" clId="{995D69A8-7A46-4300-9367-9F789F73E563}" dt="2022-10-10T01:51:12.592" v="3269" actId="478"/>
          <ac:spMkLst>
            <pc:docMk/>
            <pc:sldMk cId="626069087" sldId="1036"/>
            <ac:spMk id="4" creationId="{CD51F1A4-557D-97DD-DAE2-94D888CF547E}"/>
          </ac:spMkLst>
        </pc:spChg>
        <pc:spChg chg="add mod">
          <ac:chgData name="伊健 杜" userId="e69aded81da48593" providerId="LiveId" clId="{995D69A8-7A46-4300-9367-9F789F73E563}" dt="2022-10-10T01:54:34.784" v="3321" actId="20577"/>
          <ac:spMkLst>
            <pc:docMk/>
            <pc:sldMk cId="626069087" sldId="1036"/>
            <ac:spMk id="5" creationId="{52A69F65-DA62-EACB-5094-E457AA4A4FAC}"/>
          </ac:spMkLst>
        </pc:spChg>
        <pc:picChg chg="del">
          <ac:chgData name="伊健 杜" userId="e69aded81da48593" providerId="LiveId" clId="{995D69A8-7A46-4300-9367-9F789F73E563}" dt="2022-10-10T01:51:12.592" v="3269" actId="478"/>
          <ac:picMkLst>
            <pc:docMk/>
            <pc:sldMk cId="626069087" sldId="1036"/>
            <ac:picMk id="19458" creationId="{3A03D342-0F22-52EE-DA8D-11598DA80906}"/>
          </ac:picMkLst>
        </pc:picChg>
        <pc:picChg chg="add mod">
          <ac:chgData name="伊健 杜" userId="e69aded81da48593" providerId="LiveId" clId="{995D69A8-7A46-4300-9367-9F789F73E563}" dt="2022-10-10T01:55:35.823" v="3322" actId="1076"/>
          <ac:picMkLst>
            <pc:docMk/>
            <pc:sldMk cId="626069087" sldId="1036"/>
            <ac:picMk id="20482" creationId="{9B115AF1-4901-2485-61EE-B2CF035401A5}"/>
          </ac:picMkLst>
        </pc:picChg>
      </pc:sldChg>
      <pc:sldChg chg="modSp add mod">
        <pc:chgData name="伊健 杜" userId="e69aded81da48593" providerId="LiveId" clId="{995D69A8-7A46-4300-9367-9F789F73E563}" dt="2022-10-10T01:56:06.548" v="3368" actId="20577"/>
        <pc:sldMkLst>
          <pc:docMk/>
          <pc:sldMk cId="523344886" sldId="1037"/>
        </pc:sldMkLst>
        <pc:spChg chg="mod">
          <ac:chgData name="伊健 杜" userId="e69aded81da48593" providerId="LiveId" clId="{995D69A8-7A46-4300-9367-9F789F73E563}" dt="2022-10-10T01:56:06.548" v="3368" actId="20577"/>
          <ac:spMkLst>
            <pc:docMk/>
            <pc:sldMk cId="523344886" sldId="1037"/>
            <ac:spMk id="2" creationId="{0616486B-C5B0-D808-3C93-2E6EB6350816}"/>
          </ac:spMkLst>
        </pc:spChg>
      </pc:sldChg>
      <pc:sldChg chg="addSp modSp add mod">
        <pc:chgData name="伊健 杜" userId="e69aded81da48593" providerId="LiveId" clId="{995D69A8-7A46-4300-9367-9F789F73E563}" dt="2022-10-10T04:51:10.725" v="4548"/>
        <pc:sldMkLst>
          <pc:docMk/>
          <pc:sldMk cId="233792334" sldId="103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33792334" sldId="1038"/>
            <ac:spMk id="2" creationId="{0616486B-C5B0-D808-3C93-2E6EB6350816}"/>
          </ac:spMkLst>
        </pc:spChg>
        <pc:spChg chg="add mod">
          <ac:chgData name="伊健 杜" userId="e69aded81da48593" providerId="LiveId" clId="{995D69A8-7A46-4300-9367-9F789F73E563}" dt="2022-10-10T04:13:21.216" v="3708" actId="1076"/>
          <ac:spMkLst>
            <pc:docMk/>
            <pc:sldMk cId="233792334" sldId="1038"/>
            <ac:spMk id="3" creationId="{1E7D05D8-0D27-3D0A-FB50-457CDF3A094E}"/>
          </ac:spMkLst>
        </pc:spChg>
      </pc:sldChg>
      <pc:sldChg chg="delSp add del mod delAnim">
        <pc:chgData name="伊健 杜" userId="e69aded81da48593" providerId="LiveId" clId="{995D69A8-7A46-4300-9367-9F789F73E563}" dt="2022-10-10T02:01:26.699" v="3386" actId="47"/>
        <pc:sldMkLst>
          <pc:docMk/>
          <pc:sldMk cId="2036874048" sldId="1039"/>
        </pc:sldMkLst>
        <pc:spChg chg="del">
          <ac:chgData name="伊健 杜" userId="e69aded81da48593" providerId="LiveId" clId="{995D69A8-7A46-4300-9367-9F789F73E563}" dt="2022-10-10T02:01:23.272" v="3385" actId="478"/>
          <ac:spMkLst>
            <pc:docMk/>
            <pc:sldMk cId="2036874048" sldId="1039"/>
            <ac:spMk id="3" creationId="{BAB82766-BDC2-26FC-C2D3-3468B609A4DA}"/>
          </ac:spMkLst>
        </pc:sp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2090323562" sldId="1040"/>
        </pc:sldMkLst>
        <pc:spChg chg="mod">
          <ac:chgData name="伊健 杜" userId="e69aded81da48593" providerId="LiveId" clId="{995D69A8-7A46-4300-9367-9F789F73E563}" dt="2022-10-10T02:01:08.046" v="3382"/>
          <ac:spMkLst>
            <pc:docMk/>
            <pc:sldMk cId="2090323562" sldId="1040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2:03:46.383" v="3387"/>
          <ac:spMkLst>
            <pc:docMk/>
            <pc:sldMk cId="2090323562" sldId="1040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090323562" sldId="1040"/>
            <ac:spMk id="4" creationId="{CD51F1A4-557D-97DD-DAE2-94D888CF547E}"/>
          </ac:spMkLst>
        </pc:spChg>
        <pc:graphicFrameChg chg="add del modGraphic">
          <ac:chgData name="伊健 杜" userId="e69aded81da48593" providerId="LiveId" clId="{995D69A8-7A46-4300-9367-9F789F73E563}" dt="2022-10-10T02:03:53.662" v="3390" actId="478"/>
          <ac:graphicFrameMkLst>
            <pc:docMk/>
            <pc:sldMk cId="2090323562" sldId="1040"/>
            <ac:graphicFrameMk id="6" creationId="{48422DB1-D6AD-3538-F7DA-65C9667DB340}"/>
          </ac:graphicFrameMkLst>
        </pc:graphicFrameChg>
        <pc:picChg chg="del">
          <ac:chgData name="伊健 杜" userId="e69aded81da48593" providerId="LiveId" clId="{995D69A8-7A46-4300-9367-9F789F73E563}" dt="2022-10-10T02:03:49.176" v="3388" actId="478"/>
          <ac:picMkLst>
            <pc:docMk/>
            <pc:sldMk cId="2090323562" sldId="1040"/>
            <ac:picMk id="19458" creationId="{3A03D342-0F22-52EE-DA8D-11598DA80906}"/>
          </ac:picMkLst>
        </pc:picChg>
        <pc:picChg chg="add mod">
          <ac:chgData name="伊健 杜" userId="e69aded81da48593" providerId="LiveId" clId="{995D69A8-7A46-4300-9367-9F789F73E563}" dt="2022-10-10T02:05:33.972" v="3460" actId="1076"/>
          <ac:picMkLst>
            <pc:docMk/>
            <pc:sldMk cId="2090323562" sldId="1040"/>
            <ac:picMk id="21506" creationId="{6B81AA41-DA2A-7C3E-1F1B-B467A8CD6F04}"/>
          </ac:picMkLst>
        </pc:picChg>
      </pc:sldChg>
      <pc:sldChg chg="addSp delSp modSp add mod delAnim">
        <pc:chgData name="伊健 杜" userId="e69aded81da48593" providerId="LiveId" clId="{995D69A8-7A46-4300-9367-9F789F73E563}" dt="2022-10-10T04:51:10.725" v="4548"/>
        <pc:sldMkLst>
          <pc:docMk/>
          <pc:sldMk cId="916780187" sldId="1041"/>
        </pc:sldMkLst>
        <pc:spChg chg="del">
          <ac:chgData name="伊健 杜" userId="e69aded81da48593" providerId="LiveId" clId="{995D69A8-7A46-4300-9367-9F789F73E563}" dt="2022-10-10T04:06:45.625" v="3507" actId="478"/>
          <ac:spMkLst>
            <pc:docMk/>
            <pc:sldMk cId="916780187" sldId="1041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916780187" sldId="1041"/>
            <ac:spMk id="4" creationId="{CD51F1A4-557D-97DD-DAE2-94D888CF547E}"/>
          </ac:spMkLst>
        </pc:spChg>
        <pc:spChg chg="add del mod">
          <ac:chgData name="伊健 杜" userId="e69aded81da48593" providerId="LiveId" clId="{995D69A8-7A46-4300-9367-9F789F73E563}" dt="2022-10-10T04:10:33.078" v="3550" actId="478"/>
          <ac:spMkLst>
            <pc:docMk/>
            <pc:sldMk cId="916780187" sldId="1041"/>
            <ac:spMk id="5" creationId="{E1468907-53A8-84DC-37EE-A605804D7342}"/>
          </ac:spMkLst>
        </pc:spChg>
        <pc:picChg chg="add mod">
          <ac:chgData name="伊健 杜" userId="e69aded81da48593" providerId="LiveId" clId="{995D69A8-7A46-4300-9367-9F789F73E563}" dt="2022-10-10T04:10:38.079" v="3554" actId="1076"/>
          <ac:picMkLst>
            <pc:docMk/>
            <pc:sldMk cId="916780187" sldId="1041"/>
            <ac:picMk id="7" creationId="{05F3F33F-C8D4-C54B-C3D9-A6308570E72C}"/>
          </ac:picMkLst>
        </pc:picChg>
        <pc:picChg chg="del">
          <ac:chgData name="伊健 杜" userId="e69aded81da48593" providerId="LiveId" clId="{995D69A8-7A46-4300-9367-9F789F73E563}" dt="2022-10-10T04:07:05.169" v="3547" actId="478"/>
          <ac:picMkLst>
            <pc:docMk/>
            <pc:sldMk cId="916780187" sldId="1041"/>
            <ac:picMk id="21506" creationId="{6B81AA41-DA2A-7C3E-1F1B-B467A8CD6F04}"/>
          </ac:picMkLst>
        </pc:pic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1932326925" sldId="1042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932326925" sldId="1042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4:11:31.535" v="3663" actId="478"/>
          <ac:picMkLst>
            <pc:docMk/>
            <pc:sldMk cId="1932326925" sldId="1042"/>
            <ac:picMk id="7" creationId="{05F3F33F-C8D4-C54B-C3D9-A6308570E72C}"/>
          </ac:picMkLst>
        </pc:picChg>
        <pc:picChg chg="add mod">
          <ac:chgData name="伊健 杜" userId="e69aded81da48593" providerId="LiveId" clId="{995D69A8-7A46-4300-9367-9F789F73E563}" dt="2022-10-10T04:12:07.348" v="3667" actId="1076"/>
          <ac:picMkLst>
            <pc:docMk/>
            <pc:sldMk cId="1932326925" sldId="1042"/>
            <ac:picMk id="24578" creationId="{808D5B06-AADE-ADEE-6853-FA4C7D39B323}"/>
          </ac:picMkLst>
        </pc:pic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3823095490" sldId="104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823095490" sldId="1043"/>
            <ac:spMk id="2" creationId="{10304424-DB4A-36E7-9E0D-D32A5DD0F26C}"/>
          </ac:spMkLst>
        </pc:spChg>
        <pc:spChg chg="del">
          <ac:chgData name="伊健 杜" userId="e69aded81da48593" providerId="LiveId" clId="{995D69A8-7A46-4300-9367-9F789F73E563}" dt="2022-10-10T04:30:54.446" v="3798" actId="478"/>
          <ac:spMkLst>
            <pc:docMk/>
            <pc:sldMk cId="3823095490" sldId="1043"/>
            <ac:spMk id="3" creationId="{436452D1-BEF9-3AB6-6D5D-CF2D57552269}"/>
          </ac:spMkLst>
        </pc:spChg>
        <pc:spChg chg="add mod">
          <ac:chgData name="伊健 杜" userId="e69aded81da48593" providerId="LiveId" clId="{995D69A8-7A46-4300-9367-9F789F73E563}" dt="2022-10-10T04:39:57.922" v="4051" actId="207"/>
          <ac:spMkLst>
            <pc:docMk/>
            <pc:sldMk cId="3823095490" sldId="1043"/>
            <ac:spMk id="6" creationId="{8E137440-43EF-ABB3-5432-02CCF33B0D17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3823095490" sldId="1043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31:52.390" v="3933" actId="1076"/>
          <ac:picMkLst>
            <pc:docMk/>
            <pc:sldMk cId="3823095490" sldId="1043"/>
            <ac:picMk id="4" creationId="{991BB2D0-4124-86E5-5D7D-E11C6A01F353}"/>
          </ac:picMkLst>
        </pc:picChg>
        <pc:picChg chg="add mod">
          <ac:chgData name="伊健 杜" userId="e69aded81da48593" providerId="LiveId" clId="{995D69A8-7A46-4300-9367-9F789F73E563}" dt="2022-10-10T04:31:51.484" v="3932" actId="1076"/>
          <ac:picMkLst>
            <pc:docMk/>
            <pc:sldMk cId="3823095490" sldId="1043"/>
            <ac:picMk id="5" creationId="{23DCE570-7644-0F9A-E91B-9240ADC6A2C6}"/>
          </ac:picMkLst>
        </pc:pic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993074021" sldId="104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993074021" sldId="1044"/>
            <ac:spMk id="2" creationId="{10304424-DB4A-36E7-9E0D-D32A5DD0F26C}"/>
          </ac:spMkLst>
        </pc:spChg>
        <pc:spChg chg="add mod">
          <ac:chgData name="伊健 杜" userId="e69aded81da48593" providerId="LiveId" clId="{995D69A8-7A46-4300-9367-9F789F73E563}" dt="2022-10-10T04:43:07.741" v="4171" actId="13822"/>
          <ac:spMkLst>
            <pc:docMk/>
            <pc:sldMk cId="993074021" sldId="1044"/>
            <ac:spMk id="3" creationId="{5505F7FE-8A00-A11E-977C-28A36B8EBBB5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993074021" sldId="1044"/>
            <ac:spMk id="8" creationId="{C36E389F-A26D-6C2F-1050-9C0FF527A2A5}"/>
          </ac:spMkLst>
        </pc:spChg>
        <pc:picChg chg="del">
          <ac:chgData name="伊健 杜" userId="e69aded81da48593" providerId="LiveId" clId="{995D69A8-7A46-4300-9367-9F789F73E563}" dt="2022-10-10T04:41:03.518" v="4154" actId="478"/>
          <ac:picMkLst>
            <pc:docMk/>
            <pc:sldMk cId="993074021" sldId="1044"/>
            <ac:picMk id="4" creationId="{991BB2D0-4124-86E5-5D7D-E11C6A01F353}"/>
          </ac:picMkLst>
        </pc:picChg>
        <pc:picChg chg="del">
          <ac:chgData name="伊健 杜" userId="e69aded81da48593" providerId="LiveId" clId="{995D69A8-7A46-4300-9367-9F789F73E563}" dt="2022-10-10T04:41:03.518" v="4154" actId="478"/>
          <ac:picMkLst>
            <pc:docMk/>
            <pc:sldMk cId="993074021" sldId="1044"/>
            <ac:picMk id="5" creationId="{23DCE570-7644-0F9A-E91B-9240ADC6A2C6}"/>
          </ac:picMkLst>
        </pc:picChg>
        <pc:picChg chg="add mod">
          <ac:chgData name="伊健 杜" userId="e69aded81da48593" providerId="LiveId" clId="{995D69A8-7A46-4300-9367-9F789F73E563}" dt="2022-10-10T04:42:29.461" v="4157" actId="1076"/>
          <ac:picMkLst>
            <pc:docMk/>
            <pc:sldMk cId="993074021" sldId="1044"/>
            <ac:picMk id="29698" creationId="{F22624F5-8F3A-C35D-1127-4AE6F7AD8DCD}"/>
          </ac:picMkLst>
        </pc:picChg>
        <pc:picChg chg="add mod">
          <ac:chgData name="伊健 杜" userId="e69aded81da48593" providerId="LiveId" clId="{995D69A8-7A46-4300-9367-9F789F73E563}" dt="2022-10-10T04:42:48.462" v="4159" actId="1076"/>
          <ac:picMkLst>
            <pc:docMk/>
            <pc:sldMk cId="993074021" sldId="1044"/>
            <ac:picMk id="29700" creationId="{BC5EEA83-0B54-F013-5848-10D7123B4536}"/>
          </ac:picMkLst>
        </pc:pic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2733438039" sldId="1045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733438039" sldId="1045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733438039" sldId="1045"/>
            <ac:spMk id="8" creationId="{C36E389F-A26D-6C2F-1050-9C0FF527A2A5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440979002" sldId="1046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440979002" sldId="1046"/>
            <ac:spMk id="2" creationId="{10304424-DB4A-36E7-9E0D-D32A5DD0F26C}"/>
          </ac:spMkLst>
        </pc:spChg>
        <pc:spChg chg="del">
          <ac:chgData name="伊健 杜" userId="e69aded81da48593" providerId="LiveId" clId="{995D69A8-7A46-4300-9367-9F789F73E563}" dt="2022-10-10T04:44:12.688" v="4249" actId="478"/>
          <ac:spMkLst>
            <pc:docMk/>
            <pc:sldMk cId="440979002" sldId="1046"/>
            <ac:spMk id="3" creationId="{5505F7FE-8A00-A11E-977C-28A36B8EBBB5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440979002" sldId="1046"/>
            <ac:spMk id="8" creationId="{C36E389F-A26D-6C2F-1050-9C0FF527A2A5}"/>
          </ac:spMkLst>
        </pc:spChg>
        <pc:picChg chg="del mod">
          <ac:chgData name="伊健 杜" userId="e69aded81da48593" providerId="LiveId" clId="{995D69A8-7A46-4300-9367-9F789F73E563}" dt="2022-10-10T04:44:12.688" v="4249" actId="478"/>
          <ac:picMkLst>
            <pc:docMk/>
            <pc:sldMk cId="440979002" sldId="1046"/>
            <ac:picMk id="29698" creationId="{F22624F5-8F3A-C35D-1127-4AE6F7AD8DCD}"/>
          </ac:picMkLst>
        </pc:picChg>
        <pc:picChg chg="del mod">
          <ac:chgData name="伊健 杜" userId="e69aded81da48593" providerId="LiveId" clId="{995D69A8-7A46-4300-9367-9F789F73E563}" dt="2022-10-10T04:44:12.688" v="4249" actId="478"/>
          <ac:picMkLst>
            <pc:docMk/>
            <pc:sldMk cId="440979002" sldId="1046"/>
            <ac:picMk id="29700" creationId="{BC5EEA83-0B54-F013-5848-10D7123B4536}"/>
          </ac:picMkLst>
        </pc:picChg>
        <pc:picChg chg="add mod">
          <ac:chgData name="伊健 杜" userId="e69aded81da48593" providerId="LiveId" clId="{995D69A8-7A46-4300-9367-9F789F73E563}" dt="2022-10-10T04:45:04.614" v="4253" actId="1076"/>
          <ac:picMkLst>
            <pc:docMk/>
            <pc:sldMk cId="440979002" sldId="1046"/>
            <ac:picMk id="33794" creationId="{F2CF68D0-81D7-3684-9297-1BEFBDF39B0D}"/>
          </ac:picMkLst>
        </pc:pic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1358386178" sldId="104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358386178" sldId="1047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358386178" sldId="1047"/>
            <ac:spMk id="8" creationId="{C36E389F-A26D-6C2F-1050-9C0FF527A2A5}"/>
          </ac:spMkLst>
        </pc:spChg>
        <pc:picChg chg="del">
          <ac:chgData name="伊健 杜" userId="e69aded81da48593" providerId="LiveId" clId="{995D69A8-7A46-4300-9367-9F789F73E563}" dt="2022-10-10T04:45:59.194" v="4335" actId="478"/>
          <ac:picMkLst>
            <pc:docMk/>
            <pc:sldMk cId="1358386178" sldId="1047"/>
            <ac:picMk id="33794" creationId="{F2CF68D0-81D7-3684-9297-1BEFBDF39B0D}"/>
          </ac:picMkLst>
        </pc:picChg>
        <pc:picChg chg="add mod">
          <ac:chgData name="伊健 杜" userId="e69aded81da48593" providerId="LiveId" clId="{995D69A8-7A46-4300-9367-9F789F73E563}" dt="2022-10-10T04:48:00.602" v="4337" actId="1076"/>
          <ac:picMkLst>
            <pc:docMk/>
            <pc:sldMk cId="1358386178" sldId="1047"/>
            <ac:picMk id="34818" creationId="{5AFF8866-5DC1-D038-BF51-53DB3904C18E}"/>
          </ac:picMkLst>
        </pc:picChg>
      </pc:sldChg>
      <pc:sldChg chg="delSp modSp new mod modNotesTx">
        <pc:chgData name="伊健 杜" userId="e69aded81da48593" providerId="LiveId" clId="{995D69A8-7A46-4300-9367-9F789F73E563}" dt="2022-10-10T13:25:27.975" v="5006" actId="20577"/>
        <pc:sldMkLst>
          <pc:docMk/>
          <pc:sldMk cId="343017462" sldId="104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43017462" sldId="1048"/>
            <ac:spMk id="2" creationId="{F2914D2E-842A-9FF7-E338-41883A56077C}"/>
          </ac:spMkLst>
        </pc:spChg>
        <pc:spChg chg="del">
          <ac:chgData name="伊健 杜" userId="e69aded81da48593" providerId="LiveId" clId="{995D69A8-7A46-4300-9367-9F789F73E563}" dt="2022-10-10T04:49:15.409" v="4376" actId="478"/>
          <ac:spMkLst>
            <pc:docMk/>
            <pc:sldMk cId="343017462" sldId="1048"/>
            <ac:spMk id="3" creationId="{CBBD65D0-1817-6675-FDE4-CC806A2604E1}"/>
          </ac:spMkLst>
        </pc:spChg>
      </pc:sldChg>
      <pc:sldChg chg="addSp delSp modSp add mod">
        <pc:chgData name="伊健 杜" userId="e69aded81da48593" providerId="LiveId" clId="{995D69A8-7A46-4300-9367-9F789F73E563}" dt="2022-10-10T05:47:41.576" v="4634" actId="1076"/>
        <pc:sldMkLst>
          <pc:docMk/>
          <pc:sldMk cId="3464555404" sldId="1049"/>
        </pc:sldMkLst>
        <pc:spChg chg="mod">
          <ac:chgData name="伊健 杜" userId="e69aded81da48593" providerId="LiveId" clId="{995D69A8-7A46-4300-9367-9F789F73E563}" dt="2022-10-10T05:44:22.825" v="4562"/>
          <ac:spMkLst>
            <pc:docMk/>
            <pc:sldMk cId="3464555404" sldId="104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5:44:51.045" v="4565" actId="1076"/>
          <ac:spMkLst>
            <pc:docMk/>
            <pc:sldMk cId="3464555404" sldId="1049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5:46:02.545" v="4621"/>
          <ac:spMkLst>
            <pc:docMk/>
            <pc:sldMk cId="3464555404" sldId="1049"/>
            <ac:spMk id="4" creationId="{CD51F1A4-557D-97DD-DAE2-94D888CF547E}"/>
          </ac:spMkLst>
        </pc:spChg>
        <pc:picChg chg="add mod">
          <ac:chgData name="伊健 杜" userId="e69aded81da48593" providerId="LiveId" clId="{995D69A8-7A46-4300-9367-9F789F73E563}" dt="2022-10-10T05:47:41.576" v="4634" actId="1076"/>
          <ac:picMkLst>
            <pc:docMk/>
            <pc:sldMk cId="3464555404" sldId="1049"/>
            <ac:picMk id="5" creationId="{C11648FC-F484-D0E8-F9F0-9AD9D80B530F}"/>
          </ac:picMkLst>
        </pc:picChg>
        <pc:picChg chg="add mod">
          <ac:chgData name="伊健 杜" userId="e69aded81da48593" providerId="LiveId" clId="{995D69A8-7A46-4300-9367-9F789F73E563}" dt="2022-10-10T05:47:37.528" v="4632" actId="14100"/>
          <ac:picMkLst>
            <pc:docMk/>
            <pc:sldMk cId="3464555404" sldId="1049"/>
            <ac:picMk id="6" creationId="{62E280B4-49A4-3A9B-2548-FC7178D4B567}"/>
          </ac:picMkLst>
        </pc:picChg>
        <pc:picChg chg="add mod">
          <ac:chgData name="伊健 杜" userId="e69aded81da48593" providerId="LiveId" clId="{995D69A8-7A46-4300-9367-9F789F73E563}" dt="2022-10-10T05:46:54.618" v="4624" actId="1076"/>
          <ac:picMkLst>
            <pc:docMk/>
            <pc:sldMk cId="3464555404" sldId="1049"/>
            <ac:picMk id="1026" creationId="{1106E4E0-703B-6207-FC06-E3877927E614}"/>
          </ac:picMkLst>
        </pc:picChg>
        <pc:picChg chg="del">
          <ac:chgData name="伊健 杜" userId="e69aded81da48593" providerId="LiveId" clId="{995D69A8-7A46-4300-9367-9F789F73E563}" dt="2022-10-10T05:45:45.264" v="4568" actId="478"/>
          <ac:picMkLst>
            <pc:docMk/>
            <pc:sldMk cId="3464555404" sldId="1049"/>
            <ac:picMk id="21506" creationId="{6B81AA41-DA2A-7C3E-1F1B-B467A8CD6F04}"/>
          </ac:picMkLst>
        </pc:picChg>
      </pc:sldChg>
      <pc:sldChg chg="addSp delSp modSp add mod delAnim">
        <pc:chgData name="伊健 杜" userId="e69aded81da48593" providerId="LiveId" clId="{995D69A8-7A46-4300-9367-9F789F73E563}" dt="2022-10-10T05:49:27.216" v="4713" actId="1076"/>
        <pc:sldMkLst>
          <pc:docMk/>
          <pc:sldMk cId="1626013786" sldId="1050"/>
        </pc:sldMkLst>
        <pc:spChg chg="del">
          <ac:chgData name="伊健 杜" userId="e69aded81da48593" providerId="LiveId" clId="{995D69A8-7A46-4300-9367-9F789F73E563}" dt="2022-10-10T05:45:02.637" v="4567" actId="478"/>
          <ac:spMkLst>
            <pc:docMk/>
            <pc:sldMk cId="1626013786" sldId="1050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5:48:21.653" v="4702"/>
          <ac:spMkLst>
            <pc:docMk/>
            <pc:sldMk cId="1626013786" sldId="1050"/>
            <ac:spMk id="4" creationId="{CD51F1A4-557D-97DD-DAE2-94D888CF547E}"/>
          </ac:spMkLst>
        </pc:spChg>
        <pc:spChg chg="add del mod">
          <ac:chgData name="伊健 杜" userId="e69aded81da48593" providerId="LiveId" clId="{995D69A8-7A46-4300-9367-9F789F73E563}" dt="2022-10-10T05:48:03.419" v="4636" actId="478"/>
          <ac:spMkLst>
            <pc:docMk/>
            <pc:sldMk cId="1626013786" sldId="1050"/>
            <ac:spMk id="5" creationId="{BFB0D2CF-4627-EE8E-8F09-793CF97C30FE}"/>
          </ac:spMkLst>
        </pc:spChg>
        <pc:spChg chg="add del">
          <ac:chgData name="伊健 杜" userId="e69aded81da48593" providerId="LiveId" clId="{995D69A8-7A46-4300-9367-9F789F73E563}" dt="2022-10-10T05:49:17.345" v="4710" actId="478"/>
          <ac:spMkLst>
            <pc:docMk/>
            <pc:sldMk cId="1626013786" sldId="1050"/>
            <ac:spMk id="7" creationId="{B44F9499-941F-1468-C1D8-1C4397FE0E35}"/>
          </ac:spMkLst>
        </pc:spChg>
        <pc:picChg chg="add del mod">
          <ac:chgData name="伊健 杜" userId="e69aded81da48593" providerId="LiveId" clId="{995D69A8-7A46-4300-9367-9F789F73E563}" dt="2022-10-10T05:48:03.419" v="4636" actId="478"/>
          <ac:picMkLst>
            <pc:docMk/>
            <pc:sldMk cId="1626013786" sldId="1050"/>
            <ac:picMk id="6" creationId="{DDBB7C17-F565-09E4-57C1-21FA12CEEF19}"/>
          </ac:picMkLst>
        </pc:picChg>
        <pc:picChg chg="add mod">
          <ac:chgData name="伊健 杜" userId="e69aded81da48593" providerId="LiveId" clId="{995D69A8-7A46-4300-9367-9F789F73E563}" dt="2022-10-10T05:49:27.216" v="4713" actId="1076"/>
          <ac:picMkLst>
            <pc:docMk/>
            <pc:sldMk cId="1626013786" sldId="1050"/>
            <ac:picMk id="9" creationId="{97CB60B3-44E3-B5DB-4A65-A1239C4B3A29}"/>
          </ac:picMkLst>
        </pc:picChg>
        <pc:picChg chg="add mod">
          <ac:chgData name="伊健 杜" userId="e69aded81da48593" providerId="LiveId" clId="{995D69A8-7A46-4300-9367-9F789F73E563}" dt="2022-10-10T05:49:04.086" v="4708" actId="1076"/>
          <ac:picMkLst>
            <pc:docMk/>
            <pc:sldMk cId="1626013786" sldId="1050"/>
            <ac:picMk id="2050" creationId="{5945C2B4-16A4-3520-229C-F3EDF254E23E}"/>
          </ac:picMkLst>
        </pc:picChg>
        <pc:picChg chg="del">
          <ac:chgData name="伊健 杜" userId="e69aded81da48593" providerId="LiveId" clId="{995D69A8-7A46-4300-9367-9F789F73E563}" dt="2022-10-10T05:48:23.263" v="4703" actId="478"/>
          <ac:picMkLst>
            <pc:docMk/>
            <pc:sldMk cId="1626013786" sldId="1050"/>
            <ac:picMk id="21506" creationId="{6B81AA41-DA2A-7C3E-1F1B-B467A8CD6F04}"/>
          </ac:picMkLst>
        </pc:picChg>
      </pc:sldChg>
      <pc:sldChg chg="addSp delSp modSp new mod">
        <pc:chgData name="伊健 杜" userId="e69aded81da48593" providerId="LiveId" clId="{995D69A8-7A46-4300-9367-9F789F73E563}" dt="2022-10-10T05:53:26.783" v="4790" actId="1076"/>
        <pc:sldMkLst>
          <pc:docMk/>
          <pc:sldMk cId="2173881048" sldId="1051"/>
        </pc:sldMkLst>
        <pc:spChg chg="mod">
          <ac:chgData name="伊健 杜" userId="e69aded81da48593" providerId="LiveId" clId="{995D69A8-7A46-4300-9367-9F789F73E563}" dt="2022-10-10T05:51:59.246" v="4774"/>
          <ac:spMkLst>
            <pc:docMk/>
            <pc:sldMk cId="2173881048" sldId="1051"/>
            <ac:spMk id="2" creationId="{D180EAD9-9F1C-6645-53A0-E339E9644EB7}"/>
          </ac:spMkLst>
        </pc:spChg>
        <pc:spChg chg="del">
          <ac:chgData name="伊健 杜" userId="e69aded81da48593" providerId="LiveId" clId="{995D69A8-7A46-4300-9367-9F789F73E563}" dt="2022-10-10T05:49:34.649" v="4715" actId="478"/>
          <ac:spMkLst>
            <pc:docMk/>
            <pc:sldMk cId="2173881048" sldId="1051"/>
            <ac:spMk id="3" creationId="{B085D885-FBC1-4C9A-FA1C-C9C12BF087DB}"/>
          </ac:spMkLst>
        </pc:spChg>
        <pc:spChg chg="add mod">
          <ac:chgData name="伊健 杜" userId="e69aded81da48593" providerId="LiveId" clId="{995D69A8-7A46-4300-9367-9F789F73E563}" dt="2022-10-10T05:52:25.474" v="4787" actId="1076"/>
          <ac:spMkLst>
            <pc:docMk/>
            <pc:sldMk cId="2173881048" sldId="1051"/>
            <ac:spMk id="4" creationId="{F70E8BE9-4EFF-C3D0-A5E7-6D135825776E}"/>
          </ac:spMkLst>
        </pc:spChg>
        <pc:picChg chg="add mod">
          <ac:chgData name="伊健 杜" userId="e69aded81da48593" providerId="LiveId" clId="{995D69A8-7A46-4300-9367-9F789F73E563}" dt="2022-10-10T05:53:26.783" v="4790" actId="1076"/>
          <ac:picMkLst>
            <pc:docMk/>
            <pc:sldMk cId="2173881048" sldId="1051"/>
            <ac:picMk id="3074" creationId="{F4A49A10-F8B9-7EE8-C1C1-51841E5F54F6}"/>
          </ac:picMkLst>
        </pc:picChg>
      </pc:sldChg>
      <pc:sldChg chg="addSp delSp modSp add mod">
        <pc:chgData name="伊健 杜" userId="e69aded81da48593" providerId="LiveId" clId="{995D69A8-7A46-4300-9367-9F789F73E563}" dt="2022-10-10T05:57:45.389" v="4954" actId="14100"/>
        <pc:sldMkLst>
          <pc:docMk/>
          <pc:sldMk cId="908993150" sldId="1052"/>
        </pc:sldMkLst>
        <pc:spChg chg="mod">
          <ac:chgData name="伊健 杜" userId="e69aded81da48593" providerId="LiveId" clId="{995D69A8-7A46-4300-9367-9F789F73E563}" dt="2022-10-10T05:54:08.653" v="4803" actId="1076"/>
          <ac:spMkLst>
            <pc:docMk/>
            <pc:sldMk cId="908993150" sldId="1052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5:54:25.465" v="4805" actId="1076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5:57:40.845" v="4950" actId="1076"/>
          <ac:spMkLst>
            <pc:docMk/>
            <pc:sldMk cId="908993150" sldId="1052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5:54:35.676" v="4806" actId="478"/>
          <ac:picMkLst>
            <pc:docMk/>
            <pc:sldMk cId="908993150" sldId="1052"/>
            <ac:picMk id="5" creationId="{C11648FC-F484-D0E8-F9F0-9AD9D80B530F}"/>
          </ac:picMkLst>
        </pc:picChg>
        <pc:picChg chg="del">
          <ac:chgData name="伊健 杜" userId="e69aded81da48593" providerId="LiveId" clId="{995D69A8-7A46-4300-9367-9F789F73E563}" dt="2022-10-10T05:54:35.676" v="4806" actId="478"/>
          <ac:picMkLst>
            <pc:docMk/>
            <pc:sldMk cId="908993150" sldId="1052"/>
            <ac:picMk id="6" creationId="{62E280B4-49A4-3A9B-2548-FC7178D4B567}"/>
          </ac:picMkLst>
        </pc:picChg>
        <pc:picChg chg="del">
          <ac:chgData name="伊健 杜" userId="e69aded81da48593" providerId="LiveId" clId="{995D69A8-7A46-4300-9367-9F789F73E563}" dt="2022-10-10T05:54:35.676" v="4806" actId="478"/>
          <ac:picMkLst>
            <pc:docMk/>
            <pc:sldMk cId="908993150" sldId="1052"/>
            <ac:picMk id="1026" creationId="{1106E4E0-703B-6207-FC06-E3877927E614}"/>
          </ac:picMkLst>
        </pc:picChg>
        <pc:picChg chg="add mod">
          <ac:chgData name="伊健 杜" userId="e69aded81da48593" providerId="LiveId" clId="{995D69A8-7A46-4300-9367-9F789F73E563}" dt="2022-10-10T05:57:45.389" v="4954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delSp modSp new mod">
        <pc:chgData name="伊健 杜" userId="e69aded81da48593" providerId="LiveId" clId="{995D69A8-7A46-4300-9367-9F789F73E563}" dt="2022-10-10T05:58:23.626" v="5000"/>
        <pc:sldMkLst>
          <pc:docMk/>
          <pc:sldMk cId="1170716251" sldId="1053"/>
        </pc:sldMkLst>
        <pc:spChg chg="mod">
          <ac:chgData name="伊健 杜" userId="e69aded81da48593" providerId="LiveId" clId="{995D69A8-7A46-4300-9367-9F789F73E563}" dt="2022-10-10T05:58:23.626" v="5000"/>
          <ac:spMkLst>
            <pc:docMk/>
            <pc:sldMk cId="1170716251" sldId="1053"/>
            <ac:spMk id="2" creationId="{C97E903C-C975-BE74-BDDC-2FA24FC39B80}"/>
          </ac:spMkLst>
        </pc:spChg>
        <pc:spChg chg="del">
          <ac:chgData name="伊健 杜" userId="e69aded81da48593" providerId="LiveId" clId="{995D69A8-7A46-4300-9367-9F789F73E563}" dt="2022-10-10T05:57:58.876" v="4956" actId="478"/>
          <ac:spMkLst>
            <pc:docMk/>
            <pc:sldMk cId="1170716251" sldId="1053"/>
            <ac:spMk id="3" creationId="{281CEB22-A2D7-0B13-0CF1-B0E7B6847B91}"/>
          </ac:spMkLst>
        </pc:spChg>
      </pc:sldChg>
      <pc:sldChg chg="new">
        <pc:chgData name="伊健 杜" userId="e69aded81da48593" providerId="LiveId" clId="{995D69A8-7A46-4300-9367-9F789F73E563}" dt="2022-10-10T05:58:30.256" v="5001" actId="680"/>
        <pc:sldMkLst>
          <pc:docMk/>
          <pc:sldMk cId="1014162840" sldId="1054"/>
        </pc:sldMkLst>
      </pc:sldChg>
    </pc:docChg>
  </pc:docChgLst>
  <pc:docChgLst>
    <pc:chgData name="伊健 杜" userId="e69aded81da48593" providerId="LiveId" clId="{5D2741DB-1645-4FB0-B77F-E11CC60EB22B}"/>
    <pc:docChg chg="undo custSel addSld delSld modSld sldOrd">
      <pc:chgData name="伊健 杜" userId="e69aded81da48593" providerId="LiveId" clId="{5D2741DB-1645-4FB0-B77F-E11CC60EB22B}" dt="2022-09-26T11:54:16.345" v="4133" actId="478"/>
      <pc:docMkLst>
        <pc:docMk/>
      </pc:docMkLst>
      <pc:sldChg chg="modSp mod">
        <pc:chgData name="伊健 杜" userId="e69aded81da48593" providerId="LiveId" clId="{5D2741DB-1645-4FB0-B77F-E11CC60EB22B}" dt="2022-09-26T04:48:01.575" v="4121" actId="20577"/>
        <pc:sldMkLst>
          <pc:docMk/>
          <pc:sldMk cId="892145222" sldId="256"/>
        </pc:sldMkLst>
        <pc:spChg chg="mod">
          <ac:chgData name="伊健 杜" userId="e69aded81da48593" providerId="LiveId" clId="{5D2741DB-1645-4FB0-B77F-E11CC60EB22B}" dt="2022-09-26T04:48:01.575" v="4121" actId="20577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583071157" sldId="283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692733398" sldId="357"/>
        </pc:sldMkLst>
      </pc:sldChg>
      <pc:sldChg chg="addSp delSp modSp mod modAnim">
        <pc:chgData name="伊健 杜" userId="e69aded81da48593" providerId="LiveId" clId="{5D2741DB-1645-4FB0-B77F-E11CC60EB22B}" dt="2022-09-26T04:25:42.948" v="3685"/>
        <pc:sldMkLst>
          <pc:docMk/>
          <pc:sldMk cId="489299543" sldId="773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489299543" sldId="773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489299543" sldId="773"/>
            <ac:spMk id="5" creationId="{5A348833-9AD5-F5DA-ED19-30B702BA8AC6}"/>
          </ac:spMkLst>
        </pc:spChg>
        <pc:spChg chg="add mod ord">
          <ac:chgData name="伊健 杜" userId="e69aded81da48593" providerId="LiveId" clId="{5D2741DB-1645-4FB0-B77F-E11CC60EB22B}" dt="2022-09-25T23:21:39.744" v="154" actId="14100"/>
          <ac:spMkLst>
            <pc:docMk/>
            <pc:sldMk cId="489299543" sldId="773"/>
            <ac:spMk id="7" creationId="{E0595AAB-CE0B-72DB-6025-BA8D42A785BC}"/>
          </ac:spMkLst>
        </pc:spChg>
        <pc:spChg chg="add mod">
          <ac:chgData name="伊健 杜" userId="e69aded81da48593" providerId="LiveId" clId="{5D2741DB-1645-4FB0-B77F-E11CC60EB22B}" dt="2022-09-25T23:22:12.863" v="195" actId="1076"/>
          <ac:spMkLst>
            <pc:docMk/>
            <pc:sldMk cId="489299543" sldId="773"/>
            <ac:spMk id="8" creationId="{0F6E1337-6530-6027-C8BF-8CDF39CA21B6}"/>
          </ac:spMkLst>
        </pc:spChg>
        <pc:spChg chg="add mod">
          <ac:chgData name="伊健 杜" userId="e69aded81da48593" providerId="LiveId" clId="{5D2741DB-1645-4FB0-B77F-E11CC60EB22B}" dt="2022-09-25T23:22:27.381" v="209" actId="20577"/>
          <ac:spMkLst>
            <pc:docMk/>
            <pc:sldMk cId="489299543" sldId="773"/>
            <ac:spMk id="9" creationId="{551BACF1-AAE7-FCF0-2EBC-C9406D61FDB4}"/>
          </ac:spMkLst>
        </pc:spChg>
        <pc:picChg chg="add mod">
          <ac:chgData name="伊健 杜" userId="e69aded81da48593" providerId="LiveId" clId="{5D2741DB-1645-4FB0-B77F-E11CC60EB22B}" dt="2022-09-25T23:20:18.483" v="130" actId="1076"/>
          <ac:picMkLst>
            <pc:docMk/>
            <pc:sldMk cId="489299543" sldId="773"/>
            <ac:picMk id="3" creationId="{8B0F126F-E562-26C1-B87F-C431F297E9FD}"/>
          </ac:picMkLst>
        </pc:picChg>
        <pc:picChg chg="add del mod">
          <ac:chgData name="伊健 杜" userId="e69aded81da48593" providerId="LiveId" clId="{5D2741DB-1645-4FB0-B77F-E11CC60EB22B}" dt="2022-09-25T23:20:26.556" v="133" actId="478"/>
          <ac:picMkLst>
            <pc:docMk/>
            <pc:sldMk cId="489299543" sldId="773"/>
            <ac:picMk id="4" creationId="{18BF8990-98CA-5BCE-F506-A88E837D7306}"/>
          </ac:picMkLst>
        </pc:picChg>
        <pc:picChg chg="add mod">
          <ac:chgData name="伊健 杜" userId="e69aded81da48593" providerId="LiveId" clId="{5D2741DB-1645-4FB0-B77F-E11CC60EB22B}" dt="2022-09-25T23:21:41.975" v="155" actId="1076"/>
          <ac:picMkLst>
            <pc:docMk/>
            <pc:sldMk cId="489299543" sldId="773"/>
            <ac:picMk id="6" creationId="{0732A64A-685C-3E65-FA8C-FD3683117535}"/>
          </ac:picMkLst>
        </pc:picChg>
        <pc:picChg chg="add del mod">
          <ac:chgData name="伊健 杜" userId="e69aded81da48593" providerId="LiveId" clId="{5D2741DB-1645-4FB0-B77F-E11CC60EB22B}" dt="2022-09-25T23:19:26.402" v="122" actId="478"/>
          <ac:picMkLst>
            <pc:docMk/>
            <pc:sldMk cId="489299543" sldId="773"/>
            <ac:picMk id="1026" creationId="{0A1F6786-1711-8173-43E2-314654EA47AC}"/>
          </ac:picMkLst>
        </pc:picChg>
        <pc:picChg chg="add mod">
          <ac:chgData name="伊健 杜" userId="e69aded81da48593" providerId="LiveId" clId="{5D2741DB-1645-4FB0-B77F-E11CC60EB22B}" dt="2022-09-25T23:21:43.719" v="156" actId="1076"/>
          <ac:picMkLst>
            <pc:docMk/>
            <pc:sldMk cId="489299543" sldId="773"/>
            <ac:picMk id="1028" creationId="{0327AB1C-AC49-ADED-21B9-446068B89B53}"/>
          </ac:picMkLst>
        </pc:picChg>
        <pc:picChg chg="del">
          <ac:chgData name="伊健 杜" userId="e69aded81da48593" providerId="LiveId" clId="{5D2741DB-1645-4FB0-B77F-E11CC60EB22B}" dt="2022-09-25T23:14:34.632" v="49" actId="478"/>
          <ac:picMkLst>
            <pc:docMk/>
            <pc:sldMk cId="489299543" sldId="773"/>
            <ac:picMk id="36866" creationId="{80224A98-FEEF-7949-3487-602550D717C9}"/>
          </ac:picMkLst>
        </pc:picChg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460410919" sldId="774"/>
        </pc:sldMkLst>
      </pc:sldChg>
      <pc:sldChg chg="addSp delSp modSp add mod modAnim">
        <pc:chgData name="伊健 杜" userId="e69aded81da48593" providerId="LiveId" clId="{5D2741DB-1645-4FB0-B77F-E11CC60EB22B}" dt="2022-09-26T01:23:34.692" v="2301"/>
        <pc:sldMkLst>
          <pc:docMk/>
          <pc:sldMk cId="3098461152" sldId="784"/>
        </pc:sldMkLst>
        <pc:spChg chg="add mod">
          <ac:chgData name="伊健 杜" userId="e69aded81da48593" providerId="LiveId" clId="{5D2741DB-1645-4FB0-B77F-E11CC60EB22B}" dt="2022-09-26T01:23:31.156" v="2300" actId="207"/>
          <ac:spMkLst>
            <pc:docMk/>
            <pc:sldMk cId="3098461152" sldId="784"/>
            <ac:spMk id="4" creationId="{F7602B9A-C528-CD7F-1DB7-8C45F1666405}"/>
          </ac:spMkLst>
        </pc:spChg>
        <pc:spChg chg="mod">
          <ac:chgData name="伊健 杜" userId="e69aded81da48593" providerId="LiveId" clId="{5D2741DB-1645-4FB0-B77F-E11CC60EB22B}" dt="2022-09-26T01:23:04.814" v="2289" actId="1076"/>
          <ac:spMkLst>
            <pc:docMk/>
            <pc:sldMk cId="3098461152" sldId="784"/>
            <ac:spMk id="5" creationId="{E5FBA462-DC4E-E763-4177-36EAFDEC9FAB}"/>
          </ac:spMkLst>
        </pc:spChg>
        <pc:spChg chg="add del">
          <ac:chgData name="伊健 杜" userId="e69aded81da48593" providerId="LiveId" clId="{5D2741DB-1645-4FB0-B77F-E11CC60EB22B}" dt="2022-09-26T01:23:23.259" v="2293"/>
          <ac:spMkLst>
            <pc:docMk/>
            <pc:sldMk cId="3098461152" sldId="784"/>
            <ac:spMk id="6" creationId="{25FA69DC-3586-81E6-2679-10059897AA38}"/>
          </ac:spMkLst>
        </pc:sp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927981003" sldId="790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941975045" sldId="791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2860820200" sldId="792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877419098" sldId="793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2661077834" sldId="794"/>
        </pc:sldMkLst>
      </pc:sldChg>
      <pc:sldChg chg="addSp delSp modSp mod">
        <pc:chgData name="伊健 杜" userId="e69aded81da48593" providerId="LiveId" clId="{5D2741DB-1645-4FB0-B77F-E11CC60EB22B}" dt="2022-09-26T11:53:43.829" v="4125" actId="478"/>
        <pc:sldMkLst>
          <pc:docMk/>
          <pc:sldMk cId="2550314354" sldId="795"/>
        </pc:sldMkLst>
        <pc:spChg chg="mod">
          <ac:chgData name="伊健 杜" userId="e69aded81da48593" providerId="LiveId" clId="{5D2741DB-1645-4FB0-B77F-E11CC60EB22B}" dt="2022-09-25T23:57:06.111" v="920" actId="20577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5T23:52:36.821" v="794" actId="1076"/>
          <ac:spMkLst>
            <pc:docMk/>
            <pc:sldMk cId="2550314354" sldId="795"/>
            <ac:spMk id="3" creationId="{D33441E0-9299-46E0-8063-F85522D42FD6}"/>
          </ac:spMkLst>
        </pc:spChg>
        <pc:spChg chg="del">
          <ac:chgData name="伊健 杜" userId="e69aded81da48593" providerId="LiveId" clId="{5D2741DB-1645-4FB0-B77F-E11CC60EB22B}" dt="2022-09-25T23:50:37.809" v="783" actId="478"/>
          <ac:spMkLst>
            <pc:docMk/>
            <pc:sldMk cId="2550314354" sldId="795"/>
            <ac:spMk id="5" creationId="{5A348833-9AD5-F5DA-ED19-30B702BA8AC6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550314354" sldId="795"/>
            <ac:spMk id="6" creationId="{1D194980-8631-2FB3-C602-42047A7B89B0}"/>
          </ac:spMkLst>
        </pc:spChg>
        <pc:picChg chg="del">
          <ac:chgData name="伊健 杜" userId="e69aded81da48593" providerId="LiveId" clId="{5D2741DB-1645-4FB0-B77F-E11CC60EB22B}" dt="2022-09-25T23:50:38.384" v="784" actId="478"/>
          <ac:picMkLst>
            <pc:docMk/>
            <pc:sldMk cId="2550314354" sldId="795"/>
            <ac:picMk id="4" creationId="{ADC50878-6B2D-2C59-B1FD-99B290599352}"/>
          </ac:picMkLst>
        </pc:picChg>
        <pc:picChg chg="add mod">
          <ac:chgData name="伊健 杜" userId="e69aded81da48593" providerId="LiveId" clId="{5D2741DB-1645-4FB0-B77F-E11CC60EB22B}" dt="2022-09-25T23:51:00.640" v="788" actId="1076"/>
          <ac:picMkLst>
            <pc:docMk/>
            <pc:sldMk cId="2550314354" sldId="795"/>
            <ac:picMk id="5122" creationId="{04C5E316-7C65-35D9-0E1F-19EDCB9FE46F}"/>
          </ac:picMkLst>
        </pc:picChg>
        <pc:picChg chg="add mod">
          <ac:chgData name="伊健 杜" userId="e69aded81da48593" providerId="LiveId" clId="{5D2741DB-1645-4FB0-B77F-E11CC60EB22B}" dt="2022-09-25T23:52:10.772" v="792" actId="1076"/>
          <ac:picMkLst>
            <pc:docMk/>
            <pc:sldMk cId="2550314354" sldId="795"/>
            <ac:picMk id="5124" creationId="{EA635ED9-D941-E99E-DAEF-E03BC1DAB1BC}"/>
          </ac:picMkLst>
        </pc:picChg>
        <pc:inkChg chg="add del mod">
          <ac:chgData name="伊健 杜" userId="e69aded81da48593" providerId="LiveId" clId="{5D2741DB-1645-4FB0-B77F-E11CC60EB22B}" dt="2022-09-26T11:53:43.829" v="4125" actId="478"/>
          <ac:inkMkLst>
            <pc:docMk/>
            <pc:sldMk cId="2550314354" sldId="795"/>
            <ac:inkMk id="4" creationId="{2414A8AE-EA67-D2A5-A229-7D8C1D8F2736}"/>
          </ac:inkMkLst>
        </pc:ink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615686746" sldId="796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4248501717" sldId="797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929260747" sldId="798"/>
        </pc:sldMkLst>
      </pc:sldChg>
      <pc:sldChg chg="del">
        <pc:chgData name="伊健 杜" userId="e69aded81da48593" providerId="LiveId" clId="{5D2741DB-1645-4FB0-B77F-E11CC60EB22B}" dt="2022-09-25T23:49:54.368" v="771" actId="47"/>
        <pc:sldMkLst>
          <pc:docMk/>
          <pc:sldMk cId="3103176129" sldId="803"/>
        </pc:sldMkLst>
      </pc:sldChg>
      <pc:sldChg chg="addSp delSp modSp mod ord modAnim">
        <pc:chgData name="伊健 杜" userId="e69aded81da48593" providerId="LiveId" clId="{5D2741DB-1645-4FB0-B77F-E11CC60EB22B}" dt="2022-09-26T04:27:28.004" v="3699"/>
        <pc:sldMkLst>
          <pc:docMk/>
          <pc:sldMk cId="1881144562" sldId="804"/>
        </pc:sldMkLst>
        <pc:spChg chg="mod">
          <ac:chgData name="伊健 杜" userId="e69aded81da48593" providerId="LiveId" clId="{5D2741DB-1645-4FB0-B77F-E11CC60EB22B}" dt="2022-09-26T04:25:56.675" v="3686" actId="1076"/>
          <ac:spMkLst>
            <pc:docMk/>
            <pc:sldMk cId="1881144562" sldId="804"/>
            <ac:spMk id="2" creationId="{10304424-DB4A-36E7-9E0D-D32A5DD0F26C}"/>
          </ac:spMkLst>
        </pc:spChg>
        <pc:spChg chg="add mod">
          <ac:chgData name="伊健 杜" userId="e69aded81da48593" providerId="LiveId" clId="{5D2741DB-1645-4FB0-B77F-E11CC60EB22B}" dt="2022-09-26T04:27:28.004" v="3699"/>
          <ac:spMkLst>
            <pc:docMk/>
            <pc:sldMk cId="1881144562" sldId="804"/>
            <ac:spMk id="3" creationId="{595E4F0B-2797-83DF-A0B7-815519F06BAD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881144562" sldId="804"/>
            <ac:spMk id="5" creationId="{5A348833-9AD5-F5DA-ED19-30B702BA8AC6}"/>
          </ac:spMkLst>
        </pc:spChg>
        <pc:picChg chg="add mod">
          <ac:chgData name="伊健 杜" userId="e69aded81da48593" providerId="LiveId" clId="{5D2741DB-1645-4FB0-B77F-E11CC60EB22B}" dt="2022-09-26T00:23:21.639" v="1599" actId="1076"/>
          <ac:picMkLst>
            <pc:docMk/>
            <pc:sldMk cId="1881144562" sldId="804"/>
            <ac:picMk id="12290" creationId="{74C2DCF3-F3A8-8390-930A-D5A6F8774C3F}"/>
          </ac:picMkLst>
        </pc:picChg>
        <pc:picChg chg="del">
          <ac:chgData name="伊健 杜" userId="e69aded81da48593" providerId="LiveId" clId="{5D2741DB-1645-4FB0-B77F-E11CC60EB22B}" dt="2022-09-26T00:20:00.506" v="1555" actId="478"/>
          <ac:picMkLst>
            <pc:docMk/>
            <pc:sldMk cId="1881144562" sldId="804"/>
            <ac:picMk id="22530" creationId="{BCF1D18E-0A15-3E6B-C07E-BA662CCF9BDF}"/>
          </ac:picMkLst>
        </pc:picChg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398490156" sldId="805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3729788045" sldId="806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2711110527" sldId="807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4099037003" sldId="808"/>
        </pc:sldMkLst>
      </pc:sldChg>
      <pc:sldChg chg="del">
        <pc:chgData name="伊健 杜" userId="e69aded81da48593" providerId="LiveId" clId="{5D2741DB-1645-4FB0-B77F-E11CC60EB22B}" dt="2022-09-26T00:31:26.700" v="1685" actId="47"/>
        <pc:sldMkLst>
          <pc:docMk/>
          <pc:sldMk cId="1713275253" sldId="809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2465771972" sldId="810"/>
        </pc:sldMkLst>
      </pc:sldChg>
      <pc:sldChg chg="add">
        <pc:chgData name="伊健 杜" userId="e69aded81da48593" providerId="LiveId" clId="{5D2741DB-1645-4FB0-B77F-E11CC60EB22B}" dt="2022-09-26T01:20:59.694" v="2277"/>
        <pc:sldMkLst>
          <pc:docMk/>
          <pc:sldMk cId="849789823" sldId="811"/>
        </pc:sldMkLst>
      </pc:sldChg>
      <pc:sldChg chg="del">
        <pc:chgData name="伊健 杜" userId="e69aded81da48593" providerId="LiveId" clId="{5D2741DB-1645-4FB0-B77F-E11CC60EB22B}" dt="2022-09-26T00:31:26.700" v="1685" actId="47"/>
        <pc:sldMkLst>
          <pc:docMk/>
          <pc:sldMk cId="1281664082" sldId="811"/>
        </pc:sldMkLst>
      </pc:sldChg>
      <pc:sldChg chg="modSp add del mod">
        <pc:chgData name="伊健 杜" userId="e69aded81da48593" providerId="LiveId" clId="{5D2741DB-1645-4FB0-B77F-E11CC60EB22B}" dt="2022-09-26T01:21:08.060" v="2278" actId="47"/>
        <pc:sldMkLst>
          <pc:docMk/>
          <pc:sldMk cId="10606733" sldId="812"/>
        </pc:sldMkLst>
        <pc:spChg chg="mod">
          <ac:chgData name="伊健 杜" userId="e69aded81da48593" providerId="LiveId" clId="{5D2741DB-1645-4FB0-B77F-E11CC60EB22B}" dt="2022-09-26T01:20:52.180" v="2276" actId="27636"/>
          <ac:spMkLst>
            <pc:docMk/>
            <pc:sldMk cId="10606733" sldId="812"/>
            <ac:spMk id="2" creationId="{81F4B079-5182-7332-4978-966F1AEEF4D2}"/>
          </ac:spMkLst>
        </pc:spChg>
      </pc:sldChg>
      <pc:sldChg chg="delSp del">
        <pc:chgData name="伊健 杜" userId="e69aded81da48593" providerId="LiveId" clId="{5D2741DB-1645-4FB0-B77F-E11CC60EB22B}" dt="2022-09-26T00:37:26.567" v="1851" actId="47"/>
        <pc:sldMkLst>
          <pc:docMk/>
          <pc:sldMk cId="2748604077" sldId="813"/>
        </pc:sldMkLst>
        <pc:picChg chg="del">
          <ac:chgData name="伊健 杜" userId="e69aded81da48593" providerId="LiveId" clId="{5D2741DB-1645-4FB0-B77F-E11CC60EB22B}" dt="2022-09-26T00:37:21.152" v="1850" actId="478"/>
          <ac:picMkLst>
            <pc:docMk/>
            <pc:sldMk cId="2748604077" sldId="813"/>
            <ac:picMk id="7170" creationId="{BA85AB7C-EFCC-F4DA-AB57-C6692A9ADD33}"/>
          </ac:picMkLst>
        </pc:picChg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376422275" sldId="814"/>
        </pc:sldMkLst>
      </pc:sldChg>
      <pc:sldChg chg="addSp delSp add mod">
        <pc:chgData name="伊健 杜" userId="e69aded81da48593" providerId="LiveId" clId="{5D2741DB-1645-4FB0-B77F-E11CC60EB22B}" dt="2022-09-26T11:54:00.192" v="4130" actId="478"/>
        <pc:sldMkLst>
          <pc:docMk/>
          <pc:sldMk cId="2940568874" sldId="814"/>
        </pc:sldMkLst>
        <pc:inkChg chg="add del">
          <ac:chgData name="伊健 杜" userId="e69aded81da48593" providerId="LiveId" clId="{5D2741DB-1645-4FB0-B77F-E11CC60EB22B}" dt="2022-09-26T11:54:00.192" v="4130" actId="478"/>
          <ac:inkMkLst>
            <pc:docMk/>
            <pc:sldMk cId="2940568874" sldId="814"/>
            <ac:inkMk id="2" creationId="{3F3B45A2-76CA-0732-2155-2ECABE158A93}"/>
          </ac:inkMkLst>
        </pc:inkChg>
      </pc:sldChg>
      <pc:sldChg chg="addSp delSp add mod">
        <pc:chgData name="伊健 杜" userId="e69aded81da48593" providerId="LiveId" clId="{5D2741DB-1645-4FB0-B77F-E11CC60EB22B}" dt="2022-09-26T11:54:07.296" v="4132" actId="478"/>
        <pc:sldMkLst>
          <pc:docMk/>
          <pc:sldMk cId="1032148845" sldId="815"/>
        </pc:sldMkLst>
        <pc:inkChg chg="add del">
          <ac:chgData name="伊健 杜" userId="e69aded81da48593" providerId="LiveId" clId="{5D2741DB-1645-4FB0-B77F-E11CC60EB22B}" dt="2022-09-26T11:54:07.296" v="4132" actId="478"/>
          <ac:inkMkLst>
            <pc:docMk/>
            <pc:sldMk cId="1032148845" sldId="815"/>
            <ac:inkMk id="2" creationId="{2C25251F-1F34-FCCA-9490-064C548B6487}"/>
          </ac:inkMkLst>
        </pc:inkChg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3474314448" sldId="815"/>
        </pc:sldMkLst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1640574798" sldId="816"/>
        </pc:sldMkLst>
      </pc:sldChg>
      <pc:sldChg chg="addSp delSp add mod">
        <pc:chgData name="伊健 杜" userId="e69aded81da48593" providerId="LiveId" clId="{5D2741DB-1645-4FB0-B77F-E11CC60EB22B}" dt="2022-09-26T11:54:02.482" v="4131" actId="478"/>
        <pc:sldMkLst>
          <pc:docMk/>
          <pc:sldMk cId="2173714310" sldId="816"/>
        </pc:sldMkLst>
        <pc:inkChg chg="add del">
          <ac:chgData name="伊健 杜" userId="e69aded81da48593" providerId="LiveId" clId="{5D2741DB-1645-4FB0-B77F-E11CC60EB22B}" dt="2022-09-26T11:54:02.482" v="4131" actId="478"/>
          <ac:inkMkLst>
            <pc:docMk/>
            <pc:sldMk cId="2173714310" sldId="816"/>
            <ac:inkMk id="2" creationId="{ADA38E2B-55DF-399B-E8C0-7DFA54CD9F45}"/>
          </ac:inkMkLst>
        </pc:inkChg>
      </pc:sldChg>
      <pc:sldChg chg="modSp add">
        <pc:chgData name="伊健 杜" userId="e69aded81da48593" providerId="LiveId" clId="{5D2741DB-1645-4FB0-B77F-E11CC60EB22B}" dt="2022-09-26T01:21:18.348" v="2279" actId="20577"/>
        <pc:sldMkLst>
          <pc:docMk/>
          <pc:sldMk cId="1821255484" sldId="817"/>
        </pc:sldMkLst>
        <pc:spChg chg="mod">
          <ac:chgData name="伊健 杜" userId="e69aded81da48593" providerId="LiveId" clId="{5D2741DB-1645-4FB0-B77F-E11CC60EB22B}" dt="2022-09-26T01:21:18.348" v="2279" actId="20577"/>
          <ac:spMkLst>
            <pc:docMk/>
            <pc:sldMk cId="1821255484" sldId="817"/>
            <ac:spMk id="4" creationId="{720E40CD-7554-7DCE-1777-5038C39E132A}"/>
          </ac:spMkLst>
        </pc:sp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296139411" sldId="817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828283402" sldId="818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15776904" sldId="819"/>
        </pc:sldMkLst>
      </pc:sldChg>
      <pc:sldChg chg="addSp delSp modSp del mod">
        <pc:chgData name="伊健 杜" userId="e69aded81da48593" providerId="LiveId" clId="{5D2741DB-1645-4FB0-B77F-E11CC60EB22B}" dt="2022-09-26T00:37:10.937" v="1845" actId="47"/>
        <pc:sldMkLst>
          <pc:docMk/>
          <pc:sldMk cId="2190696085" sldId="821"/>
        </pc:sldMkLst>
        <pc:spChg chg="del">
          <ac:chgData name="伊健 杜" userId="e69aded81da48593" providerId="LiveId" clId="{5D2741DB-1645-4FB0-B77F-E11CC60EB22B}" dt="2022-09-26T00:33:48.645" v="1795" actId="478"/>
          <ac:spMkLst>
            <pc:docMk/>
            <pc:sldMk cId="2190696085" sldId="821"/>
            <ac:spMk id="7" creationId="{7D395AB5-D8ED-6DF6-CA21-F9D751C24394}"/>
          </ac:spMkLst>
        </pc:spChg>
        <pc:picChg chg="add del mod">
          <ac:chgData name="伊健 杜" userId="e69aded81da48593" providerId="LiveId" clId="{5D2741DB-1645-4FB0-B77F-E11CC60EB22B}" dt="2022-09-26T00:34:57.281" v="1803" actId="478"/>
          <ac:picMkLst>
            <pc:docMk/>
            <pc:sldMk cId="2190696085" sldId="821"/>
            <ac:picMk id="3" creationId="{852591FA-147D-4917-A193-D969E4E1EDB2}"/>
          </ac:picMkLst>
        </pc:picChg>
        <pc:picChg chg="add mod">
          <ac:chgData name="伊健 杜" userId="e69aded81da48593" providerId="LiveId" clId="{5D2741DB-1645-4FB0-B77F-E11CC60EB22B}" dt="2022-09-26T00:35:36.416" v="1807" actId="1076"/>
          <ac:picMkLst>
            <pc:docMk/>
            <pc:sldMk cId="2190696085" sldId="821"/>
            <ac:picMk id="8" creationId="{17741D58-FFB4-08E2-4187-ACD93AAAE6D9}"/>
          </ac:picMkLst>
        </pc:picChg>
        <pc:picChg chg="del">
          <ac:chgData name="伊健 杜" userId="e69aded81da48593" providerId="LiveId" clId="{5D2741DB-1645-4FB0-B77F-E11CC60EB22B}" dt="2022-09-26T00:33:10.558" v="1727" actId="478"/>
          <ac:picMkLst>
            <pc:docMk/>
            <pc:sldMk cId="2190696085" sldId="821"/>
            <ac:picMk id="2060" creationId="{C0639E7A-1620-DBC2-7119-47B2A73B001C}"/>
          </ac:picMkLst>
        </pc:picChg>
        <pc:picChg chg="add del">
          <ac:chgData name="伊健 杜" userId="e69aded81da48593" providerId="LiveId" clId="{5D2741DB-1645-4FB0-B77F-E11CC60EB22B}" dt="2022-09-26T00:34:50.658" v="1799" actId="478"/>
          <ac:picMkLst>
            <pc:docMk/>
            <pc:sldMk cId="2190696085" sldId="821"/>
            <ac:picMk id="17410" creationId="{903315EE-DFF4-F4F8-63A3-FD9A7DA3A767}"/>
          </ac:picMkLst>
        </pc:picChg>
      </pc:sldChg>
      <pc:sldChg chg="addSp delSp modSp mod">
        <pc:chgData name="伊健 杜" userId="e69aded81da48593" providerId="LiveId" clId="{5D2741DB-1645-4FB0-B77F-E11CC60EB22B}" dt="2022-09-26T00:33:21.978" v="1734" actId="21"/>
        <pc:sldMkLst>
          <pc:docMk/>
          <pc:sldMk cId="2176989584" sldId="822"/>
        </pc:sldMkLst>
        <pc:spChg chg="mod">
          <ac:chgData name="伊健 杜" userId="e69aded81da48593" providerId="LiveId" clId="{5D2741DB-1645-4FB0-B77F-E11CC60EB22B}" dt="2022-09-26T00:32:27.672" v="1712" actId="20577"/>
          <ac:spMkLst>
            <pc:docMk/>
            <pc:sldMk cId="2176989584" sldId="822"/>
            <ac:spMk id="4" creationId="{E363CED6-C772-E637-29D9-299220E4E097}"/>
          </ac:spMkLst>
        </pc:spChg>
        <pc:spChg chg="mod">
          <ac:chgData name="伊健 杜" userId="e69aded81da48593" providerId="LiveId" clId="{5D2741DB-1645-4FB0-B77F-E11CC60EB22B}" dt="2022-09-26T00:32:34.067" v="1725"/>
          <ac:spMkLst>
            <pc:docMk/>
            <pc:sldMk cId="2176989584" sldId="822"/>
            <ac:spMk id="10" creationId="{845D9031-F691-3441-1F4B-D908463C20B4}"/>
          </ac:spMkLst>
        </pc:spChg>
        <pc:picChg chg="add del mod">
          <ac:chgData name="伊健 杜" userId="e69aded81da48593" providerId="LiveId" clId="{5D2741DB-1645-4FB0-B77F-E11CC60EB22B}" dt="2022-09-26T00:33:21.978" v="1734" actId="21"/>
          <ac:picMkLst>
            <pc:docMk/>
            <pc:sldMk cId="2176989584" sldId="822"/>
            <ac:picMk id="2" creationId="{81A5D8E5-963B-69B3-214E-ECF6D2EAE66F}"/>
          </ac:picMkLst>
        </pc:picChg>
      </pc:sldChg>
      <pc:sldChg chg="del">
        <pc:chgData name="伊健 杜" userId="e69aded81da48593" providerId="LiveId" clId="{5D2741DB-1645-4FB0-B77F-E11CC60EB22B}" dt="2022-09-26T00:37:10.937" v="1845" actId="47"/>
        <pc:sldMkLst>
          <pc:docMk/>
          <pc:sldMk cId="3279179803" sldId="823"/>
        </pc:sldMkLst>
      </pc:sldChg>
      <pc:sldChg chg="addSp delSp modSp mod">
        <pc:chgData name="伊健 杜" userId="e69aded81da48593" providerId="LiveId" clId="{5D2741DB-1645-4FB0-B77F-E11CC60EB22B}" dt="2022-09-26T11:53:54.497" v="4129" actId="478"/>
        <pc:sldMkLst>
          <pc:docMk/>
          <pc:sldMk cId="183826048" sldId="824"/>
        </pc:sldMkLst>
        <pc:picChg chg="del">
          <ac:chgData name="伊健 杜" userId="e69aded81da48593" providerId="LiveId" clId="{5D2741DB-1645-4FB0-B77F-E11CC60EB22B}" dt="2022-09-26T00:37:13.227" v="1846" actId="478"/>
          <ac:picMkLst>
            <pc:docMk/>
            <pc:sldMk cId="183826048" sldId="824"/>
            <ac:picMk id="6148" creationId="{01CE8684-256F-8911-4BB8-4E9B56D55E9C}"/>
          </ac:picMkLst>
        </pc:picChg>
        <pc:picChg chg="add mod">
          <ac:chgData name="伊健 杜" userId="e69aded81da48593" providerId="LiveId" clId="{5D2741DB-1645-4FB0-B77F-E11CC60EB22B}" dt="2022-09-26T00:37:17.745" v="1849" actId="1076"/>
          <ac:picMkLst>
            <pc:docMk/>
            <pc:sldMk cId="183826048" sldId="824"/>
            <ac:picMk id="18434" creationId="{73788730-D1AE-A66F-70A4-3BF343F7C605}"/>
          </ac:picMkLst>
        </pc:picChg>
        <pc:inkChg chg="add del">
          <ac:chgData name="伊健 杜" userId="e69aded81da48593" providerId="LiveId" clId="{5D2741DB-1645-4FB0-B77F-E11CC60EB22B}" dt="2022-09-26T11:53:54.497" v="4129" actId="478"/>
          <ac:inkMkLst>
            <pc:docMk/>
            <pc:sldMk cId="183826048" sldId="824"/>
            <ac:inkMk id="2" creationId="{E9F9C4C3-5FF5-A1BC-3541-20020F78D8E7}"/>
          </ac:inkMkLst>
        </pc:inkChg>
      </pc:sldChg>
      <pc:sldChg chg="del">
        <pc:chgData name="伊健 杜" userId="e69aded81da48593" providerId="LiveId" clId="{5D2741DB-1645-4FB0-B77F-E11CC60EB22B}" dt="2022-09-26T00:38:54.123" v="1854" actId="47"/>
        <pc:sldMkLst>
          <pc:docMk/>
          <pc:sldMk cId="3269181507" sldId="825"/>
        </pc:sldMkLst>
      </pc:sldChg>
      <pc:sldChg chg="delSp del">
        <pc:chgData name="伊健 杜" userId="e69aded81da48593" providerId="LiveId" clId="{5D2741DB-1645-4FB0-B77F-E11CC60EB22B}" dt="2022-09-26T00:37:26.567" v="1851" actId="47"/>
        <pc:sldMkLst>
          <pc:docMk/>
          <pc:sldMk cId="3786279071" sldId="826"/>
        </pc:sldMkLst>
        <pc:picChg chg="del">
          <ac:chgData name="伊健 杜" userId="e69aded81da48593" providerId="LiveId" clId="{5D2741DB-1645-4FB0-B77F-E11CC60EB22B}" dt="2022-09-26T00:33:03.902" v="1726" actId="21"/>
          <ac:picMkLst>
            <pc:docMk/>
            <pc:sldMk cId="3786279071" sldId="826"/>
            <ac:picMk id="8200" creationId="{49F0C1C8-3FAD-80F5-0721-9D674383719B}"/>
          </ac:picMkLst>
        </pc:pic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69328865" sldId="828"/>
        </pc:sldMkLst>
      </pc:sldChg>
      <pc:sldChg chg="addSp modSp mod">
        <pc:chgData name="伊健 杜" userId="e69aded81da48593" providerId="LiveId" clId="{5D2741DB-1645-4FB0-B77F-E11CC60EB22B}" dt="2022-09-26T06:48:58.336" v="4123"/>
        <pc:sldMkLst>
          <pc:docMk/>
          <pc:sldMk cId="1650180890" sldId="829"/>
        </pc:sldMkLst>
        <pc:spChg chg="add mod">
          <ac:chgData name="伊健 杜" userId="e69aded81da48593" providerId="LiveId" clId="{5D2741DB-1645-4FB0-B77F-E11CC60EB22B}" dt="2022-09-26T04:27:56.959" v="3706" actId="1076"/>
          <ac:spMkLst>
            <pc:docMk/>
            <pc:sldMk cId="1650180890" sldId="829"/>
            <ac:spMk id="3" creationId="{FE04FEF7-0C67-A182-E956-F38B52DAA6E2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650180890" sldId="829"/>
            <ac:spMk id="4" creationId="{E363CED6-C772-E637-29D9-299220E4E097}"/>
          </ac:spMkLst>
        </pc:spChg>
        <pc:picChg chg="add mod">
          <ac:chgData name="伊健 杜" userId="e69aded81da48593" providerId="LiveId" clId="{5D2741DB-1645-4FB0-B77F-E11CC60EB22B}" dt="2022-09-26T04:27:55.027" v="3705" actId="1076"/>
          <ac:picMkLst>
            <pc:docMk/>
            <pc:sldMk cId="1650180890" sldId="829"/>
            <ac:picMk id="2" creationId="{8AD64EE8-8BC4-9CF4-4E4F-4CFE47487475}"/>
          </ac:picMkLst>
        </pc:picChg>
        <pc:picChg chg="mod">
          <ac:chgData name="伊健 杜" userId="e69aded81da48593" providerId="LiveId" clId="{5D2741DB-1645-4FB0-B77F-E11CC60EB22B}" dt="2022-09-26T04:27:49.601" v="3703" actId="1076"/>
          <ac:picMkLst>
            <pc:docMk/>
            <pc:sldMk cId="1650180890" sldId="829"/>
            <ac:picMk id="15362" creationId="{2D657776-E061-3BC3-9B31-28C1E1C985E5}"/>
          </ac:picMkLst>
        </pc:picChg>
        <pc:picChg chg="mod">
          <ac:chgData name="伊健 杜" userId="e69aded81da48593" providerId="LiveId" clId="{5D2741DB-1645-4FB0-B77F-E11CC60EB22B}" dt="2022-09-26T04:27:45.862" v="3701" actId="1076"/>
          <ac:picMkLst>
            <pc:docMk/>
            <pc:sldMk cId="1650180890" sldId="829"/>
            <ac:picMk id="15364" creationId="{81779D5B-C8C6-892C-A698-49A48D5DB7D3}"/>
          </ac:picMkLst>
        </pc:picChg>
        <pc:inkChg chg="add">
          <ac:chgData name="伊健 杜" userId="e69aded81da48593" providerId="LiveId" clId="{5D2741DB-1645-4FB0-B77F-E11CC60EB22B}" dt="2022-09-26T06:48:58.336" v="4123"/>
          <ac:inkMkLst>
            <pc:docMk/>
            <pc:sldMk cId="1650180890" sldId="829"/>
            <ac:inkMk id="5" creationId="{627E27C7-6B50-2E27-0961-6D5E73EE70A0}"/>
          </ac:inkMkLst>
        </pc:ink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382185641" sldId="83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133214422" sldId="83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869584394" sldId="832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07363347" sldId="833"/>
        </pc:sldMkLst>
      </pc:sldChg>
      <pc:sldChg chg="addSp delSp">
        <pc:chgData name="伊健 杜" userId="e69aded81da48593" providerId="LiveId" clId="{5D2741DB-1645-4FB0-B77F-E11CC60EB22B}" dt="2022-09-26T00:42:36.594" v="1872"/>
        <pc:sldMkLst>
          <pc:docMk/>
          <pc:sldMk cId="2031445829" sldId="834"/>
        </pc:sldMkLst>
        <pc:picChg chg="del">
          <ac:chgData name="伊健 杜" userId="e69aded81da48593" providerId="LiveId" clId="{5D2741DB-1645-4FB0-B77F-E11CC60EB22B}" dt="2022-09-26T00:37:29.052" v="1852" actId="478"/>
          <ac:picMkLst>
            <pc:docMk/>
            <pc:sldMk cId="2031445829" sldId="834"/>
            <ac:picMk id="10244" creationId="{671BEE66-C025-0EC6-55EF-14C5083747C5}"/>
          </ac:picMkLst>
        </pc:picChg>
        <pc:picChg chg="add">
          <ac:chgData name="伊健 杜" userId="e69aded81da48593" providerId="LiveId" clId="{5D2741DB-1645-4FB0-B77F-E11CC60EB22B}" dt="2022-09-26T00:42:36.594" v="1872"/>
          <ac:picMkLst>
            <pc:docMk/>
            <pc:sldMk cId="2031445829" sldId="834"/>
            <ac:picMk id="21506" creationId="{F2B6D4A8-295B-E076-952E-23B5DDA6BA47}"/>
          </ac:picMkLst>
        </pc:pic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600691748" sldId="835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811563222" sldId="836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696666454" sldId="837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59478837" sldId="838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822598744" sldId="839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131974178" sldId="84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994074174" sldId="84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877360155" sldId="842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810848911" sldId="843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774760613" sldId="844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144394021" sldId="845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2650951" sldId="846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440417032" sldId="847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325330471" sldId="848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165629558" sldId="849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819205437" sldId="85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328267190" sldId="85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125041083" sldId="852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706251066" sldId="853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629150603" sldId="854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764065772" sldId="855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676313653" sldId="856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725107967" sldId="857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735137217" sldId="858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565953903" sldId="859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193687405" sldId="86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4098327070" sldId="86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074005033" sldId="863"/>
        </pc:sldMkLst>
      </pc:sldChg>
      <pc:sldChg chg="addSp delSp modSp mod">
        <pc:chgData name="伊健 杜" userId="e69aded81da48593" providerId="LiveId" clId="{5D2741DB-1645-4FB0-B77F-E11CC60EB22B}" dt="2022-09-26T01:11:04.826" v="2262" actId="1076"/>
        <pc:sldMkLst>
          <pc:docMk/>
          <pc:sldMk cId="1663287421" sldId="864"/>
        </pc:sldMkLst>
        <pc:spChg chg="del">
          <ac:chgData name="伊健 杜" userId="e69aded81da48593" providerId="LiveId" clId="{5D2741DB-1645-4FB0-B77F-E11CC60EB22B}" dt="2022-09-26T01:10:34.983" v="2241" actId="478"/>
          <ac:spMkLst>
            <pc:docMk/>
            <pc:sldMk cId="1663287421" sldId="864"/>
            <ac:spMk id="2" creationId="{8CF734C5-2CFA-D5E3-8EF6-B794A69AE6CA}"/>
          </ac:spMkLst>
        </pc:spChg>
        <pc:spChg chg="add mod">
          <ac:chgData name="伊健 杜" userId="e69aded81da48593" providerId="LiveId" clId="{5D2741DB-1645-4FB0-B77F-E11CC60EB22B}" dt="2022-09-26T01:11:04.826" v="2262" actId="1076"/>
          <ac:spMkLst>
            <pc:docMk/>
            <pc:sldMk cId="1663287421" sldId="864"/>
            <ac:spMk id="3" creationId="{9DD88B71-7DCA-3ED0-A192-00AB8FD6DC98}"/>
          </ac:spMkLst>
        </pc:sp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829198306" sldId="865"/>
        </pc:sldMkLst>
      </pc:sldChg>
      <pc:sldChg chg="addSp delSp modSp add mod ord modAnim">
        <pc:chgData name="伊健 杜" userId="e69aded81da48593" providerId="LiveId" clId="{5D2741DB-1645-4FB0-B77F-E11CC60EB22B}" dt="2022-09-26T04:25:42.948" v="3685"/>
        <pc:sldMkLst>
          <pc:docMk/>
          <pc:sldMk cId="504241213" sldId="866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504241213" sldId="866"/>
            <ac:spMk id="2" creationId="{10304424-DB4A-36E7-9E0D-D32A5DD0F26C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504241213" sldId="866"/>
            <ac:spMk id="4" creationId="{97F45E02-718C-7CD0-81B6-35CA61837FF8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504241213" sldId="866"/>
            <ac:spMk id="5" creationId="{5A348833-9AD5-F5DA-ED19-30B702BA8AC6}"/>
          </ac:spMkLst>
        </pc:spChg>
        <pc:spChg chg="del">
          <ac:chgData name="伊健 杜" userId="e69aded81da48593" providerId="LiveId" clId="{5D2741DB-1645-4FB0-B77F-E11CC60EB22B}" dt="2022-09-25T23:38:28.835" v="360" actId="478"/>
          <ac:spMkLst>
            <pc:docMk/>
            <pc:sldMk cId="504241213" sldId="866"/>
            <ac:spMk id="7" creationId="{E0595AAB-CE0B-72DB-6025-BA8D42A785BC}"/>
          </ac:spMkLst>
        </pc:spChg>
        <pc:spChg chg="del">
          <ac:chgData name="伊健 杜" userId="e69aded81da48593" providerId="LiveId" clId="{5D2741DB-1645-4FB0-B77F-E11CC60EB22B}" dt="2022-09-25T23:38:28.835" v="360" actId="478"/>
          <ac:spMkLst>
            <pc:docMk/>
            <pc:sldMk cId="504241213" sldId="866"/>
            <ac:spMk id="8" creationId="{0F6E1337-6530-6027-C8BF-8CDF39CA21B6}"/>
          </ac:spMkLst>
        </pc:spChg>
        <pc:spChg chg="del">
          <ac:chgData name="伊健 杜" userId="e69aded81da48593" providerId="LiveId" clId="{5D2741DB-1645-4FB0-B77F-E11CC60EB22B}" dt="2022-09-25T23:38:28.835" v="360" actId="478"/>
          <ac:spMkLst>
            <pc:docMk/>
            <pc:sldMk cId="504241213" sldId="866"/>
            <ac:spMk id="9" creationId="{551BACF1-AAE7-FCF0-2EBC-C9406D61FDB4}"/>
          </ac:spMkLst>
        </pc:spChg>
        <pc:spChg chg="add del mod">
          <ac:chgData name="伊健 杜" userId="e69aded81da48593" providerId="LiveId" clId="{5D2741DB-1645-4FB0-B77F-E11CC60EB22B}" dt="2022-09-25T23:40:53.747" v="403" actId="478"/>
          <ac:spMkLst>
            <pc:docMk/>
            <pc:sldMk cId="504241213" sldId="866"/>
            <ac:spMk id="10" creationId="{1BE5911D-9398-BA01-DE7A-4D5BFBD00F49}"/>
          </ac:spMkLst>
        </pc:spChg>
        <pc:spChg chg="add mod">
          <ac:chgData name="伊健 杜" userId="e69aded81da48593" providerId="LiveId" clId="{5D2741DB-1645-4FB0-B77F-E11CC60EB22B}" dt="2022-09-25T23:41:52.579" v="436" actId="1076"/>
          <ac:spMkLst>
            <pc:docMk/>
            <pc:sldMk cId="504241213" sldId="866"/>
            <ac:spMk id="11" creationId="{AADB4039-60ED-E8D4-74C6-0284D9B68558}"/>
          </ac:spMkLst>
        </pc:spChg>
        <pc:spChg chg="add mod">
          <ac:chgData name="伊健 杜" userId="e69aded81da48593" providerId="LiveId" clId="{5D2741DB-1645-4FB0-B77F-E11CC60EB22B}" dt="2022-09-25T23:42:07.395" v="440" actId="1076"/>
          <ac:spMkLst>
            <pc:docMk/>
            <pc:sldMk cId="504241213" sldId="866"/>
            <ac:spMk id="12" creationId="{35B2F52E-3F66-4240-0214-DB018FAFF619}"/>
          </ac:spMkLst>
        </pc:spChg>
        <pc:picChg chg="del">
          <ac:chgData name="伊健 杜" userId="e69aded81da48593" providerId="LiveId" clId="{5D2741DB-1645-4FB0-B77F-E11CC60EB22B}" dt="2022-09-25T23:38:28.835" v="360" actId="478"/>
          <ac:picMkLst>
            <pc:docMk/>
            <pc:sldMk cId="504241213" sldId="866"/>
            <ac:picMk id="3" creationId="{8B0F126F-E562-26C1-B87F-C431F297E9FD}"/>
          </ac:picMkLst>
        </pc:picChg>
        <pc:picChg chg="del">
          <ac:chgData name="伊健 杜" userId="e69aded81da48593" providerId="LiveId" clId="{5D2741DB-1645-4FB0-B77F-E11CC60EB22B}" dt="2022-09-25T23:38:28.835" v="360" actId="478"/>
          <ac:picMkLst>
            <pc:docMk/>
            <pc:sldMk cId="504241213" sldId="866"/>
            <ac:picMk id="6" creationId="{0732A64A-685C-3E65-FA8C-FD3683117535}"/>
          </ac:picMkLst>
        </pc:picChg>
        <pc:picChg chg="del">
          <ac:chgData name="伊健 杜" userId="e69aded81da48593" providerId="LiveId" clId="{5D2741DB-1645-4FB0-B77F-E11CC60EB22B}" dt="2022-09-25T23:38:28.835" v="360" actId="478"/>
          <ac:picMkLst>
            <pc:docMk/>
            <pc:sldMk cId="504241213" sldId="866"/>
            <ac:picMk id="1028" creationId="{0327AB1C-AC49-ADED-21B9-446068B89B53}"/>
          </ac:picMkLst>
        </pc:picChg>
        <pc:picChg chg="add mod">
          <ac:chgData name="伊健 杜" userId="e69aded81da48593" providerId="LiveId" clId="{5D2741DB-1645-4FB0-B77F-E11CC60EB22B}" dt="2022-09-25T23:38:57.747" v="363" actId="1076"/>
          <ac:picMkLst>
            <pc:docMk/>
            <pc:sldMk cId="504241213" sldId="866"/>
            <ac:picMk id="3074" creationId="{BA12B57A-8EE3-1127-058C-C28C8BF03EC1}"/>
          </ac:picMkLst>
        </pc:picChg>
        <pc:picChg chg="add mod">
          <ac:chgData name="伊健 杜" userId="e69aded81da48593" providerId="LiveId" clId="{5D2741DB-1645-4FB0-B77F-E11CC60EB22B}" dt="2022-09-25T23:40:59.266" v="406" actId="1076"/>
          <ac:picMkLst>
            <pc:docMk/>
            <pc:sldMk cId="504241213" sldId="866"/>
            <ac:picMk id="3076" creationId="{AE0CF8AE-6E3D-0863-A6B2-2BC9E7524649}"/>
          </ac:picMkLst>
        </pc:picChg>
      </pc:sldChg>
      <pc:sldChg chg="addSp delSp modSp add mod ord modAnim">
        <pc:chgData name="伊健 杜" userId="e69aded81da48593" providerId="LiveId" clId="{5D2741DB-1645-4FB0-B77F-E11CC60EB22B}" dt="2022-09-26T04:25:42.948" v="3685"/>
        <pc:sldMkLst>
          <pc:docMk/>
          <pc:sldMk cId="638019152" sldId="867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638019152" sldId="867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638019152" sldId="867"/>
            <ac:spMk id="5" creationId="{5A348833-9AD5-F5DA-ED19-30B702BA8AC6}"/>
          </ac:spMkLst>
        </pc:spChg>
        <pc:spChg chg="mod">
          <ac:chgData name="伊健 杜" userId="e69aded81da48593" providerId="LiveId" clId="{5D2741DB-1645-4FB0-B77F-E11CC60EB22B}" dt="2022-09-25T23:35:49.976" v="295" actId="14100"/>
          <ac:spMkLst>
            <pc:docMk/>
            <pc:sldMk cId="638019152" sldId="867"/>
            <ac:spMk id="7" creationId="{E0595AAB-CE0B-72DB-6025-BA8D42A785BC}"/>
          </ac:spMkLst>
        </pc:spChg>
        <pc:spChg chg="mod">
          <ac:chgData name="伊健 杜" userId="e69aded81da48593" providerId="LiveId" clId="{5D2741DB-1645-4FB0-B77F-E11CC60EB22B}" dt="2022-09-25T23:37:28.290" v="316"/>
          <ac:spMkLst>
            <pc:docMk/>
            <pc:sldMk cId="638019152" sldId="867"/>
            <ac:spMk id="8" creationId="{0F6E1337-6530-6027-C8BF-8CDF39CA21B6}"/>
          </ac:spMkLst>
        </pc:spChg>
        <pc:spChg chg="add del mod">
          <ac:chgData name="伊健 杜" userId="e69aded81da48593" providerId="LiveId" clId="{5D2741DB-1645-4FB0-B77F-E11CC60EB22B}" dt="2022-09-25T23:37:42.144" v="331" actId="1076"/>
          <ac:spMkLst>
            <pc:docMk/>
            <pc:sldMk cId="638019152" sldId="867"/>
            <ac:spMk id="9" creationId="{551BACF1-AAE7-FCF0-2EBC-C9406D61FDB4}"/>
          </ac:spMkLst>
        </pc:spChg>
        <pc:picChg chg="del">
          <ac:chgData name="伊健 杜" userId="e69aded81da48593" providerId="LiveId" clId="{5D2741DB-1645-4FB0-B77F-E11CC60EB22B}" dt="2022-09-25T23:33:19.509" v="265" actId="478"/>
          <ac:picMkLst>
            <pc:docMk/>
            <pc:sldMk cId="638019152" sldId="867"/>
            <ac:picMk id="3" creationId="{8B0F126F-E562-26C1-B87F-C431F297E9FD}"/>
          </ac:picMkLst>
        </pc:picChg>
        <pc:picChg chg="add del">
          <ac:chgData name="伊健 杜" userId="e69aded81da48593" providerId="LiveId" clId="{5D2741DB-1645-4FB0-B77F-E11CC60EB22B}" dt="2022-09-25T23:33:18.156" v="263" actId="478"/>
          <ac:picMkLst>
            <pc:docMk/>
            <pc:sldMk cId="638019152" sldId="867"/>
            <ac:picMk id="6" creationId="{0732A64A-685C-3E65-FA8C-FD3683117535}"/>
          </ac:picMkLst>
        </pc:picChg>
        <pc:picChg chg="del">
          <ac:chgData name="伊健 杜" userId="e69aded81da48593" providerId="LiveId" clId="{5D2741DB-1645-4FB0-B77F-E11CC60EB22B}" dt="2022-09-25T23:33:18.688" v="264" actId="478"/>
          <ac:picMkLst>
            <pc:docMk/>
            <pc:sldMk cId="638019152" sldId="867"/>
            <ac:picMk id="1028" creationId="{0327AB1C-AC49-ADED-21B9-446068B89B53}"/>
          </ac:picMkLst>
        </pc:picChg>
        <pc:picChg chg="add mod">
          <ac:chgData name="伊健 杜" userId="e69aded81da48593" providerId="LiveId" clId="{5D2741DB-1645-4FB0-B77F-E11CC60EB22B}" dt="2022-09-25T23:35:43.618" v="292" actId="1076"/>
          <ac:picMkLst>
            <pc:docMk/>
            <pc:sldMk cId="638019152" sldId="867"/>
            <ac:picMk id="2050" creationId="{0AE38B2D-BFFD-06A3-1F87-D5DB5B381930}"/>
          </ac:picMkLst>
        </pc:picChg>
        <pc:picChg chg="add mod">
          <ac:chgData name="伊健 杜" userId="e69aded81da48593" providerId="LiveId" clId="{5D2741DB-1645-4FB0-B77F-E11CC60EB22B}" dt="2022-09-25T23:37:30.479" v="317" actId="1076"/>
          <ac:picMkLst>
            <pc:docMk/>
            <pc:sldMk cId="638019152" sldId="867"/>
            <ac:picMk id="2052" creationId="{16B7D9D8-D38D-393E-14AC-2990DD5C14EB}"/>
          </ac:picMkLst>
        </pc:picChg>
        <pc:picChg chg="add mod">
          <ac:chgData name="伊健 杜" userId="e69aded81da48593" providerId="LiveId" clId="{5D2741DB-1645-4FB0-B77F-E11CC60EB22B}" dt="2022-09-25T23:37:17.401" v="306" actId="167"/>
          <ac:picMkLst>
            <pc:docMk/>
            <pc:sldMk cId="638019152" sldId="867"/>
            <ac:picMk id="2054" creationId="{412A4AB0-9BAC-1D92-F392-7FE5D995BA82}"/>
          </ac:picMkLst>
        </pc:picChg>
      </pc:sldChg>
      <pc:sldChg chg="modSp add del">
        <pc:chgData name="伊健 杜" userId="e69aded81da48593" providerId="LiveId" clId="{5D2741DB-1645-4FB0-B77F-E11CC60EB22B}" dt="2022-09-25T23:42:52.567" v="445" actId="47"/>
        <pc:sldMkLst>
          <pc:docMk/>
          <pc:sldMk cId="3939781986" sldId="868"/>
        </pc:sldMkLst>
        <pc:picChg chg="mod">
          <ac:chgData name="伊健 杜" userId="e69aded81da48593" providerId="LiveId" clId="{5D2741DB-1645-4FB0-B77F-E11CC60EB22B}" dt="2022-09-25T23:42:43.899" v="443" actId="1076"/>
          <ac:picMkLst>
            <pc:docMk/>
            <pc:sldMk cId="3939781986" sldId="868"/>
            <ac:picMk id="2050" creationId="{0AE38B2D-BFFD-06A3-1F87-D5DB5B381930}"/>
          </ac:picMkLst>
        </pc:picChg>
      </pc:sldChg>
      <pc:sldChg chg="addSp delSp modSp add mod modAnim">
        <pc:chgData name="伊健 杜" userId="e69aded81da48593" providerId="LiveId" clId="{5D2741DB-1645-4FB0-B77F-E11CC60EB22B}" dt="2022-09-26T04:25:42.948" v="3685"/>
        <pc:sldMkLst>
          <pc:docMk/>
          <pc:sldMk cId="4036710435" sldId="86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4036710435" sldId="869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4036710435" sldId="869"/>
            <ac:spMk id="4" creationId="{97F45E02-718C-7CD0-81B6-35CA61837FF8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4036710435" sldId="869"/>
            <ac:spMk id="5" creationId="{5A348833-9AD5-F5DA-ED19-30B702BA8AC6}"/>
          </ac:spMkLst>
        </pc:spChg>
        <pc:spChg chg="del mod">
          <ac:chgData name="伊健 杜" userId="e69aded81da48593" providerId="LiveId" clId="{5D2741DB-1645-4FB0-B77F-E11CC60EB22B}" dt="2022-09-25T23:43:22.683" v="457" actId="478"/>
          <ac:spMkLst>
            <pc:docMk/>
            <pc:sldMk cId="4036710435" sldId="869"/>
            <ac:spMk id="11" creationId="{AADB4039-60ED-E8D4-74C6-0284D9B68558}"/>
          </ac:spMkLst>
        </pc:spChg>
        <pc:spChg chg="del">
          <ac:chgData name="伊健 杜" userId="e69aded81da48593" providerId="LiveId" clId="{5D2741DB-1645-4FB0-B77F-E11CC60EB22B}" dt="2022-09-25T23:43:20.881" v="455" actId="478"/>
          <ac:spMkLst>
            <pc:docMk/>
            <pc:sldMk cId="4036710435" sldId="869"/>
            <ac:spMk id="12" creationId="{35B2F52E-3F66-4240-0214-DB018FAFF619}"/>
          </ac:spMkLst>
        </pc:spChg>
        <pc:picChg chg="del">
          <ac:chgData name="伊健 杜" userId="e69aded81da48593" providerId="LiveId" clId="{5D2741DB-1645-4FB0-B77F-E11CC60EB22B}" dt="2022-09-25T23:45:18.013" v="506" actId="478"/>
          <ac:picMkLst>
            <pc:docMk/>
            <pc:sldMk cId="4036710435" sldId="869"/>
            <ac:picMk id="3074" creationId="{BA12B57A-8EE3-1127-058C-C28C8BF03EC1}"/>
          </ac:picMkLst>
        </pc:picChg>
        <pc:picChg chg="del">
          <ac:chgData name="伊健 杜" userId="e69aded81da48593" providerId="LiveId" clId="{5D2741DB-1645-4FB0-B77F-E11CC60EB22B}" dt="2022-09-25T23:43:39.445" v="484" actId="478"/>
          <ac:picMkLst>
            <pc:docMk/>
            <pc:sldMk cId="4036710435" sldId="869"/>
            <ac:picMk id="3076" creationId="{AE0CF8AE-6E3D-0863-A6B2-2BC9E7524649}"/>
          </ac:picMkLst>
        </pc:picChg>
        <pc:picChg chg="add mod">
          <ac:chgData name="伊健 杜" userId="e69aded81da48593" providerId="LiveId" clId="{5D2741DB-1645-4FB0-B77F-E11CC60EB22B}" dt="2022-09-25T23:46:07.305" v="515" actId="1076"/>
          <ac:picMkLst>
            <pc:docMk/>
            <pc:sldMk cId="4036710435" sldId="869"/>
            <ac:picMk id="4098" creationId="{63B17DAC-C8E9-0F68-A8DA-77CB4AEA7F3A}"/>
          </ac:picMkLst>
        </pc:picChg>
        <pc:picChg chg="add mod">
          <ac:chgData name="伊健 杜" userId="e69aded81da48593" providerId="LiveId" clId="{5D2741DB-1645-4FB0-B77F-E11CC60EB22B}" dt="2022-09-25T23:46:03.291" v="512" actId="1076"/>
          <ac:picMkLst>
            <pc:docMk/>
            <pc:sldMk cId="4036710435" sldId="869"/>
            <ac:picMk id="4100" creationId="{7AFA11B9-6FD7-8C81-D987-6291F2B911D0}"/>
          </ac:picMkLst>
        </pc:picChg>
      </pc:sldChg>
      <pc:sldChg chg="delSp modSp new mod">
        <pc:chgData name="伊健 杜" userId="e69aded81da48593" providerId="LiveId" clId="{5D2741DB-1645-4FB0-B77F-E11CC60EB22B}" dt="2022-09-26T04:25:42.948" v="3685"/>
        <pc:sldMkLst>
          <pc:docMk/>
          <pc:sldMk cId="2971982792" sldId="87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971982792" sldId="870"/>
            <ac:spMk id="2" creationId="{A1D829EC-4A54-D73F-3499-2512C6245553}"/>
          </ac:spMkLst>
        </pc:spChg>
        <pc:spChg chg="del">
          <ac:chgData name="伊健 杜" userId="e69aded81da48593" providerId="LiveId" clId="{5D2741DB-1645-4FB0-B77F-E11CC60EB22B}" dt="2022-09-25T23:46:29.093" v="517" actId="478"/>
          <ac:spMkLst>
            <pc:docMk/>
            <pc:sldMk cId="2971982792" sldId="870"/>
            <ac:spMk id="3" creationId="{707F1D95-6DA5-BC69-E794-10CE8C93FD12}"/>
          </ac:spMkLst>
        </pc:spChg>
      </pc:sldChg>
      <pc:sldChg chg="addSp delSp modSp add mod delAnim">
        <pc:chgData name="伊健 杜" userId="e69aded81da48593" providerId="LiveId" clId="{5D2741DB-1645-4FB0-B77F-E11CC60EB22B}" dt="2022-09-26T04:25:42.948" v="3685"/>
        <pc:sldMkLst>
          <pc:docMk/>
          <pc:sldMk cId="3490403959" sldId="871"/>
        </pc:sldMkLst>
        <pc:spChg chg="del">
          <ac:chgData name="伊健 杜" userId="e69aded81da48593" providerId="LiveId" clId="{5D2741DB-1645-4FB0-B77F-E11CC60EB22B}" dt="2022-09-25T23:53:03.752" v="846" actId="478"/>
          <ac:spMkLst>
            <pc:docMk/>
            <pc:sldMk cId="3490403959" sldId="871"/>
            <ac:spMk id="3" creationId="{D33441E0-9299-46E0-8063-F85522D42FD6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3490403959" sldId="871"/>
            <ac:spMk id="6" creationId="{1D194980-8631-2FB3-C602-42047A7B89B0}"/>
          </ac:spMkLst>
        </pc:spChg>
        <pc:picChg chg="del">
          <ac:chgData name="伊健 杜" userId="e69aded81da48593" providerId="LiveId" clId="{5D2741DB-1645-4FB0-B77F-E11CC60EB22B}" dt="2022-09-25T23:58:39.252" v="921" actId="478"/>
          <ac:picMkLst>
            <pc:docMk/>
            <pc:sldMk cId="3490403959" sldId="871"/>
            <ac:picMk id="5122" creationId="{04C5E316-7C65-35D9-0E1F-19EDCB9FE46F}"/>
          </ac:picMkLst>
        </pc:picChg>
        <pc:picChg chg="del">
          <ac:chgData name="伊健 杜" userId="e69aded81da48593" providerId="LiveId" clId="{5D2741DB-1645-4FB0-B77F-E11CC60EB22B}" dt="2022-09-25T23:58:39.252" v="921" actId="478"/>
          <ac:picMkLst>
            <pc:docMk/>
            <pc:sldMk cId="3490403959" sldId="871"/>
            <ac:picMk id="5124" creationId="{EA635ED9-D941-E99E-DAEF-E03BC1DAB1BC}"/>
          </ac:picMkLst>
        </pc:picChg>
        <pc:picChg chg="add mod">
          <ac:chgData name="伊健 杜" userId="e69aded81da48593" providerId="LiveId" clId="{5D2741DB-1645-4FB0-B77F-E11CC60EB22B}" dt="2022-09-25T23:59:30.886" v="924" actId="1076"/>
          <ac:picMkLst>
            <pc:docMk/>
            <pc:sldMk cId="3490403959" sldId="871"/>
            <ac:picMk id="7170" creationId="{12FEB889-4C6D-1DE4-05B0-F5BB818C7FD6}"/>
          </ac:picMkLst>
        </pc:picChg>
      </pc:sldChg>
      <pc:sldChg chg="addSp delSp modSp add mod ord delAnim">
        <pc:chgData name="伊健 杜" userId="e69aded81da48593" providerId="LiveId" clId="{5D2741DB-1645-4FB0-B77F-E11CC60EB22B}" dt="2022-09-26T04:25:42.948" v="3685"/>
        <pc:sldMkLst>
          <pc:docMk/>
          <pc:sldMk cId="2502880533" sldId="872"/>
        </pc:sldMkLst>
        <pc:spChg chg="del">
          <ac:chgData name="伊健 杜" userId="e69aded81da48593" providerId="LiveId" clId="{5D2741DB-1645-4FB0-B77F-E11CC60EB22B}" dt="2022-09-25T23:53:05.940" v="847" actId="478"/>
          <ac:spMkLst>
            <pc:docMk/>
            <pc:sldMk cId="2502880533" sldId="872"/>
            <ac:spMk id="3" creationId="{D33441E0-9299-46E0-8063-F85522D42FD6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2502880533" sldId="872"/>
            <ac:spMk id="6" creationId="{1D194980-8631-2FB3-C602-42047A7B89B0}"/>
          </ac:spMkLst>
        </pc:spChg>
        <pc:picChg chg="add mod">
          <ac:chgData name="伊健 杜" userId="e69aded81da48593" providerId="LiveId" clId="{5D2741DB-1645-4FB0-B77F-E11CC60EB22B}" dt="2022-09-25T23:53:26.516" v="852" actId="1076"/>
          <ac:picMkLst>
            <pc:docMk/>
            <pc:sldMk cId="2502880533" sldId="872"/>
            <ac:picMk id="4" creationId="{51B0FA52-AB38-6CFB-3FEC-239707F1921D}"/>
          </ac:picMkLst>
        </pc:picChg>
        <pc:picChg chg="del mod">
          <ac:chgData name="伊健 杜" userId="e69aded81da48593" providerId="LiveId" clId="{5D2741DB-1645-4FB0-B77F-E11CC60EB22B}" dt="2022-09-25T23:53:07.355" v="850" actId="478"/>
          <ac:picMkLst>
            <pc:docMk/>
            <pc:sldMk cId="2502880533" sldId="872"/>
            <ac:picMk id="5122" creationId="{04C5E316-7C65-35D9-0E1F-19EDCB9FE46F}"/>
          </ac:picMkLst>
        </pc:picChg>
        <pc:picChg chg="del">
          <ac:chgData name="伊健 杜" userId="e69aded81da48593" providerId="LiveId" clId="{5D2741DB-1645-4FB0-B77F-E11CC60EB22B}" dt="2022-09-25T23:53:06.560" v="848" actId="478"/>
          <ac:picMkLst>
            <pc:docMk/>
            <pc:sldMk cId="2502880533" sldId="872"/>
            <ac:picMk id="5124" creationId="{EA635ED9-D941-E99E-DAEF-E03BC1DAB1BC}"/>
          </ac:picMkLst>
        </pc:picChg>
      </pc:sldChg>
      <pc:sldChg chg="addSp delSp new mod">
        <pc:chgData name="伊健 杜" userId="e69aded81da48593" providerId="LiveId" clId="{5D2741DB-1645-4FB0-B77F-E11CC60EB22B}" dt="2022-09-26T11:53:46.885" v="4126" actId="478"/>
        <pc:sldMkLst>
          <pc:docMk/>
          <pc:sldMk cId="1733745167" sldId="873"/>
        </pc:sldMkLst>
        <pc:spChg chg="del">
          <ac:chgData name="伊健 杜" userId="e69aded81da48593" providerId="LiveId" clId="{5D2741DB-1645-4FB0-B77F-E11CC60EB22B}" dt="2022-09-26T00:00:19.500" v="978" actId="478"/>
          <ac:spMkLst>
            <pc:docMk/>
            <pc:sldMk cId="1733745167" sldId="873"/>
            <ac:spMk id="2" creationId="{30177539-3B88-67C9-72DD-49C84F0D26A4}"/>
          </ac:spMkLst>
        </pc:spChg>
        <pc:spChg chg="del">
          <ac:chgData name="伊健 杜" userId="e69aded81da48593" providerId="LiveId" clId="{5D2741DB-1645-4FB0-B77F-E11CC60EB22B}" dt="2022-09-26T00:00:19.500" v="978" actId="478"/>
          <ac:spMkLst>
            <pc:docMk/>
            <pc:sldMk cId="1733745167" sldId="873"/>
            <ac:spMk id="3" creationId="{53143549-47E0-D8D8-A9C4-4C0499A4D236}"/>
          </ac:spMkLst>
        </pc:spChg>
        <pc:picChg chg="add">
          <ac:chgData name="伊健 杜" userId="e69aded81da48593" providerId="LiveId" clId="{5D2741DB-1645-4FB0-B77F-E11CC60EB22B}" dt="2022-09-26T00:01:03.838" v="979"/>
          <ac:picMkLst>
            <pc:docMk/>
            <pc:sldMk cId="1733745167" sldId="873"/>
            <ac:picMk id="8194" creationId="{688F9B87-DCCB-A733-3352-CA3FB487AA63}"/>
          </ac:picMkLst>
        </pc:picChg>
        <pc:inkChg chg="add del">
          <ac:chgData name="伊健 杜" userId="e69aded81da48593" providerId="LiveId" clId="{5D2741DB-1645-4FB0-B77F-E11CC60EB22B}" dt="2022-09-26T11:53:46.885" v="4126" actId="478"/>
          <ac:inkMkLst>
            <pc:docMk/>
            <pc:sldMk cId="1733745167" sldId="873"/>
            <ac:inkMk id="2" creationId="{A89535C9-42D0-2A65-03DC-948254DB9E72}"/>
          </ac:inkMkLst>
        </pc:inkChg>
      </pc:sldChg>
      <pc:sldChg chg="addSp delSp modSp new mod">
        <pc:chgData name="伊健 杜" userId="e69aded81da48593" providerId="LiveId" clId="{5D2741DB-1645-4FB0-B77F-E11CC60EB22B}" dt="2022-09-26T00:03:40.396" v="1027" actId="1076"/>
        <pc:sldMkLst>
          <pc:docMk/>
          <pc:sldMk cId="3199406381" sldId="874"/>
        </pc:sldMkLst>
        <pc:spChg chg="del">
          <ac:chgData name="伊健 杜" userId="e69aded81da48593" providerId="LiveId" clId="{5D2741DB-1645-4FB0-B77F-E11CC60EB22B}" dt="2022-09-26T00:01:11.676" v="981" actId="478"/>
          <ac:spMkLst>
            <pc:docMk/>
            <pc:sldMk cId="3199406381" sldId="874"/>
            <ac:spMk id="2" creationId="{10C5714C-B4CF-30A8-63B9-8F151322AF7F}"/>
          </ac:spMkLst>
        </pc:spChg>
        <pc:spChg chg="del">
          <ac:chgData name="伊健 杜" userId="e69aded81da48593" providerId="LiveId" clId="{5D2741DB-1645-4FB0-B77F-E11CC60EB22B}" dt="2022-09-26T00:01:11.676" v="981" actId="478"/>
          <ac:spMkLst>
            <pc:docMk/>
            <pc:sldMk cId="3199406381" sldId="874"/>
            <ac:spMk id="3" creationId="{03BAC518-BE31-F67F-C6E2-3EDFEF243B88}"/>
          </ac:spMkLst>
        </pc:spChg>
        <pc:spChg chg="add mod">
          <ac:chgData name="伊健 杜" userId="e69aded81da48593" providerId="LiveId" clId="{5D2741DB-1645-4FB0-B77F-E11CC60EB22B}" dt="2022-09-26T00:03:15.766" v="1009" actId="20577"/>
          <ac:spMkLst>
            <pc:docMk/>
            <pc:sldMk cId="3199406381" sldId="874"/>
            <ac:spMk id="4" creationId="{F7334700-444E-1D80-2655-A9665353E4D9}"/>
          </ac:spMkLst>
        </pc:spChg>
        <pc:spChg chg="add mod">
          <ac:chgData name="伊健 杜" userId="e69aded81da48593" providerId="LiveId" clId="{5D2741DB-1645-4FB0-B77F-E11CC60EB22B}" dt="2022-09-26T00:03:23.777" v="1021" actId="1076"/>
          <ac:spMkLst>
            <pc:docMk/>
            <pc:sldMk cId="3199406381" sldId="874"/>
            <ac:spMk id="5" creationId="{4ED6931C-0C57-63AE-88E9-47A4FED4DD60}"/>
          </ac:spMkLst>
        </pc:spChg>
        <pc:spChg chg="add mod">
          <ac:chgData name="伊健 杜" userId="e69aded81da48593" providerId="LiveId" clId="{5D2741DB-1645-4FB0-B77F-E11CC60EB22B}" dt="2022-09-26T00:03:40.396" v="1027" actId="1076"/>
          <ac:spMkLst>
            <pc:docMk/>
            <pc:sldMk cId="3199406381" sldId="874"/>
            <ac:spMk id="6" creationId="{8AF35636-AC6E-02F9-9314-6688B20E3C0A}"/>
          </ac:spMkLst>
        </pc:spChg>
        <pc:spChg chg="add del">
          <ac:chgData name="伊健 杜" userId="e69aded81da48593" providerId="LiveId" clId="{5D2741DB-1645-4FB0-B77F-E11CC60EB22B}" dt="2022-09-26T00:03:35.667" v="1024"/>
          <ac:spMkLst>
            <pc:docMk/>
            <pc:sldMk cId="3199406381" sldId="874"/>
            <ac:spMk id="7" creationId="{19ED413F-B9E1-437C-E4BD-B4C36E933A43}"/>
          </ac:spMkLst>
        </pc:spChg>
        <pc:picChg chg="add mod">
          <ac:chgData name="伊健 杜" userId="e69aded81da48593" providerId="LiveId" clId="{5D2741DB-1645-4FB0-B77F-E11CC60EB22B}" dt="2022-09-26T00:03:03.926" v="992" actId="1076"/>
          <ac:picMkLst>
            <pc:docMk/>
            <pc:sldMk cId="3199406381" sldId="874"/>
            <ac:picMk id="9218" creationId="{128A4710-CEF9-3DD4-4A1A-482A49433C24}"/>
          </ac:picMkLst>
        </pc:picChg>
        <pc:picChg chg="add mod">
          <ac:chgData name="伊健 杜" userId="e69aded81da48593" providerId="LiveId" clId="{5D2741DB-1645-4FB0-B77F-E11CC60EB22B}" dt="2022-09-26T00:03:02.677" v="991" actId="1076"/>
          <ac:picMkLst>
            <pc:docMk/>
            <pc:sldMk cId="3199406381" sldId="874"/>
            <ac:picMk id="9220" creationId="{D3C02A26-8E67-023C-6E0B-CC8526EF8AEB}"/>
          </ac:picMkLst>
        </pc:picChg>
      </pc:sldChg>
      <pc:sldChg chg="addSp delSp modSp new mod modAnim">
        <pc:chgData name="伊健 杜" userId="e69aded81da48593" providerId="LiveId" clId="{5D2741DB-1645-4FB0-B77F-E11CC60EB22B}" dt="2022-09-26T04:25:42.948" v="3685"/>
        <pc:sldMkLst>
          <pc:docMk/>
          <pc:sldMk cId="3307004182" sldId="875"/>
        </pc:sldMkLst>
        <pc:spChg chg="del">
          <ac:chgData name="伊健 杜" userId="e69aded81da48593" providerId="LiveId" clId="{5D2741DB-1645-4FB0-B77F-E11CC60EB22B}" dt="2022-09-26T00:03:49.547" v="1029" actId="478"/>
          <ac:spMkLst>
            <pc:docMk/>
            <pc:sldMk cId="3307004182" sldId="875"/>
            <ac:spMk id="2" creationId="{C5E84DFA-1353-825C-9146-4EFAFBBB0BDF}"/>
          </ac:spMkLst>
        </pc:spChg>
        <pc:spChg chg="del">
          <ac:chgData name="伊健 杜" userId="e69aded81da48593" providerId="LiveId" clId="{5D2741DB-1645-4FB0-B77F-E11CC60EB22B}" dt="2022-09-26T00:03:49.547" v="1029" actId="478"/>
          <ac:spMkLst>
            <pc:docMk/>
            <pc:sldMk cId="3307004182" sldId="875"/>
            <ac:spMk id="3" creationId="{220746B0-BB0A-6CEE-DE9A-E2B2E764E7FD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3307004182" sldId="875"/>
            <ac:spMk id="4" creationId="{3B21D613-25D9-E869-0A45-FF18FBB525D9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3307004182" sldId="875"/>
            <ac:spMk id="5" creationId="{1A8D1541-ABD2-A52F-B3E3-4175AC7BD524}"/>
          </ac:spMkLst>
        </pc:spChg>
      </pc:sldChg>
      <pc:sldChg chg="addSp delSp modSp add mod delAnim">
        <pc:chgData name="伊健 杜" userId="e69aded81da48593" providerId="LiveId" clId="{5D2741DB-1645-4FB0-B77F-E11CC60EB22B}" dt="2022-09-26T00:16:12.815" v="1514"/>
        <pc:sldMkLst>
          <pc:docMk/>
          <pc:sldMk cId="1232775513" sldId="876"/>
        </pc:sldMkLst>
        <pc:spChg chg="del mod">
          <ac:chgData name="伊健 杜" userId="e69aded81da48593" providerId="LiveId" clId="{5D2741DB-1645-4FB0-B77F-E11CC60EB22B}" dt="2022-09-26T00:16:10.046" v="1512" actId="478"/>
          <ac:spMkLst>
            <pc:docMk/>
            <pc:sldMk cId="1232775513" sldId="876"/>
            <ac:spMk id="2" creationId="{10304424-DB4A-36E7-9E0D-D32A5DD0F26C}"/>
          </ac:spMkLst>
        </pc:spChg>
        <pc:spChg chg="del mod">
          <ac:chgData name="伊健 杜" userId="e69aded81da48593" providerId="LiveId" clId="{5D2741DB-1645-4FB0-B77F-E11CC60EB22B}" dt="2022-09-26T00:16:10.046" v="1512" actId="478"/>
          <ac:spMkLst>
            <pc:docMk/>
            <pc:sldMk cId="1232775513" sldId="876"/>
            <ac:spMk id="3" creationId="{EF7CD7CF-FEA5-0F01-A6FE-BA7585F05D2A}"/>
          </ac:spMkLst>
        </pc:spChg>
        <pc:spChg chg="mod">
          <ac:chgData name="伊健 杜" userId="e69aded81da48593" providerId="LiveId" clId="{5D2741DB-1645-4FB0-B77F-E11CC60EB22B}" dt="2022-09-26T00:08:08.763" v="1171"/>
          <ac:spMkLst>
            <pc:docMk/>
            <pc:sldMk cId="1232775513" sldId="876"/>
            <ac:spMk id="4" creationId="{4C61F725-5E67-E5B3-A6FC-8EBD0B3845B1}"/>
          </ac:spMkLst>
        </pc:spChg>
        <pc:spChg chg="add del mod">
          <ac:chgData name="伊健 杜" userId="e69aded81da48593" providerId="LiveId" clId="{5D2741DB-1645-4FB0-B77F-E11CC60EB22B}" dt="2022-09-26T00:16:12.538" v="1513" actId="478"/>
          <ac:spMkLst>
            <pc:docMk/>
            <pc:sldMk cId="1232775513" sldId="876"/>
            <ac:spMk id="7" creationId="{6F7494F6-17EA-8357-C64A-AC78B3E6C3A5}"/>
          </ac:spMkLst>
        </pc:spChg>
        <pc:spChg chg="add mod">
          <ac:chgData name="伊健 杜" userId="e69aded81da48593" providerId="LiveId" clId="{5D2741DB-1645-4FB0-B77F-E11CC60EB22B}" dt="2022-09-26T00:16:12.815" v="1514"/>
          <ac:spMkLst>
            <pc:docMk/>
            <pc:sldMk cId="1232775513" sldId="876"/>
            <ac:spMk id="8" creationId="{15FDD97E-EC07-1D87-D467-7552E4C90A15}"/>
          </ac:spMkLst>
        </pc:spChg>
        <pc:picChg chg="add mod">
          <ac:chgData name="伊健 杜" userId="e69aded81da48593" providerId="LiveId" clId="{5D2741DB-1645-4FB0-B77F-E11CC60EB22B}" dt="2022-09-26T00:08:41.663" v="1179" actId="14100"/>
          <ac:picMkLst>
            <pc:docMk/>
            <pc:sldMk cId="1232775513" sldId="876"/>
            <ac:picMk id="5" creationId="{9121E5A3-3F2F-0DFA-0610-BA383C8049E9}"/>
          </ac:picMkLst>
        </pc:picChg>
        <pc:picChg chg="add mod">
          <ac:chgData name="伊健 杜" userId="e69aded81da48593" providerId="LiveId" clId="{5D2741DB-1645-4FB0-B77F-E11CC60EB22B}" dt="2022-09-26T00:08:42.916" v="1180" actId="1076"/>
          <ac:picMkLst>
            <pc:docMk/>
            <pc:sldMk cId="1232775513" sldId="876"/>
            <ac:picMk id="10242" creationId="{8F0717AF-E5D7-2A70-6AB8-ADE8902EF75E}"/>
          </ac:picMkLst>
        </pc:picChg>
        <pc:picChg chg="del">
          <ac:chgData name="伊健 杜" userId="e69aded81da48593" providerId="LiveId" clId="{5D2741DB-1645-4FB0-B77F-E11CC60EB22B}" dt="2022-09-26T00:08:10.628" v="1172" actId="478"/>
          <ac:picMkLst>
            <pc:docMk/>
            <pc:sldMk cId="1232775513" sldId="876"/>
            <ac:picMk id="24578" creationId="{61492062-43EB-9C67-2641-73ECF1EE851D}"/>
          </ac:picMkLst>
        </pc:picChg>
      </pc:sldChg>
      <pc:sldChg chg="addSp delSp modSp add mod">
        <pc:chgData name="伊健 杜" userId="e69aded81da48593" providerId="LiveId" clId="{5D2741DB-1645-4FB0-B77F-E11CC60EB22B}" dt="2022-09-26T11:53:50.680" v="4128" actId="478"/>
        <pc:sldMkLst>
          <pc:docMk/>
          <pc:sldMk cId="1688466141" sldId="877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688466141" sldId="877"/>
            <ac:spMk id="3" creationId="{F8BC982C-CCDC-D2C6-FF6F-75D7027183E5}"/>
          </ac:spMkLst>
        </pc:spChg>
        <pc:picChg chg="add mod">
          <ac:chgData name="伊健 杜" userId="e69aded81da48593" providerId="LiveId" clId="{5D2741DB-1645-4FB0-B77F-E11CC60EB22B}" dt="2022-09-26T00:11:05.021" v="1215" actId="1076"/>
          <ac:picMkLst>
            <pc:docMk/>
            <pc:sldMk cId="1688466141" sldId="877"/>
            <ac:picMk id="4" creationId="{94C3602D-1A2F-33CF-C008-B327578F91BA}"/>
          </ac:picMkLst>
        </pc:picChg>
        <pc:picChg chg="del">
          <ac:chgData name="伊健 杜" userId="e69aded81da48593" providerId="LiveId" clId="{5D2741DB-1645-4FB0-B77F-E11CC60EB22B}" dt="2022-09-26T00:08:56.670" v="1213" actId="478"/>
          <ac:picMkLst>
            <pc:docMk/>
            <pc:sldMk cId="1688466141" sldId="877"/>
            <ac:picMk id="25602" creationId="{29CC1360-F151-31AD-65BD-4D55E719DA55}"/>
          </ac:picMkLst>
        </pc:picChg>
        <pc:inkChg chg="add del mod">
          <ac:chgData name="伊健 杜" userId="e69aded81da48593" providerId="LiveId" clId="{5D2741DB-1645-4FB0-B77F-E11CC60EB22B}" dt="2022-09-26T11:53:50.680" v="4128" actId="478"/>
          <ac:inkMkLst>
            <pc:docMk/>
            <pc:sldMk cId="1688466141" sldId="877"/>
            <ac:inkMk id="5" creationId="{90FE3236-F0C6-11C7-130B-1A8B1CEF29F2}"/>
          </ac:inkMkLst>
        </pc:inkChg>
      </pc:sldChg>
      <pc:sldChg chg="addSp delSp modSp add mod ord modAnim">
        <pc:chgData name="伊健 杜" userId="e69aded81da48593" providerId="LiveId" clId="{5D2741DB-1645-4FB0-B77F-E11CC60EB22B}" dt="2022-09-26T04:25:42.948" v="3685"/>
        <pc:sldMkLst>
          <pc:docMk/>
          <pc:sldMk cId="1621310705" sldId="878"/>
        </pc:sldMkLst>
        <pc:spChg chg="del">
          <ac:chgData name="伊健 杜" userId="e69aded81da48593" providerId="LiveId" clId="{5D2741DB-1645-4FB0-B77F-E11CC60EB22B}" dt="2022-09-26T00:16:07.019" v="1511" actId="21"/>
          <ac:spMkLst>
            <pc:docMk/>
            <pc:sldMk cId="1621310705" sldId="878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621310705" sldId="878"/>
            <ac:spMk id="4" creationId="{FA6A5DB1-439B-F6F4-5973-544EA6ABA90F}"/>
          </ac:spMkLst>
        </pc:spChg>
        <pc:spChg chg="add mod">
          <ac:chgData name="伊健 杜" userId="e69aded81da48593" providerId="LiveId" clId="{5D2741DB-1645-4FB0-B77F-E11CC60EB22B}" dt="2022-09-26T00:14:13.240" v="1392" actId="1076"/>
          <ac:spMkLst>
            <pc:docMk/>
            <pc:sldMk cId="1621310705" sldId="878"/>
            <ac:spMk id="5" creationId="{44632AEA-9A79-7088-2D7C-94F371DD0235}"/>
          </ac:spMkLst>
        </pc:spChg>
        <pc:spChg chg="add mod">
          <ac:chgData name="伊健 杜" userId="e69aded81da48593" providerId="LiveId" clId="{5D2741DB-1645-4FB0-B77F-E11CC60EB22B}" dt="2022-09-26T00:13:14.819" v="1351" actId="14100"/>
          <ac:spMkLst>
            <pc:docMk/>
            <pc:sldMk cId="1621310705" sldId="878"/>
            <ac:spMk id="6" creationId="{6A5B5EA4-8B64-D3EA-4FF7-ADCB67D4111C}"/>
          </ac:spMkLst>
        </pc:spChg>
        <pc:spChg chg="add mod">
          <ac:chgData name="伊健 杜" userId="e69aded81da48593" providerId="LiveId" clId="{5D2741DB-1645-4FB0-B77F-E11CC60EB22B}" dt="2022-09-26T00:13:26.542" v="1354" actId="1076"/>
          <ac:spMkLst>
            <pc:docMk/>
            <pc:sldMk cId="1621310705" sldId="878"/>
            <ac:spMk id="7" creationId="{7D721E96-8EDA-7241-7AAD-73B6175FFAC1}"/>
          </ac:spMkLst>
        </pc:spChg>
        <pc:spChg chg="add mod">
          <ac:chgData name="伊健 杜" userId="e69aded81da48593" providerId="LiveId" clId="{5D2741DB-1645-4FB0-B77F-E11CC60EB22B}" dt="2022-09-26T00:13:28.291" v="1356" actId="1076"/>
          <ac:spMkLst>
            <pc:docMk/>
            <pc:sldMk cId="1621310705" sldId="878"/>
            <ac:spMk id="8" creationId="{A20723E2-8D61-150F-A213-11B3E6ED591D}"/>
          </ac:spMkLst>
        </pc:spChg>
        <pc:spChg chg="add mod">
          <ac:chgData name="伊健 杜" userId="e69aded81da48593" providerId="LiveId" clId="{5D2741DB-1645-4FB0-B77F-E11CC60EB22B}" dt="2022-09-26T00:13:44.420" v="1369" actId="1076"/>
          <ac:spMkLst>
            <pc:docMk/>
            <pc:sldMk cId="1621310705" sldId="878"/>
            <ac:spMk id="9" creationId="{226E9E6E-82E9-EA60-1C73-B0DA04148FB1}"/>
          </ac:spMkLst>
        </pc:spChg>
        <pc:spChg chg="add mod">
          <ac:chgData name="伊健 杜" userId="e69aded81da48593" providerId="LiveId" clId="{5D2741DB-1645-4FB0-B77F-E11CC60EB22B}" dt="2022-09-26T00:13:45.426" v="1370" actId="1076"/>
          <ac:spMkLst>
            <pc:docMk/>
            <pc:sldMk cId="1621310705" sldId="878"/>
            <ac:spMk id="10" creationId="{2C65AD4F-BF36-3DC6-D879-E5CDEE44E9AB}"/>
          </ac:spMkLst>
        </pc:spChg>
        <pc:spChg chg="add mod">
          <ac:chgData name="伊健 杜" userId="e69aded81da48593" providerId="LiveId" clId="{5D2741DB-1645-4FB0-B77F-E11CC60EB22B}" dt="2022-09-26T00:13:43.625" v="1368" actId="1076"/>
          <ac:spMkLst>
            <pc:docMk/>
            <pc:sldMk cId="1621310705" sldId="878"/>
            <ac:spMk id="11" creationId="{0B7955D2-E01B-EA23-A042-115DBCF40B94}"/>
          </ac:spMkLst>
        </pc:spChg>
        <pc:spChg chg="add mod">
          <ac:chgData name="伊健 杜" userId="e69aded81da48593" providerId="LiveId" clId="{5D2741DB-1645-4FB0-B77F-E11CC60EB22B}" dt="2022-09-26T00:13:42.684" v="1367" actId="1076"/>
          <ac:spMkLst>
            <pc:docMk/>
            <pc:sldMk cId="1621310705" sldId="878"/>
            <ac:spMk id="12" creationId="{729332A6-CD6E-931E-5275-A037481D9A08}"/>
          </ac:spMkLst>
        </pc:spChg>
        <pc:spChg chg="add mod">
          <ac:chgData name="伊健 杜" userId="e69aded81da48593" providerId="LiveId" clId="{5D2741DB-1645-4FB0-B77F-E11CC60EB22B}" dt="2022-09-26T00:13:41.561" v="1366" actId="1076"/>
          <ac:spMkLst>
            <pc:docMk/>
            <pc:sldMk cId="1621310705" sldId="878"/>
            <ac:spMk id="13" creationId="{E3570076-839B-1B61-44FF-307CCF3DABEA}"/>
          </ac:spMkLst>
        </pc:spChg>
        <pc:spChg chg="add mod">
          <ac:chgData name="伊健 杜" userId="e69aded81da48593" providerId="LiveId" clId="{5D2741DB-1645-4FB0-B77F-E11CC60EB22B}" dt="2022-09-26T00:14:15.555" v="1394" actId="1076"/>
          <ac:spMkLst>
            <pc:docMk/>
            <pc:sldMk cId="1621310705" sldId="878"/>
            <ac:spMk id="23" creationId="{3DB0AE6D-AEDE-B1AC-0F02-2305CCBF70D8}"/>
          </ac:spMkLst>
        </pc:spChg>
        <pc:spChg chg="add mod">
          <ac:chgData name="伊健 杜" userId="e69aded81da48593" providerId="LiveId" clId="{5D2741DB-1645-4FB0-B77F-E11CC60EB22B}" dt="2022-09-26T00:14:17.851" v="1396" actId="1076"/>
          <ac:spMkLst>
            <pc:docMk/>
            <pc:sldMk cId="1621310705" sldId="878"/>
            <ac:spMk id="24" creationId="{57C6F6F0-79A3-8DAF-9752-4AEDB86120B6}"/>
          </ac:spMkLst>
        </pc:spChg>
        <pc:spChg chg="add mod">
          <ac:chgData name="伊健 杜" userId="e69aded81da48593" providerId="LiveId" clId="{5D2741DB-1645-4FB0-B77F-E11CC60EB22B}" dt="2022-09-26T00:14:21.758" v="1401" actId="20577"/>
          <ac:spMkLst>
            <pc:docMk/>
            <pc:sldMk cId="1621310705" sldId="878"/>
            <ac:spMk id="25" creationId="{5CE09F32-9E89-6E05-4D4E-B8E2D2F131BE}"/>
          </ac:spMkLst>
        </pc:spChg>
        <pc:spChg chg="add mod">
          <ac:chgData name="伊健 杜" userId="e69aded81da48593" providerId="LiveId" clId="{5D2741DB-1645-4FB0-B77F-E11CC60EB22B}" dt="2022-09-26T00:14:29.540" v="1405" actId="20577"/>
          <ac:spMkLst>
            <pc:docMk/>
            <pc:sldMk cId="1621310705" sldId="878"/>
            <ac:spMk id="26" creationId="{41F3DBC5-757C-2889-7405-82AEF93D7BDF}"/>
          </ac:spMkLst>
        </pc:spChg>
        <pc:spChg chg="add mod">
          <ac:chgData name="伊健 杜" userId="e69aded81da48593" providerId="LiveId" clId="{5D2741DB-1645-4FB0-B77F-E11CC60EB22B}" dt="2022-09-26T00:14:36.134" v="1410" actId="1076"/>
          <ac:spMkLst>
            <pc:docMk/>
            <pc:sldMk cId="1621310705" sldId="878"/>
            <ac:spMk id="27" creationId="{7477D509-66E8-D394-444B-2062EA47C30C}"/>
          </ac:spMkLst>
        </pc:spChg>
        <pc:spChg chg="add del mod">
          <ac:chgData name="伊健 杜" userId="e69aded81da48593" providerId="LiveId" clId="{5D2741DB-1645-4FB0-B77F-E11CC60EB22B}" dt="2022-09-26T00:14:34.034" v="1409" actId="478"/>
          <ac:spMkLst>
            <pc:docMk/>
            <pc:sldMk cId="1621310705" sldId="878"/>
            <ac:spMk id="28" creationId="{306E8CCA-BBB6-968F-B496-71F312F704DB}"/>
          </ac:spMkLst>
        </pc:spChg>
        <pc:spChg chg="add mod">
          <ac:chgData name="伊健 杜" userId="e69aded81da48593" providerId="LiveId" clId="{5D2741DB-1645-4FB0-B77F-E11CC60EB22B}" dt="2022-09-26T00:15:15.397" v="1456"/>
          <ac:spMkLst>
            <pc:docMk/>
            <pc:sldMk cId="1621310705" sldId="878"/>
            <ac:spMk id="29" creationId="{77180123-B6AA-E397-7265-D49AAB239D3E}"/>
          </ac:spMkLst>
        </pc:spChg>
        <pc:spChg chg="add mod">
          <ac:chgData name="伊健 杜" userId="e69aded81da48593" providerId="LiveId" clId="{5D2741DB-1645-4FB0-B77F-E11CC60EB22B}" dt="2022-09-26T00:15:17.610" v="1460"/>
          <ac:spMkLst>
            <pc:docMk/>
            <pc:sldMk cId="1621310705" sldId="878"/>
            <ac:spMk id="30" creationId="{24DF9599-641A-C0CD-D804-CBC0EE7A7E2A}"/>
          </ac:spMkLst>
        </pc:spChg>
        <pc:spChg chg="add mod">
          <ac:chgData name="伊健 杜" userId="e69aded81da48593" providerId="LiveId" clId="{5D2741DB-1645-4FB0-B77F-E11CC60EB22B}" dt="2022-09-26T00:15:35.488" v="1497"/>
          <ac:spMkLst>
            <pc:docMk/>
            <pc:sldMk cId="1621310705" sldId="878"/>
            <ac:spMk id="31" creationId="{387D88D7-BCDF-A345-39D0-737680DEC18B}"/>
          </ac:spMkLst>
        </pc:spChg>
        <pc:spChg chg="add mod">
          <ac:chgData name="伊健 杜" userId="e69aded81da48593" providerId="LiveId" clId="{5D2741DB-1645-4FB0-B77F-E11CC60EB22B}" dt="2022-09-26T00:15:21.454" v="1469"/>
          <ac:spMkLst>
            <pc:docMk/>
            <pc:sldMk cId="1621310705" sldId="878"/>
            <ac:spMk id="32" creationId="{825D52BC-12C5-7192-AD66-AEAEB2B7DC75}"/>
          </ac:spMkLst>
        </pc:spChg>
        <pc:spChg chg="add mod">
          <ac:chgData name="伊健 杜" userId="e69aded81da48593" providerId="LiveId" clId="{5D2741DB-1645-4FB0-B77F-E11CC60EB22B}" dt="2022-09-26T00:15:24.650" v="1473"/>
          <ac:spMkLst>
            <pc:docMk/>
            <pc:sldMk cId="1621310705" sldId="878"/>
            <ac:spMk id="33" creationId="{FD697473-CAD1-7246-CA91-05A961B1E9DA}"/>
          </ac:spMkLst>
        </pc:spChg>
        <pc:spChg chg="add mod">
          <ac:chgData name="伊健 杜" userId="e69aded81da48593" providerId="LiveId" clId="{5D2741DB-1645-4FB0-B77F-E11CC60EB22B}" dt="2022-09-26T00:15:29.567" v="1478"/>
          <ac:spMkLst>
            <pc:docMk/>
            <pc:sldMk cId="1621310705" sldId="878"/>
            <ac:spMk id="34" creationId="{9CC9DE0F-6DB4-5023-44EB-FBAD049CF654}"/>
          </ac:spMkLst>
        </pc:spChg>
        <pc:spChg chg="add del mod">
          <ac:chgData name="伊健 杜" userId="e69aded81da48593" providerId="LiveId" clId="{5D2741DB-1645-4FB0-B77F-E11CC60EB22B}" dt="2022-09-26T00:15:06.902" v="1448" actId="478"/>
          <ac:spMkLst>
            <pc:docMk/>
            <pc:sldMk cId="1621310705" sldId="878"/>
            <ac:spMk id="35" creationId="{3AC274BD-3149-5CDE-4947-A1BA8518B85E}"/>
          </ac:spMkLst>
        </pc:spChg>
        <pc:spChg chg="add del mod">
          <ac:chgData name="伊健 杜" userId="e69aded81da48593" providerId="LiveId" clId="{5D2741DB-1645-4FB0-B77F-E11CC60EB22B}" dt="2022-09-26T00:15:09.013" v="1450" actId="478"/>
          <ac:spMkLst>
            <pc:docMk/>
            <pc:sldMk cId="1621310705" sldId="878"/>
            <ac:spMk id="36" creationId="{ABA62982-EF7F-D4ED-A9F9-98D22CD4F63C}"/>
          </ac:spMkLst>
        </pc:spChg>
        <pc:spChg chg="add mod">
          <ac:chgData name="伊健 杜" userId="e69aded81da48593" providerId="LiveId" clId="{5D2741DB-1645-4FB0-B77F-E11CC60EB22B}" dt="2022-09-26T00:15:42.039" v="1506"/>
          <ac:spMkLst>
            <pc:docMk/>
            <pc:sldMk cId="1621310705" sldId="878"/>
            <ac:spMk id="37" creationId="{B0D4D105-94FF-03AC-1586-33602B367209}"/>
          </ac:spMkLst>
        </pc:spChg>
        <pc:spChg chg="add mod">
          <ac:chgData name="伊健 杜" userId="e69aded81da48593" providerId="LiveId" clId="{5D2741DB-1645-4FB0-B77F-E11CC60EB22B}" dt="2022-09-26T00:16:21.128" v="1516" actId="1076"/>
          <ac:spMkLst>
            <pc:docMk/>
            <pc:sldMk cId="1621310705" sldId="878"/>
            <ac:spMk id="38" creationId="{249B36B4-92C5-D2AC-E31E-F0E0265DAD38}"/>
          </ac:spMkLst>
        </pc:spChg>
        <pc:spChg chg="add mod">
          <ac:chgData name="伊健 杜" userId="e69aded81da48593" providerId="LiveId" clId="{5D2741DB-1645-4FB0-B77F-E11CC60EB22B}" dt="2022-09-26T00:16:01.013" v="1509"/>
          <ac:spMkLst>
            <pc:docMk/>
            <pc:sldMk cId="1621310705" sldId="878"/>
            <ac:spMk id="39" creationId="{0578B81A-AA55-1FE8-E18E-D3584EAF170A}"/>
          </ac:spMkLst>
        </pc:spChg>
        <pc:spChg chg="add del mod">
          <ac:chgData name="伊健 杜" userId="e69aded81da48593" providerId="LiveId" clId="{5D2741DB-1645-4FB0-B77F-E11CC60EB22B}" dt="2022-09-26T00:16:16.643" v="1515" actId="478"/>
          <ac:spMkLst>
            <pc:docMk/>
            <pc:sldMk cId="1621310705" sldId="878"/>
            <ac:spMk id="41" creationId="{C81453C5-533F-F191-CA8A-B1899B6A465B}"/>
          </ac:spMkLst>
        </pc:spChg>
        <pc:picChg chg="add del mod">
          <ac:chgData name="伊健 杜" userId="e69aded81da48593" providerId="LiveId" clId="{5D2741DB-1645-4FB0-B77F-E11CC60EB22B}" dt="2022-09-26T00:13:59.273" v="1380" actId="478"/>
          <ac:picMkLst>
            <pc:docMk/>
            <pc:sldMk cId="1621310705" sldId="878"/>
            <ac:picMk id="14" creationId="{F516489C-E2FC-9D72-8299-DCC555D04CF1}"/>
          </ac:picMkLst>
        </pc:picChg>
        <pc:picChg chg="add del mod">
          <ac:chgData name="伊健 杜" userId="e69aded81da48593" providerId="LiveId" clId="{5D2741DB-1645-4FB0-B77F-E11CC60EB22B}" dt="2022-09-26T00:13:59.273" v="1380" actId="478"/>
          <ac:picMkLst>
            <pc:docMk/>
            <pc:sldMk cId="1621310705" sldId="878"/>
            <ac:picMk id="15" creationId="{A3DFD093-68AE-446F-0E00-ABDA54CB0429}"/>
          </ac:picMkLst>
        </pc:picChg>
        <pc:picChg chg="add del mod">
          <ac:chgData name="伊健 杜" userId="e69aded81da48593" providerId="LiveId" clId="{5D2741DB-1645-4FB0-B77F-E11CC60EB22B}" dt="2022-09-26T00:13:59.273" v="1380" actId="478"/>
          <ac:picMkLst>
            <pc:docMk/>
            <pc:sldMk cId="1621310705" sldId="878"/>
            <ac:picMk id="16" creationId="{ECF28EAC-0A79-24DA-635A-DBF1A844F586}"/>
          </ac:picMkLst>
        </pc:picChg>
        <pc:picChg chg="add del mod">
          <ac:chgData name="伊健 杜" userId="e69aded81da48593" providerId="LiveId" clId="{5D2741DB-1645-4FB0-B77F-E11CC60EB22B}" dt="2022-09-26T00:14:10.737" v="1391" actId="478"/>
          <ac:picMkLst>
            <pc:docMk/>
            <pc:sldMk cId="1621310705" sldId="878"/>
            <ac:picMk id="17" creationId="{71CA172E-F2A4-3D03-DCFC-68B88CCAA748}"/>
          </ac:picMkLst>
        </pc:picChg>
        <pc:picChg chg="add mod">
          <ac:chgData name="伊健 杜" userId="e69aded81da48593" providerId="LiveId" clId="{5D2741DB-1645-4FB0-B77F-E11CC60EB22B}" dt="2022-09-26T00:14:02.362" v="1383" actId="571"/>
          <ac:picMkLst>
            <pc:docMk/>
            <pc:sldMk cId="1621310705" sldId="878"/>
            <ac:picMk id="18" creationId="{9711714B-6CEF-A04D-34F7-CAFC3D9F20C6}"/>
          </ac:picMkLst>
        </pc:picChg>
        <pc:picChg chg="add mod">
          <ac:chgData name="伊健 杜" userId="e69aded81da48593" providerId="LiveId" clId="{5D2741DB-1645-4FB0-B77F-E11CC60EB22B}" dt="2022-09-26T00:14:03.820" v="1385" actId="1076"/>
          <ac:picMkLst>
            <pc:docMk/>
            <pc:sldMk cId="1621310705" sldId="878"/>
            <ac:picMk id="19" creationId="{96CB12E4-572E-C1FD-A13B-3CC645C31CA7}"/>
          </ac:picMkLst>
        </pc:picChg>
        <pc:picChg chg="add mod">
          <ac:chgData name="伊健 杜" userId="e69aded81da48593" providerId="LiveId" clId="{5D2741DB-1645-4FB0-B77F-E11CC60EB22B}" dt="2022-09-26T00:14:09.321" v="1390" actId="1076"/>
          <ac:picMkLst>
            <pc:docMk/>
            <pc:sldMk cId="1621310705" sldId="878"/>
            <ac:picMk id="20" creationId="{ED351851-8CBA-9F9F-C03F-22AAA31A7BC6}"/>
          </ac:picMkLst>
        </pc:picChg>
        <pc:picChg chg="add mod">
          <ac:chgData name="伊健 杜" userId="e69aded81da48593" providerId="LiveId" clId="{5D2741DB-1645-4FB0-B77F-E11CC60EB22B}" dt="2022-09-26T00:14:05.809" v="1387" actId="571"/>
          <ac:picMkLst>
            <pc:docMk/>
            <pc:sldMk cId="1621310705" sldId="878"/>
            <ac:picMk id="21" creationId="{318F8B57-EC63-493F-984D-BA20B6FD4ABD}"/>
          </ac:picMkLst>
        </pc:picChg>
        <pc:picChg chg="add mod">
          <ac:chgData name="伊健 杜" userId="e69aded81da48593" providerId="LiveId" clId="{5D2741DB-1645-4FB0-B77F-E11CC60EB22B}" dt="2022-09-26T00:14:07.487" v="1389" actId="1076"/>
          <ac:picMkLst>
            <pc:docMk/>
            <pc:sldMk cId="1621310705" sldId="878"/>
            <ac:picMk id="22" creationId="{C11423A0-377F-8D6C-3A9E-501679E6756E}"/>
          </ac:picMkLst>
        </pc:picChg>
        <pc:picChg chg="add mod">
          <ac:chgData name="伊健 杜" userId="e69aded81da48593" providerId="LiveId" clId="{5D2741DB-1645-4FB0-B77F-E11CC60EB22B}" dt="2022-09-26T00:14:00.804" v="1381" actId="1076"/>
          <ac:picMkLst>
            <pc:docMk/>
            <pc:sldMk cId="1621310705" sldId="878"/>
            <ac:picMk id="11266" creationId="{6A1589F7-7075-04B2-6BE4-F0AE52EA5676}"/>
          </ac:picMkLst>
        </pc:picChg>
        <pc:picChg chg="del">
          <ac:chgData name="伊健 杜" userId="e69aded81da48593" providerId="LiveId" clId="{5D2741DB-1645-4FB0-B77F-E11CC60EB22B}" dt="2022-09-26T00:11:57.459" v="1269" actId="478"/>
          <ac:picMkLst>
            <pc:docMk/>
            <pc:sldMk cId="1621310705" sldId="878"/>
            <ac:picMk id="26626" creationId="{EDE10D63-36B0-74BB-97D4-16D410CD4088}"/>
          </ac:picMkLst>
        </pc:picChg>
        <pc:picChg chg="del">
          <ac:chgData name="伊健 杜" userId="e69aded81da48593" providerId="LiveId" clId="{5D2741DB-1645-4FB0-B77F-E11CC60EB22B}" dt="2022-09-26T00:11:57.459" v="1269" actId="478"/>
          <ac:picMkLst>
            <pc:docMk/>
            <pc:sldMk cId="1621310705" sldId="878"/>
            <ac:picMk id="26628" creationId="{9E18957C-ADA1-1183-1855-170B1CB56BA7}"/>
          </ac:picMkLst>
        </pc:picChg>
      </pc:sldChg>
      <pc:sldChg chg="delSp modSp new mod">
        <pc:chgData name="伊健 杜" userId="e69aded81da48593" providerId="LiveId" clId="{5D2741DB-1645-4FB0-B77F-E11CC60EB22B}" dt="2022-09-26T04:25:42.948" v="3685"/>
        <pc:sldMkLst>
          <pc:docMk/>
          <pc:sldMk cId="2735586031" sldId="87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735586031" sldId="879"/>
            <ac:spMk id="2" creationId="{9AECB639-A6CE-D216-7AF9-BFF6C4F0199F}"/>
          </ac:spMkLst>
        </pc:spChg>
        <pc:spChg chg="del">
          <ac:chgData name="伊健 杜" userId="e69aded81da48593" providerId="LiveId" clId="{5D2741DB-1645-4FB0-B77F-E11CC60EB22B}" dt="2022-09-26T00:11:17.875" v="1253" actId="478"/>
          <ac:spMkLst>
            <pc:docMk/>
            <pc:sldMk cId="2735586031" sldId="879"/>
            <ac:spMk id="3" creationId="{21ECDA1A-06C5-1555-D3D9-DE8EDA2FBB65}"/>
          </ac:spMkLst>
        </pc:sp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3356044527" sldId="88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356044527" sldId="880"/>
            <ac:spMk id="2" creationId="{9AECB639-A6CE-D216-7AF9-BFF6C4F0199F}"/>
          </ac:spMkLst>
        </pc:spChg>
      </pc:sldChg>
      <pc:sldChg chg="addSp delSp modSp add mod ord">
        <pc:chgData name="伊健 杜" userId="e69aded81da48593" providerId="LiveId" clId="{5D2741DB-1645-4FB0-B77F-E11CC60EB22B}" dt="2022-09-26T04:25:42.948" v="3685"/>
        <pc:sldMkLst>
          <pc:docMk/>
          <pc:sldMk cId="2643919524" sldId="881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643919524" sldId="881"/>
            <ac:spMk id="2" creationId="{10304424-DB4A-36E7-9E0D-D32A5DD0F26C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643919524" sldId="881"/>
            <ac:spMk id="3" creationId="{399F6D23-3650-8B67-65AB-684610267954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2643919524" sldId="881"/>
            <ac:spMk id="5" creationId="{5A348833-9AD5-F5DA-ED19-30B702BA8AC6}"/>
          </ac:spMkLst>
        </pc:spChg>
        <pc:picChg chg="add mod">
          <ac:chgData name="伊健 杜" userId="e69aded81da48593" providerId="LiveId" clId="{5D2741DB-1645-4FB0-B77F-E11CC60EB22B}" dt="2022-09-26T00:25:15.156" v="1666" actId="1076"/>
          <ac:picMkLst>
            <pc:docMk/>
            <pc:sldMk cId="2643919524" sldId="881"/>
            <ac:picMk id="4" creationId="{2B377DC3-F2A9-0949-C96D-36F6DC65D2B6}"/>
          </ac:picMkLst>
        </pc:picChg>
        <pc:picChg chg="del">
          <ac:chgData name="伊健 杜" userId="e69aded81da48593" providerId="LiveId" clId="{5D2741DB-1645-4FB0-B77F-E11CC60EB22B}" dt="2022-09-26T00:24:42.066" v="1615" actId="478"/>
          <ac:picMkLst>
            <pc:docMk/>
            <pc:sldMk cId="2643919524" sldId="881"/>
            <ac:picMk id="12290" creationId="{74C2DCF3-F3A8-8390-930A-D5A6F8774C3F}"/>
          </ac:picMkLst>
        </pc:picChg>
      </pc:sldChg>
      <pc:sldChg chg="addSp delSp modSp new mod ord">
        <pc:chgData name="伊健 杜" userId="e69aded81da48593" providerId="LiveId" clId="{5D2741DB-1645-4FB0-B77F-E11CC60EB22B}" dt="2022-09-26T00:47:30.331" v="1877"/>
        <pc:sldMkLst>
          <pc:docMk/>
          <pc:sldMk cId="2003175899" sldId="882"/>
        </pc:sldMkLst>
        <pc:spChg chg="del">
          <ac:chgData name="伊健 杜" userId="e69aded81da48593" providerId="LiveId" clId="{5D2741DB-1645-4FB0-B77F-E11CC60EB22B}" dt="2022-09-26T00:25:44.533" v="1671" actId="478"/>
          <ac:spMkLst>
            <pc:docMk/>
            <pc:sldMk cId="2003175899" sldId="882"/>
            <ac:spMk id="2" creationId="{0DE040D3-286D-6578-A7C4-C0782B681836}"/>
          </ac:spMkLst>
        </pc:spChg>
        <pc:spChg chg="del">
          <ac:chgData name="伊健 杜" userId="e69aded81da48593" providerId="LiveId" clId="{5D2741DB-1645-4FB0-B77F-E11CC60EB22B}" dt="2022-09-26T00:25:44.533" v="1671" actId="478"/>
          <ac:spMkLst>
            <pc:docMk/>
            <pc:sldMk cId="2003175899" sldId="882"/>
            <ac:spMk id="3" creationId="{65367D46-51D3-F7C4-8A6F-81904F62D852}"/>
          </ac:spMkLst>
        </pc:spChg>
        <pc:picChg chg="add mod">
          <ac:chgData name="伊健 杜" userId="e69aded81da48593" providerId="LiveId" clId="{5D2741DB-1645-4FB0-B77F-E11CC60EB22B}" dt="2022-09-26T00:25:48.959" v="1674" actId="1076"/>
          <ac:picMkLst>
            <pc:docMk/>
            <pc:sldMk cId="2003175899" sldId="882"/>
            <ac:picMk id="13314" creationId="{8CFE5EFE-3DE2-6705-1073-3B08E00E7E6E}"/>
          </ac:picMkLst>
        </pc:picChg>
      </pc:sldChg>
      <pc:sldChg chg="addSp delSp modSp add ord">
        <pc:chgData name="伊健 杜" userId="e69aded81da48593" providerId="LiveId" clId="{5D2741DB-1645-4FB0-B77F-E11CC60EB22B}" dt="2022-09-26T00:47:30.331" v="1877"/>
        <pc:sldMkLst>
          <pc:docMk/>
          <pc:sldMk cId="3842877795" sldId="883"/>
        </pc:sldMkLst>
        <pc:spChg chg="del">
          <ac:chgData name="伊健 杜" userId="e69aded81da48593" providerId="LiveId" clId="{5D2741DB-1645-4FB0-B77F-E11CC60EB22B}" dt="2022-09-26T00:26:03.035" v="1676" actId="478"/>
          <ac:spMkLst>
            <pc:docMk/>
            <pc:sldMk cId="3842877795" sldId="883"/>
            <ac:spMk id="2" creationId="{0DE040D3-286D-6578-A7C4-C0782B681836}"/>
          </ac:spMkLst>
        </pc:spChg>
        <pc:spChg chg="del">
          <ac:chgData name="伊健 杜" userId="e69aded81da48593" providerId="LiveId" clId="{5D2741DB-1645-4FB0-B77F-E11CC60EB22B}" dt="2022-09-26T00:26:03.035" v="1676" actId="478"/>
          <ac:spMkLst>
            <pc:docMk/>
            <pc:sldMk cId="3842877795" sldId="883"/>
            <ac:spMk id="3" creationId="{65367D46-51D3-F7C4-8A6F-81904F62D852}"/>
          </ac:spMkLst>
        </pc:spChg>
        <pc:picChg chg="add del">
          <ac:chgData name="伊健 杜" userId="e69aded81da48593" providerId="LiveId" clId="{5D2741DB-1645-4FB0-B77F-E11CC60EB22B}" dt="2022-09-26T00:26:03.035" v="1676" actId="478"/>
          <ac:picMkLst>
            <pc:docMk/>
            <pc:sldMk cId="3842877795" sldId="883"/>
            <ac:picMk id="15362" creationId="{6CB3ABA2-72B0-6BCB-8695-61963C643B7C}"/>
          </ac:picMkLst>
        </pc:picChg>
        <pc:picChg chg="add mod">
          <ac:chgData name="伊健 杜" userId="e69aded81da48593" providerId="LiveId" clId="{5D2741DB-1645-4FB0-B77F-E11CC60EB22B}" dt="2022-09-26T00:26:14.553" v="1679" actId="1076"/>
          <ac:picMkLst>
            <pc:docMk/>
            <pc:sldMk cId="3842877795" sldId="883"/>
            <ac:picMk id="15364" creationId="{A294DB8D-B1F7-0154-6A2A-BFED1A94FEC3}"/>
          </ac:picMkLst>
        </pc:picChg>
      </pc:sldChg>
      <pc:sldChg chg="addSp delSp add mod ord">
        <pc:chgData name="伊健 杜" userId="e69aded81da48593" providerId="LiveId" clId="{5D2741DB-1645-4FB0-B77F-E11CC60EB22B}" dt="2022-09-26T00:47:30.331" v="1877"/>
        <pc:sldMkLst>
          <pc:docMk/>
          <pc:sldMk cId="4042586635" sldId="884"/>
        </pc:sldMkLst>
        <pc:spChg chg="del">
          <ac:chgData name="伊健 杜" userId="e69aded81da48593" providerId="LiveId" clId="{5D2741DB-1645-4FB0-B77F-E11CC60EB22B}" dt="2022-09-26T00:26:17.486" v="1680" actId="478"/>
          <ac:spMkLst>
            <pc:docMk/>
            <pc:sldMk cId="4042586635" sldId="884"/>
            <ac:spMk id="2" creationId="{0DE040D3-286D-6578-A7C4-C0782B681836}"/>
          </ac:spMkLst>
        </pc:spChg>
        <pc:spChg chg="del">
          <ac:chgData name="伊健 杜" userId="e69aded81da48593" providerId="LiveId" clId="{5D2741DB-1645-4FB0-B77F-E11CC60EB22B}" dt="2022-09-26T00:26:17.486" v="1680" actId="478"/>
          <ac:spMkLst>
            <pc:docMk/>
            <pc:sldMk cId="4042586635" sldId="884"/>
            <ac:spMk id="3" creationId="{65367D46-51D3-F7C4-8A6F-81904F62D852}"/>
          </ac:spMkLst>
        </pc:spChg>
        <pc:picChg chg="add">
          <ac:chgData name="伊健 杜" userId="e69aded81da48593" providerId="LiveId" clId="{5D2741DB-1645-4FB0-B77F-E11CC60EB22B}" dt="2022-09-26T00:29:15.755" v="1681"/>
          <ac:picMkLst>
            <pc:docMk/>
            <pc:sldMk cId="4042586635" sldId="884"/>
            <ac:picMk id="16386" creationId="{1ED16838-64AE-1B9C-DB42-A740AF338AC8}"/>
          </ac:picMkLst>
        </pc:picChg>
      </pc:sldChg>
      <pc:sldChg chg="delSp new del mod">
        <pc:chgData name="伊健 杜" userId="e69aded81da48593" providerId="LiveId" clId="{5D2741DB-1645-4FB0-B77F-E11CC60EB22B}" dt="2022-09-26T00:31:16.544" v="1684" actId="47"/>
        <pc:sldMkLst>
          <pc:docMk/>
          <pc:sldMk cId="709557894" sldId="885"/>
        </pc:sldMkLst>
        <pc:spChg chg="del">
          <ac:chgData name="伊健 杜" userId="e69aded81da48593" providerId="LiveId" clId="{5D2741DB-1645-4FB0-B77F-E11CC60EB22B}" dt="2022-09-26T00:29:22.115" v="1683" actId="478"/>
          <ac:spMkLst>
            <pc:docMk/>
            <pc:sldMk cId="709557894" sldId="885"/>
            <ac:spMk id="2" creationId="{CBDA487D-FE72-A133-4A8A-48ACC40035E1}"/>
          </ac:spMkLst>
        </pc:spChg>
        <pc:spChg chg="del">
          <ac:chgData name="伊健 杜" userId="e69aded81da48593" providerId="LiveId" clId="{5D2741DB-1645-4FB0-B77F-E11CC60EB22B}" dt="2022-09-26T00:29:22.115" v="1683" actId="478"/>
          <ac:spMkLst>
            <pc:docMk/>
            <pc:sldMk cId="709557894" sldId="885"/>
            <ac:spMk id="3" creationId="{085AD78B-58C8-7438-EC66-F5EB82545ED0}"/>
          </ac:spMkLst>
        </pc:sp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3228932231" sldId="885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228932231" sldId="885"/>
            <ac:spMk id="10" creationId="{845D9031-F691-3441-1F4B-D908463C20B4}"/>
          </ac:spMkLst>
        </pc:spChg>
        <pc:picChg chg="del">
          <ac:chgData name="伊健 杜" userId="e69aded81da48593" providerId="LiveId" clId="{5D2741DB-1645-4FB0-B77F-E11CC60EB22B}" dt="2022-09-26T00:33:16.688" v="1730" actId="478"/>
          <ac:picMkLst>
            <pc:docMk/>
            <pc:sldMk cId="3228932231" sldId="885"/>
            <ac:picMk id="2" creationId="{81A5D8E5-963B-69B3-214E-ECF6D2EAE66F}"/>
          </ac:picMkLst>
        </pc:picChg>
        <pc:picChg chg="add mod">
          <ac:chgData name="伊健 杜" userId="e69aded81da48593" providerId="LiveId" clId="{5D2741DB-1645-4FB0-B77F-E11CC60EB22B}" dt="2022-09-26T00:33:25.864" v="1738" actId="1076"/>
          <ac:picMkLst>
            <pc:docMk/>
            <pc:sldMk cId="3228932231" sldId="885"/>
            <ac:picMk id="3" creationId="{24228ADE-06CF-0A3F-B1B7-06E3F1D2D05E}"/>
          </ac:picMkLst>
        </pc:picChg>
        <pc:picChg chg="del">
          <ac:chgData name="伊健 杜" userId="e69aded81da48593" providerId="LiveId" clId="{5D2741DB-1645-4FB0-B77F-E11CC60EB22B}" dt="2022-09-26T00:33:18.561" v="1732" actId="478"/>
          <ac:picMkLst>
            <pc:docMk/>
            <pc:sldMk cId="3228932231" sldId="885"/>
            <ac:picMk id="3080" creationId="{35000302-8A07-D7C8-5A86-ED2E7F272A2E}"/>
          </ac:picMkLst>
        </pc:picChg>
        <pc:picChg chg="del">
          <ac:chgData name="伊健 杜" userId="e69aded81da48593" providerId="LiveId" clId="{5D2741DB-1645-4FB0-B77F-E11CC60EB22B}" dt="2022-09-26T00:33:18.062" v="1731" actId="478"/>
          <ac:picMkLst>
            <pc:docMk/>
            <pc:sldMk cId="3228932231" sldId="885"/>
            <ac:picMk id="3082" creationId="{370CF641-3866-D7E5-078F-790F95573D2D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250357085" sldId="886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50357085" sldId="886"/>
            <ac:spMk id="10" creationId="{845D9031-F691-3441-1F4B-D908463C20B4}"/>
          </ac:spMkLst>
        </pc:spChg>
        <pc:picChg chg="add mod">
          <ac:chgData name="伊健 杜" userId="e69aded81da48593" providerId="LiveId" clId="{5D2741DB-1645-4FB0-B77F-E11CC60EB22B}" dt="2022-09-26T00:36:42.796" v="1844" actId="1076"/>
          <ac:picMkLst>
            <pc:docMk/>
            <pc:sldMk cId="250357085" sldId="886"/>
            <ac:picMk id="2" creationId="{6384EF4D-5A47-0CFB-7526-E504ACCC4C3C}"/>
          </ac:picMkLst>
        </pc:picChg>
        <pc:picChg chg="del">
          <ac:chgData name="伊健 杜" userId="e69aded81da48593" providerId="LiveId" clId="{5D2741DB-1645-4FB0-B77F-E11CC60EB22B}" dt="2022-09-26T00:35:41.865" v="1809" actId="478"/>
          <ac:picMkLst>
            <pc:docMk/>
            <pc:sldMk cId="250357085" sldId="886"/>
            <ac:picMk id="3" creationId="{24228ADE-06CF-0A3F-B1B7-06E3F1D2D05E}"/>
          </ac:picMkLst>
        </pc:picChg>
      </pc:sldChg>
      <pc:sldChg chg="addSp delSp modSp add mod">
        <pc:chgData name="伊健 杜" userId="e69aded81da48593" providerId="LiveId" clId="{5D2741DB-1645-4FB0-B77F-E11CC60EB22B}" dt="2022-09-26T00:39:06.328" v="1871" actId="1076"/>
        <pc:sldMkLst>
          <pc:docMk/>
          <pc:sldMk cId="2570192676" sldId="887"/>
        </pc:sldMkLst>
        <pc:spChg chg="mod">
          <ac:chgData name="伊健 杜" userId="e69aded81da48593" providerId="LiveId" clId="{5D2741DB-1645-4FB0-B77F-E11CC60EB22B}" dt="2022-09-26T00:39:04.990" v="1870"/>
          <ac:spMkLst>
            <pc:docMk/>
            <pc:sldMk cId="2570192676" sldId="887"/>
            <ac:spMk id="10" creationId="{845D9031-F691-3441-1F4B-D908463C20B4}"/>
          </ac:spMkLst>
        </pc:spChg>
        <pc:picChg chg="del">
          <ac:chgData name="伊健 杜" userId="e69aded81da48593" providerId="LiveId" clId="{5D2741DB-1645-4FB0-B77F-E11CC60EB22B}" dt="2022-09-26T00:38:58.988" v="1855" actId="478"/>
          <ac:picMkLst>
            <pc:docMk/>
            <pc:sldMk cId="2570192676" sldId="887"/>
            <ac:picMk id="2" creationId="{6384EF4D-5A47-0CFB-7526-E504ACCC4C3C}"/>
          </ac:picMkLst>
        </pc:picChg>
        <pc:picChg chg="add mod">
          <ac:chgData name="伊健 杜" userId="e69aded81da48593" providerId="LiveId" clId="{5D2741DB-1645-4FB0-B77F-E11CC60EB22B}" dt="2022-09-26T00:39:06.328" v="1871" actId="1076"/>
          <ac:picMkLst>
            <pc:docMk/>
            <pc:sldMk cId="2570192676" sldId="887"/>
            <ac:picMk id="20482" creationId="{9ABDD4A7-13F0-7E05-2A7C-BC68BDE51BEC}"/>
          </ac:picMkLst>
        </pc:picChg>
      </pc:sldChg>
      <pc:sldChg chg="addSp delSp new mod">
        <pc:chgData name="伊健 杜" userId="e69aded81da48593" providerId="LiveId" clId="{5D2741DB-1645-4FB0-B77F-E11CC60EB22B}" dt="2022-09-26T00:46:34.176" v="1875"/>
        <pc:sldMkLst>
          <pc:docMk/>
          <pc:sldMk cId="2605071911" sldId="888"/>
        </pc:sldMkLst>
        <pc:spChg chg="del">
          <ac:chgData name="伊健 杜" userId="e69aded81da48593" providerId="LiveId" clId="{5D2741DB-1645-4FB0-B77F-E11CC60EB22B}" dt="2022-09-26T00:46:33.756" v="1874" actId="478"/>
          <ac:spMkLst>
            <pc:docMk/>
            <pc:sldMk cId="2605071911" sldId="888"/>
            <ac:spMk id="2" creationId="{5E999480-0A10-E0DB-B1A4-D2879486536A}"/>
          </ac:spMkLst>
        </pc:spChg>
        <pc:spChg chg="del">
          <ac:chgData name="伊健 杜" userId="e69aded81da48593" providerId="LiveId" clId="{5D2741DB-1645-4FB0-B77F-E11CC60EB22B}" dt="2022-09-26T00:46:33.756" v="1874" actId="478"/>
          <ac:spMkLst>
            <pc:docMk/>
            <pc:sldMk cId="2605071911" sldId="888"/>
            <ac:spMk id="3" creationId="{98576912-0F3E-A71C-9703-8C77C899A523}"/>
          </ac:spMkLst>
        </pc:spChg>
        <pc:picChg chg="add">
          <ac:chgData name="伊健 杜" userId="e69aded81da48593" providerId="LiveId" clId="{5D2741DB-1645-4FB0-B77F-E11CC60EB22B}" dt="2022-09-26T00:46:34.176" v="1875"/>
          <ac:picMkLst>
            <pc:docMk/>
            <pc:sldMk cId="2605071911" sldId="888"/>
            <ac:picMk id="22530" creationId="{D72083B3-2A2B-FD80-E9B3-3CD484D867E4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1227047742" sldId="88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227047742" sldId="889"/>
            <ac:spMk id="3" creationId="{FE04FEF7-0C67-A182-E956-F38B52DAA6E2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227047742" sldId="889"/>
            <ac:spMk id="4" creationId="{E363CED6-C772-E637-29D9-299220E4E097}"/>
          </ac:spMkLst>
        </pc:spChg>
        <pc:spChg chg="add mod">
          <ac:chgData name="伊健 杜" userId="e69aded81da48593" providerId="LiveId" clId="{5D2741DB-1645-4FB0-B77F-E11CC60EB22B}" dt="2022-09-26T00:57:57.439" v="2152" actId="1076"/>
          <ac:spMkLst>
            <pc:docMk/>
            <pc:sldMk cId="1227047742" sldId="889"/>
            <ac:spMk id="5" creationId="{5522423D-E188-4141-1A1A-4DEBE98FB0DE}"/>
          </ac:spMkLst>
        </pc:spChg>
        <pc:spChg chg="add mod">
          <ac:chgData name="伊健 杜" userId="e69aded81da48593" providerId="LiveId" clId="{5D2741DB-1645-4FB0-B77F-E11CC60EB22B}" dt="2022-09-26T00:58:00.278" v="2153" actId="207"/>
          <ac:spMkLst>
            <pc:docMk/>
            <pc:sldMk cId="1227047742" sldId="889"/>
            <ac:spMk id="6" creationId="{32D0DE81-E827-A6D2-B8B8-05958A63B27B}"/>
          </ac:spMkLst>
        </pc:spChg>
        <pc:picChg chg="del">
          <ac:chgData name="伊健 杜" userId="e69aded81da48593" providerId="LiveId" clId="{5D2741DB-1645-4FB0-B77F-E11CC60EB22B}" dt="2022-09-26T00:57:09.723" v="2026" actId="478"/>
          <ac:picMkLst>
            <pc:docMk/>
            <pc:sldMk cId="1227047742" sldId="889"/>
            <ac:picMk id="2" creationId="{8AD64EE8-8BC4-9CF4-4E4F-4CFE47487475}"/>
          </ac:picMkLst>
        </pc:picChg>
        <pc:picChg chg="add mod">
          <ac:chgData name="伊健 杜" userId="e69aded81da48593" providerId="LiveId" clId="{5D2741DB-1645-4FB0-B77F-E11CC60EB22B}" dt="2022-09-26T00:58:14.503" v="2156" actId="14100"/>
          <ac:picMkLst>
            <pc:docMk/>
            <pc:sldMk cId="1227047742" sldId="889"/>
            <ac:picMk id="7" creationId="{3B24846D-DFEF-E098-3311-F20AEE350C01}"/>
          </ac:picMkLst>
        </pc:picChg>
        <pc:picChg chg="del">
          <ac:chgData name="伊健 杜" userId="e69aded81da48593" providerId="LiveId" clId="{5D2741DB-1645-4FB0-B77F-E11CC60EB22B}" dt="2022-09-26T00:57:09.723" v="2026" actId="478"/>
          <ac:picMkLst>
            <pc:docMk/>
            <pc:sldMk cId="1227047742" sldId="889"/>
            <ac:picMk id="15362" creationId="{2D657776-E061-3BC3-9B31-28C1E1C985E5}"/>
          </ac:picMkLst>
        </pc:picChg>
        <pc:picChg chg="del">
          <ac:chgData name="伊健 杜" userId="e69aded81da48593" providerId="LiveId" clId="{5D2741DB-1645-4FB0-B77F-E11CC60EB22B}" dt="2022-09-26T00:57:09.723" v="2026" actId="478"/>
          <ac:picMkLst>
            <pc:docMk/>
            <pc:sldMk cId="1227047742" sldId="889"/>
            <ac:picMk id="15364" creationId="{81779D5B-C8C6-892C-A698-49A48D5DB7D3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3460149407" sldId="890"/>
        </pc:sldMkLst>
        <pc:spChg chg="mod">
          <ac:chgData name="伊健 杜" userId="e69aded81da48593" providerId="LiveId" clId="{5D2741DB-1645-4FB0-B77F-E11CC60EB22B}" dt="2022-09-26T01:08:50.264" v="2224"/>
          <ac:spMkLst>
            <pc:docMk/>
            <pc:sldMk cId="3460149407" sldId="890"/>
            <ac:spMk id="3" creationId="{FE04FEF7-0C67-A182-E956-F38B52DAA6E2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3460149407" sldId="890"/>
            <ac:spMk id="4" creationId="{E363CED6-C772-E637-29D9-299220E4E097}"/>
          </ac:spMkLst>
        </pc:spChg>
        <pc:spChg chg="del">
          <ac:chgData name="伊健 杜" userId="e69aded81da48593" providerId="LiveId" clId="{5D2741DB-1645-4FB0-B77F-E11CC60EB22B}" dt="2022-09-26T01:08:56.142" v="2228" actId="478"/>
          <ac:spMkLst>
            <pc:docMk/>
            <pc:sldMk cId="3460149407" sldId="890"/>
            <ac:spMk id="5" creationId="{5522423D-E188-4141-1A1A-4DEBE98FB0DE}"/>
          </ac:spMkLst>
        </pc:spChg>
        <pc:spChg chg="mod">
          <ac:chgData name="伊健 杜" userId="e69aded81da48593" providerId="LiveId" clId="{5D2741DB-1645-4FB0-B77F-E11CC60EB22B}" dt="2022-09-26T01:09:01.924" v="2239"/>
          <ac:spMkLst>
            <pc:docMk/>
            <pc:sldMk cId="3460149407" sldId="890"/>
            <ac:spMk id="6" creationId="{32D0DE81-E827-A6D2-B8B8-05958A63B27B}"/>
          </ac:spMkLst>
        </pc:spChg>
        <pc:picChg chg="add del mod">
          <ac:chgData name="伊健 杜" userId="e69aded81da48593" providerId="LiveId" clId="{5D2741DB-1645-4FB0-B77F-E11CC60EB22B}" dt="2022-09-26T01:00:28.285" v="2166" actId="478"/>
          <ac:picMkLst>
            <pc:docMk/>
            <pc:sldMk cId="3460149407" sldId="890"/>
            <ac:picMk id="2" creationId="{F0C9D5EA-7D78-1102-9B6B-7875BE88E1EA}"/>
          </ac:picMkLst>
        </pc:picChg>
        <pc:picChg chg="del">
          <ac:chgData name="伊健 杜" userId="e69aded81da48593" providerId="LiveId" clId="{5D2741DB-1645-4FB0-B77F-E11CC60EB22B}" dt="2022-09-26T00:59:51.039" v="2158" actId="478"/>
          <ac:picMkLst>
            <pc:docMk/>
            <pc:sldMk cId="3460149407" sldId="890"/>
            <ac:picMk id="7" creationId="{3B24846D-DFEF-E098-3311-F20AEE350C01}"/>
          </ac:picMkLst>
        </pc:picChg>
        <pc:picChg chg="add mod">
          <ac:chgData name="伊健 杜" userId="e69aded81da48593" providerId="LiveId" clId="{5D2741DB-1645-4FB0-B77F-E11CC60EB22B}" dt="2022-09-26T01:08:58.145" v="2230" actId="1076"/>
          <ac:picMkLst>
            <pc:docMk/>
            <pc:sldMk cId="3460149407" sldId="890"/>
            <ac:picMk id="8" creationId="{465E248A-139F-4478-7F7F-FD8AEB2EBC98}"/>
          </ac:picMkLst>
        </pc:picChg>
      </pc:sldChg>
      <pc:sldChg chg="addSp delSp modSp new mod modAnim">
        <pc:chgData name="伊健 杜" userId="e69aded81da48593" providerId="LiveId" clId="{5D2741DB-1645-4FB0-B77F-E11CC60EB22B}" dt="2022-09-26T04:25:42.948" v="3685"/>
        <pc:sldMkLst>
          <pc:docMk/>
          <pc:sldMk cId="1086407395" sldId="891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086407395" sldId="891"/>
            <ac:spMk id="2" creationId="{D9FEFC7D-120A-BCB5-18BB-6F9241061312}"/>
          </ac:spMkLst>
        </pc:spChg>
        <pc:spChg chg="del">
          <ac:chgData name="伊健 杜" userId="e69aded81da48593" providerId="LiveId" clId="{5D2741DB-1645-4FB0-B77F-E11CC60EB22B}" dt="2022-09-26T01:24:36.904" v="2302" actId="478"/>
          <ac:spMkLst>
            <pc:docMk/>
            <pc:sldMk cId="1086407395" sldId="891"/>
            <ac:spMk id="3" creationId="{448C458A-830B-EAFF-4C93-958624C0165B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086407395" sldId="891"/>
            <ac:spMk id="4" creationId="{A34C10EE-A14C-8E3A-7C5A-824894A00F80}"/>
          </ac:spMkLst>
        </pc:spChg>
        <pc:spChg chg="add del">
          <ac:chgData name="伊健 杜" userId="e69aded81da48593" providerId="LiveId" clId="{5D2741DB-1645-4FB0-B77F-E11CC60EB22B}" dt="2022-09-26T01:27:08.199" v="2352"/>
          <ac:spMkLst>
            <pc:docMk/>
            <pc:sldMk cId="1086407395" sldId="891"/>
            <ac:spMk id="5" creationId="{70062978-BCD7-DCA0-5D9D-55743BE05D05}"/>
          </ac:spMkLst>
        </pc:spChg>
        <pc:spChg chg="add mod">
          <ac:chgData name="伊健 杜" userId="e69aded81da48593" providerId="LiveId" clId="{5D2741DB-1645-4FB0-B77F-E11CC60EB22B}" dt="2022-09-26T01:27:23.018" v="2363" actId="1076"/>
          <ac:spMkLst>
            <pc:docMk/>
            <pc:sldMk cId="1086407395" sldId="891"/>
            <ac:spMk id="6" creationId="{E94A47EB-1B14-C49D-F538-75CD3CD5A1E3}"/>
          </ac:spMkLst>
        </pc:spChg>
        <pc:picChg chg="add mod">
          <ac:chgData name="伊健 杜" userId="e69aded81da48593" providerId="LiveId" clId="{5D2741DB-1645-4FB0-B77F-E11CC60EB22B}" dt="2022-09-26T01:26:28.422" v="2311" actId="1076"/>
          <ac:picMkLst>
            <pc:docMk/>
            <pc:sldMk cId="1086407395" sldId="891"/>
            <ac:picMk id="27650" creationId="{BF1DFDBB-2FA6-D62D-3D77-C42FF5D978A5}"/>
          </ac:picMkLst>
        </pc:picChg>
        <pc:picChg chg="add mod">
          <ac:chgData name="伊健 杜" userId="e69aded81da48593" providerId="LiveId" clId="{5D2741DB-1645-4FB0-B77F-E11CC60EB22B}" dt="2022-09-26T01:26:31.013" v="2312" actId="1076"/>
          <ac:picMkLst>
            <pc:docMk/>
            <pc:sldMk cId="1086407395" sldId="891"/>
            <ac:picMk id="27652" creationId="{7AA71C00-03B0-51B1-0E93-90A23EAE3A05}"/>
          </ac:picMkLst>
        </pc:picChg>
      </pc:sldChg>
      <pc:sldChg chg="addSp delSp modSp new mod">
        <pc:chgData name="伊健 杜" userId="e69aded81da48593" providerId="LiveId" clId="{5D2741DB-1645-4FB0-B77F-E11CC60EB22B}" dt="2022-09-26T04:25:42.948" v="3685"/>
        <pc:sldMkLst>
          <pc:docMk/>
          <pc:sldMk cId="1117679470" sldId="892"/>
        </pc:sldMkLst>
        <pc:spChg chg="del">
          <ac:chgData name="伊健 杜" userId="e69aded81da48593" providerId="LiveId" clId="{5D2741DB-1645-4FB0-B77F-E11CC60EB22B}" dt="2022-09-26T01:27:32.800" v="2367" actId="478"/>
          <ac:spMkLst>
            <pc:docMk/>
            <pc:sldMk cId="1117679470" sldId="892"/>
            <ac:spMk id="2" creationId="{EC2236F0-FD84-A374-5E88-440DADF9D190}"/>
          </ac:spMkLst>
        </pc:spChg>
        <pc:spChg chg="del">
          <ac:chgData name="伊健 杜" userId="e69aded81da48593" providerId="LiveId" clId="{5D2741DB-1645-4FB0-B77F-E11CC60EB22B}" dt="2022-09-26T01:27:32.800" v="2367" actId="478"/>
          <ac:spMkLst>
            <pc:docMk/>
            <pc:sldMk cId="1117679470" sldId="892"/>
            <ac:spMk id="3" creationId="{2AA68794-13E4-D72E-264C-2AB07248285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117679470" sldId="892"/>
            <ac:spMk id="5" creationId="{E1962435-F1EC-BC00-8816-D5BD705B40F6}"/>
          </ac:spMkLst>
        </pc:spChg>
        <pc:picChg chg="add mod">
          <ac:chgData name="伊健 杜" userId="e69aded81da48593" providerId="LiveId" clId="{5D2741DB-1645-4FB0-B77F-E11CC60EB22B}" dt="2022-09-26T01:27:50.547" v="2371" actId="1076"/>
          <ac:picMkLst>
            <pc:docMk/>
            <pc:sldMk cId="1117679470" sldId="892"/>
            <ac:picMk id="4" creationId="{CB97B86B-90E4-576F-017E-DD792EC8EA46}"/>
          </ac:picMkLst>
        </pc:picChg>
        <pc:picChg chg="add mod">
          <ac:chgData name="伊健 杜" userId="e69aded81da48593" providerId="LiveId" clId="{5D2741DB-1645-4FB0-B77F-E11CC60EB22B}" dt="2022-09-26T01:29:17.428" v="2373" actId="1076"/>
          <ac:picMkLst>
            <pc:docMk/>
            <pc:sldMk cId="1117679470" sldId="892"/>
            <ac:picMk id="28674" creationId="{5DBFB6B1-0C0A-4CFE-AB82-D9DA02E7F1A6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1223359214" sldId="893"/>
        </pc:sldMkLst>
        <pc:spChg chg="del">
          <ac:chgData name="伊健 杜" userId="e69aded81da48593" providerId="LiveId" clId="{5D2741DB-1645-4FB0-B77F-E11CC60EB22B}" dt="2022-09-26T01:33:55.135" v="2433" actId="478"/>
          <ac:spMkLst>
            <pc:docMk/>
            <pc:sldMk cId="1223359214" sldId="893"/>
            <ac:spMk id="2" creationId="{EC2236F0-FD84-A374-5E88-440DADF9D190}"/>
          </ac:spMkLst>
        </pc:spChg>
        <pc:spChg chg="del">
          <ac:chgData name="伊健 杜" userId="e69aded81da48593" providerId="LiveId" clId="{5D2741DB-1645-4FB0-B77F-E11CC60EB22B}" dt="2022-09-26T01:33:55.135" v="2433" actId="478"/>
          <ac:spMkLst>
            <pc:docMk/>
            <pc:sldMk cId="1223359214" sldId="893"/>
            <ac:spMk id="3" creationId="{2AA68794-13E4-D72E-264C-2AB07248285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223359214" sldId="893"/>
            <ac:spMk id="4" creationId="{42E2FEF8-33EB-32A8-1E0C-08EBBCA2A7F8}"/>
          </ac:spMkLst>
        </pc:spChg>
        <pc:picChg chg="add mod">
          <ac:chgData name="伊健 杜" userId="e69aded81da48593" providerId="LiveId" clId="{5D2741DB-1645-4FB0-B77F-E11CC60EB22B}" dt="2022-09-26T01:42:15.053" v="2492" actId="1076"/>
          <ac:picMkLst>
            <pc:docMk/>
            <pc:sldMk cId="1223359214" sldId="893"/>
            <ac:picMk id="29698" creationId="{E93F4BAD-6939-0FAB-E804-D96A50943231}"/>
          </ac:picMkLst>
        </pc:picChg>
        <pc:picChg chg="add mod">
          <ac:chgData name="伊健 杜" userId="e69aded81da48593" providerId="LiveId" clId="{5D2741DB-1645-4FB0-B77F-E11CC60EB22B}" dt="2022-09-26T01:41:07.763" v="2486" actId="1076"/>
          <ac:picMkLst>
            <pc:docMk/>
            <pc:sldMk cId="1223359214" sldId="893"/>
            <ac:picMk id="29700" creationId="{1E89AEEF-B076-7079-0028-C914F43EC3BC}"/>
          </ac:picMkLst>
        </pc:picChg>
        <pc:picChg chg="add mod">
          <ac:chgData name="伊健 杜" userId="e69aded81da48593" providerId="LiveId" clId="{5D2741DB-1645-4FB0-B77F-E11CC60EB22B}" dt="2022-09-26T01:42:19.020" v="2493" actId="732"/>
          <ac:picMkLst>
            <pc:docMk/>
            <pc:sldMk cId="1223359214" sldId="893"/>
            <ac:picMk id="29702" creationId="{1EB2DB49-93BE-910D-198B-6A1B2FFA6962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1651022521" sldId="894"/>
        </pc:sldMkLst>
        <pc:spChg chg="del">
          <ac:chgData name="伊健 杜" userId="e69aded81da48593" providerId="LiveId" clId="{5D2741DB-1645-4FB0-B77F-E11CC60EB22B}" dt="2022-09-26T01:33:46.340" v="2431" actId="478"/>
          <ac:spMkLst>
            <pc:docMk/>
            <pc:sldMk cId="1651022521" sldId="894"/>
            <ac:spMk id="2" creationId="{EC2236F0-FD84-A374-5E88-440DADF9D190}"/>
          </ac:spMkLst>
        </pc:spChg>
        <pc:spChg chg="del">
          <ac:chgData name="伊健 杜" userId="e69aded81da48593" providerId="LiveId" clId="{5D2741DB-1645-4FB0-B77F-E11CC60EB22B}" dt="2022-09-26T01:33:46.340" v="2431" actId="478"/>
          <ac:spMkLst>
            <pc:docMk/>
            <pc:sldMk cId="1651022521" sldId="894"/>
            <ac:spMk id="3" creationId="{2AA68794-13E4-D72E-264C-2AB07248285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651022521" sldId="894"/>
            <ac:spMk id="6" creationId="{CBCC7073-2FA8-7B89-6FD8-FC8525E18A0F}"/>
          </ac:spMkLst>
        </pc:spChg>
        <pc:picChg chg="add mod">
          <ac:chgData name="伊健 杜" userId="e69aded81da48593" providerId="LiveId" clId="{5D2741DB-1645-4FB0-B77F-E11CC60EB22B}" dt="2022-09-26T01:42:52.936" v="2498"/>
          <ac:picMkLst>
            <pc:docMk/>
            <pc:sldMk cId="1651022521" sldId="894"/>
            <ac:picMk id="4" creationId="{7B98480B-9C46-3937-F4F3-3ACA974365C2}"/>
          </ac:picMkLst>
        </pc:picChg>
        <pc:picChg chg="add mod">
          <ac:chgData name="伊健 杜" userId="e69aded81da48593" providerId="LiveId" clId="{5D2741DB-1645-4FB0-B77F-E11CC60EB22B}" dt="2022-09-26T01:42:52.936" v="2498"/>
          <ac:picMkLst>
            <pc:docMk/>
            <pc:sldMk cId="1651022521" sldId="894"/>
            <ac:picMk id="5" creationId="{09D7B2C2-32E6-35B4-3D0D-64B9CE31CCED}"/>
          </ac:picMkLst>
        </pc:picChg>
        <pc:picChg chg="add mod">
          <ac:chgData name="伊健 杜" userId="e69aded81da48593" providerId="LiveId" clId="{5D2741DB-1645-4FB0-B77F-E11CC60EB22B}" dt="2022-09-26T01:43:01.041" v="2502" actId="1076"/>
          <ac:picMkLst>
            <pc:docMk/>
            <pc:sldMk cId="1651022521" sldId="894"/>
            <ac:picMk id="30722" creationId="{0F9A22DD-231D-93C6-4852-E12C39206454}"/>
          </ac:picMkLst>
        </pc:pic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1463025037" sldId="895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463025037" sldId="895"/>
            <ac:spMk id="4" creationId="{42E2FEF8-33EB-32A8-1E0C-08EBBCA2A7F8}"/>
          </ac:spMkLst>
        </pc:spChg>
      </pc:sldChg>
      <pc:sldChg chg="addSp delSp modSp new mod modNotes modNotesTx">
        <pc:chgData name="伊健 杜" userId="e69aded81da48593" providerId="LiveId" clId="{5D2741DB-1645-4FB0-B77F-E11CC60EB22B}" dt="2022-09-26T04:25:42.948" v="3685"/>
        <pc:sldMkLst>
          <pc:docMk/>
          <pc:sldMk cId="3949037665" sldId="896"/>
        </pc:sldMkLst>
        <pc:spChg chg="del">
          <ac:chgData name="伊健 杜" userId="e69aded81da48593" providerId="LiveId" clId="{5D2741DB-1645-4FB0-B77F-E11CC60EB22B}" dt="2022-09-26T01:43:14.554" v="2511" actId="478"/>
          <ac:spMkLst>
            <pc:docMk/>
            <pc:sldMk cId="3949037665" sldId="896"/>
            <ac:spMk id="2" creationId="{90C59D09-9136-8475-B755-F0B46464AC17}"/>
          </ac:spMkLst>
        </pc:spChg>
        <pc:spChg chg="del">
          <ac:chgData name="伊健 杜" userId="e69aded81da48593" providerId="LiveId" clId="{5D2741DB-1645-4FB0-B77F-E11CC60EB22B}" dt="2022-09-26T01:43:14.554" v="2511" actId="478"/>
          <ac:spMkLst>
            <pc:docMk/>
            <pc:sldMk cId="3949037665" sldId="896"/>
            <ac:spMk id="3" creationId="{5C0E83CD-165E-EEC6-3ADC-3A8F5539192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3949037665" sldId="896"/>
            <ac:spMk id="4" creationId="{EE14C598-FA73-B8A7-B777-CD15FD030CA2}"/>
          </ac:spMkLst>
        </pc:spChg>
        <pc:picChg chg="add mod">
          <ac:chgData name="伊健 杜" userId="e69aded81da48593" providerId="LiveId" clId="{5D2741DB-1645-4FB0-B77F-E11CC60EB22B}" dt="2022-09-26T01:45:30.456" v="2560" actId="1076"/>
          <ac:picMkLst>
            <pc:docMk/>
            <pc:sldMk cId="3949037665" sldId="896"/>
            <ac:picMk id="31746" creationId="{CCC10573-4287-F44F-B1A9-BD5961DF72A3}"/>
          </ac:picMkLst>
        </pc:picChg>
        <pc:picChg chg="add mod">
          <ac:chgData name="伊健 杜" userId="e69aded81da48593" providerId="LiveId" clId="{5D2741DB-1645-4FB0-B77F-E11CC60EB22B}" dt="2022-09-26T01:45:29.380" v="2559" actId="1076"/>
          <ac:picMkLst>
            <pc:docMk/>
            <pc:sldMk cId="3949037665" sldId="896"/>
            <ac:picMk id="31748" creationId="{AFAD35F5-0FA3-FE80-53CF-F77D1B12C122}"/>
          </ac:picMkLst>
        </pc:picChg>
      </pc:sldChg>
      <pc:sldChg chg="addSp delSp modSp new mod modAnim">
        <pc:chgData name="伊健 杜" userId="e69aded81da48593" providerId="LiveId" clId="{5D2741DB-1645-4FB0-B77F-E11CC60EB22B}" dt="2022-09-26T04:25:42.948" v="3685"/>
        <pc:sldMkLst>
          <pc:docMk/>
          <pc:sldMk cId="215561997" sldId="897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15561997" sldId="897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47:32.626" v="2617" actId="478"/>
          <ac:spMkLst>
            <pc:docMk/>
            <pc:sldMk cId="215561997" sldId="897"/>
            <ac:spMk id="3" creationId="{650D1BFE-9BB3-536C-B0DA-F3F282B9ED74}"/>
          </ac:spMkLst>
        </pc:spChg>
        <pc:spChg chg="add mod">
          <ac:chgData name="伊健 杜" userId="e69aded81da48593" providerId="LiveId" clId="{5D2741DB-1645-4FB0-B77F-E11CC60EB22B}" dt="2022-09-26T01:49:04.216" v="2629"/>
          <ac:spMkLst>
            <pc:docMk/>
            <pc:sldMk cId="215561997" sldId="897"/>
            <ac:spMk id="4" creationId="{9C935EB8-C6F0-4216-0EFA-601E4E157BDD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15561997" sldId="897"/>
            <ac:spMk id="5" creationId="{1D2BAFA8-1AAB-0B9A-9D39-4A960BB3910D}"/>
          </ac:spMkLst>
        </pc:spChg>
        <pc:picChg chg="add mod">
          <ac:chgData name="伊健 杜" userId="e69aded81da48593" providerId="LiveId" clId="{5D2741DB-1645-4FB0-B77F-E11CC60EB22B}" dt="2022-09-26T01:54:56.373" v="2869" actId="1076"/>
          <ac:picMkLst>
            <pc:docMk/>
            <pc:sldMk cId="215561997" sldId="897"/>
            <ac:picMk id="6" creationId="{3885240F-35F2-F475-07A2-25E0A6EB20B8}"/>
          </ac:picMkLst>
        </pc:picChg>
        <pc:picChg chg="add mod">
          <ac:chgData name="伊健 杜" userId="e69aded81da48593" providerId="LiveId" clId="{5D2741DB-1645-4FB0-B77F-E11CC60EB22B}" dt="2022-09-26T01:54:26.140" v="2865" actId="14100"/>
          <ac:picMkLst>
            <pc:docMk/>
            <pc:sldMk cId="215561997" sldId="897"/>
            <ac:picMk id="33794" creationId="{092102C5-8BFC-ED3E-477D-1C5646A5A108}"/>
          </ac:picMkLst>
        </pc:picChg>
        <pc:picChg chg="add mod">
          <ac:chgData name="伊健 杜" userId="e69aded81da48593" providerId="LiveId" clId="{5D2741DB-1645-4FB0-B77F-E11CC60EB22B}" dt="2022-09-26T01:54:26.967" v="2866" actId="1076"/>
          <ac:picMkLst>
            <pc:docMk/>
            <pc:sldMk cId="215561997" sldId="897"/>
            <ac:picMk id="33796" creationId="{614DA76E-9032-A778-D927-3F5CBBAC88E6}"/>
          </ac:picMkLst>
        </pc:picChg>
        <pc:picChg chg="add del mod">
          <ac:chgData name="伊健 杜" userId="e69aded81da48593" providerId="LiveId" clId="{5D2741DB-1645-4FB0-B77F-E11CC60EB22B}" dt="2022-09-26T01:54:28.268" v="2867" actId="478"/>
          <ac:picMkLst>
            <pc:docMk/>
            <pc:sldMk cId="215561997" sldId="897"/>
            <ac:picMk id="33798" creationId="{E7E64420-7AB1-605D-8B1B-0C4D4EEC8ABE}"/>
          </ac:picMkLst>
        </pc:picChg>
      </pc:sldChg>
      <pc:sldChg chg="addSp delSp modSp add mod">
        <pc:chgData name="伊健 杜" userId="e69aded81da48593" providerId="LiveId" clId="{5D2741DB-1645-4FB0-B77F-E11CC60EB22B}" dt="2022-09-26T11:54:16.345" v="4133" actId="478"/>
        <pc:sldMkLst>
          <pc:docMk/>
          <pc:sldMk cId="1470076089" sldId="898"/>
        </pc:sldMkLst>
        <pc:spChg chg="del">
          <ac:chgData name="伊健 杜" userId="e69aded81da48593" providerId="LiveId" clId="{5D2741DB-1645-4FB0-B77F-E11CC60EB22B}" dt="2022-09-26T01:49:43.215" v="2686" actId="478"/>
          <ac:spMkLst>
            <pc:docMk/>
            <pc:sldMk cId="1470076089" sldId="898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49:43.215" v="2686" actId="478"/>
          <ac:spMkLst>
            <pc:docMk/>
            <pc:sldMk cId="1470076089" sldId="898"/>
            <ac:spMk id="3" creationId="{650D1BFE-9BB3-536C-B0DA-F3F282B9ED74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470076089" sldId="898"/>
            <ac:spMk id="4" creationId="{33EDC733-E5AF-E84B-32EE-ECBD1B57AD08}"/>
          </ac:spMkLst>
        </pc:spChg>
        <pc:inkChg chg="add del">
          <ac:chgData name="伊健 杜" userId="e69aded81da48593" providerId="LiveId" clId="{5D2741DB-1645-4FB0-B77F-E11CC60EB22B}" dt="2022-09-26T11:54:16.345" v="4133" actId="478"/>
          <ac:inkMkLst>
            <pc:docMk/>
            <pc:sldMk cId="1470076089" sldId="898"/>
            <ac:inkMk id="2" creationId="{1A79B959-F7FF-0AD5-AA44-F94FD37350F1}"/>
          </ac:inkMkLst>
        </pc:inkChg>
      </pc:sldChg>
      <pc:sldChg chg="addSp delSp modSp add mod">
        <pc:chgData name="伊健 杜" userId="e69aded81da48593" providerId="LiveId" clId="{5D2741DB-1645-4FB0-B77F-E11CC60EB22B}" dt="2022-09-26T04:30:54.680" v="3708"/>
        <pc:sldMkLst>
          <pc:docMk/>
          <pc:sldMk cId="1401910547" sldId="89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401910547" sldId="899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55:32.709" v="2928" actId="478"/>
          <ac:spMkLst>
            <pc:docMk/>
            <pc:sldMk cId="1401910547" sldId="899"/>
            <ac:spMk id="3" creationId="{650D1BFE-9BB3-536C-B0DA-F3F282B9ED74}"/>
          </ac:spMkLst>
        </pc:spChg>
        <pc:spChg chg="add mod">
          <ac:chgData name="伊健 杜" userId="e69aded81da48593" providerId="LiveId" clId="{5D2741DB-1645-4FB0-B77F-E11CC60EB22B}" dt="2022-09-26T04:30:54.680" v="3708"/>
          <ac:spMkLst>
            <pc:docMk/>
            <pc:sldMk cId="1401910547" sldId="899"/>
            <ac:spMk id="4" creationId="{B4BDF1E7-FD75-B275-BC61-963D3DEF6A4D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401910547" sldId="899"/>
            <ac:spMk id="5" creationId="{60B33330-6E9A-A4B4-17F3-D2302137365C}"/>
          </ac:spMkLst>
        </pc:spChg>
        <pc:picChg chg="add mod">
          <ac:chgData name="伊健 杜" userId="e69aded81da48593" providerId="LiveId" clId="{5D2741DB-1645-4FB0-B77F-E11CC60EB22B}" dt="2022-09-26T01:58:18.630" v="2993" actId="1076"/>
          <ac:picMkLst>
            <pc:docMk/>
            <pc:sldMk cId="1401910547" sldId="899"/>
            <ac:picMk id="36866" creationId="{CADFC31C-6EBC-1C74-8FEB-20DCA7497697}"/>
          </ac:picMkLst>
        </pc:picChg>
      </pc:sldChg>
      <pc:sldChg chg="delSp modSp add mod ord">
        <pc:chgData name="伊健 杜" userId="e69aded81da48593" providerId="LiveId" clId="{5D2741DB-1645-4FB0-B77F-E11CC60EB22B}" dt="2022-09-26T04:25:42.948" v="3685"/>
        <pc:sldMkLst>
          <pc:docMk/>
          <pc:sldMk cId="2122778689" sldId="90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122778689" sldId="900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59:55.162" v="3136" actId="478"/>
          <ac:spMkLst>
            <pc:docMk/>
            <pc:sldMk cId="2122778689" sldId="900"/>
            <ac:spMk id="3" creationId="{650D1BFE-9BB3-536C-B0DA-F3F282B9ED74}"/>
          </ac:spMkLst>
        </pc:spChg>
      </pc:sldChg>
      <pc:sldChg chg="addSp delSp modSp new mod">
        <pc:chgData name="伊健 杜" userId="e69aded81da48593" providerId="LiveId" clId="{5D2741DB-1645-4FB0-B77F-E11CC60EB22B}" dt="2022-09-26T04:25:42.948" v="3685"/>
        <pc:sldMkLst>
          <pc:docMk/>
          <pc:sldMk cId="2923403771" sldId="901"/>
        </pc:sldMkLst>
        <pc:spChg chg="del">
          <ac:chgData name="伊健 杜" userId="e69aded81da48593" providerId="LiveId" clId="{5D2741DB-1645-4FB0-B77F-E11CC60EB22B}" dt="2022-09-26T01:50:11.097" v="2759" actId="478"/>
          <ac:spMkLst>
            <pc:docMk/>
            <pc:sldMk cId="2923403771" sldId="901"/>
            <ac:spMk id="2" creationId="{BCD4905C-E71D-99CB-1001-F624A33CE991}"/>
          </ac:spMkLst>
        </pc:spChg>
        <pc:spChg chg="del">
          <ac:chgData name="伊健 杜" userId="e69aded81da48593" providerId="LiveId" clId="{5D2741DB-1645-4FB0-B77F-E11CC60EB22B}" dt="2022-09-26T01:50:11.097" v="2759" actId="478"/>
          <ac:spMkLst>
            <pc:docMk/>
            <pc:sldMk cId="2923403771" sldId="901"/>
            <ac:spMk id="3" creationId="{DCE85B81-A6E0-0B22-1007-829F4DA38999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4" creationId="{E26DF47F-8553-2393-7AC7-451305A8017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5" creationId="{00B00B6C-21B4-BEBF-DE8B-F5C0D5B4CE4C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6" creationId="{E54E09A3-40B4-8956-0BAC-AFD86AE8C96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7" creationId="{129CF623-A4C5-DE7D-1122-72E35411DE72}"/>
          </ac:spMkLst>
        </pc:spChg>
        <pc:picChg chg="add del mod">
          <ac:chgData name="伊健 杜" userId="e69aded81da48593" providerId="LiveId" clId="{5D2741DB-1645-4FB0-B77F-E11CC60EB22B}" dt="2022-09-26T01:52:56.444" v="2769" actId="478"/>
          <ac:picMkLst>
            <pc:docMk/>
            <pc:sldMk cId="2923403771" sldId="901"/>
            <ac:picMk id="35842" creationId="{F6B71EB1-D13E-71AB-496C-A5C09CB577C1}"/>
          </ac:picMkLst>
        </pc:picChg>
        <pc:picChg chg="add mod">
          <ac:chgData name="伊健 杜" userId="e69aded81da48593" providerId="LiveId" clId="{5D2741DB-1645-4FB0-B77F-E11CC60EB22B}" dt="2022-09-26T01:53:27.992" v="2801" actId="1076"/>
          <ac:picMkLst>
            <pc:docMk/>
            <pc:sldMk cId="2923403771" sldId="901"/>
            <ac:picMk id="35844" creationId="{6EAB6AD4-2709-249E-9F82-32B72E63DE63}"/>
          </ac:picMkLst>
        </pc:picChg>
      </pc:sldChg>
      <pc:sldChg chg="delSp modSp new mod">
        <pc:chgData name="伊健 杜" userId="e69aded81da48593" providerId="LiveId" clId="{5D2741DB-1645-4FB0-B77F-E11CC60EB22B}" dt="2022-09-26T04:25:42.948" v="3685"/>
        <pc:sldMkLst>
          <pc:docMk/>
          <pc:sldMk cId="3506633345" sldId="902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506633345" sldId="902"/>
            <ac:spMk id="2" creationId="{B4C6F611-B36B-A603-06B4-04E2FAE0BDFE}"/>
          </ac:spMkLst>
        </pc:spChg>
        <pc:spChg chg="del">
          <ac:chgData name="伊健 杜" userId="e69aded81da48593" providerId="LiveId" clId="{5D2741DB-1645-4FB0-B77F-E11CC60EB22B}" dt="2022-09-26T01:55:03.557" v="2871" actId="478"/>
          <ac:spMkLst>
            <pc:docMk/>
            <pc:sldMk cId="3506633345" sldId="902"/>
            <ac:spMk id="3" creationId="{359CD50D-6B9F-D72E-1E4C-8B62EA20AD56}"/>
          </ac:spMkLst>
        </pc:spChg>
      </pc:sldChg>
      <pc:sldChg chg="addSp delSp modSp add mod">
        <pc:chgData name="伊健 杜" userId="e69aded81da48593" providerId="LiveId" clId="{5D2741DB-1645-4FB0-B77F-E11CC60EB22B}" dt="2022-09-26T04:30:59.666" v="3709" actId="478"/>
        <pc:sldMkLst>
          <pc:docMk/>
          <pc:sldMk cId="2006079071" sldId="903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006079071" sldId="903"/>
            <ac:spMk id="2" creationId="{FB4359D0-7277-F4FD-6E02-9AC82402470C}"/>
          </ac:spMkLst>
        </pc:spChg>
        <pc:spChg chg="del mod">
          <ac:chgData name="伊健 杜" userId="e69aded81da48593" providerId="LiveId" clId="{5D2741DB-1645-4FB0-B77F-E11CC60EB22B}" dt="2022-09-26T04:30:59.666" v="3709" actId="478"/>
          <ac:spMkLst>
            <pc:docMk/>
            <pc:sldMk cId="2006079071" sldId="903"/>
            <ac:spMk id="4" creationId="{B4BDF1E7-FD75-B275-BC61-963D3DEF6A4D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2006079071" sldId="903"/>
            <ac:spMk id="5" creationId="{60B33330-6E9A-A4B4-17F3-D2302137365C}"/>
          </ac:spMkLst>
        </pc:spChg>
        <pc:picChg chg="del">
          <ac:chgData name="伊健 杜" userId="e69aded81da48593" providerId="LiveId" clId="{5D2741DB-1645-4FB0-B77F-E11CC60EB22B}" dt="2022-09-26T01:58:53.480" v="3031" actId="478"/>
          <ac:picMkLst>
            <pc:docMk/>
            <pc:sldMk cId="2006079071" sldId="903"/>
            <ac:picMk id="36866" creationId="{CADFC31C-6EBC-1C74-8FEB-20DCA7497697}"/>
          </ac:picMkLst>
        </pc:picChg>
        <pc:picChg chg="add mod">
          <ac:chgData name="伊健 杜" userId="e69aded81da48593" providerId="LiveId" clId="{5D2741DB-1645-4FB0-B77F-E11CC60EB22B}" dt="2022-09-26T01:59:47.649" v="3135" actId="1076"/>
          <ac:picMkLst>
            <pc:docMk/>
            <pc:sldMk cId="2006079071" sldId="903"/>
            <ac:picMk id="37890" creationId="{CBB8A0C7-A4C9-C3FD-12C5-46F0CC993F55}"/>
          </ac:picMkLst>
        </pc:pic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509506660" sldId="904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509506660" sldId="904"/>
            <ac:spMk id="2" creationId="{FB4359D0-7277-F4FD-6E02-9AC82402470C}"/>
          </ac:spMkLst>
        </pc:spChg>
      </pc:sldChg>
      <pc:sldChg chg="addSp delSp modSp new mod">
        <pc:chgData name="伊健 杜" userId="e69aded81da48593" providerId="LiveId" clId="{5D2741DB-1645-4FB0-B77F-E11CC60EB22B}" dt="2022-09-26T04:25:42.948" v="3685"/>
        <pc:sldMkLst>
          <pc:docMk/>
          <pc:sldMk cId="2642433336" sldId="905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642433336" sldId="905"/>
            <ac:spMk id="2" creationId="{73CDFED5-C05E-7C74-AD48-F65F8BF1B1B3}"/>
          </ac:spMkLst>
        </pc:spChg>
        <pc:spChg chg="del">
          <ac:chgData name="伊健 杜" userId="e69aded81da48593" providerId="LiveId" clId="{5D2741DB-1645-4FB0-B77F-E11CC60EB22B}" dt="2022-09-26T02:07:32.083" v="3379" actId="478"/>
          <ac:spMkLst>
            <pc:docMk/>
            <pc:sldMk cId="2642433336" sldId="905"/>
            <ac:spMk id="3" creationId="{DDE36C27-5E41-F227-ED33-6B6DABC6DD8B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642433336" sldId="905"/>
            <ac:spMk id="4" creationId="{24B3EC8D-E940-36E2-BE8A-83927DD6D084}"/>
          </ac:spMkLst>
        </pc:spChg>
        <pc:spChg chg="add del mod">
          <ac:chgData name="伊健 杜" userId="e69aded81da48593" providerId="LiveId" clId="{5D2741DB-1645-4FB0-B77F-E11CC60EB22B}" dt="2022-09-26T02:12:52.479" v="3388" actId="478"/>
          <ac:spMkLst>
            <pc:docMk/>
            <pc:sldMk cId="2642433336" sldId="905"/>
            <ac:spMk id="5" creationId="{47F4C3E8-15D8-D572-018F-7F93CA769BD0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642433336" sldId="905"/>
            <ac:spMk id="6" creationId="{A61B8041-2D09-B10A-38E2-007CAB1673AD}"/>
          </ac:spMkLst>
        </pc:spChg>
        <pc:picChg chg="add del mod">
          <ac:chgData name="伊健 杜" userId="e69aded81da48593" providerId="LiveId" clId="{5D2741DB-1645-4FB0-B77F-E11CC60EB22B}" dt="2022-09-26T02:13:20.877" v="3390" actId="478"/>
          <ac:picMkLst>
            <pc:docMk/>
            <pc:sldMk cId="2642433336" sldId="905"/>
            <ac:picMk id="38914" creationId="{974B14E1-EA2E-EF83-39C3-365EBC96A56B}"/>
          </ac:picMkLst>
        </pc:picChg>
        <pc:picChg chg="add mod">
          <ac:chgData name="伊健 杜" userId="e69aded81da48593" providerId="LiveId" clId="{5D2741DB-1645-4FB0-B77F-E11CC60EB22B}" dt="2022-09-26T02:13:22.847" v="3392" actId="1076"/>
          <ac:picMkLst>
            <pc:docMk/>
            <pc:sldMk cId="2642433336" sldId="905"/>
            <ac:picMk id="38916" creationId="{025E7376-DA9F-E20C-CAA8-2100F374AE97}"/>
          </ac:picMkLst>
        </pc:pic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325494054" sldId="906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25494054" sldId="906"/>
            <ac:spMk id="2" creationId="{FB4359D0-7277-F4FD-6E02-9AC82402470C}"/>
          </ac:spMkLst>
        </pc:spChg>
      </pc:sldChg>
      <pc:sldChg chg="addSp delSp modSp new mod ord">
        <pc:chgData name="伊健 杜" userId="e69aded81da48593" providerId="LiveId" clId="{5D2741DB-1645-4FB0-B77F-E11CC60EB22B}" dt="2022-09-26T04:31:14.006" v="3711"/>
        <pc:sldMkLst>
          <pc:docMk/>
          <pc:sldMk cId="2033163857" sldId="907"/>
        </pc:sldMkLst>
        <pc:spChg chg="del">
          <ac:chgData name="伊健 杜" userId="e69aded81da48593" providerId="LiveId" clId="{5D2741DB-1645-4FB0-B77F-E11CC60EB22B}" dt="2022-09-26T02:13:41.299" v="3412" actId="478"/>
          <ac:spMkLst>
            <pc:docMk/>
            <pc:sldMk cId="2033163857" sldId="907"/>
            <ac:spMk id="2" creationId="{6A6B16E7-531C-5990-E9C8-A943CCE47F5D}"/>
          </ac:spMkLst>
        </pc:spChg>
        <pc:spChg chg="del">
          <ac:chgData name="伊健 杜" userId="e69aded81da48593" providerId="LiveId" clId="{5D2741DB-1645-4FB0-B77F-E11CC60EB22B}" dt="2022-09-26T02:13:41.299" v="3412" actId="478"/>
          <ac:spMkLst>
            <pc:docMk/>
            <pc:sldMk cId="2033163857" sldId="907"/>
            <ac:spMk id="3" creationId="{099C2F54-90F7-A8D8-D1C0-F861004DFCD3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033163857" sldId="907"/>
            <ac:spMk id="4" creationId="{FC363A89-2D86-4E2D-6577-574BE2CA2D40}"/>
          </ac:spMkLst>
        </pc:spChg>
        <pc:spChg chg="add mod">
          <ac:chgData name="伊健 杜" userId="e69aded81da48593" providerId="LiveId" clId="{5D2741DB-1645-4FB0-B77F-E11CC60EB22B}" dt="2022-09-26T04:31:14.006" v="3711"/>
          <ac:spMkLst>
            <pc:docMk/>
            <pc:sldMk cId="2033163857" sldId="907"/>
            <ac:spMk id="5" creationId="{13B7FD8C-16F4-55A3-1238-3FFEBD003939}"/>
          </ac:spMkLst>
        </pc:spChg>
        <pc:spChg chg="add mod">
          <ac:chgData name="伊健 杜" userId="e69aded81da48593" providerId="LiveId" clId="{5D2741DB-1645-4FB0-B77F-E11CC60EB22B}" dt="2022-09-26T02:14:38.068" v="3470" actId="1076"/>
          <ac:spMkLst>
            <pc:docMk/>
            <pc:sldMk cId="2033163857" sldId="907"/>
            <ac:spMk id="6" creationId="{30A6FB4C-9950-7C6A-A11C-FE0B21DE7A67}"/>
          </ac:spMkLst>
        </pc:spChg>
        <pc:picChg chg="add mod">
          <ac:chgData name="伊健 杜" userId="e69aded81da48593" providerId="LiveId" clId="{5D2741DB-1645-4FB0-B77F-E11CC60EB22B}" dt="2022-09-26T02:14:36.042" v="3469" actId="1076"/>
          <ac:picMkLst>
            <pc:docMk/>
            <pc:sldMk cId="2033163857" sldId="907"/>
            <ac:picMk id="39938" creationId="{FF104302-B5BA-424A-38A4-1EBE6CEA72E5}"/>
          </ac:picMkLst>
        </pc:picChg>
      </pc:sldChg>
      <pc:sldChg chg="addSp delSp modSp new mod">
        <pc:chgData name="伊健 杜" userId="e69aded81da48593" providerId="LiveId" clId="{5D2741DB-1645-4FB0-B77F-E11CC60EB22B}" dt="2022-09-26T04:31:23.943" v="3713"/>
        <pc:sldMkLst>
          <pc:docMk/>
          <pc:sldMk cId="4039503676" sldId="908"/>
        </pc:sldMkLst>
        <pc:spChg chg="mod">
          <ac:chgData name="伊健 杜" userId="e69aded81da48593" providerId="LiveId" clId="{5D2741DB-1645-4FB0-B77F-E11CC60EB22B}" dt="2022-09-26T02:15:10.641" v="3489" actId="20577"/>
          <ac:spMkLst>
            <pc:docMk/>
            <pc:sldMk cId="4039503676" sldId="908"/>
            <ac:spMk id="2" creationId="{9388DAF8-99FF-41CB-5FAD-43D9B24CA95D}"/>
          </ac:spMkLst>
        </pc:spChg>
        <pc:spChg chg="del">
          <ac:chgData name="伊健 杜" userId="e69aded81da48593" providerId="LiveId" clId="{5D2741DB-1645-4FB0-B77F-E11CC60EB22B}" dt="2022-09-26T02:15:13.726" v="3490" actId="478"/>
          <ac:spMkLst>
            <pc:docMk/>
            <pc:sldMk cId="4039503676" sldId="908"/>
            <ac:spMk id="3" creationId="{2789BF2E-1462-B91F-2EDD-F598C111A354}"/>
          </ac:spMkLst>
        </pc:spChg>
        <pc:spChg chg="add mod">
          <ac:chgData name="伊健 杜" userId="e69aded81da48593" providerId="LiveId" clId="{5D2741DB-1645-4FB0-B77F-E11CC60EB22B}" dt="2022-09-26T04:31:23.943" v="3713"/>
          <ac:spMkLst>
            <pc:docMk/>
            <pc:sldMk cId="4039503676" sldId="908"/>
            <ac:spMk id="4" creationId="{EB8485BC-735E-1517-114A-153444DD45BF}"/>
          </ac:spMkLst>
        </pc:spChg>
        <pc:picChg chg="add mod">
          <ac:chgData name="伊健 杜" userId="e69aded81da48593" providerId="LiveId" clId="{5D2741DB-1645-4FB0-B77F-E11CC60EB22B}" dt="2022-09-26T02:16:28.916" v="3494" actId="1076"/>
          <ac:picMkLst>
            <pc:docMk/>
            <pc:sldMk cId="4039503676" sldId="908"/>
            <ac:picMk id="40962" creationId="{3A15713C-7C93-9DB6-4A9A-82E9750BE950}"/>
          </ac:picMkLst>
        </pc:picChg>
      </pc:sldChg>
      <pc:sldChg chg="delSp modSp new del mod">
        <pc:chgData name="伊健 杜" userId="e69aded81da48593" providerId="LiveId" clId="{5D2741DB-1645-4FB0-B77F-E11CC60EB22B}" dt="2022-09-26T02:18:14.061" v="3646" actId="47"/>
        <pc:sldMkLst>
          <pc:docMk/>
          <pc:sldMk cId="1686329670" sldId="909"/>
        </pc:sldMkLst>
        <pc:spChg chg="mod">
          <ac:chgData name="伊健 杜" userId="e69aded81da48593" providerId="LiveId" clId="{5D2741DB-1645-4FB0-B77F-E11CC60EB22B}" dt="2022-09-26T02:17:10.365" v="3561"/>
          <ac:spMkLst>
            <pc:docMk/>
            <pc:sldMk cId="1686329670" sldId="909"/>
            <ac:spMk id="2" creationId="{F5821F9D-35DB-5CF6-02E1-5C7C7C7520A4}"/>
          </ac:spMkLst>
        </pc:spChg>
        <pc:spChg chg="del mod">
          <ac:chgData name="伊健 杜" userId="e69aded81da48593" providerId="LiveId" clId="{5D2741DB-1645-4FB0-B77F-E11CC60EB22B}" dt="2022-09-26T02:16:34.308" v="3497" actId="478"/>
          <ac:spMkLst>
            <pc:docMk/>
            <pc:sldMk cId="1686329670" sldId="909"/>
            <ac:spMk id="3" creationId="{6DCD8DF6-ACDD-69F2-B749-DE956A37925A}"/>
          </ac:spMkLst>
        </pc:sp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3672624598" sldId="91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672624598" sldId="910"/>
            <ac:spMk id="2" creationId="{F5821F9D-35DB-5CF6-02E1-5C7C7C7520A4}"/>
          </ac:spMkLst>
        </pc:spChg>
      </pc:sldChg>
      <pc:sldChg chg="addSp delSp modSp new mod">
        <pc:chgData name="伊健 杜" userId="e69aded81da48593" providerId="LiveId" clId="{5D2741DB-1645-4FB0-B77F-E11CC60EB22B}" dt="2022-09-26T04:31:37.529" v="3715"/>
        <pc:sldMkLst>
          <pc:docMk/>
          <pc:sldMk cId="3403930337" sldId="911"/>
        </pc:sldMkLst>
        <pc:spChg chg="del mod">
          <ac:chgData name="伊健 杜" userId="e69aded81da48593" providerId="LiveId" clId="{5D2741DB-1645-4FB0-B77F-E11CC60EB22B}" dt="2022-09-26T02:26:38.805" v="3680" actId="478"/>
          <ac:spMkLst>
            <pc:docMk/>
            <pc:sldMk cId="3403930337" sldId="911"/>
            <ac:spMk id="2" creationId="{757FB09A-599C-4A49-9650-70ECDF688FBD}"/>
          </ac:spMkLst>
        </pc:spChg>
        <pc:spChg chg="del">
          <ac:chgData name="伊健 杜" userId="e69aded81da48593" providerId="LiveId" clId="{5D2741DB-1645-4FB0-B77F-E11CC60EB22B}" dt="2022-09-26T02:20:59.768" v="3658" actId="478"/>
          <ac:spMkLst>
            <pc:docMk/>
            <pc:sldMk cId="3403930337" sldId="911"/>
            <ac:spMk id="3" creationId="{53B508A7-3E9C-B677-B1E4-707371B00422}"/>
          </ac:spMkLst>
        </pc:spChg>
        <pc:spChg chg="add del mod">
          <ac:chgData name="伊健 杜" userId="e69aded81da48593" providerId="LiveId" clId="{5D2741DB-1645-4FB0-B77F-E11CC60EB22B}" dt="2022-09-26T02:26:42.531" v="3681" actId="478"/>
          <ac:spMkLst>
            <pc:docMk/>
            <pc:sldMk cId="3403930337" sldId="911"/>
            <ac:spMk id="4" creationId="{BDC3E769-3605-212D-A660-8D2C6158AF37}"/>
          </ac:spMkLst>
        </pc:spChg>
        <pc:spChg chg="add mod">
          <ac:chgData name="伊健 杜" userId="e69aded81da48593" providerId="LiveId" clId="{5D2741DB-1645-4FB0-B77F-E11CC60EB22B}" dt="2022-09-26T04:31:37.529" v="3715"/>
          <ac:spMkLst>
            <pc:docMk/>
            <pc:sldMk cId="3403930337" sldId="911"/>
            <ac:spMk id="5" creationId="{597B83E1-7043-AB3E-F1D5-0E8108591712}"/>
          </ac:spMkLst>
        </pc:spChg>
        <pc:spChg chg="add del mod">
          <ac:chgData name="伊健 杜" userId="e69aded81da48593" providerId="LiveId" clId="{5D2741DB-1645-4FB0-B77F-E11CC60EB22B}" dt="2022-09-26T02:26:43.834" v="3682" actId="478"/>
          <ac:spMkLst>
            <pc:docMk/>
            <pc:sldMk cId="3403930337" sldId="911"/>
            <ac:spMk id="7" creationId="{779B4587-4D31-8069-5D4C-36B8D9803416}"/>
          </ac:spMkLst>
        </pc:spChg>
        <pc:spChg chg="add mod">
          <ac:chgData name="伊健 杜" userId="e69aded81da48593" providerId="LiveId" clId="{5D2741DB-1645-4FB0-B77F-E11CC60EB22B}" dt="2022-09-26T02:26:47.396" v="3684" actId="1076"/>
          <ac:spMkLst>
            <pc:docMk/>
            <pc:sldMk cId="3403930337" sldId="911"/>
            <ac:spMk id="8" creationId="{DF9516A0-B1B2-BC55-4452-64D8B923B043}"/>
          </ac:spMkLst>
        </pc:spChg>
        <pc:picChg chg="add mod">
          <ac:chgData name="伊健 杜" userId="e69aded81da48593" providerId="LiveId" clId="{5D2741DB-1645-4FB0-B77F-E11CC60EB22B}" dt="2022-09-26T02:24:52.009" v="3663" actId="1076"/>
          <ac:picMkLst>
            <pc:docMk/>
            <pc:sldMk cId="3403930337" sldId="911"/>
            <ac:picMk id="41986" creationId="{03DC1749-5F0E-E853-8309-ED4D6BDA4784}"/>
          </ac:picMkLst>
        </pc:picChg>
      </pc:sldChg>
      <pc:sldChg chg="addSp delSp modSp add mod">
        <pc:chgData name="伊健 杜" userId="e69aded81da48593" providerId="LiveId" clId="{5D2741DB-1645-4FB0-B77F-E11CC60EB22B}" dt="2022-09-26T02:25:05.261" v="3667" actId="1076"/>
        <pc:sldMkLst>
          <pc:docMk/>
          <pc:sldMk cId="3238246036" sldId="912"/>
        </pc:sldMkLst>
        <pc:spChg chg="del">
          <ac:chgData name="伊健 杜" userId="e69aded81da48593" providerId="LiveId" clId="{5D2741DB-1645-4FB0-B77F-E11CC60EB22B}" dt="2022-09-26T02:24:56.696" v="3664" actId="478"/>
          <ac:spMkLst>
            <pc:docMk/>
            <pc:sldMk cId="3238246036" sldId="912"/>
            <ac:spMk id="2" creationId="{757FB09A-599C-4A49-9650-70ECDF688FBD}"/>
          </ac:spMkLst>
        </pc:spChg>
        <pc:spChg chg="del">
          <ac:chgData name="伊健 杜" userId="e69aded81da48593" providerId="LiveId" clId="{5D2741DB-1645-4FB0-B77F-E11CC60EB22B}" dt="2022-09-26T02:24:56.696" v="3664" actId="478"/>
          <ac:spMkLst>
            <pc:docMk/>
            <pc:sldMk cId="3238246036" sldId="912"/>
            <ac:spMk id="3" creationId="{53B508A7-3E9C-B677-B1E4-707371B00422}"/>
          </ac:spMkLst>
        </pc:spChg>
        <pc:spChg chg="add mod">
          <ac:chgData name="伊健 杜" userId="e69aded81da48593" providerId="LiveId" clId="{5D2741DB-1645-4FB0-B77F-E11CC60EB22B}" dt="2022-09-26T02:25:05.261" v="3667" actId="1076"/>
          <ac:spMkLst>
            <pc:docMk/>
            <pc:sldMk cId="3238246036" sldId="912"/>
            <ac:spMk id="4" creationId="{4E0805CE-660B-A125-B36F-98C0E0793506}"/>
          </ac:spMkLst>
        </pc:spChg>
      </pc:sldChg>
      <pc:sldChg chg="addSp delSp modSp new mod">
        <pc:chgData name="伊健 杜" userId="e69aded81da48593" providerId="LiveId" clId="{5D2741DB-1645-4FB0-B77F-E11CC60EB22B}" dt="2022-09-26T05:00:17.827" v="4122"/>
        <pc:sldMkLst>
          <pc:docMk/>
          <pc:sldMk cId="796574908" sldId="913"/>
        </pc:sldMkLst>
        <pc:spChg chg="mod">
          <ac:chgData name="伊健 杜" userId="e69aded81da48593" providerId="LiveId" clId="{5D2741DB-1645-4FB0-B77F-E11CC60EB22B}" dt="2022-09-26T02:25:21.890" v="3676"/>
          <ac:spMkLst>
            <pc:docMk/>
            <pc:sldMk cId="796574908" sldId="913"/>
            <ac:spMk id="2" creationId="{FBE1E43E-79E8-273F-F7CB-3B84EF2B316B}"/>
          </ac:spMkLst>
        </pc:spChg>
        <pc:spChg chg="del">
          <ac:chgData name="伊健 杜" userId="e69aded81da48593" providerId="LiveId" clId="{5D2741DB-1645-4FB0-B77F-E11CC60EB22B}" dt="2022-09-26T04:32:59.551" v="3716" actId="478"/>
          <ac:spMkLst>
            <pc:docMk/>
            <pc:sldMk cId="796574908" sldId="913"/>
            <ac:spMk id="3" creationId="{659564C4-B8E5-4DE5-903F-9ADC5B9BB0F6}"/>
          </ac:spMkLst>
        </pc:spChg>
        <pc:spChg chg="add mod">
          <ac:chgData name="伊健 杜" userId="e69aded81da48593" providerId="LiveId" clId="{5D2741DB-1645-4FB0-B77F-E11CC60EB22B}" dt="2022-09-26T04:33:36.190" v="3724" actId="20577"/>
          <ac:spMkLst>
            <pc:docMk/>
            <pc:sldMk cId="796574908" sldId="913"/>
            <ac:spMk id="4" creationId="{4DAA7471-51C6-2EF1-65BC-7EF5938CC4E1}"/>
          </ac:spMkLst>
        </pc:spChg>
        <pc:spChg chg="add mod">
          <ac:chgData name="伊健 杜" userId="e69aded81da48593" providerId="LiveId" clId="{5D2741DB-1645-4FB0-B77F-E11CC60EB22B}" dt="2022-09-26T05:00:17.827" v="4122"/>
          <ac:spMkLst>
            <pc:docMk/>
            <pc:sldMk cId="796574908" sldId="913"/>
            <ac:spMk id="5" creationId="{F496A30A-1FD4-94C2-925C-980279FA068B}"/>
          </ac:spMkLst>
        </pc:spChg>
        <pc:picChg chg="add mod">
          <ac:chgData name="伊健 杜" userId="e69aded81da48593" providerId="LiveId" clId="{5D2741DB-1645-4FB0-B77F-E11CC60EB22B}" dt="2022-09-26T04:35:19.880" v="3784" actId="1076"/>
          <ac:picMkLst>
            <pc:docMk/>
            <pc:sldMk cId="796574908" sldId="913"/>
            <ac:picMk id="1026" creationId="{389AC699-2393-03FC-34D0-F01DC31B9847}"/>
          </ac:picMkLst>
        </pc:picChg>
      </pc:sldChg>
      <pc:sldChg chg="addSp delSp modSp add mod">
        <pc:chgData name="伊健 杜" userId="e69aded81da48593" providerId="LiveId" clId="{5D2741DB-1645-4FB0-B77F-E11CC60EB22B}" dt="2022-09-26T05:00:17.827" v="4122"/>
        <pc:sldMkLst>
          <pc:docMk/>
          <pc:sldMk cId="1286259484" sldId="914"/>
        </pc:sldMkLst>
        <pc:spChg chg="del">
          <ac:chgData name="伊健 杜" userId="e69aded81da48593" providerId="LiveId" clId="{5D2741DB-1645-4FB0-B77F-E11CC60EB22B}" dt="2022-09-26T04:35:34.823" v="3786" actId="478"/>
          <ac:spMkLst>
            <pc:docMk/>
            <pc:sldMk cId="1286259484" sldId="914"/>
            <ac:spMk id="4" creationId="{4DAA7471-51C6-2EF1-65BC-7EF5938CC4E1}"/>
          </ac:spMkLst>
        </pc:spChg>
        <pc:spChg chg="mod">
          <ac:chgData name="伊健 杜" userId="e69aded81da48593" providerId="LiveId" clId="{5D2741DB-1645-4FB0-B77F-E11CC60EB22B}" dt="2022-09-26T05:00:17.827" v="4122"/>
          <ac:spMkLst>
            <pc:docMk/>
            <pc:sldMk cId="1286259484" sldId="914"/>
            <ac:spMk id="5" creationId="{F496A30A-1FD4-94C2-925C-980279FA068B}"/>
          </ac:spMkLst>
        </pc:spChg>
        <pc:picChg chg="del">
          <ac:chgData name="伊健 杜" userId="e69aded81da48593" providerId="LiveId" clId="{5D2741DB-1645-4FB0-B77F-E11CC60EB22B}" dt="2022-09-26T04:35:53.444" v="3833" actId="478"/>
          <ac:picMkLst>
            <pc:docMk/>
            <pc:sldMk cId="1286259484" sldId="914"/>
            <ac:picMk id="1026" creationId="{389AC699-2393-03FC-34D0-F01DC31B9847}"/>
          </ac:picMkLst>
        </pc:picChg>
        <pc:picChg chg="add mod">
          <ac:chgData name="伊健 杜" userId="e69aded81da48593" providerId="LiveId" clId="{5D2741DB-1645-4FB0-B77F-E11CC60EB22B}" dt="2022-09-26T04:36:47.495" v="3837" actId="1076"/>
          <ac:picMkLst>
            <pc:docMk/>
            <pc:sldMk cId="1286259484" sldId="914"/>
            <ac:picMk id="2050" creationId="{85BC30C4-F81B-E9FB-8FA6-3D9650F2A8E6}"/>
          </ac:picMkLst>
        </pc:picChg>
      </pc:sldChg>
      <pc:sldChg chg="addSp delSp modSp new mod ord modAnim">
        <pc:chgData name="伊健 杜" userId="e69aded81da48593" providerId="LiveId" clId="{5D2741DB-1645-4FB0-B77F-E11CC60EB22B}" dt="2022-09-26T05:00:17.827" v="4122"/>
        <pc:sldMkLst>
          <pc:docMk/>
          <pc:sldMk cId="729566121" sldId="915"/>
        </pc:sldMkLst>
        <pc:spChg chg="mod">
          <ac:chgData name="伊健 杜" userId="e69aded81da48593" providerId="LiveId" clId="{5D2741DB-1645-4FB0-B77F-E11CC60EB22B}" dt="2022-09-26T05:00:17.827" v="4122"/>
          <ac:spMkLst>
            <pc:docMk/>
            <pc:sldMk cId="729566121" sldId="915"/>
            <ac:spMk id="2" creationId="{48B0A926-15F0-54CB-EEE7-045DEB2CD63B}"/>
          </ac:spMkLst>
        </pc:spChg>
        <pc:spChg chg="del">
          <ac:chgData name="伊健 杜" userId="e69aded81da48593" providerId="LiveId" clId="{5D2741DB-1645-4FB0-B77F-E11CC60EB22B}" dt="2022-09-26T04:41:04.771" v="4065" actId="478"/>
          <ac:spMkLst>
            <pc:docMk/>
            <pc:sldMk cId="729566121" sldId="915"/>
            <ac:spMk id="3" creationId="{C72CDA25-3058-8E49-61DF-4F2FA55C6890}"/>
          </ac:spMkLst>
        </pc:spChg>
        <pc:spChg chg="add mod">
          <ac:chgData name="伊健 杜" userId="e69aded81da48593" providerId="LiveId" clId="{5D2741DB-1645-4FB0-B77F-E11CC60EB22B}" dt="2022-09-26T04:45:27.926" v="4088" actId="1076"/>
          <ac:spMkLst>
            <pc:docMk/>
            <pc:sldMk cId="729566121" sldId="915"/>
            <ac:spMk id="4" creationId="{4A6E3681-8618-E594-D74B-72A6150068D4}"/>
          </ac:spMkLst>
        </pc:spChg>
        <pc:spChg chg="add mod">
          <ac:chgData name="伊健 杜" userId="e69aded81da48593" providerId="LiveId" clId="{5D2741DB-1645-4FB0-B77F-E11CC60EB22B}" dt="2022-09-26T04:46:16.309" v="4101" actId="1076"/>
          <ac:spMkLst>
            <pc:docMk/>
            <pc:sldMk cId="729566121" sldId="915"/>
            <ac:spMk id="5" creationId="{768FAC21-C9F1-CAF1-6703-8EEB67F43818}"/>
          </ac:spMkLst>
        </pc:spChg>
        <pc:spChg chg="add del">
          <ac:chgData name="伊健 杜" userId="e69aded81da48593" providerId="LiveId" clId="{5D2741DB-1645-4FB0-B77F-E11CC60EB22B}" dt="2022-09-26T04:46:03.544" v="4091"/>
          <ac:spMkLst>
            <pc:docMk/>
            <pc:sldMk cId="729566121" sldId="915"/>
            <ac:spMk id="6" creationId="{4C356DA2-117B-C003-4953-CF46B6F9A7C1}"/>
          </ac:spMkLst>
        </pc:spChg>
        <pc:spChg chg="add">
          <ac:chgData name="伊健 杜" userId="e69aded81da48593" providerId="LiveId" clId="{5D2741DB-1645-4FB0-B77F-E11CC60EB22B}" dt="2022-09-26T04:46:26.543" v="4102" actId="11529"/>
          <ac:spMkLst>
            <pc:docMk/>
            <pc:sldMk cId="729566121" sldId="915"/>
            <ac:spMk id="7" creationId="{F3EF2C41-499B-A793-5373-2F6C0B6E6148}"/>
          </ac:spMkLst>
        </pc:spChg>
        <pc:spChg chg="add mod">
          <ac:chgData name="伊健 杜" userId="e69aded81da48593" providerId="LiveId" clId="{5D2741DB-1645-4FB0-B77F-E11CC60EB22B}" dt="2022-09-26T05:00:17.827" v="4122"/>
          <ac:spMkLst>
            <pc:docMk/>
            <pc:sldMk cId="729566121" sldId="915"/>
            <ac:spMk id="8" creationId="{F78F59C3-3F33-D83B-6750-0DC141ECBDB5}"/>
          </ac:spMkLst>
        </pc:spChg>
      </pc:sldChg>
      <pc:sldChg chg="delSp modSp add mod">
        <pc:chgData name="伊健 杜" userId="e69aded81da48593" providerId="LiveId" clId="{5D2741DB-1645-4FB0-B77F-E11CC60EB22B}" dt="2022-09-26T05:00:17.827" v="4122"/>
        <pc:sldMkLst>
          <pc:docMk/>
          <pc:sldMk cId="1596882920" sldId="916"/>
        </pc:sldMkLst>
        <pc:spChg chg="mod">
          <ac:chgData name="伊健 杜" userId="e69aded81da48593" providerId="LiveId" clId="{5D2741DB-1645-4FB0-B77F-E11CC60EB22B}" dt="2022-09-26T05:00:17.827" v="4122"/>
          <ac:spMkLst>
            <pc:docMk/>
            <pc:sldMk cId="1596882920" sldId="916"/>
            <ac:spMk id="5" creationId="{F496A30A-1FD4-94C2-925C-980279FA068B}"/>
          </ac:spMkLst>
        </pc:spChg>
        <pc:picChg chg="del">
          <ac:chgData name="伊健 杜" userId="e69aded81da48593" providerId="LiveId" clId="{5D2741DB-1645-4FB0-B77F-E11CC60EB22B}" dt="2022-09-26T04:39:53.721" v="3929" actId="478"/>
          <ac:picMkLst>
            <pc:docMk/>
            <pc:sldMk cId="1596882920" sldId="916"/>
            <ac:picMk id="2050" creationId="{85BC30C4-F81B-E9FB-8FA6-3D9650F2A8E6}"/>
          </ac:picMkLst>
        </pc:picChg>
      </pc:sldChg>
    </pc:docChg>
  </pc:docChgLst>
  <pc:docChgLst>
    <pc:chgData name="伊健 杜" userId="e69aded81da48593" providerId="LiveId" clId="{27B55A1E-7634-4682-81AF-5898EF7BDD9B}"/>
    <pc:docChg chg="undo custSel addSld delSld modSld sldOrd">
      <pc:chgData name="伊健 杜" userId="e69aded81da48593" providerId="LiveId" clId="{27B55A1E-7634-4682-81AF-5898EF7BDD9B}" dt="2022-09-21T17:22:25.283" v="1582" actId="403"/>
      <pc:docMkLst>
        <pc:docMk/>
      </pc:docMkLst>
      <pc:sldChg chg="modSp mod">
        <pc:chgData name="伊健 杜" userId="e69aded81da48593" providerId="LiveId" clId="{27B55A1E-7634-4682-81AF-5898EF7BDD9B}" dt="2022-09-21T01:58:49.572" v="5"/>
        <pc:sldMkLst>
          <pc:docMk/>
          <pc:sldMk cId="892145222" sldId="256"/>
        </pc:sldMkLst>
        <pc:spChg chg="mod">
          <ac:chgData name="伊健 杜" userId="e69aded81da48593" providerId="LiveId" clId="{27B55A1E-7634-4682-81AF-5898EF7BDD9B}" dt="2022-09-21T01:58:49.572" v="5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add del mod delAnim">
        <pc:chgData name="伊健 杜" userId="e69aded81da48593" providerId="LiveId" clId="{27B55A1E-7634-4682-81AF-5898EF7BDD9B}" dt="2022-09-21T02:47:16.413" v="748" actId="47"/>
        <pc:sldMkLst>
          <pc:docMk/>
          <pc:sldMk cId="2367191993" sldId="268"/>
        </pc:sldMkLst>
        <pc:spChg chg="add del mod">
          <ac:chgData name="伊健 杜" userId="e69aded81da48593" providerId="LiveId" clId="{27B55A1E-7634-4682-81AF-5898EF7BDD9B}" dt="2022-09-21T02:33:30.111" v="443" actId="478"/>
          <ac:spMkLst>
            <pc:docMk/>
            <pc:sldMk cId="2367191993" sldId="268"/>
            <ac:spMk id="9" creationId="{04A2A4D6-CDA6-E31B-15D0-D9DECA931921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0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4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5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7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8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4" creationId="{00000000-0000-0000-0000-000000000000}"/>
          </ac:spMkLst>
        </pc:spChg>
        <pc:picChg chg="add mod">
          <ac:chgData name="伊健 杜" userId="e69aded81da48593" providerId="LiveId" clId="{27B55A1E-7634-4682-81AF-5898EF7BDD9B}" dt="2022-09-21T02:33:05.942" v="436" actId="14100"/>
          <ac:picMkLst>
            <pc:docMk/>
            <pc:sldMk cId="2367191993" sldId="268"/>
            <ac:picMk id="7" creationId="{313819B2-F3EF-C63F-F48F-DC4B821C225D}"/>
          </ac:picMkLst>
        </pc:picChg>
        <pc:picChg chg="add mod">
          <ac:chgData name="伊健 杜" userId="e69aded81da48593" providerId="LiveId" clId="{27B55A1E-7634-4682-81AF-5898EF7BDD9B}" dt="2022-09-21T02:33:22.986" v="440" actId="1076"/>
          <ac:picMkLst>
            <pc:docMk/>
            <pc:sldMk cId="2367191993" sldId="268"/>
            <ac:picMk id="8" creationId="{CA6CC0D5-49AD-CBBA-32FA-CBA728E37D57}"/>
          </ac:picMkLst>
        </pc:picChg>
        <pc:picChg chg="mod">
          <ac:chgData name="伊健 杜" userId="e69aded81da48593" providerId="LiveId" clId="{27B55A1E-7634-4682-81AF-5898EF7BDD9B}" dt="2022-09-21T02:32:46.774" v="429" actId="1076"/>
          <ac:picMkLst>
            <pc:docMk/>
            <pc:sldMk cId="2367191993" sldId="268"/>
            <ac:picMk id="92" creationId="{00000000-0000-0000-0000-000000000000}"/>
          </ac:picMkLst>
        </pc:picChg>
        <pc:picChg chg="del">
          <ac:chgData name="伊健 杜" userId="e69aded81da48593" providerId="LiveId" clId="{27B55A1E-7634-4682-81AF-5898EF7BDD9B}" dt="2022-09-21T02:32:53.770" v="430" actId="478"/>
          <ac:picMkLst>
            <pc:docMk/>
            <pc:sldMk cId="2367191993" sldId="268"/>
            <ac:picMk id="103" creationId="{12755DD4-629C-47FE-945D-EF952ADB8916}"/>
          </ac:picMkLst>
        </pc:picChg>
        <pc:picChg chg="del mod">
          <ac:chgData name="伊健 杜" userId="e69aded81da48593" providerId="LiveId" clId="{27B55A1E-7634-4682-81AF-5898EF7BDD9B}" dt="2022-09-21T02:33:25.635" v="442" actId="478"/>
          <ac:picMkLst>
            <pc:docMk/>
            <pc:sldMk cId="2367191993" sldId="268"/>
            <ac:picMk id="106" creationId="{14C8BA3A-D53D-4F2A-AC09-6C6EA48D8C4A}"/>
          </ac:picMkLst>
        </pc:picChg>
        <pc:picChg chg="del">
          <ac:chgData name="伊健 杜" userId="e69aded81da48593" providerId="LiveId" clId="{27B55A1E-7634-4682-81AF-5898EF7BDD9B}" dt="2022-09-21T02:33:15.886" v="437" actId="478"/>
          <ac:picMkLst>
            <pc:docMk/>
            <pc:sldMk cId="2367191993" sldId="268"/>
            <ac:picMk id="2054" creationId="{00000000-0000-0000-0000-000000000000}"/>
          </ac:picMkLst>
        </pc:picChg>
      </pc:sldChg>
      <pc:sldChg chg="add">
        <pc:chgData name="伊健 杜" userId="e69aded81da48593" providerId="LiveId" clId="{27B55A1E-7634-4682-81AF-5898EF7BDD9B}" dt="2022-09-21T02:31:08.191" v="423"/>
        <pc:sldMkLst>
          <pc:docMk/>
          <pc:sldMk cId="583071157" sldId="283"/>
        </pc:sldMkLst>
      </pc:sldChg>
      <pc:sldChg chg="addSp delSp modSp add mod modNotes">
        <pc:chgData name="伊健 杜" userId="e69aded81da48593" providerId="LiveId" clId="{27B55A1E-7634-4682-81AF-5898EF7BDD9B}" dt="2022-09-21T13:25:21.327" v="1512"/>
        <pc:sldMkLst>
          <pc:docMk/>
          <pc:sldMk cId="3692733398" sldId="357"/>
        </pc:sldMkLst>
        <pc:spChg chg="mod">
          <ac:chgData name="伊健 杜" userId="e69aded81da48593" providerId="LiveId" clId="{27B55A1E-7634-4682-81AF-5898EF7BDD9B}" dt="2022-09-21T02:25:13.437" v="288" actId="1076"/>
          <ac:spMkLst>
            <pc:docMk/>
            <pc:sldMk cId="3692733398" sldId="357"/>
            <ac:spMk id="2" creationId="{A8C70CD4-1074-472C-A8ED-7D02F763E64D}"/>
          </ac:spMkLst>
        </pc:spChg>
        <pc:spChg chg="add mod">
          <ac:chgData name="伊健 杜" userId="e69aded81da48593" providerId="LiveId" clId="{27B55A1E-7634-4682-81AF-5898EF7BDD9B}" dt="2022-09-21T02:25:29.936" v="295" actId="1076"/>
          <ac:spMkLst>
            <pc:docMk/>
            <pc:sldMk cId="3692733398" sldId="357"/>
            <ac:spMk id="3" creationId="{A89C7DD4-4FFD-198E-EB72-478FB534ED7F}"/>
          </ac:spMkLst>
        </pc:spChg>
        <pc:spChg chg="add del mod">
          <ac:chgData name="伊健 杜" userId="e69aded81da48593" providerId="LiveId" clId="{27B55A1E-7634-4682-81AF-5898EF7BDD9B}" dt="2022-09-21T02:26:14.667" v="297" actId="478"/>
          <ac:spMkLst>
            <pc:docMk/>
            <pc:sldMk cId="3692733398" sldId="357"/>
            <ac:spMk id="4" creationId="{AC7AD342-08FE-1B0C-2D13-4D8683627854}"/>
          </ac:spMkLst>
        </pc:spChg>
        <pc:picChg chg="del">
          <ac:chgData name="伊健 杜" userId="e69aded81da48593" providerId="LiveId" clId="{27B55A1E-7634-4682-81AF-5898EF7BDD9B}" dt="2022-09-21T02:25:33.011" v="296" actId="478"/>
          <ac:picMkLst>
            <pc:docMk/>
            <pc:sldMk cId="3692733398" sldId="357"/>
            <ac:picMk id="4098" creationId="{12755DD4-629C-47FE-945D-EF952ADB8916}"/>
          </ac:picMkLst>
        </pc:picChg>
        <pc:picChg chg="add mod">
          <ac:chgData name="伊健 杜" userId="e69aded81da48593" providerId="LiveId" clId="{27B55A1E-7634-4682-81AF-5898EF7BDD9B}" dt="2022-09-21T02:26:19.575" v="301" actId="1076"/>
          <ac:picMkLst>
            <pc:docMk/>
            <pc:sldMk cId="3692733398" sldId="357"/>
            <ac:picMk id="12290" creationId="{78E12031-F9B1-7955-3B21-63C1D0C911FA}"/>
          </ac:picMkLst>
        </pc:picChg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869044246" sldId="658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78191980" sldId="659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716449430" sldId="660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58658256" sldId="6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11204118" sldId="6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64215615" sldId="6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26166203" sldId="6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96356441" sldId="6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6250582" sldId="727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3147859083" sldId="728"/>
        </pc:sldMkLst>
      </pc:sldChg>
      <pc:sldChg chg="addSp delSp modSp mod">
        <pc:chgData name="伊健 杜" userId="e69aded81da48593" providerId="LiveId" clId="{27B55A1E-7634-4682-81AF-5898EF7BDD9B}" dt="2022-09-21T02:04:28.468" v="13"/>
        <pc:sldMkLst>
          <pc:docMk/>
          <pc:sldMk cId="4278435351" sldId="730"/>
        </pc:sldMkLst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2" creationId="{10304424-DB4A-36E7-9E0D-D32A5DD0F26C}"/>
          </ac:spMkLst>
        </pc:spChg>
        <pc:spChg chg="add del mod">
          <ac:chgData name="伊健 杜" userId="e69aded81da48593" providerId="LiveId" clId="{27B55A1E-7634-4682-81AF-5898EF7BDD9B}" dt="2022-09-21T02:04:23.191" v="11" actId="478"/>
          <ac:spMkLst>
            <pc:docMk/>
            <pc:sldMk cId="4278435351" sldId="730"/>
            <ac:spMk id="4" creationId="{96A53583-1C19-63BC-2371-1708678AFAC8}"/>
          </ac:spMkLst>
        </pc:spChg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5" creationId="{5A348833-9AD5-F5DA-ED19-30B702BA8AC6}"/>
          </ac:spMkLst>
        </pc:spChg>
        <pc:picChg chg="add">
          <ac:chgData name="伊健 杜" userId="e69aded81da48593" providerId="LiveId" clId="{27B55A1E-7634-4682-81AF-5898EF7BDD9B}" dt="2022-09-21T02:04:21.036" v="10"/>
          <ac:picMkLst>
            <pc:docMk/>
            <pc:sldMk cId="4278435351" sldId="730"/>
            <ac:picMk id="1026" creationId="{774D3B59-2A08-5832-5E33-1976286BEBDC}"/>
          </ac:picMkLst>
        </pc:picChg>
        <pc:picChg chg="add del mod">
          <ac:chgData name="伊健 杜" userId="e69aded81da48593" providerId="LiveId" clId="{27B55A1E-7634-4682-81AF-5898EF7BDD9B}" dt="2022-09-21T02:04:28.468" v="13"/>
          <ac:picMkLst>
            <pc:docMk/>
            <pc:sldMk cId="4278435351" sldId="730"/>
            <ac:picMk id="1028" creationId="{902D9EE6-A148-5DAF-B852-036EA19D5813}"/>
          </ac:picMkLst>
        </pc:picChg>
        <pc:picChg chg="del">
          <ac:chgData name="伊健 杜" userId="e69aded81da48593" providerId="LiveId" clId="{27B55A1E-7634-4682-81AF-5898EF7BDD9B}" dt="2022-09-21T02:04:14.595" v="9" actId="478"/>
          <ac:picMkLst>
            <pc:docMk/>
            <pc:sldMk cId="4278435351" sldId="730"/>
            <ac:picMk id="1032" creationId="{E58181E8-BF44-6E81-BBAB-0650F68031C6}"/>
          </ac:picMkLst>
        </pc:picChg>
        <pc:inkChg chg="del mod">
          <ac:chgData name="伊健 杜" userId="e69aded81da48593" providerId="LiveId" clId="{27B55A1E-7634-4682-81AF-5898EF7BDD9B}" dt="2022-09-21T02:03:16.224" v="8" actId="478"/>
          <ac:inkMkLst>
            <pc:docMk/>
            <pc:sldMk cId="4278435351" sldId="730"/>
            <ac:inkMk id="3" creationId="{E80F7CB8-5FBC-C8A9-D28E-5C832C7D721E}"/>
          </ac:inkMkLst>
        </pc:inkChg>
      </pc:sldChg>
      <pc:sldChg chg="addSp delSp modSp mod modAnim">
        <pc:chgData name="伊健 杜" userId="e69aded81da48593" providerId="LiveId" clId="{27B55A1E-7634-4682-81AF-5898EF7BDD9B}" dt="2022-09-21T13:25:21.327" v="1512"/>
        <pc:sldMkLst>
          <pc:docMk/>
          <pc:sldMk cId="1193035936" sldId="731"/>
        </pc:sldMkLst>
        <pc:spChg chg="mod">
          <ac:chgData name="伊健 杜" userId="e69aded81da48593" providerId="LiveId" clId="{27B55A1E-7634-4682-81AF-5898EF7BDD9B}" dt="2022-09-21T02:09:22.012" v="41" actId="20577"/>
          <ac:spMkLst>
            <pc:docMk/>
            <pc:sldMk cId="1193035936" sldId="731"/>
            <ac:spMk id="2" creationId="{10304424-DB4A-36E7-9E0D-D32A5DD0F26C}"/>
          </ac:spMkLst>
        </pc:spChg>
        <pc:spChg chg="add mod">
          <ac:chgData name="伊健 杜" userId="e69aded81da48593" providerId="LiveId" clId="{27B55A1E-7634-4682-81AF-5898EF7BDD9B}" dt="2022-09-21T02:09:24.387" v="42" actId="1076"/>
          <ac:spMkLst>
            <pc:docMk/>
            <pc:sldMk cId="1193035936" sldId="731"/>
            <ac:spMk id="3" creationId="{D33441E0-9299-46E0-8063-F85522D42FD6}"/>
          </ac:spMkLst>
        </pc:spChg>
        <pc:spChg chg="add del mod">
          <ac:chgData name="伊健 杜" userId="e69aded81da48593" providerId="LiveId" clId="{27B55A1E-7634-4682-81AF-5898EF7BDD9B}" dt="2022-09-21T02:09:09.692" v="30"/>
          <ac:spMkLst>
            <pc:docMk/>
            <pc:sldMk cId="1193035936" sldId="731"/>
            <ac:spMk id="4" creationId="{E5BDEA9D-02E4-B653-850F-366A4282744F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193035936" sldId="731"/>
            <ac:spMk id="5" creationId="{5A348833-9AD5-F5DA-ED19-30B702BA8AC6}"/>
          </ac:spMkLst>
        </pc:spChg>
        <pc:spChg chg="add del">
          <ac:chgData name="伊健 杜" userId="e69aded81da48593" providerId="LiveId" clId="{27B55A1E-7634-4682-81AF-5898EF7BDD9B}" dt="2022-09-21T02:09:17.037" v="32"/>
          <ac:spMkLst>
            <pc:docMk/>
            <pc:sldMk cId="1193035936" sldId="731"/>
            <ac:spMk id="6" creationId="{50F85FC9-17AC-D55B-C157-48EE6FE92C12}"/>
          </ac:spMkLst>
        </pc:spChg>
        <pc:picChg chg="del">
          <ac:chgData name="伊健 杜" userId="e69aded81da48593" providerId="LiveId" clId="{27B55A1E-7634-4682-81AF-5898EF7BDD9B}" dt="2022-09-21T02:09:47.910" v="71" actId="478"/>
          <ac:picMkLst>
            <pc:docMk/>
            <pc:sldMk cId="1193035936" sldId="731"/>
            <ac:picMk id="2050" creationId="{3623CB0D-D4AB-0C62-65F2-7382A89FA1F7}"/>
          </ac:picMkLst>
        </pc:picChg>
        <pc:picChg chg="add mod">
          <ac:chgData name="伊健 杜" userId="e69aded81da48593" providerId="LiveId" clId="{27B55A1E-7634-4682-81AF-5898EF7BDD9B}" dt="2022-09-21T02:10:19.686" v="77" actId="14100"/>
          <ac:picMkLst>
            <pc:docMk/>
            <pc:sldMk cId="1193035936" sldId="731"/>
            <ac:picMk id="4099" creationId="{C09A3C28-573B-4F46-A71B-409FF3300AB3}"/>
          </ac:picMkLst>
        </pc:picChg>
      </pc:sldChg>
      <pc:sldChg chg="addSp delSp modSp mod">
        <pc:chgData name="伊健 杜" userId="e69aded81da48593" providerId="LiveId" clId="{27B55A1E-7634-4682-81AF-5898EF7BDD9B}" dt="2022-09-21T02:13:38.375" v="121" actId="14100"/>
        <pc:sldMkLst>
          <pc:docMk/>
          <pc:sldMk cId="944320811" sldId="732"/>
        </pc:sldMkLst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3" creationId="{EE2A625B-6A75-309A-9C05-648C55F4148B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12:36.161" v="107" actId="478"/>
          <ac:spMkLst>
            <pc:docMk/>
            <pc:sldMk cId="944320811" sldId="732"/>
            <ac:spMk id="6" creationId="{41C82223-246A-114C-E2F9-60F06149A2E2}"/>
          </ac:spMkLst>
        </pc:spChg>
        <pc:picChg chg="add mod">
          <ac:chgData name="伊健 杜" userId="e69aded81da48593" providerId="LiveId" clId="{27B55A1E-7634-4682-81AF-5898EF7BDD9B}" dt="2022-09-21T02:13:38.375" v="121" actId="14100"/>
          <ac:picMkLst>
            <pc:docMk/>
            <pc:sldMk cId="944320811" sldId="73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36.387" v="120" actId="1076"/>
          <ac:picMkLst>
            <pc:docMk/>
            <pc:sldMk cId="944320811" sldId="732"/>
            <ac:picMk id="6148" creationId="{A2A9CA1D-7A19-0A4C-BAB2-E79DEA57B995}"/>
          </ac:picMkLst>
        </pc:picChg>
      </pc:sldChg>
      <pc:sldChg chg="modSp del mod">
        <pc:chgData name="伊健 杜" userId="e69aded81da48593" providerId="LiveId" clId="{27B55A1E-7634-4682-81AF-5898EF7BDD9B}" dt="2022-09-21T02:17:21.969" v="148" actId="47"/>
        <pc:sldMkLst>
          <pc:docMk/>
          <pc:sldMk cId="668999864" sldId="733"/>
        </pc:sldMkLst>
        <pc:spChg chg="mod">
          <ac:chgData name="伊健 杜" userId="e69aded81da48593" providerId="LiveId" clId="{27B55A1E-7634-4682-81AF-5898EF7BDD9B}" dt="2022-09-21T02:17:07.738" v="147" actId="20577"/>
          <ac:spMkLst>
            <pc:docMk/>
            <pc:sldMk cId="668999864" sldId="733"/>
            <ac:spMk id="2" creationId="{10304424-DB4A-36E7-9E0D-D32A5DD0F26C}"/>
          </ac:spMkLst>
        </pc:spChg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8847899" sldId="73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5852273" sldId="73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51738406" sldId="73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22182679" sldId="73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90500913" sldId="73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4151631" sldId="73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66657426" sldId="74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45046255" sldId="74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451133" sldId="74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16251889" sldId="74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20015645" sldId="74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7434247" sldId="74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4760552" sldId="74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65271199" sldId="74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69409766" sldId="74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75513915" sldId="74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1099141" sldId="75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965889830" sldId="75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5401351" sldId="75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40628381" sldId="75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67888212" sldId="75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29951586" sldId="75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220573542" sldId="75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1183513" sldId="75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937228635" sldId="75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4157853" sldId="75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48337198" sldId="76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58461846" sldId="7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23542195" sldId="7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61890121" sldId="7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1179972" sldId="7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54959695" sldId="7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43475944" sldId="76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74945033" sldId="76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18953386" sldId="76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79748878" sldId="76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09939633" sldId="77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64507268" sldId="77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73482740" sldId="772"/>
        </pc:sldMkLst>
      </pc:sldChg>
      <pc:sldChg chg="modSp add del mod ord">
        <pc:chgData name="伊健 杜" userId="e69aded81da48593" providerId="LiveId" clId="{27B55A1E-7634-4682-81AF-5898EF7BDD9B}" dt="2022-09-21T13:14:29.062" v="1232"/>
        <pc:sldMkLst>
          <pc:docMk/>
          <pc:sldMk cId="489299543" sldId="773"/>
        </pc:sldMkLst>
        <pc:spChg chg="mod">
          <ac:chgData name="伊健 杜" userId="e69aded81da48593" providerId="LiveId" clId="{27B55A1E-7634-4682-81AF-5898EF7BDD9B}" dt="2022-09-21T13:07:08.291" v="1102"/>
          <ac:spMkLst>
            <pc:docMk/>
            <pc:sldMk cId="489299543" sldId="773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13:07:28.604" v="1113" actId="20577"/>
          <ac:spMkLst>
            <pc:docMk/>
            <pc:sldMk cId="489299543" sldId="773"/>
            <ac:spMk id="5" creationId="{5A348833-9AD5-F5DA-ED19-30B702BA8AC6}"/>
          </ac:spMkLst>
        </pc:spChg>
      </pc:sldChg>
      <pc:sldChg chg="addSp delSp modSp add del mod ord">
        <pc:chgData name="伊健 杜" userId="e69aded81da48593" providerId="LiveId" clId="{27B55A1E-7634-4682-81AF-5898EF7BDD9B}" dt="2022-09-21T17:22:25.283" v="1582" actId="403"/>
        <pc:sldMkLst>
          <pc:docMk/>
          <pc:sldMk cId="460410919" sldId="774"/>
        </pc:sldMkLst>
        <pc:spChg chg="add mod">
          <ac:chgData name="伊健 杜" userId="e69aded81da48593" providerId="LiveId" clId="{27B55A1E-7634-4682-81AF-5898EF7BDD9B}" dt="2022-09-21T17:22:25.283" v="1582" actId="403"/>
          <ac:spMkLst>
            <pc:docMk/>
            <pc:sldMk cId="460410919" sldId="774"/>
            <ac:spMk id="3" creationId="{1BA605D5-B9AA-7E22-3E02-8575D97F6508}"/>
          </ac:spMkLst>
        </pc:spChg>
        <pc:spChg chg="del">
          <ac:chgData name="伊健 杜" userId="e69aded81da48593" providerId="LiveId" clId="{27B55A1E-7634-4682-81AF-5898EF7BDD9B}" dt="2022-09-21T13:13:16.804" v="1221" actId="478"/>
          <ac:spMkLst>
            <pc:docMk/>
            <pc:sldMk cId="460410919" sldId="77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14:10.994" v="1230" actId="1076"/>
          <ac:picMkLst>
            <pc:docMk/>
            <pc:sldMk cId="460410919" sldId="774"/>
            <ac:picMk id="3074" creationId="{92643D89-063D-77EA-8E98-26285659B263}"/>
          </ac:picMkLst>
        </pc:picChg>
        <pc:picChg chg="del">
          <ac:chgData name="伊健 杜" userId="e69aded81da48593" providerId="LiveId" clId="{27B55A1E-7634-4682-81AF-5898EF7BDD9B}" dt="2022-09-21T13:13:16.804" v="1221" actId="478"/>
          <ac:picMkLst>
            <pc:docMk/>
            <pc:sldMk cId="460410919" sldId="774"/>
            <ac:picMk id="36866" creationId="{80224A98-FEEF-7949-3487-602550D717C9}"/>
          </ac:picMkLst>
        </pc:picChg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775646068" sldId="775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888427711" sldId="776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2681233525" sldId="77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33536274" sldId="778"/>
        </pc:sldMkLst>
      </pc:sldChg>
      <pc:sldChg chg="addSp delSp add">
        <pc:chgData name="伊健 杜" userId="e69aded81da48593" providerId="LiveId" clId="{27B55A1E-7634-4682-81AF-5898EF7BDD9B}" dt="2022-09-21T02:05:46.006" v="17"/>
        <pc:sldMkLst>
          <pc:docMk/>
          <pc:sldMk cId="4134088430" sldId="779"/>
        </pc:sldMkLst>
        <pc:picChg chg="del">
          <ac:chgData name="伊健 杜" userId="e69aded81da48593" providerId="LiveId" clId="{27B55A1E-7634-4682-81AF-5898EF7BDD9B}" dt="2022-09-21T02:05:45.355" v="16" actId="478"/>
          <ac:picMkLst>
            <pc:docMk/>
            <pc:sldMk cId="4134088430" sldId="779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5:46.006" v="17"/>
          <ac:picMkLst>
            <pc:docMk/>
            <pc:sldMk cId="4134088430" sldId="779"/>
            <ac:picMk id="3074" creationId="{9C73270C-3AA2-0B0E-7BCE-37BF5CCED52C}"/>
          </ac:picMkLst>
        </pc:picChg>
      </pc:sldChg>
      <pc:sldChg chg="addSp delSp add">
        <pc:chgData name="伊健 杜" userId="e69aded81da48593" providerId="LiveId" clId="{27B55A1E-7634-4682-81AF-5898EF7BDD9B}" dt="2022-09-21T02:07:21.207" v="19"/>
        <pc:sldMkLst>
          <pc:docMk/>
          <pc:sldMk cId="4021455004" sldId="780"/>
        </pc:sldMkLst>
        <pc:picChg chg="del">
          <ac:chgData name="伊健 杜" userId="e69aded81da48593" providerId="LiveId" clId="{27B55A1E-7634-4682-81AF-5898EF7BDD9B}" dt="2022-09-21T02:07:19.052" v="18" actId="478"/>
          <ac:picMkLst>
            <pc:docMk/>
            <pc:sldMk cId="4021455004" sldId="780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7:21.207" v="19"/>
          <ac:picMkLst>
            <pc:docMk/>
            <pc:sldMk cId="4021455004" sldId="780"/>
            <ac:picMk id="2050" creationId="{F1FF5C80-191D-1A67-F8FD-4ACB46E9DD36}"/>
          </ac:picMkLst>
        </pc:picChg>
      </pc:sldChg>
      <pc:sldChg chg="add del">
        <pc:chgData name="伊健 杜" userId="e69aded81da48593" providerId="LiveId" clId="{27B55A1E-7634-4682-81AF-5898EF7BDD9B}" dt="2022-09-21T02:09:33.117" v="44" actId="47"/>
        <pc:sldMkLst>
          <pc:docMk/>
          <pc:sldMk cId="617715582" sldId="781"/>
        </pc:sldMkLst>
      </pc:sldChg>
      <pc:sldChg chg="addSp delSp modSp add mod delAnim modAnim">
        <pc:chgData name="伊健 杜" userId="e69aded81da48593" providerId="LiveId" clId="{27B55A1E-7634-4682-81AF-5898EF7BDD9B}" dt="2022-09-21T13:25:21.327" v="1512"/>
        <pc:sldMkLst>
          <pc:docMk/>
          <pc:sldMk cId="665963080" sldId="781"/>
        </pc:sldMkLst>
        <pc:spChg chg="del mod">
          <ac:chgData name="伊健 杜" userId="e69aded81da48593" providerId="LiveId" clId="{27B55A1E-7634-4682-81AF-5898EF7BDD9B}" dt="2022-09-21T02:10:40.922" v="84" actId="478"/>
          <ac:spMkLst>
            <pc:docMk/>
            <pc:sldMk cId="665963080" sldId="781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65963080" sldId="781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1:29.948" v="101" actId="478"/>
          <ac:picMkLst>
            <pc:docMk/>
            <pc:sldMk cId="665963080" sldId="781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11:36.978" v="105" actId="14100"/>
          <ac:picMkLst>
            <pc:docMk/>
            <pc:sldMk cId="665963080" sldId="781"/>
            <ac:picMk id="5122" creationId="{553F93FC-BEEA-8A47-27DA-3876500CC952}"/>
          </ac:picMkLst>
        </pc:picChg>
      </pc:sldChg>
      <pc:sldChg chg="addSp delSp modSp add">
        <pc:chgData name="伊健 杜" userId="e69aded81da48593" providerId="LiveId" clId="{27B55A1E-7634-4682-81AF-5898EF7BDD9B}" dt="2022-09-21T02:14:13.790" v="124" actId="1076"/>
        <pc:sldMkLst>
          <pc:docMk/>
          <pc:sldMk cId="2354096057" sldId="782"/>
        </pc:sldMkLst>
        <pc:picChg chg="del">
          <ac:chgData name="伊健 杜" userId="e69aded81da48593" providerId="LiveId" clId="{27B55A1E-7634-4682-81AF-5898EF7BDD9B}" dt="2022-09-21T02:13:13.818" v="112" actId="478"/>
          <ac:picMkLst>
            <pc:docMk/>
            <pc:sldMk cId="2354096057" sldId="78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17.634" v="115" actId="14100"/>
          <ac:picMkLst>
            <pc:docMk/>
            <pc:sldMk cId="2354096057" sldId="782"/>
            <ac:picMk id="7170" creationId="{9DC19A0E-DE62-735C-2AB3-7CE3B674E5AF}"/>
          </ac:picMkLst>
        </pc:picChg>
        <pc:picChg chg="add mod">
          <ac:chgData name="伊健 杜" userId="e69aded81da48593" providerId="LiveId" clId="{27B55A1E-7634-4682-81AF-5898EF7BDD9B}" dt="2022-09-21T02:14:13.790" v="124" actId="1076"/>
          <ac:picMkLst>
            <pc:docMk/>
            <pc:sldMk cId="2354096057" sldId="782"/>
            <ac:picMk id="7172" creationId="{B63F2512-372B-5350-6482-1F0B783C0F09}"/>
          </ac:picMkLst>
        </pc:picChg>
      </pc:sldChg>
      <pc:sldChg chg="addSp delSp new mod ord">
        <pc:chgData name="伊健 杜" userId="e69aded81da48593" providerId="LiveId" clId="{27B55A1E-7634-4682-81AF-5898EF7BDD9B}" dt="2022-09-21T02:14:49.836" v="129"/>
        <pc:sldMkLst>
          <pc:docMk/>
          <pc:sldMk cId="3855891346" sldId="783"/>
        </pc:sldMkLst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2" creationId="{0A0EC5CE-FA79-857E-F962-B9D16D3A419D}"/>
          </ac:spMkLst>
        </pc:spChg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3" creationId="{1271AC09-54C5-3D45-CFEF-6EBB560AC7B6}"/>
          </ac:spMkLst>
        </pc:spChg>
        <pc:picChg chg="add">
          <ac:chgData name="伊健 杜" userId="e69aded81da48593" providerId="LiveId" clId="{27B55A1E-7634-4682-81AF-5898EF7BDD9B}" dt="2022-09-21T02:14:46.757" v="127"/>
          <ac:picMkLst>
            <pc:docMk/>
            <pc:sldMk cId="3855891346" sldId="783"/>
            <ac:picMk id="8194" creationId="{5E2FBF6C-8D72-7D81-D504-E5148950C755}"/>
          </ac:picMkLst>
        </pc:picChg>
      </pc:sldChg>
      <pc:sldChg chg="addSp delSp modSp new mod">
        <pc:chgData name="伊健 杜" userId="e69aded81da48593" providerId="LiveId" clId="{27B55A1E-7634-4682-81AF-5898EF7BDD9B}" dt="2022-09-21T02:15:16.076" v="134" actId="1076"/>
        <pc:sldMkLst>
          <pc:docMk/>
          <pc:sldMk cId="1361135311" sldId="784"/>
        </pc:sldMkLst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2" creationId="{14BC82E3-E069-FA9B-3518-6F4B2D3A836D}"/>
          </ac:spMkLst>
        </pc:spChg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3" creationId="{97858038-3243-9C79-AD85-9A001C2B3E6F}"/>
          </ac:spMkLst>
        </pc:spChg>
        <pc:picChg chg="add mod">
          <ac:chgData name="伊健 杜" userId="e69aded81da48593" providerId="LiveId" clId="{27B55A1E-7634-4682-81AF-5898EF7BDD9B}" dt="2022-09-21T02:15:16.076" v="134" actId="1076"/>
          <ac:picMkLst>
            <pc:docMk/>
            <pc:sldMk cId="1361135311" sldId="784"/>
            <ac:picMk id="9218" creationId="{0EE9B604-3668-9787-E34F-3D7D0015445B}"/>
          </ac:picMkLst>
        </pc:picChg>
      </pc:sldChg>
      <pc:sldChg chg="addSp delSp modSp new mod">
        <pc:chgData name="伊健 杜" userId="e69aded81da48593" providerId="LiveId" clId="{27B55A1E-7634-4682-81AF-5898EF7BDD9B}" dt="2022-09-21T02:16:31.394" v="138" actId="1076"/>
        <pc:sldMkLst>
          <pc:docMk/>
          <pc:sldMk cId="545446357" sldId="785"/>
        </pc:sldMkLst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2" creationId="{35D1BDBC-9E33-A954-056B-7F56D57AFB91}"/>
          </ac:spMkLst>
        </pc:spChg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3" creationId="{ED3499D7-447E-105D-F8C5-6BE8A02A30C6}"/>
          </ac:spMkLst>
        </pc:spChg>
        <pc:picChg chg="add mod">
          <ac:chgData name="伊健 杜" userId="e69aded81da48593" providerId="LiveId" clId="{27B55A1E-7634-4682-81AF-5898EF7BDD9B}" dt="2022-09-21T02:16:31.394" v="138" actId="1076"/>
          <ac:picMkLst>
            <pc:docMk/>
            <pc:sldMk cId="545446357" sldId="785"/>
            <ac:picMk id="10242" creationId="{8489A1C7-01D0-E9E3-8211-42AD81632934}"/>
          </ac:picMkLst>
        </pc:picChg>
      </pc:sldChg>
      <pc:sldChg chg="modSp new del mod">
        <pc:chgData name="伊健 杜" userId="e69aded81da48593" providerId="LiveId" clId="{27B55A1E-7634-4682-81AF-5898EF7BDD9B}" dt="2022-09-21T02:17:55.143" v="158" actId="47"/>
        <pc:sldMkLst>
          <pc:docMk/>
          <pc:sldMk cId="2720874086" sldId="786"/>
        </pc:sldMkLst>
        <pc:spChg chg="mod">
          <ac:chgData name="伊健 杜" userId="e69aded81da48593" providerId="LiveId" clId="{27B55A1E-7634-4682-81AF-5898EF7BDD9B}" dt="2022-09-21T02:17:45.942" v="156"/>
          <ac:spMkLst>
            <pc:docMk/>
            <pc:sldMk cId="2720874086" sldId="786"/>
            <ac:spMk id="2" creationId="{EF127416-BEE0-E02B-96B7-4408CE496D3D}"/>
          </ac:spMkLst>
        </pc:sp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685747463" sldId="787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18:31.350" v="173"/>
          <ac:spMkLst>
            <pc:docMk/>
            <pc:sldMk cId="685747463" sldId="787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8:32.786" v="174" actId="478"/>
          <ac:picMkLst>
            <pc:docMk/>
            <pc:sldMk cId="685747463" sldId="787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20:05.624" v="177" actId="1076"/>
          <ac:picMkLst>
            <pc:docMk/>
            <pc:sldMk cId="685747463" sldId="787"/>
            <ac:picMk id="11266" creationId="{E4B6F691-07B1-F96A-B049-D5BE64ECE2B1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4024327613" sldId="788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20:19.616" v="204" actId="478"/>
          <ac:spMkLst>
            <pc:docMk/>
            <pc:sldMk cId="4024327613" sldId="788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02:20:26.760" v="216" actId="478"/>
          <ac:picMkLst>
            <pc:docMk/>
            <pc:sldMk cId="4024327613" sldId="788"/>
            <ac:picMk id="11266" creationId="{E4B6F691-07B1-F96A-B049-D5BE64ECE2B1}"/>
          </ac:picMkLst>
        </pc:picChg>
        <pc:picChg chg="add mod">
          <ac:chgData name="伊健 杜" userId="e69aded81da48593" providerId="LiveId" clId="{27B55A1E-7634-4682-81AF-5898EF7BDD9B}" dt="2022-09-21T03:04:07.072" v="1050" actId="1076"/>
          <ac:picMkLst>
            <pc:docMk/>
            <pc:sldMk cId="4024327613" sldId="788"/>
            <ac:picMk id="15362" creationId="{B2FBDBB6-71DF-0366-6084-F86BF7477719}"/>
          </ac:picMkLst>
        </pc:pic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1742863504" sldId="78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2" creationId="{10304424-DB4A-36E7-9E0D-D32A5DD0F26C}"/>
          </ac:spMkLst>
        </pc:spChg>
        <pc:spChg chg="add del">
          <ac:chgData name="伊健 杜" userId="e69aded81da48593" providerId="LiveId" clId="{27B55A1E-7634-4682-81AF-5898EF7BDD9B}" dt="2022-09-21T03:13:14.771" v="1052" actId="478"/>
          <ac:spMkLst>
            <pc:docMk/>
            <pc:sldMk cId="1742863504" sldId="789"/>
            <ac:spMk id="4" creationId="{50926745-3C50-F9F6-7C36-81606A51ACEC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3:13:33.831" v="1057" actId="1076"/>
          <ac:picMkLst>
            <pc:docMk/>
            <pc:sldMk cId="1742863504" sldId="789"/>
            <ac:picMk id="14338" creationId="{CE43E223-7FDE-1BFE-8EDF-65C0D8B2330A}"/>
          </ac:picMkLst>
        </pc:picChg>
      </pc:sldChg>
      <pc:sldChg chg="addSp delSp modSp new mod">
        <pc:chgData name="伊健 杜" userId="e69aded81da48593" providerId="LiveId" clId="{27B55A1E-7634-4682-81AF-5898EF7BDD9B}" dt="2022-09-21T02:24:03.594" v="283" actId="478"/>
        <pc:sldMkLst>
          <pc:docMk/>
          <pc:sldMk cId="3927981003" sldId="790"/>
        </pc:sldMkLst>
        <pc:spChg chg="del mod">
          <ac:chgData name="伊健 杜" userId="e69aded81da48593" providerId="LiveId" clId="{27B55A1E-7634-4682-81AF-5898EF7BDD9B}" dt="2022-09-21T02:24:03.594" v="283" actId="478"/>
          <ac:spMkLst>
            <pc:docMk/>
            <pc:sldMk cId="3927981003" sldId="790"/>
            <ac:spMk id="2" creationId="{AB473757-7D97-7D0D-066E-D854BAF600B6}"/>
          </ac:spMkLst>
        </pc:spChg>
        <pc:spChg chg="del">
          <ac:chgData name="伊健 杜" userId="e69aded81da48593" providerId="LiveId" clId="{27B55A1E-7634-4682-81AF-5898EF7BDD9B}" dt="2022-09-21T02:21:11.785" v="275" actId="478"/>
          <ac:spMkLst>
            <pc:docMk/>
            <pc:sldMk cId="3927981003" sldId="790"/>
            <ac:spMk id="3" creationId="{D339EC67-C59A-4967-6BFF-7CB019B41F06}"/>
          </ac:spMkLst>
        </pc:spChg>
        <pc:picChg chg="add mod">
          <ac:chgData name="伊健 杜" userId="e69aded81da48593" providerId="LiveId" clId="{27B55A1E-7634-4682-81AF-5898EF7BDD9B}" dt="2022-09-21T02:24:00.681" v="282"/>
          <ac:picMkLst>
            <pc:docMk/>
            <pc:sldMk cId="3927981003" sldId="790"/>
            <ac:picMk id="4" creationId="{08AEA61D-CBCB-C790-2A69-E2652532483F}"/>
          </ac:picMkLst>
        </pc:picChg>
      </pc:sldChg>
      <pc:sldChg chg="addSp delSp add mod">
        <pc:chgData name="伊健 杜" userId="e69aded81da48593" providerId="LiveId" clId="{27B55A1E-7634-4682-81AF-5898EF7BDD9B}" dt="2022-09-21T03:03:23.020" v="1045"/>
        <pc:sldMkLst>
          <pc:docMk/>
          <pc:sldMk cId="3941975045" sldId="791"/>
        </pc:sldMkLst>
        <pc:spChg chg="del">
          <ac:chgData name="伊健 杜" userId="e69aded81da48593" providerId="LiveId" clId="{27B55A1E-7634-4682-81AF-5898EF7BDD9B}" dt="2022-09-21T03:03:20.413" v="1044" actId="478"/>
          <ac:spMkLst>
            <pc:docMk/>
            <pc:sldMk cId="3941975045" sldId="791"/>
            <ac:spMk id="2" creationId="{AB473757-7D97-7D0D-066E-D854BAF600B6}"/>
          </ac:spMkLst>
        </pc:spChg>
        <pc:picChg chg="add">
          <ac:chgData name="伊健 杜" userId="e69aded81da48593" providerId="LiveId" clId="{27B55A1E-7634-4682-81AF-5898EF7BDD9B}" dt="2022-09-21T03:03:23.020" v="1045"/>
          <ac:picMkLst>
            <pc:docMk/>
            <pc:sldMk cId="3941975045" sldId="791"/>
            <ac:picMk id="28674" creationId="{A0A71D90-39E5-269F-90CB-B32AC3D508E1}"/>
          </ac:picMkLst>
        </pc:picChg>
      </pc:sldChg>
      <pc:sldChg chg="addSp delSp modSp add mod">
        <pc:chgData name="伊健 杜" userId="e69aded81da48593" providerId="LiveId" clId="{27B55A1E-7634-4682-81AF-5898EF7BDD9B}" dt="2022-09-21T03:21:01.821" v="1061" actId="1076"/>
        <pc:sldMkLst>
          <pc:docMk/>
          <pc:sldMk cId="2860820200" sldId="792"/>
        </pc:sldMkLst>
        <pc:spChg chg="del">
          <ac:chgData name="伊健 杜" userId="e69aded81da48593" providerId="LiveId" clId="{27B55A1E-7634-4682-81AF-5898EF7BDD9B}" dt="2022-09-21T03:20:53.662" v="1058" actId="478"/>
          <ac:spMkLst>
            <pc:docMk/>
            <pc:sldMk cId="2860820200" sldId="792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21:01.821" v="1061" actId="1076"/>
          <ac:picMkLst>
            <pc:docMk/>
            <pc:sldMk cId="2860820200" sldId="792"/>
            <ac:picMk id="30722" creationId="{41EDD328-DD8D-2A78-34DD-2E2A3464D254}"/>
          </ac:picMkLst>
        </pc:picChg>
      </pc:sldChg>
      <pc:sldChg chg="addSp delSp modSp add mod">
        <pc:chgData name="伊健 杜" userId="e69aded81da48593" providerId="LiveId" clId="{27B55A1E-7634-4682-81AF-5898EF7BDD9B}" dt="2022-09-21T03:28:40.460" v="1067" actId="1076"/>
        <pc:sldMkLst>
          <pc:docMk/>
          <pc:sldMk cId="877419098" sldId="793"/>
        </pc:sldMkLst>
        <pc:spChg chg="del">
          <ac:chgData name="伊健 杜" userId="e69aded81da48593" providerId="LiveId" clId="{27B55A1E-7634-4682-81AF-5898EF7BDD9B}" dt="2022-09-21T03:28:26.213" v="1063" actId="478"/>
          <ac:spMkLst>
            <pc:docMk/>
            <pc:sldMk cId="877419098" sldId="793"/>
            <ac:spMk id="2" creationId="{AB473757-7D97-7D0D-066E-D854BAF600B6}"/>
          </ac:spMkLst>
        </pc:spChg>
        <pc:spChg chg="add del">
          <ac:chgData name="伊健 杜" userId="e69aded81da48593" providerId="LiveId" clId="{27B55A1E-7634-4682-81AF-5898EF7BDD9B}" dt="2022-09-21T03:28:26.943" v="1064" actId="478"/>
          <ac:spMkLst>
            <pc:docMk/>
            <pc:sldMk cId="877419098" sldId="793"/>
            <ac:spMk id="3" creationId="{EEC3AF7D-5458-53FD-77BE-D9AAA2730718}"/>
          </ac:spMkLst>
        </pc:spChg>
        <pc:picChg chg="add mod">
          <ac:chgData name="伊健 杜" userId="e69aded81da48593" providerId="LiveId" clId="{27B55A1E-7634-4682-81AF-5898EF7BDD9B}" dt="2022-09-21T03:28:40.460" v="1067" actId="1076"/>
          <ac:picMkLst>
            <pc:docMk/>
            <pc:sldMk cId="877419098" sldId="793"/>
            <ac:picMk id="31748" creationId="{6160C992-3164-DB68-91C2-D0C4E8A3DCD1}"/>
          </ac:picMkLst>
        </pc:picChg>
      </pc:sldChg>
      <pc:sldChg chg="addSp delSp modSp add mod">
        <pc:chgData name="伊健 杜" userId="e69aded81da48593" providerId="LiveId" clId="{27B55A1E-7634-4682-81AF-5898EF7BDD9B}" dt="2022-09-21T03:31:22.784" v="1071" actId="1076"/>
        <pc:sldMkLst>
          <pc:docMk/>
          <pc:sldMk cId="2661077834" sldId="794"/>
        </pc:sldMkLst>
        <pc:spChg chg="del mod">
          <ac:chgData name="伊健 杜" userId="e69aded81da48593" providerId="LiveId" clId="{27B55A1E-7634-4682-81AF-5898EF7BDD9B}" dt="2022-09-21T03:28:46.509" v="1069" actId="478"/>
          <ac:spMkLst>
            <pc:docMk/>
            <pc:sldMk cId="2661077834" sldId="794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31:22.784" v="1071" actId="1076"/>
          <ac:picMkLst>
            <pc:docMk/>
            <pc:sldMk cId="2661077834" sldId="794"/>
            <ac:picMk id="32770" creationId="{BF7B33C1-279B-94A5-A92A-A2142715A84C}"/>
          </ac:picMkLst>
        </pc:picChg>
      </pc:sldChg>
      <pc:sldChg chg="addSp delSp modSp add mod">
        <pc:chgData name="伊健 杜" userId="e69aded81da48593" providerId="LiveId" clId="{27B55A1E-7634-4682-81AF-5898EF7BDD9B}" dt="2022-09-21T02:50:28.770" v="801" actId="1076"/>
        <pc:sldMkLst>
          <pc:docMk/>
          <pc:sldMk cId="2550314354" sldId="795"/>
        </pc:sldMkLst>
        <pc:spChg chg="mod">
          <ac:chgData name="伊健 杜" userId="e69aded81da48593" providerId="LiveId" clId="{27B55A1E-7634-4682-81AF-5898EF7BDD9B}" dt="2022-09-21T02:48:45.585" v="768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49:09.298" v="773" actId="1076"/>
          <ac:spMkLst>
            <pc:docMk/>
            <pc:sldMk cId="2550314354" sldId="795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02:49:56.221" v="798" actId="1076"/>
          <ac:spMkLst>
            <pc:docMk/>
            <pc:sldMk cId="2550314354" sldId="795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2:50:28.770" v="801" actId="1076"/>
          <ac:picMkLst>
            <pc:docMk/>
            <pc:sldMk cId="2550314354" sldId="795"/>
            <ac:picMk id="4" creationId="{ADC50878-6B2D-2C59-B1FD-99B290599352}"/>
          </ac:picMkLst>
        </pc:picChg>
        <pc:picChg chg="del">
          <ac:chgData name="伊健 杜" userId="e69aded81da48593" providerId="LiveId" clId="{27B55A1E-7634-4682-81AF-5898EF7BDD9B}" dt="2022-09-21T02:49:11.722" v="774" actId="478"/>
          <ac:picMkLst>
            <pc:docMk/>
            <pc:sldMk cId="2550314354" sldId="795"/>
            <ac:picMk id="11266" creationId="{E4B6F691-07B1-F96A-B049-D5BE64ECE2B1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615686746" sldId="796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15686746" sldId="796"/>
            <ac:spMk id="2" creationId="{136E2D8D-8B75-9726-966B-4CE386C629F6}"/>
          </ac:spMkLst>
        </pc:spChg>
        <pc:spChg chg="del">
          <ac:chgData name="伊健 杜" userId="e69aded81da48593" providerId="LiveId" clId="{27B55A1E-7634-4682-81AF-5898EF7BDD9B}" dt="2022-09-21T02:27:02.419" v="307" actId="478"/>
          <ac:spMkLst>
            <pc:docMk/>
            <pc:sldMk cId="615686746" sldId="796"/>
            <ac:spMk id="3" creationId="{20C1A024-0744-8EF2-601B-250702CAF189}"/>
          </ac:spMkLst>
        </pc:sp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4248501717" sldId="797"/>
        </pc:sldMkLst>
        <pc:spChg chg="del">
          <ac:chgData name="伊健 杜" userId="e69aded81da48593" providerId="LiveId" clId="{27B55A1E-7634-4682-81AF-5898EF7BDD9B}" dt="2022-09-21T02:28:16.934" v="362" actId="478"/>
          <ac:spMkLst>
            <pc:docMk/>
            <pc:sldMk cId="4248501717" sldId="797"/>
            <ac:spMk id="2" creationId="{67E44D60-3CD6-802E-FC91-28742960E311}"/>
          </ac:spMkLst>
        </pc:spChg>
        <pc:spChg chg="del">
          <ac:chgData name="伊健 杜" userId="e69aded81da48593" providerId="LiveId" clId="{27B55A1E-7634-4682-81AF-5898EF7BDD9B}" dt="2022-09-21T02:27:32.796" v="361" actId="478"/>
          <ac:spMkLst>
            <pc:docMk/>
            <pc:sldMk cId="4248501717" sldId="797"/>
            <ac:spMk id="3" creationId="{78B604B8-4E03-D2B5-ABFD-BEB8E4A6420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4248501717" sldId="797"/>
            <ac:spMk id="4" creationId="{674A7EFD-24F0-E828-AE38-257215CD957B}"/>
          </ac:spMkLst>
        </pc:spChg>
        <pc:picChg chg="add mod">
          <ac:chgData name="伊健 杜" userId="e69aded81da48593" providerId="LiveId" clId="{27B55A1E-7634-4682-81AF-5898EF7BDD9B}" dt="2022-09-21T02:29:22.268" v="374" actId="1076"/>
          <ac:picMkLst>
            <pc:docMk/>
            <pc:sldMk cId="4248501717" sldId="797"/>
            <ac:picMk id="16386" creationId="{6B90535B-A249-D41D-9F53-F67FBA39CF47}"/>
          </ac:picMkLst>
        </pc:picChg>
        <pc:picChg chg="add mod">
          <ac:chgData name="伊健 杜" userId="e69aded81da48593" providerId="LiveId" clId="{27B55A1E-7634-4682-81AF-5898EF7BDD9B}" dt="2022-09-21T02:29:32.670" v="379" actId="14100"/>
          <ac:picMkLst>
            <pc:docMk/>
            <pc:sldMk cId="4248501717" sldId="797"/>
            <ac:picMk id="16388" creationId="{20B91C21-3B99-7B39-2AA6-51E9EC83C781}"/>
          </ac:picMkLst>
        </pc:picChg>
        <pc:picChg chg="add mod">
          <ac:chgData name="伊健 杜" userId="e69aded81da48593" providerId="LiveId" clId="{27B55A1E-7634-4682-81AF-5898EF7BDD9B}" dt="2022-09-21T02:29:30.063" v="377" actId="1076"/>
          <ac:picMkLst>
            <pc:docMk/>
            <pc:sldMk cId="4248501717" sldId="797"/>
            <ac:picMk id="16390" creationId="{FAD91F43-A862-A194-FF71-504C43E8B8BC}"/>
          </ac:picMkLst>
        </pc:picChg>
      </pc:sldChg>
      <pc:sldChg chg="add ord modNotes">
        <pc:chgData name="伊健 杜" userId="e69aded81da48593" providerId="LiveId" clId="{27B55A1E-7634-4682-81AF-5898EF7BDD9B}" dt="2022-09-21T13:25:21.327" v="1512"/>
        <pc:sldMkLst>
          <pc:docMk/>
          <pc:sldMk cId="3929260747" sldId="798"/>
        </pc:sldMkLst>
      </pc:sldChg>
      <pc:sldChg chg="addSp delSp modSp new mod modAnim">
        <pc:chgData name="伊健 杜" userId="e69aded81da48593" providerId="LiveId" clId="{27B55A1E-7634-4682-81AF-5898EF7BDD9B}" dt="2022-09-21T13:25:21.327" v="1512"/>
        <pc:sldMkLst>
          <pc:docMk/>
          <pc:sldMk cId="1787343472" sldId="799"/>
        </pc:sldMkLst>
        <pc:spChg chg="del">
          <ac:chgData name="伊健 杜" userId="e69aded81da48593" providerId="LiveId" clId="{27B55A1E-7634-4682-81AF-5898EF7BDD9B}" dt="2022-09-21T02:36:21.657" v="449" actId="478"/>
          <ac:spMkLst>
            <pc:docMk/>
            <pc:sldMk cId="1787343472" sldId="799"/>
            <ac:spMk id="2" creationId="{A81D4531-DB97-F6C5-40D8-34B655FADC6E}"/>
          </ac:spMkLst>
        </pc:spChg>
        <pc:spChg chg="del">
          <ac:chgData name="伊健 杜" userId="e69aded81da48593" providerId="LiveId" clId="{27B55A1E-7634-4682-81AF-5898EF7BDD9B}" dt="2022-09-21T02:36:08.024" v="445" actId="478"/>
          <ac:spMkLst>
            <pc:docMk/>
            <pc:sldMk cId="1787343472" sldId="799"/>
            <ac:spMk id="3" creationId="{F04BC6BF-86B6-070D-EA73-E439B745A0E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4" creationId="{8BED3994-6233-EFB2-AD02-29406A8175BB}"/>
          </ac:spMkLst>
        </pc:spChg>
        <pc:spChg chg="add mod">
          <ac:chgData name="伊健 杜" userId="e69aded81da48593" providerId="LiveId" clId="{27B55A1E-7634-4682-81AF-5898EF7BDD9B}" dt="2022-09-21T02:37:38.219" v="493"/>
          <ac:spMkLst>
            <pc:docMk/>
            <pc:sldMk cId="1787343472" sldId="799"/>
            <ac:spMk id="5" creationId="{B63C369F-8A36-A112-73ED-BA826503A4F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6" creationId="{66709040-6D8B-7B67-7EF2-67C5B5A615EA}"/>
          </ac:spMkLst>
        </pc:spChg>
        <pc:picChg chg="add mod">
          <ac:chgData name="伊健 杜" userId="e69aded81da48593" providerId="LiveId" clId="{27B55A1E-7634-4682-81AF-5898EF7BDD9B}" dt="2022-09-21T02:36:48.478" v="456" actId="1076"/>
          <ac:picMkLst>
            <pc:docMk/>
            <pc:sldMk cId="1787343472" sldId="799"/>
            <ac:picMk id="17410" creationId="{567271EC-B04F-0834-D4C0-DFAA782A6AE2}"/>
          </ac:picMkLst>
        </pc:picChg>
      </pc:sldChg>
      <pc:sldChg chg="addSp delSp modSp new mod">
        <pc:chgData name="伊健 杜" userId="e69aded81da48593" providerId="LiveId" clId="{27B55A1E-7634-4682-81AF-5898EF7BDD9B}" dt="2022-09-21T02:40:12.295" v="535" actId="1076"/>
        <pc:sldMkLst>
          <pc:docMk/>
          <pc:sldMk cId="3989877605" sldId="800"/>
        </pc:sldMkLst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2" creationId="{3C978CB6-3526-87B9-A955-CAF4AAA39D33}"/>
          </ac:spMkLst>
        </pc:spChg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3" creationId="{A37EC5D2-AD68-6220-51D1-02011728308D}"/>
          </ac:spMkLst>
        </pc:spChg>
        <pc:picChg chg="add mod">
          <ac:chgData name="伊健 杜" userId="e69aded81da48593" providerId="LiveId" clId="{27B55A1E-7634-4682-81AF-5898EF7BDD9B}" dt="2022-09-21T02:40:12.295" v="535" actId="1076"/>
          <ac:picMkLst>
            <pc:docMk/>
            <pc:sldMk cId="3989877605" sldId="800"/>
            <ac:picMk id="20482" creationId="{25CB66F3-84DF-1543-D881-24AD8E828011}"/>
          </ac:picMkLst>
        </pc:pic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2758845806" sldId="801"/>
        </pc:sldMkLst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2" creationId="{1573583A-265E-CEF2-8B95-983EF6E1FBD0}"/>
          </ac:spMkLst>
        </pc:spChg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3" creationId="{8010C16C-57EA-0DE4-93D1-F2F42E7B341A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758845806" sldId="801"/>
            <ac:spMk id="4" creationId="{6FDFE035-8F61-6EC4-AC66-14F9D9E4ADDA}"/>
          </ac:spMkLst>
        </pc:spChg>
        <pc:picChg chg="add mod">
          <ac:chgData name="伊健 杜" userId="e69aded81da48593" providerId="LiveId" clId="{27B55A1E-7634-4682-81AF-5898EF7BDD9B}" dt="2022-09-21T02:40:50.002" v="543" actId="1076"/>
          <ac:picMkLst>
            <pc:docMk/>
            <pc:sldMk cId="2758845806" sldId="801"/>
            <ac:picMk id="21506" creationId="{DE110912-D1EE-13A4-707B-67616FFD130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11758331" sldId="802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11758331" sldId="802"/>
            <ac:spMk id="2" creationId="{D0AA0483-3EDA-E588-3B66-35E540F63816}"/>
          </ac:spMkLst>
        </pc:spChg>
        <pc:spChg chg="del">
          <ac:chgData name="伊健 杜" userId="e69aded81da48593" providerId="LiveId" clId="{27B55A1E-7634-4682-81AF-5898EF7BDD9B}" dt="2022-09-21T02:41:37.025" v="612" actId="478"/>
          <ac:spMkLst>
            <pc:docMk/>
            <pc:sldMk cId="111758331" sldId="802"/>
            <ac:spMk id="3" creationId="{F33EA7B4-F021-F5DD-80BD-7F12325B0141}"/>
          </ac:spMkLst>
        </pc:spChg>
      </pc:sldChg>
      <pc:sldChg chg="addSp delSp modSp new mod ord">
        <pc:chgData name="伊健 杜" userId="e69aded81da48593" providerId="LiveId" clId="{27B55A1E-7634-4682-81AF-5898EF7BDD9B}" dt="2022-09-21T13:14:37.278" v="1234"/>
        <pc:sldMkLst>
          <pc:docMk/>
          <pc:sldMk cId="3103176129" sldId="803"/>
        </pc:sldMkLst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2" creationId="{4DC6DFA4-8357-0B46-CF1C-8C180C7232BD}"/>
          </ac:spMkLst>
        </pc:spChg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3" creationId="{6B864E8C-B013-E1FD-700F-DDFAABF548DC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4" creationId="{37792A98-A7C3-8FC6-62D2-CDBFDE84B7B2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5" creationId="{E89A12BD-FD16-79C1-AB63-2F9F555EB178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6" creationId="{298B470D-4280-9F0A-6A76-5CE73F21EE8E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7" creationId="{DE4F8958-D3BA-9CCA-FF4B-85F50F6C8EF4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8" creationId="{9D8E77B8-22C8-95E0-61C0-075E82422DF5}"/>
          </ac:spMkLst>
        </pc:sp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9" creationId="{F5FF16C5-3589-ED4C-2562-0DFBCE79DECD}"/>
          </ac:picMkLst>
        </pc:picChg>
        <pc:picChg chg="add del mod">
          <ac:chgData name="伊健 杜" userId="e69aded81da48593" providerId="LiveId" clId="{27B55A1E-7634-4682-81AF-5898EF7BDD9B}" dt="2022-09-21T02:45:19.441" v="725" actId="478"/>
          <ac:picMkLst>
            <pc:docMk/>
            <pc:sldMk cId="3103176129" sldId="803"/>
            <ac:picMk id="10" creationId="{4814D1CF-869B-9D3F-A490-807AA3CAB62C}"/>
          </ac:picMkLst>
        </pc:pic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11" creationId="{F11F6848-2731-194C-C3FB-F947E46B0883}"/>
          </ac:picMkLst>
        </pc:picChg>
        <pc:picChg chg="add del mod">
          <ac:chgData name="伊健 杜" userId="e69aded81da48593" providerId="LiveId" clId="{27B55A1E-7634-4682-81AF-5898EF7BDD9B}" dt="2022-09-21T02:45:19.068" v="724" actId="478"/>
          <ac:picMkLst>
            <pc:docMk/>
            <pc:sldMk cId="3103176129" sldId="803"/>
            <ac:picMk id="12" creationId="{B5F4C894-F737-82E1-6068-842E76CE0704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3" creationId="{7B6361F3-3838-966E-5E90-B3F45038062E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4" creationId="{F65E7417-F766-A209-D19E-43380737AD2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5" creationId="{D15673FA-6795-BCE2-950C-FC4BCC02DEC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6" creationId="{CB3AE49E-D1DD-9CD1-E3CA-BEFB498CE6B0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7" creationId="{4024F66E-6DF6-F283-0401-5322656D85F2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8" creationId="{DCF0F661-2711-4436-23D0-9742BA2E090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9" creationId="{D95EDD59-8EE3-D902-5927-F15A26B0AEE3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1881144562" sldId="804"/>
        </pc:sldMkLst>
        <pc:spChg chg="add del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50:43.820" v="805" actId="478"/>
          <ac:spMkLst>
            <pc:docMk/>
            <pc:sldMk cId="1881144562" sldId="804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881144562" sldId="804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6" creationId="{888CEA41-F9AC-A07D-A589-CB1E4011D350}"/>
          </ac:spMkLst>
        </pc:spChg>
        <pc:picChg chg="add del">
          <ac:chgData name="伊健 杜" userId="e69aded81da48593" providerId="LiveId" clId="{27B55A1E-7634-4682-81AF-5898EF7BDD9B}" dt="2022-09-21T02:50:44.839" v="806" actId="478"/>
          <ac:picMkLst>
            <pc:docMk/>
            <pc:sldMk cId="1881144562" sldId="804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2:52:59.275" v="820" actId="1076"/>
          <ac:picMkLst>
            <pc:docMk/>
            <pc:sldMk cId="1881144562" sldId="804"/>
            <ac:picMk id="22530" creationId="{BCF1D18E-0A15-3E6B-C07E-BA662CCF9BDF}"/>
          </ac:picMkLst>
        </pc:picChg>
      </pc:sldChg>
      <pc:sldChg chg="addSp delSp modSp new mod">
        <pc:chgData name="伊健 杜" userId="e69aded81da48593" providerId="LiveId" clId="{27B55A1E-7634-4682-81AF-5898EF7BDD9B}" dt="2022-09-21T02:54:19.255" v="833" actId="1076"/>
        <pc:sldMkLst>
          <pc:docMk/>
          <pc:sldMk cId="398490156" sldId="805"/>
        </pc:sldMkLst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2" creationId="{1A547D07-C32A-6D0E-FC28-40DE35FEF4F7}"/>
          </ac:spMkLst>
        </pc:spChg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3" creationId="{40A69915-433A-66A2-57B5-FB4ECC855C99}"/>
          </ac:spMkLst>
        </pc:spChg>
        <pc:picChg chg="add mod">
          <ac:chgData name="伊健 杜" userId="e69aded81da48593" providerId="LiveId" clId="{27B55A1E-7634-4682-81AF-5898EF7BDD9B}" dt="2022-09-21T02:54:19.255" v="833" actId="1076"/>
          <ac:picMkLst>
            <pc:docMk/>
            <pc:sldMk cId="398490156" sldId="805"/>
            <ac:picMk id="24578" creationId="{A697789F-283C-E67F-06DF-4DF506B1EC59}"/>
          </ac:picMkLst>
        </pc:picChg>
      </pc:sldChg>
      <pc:sldChg chg="addSp delSp modSp add">
        <pc:chgData name="伊健 杜" userId="e69aded81da48593" providerId="LiveId" clId="{27B55A1E-7634-4682-81AF-5898EF7BDD9B}" dt="2022-09-21T02:54:41.788" v="841" actId="1076"/>
        <pc:sldMkLst>
          <pc:docMk/>
          <pc:sldMk cId="3729788045" sldId="806"/>
        </pc:sldMkLst>
        <pc:picChg chg="del">
          <ac:chgData name="伊健 杜" userId="e69aded81da48593" providerId="LiveId" clId="{27B55A1E-7634-4682-81AF-5898EF7BDD9B}" dt="2022-09-21T02:54:35.248" v="835" actId="478"/>
          <ac:picMkLst>
            <pc:docMk/>
            <pc:sldMk cId="3729788045" sldId="806"/>
            <ac:picMk id="24578" creationId="{A697789F-283C-E67F-06DF-4DF506B1EC59}"/>
          </ac:picMkLst>
        </pc:picChg>
        <pc:picChg chg="add mod">
          <ac:chgData name="伊健 杜" userId="e69aded81da48593" providerId="LiveId" clId="{27B55A1E-7634-4682-81AF-5898EF7BDD9B}" dt="2022-09-21T02:54:41.788" v="841" actId="1076"/>
          <ac:picMkLst>
            <pc:docMk/>
            <pc:sldMk cId="3729788045" sldId="806"/>
            <ac:picMk id="25602" creationId="{C7B3191A-094F-CBB3-8D55-6E0CF9181114}"/>
          </ac:picMkLst>
        </pc:picChg>
      </pc:sldChg>
      <pc:sldChg chg="addSp delSp modSp new mod">
        <pc:chgData name="伊健 杜" userId="e69aded81da48593" providerId="LiveId" clId="{27B55A1E-7634-4682-81AF-5898EF7BDD9B}" dt="2022-09-21T02:57:00.516" v="856" actId="1076"/>
        <pc:sldMkLst>
          <pc:docMk/>
          <pc:sldMk cId="2711110527" sldId="807"/>
        </pc:sldMkLst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2" creationId="{6791006D-B4C9-F06B-206C-E266435C7703}"/>
          </ac:spMkLst>
        </pc:spChg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3" creationId="{C4FA7DDA-EDE1-C3D6-D069-F79FB7109616}"/>
          </ac:spMkLst>
        </pc:spChg>
        <pc:picChg chg="add del mod">
          <ac:chgData name="伊健 杜" userId="e69aded81da48593" providerId="LiveId" clId="{27B55A1E-7634-4682-81AF-5898EF7BDD9B}" dt="2022-09-21T02:56:57.535" v="853" actId="478"/>
          <ac:picMkLst>
            <pc:docMk/>
            <pc:sldMk cId="2711110527" sldId="807"/>
            <ac:picMk id="26626" creationId="{16075218-95E3-C9F1-37E7-B13221A7417E}"/>
          </ac:picMkLst>
        </pc:picChg>
        <pc:picChg chg="add mod">
          <ac:chgData name="伊健 杜" userId="e69aded81da48593" providerId="LiveId" clId="{27B55A1E-7634-4682-81AF-5898EF7BDD9B}" dt="2022-09-21T02:57:00.516" v="856" actId="1076"/>
          <ac:picMkLst>
            <pc:docMk/>
            <pc:sldMk cId="2711110527" sldId="807"/>
            <ac:picMk id="26628" creationId="{7485B5EE-286F-2FF4-6412-5E3D249847F6}"/>
          </ac:picMkLst>
        </pc:picChg>
      </pc:sldChg>
      <pc:sldChg chg="addSp delSp modSp new mod">
        <pc:chgData name="伊健 杜" userId="e69aded81da48593" providerId="LiveId" clId="{27B55A1E-7634-4682-81AF-5898EF7BDD9B}" dt="2022-09-21T02:59:51.275" v="893" actId="1076"/>
        <pc:sldMkLst>
          <pc:docMk/>
          <pc:sldMk cId="4099037003" sldId="808"/>
        </pc:sldMkLst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2" creationId="{961CFCC0-B248-6268-4F26-08958E99C4D1}"/>
          </ac:spMkLst>
        </pc:spChg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3" creationId="{0FF33AD1-770D-3D98-FAC8-94DDE018B01E}"/>
          </ac:spMkLst>
        </pc:spChg>
        <pc:spChg chg="add mod">
          <ac:chgData name="伊健 杜" userId="e69aded81da48593" providerId="LiveId" clId="{27B55A1E-7634-4682-81AF-5898EF7BDD9B}" dt="2022-09-21T02:58:51.754" v="868" actId="1076"/>
          <ac:spMkLst>
            <pc:docMk/>
            <pc:sldMk cId="4099037003" sldId="808"/>
            <ac:spMk id="4" creationId="{C85706DC-7405-692A-7D9A-1D9297802539}"/>
          </ac:spMkLst>
        </pc:spChg>
        <pc:picChg chg="add del">
          <ac:chgData name="伊健 杜" userId="e69aded81da48593" providerId="LiveId" clId="{27B55A1E-7634-4682-81AF-5898EF7BDD9B}" dt="2022-09-21T02:58:15.165" v="857" actId="478"/>
          <ac:picMkLst>
            <pc:docMk/>
            <pc:sldMk cId="4099037003" sldId="808"/>
            <ac:picMk id="27650" creationId="{F692C7DD-72B0-F104-B4C6-6CA82195EAF1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2" creationId="{D733B1EE-3FC4-7EC5-0854-57F965AECEDF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4" creationId="{DF294727-0CB4-750C-2350-D45F977D331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713275253" sldId="80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13275253" sldId="809"/>
            <ac:spMk id="2" creationId="{D0A05DF1-1617-1B11-5137-33FC3FEEDF30}"/>
          </ac:spMkLst>
        </pc:spChg>
        <pc:spChg chg="del">
          <ac:chgData name="伊健 杜" userId="e69aded81da48593" providerId="LiveId" clId="{27B55A1E-7634-4682-81AF-5898EF7BDD9B}" dt="2022-09-21T03:00:22.080" v="932" actId="478"/>
          <ac:spMkLst>
            <pc:docMk/>
            <pc:sldMk cId="1713275253" sldId="809"/>
            <ac:spMk id="3" creationId="{41B56EC2-67DD-15D1-EAC4-24320D54533E}"/>
          </ac:spMkLst>
        </pc:spChg>
      </pc:sldChg>
      <pc:sldChg chg="addSp delSp modSp add mod modAnim">
        <pc:chgData name="伊健 杜" userId="e69aded81da48593" providerId="LiveId" clId="{27B55A1E-7634-4682-81AF-5898EF7BDD9B}" dt="2022-09-21T13:25:21.327" v="1512"/>
        <pc:sldMkLst>
          <pc:docMk/>
          <pc:sldMk cId="2465771972" sldId="810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59:49.653" v="891" actId="1076"/>
          <ac:spMkLst>
            <pc:docMk/>
            <pc:sldMk cId="2465771972" sldId="810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02:59:58.784" v="898" actId="1076"/>
          <ac:spMkLst>
            <pc:docMk/>
            <pc:sldMk cId="2465771972" sldId="810"/>
            <ac:spMk id="8" creationId="{3171E406-F8DE-6F0E-8D1F-3CF8E0EF4F6E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9" creationId="{ADA85C68-1173-572C-F663-826FE222DBA6}"/>
          </ac:spMkLst>
        </pc:spChg>
        <pc:picChg chg="del">
          <ac:chgData name="伊健 杜" userId="e69aded81da48593" providerId="LiveId" clId="{27B55A1E-7634-4682-81AF-5898EF7BDD9B}" dt="2022-09-21T02:59:55.179" v="894" actId="478"/>
          <ac:picMkLst>
            <pc:docMk/>
            <pc:sldMk cId="2465771972" sldId="810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3:01:18.438" v="1042" actId="1076"/>
          <ac:picMkLst>
            <pc:docMk/>
            <pc:sldMk cId="2465771972" sldId="810"/>
            <ac:picMk id="6" creationId="{D64E67C0-D839-46B0-84F6-8BDCA497343B}"/>
          </ac:picMkLst>
        </pc:picChg>
        <pc:picChg chg="add mod">
          <ac:chgData name="伊健 杜" userId="e69aded81da48593" providerId="LiveId" clId="{27B55A1E-7634-4682-81AF-5898EF7BDD9B}" dt="2022-09-21T02:59:59.889" v="899" actId="1076"/>
          <ac:picMkLst>
            <pc:docMk/>
            <pc:sldMk cId="2465771972" sldId="810"/>
            <ac:picMk id="7" creationId="{35DE6757-B847-2112-335F-5E222EA8F24B}"/>
          </ac:picMkLst>
        </pc:picChg>
      </pc:sldChg>
      <pc:sldChg chg="modSp add mod">
        <pc:chgData name="伊健 杜" userId="e69aded81da48593" providerId="LiveId" clId="{27B55A1E-7634-4682-81AF-5898EF7BDD9B}" dt="2022-09-21T13:25:21.327" v="1512"/>
        <pc:sldMkLst>
          <pc:docMk/>
          <pc:sldMk cId="1281664082" sldId="811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281664082" sldId="811"/>
            <ac:spMk id="2" creationId="{D0A05DF1-1617-1B11-5137-33FC3FEEDF30}"/>
          </ac:spMkLst>
        </pc:spChg>
      </pc:sldChg>
      <pc:sldChg chg="addSp delSp modSp new mod">
        <pc:chgData name="伊健 杜" userId="e69aded81da48593" providerId="LiveId" clId="{27B55A1E-7634-4682-81AF-5898EF7BDD9B}" dt="2022-09-21T13:04:36.659" v="1079" actId="1076"/>
        <pc:sldMkLst>
          <pc:docMk/>
          <pc:sldMk cId="593374820" sldId="812"/>
        </pc:sldMkLst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2" creationId="{85F70C68-6D47-D601-96B4-2AB637A14EB0}"/>
          </ac:spMkLst>
        </pc:spChg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3" creationId="{841A5A0E-A2FC-5EE0-7115-3E8BA9706AAF}"/>
          </ac:spMkLst>
        </pc:spChg>
        <pc:picChg chg="add mod">
          <ac:chgData name="伊健 杜" userId="e69aded81da48593" providerId="LiveId" clId="{27B55A1E-7634-4682-81AF-5898EF7BDD9B}" dt="2022-09-21T13:04:36.659" v="1079" actId="1076"/>
          <ac:picMkLst>
            <pc:docMk/>
            <pc:sldMk cId="593374820" sldId="812"/>
            <ac:picMk id="1026" creationId="{2CED872E-81CC-C644-38AB-6CB49EC8E4C7}"/>
          </ac:picMkLst>
        </pc:picChg>
      </pc:sldChg>
      <pc:sldChg chg="new">
        <pc:chgData name="伊健 杜" userId="e69aded81da48593" providerId="LiveId" clId="{27B55A1E-7634-4682-81AF-5898EF7BDD9B}" dt="2022-09-21T13:04:42.631" v="1080" actId="680"/>
        <pc:sldMkLst>
          <pc:docMk/>
          <pc:sldMk cId="2748604077" sldId="813"/>
        </pc:sldMkLst>
      </pc:sldChg>
      <pc:sldChg chg="addSp modSp add mod ord">
        <pc:chgData name="伊健 杜" userId="e69aded81da48593" providerId="LiveId" clId="{27B55A1E-7634-4682-81AF-5898EF7BDD9B}" dt="2022-09-21T13:25:21.327" v="1512"/>
        <pc:sldMkLst>
          <pc:docMk/>
          <pc:sldMk cId="376422275" sldId="814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76422275" sldId="81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08:07.869" v="1119" actId="1076"/>
          <ac:picMkLst>
            <pc:docMk/>
            <pc:sldMk cId="376422275" sldId="814"/>
            <ac:picMk id="3" creationId="{CB4D7CF6-CB68-B373-FE8A-801545611938}"/>
          </ac:picMkLst>
        </pc:picChg>
      </pc:sldChg>
      <pc:sldChg chg="addSp delSp modSp add mod ord">
        <pc:chgData name="伊健 杜" userId="e69aded81da48593" providerId="LiveId" clId="{27B55A1E-7634-4682-81AF-5898EF7BDD9B}" dt="2022-09-21T13:25:21.327" v="1512"/>
        <pc:sldMkLst>
          <pc:docMk/>
          <pc:sldMk cId="3474314448" sldId="815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474314448" sldId="815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13:10:54.491" v="1150" actId="478"/>
          <ac:picMkLst>
            <pc:docMk/>
            <pc:sldMk cId="3474314448" sldId="815"/>
            <ac:picMk id="3" creationId="{CB4D7CF6-CB68-B373-FE8A-801545611938}"/>
          </ac:picMkLst>
        </pc:picChg>
        <pc:picChg chg="add mod">
          <ac:chgData name="伊健 杜" userId="e69aded81da48593" providerId="LiveId" clId="{27B55A1E-7634-4682-81AF-5898EF7BDD9B}" dt="2022-09-21T13:12:21.316" v="1162" actId="1076"/>
          <ac:picMkLst>
            <pc:docMk/>
            <pc:sldMk cId="3474314448" sldId="815"/>
            <ac:picMk id="4" creationId="{54C2F64B-58C5-1BB5-8880-E0AF94B97E83}"/>
          </ac:picMkLst>
        </pc:picChg>
        <pc:picChg chg="add del mod">
          <ac:chgData name="伊健 杜" userId="e69aded81da48593" providerId="LiveId" clId="{27B55A1E-7634-4682-81AF-5898EF7BDD9B}" dt="2022-09-21T13:12:11.666" v="1157" actId="478"/>
          <ac:picMkLst>
            <pc:docMk/>
            <pc:sldMk cId="3474314448" sldId="815"/>
            <ac:picMk id="2050" creationId="{1144F086-038D-74FC-BC77-59B0B9AA3A43}"/>
          </ac:picMkLst>
        </pc:picChg>
        <pc:picChg chg="add mod">
          <ac:chgData name="伊健 杜" userId="e69aded81da48593" providerId="LiveId" clId="{27B55A1E-7634-4682-81AF-5898EF7BDD9B}" dt="2022-09-21T13:12:17.317" v="1160" actId="1076"/>
          <ac:picMkLst>
            <pc:docMk/>
            <pc:sldMk cId="3474314448" sldId="815"/>
            <ac:picMk id="2052" creationId="{65E62615-9F66-35AD-FB80-A4E18032BB08}"/>
          </ac:picMkLst>
        </pc:picChg>
        <pc:picChg chg="del">
          <ac:chgData name="伊健 杜" userId="e69aded81da48593" providerId="LiveId" clId="{27B55A1E-7634-4682-81AF-5898EF7BDD9B}" dt="2022-09-21T13:10:56.061" v="1151" actId="478"/>
          <ac:picMkLst>
            <pc:docMk/>
            <pc:sldMk cId="3474314448" sldId="815"/>
            <ac:picMk id="36866" creationId="{80224A98-FEEF-7949-3487-602550D717C9}"/>
          </ac:picMkLst>
        </pc:picChg>
      </pc:sldChg>
      <pc:sldChg chg="addSp delSp modSp add mod ord delAnim modAnim">
        <pc:chgData name="伊健 杜" userId="e69aded81da48593" providerId="LiveId" clId="{27B55A1E-7634-4682-81AF-5898EF7BDD9B}" dt="2022-09-21T13:25:21.327" v="1512"/>
        <pc:sldMkLst>
          <pc:docMk/>
          <pc:sldMk cId="1640574798" sldId="816"/>
        </pc:sldMkLst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3" creationId="{B2BC69D8-43DB-EC78-D854-093A2619A89A}"/>
          </ac:spMkLst>
        </pc:spChg>
        <pc:spChg chg="del mod">
          <ac:chgData name="伊健 杜" userId="e69aded81da48593" providerId="LiveId" clId="{27B55A1E-7634-4682-81AF-5898EF7BDD9B}" dt="2022-09-21T13:18:33.208" v="1358" actId="478"/>
          <ac:spMkLst>
            <pc:docMk/>
            <pc:sldMk cId="1640574798" sldId="816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8" creationId="{C3F3C707-E718-9D4E-111D-FF596B09D257}"/>
          </ac:spMkLst>
        </pc:sp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4" creationId="{54C2F64B-58C5-1BB5-8880-E0AF94B97E83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6" creationId="{9FE7525E-3996-3F2B-F8D4-76964DDB65DE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7" creationId="{AA1D1B39-C1CD-AF71-A764-AD11F81DA009}"/>
          </ac:picMkLst>
        </pc:pic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2052" creationId="{65E62615-9F66-35AD-FB80-A4E18032BB08}"/>
          </ac:picMkLst>
        </pc:picChg>
      </pc:sldChg>
      <pc:sldChg chg="addSp delSp modSp new mod ord modAnim">
        <pc:chgData name="伊健 杜" userId="e69aded81da48593" providerId="LiveId" clId="{27B55A1E-7634-4682-81AF-5898EF7BDD9B}" dt="2022-09-21T13:25:21.327" v="1512"/>
        <pc:sldMkLst>
          <pc:docMk/>
          <pc:sldMk cId="3296139411" sldId="817"/>
        </pc:sldMkLst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2" creationId="{FCA42A0C-2877-C458-1986-64C10278A8F5}"/>
          </ac:spMkLst>
        </pc:spChg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3" creationId="{51499B41-BBBA-6597-D759-F030DA241048}"/>
          </ac:spMkLst>
        </pc:spChg>
        <pc:spChg chg="add mod">
          <ac:chgData name="伊健 杜" userId="e69aded81da48593" providerId="LiveId" clId="{27B55A1E-7634-4682-81AF-5898EF7BDD9B}" dt="2022-09-21T13:21:32.515" v="1380" actId="1076"/>
          <ac:spMkLst>
            <pc:docMk/>
            <pc:sldMk cId="3296139411" sldId="817"/>
            <ac:spMk id="4" creationId="{E363CED6-C772-E637-29D9-299220E4E09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3296139411" sldId="817"/>
            <ac:spMk id="5" creationId="{E56D364D-4F37-7949-1646-63DA1F12895F}"/>
          </ac:spMkLst>
        </pc:spChg>
        <pc:picChg chg="add mod">
          <ac:chgData name="伊健 杜" userId="e69aded81da48593" providerId="LiveId" clId="{27B55A1E-7634-4682-81AF-5898EF7BDD9B}" dt="2022-09-21T13:21:29.647" v="1379" actId="1076"/>
          <ac:picMkLst>
            <pc:docMk/>
            <pc:sldMk cId="3296139411" sldId="817"/>
            <ac:picMk id="5122" creationId="{DF2AF9B7-C995-3F63-F335-9891B26AE44E}"/>
          </ac:picMkLst>
        </pc:picChg>
      </pc:sldChg>
      <pc:sldChg chg="addSp delSp modSp new mod">
        <pc:chgData name="伊健 杜" userId="e69aded81da48593" providerId="LiveId" clId="{27B55A1E-7634-4682-81AF-5898EF7BDD9B}" dt="2022-09-21T17:14:56.053" v="1566" actId="403"/>
        <pc:sldMkLst>
          <pc:docMk/>
          <pc:sldMk cId="828283402" sldId="818"/>
        </pc:sldMkLst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2" creationId="{0B613D1E-382C-6B05-F859-36244430F050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2" creationId="{C4C76524-72C9-6D7B-A3C6-53FDE85DF14C}"/>
          </ac:spMkLst>
        </pc:spChg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3" creationId="{A23C708E-7B71-66F2-B149-7EC495531705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3" creationId="{C585FA9F-0D6F-A983-DF17-EBB1E07B4342}"/>
          </ac:spMkLst>
        </pc:spChg>
        <pc:picChg chg="add mod">
          <ac:chgData name="伊健 杜" userId="e69aded81da48593" providerId="LiveId" clId="{27B55A1E-7634-4682-81AF-5898EF7BDD9B}" dt="2022-09-21T13:24:15.681" v="1508" actId="1076"/>
          <ac:picMkLst>
            <pc:docMk/>
            <pc:sldMk cId="828283402" sldId="818"/>
            <ac:picMk id="6146" creationId="{7ACA3BA5-5E1F-C412-AF4D-93F274E012EC}"/>
          </ac:picMkLst>
        </pc:picChg>
      </pc:sldChg>
      <pc:sldChg chg="addSp delSp new mod">
        <pc:chgData name="伊健 杜" userId="e69aded81da48593" providerId="LiveId" clId="{27B55A1E-7634-4682-81AF-5898EF7BDD9B}" dt="2022-09-21T13:24:37.043" v="1511"/>
        <pc:sldMkLst>
          <pc:docMk/>
          <pc:sldMk cId="15776904" sldId="819"/>
        </pc:sldMkLst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2" creationId="{74F58F1F-A004-2864-0008-57878315F727}"/>
          </ac:spMkLst>
        </pc:spChg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3" creationId="{943A304A-A771-33CC-7C25-34A0737A4016}"/>
          </ac:spMkLst>
        </pc:spChg>
        <pc:picChg chg="add">
          <ac:chgData name="伊健 杜" userId="e69aded81da48593" providerId="LiveId" clId="{27B55A1E-7634-4682-81AF-5898EF7BDD9B}" dt="2022-09-21T13:24:37.043" v="1511"/>
          <ac:picMkLst>
            <pc:docMk/>
            <pc:sldMk cId="15776904" sldId="819"/>
            <ac:picMk id="7170" creationId="{8B0A49FF-D4F9-AF04-F3E2-118DABBAACE0}"/>
          </ac:picMkLst>
        </pc:picChg>
      </pc:sldChg>
    </pc:docChg>
  </pc:docChgLst>
  <pc:docChgLst>
    <pc:chgData name="伊健 杜" userId="e69aded81da48593" providerId="LiveId" clId="{09D4F2D3-BB32-45F1-A9DD-E1AF5EF31352}"/>
    <pc:docChg chg="undo custSel addSld delSld modSld sldOrd">
      <pc:chgData name="伊健 杜" userId="e69aded81da48593" providerId="LiveId" clId="{09D4F2D3-BB32-45F1-A9DD-E1AF5EF31352}" dt="2022-09-14T07:10:40.947" v="3968"/>
      <pc:docMkLst>
        <pc:docMk/>
      </pc:docMkLst>
      <pc:sldChg chg="delSp modSp new mod">
        <pc:chgData name="伊健 杜" userId="e69aded81da48593" providerId="LiveId" clId="{09D4F2D3-BB32-45F1-A9DD-E1AF5EF31352}" dt="2022-09-13T16:55:36.318" v="15"/>
        <pc:sldMkLst>
          <pc:docMk/>
          <pc:sldMk cId="892145222" sldId="256"/>
        </pc:sldMkLst>
        <pc:spChg chg="mod">
          <ac:chgData name="伊健 杜" userId="e69aded81da48593" providerId="LiveId" clId="{09D4F2D3-BB32-45F1-A9DD-E1AF5EF31352}" dt="2022-09-13T16:55:36.318" v="15"/>
          <ac:spMkLst>
            <pc:docMk/>
            <pc:sldMk cId="892145222" sldId="256"/>
            <ac:spMk id="2" creationId="{86E95374-4399-2545-A240-4E26EB7BA68F}"/>
          </ac:spMkLst>
        </pc:spChg>
        <pc:spChg chg="del">
          <ac:chgData name="伊健 杜" userId="e69aded81da48593" providerId="LiveId" clId="{09D4F2D3-BB32-45F1-A9DD-E1AF5EF31352}" dt="2022-09-13T16:55:06.686" v="1" actId="478"/>
          <ac:spMkLst>
            <pc:docMk/>
            <pc:sldMk cId="892145222" sldId="256"/>
            <ac:spMk id="3" creationId="{030F7086-FE9F-8C65-FEF3-67EB6608B3B9}"/>
          </ac:spMkLst>
        </pc:spChg>
      </pc:sldChg>
      <pc:sldChg chg="addSp delSp modSp add mod ord">
        <pc:chgData name="伊健 杜" userId="e69aded81da48593" providerId="LiveId" clId="{09D4F2D3-BB32-45F1-A9DD-E1AF5EF31352}" dt="2022-09-14T02:15:55.881" v="1104"/>
        <pc:sldMkLst>
          <pc:docMk/>
          <pc:sldMk cId="2559525265" sldId="565"/>
        </pc:sldMkLst>
        <pc:spChg chg="del">
          <ac:chgData name="伊健 杜" userId="e69aded81da48593" providerId="LiveId" clId="{09D4F2D3-BB32-45F1-A9DD-E1AF5EF31352}" dt="2022-09-14T02:15:22.700" v="1100" actId="478"/>
          <ac:spMkLst>
            <pc:docMk/>
            <pc:sldMk cId="2559525265" sldId="565"/>
            <ac:spMk id="2" creationId="{BA718AB1-3610-6368-CAE9-4EAD84E42E5D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4" creationId="{AB10C4C4-8897-5FCF-88D7-880418BECCE3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6" creationId="{73A41983-5C20-2554-044C-D5C9197DFA43}"/>
          </ac:spMkLst>
        </pc:spChg>
        <pc:spChg chg="add del mod">
          <ac:chgData name="伊健 杜" userId="e69aded81da48593" providerId="LiveId" clId="{09D4F2D3-BB32-45F1-A9DD-E1AF5EF31352}" dt="2022-09-14T02:15:25.181" v="1101" actId="478"/>
          <ac:spMkLst>
            <pc:docMk/>
            <pc:sldMk cId="2559525265" sldId="565"/>
            <ac:spMk id="7" creationId="{468EF15D-86C0-434B-7269-22652784D754}"/>
          </ac:spMkLst>
        </pc:sp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5" creationId="{42D37DE6-9871-E3D8-0A61-6ABEAF54FA80}"/>
          </ac:picMkLst>
        </pc:pic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modSp add mod ord">
        <pc:chgData name="伊健 杜" userId="e69aded81da48593" providerId="LiveId" clId="{09D4F2D3-BB32-45F1-A9DD-E1AF5EF31352}" dt="2022-09-14T03:52:55.802" v="3959"/>
        <pc:sldMkLst>
          <pc:docMk/>
          <pc:sldMk cId="3894735546" sldId="61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94735546" sldId="610"/>
            <ac:spMk id="4" creationId="{3125AC4F-247F-0422-A8F9-1E32C7ABB98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065070851" sldId="611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065070851" sldId="611"/>
            <ac:spMk id="2" creationId="{86AF5D6B-6449-CE1F-8877-10B5845B678E}"/>
          </ac:spMkLst>
        </pc:spChg>
        <pc:spChg chg="del">
          <ac:chgData name="伊健 杜" userId="e69aded81da48593" providerId="LiveId" clId="{09D4F2D3-BB32-45F1-A9DD-E1AF5EF31352}" dt="2022-09-13T16:55:43.637" v="18" actId="478"/>
          <ac:spMkLst>
            <pc:docMk/>
            <pc:sldMk cId="3065070851" sldId="611"/>
            <ac:spMk id="2" creationId="{BDEFC0EC-AD39-4F9F-B0C8-CBFD0618B6D2}"/>
          </ac:spMkLst>
        </pc:spChg>
        <pc:spChg chg="del">
          <ac:chgData name="伊健 杜" userId="e69aded81da48593" providerId="LiveId" clId="{09D4F2D3-BB32-45F1-A9DD-E1AF5EF31352}" dt="2022-09-13T16:55:41.142" v="17" actId="478"/>
          <ac:spMkLst>
            <pc:docMk/>
            <pc:sldMk cId="3065070851" sldId="611"/>
            <ac:spMk id="3" creationId="{81935CD8-5867-31E9-8E16-499EFB610390}"/>
          </ac:spMkLst>
        </pc:spChg>
      </pc:sldChg>
      <pc:sldChg chg="addSp delSp modSp add mod modAnim">
        <pc:chgData name="伊健 杜" userId="e69aded81da48593" providerId="LiveId" clId="{09D4F2D3-BB32-45F1-A9DD-E1AF5EF31352}" dt="2022-09-14T03:52:55.802" v="3959"/>
        <pc:sldMkLst>
          <pc:docMk/>
          <pc:sldMk cId="2358690473" sldId="61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8690473" sldId="612"/>
            <ac:spMk id="2" creationId="{86AF5D6B-6449-CE1F-8877-10B5845B678E}"/>
          </ac:spMkLst>
        </pc:spChg>
        <pc:spChg chg="add mod">
          <ac:chgData name="伊健 杜" userId="e69aded81da48593" providerId="LiveId" clId="{09D4F2D3-BB32-45F1-A9DD-E1AF5EF31352}" dt="2022-09-14T01:00:16.305" v="216" actId="1076"/>
          <ac:spMkLst>
            <pc:docMk/>
            <pc:sldMk cId="2358690473" sldId="612"/>
            <ac:spMk id="3" creationId="{0589DD52-BA39-3DDE-9C3C-1F6524602412}"/>
          </ac:spMkLst>
        </pc:spChg>
        <pc:spChg chg="add mod">
          <ac:chgData name="伊健 杜" userId="e69aded81da48593" providerId="LiveId" clId="{09D4F2D3-BB32-45F1-A9DD-E1AF5EF31352}" dt="2022-09-14T01:09:53.738" v="414" actId="207"/>
          <ac:spMkLst>
            <pc:docMk/>
            <pc:sldMk cId="2358690473" sldId="612"/>
            <ac:spMk id="4" creationId="{F243CED7-AE4B-60C9-DA0D-0D6308B4D9A9}"/>
          </ac:spMkLst>
        </pc:spChg>
        <pc:spChg chg="add del mod">
          <ac:chgData name="伊健 杜" userId="e69aded81da48593" providerId="LiveId" clId="{09D4F2D3-BB32-45F1-A9DD-E1AF5EF31352}" dt="2022-09-14T00:56:18.743" v="139" actId="478"/>
          <ac:spMkLst>
            <pc:docMk/>
            <pc:sldMk cId="2358690473" sldId="612"/>
            <ac:spMk id="5" creationId="{3CD19C1E-8EA0-2E47-6B6B-52890A17528F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7" creationId="{5BAD3538-7BCE-BD6E-F144-CC52B1B28809}"/>
          </ac:spMkLst>
        </pc:spChg>
        <pc:spChg chg="add del mod">
          <ac:chgData name="伊健 杜" userId="e69aded81da48593" providerId="LiveId" clId="{09D4F2D3-BB32-45F1-A9DD-E1AF5EF31352}" dt="2022-09-14T00:56:23" v="142" actId="478"/>
          <ac:spMkLst>
            <pc:docMk/>
            <pc:sldMk cId="2358690473" sldId="612"/>
            <ac:spMk id="8" creationId="{C740D268-77D6-EF05-9FCB-39730C633D8A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4" creationId="{15C3210A-0588-C9A5-EB10-07696F153C11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5" creationId="{7B5932ED-90E0-4DA3-9637-F320ACC238B3}"/>
          </ac:spMkLst>
        </pc:spChg>
        <pc:grpChg chg="add del mod">
          <ac:chgData name="伊健 杜" userId="e69aded81da48593" providerId="LiveId" clId="{09D4F2D3-BB32-45F1-A9DD-E1AF5EF31352}" dt="2022-09-14T00:56:31.195" v="144" actId="21"/>
          <ac:grpSpMkLst>
            <pc:docMk/>
            <pc:sldMk cId="2358690473" sldId="612"/>
            <ac:grpSpMk id="16" creationId="{04E926FC-A231-031B-EE2B-B1C566543704}"/>
          </ac:grpSpMkLst>
        </pc:grp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9" creationId="{9A585DED-11B2-95B0-F237-326FB94FBDF3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0" creationId="{98001B00-D4E6-13F1-2DCB-5F27C47FBBFC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1" creationId="{3D0C2C6B-8094-3BD6-DDEB-CF5A0D5DA86A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2" creationId="{13848B09-84C8-D081-B4BA-A5B48D8815E1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3" creationId="{BCAE7D75-BF15-976A-884E-31C41AED7EA2}"/>
          </ac:picMkLst>
        </pc:picChg>
        <pc:picChg chg="add del mod">
          <ac:chgData name="伊健 杜" userId="e69aded81da48593" providerId="LiveId" clId="{09D4F2D3-BB32-45F1-A9DD-E1AF5EF31352}" dt="2022-09-14T00:54:29.801" v="125" actId="478"/>
          <ac:picMkLst>
            <pc:docMk/>
            <pc:sldMk cId="2358690473" sldId="612"/>
            <ac:picMk id="1026" creationId="{C06B49A4-FAAD-7AA3-D861-E0E5B270DEB1}"/>
          </ac:picMkLst>
        </pc:picChg>
        <pc:picChg chg="add mod">
          <ac:chgData name="伊健 杜" userId="e69aded81da48593" providerId="LiveId" clId="{09D4F2D3-BB32-45F1-A9DD-E1AF5EF31352}" dt="2022-09-14T00:54:39.524" v="132" actId="1076"/>
          <ac:picMkLst>
            <pc:docMk/>
            <pc:sldMk cId="2358690473" sldId="612"/>
            <ac:picMk id="1028" creationId="{AFE75B1E-4B48-4E3A-072C-894C7A8AE391}"/>
          </ac:picMkLst>
        </pc:picChg>
        <pc:cxnChg chg="add mod">
          <ac:chgData name="伊健 杜" userId="e69aded81da48593" providerId="LiveId" clId="{09D4F2D3-BB32-45F1-A9DD-E1AF5EF31352}" dt="2022-09-14T00:56:26.317" v="143" actId="1076"/>
          <ac:cxnSpMkLst>
            <pc:docMk/>
            <pc:sldMk cId="2358690473" sldId="612"/>
            <ac:cxnSpMk id="6" creationId="{77D0034A-3942-B5D9-75AF-F9102B590621}"/>
          </ac:cxnSpMkLst>
        </pc:cxnChg>
      </pc:sldChg>
      <pc:sldChg chg="addSp delSp modSp new mod">
        <pc:chgData name="伊健 杜" userId="e69aded81da48593" providerId="LiveId" clId="{09D4F2D3-BB32-45F1-A9DD-E1AF5EF31352}" dt="2022-09-14T00:59:09.021" v="184" actId="1076"/>
        <pc:sldMkLst>
          <pc:docMk/>
          <pc:sldMk cId="2822900799" sldId="613"/>
        </pc:sldMkLst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2" creationId="{89439BAD-CDB9-BF28-07F8-DA98AC124A32}"/>
          </ac:spMkLst>
        </pc:spChg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3" creationId="{75F377FA-2DC9-0FF4-844F-4FD19F89D452}"/>
          </ac:spMkLst>
        </pc:spChg>
        <pc:spChg chg="del mod">
          <ac:chgData name="伊健 杜" userId="e69aded81da48593" providerId="LiveId" clId="{09D4F2D3-BB32-45F1-A9DD-E1AF5EF31352}" dt="2022-09-14T00:56:55.502" v="159" actId="478"/>
          <ac:spMkLst>
            <pc:docMk/>
            <pc:sldMk cId="2822900799" sldId="613"/>
            <ac:spMk id="6" creationId="{49E4B449-1C4D-5268-FAE6-74B9CE691C9B}"/>
          </ac:spMkLst>
        </pc:spChg>
        <pc:spChg chg="del mod">
          <ac:chgData name="伊健 杜" userId="e69aded81da48593" providerId="LiveId" clId="{09D4F2D3-BB32-45F1-A9DD-E1AF5EF31352}" dt="2022-09-14T00:56:45.140" v="152" actId="478"/>
          <ac:spMkLst>
            <pc:docMk/>
            <pc:sldMk cId="2822900799" sldId="613"/>
            <ac:spMk id="12" creationId="{1F7FBB7D-00FD-3366-953B-9254C5013E04}"/>
          </ac:spMkLst>
        </pc:spChg>
        <pc:spChg chg="del mod">
          <ac:chgData name="伊健 杜" userId="e69aded81da48593" providerId="LiveId" clId="{09D4F2D3-BB32-45F1-A9DD-E1AF5EF31352}" dt="2022-09-14T00:56:51.425" v="156" actId="478"/>
          <ac:spMkLst>
            <pc:docMk/>
            <pc:sldMk cId="2822900799" sldId="613"/>
            <ac:spMk id="13" creationId="{A26346FA-BC8D-FD7E-4603-9A6E1B8EB56F}"/>
          </ac:spMkLst>
        </pc:spChg>
        <pc:spChg chg="add mod">
          <ac:chgData name="伊健 杜" userId="e69aded81da48593" providerId="LiveId" clId="{09D4F2D3-BB32-45F1-A9DD-E1AF5EF31352}" dt="2022-09-14T00:59:01.788" v="182" actId="1076"/>
          <ac:spMkLst>
            <pc:docMk/>
            <pc:sldMk cId="2822900799" sldId="613"/>
            <ac:spMk id="20" creationId="{0E3561F7-D95D-794F-881A-BDCEA36D4768}"/>
          </ac:spMkLst>
        </pc:spChg>
        <pc:spChg chg="add mod">
          <ac:chgData name="伊健 杜" userId="e69aded81da48593" providerId="LiveId" clId="{09D4F2D3-BB32-45F1-A9DD-E1AF5EF31352}" dt="2022-09-14T00:59:09.021" v="184" actId="1076"/>
          <ac:spMkLst>
            <pc:docMk/>
            <pc:sldMk cId="2822900799" sldId="613"/>
            <ac:spMk id="21" creationId="{99928026-26F5-C4BC-4712-BF1710C30B4D}"/>
          </ac:spMkLst>
        </pc:spChg>
        <pc:grpChg chg="add mod">
          <ac:chgData name="伊健 杜" userId="e69aded81da48593" providerId="LiveId" clId="{09D4F2D3-BB32-45F1-A9DD-E1AF5EF31352}" dt="2022-09-14T00:57:08.289" v="163" actId="1076"/>
          <ac:grpSpMkLst>
            <pc:docMk/>
            <pc:sldMk cId="2822900799" sldId="613"/>
            <ac:grpSpMk id="4" creationId="{0E2D53FC-352A-9246-608C-AA5C780B3E73}"/>
          </ac:grpSpMkLst>
        </pc:grp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7" creationId="{68F4C76D-65EF-3CE8-8E4D-D913CA11940E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8" creationId="{D5C23607-2A0C-E2FF-DC10-5C716DAE7C50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9" creationId="{8C1D56D3-6837-8FC4-75B2-490C95AF7465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0" creationId="{6C393B6C-1EA6-8F10-C212-B7C0BA8B4D8A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1" creationId="{578BBC9C-8674-8DD1-B2FC-172F75DD8169}"/>
          </ac:picMkLst>
        </pc:picChg>
        <pc:picChg chg="add mod">
          <ac:chgData name="伊健 杜" userId="e69aded81da48593" providerId="LiveId" clId="{09D4F2D3-BB32-45F1-A9DD-E1AF5EF31352}" dt="2022-09-14T00:58:05.258" v="172" actId="14100"/>
          <ac:picMkLst>
            <pc:docMk/>
            <pc:sldMk cId="2822900799" sldId="613"/>
            <ac:picMk id="15" creationId="{ADA0C35D-414B-5159-BA7D-9607DCCD5E51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7" creationId="{76585229-FEA5-B1CF-9406-9D31B5DA7EAB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8" creationId="{EEF2C22E-302A-228E-F120-362DFFD2F58A}"/>
          </ac:picMkLst>
        </pc:picChg>
        <pc:picChg chg="add mod">
          <ac:chgData name="伊健 杜" userId="e69aded81da48593" providerId="LiveId" clId="{09D4F2D3-BB32-45F1-A9DD-E1AF5EF31352}" dt="2022-09-14T00:58:55.101" v="180" actId="1076"/>
          <ac:picMkLst>
            <pc:docMk/>
            <pc:sldMk cId="2822900799" sldId="613"/>
            <ac:picMk id="19" creationId="{3B4D544B-1058-22B4-E90A-62E00F81B69B}"/>
          </ac:picMkLst>
        </pc:picChg>
        <pc:picChg chg="add mod">
          <ac:chgData name="伊健 杜" userId="e69aded81da48593" providerId="LiveId" clId="{09D4F2D3-BB32-45F1-A9DD-E1AF5EF31352}" dt="2022-09-14T00:57:34.603" v="168" actId="1076"/>
          <ac:picMkLst>
            <pc:docMk/>
            <pc:sldMk cId="2822900799" sldId="613"/>
            <ac:picMk id="2050" creationId="{D9B8E4EA-AFA0-8F94-F209-14F147F4EA92}"/>
          </ac:picMkLst>
        </pc:picChg>
        <pc:cxnChg chg="mod">
          <ac:chgData name="伊健 杜" userId="e69aded81da48593" providerId="LiveId" clId="{09D4F2D3-BB32-45F1-A9DD-E1AF5EF31352}" dt="2022-09-14T00:57:08.289" v="163" actId="1076"/>
          <ac:cxnSpMkLst>
            <pc:docMk/>
            <pc:sldMk cId="2822900799" sldId="613"/>
            <ac:cxnSpMk id="5" creationId="{CCD9455D-38AE-5B1B-4165-66E9B5C0B87B}"/>
          </ac:cxnSpMkLst>
        </pc:cxnChg>
        <pc:cxnChg chg="add mod">
          <ac:chgData name="伊健 杜" userId="e69aded81da48593" providerId="LiveId" clId="{09D4F2D3-BB32-45F1-A9DD-E1AF5EF31352}" dt="2022-09-14T00:58:12.467" v="174" actId="1076"/>
          <ac:cxnSpMkLst>
            <pc:docMk/>
            <pc:sldMk cId="2822900799" sldId="613"/>
            <ac:cxnSpMk id="16" creationId="{40CD48C7-D60F-4E4E-765D-CE3575E58ABE}"/>
          </ac:cxnSpMkLst>
        </pc:cxn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1421894191" sldId="614"/>
        </pc:sldMkLst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2" creationId="{4D5B4B3F-1303-138E-4B4C-4D591CD1DD25}"/>
          </ac:spMkLst>
        </pc:spChg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3" creationId="{C5FC08D0-3B20-F36E-98BE-274AD9DD3A34}"/>
          </ac:spMkLst>
        </pc:spChg>
        <pc:spChg chg="add del mod">
          <ac:chgData name="伊健 杜" userId="e69aded81da48593" providerId="LiveId" clId="{09D4F2D3-BB32-45F1-A9DD-E1AF5EF31352}" dt="2022-09-14T01:02:14.661" v="244" actId="21"/>
          <ac:spMkLst>
            <pc:docMk/>
            <pc:sldMk cId="1421894191" sldId="614"/>
            <ac:spMk id="4" creationId="{AA159ABD-ACEC-FD87-9782-4318B4754C2C}"/>
          </ac:spMkLst>
        </pc:spChg>
        <pc:spChg chg="add mod">
          <ac:chgData name="伊健 杜" userId="e69aded81da48593" providerId="LiveId" clId="{09D4F2D3-BB32-45F1-A9DD-E1AF5EF31352}" dt="2022-09-14T01:05:27.693" v="309" actId="1076"/>
          <ac:spMkLst>
            <pc:docMk/>
            <pc:sldMk cId="1421894191" sldId="614"/>
            <ac:spMk id="5" creationId="{73749A63-85F6-F124-6629-17521D0F6226}"/>
          </ac:spMkLst>
        </pc:spChg>
        <pc:spChg chg="add mod">
          <ac:chgData name="伊健 杜" userId="e69aded81da48593" providerId="LiveId" clId="{09D4F2D3-BB32-45F1-A9DD-E1AF5EF31352}" dt="2022-09-14T01:09:46.995" v="413" actId="1076"/>
          <ac:spMkLst>
            <pc:docMk/>
            <pc:sldMk cId="1421894191" sldId="614"/>
            <ac:spMk id="6" creationId="{B73053DB-0907-17F8-5079-D98194964029}"/>
          </ac:spMkLst>
        </pc:spChg>
        <pc:spChg chg="add del mod">
          <ac:chgData name="伊健 杜" userId="e69aded81da48593" providerId="LiveId" clId="{09D4F2D3-BB32-45F1-A9DD-E1AF5EF31352}" dt="2022-09-14T01:09:05.931" v="395" actId="478"/>
          <ac:spMkLst>
            <pc:docMk/>
            <pc:sldMk cId="1421894191" sldId="614"/>
            <ac:spMk id="7" creationId="{7B71FEAB-1BD0-444D-A22D-68303B8701A7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21894191" sldId="614"/>
            <ac:spMk id="8" creationId="{1B472244-27B1-6692-2DF2-F7CAD347954E}"/>
          </ac:spMkLst>
        </pc:spChg>
        <pc:picChg chg="add del mod">
          <ac:chgData name="伊健 杜" userId="e69aded81da48593" providerId="LiveId" clId="{09D4F2D3-BB32-45F1-A9DD-E1AF5EF31352}" dt="2022-09-14T01:09:20.927" v="397" actId="478"/>
          <ac:picMkLst>
            <pc:docMk/>
            <pc:sldMk cId="1421894191" sldId="614"/>
            <ac:picMk id="4098" creationId="{E340F903-16BF-DEE8-2327-F947E3E33FE9}"/>
          </ac:picMkLst>
        </pc:picChg>
        <pc:picChg chg="add mod">
          <ac:chgData name="伊健 杜" userId="e69aded81da48593" providerId="LiveId" clId="{09D4F2D3-BB32-45F1-A9DD-E1AF5EF31352}" dt="2022-09-14T01:09:32.513" v="406" actId="1076"/>
          <ac:picMkLst>
            <pc:docMk/>
            <pc:sldMk cId="1421894191" sldId="614"/>
            <ac:picMk id="4100" creationId="{49A24CCA-56AA-0BFF-E982-0E949665113D}"/>
          </ac:picMkLst>
        </pc:picChg>
        <pc:picChg chg="add mod">
          <ac:chgData name="伊健 杜" userId="e69aded81da48593" providerId="LiveId" clId="{09D4F2D3-BB32-45F1-A9DD-E1AF5EF31352}" dt="2022-09-14T01:09:44.335" v="412" actId="1076"/>
          <ac:picMkLst>
            <pc:docMk/>
            <pc:sldMk cId="1421894191" sldId="614"/>
            <ac:picMk id="4102" creationId="{AE03D738-3379-8465-6AB5-66EA229F9C9C}"/>
          </ac:picMkLst>
        </pc:picChg>
        <pc:picChg chg="add del">
          <ac:chgData name="伊健 杜" userId="e69aded81da48593" providerId="LiveId" clId="{09D4F2D3-BB32-45F1-A9DD-E1AF5EF31352}" dt="2022-09-14T02:41:26.469" v="1536"/>
          <ac:picMkLst>
            <pc:docMk/>
            <pc:sldMk cId="1421894191" sldId="614"/>
            <ac:picMk id="4104" creationId="{87F4E6BB-1457-82F0-08F5-6F5452CA8426}"/>
          </ac:picMkLst>
        </pc:picChg>
      </pc:sldChg>
      <pc:sldChg chg="addSp delSp modSp new mod modAnim">
        <pc:chgData name="伊健 杜" userId="e69aded81da48593" providerId="LiveId" clId="{09D4F2D3-BB32-45F1-A9DD-E1AF5EF31352}" dt="2022-09-14T01:16:26.788" v="557" actId="1076"/>
        <pc:sldMkLst>
          <pc:docMk/>
          <pc:sldMk cId="4097910917" sldId="615"/>
        </pc:sldMkLst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2" creationId="{03680430-4DF7-4C5C-4191-72F6B254DBF6}"/>
          </ac:spMkLst>
        </pc:spChg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3" creationId="{D481E001-AFE2-1679-9899-A82898C5F707}"/>
          </ac:spMkLst>
        </pc:spChg>
        <pc:spChg chg="add mod">
          <ac:chgData name="伊健 杜" userId="e69aded81da48593" providerId="LiveId" clId="{09D4F2D3-BB32-45F1-A9DD-E1AF5EF31352}" dt="2022-09-14T01:02:34.645" v="254" actId="20577"/>
          <ac:spMkLst>
            <pc:docMk/>
            <pc:sldMk cId="4097910917" sldId="615"/>
            <ac:spMk id="4" creationId="{9C3413D5-A148-8E53-0D0D-6DC85EB9CBAF}"/>
          </ac:spMkLst>
        </pc:spChg>
        <pc:spChg chg="add mod">
          <ac:chgData name="伊健 杜" userId="e69aded81da48593" providerId="LiveId" clId="{09D4F2D3-BB32-45F1-A9DD-E1AF5EF31352}" dt="2022-09-14T01:02:50.339" v="267" actId="1076"/>
          <ac:spMkLst>
            <pc:docMk/>
            <pc:sldMk cId="4097910917" sldId="615"/>
            <ac:spMk id="5" creationId="{D2C145A1-3604-F706-B589-3904A3D08530}"/>
          </ac:spMkLst>
        </pc:spChg>
        <pc:spChg chg="add mod">
          <ac:chgData name="伊健 杜" userId="e69aded81da48593" providerId="LiveId" clId="{09D4F2D3-BB32-45F1-A9DD-E1AF5EF31352}" dt="2022-09-14T01:03:27.993" v="272" actId="1076"/>
          <ac:spMkLst>
            <pc:docMk/>
            <pc:sldMk cId="4097910917" sldId="615"/>
            <ac:spMk id="8" creationId="{1E6A5E8E-60B6-C4EB-275B-3775CFFAB63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9" creationId="{BF235D89-E0F4-05B7-38D7-9F0F758D2CF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10" creationId="{1AA017CA-C6FE-1D17-AB7E-7C83078B8BB4}"/>
          </ac:spMkLst>
        </pc:spChg>
        <pc:spChg chg="add mod">
          <ac:chgData name="伊健 杜" userId="e69aded81da48593" providerId="LiveId" clId="{09D4F2D3-BB32-45F1-A9DD-E1AF5EF31352}" dt="2022-09-14T01:04:46.197" v="302" actId="1076"/>
          <ac:spMkLst>
            <pc:docMk/>
            <pc:sldMk cId="4097910917" sldId="615"/>
            <ac:spMk id="11" creationId="{C5439EC8-462B-8CA0-F7CD-32EF8D99899F}"/>
          </ac:spMkLst>
        </pc:spChg>
        <pc:spChg chg="add mod">
          <ac:chgData name="伊健 杜" userId="e69aded81da48593" providerId="LiveId" clId="{09D4F2D3-BB32-45F1-A9DD-E1AF5EF31352}" dt="2022-09-14T01:16:22.520" v="555" actId="1076"/>
          <ac:spMkLst>
            <pc:docMk/>
            <pc:sldMk cId="4097910917" sldId="615"/>
            <ac:spMk id="13" creationId="{6A2F709D-32D5-73B7-A1A2-219270821FC5}"/>
          </ac:spMkLst>
        </pc:spChg>
        <pc:spChg chg="add mod">
          <ac:chgData name="伊健 杜" userId="e69aded81da48593" providerId="LiveId" clId="{09D4F2D3-BB32-45F1-A9DD-E1AF5EF31352}" dt="2022-09-14T01:16:26.788" v="557" actId="1076"/>
          <ac:spMkLst>
            <pc:docMk/>
            <pc:sldMk cId="4097910917" sldId="615"/>
            <ac:spMk id="14" creationId="{48EEA9EB-61C2-929D-73C6-7BE858E781EA}"/>
          </ac:spMkLst>
        </pc:spChg>
        <pc:picChg chg="add mod">
          <ac:chgData name="伊健 杜" userId="e69aded81da48593" providerId="LiveId" clId="{09D4F2D3-BB32-45F1-A9DD-E1AF5EF31352}" dt="2022-09-14T01:03:26.820" v="271" actId="1076"/>
          <ac:picMkLst>
            <pc:docMk/>
            <pc:sldMk cId="4097910917" sldId="615"/>
            <ac:picMk id="6" creationId="{FCF5AECF-0D44-9F6E-F0F4-0C382216CFE4}"/>
          </ac:picMkLst>
        </pc:picChg>
        <pc:picChg chg="add mod">
          <ac:chgData name="伊健 杜" userId="e69aded81da48593" providerId="LiveId" clId="{09D4F2D3-BB32-45F1-A9DD-E1AF5EF31352}" dt="2022-09-14T01:03:29.450" v="273" actId="1076"/>
          <ac:picMkLst>
            <pc:docMk/>
            <pc:sldMk cId="4097910917" sldId="615"/>
            <ac:picMk id="7" creationId="{00B5F5EC-B529-BCE0-BA7C-DD98C642A4D1}"/>
          </ac:picMkLst>
        </pc:picChg>
        <pc:picChg chg="add mod">
          <ac:chgData name="伊健 杜" userId="e69aded81da48593" providerId="LiveId" clId="{09D4F2D3-BB32-45F1-A9DD-E1AF5EF31352}" dt="2022-09-14T01:04:30.490" v="301" actId="1076"/>
          <ac:picMkLst>
            <pc:docMk/>
            <pc:sldMk cId="4097910917" sldId="615"/>
            <ac:picMk id="12" creationId="{F8330A14-96BE-EEC1-E832-7FE0F638AA4F}"/>
          </ac:picMkLst>
        </pc:picChg>
      </pc:sldChg>
      <pc:sldChg chg="addSp delSp modSp new mod ord modAnim">
        <pc:chgData name="伊健 杜" userId="e69aded81da48593" providerId="LiveId" clId="{09D4F2D3-BB32-45F1-A9DD-E1AF5EF31352}" dt="2022-09-14T03:52:55.802" v="3959"/>
        <pc:sldMkLst>
          <pc:docMk/>
          <pc:sldMk cId="1996246274" sldId="616"/>
        </pc:sldMkLst>
        <pc:spChg chg="del">
          <ac:chgData name="伊健 杜" userId="e69aded81da48593" providerId="LiveId" clId="{09D4F2D3-BB32-45F1-A9DD-E1AF5EF31352}" dt="2022-09-14T01:12:04.833" v="426" actId="478"/>
          <ac:spMkLst>
            <pc:docMk/>
            <pc:sldMk cId="1996246274" sldId="616"/>
            <ac:spMk id="2" creationId="{67DD84E3-6D5B-2E39-DC5B-1495A3F0D486}"/>
          </ac:spMkLst>
        </pc:spChg>
        <pc:spChg chg="del">
          <ac:chgData name="伊健 杜" userId="e69aded81da48593" providerId="LiveId" clId="{09D4F2D3-BB32-45F1-A9DD-E1AF5EF31352}" dt="2022-09-14T01:12:06.881" v="427" actId="478"/>
          <ac:spMkLst>
            <pc:docMk/>
            <pc:sldMk cId="1996246274" sldId="616"/>
            <ac:spMk id="3" creationId="{3F1A3285-83C5-703B-828E-CCB8750A6E0B}"/>
          </ac:spMkLst>
        </pc:spChg>
        <pc:spChg chg="add mod">
          <ac:chgData name="伊健 杜" userId="e69aded81da48593" providerId="LiveId" clId="{09D4F2D3-BB32-45F1-A9DD-E1AF5EF31352}" dt="2022-09-14T01:14:06.459" v="446" actId="11529"/>
          <ac:spMkLst>
            <pc:docMk/>
            <pc:sldMk cId="1996246274" sldId="616"/>
            <ac:spMk id="5" creationId="{A6D1023C-0D59-226E-9838-0972BCB4984C}"/>
          </ac:spMkLst>
        </pc:spChg>
        <pc:spChg chg="add mod">
          <ac:chgData name="伊健 杜" userId="e69aded81da48593" providerId="LiveId" clId="{09D4F2D3-BB32-45F1-A9DD-E1AF5EF31352}" dt="2022-09-14T01:17:37.296" v="570" actId="1076"/>
          <ac:spMkLst>
            <pc:docMk/>
            <pc:sldMk cId="1996246274" sldId="616"/>
            <ac:spMk id="6" creationId="{E2AFE43B-949D-2D56-8F8E-335ED0EFB9A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7" creationId="{F203EBA8-979A-C87C-452C-EDAAAF9CA065}"/>
          </ac:spMkLst>
        </pc:spChg>
        <pc:spChg chg="add mod">
          <ac:chgData name="伊健 杜" userId="e69aded81da48593" providerId="LiveId" clId="{09D4F2D3-BB32-45F1-A9DD-E1AF5EF31352}" dt="2022-09-14T01:19:46.980" v="649" actId="1076"/>
          <ac:spMkLst>
            <pc:docMk/>
            <pc:sldMk cId="1996246274" sldId="616"/>
            <ac:spMk id="8" creationId="{A17B9672-D956-63F8-EF1B-040C22340583}"/>
          </ac:spMkLst>
        </pc:spChg>
        <pc:spChg chg="add mod">
          <ac:chgData name="伊健 杜" userId="e69aded81da48593" providerId="LiveId" clId="{09D4F2D3-BB32-45F1-A9DD-E1AF5EF31352}" dt="2022-09-14T01:19:57.089" v="654"/>
          <ac:spMkLst>
            <pc:docMk/>
            <pc:sldMk cId="1996246274" sldId="616"/>
            <ac:spMk id="9" creationId="{8F3AAAF5-80D7-BEA0-B2F9-A7570DEAF0C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10" creationId="{D8956468-7016-F68F-A826-B269D6CF957C}"/>
          </ac:spMkLst>
        </pc:spChg>
        <pc:picChg chg="add mod">
          <ac:chgData name="伊健 杜" userId="e69aded81da48593" providerId="LiveId" clId="{09D4F2D3-BB32-45F1-A9DD-E1AF5EF31352}" dt="2022-09-14T01:13:53.422" v="443" actId="1076"/>
          <ac:picMkLst>
            <pc:docMk/>
            <pc:sldMk cId="1996246274" sldId="616"/>
            <ac:picMk id="4" creationId="{243721CD-E309-95A6-9CFD-DDAE4244ADC4}"/>
          </ac:picMkLst>
        </pc:picChg>
        <pc:picChg chg="add mod">
          <ac:chgData name="伊健 杜" userId="e69aded81da48593" providerId="LiveId" clId="{09D4F2D3-BB32-45F1-A9DD-E1AF5EF31352}" dt="2022-09-14T01:13:55.702" v="444" actId="1076"/>
          <ac:picMkLst>
            <pc:docMk/>
            <pc:sldMk cId="1996246274" sldId="616"/>
            <ac:picMk id="5122" creationId="{6CC20B5B-0894-59B4-646F-8D5870CF5581}"/>
          </ac:picMkLst>
        </pc:picChg>
        <pc:picChg chg="add mod">
          <ac:chgData name="伊健 杜" userId="e69aded81da48593" providerId="LiveId" clId="{09D4F2D3-BB32-45F1-A9DD-E1AF5EF31352}" dt="2022-09-14T01:13:56.767" v="445" actId="1076"/>
          <ac:picMkLst>
            <pc:docMk/>
            <pc:sldMk cId="1996246274" sldId="616"/>
            <ac:picMk id="5124" creationId="{D46459ED-CA48-A9C0-51A6-0F98BEF67C0E}"/>
          </ac:picMkLst>
        </pc:picChg>
        <pc:picChg chg="add mod">
          <ac:chgData name="伊健 杜" userId="e69aded81da48593" providerId="LiveId" clId="{09D4F2D3-BB32-45F1-A9DD-E1AF5EF31352}" dt="2022-09-14T01:13:40.870" v="441" actId="1076"/>
          <ac:picMkLst>
            <pc:docMk/>
            <pc:sldMk cId="1996246274" sldId="616"/>
            <ac:picMk id="5126" creationId="{AD3021AD-06C3-B594-69D5-E75938AA4038}"/>
          </ac:picMkLst>
        </pc:pic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2129276844" sldId="617"/>
        </pc:sldMkLst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2" creationId="{4454EF5C-46D4-664C-F80B-274E3FEA5C4C}"/>
          </ac:spMkLst>
        </pc:spChg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3" creationId="{CB06C545-6265-511F-2C0C-D5C8A46D3821}"/>
          </ac:spMkLst>
        </pc:spChg>
        <pc:spChg chg="add mod">
          <ac:chgData name="伊健 杜" userId="e69aded81da48593" providerId="LiveId" clId="{09D4F2D3-BB32-45F1-A9DD-E1AF5EF31352}" dt="2022-09-14T01:17:35.309" v="569" actId="1076"/>
          <ac:spMkLst>
            <pc:docMk/>
            <pc:sldMk cId="2129276844" sldId="617"/>
            <ac:spMk id="5" creationId="{CF637239-EE63-ECDC-8649-2403FC0522ED}"/>
          </ac:spMkLst>
        </pc:spChg>
        <pc:spChg chg="add mod">
          <ac:chgData name="伊健 杜" userId="e69aded81da48593" providerId="LiveId" clId="{09D4F2D3-BB32-45F1-A9DD-E1AF5EF31352}" dt="2022-09-14T01:17:47.852" v="580" actId="1076"/>
          <ac:spMkLst>
            <pc:docMk/>
            <pc:sldMk cId="2129276844" sldId="617"/>
            <ac:spMk id="6" creationId="{72ECB63C-C9A4-A461-E814-DFE16FCD9F5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129276844" sldId="617"/>
            <ac:spMk id="7" creationId="{82505B11-BC3F-4611-4E84-955F85AE9C4C}"/>
          </ac:spMkLst>
        </pc:spChg>
        <pc:spChg chg="add mod">
          <ac:chgData name="伊健 杜" userId="e69aded81da48593" providerId="LiveId" clId="{09D4F2D3-BB32-45F1-A9DD-E1AF5EF31352}" dt="2022-09-14T01:19:49.798" v="651" actId="1076"/>
          <ac:spMkLst>
            <pc:docMk/>
            <pc:sldMk cId="2129276844" sldId="617"/>
            <ac:spMk id="8" creationId="{83B812EE-F8D5-48F1-35CF-11B7D6771B2F}"/>
          </ac:spMkLst>
        </pc:spChg>
        <pc:spChg chg="add mod">
          <ac:chgData name="伊健 杜" userId="e69aded81da48593" providerId="LiveId" clId="{09D4F2D3-BB32-45F1-A9DD-E1AF5EF31352}" dt="2022-09-14T01:20:00.734" v="656" actId="1076"/>
          <ac:spMkLst>
            <pc:docMk/>
            <pc:sldMk cId="2129276844" sldId="617"/>
            <ac:spMk id="9" creationId="{C52CFF18-C91A-E1C1-69A6-43DAEC147519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0" creationId="{0F77A59F-18F9-D655-886C-9ADD7DEA02DD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1" creationId="{029C951B-9F66-A771-B0C4-055D0F29520A}"/>
          </ac:spMkLst>
        </pc:spChg>
        <pc:picChg chg="add mod">
          <ac:chgData name="伊健 杜" userId="e69aded81da48593" providerId="LiveId" clId="{09D4F2D3-BB32-45F1-A9DD-E1AF5EF31352}" dt="2022-09-14T01:17:34.451" v="568" actId="1076"/>
          <ac:picMkLst>
            <pc:docMk/>
            <pc:sldMk cId="2129276844" sldId="617"/>
            <ac:picMk id="4" creationId="{A6ABF143-1DB0-AD71-E996-AE53E42468A7}"/>
          </ac:picMkLst>
        </pc:picChg>
      </pc:sldChg>
      <pc:sldChg chg="addSp delSp modSp new mod">
        <pc:chgData name="伊健 杜" userId="e69aded81da48593" providerId="LiveId" clId="{09D4F2D3-BB32-45F1-A9DD-E1AF5EF31352}" dt="2022-09-14T01:21:56.852" v="678" actId="1076"/>
        <pc:sldMkLst>
          <pc:docMk/>
          <pc:sldMk cId="154298306" sldId="618"/>
        </pc:sldMkLst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2" creationId="{AB7E6827-A7B2-B8BA-6477-FD2C724AB5AC}"/>
          </ac:spMkLst>
        </pc:spChg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3" creationId="{E66CE238-A939-0B33-089F-D44341796B8C}"/>
          </ac:spMkLst>
        </pc:spChg>
        <pc:spChg chg="add mod">
          <ac:chgData name="伊健 杜" userId="e69aded81da48593" providerId="LiveId" clId="{09D4F2D3-BB32-45F1-A9DD-E1AF5EF31352}" dt="2022-09-14T01:19:32.291" v="641" actId="1076"/>
          <ac:spMkLst>
            <pc:docMk/>
            <pc:sldMk cId="154298306" sldId="618"/>
            <ac:spMk id="4" creationId="{B535CD28-2497-3DEE-1C78-3D87E517ED49}"/>
          </ac:spMkLst>
        </pc:spChg>
        <pc:spChg chg="add mod">
          <ac:chgData name="伊健 杜" userId="e69aded81da48593" providerId="LiveId" clId="{09D4F2D3-BB32-45F1-A9DD-E1AF5EF31352}" dt="2022-09-14T01:19:39.874" v="646"/>
          <ac:spMkLst>
            <pc:docMk/>
            <pc:sldMk cId="154298306" sldId="618"/>
            <ac:spMk id="5" creationId="{5ADB5A4D-9CD4-9F31-D919-DAA37F87A420}"/>
          </ac:spMkLst>
        </pc:spChg>
        <pc:spChg chg="add mod">
          <ac:chgData name="伊健 杜" userId="e69aded81da48593" providerId="LiveId" clId="{09D4F2D3-BB32-45F1-A9DD-E1AF5EF31352}" dt="2022-09-14T01:19:53.038" v="653" actId="1076"/>
          <ac:spMkLst>
            <pc:docMk/>
            <pc:sldMk cId="154298306" sldId="618"/>
            <ac:spMk id="6" creationId="{2650D51A-EB8D-1679-9E39-0E5FA4D468E9}"/>
          </ac:spMkLst>
        </pc:spChg>
        <pc:spChg chg="add mod">
          <ac:chgData name="伊健 杜" userId="e69aded81da48593" providerId="LiveId" clId="{09D4F2D3-BB32-45F1-A9DD-E1AF5EF31352}" dt="2022-09-14T01:20:03.882" v="658" actId="1076"/>
          <ac:spMkLst>
            <pc:docMk/>
            <pc:sldMk cId="154298306" sldId="618"/>
            <ac:spMk id="7" creationId="{E1390A02-4FB3-EE7C-B125-DDCDCA861D8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8" creationId="{9176F400-8EBE-A7C1-034D-3BEA552066E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9" creationId="{9734077F-13F7-54A3-7933-15A3FA5EE190}"/>
          </ac:spMkLst>
        </pc:spChg>
        <pc:picChg chg="add mod">
          <ac:chgData name="伊健 杜" userId="e69aded81da48593" providerId="LiveId" clId="{09D4F2D3-BB32-45F1-A9DD-E1AF5EF31352}" dt="2022-09-14T01:21:54.695" v="677" actId="1076"/>
          <ac:picMkLst>
            <pc:docMk/>
            <pc:sldMk cId="154298306" sldId="618"/>
            <ac:picMk id="6146" creationId="{AFFFF6F6-B072-D510-5708-2EBC75127251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3012017866" sldId="619"/>
        </pc:sldMkLst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2" creationId="{05975799-5F54-1D80-2D18-F915B9796FAB}"/>
          </ac:spMkLst>
        </pc:spChg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3" creationId="{799F9434-3381-999D-A458-ABF7DD144E54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4" creationId="{43702966-36AB-FDD1-A923-74AEA94688C0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5" creationId="{AA34DDEC-1C52-E435-C983-F7ACE5078915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6" creationId="{F5E0D2F5-1F5A-9C2F-79E2-5A9D1EE172B8}"/>
          </ac:spMkLst>
        </pc:spChg>
        <pc:spChg chg="add mod">
          <ac:chgData name="伊健 杜" userId="e69aded81da48593" providerId="LiveId" clId="{09D4F2D3-BB32-45F1-A9DD-E1AF5EF31352}" dt="2022-09-14T01:21:43.043" v="668" actId="1076"/>
          <ac:spMkLst>
            <pc:docMk/>
            <pc:sldMk cId="3012017866" sldId="619"/>
            <ac:spMk id="7" creationId="{B0D7B566-4728-1A3C-AC9D-32A38AB67A2D}"/>
          </ac:spMkLst>
        </pc:spChg>
        <pc:spChg chg="add mod">
          <ac:chgData name="伊健 杜" userId="e69aded81da48593" providerId="LiveId" clId="{09D4F2D3-BB32-45F1-A9DD-E1AF5EF31352}" dt="2022-09-14T01:21:51.034" v="675" actId="1076"/>
          <ac:spMkLst>
            <pc:docMk/>
            <pc:sldMk cId="3012017866" sldId="619"/>
            <ac:spMk id="8" creationId="{FAEC5E1A-9F78-CFC6-DF39-E83CC707ECF8}"/>
          </ac:spMkLst>
        </pc:spChg>
        <pc:spChg chg="add mod">
          <ac:chgData name="伊健 杜" userId="e69aded81da48593" providerId="LiveId" clId="{09D4F2D3-BB32-45F1-A9DD-E1AF5EF31352}" dt="2022-09-14T01:23:56.852" v="692" actId="20577"/>
          <ac:spMkLst>
            <pc:docMk/>
            <pc:sldMk cId="3012017866" sldId="619"/>
            <ac:spMk id="9" creationId="{4F9E3BFF-931B-427F-23C0-D7DB718ECE83}"/>
          </ac:spMkLst>
        </pc:spChg>
        <pc:picChg chg="add mod">
          <ac:chgData name="伊健 杜" userId="e69aded81da48593" providerId="LiveId" clId="{09D4F2D3-BB32-45F1-A9DD-E1AF5EF31352}" dt="2022-09-14T01:21:28.199" v="664" actId="1076"/>
          <ac:picMkLst>
            <pc:docMk/>
            <pc:sldMk cId="3012017866" sldId="619"/>
            <ac:picMk id="8194" creationId="{0C8B87E7-7F3A-790A-2BBD-BF336D30D967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4220774254" sldId="620"/>
        </pc:sldMkLst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2" creationId="{9EAC101B-D181-CBA0-26BB-703BE4405B51}"/>
          </ac:spMkLst>
        </pc:spChg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3" creationId="{AC5E1C7C-7EEA-AD7D-506C-FB6B44410875}"/>
          </ac:spMkLst>
        </pc:spChg>
        <pc:spChg chg="add mod">
          <ac:chgData name="伊健 杜" userId="e69aded81da48593" providerId="LiveId" clId="{09D4F2D3-BB32-45F1-A9DD-E1AF5EF31352}" dt="2022-09-14T01:22:30.760" v="684" actId="1076"/>
          <ac:spMkLst>
            <pc:docMk/>
            <pc:sldMk cId="4220774254" sldId="620"/>
            <ac:spMk id="5" creationId="{4F56F363-2FEA-AA37-A4BC-86C6DD47CD83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6" creationId="{642BD95D-86DC-6436-7A01-ECE90817B18A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7" creationId="{40DBC70D-43AF-C732-427E-316CE8619EF2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8" creationId="{9D16E45C-5A82-180F-D6B5-7166489F6ECC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9" creationId="{B4A3C24E-E4FF-1FA1-5020-86026E643B8C}"/>
          </ac:spMkLst>
        </pc:spChg>
        <pc:spChg chg="add mod">
          <ac:chgData name="伊健 杜" userId="e69aded81da48593" providerId="LiveId" clId="{09D4F2D3-BB32-45F1-A9DD-E1AF5EF31352}" dt="2022-09-14T01:24:05.760" v="696" actId="1076"/>
          <ac:spMkLst>
            <pc:docMk/>
            <pc:sldMk cId="4220774254" sldId="620"/>
            <ac:spMk id="10" creationId="{913BCA8A-0F60-6BA4-404E-0A5FB9BC4DEE}"/>
          </ac:spMkLst>
        </pc:spChg>
        <pc:picChg chg="add del mod">
          <ac:chgData name="伊健 杜" userId="e69aded81da48593" providerId="LiveId" clId="{09D4F2D3-BB32-45F1-A9DD-E1AF5EF31352}" dt="2022-09-14T01:22:36.525" v="685" actId="478"/>
          <ac:picMkLst>
            <pc:docMk/>
            <pc:sldMk cId="4220774254" sldId="620"/>
            <ac:picMk id="4" creationId="{D50BA367-78B6-8428-187E-4B0EFBA53008}"/>
          </ac:picMkLst>
        </pc:picChg>
        <pc:picChg chg="add del mod">
          <ac:chgData name="伊健 杜" userId="e69aded81da48593" providerId="LiveId" clId="{09D4F2D3-BB32-45F1-A9DD-E1AF5EF31352}" dt="2022-09-14T02:41:31.725" v="1538"/>
          <ac:picMkLst>
            <pc:docMk/>
            <pc:sldMk cId="4220774254" sldId="620"/>
            <ac:picMk id="11" creationId="{42BCFFE2-317C-9822-624E-C8A6DA6ABACE}"/>
          </ac:picMkLst>
        </pc:picChg>
        <pc:picChg chg="add mod">
          <ac:chgData name="伊健 杜" userId="e69aded81da48593" providerId="LiveId" clId="{09D4F2D3-BB32-45F1-A9DD-E1AF5EF31352}" dt="2022-09-14T01:23:43.796" v="687" actId="1076"/>
          <ac:picMkLst>
            <pc:docMk/>
            <pc:sldMk cId="4220774254" sldId="620"/>
            <ac:picMk id="9218" creationId="{7CFC536D-606B-5004-7BEA-66543EF24F6C}"/>
          </ac:picMkLst>
        </pc:picChg>
      </pc:sldChg>
      <pc:sldChg chg="addSp delSp modSp add">
        <pc:chgData name="伊健 杜" userId="e69aded81da48593" providerId="LiveId" clId="{09D4F2D3-BB32-45F1-A9DD-E1AF5EF31352}" dt="2022-09-14T01:24:25.965" v="702" actId="1076"/>
        <pc:sldMkLst>
          <pc:docMk/>
          <pc:sldMk cId="3214007104" sldId="621"/>
        </pc:sldMkLst>
        <pc:picChg chg="del">
          <ac:chgData name="伊健 杜" userId="e69aded81da48593" providerId="LiveId" clId="{09D4F2D3-BB32-45F1-A9DD-E1AF5EF31352}" dt="2022-09-14T01:24:21.366" v="698" actId="478"/>
          <ac:picMkLst>
            <pc:docMk/>
            <pc:sldMk cId="3214007104" sldId="621"/>
            <ac:picMk id="9218" creationId="{7CFC536D-606B-5004-7BEA-66543EF24F6C}"/>
          </ac:picMkLst>
        </pc:picChg>
        <pc:picChg chg="add mod">
          <ac:chgData name="伊健 杜" userId="e69aded81da48593" providerId="LiveId" clId="{09D4F2D3-BB32-45F1-A9DD-E1AF5EF31352}" dt="2022-09-14T01:24:25.965" v="702" actId="1076"/>
          <ac:picMkLst>
            <pc:docMk/>
            <pc:sldMk cId="3214007104" sldId="621"/>
            <ac:picMk id="10242" creationId="{0906FCC1-EB8C-C9B4-2475-1F31423132F9}"/>
          </ac:picMkLst>
        </pc:picChg>
      </pc:sldChg>
      <pc:sldChg chg="addSp delSp modSp add mod">
        <pc:chgData name="伊健 杜" userId="e69aded81da48593" providerId="LiveId" clId="{09D4F2D3-BB32-45F1-A9DD-E1AF5EF31352}" dt="2022-09-14T01:24:49.755" v="708" actId="1076"/>
        <pc:sldMkLst>
          <pc:docMk/>
          <pc:sldMk cId="2064959530" sldId="622"/>
        </pc:sldMkLst>
        <pc:spChg chg="mod">
          <ac:chgData name="伊健 杜" userId="e69aded81da48593" providerId="LiveId" clId="{09D4F2D3-BB32-45F1-A9DD-E1AF5EF31352}" dt="2022-09-14T01:24:35.747" v="705" actId="20577"/>
          <ac:spMkLst>
            <pc:docMk/>
            <pc:sldMk cId="2064959530" sldId="622"/>
            <ac:spMk id="10" creationId="{913BCA8A-0F60-6BA4-404E-0A5FB9BC4DEE}"/>
          </ac:spMkLst>
        </pc:spChg>
        <pc:picChg chg="del">
          <ac:chgData name="伊健 杜" userId="e69aded81da48593" providerId="LiveId" clId="{09D4F2D3-BB32-45F1-A9DD-E1AF5EF31352}" dt="2022-09-14T01:24:39.279" v="706" actId="478"/>
          <ac:picMkLst>
            <pc:docMk/>
            <pc:sldMk cId="2064959530" sldId="622"/>
            <ac:picMk id="10242" creationId="{0906FCC1-EB8C-C9B4-2475-1F31423132F9}"/>
          </ac:picMkLst>
        </pc:picChg>
        <pc:picChg chg="add mod">
          <ac:chgData name="伊健 杜" userId="e69aded81da48593" providerId="LiveId" clId="{09D4F2D3-BB32-45F1-A9DD-E1AF5EF31352}" dt="2022-09-14T01:24:49.755" v="708" actId="1076"/>
          <ac:picMkLst>
            <pc:docMk/>
            <pc:sldMk cId="2064959530" sldId="622"/>
            <ac:picMk id="11266" creationId="{2B6FC251-EE44-287D-EA25-03B26421A822}"/>
          </ac:picMkLst>
        </pc:picChg>
      </pc:sldChg>
      <pc:sldChg chg="addSp delSp modSp new mod">
        <pc:chgData name="伊健 杜" userId="e69aded81da48593" providerId="LiveId" clId="{09D4F2D3-BB32-45F1-A9DD-E1AF5EF31352}" dt="2022-09-14T01:28:24.311" v="803" actId="21"/>
        <pc:sldMkLst>
          <pc:docMk/>
          <pc:sldMk cId="1520950546" sldId="623"/>
        </pc:sldMkLst>
        <pc:spChg chg="mod">
          <ac:chgData name="伊健 杜" userId="e69aded81da48593" providerId="LiveId" clId="{09D4F2D3-BB32-45F1-A9DD-E1AF5EF31352}" dt="2022-09-14T01:27:32.117" v="755" actId="1076"/>
          <ac:spMkLst>
            <pc:docMk/>
            <pc:sldMk cId="1520950546" sldId="623"/>
            <ac:spMk id="2" creationId="{ED50A860-3531-5951-5E0D-17A39A7A06F8}"/>
          </ac:spMkLst>
        </pc:spChg>
        <pc:spChg chg="del">
          <ac:chgData name="伊健 杜" userId="e69aded81da48593" providerId="LiveId" clId="{09D4F2D3-BB32-45F1-A9DD-E1AF5EF31352}" dt="2022-09-14T01:26:16.560" v="710" actId="478"/>
          <ac:spMkLst>
            <pc:docMk/>
            <pc:sldMk cId="1520950546" sldId="623"/>
            <ac:spMk id="3" creationId="{56794FAA-BA22-3E6C-0707-6D4BE8E574FA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4" creationId="{17B071D4-198D-92E8-32CD-9728B7739DDE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5" creationId="{00C744E6-BF55-5876-84B3-1C935E08248F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6" creationId="{B57692E9-9660-5191-EF86-7BFC78AFC21C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7" creationId="{DB38CDFE-68B5-483C-33F9-0503FA00EBA0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8" creationId="{BBECA2F9-A82B-B2FC-95F6-23B6025CBFDD}"/>
          </ac:spMkLst>
        </pc:spChg>
        <pc:spChg chg="add del mod">
          <ac:chgData name="伊健 杜" userId="e69aded81da48593" providerId="LiveId" clId="{09D4F2D3-BB32-45F1-A9DD-E1AF5EF31352}" dt="2022-09-14T01:28:24.311" v="803" actId="21"/>
          <ac:spMkLst>
            <pc:docMk/>
            <pc:sldMk cId="1520950546" sldId="623"/>
            <ac:spMk id="9" creationId="{FD98BDE5-0EE8-D4EF-8830-D563B2C3E761}"/>
          </ac:spMkLst>
        </pc:spChg>
        <pc:picChg chg="add mod">
          <ac:chgData name="伊健 杜" userId="e69aded81da48593" providerId="LiveId" clId="{09D4F2D3-BB32-45F1-A9DD-E1AF5EF31352}" dt="2022-09-14T01:27:51.718" v="759" actId="1076"/>
          <ac:picMkLst>
            <pc:docMk/>
            <pc:sldMk cId="1520950546" sldId="623"/>
            <ac:picMk id="12290" creationId="{70DF53D1-443C-2840-8E0B-8D9A6AE5232E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725709631" sldId="624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725709631" sldId="624"/>
            <ac:spMk id="3" creationId="{04CF5AEB-6D4C-3A80-DAAC-48BD4DA3BBEC}"/>
          </ac:spMkLst>
        </pc:spChg>
        <pc:picChg chg="add mod">
          <ac:chgData name="伊健 杜" userId="e69aded81da48593" providerId="LiveId" clId="{09D4F2D3-BB32-45F1-A9DD-E1AF5EF31352}" dt="2022-09-14T01:28:39.095" v="807"/>
          <ac:picMkLst>
            <pc:docMk/>
            <pc:sldMk cId="1725709631" sldId="624"/>
            <ac:picMk id="9" creationId="{CFD21686-C7C1-D261-0B5E-E8C3C5FA1066}"/>
          </ac:picMkLst>
        </pc:picChg>
        <pc:picChg chg="del mod">
          <ac:chgData name="伊健 杜" userId="e69aded81da48593" providerId="LiveId" clId="{09D4F2D3-BB32-45F1-A9DD-E1AF5EF31352}" dt="2022-09-14T01:28:36.874" v="806" actId="478"/>
          <ac:picMkLst>
            <pc:docMk/>
            <pc:sldMk cId="1725709631" sldId="624"/>
            <ac:picMk id="12290" creationId="{70DF53D1-443C-2840-8E0B-8D9A6AE5232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36741848" sldId="625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36741848" sldId="625"/>
            <ac:spMk id="3" creationId="{04CF5AEB-6D4C-3A80-DAAC-48BD4DA3BBEC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0" creationId="{36C2F987-B497-0DB4-DFCE-4D1E56AA0891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1" creationId="{CBAA6472-3285-96C6-C200-9C71883D9DD8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2" creationId="{D04529E8-5E83-5C2A-EF52-90CD2EB5311B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3" creationId="{48468F8E-0F24-14BD-5493-4AE714A5B484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4" creationId="{62C71786-22E7-5579-40F7-2CAE79CA65E8}"/>
          </ac:spMkLst>
        </pc:spChg>
        <pc:spChg chg="add mod">
          <ac:chgData name="伊健 杜" userId="e69aded81da48593" providerId="LiveId" clId="{09D4F2D3-BB32-45F1-A9DD-E1AF5EF31352}" dt="2022-09-14T01:29:13.917" v="826" actId="1076"/>
          <ac:spMkLst>
            <pc:docMk/>
            <pc:sldMk cId="1836741848" sldId="625"/>
            <ac:spMk id="15" creationId="{1551339F-5C1E-D56F-EDB6-5529053D75A5}"/>
          </ac:spMkLst>
        </pc:spChg>
        <pc:spChg chg="add mod">
          <ac:chgData name="伊健 杜" userId="e69aded81da48593" providerId="LiveId" clId="{09D4F2D3-BB32-45F1-A9DD-E1AF5EF31352}" dt="2022-09-14T01:29:18.844" v="831"/>
          <ac:spMkLst>
            <pc:docMk/>
            <pc:sldMk cId="1836741848" sldId="625"/>
            <ac:spMk id="16" creationId="{049DA78F-E441-92C8-7CE9-0D261CF0C6A2}"/>
          </ac:spMkLst>
        </pc:spChg>
        <pc:spChg chg="add mod">
          <ac:chgData name="伊健 杜" userId="e69aded81da48593" providerId="LiveId" clId="{09D4F2D3-BB32-45F1-A9DD-E1AF5EF31352}" dt="2022-09-14T01:29:30.145" v="837" actId="1076"/>
          <ac:spMkLst>
            <pc:docMk/>
            <pc:sldMk cId="1836741848" sldId="625"/>
            <ac:spMk id="17" creationId="{6A4C0E41-A17B-9874-E859-04858A722724}"/>
          </ac:spMkLst>
        </pc:spChg>
        <pc:spChg chg="add mod">
          <ac:chgData name="伊健 杜" userId="e69aded81da48593" providerId="LiveId" clId="{09D4F2D3-BB32-45F1-A9DD-E1AF5EF31352}" dt="2022-09-14T01:29:43.698" v="852" actId="1076"/>
          <ac:spMkLst>
            <pc:docMk/>
            <pc:sldMk cId="1836741848" sldId="625"/>
            <ac:spMk id="18" creationId="{D5A2F553-4E41-7C8B-3434-96E2417BE336}"/>
          </ac:spMkLst>
        </pc:spChg>
        <pc:picChg chg="mod">
          <ac:chgData name="伊健 杜" userId="e69aded81da48593" providerId="LiveId" clId="{09D4F2D3-BB32-45F1-A9DD-E1AF5EF31352}" dt="2022-09-14T01:29:21.066" v="832" actId="1076"/>
          <ac:picMkLst>
            <pc:docMk/>
            <pc:sldMk cId="1836741848" sldId="625"/>
            <ac:picMk id="9" creationId="{CFD21686-C7C1-D261-0B5E-E8C3C5FA1066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5999867" sldId="626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5999867" sldId="626"/>
            <ac:spMk id="2" creationId="{C9B48479-CB8C-5B0B-3C95-BE6AF49DCF59}"/>
          </ac:spMkLst>
        </pc:spChg>
        <pc:spChg chg="del">
          <ac:chgData name="伊健 杜" userId="e69aded81da48593" providerId="LiveId" clId="{09D4F2D3-BB32-45F1-A9DD-E1AF5EF31352}" dt="2022-09-14T01:29:49.531" v="854" actId="478"/>
          <ac:spMkLst>
            <pc:docMk/>
            <pc:sldMk cId="375999867" sldId="626"/>
            <ac:spMk id="3" creationId="{B35B6FB3-7194-E18A-1998-C1F029D237CB}"/>
          </ac:spMkLst>
        </pc:spChg>
        <pc:picChg chg="add mod">
          <ac:chgData name="伊健 杜" userId="e69aded81da48593" providerId="LiveId" clId="{09D4F2D3-BB32-45F1-A9DD-E1AF5EF31352}" dt="2022-09-14T01:59:43.864" v="999" actId="1076"/>
          <ac:picMkLst>
            <pc:docMk/>
            <pc:sldMk cId="375999867" sldId="626"/>
            <ac:picMk id="13314" creationId="{12B7333C-D960-3F00-BF6A-93F36DB0AE45}"/>
          </ac:picMkLst>
        </pc:picChg>
      </pc:sldChg>
      <pc:sldChg chg="addSp modSp add mod ord modAnim">
        <pc:chgData name="伊健 杜" userId="e69aded81da48593" providerId="LiveId" clId="{09D4F2D3-BB32-45F1-A9DD-E1AF5EF31352}" dt="2022-09-14T03:52:55.802" v="3959"/>
        <pc:sldMkLst>
          <pc:docMk/>
          <pc:sldMk cId="4264094246" sldId="627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2" creationId="{A63186E0-2ACB-B151-223D-E1259A36206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3" creationId="{9896CFF2-0177-ABAC-054D-AD8145842A8D}"/>
          </ac:spMkLst>
        </pc:spChg>
        <pc:spChg chg="mod">
          <ac:chgData name="伊健 杜" userId="e69aded81da48593" providerId="LiveId" clId="{09D4F2D3-BB32-45F1-A9DD-E1AF5EF31352}" dt="2022-09-14T02:02:39.759" v="1055" actId="21"/>
          <ac:spMkLst>
            <pc:docMk/>
            <pc:sldMk cId="4264094246" sldId="627"/>
            <ac:spMk id="7" creationId="{F203EBA8-979A-C87C-452C-EDAAAF9CA065}"/>
          </ac:spMkLst>
        </pc:spChg>
        <pc:picChg chg="mod">
          <ac:chgData name="伊健 杜" userId="e69aded81da48593" providerId="LiveId" clId="{09D4F2D3-BB32-45F1-A9DD-E1AF5EF31352}" dt="2022-09-14T02:04:48.897" v="1074" actId="1076"/>
          <ac:picMkLst>
            <pc:docMk/>
            <pc:sldMk cId="4264094246" sldId="627"/>
            <ac:picMk id="5122" creationId="{6CC20B5B-0894-59B4-646F-8D5870CF5581}"/>
          </ac:picMkLst>
        </pc:picChg>
      </pc:sldChg>
      <pc:sldChg chg="delSp modSp new del mod">
        <pc:chgData name="伊健 杜" userId="e69aded81da48593" providerId="LiveId" clId="{09D4F2D3-BB32-45F1-A9DD-E1AF5EF31352}" dt="2022-09-14T02:06:40.210" v="1096" actId="47"/>
        <pc:sldMkLst>
          <pc:docMk/>
          <pc:sldMk cId="764046681" sldId="628"/>
        </pc:sldMkLst>
        <pc:spChg chg="mod">
          <ac:chgData name="伊健 杜" userId="e69aded81da48593" providerId="LiveId" clId="{09D4F2D3-BB32-45F1-A9DD-E1AF5EF31352}" dt="2022-09-14T02:06:11.084" v="1095" actId="1076"/>
          <ac:spMkLst>
            <pc:docMk/>
            <pc:sldMk cId="764046681" sldId="628"/>
            <ac:spMk id="2" creationId="{2335FB08-A954-8FB3-8FDD-909397ADE09C}"/>
          </ac:spMkLst>
        </pc:spChg>
        <pc:spChg chg="del">
          <ac:chgData name="伊健 杜" userId="e69aded81da48593" providerId="LiveId" clId="{09D4F2D3-BB32-45F1-A9DD-E1AF5EF31352}" dt="2022-09-14T02:06:03.281" v="1094" actId="478"/>
          <ac:spMkLst>
            <pc:docMk/>
            <pc:sldMk cId="764046681" sldId="628"/>
            <ac:spMk id="3" creationId="{267F2830-3C83-5B77-2427-DDD0BDF3CAAE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513270903" sldId="628"/>
        </pc:sldMkLst>
        <pc:spChg chg="mod">
          <ac:chgData name="伊健 杜" userId="e69aded81da48593" providerId="LiveId" clId="{09D4F2D3-BB32-45F1-A9DD-E1AF5EF31352}" dt="2022-09-14T02:26:40.847" v="1227" actId="20577"/>
          <ac:spMkLst>
            <pc:docMk/>
            <pc:sldMk cId="3513270903" sldId="628"/>
            <ac:spMk id="2" creationId="{0411A18C-C1F8-9FD7-BDA8-259637DDD310}"/>
          </ac:spMkLst>
        </pc:spChg>
        <pc:spChg chg="del">
          <ac:chgData name="伊健 杜" userId="e69aded81da48593" providerId="LiveId" clId="{09D4F2D3-BB32-45F1-A9DD-E1AF5EF31352}" dt="2022-09-14T02:31:12.192" v="1228" actId="478"/>
          <ac:spMkLst>
            <pc:docMk/>
            <pc:sldMk cId="3513270903" sldId="628"/>
            <ac:spMk id="3" creationId="{5DD573C6-E3EE-C49C-BC95-1765A51F7C36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513270903" sldId="628"/>
            <ac:spMk id="4" creationId="{96A72F51-F574-330B-4103-B6C8135799AD}"/>
          </ac:spMkLst>
        </pc:spChg>
        <pc:picChg chg="add mod">
          <ac:chgData name="伊健 杜" userId="e69aded81da48593" providerId="LiveId" clId="{09D4F2D3-BB32-45F1-A9DD-E1AF5EF31352}" dt="2022-09-14T02:32:39.148" v="1299" actId="1076"/>
          <ac:picMkLst>
            <pc:docMk/>
            <pc:sldMk cId="3513270903" sldId="628"/>
            <ac:picMk id="19458" creationId="{48E4D74A-327B-AAD6-6915-F6A0DA5856A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977005718" sldId="629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977005718" sldId="629"/>
            <ac:spMk id="2" creationId="{A1CF73A3-1871-5CD9-236E-506FC21DAF12}"/>
          </ac:spMkLst>
        </pc:spChg>
        <pc:spChg chg="del">
          <ac:chgData name="伊健 杜" userId="e69aded81da48593" providerId="LiveId" clId="{09D4F2D3-BB32-45F1-A9DD-E1AF5EF31352}" dt="2022-09-14T02:16:01.273" v="1106" actId="478"/>
          <ac:spMkLst>
            <pc:docMk/>
            <pc:sldMk cId="3977005718" sldId="629"/>
            <ac:spMk id="3" creationId="{E786239F-3AB1-F33C-D579-28C5F69C52F2}"/>
          </ac:spMkLst>
        </pc:spChg>
        <pc:spChg chg="add mod">
          <ac:chgData name="伊健 杜" userId="e69aded81da48593" providerId="LiveId" clId="{09D4F2D3-BB32-45F1-A9DD-E1AF5EF31352}" dt="2022-09-14T02:21:11.785" v="1192" actId="1076"/>
          <ac:spMkLst>
            <pc:docMk/>
            <pc:sldMk cId="3977005718" sldId="629"/>
            <ac:spMk id="4" creationId="{CC40B78A-0D7E-B100-0B28-E408F307D028}"/>
          </ac:spMkLst>
        </pc:spChg>
        <pc:picChg chg="add del mod">
          <ac:chgData name="伊健 杜" userId="e69aded81da48593" providerId="LiveId" clId="{09D4F2D3-BB32-45F1-A9DD-E1AF5EF31352}" dt="2022-09-14T02:21:04.284" v="1188" actId="478"/>
          <ac:picMkLst>
            <pc:docMk/>
            <pc:sldMk cId="3977005718" sldId="629"/>
            <ac:picMk id="16386" creationId="{A8EF9935-C3F1-67CA-6BEB-4399BDC0E13B}"/>
          </ac:picMkLst>
        </pc:picChg>
        <pc:picChg chg="add mod">
          <ac:chgData name="伊健 杜" userId="e69aded81da48593" providerId="LiveId" clId="{09D4F2D3-BB32-45F1-A9DD-E1AF5EF31352}" dt="2022-09-14T02:21:06.470" v="1190" actId="1076"/>
          <ac:picMkLst>
            <pc:docMk/>
            <pc:sldMk cId="3977005718" sldId="629"/>
            <ac:picMk id="16388" creationId="{36E045E1-AA33-1267-C4BF-B6721778B926}"/>
          </ac:picMkLst>
        </pc:picChg>
        <pc:picChg chg="add mod">
          <ac:chgData name="伊健 杜" userId="e69aded81da48593" providerId="LiveId" clId="{09D4F2D3-BB32-45F1-A9DD-E1AF5EF31352}" dt="2022-09-14T02:21:34.989" v="1195" actId="1076"/>
          <ac:picMkLst>
            <pc:docMk/>
            <pc:sldMk cId="3977005718" sldId="629"/>
            <ac:picMk id="16390" creationId="{01BCBF7B-E39E-111C-C0B9-7E35BEFBBC34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915870140" sldId="63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915870140" sldId="630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3:54.301" v="1197" actId="1076"/>
          <ac:picMkLst>
            <pc:docMk/>
            <pc:sldMk cId="915870140" sldId="630"/>
            <ac:picMk id="18434" creationId="{F7DF224C-E49F-23D0-8D39-E53253B3EBF5}"/>
          </ac:picMkLst>
        </pc:picChg>
        <pc:picChg chg="add mod">
          <ac:chgData name="伊健 杜" userId="e69aded81da48593" providerId="LiveId" clId="{09D4F2D3-BB32-45F1-A9DD-E1AF5EF31352}" dt="2022-09-14T02:24:12.192" v="1201" actId="1076"/>
          <ac:picMkLst>
            <pc:docMk/>
            <pc:sldMk cId="915870140" sldId="630"/>
            <ac:picMk id="18436" creationId="{94CE3D0F-F20D-70BB-C25F-BF244C64C30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5662466" sldId="63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5662466" sldId="631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4:21.376" v="1203" actId="1076"/>
          <ac:picMkLst>
            <pc:docMk/>
            <pc:sldMk cId="185662466" sldId="631"/>
            <ac:picMk id="3" creationId="{0A607828-F997-67FD-DDA2-FB904F770A77}"/>
          </ac:picMkLst>
        </pc:picChg>
        <pc:picChg chg="add mod">
          <ac:chgData name="伊健 杜" userId="e69aded81da48593" providerId="LiveId" clId="{09D4F2D3-BB32-45F1-A9DD-E1AF5EF31352}" dt="2022-09-14T02:24:18.536" v="1202"/>
          <ac:picMkLst>
            <pc:docMk/>
            <pc:sldMk cId="185662466" sldId="631"/>
            <ac:picMk id="4" creationId="{CE6BF2B3-84C8-4698-67E1-ED301376D1EA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1630715233" sldId="63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630715233" sldId="632"/>
            <ac:spMk id="2" creationId="{D90402D2-89B6-552C-AA2A-2A8DF8D92428}"/>
          </ac:spMkLst>
        </pc:spChg>
        <pc:spChg chg="del">
          <ac:chgData name="伊健 杜" userId="e69aded81da48593" providerId="LiveId" clId="{09D4F2D3-BB32-45F1-A9DD-E1AF5EF31352}" dt="2022-09-14T02:33:18.743" v="1372" actId="478"/>
          <ac:spMkLst>
            <pc:docMk/>
            <pc:sldMk cId="1630715233" sldId="632"/>
            <ac:spMk id="3" creationId="{34F46038-40F1-BFB4-08B3-EEB0DFD41D20}"/>
          </ac:spMkLst>
        </pc:spChg>
        <pc:spChg chg="add mod">
          <ac:chgData name="伊健 杜" userId="e69aded81da48593" providerId="LiveId" clId="{09D4F2D3-BB32-45F1-A9DD-E1AF5EF31352}" dt="2022-09-14T02:34:36.771" v="1380" actId="13822"/>
          <ac:spMkLst>
            <pc:docMk/>
            <pc:sldMk cId="1630715233" sldId="632"/>
            <ac:spMk id="4" creationId="{174016F9-AED4-AC23-5967-462F0BAFB614}"/>
          </ac:spMkLst>
        </pc:spChg>
        <pc:spChg chg="add mod">
          <ac:chgData name="伊健 杜" userId="e69aded81da48593" providerId="LiveId" clId="{09D4F2D3-BB32-45F1-A9DD-E1AF5EF31352}" dt="2022-09-14T02:34:56.069" v="1387" actId="1076"/>
          <ac:spMkLst>
            <pc:docMk/>
            <pc:sldMk cId="1630715233" sldId="632"/>
            <ac:spMk id="6" creationId="{19F16C5F-1CDE-7DC1-DA26-7A650CAF67DB}"/>
          </ac:spMkLst>
        </pc:spChg>
        <pc:picChg chg="add mod">
          <ac:chgData name="伊健 杜" userId="e69aded81da48593" providerId="LiveId" clId="{09D4F2D3-BB32-45F1-A9DD-E1AF5EF31352}" dt="2022-09-14T02:34:46.705" v="1383" actId="1076"/>
          <ac:picMkLst>
            <pc:docMk/>
            <pc:sldMk cId="1630715233" sldId="632"/>
            <ac:picMk id="5" creationId="{D5E4F16B-07D7-7EA7-902C-780282E8C86F}"/>
          </ac:picMkLst>
        </pc:picChg>
        <pc:picChg chg="add mod">
          <ac:chgData name="伊健 杜" userId="e69aded81da48593" providerId="LiveId" clId="{09D4F2D3-BB32-45F1-A9DD-E1AF5EF31352}" dt="2022-09-14T02:35:28.355" v="1389" actId="1076"/>
          <ac:picMkLst>
            <pc:docMk/>
            <pc:sldMk cId="1630715233" sldId="632"/>
            <ac:picMk id="21506" creationId="{1E3550B4-C518-23E9-FBD5-14DE0055B645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4185082841" sldId="633"/>
        </pc:sldMkLst>
        <pc:spChg chg="del mod">
          <ac:chgData name="伊健 杜" userId="e69aded81da48593" providerId="LiveId" clId="{09D4F2D3-BB32-45F1-A9DD-E1AF5EF31352}" dt="2022-09-14T02:36:27.130" v="1392" actId="478"/>
          <ac:spMkLst>
            <pc:docMk/>
            <pc:sldMk cId="4185082841" sldId="633"/>
            <ac:spMk id="2" creationId="{1D85310C-BEA3-7935-49FA-217715E149BD}"/>
          </ac:spMkLst>
        </pc:spChg>
        <pc:spChg chg="del">
          <ac:chgData name="伊健 杜" userId="e69aded81da48593" providerId="LiveId" clId="{09D4F2D3-BB32-45F1-A9DD-E1AF5EF31352}" dt="2022-09-14T02:35:33.522" v="1390" actId="478"/>
          <ac:spMkLst>
            <pc:docMk/>
            <pc:sldMk cId="4185082841" sldId="633"/>
            <ac:spMk id="3" creationId="{A478F873-2822-6599-A159-B27C96D9594B}"/>
          </ac:spMkLst>
        </pc:spChg>
        <pc:spChg chg="add mod">
          <ac:chgData name="伊健 杜" userId="e69aded81da48593" providerId="LiveId" clId="{09D4F2D3-BB32-45F1-A9DD-E1AF5EF31352}" dt="2022-09-14T02:36:54.141" v="1406" actId="14100"/>
          <ac:spMkLst>
            <pc:docMk/>
            <pc:sldMk cId="4185082841" sldId="633"/>
            <ac:spMk id="4" creationId="{6672D577-8E0B-387D-6A05-28ECF1F01C7F}"/>
          </ac:spMkLst>
        </pc:spChg>
        <pc:spChg chg="add mod">
          <ac:chgData name="伊健 杜" userId="e69aded81da48593" providerId="LiveId" clId="{09D4F2D3-BB32-45F1-A9DD-E1AF5EF31352}" dt="2022-09-14T02:36:59.243" v="1410" actId="1076"/>
          <ac:spMkLst>
            <pc:docMk/>
            <pc:sldMk cId="4185082841" sldId="633"/>
            <ac:spMk id="6" creationId="{CD1F575A-3826-8683-7608-29E49D94B3E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185082841" sldId="633"/>
            <ac:spMk id="7" creationId="{7FBFEE53-F2B0-26CE-1DFC-14FBDB81894D}"/>
          </ac:spMkLst>
        </pc:spChg>
        <pc:picChg chg="add mod">
          <ac:chgData name="伊健 杜" userId="e69aded81da48593" providerId="LiveId" clId="{09D4F2D3-BB32-45F1-A9DD-E1AF5EF31352}" dt="2022-09-14T02:36:54.906" v="1407" actId="1076"/>
          <ac:picMkLst>
            <pc:docMk/>
            <pc:sldMk cId="4185082841" sldId="633"/>
            <ac:picMk id="5" creationId="{D9777BD5-69D6-475A-440A-324BD7E5417C}"/>
          </ac:picMkLst>
        </pc:picChg>
        <pc:picChg chg="add mod">
          <ac:chgData name="伊健 杜" userId="e69aded81da48593" providerId="LiveId" clId="{09D4F2D3-BB32-45F1-A9DD-E1AF5EF31352}" dt="2022-09-14T02:36:37.926" v="1398" actId="1076"/>
          <ac:picMkLst>
            <pc:docMk/>
            <pc:sldMk cId="4185082841" sldId="633"/>
            <ac:picMk id="22530" creationId="{3D9EC117-0F2F-9FA8-C5BE-A226D3D04D70}"/>
          </ac:picMkLst>
        </pc:picChg>
        <pc:picChg chg="add mod">
          <ac:chgData name="伊健 杜" userId="e69aded81da48593" providerId="LiveId" clId="{09D4F2D3-BB32-45F1-A9DD-E1AF5EF31352}" dt="2022-09-14T02:37:51.076" v="1412" actId="1076"/>
          <ac:picMkLst>
            <pc:docMk/>
            <pc:sldMk cId="4185082841" sldId="633"/>
            <ac:picMk id="22532" creationId="{24FA4FDF-0850-B2D4-A761-67546F5D3B4C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53238653" sldId="63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2:38:48.215" v="1462" actId="478"/>
          <ac:spMkLst>
            <pc:docMk/>
            <pc:sldMk cId="853238653" sldId="634"/>
            <ac:spMk id="3" creationId="{5F155B24-D65E-35BC-D666-76C04E5A727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4" creationId="{69C93E71-AE51-32E5-CE0B-5BBEF9194B3C}"/>
          </ac:spMkLst>
        </pc:spChg>
        <pc:spChg chg="add mod">
          <ac:chgData name="伊健 杜" userId="e69aded81da48593" providerId="LiveId" clId="{09D4F2D3-BB32-45F1-A9DD-E1AF5EF31352}" dt="2022-09-14T02:41:18.656" v="1534" actId="1076"/>
          <ac:spMkLst>
            <pc:docMk/>
            <pc:sldMk cId="853238653" sldId="634"/>
            <ac:spMk id="5" creationId="{7A2853D2-DAC1-29D5-A4CA-C75E267301FE}"/>
          </ac:spMkLst>
        </pc:spChg>
        <pc:picChg chg="add mod">
          <ac:chgData name="伊健 杜" userId="e69aded81da48593" providerId="LiveId" clId="{09D4F2D3-BB32-45F1-A9DD-E1AF5EF31352}" dt="2022-09-14T02:41:37.411" v="1541" actId="14100"/>
          <ac:picMkLst>
            <pc:docMk/>
            <pc:sldMk cId="853238653" sldId="634"/>
            <ac:picMk id="6" creationId="{2E8CFD47-69CB-69C1-4006-87574066BF51}"/>
          </ac:picMkLst>
        </pc:picChg>
        <pc:picChg chg="add mod">
          <ac:chgData name="伊健 杜" userId="e69aded81da48593" providerId="LiveId" clId="{09D4F2D3-BB32-45F1-A9DD-E1AF5EF31352}" dt="2022-09-14T02:41:40.997" v="1543" actId="1076"/>
          <ac:picMkLst>
            <pc:docMk/>
            <pc:sldMk cId="853238653" sldId="634"/>
            <ac:picMk id="23554" creationId="{1AD15E7C-4737-7786-7CAA-A01856BFD065}"/>
          </ac:picMkLst>
        </pc:picChg>
        <pc:picChg chg="add mod">
          <ac:chgData name="伊健 杜" userId="e69aded81da48593" providerId="LiveId" clId="{09D4F2D3-BB32-45F1-A9DD-E1AF5EF31352}" dt="2022-09-14T02:41:00.182" v="1516" actId="1076"/>
          <ac:picMkLst>
            <pc:docMk/>
            <pc:sldMk cId="853238653" sldId="634"/>
            <ac:picMk id="23556" creationId="{FC5657CE-7DFF-D000-C836-3D4D87CB3B65}"/>
          </ac:picMkLst>
        </pc:picChg>
      </pc:sldChg>
      <pc:sldChg chg="addSp delSp modSp new mod">
        <pc:chgData name="伊健 杜" userId="e69aded81da48593" providerId="LiveId" clId="{09D4F2D3-BB32-45F1-A9DD-E1AF5EF31352}" dt="2022-09-14T02:46:21.909" v="1604" actId="1076"/>
        <pc:sldMkLst>
          <pc:docMk/>
          <pc:sldMk cId="1210803695" sldId="635"/>
        </pc:sldMkLst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2" creationId="{44C05BF0-7684-5DD8-3879-6913BAB4A813}"/>
          </ac:spMkLst>
        </pc:spChg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3" creationId="{EC8BF758-D903-5B02-F8D0-747804FE79F7}"/>
          </ac:spMkLst>
        </pc:spChg>
        <pc:picChg chg="add mod">
          <ac:chgData name="伊健 杜" userId="e69aded81da48593" providerId="LiveId" clId="{09D4F2D3-BB32-45F1-A9DD-E1AF5EF31352}" dt="2022-09-14T02:46:20.658" v="1603" actId="1076"/>
          <ac:picMkLst>
            <pc:docMk/>
            <pc:sldMk cId="1210803695" sldId="635"/>
            <ac:picMk id="4" creationId="{47585E07-9EA6-28BF-7DFA-94F39479932C}"/>
          </ac:picMkLst>
        </pc:picChg>
        <pc:picChg chg="add mod">
          <ac:chgData name="伊健 杜" userId="e69aded81da48593" providerId="LiveId" clId="{09D4F2D3-BB32-45F1-A9DD-E1AF5EF31352}" dt="2022-09-14T02:46:17.219" v="1600" actId="1076"/>
          <ac:picMkLst>
            <pc:docMk/>
            <pc:sldMk cId="1210803695" sldId="635"/>
            <ac:picMk id="5" creationId="{0D283DB5-C560-312C-1E94-1A234C17274D}"/>
          </ac:picMkLst>
        </pc:picChg>
        <pc:picChg chg="add mod">
          <ac:chgData name="伊健 杜" userId="e69aded81da48593" providerId="LiveId" clId="{09D4F2D3-BB32-45F1-A9DD-E1AF5EF31352}" dt="2022-09-14T02:42:25.305" v="1553" actId="1076"/>
          <ac:picMkLst>
            <pc:docMk/>
            <pc:sldMk cId="1210803695" sldId="635"/>
            <ac:picMk id="24578" creationId="{6270802D-E34C-77A5-8A89-E2AD76CDE81E}"/>
          </ac:picMkLst>
        </pc:picChg>
        <pc:picChg chg="add mod">
          <ac:chgData name="伊健 杜" userId="e69aded81da48593" providerId="LiveId" clId="{09D4F2D3-BB32-45F1-A9DD-E1AF5EF31352}" dt="2022-09-14T02:45:58.587" v="1587" actId="1076"/>
          <ac:picMkLst>
            <pc:docMk/>
            <pc:sldMk cId="1210803695" sldId="635"/>
            <ac:picMk id="24580" creationId="{A78FBBC3-C65E-FBD5-AC05-38835C5F22EB}"/>
          </ac:picMkLst>
        </pc:picChg>
        <pc:picChg chg="add mod">
          <ac:chgData name="伊健 杜" userId="e69aded81da48593" providerId="LiveId" clId="{09D4F2D3-BB32-45F1-A9DD-E1AF5EF31352}" dt="2022-09-14T02:46:21.909" v="1604" actId="1076"/>
          <ac:picMkLst>
            <pc:docMk/>
            <pc:sldMk cId="1210803695" sldId="635"/>
            <ac:picMk id="24582" creationId="{94907E1A-2F2E-9118-EA78-FD35DA34927C}"/>
          </ac:picMkLst>
        </pc:picChg>
        <pc:picChg chg="add mod">
          <ac:chgData name="伊健 杜" userId="e69aded81da48593" providerId="LiveId" clId="{09D4F2D3-BB32-45F1-A9DD-E1AF5EF31352}" dt="2022-09-14T02:42:56.466" v="1562" actId="1076"/>
          <ac:picMkLst>
            <pc:docMk/>
            <pc:sldMk cId="1210803695" sldId="635"/>
            <ac:picMk id="24584" creationId="{D88392D1-EDF5-FDE7-726A-F7D4AC49E1B1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016962218" sldId="636"/>
        </pc:sldMkLst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2" creationId="{0B2E9E2B-B175-7E0C-13FF-7C38BC5F952F}"/>
          </ac:spMkLst>
        </pc:spChg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3" creationId="{B56D07FA-0D81-4AC7-9E74-3B1BE5F1D68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016962218" sldId="636"/>
            <ac:spMk id="6" creationId="{EFFADF24-F7D0-42D1-CE90-E5E3C462C4D6}"/>
          </ac:spMkLst>
        </pc:spChg>
        <pc:picChg chg="add del mod">
          <ac:chgData name="伊健 杜" userId="e69aded81da48593" providerId="LiveId" clId="{09D4F2D3-BB32-45F1-A9DD-E1AF5EF31352}" dt="2022-09-14T02:45:22.595" v="1582" actId="478"/>
          <ac:picMkLst>
            <pc:docMk/>
            <pc:sldMk cId="2016962218" sldId="636"/>
            <ac:picMk id="5" creationId="{6AF2A4EB-E7DC-2EDA-B77B-1DF7628D1620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2" creationId="{8C8B271F-7561-A04D-98B1-5E476DFA61C2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4" creationId="{075832E1-1BE7-DE99-9876-716BC44BA477}"/>
          </ac:picMkLst>
        </pc:picChg>
        <pc:picChg chg="add mod">
          <ac:chgData name="伊健 杜" userId="e69aded81da48593" providerId="LiveId" clId="{09D4F2D3-BB32-45F1-A9DD-E1AF5EF31352}" dt="2022-09-14T02:54:45.803" v="1956" actId="1076"/>
          <ac:picMkLst>
            <pc:docMk/>
            <pc:sldMk cId="2016962218" sldId="636"/>
            <ac:picMk id="25606" creationId="{691476B6-F0F7-F9A4-B0C7-32F6FFDDC853}"/>
          </ac:picMkLst>
        </pc:picChg>
      </pc:sldChg>
      <pc:sldChg chg="delSp modSp add del mod">
        <pc:chgData name="伊健 杜" userId="e69aded81da48593" providerId="LiveId" clId="{09D4F2D3-BB32-45F1-A9DD-E1AF5EF31352}" dt="2022-09-14T02:51:27.182" v="1823" actId="47"/>
        <pc:sldMkLst>
          <pc:docMk/>
          <pc:sldMk cId="1292365262" sldId="637"/>
        </pc:sldMkLst>
        <pc:spChg chg="del">
          <ac:chgData name="伊健 杜" userId="e69aded81da48593" providerId="LiveId" clId="{09D4F2D3-BB32-45F1-A9DD-E1AF5EF31352}" dt="2022-09-14T02:47:13.282" v="1606" actId="478"/>
          <ac:spMkLst>
            <pc:docMk/>
            <pc:sldMk cId="1292365262" sldId="637"/>
            <ac:spMk id="4" creationId="{69C93E71-AE51-32E5-CE0B-5BBEF9194B3C}"/>
          </ac:spMkLst>
        </pc:spChg>
        <pc:spChg chg="mod">
          <ac:chgData name="伊健 杜" userId="e69aded81da48593" providerId="LiveId" clId="{09D4F2D3-BB32-45F1-A9DD-E1AF5EF31352}" dt="2022-09-14T02:48:22.919" v="1753" actId="20577"/>
          <ac:spMkLst>
            <pc:docMk/>
            <pc:sldMk cId="1292365262" sldId="637"/>
            <ac:spMk id="5" creationId="{7A2853D2-DAC1-29D5-A4CA-C75E267301FE}"/>
          </ac:spMkLst>
        </pc:sp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6" creationId="{2E8CFD47-69CB-69C1-4006-87574066BF51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4" creationId="{1AD15E7C-4737-7786-7CAA-A01856BFD065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6" creationId="{FC5657CE-7DFF-D000-C836-3D4D87CB3B65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60564921" sldId="63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2" creationId="{80BF72A7-9DC2-2A84-CB81-3234F5621AE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4" creationId="{0D80B3D1-4A41-4A92-88FE-8998EAD8E7C7}"/>
          </ac:spMkLst>
        </pc:spChg>
        <pc:spChg chg="del">
          <ac:chgData name="伊健 杜" userId="e69aded81da48593" providerId="LiveId" clId="{09D4F2D3-BB32-45F1-A9DD-E1AF5EF31352}" dt="2022-09-14T02:49:03.904" v="1773" actId="478"/>
          <ac:spMkLst>
            <pc:docMk/>
            <pc:sldMk cId="3860564921" sldId="638"/>
            <ac:spMk id="5" creationId="{7A2853D2-DAC1-29D5-A4CA-C75E267301F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6" creationId="{66FCF8CC-8F10-8E06-BF8B-A4B4B1302BB8}"/>
          </ac:spMkLst>
        </pc:spChg>
        <pc:picChg chg="add mod">
          <ac:chgData name="伊健 杜" userId="e69aded81da48593" providerId="LiveId" clId="{09D4F2D3-BB32-45F1-A9DD-E1AF5EF31352}" dt="2022-09-14T02:50:40.673" v="1820" actId="1076"/>
          <ac:picMkLst>
            <pc:docMk/>
            <pc:sldMk cId="3860564921" sldId="638"/>
            <ac:picMk id="3" creationId="{FCF18BA1-9817-51E9-129B-CAA1A6B163E6}"/>
          </ac:picMkLst>
        </pc:picChg>
        <pc:picChg chg="add del mod">
          <ac:chgData name="伊健 杜" userId="e69aded81da48593" providerId="LiveId" clId="{09D4F2D3-BB32-45F1-A9DD-E1AF5EF31352}" dt="2022-09-14T02:49:51.259" v="1778" actId="478"/>
          <ac:picMkLst>
            <pc:docMk/>
            <pc:sldMk cId="3860564921" sldId="638"/>
            <ac:picMk id="26626" creationId="{DAD3C074-BB81-4574-7DF3-DBCAF99C4D03}"/>
          </ac:picMkLst>
        </pc:picChg>
        <pc:picChg chg="add mod">
          <ac:chgData name="伊健 杜" userId="e69aded81da48593" providerId="LiveId" clId="{09D4F2D3-BB32-45F1-A9DD-E1AF5EF31352}" dt="2022-09-14T02:50:19.068" v="1785" actId="1076"/>
          <ac:picMkLst>
            <pc:docMk/>
            <pc:sldMk cId="3860564921" sldId="638"/>
            <ac:picMk id="26628" creationId="{6C8692F1-1003-52AE-E40B-9765AE44CDFF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443328499" sldId="639"/>
        </pc:sldMkLst>
        <pc:spChg chg="add mod">
          <ac:chgData name="伊健 杜" userId="e69aded81da48593" providerId="LiveId" clId="{09D4F2D3-BB32-45F1-A9DD-E1AF5EF31352}" dt="2022-09-14T03:07:21.797" v="2320" actId="1076"/>
          <ac:spMkLst>
            <pc:docMk/>
            <pc:sldMk cId="1443328499" sldId="639"/>
            <ac:spMk id="2" creationId="{3038A1B8-823C-C92B-ED6D-3581FA3141E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43328499" sldId="639"/>
            <ac:spMk id="3" creationId="{78A8F4DF-CBD0-0D61-D2C9-7452F5A81746}"/>
          </ac:spMkLst>
        </pc:spChg>
        <pc:picChg chg="add mod">
          <ac:chgData name="伊健 杜" userId="e69aded81da48593" providerId="LiveId" clId="{09D4F2D3-BB32-45F1-A9DD-E1AF5EF31352}" dt="2022-09-14T03:09:46.764" v="2333" actId="1076"/>
          <ac:picMkLst>
            <pc:docMk/>
            <pc:sldMk cId="1443328499" sldId="639"/>
            <ac:picMk id="29698" creationId="{CA979E2A-768E-4A17-4D1A-2475CB44FFDE}"/>
          </ac:picMkLst>
        </pc:picChg>
        <pc:picChg chg="add mod">
          <ac:chgData name="伊健 杜" userId="e69aded81da48593" providerId="LiveId" clId="{09D4F2D3-BB32-45F1-A9DD-E1AF5EF31352}" dt="2022-09-14T03:09:44.593" v="2331" actId="1076"/>
          <ac:picMkLst>
            <pc:docMk/>
            <pc:sldMk cId="1443328499" sldId="639"/>
            <ac:picMk id="29700" creationId="{80F947E0-F9CC-43CC-7FCD-CC0BFE1EBD7F}"/>
          </ac:picMkLst>
        </pc:picChg>
        <pc:picChg chg="add mod">
          <ac:chgData name="伊健 杜" userId="e69aded81da48593" providerId="LiveId" clId="{09D4F2D3-BB32-45F1-A9DD-E1AF5EF31352}" dt="2022-09-14T03:09:41.715" v="2329" actId="14100"/>
          <ac:picMkLst>
            <pc:docMk/>
            <pc:sldMk cId="1443328499" sldId="639"/>
            <ac:picMk id="29702" creationId="{675778B2-3877-F6FD-5FE0-47FAFD3C6F40}"/>
          </ac:picMkLst>
        </pc:picChg>
        <pc:picChg chg="add mod">
          <ac:chgData name="伊健 杜" userId="e69aded81da48593" providerId="LiveId" clId="{09D4F2D3-BB32-45F1-A9DD-E1AF5EF31352}" dt="2022-09-14T03:09:39.082" v="2327" actId="1076"/>
          <ac:picMkLst>
            <pc:docMk/>
            <pc:sldMk cId="1443328499" sldId="639"/>
            <ac:picMk id="29704" creationId="{0FA965E0-3F95-6381-0F15-9F2CE0989521}"/>
          </ac:picMkLst>
        </pc:picChg>
      </pc:sldChg>
      <pc:sldChg chg="addSp modSp add mod ord">
        <pc:chgData name="伊健 杜" userId="e69aded81da48593" providerId="LiveId" clId="{09D4F2D3-BB32-45F1-A9DD-E1AF5EF31352}" dt="2022-09-14T03:52:55.802" v="3959"/>
        <pc:sldMkLst>
          <pc:docMk/>
          <pc:sldMk cId="425789655" sldId="640"/>
        </pc:sldMkLst>
        <pc:spChg chg="add mod">
          <ac:chgData name="伊健 杜" userId="e69aded81da48593" providerId="LiveId" clId="{09D4F2D3-BB32-45F1-A9DD-E1AF5EF31352}" dt="2022-09-14T03:18:29.129" v="2612" actId="1076"/>
          <ac:spMkLst>
            <pc:docMk/>
            <pc:sldMk cId="425789655" sldId="640"/>
            <ac:spMk id="4" creationId="{A7F52DA3-6235-AF8E-CCD4-25A931A8B715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425789655" sldId="640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3:18:10.604" v="2610" actId="14100"/>
          <ac:picMkLst>
            <pc:docMk/>
            <pc:sldMk cId="425789655" sldId="640"/>
            <ac:picMk id="3" creationId="{5B957E2B-7D78-D20B-23E6-D4422A7115DD}"/>
          </ac:picMkLst>
        </pc:picChg>
        <pc:picChg chg="add mod">
          <ac:chgData name="伊健 杜" userId="e69aded81da48593" providerId="LiveId" clId="{09D4F2D3-BB32-45F1-A9DD-E1AF5EF31352}" dt="2022-09-14T03:18:49.648" v="2616" actId="14100"/>
          <ac:picMkLst>
            <pc:docMk/>
            <pc:sldMk cId="425789655" sldId="640"/>
            <ac:picMk id="5" creationId="{6C5B4420-783C-FB28-85A0-7AE4EEA90F77}"/>
          </ac:picMkLst>
        </pc:picChg>
      </pc:sldChg>
      <pc:sldChg chg="delSp modSp new mod">
        <pc:chgData name="伊健 杜" userId="e69aded81da48593" providerId="LiveId" clId="{09D4F2D3-BB32-45F1-A9DD-E1AF5EF31352}" dt="2022-09-14T03:52:55.802" v="3959"/>
        <pc:sldMkLst>
          <pc:docMk/>
          <pc:sldMk cId="3226772079" sldId="64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26772079" sldId="641"/>
            <ac:spMk id="2" creationId="{396CE126-EABA-155D-C998-8FF30E73BF42}"/>
          </ac:spMkLst>
        </pc:spChg>
        <pc:spChg chg="del">
          <ac:chgData name="伊健 杜" userId="e69aded81da48593" providerId="LiveId" clId="{09D4F2D3-BB32-45F1-A9DD-E1AF5EF31352}" dt="2022-09-14T02:56:55.508" v="2035" actId="478"/>
          <ac:spMkLst>
            <pc:docMk/>
            <pc:sldMk cId="3226772079" sldId="641"/>
            <ac:spMk id="3" creationId="{A723E2C4-CB57-988E-EF19-480DFC5F0A8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730248540" sldId="642"/>
        </pc:sldMkLst>
        <pc:spChg chg="add del mod">
          <ac:chgData name="伊健 杜" userId="e69aded81da48593" providerId="LiveId" clId="{09D4F2D3-BB32-45F1-A9DD-E1AF5EF31352}" dt="2022-09-14T02:59:51.646" v="2131" actId="21"/>
          <ac:spMkLst>
            <pc:docMk/>
            <pc:sldMk cId="2730248540" sldId="642"/>
            <ac:spMk id="3" creationId="{DE96DE32-7784-51FA-35E4-F6E3D7D163C9}"/>
          </ac:spMkLst>
        </pc:spChg>
        <pc:spChg chg="add del mod">
          <ac:chgData name="伊健 杜" userId="e69aded81da48593" providerId="LiveId" clId="{09D4F2D3-BB32-45F1-A9DD-E1AF5EF31352}" dt="2022-09-14T03:00:43.522" v="2143" actId="478"/>
          <ac:spMkLst>
            <pc:docMk/>
            <pc:sldMk cId="2730248540" sldId="642"/>
            <ac:spMk id="5" creationId="{F88762C8-15BA-9D73-88FC-B45C67414160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2730248540" sldId="642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2:58:45.024" v="2125" actId="1076"/>
          <ac:picMkLst>
            <pc:docMk/>
            <pc:sldMk cId="2730248540" sldId="642"/>
            <ac:picMk id="2" creationId="{CFFE8A56-E90B-9765-E441-ECB36B33A85D}"/>
          </ac:picMkLst>
        </pc:picChg>
        <pc:picChg chg="del">
          <ac:chgData name="伊健 杜" userId="e69aded81da48593" providerId="LiveId" clId="{09D4F2D3-BB32-45F1-A9DD-E1AF5EF31352}" dt="2022-09-14T02:58:40.238" v="2123" actId="478"/>
          <ac:picMkLst>
            <pc:docMk/>
            <pc:sldMk cId="2730248540" sldId="642"/>
            <ac:picMk id="25606" creationId="{691476B6-F0F7-F9A4-B0C7-32F6FFDDC853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210544745" sldId="643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210544745" sldId="643"/>
            <ac:spMk id="3" creationId="{D09A7150-1927-8AAE-A3BB-2916A9B77001}"/>
          </ac:spMkLst>
        </pc:spChg>
        <pc:spChg chg="del">
          <ac:chgData name="伊健 杜" userId="e69aded81da48593" providerId="LiveId" clId="{09D4F2D3-BB32-45F1-A9DD-E1AF5EF31352}" dt="2022-09-14T03:00:12.376" v="2140" actId="478"/>
          <ac:spMkLst>
            <pc:docMk/>
            <pc:sldMk cId="1210544745" sldId="643"/>
            <ac:spMk id="6" creationId="{EFFADF24-F7D0-42D1-CE90-E5E3C462C4D6}"/>
          </ac:spMkLst>
        </pc:spChg>
        <pc:picChg chg="del mod">
          <ac:chgData name="伊健 杜" userId="e69aded81da48593" providerId="LiveId" clId="{09D4F2D3-BB32-45F1-A9DD-E1AF5EF31352}" dt="2022-09-14T03:00:12.844" v="2142" actId="478"/>
          <ac:picMkLst>
            <pc:docMk/>
            <pc:sldMk cId="1210544745" sldId="643"/>
            <ac:picMk id="2" creationId="{CFFE8A56-E90B-9765-E441-ECB36B33A85D}"/>
          </ac:picMkLst>
        </pc:picChg>
        <pc:picChg chg="add mod">
          <ac:chgData name="伊健 杜" userId="e69aded81da48593" providerId="LiveId" clId="{09D4F2D3-BB32-45F1-A9DD-E1AF5EF31352}" dt="2022-09-14T03:01:23.839" v="2199" actId="1076"/>
          <ac:picMkLst>
            <pc:docMk/>
            <pc:sldMk cId="1210544745" sldId="643"/>
            <ac:picMk id="4" creationId="{13C6210B-3E59-CC01-FD65-4D0B6BE85969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27580727" sldId="644"/>
        </pc:sldMkLst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2" creationId="{7096DFBB-5BDE-BD9F-56D1-5CCA2F6A23E1}"/>
          </ac:spMkLst>
        </pc:spChg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3" creationId="{B2234A62-B3F4-DBF6-0513-E9EDDDBE9AA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27580727" sldId="644"/>
            <ac:spMk id="4" creationId="{CBCB5FAF-364B-FC54-5685-EBAF425F463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962140125" sldId="645"/>
        </pc:sldMkLst>
        <pc:spChg chg="mod">
          <ac:chgData name="伊健 杜" userId="e69aded81da48593" providerId="LiveId" clId="{09D4F2D3-BB32-45F1-A9DD-E1AF5EF31352}" dt="2022-09-14T03:02:33.372" v="2220" actId="122"/>
          <ac:spMkLst>
            <pc:docMk/>
            <pc:sldMk cId="2962140125" sldId="645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4" creationId="{0D80B3D1-4A41-4A92-88FE-8998EAD8E7C7}"/>
          </ac:spMkLst>
        </pc:spChg>
        <pc:spChg chg="add mod">
          <ac:chgData name="伊健 杜" userId="e69aded81da48593" providerId="LiveId" clId="{09D4F2D3-BB32-45F1-A9DD-E1AF5EF31352}" dt="2022-09-14T03:10:07.928" v="2381" actId="1076"/>
          <ac:spMkLst>
            <pc:docMk/>
            <pc:sldMk cId="2962140125" sldId="645"/>
            <ac:spMk id="5" creationId="{3944AA6E-3E32-907E-CB4D-703458DA8F2E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6" creationId="{66FCF8CC-8F10-8E06-BF8B-A4B4B1302BB8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962140125" sldId="645"/>
            <ac:spMk id="7" creationId="{310CA623-7CC5-EBB6-D3D4-35C7D9DD27D4}"/>
          </ac:spMkLst>
        </pc:sp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3" creationId="{FCF18BA1-9817-51E9-129B-CAA1A6B163E6}"/>
          </ac:picMkLst>
        </pc:pic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26628" creationId="{6C8692F1-1003-52AE-E40B-9765AE44CDFF}"/>
          </ac:picMkLst>
        </pc:picChg>
        <pc:picChg chg="add mod">
          <ac:chgData name="伊健 杜" userId="e69aded81da48593" providerId="LiveId" clId="{09D4F2D3-BB32-45F1-A9DD-E1AF5EF31352}" dt="2022-09-14T03:07:12.060" v="2317" actId="1076"/>
          <ac:picMkLst>
            <pc:docMk/>
            <pc:sldMk cId="2962140125" sldId="645"/>
            <ac:picMk id="30722" creationId="{A3933F8B-BE42-743A-45F3-0B21946FE0FC}"/>
          </ac:picMkLst>
        </pc:picChg>
        <pc:picChg chg="add mod">
          <ac:chgData name="伊健 杜" userId="e69aded81da48593" providerId="LiveId" clId="{09D4F2D3-BB32-45F1-A9DD-E1AF5EF31352}" dt="2022-09-14T03:06:11.315" v="2229" actId="1076"/>
          <ac:picMkLst>
            <pc:docMk/>
            <pc:sldMk cId="2962140125" sldId="645"/>
            <ac:picMk id="30724" creationId="{E670E572-9BBF-D699-40C0-90EB9686684D}"/>
          </ac:picMkLst>
        </pc:picChg>
      </pc:sldChg>
      <pc:sldChg chg="addSp delSp modSp new mod">
        <pc:chgData name="伊健 杜" userId="e69aded81da48593" providerId="LiveId" clId="{09D4F2D3-BB32-45F1-A9DD-E1AF5EF31352}" dt="2022-09-14T03:13:40.710" v="2514" actId="403"/>
        <pc:sldMkLst>
          <pc:docMk/>
          <pc:sldMk cId="839464098" sldId="646"/>
        </pc:sldMkLst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2" creationId="{E3C1603B-A61C-9CA1-E47C-37B0F00DCA84}"/>
          </ac:spMkLst>
        </pc:spChg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3" creationId="{82CC98B1-6C9C-200C-FAC5-3EAF37D04291}"/>
          </ac:spMkLst>
        </pc:spChg>
        <pc:spChg chg="add mod">
          <ac:chgData name="伊健 杜" userId="e69aded81da48593" providerId="LiveId" clId="{09D4F2D3-BB32-45F1-A9DD-E1AF5EF31352}" dt="2022-09-14T03:13:40.710" v="2514" actId="403"/>
          <ac:spMkLst>
            <pc:docMk/>
            <pc:sldMk cId="839464098" sldId="646"/>
            <ac:spMk id="4" creationId="{C8343D64-2191-9644-FA91-23484A5D1EDB}"/>
          </ac:spMkLst>
        </pc:spChg>
        <pc:picChg chg="add mod">
          <ac:chgData name="伊健 杜" userId="e69aded81da48593" providerId="LiveId" clId="{09D4F2D3-BB32-45F1-A9DD-E1AF5EF31352}" dt="2022-09-14T03:13:29.314" v="2487" actId="1076"/>
          <ac:picMkLst>
            <pc:docMk/>
            <pc:sldMk cId="839464098" sldId="646"/>
            <ac:picMk id="34818" creationId="{C9DCE265-912C-83C2-F348-6AA5DC3B93F4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6185697" sldId="64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6185697" sldId="647"/>
            <ac:spMk id="2" creationId="{4A45C8F5-154B-9D4D-A98E-D5CCC8016796}"/>
          </ac:spMkLst>
        </pc:spChg>
        <pc:spChg chg="del">
          <ac:chgData name="伊健 杜" userId="e69aded81da48593" providerId="LiveId" clId="{09D4F2D3-BB32-45F1-A9DD-E1AF5EF31352}" dt="2022-09-14T03:14:28.872" v="2599" actId="478"/>
          <ac:spMkLst>
            <pc:docMk/>
            <pc:sldMk cId="86185697" sldId="647"/>
            <ac:spMk id="3" creationId="{472A9EAF-0FEC-0A31-7F91-BB9FD3997B9F}"/>
          </ac:spMkLst>
        </pc:spChg>
        <pc:picChg chg="add mod">
          <ac:chgData name="伊健 杜" userId="e69aded81da48593" providerId="LiveId" clId="{09D4F2D3-BB32-45F1-A9DD-E1AF5EF31352}" dt="2022-09-14T03:16:34.737" v="2602" actId="1076"/>
          <ac:picMkLst>
            <pc:docMk/>
            <pc:sldMk cId="86185697" sldId="647"/>
            <ac:picMk id="4" creationId="{50708549-B8AB-3474-8488-A260114E74E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564358674" sldId="64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2" creationId="{8CDE1BA2-C54C-D693-02A7-AFF36C0E22A8}"/>
          </ac:spMkLst>
        </pc:spChg>
        <pc:spChg chg="del">
          <ac:chgData name="伊健 杜" userId="e69aded81da48593" providerId="LiveId" clId="{09D4F2D3-BB32-45F1-A9DD-E1AF5EF31352}" dt="2022-09-14T03:20:00.799" v="2631" actId="478"/>
          <ac:spMkLst>
            <pc:docMk/>
            <pc:sldMk cId="2564358674" sldId="648"/>
            <ac:spMk id="3" creationId="{7A03C189-3570-9E24-ED54-8296A3B06E2A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6" creationId="{038F6FA2-FAD1-06DE-F176-E0BE2EDF1F6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7" creationId="{39F541C6-F042-2848-D14E-AF4C35D833D9}"/>
          </ac:spMkLst>
        </pc:spChg>
        <pc:picChg chg="add mod">
          <ac:chgData name="伊健 杜" userId="e69aded81da48593" providerId="LiveId" clId="{09D4F2D3-BB32-45F1-A9DD-E1AF5EF31352}" dt="2022-09-14T03:21:15.644" v="2640" actId="1076"/>
          <ac:picMkLst>
            <pc:docMk/>
            <pc:sldMk cId="2564358674" sldId="648"/>
            <ac:picMk id="4" creationId="{DE17E12A-897C-EF38-A714-13D0F126ACA9}"/>
          </ac:picMkLst>
        </pc:picChg>
        <pc:picChg chg="add mod">
          <ac:chgData name="伊健 杜" userId="e69aded81da48593" providerId="LiveId" clId="{09D4F2D3-BB32-45F1-A9DD-E1AF5EF31352}" dt="2022-09-14T03:21:17.835" v="2641" actId="1076"/>
          <ac:picMkLst>
            <pc:docMk/>
            <pc:sldMk cId="2564358674" sldId="648"/>
            <ac:picMk id="5" creationId="{92E5E030-4F2E-C722-042C-AA950A70425F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886993095" sldId="649"/>
        </pc:sldMkLst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2" creationId="{27461BA9-23BD-4090-1D9F-D388DE2A6509}"/>
          </ac:spMkLst>
        </pc:spChg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3" creationId="{6F51C13E-4531-DF34-43B8-245134F7672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4" creationId="{ADFCF983-BF8A-82C3-1BD9-C4C964CD0F19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5" creationId="{68CAA2EE-D08B-CE37-B785-D3C3ED72359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7" creationId="{A7B25C88-762E-BD9E-90F9-DBA7C8AC072F}"/>
          </ac:spMkLst>
        </pc:spChg>
        <pc:picChg chg="add mod">
          <ac:chgData name="伊健 杜" userId="e69aded81da48593" providerId="LiveId" clId="{09D4F2D3-BB32-45F1-A9DD-E1AF5EF31352}" dt="2022-09-14T03:33:07.425" v="3092" actId="1076"/>
          <ac:picMkLst>
            <pc:docMk/>
            <pc:sldMk cId="2886993095" sldId="649"/>
            <ac:picMk id="6" creationId="{2B70F4B7-AE83-EC8F-2382-0EA0897686FB}"/>
          </ac:picMkLst>
        </pc:picChg>
        <pc:picChg chg="add mod">
          <ac:chgData name="伊健 杜" userId="e69aded81da48593" providerId="LiveId" clId="{09D4F2D3-BB32-45F1-A9DD-E1AF5EF31352}" dt="2022-09-14T03:33:03.101" v="3090" actId="1076"/>
          <ac:picMkLst>
            <pc:docMk/>
            <pc:sldMk cId="2886993095" sldId="649"/>
            <ac:picMk id="38914" creationId="{B0A390BD-3748-9AB9-4A2A-40835D174738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302568625" sldId="65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2" creationId="{94235D20-AA60-F846-7404-D4343ADBCEDF}"/>
          </ac:spMkLst>
        </pc:spChg>
        <pc:spChg chg="del">
          <ac:chgData name="伊健 杜" userId="e69aded81da48593" providerId="LiveId" clId="{09D4F2D3-BB32-45F1-A9DD-E1AF5EF31352}" dt="2022-09-14T03:25:06.919" v="2853" actId="478"/>
          <ac:spMkLst>
            <pc:docMk/>
            <pc:sldMk cId="2302568625" sldId="650"/>
            <ac:spMk id="3" creationId="{0CD83A84-95F8-A499-4E68-4D1B60EBD411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6:28.080" v="2925" actId="1076"/>
          <ac:picMkLst>
            <pc:docMk/>
            <pc:sldMk cId="2302568625" sldId="650"/>
            <ac:picMk id="5" creationId="{1B484E17-3DB2-E909-AAF2-34EEE8EE4AA5}"/>
          </ac:picMkLst>
        </pc:picChg>
        <pc:picChg chg="add mod">
          <ac:chgData name="伊健 杜" userId="e69aded81da48593" providerId="LiveId" clId="{09D4F2D3-BB32-45F1-A9DD-E1AF5EF31352}" dt="2022-09-14T03:27:01.347" v="2928" actId="1076"/>
          <ac:picMkLst>
            <pc:docMk/>
            <pc:sldMk cId="2302568625" sldId="650"/>
            <ac:picMk id="35842" creationId="{86C335B7-546E-93A3-6F53-8BD016122663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3130560954" sldId="65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2" creationId="{94235D20-AA60-F846-7404-D4343ADBCEDF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8:48.955" v="2990" actId="1076"/>
          <ac:picMkLst>
            <pc:docMk/>
            <pc:sldMk cId="3130560954" sldId="651"/>
            <ac:picMk id="37890" creationId="{FEAE8883-5B3E-279D-A269-45AC5A55A7B8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11708110" sldId="65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11708110" sldId="652"/>
            <ac:spMk id="2" creationId="{FA15A086-59BB-BDAD-F826-C490C8C13FC7}"/>
          </ac:spMkLst>
        </pc:spChg>
        <pc:spChg chg="del">
          <ac:chgData name="伊健 杜" userId="e69aded81da48593" providerId="LiveId" clId="{09D4F2D3-BB32-45F1-A9DD-E1AF5EF31352}" dt="2022-09-14T03:32:23.891" v="3033" actId="478"/>
          <ac:spMkLst>
            <pc:docMk/>
            <pc:sldMk cId="811708110" sldId="652"/>
            <ac:spMk id="3" creationId="{32FB6063-1A7B-8677-75D7-87B6AD3F615A}"/>
          </ac:spMkLst>
        </pc:spChg>
        <pc:picChg chg="add mod">
          <ac:chgData name="伊健 杜" userId="e69aded81da48593" providerId="LiveId" clId="{09D4F2D3-BB32-45F1-A9DD-E1AF5EF31352}" dt="2022-09-14T03:33:37.871" v="3097" actId="1076"/>
          <ac:picMkLst>
            <pc:docMk/>
            <pc:sldMk cId="811708110" sldId="652"/>
            <ac:picMk id="39938" creationId="{A66E3565-F547-91DA-14DB-7E2C7E0466FA}"/>
          </ac:picMkLst>
        </pc:picChg>
      </pc:sldChg>
      <pc:sldChg chg="modSp new mod">
        <pc:chgData name="伊健 杜" userId="e69aded81da48593" providerId="LiveId" clId="{09D4F2D3-BB32-45F1-A9DD-E1AF5EF31352}" dt="2022-09-14T03:52:55.802" v="3959"/>
        <pc:sldMkLst>
          <pc:docMk/>
          <pc:sldMk cId="852899109" sldId="653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2" creationId="{98FEBAF8-8CDC-261F-D9EA-C1E6596A64AE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3" creationId="{77428447-D693-A142-9C16-C7F94311429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48572870" sldId="65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2" creationId="{5434C370-F1A3-98AC-41EE-B46C3E3554EB}"/>
          </ac:spMkLst>
        </pc:spChg>
        <pc:spChg chg="del">
          <ac:chgData name="伊健 杜" userId="e69aded81da48593" providerId="LiveId" clId="{09D4F2D3-BB32-45F1-A9DD-E1AF5EF31352}" dt="2022-09-14T03:36:25.152" v="3184" actId="478"/>
          <ac:spMkLst>
            <pc:docMk/>
            <pc:sldMk cId="3748572870" sldId="654"/>
            <ac:spMk id="3" creationId="{29C17417-DD4F-36D8-AF3E-E244F6224EC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4" creationId="{3BCF4AFF-1581-4CF6-4627-01D0E6CB7A25}"/>
          </ac:spMkLst>
        </pc:spChg>
        <pc:spChg chg="add mod">
          <ac:chgData name="伊健 杜" userId="e69aded81da48593" providerId="LiveId" clId="{09D4F2D3-BB32-45F1-A9DD-E1AF5EF31352}" dt="2022-09-14T03:39:46.700" v="3312" actId="14100"/>
          <ac:spMkLst>
            <pc:docMk/>
            <pc:sldMk cId="3748572870" sldId="654"/>
            <ac:spMk id="6" creationId="{F1651BDA-7CB6-116B-D532-6523C4D4A1A0}"/>
          </ac:spMkLst>
        </pc:spChg>
        <pc:picChg chg="add del mod">
          <ac:chgData name="伊健 杜" userId="e69aded81da48593" providerId="LiveId" clId="{09D4F2D3-BB32-45F1-A9DD-E1AF5EF31352}" dt="2022-09-14T03:38:52.846" v="3306" actId="478"/>
          <ac:picMkLst>
            <pc:docMk/>
            <pc:sldMk cId="3748572870" sldId="654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39:35.326" v="3309" actId="1076"/>
          <ac:picMkLst>
            <pc:docMk/>
            <pc:sldMk cId="3748572870" sldId="654"/>
            <ac:picMk id="41986" creationId="{5262B01F-4B18-0935-9EE8-BB1D839E04E2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74823758" sldId="655"/>
        </pc:sldMkLst>
        <pc:spChg chg="del">
          <ac:chgData name="伊健 杜" userId="e69aded81da48593" providerId="LiveId" clId="{09D4F2D3-BB32-45F1-A9DD-E1AF5EF31352}" dt="2022-09-14T03:42:38.945" v="3325" actId="478"/>
          <ac:spMkLst>
            <pc:docMk/>
            <pc:sldMk cId="3874823758" sldId="655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874823758" sldId="655"/>
            <ac:spMk id="4" creationId="{3BCF4AFF-1581-4CF6-4627-01D0E6CB7A25}"/>
          </ac:spMkLst>
        </pc:spChg>
        <pc:spChg chg="add del mod">
          <ac:chgData name="伊健 杜" userId="e69aded81da48593" providerId="LiveId" clId="{09D4F2D3-BB32-45F1-A9DD-E1AF5EF31352}" dt="2022-09-14T03:42:42.745" v="3326" actId="478"/>
          <ac:spMkLst>
            <pc:docMk/>
            <pc:sldMk cId="3874823758" sldId="655"/>
            <ac:spMk id="6" creationId="{CC4A599D-9F50-D612-78B2-3D5388CBC25D}"/>
          </ac:spMkLst>
        </pc:spChg>
      </pc:sldChg>
      <pc:sldChg chg="addSp delSp modSp add mod">
        <pc:chgData name="伊健 杜" userId="e69aded81da48593" providerId="LiveId" clId="{09D4F2D3-BB32-45F1-A9DD-E1AF5EF31352}" dt="2022-09-14T07:10:40.947" v="3968"/>
        <pc:sldMkLst>
          <pc:docMk/>
          <pc:sldMk cId="3912394791" sldId="656"/>
        </pc:sldMkLst>
        <pc:spChg chg="mod">
          <ac:chgData name="伊健 杜" userId="e69aded81da48593" providerId="LiveId" clId="{09D4F2D3-BB32-45F1-A9DD-E1AF5EF31352}" dt="2022-09-14T07:10:40.947" v="3968"/>
          <ac:spMkLst>
            <pc:docMk/>
            <pc:sldMk cId="3912394791" sldId="656"/>
            <ac:spMk id="4" creationId="{3BCF4AFF-1581-4CF6-4627-01D0E6CB7A25}"/>
          </ac:spMkLst>
        </pc:spChg>
        <pc:picChg chg="del">
          <ac:chgData name="伊健 杜" userId="e69aded81da48593" providerId="LiveId" clId="{09D4F2D3-BB32-45F1-A9DD-E1AF5EF31352}" dt="2022-09-14T03:43:05.861" v="3393" actId="478"/>
          <ac:picMkLst>
            <pc:docMk/>
            <pc:sldMk cId="3912394791" sldId="656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43:48.221" v="3398" actId="1076"/>
          <ac:picMkLst>
            <pc:docMk/>
            <pc:sldMk cId="3912394791" sldId="656"/>
            <ac:picMk id="43010" creationId="{151FDDEF-C506-41E6-633B-EBFE44DDDE83}"/>
          </ac:picMkLst>
        </pc:pic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329097649" sldId="65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4" creationId="{3BCF4AFF-1581-4CF6-4627-01D0E6CB7A25}"/>
          </ac:spMkLst>
        </pc:sp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2355361424" sldId="65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5361424" sldId="658"/>
            <ac:spMk id="4" creationId="{3BCF4AFF-1581-4CF6-4627-01D0E6CB7A25}"/>
          </ac:spMkLst>
        </pc:spChg>
      </pc:sldChg>
    </pc:docChg>
  </pc:docChgLst>
  <pc:docChgLst>
    <pc:chgData name="伊健 杜" userId="e69aded81da48593" providerId="LiveId" clId="{74016A78-FBD0-4938-BCB2-6B1D19001066}"/>
    <pc:docChg chg="undo custSel addSld delSld modSld sldOrd">
      <pc:chgData name="伊健 杜" userId="e69aded81da48593" providerId="LiveId" clId="{74016A78-FBD0-4938-BCB2-6B1D19001066}" dt="2022-09-22T04:10:05.445" v="2512" actId="1076"/>
      <pc:docMkLst>
        <pc:docMk/>
      </pc:docMkLst>
      <pc:sldChg chg="modSp mod">
        <pc:chgData name="伊健 杜" userId="e69aded81da48593" providerId="LiveId" clId="{74016A78-FBD0-4938-BCB2-6B1D19001066}" dt="2022-09-22T01:53:39.920" v="2"/>
        <pc:sldMkLst>
          <pc:docMk/>
          <pc:sldMk cId="892145222" sldId="256"/>
        </pc:sldMkLst>
        <pc:spChg chg="mod">
          <ac:chgData name="伊健 杜" userId="e69aded81da48593" providerId="LiveId" clId="{74016A78-FBD0-4938-BCB2-6B1D19001066}" dt="2022-09-22T01:53:39.920" v="2"/>
          <ac:spMkLst>
            <pc:docMk/>
            <pc:sldMk cId="892145222" sldId="256"/>
            <ac:spMk id="2" creationId="{86E95374-4399-2545-A240-4E26EB7BA68F}"/>
          </ac:spMkLst>
        </pc:spChg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583071157" sldId="28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692733398" sldId="357"/>
        </pc:sldMkLst>
      </pc:sldChg>
      <pc:sldChg chg="del">
        <pc:chgData name="伊健 杜" userId="e69aded81da48593" providerId="LiveId" clId="{74016A78-FBD0-4938-BCB2-6B1D19001066}" dt="2022-09-22T01:53:43.243" v="4" actId="47"/>
        <pc:sldMkLst>
          <pc:docMk/>
          <pc:sldMk cId="1720637194" sldId="72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278435351" sldId="73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193035936" sldId="73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944320811" sldId="732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89299543" sldId="77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60410919" sldId="774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134088430" sldId="77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021455004" sldId="78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665963080" sldId="78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2354096057" sldId="782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3855891346" sldId="783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361135311" sldId="784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545446357" sldId="785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685747463" sldId="787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024327613" sldId="788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742863504" sldId="789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550314354" sldId="79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615686746" sldId="79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248501717" sldId="79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929260747" sldId="798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787343472" sldId="79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3989877605" sldId="80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2758845806" sldId="80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11758331" sldId="802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103176129" sldId="80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881144562" sldId="804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98490156" sldId="80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729788045" sldId="80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711110527" sldId="80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099037003" sldId="808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713275253" sldId="809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465771972" sldId="810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281664082" sldId="811"/>
        </pc:sldMkLst>
      </pc:sldChg>
      <pc:sldChg chg="del">
        <pc:chgData name="伊健 杜" userId="e69aded81da48593" providerId="LiveId" clId="{74016A78-FBD0-4938-BCB2-6B1D19001066}" dt="2022-09-22T01:53:42.238" v="3" actId="47"/>
        <pc:sldMkLst>
          <pc:docMk/>
          <pc:sldMk cId="593374820" sldId="812"/>
        </pc:sldMkLst>
      </pc:sldChg>
      <pc:sldChg chg="addSp delSp mod">
        <pc:chgData name="伊健 杜" userId="e69aded81da48593" providerId="LiveId" clId="{74016A78-FBD0-4938-BCB2-6B1D19001066}" dt="2022-09-22T02:22:27.184" v="400"/>
        <pc:sldMkLst>
          <pc:docMk/>
          <pc:sldMk cId="2748604077" sldId="813"/>
        </pc:sldMkLst>
        <pc:spChg chg="del">
          <ac:chgData name="伊健 杜" userId="e69aded81da48593" providerId="LiveId" clId="{74016A78-FBD0-4938-BCB2-6B1D19001066}" dt="2022-09-22T02:22:26.076" v="399" actId="478"/>
          <ac:spMkLst>
            <pc:docMk/>
            <pc:sldMk cId="2748604077" sldId="813"/>
            <ac:spMk id="2" creationId="{E4056AC4-E879-3938-A1A7-17DE2073D884}"/>
          </ac:spMkLst>
        </pc:spChg>
        <pc:spChg chg="del">
          <ac:chgData name="伊健 杜" userId="e69aded81da48593" providerId="LiveId" clId="{74016A78-FBD0-4938-BCB2-6B1D19001066}" dt="2022-09-22T02:22:26.076" v="399" actId="478"/>
          <ac:spMkLst>
            <pc:docMk/>
            <pc:sldMk cId="2748604077" sldId="813"/>
            <ac:spMk id="3" creationId="{A523D9BA-32C6-28F9-39D8-0EC47039FE14}"/>
          </ac:spMkLst>
        </pc:spChg>
        <pc:picChg chg="add">
          <ac:chgData name="伊健 杜" userId="e69aded81da48593" providerId="LiveId" clId="{74016A78-FBD0-4938-BCB2-6B1D19001066}" dt="2022-09-22T02:22:27.184" v="400"/>
          <ac:picMkLst>
            <pc:docMk/>
            <pc:sldMk cId="2748604077" sldId="813"/>
            <ac:picMk id="7170" creationId="{BA85AB7C-EFCC-F4DA-AB57-C6692A9ADD33}"/>
          </ac:picMkLst>
        </pc:picChg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76422275" sldId="814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474314448" sldId="81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640574798" sldId="81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296139411" sldId="81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828283402" sldId="818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5776904" sldId="819"/>
        </pc:sldMkLst>
      </pc:sldChg>
      <pc:sldChg chg="addSp delSp modSp add del mod delAnim">
        <pc:chgData name="伊健 杜" userId="e69aded81da48593" providerId="LiveId" clId="{74016A78-FBD0-4938-BCB2-6B1D19001066}" dt="2022-09-22T04:05:04.842" v="2455" actId="47"/>
        <pc:sldMkLst>
          <pc:docMk/>
          <pc:sldMk cId="3190102368" sldId="820"/>
        </pc:sldMkLst>
        <pc:spChg chg="add mod">
          <ac:chgData name="伊健 杜" userId="e69aded81da48593" providerId="LiveId" clId="{74016A78-FBD0-4938-BCB2-6B1D19001066}" dt="2022-09-22T02:03:19.912" v="107" actId="403"/>
          <ac:spMkLst>
            <pc:docMk/>
            <pc:sldMk cId="3190102368" sldId="820"/>
            <ac:spMk id="2" creationId="{CF42E61E-4931-CA81-D2BD-0558F22F9650}"/>
          </ac:spMkLst>
        </pc:spChg>
        <pc:spChg chg="mod">
          <ac:chgData name="伊健 杜" userId="e69aded81da48593" providerId="LiveId" clId="{74016A78-FBD0-4938-BCB2-6B1D19001066}" dt="2022-09-22T01:57:42.653" v="50" actId="20577"/>
          <ac:spMkLst>
            <pc:docMk/>
            <pc:sldMk cId="3190102368" sldId="820"/>
            <ac:spMk id="4" creationId="{E363CED6-C772-E637-29D9-299220E4E097}"/>
          </ac:spMkLst>
        </pc:spChg>
        <pc:spChg chg="del">
          <ac:chgData name="伊健 杜" userId="e69aded81da48593" providerId="LiveId" clId="{74016A78-FBD0-4938-BCB2-6B1D19001066}" dt="2022-09-22T02:01:50.154" v="52" actId="478"/>
          <ac:spMkLst>
            <pc:docMk/>
            <pc:sldMk cId="3190102368" sldId="820"/>
            <ac:spMk id="5" creationId="{E56D364D-4F37-7949-1646-63DA1F12895F}"/>
          </ac:spMkLst>
        </pc:spChg>
        <pc:picChg chg="add mod">
          <ac:chgData name="伊健 杜" userId="e69aded81da48593" providerId="LiveId" clId="{74016A78-FBD0-4938-BCB2-6B1D19001066}" dt="2022-09-22T02:01:58.942" v="56" actId="1076"/>
          <ac:picMkLst>
            <pc:docMk/>
            <pc:sldMk cId="3190102368" sldId="820"/>
            <ac:picMk id="1026" creationId="{EFDF311D-18DA-37CC-C54F-D983DFD06B8D}"/>
          </ac:picMkLst>
        </pc:picChg>
        <pc:picChg chg="add mod">
          <ac:chgData name="伊健 杜" userId="e69aded81da48593" providerId="LiveId" clId="{74016A78-FBD0-4938-BCB2-6B1D19001066}" dt="2022-09-22T02:02:41.463" v="62" actId="1076"/>
          <ac:picMkLst>
            <pc:docMk/>
            <pc:sldMk cId="3190102368" sldId="820"/>
            <ac:picMk id="1028" creationId="{0B048AA5-1BC0-DCDE-361B-611161BF70BD}"/>
          </ac:picMkLst>
        </pc:picChg>
        <pc:picChg chg="del">
          <ac:chgData name="伊健 杜" userId="e69aded81da48593" providerId="LiveId" clId="{74016A78-FBD0-4938-BCB2-6B1D19001066}" dt="2022-09-22T02:01:49.092" v="51" actId="478"/>
          <ac:picMkLst>
            <pc:docMk/>
            <pc:sldMk cId="3190102368" sldId="820"/>
            <ac:picMk id="5122" creationId="{DF2AF9B7-C995-3F63-F335-9891B26AE44E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301115688" sldId="821"/>
        </pc:sldMkLst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2190696085" sldId="821"/>
        </pc:sldMkLst>
        <pc:spChg chg="del mod">
          <ac:chgData name="伊健 杜" userId="e69aded81da48593" providerId="LiveId" clId="{74016A78-FBD0-4938-BCB2-6B1D19001066}" dt="2022-09-22T02:15:29.594" v="258" actId="478"/>
          <ac:spMkLst>
            <pc:docMk/>
            <pc:sldMk cId="2190696085" sldId="821"/>
            <ac:spMk id="2" creationId="{CF42E61E-4931-CA81-D2BD-0558F22F9650}"/>
          </ac:spMkLst>
        </pc:spChg>
        <pc:spChg chg="add del">
          <ac:chgData name="伊健 杜" userId="e69aded81da48593" providerId="LiveId" clId="{74016A78-FBD0-4938-BCB2-6B1D19001066}" dt="2022-09-22T02:07:30.956" v="120" actId="478"/>
          <ac:spMkLst>
            <pc:docMk/>
            <pc:sldMk cId="2190696085" sldId="821"/>
            <ac:spMk id="3" creationId="{92EC9677-F31A-71ED-FF34-0527E3E0CCB9}"/>
          </ac:spMkLst>
        </pc:spChg>
        <pc:spChg chg="add del">
          <ac:chgData name="伊健 杜" userId="e69aded81da48593" providerId="LiveId" clId="{74016A78-FBD0-4938-BCB2-6B1D19001066}" dt="2022-09-22T02:07:38.855" v="122" actId="478"/>
          <ac:spMkLst>
            <pc:docMk/>
            <pc:sldMk cId="2190696085" sldId="821"/>
            <ac:spMk id="5" creationId="{E89C8B4E-F98F-8AA2-9B93-3121E32312EF}"/>
          </ac:spMkLst>
        </pc:spChg>
        <pc:spChg chg="add mod">
          <ac:chgData name="伊健 杜" userId="e69aded81da48593" providerId="LiveId" clId="{74016A78-FBD0-4938-BCB2-6B1D19001066}" dt="2022-09-22T02:20:39.438" v="387" actId="21"/>
          <ac:spMkLst>
            <pc:docMk/>
            <pc:sldMk cId="2190696085" sldId="821"/>
            <ac:spMk id="6" creationId="{C8084E3F-45CC-644E-0CF1-AE90E82BF400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90696085" sldId="821"/>
            <ac:spMk id="7" creationId="{7D395AB5-D8ED-6DF6-CA21-F9D751C24394}"/>
          </ac:spMkLst>
        </pc:spChg>
        <pc:picChg chg="del">
          <ac:chgData name="伊健 杜" userId="e69aded81da48593" providerId="LiveId" clId="{74016A78-FBD0-4938-BCB2-6B1D19001066}" dt="2022-09-22T02:06:54.830" v="109" actId="478"/>
          <ac:picMkLst>
            <pc:docMk/>
            <pc:sldMk cId="2190696085" sldId="821"/>
            <ac:picMk id="1026" creationId="{EFDF311D-18DA-37CC-C54F-D983DFD06B8D}"/>
          </ac:picMkLst>
        </pc:picChg>
        <pc:picChg chg="del mod">
          <ac:chgData name="伊健 杜" userId="e69aded81da48593" providerId="LiveId" clId="{74016A78-FBD0-4938-BCB2-6B1D19001066}" dt="2022-09-22T02:07:04.899" v="114" actId="478"/>
          <ac:picMkLst>
            <pc:docMk/>
            <pc:sldMk cId="2190696085" sldId="821"/>
            <ac:picMk id="1028" creationId="{0B048AA5-1BC0-DCDE-361B-611161BF70BD}"/>
          </ac:picMkLst>
        </pc:picChg>
        <pc:picChg chg="add del mod">
          <ac:chgData name="伊健 杜" userId="e69aded81da48593" providerId="LiveId" clId="{74016A78-FBD0-4938-BCB2-6B1D19001066}" dt="2022-09-22T02:07:28.428" v="118" actId="478"/>
          <ac:picMkLst>
            <pc:docMk/>
            <pc:sldMk cId="2190696085" sldId="821"/>
            <ac:picMk id="2050" creationId="{78010A5E-0E9E-73B7-9C35-221D57BA56EE}"/>
          </ac:picMkLst>
        </pc:picChg>
        <pc:picChg chg="add del mod">
          <ac:chgData name="伊健 杜" userId="e69aded81da48593" providerId="LiveId" clId="{74016A78-FBD0-4938-BCB2-6B1D19001066}" dt="2022-09-22T02:18:36.860" v="290" actId="478"/>
          <ac:picMkLst>
            <pc:docMk/>
            <pc:sldMk cId="2190696085" sldId="821"/>
            <ac:picMk id="2056" creationId="{6B9055CF-0339-6C71-D7FD-515DBD772B1B}"/>
          </ac:picMkLst>
        </pc:picChg>
        <pc:picChg chg="add del mod">
          <ac:chgData name="伊健 杜" userId="e69aded81da48593" providerId="LiveId" clId="{74016A78-FBD0-4938-BCB2-6B1D19001066}" dt="2022-09-22T02:18:39.924" v="293" actId="478"/>
          <ac:picMkLst>
            <pc:docMk/>
            <pc:sldMk cId="2190696085" sldId="821"/>
            <ac:picMk id="2058" creationId="{F7470432-53BE-4916-CC45-2A8352083E54}"/>
          </ac:picMkLst>
        </pc:picChg>
        <pc:picChg chg="add mod">
          <ac:chgData name="伊健 杜" userId="e69aded81da48593" providerId="LiveId" clId="{74016A78-FBD0-4938-BCB2-6B1D19001066}" dt="2022-09-22T02:20:32.653" v="383" actId="1076"/>
          <ac:picMkLst>
            <pc:docMk/>
            <pc:sldMk cId="2190696085" sldId="821"/>
            <ac:picMk id="2060" creationId="{C0639E7A-1620-DBC2-7119-47B2A73B001C}"/>
          </ac:picMkLst>
        </pc:picChg>
      </pc:sldChg>
      <pc:sldChg chg="addSp delSp modSp add mod ord">
        <pc:chgData name="伊健 杜" userId="e69aded81da48593" providerId="LiveId" clId="{74016A78-FBD0-4938-BCB2-6B1D19001066}" dt="2022-09-22T04:04:41.587" v="2451"/>
        <pc:sldMkLst>
          <pc:docMk/>
          <pc:sldMk cId="2176989584" sldId="822"/>
        </pc:sldMkLst>
        <pc:spChg chg="del mod">
          <ac:chgData name="伊健 杜" userId="e69aded81da48593" providerId="LiveId" clId="{74016A78-FBD0-4938-BCB2-6B1D19001066}" dt="2022-09-22T02:12:51.242" v="161" actId="478"/>
          <ac:spMkLst>
            <pc:docMk/>
            <pc:sldMk cId="2176989584" sldId="822"/>
            <ac:spMk id="2" creationId="{CF42E61E-4931-CA81-D2BD-0558F22F9650}"/>
          </ac:spMkLst>
        </pc:spChg>
        <pc:spChg chg="add del">
          <ac:chgData name="伊健 杜" userId="e69aded81da48593" providerId="LiveId" clId="{74016A78-FBD0-4938-BCB2-6B1D19001066}" dt="2022-09-22T02:10:02.476" v="138" actId="478"/>
          <ac:spMkLst>
            <pc:docMk/>
            <pc:sldMk cId="2176989584" sldId="822"/>
            <ac:spMk id="3" creationId="{B2C293CD-1AEE-ABED-06E8-FC56A95DC3D7}"/>
          </ac:spMkLst>
        </pc:spChg>
        <pc:spChg chg="add del">
          <ac:chgData name="伊健 杜" userId="e69aded81da48593" providerId="LiveId" clId="{74016A78-FBD0-4938-BCB2-6B1D19001066}" dt="2022-09-22T02:10:25.420" v="140" actId="478"/>
          <ac:spMkLst>
            <pc:docMk/>
            <pc:sldMk cId="2176989584" sldId="822"/>
            <ac:spMk id="5" creationId="{A763A984-AA7A-6F43-095F-796BDFE18544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76989584" sldId="822"/>
            <ac:spMk id="10" creationId="{845D9031-F691-3441-1F4B-D908463C20B4}"/>
          </ac:spMkLst>
        </pc:spChg>
        <pc:picChg chg="add del mod modCrop">
          <ac:chgData name="伊健 杜" userId="e69aded81da48593" providerId="LiveId" clId="{74016A78-FBD0-4938-BCB2-6B1D19001066}" dt="2022-09-22T02:10:57.815" v="152" actId="478"/>
          <ac:picMkLst>
            <pc:docMk/>
            <pc:sldMk cId="2176989584" sldId="822"/>
            <ac:picMk id="7" creationId="{5E3BAF65-0294-94AA-AAE4-DA92EB34E5A7}"/>
          </ac:picMkLst>
        </pc:picChg>
        <pc:picChg chg="add del mod">
          <ac:chgData name="伊健 杜" userId="e69aded81da48593" providerId="LiveId" clId="{74016A78-FBD0-4938-BCB2-6B1D19001066}" dt="2022-09-22T02:11:54.840" v="158" actId="478"/>
          <ac:picMkLst>
            <pc:docMk/>
            <pc:sldMk cId="2176989584" sldId="822"/>
            <ac:picMk id="9" creationId="{C95D60C7-39C3-DF81-A52B-0DDFE7191F41}"/>
          </ac:picMkLst>
        </pc:picChg>
        <pc:picChg chg="del">
          <ac:chgData name="伊健 杜" userId="e69aded81da48593" providerId="LiveId" clId="{74016A78-FBD0-4938-BCB2-6B1D19001066}" dt="2022-09-22T02:09:16.310" v="134" actId="478"/>
          <ac:picMkLst>
            <pc:docMk/>
            <pc:sldMk cId="2176989584" sldId="822"/>
            <ac:picMk id="2056" creationId="{6B9055CF-0339-6C71-D7FD-515DBD772B1B}"/>
          </ac:picMkLst>
        </pc:picChg>
        <pc:picChg chg="add del mod">
          <ac:chgData name="伊健 杜" userId="e69aded81da48593" providerId="LiveId" clId="{74016A78-FBD0-4938-BCB2-6B1D19001066}" dt="2022-09-22T02:11:42.086" v="155" actId="478"/>
          <ac:picMkLst>
            <pc:docMk/>
            <pc:sldMk cId="2176989584" sldId="822"/>
            <ac:picMk id="3078" creationId="{EC60ECA2-1575-72D8-252F-C092C7DFF246}"/>
          </ac:picMkLst>
        </pc:picChg>
        <pc:picChg chg="add mod">
          <ac:chgData name="伊健 杜" userId="e69aded81da48593" providerId="LiveId" clId="{74016A78-FBD0-4938-BCB2-6B1D19001066}" dt="2022-09-22T02:13:55.595" v="173" actId="1076"/>
          <ac:picMkLst>
            <pc:docMk/>
            <pc:sldMk cId="2176989584" sldId="822"/>
            <ac:picMk id="3080" creationId="{35000302-8A07-D7C8-5A86-ED2E7F272A2E}"/>
          </ac:picMkLst>
        </pc:picChg>
        <pc:picChg chg="add mod">
          <ac:chgData name="伊健 杜" userId="e69aded81da48593" providerId="LiveId" clId="{74016A78-FBD0-4938-BCB2-6B1D19001066}" dt="2022-09-22T02:14:06.323" v="180" actId="1076"/>
          <ac:picMkLst>
            <pc:docMk/>
            <pc:sldMk cId="2176989584" sldId="822"/>
            <ac:picMk id="3082" creationId="{370CF641-3866-D7E5-078F-790F95573D2D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296640524" sldId="822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046713431" sldId="823"/>
        </pc:sldMkLst>
      </pc:sldChg>
      <pc:sldChg chg="modSp add">
        <pc:chgData name="伊健 杜" userId="e69aded81da48593" providerId="LiveId" clId="{74016A78-FBD0-4938-BCB2-6B1D19001066}" dt="2022-09-22T04:04:41.587" v="2451"/>
        <pc:sldMkLst>
          <pc:docMk/>
          <pc:sldMk cId="3279179803" sldId="82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279179803" sldId="823"/>
            <ac:spMk id="6" creationId="{C8084E3F-45CC-644E-0CF1-AE90E82BF400}"/>
          </ac:spMkLst>
        </pc:spChg>
      </pc:sldChg>
      <pc:sldChg chg="addSp delSp modSp new mod">
        <pc:chgData name="伊健 杜" userId="e69aded81da48593" providerId="LiveId" clId="{74016A78-FBD0-4938-BCB2-6B1D19001066}" dt="2022-09-22T02:21:47.476" v="398" actId="1076"/>
        <pc:sldMkLst>
          <pc:docMk/>
          <pc:sldMk cId="183826048" sldId="824"/>
        </pc:sldMkLst>
        <pc:spChg chg="del">
          <ac:chgData name="伊健 杜" userId="e69aded81da48593" providerId="LiveId" clId="{74016A78-FBD0-4938-BCB2-6B1D19001066}" dt="2022-09-22T02:21:32.500" v="392" actId="478"/>
          <ac:spMkLst>
            <pc:docMk/>
            <pc:sldMk cId="183826048" sldId="824"/>
            <ac:spMk id="2" creationId="{3FDBBBF4-C0F4-ADA4-8AA4-B36E4937595A}"/>
          </ac:spMkLst>
        </pc:spChg>
        <pc:spChg chg="del">
          <ac:chgData name="伊健 杜" userId="e69aded81da48593" providerId="LiveId" clId="{74016A78-FBD0-4938-BCB2-6B1D19001066}" dt="2022-09-22T02:21:32.500" v="392" actId="478"/>
          <ac:spMkLst>
            <pc:docMk/>
            <pc:sldMk cId="183826048" sldId="824"/>
            <ac:spMk id="3" creationId="{4358ECD0-3062-2435-91E7-780D69CABD20}"/>
          </ac:spMkLst>
        </pc:spChg>
        <pc:spChg chg="add del">
          <ac:chgData name="伊健 杜" userId="e69aded81da48593" providerId="LiveId" clId="{74016A78-FBD0-4938-BCB2-6B1D19001066}" dt="2022-09-22T02:21:34.959" v="394" actId="478"/>
          <ac:spMkLst>
            <pc:docMk/>
            <pc:sldMk cId="183826048" sldId="824"/>
            <ac:spMk id="4" creationId="{26024799-B842-FEF3-72D9-0488EA561308}"/>
          </ac:spMkLst>
        </pc:spChg>
        <pc:picChg chg="add mod">
          <ac:chgData name="伊健 杜" userId="e69aded81da48593" providerId="LiveId" clId="{74016A78-FBD0-4938-BCB2-6B1D19001066}" dt="2022-09-22T02:21:47.476" v="398" actId="1076"/>
          <ac:picMkLst>
            <pc:docMk/>
            <pc:sldMk cId="183826048" sldId="824"/>
            <ac:picMk id="6148" creationId="{01CE8684-256F-8911-4BB8-4E9B56D55E9C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677422407" sldId="824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3005307255" sldId="825"/>
        </pc:sldMkLst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3269181507" sldId="82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269181507" sldId="825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20:02.543" v="346" actId="478"/>
          <ac:picMkLst>
            <pc:docMk/>
            <pc:sldMk cId="3269181507" sldId="825"/>
            <ac:picMk id="2056" creationId="{6B9055CF-0339-6C71-D7FD-515DBD772B1B}"/>
          </ac:picMkLst>
        </pc:picChg>
        <pc:picChg chg="add mod">
          <ac:chgData name="伊健 杜" userId="e69aded81da48593" providerId="LiveId" clId="{74016A78-FBD0-4938-BCB2-6B1D19001066}" dt="2022-09-22T02:20:16.207" v="363" actId="1076"/>
          <ac:picMkLst>
            <pc:docMk/>
            <pc:sldMk cId="3269181507" sldId="825"/>
            <ac:picMk id="5122" creationId="{BE81266D-1D72-70B4-36B3-01F5FA9AF9DE}"/>
          </ac:picMkLst>
        </pc:picChg>
      </pc:sldChg>
      <pc:sldChg chg="new del">
        <pc:chgData name="伊健 杜" userId="e69aded81da48593" providerId="LiveId" clId="{74016A78-FBD0-4938-BCB2-6B1D19001066}" dt="2022-09-22T02:20:59.518" v="391" actId="47"/>
        <pc:sldMkLst>
          <pc:docMk/>
          <pc:sldMk cId="445795039" sldId="826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708156302" sldId="826"/>
        </pc:sldMkLst>
      </pc:sldChg>
      <pc:sldChg chg="addSp delSp modSp new mod">
        <pc:chgData name="伊健 杜" userId="e69aded81da48593" providerId="LiveId" clId="{74016A78-FBD0-4938-BCB2-6B1D19001066}" dt="2022-09-22T02:25:49.874" v="417" actId="1076"/>
        <pc:sldMkLst>
          <pc:docMk/>
          <pc:sldMk cId="3786279071" sldId="826"/>
        </pc:sldMkLst>
        <pc:spChg chg="del">
          <ac:chgData name="伊健 杜" userId="e69aded81da48593" providerId="LiveId" clId="{74016A78-FBD0-4938-BCB2-6B1D19001066}" dt="2022-09-22T02:23:59.427" v="402" actId="478"/>
          <ac:spMkLst>
            <pc:docMk/>
            <pc:sldMk cId="3786279071" sldId="826"/>
            <ac:spMk id="2" creationId="{90EBE13E-2F41-1334-3CF7-D6273491E0A2}"/>
          </ac:spMkLst>
        </pc:spChg>
        <pc:spChg chg="del">
          <ac:chgData name="伊健 杜" userId="e69aded81da48593" providerId="LiveId" clId="{74016A78-FBD0-4938-BCB2-6B1D19001066}" dt="2022-09-22T02:23:59.427" v="402" actId="478"/>
          <ac:spMkLst>
            <pc:docMk/>
            <pc:sldMk cId="3786279071" sldId="826"/>
            <ac:spMk id="3" creationId="{C3227038-E74B-5C49-4C37-72D22ADBA429}"/>
          </ac:spMkLst>
        </pc:spChg>
        <pc:spChg chg="add del">
          <ac:chgData name="伊健 杜" userId="e69aded81da48593" providerId="LiveId" clId="{74016A78-FBD0-4938-BCB2-6B1D19001066}" dt="2022-09-22T02:24:01.103" v="404" actId="478"/>
          <ac:spMkLst>
            <pc:docMk/>
            <pc:sldMk cId="3786279071" sldId="826"/>
            <ac:spMk id="4" creationId="{7ACBC8D5-9D83-4824-44C3-41BFE8F119B1}"/>
          </ac:spMkLst>
        </pc:spChg>
        <pc:picChg chg="add del">
          <ac:chgData name="伊健 杜" userId="e69aded81da48593" providerId="LiveId" clId="{74016A78-FBD0-4938-BCB2-6B1D19001066}" dt="2022-09-22T02:24:37.883" v="406" actId="478"/>
          <ac:picMkLst>
            <pc:docMk/>
            <pc:sldMk cId="3786279071" sldId="826"/>
            <ac:picMk id="8196" creationId="{C772670A-2BF4-B549-FB6B-FD2C924A0759}"/>
          </ac:picMkLst>
        </pc:picChg>
        <pc:picChg chg="add del mod">
          <ac:chgData name="伊健 杜" userId="e69aded81da48593" providerId="LiveId" clId="{74016A78-FBD0-4938-BCB2-6B1D19001066}" dt="2022-09-22T02:25:46.311" v="413" actId="478"/>
          <ac:picMkLst>
            <pc:docMk/>
            <pc:sldMk cId="3786279071" sldId="826"/>
            <ac:picMk id="8198" creationId="{6B6A2E5C-3190-EAB0-8F3E-33DE80296220}"/>
          </ac:picMkLst>
        </pc:picChg>
        <pc:picChg chg="add mod">
          <ac:chgData name="伊健 杜" userId="e69aded81da48593" providerId="LiveId" clId="{74016A78-FBD0-4938-BCB2-6B1D19001066}" dt="2022-09-22T02:25:49.874" v="417" actId="1076"/>
          <ac:picMkLst>
            <pc:docMk/>
            <pc:sldMk cId="3786279071" sldId="826"/>
            <ac:picMk id="8200" creationId="{49F0C1C8-3FAD-80F5-0721-9D674383719B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566919591" sldId="827"/>
        </pc:sldMkLst>
      </pc:sldChg>
      <pc:sldChg chg="addSp delSp modSp new mod">
        <pc:chgData name="伊健 杜" userId="e69aded81da48593" providerId="LiveId" clId="{74016A78-FBD0-4938-BCB2-6B1D19001066}" dt="2022-09-22T02:30:49.146" v="469" actId="1076"/>
        <pc:sldMkLst>
          <pc:docMk/>
          <pc:sldMk cId="4160183112" sldId="827"/>
        </pc:sldMkLst>
        <pc:spChg chg="del">
          <ac:chgData name="伊健 杜" userId="e69aded81da48593" providerId="LiveId" clId="{74016A78-FBD0-4938-BCB2-6B1D19001066}" dt="2022-09-22T02:24:53.663" v="412" actId="478"/>
          <ac:spMkLst>
            <pc:docMk/>
            <pc:sldMk cId="4160183112" sldId="827"/>
            <ac:spMk id="2" creationId="{92B8F280-4404-A1B5-ADC0-D0C21202D76D}"/>
          </ac:spMkLst>
        </pc:spChg>
        <pc:spChg chg="del">
          <ac:chgData name="伊健 杜" userId="e69aded81da48593" providerId="LiveId" clId="{74016A78-FBD0-4938-BCB2-6B1D19001066}" dt="2022-09-22T02:24:53.663" v="412" actId="478"/>
          <ac:spMkLst>
            <pc:docMk/>
            <pc:sldMk cId="4160183112" sldId="827"/>
            <ac:spMk id="3" creationId="{BE26F2E7-0D9B-5C47-BC32-106AA6C3F1D1}"/>
          </ac:spMkLst>
        </pc:spChg>
        <pc:spChg chg="add mod">
          <ac:chgData name="伊健 杜" userId="e69aded81da48593" providerId="LiveId" clId="{74016A78-FBD0-4938-BCB2-6B1D19001066}" dt="2022-09-22T02:29:51.543" v="455" actId="1076"/>
          <ac:spMkLst>
            <pc:docMk/>
            <pc:sldMk cId="4160183112" sldId="827"/>
            <ac:spMk id="4" creationId="{DDBAFF2B-B929-F5B5-BCA9-4B5FD1AD5A8A}"/>
          </ac:spMkLst>
        </pc:spChg>
        <pc:spChg chg="add mod">
          <ac:chgData name="伊健 杜" userId="e69aded81da48593" providerId="LiveId" clId="{74016A78-FBD0-4938-BCB2-6B1D19001066}" dt="2022-09-22T02:29:54.996" v="456" actId="1076"/>
          <ac:spMkLst>
            <pc:docMk/>
            <pc:sldMk cId="4160183112" sldId="827"/>
            <ac:spMk id="5" creationId="{53073486-404A-B97C-72C6-6B69858FC314}"/>
          </ac:spMkLst>
        </pc:spChg>
        <pc:spChg chg="add mod">
          <ac:chgData name="伊健 杜" userId="e69aded81da48593" providerId="LiveId" clId="{74016A78-FBD0-4938-BCB2-6B1D19001066}" dt="2022-09-22T02:30:08.724" v="461" actId="1076"/>
          <ac:spMkLst>
            <pc:docMk/>
            <pc:sldMk cId="4160183112" sldId="827"/>
            <ac:spMk id="6" creationId="{256058C4-0FED-60C9-354C-CBAF033FDDAD}"/>
          </ac:spMkLst>
        </pc:spChg>
        <pc:spChg chg="add mod">
          <ac:chgData name="伊健 杜" userId="e69aded81da48593" providerId="LiveId" clId="{74016A78-FBD0-4938-BCB2-6B1D19001066}" dt="2022-09-22T02:30:24.104" v="467" actId="1076"/>
          <ac:spMkLst>
            <pc:docMk/>
            <pc:sldMk cId="4160183112" sldId="827"/>
            <ac:spMk id="7" creationId="{A93D00EE-2157-2930-16C7-FAFE04B79B25}"/>
          </ac:spMkLst>
        </pc:spChg>
        <pc:picChg chg="add mod">
          <ac:chgData name="伊健 杜" userId="e69aded81da48593" providerId="LiveId" clId="{74016A78-FBD0-4938-BCB2-6B1D19001066}" dt="2022-09-22T02:30:06.529" v="460" actId="1076"/>
          <ac:picMkLst>
            <pc:docMk/>
            <pc:sldMk cId="4160183112" sldId="827"/>
            <ac:picMk id="9218" creationId="{F76A66AE-CCF2-8E4D-515E-AC2B3F09BD2A}"/>
          </ac:picMkLst>
        </pc:picChg>
        <pc:picChg chg="add mod">
          <ac:chgData name="伊健 杜" userId="e69aded81da48593" providerId="LiveId" clId="{74016A78-FBD0-4938-BCB2-6B1D19001066}" dt="2022-09-22T02:30:49.146" v="469" actId="1076"/>
          <ac:picMkLst>
            <pc:docMk/>
            <pc:sldMk cId="4160183112" sldId="827"/>
            <ac:picMk id="9220" creationId="{E9D6CEF7-3556-E05E-7FE2-12BBCD9219D2}"/>
          </ac:picMkLst>
        </pc:picChg>
      </pc:sldChg>
      <pc:sldChg chg="addSp delSp new mod">
        <pc:chgData name="伊健 杜" userId="e69aded81da48593" providerId="LiveId" clId="{74016A78-FBD0-4938-BCB2-6B1D19001066}" dt="2022-09-22T02:42:12.697" v="717"/>
        <pc:sldMkLst>
          <pc:docMk/>
          <pc:sldMk cId="2269328865" sldId="828"/>
        </pc:sldMkLst>
        <pc:spChg chg="del">
          <ac:chgData name="伊健 杜" userId="e69aded81da48593" providerId="LiveId" clId="{74016A78-FBD0-4938-BCB2-6B1D19001066}" dt="2022-09-22T02:41:01.907" v="716" actId="478"/>
          <ac:spMkLst>
            <pc:docMk/>
            <pc:sldMk cId="2269328865" sldId="828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1:01.907" v="716" actId="478"/>
          <ac:spMkLst>
            <pc:docMk/>
            <pc:sldMk cId="2269328865" sldId="828"/>
            <ac:spMk id="3" creationId="{25441ABB-06E0-95C2-4032-C80E999F2306}"/>
          </ac:spMkLst>
        </pc:spChg>
        <pc:picChg chg="add">
          <ac:chgData name="伊健 杜" userId="e69aded81da48593" providerId="LiveId" clId="{74016A78-FBD0-4938-BCB2-6B1D19001066}" dt="2022-09-22T02:42:12.697" v="717"/>
          <ac:picMkLst>
            <pc:docMk/>
            <pc:sldMk cId="2269328865" sldId="828"/>
            <ac:picMk id="16386" creationId="{3A83975B-0BB8-20D3-B19C-10C80B8371FE}"/>
          </ac:picMkLst>
        </pc:picChg>
      </pc:sldChg>
      <pc:sldChg chg="addSp delSp modSp add mod">
        <pc:chgData name="伊健 杜" userId="e69aded81da48593" providerId="LiveId" clId="{74016A78-FBD0-4938-BCB2-6B1D19001066}" dt="2022-09-22T02:35:49.985" v="520" actId="1076"/>
        <pc:sldMkLst>
          <pc:docMk/>
          <pc:sldMk cId="1650180890" sldId="829"/>
        </pc:sldMkLst>
        <pc:spChg chg="del">
          <ac:chgData name="伊健 杜" userId="e69aded81da48593" providerId="LiveId" clId="{74016A78-FBD0-4938-BCB2-6B1D19001066}" dt="2022-09-22T02:34:51.710" v="506" actId="478"/>
          <ac:spMkLst>
            <pc:docMk/>
            <pc:sldMk cId="1650180890" sldId="829"/>
            <ac:spMk id="2" creationId="{CF42E61E-4931-CA81-D2BD-0558F22F9650}"/>
          </ac:spMkLst>
        </pc:spChg>
        <pc:spChg chg="mod">
          <ac:chgData name="伊健 杜" userId="e69aded81da48593" providerId="LiveId" clId="{74016A78-FBD0-4938-BCB2-6B1D19001066}" dt="2022-09-22T02:34:45.736" v="505" actId="20577"/>
          <ac:spMkLst>
            <pc:docMk/>
            <pc:sldMk cId="1650180890" sldId="829"/>
            <ac:spMk id="4" creationId="{E363CED6-C772-E637-29D9-299220E4E097}"/>
          </ac:spMkLst>
        </pc:spChg>
        <pc:picChg chg="del">
          <ac:chgData name="伊健 杜" userId="e69aded81da48593" providerId="LiveId" clId="{74016A78-FBD0-4938-BCB2-6B1D19001066}" dt="2022-09-22T02:34:51.710" v="506" actId="478"/>
          <ac:picMkLst>
            <pc:docMk/>
            <pc:sldMk cId="1650180890" sldId="829"/>
            <ac:picMk id="1026" creationId="{EFDF311D-18DA-37CC-C54F-D983DFD06B8D}"/>
          </ac:picMkLst>
        </pc:picChg>
        <pc:picChg chg="del">
          <ac:chgData name="伊健 杜" userId="e69aded81da48593" providerId="LiveId" clId="{74016A78-FBD0-4938-BCB2-6B1D19001066}" dt="2022-09-22T02:34:51.710" v="506" actId="478"/>
          <ac:picMkLst>
            <pc:docMk/>
            <pc:sldMk cId="1650180890" sldId="829"/>
            <ac:picMk id="1028" creationId="{0B048AA5-1BC0-DCDE-361B-611161BF70BD}"/>
          </ac:picMkLst>
        </pc:picChg>
        <pc:picChg chg="add mod">
          <ac:chgData name="伊健 杜" userId="e69aded81da48593" providerId="LiveId" clId="{74016A78-FBD0-4938-BCB2-6B1D19001066}" dt="2022-09-22T02:35:49.985" v="520" actId="1076"/>
          <ac:picMkLst>
            <pc:docMk/>
            <pc:sldMk cId="1650180890" sldId="829"/>
            <ac:picMk id="15362" creationId="{2D657776-E061-3BC3-9B31-28C1E1C985E5}"/>
          </ac:picMkLst>
        </pc:picChg>
        <pc:picChg chg="add mod">
          <ac:chgData name="伊健 杜" userId="e69aded81da48593" providerId="LiveId" clId="{74016A78-FBD0-4938-BCB2-6B1D19001066}" dt="2022-09-22T02:35:48.701" v="519" actId="1076"/>
          <ac:picMkLst>
            <pc:docMk/>
            <pc:sldMk cId="1650180890" sldId="829"/>
            <ac:picMk id="15364" creationId="{81779D5B-C8C6-892C-A698-49A48D5DB7D3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3382185641" sldId="830"/>
        </pc:sldMkLst>
        <pc:spChg chg="mod ord">
          <ac:chgData name="伊健 杜" userId="e69aded81da48593" providerId="LiveId" clId="{74016A78-FBD0-4938-BCB2-6B1D19001066}" dt="2022-09-22T04:04:41.587" v="2451"/>
          <ac:spMkLst>
            <pc:docMk/>
            <pc:sldMk cId="3382185641" sldId="830"/>
            <ac:spMk id="10" creationId="{845D9031-F691-3441-1F4B-D908463C20B4}"/>
          </ac:spMkLst>
        </pc:spChg>
        <pc:picChg chg="del">
          <ac:chgData name="伊健 杜" userId="e69aded81da48593" providerId="LiveId" clId="{74016A78-FBD0-4938-BCB2-6B1D19001066}" dt="2022-09-22T02:35:58.543" v="521" actId="478"/>
          <ac:picMkLst>
            <pc:docMk/>
            <pc:sldMk cId="3382185641" sldId="830"/>
            <ac:picMk id="3080" creationId="{35000302-8A07-D7C8-5A86-ED2E7F272A2E}"/>
          </ac:picMkLst>
        </pc:picChg>
        <pc:picChg chg="del">
          <ac:chgData name="伊健 杜" userId="e69aded81da48593" providerId="LiveId" clId="{74016A78-FBD0-4938-BCB2-6B1D19001066}" dt="2022-09-22T02:35:58.543" v="521" actId="478"/>
          <ac:picMkLst>
            <pc:docMk/>
            <pc:sldMk cId="3382185641" sldId="830"/>
            <ac:picMk id="3082" creationId="{370CF641-3866-D7E5-078F-790F95573D2D}"/>
          </ac:picMkLst>
        </pc:picChg>
        <pc:picChg chg="add mod">
          <ac:chgData name="伊健 杜" userId="e69aded81da48593" providerId="LiveId" clId="{74016A78-FBD0-4938-BCB2-6B1D19001066}" dt="2022-09-22T02:37:42.889" v="530" actId="1076"/>
          <ac:picMkLst>
            <pc:docMk/>
            <pc:sldMk cId="3382185641" sldId="830"/>
            <ac:picMk id="14338" creationId="{ACFF12ED-A486-8E6D-7271-F485C17E0420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3133214422" sldId="83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133214422" sldId="831"/>
            <ac:spMk id="7" creationId="{7D395AB5-D8ED-6DF6-CA21-F9D751C24394}"/>
          </ac:spMkLst>
        </pc:sp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869584394" sldId="83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69584394" sldId="832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39:05.334" v="600" actId="478"/>
          <ac:picMkLst>
            <pc:docMk/>
            <pc:sldMk cId="1869584394" sldId="832"/>
            <ac:picMk id="2056" creationId="{6B9055CF-0339-6C71-D7FD-515DBD772B1B}"/>
          </ac:picMkLst>
        </pc:picChg>
        <pc:picChg chg="add mod">
          <ac:chgData name="伊健 杜" userId="e69aded81da48593" providerId="LiveId" clId="{74016A78-FBD0-4938-BCB2-6B1D19001066}" dt="2022-09-22T02:39:09.511" v="603" actId="1076"/>
          <ac:picMkLst>
            <pc:docMk/>
            <pc:sldMk cId="1869584394" sldId="832"/>
            <ac:picMk id="12290" creationId="{172FB885-4CE1-0F0B-59F4-B8E85E6CDDE8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2207363347" sldId="833"/>
        </pc:sldMkLst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207363347" sldId="833"/>
            <ac:spMk id="2" creationId="{A5525326-F808-233F-0F5F-9D37F24FCFC4}"/>
          </ac:spMkLst>
        </pc:spChg>
        <pc:spChg chg="mod">
          <ac:chgData name="伊健 杜" userId="e69aded81da48593" providerId="LiveId" clId="{74016A78-FBD0-4938-BCB2-6B1D19001066}" dt="2022-09-22T02:39:48.902" v="623" actId="1076"/>
          <ac:spMkLst>
            <pc:docMk/>
            <pc:sldMk cId="2207363347" sldId="833"/>
            <ac:spMk id="4" creationId="{E363CED6-C772-E637-29D9-299220E4E097}"/>
          </ac:spMkLst>
        </pc:spChg>
        <pc:spChg chg="mod">
          <ac:chgData name="伊健 杜" userId="e69aded81da48593" providerId="LiveId" clId="{74016A78-FBD0-4938-BCB2-6B1D19001066}" dt="2022-09-22T02:40:14.624" v="653" actId="1076"/>
          <ac:spMkLst>
            <pc:docMk/>
            <pc:sldMk cId="2207363347" sldId="833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39:17.865" v="620" actId="478"/>
          <ac:picMkLst>
            <pc:docMk/>
            <pc:sldMk cId="2207363347" sldId="833"/>
            <ac:picMk id="5122" creationId="{BE81266D-1D72-70B4-36B3-01F5FA9AF9DE}"/>
          </ac:picMkLst>
        </pc:picChg>
        <pc:picChg chg="add mod">
          <ac:chgData name="伊健 杜" userId="e69aded81da48593" providerId="LiveId" clId="{74016A78-FBD0-4938-BCB2-6B1D19001066}" dt="2022-09-22T02:40:12.566" v="652" actId="1076"/>
          <ac:picMkLst>
            <pc:docMk/>
            <pc:sldMk cId="2207363347" sldId="833"/>
            <ac:picMk id="11266" creationId="{E0A24C64-2BF1-31C5-08A1-2C50E9C24E8B}"/>
          </ac:picMkLst>
        </pc:picChg>
      </pc:sldChg>
      <pc:sldChg chg="addSp delSp modSp new mod">
        <pc:chgData name="伊健 杜" userId="e69aded81da48593" providerId="LiveId" clId="{74016A78-FBD0-4938-BCB2-6B1D19001066}" dt="2022-09-22T02:33:45.221" v="478" actId="1076"/>
        <pc:sldMkLst>
          <pc:docMk/>
          <pc:sldMk cId="2031445829" sldId="834"/>
        </pc:sldMkLst>
        <pc:spChg chg="del">
          <ac:chgData name="伊健 杜" userId="e69aded81da48593" providerId="LiveId" clId="{74016A78-FBD0-4938-BCB2-6B1D19001066}" dt="2022-09-22T02:33:20.793" v="474" actId="478"/>
          <ac:spMkLst>
            <pc:docMk/>
            <pc:sldMk cId="2031445829" sldId="834"/>
            <ac:spMk id="2" creationId="{C1583E11-6C7C-CC02-9202-7801FCEE5A51}"/>
          </ac:spMkLst>
        </pc:spChg>
        <pc:spChg chg="del">
          <ac:chgData name="伊健 杜" userId="e69aded81da48593" providerId="LiveId" clId="{74016A78-FBD0-4938-BCB2-6B1D19001066}" dt="2022-09-22T02:33:20.793" v="474" actId="478"/>
          <ac:spMkLst>
            <pc:docMk/>
            <pc:sldMk cId="2031445829" sldId="834"/>
            <ac:spMk id="3" creationId="{A631A92C-DCEB-9BE9-A507-FA3848AEA8EA}"/>
          </ac:spMkLst>
        </pc:spChg>
        <pc:picChg chg="add del">
          <ac:chgData name="伊健 杜" userId="e69aded81da48593" providerId="LiveId" clId="{74016A78-FBD0-4938-BCB2-6B1D19001066}" dt="2022-09-22T02:33:42.326" v="475" actId="478"/>
          <ac:picMkLst>
            <pc:docMk/>
            <pc:sldMk cId="2031445829" sldId="834"/>
            <ac:picMk id="10242" creationId="{EBAF48C5-4F92-091C-229E-8F8D5B6408E9}"/>
          </ac:picMkLst>
        </pc:picChg>
        <pc:picChg chg="add mod">
          <ac:chgData name="伊健 杜" userId="e69aded81da48593" providerId="LiveId" clId="{74016A78-FBD0-4938-BCB2-6B1D19001066}" dt="2022-09-22T02:33:45.221" v="478" actId="1076"/>
          <ac:picMkLst>
            <pc:docMk/>
            <pc:sldMk cId="2031445829" sldId="834"/>
            <ac:picMk id="10244" creationId="{671BEE66-C025-0EC6-55EF-14C5083747C5}"/>
          </ac:picMkLst>
        </pc:picChg>
      </pc:sldChg>
      <pc:sldChg chg="addSp delSp modSp add mod">
        <pc:chgData name="伊健 杜" userId="e69aded81da48593" providerId="LiveId" clId="{74016A78-FBD0-4938-BCB2-6B1D19001066}" dt="2022-09-22T02:42:33.858" v="719" actId="478"/>
        <pc:sldMkLst>
          <pc:docMk/>
          <pc:sldMk cId="3600691748" sldId="835"/>
        </pc:sldMkLst>
        <pc:spChg chg="del">
          <ac:chgData name="伊健 杜" userId="e69aded81da48593" providerId="LiveId" clId="{74016A78-FBD0-4938-BCB2-6B1D19001066}" dt="2022-09-22T02:42:33.858" v="719" actId="478"/>
          <ac:spMkLst>
            <pc:docMk/>
            <pc:sldMk cId="3600691748" sldId="835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2:33.858" v="719" actId="478"/>
          <ac:spMkLst>
            <pc:docMk/>
            <pc:sldMk cId="3600691748" sldId="835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2:31.163" v="718"/>
          <ac:picMkLst>
            <pc:docMk/>
            <pc:sldMk cId="3600691748" sldId="835"/>
            <ac:picMk id="4" creationId="{D08818F8-F346-1A8A-9871-DD3F2DF09757}"/>
          </ac:picMkLst>
        </pc:picChg>
      </pc:sldChg>
      <pc:sldChg chg="addSp delSp modSp add mod">
        <pc:chgData name="伊健 杜" userId="e69aded81da48593" providerId="LiveId" clId="{74016A78-FBD0-4938-BCB2-6B1D19001066}" dt="2022-09-22T02:43:31.880" v="723" actId="1076"/>
        <pc:sldMkLst>
          <pc:docMk/>
          <pc:sldMk cId="3811563222" sldId="836"/>
        </pc:sldMkLst>
        <pc:spChg chg="del">
          <ac:chgData name="伊健 杜" userId="e69aded81da48593" providerId="LiveId" clId="{74016A78-FBD0-4938-BCB2-6B1D19001066}" dt="2022-09-22T02:43:29.139" v="721" actId="478"/>
          <ac:spMkLst>
            <pc:docMk/>
            <pc:sldMk cId="3811563222" sldId="836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3:29.139" v="721" actId="478"/>
          <ac:spMkLst>
            <pc:docMk/>
            <pc:sldMk cId="3811563222" sldId="836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3:31.880" v="723" actId="1076"/>
          <ac:picMkLst>
            <pc:docMk/>
            <pc:sldMk cId="3811563222" sldId="836"/>
            <ac:picMk id="17410" creationId="{38CCCB0D-C163-7816-51E0-A02B6C1A1BF9}"/>
          </ac:picMkLst>
        </pc:picChg>
      </pc:sldChg>
      <pc:sldChg chg="addSp delSp modSp add mod">
        <pc:chgData name="伊健 杜" userId="e69aded81da48593" providerId="LiveId" clId="{74016A78-FBD0-4938-BCB2-6B1D19001066}" dt="2022-09-22T02:45:55.025" v="759" actId="1076"/>
        <pc:sldMkLst>
          <pc:docMk/>
          <pc:sldMk cId="3696666454" sldId="837"/>
        </pc:sldMkLst>
        <pc:spChg chg="del">
          <ac:chgData name="伊健 杜" userId="e69aded81da48593" providerId="LiveId" clId="{74016A78-FBD0-4938-BCB2-6B1D19001066}" dt="2022-09-22T02:43:38.408" v="724" actId="478"/>
          <ac:spMkLst>
            <pc:docMk/>
            <pc:sldMk cId="3696666454" sldId="837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3:38.408" v="724" actId="478"/>
          <ac:spMkLst>
            <pc:docMk/>
            <pc:sldMk cId="3696666454" sldId="837"/>
            <ac:spMk id="3" creationId="{25441ABB-06E0-95C2-4032-C80E999F2306}"/>
          </ac:spMkLst>
        </pc:spChg>
        <pc:spChg chg="add mod">
          <ac:chgData name="伊健 杜" userId="e69aded81da48593" providerId="LiveId" clId="{74016A78-FBD0-4938-BCB2-6B1D19001066}" dt="2022-09-22T02:45:53.759" v="758" actId="403"/>
          <ac:spMkLst>
            <pc:docMk/>
            <pc:sldMk cId="3696666454" sldId="837"/>
            <ac:spMk id="5" creationId="{0AD577C5-37F3-544F-A732-0933A8E9116E}"/>
          </ac:spMkLst>
        </pc:spChg>
        <pc:picChg chg="add mod">
          <ac:chgData name="伊健 杜" userId="e69aded81da48593" providerId="LiveId" clId="{74016A78-FBD0-4938-BCB2-6B1D19001066}" dt="2022-09-22T02:45:55.025" v="759" actId="1076"/>
          <ac:picMkLst>
            <pc:docMk/>
            <pc:sldMk cId="3696666454" sldId="837"/>
            <ac:picMk id="4" creationId="{1EDE3706-8171-2C3B-1025-D2F74D8D4B8B}"/>
          </ac:picMkLst>
        </pc:picChg>
      </pc:sldChg>
      <pc:sldChg chg="addSp delSp modSp add mod">
        <pc:chgData name="伊健 杜" userId="e69aded81da48593" providerId="LiveId" clId="{74016A78-FBD0-4938-BCB2-6B1D19001066}" dt="2022-09-22T02:47:53.396" v="764" actId="1076"/>
        <pc:sldMkLst>
          <pc:docMk/>
          <pc:sldMk cId="2259478837" sldId="838"/>
        </pc:sldMkLst>
        <pc:spChg chg="del">
          <ac:chgData name="伊健 杜" userId="e69aded81da48593" providerId="LiveId" clId="{74016A78-FBD0-4938-BCB2-6B1D19001066}" dt="2022-09-22T02:46:12.858" v="760" actId="478"/>
          <ac:spMkLst>
            <pc:docMk/>
            <pc:sldMk cId="2259478837" sldId="838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6:12.858" v="760" actId="478"/>
          <ac:spMkLst>
            <pc:docMk/>
            <pc:sldMk cId="2259478837" sldId="838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7:53.396" v="764" actId="1076"/>
          <ac:picMkLst>
            <pc:docMk/>
            <pc:sldMk cId="2259478837" sldId="838"/>
            <ac:picMk id="18434" creationId="{6590B7FC-72F9-A5A5-31B2-AB67F25BA6E2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822598744" sldId="839"/>
        </pc:sldMkLst>
        <pc:spChg chg="del">
          <ac:chgData name="伊健 杜" userId="e69aded81da48593" providerId="LiveId" clId="{74016A78-FBD0-4938-BCB2-6B1D19001066}" dt="2022-09-22T02:58:05.787" v="1028" actId="478"/>
          <ac:spMkLst>
            <pc:docMk/>
            <pc:sldMk cId="822598744" sldId="839"/>
            <ac:spMk id="2" creationId="{35F22748-974D-F327-CE81-FB07A4BAED0F}"/>
          </ac:spMkLst>
        </pc:spChg>
        <pc:spChg chg="del">
          <ac:chgData name="伊健 杜" userId="e69aded81da48593" providerId="LiveId" clId="{74016A78-FBD0-4938-BCB2-6B1D19001066}" dt="2022-09-22T02:58:05.787" v="1028" actId="478"/>
          <ac:spMkLst>
            <pc:docMk/>
            <pc:sldMk cId="822598744" sldId="839"/>
            <ac:spMk id="3" creationId="{62A8348F-9A8C-D15F-D37A-342B2336E5B4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822598744" sldId="839"/>
            <ac:spMk id="4" creationId="{A0B14176-854D-F8DE-B51E-1C3FFC1885C6}"/>
          </ac:spMkLst>
        </pc:spChg>
        <pc:picChg chg="add mod">
          <ac:chgData name="伊健 杜" userId="e69aded81da48593" providerId="LiveId" clId="{74016A78-FBD0-4938-BCB2-6B1D19001066}" dt="2022-09-22T02:58:12.715" v="1032" actId="1076"/>
          <ac:picMkLst>
            <pc:docMk/>
            <pc:sldMk cId="822598744" sldId="839"/>
            <ac:picMk id="22530" creationId="{9AD9D228-E06B-7542-C76C-2F12ED68CB5D}"/>
          </ac:picMkLst>
        </pc:picChg>
      </pc:sldChg>
      <pc:sldChg chg="addSp delSp modSp add mod delAnim modAnim">
        <pc:chgData name="伊健 杜" userId="e69aded81da48593" providerId="LiveId" clId="{74016A78-FBD0-4938-BCB2-6B1D19001066}" dt="2022-09-22T04:06:52.550" v="2471" actId="1076"/>
        <pc:sldMkLst>
          <pc:docMk/>
          <pc:sldMk cId="1131974178" sldId="840"/>
        </pc:sldMkLst>
        <pc:spChg chg="mod">
          <ac:chgData name="伊健 杜" userId="e69aded81da48593" providerId="LiveId" clId="{74016A78-FBD0-4938-BCB2-6B1D19001066}" dt="2022-09-22T04:06:52.550" v="2471" actId="1076"/>
          <ac:spMkLst>
            <pc:docMk/>
            <pc:sldMk cId="1131974178" sldId="840"/>
            <ac:spMk id="2" creationId="{10304424-DB4A-36E7-9E0D-D32A5DD0F26C}"/>
          </ac:spMkLst>
        </pc:spChg>
        <pc:spChg chg="del">
          <ac:chgData name="伊健 杜" userId="e69aded81da48593" providerId="LiveId" clId="{74016A78-FBD0-4938-BCB2-6B1D19001066}" dt="2022-09-22T02:48:29.906" v="783" actId="478"/>
          <ac:spMkLst>
            <pc:docMk/>
            <pc:sldMk cId="1131974178" sldId="840"/>
            <ac:spMk id="3" creationId="{D33441E0-9299-46E0-8063-F85522D42FD6}"/>
          </ac:spMkLst>
        </pc:spChg>
        <pc:spChg chg="add mod">
          <ac:chgData name="伊健 杜" userId="e69aded81da48593" providerId="LiveId" clId="{74016A78-FBD0-4938-BCB2-6B1D19001066}" dt="2022-09-22T04:06:52.550" v="2471" actId="1076"/>
          <ac:spMkLst>
            <pc:docMk/>
            <pc:sldMk cId="1131974178" sldId="840"/>
            <ac:spMk id="3" creationId="{EA2483E1-A02D-DCF4-5076-CDCABD3DB5FA}"/>
          </ac:spMkLst>
        </pc:spChg>
        <pc:spChg chg="add mod">
          <ac:chgData name="伊健 杜" userId="e69aded81da48593" providerId="LiveId" clId="{74016A78-FBD0-4938-BCB2-6B1D19001066}" dt="2022-09-22T02:51:48.448" v="885" actId="14100"/>
          <ac:spMkLst>
            <pc:docMk/>
            <pc:sldMk cId="1131974178" sldId="840"/>
            <ac:spMk id="4" creationId="{5A84B220-8331-3746-5554-7F6CD090B1B4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5" creationId="{5A348833-9AD5-F5DA-ED19-30B702BA8AC6}"/>
          </ac:spMkLst>
        </pc:spChg>
        <pc:spChg chg="add del">
          <ac:chgData name="伊健 杜" userId="e69aded81da48593" providerId="LiveId" clId="{74016A78-FBD0-4938-BCB2-6B1D19001066}" dt="2022-09-22T04:06:34.169" v="2464"/>
          <ac:spMkLst>
            <pc:docMk/>
            <pc:sldMk cId="1131974178" sldId="840"/>
            <ac:spMk id="5" creationId="{84A40E60-E730-1095-B7C8-FE034CE79739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8" creationId="{3171E406-F8DE-6F0E-8D1F-3CF8E0EF4F6E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9" creationId="{ADA85C68-1173-572C-F663-826FE222DBA6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131974178" sldId="840"/>
            <ac:spMk id="10" creationId="{5DA86C2B-FC8C-BDF2-F4AF-37DEF72AEEBD}"/>
          </ac:spMkLst>
        </pc:spChg>
        <pc:spChg chg="add mod">
          <ac:chgData name="伊健 杜" userId="e69aded81da48593" providerId="LiveId" clId="{74016A78-FBD0-4938-BCB2-6B1D19001066}" dt="2022-09-22T02:51:51.426" v="888" actId="1076"/>
          <ac:spMkLst>
            <pc:docMk/>
            <pc:sldMk cId="1131974178" sldId="840"/>
            <ac:spMk id="11" creationId="{FEB2969B-5D42-CD47-8365-AA251129E64D}"/>
          </ac:spMkLst>
        </pc:spChg>
        <pc:picChg chg="mod">
          <ac:chgData name="伊健 杜" userId="e69aded81da48593" providerId="LiveId" clId="{74016A78-FBD0-4938-BCB2-6B1D19001066}" dt="2022-09-22T02:50:40.261" v="797" actId="1076"/>
          <ac:picMkLst>
            <pc:docMk/>
            <pc:sldMk cId="1131974178" sldId="840"/>
            <ac:picMk id="6" creationId="{D64E67C0-D839-46B0-84F6-8BDCA497343B}"/>
          </ac:picMkLst>
        </pc:picChg>
        <pc:picChg chg="del">
          <ac:chgData name="伊健 杜" userId="e69aded81da48593" providerId="LiveId" clId="{74016A78-FBD0-4938-BCB2-6B1D19001066}" dt="2022-09-22T02:48:24.119" v="780" actId="478"/>
          <ac:picMkLst>
            <pc:docMk/>
            <pc:sldMk cId="1131974178" sldId="840"/>
            <ac:picMk id="7" creationId="{35DE6757-B847-2112-335F-5E222EA8F24B}"/>
          </ac:picMkLst>
        </pc:picChg>
        <pc:picChg chg="add mod">
          <ac:chgData name="伊健 杜" userId="e69aded81da48593" providerId="LiveId" clId="{74016A78-FBD0-4938-BCB2-6B1D19001066}" dt="2022-09-22T02:51:49.136" v="886" actId="1076"/>
          <ac:picMkLst>
            <pc:docMk/>
            <pc:sldMk cId="1131974178" sldId="840"/>
            <ac:picMk id="19458" creationId="{41CA944C-F3EA-5676-F72E-2ED7074FF397}"/>
          </ac:picMkLst>
        </pc:picChg>
        <pc:picChg chg="add mod">
          <ac:chgData name="伊健 杜" userId="e69aded81da48593" providerId="LiveId" clId="{74016A78-FBD0-4938-BCB2-6B1D19001066}" dt="2022-09-22T02:51:52.580" v="889" actId="1076"/>
          <ac:picMkLst>
            <pc:docMk/>
            <pc:sldMk cId="1131974178" sldId="840"/>
            <ac:picMk id="19460" creationId="{9B3C7015-C61F-AB4F-0D50-1A0694AEC9A8}"/>
          </ac:picMkLst>
        </pc:picChg>
      </pc:sldChg>
      <pc:sldChg chg="addSp modSp add mod">
        <pc:chgData name="伊健 杜" userId="e69aded81da48593" providerId="LiveId" clId="{74016A78-FBD0-4938-BCB2-6B1D19001066}" dt="2022-09-22T04:04:41.587" v="2451"/>
        <pc:sldMkLst>
          <pc:docMk/>
          <pc:sldMk cId="994074174" sldId="84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994074174" sldId="841"/>
            <ac:spMk id="2" creationId="{D0A05DF1-1617-1B11-5137-33FC3FEEDF30}"/>
          </ac:spMkLst>
        </pc:spChg>
        <pc:picChg chg="add mod">
          <ac:chgData name="伊健 杜" userId="e69aded81da48593" providerId="LiveId" clId="{74016A78-FBD0-4938-BCB2-6B1D19001066}" dt="2022-09-22T02:53:03.016" v="995" actId="1076"/>
          <ac:picMkLst>
            <pc:docMk/>
            <pc:sldMk cId="994074174" sldId="841"/>
            <ac:picMk id="3" creationId="{DA235712-B5E1-5C8E-72E7-494E25AD778B}"/>
          </ac:picMkLst>
        </pc:picChg>
        <pc:picChg chg="add mod">
          <ac:chgData name="伊健 杜" userId="e69aded81da48593" providerId="LiveId" clId="{74016A78-FBD0-4938-BCB2-6B1D19001066}" dt="2022-09-22T02:53:01.971" v="994" actId="1076"/>
          <ac:picMkLst>
            <pc:docMk/>
            <pc:sldMk cId="994074174" sldId="841"/>
            <ac:picMk id="20482" creationId="{F1C7CB29-D594-F4AA-3F38-9CAE9434009D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3877360155" sldId="84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877360155" sldId="842"/>
            <ac:spMk id="2" creationId="{D0A05DF1-1617-1B11-5137-33FC3FEEDF30}"/>
          </ac:spMkLst>
        </pc:spChg>
      </pc:sldChg>
      <pc:sldChg chg="addSp delSp modSp add mod modAnim">
        <pc:chgData name="伊健 杜" userId="e69aded81da48593" providerId="LiveId" clId="{74016A78-FBD0-4938-BCB2-6B1D19001066}" dt="2022-09-22T04:07:18.384" v="2476"/>
        <pc:sldMkLst>
          <pc:docMk/>
          <pc:sldMk cId="2810848911" sldId="84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810848911" sldId="843"/>
            <ac:spMk id="2" creationId="{10304424-DB4A-36E7-9E0D-D32A5DD0F26C}"/>
          </ac:spMkLst>
        </pc:spChg>
        <pc:spChg chg="add mod">
          <ac:chgData name="伊健 杜" userId="e69aded81da48593" providerId="LiveId" clId="{74016A78-FBD0-4938-BCB2-6B1D19001066}" dt="2022-09-22T02:54:50.961" v="1027" actId="1076"/>
          <ac:spMkLst>
            <pc:docMk/>
            <pc:sldMk cId="2810848911" sldId="843"/>
            <ac:spMk id="3" creationId="{C5CD7F41-B72F-CB14-68E6-1EF7ABA161DF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4" creationId="{5A84B220-8331-3746-5554-7F6CD090B1B4}"/>
          </ac:spMkLst>
        </pc:spChg>
        <pc:spChg chg="add mod">
          <ac:chgData name="伊健 杜" userId="e69aded81da48593" providerId="LiveId" clId="{74016A78-FBD0-4938-BCB2-6B1D19001066}" dt="2022-09-22T04:07:18.384" v="2476"/>
          <ac:spMkLst>
            <pc:docMk/>
            <pc:sldMk cId="2810848911" sldId="843"/>
            <ac:spMk id="4" creationId="{C7CA6638-C63C-FF87-DA30-6B56E368CE89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810848911" sldId="843"/>
            <ac:spMk id="5" creationId="{4AEFEE67-F511-6421-5036-041E3D70DDFD}"/>
          </ac:spMkLst>
        </pc:spChg>
        <pc:spChg chg="add mod">
          <ac:chgData name="伊健 杜" userId="e69aded81da48593" providerId="LiveId" clId="{74016A78-FBD0-4938-BCB2-6B1D19001066}" dt="2022-09-22T03:00:08.363" v="1165" actId="14100"/>
          <ac:spMkLst>
            <pc:docMk/>
            <pc:sldMk cId="2810848911" sldId="843"/>
            <ac:spMk id="7" creationId="{F8AF6036-9BE4-2B0A-DA1B-D2C977DFB97B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10" creationId="{5DA86C2B-FC8C-BDF2-F4AF-37DEF72AEEBD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11" creationId="{FEB2969B-5D42-CD47-8365-AA251129E64D}"/>
          </ac:spMkLst>
        </pc:sp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6" creationId="{D64E67C0-D839-46B0-84F6-8BDCA497343B}"/>
          </ac:picMkLst>
        </pc:picChg>
        <pc:picChg chg="add mod">
          <ac:chgData name="伊健 杜" userId="e69aded81da48593" providerId="LiveId" clId="{74016A78-FBD0-4938-BCB2-6B1D19001066}" dt="2022-09-22T03:02:01.599" v="1172" actId="1076"/>
          <ac:picMkLst>
            <pc:docMk/>
            <pc:sldMk cId="2810848911" sldId="843"/>
            <ac:picMk id="8" creationId="{5100E541-E5F4-2A4B-1486-5F5880B6A514}"/>
          </ac:picMkLst>
        </pc:pic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19458" creationId="{41CA944C-F3EA-5676-F72E-2ED7074FF397}"/>
          </ac:picMkLst>
        </pc:pic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19460" creationId="{9B3C7015-C61F-AB4F-0D50-1A0694AEC9A8}"/>
          </ac:picMkLst>
        </pc:picChg>
        <pc:picChg chg="add mod">
          <ac:chgData name="伊健 杜" userId="e69aded81da48593" providerId="LiveId" clId="{74016A78-FBD0-4938-BCB2-6B1D19001066}" dt="2022-09-22T03:00:01.939" v="1162" actId="1076"/>
          <ac:picMkLst>
            <pc:docMk/>
            <pc:sldMk cId="2810848911" sldId="843"/>
            <ac:picMk id="21506" creationId="{4D2D1B6C-8AF9-F053-26C3-749AC76C786F}"/>
          </ac:picMkLst>
        </pc:picChg>
        <pc:picChg chg="add mod">
          <ac:chgData name="伊健 杜" userId="e69aded81da48593" providerId="LiveId" clId="{74016A78-FBD0-4938-BCB2-6B1D19001066}" dt="2022-09-22T03:01:59.272" v="1170" actId="1076"/>
          <ac:picMkLst>
            <pc:docMk/>
            <pc:sldMk cId="2810848911" sldId="843"/>
            <ac:picMk id="21508" creationId="{AEA0F162-CA0B-2633-2AF5-1EF89CAC1193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774760613" sldId="844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774760613" sldId="844"/>
            <ac:spMk id="2" creationId="{2855F51F-3D88-D410-329E-1AFCC42FFFA7}"/>
          </ac:spMkLst>
        </pc:spChg>
        <pc:spChg chg="del">
          <ac:chgData name="伊健 杜" userId="e69aded81da48593" providerId="LiveId" clId="{74016A78-FBD0-4938-BCB2-6B1D19001066}" dt="2022-09-22T02:58:49.635" v="1060" actId="478"/>
          <ac:spMkLst>
            <pc:docMk/>
            <pc:sldMk cId="774760613" sldId="844"/>
            <ac:spMk id="3" creationId="{DCF80DD7-9D45-A47F-85DA-FA36A4464FBD}"/>
          </ac:spMkLst>
        </pc:spChg>
        <pc:picChg chg="add mod">
          <ac:chgData name="伊健 杜" userId="e69aded81da48593" providerId="LiveId" clId="{74016A78-FBD0-4938-BCB2-6B1D19001066}" dt="2022-09-22T02:59:33.303" v="1158"/>
          <ac:picMkLst>
            <pc:docMk/>
            <pc:sldMk cId="774760613" sldId="844"/>
            <ac:picMk id="4" creationId="{E3A97D56-1E92-21C0-F092-4705ED12F179}"/>
          </ac:picMkLst>
        </pc:picChg>
      </pc:sldChg>
      <pc:sldChg chg="modSp add ord">
        <pc:chgData name="伊健 杜" userId="e69aded81da48593" providerId="LiveId" clId="{74016A78-FBD0-4938-BCB2-6B1D19001066}" dt="2022-09-22T04:04:41.587" v="2451"/>
        <pc:sldMkLst>
          <pc:docMk/>
          <pc:sldMk cId="2144394021" sldId="84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44394021" sldId="845"/>
            <ac:spMk id="2" creationId="{2855F51F-3D88-D410-329E-1AFCC42FFFA7}"/>
          </ac:spMkLst>
        </pc:spChg>
      </pc:sldChg>
      <pc:sldChg chg="addSp delSp modSp add mod modAnim">
        <pc:chgData name="伊健 杜" userId="e69aded81da48593" providerId="LiveId" clId="{74016A78-FBD0-4938-BCB2-6B1D19001066}" dt="2022-09-22T04:07:48.912" v="2481"/>
        <pc:sldMkLst>
          <pc:docMk/>
          <pc:sldMk cId="222650951" sldId="846"/>
        </pc:sldMkLst>
        <pc:spChg chg="mod">
          <ac:chgData name="伊健 杜" userId="e69aded81da48593" providerId="LiveId" clId="{74016A78-FBD0-4938-BCB2-6B1D19001066}" dt="2022-09-22T03:02:39.211" v="1191"/>
          <ac:spMkLst>
            <pc:docMk/>
            <pc:sldMk cId="222650951" sldId="846"/>
            <ac:spMk id="2" creationId="{10304424-DB4A-36E7-9E0D-D32A5DD0F26C}"/>
          </ac:spMkLst>
        </pc:spChg>
        <pc:spChg chg="del">
          <ac:chgData name="伊健 杜" userId="e69aded81da48593" providerId="LiveId" clId="{74016A78-FBD0-4938-BCB2-6B1D19001066}" dt="2022-09-22T03:02:44.771" v="1193" actId="478"/>
          <ac:spMkLst>
            <pc:docMk/>
            <pc:sldMk cId="222650951" sldId="846"/>
            <ac:spMk id="3" creationId="{C5CD7F41-B72F-CB14-68E6-1EF7ABA161DF}"/>
          </ac:spMkLst>
        </pc:spChg>
        <pc:spChg chg="add mod">
          <ac:chgData name="伊健 杜" userId="e69aded81da48593" providerId="LiveId" clId="{74016A78-FBD0-4938-BCB2-6B1D19001066}" dt="2022-09-22T04:07:44.757" v="2480" actId="1076"/>
          <ac:spMkLst>
            <pc:docMk/>
            <pc:sldMk cId="222650951" sldId="846"/>
            <ac:spMk id="3" creationId="{EF7CD7CF-FEA5-0F01-A6FE-BA7585F05D2A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22650951" sldId="846"/>
            <ac:spMk id="4" creationId="{4C61F725-5E67-E5B3-A6FC-8EBD0B3845B1}"/>
          </ac:spMkLst>
        </pc:spChg>
        <pc:spChg chg="del">
          <ac:chgData name="伊健 杜" userId="e69aded81da48593" providerId="LiveId" clId="{74016A78-FBD0-4938-BCB2-6B1D19001066}" dt="2022-09-22T03:02:42.972" v="1192" actId="478"/>
          <ac:spMkLst>
            <pc:docMk/>
            <pc:sldMk cId="222650951" sldId="846"/>
            <ac:spMk id="5" creationId="{4AEFEE67-F511-6421-5036-041E3D70DDFD}"/>
          </ac:spMkLst>
        </pc:spChg>
        <pc:spChg chg="del">
          <ac:chgData name="伊健 杜" userId="e69aded81da48593" providerId="LiveId" clId="{74016A78-FBD0-4938-BCB2-6B1D19001066}" dt="2022-09-22T03:02:42.972" v="1192" actId="478"/>
          <ac:spMkLst>
            <pc:docMk/>
            <pc:sldMk cId="222650951" sldId="846"/>
            <ac:spMk id="7" creationId="{F8AF6036-9BE4-2B0A-DA1B-D2C977DFB97B}"/>
          </ac:spMkLst>
        </pc:sp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8" creationId="{5100E541-E5F4-2A4B-1486-5F5880B6A514}"/>
          </ac:picMkLst>
        </pc:pic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21506" creationId="{4D2D1B6C-8AF9-F053-26C3-749AC76C786F}"/>
          </ac:picMkLst>
        </pc:pic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21508" creationId="{AEA0F162-CA0B-2633-2AF5-1EF89CAC1193}"/>
          </ac:picMkLst>
        </pc:picChg>
        <pc:picChg chg="add mod">
          <ac:chgData name="伊健 杜" userId="e69aded81da48593" providerId="LiveId" clId="{74016A78-FBD0-4938-BCB2-6B1D19001066}" dt="2022-09-22T03:04:25.753" v="1195" actId="1076"/>
          <ac:picMkLst>
            <pc:docMk/>
            <pc:sldMk cId="222650951" sldId="846"/>
            <ac:picMk id="24578" creationId="{61492062-43EB-9C67-2641-73ECF1EE851D}"/>
          </ac:picMkLst>
        </pc:picChg>
        <pc:picChg chg="add del">
          <ac:chgData name="伊健 杜" userId="e69aded81da48593" providerId="LiveId" clId="{74016A78-FBD0-4938-BCB2-6B1D19001066}" dt="2022-09-22T03:04:30.922" v="1197" actId="478"/>
          <ac:picMkLst>
            <pc:docMk/>
            <pc:sldMk cId="222650951" sldId="846"/>
            <ac:picMk id="24580" creationId="{AF34228A-E69B-E2BE-0214-3D398293169E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440417032" sldId="847"/>
        </pc:sldMkLst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440417032" sldId="847"/>
            <ac:spMk id="3" creationId="{F8BC982C-CCDC-D2C6-FF6F-75D7027183E5}"/>
          </ac:spMkLst>
        </pc:spChg>
        <pc:spChg chg="del">
          <ac:chgData name="伊健 杜" userId="e69aded81da48593" providerId="LiveId" clId="{74016A78-FBD0-4938-BCB2-6B1D19001066}" dt="2022-09-22T03:05:03.414" v="1282" actId="478"/>
          <ac:spMkLst>
            <pc:docMk/>
            <pc:sldMk cId="440417032" sldId="847"/>
            <ac:spMk id="4" creationId="{4C61F725-5E67-E5B3-A6FC-8EBD0B3845B1}"/>
          </ac:spMkLst>
        </pc:spChg>
        <pc:picChg chg="del">
          <ac:chgData name="伊健 杜" userId="e69aded81da48593" providerId="LiveId" clId="{74016A78-FBD0-4938-BCB2-6B1D19001066}" dt="2022-09-22T03:05:18.167" v="1283" actId="478"/>
          <ac:picMkLst>
            <pc:docMk/>
            <pc:sldMk cId="440417032" sldId="847"/>
            <ac:picMk id="24578" creationId="{61492062-43EB-9C67-2641-73ECF1EE851D}"/>
          </ac:picMkLst>
        </pc:picChg>
        <pc:picChg chg="add mod">
          <ac:chgData name="伊健 杜" userId="e69aded81da48593" providerId="LiveId" clId="{74016A78-FBD0-4938-BCB2-6B1D19001066}" dt="2022-09-22T03:05:52.016" v="1285" actId="1076"/>
          <ac:picMkLst>
            <pc:docMk/>
            <pc:sldMk cId="440417032" sldId="847"/>
            <ac:picMk id="25602" creationId="{29CC1360-F151-31AD-65BD-4D55E719DA55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325330471" sldId="848"/>
        </pc:sldMkLst>
        <pc:spChg chg="mod">
          <ac:chgData name="伊健 杜" userId="e69aded81da48593" providerId="LiveId" clId="{74016A78-FBD0-4938-BCB2-6B1D19001066}" dt="2022-09-22T03:06:44.094" v="1366" actId="1076"/>
          <ac:spMkLst>
            <pc:docMk/>
            <pc:sldMk cId="1325330471" sldId="848"/>
            <ac:spMk id="3" creationId="{F8BC982C-CCDC-D2C6-FF6F-75D7027183E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325330471" sldId="848"/>
            <ac:spMk id="4" creationId="{FA6A5DB1-439B-F6F4-5973-544EA6ABA90F}"/>
          </ac:spMkLst>
        </pc:spChg>
        <pc:picChg chg="del">
          <ac:chgData name="伊健 杜" userId="e69aded81da48593" providerId="LiveId" clId="{74016A78-FBD0-4938-BCB2-6B1D19001066}" dt="2022-09-22T03:06:40.259" v="1364" actId="478"/>
          <ac:picMkLst>
            <pc:docMk/>
            <pc:sldMk cId="1325330471" sldId="848"/>
            <ac:picMk id="25602" creationId="{29CC1360-F151-31AD-65BD-4D55E719DA55}"/>
          </ac:picMkLst>
        </pc:picChg>
        <pc:picChg chg="add mod">
          <ac:chgData name="伊健 杜" userId="e69aded81da48593" providerId="LiveId" clId="{74016A78-FBD0-4938-BCB2-6B1D19001066}" dt="2022-09-22T03:08:14.443" v="1488" actId="1076"/>
          <ac:picMkLst>
            <pc:docMk/>
            <pc:sldMk cId="1325330471" sldId="848"/>
            <ac:picMk id="26626" creationId="{EDE10D63-36B0-74BB-97D4-16D410CD4088}"/>
          </ac:picMkLst>
        </pc:picChg>
        <pc:picChg chg="add mod">
          <ac:chgData name="伊健 杜" userId="e69aded81da48593" providerId="LiveId" clId="{74016A78-FBD0-4938-BCB2-6B1D19001066}" dt="2022-09-22T03:08:24.185" v="1492" actId="1076"/>
          <ac:picMkLst>
            <pc:docMk/>
            <pc:sldMk cId="1325330471" sldId="848"/>
            <ac:picMk id="26628" creationId="{9E18957C-ADA1-1183-1855-170B1CB56BA7}"/>
          </ac:picMkLst>
        </pc:picChg>
      </pc:sldChg>
      <pc:sldChg chg="delSp modSp new mod">
        <pc:chgData name="伊健 杜" userId="e69aded81da48593" providerId="LiveId" clId="{74016A78-FBD0-4938-BCB2-6B1D19001066}" dt="2022-09-22T04:04:41.587" v="2451"/>
        <pc:sldMkLst>
          <pc:docMk/>
          <pc:sldMk cId="2165629558" sldId="849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65629558" sldId="849"/>
            <ac:spMk id="2" creationId="{0B30A44A-A5F1-FDE3-B339-F756C4A4A9A2}"/>
          </ac:spMkLst>
        </pc:spChg>
        <pc:spChg chg="del">
          <ac:chgData name="伊健 杜" userId="e69aded81da48593" providerId="LiveId" clId="{74016A78-FBD0-4938-BCB2-6B1D19001066}" dt="2022-09-22T03:08:34.107" v="1494" actId="478"/>
          <ac:spMkLst>
            <pc:docMk/>
            <pc:sldMk cId="2165629558" sldId="849"/>
            <ac:spMk id="3" creationId="{F10E3542-3CB6-5E8F-209A-2E87B124EED1}"/>
          </ac:spMkLst>
        </pc:sp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1819205437" sldId="850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19205437" sldId="850"/>
            <ac:spMk id="2" creationId="{0B30A44A-A5F1-FDE3-B339-F756C4A4A9A2}"/>
          </ac:spMkLst>
        </pc:spChg>
      </pc:sldChg>
      <pc:sldChg chg="addSp delSp modSp new mod modAnim">
        <pc:chgData name="伊健 杜" userId="e69aded81da48593" providerId="LiveId" clId="{74016A78-FBD0-4938-BCB2-6B1D19001066}" dt="2022-09-22T04:08:28.372" v="2491"/>
        <pc:sldMkLst>
          <pc:docMk/>
          <pc:sldMk cId="1328267190" sldId="85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328267190" sldId="851"/>
            <ac:spMk id="2" creationId="{1086FF35-64C5-25DC-AB05-F25F9050A725}"/>
          </ac:spMkLst>
        </pc:spChg>
        <pc:spChg chg="del">
          <ac:chgData name="伊健 杜" userId="e69aded81da48593" providerId="LiveId" clId="{74016A78-FBD0-4938-BCB2-6B1D19001066}" dt="2022-09-22T03:13:30.341" v="1603" actId="478"/>
          <ac:spMkLst>
            <pc:docMk/>
            <pc:sldMk cId="1328267190" sldId="851"/>
            <ac:spMk id="3" creationId="{5610399E-6F4A-41C1-D819-10A7945018E7}"/>
          </ac:spMkLst>
        </pc:spChg>
        <pc:spChg chg="add mod">
          <ac:chgData name="伊健 杜" userId="e69aded81da48593" providerId="LiveId" clId="{74016A78-FBD0-4938-BCB2-6B1D19001066}" dt="2022-09-22T04:08:27.820" v="2490" actId="1076"/>
          <ac:spMkLst>
            <pc:docMk/>
            <pc:sldMk cId="1328267190" sldId="851"/>
            <ac:spMk id="3" creationId="{B14B0FDA-746A-B254-0D26-964C5452353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328267190" sldId="851"/>
            <ac:spMk id="4" creationId="{9BECD5AD-7726-68D8-FEED-AAB399F379D3}"/>
          </ac:spMkLst>
        </pc:spChg>
        <pc:picChg chg="add del mod">
          <ac:chgData name="伊健 杜" userId="e69aded81da48593" providerId="LiveId" clId="{74016A78-FBD0-4938-BCB2-6B1D19001066}" dt="2022-09-22T03:14:06.740" v="1620" actId="478"/>
          <ac:picMkLst>
            <pc:docMk/>
            <pc:sldMk cId="1328267190" sldId="851"/>
            <ac:picMk id="27650" creationId="{234EC2D8-8F61-A970-DEB4-ADA0F28529CB}"/>
          </ac:picMkLst>
        </pc:picChg>
        <pc:picChg chg="add mod">
          <ac:chgData name="伊健 杜" userId="e69aded81da48593" providerId="LiveId" clId="{74016A78-FBD0-4938-BCB2-6B1D19001066}" dt="2022-09-22T03:14:37.836" v="1625" actId="14100"/>
          <ac:picMkLst>
            <pc:docMk/>
            <pc:sldMk cId="1328267190" sldId="851"/>
            <ac:picMk id="27652" creationId="{56B83739-D1EF-A352-068F-ACA15CE505F4}"/>
          </ac:picMkLst>
        </pc:picChg>
      </pc:sldChg>
      <pc:sldChg chg="addSp modSp add mod">
        <pc:chgData name="伊健 杜" userId="e69aded81da48593" providerId="LiveId" clId="{74016A78-FBD0-4938-BCB2-6B1D19001066}" dt="2022-09-22T04:04:41.587" v="2451"/>
        <pc:sldMkLst>
          <pc:docMk/>
          <pc:sldMk cId="2125041083" sldId="85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25041083" sldId="852"/>
            <ac:spMk id="2" creationId="{1086FF35-64C5-25DC-AB05-F25F9050A72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25041083" sldId="852"/>
            <ac:spMk id="3" creationId="{628499D3-8759-1987-8F5E-BDF8651269B2}"/>
          </ac:spMkLst>
        </pc:spChg>
        <pc:picChg chg="mod">
          <ac:chgData name="伊健 杜" userId="e69aded81da48593" providerId="LiveId" clId="{74016A78-FBD0-4938-BCB2-6B1D19001066}" dt="2022-09-22T03:15:00.042" v="1677" actId="1076"/>
          <ac:picMkLst>
            <pc:docMk/>
            <pc:sldMk cId="2125041083" sldId="852"/>
            <ac:picMk id="27650" creationId="{234EC2D8-8F61-A970-DEB4-ADA0F28529CB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706251066" sldId="853"/>
        </pc:sldMkLst>
        <pc:spChg chg="del">
          <ac:chgData name="伊健 杜" userId="e69aded81da48593" providerId="LiveId" clId="{74016A78-FBD0-4938-BCB2-6B1D19001066}" dt="2022-09-22T03:16:26.679" v="1765" actId="478"/>
          <ac:spMkLst>
            <pc:docMk/>
            <pc:sldMk cId="706251066" sldId="853"/>
            <ac:spMk id="2" creationId="{FDF57FBF-B4D8-30DF-9E1D-247032EB7F28}"/>
          </ac:spMkLst>
        </pc:spChg>
        <pc:spChg chg="del">
          <ac:chgData name="伊健 杜" userId="e69aded81da48593" providerId="LiveId" clId="{74016A78-FBD0-4938-BCB2-6B1D19001066}" dt="2022-09-22T03:16:26.679" v="1765" actId="478"/>
          <ac:spMkLst>
            <pc:docMk/>
            <pc:sldMk cId="706251066" sldId="853"/>
            <ac:spMk id="3" creationId="{3FB0FB9F-835F-9241-ED1C-317459C5619B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706251066" sldId="853"/>
            <ac:spMk id="4" creationId="{4C82F553-2E98-C00C-C527-53079C868496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706251066" sldId="853"/>
            <ac:spMk id="5" creationId="{2BF72996-635E-07A9-9FB7-04943EC8E5E3}"/>
          </ac:spMkLst>
        </pc:spChg>
        <pc:picChg chg="add mod">
          <ac:chgData name="伊健 杜" userId="e69aded81da48593" providerId="LiveId" clId="{74016A78-FBD0-4938-BCB2-6B1D19001066}" dt="2022-09-22T03:16:30.426" v="1768" actId="1076"/>
          <ac:picMkLst>
            <pc:docMk/>
            <pc:sldMk cId="706251066" sldId="853"/>
            <ac:picMk id="29698" creationId="{1200A83B-AF39-6A24-293A-8A53F9A0A120}"/>
          </ac:picMkLst>
        </pc:picChg>
      </pc:sldChg>
      <pc:sldChg chg="delSp modSp new mod">
        <pc:chgData name="伊健 杜" userId="e69aded81da48593" providerId="LiveId" clId="{74016A78-FBD0-4938-BCB2-6B1D19001066}" dt="2022-09-22T04:04:41.587" v="2451"/>
        <pc:sldMkLst>
          <pc:docMk/>
          <pc:sldMk cId="2629150603" sldId="854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629150603" sldId="854"/>
            <ac:spMk id="2" creationId="{312390B1-AA3A-0B7D-0E93-7FB11168DD8E}"/>
          </ac:spMkLst>
        </pc:spChg>
        <pc:spChg chg="del">
          <ac:chgData name="伊健 杜" userId="e69aded81da48593" providerId="LiveId" clId="{74016A78-FBD0-4938-BCB2-6B1D19001066}" dt="2022-09-22T03:17:15.511" v="1813" actId="478"/>
          <ac:spMkLst>
            <pc:docMk/>
            <pc:sldMk cId="2629150603" sldId="854"/>
            <ac:spMk id="3" creationId="{718424E1-FF48-97C9-5D5E-7F625F458D1F}"/>
          </ac:spMkLst>
        </pc:sp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1764065772" sldId="855"/>
        </pc:sldMkLst>
        <pc:spChg chg="del">
          <ac:chgData name="伊健 杜" userId="e69aded81da48593" providerId="LiveId" clId="{74016A78-FBD0-4938-BCB2-6B1D19001066}" dt="2022-09-22T03:17:35.153" v="1856" actId="478"/>
          <ac:spMkLst>
            <pc:docMk/>
            <pc:sldMk cId="1764065772" sldId="855"/>
            <ac:spMk id="2" creationId="{582AE4FB-C911-2DA9-A532-0F2145D93BE6}"/>
          </ac:spMkLst>
        </pc:spChg>
        <pc:spChg chg="del">
          <ac:chgData name="伊健 杜" userId="e69aded81da48593" providerId="LiveId" clId="{74016A78-FBD0-4938-BCB2-6B1D19001066}" dt="2022-09-22T03:17:35.153" v="1856" actId="478"/>
          <ac:spMkLst>
            <pc:docMk/>
            <pc:sldMk cId="1764065772" sldId="855"/>
            <ac:spMk id="3" creationId="{46CAB5E9-BC95-36C6-850F-7C93C61CD72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764065772" sldId="855"/>
            <ac:spMk id="4" creationId="{93D0A689-8664-969F-E631-D673038C8ED0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764065772" sldId="855"/>
            <ac:spMk id="5" creationId="{2AF4A488-A79C-EF4E-C50B-3399B0937539}"/>
          </ac:spMkLst>
        </pc:spChg>
        <pc:spChg chg="add mod">
          <ac:chgData name="伊健 杜" userId="e69aded81da48593" providerId="LiveId" clId="{74016A78-FBD0-4938-BCB2-6B1D19001066}" dt="2022-09-22T03:20:29.761" v="1947" actId="1076"/>
          <ac:spMkLst>
            <pc:docMk/>
            <pc:sldMk cId="1764065772" sldId="855"/>
            <ac:spMk id="6" creationId="{A271730F-7DD5-4F42-5C54-390F7C10D13B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7" creationId="{4165ECC2-A9CD-8EE7-8EF7-D95603EC7367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8" creationId="{67DC09F9-9B75-F9E1-1E1F-96BE39CAEA40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9" creationId="{CCC32994-AB87-C3D3-D70F-1D46F981B235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10" creationId="{7758DF8F-2677-DAB1-9DF7-45DB53C12608}"/>
          </ac:spMkLst>
        </pc:spChg>
        <pc:picChg chg="add mod">
          <ac:chgData name="伊健 杜" userId="e69aded81da48593" providerId="LiveId" clId="{74016A78-FBD0-4938-BCB2-6B1D19001066}" dt="2022-09-22T03:19:37.747" v="1932" actId="1076"/>
          <ac:picMkLst>
            <pc:docMk/>
            <pc:sldMk cId="1764065772" sldId="855"/>
            <ac:picMk id="30722" creationId="{8F3FF9EE-35C4-3DDE-7147-23F5CBABD9B2}"/>
          </ac:picMkLst>
        </pc:picChg>
      </pc:sldChg>
      <pc:sldChg chg="addSp delSp modSp new mod modAnim">
        <pc:chgData name="伊健 杜" userId="e69aded81da48593" providerId="LiveId" clId="{74016A78-FBD0-4938-BCB2-6B1D19001066}" dt="2022-09-22T04:09:11.716" v="2497"/>
        <pc:sldMkLst>
          <pc:docMk/>
          <pc:sldMk cId="676313653" sldId="856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2" creationId="{444564D0-06F9-883A-B45E-7E0405F8216D}"/>
          </ac:spMkLst>
        </pc:spChg>
        <pc:spChg chg="del">
          <ac:chgData name="伊健 杜" userId="e69aded81da48593" providerId="LiveId" clId="{74016A78-FBD0-4938-BCB2-6B1D19001066}" dt="2022-09-22T03:21:59.237" v="1970" actId="478"/>
          <ac:spMkLst>
            <pc:docMk/>
            <pc:sldMk cId="676313653" sldId="856"/>
            <ac:spMk id="3" creationId="{750A92AF-3091-CDC5-60EA-81965276B26E}"/>
          </ac:spMkLst>
        </pc:spChg>
        <pc:spChg chg="add mod">
          <ac:chgData name="伊健 杜" userId="e69aded81da48593" providerId="LiveId" clId="{74016A78-FBD0-4938-BCB2-6B1D19001066}" dt="2022-09-22T04:09:06.895" v="2496" actId="1076"/>
          <ac:spMkLst>
            <pc:docMk/>
            <pc:sldMk cId="676313653" sldId="856"/>
            <ac:spMk id="3" creationId="{82A09A67-48AA-E182-D24E-7E0A9671B0A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5" creationId="{BF3D7146-865C-AC13-ECB2-32CAF2CF40F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8" creationId="{2A3E3233-B284-1980-D2F8-1700459E8D59}"/>
          </ac:spMkLst>
        </pc:spChg>
        <pc:picChg chg="add mod">
          <ac:chgData name="伊健 杜" userId="e69aded81da48593" providerId="LiveId" clId="{74016A78-FBD0-4938-BCB2-6B1D19001066}" dt="2022-09-22T03:21:55.755" v="1969"/>
          <ac:picMkLst>
            <pc:docMk/>
            <pc:sldMk cId="676313653" sldId="856"/>
            <ac:picMk id="4" creationId="{E0C9A67A-1AD8-60C3-101C-565D946B7C24}"/>
          </ac:picMkLst>
        </pc:picChg>
        <pc:picChg chg="add mod">
          <ac:chgData name="伊健 杜" userId="e69aded81da48593" providerId="LiveId" clId="{74016A78-FBD0-4938-BCB2-6B1D19001066}" dt="2022-09-22T03:22:42.931" v="1974" actId="1076"/>
          <ac:picMkLst>
            <pc:docMk/>
            <pc:sldMk cId="676313653" sldId="856"/>
            <ac:picMk id="6" creationId="{CBDA5B75-E7B3-CDDD-DB4D-2CA7207DAD59}"/>
          </ac:picMkLst>
        </pc:picChg>
        <pc:picChg chg="add mod">
          <ac:chgData name="伊健 杜" userId="e69aded81da48593" providerId="LiveId" clId="{74016A78-FBD0-4938-BCB2-6B1D19001066}" dt="2022-09-22T03:24:34.382" v="2141" actId="1076"/>
          <ac:picMkLst>
            <pc:docMk/>
            <pc:sldMk cId="676313653" sldId="856"/>
            <ac:picMk id="7" creationId="{9D965A90-7431-CFE9-35D4-B002542CC565}"/>
          </ac:picMkLst>
        </pc:picChg>
      </pc:sldChg>
      <pc:sldChg chg="delSp modSp add mod">
        <pc:chgData name="伊健 杜" userId="e69aded81da48593" providerId="LiveId" clId="{74016A78-FBD0-4938-BCB2-6B1D19001066}" dt="2022-09-22T04:04:41.587" v="2451"/>
        <pc:sldMkLst>
          <pc:docMk/>
          <pc:sldMk cId="2725107967" sldId="857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725107967" sldId="857"/>
            <ac:spMk id="2" creationId="{444564D0-06F9-883A-B45E-7E0405F8216D}"/>
          </ac:spMkLst>
        </pc:spChg>
        <pc:spChg chg="del">
          <ac:chgData name="伊健 杜" userId="e69aded81da48593" providerId="LiveId" clId="{74016A78-FBD0-4938-BCB2-6B1D19001066}" dt="2022-09-22T03:23:30.514" v="2034" actId="478"/>
          <ac:spMkLst>
            <pc:docMk/>
            <pc:sldMk cId="2725107967" sldId="857"/>
            <ac:spMk id="5" creationId="{BF3D7146-865C-AC13-ECB2-32CAF2CF40F2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2725107967" sldId="857"/>
            <ac:spMk id="8" creationId="{2A3E3233-B284-1980-D2F8-1700459E8D59}"/>
          </ac:spMkLst>
        </pc:spChg>
        <pc:picChg chg="del">
          <ac:chgData name="伊健 杜" userId="e69aded81da48593" providerId="LiveId" clId="{74016A78-FBD0-4938-BCB2-6B1D19001066}" dt="2022-09-22T03:23:25.339" v="2031" actId="478"/>
          <ac:picMkLst>
            <pc:docMk/>
            <pc:sldMk cId="2725107967" sldId="857"/>
            <ac:picMk id="4" creationId="{E0C9A67A-1AD8-60C3-101C-565D946B7C24}"/>
          </ac:picMkLst>
        </pc:picChg>
        <pc:picChg chg="del">
          <ac:chgData name="伊健 杜" userId="e69aded81da48593" providerId="LiveId" clId="{74016A78-FBD0-4938-BCB2-6B1D19001066}" dt="2022-09-22T03:23:28.616" v="2032" actId="478"/>
          <ac:picMkLst>
            <pc:docMk/>
            <pc:sldMk cId="2725107967" sldId="857"/>
            <ac:picMk id="6" creationId="{CBDA5B75-E7B3-CDDD-DB4D-2CA7207DAD59}"/>
          </ac:picMkLst>
        </pc:picChg>
        <pc:picChg chg="del">
          <ac:chgData name="伊健 杜" userId="e69aded81da48593" providerId="LiveId" clId="{74016A78-FBD0-4938-BCB2-6B1D19001066}" dt="2022-09-22T03:23:29.381" v="2033" actId="478"/>
          <ac:picMkLst>
            <pc:docMk/>
            <pc:sldMk cId="2725107967" sldId="857"/>
            <ac:picMk id="7" creationId="{9D965A90-7431-CFE9-35D4-B002542CC565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2735137217" sldId="858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735137217" sldId="858"/>
            <ac:spMk id="2" creationId="{444564D0-06F9-883A-B45E-7E0405F8216D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2735137217" sldId="858"/>
            <ac:spMk id="8" creationId="{2A3E3233-B284-1980-D2F8-1700459E8D59}"/>
          </ac:spMkLst>
        </pc:sp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3565953903" sldId="859"/>
        </pc:sldMkLst>
        <pc:spChg chg="mod">
          <ac:chgData name="伊健 杜" userId="e69aded81da48593" providerId="LiveId" clId="{74016A78-FBD0-4938-BCB2-6B1D19001066}" dt="2022-09-22T03:25:04.085" v="2150"/>
          <ac:spMkLst>
            <pc:docMk/>
            <pc:sldMk cId="3565953903" sldId="859"/>
            <ac:spMk id="2" creationId="{404B38F1-7756-8AF2-F597-D8A5DCD6530D}"/>
          </ac:spMkLst>
        </pc:spChg>
        <pc:spChg chg="del">
          <ac:chgData name="伊健 杜" userId="e69aded81da48593" providerId="LiveId" clId="{74016A78-FBD0-4938-BCB2-6B1D19001066}" dt="2022-09-22T03:25:11.977" v="2151" actId="478"/>
          <ac:spMkLst>
            <pc:docMk/>
            <pc:sldMk cId="3565953903" sldId="859"/>
            <ac:spMk id="3" creationId="{E95A9E99-90CA-3F17-2B5F-5A9F339D28D2}"/>
          </ac:spMkLst>
        </pc:spChg>
        <pc:spChg chg="add del mod">
          <ac:chgData name="伊健 杜" userId="e69aded81da48593" providerId="LiveId" clId="{74016A78-FBD0-4938-BCB2-6B1D19001066}" dt="2022-09-22T03:26:14.072" v="2202" actId="478"/>
          <ac:spMkLst>
            <pc:docMk/>
            <pc:sldMk cId="3565953903" sldId="859"/>
            <ac:spMk id="5" creationId="{D047F5D0-69F5-2723-0651-9E65C283059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3565953903" sldId="859"/>
            <ac:spMk id="8" creationId="{794CA507-1B4F-FC30-27B3-D225AF5AA521}"/>
          </ac:spMkLst>
        </pc:spChg>
        <pc:picChg chg="add del mod">
          <ac:chgData name="伊健 杜" userId="e69aded81da48593" providerId="LiveId" clId="{74016A78-FBD0-4938-BCB2-6B1D19001066}" dt="2022-09-22T03:26:14.072" v="2202" actId="478"/>
          <ac:picMkLst>
            <pc:docMk/>
            <pc:sldMk cId="3565953903" sldId="859"/>
            <ac:picMk id="4" creationId="{77970743-7DB0-0E10-A595-70147100359D}"/>
          </ac:picMkLst>
        </pc:picChg>
        <pc:picChg chg="add del mod">
          <ac:chgData name="伊健 杜" userId="e69aded81da48593" providerId="LiveId" clId="{74016A78-FBD0-4938-BCB2-6B1D19001066}" dt="2022-09-22T03:26:14.072" v="2202" actId="478"/>
          <ac:picMkLst>
            <pc:docMk/>
            <pc:sldMk cId="3565953903" sldId="859"/>
            <ac:picMk id="6" creationId="{23B46519-E029-E8F3-EC1A-4CA1E0C91EFC}"/>
          </ac:picMkLst>
        </pc:picChg>
        <pc:picChg chg="add del mod">
          <ac:chgData name="伊健 杜" userId="e69aded81da48593" providerId="LiveId" clId="{74016A78-FBD0-4938-BCB2-6B1D19001066}" dt="2022-09-22T03:26:15.849" v="2203" actId="478"/>
          <ac:picMkLst>
            <pc:docMk/>
            <pc:sldMk cId="3565953903" sldId="859"/>
            <ac:picMk id="7" creationId="{7E966160-5499-58B9-AF8F-2EA411DC884A}"/>
          </ac:picMkLst>
        </pc:picChg>
        <pc:picChg chg="add mod">
          <ac:chgData name="伊健 杜" userId="e69aded81da48593" providerId="LiveId" clId="{74016A78-FBD0-4938-BCB2-6B1D19001066}" dt="2022-09-22T03:27:01.262" v="2272" actId="1076"/>
          <ac:picMkLst>
            <pc:docMk/>
            <pc:sldMk cId="3565953903" sldId="859"/>
            <ac:picMk id="32770" creationId="{1840C139-7DE7-C802-EE31-D84FF6607DBB}"/>
          </ac:picMkLst>
        </pc:picChg>
      </pc:sldChg>
      <pc:sldChg chg="addSp modSp add mod ord modAnim">
        <pc:chgData name="伊健 杜" userId="e69aded81da48593" providerId="LiveId" clId="{74016A78-FBD0-4938-BCB2-6B1D19001066}" dt="2022-09-22T04:09:39.877" v="2504"/>
        <pc:sldMkLst>
          <pc:docMk/>
          <pc:sldMk cId="1193687405" sldId="860"/>
        </pc:sldMkLst>
        <pc:spChg chg="mod">
          <ac:chgData name="伊健 杜" userId="e69aded81da48593" providerId="LiveId" clId="{74016A78-FBD0-4938-BCB2-6B1D19001066}" dt="2022-09-22T03:27:09.538" v="2276" actId="1076"/>
          <ac:spMkLst>
            <pc:docMk/>
            <pc:sldMk cId="1193687405" sldId="860"/>
            <ac:spMk id="2" creationId="{404B38F1-7756-8AF2-F597-D8A5DCD6530D}"/>
          </ac:spMkLst>
        </pc:spChg>
        <pc:spChg chg="add mod">
          <ac:chgData name="伊健 杜" userId="e69aded81da48593" providerId="LiveId" clId="{74016A78-FBD0-4938-BCB2-6B1D19001066}" dt="2022-09-22T04:09:31.497" v="2503" actId="20577"/>
          <ac:spMkLst>
            <pc:docMk/>
            <pc:sldMk cId="1193687405" sldId="860"/>
            <ac:spMk id="3" creationId="{8A851219-8B32-B81A-11E2-9F0E8968FBC0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193687405" sldId="860"/>
            <ac:spMk id="5" creationId="{D047F5D0-69F5-2723-0651-9E65C2830595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193687405" sldId="860"/>
            <ac:spMk id="8" creationId="{794CA507-1B4F-FC30-27B3-D225AF5AA521}"/>
          </ac:spMkLst>
        </pc:spChg>
      </pc:sldChg>
      <pc:sldChg chg="addSp delSp modSp new mod">
        <pc:chgData name="伊健 杜" userId="e69aded81da48593" providerId="LiveId" clId="{74016A78-FBD0-4938-BCB2-6B1D19001066}" dt="2022-09-22T04:10:05.445" v="2512" actId="1076"/>
        <pc:sldMkLst>
          <pc:docMk/>
          <pc:sldMk cId="4098327070" sldId="86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4098327070" sldId="861"/>
            <ac:spMk id="2" creationId="{CEAF80F1-3614-FB41-3EF4-F2B825DCB22F}"/>
          </ac:spMkLst>
        </pc:spChg>
        <pc:spChg chg="add del">
          <ac:chgData name="伊健 杜" userId="e69aded81da48593" providerId="LiveId" clId="{74016A78-FBD0-4938-BCB2-6B1D19001066}" dt="2022-09-22T04:09:48.242" v="2506"/>
          <ac:spMkLst>
            <pc:docMk/>
            <pc:sldMk cId="4098327070" sldId="861"/>
            <ac:spMk id="3" creationId="{4243912B-E2A7-6844-E45E-4C44B0DFE36B}"/>
          </ac:spMkLst>
        </pc:spChg>
        <pc:spChg chg="del">
          <ac:chgData name="伊健 杜" userId="e69aded81da48593" providerId="LiveId" clId="{74016A78-FBD0-4938-BCB2-6B1D19001066}" dt="2022-09-22T03:27:44.372" v="2291" actId="478"/>
          <ac:spMkLst>
            <pc:docMk/>
            <pc:sldMk cId="4098327070" sldId="861"/>
            <ac:spMk id="3" creationId="{674447E8-050E-EBB0-8279-DFB0968FC2ED}"/>
          </ac:spMkLst>
        </pc:spChg>
        <pc:spChg chg="add mod">
          <ac:chgData name="伊健 杜" userId="e69aded81da48593" providerId="LiveId" clId="{74016A78-FBD0-4938-BCB2-6B1D19001066}" dt="2022-09-22T04:10:05.445" v="2512" actId="1076"/>
          <ac:spMkLst>
            <pc:docMk/>
            <pc:sldMk cId="4098327070" sldId="861"/>
            <ac:spMk id="4" creationId="{262C7B52-7560-8F54-1C3D-75A0C6990255}"/>
          </ac:spMkLst>
        </pc:spChg>
        <pc:spChg chg="add del mod">
          <ac:chgData name="伊健 杜" userId="e69aded81da48593" providerId="LiveId" clId="{74016A78-FBD0-4938-BCB2-6B1D19001066}" dt="2022-09-22T03:27:55.038" v="2293" actId="478"/>
          <ac:spMkLst>
            <pc:docMk/>
            <pc:sldMk cId="4098327070" sldId="861"/>
            <ac:spMk id="4" creationId="{EB3701D7-2CD0-274F-BB39-723E3FFCE367}"/>
          </ac:spMkLst>
        </pc:spChg>
        <pc:spChg chg="add mod">
          <ac:chgData name="伊健 杜" userId="e69aded81da48593" providerId="LiveId" clId="{74016A78-FBD0-4938-BCB2-6B1D19001066}" dt="2022-09-22T03:28:39.160" v="2350" actId="1076"/>
          <ac:spMkLst>
            <pc:docMk/>
            <pc:sldMk cId="4098327070" sldId="861"/>
            <ac:spMk id="7" creationId="{DFD33608-254D-ADA2-BA54-0A13A01CAE91}"/>
          </ac:spMkLst>
        </pc:spChg>
        <pc:spChg chg="add mod">
          <ac:chgData name="伊健 杜" userId="e69aded81da48593" providerId="LiveId" clId="{74016A78-FBD0-4938-BCB2-6B1D19001066}" dt="2022-09-22T04:09:57.963" v="2508" actId="1076"/>
          <ac:spMkLst>
            <pc:docMk/>
            <pc:sldMk cId="4098327070" sldId="861"/>
            <ac:spMk id="10" creationId="{8B4F02B0-E038-D3D7-23D5-0E9DD8208871}"/>
          </ac:spMkLst>
        </pc:spChg>
        <pc:picChg chg="add del mod">
          <ac:chgData name="伊健 杜" userId="e69aded81da48593" providerId="LiveId" clId="{74016A78-FBD0-4938-BCB2-6B1D19001066}" dt="2022-09-22T03:27:55.038" v="2293" actId="478"/>
          <ac:picMkLst>
            <pc:docMk/>
            <pc:sldMk cId="4098327070" sldId="861"/>
            <ac:picMk id="5" creationId="{85FDCFA6-8E8A-8F91-A639-5797DF5A0361}"/>
          </ac:picMkLst>
        </pc:picChg>
        <pc:picChg chg="add del mod">
          <ac:chgData name="伊健 杜" userId="e69aded81da48593" providerId="LiveId" clId="{74016A78-FBD0-4938-BCB2-6B1D19001066}" dt="2022-09-22T03:28:03.234" v="2295" actId="478"/>
          <ac:picMkLst>
            <pc:docMk/>
            <pc:sldMk cId="4098327070" sldId="861"/>
            <ac:picMk id="6" creationId="{F11D8C73-29E7-DE53-A249-5FDEAF3DDDBC}"/>
          </ac:picMkLst>
        </pc:picChg>
        <pc:picChg chg="add mod">
          <ac:chgData name="伊健 杜" userId="e69aded81da48593" providerId="LiveId" clId="{74016A78-FBD0-4938-BCB2-6B1D19001066}" dt="2022-09-22T03:28:13.044" v="2306" actId="1076"/>
          <ac:picMkLst>
            <pc:docMk/>
            <pc:sldMk cId="4098327070" sldId="861"/>
            <ac:picMk id="8" creationId="{15F267FE-339A-0625-B337-C2819C83B778}"/>
          </ac:picMkLst>
        </pc:picChg>
        <pc:picChg chg="add mod">
          <ac:chgData name="伊健 杜" userId="e69aded81da48593" providerId="LiveId" clId="{74016A78-FBD0-4938-BCB2-6B1D19001066}" dt="2022-09-22T03:28:37.049" v="2349" actId="14100"/>
          <ac:picMkLst>
            <pc:docMk/>
            <pc:sldMk cId="4098327070" sldId="861"/>
            <ac:picMk id="9" creationId="{88187D63-10B8-C4F4-8E2A-90B7F66BF63F}"/>
          </ac:picMkLst>
        </pc:picChg>
      </pc:sldChg>
      <pc:sldChg chg="new del">
        <pc:chgData name="伊健 杜" userId="e69aded81da48593" providerId="LiveId" clId="{74016A78-FBD0-4938-BCB2-6B1D19001066}" dt="2022-09-22T03:28:50.619" v="2354" actId="47"/>
        <pc:sldMkLst>
          <pc:docMk/>
          <pc:sldMk cId="3793226223" sldId="862"/>
        </pc:sldMkLst>
      </pc:sldChg>
      <pc:sldChg chg="addSp delSp modSp add modAnim">
        <pc:chgData name="伊健 杜" userId="e69aded81da48593" providerId="LiveId" clId="{74016A78-FBD0-4938-BCB2-6B1D19001066}" dt="2022-09-22T04:04:41.587" v="2451"/>
        <pc:sldMkLst>
          <pc:docMk/>
          <pc:sldMk cId="3074005033" sldId="86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074005033" sldId="863"/>
            <ac:spMk id="2" creationId="{CEAF80F1-3614-FB41-3EF4-F2B825DCB22F}"/>
          </ac:spMkLst>
        </pc:spChg>
        <pc:spChg chg="del">
          <ac:chgData name="伊健 杜" userId="e69aded81da48593" providerId="LiveId" clId="{74016A78-FBD0-4938-BCB2-6B1D19001066}" dt="2022-09-22T03:35:26.799" v="2355" actId="478"/>
          <ac:spMkLst>
            <pc:docMk/>
            <pc:sldMk cId="3074005033" sldId="863"/>
            <ac:spMk id="7" creationId="{DFD33608-254D-ADA2-BA54-0A13A01CAE91}"/>
          </ac:spMkLst>
        </pc:spChg>
        <pc:spChg chg="del">
          <ac:chgData name="伊健 杜" userId="e69aded81da48593" providerId="LiveId" clId="{74016A78-FBD0-4938-BCB2-6B1D19001066}" dt="2022-09-22T03:35:26.799" v="2355" actId="478"/>
          <ac:spMkLst>
            <pc:docMk/>
            <pc:sldMk cId="3074005033" sldId="863"/>
            <ac:spMk id="10" creationId="{8B4F02B0-E038-D3D7-23D5-0E9DD8208871}"/>
          </ac:spMkLst>
        </pc:spChg>
        <pc:picChg chg="del">
          <ac:chgData name="伊健 杜" userId="e69aded81da48593" providerId="LiveId" clId="{74016A78-FBD0-4938-BCB2-6B1D19001066}" dt="2022-09-22T03:35:26.799" v="2355" actId="478"/>
          <ac:picMkLst>
            <pc:docMk/>
            <pc:sldMk cId="3074005033" sldId="863"/>
            <ac:picMk id="8" creationId="{15F267FE-339A-0625-B337-C2819C83B778}"/>
          </ac:picMkLst>
        </pc:picChg>
        <pc:picChg chg="del">
          <ac:chgData name="伊健 杜" userId="e69aded81da48593" providerId="LiveId" clId="{74016A78-FBD0-4938-BCB2-6B1D19001066}" dt="2022-09-22T03:35:26.799" v="2355" actId="478"/>
          <ac:picMkLst>
            <pc:docMk/>
            <pc:sldMk cId="3074005033" sldId="863"/>
            <ac:picMk id="9" creationId="{88187D63-10B8-C4F4-8E2A-90B7F66BF63F}"/>
          </ac:picMkLst>
        </pc:picChg>
        <pc:picChg chg="add mod">
          <ac:chgData name="伊健 杜" userId="e69aded81da48593" providerId="LiveId" clId="{74016A78-FBD0-4938-BCB2-6B1D19001066}" dt="2022-09-22T03:48:39.064" v="2368" actId="1076"/>
          <ac:picMkLst>
            <pc:docMk/>
            <pc:sldMk cId="3074005033" sldId="863"/>
            <ac:picMk id="36866" creationId="{D636C600-E71B-5111-7C29-9B17F6D51FE6}"/>
          </ac:picMkLst>
        </pc:picChg>
        <pc:picChg chg="add del mod">
          <ac:chgData name="伊健 杜" userId="e69aded81da48593" providerId="LiveId" clId="{74016A78-FBD0-4938-BCB2-6B1D19001066}" dt="2022-09-22T03:36:29.592" v="2365" actId="478"/>
          <ac:picMkLst>
            <pc:docMk/>
            <pc:sldMk cId="3074005033" sldId="863"/>
            <ac:picMk id="36868" creationId="{B86CFF47-4F1B-62CB-299F-C147BB545D64}"/>
          </ac:picMkLst>
        </pc:picChg>
        <pc:picChg chg="add mod">
          <ac:chgData name="伊健 杜" userId="e69aded81da48593" providerId="LiveId" clId="{74016A78-FBD0-4938-BCB2-6B1D19001066}" dt="2022-09-22T03:48:52.374" v="2372" actId="14100"/>
          <ac:picMkLst>
            <pc:docMk/>
            <pc:sldMk cId="3074005033" sldId="863"/>
            <ac:picMk id="36870" creationId="{78B0D4A7-E751-B7CC-E318-CD9AB0C0EDCA}"/>
          </ac:picMkLst>
        </pc:picChg>
      </pc:sldChg>
      <pc:sldChg chg="delSp modSp new mod">
        <pc:chgData name="伊健 杜" userId="e69aded81da48593" providerId="LiveId" clId="{74016A78-FBD0-4938-BCB2-6B1D19001066}" dt="2022-09-22T03:49:06.647" v="2376" actId="1076"/>
        <pc:sldMkLst>
          <pc:docMk/>
          <pc:sldMk cId="1663287421" sldId="864"/>
        </pc:sldMkLst>
        <pc:spChg chg="mod">
          <ac:chgData name="伊健 杜" userId="e69aded81da48593" providerId="LiveId" clId="{74016A78-FBD0-4938-BCB2-6B1D19001066}" dt="2022-09-22T03:49:06.647" v="2376" actId="1076"/>
          <ac:spMkLst>
            <pc:docMk/>
            <pc:sldMk cId="1663287421" sldId="864"/>
            <ac:spMk id="2" creationId="{8CF734C5-2CFA-D5E3-8EF6-B794A69AE6CA}"/>
          </ac:spMkLst>
        </pc:spChg>
        <pc:spChg chg="del">
          <ac:chgData name="伊健 杜" userId="e69aded81da48593" providerId="LiveId" clId="{74016A78-FBD0-4938-BCB2-6B1D19001066}" dt="2022-09-22T03:49:02.877" v="2375" actId="478"/>
          <ac:spMkLst>
            <pc:docMk/>
            <pc:sldMk cId="1663287421" sldId="864"/>
            <ac:spMk id="3" creationId="{51619AF4-0062-2686-C8D9-E07B4FE93021}"/>
          </ac:spMkLst>
        </pc:sp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829198306" sldId="86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29198306" sldId="865"/>
            <ac:spMk id="2" creationId="{CEAF80F1-3614-FB41-3EF4-F2B825DCB22F}"/>
          </ac:spMkLst>
        </pc:spChg>
        <pc:spChg chg="add mod">
          <ac:chgData name="伊健 杜" userId="e69aded81da48593" providerId="LiveId" clId="{74016A78-FBD0-4938-BCB2-6B1D19001066}" dt="2022-09-22T03:51:17.942" v="2442" actId="207"/>
          <ac:spMkLst>
            <pc:docMk/>
            <pc:sldMk cId="1829198306" sldId="865"/>
            <ac:spMk id="3" creationId="{7267DCA9-2F00-27C0-E310-AEE76C3B6E19}"/>
          </ac:spMkLst>
        </pc:spChg>
        <pc:spChg chg="add mod">
          <ac:chgData name="伊健 杜" userId="e69aded81da48593" providerId="LiveId" clId="{74016A78-FBD0-4938-BCB2-6B1D19001066}" dt="2022-09-22T03:51:28.095" v="2443" actId="207"/>
          <ac:spMkLst>
            <pc:docMk/>
            <pc:sldMk cId="1829198306" sldId="865"/>
            <ac:spMk id="4" creationId="{20A37055-E963-2E12-0DE7-4E85241FB16E}"/>
          </ac:spMkLst>
        </pc:spChg>
        <pc:spChg chg="add mod">
          <ac:chgData name="伊健 杜" userId="e69aded81da48593" providerId="LiveId" clId="{74016A78-FBD0-4938-BCB2-6B1D19001066}" dt="2022-09-22T03:51:32.820" v="2444" actId="207"/>
          <ac:spMkLst>
            <pc:docMk/>
            <pc:sldMk cId="1829198306" sldId="865"/>
            <ac:spMk id="5" creationId="{5EE85E56-4B06-61C7-443E-2D79BDC850F0}"/>
          </ac:spMkLst>
        </pc:spChg>
        <pc:spChg chg="add mod">
          <ac:chgData name="伊健 杜" userId="e69aded81da48593" providerId="LiveId" clId="{74016A78-FBD0-4938-BCB2-6B1D19001066}" dt="2022-09-22T03:51:06.723" v="2441" actId="20577"/>
          <ac:spMkLst>
            <pc:docMk/>
            <pc:sldMk cId="1829198306" sldId="865"/>
            <ac:spMk id="6" creationId="{0887B801-9851-DBA4-FE99-9AA415360A07}"/>
          </ac:spMkLst>
        </pc:spChg>
        <pc:spChg chg="del">
          <ac:chgData name="伊健 杜" userId="e69aded81da48593" providerId="LiveId" clId="{74016A78-FBD0-4938-BCB2-6B1D19001066}" dt="2022-09-22T03:49:55.903" v="2394" actId="478"/>
          <ac:spMkLst>
            <pc:docMk/>
            <pc:sldMk cId="1829198306" sldId="865"/>
            <ac:spMk id="7" creationId="{DFD33608-254D-ADA2-BA54-0A13A01CAE91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829198306" sldId="865"/>
            <ac:spMk id="10" creationId="{8B4F02B0-E038-D3D7-23D5-0E9DD8208871}"/>
          </ac:spMkLst>
        </pc:spChg>
        <pc:spChg chg="add del mod">
          <ac:chgData name="伊健 杜" userId="e69aded81da48593" providerId="LiveId" clId="{74016A78-FBD0-4938-BCB2-6B1D19001066}" dt="2022-09-22T04:03:17.908" v="2448"/>
          <ac:spMkLst>
            <pc:docMk/>
            <pc:sldMk cId="1829198306" sldId="865"/>
            <ac:spMk id="11" creationId="{08C3BC51-0D1D-06FE-AF15-7293CB078FC2}"/>
          </ac:spMkLst>
        </pc:spChg>
        <pc:picChg chg="del">
          <ac:chgData name="伊健 杜" userId="e69aded81da48593" providerId="LiveId" clId="{74016A78-FBD0-4938-BCB2-6B1D19001066}" dt="2022-09-22T03:49:55.903" v="2394" actId="478"/>
          <ac:picMkLst>
            <pc:docMk/>
            <pc:sldMk cId="1829198306" sldId="865"/>
            <ac:picMk id="8" creationId="{15F267FE-339A-0625-B337-C2819C83B778}"/>
          </ac:picMkLst>
        </pc:picChg>
        <pc:picChg chg="mod">
          <ac:chgData name="伊健 杜" userId="e69aded81da48593" providerId="LiveId" clId="{74016A78-FBD0-4938-BCB2-6B1D19001066}" dt="2022-09-22T03:50:09.693" v="2402" actId="14100"/>
          <ac:picMkLst>
            <pc:docMk/>
            <pc:sldMk cId="1829198306" sldId="865"/>
            <ac:picMk id="9" creationId="{88187D63-10B8-C4F4-8E2A-90B7F66BF63F}"/>
          </ac:picMkLst>
        </pc:picChg>
      </pc:sldChg>
      <pc:sldChg chg="add del">
        <pc:chgData name="伊健 杜" userId="e69aded81da48593" providerId="LiveId" clId="{74016A78-FBD0-4938-BCB2-6B1D19001066}" dt="2022-09-22T04:03:27.404" v="2450" actId="47"/>
        <pc:sldMkLst>
          <pc:docMk/>
          <pc:sldMk cId="2460268383" sldId="866"/>
        </pc:sldMkLst>
      </pc:sldChg>
    </pc:docChg>
  </pc:docChgLst>
  <pc:docChgLst>
    <pc:chgData name="伊健 杜" userId="e69aded81da48593" providerId="LiveId" clId="{CF1F21C9-0BC3-4BB2-8C85-3040622EC93A}"/>
    <pc:docChg chg="undo custSel addSld delSld modSld sldOrd addSection delSection">
      <pc:chgData name="伊健 杜" userId="e69aded81da48593" providerId="LiveId" clId="{CF1F21C9-0BC3-4BB2-8C85-3040622EC93A}" dt="2022-10-06T03:46:11.921" v="3729" actId="1076"/>
      <pc:docMkLst>
        <pc:docMk/>
      </pc:docMkLst>
      <pc:sldChg chg="modSp mod">
        <pc:chgData name="伊健 杜" userId="e69aded81da48593" providerId="LiveId" clId="{CF1F21C9-0BC3-4BB2-8C85-3040622EC93A}" dt="2022-10-03T11:03:27.412" v="3713"/>
        <pc:sldMkLst>
          <pc:docMk/>
          <pc:sldMk cId="892145222" sldId="256"/>
        </pc:sldMkLst>
        <pc:spChg chg="mod">
          <ac:chgData name="伊健 杜" userId="e69aded81da48593" providerId="LiveId" clId="{CF1F21C9-0BC3-4BB2-8C85-3040622EC93A}" dt="2022-10-03T11:03:27.412" v="3713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550314354" sldId="795"/>
        </pc:sldMkLst>
      </pc:sldChg>
      <pc:sldChg chg="addSp delSp modSp add del mod modAnim">
        <pc:chgData name="伊健 杜" userId="e69aded81da48593" providerId="LiveId" clId="{CF1F21C9-0BC3-4BB2-8C85-3040622EC93A}" dt="2022-10-03T03:20:14.516" v="2166" actId="47"/>
        <pc:sldMkLst>
          <pc:docMk/>
          <pc:sldMk cId="504241213" sldId="866"/>
        </pc:sldMkLst>
        <pc:spChg chg="mod">
          <ac:chgData name="伊健 杜" userId="e69aded81da48593" providerId="LiveId" clId="{CF1F21C9-0BC3-4BB2-8C85-3040622EC93A}" dt="2022-10-03T02:36:25.683" v="1499"/>
          <ac:spMkLst>
            <pc:docMk/>
            <pc:sldMk cId="504241213" sldId="866"/>
            <ac:spMk id="2" creationId="{10304424-DB4A-36E7-9E0D-D32A5DD0F26C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4" creationId="{97F45E02-718C-7CD0-81B6-35CA61837FF8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5" creationId="{5A348833-9AD5-F5DA-ED19-30B702BA8AC6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11" creationId="{AADB4039-60ED-E8D4-74C6-0284D9B68558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12" creationId="{35B2F52E-3F66-4240-0214-DB018FAFF619}"/>
          </ac:spMkLst>
        </pc:spChg>
        <pc:picChg chg="add del mod">
          <ac:chgData name="伊健 杜" userId="e69aded81da48593" providerId="LiveId" clId="{CF1F21C9-0BC3-4BB2-8C85-3040622EC93A}" dt="2022-10-03T03:03:59.523" v="1726" actId="478"/>
          <ac:picMkLst>
            <pc:docMk/>
            <pc:sldMk cId="504241213" sldId="866"/>
            <ac:picMk id="3" creationId="{A5BDB7B1-446C-0A08-D5D4-75A8271AAA09}"/>
          </ac:picMkLst>
        </pc:picChg>
        <pc:picChg chg="add del mod">
          <ac:chgData name="伊健 杜" userId="e69aded81da48593" providerId="LiveId" clId="{CF1F21C9-0BC3-4BB2-8C85-3040622EC93A}" dt="2022-10-03T03:03:52.924" v="1724" actId="478"/>
          <ac:picMkLst>
            <pc:docMk/>
            <pc:sldMk cId="504241213" sldId="866"/>
            <ac:picMk id="6" creationId="{AE5C0064-013B-7EFF-F9BF-5D258CE05AB1}"/>
          </ac:picMkLst>
        </pc:picChg>
        <pc:picChg chg="del">
          <ac:chgData name="伊健 杜" userId="e69aded81da48593" providerId="LiveId" clId="{CF1F21C9-0BC3-4BB2-8C85-3040622EC93A}" dt="2022-10-03T02:36:58.024" v="1500" actId="478"/>
          <ac:picMkLst>
            <pc:docMk/>
            <pc:sldMk cId="504241213" sldId="866"/>
            <ac:picMk id="3074" creationId="{BA12B57A-8EE3-1127-058C-C28C8BF03EC1}"/>
          </ac:picMkLst>
        </pc:picChg>
        <pc:picChg chg="del">
          <ac:chgData name="伊健 杜" userId="e69aded81da48593" providerId="LiveId" clId="{CF1F21C9-0BC3-4BB2-8C85-3040622EC93A}" dt="2022-10-03T02:36:58.024" v="1500" actId="478"/>
          <ac:picMkLst>
            <pc:docMk/>
            <pc:sldMk cId="504241213" sldId="866"/>
            <ac:picMk id="3076" creationId="{AE0CF8AE-6E3D-0863-A6B2-2BC9E7524649}"/>
          </ac:picMkLst>
        </pc:picChg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352973427" sldId="881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241234498" sldId="882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203680953" sldId="883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719364896" sldId="885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429531690" sldId="886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4065140886" sldId="887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3216145215" sldId="888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475387066" sldId="889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055905527" sldId="890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450709137" sldId="891"/>
        </pc:sldMkLst>
      </pc:sldChg>
      <pc:sldChg chg="del">
        <pc:chgData name="伊健 杜" userId="e69aded81da48593" providerId="LiveId" clId="{CF1F21C9-0BC3-4BB2-8C85-3040622EC93A}" dt="2022-10-02T23:32:20.252" v="404" actId="47"/>
        <pc:sldMkLst>
          <pc:docMk/>
          <pc:sldMk cId="4172612492" sldId="892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762008447" sldId="893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786148043" sldId="894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3822687712" sldId="895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306735468" sldId="896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156495619" sldId="897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4240925647" sldId="898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664205121" sldId="899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365036717" sldId="900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865966023" sldId="901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733827697" sldId="902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522268004" sldId="903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215224372" sldId="904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763604804" sldId="905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134374858" sldId="906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23745785" sldId="907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4254750519" sldId="908"/>
        </pc:sldMkLst>
      </pc:sldChg>
      <pc:sldChg chg="addSp delSp modSp mod">
        <pc:chgData name="伊健 杜" userId="e69aded81da48593" providerId="LiveId" clId="{CF1F21C9-0BC3-4BB2-8C85-3040622EC93A}" dt="2022-10-03T04:15:43.978" v="3689"/>
        <pc:sldMkLst>
          <pc:docMk/>
          <pc:sldMk cId="1101534761" sldId="909"/>
        </pc:sldMkLst>
        <pc:spChg chg="mod">
          <ac:chgData name="伊健 杜" userId="e69aded81da48593" providerId="LiveId" clId="{CF1F21C9-0BC3-4BB2-8C85-3040622EC93A}" dt="2022-10-02T22:26:55.939" v="13"/>
          <ac:spMkLst>
            <pc:docMk/>
            <pc:sldMk cId="1101534761" sldId="909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5:37.556" v="3688" actId="27636"/>
          <ac:spMkLst>
            <pc:docMk/>
            <pc:sldMk cId="1101534761" sldId="909"/>
            <ac:spMk id="3" creationId="{D33441E0-9299-46E0-8063-F85522D42FD6}"/>
          </ac:spMkLst>
        </pc:spChg>
        <pc:spChg chg="del">
          <ac:chgData name="伊健 杜" userId="e69aded81da48593" providerId="LiveId" clId="{CF1F21C9-0BC3-4BB2-8C85-3040622EC93A}" dt="2022-10-02T22:27:17.118" v="15" actId="478"/>
          <ac:spMkLst>
            <pc:docMk/>
            <pc:sldMk cId="1101534761" sldId="909"/>
            <ac:spMk id="4" creationId="{DDEC3B15-7CBD-8D0C-7D91-3B9DEDCA2DE4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1101534761" sldId="909"/>
            <ac:spMk id="5" creationId="{E7782299-8E94-ED96-AFBD-C18ED2FADCCE}"/>
          </ac:spMkLst>
        </pc:spChg>
        <pc:graphicFrameChg chg="del">
          <ac:chgData name="伊健 杜" userId="e69aded81da48593" providerId="LiveId" clId="{CF1F21C9-0BC3-4BB2-8C85-3040622EC93A}" dt="2022-10-02T22:30:09.536" v="17" actId="478"/>
          <ac:graphicFrameMkLst>
            <pc:docMk/>
            <pc:sldMk cId="1101534761" sldId="909"/>
            <ac:graphicFrameMk id="6" creationId="{F7FD5D97-FEBD-BDD9-6B47-BD1BA28EED3B}"/>
          </ac:graphicFrameMkLst>
        </pc:graphicFrameChg>
        <pc:picChg chg="add mod">
          <ac:chgData name="伊健 杜" userId="e69aded81da48593" providerId="LiveId" clId="{CF1F21C9-0BC3-4BB2-8C85-3040622EC93A}" dt="2022-10-02T22:30:27.958" v="22" actId="1076"/>
          <ac:picMkLst>
            <pc:docMk/>
            <pc:sldMk cId="1101534761" sldId="909"/>
            <ac:picMk id="1026" creationId="{E24ADD96-2952-62B9-C32A-FF8189F54799}"/>
          </ac:picMkLst>
        </pc:picChg>
        <pc:picChg chg="del">
          <ac:chgData name="伊健 杜" userId="e69aded81da48593" providerId="LiveId" clId="{CF1F21C9-0BC3-4BB2-8C85-3040622EC93A}" dt="2022-10-02T22:27:15.805" v="14" actId="478"/>
          <ac:picMkLst>
            <pc:docMk/>
            <pc:sldMk cId="1101534761" sldId="909"/>
            <ac:picMk id="26626" creationId="{1EB728FA-C5F5-29E7-31B2-78AEF4A9E4C2}"/>
          </ac:picMkLst>
        </pc:picChg>
        <pc:picChg chg="del">
          <ac:chgData name="伊健 杜" userId="e69aded81da48593" providerId="LiveId" clId="{CF1F21C9-0BC3-4BB2-8C85-3040622EC93A}" dt="2022-10-02T22:27:15.805" v="14" actId="478"/>
          <ac:picMkLst>
            <pc:docMk/>
            <pc:sldMk cId="1101534761" sldId="909"/>
            <ac:picMk id="26628" creationId="{03784917-6F1D-74A5-5BBB-85FE97181A13}"/>
          </ac:picMkLst>
        </pc:picChg>
      </pc:sldChg>
      <pc:sldChg chg="modSp del mod">
        <pc:chgData name="伊健 杜" userId="e69aded81da48593" providerId="LiveId" clId="{CF1F21C9-0BC3-4BB2-8C85-3040622EC93A}" dt="2022-10-02T23:32:20.252" v="404" actId="47"/>
        <pc:sldMkLst>
          <pc:docMk/>
          <pc:sldMk cId="1545965215" sldId="910"/>
        </pc:sldMkLst>
        <pc:spChg chg="mod">
          <ac:chgData name="伊健 杜" userId="e69aded81da48593" providerId="LiveId" clId="{CF1F21C9-0BC3-4BB2-8C85-3040622EC93A}" dt="2022-10-02T23:32:09.785" v="403"/>
          <ac:spMkLst>
            <pc:docMk/>
            <pc:sldMk cId="1545965215" sldId="910"/>
            <ac:spMk id="2" creationId="{10304424-DB4A-36E7-9E0D-D32A5DD0F26C}"/>
          </ac:spMkLst>
        </pc:spChg>
      </pc:sldChg>
      <pc:sldChg chg="del">
        <pc:chgData name="伊健 杜" userId="e69aded81da48593" providerId="LiveId" clId="{CF1F21C9-0BC3-4BB2-8C85-3040622EC93A}" dt="2022-10-02T23:32:20.252" v="404" actId="47"/>
        <pc:sldMkLst>
          <pc:docMk/>
          <pc:sldMk cId="3811860147" sldId="911"/>
        </pc:sldMkLst>
      </pc:sldChg>
      <pc:sldChg chg="addSp delSp modSp mod">
        <pc:chgData name="伊健 杜" userId="e69aded81da48593" providerId="LiveId" clId="{CF1F21C9-0BC3-4BB2-8C85-3040622EC93A}" dt="2022-10-03T04:15:43.978" v="3689"/>
        <pc:sldMkLst>
          <pc:docMk/>
          <pc:sldMk cId="4010616972" sldId="913"/>
        </pc:sldMkLst>
        <pc:spChg chg="mod">
          <ac:chgData name="伊健 杜" userId="e69aded81da48593" providerId="LiveId" clId="{CF1F21C9-0BC3-4BB2-8C85-3040622EC93A}" dt="2022-10-02T22:31:13.492" v="108"/>
          <ac:spMkLst>
            <pc:docMk/>
            <pc:sldMk cId="4010616972" sldId="913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4010616972" sldId="913"/>
            <ac:spMk id="6" creationId="{B1295424-177E-2DF0-8098-CBBAB7670F35}"/>
          </ac:spMkLst>
        </pc:spChg>
        <pc:picChg chg="add mod">
          <ac:chgData name="伊健 杜" userId="e69aded81da48593" providerId="LiveId" clId="{CF1F21C9-0BC3-4BB2-8C85-3040622EC93A}" dt="2022-10-02T22:31:44.810" v="112" actId="1076"/>
          <ac:picMkLst>
            <pc:docMk/>
            <pc:sldMk cId="4010616972" sldId="913"/>
            <ac:picMk id="2050" creationId="{6DA25B6C-B1E2-D523-BEDC-0DA8897A5466}"/>
          </ac:picMkLst>
        </pc:picChg>
        <pc:picChg chg="del">
          <ac:chgData name="伊健 杜" userId="e69aded81da48593" providerId="LiveId" clId="{CF1F21C9-0BC3-4BB2-8C85-3040622EC93A}" dt="2022-10-02T22:31:41.437" v="109" actId="478"/>
          <ac:picMkLst>
            <pc:docMk/>
            <pc:sldMk cId="4010616972" sldId="913"/>
            <ac:picMk id="31746" creationId="{C76BC3F7-1F2F-9D5C-53BD-E435A0EFDA68}"/>
          </ac:picMkLst>
        </pc:picChg>
      </pc:sldChg>
      <pc:sldChg chg="del">
        <pc:chgData name="伊健 杜" userId="e69aded81da48593" providerId="LiveId" clId="{CF1F21C9-0BC3-4BB2-8C85-3040622EC93A}" dt="2022-10-02T23:32:20.252" v="404" actId="47"/>
        <pc:sldMkLst>
          <pc:docMk/>
          <pc:sldMk cId="3787532376" sldId="914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123599688" sldId="915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3291223681" sldId="916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753521559" sldId="917"/>
        </pc:sldMkLst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810690672" sldId="918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810690672" sldId="918"/>
            <ac:spMk id="2" creationId="{4DF3E100-E7DA-9ADA-6BBC-C51EEB7954A7}"/>
          </ac:spMkLst>
        </pc:spChg>
        <pc:spChg chg="del">
          <ac:chgData name="伊健 杜" userId="e69aded81da48593" providerId="LiveId" clId="{CF1F21C9-0BC3-4BB2-8C85-3040622EC93A}" dt="2022-10-02T23:23:37.956" v="160" actId="478"/>
          <ac:spMkLst>
            <pc:docMk/>
            <pc:sldMk cId="810690672" sldId="918"/>
            <ac:spMk id="3" creationId="{E275AA4E-3001-B0E9-4DAE-8F0CBB23EE74}"/>
          </ac:spMkLst>
        </pc:spChg>
      </pc:sldChg>
      <pc:sldChg chg="addSp delSp modSp add mod">
        <pc:chgData name="伊健 杜" userId="e69aded81da48593" providerId="LiveId" clId="{CF1F21C9-0BC3-4BB2-8C85-3040622EC93A}" dt="2022-10-03T04:15:43.978" v="3689"/>
        <pc:sldMkLst>
          <pc:docMk/>
          <pc:sldMk cId="3105475047" sldId="919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105475047" sldId="919"/>
            <ac:spMk id="6" creationId="{B1295424-177E-2DF0-8098-CBBAB7670F35}"/>
          </ac:spMkLst>
        </pc:spChg>
        <pc:picChg chg="add mod">
          <ac:chgData name="伊健 杜" userId="e69aded81da48593" providerId="LiveId" clId="{CF1F21C9-0BC3-4BB2-8C85-3040622EC93A}" dt="2022-10-02T23:25:33.391" v="306" actId="1076"/>
          <ac:picMkLst>
            <pc:docMk/>
            <pc:sldMk cId="3105475047" sldId="919"/>
            <ac:picMk id="1026" creationId="{F9BCBA28-7879-65B6-178D-3DC4088C7947}"/>
          </ac:picMkLst>
        </pc:picChg>
        <pc:picChg chg="del">
          <ac:chgData name="伊健 杜" userId="e69aded81da48593" providerId="LiveId" clId="{CF1F21C9-0BC3-4BB2-8C85-3040622EC93A}" dt="2022-10-02T23:25:20.981" v="303" actId="478"/>
          <ac:picMkLst>
            <pc:docMk/>
            <pc:sldMk cId="3105475047" sldId="919"/>
            <ac:picMk id="2050" creationId="{6DA25B6C-B1E2-D523-BEDC-0DA8897A5466}"/>
          </ac:picMkLst>
        </pc:picChg>
      </pc:sldChg>
      <pc:sldChg chg="addSp delSp modSp add mod">
        <pc:chgData name="伊健 杜" userId="e69aded81da48593" providerId="LiveId" clId="{CF1F21C9-0BC3-4BB2-8C85-3040622EC93A}" dt="2022-10-03T04:15:43.978" v="3689"/>
        <pc:sldMkLst>
          <pc:docMk/>
          <pc:sldMk cId="4056087835" sldId="920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4056087835" sldId="920"/>
            <ac:spMk id="6" creationId="{B1295424-177E-2DF0-8098-CBBAB7670F35}"/>
          </ac:spMkLst>
        </pc:spChg>
        <pc:picChg chg="del">
          <ac:chgData name="伊健 杜" userId="e69aded81da48593" providerId="LiveId" clId="{CF1F21C9-0BC3-4BB2-8C85-3040622EC93A}" dt="2022-10-02T23:26:22.669" v="309" actId="478"/>
          <ac:picMkLst>
            <pc:docMk/>
            <pc:sldMk cId="4056087835" sldId="920"/>
            <ac:picMk id="1026" creationId="{F9BCBA28-7879-65B6-178D-3DC4088C7947}"/>
          </ac:picMkLst>
        </pc:picChg>
        <pc:picChg chg="add mod">
          <ac:chgData name="伊健 杜" userId="e69aded81da48593" providerId="LiveId" clId="{CF1F21C9-0BC3-4BB2-8C85-3040622EC93A}" dt="2022-10-02T23:26:26.594" v="312" actId="1076"/>
          <ac:picMkLst>
            <pc:docMk/>
            <pc:sldMk cId="4056087835" sldId="920"/>
            <ac:picMk id="2050" creationId="{18EEE65D-B8D8-BD95-39AE-996728B43599}"/>
          </ac:picMkLst>
        </pc:picChg>
      </pc:sldChg>
      <pc:sldChg chg="addSp delSp modSp add mod modAnim">
        <pc:chgData name="伊健 杜" userId="e69aded81da48593" providerId="LiveId" clId="{CF1F21C9-0BC3-4BB2-8C85-3040622EC93A}" dt="2022-10-03T04:16:21.394" v="3692" actId="1076"/>
        <pc:sldMkLst>
          <pc:docMk/>
          <pc:sldMk cId="3468422356" sldId="92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468422356" sldId="921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6:09.762" v="3690"/>
          <ac:spMkLst>
            <pc:docMk/>
            <pc:sldMk cId="3468422356" sldId="921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3468422356" sldId="921"/>
            <ac:spMk id="5" creationId="{E7782299-8E94-ED96-AFBD-C18ED2FADCCE}"/>
          </ac:spMkLst>
        </pc:spChg>
        <pc:spChg chg="add mod">
          <ac:chgData name="伊健 杜" userId="e69aded81da48593" providerId="LiveId" clId="{CF1F21C9-0BC3-4BB2-8C85-3040622EC93A}" dt="2022-10-03T04:16:21.394" v="3692" actId="1076"/>
          <ac:spMkLst>
            <pc:docMk/>
            <pc:sldMk cId="3468422356" sldId="921"/>
            <ac:spMk id="7" creationId="{5F424C11-2366-DB21-91DC-D9171D388453}"/>
          </ac:spMkLst>
        </pc:spChg>
        <pc:picChg chg="add mod">
          <ac:chgData name="伊健 杜" userId="e69aded81da48593" providerId="LiveId" clId="{CF1F21C9-0BC3-4BB2-8C85-3040622EC93A}" dt="2022-10-02T23:53:55.214" v="486" actId="1076"/>
          <ac:picMkLst>
            <pc:docMk/>
            <pc:sldMk cId="3468422356" sldId="921"/>
            <ac:picMk id="6" creationId="{660BE6A7-E827-96E7-E209-385C991ABC3C}"/>
          </ac:picMkLst>
        </pc:picChg>
        <pc:picChg chg="del">
          <ac:chgData name="伊健 杜" userId="e69aded81da48593" providerId="LiveId" clId="{CF1F21C9-0BC3-4BB2-8C85-3040622EC93A}" dt="2022-10-02T23:32:32.470" v="415" actId="478"/>
          <ac:picMkLst>
            <pc:docMk/>
            <pc:sldMk cId="3468422356" sldId="921"/>
            <ac:picMk id="1026" creationId="{E24ADD96-2952-62B9-C32A-FF8189F54799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2114753628" sldId="922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2114753628" sldId="922"/>
            <ac:spMk id="2" creationId="{10304424-DB4A-36E7-9E0D-D32A5DD0F26C}"/>
          </ac:spMkLst>
        </pc:spChg>
        <pc:spChg chg="del">
          <ac:chgData name="伊健 杜" userId="e69aded81da48593" providerId="LiveId" clId="{CF1F21C9-0BC3-4BB2-8C85-3040622EC93A}" dt="2022-10-02T23:54:17.286" v="488" actId="478"/>
          <ac:spMkLst>
            <pc:docMk/>
            <pc:sldMk cId="2114753628" sldId="922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2114753628" sldId="922"/>
            <ac:spMk id="5" creationId="{E7782299-8E94-ED96-AFBD-C18ED2FADCCE}"/>
          </ac:spMkLst>
        </pc:spChg>
        <pc:picChg chg="add mod">
          <ac:chgData name="伊健 杜" userId="e69aded81da48593" providerId="LiveId" clId="{CF1F21C9-0BC3-4BB2-8C85-3040622EC93A}" dt="2022-10-02T23:55:58.257" v="569" actId="14100"/>
          <ac:picMkLst>
            <pc:docMk/>
            <pc:sldMk cId="2114753628" sldId="922"/>
            <ac:picMk id="4" creationId="{06D62110-0373-A95E-5865-CC9BBA6F26B0}"/>
          </ac:picMkLst>
        </pc:picChg>
        <pc:picChg chg="del">
          <ac:chgData name="伊健 杜" userId="e69aded81da48593" providerId="LiveId" clId="{CF1F21C9-0BC3-4BB2-8C85-3040622EC93A}" dt="2022-10-02T23:54:18.314" v="489" actId="478"/>
          <ac:picMkLst>
            <pc:docMk/>
            <pc:sldMk cId="2114753628" sldId="922"/>
            <ac:picMk id="6" creationId="{660BE6A7-E827-96E7-E209-385C991ABC3C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1420466322" sldId="923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420466322" sldId="923"/>
            <ac:spMk id="2" creationId="{5C00E9DA-D6D3-CF9E-3103-26E24CA54BC5}"/>
          </ac:spMkLst>
        </pc:spChg>
        <pc:spChg chg="del">
          <ac:chgData name="伊健 杜" userId="e69aded81da48593" providerId="LiveId" clId="{CF1F21C9-0BC3-4BB2-8C85-3040622EC93A}" dt="2022-10-02T23:56:31.999" v="571" actId="478"/>
          <ac:spMkLst>
            <pc:docMk/>
            <pc:sldMk cId="1420466322" sldId="923"/>
            <ac:spMk id="3" creationId="{0635FC96-9D7A-409E-E20E-B8C1046164BD}"/>
          </ac:spMkLst>
        </pc:spChg>
      </pc:sldChg>
      <pc:sldChg chg="addSp delSp modSp add mod">
        <pc:chgData name="伊健 杜" userId="e69aded81da48593" providerId="LiveId" clId="{CF1F21C9-0BC3-4BB2-8C85-3040622EC93A}" dt="2022-10-03T04:17:12.538" v="3701"/>
        <pc:sldMkLst>
          <pc:docMk/>
          <pc:sldMk cId="1873028813" sldId="924"/>
        </pc:sldMkLst>
        <pc:spChg chg="mod">
          <ac:chgData name="伊健 杜" userId="e69aded81da48593" providerId="LiveId" clId="{CF1F21C9-0BC3-4BB2-8C85-3040622EC93A}" dt="2022-10-02T23:57:49.370" v="654" actId="20577"/>
          <ac:spMkLst>
            <pc:docMk/>
            <pc:sldMk cId="1873028813" sldId="924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7:12.538" v="3701"/>
          <ac:spMkLst>
            <pc:docMk/>
            <pc:sldMk cId="1873028813" sldId="924"/>
            <ac:spMk id="3" creationId="{D33441E0-9299-46E0-8063-F85522D42FD6}"/>
          </ac:spMkLst>
        </pc:spChg>
        <pc:spChg chg="del">
          <ac:chgData name="伊健 杜" userId="e69aded81da48593" providerId="LiveId" clId="{CF1F21C9-0BC3-4BB2-8C85-3040622EC93A}" dt="2022-10-02T23:57:34.236" v="651" actId="478"/>
          <ac:spMkLst>
            <pc:docMk/>
            <pc:sldMk cId="1873028813" sldId="924"/>
            <ac:spMk id="5" creationId="{E7782299-8E94-ED96-AFBD-C18ED2FADCCE}"/>
          </ac:spMkLst>
        </pc:spChg>
        <pc:picChg chg="del">
          <ac:chgData name="伊健 杜" userId="e69aded81da48593" providerId="LiveId" clId="{CF1F21C9-0BC3-4BB2-8C85-3040622EC93A}" dt="2022-10-02T23:57:40.406" v="652" actId="478"/>
          <ac:picMkLst>
            <pc:docMk/>
            <pc:sldMk cId="1873028813" sldId="924"/>
            <ac:picMk id="6" creationId="{660BE6A7-E827-96E7-E209-385C991ABC3C}"/>
          </ac:picMkLst>
        </pc:picChg>
        <pc:picChg chg="add mod">
          <ac:chgData name="伊健 杜" userId="e69aded81da48593" providerId="LiveId" clId="{CF1F21C9-0BC3-4BB2-8C85-3040622EC93A}" dt="2022-10-03T00:06:00.384" v="671" actId="1076"/>
          <ac:picMkLst>
            <pc:docMk/>
            <pc:sldMk cId="1873028813" sldId="924"/>
            <ac:picMk id="3074" creationId="{B7A26E83-EA2C-D19D-E77A-DACC357FE273}"/>
          </ac:picMkLst>
        </pc:picChg>
        <pc:picChg chg="add mod">
          <ac:chgData name="伊健 杜" userId="e69aded81da48593" providerId="LiveId" clId="{CF1F21C9-0BC3-4BB2-8C85-3040622EC93A}" dt="2022-10-03T00:06:01.354" v="672" actId="1076"/>
          <ac:picMkLst>
            <pc:docMk/>
            <pc:sldMk cId="1873028813" sldId="924"/>
            <ac:picMk id="3076" creationId="{3B292A56-64A7-259A-739C-253004BFFBD6}"/>
          </ac:picMkLst>
        </pc:picChg>
      </pc:sldChg>
      <pc:sldChg chg="modSp add mod ord">
        <pc:chgData name="伊健 杜" userId="e69aded81da48593" providerId="LiveId" clId="{CF1F21C9-0BC3-4BB2-8C85-3040622EC93A}" dt="2022-10-03T04:15:43.978" v="3689"/>
        <pc:sldMkLst>
          <pc:docMk/>
          <pc:sldMk cId="3860852043" sldId="925"/>
        </pc:sldMkLst>
        <pc:spChg chg="mod">
          <ac:chgData name="伊健 杜" userId="e69aded81da48593" providerId="LiveId" clId="{CF1F21C9-0BC3-4BB2-8C85-3040622EC93A}" dt="2022-10-03T00:35:53.874" v="1045" actId="20577"/>
          <ac:spMkLst>
            <pc:docMk/>
            <pc:sldMk cId="3860852043" sldId="925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3860852043" sldId="925"/>
            <ac:spMk id="5" creationId="{E7782299-8E94-ED96-AFBD-C18ED2FADCCE}"/>
          </ac:spMkLst>
        </pc:spChg>
        <pc:picChg chg="mod">
          <ac:chgData name="伊健 杜" userId="e69aded81da48593" providerId="LiveId" clId="{CF1F21C9-0BC3-4BB2-8C85-3040622EC93A}" dt="2022-10-03T00:36:48.139" v="1158" actId="1076"/>
          <ac:picMkLst>
            <pc:docMk/>
            <pc:sldMk cId="3860852043" sldId="925"/>
            <ac:picMk id="4" creationId="{06D62110-0373-A95E-5865-CC9BBA6F26B0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2366060502" sldId="926"/>
        </pc:sldMkLst>
        <pc:spChg chg="mod">
          <ac:chgData name="伊健 杜" userId="e69aded81da48593" providerId="LiveId" clId="{CF1F21C9-0BC3-4BB2-8C85-3040622EC93A}" dt="2022-10-02T23:58:17.829" v="655" actId="20577"/>
          <ac:spMkLst>
            <pc:docMk/>
            <pc:sldMk cId="2366060502" sldId="926"/>
            <ac:spMk id="2" creationId="{10304424-DB4A-36E7-9E0D-D32A5DD0F26C}"/>
          </ac:spMkLst>
        </pc:spChg>
        <pc:spChg chg="del">
          <ac:chgData name="伊健 杜" userId="e69aded81da48593" providerId="LiveId" clId="{CF1F21C9-0BC3-4BB2-8C85-3040622EC93A}" dt="2022-10-03T04:14:53.792" v="3668" actId="478"/>
          <ac:spMkLst>
            <pc:docMk/>
            <pc:sldMk cId="2366060502" sldId="926"/>
            <ac:spMk id="3" creationId="{D33441E0-9299-46E0-8063-F85522D42FD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366060502" sldId="926"/>
            <ac:spMk id="4" creationId="{00AAC909-E18E-060F-E012-6B60267FDCA7}"/>
          </ac:spMkLst>
        </pc:spChg>
        <pc:picChg chg="add mod">
          <ac:chgData name="伊健 杜" userId="e69aded81da48593" providerId="LiveId" clId="{CF1F21C9-0BC3-4BB2-8C85-3040622EC93A}" dt="2022-10-03T00:32:36.663" v="891" actId="1076"/>
          <ac:picMkLst>
            <pc:docMk/>
            <pc:sldMk cId="2366060502" sldId="926"/>
            <ac:picMk id="5122" creationId="{88E8D45D-29F2-BAA8-7D99-4F47BC4F2466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2411035374" sldId="927"/>
        </pc:sldMkLst>
        <pc:spChg chg="del">
          <ac:chgData name="伊健 杜" userId="e69aded81da48593" providerId="LiveId" clId="{CF1F21C9-0BC3-4BB2-8C85-3040622EC93A}" dt="2022-10-02T23:59:38.017" v="659" actId="478"/>
          <ac:spMkLst>
            <pc:docMk/>
            <pc:sldMk cId="2411035374" sldId="927"/>
            <ac:spMk id="3" creationId="{D33441E0-9299-46E0-8063-F85522D42FD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411035374" sldId="927"/>
            <ac:spMk id="4" creationId="{8A26E9C7-C854-0028-03AE-EA122A2FD43D}"/>
          </ac:spMkLst>
        </pc:spChg>
        <pc:picChg chg="add mod">
          <ac:chgData name="伊健 杜" userId="e69aded81da48593" providerId="LiveId" clId="{CF1F21C9-0BC3-4BB2-8C85-3040622EC93A}" dt="2022-10-03T00:14:16.645" v="751" actId="1076"/>
          <ac:picMkLst>
            <pc:docMk/>
            <pc:sldMk cId="2411035374" sldId="927"/>
            <ac:picMk id="6" creationId="{95C4B035-8738-A0BE-C36B-6D2CFCC8492F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3344494541" sldId="928"/>
        </pc:sldMkLst>
        <pc:spChg chg="del">
          <ac:chgData name="伊健 杜" userId="e69aded81da48593" providerId="LiveId" clId="{CF1F21C9-0BC3-4BB2-8C85-3040622EC93A}" dt="2022-10-02T23:59:34.936" v="658" actId="478"/>
          <ac:spMkLst>
            <pc:docMk/>
            <pc:sldMk cId="3344494541" sldId="928"/>
            <ac:spMk id="3" creationId="{D33441E0-9299-46E0-8063-F85522D42FD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344494541" sldId="928"/>
            <ac:spMk id="4" creationId="{34F0966C-2725-85AC-68DA-E557B6C744D5}"/>
          </ac:spMkLst>
        </pc:spChg>
        <pc:picChg chg="add mod">
          <ac:chgData name="伊健 杜" userId="e69aded81da48593" providerId="LiveId" clId="{CF1F21C9-0BC3-4BB2-8C85-3040622EC93A}" dt="2022-10-03T00:29:24.289" v="753" actId="1076"/>
          <ac:picMkLst>
            <pc:docMk/>
            <pc:sldMk cId="3344494541" sldId="928"/>
            <ac:picMk id="4098" creationId="{76D09DC4-A4AE-D6E6-1E8B-B9C7A84322BA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3468389691" sldId="929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468389691" sldId="929"/>
            <ac:spMk id="2" creationId="{DC40FF09-FAEA-2940-2D55-9FF2169D13E8}"/>
          </ac:spMkLst>
        </pc:spChg>
        <pc:spChg chg="del">
          <ac:chgData name="伊健 杜" userId="e69aded81da48593" providerId="LiveId" clId="{CF1F21C9-0BC3-4BB2-8C85-3040622EC93A}" dt="2022-10-03T00:30:56.087" v="836" actId="478"/>
          <ac:spMkLst>
            <pc:docMk/>
            <pc:sldMk cId="3468389691" sldId="929"/>
            <ac:spMk id="3" creationId="{1306A8C2-E12C-F18F-5394-FD2D9CA9D031}"/>
          </ac:spMkLst>
        </pc:sp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1452255208" sldId="930"/>
        </pc:sldMkLst>
        <pc:spChg chg="del">
          <ac:chgData name="伊健 杜" userId="e69aded81da48593" providerId="LiveId" clId="{CF1F21C9-0BC3-4BB2-8C85-3040622EC93A}" dt="2022-10-03T04:14:51.054" v="3667" actId="478"/>
          <ac:spMkLst>
            <pc:docMk/>
            <pc:sldMk cId="1452255208" sldId="930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1452255208" sldId="930"/>
            <ac:spMk id="4" creationId="{00AAC909-E18E-060F-E012-6B60267FDCA7}"/>
          </ac:spMkLst>
        </pc:spChg>
        <pc:picChg chg="del">
          <ac:chgData name="伊健 杜" userId="e69aded81da48593" providerId="LiveId" clId="{CF1F21C9-0BC3-4BB2-8C85-3040622EC93A}" dt="2022-10-03T00:33:48.657" v="918" actId="478"/>
          <ac:picMkLst>
            <pc:docMk/>
            <pc:sldMk cId="1452255208" sldId="930"/>
            <ac:picMk id="5122" creationId="{88E8D45D-29F2-BAA8-7D99-4F47BC4F2466}"/>
          </ac:picMkLst>
        </pc:picChg>
        <pc:picChg chg="add mod">
          <ac:chgData name="伊健 杜" userId="e69aded81da48593" providerId="LiveId" clId="{CF1F21C9-0BC3-4BB2-8C85-3040622EC93A}" dt="2022-10-03T00:34:49.084" v="960" actId="1076"/>
          <ac:picMkLst>
            <pc:docMk/>
            <pc:sldMk cId="1452255208" sldId="930"/>
            <ac:picMk id="6146" creationId="{51FCE52E-21D2-9480-8B9F-5FB5E0B0E01C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2075305609" sldId="93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2075305609" sldId="931"/>
            <ac:spMk id="2" creationId="{122F9A15-6BB2-5B6F-080B-7666D1084F3E}"/>
          </ac:spMkLst>
        </pc:spChg>
        <pc:spChg chg="del">
          <ac:chgData name="伊健 杜" userId="e69aded81da48593" providerId="LiveId" clId="{CF1F21C9-0BC3-4BB2-8C85-3040622EC93A}" dt="2022-10-03T00:35:03.506" v="962" actId="478"/>
          <ac:spMkLst>
            <pc:docMk/>
            <pc:sldMk cId="2075305609" sldId="931"/>
            <ac:spMk id="3" creationId="{E5299D48-84BC-C851-8896-449CA40432B4}"/>
          </ac:spMkLst>
        </pc:spChg>
      </pc:sldChg>
      <pc:sldChg chg="addSp delSp modSp add mod modAnim">
        <pc:chgData name="伊健 杜" userId="e69aded81da48593" providerId="LiveId" clId="{CF1F21C9-0BC3-4BB2-8C85-3040622EC93A}" dt="2022-10-03T04:17:26.210" v="3702"/>
        <pc:sldMkLst>
          <pc:docMk/>
          <pc:sldMk cId="1722344289" sldId="932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722344289" sldId="932"/>
            <ac:spMk id="3" creationId="{563FC659-6E74-1538-79F4-5A678A8897AD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1722344289" sldId="932"/>
            <ac:spMk id="5" creationId="{E7782299-8E94-ED96-AFBD-C18ED2FADCCE}"/>
          </ac:spMkLst>
        </pc:spChg>
        <pc:spChg chg="add mod">
          <ac:chgData name="伊健 杜" userId="e69aded81da48593" providerId="LiveId" clId="{CF1F21C9-0BC3-4BB2-8C85-3040622EC93A}" dt="2022-10-03T04:17:26.210" v="3702"/>
          <ac:spMkLst>
            <pc:docMk/>
            <pc:sldMk cId="1722344289" sldId="932"/>
            <ac:spMk id="7" creationId="{29EF6266-C4D3-9244-2DE9-9FF5B8EC5226}"/>
          </ac:spMkLst>
        </pc:spChg>
        <pc:picChg chg="del">
          <ac:chgData name="伊健 杜" userId="e69aded81da48593" providerId="LiveId" clId="{CF1F21C9-0BC3-4BB2-8C85-3040622EC93A}" dt="2022-10-03T01:06:43.572" v="1257" actId="478"/>
          <ac:picMkLst>
            <pc:docMk/>
            <pc:sldMk cId="1722344289" sldId="932"/>
            <ac:picMk id="4" creationId="{06D62110-0373-A95E-5865-CC9BBA6F26B0}"/>
          </ac:picMkLst>
        </pc:picChg>
        <pc:picChg chg="add mod">
          <ac:chgData name="伊健 杜" userId="e69aded81da48593" providerId="LiveId" clId="{CF1F21C9-0BC3-4BB2-8C85-3040622EC93A}" dt="2022-10-03T02:07:09.796" v="1330" actId="1076"/>
          <ac:picMkLst>
            <pc:docMk/>
            <pc:sldMk cId="1722344289" sldId="932"/>
            <ac:picMk id="6" creationId="{2CA31837-FCC8-96BC-B18D-DC63CF1B768A}"/>
          </ac:picMkLst>
        </pc:pic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229231281" sldId="933"/>
        </pc:sldMkLst>
        <pc:spChg chg="add del mod">
          <ac:chgData name="伊健 杜" userId="e69aded81da48593" providerId="LiveId" clId="{CF1F21C9-0BC3-4BB2-8C85-3040622EC93A}" dt="2022-10-03T01:43:28.827" v="1292" actId="478"/>
          <ac:spMkLst>
            <pc:docMk/>
            <pc:sldMk cId="3229231281" sldId="933"/>
            <ac:spMk id="2" creationId="{A179149E-7B3D-5495-4A2E-5DC395905B8C}"/>
          </ac:spMkLst>
        </pc:spChg>
        <pc:spChg chg="add del mod">
          <ac:chgData name="伊健 杜" userId="e69aded81da48593" providerId="LiveId" clId="{CF1F21C9-0BC3-4BB2-8C85-3040622EC93A}" dt="2022-10-03T01:43:28.827" v="1292" actId="478"/>
          <ac:spMkLst>
            <pc:docMk/>
            <pc:sldMk cId="3229231281" sldId="933"/>
            <ac:spMk id="3" creationId="{AAAEEC46-7C6E-5F27-80CD-E7EA9BDDB36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229231281" sldId="933"/>
            <ac:spMk id="4" creationId="{E510A0D4-CCA8-4D9D-9280-5A4CAB5708B3}"/>
          </ac:spMkLst>
        </pc:spChg>
        <pc:picChg chg="add del mod">
          <ac:chgData name="伊健 杜" userId="e69aded81da48593" providerId="LiveId" clId="{CF1F21C9-0BC3-4BB2-8C85-3040622EC93A}" dt="2022-10-03T01:43:37.329" v="1297" actId="1076"/>
          <ac:picMkLst>
            <pc:docMk/>
            <pc:sldMk cId="3229231281" sldId="933"/>
            <ac:picMk id="7170" creationId="{CD47F59D-D112-C6F6-4D4A-8F012EAD0EEA}"/>
          </ac:picMkLst>
        </pc:picChg>
      </pc:sldChg>
      <pc:sldChg chg="delSp modSp new mod ord">
        <pc:chgData name="伊健 杜" userId="e69aded81da48593" providerId="LiveId" clId="{CF1F21C9-0BC3-4BB2-8C85-3040622EC93A}" dt="2022-10-03T04:15:43.978" v="3689"/>
        <pc:sldMkLst>
          <pc:docMk/>
          <pc:sldMk cId="3406031729" sldId="934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406031729" sldId="934"/>
            <ac:spMk id="2" creationId="{A0F11E35-2104-59D2-C802-D445B19164FE}"/>
          </ac:spMkLst>
        </pc:spChg>
        <pc:spChg chg="del">
          <ac:chgData name="伊健 杜" userId="e69aded81da48593" providerId="LiveId" clId="{CF1F21C9-0BC3-4BB2-8C85-3040622EC93A}" dt="2022-10-03T02:09:20.104" v="1424" actId="478"/>
          <ac:spMkLst>
            <pc:docMk/>
            <pc:sldMk cId="3406031729" sldId="934"/>
            <ac:spMk id="3" creationId="{E2E29890-A4FE-C764-34D7-8316205DFCAD}"/>
          </ac:spMkLst>
        </pc:spChg>
      </pc:sldChg>
      <pc:sldChg chg="addSp delSp modSp new mod modAnim">
        <pc:chgData name="伊健 杜" userId="e69aded81da48593" providerId="LiveId" clId="{CF1F21C9-0BC3-4BB2-8C85-3040622EC93A}" dt="2022-10-03T04:15:43.978" v="3689"/>
        <pc:sldMkLst>
          <pc:docMk/>
          <pc:sldMk cId="1180060287" sldId="935"/>
        </pc:sldMkLst>
        <pc:spChg chg="del">
          <ac:chgData name="伊健 杜" userId="e69aded81da48593" providerId="LiveId" clId="{CF1F21C9-0BC3-4BB2-8C85-3040622EC93A}" dt="2022-10-03T03:30:20.080" v="2531" actId="478"/>
          <ac:spMkLst>
            <pc:docMk/>
            <pc:sldMk cId="1180060287" sldId="935"/>
            <ac:spMk id="2" creationId="{7C1FC6C2-C64C-7717-4A26-03B96968D1DA}"/>
          </ac:spMkLst>
        </pc:spChg>
        <pc:spChg chg="del">
          <ac:chgData name="伊健 杜" userId="e69aded81da48593" providerId="LiveId" clId="{CF1F21C9-0BC3-4BB2-8C85-3040622EC93A}" dt="2022-10-03T03:30:20.080" v="2531" actId="478"/>
          <ac:spMkLst>
            <pc:docMk/>
            <pc:sldMk cId="1180060287" sldId="935"/>
            <ac:spMk id="3" creationId="{553DAB8F-F99D-B288-89BE-4FE94ABB55AD}"/>
          </ac:spMkLst>
        </pc:spChg>
        <pc:spChg chg="add mod">
          <ac:chgData name="伊健 杜" userId="e69aded81da48593" providerId="LiveId" clId="{CF1F21C9-0BC3-4BB2-8C85-3040622EC93A}" dt="2022-10-03T03:33:32.769" v="2560" actId="14100"/>
          <ac:spMkLst>
            <pc:docMk/>
            <pc:sldMk cId="1180060287" sldId="935"/>
            <ac:spMk id="5" creationId="{05B60111-BA65-AC71-3BAA-F0B19F93C5E4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180060287" sldId="935"/>
            <ac:spMk id="6" creationId="{D2B095F7-FB1E-EDD2-81CF-CA9FFD0F0F32}"/>
          </ac:spMkLst>
        </pc:spChg>
        <pc:picChg chg="add mod">
          <ac:chgData name="伊健 杜" userId="e69aded81da48593" providerId="LiveId" clId="{CF1F21C9-0BC3-4BB2-8C85-3040622EC93A}" dt="2022-10-03T03:30:22.006" v="2533" actId="1076"/>
          <ac:picMkLst>
            <pc:docMk/>
            <pc:sldMk cId="1180060287" sldId="935"/>
            <ac:picMk id="4" creationId="{A863C9CE-F629-A05C-D1B4-C1C74ECCC9BC}"/>
          </ac:picMkLst>
        </pc:picChg>
        <pc:picChg chg="add del mod">
          <ac:chgData name="伊健 杜" userId="e69aded81da48593" providerId="LiveId" clId="{CF1F21C9-0BC3-4BB2-8C85-3040622EC93A}" dt="2022-10-03T03:31:35.605" v="2537" actId="478"/>
          <ac:picMkLst>
            <pc:docMk/>
            <pc:sldMk cId="1180060287" sldId="935"/>
            <ac:picMk id="22530" creationId="{EE59000F-9321-03BC-9497-D56111E5A047}"/>
          </ac:picMkLst>
        </pc:picChg>
        <pc:picChg chg="add del mod">
          <ac:chgData name="伊健 杜" userId="e69aded81da48593" providerId="LiveId" clId="{CF1F21C9-0BC3-4BB2-8C85-3040622EC93A}" dt="2022-10-03T03:32:18.936" v="2546" actId="478"/>
          <ac:picMkLst>
            <pc:docMk/>
            <pc:sldMk cId="1180060287" sldId="935"/>
            <ac:picMk id="22532" creationId="{A1AA4A82-F44A-8C00-CAFC-4A042DD09192}"/>
          </ac:picMkLst>
        </pc:picChg>
        <pc:picChg chg="add mod">
          <ac:chgData name="伊健 杜" userId="e69aded81da48593" providerId="LiveId" clId="{CF1F21C9-0BC3-4BB2-8C85-3040622EC93A}" dt="2022-10-03T03:32:57.301" v="2554" actId="1076"/>
          <ac:picMkLst>
            <pc:docMk/>
            <pc:sldMk cId="1180060287" sldId="935"/>
            <ac:picMk id="22534" creationId="{BCDB0431-F171-CC94-39E6-2AC8DD27C873}"/>
          </ac:picMkLst>
        </pc:picChg>
        <pc:picChg chg="add mod">
          <ac:chgData name="伊健 杜" userId="e69aded81da48593" providerId="LiveId" clId="{CF1F21C9-0BC3-4BB2-8C85-3040622EC93A}" dt="2022-10-03T03:32:43.443" v="2552" actId="1076"/>
          <ac:picMkLst>
            <pc:docMk/>
            <pc:sldMk cId="1180060287" sldId="935"/>
            <ac:picMk id="22536" creationId="{A830FCFA-E4FA-C09D-C4A3-C7CE9A9AA0E0}"/>
          </ac:picMkLst>
        </pc:picChg>
      </pc:sldChg>
      <pc:sldChg chg="modSp add mod ord">
        <pc:chgData name="伊健 杜" userId="e69aded81da48593" providerId="LiveId" clId="{CF1F21C9-0BC3-4BB2-8C85-3040622EC93A}" dt="2022-10-03T04:15:43.978" v="3689"/>
        <pc:sldMkLst>
          <pc:docMk/>
          <pc:sldMk cId="3585982912" sldId="936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585982912" sldId="936"/>
            <ac:spMk id="2" creationId="{A0F11E35-2104-59D2-C802-D445B19164FE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694411441" sldId="937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694411441" sldId="937"/>
            <ac:spMk id="2" creationId="{542FAFAB-DC6E-28AE-D280-D0E4812BF1AD}"/>
          </ac:spMkLst>
        </pc:spChg>
        <pc:spChg chg="del">
          <ac:chgData name="伊健 杜" userId="e69aded81da48593" providerId="LiveId" clId="{CF1F21C9-0BC3-4BB2-8C85-3040622EC93A}" dt="2022-10-03T03:25:39.631" v="2310" actId="478"/>
          <ac:spMkLst>
            <pc:docMk/>
            <pc:sldMk cId="694411441" sldId="937"/>
            <ac:spMk id="3" creationId="{41E20E32-7824-161D-9433-EB4057075A49}"/>
          </ac:spMkLst>
        </pc:spChg>
        <pc:spChg chg="add mod">
          <ac:chgData name="伊健 杜" userId="e69aded81da48593" providerId="LiveId" clId="{CF1F21C9-0BC3-4BB2-8C85-3040622EC93A}" dt="2022-10-03T03:26:16.514" v="2406" actId="1076"/>
          <ac:spMkLst>
            <pc:docMk/>
            <pc:sldMk cId="694411441" sldId="937"/>
            <ac:spMk id="4" creationId="{E90D2A71-8184-E762-5288-216A428B405C}"/>
          </ac:spMkLst>
        </pc:spChg>
      </pc:sldChg>
      <pc:sldChg chg="addSp delSp modSp add mod ord">
        <pc:chgData name="伊健 杜" userId="e69aded81da48593" providerId="LiveId" clId="{CF1F21C9-0BC3-4BB2-8C85-3040622EC93A}" dt="2022-10-03T04:15:43.978" v="3689"/>
        <pc:sldMkLst>
          <pc:docMk/>
          <pc:sldMk cId="1878444834" sldId="938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878444834" sldId="938"/>
            <ac:spMk id="8" creationId="{C36E389F-A26D-6C2F-1050-9C0FF527A2A5}"/>
          </ac:spMkLst>
        </pc:spChg>
        <pc:picChg chg="del">
          <ac:chgData name="伊健 杜" userId="e69aded81da48593" providerId="LiveId" clId="{CF1F21C9-0BC3-4BB2-8C85-3040622EC93A}" dt="2022-10-03T02:39:38.401" v="1508" actId="478"/>
          <ac:picMkLst>
            <pc:docMk/>
            <pc:sldMk cId="1878444834" sldId="938"/>
            <ac:picMk id="3" creationId="{A5BDB7B1-446C-0A08-D5D4-75A8271AAA09}"/>
          </ac:picMkLst>
        </pc:picChg>
        <pc:picChg chg="add del mod">
          <ac:chgData name="伊健 杜" userId="e69aded81da48593" providerId="LiveId" clId="{CF1F21C9-0BC3-4BB2-8C85-3040622EC93A}" dt="2022-10-03T02:40:12.395" v="1514" actId="478"/>
          <ac:picMkLst>
            <pc:docMk/>
            <pc:sldMk cId="1878444834" sldId="938"/>
            <ac:picMk id="4" creationId="{C1090EBD-3A06-5C7E-BB19-7E08C7E7C785}"/>
          </ac:picMkLst>
        </pc:picChg>
        <pc:picChg chg="add del mod">
          <ac:chgData name="伊健 杜" userId="e69aded81da48593" providerId="LiveId" clId="{CF1F21C9-0BC3-4BB2-8C85-3040622EC93A}" dt="2022-10-03T02:42:31.189" v="1525" actId="478"/>
          <ac:picMkLst>
            <pc:docMk/>
            <pc:sldMk cId="1878444834" sldId="938"/>
            <ac:picMk id="5" creationId="{1A739633-1815-1AC8-4B0F-336D8B17DD73}"/>
          </ac:picMkLst>
        </pc:picChg>
        <pc:picChg chg="del">
          <ac:chgData name="伊健 杜" userId="e69aded81da48593" providerId="LiveId" clId="{CF1F21C9-0BC3-4BB2-8C85-3040622EC93A}" dt="2022-10-03T02:39:38.847" v="1509" actId="478"/>
          <ac:picMkLst>
            <pc:docMk/>
            <pc:sldMk cId="1878444834" sldId="938"/>
            <ac:picMk id="6" creationId="{AE5C0064-013B-7EFF-F9BF-5D258CE05AB1}"/>
          </ac:picMkLst>
        </pc:picChg>
        <pc:picChg chg="add mod">
          <ac:chgData name="伊健 杜" userId="e69aded81da48593" providerId="LiveId" clId="{CF1F21C9-0BC3-4BB2-8C85-3040622EC93A}" dt="2022-10-03T02:42:46.118" v="1530" actId="1076"/>
          <ac:picMkLst>
            <pc:docMk/>
            <pc:sldMk cId="1878444834" sldId="938"/>
            <ac:picMk id="7" creationId="{2FB9728C-3791-67CB-C13E-D1FD9A8CCDA3}"/>
          </ac:picMkLst>
        </pc:picChg>
        <pc:picChg chg="add mod">
          <ac:chgData name="伊健 杜" userId="e69aded81da48593" providerId="LiveId" clId="{CF1F21C9-0BC3-4BB2-8C85-3040622EC93A}" dt="2022-10-03T02:42:33.397" v="1527" actId="1076"/>
          <ac:picMkLst>
            <pc:docMk/>
            <pc:sldMk cId="1878444834" sldId="938"/>
            <ac:picMk id="8194" creationId="{470B3549-4675-1BDE-82F1-6BE9CD4A39D0}"/>
          </ac:picMkLst>
        </pc:picChg>
      </pc:sldChg>
      <pc:sldChg chg="addSp delSp modSp add mod modAnim">
        <pc:chgData name="伊健 杜" userId="e69aded81da48593" providerId="LiveId" clId="{CF1F21C9-0BC3-4BB2-8C85-3040622EC93A}" dt="2022-10-03T03:03:44.743" v="1723" actId="207"/>
        <pc:sldMkLst>
          <pc:docMk/>
          <pc:sldMk cId="3824059746" sldId="939"/>
        </pc:sldMkLst>
        <pc:spChg chg="del">
          <ac:chgData name="伊健 杜" userId="e69aded81da48593" providerId="LiveId" clId="{CF1F21C9-0BC3-4BB2-8C85-3040622EC93A}" dt="2022-10-03T02:59:30.729" v="1622" actId="478"/>
          <ac:spMkLst>
            <pc:docMk/>
            <pc:sldMk cId="3824059746" sldId="939"/>
            <ac:spMk id="2" creationId="{10304424-DB4A-36E7-9E0D-D32A5DD0F26C}"/>
          </ac:spMkLst>
        </pc:spChg>
        <pc:spChg chg="add mod">
          <ac:chgData name="伊健 杜" userId="e69aded81da48593" providerId="LiveId" clId="{CF1F21C9-0BC3-4BB2-8C85-3040622EC93A}" dt="2022-10-03T03:03:44.743" v="1723" actId="207"/>
          <ac:spMkLst>
            <pc:docMk/>
            <pc:sldMk cId="3824059746" sldId="939"/>
            <ac:spMk id="3" creationId="{531B54AB-6A56-CD4B-0CA5-47E15C5BA75D}"/>
          </ac:spMkLst>
        </pc:spChg>
        <pc:spChg chg="add del mod">
          <ac:chgData name="伊健 杜" userId="e69aded81da48593" providerId="LiveId" clId="{CF1F21C9-0BC3-4BB2-8C85-3040622EC93A}" dt="2022-10-03T02:59:32.501" v="1623" actId="478"/>
          <ac:spMkLst>
            <pc:docMk/>
            <pc:sldMk cId="3824059746" sldId="939"/>
            <ac:spMk id="5" creationId="{0103DDBB-0835-3706-DFBA-F5A54975A7D2}"/>
          </ac:spMkLst>
        </pc:spChg>
        <pc:spChg chg="add mod">
          <ac:chgData name="伊健 杜" userId="e69aded81da48593" providerId="LiveId" clId="{CF1F21C9-0BC3-4BB2-8C85-3040622EC93A}" dt="2022-10-03T03:00:11.375" v="1660" actId="1076"/>
          <ac:spMkLst>
            <pc:docMk/>
            <pc:sldMk cId="3824059746" sldId="939"/>
            <ac:spMk id="6" creationId="{9F0B9B73-5356-5E0B-24AD-7381026C34C9}"/>
          </ac:spMkLst>
        </pc:spChg>
        <pc:spChg chg="del">
          <ac:chgData name="伊健 杜" userId="e69aded81da48593" providerId="LiveId" clId="{CF1F21C9-0BC3-4BB2-8C85-3040622EC93A}" dt="2022-10-03T02:59:00.526" v="1617" actId="478"/>
          <ac:spMkLst>
            <pc:docMk/>
            <pc:sldMk cId="3824059746" sldId="939"/>
            <ac:spMk id="8" creationId="{C36E389F-A26D-6C2F-1050-9C0FF527A2A5}"/>
          </ac:spMkLst>
        </pc:spChg>
        <pc:spChg chg="add mod">
          <ac:chgData name="伊健 杜" userId="e69aded81da48593" providerId="LiveId" clId="{CF1F21C9-0BC3-4BB2-8C85-3040622EC93A}" dt="2022-10-03T03:00:20.719" v="1665" actId="1076"/>
          <ac:spMkLst>
            <pc:docMk/>
            <pc:sldMk cId="3824059746" sldId="939"/>
            <ac:spMk id="9" creationId="{03AA595B-BFA7-B257-E2A9-DFBF56C63EB5}"/>
          </ac:spMkLst>
        </pc:spChg>
        <pc:spChg chg="add del mod">
          <ac:chgData name="伊健 杜" userId="e69aded81da48593" providerId="LiveId" clId="{CF1F21C9-0BC3-4BB2-8C85-3040622EC93A}" dt="2022-10-03T03:00:30.235" v="1669" actId="478"/>
          <ac:spMkLst>
            <pc:docMk/>
            <pc:sldMk cId="3824059746" sldId="939"/>
            <ac:spMk id="10" creationId="{3556F86B-DD1D-DE8A-4EA4-A6032A10ECEC}"/>
          </ac:spMkLst>
        </pc:spChg>
        <pc:spChg chg="add mod">
          <ac:chgData name="伊健 杜" userId="e69aded81da48593" providerId="LiveId" clId="{CF1F21C9-0BC3-4BB2-8C85-3040622EC93A}" dt="2022-10-03T03:02:16.402" v="1672" actId="1076"/>
          <ac:spMkLst>
            <pc:docMk/>
            <pc:sldMk cId="3824059746" sldId="939"/>
            <ac:spMk id="11" creationId="{7FF3D7DC-4701-46B0-3BED-989600A0673C}"/>
          </ac:spMkLst>
        </pc:spChg>
        <pc:spChg chg="add mod">
          <ac:chgData name="伊健 杜" userId="e69aded81da48593" providerId="LiveId" clId="{CF1F21C9-0BC3-4BB2-8C85-3040622EC93A}" dt="2022-10-03T03:03:16.461" v="1719" actId="207"/>
          <ac:spMkLst>
            <pc:docMk/>
            <pc:sldMk cId="3824059746" sldId="939"/>
            <ac:spMk id="12" creationId="{14065112-3A97-8942-C07B-E8AB0C19BC22}"/>
          </ac:spMkLst>
        </pc:spChg>
        <pc:picChg chg="del">
          <ac:chgData name="伊健 杜" userId="e69aded81da48593" providerId="LiveId" clId="{CF1F21C9-0BC3-4BB2-8C85-3040622EC93A}" dt="2022-10-03T02:59:02.381" v="1618" actId="478"/>
          <ac:picMkLst>
            <pc:docMk/>
            <pc:sldMk cId="3824059746" sldId="939"/>
            <ac:picMk id="7" creationId="{2FB9728C-3791-67CB-C13E-D1FD9A8CCDA3}"/>
          </ac:picMkLst>
        </pc:picChg>
        <pc:picChg chg="del">
          <ac:chgData name="伊健 杜" userId="e69aded81da48593" providerId="LiveId" clId="{CF1F21C9-0BC3-4BB2-8C85-3040622EC93A}" dt="2022-10-03T02:59:00.526" v="1617" actId="478"/>
          <ac:picMkLst>
            <pc:docMk/>
            <pc:sldMk cId="3824059746" sldId="939"/>
            <ac:picMk id="8194" creationId="{470B3549-4675-1BDE-82F1-6BE9CD4A39D0}"/>
          </ac:picMkLst>
        </pc:picChg>
      </pc:sldChg>
      <pc:sldChg chg="modSp add">
        <pc:chgData name="伊健 杜" userId="e69aded81da48593" providerId="LiveId" clId="{CF1F21C9-0BC3-4BB2-8C85-3040622EC93A}" dt="2022-10-03T04:15:43.978" v="3689"/>
        <pc:sldMkLst>
          <pc:docMk/>
          <pc:sldMk cId="2139657728" sldId="940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2139657728" sldId="940"/>
            <ac:spMk id="8" creationId="{C36E389F-A26D-6C2F-1050-9C0FF527A2A5}"/>
          </ac:spMkLst>
        </pc:spChg>
      </pc:sldChg>
      <pc:sldChg chg="addSp delSp modSp add mod ord delAnim modAnim">
        <pc:chgData name="伊健 杜" userId="e69aded81da48593" providerId="LiveId" clId="{CF1F21C9-0BC3-4BB2-8C85-3040622EC93A}" dt="2022-10-03T04:15:43.978" v="3689"/>
        <pc:sldMkLst>
          <pc:docMk/>
          <pc:sldMk cId="4055123391" sldId="941"/>
        </pc:sldMkLst>
        <pc:spChg chg="add del mod">
          <ac:chgData name="伊健 杜" userId="e69aded81da48593" providerId="LiveId" clId="{CF1F21C9-0BC3-4BB2-8C85-3040622EC93A}" dt="2022-10-03T03:07:24.802" v="1789" actId="478"/>
          <ac:spMkLst>
            <pc:docMk/>
            <pc:sldMk cId="4055123391" sldId="941"/>
            <ac:spMk id="2" creationId="{D0B83C68-247C-A74F-82CE-2A863B9DF3FD}"/>
          </ac:spMkLst>
        </pc:spChg>
        <pc:spChg chg="mod">
          <ac:chgData name="伊健 杜" userId="e69aded81da48593" providerId="LiveId" clId="{CF1F21C9-0BC3-4BB2-8C85-3040622EC93A}" dt="2022-10-03T03:15:45.624" v="2070" actId="1076"/>
          <ac:spMkLst>
            <pc:docMk/>
            <pc:sldMk cId="4055123391" sldId="941"/>
            <ac:spMk id="3" creationId="{531B54AB-6A56-CD4B-0CA5-47E15C5BA75D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4055123391" sldId="941"/>
            <ac:spMk id="4" creationId="{0DDE6E20-A9CD-DC12-14F8-9447218DDC29}"/>
          </ac:spMkLst>
        </pc:spChg>
        <pc:spChg chg="del mod">
          <ac:chgData name="伊健 杜" userId="e69aded81da48593" providerId="LiveId" clId="{CF1F21C9-0BC3-4BB2-8C85-3040622EC93A}" dt="2022-10-03T03:07:13.523" v="1752" actId="478"/>
          <ac:spMkLst>
            <pc:docMk/>
            <pc:sldMk cId="4055123391" sldId="941"/>
            <ac:spMk id="6" creationId="{9F0B9B73-5356-5E0B-24AD-7381026C34C9}"/>
          </ac:spMkLst>
        </pc:spChg>
        <pc:spChg chg="del mod">
          <ac:chgData name="伊健 杜" userId="e69aded81da48593" providerId="LiveId" clId="{CF1F21C9-0BC3-4BB2-8C85-3040622EC93A}" dt="2022-10-03T03:07:12.068" v="1751" actId="478"/>
          <ac:spMkLst>
            <pc:docMk/>
            <pc:sldMk cId="4055123391" sldId="941"/>
            <ac:spMk id="9" creationId="{03AA595B-BFA7-B257-E2A9-DFBF56C63EB5}"/>
          </ac:spMkLst>
        </pc:spChg>
        <pc:spChg chg="del mod">
          <ac:chgData name="伊健 杜" userId="e69aded81da48593" providerId="LiveId" clId="{CF1F21C9-0BC3-4BB2-8C85-3040622EC93A}" dt="2022-10-03T03:07:10.493" v="1750" actId="478"/>
          <ac:spMkLst>
            <pc:docMk/>
            <pc:sldMk cId="4055123391" sldId="941"/>
            <ac:spMk id="11" creationId="{7FF3D7DC-4701-46B0-3BED-989600A0673C}"/>
          </ac:spMkLst>
        </pc:spChg>
        <pc:spChg chg="del mod">
          <ac:chgData name="伊健 杜" userId="e69aded81da48593" providerId="LiveId" clId="{CF1F21C9-0BC3-4BB2-8C85-3040622EC93A}" dt="2022-10-03T03:07:10.493" v="1750" actId="478"/>
          <ac:spMkLst>
            <pc:docMk/>
            <pc:sldMk cId="4055123391" sldId="941"/>
            <ac:spMk id="12" creationId="{14065112-3A97-8942-C07B-E8AB0C19BC22}"/>
          </ac:spMkLst>
        </pc:spChg>
        <pc:picChg chg="add mod">
          <ac:chgData name="伊健 杜" userId="e69aded81da48593" providerId="LiveId" clId="{CF1F21C9-0BC3-4BB2-8C85-3040622EC93A}" dt="2022-10-03T03:17:44.842" v="2120"/>
          <ac:picMkLst>
            <pc:docMk/>
            <pc:sldMk cId="4055123391" sldId="941"/>
            <ac:picMk id="12290" creationId="{E71E6925-4531-90B8-B041-67593E331A3C}"/>
          </ac:picMkLst>
        </pc:picChg>
        <pc:picChg chg="add mod">
          <ac:chgData name="伊健 杜" userId="e69aded81da48593" providerId="LiveId" clId="{CF1F21C9-0BC3-4BB2-8C85-3040622EC93A}" dt="2022-10-03T03:16:42.226" v="2080" actId="1076"/>
          <ac:picMkLst>
            <pc:docMk/>
            <pc:sldMk cId="4055123391" sldId="941"/>
            <ac:picMk id="12292" creationId="{94DEC41A-7C11-31CA-74A2-FA92EFD8DC79}"/>
          </ac:picMkLst>
        </pc:picChg>
      </pc:sldChg>
      <pc:sldChg chg="addSp modSp add mod modAnim">
        <pc:chgData name="伊健 杜" userId="e69aded81da48593" providerId="LiveId" clId="{CF1F21C9-0BC3-4BB2-8C85-3040622EC93A}" dt="2022-10-03T03:18:40.292" v="2163"/>
        <pc:sldMkLst>
          <pc:docMk/>
          <pc:sldMk cId="2243946724" sldId="942"/>
        </pc:sldMkLst>
        <pc:spChg chg="add mod">
          <ac:chgData name="伊健 杜" userId="e69aded81da48593" providerId="LiveId" clId="{CF1F21C9-0BC3-4BB2-8C85-3040622EC93A}" dt="2022-10-03T03:08:39.345" v="1828" actId="14100"/>
          <ac:spMkLst>
            <pc:docMk/>
            <pc:sldMk cId="2243946724" sldId="942"/>
            <ac:spMk id="2" creationId="{7C2DB1E2-F7D0-D384-5A93-5607BD9C4CA3}"/>
          </ac:spMkLst>
        </pc:spChg>
        <pc:spChg chg="mod">
          <ac:chgData name="伊健 杜" userId="e69aded81da48593" providerId="LiveId" clId="{CF1F21C9-0BC3-4BB2-8C85-3040622EC93A}" dt="2022-10-03T03:08:42.565" v="1829" actId="207"/>
          <ac:spMkLst>
            <pc:docMk/>
            <pc:sldMk cId="2243946724" sldId="942"/>
            <ac:spMk id="3" creationId="{531B54AB-6A56-CD4B-0CA5-47E15C5BA75D}"/>
          </ac:spMkLst>
        </pc:spChg>
        <pc:spChg chg="add mod">
          <ac:chgData name="伊健 杜" userId="e69aded81da48593" providerId="LiveId" clId="{CF1F21C9-0BC3-4BB2-8C85-3040622EC93A}" dt="2022-10-03T03:08:42.565" v="1829" actId="207"/>
          <ac:spMkLst>
            <pc:docMk/>
            <pc:sldMk cId="2243946724" sldId="942"/>
            <ac:spMk id="4" creationId="{5AF07EFD-D254-7EBF-095A-B3B8B5E3368E}"/>
          </ac:spMkLst>
        </pc:spChg>
        <pc:spChg chg="add mod">
          <ac:chgData name="伊健 杜" userId="e69aded81da48593" providerId="LiveId" clId="{CF1F21C9-0BC3-4BB2-8C85-3040622EC93A}" dt="2022-10-03T03:08:20.023" v="1813" actId="1076"/>
          <ac:spMkLst>
            <pc:docMk/>
            <pc:sldMk cId="2243946724" sldId="942"/>
            <ac:spMk id="5" creationId="{C440D326-C9E3-93C4-A443-85BD34496F9C}"/>
          </ac:spMkLst>
        </pc:spChg>
        <pc:spChg chg="add mod">
          <ac:chgData name="伊健 杜" userId="e69aded81da48593" providerId="LiveId" clId="{CF1F21C9-0BC3-4BB2-8C85-3040622EC93A}" dt="2022-10-03T03:18:36.998" v="2162" actId="1076"/>
          <ac:spMkLst>
            <pc:docMk/>
            <pc:sldMk cId="2243946724" sldId="942"/>
            <ac:spMk id="6" creationId="{024D9959-A0C6-FDC5-F405-652BA25166ED}"/>
          </ac:spMkLst>
        </pc:spChg>
        <pc:spChg chg="add mod">
          <ac:chgData name="伊健 杜" userId="e69aded81da48593" providerId="LiveId" clId="{CF1F21C9-0BC3-4BB2-8C85-3040622EC93A}" dt="2022-10-03T03:18:21.739" v="2154" actId="1076"/>
          <ac:spMkLst>
            <pc:docMk/>
            <pc:sldMk cId="2243946724" sldId="942"/>
            <ac:spMk id="7" creationId="{A9AEDFA0-3BA7-27F1-9124-2FBA1C126C04}"/>
          </ac:spMkLst>
        </pc:spChg>
        <pc:spChg chg="add mod">
          <ac:chgData name="伊健 杜" userId="e69aded81da48593" providerId="LiveId" clId="{CF1F21C9-0BC3-4BB2-8C85-3040622EC93A}" dt="2022-10-03T03:18:34.805" v="2161" actId="14100"/>
          <ac:spMkLst>
            <pc:docMk/>
            <pc:sldMk cId="2243946724" sldId="942"/>
            <ac:spMk id="8" creationId="{42DB0090-FE1D-0084-B890-BFA8D1B40506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1899671038" sldId="943"/>
        </pc:sldMkLst>
        <pc:spChg chg="del">
          <ac:chgData name="伊健 杜" userId="e69aded81da48593" providerId="LiveId" clId="{CF1F21C9-0BC3-4BB2-8C85-3040622EC93A}" dt="2022-10-03T03:09:16.338" v="1833" actId="478"/>
          <ac:spMkLst>
            <pc:docMk/>
            <pc:sldMk cId="1899671038" sldId="943"/>
            <ac:spMk id="2" creationId="{DBF46433-1E5B-44C6-7269-04613BD7DCAA}"/>
          </ac:spMkLst>
        </pc:spChg>
        <pc:spChg chg="del">
          <ac:chgData name="伊健 杜" userId="e69aded81da48593" providerId="LiveId" clId="{CF1F21C9-0BC3-4BB2-8C85-3040622EC93A}" dt="2022-10-03T03:09:16.338" v="1833" actId="478"/>
          <ac:spMkLst>
            <pc:docMk/>
            <pc:sldMk cId="1899671038" sldId="943"/>
            <ac:spMk id="3" creationId="{2CB98F92-A3ED-91DB-A8F9-59B2EE5464EC}"/>
          </ac:spMkLst>
        </pc:spChg>
        <pc:spChg chg="add mod">
          <ac:chgData name="伊健 杜" userId="e69aded81da48593" providerId="LiveId" clId="{CF1F21C9-0BC3-4BB2-8C85-3040622EC93A}" dt="2022-10-03T03:09:24.476" v="1834"/>
          <ac:spMkLst>
            <pc:docMk/>
            <pc:sldMk cId="1899671038" sldId="943"/>
            <ac:spMk id="4" creationId="{EABE08F9-5476-4E2E-79D4-0E5A2624018F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899671038" sldId="943"/>
            <ac:spMk id="6" creationId="{DBA3B4B8-329F-75A2-6FE6-28CE8639C78C}"/>
          </ac:spMkLst>
        </pc:spChg>
        <pc:picChg chg="add mod">
          <ac:chgData name="伊健 杜" userId="e69aded81da48593" providerId="LiveId" clId="{CF1F21C9-0BC3-4BB2-8C85-3040622EC93A}" dt="2022-10-03T03:10:42.180" v="1893" actId="1076"/>
          <ac:picMkLst>
            <pc:docMk/>
            <pc:sldMk cId="1899671038" sldId="943"/>
            <ac:picMk id="5" creationId="{3902882F-E9C0-A2BA-B4F0-A2B075168AF3}"/>
          </ac:picMkLst>
        </pc:picChg>
        <pc:picChg chg="add mod">
          <ac:chgData name="伊健 杜" userId="e69aded81da48593" providerId="LiveId" clId="{CF1F21C9-0BC3-4BB2-8C85-3040622EC93A}" dt="2022-10-03T03:10:35.451" v="1891" actId="1076"/>
          <ac:picMkLst>
            <pc:docMk/>
            <pc:sldMk cId="1899671038" sldId="943"/>
            <ac:picMk id="10242" creationId="{9932C8AB-15C8-68D5-917A-CF420E4522DD}"/>
          </ac:picMkLst>
        </pc:picChg>
      </pc:sldChg>
      <pc:sldChg chg="addSp delSp modSp add mod modAnim">
        <pc:chgData name="伊健 杜" userId="e69aded81da48593" providerId="LiveId" clId="{CF1F21C9-0BC3-4BB2-8C85-3040622EC93A}" dt="2022-10-03T04:15:43.978" v="3689"/>
        <pc:sldMkLst>
          <pc:docMk/>
          <pc:sldMk cId="2389311549" sldId="944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389311549" sldId="944"/>
            <ac:spMk id="2" creationId="{14F54988-0B58-3E2D-4244-7ACB7DFD1EC2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2389311549" sldId="944"/>
            <ac:spMk id="6" creationId="{DBA3B4B8-329F-75A2-6FE6-28CE8639C78C}"/>
          </ac:spMkLst>
        </pc:spChg>
        <pc:picChg chg="del">
          <ac:chgData name="伊健 杜" userId="e69aded81da48593" providerId="LiveId" clId="{CF1F21C9-0BC3-4BB2-8C85-3040622EC93A}" dt="2022-10-03T03:11:17.684" v="1895" actId="478"/>
          <ac:picMkLst>
            <pc:docMk/>
            <pc:sldMk cId="2389311549" sldId="944"/>
            <ac:picMk id="5" creationId="{3902882F-E9C0-A2BA-B4F0-A2B075168AF3}"/>
          </ac:picMkLst>
        </pc:picChg>
        <pc:picChg chg="del">
          <ac:chgData name="伊健 杜" userId="e69aded81da48593" providerId="LiveId" clId="{CF1F21C9-0BC3-4BB2-8C85-3040622EC93A}" dt="2022-10-03T03:11:17.684" v="1895" actId="478"/>
          <ac:picMkLst>
            <pc:docMk/>
            <pc:sldMk cId="2389311549" sldId="944"/>
            <ac:picMk id="10242" creationId="{9932C8AB-15C8-68D5-917A-CF420E4522DD}"/>
          </ac:picMkLst>
        </pc:picChg>
        <pc:picChg chg="add mod">
          <ac:chgData name="伊健 杜" userId="e69aded81da48593" providerId="LiveId" clId="{CF1F21C9-0BC3-4BB2-8C85-3040622EC93A}" dt="2022-10-03T03:11:26.048" v="1901" actId="1076"/>
          <ac:picMkLst>
            <pc:docMk/>
            <pc:sldMk cId="2389311549" sldId="944"/>
            <ac:picMk id="15362" creationId="{17A8E94E-8FAF-E071-17EA-3D0037126BA1}"/>
          </ac:picMkLst>
        </pc:picChg>
      </pc:sldChg>
      <pc:sldChg chg="addSp delSp modSp new del mod ord">
        <pc:chgData name="伊健 杜" userId="e69aded81da48593" providerId="LiveId" clId="{CF1F21C9-0BC3-4BB2-8C85-3040622EC93A}" dt="2022-10-03T03:20:14.516" v="2166" actId="47"/>
        <pc:sldMkLst>
          <pc:docMk/>
          <pc:sldMk cId="3006656395" sldId="945"/>
        </pc:sldMkLst>
        <pc:spChg chg="del">
          <ac:chgData name="伊健 杜" userId="e69aded81da48593" providerId="LiveId" clId="{CF1F21C9-0BC3-4BB2-8C85-3040622EC93A}" dt="2022-10-03T03:13:25.974" v="2005" actId="478"/>
          <ac:spMkLst>
            <pc:docMk/>
            <pc:sldMk cId="3006656395" sldId="945"/>
            <ac:spMk id="2" creationId="{1D4F3955-676C-6637-1F01-C069928C3A38}"/>
          </ac:spMkLst>
        </pc:spChg>
        <pc:spChg chg="del">
          <ac:chgData name="伊健 杜" userId="e69aded81da48593" providerId="LiveId" clId="{CF1F21C9-0BC3-4BB2-8C85-3040622EC93A}" dt="2022-10-03T03:13:25.974" v="2005" actId="478"/>
          <ac:spMkLst>
            <pc:docMk/>
            <pc:sldMk cId="3006656395" sldId="945"/>
            <ac:spMk id="3" creationId="{016CC93F-4CD8-7787-7EE4-CB75F2351198}"/>
          </ac:spMkLst>
        </pc:spChg>
        <pc:spChg chg="add mod">
          <ac:chgData name="伊健 杜" userId="e69aded81da48593" providerId="LiveId" clId="{CF1F21C9-0BC3-4BB2-8C85-3040622EC93A}" dt="2022-10-03T03:13:29.909" v="2006"/>
          <ac:spMkLst>
            <pc:docMk/>
            <pc:sldMk cId="3006656395" sldId="945"/>
            <ac:spMk id="4" creationId="{8086893D-FD36-7E03-0F69-F91735B23357}"/>
          </ac:spMkLst>
        </pc:spChg>
      </pc:sldChg>
      <pc:sldChg chg="addSp modSp add ord modAnim">
        <pc:chgData name="伊健 杜" userId="e69aded81da48593" providerId="LiveId" clId="{CF1F21C9-0BC3-4BB2-8C85-3040622EC93A}" dt="2022-10-03T04:15:43.978" v="3689"/>
        <pc:sldMkLst>
          <pc:docMk/>
          <pc:sldMk cId="1593006789" sldId="946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593006789" sldId="946"/>
            <ac:spMk id="2" creationId="{42E63E6D-A1E3-9A0E-E489-F752A2F9C185}"/>
          </ac:spMkLst>
        </pc:spChg>
        <pc:picChg chg="add mod">
          <ac:chgData name="伊健 杜" userId="e69aded81da48593" providerId="LiveId" clId="{CF1F21C9-0BC3-4BB2-8C85-3040622EC93A}" dt="2022-10-03T03:14:42.927" v="2020" actId="1076"/>
          <ac:picMkLst>
            <pc:docMk/>
            <pc:sldMk cId="1593006789" sldId="946"/>
            <ac:picMk id="16386" creationId="{AA300235-0660-E2D6-7D14-43F1CB84438C}"/>
          </ac:picMkLst>
        </pc:picChg>
      </pc:sldChg>
      <pc:sldChg chg="new del">
        <pc:chgData name="伊健 杜" userId="e69aded81da48593" providerId="LiveId" clId="{CF1F21C9-0BC3-4BB2-8C85-3040622EC93A}" dt="2022-10-03T03:14:22.314" v="2017" actId="47"/>
        <pc:sldMkLst>
          <pc:docMk/>
          <pc:sldMk cId="1887370776" sldId="946"/>
        </pc:sldMkLst>
      </pc:sldChg>
      <pc:sldChg chg="modSp add modAnim">
        <pc:chgData name="伊健 杜" userId="e69aded81da48593" providerId="LiveId" clId="{CF1F21C9-0BC3-4BB2-8C85-3040622EC93A}" dt="2022-10-03T04:15:43.978" v="3689"/>
        <pc:sldMkLst>
          <pc:docMk/>
          <pc:sldMk cId="1109614993" sldId="947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109614993" sldId="947"/>
            <ac:spMk id="4" creationId="{0DDE6E20-A9CD-DC12-14F8-9447218DDC29}"/>
          </ac:spMkLst>
        </pc:spChg>
      </pc:sldChg>
      <pc:sldChg chg="addSp delSp modSp add mod modAnim">
        <pc:chgData name="伊健 杜" userId="e69aded81da48593" providerId="LiveId" clId="{CF1F21C9-0BC3-4BB2-8C85-3040622EC93A}" dt="2022-10-03T04:15:43.978" v="3689"/>
        <pc:sldMkLst>
          <pc:docMk/>
          <pc:sldMk cId="1816091244" sldId="948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816091244" sldId="948"/>
            <ac:spMk id="4" creationId="{0DDE6E20-A9CD-DC12-14F8-9447218DDC29}"/>
          </ac:spMkLst>
        </pc:spChg>
        <pc:spChg chg="add">
          <ac:chgData name="伊健 杜" userId="e69aded81da48593" providerId="LiveId" clId="{CF1F21C9-0BC3-4BB2-8C85-3040622EC93A}" dt="2022-10-03T03:25:29.564" v="2305" actId="11529"/>
          <ac:spMkLst>
            <pc:docMk/>
            <pc:sldMk cId="1816091244" sldId="948"/>
            <ac:spMk id="5" creationId="{994ADB4E-22A1-4557-DEF7-DC813319068D}"/>
          </ac:spMkLst>
        </pc:spChg>
        <pc:picChg chg="add mod">
          <ac:chgData name="伊健 杜" userId="e69aded81da48593" providerId="LiveId" clId="{CF1F21C9-0BC3-4BB2-8C85-3040622EC93A}" dt="2022-10-03T03:20:40.336" v="2176" actId="1076"/>
          <ac:picMkLst>
            <pc:docMk/>
            <pc:sldMk cId="1816091244" sldId="948"/>
            <ac:picMk id="2" creationId="{15BD3871-9A5E-F849-4631-76FB8628CB64}"/>
          </ac:picMkLst>
        </pc:picChg>
        <pc:picChg chg="del">
          <ac:chgData name="伊健 杜" userId="e69aded81da48593" providerId="LiveId" clId="{CF1F21C9-0BC3-4BB2-8C85-3040622EC93A}" dt="2022-10-03T03:20:17.692" v="2167" actId="478"/>
          <ac:picMkLst>
            <pc:docMk/>
            <pc:sldMk cId="1816091244" sldId="948"/>
            <ac:picMk id="12290" creationId="{E71E6925-4531-90B8-B041-67593E331A3C}"/>
          </ac:picMkLst>
        </pc:picChg>
        <pc:picChg chg="del">
          <ac:chgData name="伊健 杜" userId="e69aded81da48593" providerId="LiveId" clId="{CF1F21C9-0BC3-4BB2-8C85-3040622EC93A}" dt="2022-10-03T03:20:17.692" v="2167" actId="478"/>
          <ac:picMkLst>
            <pc:docMk/>
            <pc:sldMk cId="1816091244" sldId="948"/>
            <ac:picMk id="12292" creationId="{94DEC41A-7C11-31CA-74A2-FA92EFD8DC79}"/>
          </ac:picMkLst>
        </pc:picChg>
        <pc:picChg chg="add mod">
          <ac:chgData name="伊健 杜" userId="e69aded81da48593" providerId="LiveId" clId="{CF1F21C9-0BC3-4BB2-8C85-3040622EC93A}" dt="2022-10-03T03:20:26.339" v="2170" actId="1076"/>
          <ac:picMkLst>
            <pc:docMk/>
            <pc:sldMk cId="1816091244" sldId="948"/>
            <ac:picMk id="18434" creationId="{A80FBA17-8806-EB9E-1CCE-E133B20BDF28}"/>
          </ac:picMkLst>
        </pc:picChg>
      </pc:sldChg>
      <pc:sldChg chg="addSp delSp modSp add mod">
        <pc:chgData name="伊健 杜" userId="e69aded81da48593" providerId="LiveId" clId="{CF1F21C9-0BC3-4BB2-8C85-3040622EC93A}" dt="2022-10-03T04:15:43.978" v="3689"/>
        <pc:sldMkLst>
          <pc:docMk/>
          <pc:sldMk cId="3961729531" sldId="949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961729531" sldId="949"/>
            <ac:spMk id="4" creationId="{0DDE6E20-A9CD-DC12-14F8-9447218DDC29}"/>
          </ac:spMkLst>
        </pc:spChg>
        <pc:spChg chg="add mod">
          <ac:chgData name="伊健 杜" userId="e69aded81da48593" providerId="LiveId" clId="{CF1F21C9-0BC3-4BB2-8C85-3040622EC93A}" dt="2022-10-03T03:25:33.257" v="2307" actId="1076"/>
          <ac:spMkLst>
            <pc:docMk/>
            <pc:sldMk cId="3961729531" sldId="949"/>
            <ac:spMk id="5" creationId="{91372A5D-13A8-7848-F12C-5676D4B7FA43}"/>
          </ac:spMkLst>
        </pc:spChg>
        <pc:picChg chg="del">
          <ac:chgData name="伊健 杜" userId="e69aded81da48593" providerId="LiveId" clId="{CF1F21C9-0BC3-4BB2-8C85-3040622EC93A}" dt="2022-10-03T03:21:14.762" v="2242" actId="478"/>
          <ac:picMkLst>
            <pc:docMk/>
            <pc:sldMk cId="3961729531" sldId="949"/>
            <ac:picMk id="2" creationId="{15BD3871-9A5E-F849-4631-76FB8628CB64}"/>
          </ac:picMkLst>
        </pc:picChg>
        <pc:picChg chg="del">
          <ac:chgData name="伊健 杜" userId="e69aded81da48593" providerId="LiveId" clId="{CF1F21C9-0BC3-4BB2-8C85-3040622EC93A}" dt="2022-10-03T03:21:14.289" v="2241" actId="478"/>
          <ac:picMkLst>
            <pc:docMk/>
            <pc:sldMk cId="3961729531" sldId="949"/>
            <ac:picMk id="18434" creationId="{A80FBA17-8806-EB9E-1CCE-E133B20BDF28}"/>
          </ac:picMkLst>
        </pc:picChg>
        <pc:picChg chg="add mod">
          <ac:chgData name="伊健 杜" userId="e69aded81da48593" providerId="LiveId" clId="{CF1F21C9-0BC3-4BB2-8C85-3040622EC93A}" dt="2022-10-03T03:21:40.132" v="2246" actId="14100"/>
          <ac:picMkLst>
            <pc:docMk/>
            <pc:sldMk cId="3961729531" sldId="949"/>
            <ac:picMk id="20482" creationId="{8D721D7F-6FBE-903D-B26E-13ACF8C3684F}"/>
          </ac:picMkLst>
        </pc:picChg>
        <pc:picChg chg="add mod">
          <ac:chgData name="伊健 杜" userId="e69aded81da48593" providerId="LiveId" clId="{CF1F21C9-0BC3-4BB2-8C85-3040622EC93A}" dt="2022-10-03T03:21:58.125" v="2248" actId="1076"/>
          <ac:picMkLst>
            <pc:docMk/>
            <pc:sldMk cId="3961729531" sldId="949"/>
            <ac:picMk id="20484" creationId="{931281E6-88E7-0D2A-7D92-6817DB7FDDF8}"/>
          </ac:picMkLst>
        </pc:picChg>
      </pc:sldChg>
      <pc:sldChg chg="addSp delSp modSp add mod">
        <pc:chgData name="伊健 杜" userId="e69aded81da48593" providerId="LiveId" clId="{CF1F21C9-0BC3-4BB2-8C85-3040622EC93A}" dt="2022-10-03T11:03:44.429" v="3728"/>
        <pc:sldMkLst>
          <pc:docMk/>
          <pc:sldMk cId="2407648087" sldId="950"/>
        </pc:sldMkLst>
        <pc:spChg chg="add mod">
          <ac:chgData name="伊健 杜" userId="e69aded81da48593" providerId="LiveId" clId="{CF1F21C9-0BC3-4BB2-8C85-3040622EC93A}" dt="2022-10-03T03:25:35.907" v="2309" actId="1076"/>
          <ac:spMkLst>
            <pc:docMk/>
            <pc:sldMk cId="2407648087" sldId="950"/>
            <ac:spMk id="2" creationId="{2F825FF8-5135-87EB-514D-600AF81637E7}"/>
          </ac:spMkLst>
        </pc:spChg>
        <pc:spChg chg="mod">
          <ac:chgData name="伊健 杜" userId="e69aded81da48593" providerId="LiveId" clId="{CF1F21C9-0BC3-4BB2-8C85-3040622EC93A}" dt="2022-10-03T11:03:44.429" v="3728"/>
          <ac:spMkLst>
            <pc:docMk/>
            <pc:sldMk cId="2407648087" sldId="950"/>
            <ac:spMk id="4" creationId="{0DDE6E20-A9CD-DC12-14F8-9447218DDC29}"/>
          </ac:spMkLst>
        </pc:spChg>
        <pc:picChg chg="del">
          <ac:chgData name="伊健 杜" userId="e69aded81da48593" providerId="LiveId" clId="{CF1F21C9-0BC3-4BB2-8C85-3040622EC93A}" dt="2022-10-03T03:24:09.021" v="2294" actId="478"/>
          <ac:picMkLst>
            <pc:docMk/>
            <pc:sldMk cId="2407648087" sldId="950"/>
            <ac:picMk id="20482" creationId="{8D721D7F-6FBE-903D-B26E-13ACF8C3684F}"/>
          </ac:picMkLst>
        </pc:picChg>
        <pc:picChg chg="del">
          <ac:chgData name="伊健 杜" userId="e69aded81da48593" providerId="LiveId" clId="{CF1F21C9-0BC3-4BB2-8C85-3040622EC93A}" dt="2022-10-03T03:24:10.483" v="2295" actId="478"/>
          <ac:picMkLst>
            <pc:docMk/>
            <pc:sldMk cId="2407648087" sldId="950"/>
            <ac:picMk id="20484" creationId="{931281E6-88E7-0D2A-7D92-6817DB7FDDF8}"/>
          </ac:picMkLst>
        </pc:picChg>
        <pc:picChg chg="add mod">
          <ac:chgData name="伊健 杜" userId="e69aded81da48593" providerId="LiveId" clId="{CF1F21C9-0BC3-4BB2-8C85-3040622EC93A}" dt="2022-10-03T03:24:59.974" v="2298" actId="1076"/>
          <ac:picMkLst>
            <pc:docMk/>
            <pc:sldMk cId="2407648087" sldId="950"/>
            <ac:picMk id="21506" creationId="{A1723164-73E2-3E2E-7E01-937B380F45BE}"/>
          </ac:picMkLst>
        </pc:picChg>
        <pc:picChg chg="add mod">
          <ac:chgData name="伊健 杜" userId="e69aded81da48593" providerId="LiveId" clId="{CF1F21C9-0BC3-4BB2-8C85-3040622EC93A}" dt="2022-10-03T03:25:22.670" v="2304" actId="1076"/>
          <ac:picMkLst>
            <pc:docMk/>
            <pc:sldMk cId="2407648087" sldId="950"/>
            <ac:picMk id="21508" creationId="{E53321F2-C84A-F0F9-F38F-34E6229DACE1}"/>
          </ac:picMkLst>
        </pc:picChg>
      </pc:sldChg>
      <pc:sldChg chg="modSp add mod">
        <pc:chgData name="伊健 杜" userId="e69aded81da48593" providerId="LiveId" clId="{CF1F21C9-0BC3-4BB2-8C85-3040622EC93A}" dt="2022-10-03T04:15:43.978" v="3689"/>
        <pc:sldMkLst>
          <pc:docMk/>
          <pc:sldMk cId="3830711666" sldId="95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830711666" sldId="951"/>
            <ac:spMk id="2" creationId="{542FAFAB-DC6E-28AE-D280-D0E4812BF1AD}"/>
          </ac:spMkLst>
        </pc:spChg>
      </pc:sldChg>
      <pc:sldChg chg="addSp delSp modSp add mod delAnim modAnim">
        <pc:chgData name="伊健 杜" userId="e69aded81da48593" providerId="LiveId" clId="{CF1F21C9-0BC3-4BB2-8C85-3040622EC93A}" dt="2022-10-03T03:29:36.922" v="2530"/>
        <pc:sldMkLst>
          <pc:docMk/>
          <pc:sldMk cId="1107719708" sldId="952"/>
        </pc:sldMkLst>
        <pc:spChg chg="mod">
          <ac:chgData name="伊健 杜" userId="e69aded81da48593" providerId="LiveId" clId="{CF1F21C9-0BC3-4BB2-8C85-3040622EC93A}" dt="2022-10-03T03:28:50.178" v="2525" actId="1076"/>
          <ac:spMkLst>
            <pc:docMk/>
            <pc:sldMk cId="1107719708" sldId="952"/>
            <ac:spMk id="2" creationId="{7C2DB1E2-F7D0-D384-5A93-5607BD9C4CA3}"/>
          </ac:spMkLst>
        </pc:spChg>
        <pc:spChg chg="mod">
          <ac:chgData name="伊健 杜" userId="e69aded81da48593" providerId="LiveId" clId="{CF1F21C9-0BC3-4BB2-8C85-3040622EC93A}" dt="2022-10-03T03:28:25.388" v="2519" actId="1076"/>
          <ac:spMkLst>
            <pc:docMk/>
            <pc:sldMk cId="1107719708" sldId="952"/>
            <ac:spMk id="3" creationId="{531B54AB-6A56-CD4B-0CA5-47E15C5BA75D}"/>
          </ac:spMkLst>
        </pc:spChg>
        <pc:spChg chg="mod">
          <ac:chgData name="伊健 杜" userId="e69aded81da48593" providerId="LiveId" clId="{CF1F21C9-0BC3-4BB2-8C85-3040622EC93A}" dt="2022-10-03T03:28:25.388" v="2519" actId="1076"/>
          <ac:spMkLst>
            <pc:docMk/>
            <pc:sldMk cId="1107719708" sldId="952"/>
            <ac:spMk id="4" creationId="{5AF07EFD-D254-7EBF-095A-B3B8B5E3368E}"/>
          </ac:spMkLst>
        </pc:spChg>
        <pc:spChg chg="mod">
          <ac:chgData name="伊健 杜" userId="e69aded81da48593" providerId="LiveId" clId="{CF1F21C9-0BC3-4BB2-8C85-3040622EC93A}" dt="2022-10-03T03:28:25.388" v="2519" actId="1076"/>
          <ac:spMkLst>
            <pc:docMk/>
            <pc:sldMk cId="1107719708" sldId="952"/>
            <ac:spMk id="5" creationId="{C440D326-C9E3-93C4-A443-85BD34496F9C}"/>
          </ac:spMkLst>
        </pc:spChg>
        <pc:spChg chg="del">
          <ac:chgData name="伊健 杜" userId="e69aded81da48593" providerId="LiveId" clId="{CF1F21C9-0BC3-4BB2-8C85-3040622EC93A}" dt="2022-10-03T03:27:50.506" v="2508" actId="478"/>
          <ac:spMkLst>
            <pc:docMk/>
            <pc:sldMk cId="1107719708" sldId="952"/>
            <ac:spMk id="6" creationId="{024D9959-A0C6-FDC5-F405-652BA25166ED}"/>
          </ac:spMkLst>
        </pc:spChg>
        <pc:spChg chg="del">
          <ac:chgData name="伊健 杜" userId="e69aded81da48593" providerId="LiveId" clId="{CF1F21C9-0BC3-4BB2-8C85-3040622EC93A}" dt="2022-10-03T03:27:50.506" v="2508" actId="478"/>
          <ac:spMkLst>
            <pc:docMk/>
            <pc:sldMk cId="1107719708" sldId="952"/>
            <ac:spMk id="7" creationId="{A9AEDFA0-3BA7-27F1-9124-2FBA1C126C04}"/>
          </ac:spMkLst>
        </pc:spChg>
        <pc:spChg chg="del">
          <ac:chgData name="伊健 杜" userId="e69aded81da48593" providerId="LiveId" clId="{CF1F21C9-0BC3-4BB2-8C85-3040622EC93A}" dt="2022-10-03T03:27:50.506" v="2508" actId="478"/>
          <ac:spMkLst>
            <pc:docMk/>
            <pc:sldMk cId="1107719708" sldId="952"/>
            <ac:spMk id="8" creationId="{42DB0090-FE1D-0084-B890-BFA8D1B40506}"/>
          </ac:spMkLst>
        </pc:spChg>
        <pc:spChg chg="add mod">
          <ac:chgData name="伊健 杜" userId="e69aded81da48593" providerId="LiveId" clId="{CF1F21C9-0BC3-4BB2-8C85-3040622EC93A}" dt="2022-10-03T03:27:38.622" v="2502" actId="1076"/>
          <ac:spMkLst>
            <pc:docMk/>
            <pc:sldMk cId="1107719708" sldId="952"/>
            <ac:spMk id="9" creationId="{EEF1DE26-5686-79B5-E2ED-820B40885B74}"/>
          </ac:spMkLst>
        </pc:spChg>
        <pc:spChg chg="add mod">
          <ac:chgData name="伊健 杜" userId="e69aded81da48593" providerId="LiveId" clId="{CF1F21C9-0BC3-4BB2-8C85-3040622EC93A}" dt="2022-10-03T03:28:27.330" v="2520" actId="1076"/>
          <ac:spMkLst>
            <pc:docMk/>
            <pc:sldMk cId="1107719708" sldId="952"/>
            <ac:spMk id="10" creationId="{57096BC8-5F9B-C43F-EA09-B93D0153BBB4}"/>
          </ac:spMkLst>
        </pc:spChg>
        <pc:spChg chg="add mod">
          <ac:chgData name="伊健 杜" userId="e69aded81da48593" providerId="LiveId" clId="{CF1F21C9-0BC3-4BB2-8C85-3040622EC93A}" dt="2022-10-03T03:28:28.152" v="2521" actId="1076"/>
          <ac:spMkLst>
            <pc:docMk/>
            <pc:sldMk cId="1107719708" sldId="952"/>
            <ac:spMk id="11" creationId="{373EF46F-DD25-45BB-A210-C4BDDA7CC43C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873541409" sldId="953"/>
        </pc:sldMkLst>
        <pc:spChg chg="del">
          <ac:chgData name="伊健 杜" userId="e69aded81da48593" providerId="LiveId" clId="{CF1F21C9-0BC3-4BB2-8C85-3040622EC93A}" dt="2022-10-03T03:34:42.043" v="2639" actId="478"/>
          <ac:spMkLst>
            <pc:docMk/>
            <pc:sldMk cId="873541409" sldId="953"/>
            <ac:spMk id="2" creationId="{5605ABB6-04EC-6D75-A467-EFF14D54413E}"/>
          </ac:spMkLst>
        </pc:spChg>
        <pc:spChg chg="del">
          <ac:chgData name="伊健 杜" userId="e69aded81da48593" providerId="LiveId" clId="{CF1F21C9-0BC3-4BB2-8C85-3040622EC93A}" dt="2022-10-03T03:34:42.043" v="2639" actId="478"/>
          <ac:spMkLst>
            <pc:docMk/>
            <pc:sldMk cId="873541409" sldId="953"/>
            <ac:spMk id="3" creationId="{BE7E66AF-DEE6-4F55-AC1B-23F5BFFDC3C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873541409" sldId="953"/>
            <ac:spMk id="10" creationId="{574F0E24-CEBF-C439-A5A7-7A06AF4262DC}"/>
          </ac:spMkLst>
        </pc:spChg>
        <pc:picChg chg="add mod">
          <ac:chgData name="伊健 杜" userId="e69aded81da48593" providerId="LiveId" clId="{CF1F21C9-0BC3-4BB2-8C85-3040622EC93A}" dt="2022-10-03T03:41:14.675" v="2669" actId="1076"/>
          <ac:picMkLst>
            <pc:docMk/>
            <pc:sldMk cId="873541409" sldId="953"/>
            <ac:picMk id="5" creationId="{91F5F70A-D759-C5F5-6A5B-BE1371FA630D}"/>
          </ac:picMkLst>
        </pc:picChg>
        <pc:picChg chg="add mod">
          <ac:chgData name="伊健 杜" userId="e69aded81da48593" providerId="LiveId" clId="{CF1F21C9-0BC3-4BB2-8C85-3040622EC93A}" dt="2022-10-03T03:41:12.393" v="2667" actId="1076"/>
          <ac:picMkLst>
            <pc:docMk/>
            <pc:sldMk cId="873541409" sldId="953"/>
            <ac:picMk id="7" creationId="{0AC9538F-DB5A-7DE9-6A32-A737FADAF5AA}"/>
          </ac:picMkLst>
        </pc:picChg>
        <pc:picChg chg="add mod">
          <ac:chgData name="伊健 杜" userId="e69aded81da48593" providerId="LiveId" clId="{CF1F21C9-0BC3-4BB2-8C85-3040622EC93A}" dt="2022-10-03T03:41:15.455" v="2670" actId="1076"/>
          <ac:picMkLst>
            <pc:docMk/>
            <pc:sldMk cId="873541409" sldId="953"/>
            <ac:picMk id="9" creationId="{1EA7BCD7-FF59-B1A9-A525-694CCAD2793C}"/>
          </ac:picMkLst>
        </pc:picChg>
        <pc:picChg chg="add del mod">
          <ac:chgData name="伊健 杜" userId="e69aded81da48593" providerId="LiveId" clId="{CF1F21C9-0BC3-4BB2-8C85-3040622EC93A}" dt="2022-10-03T03:37:50.509" v="2642" actId="478"/>
          <ac:picMkLst>
            <pc:docMk/>
            <pc:sldMk cId="873541409" sldId="953"/>
            <ac:picMk id="24578" creationId="{FBB1E6E5-9690-F4FF-578C-58BBEC11FA0E}"/>
          </ac:picMkLst>
        </pc:picChg>
        <pc:picChg chg="add mod">
          <ac:chgData name="伊健 杜" userId="e69aded81da48593" providerId="LiveId" clId="{CF1F21C9-0BC3-4BB2-8C85-3040622EC93A}" dt="2022-10-03T03:41:18.798" v="2673" actId="1076"/>
          <ac:picMkLst>
            <pc:docMk/>
            <pc:sldMk cId="873541409" sldId="953"/>
            <ac:picMk id="24580" creationId="{75DCCB0B-DAB2-F122-9FCF-195EDD1ED61A}"/>
          </ac:picMkLst>
        </pc:pic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267681381" sldId="954"/>
        </pc:sldMkLst>
        <pc:spChg chg="del">
          <ac:chgData name="伊健 杜" userId="e69aded81da48593" providerId="LiveId" clId="{CF1F21C9-0BC3-4BB2-8C85-3040622EC93A}" dt="2022-10-03T03:41:50.619" v="2717" actId="478"/>
          <ac:spMkLst>
            <pc:docMk/>
            <pc:sldMk cId="3267681381" sldId="954"/>
            <ac:spMk id="2" creationId="{01FF345B-4C76-DFE0-CFFC-29F1BAC8B8D5}"/>
          </ac:spMkLst>
        </pc:spChg>
        <pc:spChg chg="del">
          <ac:chgData name="伊健 杜" userId="e69aded81da48593" providerId="LiveId" clId="{CF1F21C9-0BC3-4BB2-8C85-3040622EC93A}" dt="2022-10-03T03:41:50.619" v="2717" actId="478"/>
          <ac:spMkLst>
            <pc:docMk/>
            <pc:sldMk cId="3267681381" sldId="954"/>
            <ac:spMk id="3" creationId="{7CDDA19D-4E9E-7E61-7B5E-F8D377BF4B92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267681381" sldId="954"/>
            <ac:spMk id="4" creationId="{91FCF6D9-10C5-7925-A8D0-BC0EFC3A4323}"/>
          </ac:spMkLst>
        </pc:spChg>
        <pc:picChg chg="add mod">
          <ac:chgData name="伊健 杜" userId="e69aded81da48593" providerId="LiveId" clId="{CF1F21C9-0BC3-4BB2-8C85-3040622EC93A}" dt="2022-10-03T03:46:09.161" v="2851" actId="1076"/>
          <ac:picMkLst>
            <pc:docMk/>
            <pc:sldMk cId="3267681381" sldId="954"/>
            <ac:picMk id="25602" creationId="{0016699B-B472-ECAC-214B-CEB89A913263}"/>
          </ac:picMkLst>
        </pc:picChg>
      </pc:sldChg>
      <pc:sldChg chg="addSp delSp modSp new mod">
        <pc:chgData name="伊健 杜" userId="e69aded81da48593" providerId="LiveId" clId="{CF1F21C9-0BC3-4BB2-8C85-3040622EC93A}" dt="2022-10-06T03:46:11.921" v="3729" actId="1076"/>
        <pc:sldMkLst>
          <pc:docMk/>
          <pc:sldMk cId="211416835" sldId="955"/>
        </pc:sldMkLst>
        <pc:spChg chg="del">
          <ac:chgData name="伊健 杜" userId="e69aded81da48593" providerId="LiveId" clId="{CF1F21C9-0BC3-4BB2-8C85-3040622EC93A}" dt="2022-10-03T03:47:16.829" v="2853" actId="478"/>
          <ac:spMkLst>
            <pc:docMk/>
            <pc:sldMk cId="211416835" sldId="955"/>
            <ac:spMk id="2" creationId="{93BF6E2F-DE7D-CFA9-3D4F-919294529750}"/>
          </ac:spMkLst>
        </pc:spChg>
        <pc:spChg chg="del">
          <ac:chgData name="伊健 杜" userId="e69aded81da48593" providerId="LiveId" clId="{CF1F21C9-0BC3-4BB2-8C85-3040622EC93A}" dt="2022-10-03T03:47:16.829" v="2853" actId="478"/>
          <ac:spMkLst>
            <pc:docMk/>
            <pc:sldMk cId="211416835" sldId="955"/>
            <ac:spMk id="3" creationId="{0E6AE932-3A08-AE99-BBB6-D60481D1AF3C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11416835" sldId="955"/>
            <ac:spMk id="5" creationId="{0B73C801-8783-76E0-ADDA-3CF38FA61E07}"/>
          </ac:spMkLst>
        </pc:spChg>
        <pc:spChg chg="add del mod">
          <ac:chgData name="伊健 杜" userId="e69aded81da48593" providerId="LiveId" clId="{CF1F21C9-0BC3-4BB2-8C85-3040622EC93A}" dt="2022-10-03T03:50:36.088" v="3003" actId="478"/>
          <ac:spMkLst>
            <pc:docMk/>
            <pc:sldMk cId="211416835" sldId="955"/>
            <ac:spMk id="6" creationId="{76A01BB7-FCB6-BCEB-1452-B34302D26A29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11416835" sldId="955"/>
            <ac:spMk id="7" creationId="{3503D5D6-77D1-9A8A-DB3F-B958F586192E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11416835" sldId="955"/>
            <ac:spMk id="8" creationId="{C38ACD15-F614-25A2-F364-70D44AC2C6A6}"/>
          </ac:spMkLst>
        </pc:spChg>
        <pc:picChg chg="add mod">
          <ac:chgData name="伊健 杜" userId="e69aded81da48593" providerId="LiveId" clId="{CF1F21C9-0BC3-4BB2-8C85-3040622EC93A}" dt="2022-10-06T03:46:11.921" v="3729" actId="1076"/>
          <ac:picMkLst>
            <pc:docMk/>
            <pc:sldMk cId="211416835" sldId="955"/>
            <ac:picMk id="4" creationId="{B5EB34C3-30CA-575B-9877-95FB41CF6641}"/>
          </ac:picMkLst>
        </pc:picChg>
      </pc:sldChg>
      <pc:sldChg chg="addSp delSp modSp add mod delAnim modAnim">
        <pc:chgData name="伊健 杜" userId="e69aded81da48593" providerId="LiveId" clId="{CF1F21C9-0BC3-4BB2-8C85-3040622EC93A}" dt="2022-10-03T03:49:26.593" v="2906" actId="13822"/>
        <pc:sldMkLst>
          <pc:docMk/>
          <pc:sldMk cId="1553553327" sldId="956"/>
        </pc:sldMkLst>
        <pc:spChg chg="mod">
          <ac:chgData name="伊健 杜" userId="e69aded81da48593" providerId="LiveId" clId="{CF1F21C9-0BC3-4BB2-8C85-3040622EC93A}" dt="2022-10-03T03:48:15.282" v="2899" actId="1076"/>
          <ac:spMkLst>
            <pc:docMk/>
            <pc:sldMk cId="1553553327" sldId="956"/>
            <ac:spMk id="2" creationId="{7C2DB1E2-F7D0-D384-5A93-5607BD9C4CA3}"/>
          </ac:spMkLst>
        </pc:spChg>
        <pc:spChg chg="mod">
          <ac:chgData name="伊健 杜" userId="e69aded81da48593" providerId="LiveId" clId="{CF1F21C9-0BC3-4BB2-8C85-3040622EC93A}" dt="2022-10-03T03:47:59.378" v="2891" actId="1076"/>
          <ac:spMkLst>
            <pc:docMk/>
            <pc:sldMk cId="1553553327" sldId="956"/>
            <ac:spMk id="3" creationId="{531B54AB-6A56-CD4B-0CA5-47E15C5BA75D}"/>
          </ac:spMkLst>
        </pc:spChg>
        <pc:spChg chg="mod">
          <ac:chgData name="伊健 杜" userId="e69aded81da48593" providerId="LiveId" clId="{CF1F21C9-0BC3-4BB2-8C85-3040622EC93A}" dt="2022-10-03T03:49:26.593" v="2906" actId="13822"/>
          <ac:spMkLst>
            <pc:docMk/>
            <pc:sldMk cId="1553553327" sldId="956"/>
            <ac:spMk id="4" creationId="{5AF07EFD-D254-7EBF-095A-B3B8B5E3368E}"/>
          </ac:spMkLst>
        </pc:spChg>
        <pc:spChg chg="mod">
          <ac:chgData name="伊健 杜" userId="e69aded81da48593" providerId="LiveId" clId="{CF1F21C9-0BC3-4BB2-8C85-3040622EC93A}" dt="2022-10-03T03:48:12.420" v="2898" actId="1076"/>
          <ac:spMkLst>
            <pc:docMk/>
            <pc:sldMk cId="1553553327" sldId="956"/>
            <ac:spMk id="5" creationId="{C440D326-C9E3-93C4-A443-85BD34496F9C}"/>
          </ac:spMkLst>
        </pc:spChg>
        <pc:spChg chg="add mod">
          <ac:chgData name="伊健 杜" userId="e69aded81da48593" providerId="LiveId" clId="{CF1F21C9-0BC3-4BB2-8C85-3040622EC93A}" dt="2022-10-03T03:48:21.467" v="2900" actId="13822"/>
          <ac:spMkLst>
            <pc:docMk/>
            <pc:sldMk cId="1553553327" sldId="956"/>
            <ac:spMk id="6" creationId="{45D34F6C-2C97-1429-C59E-BE9C4FDB5F9E}"/>
          </ac:spMkLst>
        </pc:spChg>
        <pc:spChg chg="add mod">
          <ac:chgData name="伊健 杜" userId="e69aded81da48593" providerId="LiveId" clId="{CF1F21C9-0BC3-4BB2-8C85-3040622EC93A}" dt="2022-10-03T03:48:34.445" v="2903" actId="1076"/>
          <ac:spMkLst>
            <pc:docMk/>
            <pc:sldMk cId="1553553327" sldId="956"/>
            <ac:spMk id="7" creationId="{FB33828A-D948-77C3-E155-E29BA8CC4447}"/>
          </ac:spMkLst>
        </pc:spChg>
        <pc:spChg chg="mod">
          <ac:chgData name="伊健 杜" userId="e69aded81da48593" providerId="LiveId" clId="{CF1F21C9-0BC3-4BB2-8C85-3040622EC93A}" dt="2022-10-03T03:48:52.581" v="2904" actId="1076"/>
          <ac:spMkLst>
            <pc:docMk/>
            <pc:sldMk cId="1553553327" sldId="956"/>
            <ac:spMk id="9" creationId="{EEF1DE26-5686-79B5-E2ED-820B40885B74}"/>
          </ac:spMkLst>
        </pc:spChg>
        <pc:spChg chg="del">
          <ac:chgData name="伊健 杜" userId="e69aded81da48593" providerId="LiveId" clId="{CF1F21C9-0BC3-4BB2-8C85-3040622EC93A}" dt="2022-10-03T03:47:33.492" v="2872" actId="478"/>
          <ac:spMkLst>
            <pc:docMk/>
            <pc:sldMk cId="1553553327" sldId="956"/>
            <ac:spMk id="10" creationId="{57096BC8-5F9B-C43F-EA09-B93D0153BBB4}"/>
          </ac:spMkLst>
        </pc:spChg>
        <pc:spChg chg="del">
          <ac:chgData name="伊健 杜" userId="e69aded81da48593" providerId="LiveId" clId="{CF1F21C9-0BC3-4BB2-8C85-3040622EC93A}" dt="2022-10-03T03:47:33.492" v="2872" actId="478"/>
          <ac:spMkLst>
            <pc:docMk/>
            <pc:sldMk cId="1553553327" sldId="956"/>
            <ac:spMk id="11" creationId="{373EF46F-DD25-45BB-A210-C4BDDA7CC43C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695903841" sldId="957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695903841" sldId="957"/>
            <ac:spMk id="2" creationId="{1DFAC4BF-31B0-B489-7EAF-B183475DAB79}"/>
          </ac:spMkLst>
        </pc:spChg>
        <pc:spChg chg="del">
          <ac:chgData name="伊健 杜" userId="e69aded81da48593" providerId="LiveId" clId="{CF1F21C9-0BC3-4BB2-8C85-3040622EC93A}" dt="2022-10-03T03:54:12.791" v="3075" actId="478"/>
          <ac:spMkLst>
            <pc:docMk/>
            <pc:sldMk cId="3695903841" sldId="957"/>
            <ac:spMk id="3" creationId="{80067B66-A6D6-95DF-454D-168F210D12C9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695903841" sldId="957"/>
            <ac:spMk id="4" creationId="{A1F6C106-1075-8635-AFA8-EE7962272600}"/>
          </ac:spMkLst>
        </pc:spChg>
      </pc:sldChg>
      <pc:sldChg chg="new del">
        <pc:chgData name="伊健 杜" userId="e69aded81da48593" providerId="LiveId" clId="{CF1F21C9-0BC3-4BB2-8C85-3040622EC93A}" dt="2022-10-03T04:17:52.784" v="3703" actId="47"/>
        <pc:sldMkLst>
          <pc:docMk/>
          <pc:sldMk cId="613764368" sldId="958"/>
        </pc:sldMkLst>
      </pc:sldChg>
      <pc:sldChg chg="addSp delSp modSp add mod">
        <pc:chgData name="伊健 杜" userId="e69aded81da48593" providerId="LiveId" clId="{CF1F21C9-0BC3-4BB2-8C85-3040622EC93A}" dt="2022-10-03T04:16:38.800" v="3694" actId="1076"/>
        <pc:sldMkLst>
          <pc:docMk/>
          <pc:sldMk cId="3957803748" sldId="959"/>
        </pc:sldMkLst>
        <pc:spChg chg="mod">
          <ac:chgData name="伊健 杜" userId="e69aded81da48593" providerId="LiveId" clId="{CF1F21C9-0BC3-4BB2-8C85-3040622EC93A}" dt="2022-10-03T04:02:23.145" v="3335"/>
          <ac:spMkLst>
            <pc:docMk/>
            <pc:sldMk cId="3957803748" sldId="959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6:38.800" v="3694" actId="1076"/>
          <ac:spMkLst>
            <pc:docMk/>
            <pc:sldMk cId="3957803748" sldId="959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3957803748" sldId="959"/>
            <ac:spMk id="5" creationId="{E7782299-8E94-ED96-AFBD-C18ED2FADCCE}"/>
          </ac:spMkLst>
        </pc:spChg>
        <pc:picChg chg="del mod">
          <ac:chgData name="伊健 杜" userId="e69aded81da48593" providerId="LiveId" clId="{CF1F21C9-0BC3-4BB2-8C85-3040622EC93A}" dt="2022-10-03T04:03:49.667" v="3341" actId="478"/>
          <ac:picMkLst>
            <pc:docMk/>
            <pc:sldMk cId="3957803748" sldId="959"/>
            <ac:picMk id="6" creationId="{660BE6A7-E827-96E7-E209-385C991ABC3C}"/>
          </ac:picMkLst>
        </pc:picChg>
        <pc:picChg chg="add del mod">
          <ac:chgData name="伊健 杜" userId="e69aded81da48593" providerId="LiveId" clId="{CF1F21C9-0BC3-4BB2-8C85-3040622EC93A}" dt="2022-10-03T04:07:35.694" v="3367" actId="478"/>
          <ac:picMkLst>
            <pc:docMk/>
            <pc:sldMk cId="3957803748" sldId="959"/>
            <ac:picMk id="7" creationId="{EE01AB9E-E1A8-BC0E-D39D-4C702CD3A850}"/>
          </ac:picMkLst>
        </pc:picChg>
        <pc:picChg chg="add del mod">
          <ac:chgData name="伊健 杜" userId="e69aded81da48593" providerId="LiveId" clId="{CF1F21C9-0BC3-4BB2-8C85-3040622EC93A}" dt="2022-10-03T04:07:35.694" v="3367" actId="478"/>
          <ac:picMkLst>
            <pc:docMk/>
            <pc:sldMk cId="3957803748" sldId="959"/>
            <ac:picMk id="9" creationId="{21D43695-4796-B8FD-5230-C97802A06458}"/>
          </ac:picMkLst>
        </pc:picChg>
        <pc:picChg chg="add mod">
          <ac:chgData name="伊健 杜" userId="e69aded81da48593" providerId="LiveId" clId="{CF1F21C9-0BC3-4BB2-8C85-3040622EC93A}" dt="2022-10-03T04:07:50.130" v="3369" actId="1076"/>
          <ac:picMkLst>
            <pc:docMk/>
            <pc:sldMk cId="3957803748" sldId="959"/>
            <ac:picMk id="26626" creationId="{ACF817F2-6423-7A26-90A9-F42068321F7B}"/>
          </ac:picMkLst>
        </pc:picChg>
      </pc:sldChg>
      <pc:sldChg chg="add del">
        <pc:chgData name="伊健 杜" userId="e69aded81da48593" providerId="LiveId" clId="{CF1F21C9-0BC3-4BB2-8C85-3040622EC93A}" dt="2022-10-03T04:11:31.522" v="3436" actId="47"/>
        <pc:sldMkLst>
          <pc:docMk/>
          <pc:sldMk cId="2343032099" sldId="960"/>
        </pc:sldMkLst>
      </pc:sldChg>
      <pc:sldChg chg="modSp add mod">
        <pc:chgData name="伊健 杜" userId="e69aded81da48593" providerId="LiveId" clId="{CF1F21C9-0BC3-4BB2-8C85-3040622EC93A}" dt="2022-10-03T04:15:43.978" v="3689"/>
        <pc:sldMkLst>
          <pc:docMk/>
          <pc:sldMk cId="705945975" sldId="96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705945975" sldId="961"/>
            <ac:spMk id="2" creationId="{5C00E9DA-D6D3-CF9E-3103-26E24CA54BC5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599643495" sldId="962"/>
        </pc:sldMkLst>
        <pc:spChg chg="del">
          <ac:chgData name="伊健 杜" userId="e69aded81da48593" providerId="LiveId" clId="{CF1F21C9-0BC3-4BB2-8C85-3040622EC93A}" dt="2022-10-03T04:10:40.330" v="3371" actId="478"/>
          <ac:spMkLst>
            <pc:docMk/>
            <pc:sldMk cId="3599643495" sldId="962"/>
            <ac:spMk id="2" creationId="{7512441C-259A-5E43-3908-B0E251A3A352}"/>
          </ac:spMkLst>
        </pc:spChg>
        <pc:spChg chg="del">
          <ac:chgData name="伊健 杜" userId="e69aded81da48593" providerId="LiveId" clId="{CF1F21C9-0BC3-4BB2-8C85-3040622EC93A}" dt="2022-10-03T04:10:40.330" v="3371" actId="478"/>
          <ac:spMkLst>
            <pc:docMk/>
            <pc:sldMk cId="3599643495" sldId="962"/>
            <ac:spMk id="3" creationId="{74166F07-B17E-53D0-6676-AF641344F003}"/>
          </ac:spMkLst>
        </pc:spChg>
        <pc:spChg chg="add mod">
          <ac:chgData name="伊健 杜" userId="e69aded81da48593" providerId="LiveId" clId="{CF1F21C9-0BC3-4BB2-8C85-3040622EC93A}" dt="2022-10-03T04:10:55.990" v="3377" actId="1076"/>
          <ac:spMkLst>
            <pc:docMk/>
            <pc:sldMk cId="3599643495" sldId="962"/>
            <ac:spMk id="4" creationId="{BC5946C6-33B1-7740-C8E0-C1A90EED6469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599643495" sldId="962"/>
            <ac:spMk id="5" creationId="{ECCB2475-9CF6-2FD6-8870-CDB5E24C9110}"/>
          </ac:spMkLst>
        </pc:spChg>
        <pc:picChg chg="add mod">
          <ac:chgData name="伊健 杜" userId="e69aded81da48593" providerId="LiveId" clId="{CF1F21C9-0BC3-4BB2-8C85-3040622EC93A}" dt="2022-10-03T04:10:51.192" v="3375" actId="1076"/>
          <ac:picMkLst>
            <pc:docMk/>
            <pc:sldMk cId="3599643495" sldId="962"/>
            <ac:picMk id="29698" creationId="{A058C7E7-E76C-E7A4-C0E6-0EDB7D930B7B}"/>
          </ac:picMkLst>
        </pc:picChg>
      </pc:sldChg>
      <pc:sldChg chg="addSp delSp modSp add mod">
        <pc:chgData name="伊健 杜" userId="e69aded81da48593" providerId="LiveId" clId="{CF1F21C9-0BC3-4BB2-8C85-3040622EC93A}" dt="2022-10-03T04:16:58.657" v="3700" actId="120"/>
        <pc:sldMkLst>
          <pc:docMk/>
          <pc:sldMk cId="3996050831" sldId="963"/>
        </pc:sldMkLst>
        <pc:spChg chg="add mod">
          <ac:chgData name="伊健 杜" userId="e69aded81da48593" providerId="LiveId" clId="{CF1F21C9-0BC3-4BB2-8C85-3040622EC93A}" dt="2022-10-03T04:16:58.657" v="3700" actId="120"/>
          <ac:spMkLst>
            <pc:docMk/>
            <pc:sldMk cId="3996050831" sldId="963"/>
            <ac:spMk id="2" creationId="{47E89393-CDF0-B98E-0E7A-A55EEC792F45}"/>
          </ac:spMkLst>
        </pc:spChg>
        <pc:spChg chg="mod">
          <ac:chgData name="伊健 杜" userId="e69aded81da48593" providerId="LiveId" clId="{CF1F21C9-0BC3-4BB2-8C85-3040622EC93A}" dt="2022-10-03T04:12:29.094" v="3481" actId="1076"/>
          <ac:spMkLst>
            <pc:docMk/>
            <pc:sldMk cId="3996050831" sldId="963"/>
            <ac:spMk id="5" creationId="{ECCB2475-9CF6-2FD6-8870-CDB5E24C9110}"/>
          </ac:spMkLst>
        </pc:spChg>
        <pc:picChg chg="del">
          <ac:chgData name="伊健 杜" userId="e69aded81da48593" providerId="LiveId" clId="{CF1F21C9-0BC3-4BB2-8C85-3040622EC93A}" dt="2022-10-03T04:12:04.986" v="3438" actId="478"/>
          <ac:picMkLst>
            <pc:docMk/>
            <pc:sldMk cId="3996050831" sldId="963"/>
            <ac:picMk id="29698" creationId="{A058C7E7-E76C-E7A4-C0E6-0EDB7D930B7B}"/>
          </ac:picMkLst>
        </pc:picChg>
        <pc:picChg chg="add mod">
          <ac:chgData name="伊健 杜" userId="e69aded81da48593" providerId="LiveId" clId="{CF1F21C9-0BC3-4BB2-8C85-3040622EC93A}" dt="2022-10-03T04:12:09.096" v="3442" actId="1076"/>
          <ac:picMkLst>
            <pc:docMk/>
            <pc:sldMk cId="3996050831" sldId="963"/>
            <ac:picMk id="30722" creationId="{62DCA1F6-CA56-BD1B-9B54-E0EAF3AFC97E}"/>
          </ac:picMkLst>
        </pc:picChg>
        <pc:picChg chg="add mod">
          <ac:chgData name="伊健 杜" userId="e69aded81da48593" providerId="LiveId" clId="{CF1F21C9-0BC3-4BB2-8C85-3040622EC93A}" dt="2022-10-03T04:12:44.582" v="3484" actId="1076"/>
          <ac:picMkLst>
            <pc:docMk/>
            <pc:sldMk cId="3996050831" sldId="963"/>
            <ac:picMk id="30724" creationId="{50687B90-D89D-0C67-5AA6-32DBCC3F9793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161478474" sldId="964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61478474" sldId="964"/>
            <ac:spMk id="2" creationId="{CBE55B10-5D2E-D7BE-9031-36A8DC4D69E8}"/>
          </ac:spMkLst>
        </pc:spChg>
        <pc:spChg chg="del">
          <ac:chgData name="伊健 杜" userId="e69aded81da48593" providerId="LiveId" clId="{CF1F21C9-0BC3-4BB2-8C85-3040622EC93A}" dt="2022-10-03T04:14:24.301" v="3645" actId="478"/>
          <ac:spMkLst>
            <pc:docMk/>
            <pc:sldMk cId="161478474" sldId="964"/>
            <ac:spMk id="3" creationId="{2F24B991-BE94-914D-A43B-71823FB5D30A}"/>
          </ac:spMkLst>
        </pc:spChg>
      </pc:sldChg>
      <pc:sldChg chg="addSp delSp modSp add del mod">
        <pc:chgData name="伊健 杜" userId="e69aded81da48593" providerId="LiveId" clId="{CF1F21C9-0BC3-4BB2-8C85-3040622EC93A}" dt="2022-10-03T04:14:19.167" v="3643" actId="47"/>
        <pc:sldMkLst>
          <pc:docMk/>
          <pc:sldMk cId="790975680" sldId="964"/>
        </pc:sldMkLst>
        <pc:spChg chg="del mod">
          <ac:chgData name="伊健 杜" userId="e69aded81da48593" providerId="LiveId" clId="{CF1F21C9-0BC3-4BB2-8C85-3040622EC93A}" dt="2022-10-03T04:14:17.600" v="3642" actId="478"/>
          <ac:spMkLst>
            <pc:docMk/>
            <pc:sldMk cId="790975680" sldId="964"/>
            <ac:spMk id="2" creationId="{5C00E9DA-D6D3-CF9E-3103-26E24CA54BC5}"/>
          </ac:spMkLst>
        </pc:spChg>
        <pc:spChg chg="add mod">
          <ac:chgData name="伊健 杜" userId="e69aded81da48593" providerId="LiveId" clId="{CF1F21C9-0BC3-4BB2-8C85-3040622EC93A}" dt="2022-10-03T04:14:17.600" v="3642" actId="478"/>
          <ac:spMkLst>
            <pc:docMk/>
            <pc:sldMk cId="790975680" sldId="964"/>
            <ac:spMk id="4" creationId="{FBB24445-D621-6087-D046-F26320D79964}"/>
          </ac:spMkLst>
        </pc:spChg>
      </pc:sldChg>
      <pc:sldChg chg="modSp add mod">
        <pc:chgData name="伊健 杜" userId="e69aded81da48593" providerId="LiveId" clId="{CF1F21C9-0BC3-4BB2-8C85-3040622EC93A}" dt="2022-10-03T04:15:43.978" v="3689"/>
        <pc:sldMkLst>
          <pc:docMk/>
          <pc:sldMk cId="1004990693" sldId="965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004990693" sldId="965"/>
            <ac:spMk id="2" creationId="{A0F11E35-2104-59D2-C802-D445B19164FE}"/>
          </ac:spMkLst>
        </pc:spChg>
      </pc:sldChg>
      <pc:sldChg chg="new">
        <pc:chgData name="伊健 杜" userId="e69aded81da48593" providerId="LiveId" clId="{CF1F21C9-0BC3-4BB2-8C85-3040622EC93A}" dt="2022-10-03T04:17:59.549" v="3705" actId="680"/>
        <pc:sldMkLst>
          <pc:docMk/>
          <pc:sldMk cId="2462739648" sldId="966"/>
        </pc:sldMkLst>
      </pc:sldChg>
    </pc:docChg>
  </pc:docChgLst>
  <pc:docChgLst>
    <pc:chgData name="伊健 杜" userId="e69aded81da48593" providerId="LiveId" clId="{EEAEFFDE-79E7-47EC-915B-E38FA9B06A26}"/>
    <pc:docChg chg="undo custSel addSld delSld modSld sldOrd">
      <pc:chgData name="伊健 杜" userId="e69aded81da48593" providerId="LiveId" clId="{EEAEFFDE-79E7-47EC-915B-E38FA9B06A26}" dt="2022-09-29T17:06:46.249" v="3599" actId="680"/>
      <pc:docMkLst>
        <pc:docMk/>
      </pc:docMkLst>
      <pc:sldChg chg="modSp mod">
        <pc:chgData name="伊健 杜" userId="e69aded81da48593" providerId="LiveId" clId="{EEAEFFDE-79E7-47EC-915B-E38FA9B06A26}" dt="2022-09-29T04:01:48.765" v="3487"/>
        <pc:sldMkLst>
          <pc:docMk/>
          <pc:sldMk cId="892145222" sldId="256"/>
        </pc:sldMkLst>
        <pc:spChg chg="mod">
          <ac:chgData name="伊健 杜" userId="e69aded81da48593" providerId="LiveId" clId="{EEAEFFDE-79E7-47EC-915B-E38FA9B06A26}" dt="2022-09-29T04:01:48.765" v="3487"/>
          <ac:spMkLst>
            <pc:docMk/>
            <pc:sldMk cId="892145222" sldId="256"/>
            <ac:spMk id="2" creationId="{86E95374-4399-2545-A240-4E26EB7BA68F}"/>
          </ac:spMkLst>
        </pc:spChg>
      </pc:sldChg>
      <pc:sldChg chg="del ord">
        <pc:chgData name="伊健 杜" userId="e69aded81da48593" providerId="LiveId" clId="{EEAEFFDE-79E7-47EC-915B-E38FA9B06A26}" dt="2022-09-29T00:27:18.202" v="1801" actId="47"/>
        <pc:sldMkLst>
          <pc:docMk/>
          <pc:sldMk cId="489299543" sldId="773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098461152" sldId="784"/>
        </pc:sldMkLst>
      </pc:sldChg>
      <pc:sldChg chg="addSp delSp modSp mod">
        <pc:chgData name="伊健 杜" userId="e69aded81da48593" providerId="LiveId" clId="{EEAEFFDE-79E7-47EC-915B-E38FA9B06A26}" dt="2022-09-29T03:55:11.241" v="3484"/>
        <pc:sldMkLst>
          <pc:docMk/>
          <pc:sldMk cId="2550314354" sldId="795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00:30.983" v="56" actId="20577"/>
          <ac:spMkLst>
            <pc:docMk/>
            <pc:sldMk cId="2550314354" sldId="795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8T21:59:08.748" v="43" actId="478"/>
          <ac:spMkLst>
            <pc:docMk/>
            <pc:sldMk cId="2550314354" sldId="795"/>
            <ac:spMk id="6" creationId="{1D194980-8631-2FB3-C602-42047A7B89B0}"/>
          </ac:spMkLst>
        </pc:spChg>
        <pc:picChg chg="add mod">
          <ac:chgData name="伊健 杜" userId="e69aded81da48593" providerId="LiveId" clId="{EEAEFFDE-79E7-47EC-915B-E38FA9B06A26}" dt="2022-09-28T21:59:16.103" v="47" actId="1076"/>
          <ac:picMkLst>
            <pc:docMk/>
            <pc:sldMk cId="2550314354" sldId="795"/>
            <ac:picMk id="1026" creationId="{10BF07EE-FEEF-A4CD-40E1-965F0361D3C0}"/>
          </ac:picMkLst>
        </pc:picChg>
        <pc:picChg chg="add mod">
          <ac:chgData name="伊健 杜" userId="e69aded81da48593" providerId="LiveId" clId="{EEAEFFDE-79E7-47EC-915B-E38FA9B06A26}" dt="2022-09-28T21:59:56.575" v="53" actId="1076"/>
          <ac:picMkLst>
            <pc:docMk/>
            <pc:sldMk cId="2550314354" sldId="795"/>
            <ac:picMk id="1028" creationId="{AF29BAF6-452F-3C4A-0435-6A43B424C451}"/>
          </ac:picMkLst>
        </pc:picChg>
        <pc:picChg chg="add mod">
          <ac:chgData name="伊健 杜" userId="e69aded81da48593" providerId="LiveId" clId="{EEAEFFDE-79E7-47EC-915B-E38FA9B06A26}" dt="2022-09-28T21:59:56.085" v="52" actId="1076"/>
          <ac:picMkLst>
            <pc:docMk/>
            <pc:sldMk cId="2550314354" sldId="795"/>
            <ac:picMk id="1030" creationId="{8E82CDC2-B20C-6372-0314-59B315FAA987}"/>
          </ac:picMkLst>
        </pc:picChg>
        <pc:picChg chg="del">
          <ac:chgData name="伊健 杜" userId="e69aded81da48593" providerId="LiveId" clId="{EEAEFFDE-79E7-47EC-915B-E38FA9B06A26}" dt="2022-09-28T21:59:04.601" v="42" actId="478"/>
          <ac:picMkLst>
            <pc:docMk/>
            <pc:sldMk cId="2550314354" sldId="795"/>
            <ac:picMk id="5122" creationId="{04C5E316-7C65-35D9-0E1F-19EDCB9FE46F}"/>
          </ac:picMkLst>
        </pc:picChg>
        <pc:picChg chg="del">
          <ac:chgData name="伊健 杜" userId="e69aded81da48593" providerId="LiveId" clId="{EEAEFFDE-79E7-47EC-915B-E38FA9B06A26}" dt="2022-09-28T21:59:04.601" v="42" actId="478"/>
          <ac:picMkLst>
            <pc:docMk/>
            <pc:sldMk cId="2550314354" sldId="795"/>
            <ac:picMk id="5124" creationId="{EA635ED9-D941-E99E-DAEF-E03BC1DAB1BC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881144562" sldId="80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849789823" sldId="811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940568874" sldId="81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032148845" sldId="815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73714310" sldId="816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821255484" sldId="817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76989584" sldId="822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83826048" sldId="82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4160183112" sldId="827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650180890" sldId="829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31445829" sldId="83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663287421" sldId="864"/>
        </pc:sldMkLst>
      </pc:sldChg>
      <pc:sldChg chg="addSp delSp modSp mod ord modAnim">
        <pc:chgData name="伊健 杜" userId="e69aded81da48593" providerId="LiveId" clId="{EEAEFFDE-79E7-47EC-915B-E38FA9B06A26}" dt="2022-09-29T03:55:11.241" v="3484"/>
        <pc:sldMkLst>
          <pc:docMk/>
          <pc:sldMk cId="504241213" sldId="866"/>
        </pc:sldMkLst>
        <pc:spChg chg="mod">
          <ac:chgData name="伊健 杜" userId="e69aded81da48593" providerId="LiveId" clId="{EEAEFFDE-79E7-47EC-915B-E38FA9B06A26}" dt="2022-09-29T00:26:44.555" v="1797" actId="20577"/>
          <ac:spMkLst>
            <pc:docMk/>
            <pc:sldMk cId="504241213" sldId="866"/>
            <ac:spMk id="2" creationId="{10304424-DB4A-36E7-9E0D-D32A5DD0F26C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04241213" sldId="866"/>
            <ac:spMk id="3" creationId="{DDD9F79C-3CE6-976B-9681-737684772F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504241213" sldId="866"/>
            <ac:spMk id="4" creationId="{97F45E02-718C-7CD0-81B6-35CA61837FF8}"/>
          </ac:spMkLst>
        </pc:spChg>
        <pc:spChg chg="del">
          <ac:chgData name="伊健 杜" userId="e69aded81da48593" providerId="LiveId" clId="{EEAEFFDE-79E7-47EC-915B-E38FA9B06A26}" dt="2022-09-29T00:27:12.925" v="1798" actId="478"/>
          <ac:spMkLst>
            <pc:docMk/>
            <pc:sldMk cId="504241213" sldId="866"/>
            <ac:spMk id="5" creationId="{5A348833-9AD5-F5DA-ED19-30B702BA8AC6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04241213" sldId="866"/>
            <ac:spMk id="6" creationId="{BB0D88BD-E28D-5844-4D81-508505C379FF}"/>
          </ac:spMkLst>
        </pc:spChg>
        <pc:spChg chg="del">
          <ac:chgData name="伊健 杜" userId="e69aded81da48593" providerId="LiveId" clId="{EEAEFFDE-79E7-47EC-915B-E38FA9B06A26}" dt="2022-09-29T00:27:12.925" v="1798" actId="478"/>
          <ac:spMkLst>
            <pc:docMk/>
            <pc:sldMk cId="504241213" sldId="866"/>
            <ac:spMk id="11" creationId="{AADB4039-60ED-E8D4-74C6-0284D9B68558}"/>
          </ac:spMkLst>
        </pc:spChg>
        <pc:spChg chg="del">
          <ac:chgData name="伊健 杜" userId="e69aded81da48593" providerId="LiveId" clId="{EEAEFFDE-79E7-47EC-915B-E38FA9B06A26}" dt="2022-09-29T00:27:12.925" v="1798" actId="478"/>
          <ac:spMkLst>
            <pc:docMk/>
            <pc:sldMk cId="504241213" sldId="866"/>
            <ac:spMk id="12" creationId="{35B2F52E-3F66-4240-0214-DB018FAFF619}"/>
          </ac:spMkLst>
        </pc:spChg>
        <pc:picChg chg="add mod">
          <ac:chgData name="伊健 杜" userId="e69aded81da48593" providerId="LiveId" clId="{EEAEFFDE-79E7-47EC-915B-E38FA9B06A26}" dt="2022-09-29T00:33:14.770" v="1889" actId="14100"/>
          <ac:picMkLst>
            <pc:docMk/>
            <pc:sldMk cId="504241213" sldId="866"/>
            <ac:picMk id="7" creationId="{BC93CA76-FD9C-4339-DD25-0D3D3EA9067F}"/>
          </ac:picMkLst>
        </pc:picChg>
        <pc:picChg chg="add mod">
          <ac:chgData name="伊健 杜" userId="e69aded81da48593" providerId="LiveId" clId="{EEAEFFDE-79E7-47EC-915B-E38FA9B06A26}" dt="2022-09-29T00:33:17.010" v="1890" actId="14100"/>
          <ac:picMkLst>
            <pc:docMk/>
            <pc:sldMk cId="504241213" sldId="866"/>
            <ac:picMk id="8" creationId="{42E3CF90-B617-4346-9865-72185C0046ED}"/>
          </ac:picMkLst>
        </pc:picChg>
        <pc:picChg chg="del">
          <ac:chgData name="伊健 杜" userId="e69aded81da48593" providerId="LiveId" clId="{EEAEFFDE-79E7-47EC-915B-E38FA9B06A26}" dt="2022-09-29T00:27:12.925" v="1798" actId="478"/>
          <ac:picMkLst>
            <pc:docMk/>
            <pc:sldMk cId="504241213" sldId="866"/>
            <ac:picMk id="3074" creationId="{BA12B57A-8EE3-1127-058C-C28C8BF03EC1}"/>
          </ac:picMkLst>
        </pc:picChg>
        <pc:picChg chg="del">
          <ac:chgData name="伊健 杜" userId="e69aded81da48593" providerId="LiveId" clId="{EEAEFFDE-79E7-47EC-915B-E38FA9B06A26}" dt="2022-09-29T00:27:12.925" v="1798" actId="478"/>
          <ac:picMkLst>
            <pc:docMk/>
            <pc:sldMk cId="504241213" sldId="866"/>
            <ac:picMk id="3076" creationId="{AE0CF8AE-6E3D-0863-A6B2-2BC9E7524649}"/>
          </ac:picMkLst>
        </pc:picChg>
      </pc:sldChg>
      <pc:sldChg chg="del ord">
        <pc:chgData name="伊健 杜" userId="e69aded81da48593" providerId="LiveId" clId="{EEAEFFDE-79E7-47EC-915B-E38FA9B06A26}" dt="2022-09-29T00:27:18.202" v="1801" actId="47"/>
        <pc:sldMkLst>
          <pc:docMk/>
          <pc:sldMk cId="638019152" sldId="867"/>
        </pc:sldMkLst>
      </pc:sldChg>
      <pc:sldChg chg="del ord">
        <pc:chgData name="伊健 杜" userId="e69aded81da48593" providerId="LiveId" clId="{EEAEFFDE-79E7-47EC-915B-E38FA9B06A26}" dt="2022-09-29T00:27:18.202" v="1801" actId="47"/>
        <pc:sldMkLst>
          <pc:docMk/>
          <pc:sldMk cId="4036710435" sldId="869"/>
        </pc:sldMkLst>
      </pc:sldChg>
      <pc:sldChg chg="del ord">
        <pc:chgData name="伊健 杜" userId="e69aded81da48593" providerId="LiveId" clId="{EEAEFFDE-79E7-47EC-915B-E38FA9B06A26}" dt="2022-09-29T01:21:55.233" v="2864" actId="47"/>
        <pc:sldMkLst>
          <pc:docMk/>
          <pc:sldMk cId="2971982792" sldId="870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490403959" sldId="871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2502880533" sldId="872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733745167" sldId="873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199406381" sldId="874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307004182" sldId="875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232775513" sldId="876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688466141" sldId="877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621310705" sldId="878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2735586031" sldId="879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356044527" sldId="880"/>
        </pc:sldMkLst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1352973427" sldId="881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352973427" sldId="881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8T22:05:18.854" v="101" actId="478"/>
          <ac:spMkLst>
            <pc:docMk/>
            <pc:sldMk cId="1352973427" sldId="881"/>
            <ac:spMk id="3" creationId="{D33441E0-9299-46E0-8063-F85522D42FD6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352973427" sldId="881"/>
            <ac:spMk id="4" creationId="{F2067D99-4C43-CEB6-6673-477A1D619E89}"/>
          </ac:spMkLst>
        </pc:spChg>
        <pc:picChg chg="del">
          <ac:chgData name="伊健 杜" userId="e69aded81da48593" providerId="LiveId" clId="{EEAEFFDE-79E7-47EC-915B-E38FA9B06A26}" dt="2022-09-28T22:00:43.776" v="60" actId="478"/>
          <ac:picMkLst>
            <pc:docMk/>
            <pc:sldMk cId="1352973427" sldId="881"/>
            <ac:picMk id="1026" creationId="{10BF07EE-FEEF-A4CD-40E1-965F0361D3C0}"/>
          </ac:picMkLst>
        </pc:picChg>
        <pc:picChg chg="del">
          <ac:chgData name="伊健 杜" userId="e69aded81da48593" providerId="LiveId" clId="{EEAEFFDE-79E7-47EC-915B-E38FA9B06A26}" dt="2022-09-28T22:00:43.776" v="60" actId="478"/>
          <ac:picMkLst>
            <pc:docMk/>
            <pc:sldMk cId="1352973427" sldId="881"/>
            <ac:picMk id="1028" creationId="{AF29BAF6-452F-3C4A-0435-6A43B424C451}"/>
          </ac:picMkLst>
        </pc:picChg>
        <pc:picChg chg="del">
          <ac:chgData name="伊健 杜" userId="e69aded81da48593" providerId="LiveId" clId="{EEAEFFDE-79E7-47EC-915B-E38FA9B06A26}" dt="2022-09-28T22:00:43.776" v="60" actId="478"/>
          <ac:picMkLst>
            <pc:docMk/>
            <pc:sldMk cId="1352973427" sldId="881"/>
            <ac:picMk id="1030" creationId="{8E82CDC2-B20C-6372-0314-59B315FAA987}"/>
          </ac:picMkLst>
        </pc:picChg>
        <pc:picChg chg="add mod">
          <ac:chgData name="伊健 杜" userId="e69aded81da48593" providerId="LiveId" clId="{EEAEFFDE-79E7-47EC-915B-E38FA9B06A26}" dt="2022-09-28T22:01:16.666" v="98" actId="1076"/>
          <ac:picMkLst>
            <pc:docMk/>
            <pc:sldMk cId="1352973427" sldId="881"/>
            <ac:picMk id="3074" creationId="{C0AD67AE-EE6A-206E-9ED8-F57A811DF71E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643919524" sldId="881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03175899" sldId="882"/>
        </pc:sldMkLst>
      </pc:sldChg>
      <pc:sldChg chg="delSp modSp add mod delAnim">
        <pc:chgData name="伊健 杜" userId="e69aded81da48593" providerId="LiveId" clId="{EEAEFFDE-79E7-47EC-915B-E38FA9B06A26}" dt="2022-09-29T03:55:11.241" v="3484"/>
        <pc:sldMkLst>
          <pc:docMk/>
          <pc:sldMk cId="2241234498" sldId="882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241234498" sldId="882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8T22:05:20.647" v="102" actId="478"/>
          <ac:spMkLst>
            <pc:docMk/>
            <pc:sldMk cId="2241234498" sldId="882"/>
            <ac:spMk id="3" creationId="{D33441E0-9299-46E0-8063-F85522D42FD6}"/>
          </ac:spMkLst>
        </pc:spChg>
        <pc:picChg chg="del">
          <ac:chgData name="伊健 杜" userId="e69aded81da48593" providerId="LiveId" clId="{EEAEFFDE-79E7-47EC-915B-E38FA9B06A26}" dt="2022-09-28T22:03:56.891" v="100" actId="478"/>
          <ac:picMkLst>
            <pc:docMk/>
            <pc:sldMk cId="2241234498" sldId="882"/>
            <ac:picMk id="1026" creationId="{10BF07EE-FEEF-A4CD-40E1-965F0361D3C0}"/>
          </ac:picMkLst>
        </pc:picChg>
        <pc:picChg chg="del">
          <ac:chgData name="伊健 杜" userId="e69aded81da48593" providerId="LiveId" clId="{EEAEFFDE-79E7-47EC-915B-E38FA9B06A26}" dt="2022-09-28T22:03:54.013" v="99" actId="478"/>
          <ac:picMkLst>
            <pc:docMk/>
            <pc:sldMk cId="2241234498" sldId="882"/>
            <ac:picMk id="1028" creationId="{AF29BAF6-452F-3C4A-0435-6A43B424C451}"/>
          </ac:picMkLst>
        </pc:picChg>
        <pc:picChg chg="del">
          <ac:chgData name="伊健 杜" userId="e69aded81da48593" providerId="LiveId" clId="{EEAEFFDE-79E7-47EC-915B-E38FA9B06A26}" dt="2022-09-28T22:03:56.891" v="100" actId="478"/>
          <ac:picMkLst>
            <pc:docMk/>
            <pc:sldMk cId="2241234498" sldId="882"/>
            <ac:picMk id="1030" creationId="{8E82CDC2-B20C-6372-0314-59B315FAA987}"/>
          </ac:picMkLst>
        </pc:picChg>
      </pc:sldChg>
      <pc:sldChg chg="addSp delSp modSp add mod">
        <pc:chgData name="伊健 杜" userId="e69aded81da48593" providerId="LiveId" clId="{EEAEFFDE-79E7-47EC-915B-E38FA9B06A26}" dt="2022-09-29T06:00:48.868" v="3505"/>
        <pc:sldMkLst>
          <pc:docMk/>
          <pc:sldMk cId="1203680953" sldId="883"/>
        </pc:sldMkLst>
        <pc:spChg chg="mod">
          <ac:chgData name="伊健 杜" userId="e69aded81da48593" providerId="LiveId" clId="{EEAEFFDE-79E7-47EC-915B-E38FA9B06A26}" dt="2022-09-28T22:13:13.069" v="160" actId="20577"/>
          <ac:spMkLst>
            <pc:docMk/>
            <pc:sldMk cId="1203680953" sldId="883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13:41.097" v="161"/>
          <ac:spMkLst>
            <pc:docMk/>
            <pc:sldMk cId="1203680953" sldId="883"/>
            <ac:spMk id="3" creationId="{D33441E0-9299-46E0-8063-F85522D42FD6}"/>
          </ac:spMkLst>
        </pc:spChg>
        <pc:spChg chg="add mod">
          <ac:chgData name="伊健 杜" userId="e69aded81da48593" providerId="LiveId" clId="{EEAEFFDE-79E7-47EC-915B-E38FA9B06A26}" dt="2022-09-29T06:00:48.868" v="3505"/>
          <ac:spMkLst>
            <pc:docMk/>
            <pc:sldMk cId="1203680953" sldId="883"/>
            <ac:spMk id="4" creationId="{DDEC3B15-7CBD-8D0C-7D91-3B9DEDCA2DE4}"/>
          </ac:spMkLst>
        </pc:spChg>
        <pc:picChg chg="del">
          <ac:chgData name="伊健 杜" userId="e69aded81da48593" providerId="LiveId" clId="{EEAEFFDE-79E7-47EC-915B-E38FA9B06A26}" dt="2022-09-28T22:17:13.726" v="162" actId="478"/>
          <ac:picMkLst>
            <pc:docMk/>
            <pc:sldMk cId="1203680953" sldId="883"/>
            <ac:picMk id="1026" creationId="{10BF07EE-FEEF-A4CD-40E1-965F0361D3C0}"/>
          </ac:picMkLst>
        </pc:picChg>
        <pc:picChg chg="del">
          <ac:chgData name="伊健 杜" userId="e69aded81da48593" providerId="LiveId" clId="{EEAEFFDE-79E7-47EC-915B-E38FA9B06A26}" dt="2022-09-28T22:17:13.726" v="162" actId="478"/>
          <ac:picMkLst>
            <pc:docMk/>
            <pc:sldMk cId="1203680953" sldId="883"/>
            <ac:picMk id="1028" creationId="{AF29BAF6-452F-3C4A-0435-6A43B424C451}"/>
          </ac:picMkLst>
        </pc:picChg>
        <pc:picChg chg="del">
          <ac:chgData name="伊健 杜" userId="e69aded81da48593" providerId="LiveId" clId="{EEAEFFDE-79E7-47EC-915B-E38FA9B06A26}" dt="2022-09-28T22:17:13.726" v="162" actId="478"/>
          <ac:picMkLst>
            <pc:docMk/>
            <pc:sldMk cId="1203680953" sldId="883"/>
            <ac:picMk id="1030" creationId="{8E82CDC2-B20C-6372-0314-59B315FAA987}"/>
          </ac:picMkLst>
        </pc:picChg>
        <pc:picChg chg="add mod">
          <ac:chgData name="伊健 杜" userId="e69aded81da48593" providerId="LiveId" clId="{EEAEFFDE-79E7-47EC-915B-E38FA9B06A26}" dt="2022-09-28T22:18:01.886" v="166" actId="1076"/>
          <ac:picMkLst>
            <pc:docMk/>
            <pc:sldMk cId="1203680953" sldId="883"/>
            <ac:picMk id="6146" creationId="{CC938BF7-493A-11DF-E8B9-85CFEDCAA034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842877795" sldId="883"/>
        </pc:sldMkLst>
      </pc:sldChg>
      <pc:sldChg chg="add del">
        <pc:chgData name="伊健 杜" userId="e69aded81da48593" providerId="LiveId" clId="{EEAEFFDE-79E7-47EC-915B-E38FA9B06A26}" dt="2022-09-28T22:27:04.017" v="352" actId="47"/>
        <pc:sldMkLst>
          <pc:docMk/>
          <pc:sldMk cId="3298460263" sldId="88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4042586635" sldId="884"/>
        </pc:sldMkLst>
      </pc:sldChg>
      <pc:sldChg chg="addSp modSp add mod modAnim">
        <pc:chgData name="伊健 杜" userId="e69aded81da48593" providerId="LiveId" clId="{EEAEFFDE-79E7-47EC-915B-E38FA9B06A26}" dt="2022-09-29T03:55:11.241" v="3484"/>
        <pc:sldMkLst>
          <pc:docMk/>
          <pc:sldMk cId="2719364896" sldId="885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719364896" sldId="885"/>
            <ac:spMk id="2" creationId="{10304424-DB4A-36E7-9E0D-D32A5DD0F26C}"/>
          </ac:spMkLst>
        </pc:spChg>
        <pc:picChg chg="add mod">
          <ac:chgData name="伊健 杜" userId="e69aded81da48593" providerId="LiveId" clId="{EEAEFFDE-79E7-47EC-915B-E38FA9B06A26}" dt="2022-09-28T22:43:38.386" v="623" actId="1076"/>
          <ac:picMkLst>
            <pc:docMk/>
            <pc:sldMk cId="2719364896" sldId="885"/>
            <ac:picMk id="4" creationId="{48C5145E-22AC-84BB-8DEB-DD4C2C4971F0}"/>
          </ac:picMkLst>
        </pc:picChg>
        <pc:picChg chg="add mod">
          <ac:chgData name="伊健 杜" userId="e69aded81da48593" providerId="LiveId" clId="{EEAEFFDE-79E7-47EC-915B-E38FA9B06A26}" dt="2022-09-28T22:50:19.769" v="625" actId="1076"/>
          <ac:picMkLst>
            <pc:docMk/>
            <pc:sldMk cId="2719364896" sldId="885"/>
            <ac:picMk id="6" creationId="{F73B29A2-B579-F1CF-6EF8-C65ED6058BE1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228932231" sldId="885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50357085" sldId="886"/>
        </pc:sldMkLst>
      </pc:sldChg>
      <pc:sldChg chg="addSp delSp modSp add mod delAnim">
        <pc:chgData name="伊健 杜" userId="e69aded81da48593" providerId="LiveId" clId="{EEAEFFDE-79E7-47EC-915B-E38FA9B06A26}" dt="2022-09-28T22:24:58.176" v="350" actId="14100"/>
        <pc:sldMkLst>
          <pc:docMk/>
          <pc:sldMk cId="2429531690" sldId="886"/>
        </pc:sldMkLst>
        <pc:spChg chg="del">
          <ac:chgData name="伊健 杜" userId="e69aded81da48593" providerId="LiveId" clId="{EEAEFFDE-79E7-47EC-915B-E38FA9B06A26}" dt="2022-09-28T22:23:39.047" v="267" actId="478"/>
          <ac:spMkLst>
            <pc:docMk/>
            <pc:sldMk cId="2429531690" sldId="886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8T22:24:21.039" v="342" actId="403"/>
          <ac:spMkLst>
            <pc:docMk/>
            <pc:sldMk cId="2429531690" sldId="886"/>
            <ac:spMk id="4" creationId="{DDEC3B15-7CBD-8D0C-7D91-3B9DEDCA2DE4}"/>
          </ac:spMkLst>
        </pc:spChg>
        <pc:picChg chg="add mod">
          <ac:chgData name="伊健 杜" userId="e69aded81da48593" providerId="LiveId" clId="{EEAEFFDE-79E7-47EC-915B-E38FA9B06A26}" dt="2022-09-28T22:24:58.176" v="350" actId="14100"/>
          <ac:picMkLst>
            <pc:docMk/>
            <pc:sldMk cId="2429531690" sldId="886"/>
            <ac:picMk id="6" creationId="{4735AF1F-5A1C-7FE8-62FA-7E45AED0F99E}"/>
          </ac:picMkLst>
        </pc:picChg>
        <pc:picChg chg="del">
          <ac:chgData name="伊健 杜" userId="e69aded81da48593" providerId="LiveId" clId="{EEAEFFDE-79E7-47EC-915B-E38FA9B06A26}" dt="2022-09-28T22:24:22.005" v="343" actId="478"/>
          <ac:picMkLst>
            <pc:docMk/>
            <pc:sldMk cId="2429531690" sldId="886"/>
            <ac:picMk id="6146" creationId="{CC938BF7-493A-11DF-E8B9-85CFEDCAA034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570192676" sldId="887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4065140886" sldId="887"/>
        </pc:sldMkLst>
        <pc:spChg chg="del">
          <ac:chgData name="伊健 杜" userId="e69aded81da48593" providerId="LiveId" clId="{EEAEFFDE-79E7-47EC-915B-E38FA9B06A26}" dt="2022-09-28T22:27:26.881" v="404" actId="478"/>
          <ac:spMkLst>
            <pc:docMk/>
            <pc:sldMk cId="4065140886" sldId="887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4065140886" sldId="887"/>
            <ac:spMk id="4" creationId="{F2067D99-4C43-CEB6-6673-477A1D619E89}"/>
          </ac:spMkLst>
        </pc:spChg>
        <pc:spChg chg="add del mod">
          <ac:chgData name="伊健 杜" userId="e69aded81da48593" providerId="LiveId" clId="{EEAEFFDE-79E7-47EC-915B-E38FA9B06A26}" dt="2022-09-28T22:27:28.990" v="405" actId="478"/>
          <ac:spMkLst>
            <pc:docMk/>
            <pc:sldMk cId="4065140886" sldId="887"/>
            <ac:spMk id="5" creationId="{22DAB6B5-BE84-7FA1-CB16-D6815D817B14}"/>
          </ac:spMkLst>
        </pc:spChg>
        <pc:spChg chg="add mod">
          <ac:chgData name="伊健 杜" userId="e69aded81da48593" providerId="LiveId" clId="{EEAEFFDE-79E7-47EC-915B-E38FA9B06A26}" dt="2022-09-28T22:27:29.616" v="406"/>
          <ac:spMkLst>
            <pc:docMk/>
            <pc:sldMk cId="4065140886" sldId="887"/>
            <ac:spMk id="6" creationId="{D67363AC-D57D-A22D-6988-24EB7E2582BD}"/>
          </ac:spMkLst>
        </pc:spChg>
        <pc:picChg chg="add del">
          <ac:chgData name="伊健 杜" userId="e69aded81da48593" providerId="LiveId" clId="{EEAEFFDE-79E7-47EC-915B-E38FA9B06A26}" dt="2022-09-28T23:03:53.867" v="891" actId="478"/>
          <ac:picMkLst>
            <pc:docMk/>
            <pc:sldMk cId="4065140886" sldId="887"/>
            <ac:picMk id="3074" creationId="{C0AD67AE-EE6A-206E-9ED8-F57A811DF71E}"/>
          </ac:picMkLst>
        </pc:picChg>
        <pc:picChg chg="add del mod">
          <ac:chgData name="伊健 杜" userId="e69aded81da48593" providerId="LiveId" clId="{EEAEFFDE-79E7-47EC-915B-E38FA9B06A26}" dt="2022-09-28T23:03:53.380" v="890"/>
          <ac:picMkLst>
            <pc:docMk/>
            <pc:sldMk cId="4065140886" sldId="887"/>
            <ac:picMk id="8194" creationId="{440A7224-5E30-B187-EE8B-1C0B37DBD6C6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605071911" sldId="888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3216145215" sldId="888"/>
        </pc:sldMkLst>
        <pc:spChg chg="mod">
          <ac:chgData name="伊健 杜" userId="e69aded81da48593" providerId="LiveId" clId="{EEAEFFDE-79E7-47EC-915B-E38FA9B06A26}" dt="2022-09-28T22:33:53.244" v="445" actId="1076"/>
          <ac:spMkLst>
            <pc:docMk/>
            <pc:sldMk cId="3216145215" sldId="888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33:53.244" v="445" actId="1076"/>
          <ac:spMkLst>
            <pc:docMk/>
            <pc:sldMk cId="3216145215" sldId="888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8T22:30:53.888" v="409" actId="478"/>
          <ac:spMkLst>
            <pc:docMk/>
            <pc:sldMk cId="3216145215" sldId="888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8T22:33:53.244" v="445" actId="1076"/>
          <ac:spMkLst>
            <pc:docMk/>
            <pc:sldMk cId="3216145215" sldId="888"/>
            <ac:spMk id="5" creationId="{6BF33EB7-8C98-1A10-2ABB-DA972BFC5D53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3216145215" sldId="888"/>
            <ac:spMk id="6" creationId="{4B269C93-AEB5-2BC7-2BC1-AA0AB244BF67}"/>
          </ac:spMkLst>
        </pc:spChg>
        <pc:spChg chg="add mod">
          <ac:chgData name="伊健 杜" userId="e69aded81da48593" providerId="LiveId" clId="{EEAEFFDE-79E7-47EC-915B-E38FA9B06A26}" dt="2022-09-28T22:39:46.512" v="535" actId="1076"/>
          <ac:spMkLst>
            <pc:docMk/>
            <pc:sldMk cId="3216145215" sldId="888"/>
            <ac:spMk id="7" creationId="{C7A17BE4-49D5-95B0-3EF6-F7CAB8DD1F4A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3216145215" sldId="888"/>
            <ac:spMk id="8" creationId="{6FE325DD-C470-A5E2-C4BC-D679EC508BD9}"/>
          </ac:spMkLst>
        </pc:spChg>
        <pc:picChg chg="del">
          <ac:chgData name="伊健 杜" userId="e69aded81da48593" providerId="LiveId" clId="{EEAEFFDE-79E7-47EC-915B-E38FA9B06A26}" dt="2022-09-28T22:30:51.488" v="408" actId="478"/>
          <ac:picMkLst>
            <pc:docMk/>
            <pc:sldMk cId="3216145215" sldId="888"/>
            <ac:picMk id="6146" creationId="{CC938BF7-493A-11DF-E8B9-85CFEDCAA034}"/>
          </ac:picMkLst>
        </pc:picChg>
        <pc:picChg chg="add mod">
          <ac:chgData name="伊健 杜" userId="e69aded81da48593" providerId="LiveId" clId="{EEAEFFDE-79E7-47EC-915B-E38FA9B06A26}" dt="2022-09-28T22:33:56.228" v="447" actId="1076"/>
          <ac:picMkLst>
            <pc:docMk/>
            <pc:sldMk cId="3216145215" sldId="888"/>
            <ac:picMk id="7170" creationId="{6F7B635E-14DD-2D85-AF14-3112BAF282B0}"/>
          </ac:picMkLst>
        </pc:picChg>
        <pc:picChg chg="add mod">
          <ac:chgData name="伊健 杜" userId="e69aded81da48593" providerId="LiveId" clId="{EEAEFFDE-79E7-47EC-915B-E38FA9B06A26}" dt="2022-09-28T22:38:17.136" v="455" actId="1076"/>
          <ac:picMkLst>
            <pc:docMk/>
            <pc:sldMk cId="3216145215" sldId="888"/>
            <ac:picMk id="7172" creationId="{37E14258-6415-1C0A-9688-1590953100E3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227047742" sldId="889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2475387066" sldId="889"/>
        </pc:sldMkLst>
        <pc:spChg chg="mod">
          <ac:chgData name="伊健 杜" userId="e69aded81da48593" providerId="LiveId" clId="{EEAEFFDE-79E7-47EC-915B-E38FA9B06A26}" dt="2022-09-28T22:50:39.091" v="643"/>
          <ac:spMkLst>
            <pc:docMk/>
            <pc:sldMk cId="2475387066" sldId="889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52:07.619" v="646"/>
          <ac:spMkLst>
            <pc:docMk/>
            <pc:sldMk cId="2475387066" sldId="889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2475387066" sldId="889"/>
            <ac:spMk id="4" creationId="{DDEC3B15-7CBD-8D0C-7D91-3B9DEDCA2DE4}"/>
          </ac:spMkLst>
        </pc:spChg>
        <pc:spChg chg="add del">
          <ac:chgData name="伊健 杜" userId="e69aded81da48593" providerId="LiveId" clId="{EEAEFFDE-79E7-47EC-915B-E38FA9B06A26}" dt="2022-09-28T22:52:06.445" v="645"/>
          <ac:spMkLst>
            <pc:docMk/>
            <pc:sldMk cId="2475387066" sldId="889"/>
            <ac:spMk id="5" creationId="{A2F7C289-50B9-B41D-5C18-A01F88EF4ED8}"/>
          </ac:spMkLst>
        </pc:spChg>
        <pc:picChg chg="add mod">
          <ac:chgData name="伊健 杜" userId="e69aded81da48593" providerId="LiveId" clId="{EEAEFFDE-79E7-47EC-915B-E38FA9B06A26}" dt="2022-09-28T22:54:30.761" v="692" actId="1076"/>
          <ac:picMkLst>
            <pc:docMk/>
            <pc:sldMk cId="2475387066" sldId="889"/>
            <ac:picMk id="7" creationId="{5B989EAD-6F99-D23A-B431-18243117F4D0}"/>
          </ac:picMkLst>
        </pc:picChg>
        <pc:picChg chg="del">
          <ac:chgData name="伊健 杜" userId="e69aded81da48593" providerId="LiveId" clId="{EEAEFFDE-79E7-47EC-915B-E38FA9B06A26}" dt="2022-09-28T22:52:10.311" v="647" actId="478"/>
          <ac:picMkLst>
            <pc:docMk/>
            <pc:sldMk cId="2475387066" sldId="889"/>
            <ac:picMk id="6146" creationId="{CC938BF7-493A-11DF-E8B9-85CFEDCAA034}"/>
          </ac:picMkLst>
        </pc:picChg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2055905527" sldId="890"/>
        </pc:sldMkLst>
        <pc:spChg chg="del">
          <ac:chgData name="伊健 杜" userId="e69aded81da48593" providerId="LiveId" clId="{EEAEFFDE-79E7-47EC-915B-E38FA9B06A26}" dt="2022-09-28T22:55:14.612" v="742" actId="478"/>
          <ac:spMkLst>
            <pc:docMk/>
            <pc:sldMk cId="2055905527" sldId="890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2055905527" sldId="890"/>
            <ac:spMk id="4" creationId="{DDEC3B15-7CBD-8D0C-7D91-3B9DEDCA2DE4}"/>
          </ac:spMkLst>
        </pc:spChg>
        <pc:picChg chg="add mod">
          <ac:chgData name="伊健 杜" userId="e69aded81da48593" providerId="LiveId" clId="{EEAEFFDE-79E7-47EC-915B-E38FA9B06A26}" dt="2022-09-28T22:58:37.819" v="748" actId="1076"/>
          <ac:picMkLst>
            <pc:docMk/>
            <pc:sldMk cId="2055905527" sldId="890"/>
            <ac:picMk id="6" creationId="{085F2DD1-ABAC-F315-7B4A-5F5E6D90DB25}"/>
          </ac:picMkLst>
        </pc:picChg>
        <pc:picChg chg="del">
          <ac:chgData name="伊健 杜" userId="e69aded81da48593" providerId="LiveId" clId="{EEAEFFDE-79E7-47EC-915B-E38FA9B06A26}" dt="2022-09-28T22:55:15.296" v="743" actId="478"/>
          <ac:picMkLst>
            <pc:docMk/>
            <pc:sldMk cId="2055905527" sldId="890"/>
            <ac:picMk id="7" creationId="{5B989EAD-6F99-D23A-B431-18243117F4D0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460149407" sldId="890"/>
        </pc:sldMkLst>
      </pc:sldChg>
      <pc:sldChg chg="delSp modSp new mod">
        <pc:chgData name="伊健 杜" userId="e69aded81da48593" providerId="LiveId" clId="{EEAEFFDE-79E7-47EC-915B-E38FA9B06A26}" dt="2022-09-29T03:55:11.241" v="3484"/>
        <pc:sldMkLst>
          <pc:docMk/>
          <pc:sldMk cId="450709137" sldId="891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450709137" sldId="891"/>
            <ac:spMk id="2" creationId="{D1D5D8F0-6749-5B11-FF5F-C800E057AD60}"/>
          </ac:spMkLst>
        </pc:spChg>
        <pc:spChg chg="del">
          <ac:chgData name="伊健 杜" userId="e69aded81da48593" providerId="LiveId" clId="{EEAEFFDE-79E7-47EC-915B-E38FA9B06A26}" dt="2022-09-28T23:00:28.048" v="813" actId="478"/>
          <ac:spMkLst>
            <pc:docMk/>
            <pc:sldMk cId="450709137" sldId="891"/>
            <ac:spMk id="3" creationId="{88B20412-3694-F37A-3161-F727ECAB18FD}"/>
          </ac:spMkLst>
        </pc:sp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086407395" sldId="891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117679470" sldId="892"/>
        </pc:sldMkLst>
      </pc:sldChg>
      <pc:sldChg chg="addSp delSp modSp new mod">
        <pc:chgData name="伊健 杜" userId="e69aded81da48593" providerId="LiveId" clId="{EEAEFFDE-79E7-47EC-915B-E38FA9B06A26}" dt="2022-09-29T03:55:11.241" v="3484"/>
        <pc:sldMkLst>
          <pc:docMk/>
          <pc:sldMk cId="4172612492" sldId="892"/>
        </pc:sldMkLst>
        <pc:spChg chg="del mod">
          <ac:chgData name="伊健 杜" userId="e69aded81da48593" providerId="LiveId" clId="{EEAEFFDE-79E7-47EC-915B-E38FA9B06A26}" dt="2022-09-29T01:32:18.134" v="3010" actId="478"/>
          <ac:spMkLst>
            <pc:docMk/>
            <pc:sldMk cId="4172612492" sldId="892"/>
            <ac:spMk id="2" creationId="{4779475A-EF6E-4D92-2E8A-1D3D51A0F768}"/>
          </ac:spMkLst>
        </pc:spChg>
        <pc:spChg chg="del">
          <ac:chgData name="伊健 杜" userId="e69aded81da48593" providerId="LiveId" clId="{EEAEFFDE-79E7-47EC-915B-E38FA9B06A26}" dt="2022-09-28T23:13:53.726" v="1030" actId="478"/>
          <ac:spMkLst>
            <pc:docMk/>
            <pc:sldMk cId="4172612492" sldId="892"/>
            <ac:spMk id="3" creationId="{183C9B7E-4C8C-7008-77F9-D0F4A96D37F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172612492" sldId="892"/>
            <ac:spMk id="4" creationId="{B5311A79-0F20-D40F-DF17-D26DD1E0F791}"/>
          </ac:spMkLst>
        </pc:sp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223359214" sldId="893"/>
        </pc:sldMkLst>
      </pc:sldChg>
      <pc:sldChg chg="addSp delSp modSp add mod ord">
        <pc:chgData name="伊健 杜" userId="e69aded81da48593" providerId="LiveId" clId="{EEAEFFDE-79E7-47EC-915B-E38FA9B06A26}" dt="2022-09-29T03:55:11.241" v="3484"/>
        <pc:sldMkLst>
          <pc:docMk/>
          <pc:sldMk cId="2762008447" sldId="893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762008447" sldId="893"/>
            <ac:spMk id="4" creationId="{DDEC3B15-7CBD-8D0C-7D91-3B9DEDCA2DE4}"/>
          </ac:spMkLst>
        </pc:spChg>
        <pc:picChg chg="del">
          <ac:chgData name="伊健 杜" userId="e69aded81da48593" providerId="LiveId" clId="{EEAEFFDE-79E7-47EC-915B-E38FA9B06A26}" dt="2022-09-28T23:03:56.781" v="892" actId="478"/>
          <ac:picMkLst>
            <pc:docMk/>
            <pc:sldMk cId="2762008447" sldId="893"/>
            <ac:picMk id="6" creationId="{085F2DD1-ABAC-F315-7B4A-5F5E6D90DB25}"/>
          </ac:picMkLst>
        </pc:picChg>
        <pc:picChg chg="add mod">
          <ac:chgData name="伊健 杜" userId="e69aded81da48593" providerId="LiveId" clId="{EEAEFFDE-79E7-47EC-915B-E38FA9B06A26}" dt="2022-09-28T23:04:11.572" v="927" actId="1076"/>
          <ac:picMkLst>
            <pc:docMk/>
            <pc:sldMk cId="2762008447" sldId="893"/>
            <ac:picMk id="11266" creationId="{1F9E004B-4A5A-AD4C-14F9-03409DAAF3B2}"/>
          </ac:picMkLst>
        </pc:picChg>
      </pc:sldChg>
      <pc:sldChg chg="addSp delSp modSp add mod">
        <pc:chgData name="伊健 杜" userId="e69aded81da48593" providerId="LiveId" clId="{EEAEFFDE-79E7-47EC-915B-E38FA9B06A26}" dt="2022-09-29T10:28:03.039" v="3559" actId="478"/>
        <pc:sldMkLst>
          <pc:docMk/>
          <pc:sldMk cId="786148043" sldId="894"/>
        </pc:sldMkLst>
        <pc:spChg chg="add del mod">
          <ac:chgData name="伊健 杜" userId="e69aded81da48593" providerId="LiveId" clId="{EEAEFFDE-79E7-47EC-915B-E38FA9B06A26}" dt="2022-09-29T10:28:00.984" v="3557" actId="478"/>
          <ac:spMkLst>
            <pc:docMk/>
            <pc:sldMk cId="786148043" sldId="894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3:08:26.585" v="945"/>
          <ac:spMkLst>
            <pc:docMk/>
            <pc:sldMk cId="786148043" sldId="894"/>
            <ac:spMk id="3" creationId="{D33441E0-9299-46E0-8063-F85522D42FD6}"/>
          </ac:spMkLst>
        </pc:spChg>
        <pc:spChg chg="del mod">
          <ac:chgData name="伊健 杜" userId="e69aded81da48593" providerId="LiveId" clId="{EEAEFFDE-79E7-47EC-915B-E38FA9B06A26}" dt="2022-09-29T10:28:03.039" v="3559" actId="478"/>
          <ac:spMkLst>
            <pc:docMk/>
            <pc:sldMk cId="786148043" sldId="894"/>
            <ac:spMk id="4" creationId="{DDEC3B15-7CBD-8D0C-7D91-3B9DEDCA2DE4}"/>
          </ac:spMkLst>
        </pc:spChg>
        <pc:spChg chg="add del">
          <ac:chgData name="伊健 杜" userId="e69aded81da48593" providerId="LiveId" clId="{EEAEFFDE-79E7-47EC-915B-E38FA9B06A26}" dt="2022-09-28T23:08:25.460" v="944"/>
          <ac:spMkLst>
            <pc:docMk/>
            <pc:sldMk cId="786148043" sldId="894"/>
            <ac:spMk id="5" creationId="{3743B4EE-4DE2-5958-3EB6-4D659A45E770}"/>
          </ac:spMkLst>
        </pc:spChg>
        <pc:spChg chg="add del mod">
          <ac:chgData name="伊健 杜" userId="e69aded81da48593" providerId="LiveId" clId="{EEAEFFDE-79E7-47EC-915B-E38FA9B06A26}" dt="2022-09-29T10:28:00.984" v="3557" actId="478"/>
          <ac:spMkLst>
            <pc:docMk/>
            <pc:sldMk cId="786148043" sldId="894"/>
            <ac:spMk id="6" creationId="{88CBCC6F-5070-6F66-A6B2-AA5E06E78424}"/>
          </ac:spMkLst>
        </pc:spChg>
        <pc:picChg chg="del">
          <ac:chgData name="伊健 杜" userId="e69aded81da48593" providerId="LiveId" clId="{EEAEFFDE-79E7-47EC-915B-E38FA9B06A26}" dt="2022-09-28T23:09:00.692" v="946" actId="478"/>
          <ac:picMkLst>
            <pc:docMk/>
            <pc:sldMk cId="786148043" sldId="894"/>
            <ac:picMk id="7" creationId="{5B989EAD-6F99-D23A-B431-18243117F4D0}"/>
          </ac:picMkLst>
        </pc:picChg>
        <pc:picChg chg="add mod">
          <ac:chgData name="伊健 杜" userId="e69aded81da48593" providerId="LiveId" clId="{EEAEFFDE-79E7-47EC-915B-E38FA9B06A26}" dt="2022-09-28T23:09:27.624" v="954" actId="1076"/>
          <ac:picMkLst>
            <pc:docMk/>
            <pc:sldMk cId="786148043" sldId="894"/>
            <ac:picMk id="13315" creationId="{D2F59C5B-290F-63A9-6E2B-6CF182158011}"/>
          </ac:picMkLst>
        </pc:picChg>
        <pc:picChg chg="add mod">
          <ac:chgData name="伊健 杜" userId="e69aded81da48593" providerId="LiveId" clId="{EEAEFFDE-79E7-47EC-915B-E38FA9B06A26}" dt="2022-09-28T23:09:26.866" v="953" actId="1076"/>
          <ac:picMkLst>
            <pc:docMk/>
            <pc:sldMk cId="786148043" sldId="894"/>
            <ac:picMk id="13317" creationId="{A7C85CE2-6CFB-A900-4F95-15091EA9DEE7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651022521" sldId="89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463025037" sldId="895"/>
        </pc:sldMkLst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3822687712" sldId="895"/>
        </pc:sldMkLst>
        <pc:spChg chg="del">
          <ac:chgData name="伊健 杜" userId="e69aded81da48593" providerId="LiveId" clId="{EEAEFFDE-79E7-47EC-915B-E38FA9B06A26}" dt="2022-09-28T23:10:03.350" v="956" actId="478"/>
          <ac:spMkLst>
            <pc:docMk/>
            <pc:sldMk cId="3822687712" sldId="895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3822687712" sldId="895"/>
            <ac:spMk id="4" creationId="{DDEC3B15-7CBD-8D0C-7D91-3B9DEDCA2DE4}"/>
          </ac:spMkLst>
        </pc:spChg>
        <pc:picChg chg="del">
          <ac:chgData name="伊健 杜" userId="e69aded81da48593" providerId="LiveId" clId="{EEAEFFDE-79E7-47EC-915B-E38FA9B06A26}" dt="2022-09-28T23:13:17.921" v="957" actId="478"/>
          <ac:picMkLst>
            <pc:docMk/>
            <pc:sldMk cId="3822687712" sldId="895"/>
            <ac:picMk id="13315" creationId="{D2F59C5B-290F-63A9-6E2B-6CF182158011}"/>
          </ac:picMkLst>
        </pc:picChg>
        <pc:picChg chg="del">
          <ac:chgData name="伊健 杜" userId="e69aded81da48593" providerId="LiveId" clId="{EEAEFFDE-79E7-47EC-915B-E38FA9B06A26}" dt="2022-09-28T23:13:17.921" v="957" actId="478"/>
          <ac:picMkLst>
            <pc:docMk/>
            <pc:sldMk cId="3822687712" sldId="895"/>
            <ac:picMk id="13317" creationId="{A7C85CE2-6CFB-A900-4F95-15091EA9DEE7}"/>
          </ac:picMkLst>
        </pc:picChg>
        <pc:picChg chg="add mod">
          <ac:chgData name="伊健 杜" userId="e69aded81da48593" providerId="LiveId" clId="{EEAEFFDE-79E7-47EC-915B-E38FA9B06A26}" dt="2022-09-28T23:13:25.108" v="960" actId="1076"/>
          <ac:picMkLst>
            <pc:docMk/>
            <pc:sldMk cId="3822687712" sldId="895"/>
            <ac:picMk id="14338" creationId="{5BEABA13-0316-BED3-B160-6DE406600F0C}"/>
          </ac:picMkLst>
        </pc:picChg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2306735468" sldId="896"/>
        </pc:sldMkLst>
        <pc:spChg chg="mod">
          <ac:chgData name="伊健 杜" userId="e69aded81da48593" providerId="LiveId" clId="{EEAEFFDE-79E7-47EC-915B-E38FA9B06A26}" dt="2022-09-28T23:14:14.971" v="1047"/>
          <ac:spMkLst>
            <pc:docMk/>
            <pc:sldMk cId="2306735468" sldId="896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3:14:41.651" v="1049" actId="1076"/>
          <ac:spMkLst>
            <pc:docMk/>
            <pc:sldMk cId="2306735468" sldId="896"/>
            <ac:spMk id="3" creationId="{D33441E0-9299-46E0-8063-F85522D42FD6}"/>
          </ac:spMkLst>
        </pc:spChg>
        <pc:spChg chg="mod ord">
          <ac:chgData name="伊健 杜" userId="e69aded81da48593" providerId="LiveId" clId="{EEAEFFDE-79E7-47EC-915B-E38FA9B06A26}" dt="2022-09-29T03:55:11.241" v="3484"/>
          <ac:spMkLst>
            <pc:docMk/>
            <pc:sldMk cId="2306735468" sldId="896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306735468" sldId="896"/>
            <ac:spMk id="5" creationId="{6B1715A7-DF53-715A-A6A5-59FC2BCD1920}"/>
          </ac:spMkLst>
        </pc:spChg>
        <pc:picChg chg="del">
          <ac:chgData name="伊健 杜" userId="e69aded81da48593" providerId="LiveId" clId="{EEAEFFDE-79E7-47EC-915B-E38FA9B06A26}" dt="2022-09-28T23:15:12.842" v="1138" actId="478"/>
          <ac:picMkLst>
            <pc:docMk/>
            <pc:sldMk cId="2306735468" sldId="896"/>
            <ac:picMk id="13315" creationId="{D2F59C5B-290F-63A9-6E2B-6CF182158011}"/>
          </ac:picMkLst>
        </pc:picChg>
        <pc:picChg chg="del">
          <ac:chgData name="伊健 杜" userId="e69aded81da48593" providerId="LiveId" clId="{EEAEFFDE-79E7-47EC-915B-E38FA9B06A26}" dt="2022-09-28T23:15:12.842" v="1138" actId="478"/>
          <ac:picMkLst>
            <pc:docMk/>
            <pc:sldMk cId="2306735468" sldId="896"/>
            <ac:picMk id="13317" creationId="{A7C85CE2-6CFB-A900-4F95-15091EA9DEE7}"/>
          </ac:picMkLst>
        </pc:picChg>
        <pc:picChg chg="add del mod">
          <ac:chgData name="伊健 杜" userId="e69aded81da48593" providerId="LiveId" clId="{EEAEFFDE-79E7-47EC-915B-E38FA9B06A26}" dt="2022-09-28T23:17:07.172" v="1170" actId="478"/>
          <ac:picMkLst>
            <pc:docMk/>
            <pc:sldMk cId="2306735468" sldId="896"/>
            <ac:picMk id="16386" creationId="{8AE400AA-7197-F43B-C4F1-112A54C58A82}"/>
          </ac:picMkLst>
        </pc:picChg>
        <pc:picChg chg="add mod">
          <ac:chgData name="伊健 杜" userId="e69aded81da48593" providerId="LiveId" clId="{EEAEFFDE-79E7-47EC-915B-E38FA9B06A26}" dt="2022-09-28T23:19:57.842" v="1206" actId="1076"/>
          <ac:picMkLst>
            <pc:docMk/>
            <pc:sldMk cId="2306735468" sldId="896"/>
            <ac:picMk id="16388" creationId="{1C1D9332-D6E9-4571-0382-405F3FEAD997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949037665" sldId="896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5561997" sldId="897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2156495619" sldId="897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156495619" sldId="897"/>
            <ac:spMk id="2" creationId="{10304424-DB4A-36E7-9E0D-D32A5DD0F26C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156495619" sldId="897"/>
            <ac:spMk id="3" creationId="{F5384CD0-2B69-4250-0D8C-5FC24B46CD99}"/>
          </ac:spMkLst>
        </pc:spChg>
        <pc:spChg chg="del">
          <ac:chgData name="伊健 杜" userId="e69aded81da48593" providerId="LiveId" clId="{EEAEFFDE-79E7-47EC-915B-E38FA9B06A26}" dt="2022-09-28T23:23:29.821" v="1257" actId="478"/>
          <ac:spMkLst>
            <pc:docMk/>
            <pc:sldMk cId="2156495619" sldId="897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156495619" sldId="897"/>
            <ac:spMk id="5" creationId="{B14924C3-6142-A62D-D83A-1EF7A3F7EB75}"/>
          </ac:spMkLst>
        </pc:spChg>
        <pc:picChg chg="del">
          <ac:chgData name="伊健 杜" userId="e69aded81da48593" providerId="LiveId" clId="{EEAEFFDE-79E7-47EC-915B-E38FA9B06A26}" dt="2022-09-28T23:23:29.821" v="1257" actId="478"/>
          <ac:picMkLst>
            <pc:docMk/>
            <pc:sldMk cId="2156495619" sldId="897"/>
            <ac:picMk id="14338" creationId="{5BEABA13-0316-BED3-B160-6DE406600F0C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470076089" sldId="898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4240925647" sldId="898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8T23:28:41.120" v="1503" actId="478"/>
          <ac:spMkLst>
            <pc:docMk/>
            <pc:sldMk cId="4240925647" sldId="898"/>
            <ac:spMk id="3" creationId="{F5384CD0-2B69-4250-0D8C-5FC24B46CD99}"/>
          </ac:spMkLst>
        </pc:spChg>
        <pc:spChg chg="del">
          <ac:chgData name="伊健 杜" userId="e69aded81da48593" providerId="LiveId" clId="{EEAEFFDE-79E7-47EC-915B-E38FA9B06A26}" dt="2022-09-28T23:28:41.120" v="1503" actId="478"/>
          <ac:spMkLst>
            <pc:docMk/>
            <pc:sldMk cId="4240925647" sldId="898"/>
            <ac:spMk id="5" creationId="{B14924C3-6142-A62D-D83A-1EF7A3F7EB7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6" creationId="{C0FD8093-58BD-75A3-4157-0687E6F4BE7B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7" creationId="{DE8153D9-45AB-13F2-0B58-1F0D479BD094}"/>
          </ac:spMkLst>
        </pc:spChg>
        <pc:spChg chg="add mod">
          <ac:chgData name="伊健 杜" userId="e69aded81da48593" providerId="LiveId" clId="{EEAEFFDE-79E7-47EC-915B-E38FA9B06A26}" dt="2022-09-28T23:36:07.846" v="1591" actId="1076"/>
          <ac:spMkLst>
            <pc:docMk/>
            <pc:sldMk cId="4240925647" sldId="898"/>
            <ac:spMk id="8" creationId="{9CF34608-E2D0-4B86-E136-D2E07F3FF30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9" creationId="{B61C458A-567F-1F81-85D8-4C541F07804C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10" creationId="{2D999B49-F02B-D17E-66F1-85136AEA208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11" creationId="{A6CDEFA5-58B6-D02D-681E-D75C19ACCE7D}"/>
          </ac:spMkLst>
        </pc:spChg>
        <pc:spChg chg="add del mod">
          <ac:chgData name="伊健 杜" userId="e69aded81da48593" providerId="LiveId" clId="{EEAEFFDE-79E7-47EC-915B-E38FA9B06A26}" dt="2022-09-28T23:36:51.435" v="1686" actId="478"/>
          <ac:spMkLst>
            <pc:docMk/>
            <pc:sldMk cId="4240925647" sldId="898"/>
            <ac:spMk id="12" creationId="{13EC0AC3-BE2E-1441-1652-0F2F8E882CF4}"/>
          </ac:spMkLst>
        </pc:spChg>
        <pc:spChg chg="add del mod">
          <ac:chgData name="伊健 杜" userId="e69aded81da48593" providerId="LiveId" clId="{EEAEFFDE-79E7-47EC-915B-E38FA9B06A26}" dt="2022-09-28T23:37:44.176" v="1726"/>
          <ac:spMkLst>
            <pc:docMk/>
            <pc:sldMk cId="4240925647" sldId="898"/>
            <ac:spMk id="13" creationId="{0DBA775B-8136-B061-A7AF-C5AC6225EE7D}"/>
          </ac:spMkLst>
        </pc:spChg>
        <pc:picChg chg="add mod">
          <ac:chgData name="伊健 杜" userId="e69aded81da48593" providerId="LiveId" clId="{EEAEFFDE-79E7-47EC-915B-E38FA9B06A26}" dt="2022-09-28T23:36:04.006" v="1590" actId="1076"/>
          <ac:picMkLst>
            <pc:docMk/>
            <pc:sldMk cId="4240925647" sldId="898"/>
            <ac:picMk id="4" creationId="{841CF528-14BC-96BE-4B9F-6C0FF1C9E808}"/>
          </ac:picMkLst>
        </pc:picChg>
        <pc:picChg chg="add mod">
          <ac:chgData name="伊健 杜" userId="e69aded81da48593" providerId="LiveId" clId="{EEAEFFDE-79E7-47EC-915B-E38FA9B06A26}" dt="2022-09-28T23:37:11.043" v="1724" actId="1076"/>
          <ac:picMkLst>
            <pc:docMk/>
            <pc:sldMk cId="4240925647" sldId="898"/>
            <ac:picMk id="17410" creationId="{F1CE2E68-EFAF-3C7B-4CBB-8F80986FAB7E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401910547" sldId="899"/>
        </pc:sldMkLst>
      </pc:sldChg>
      <pc:sldChg chg="addSp delSp modSp add mod ord delAnim modAnim">
        <pc:chgData name="伊健 杜" userId="e69aded81da48593" providerId="LiveId" clId="{EEAEFFDE-79E7-47EC-915B-E38FA9B06A26}" dt="2022-09-29T03:55:11.241" v="3484"/>
        <pc:sldMkLst>
          <pc:docMk/>
          <pc:sldMk cId="1664205121" sldId="899"/>
        </pc:sldMkLst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664205121" sldId="899"/>
            <ac:spMk id="3" creationId="{3CE0873F-DEBA-147D-C825-0ED11BB653B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664205121" sldId="899"/>
            <ac:spMk id="4" creationId="{97F45E02-718C-7CD0-81B6-35CA61837FF8}"/>
          </ac:spMkLst>
        </pc:spChg>
        <pc:spChg chg="add del mod">
          <ac:chgData name="伊健 杜" userId="e69aded81da48593" providerId="LiveId" clId="{EEAEFFDE-79E7-47EC-915B-E38FA9B06A26}" dt="2022-09-29T00:37:27.387" v="2004" actId="478"/>
          <ac:spMkLst>
            <pc:docMk/>
            <pc:sldMk cId="1664205121" sldId="899"/>
            <ac:spMk id="6" creationId="{38117F98-1956-0A67-F26E-32448DEF35ED}"/>
          </ac:spMkLst>
        </pc:spChg>
        <pc:picChg chg="add mod">
          <ac:chgData name="伊健 杜" userId="e69aded81da48593" providerId="LiveId" clId="{EEAEFFDE-79E7-47EC-915B-E38FA9B06A26}" dt="2022-09-29T00:36:20.783" v="1973" actId="1076"/>
          <ac:picMkLst>
            <pc:docMk/>
            <pc:sldMk cId="1664205121" sldId="899"/>
            <ac:picMk id="5" creationId="{A40F18FD-8065-EB03-4DD7-8297CCB6A761}"/>
          </ac:picMkLst>
        </pc:picChg>
      </pc:sldChg>
      <pc:sldChg chg="addSp delSp modSp add mod ord delAnim modAnim">
        <pc:chgData name="伊健 杜" userId="e69aded81da48593" providerId="LiveId" clId="{EEAEFFDE-79E7-47EC-915B-E38FA9B06A26}" dt="2022-09-29T03:55:11.241" v="3484"/>
        <pc:sldMkLst>
          <pc:docMk/>
          <pc:sldMk cId="1365036717" sldId="900"/>
        </pc:sldMkLst>
        <pc:spChg chg="add del mod">
          <ac:chgData name="伊健 杜" userId="e69aded81da48593" providerId="LiveId" clId="{EEAEFFDE-79E7-47EC-915B-E38FA9B06A26}" dt="2022-09-29T00:52:57.864" v="2223" actId="478"/>
          <ac:spMkLst>
            <pc:docMk/>
            <pc:sldMk cId="1365036717" sldId="900"/>
            <ac:spMk id="3" creationId="{2965C000-3F5C-B8BF-B408-AD04831E84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365036717" sldId="900"/>
            <ac:spMk id="4" creationId="{97F45E02-718C-7CD0-81B6-35CA61837FF8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365036717" sldId="900"/>
            <ac:spMk id="5" creationId="{CC5E8506-BCF6-31A8-229F-BB76025FB907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365036717" sldId="900"/>
            <ac:spMk id="6" creationId="{BC2B7A76-554C-E56B-41A4-55DC779FBB09}"/>
          </ac:spMkLst>
        </pc:spChg>
        <pc:picChg chg="add mod">
          <ac:chgData name="伊健 杜" userId="e69aded81da48593" providerId="LiveId" clId="{EEAEFFDE-79E7-47EC-915B-E38FA9B06A26}" dt="2022-09-29T00:51:34.633" v="2222" actId="1076"/>
          <ac:picMkLst>
            <pc:docMk/>
            <pc:sldMk cId="1365036717" sldId="900"/>
            <ac:picMk id="18434" creationId="{31E4E9D6-8E71-FF74-B4E4-2C4FA5F2E05F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22778689" sldId="900"/>
        </pc:sldMkLst>
      </pc:sldChg>
      <pc:sldChg chg="addSp delSp modSp new mod modAnim">
        <pc:chgData name="伊健 杜" userId="e69aded81da48593" providerId="LiveId" clId="{EEAEFFDE-79E7-47EC-915B-E38FA9B06A26}" dt="2022-09-29T03:55:11.241" v="3484"/>
        <pc:sldMkLst>
          <pc:docMk/>
          <pc:sldMk cId="2865966023" sldId="901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865966023" sldId="901"/>
            <ac:spMk id="2" creationId="{3CF31182-98A6-63E8-C2E4-FA4A4F27E952}"/>
          </ac:spMkLst>
        </pc:spChg>
        <pc:spChg chg="del">
          <ac:chgData name="伊健 杜" userId="e69aded81da48593" providerId="LiveId" clId="{EEAEFFDE-79E7-47EC-915B-E38FA9B06A26}" dt="2022-09-29T00:53:09.064" v="2225" actId="478"/>
          <ac:spMkLst>
            <pc:docMk/>
            <pc:sldMk cId="2865966023" sldId="901"/>
            <ac:spMk id="3" creationId="{D139BAA3-9B4C-5074-B7E5-B7EFC65A6E1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865966023" sldId="901"/>
            <ac:spMk id="4" creationId="{28A48882-E3F9-8A7D-BCD8-0A0A11DB4160}"/>
          </ac:spMkLst>
        </pc:spChg>
        <pc:picChg chg="add mod">
          <ac:chgData name="伊健 杜" userId="e69aded81da48593" providerId="LiveId" clId="{EEAEFFDE-79E7-47EC-915B-E38FA9B06A26}" dt="2022-09-29T00:59:11.456" v="2431" actId="14100"/>
          <ac:picMkLst>
            <pc:docMk/>
            <pc:sldMk cId="2865966023" sldId="901"/>
            <ac:picMk id="21506" creationId="{68CDDB23-E859-7ECC-08F5-941DE8689163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923403771" sldId="901"/>
        </pc:sldMkLst>
      </pc:sldChg>
      <pc:sldChg chg="addSp modSp add mod modAnim">
        <pc:chgData name="伊健 杜" userId="e69aded81da48593" providerId="LiveId" clId="{EEAEFFDE-79E7-47EC-915B-E38FA9B06A26}" dt="2022-09-29T03:55:11.241" v="3484"/>
        <pc:sldMkLst>
          <pc:docMk/>
          <pc:sldMk cId="733827697" sldId="902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733827697" sldId="902"/>
            <ac:spMk id="3" creationId="{2965C000-3F5C-B8BF-B408-AD04831E84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733827697" sldId="902"/>
            <ac:spMk id="4" creationId="{97F45E02-718C-7CD0-81B6-35CA61837FF8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733827697" sldId="902"/>
            <ac:spMk id="5" creationId="{88512FBC-F566-8581-C802-4D0D40E0077A}"/>
          </ac:spMkLst>
        </pc:spChg>
        <pc:spChg chg="add mod">
          <ac:chgData name="伊健 杜" userId="e69aded81da48593" providerId="LiveId" clId="{EEAEFFDE-79E7-47EC-915B-E38FA9B06A26}" dt="2022-09-29T00:50:23.892" v="2202" actId="1076"/>
          <ac:spMkLst>
            <pc:docMk/>
            <pc:sldMk cId="733827697" sldId="902"/>
            <ac:spMk id="6" creationId="{E2EC6E8E-8E2D-9D3A-27D2-5A368D269B55}"/>
          </ac:spMkLst>
        </pc:sp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506633345" sldId="902"/>
        </pc:sldMkLst>
      </pc:sldChg>
      <pc:sldChg chg="addSp delSp modSp add mod delAnim modAnim">
        <pc:chgData name="伊健 杜" userId="e69aded81da48593" providerId="LiveId" clId="{EEAEFFDE-79E7-47EC-915B-E38FA9B06A26}" dt="2022-09-29T03:55:11.241" v="3484"/>
        <pc:sldMkLst>
          <pc:docMk/>
          <pc:sldMk cId="522268004" sldId="903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3" creationId="{2965C000-3F5C-B8BF-B408-AD04831E84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4" creationId="{97F45E02-718C-7CD0-81B6-35CA61837FF8}"/>
          </ac:spMkLst>
        </pc:spChg>
        <pc:spChg chg="del">
          <ac:chgData name="伊健 杜" userId="e69aded81da48593" providerId="LiveId" clId="{EEAEFFDE-79E7-47EC-915B-E38FA9B06A26}" dt="2022-09-29T00:53:50.466" v="2269" actId="478"/>
          <ac:spMkLst>
            <pc:docMk/>
            <pc:sldMk cId="522268004" sldId="903"/>
            <ac:spMk id="5" creationId="{88512FBC-F566-8581-C802-4D0D40E0077A}"/>
          </ac:spMkLst>
        </pc:spChg>
        <pc:spChg chg="mod">
          <ac:chgData name="伊健 杜" userId="e69aded81da48593" providerId="LiveId" clId="{EEAEFFDE-79E7-47EC-915B-E38FA9B06A26}" dt="2022-09-29T00:54:24.562" v="2351" actId="1076"/>
          <ac:spMkLst>
            <pc:docMk/>
            <pc:sldMk cId="522268004" sldId="903"/>
            <ac:spMk id="6" creationId="{E2EC6E8E-8E2D-9D3A-27D2-5A368D269B5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7" creationId="{3D7BBB1F-79FB-91CB-B712-A95F13E4F113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8" creationId="{C2A07310-EF9B-59CD-B4BC-C4678E5BE79D}"/>
          </ac:spMkLst>
        </pc:spChg>
        <pc:picChg chg="del">
          <ac:chgData name="伊健 杜" userId="e69aded81da48593" providerId="LiveId" clId="{EEAEFFDE-79E7-47EC-915B-E38FA9B06A26}" dt="2022-09-29T00:53:26.719" v="2228" actId="478"/>
          <ac:picMkLst>
            <pc:docMk/>
            <pc:sldMk cId="522268004" sldId="903"/>
            <ac:picMk id="18434" creationId="{31E4E9D6-8E71-FF74-B4E4-2C4FA5F2E05F}"/>
          </ac:picMkLst>
        </pc:picChg>
        <pc:picChg chg="add mod">
          <ac:chgData name="伊健 杜" userId="e69aded81da48593" providerId="LiveId" clId="{EEAEFFDE-79E7-47EC-915B-E38FA9B06A26}" dt="2022-09-29T00:55:04.998" v="2356" actId="1076"/>
          <ac:picMkLst>
            <pc:docMk/>
            <pc:sldMk cId="522268004" sldId="903"/>
            <ac:picMk id="19458" creationId="{1E451BB5-8E3A-E767-C9F8-848EE2B2B114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06079071" sldId="903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509506660" sldId="904"/>
        </pc:sldMkLst>
      </pc:sldChg>
      <pc:sldChg chg="addSp delSp modSp add mod modAnim">
        <pc:chgData name="伊健 杜" userId="e69aded81da48593" providerId="LiveId" clId="{EEAEFFDE-79E7-47EC-915B-E38FA9B06A26}" dt="2022-09-29T03:55:11.241" v="3484"/>
        <pc:sldMkLst>
          <pc:docMk/>
          <pc:sldMk cId="1215224372" sldId="904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215224372" sldId="904"/>
            <ac:spMk id="2" creationId="{3CF31182-98A6-63E8-C2E4-FA4A4F27E952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215224372" sldId="904"/>
            <ac:spMk id="3" creationId="{A26C5DAA-0205-2246-D623-EDF354E081A4}"/>
          </ac:spMkLst>
        </pc:spChg>
        <pc:picChg chg="del">
          <ac:chgData name="伊健 杜" userId="e69aded81da48593" providerId="LiveId" clId="{EEAEFFDE-79E7-47EC-915B-E38FA9B06A26}" dt="2022-09-29T00:59:15.016" v="2433" actId="478"/>
          <ac:picMkLst>
            <pc:docMk/>
            <pc:sldMk cId="1215224372" sldId="904"/>
            <ac:picMk id="21506" creationId="{68CDDB23-E859-7ECC-08F5-941DE8689163}"/>
          </ac:picMkLst>
        </pc:picChg>
        <pc:picChg chg="add mod">
          <ac:chgData name="伊健 杜" userId="e69aded81da48593" providerId="LiveId" clId="{EEAEFFDE-79E7-47EC-915B-E38FA9B06A26}" dt="2022-09-29T01:00:04.310" v="2467" actId="14100"/>
          <ac:picMkLst>
            <pc:docMk/>
            <pc:sldMk cId="1215224372" sldId="904"/>
            <ac:picMk id="22530" creationId="{D906421B-144B-0067-55CA-11E477F48659}"/>
          </ac:picMkLst>
        </pc:picChg>
      </pc:sldChg>
      <pc:sldChg chg="addSp delSp modSp new mod modAnim">
        <pc:chgData name="伊健 杜" userId="e69aded81da48593" providerId="LiveId" clId="{EEAEFFDE-79E7-47EC-915B-E38FA9B06A26}" dt="2022-09-29T03:55:11.241" v="3484"/>
        <pc:sldMkLst>
          <pc:docMk/>
          <pc:sldMk cId="763604804" sldId="905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763604804" sldId="905"/>
            <ac:spMk id="2" creationId="{1B1B492A-E716-C3FD-069A-3674E3FDB13F}"/>
          </ac:spMkLst>
        </pc:spChg>
        <pc:spChg chg="del">
          <ac:chgData name="伊健 杜" userId="e69aded81da48593" providerId="LiveId" clId="{EEAEFFDE-79E7-47EC-915B-E38FA9B06A26}" dt="2022-09-29T01:00:09.127" v="2469" actId="478"/>
          <ac:spMkLst>
            <pc:docMk/>
            <pc:sldMk cId="763604804" sldId="905"/>
            <ac:spMk id="3" creationId="{EC55D31B-085D-3F21-CE40-586DC5383155}"/>
          </ac:spMkLst>
        </pc:spChg>
        <pc:spChg chg="add del mod">
          <ac:chgData name="伊健 杜" userId="e69aded81da48593" providerId="LiveId" clId="{EEAEFFDE-79E7-47EC-915B-E38FA9B06A26}" dt="2022-09-29T01:01:25.616" v="2552" actId="478"/>
          <ac:spMkLst>
            <pc:docMk/>
            <pc:sldMk cId="763604804" sldId="905"/>
            <ac:spMk id="4" creationId="{FEBC1679-2407-5011-FD9E-E1236B37783D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763604804" sldId="905"/>
            <ac:spMk id="5" creationId="{A4E9AD31-91BA-4F88-1EB1-8EDB5142E3B3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763604804" sldId="905"/>
            <ac:spMk id="6" creationId="{5C38B64A-356C-3C96-21D3-1BABCE03EA6A}"/>
          </ac:spMkLst>
        </pc:spChg>
        <pc:picChg chg="add mod">
          <ac:chgData name="伊健 杜" userId="e69aded81da48593" providerId="LiveId" clId="{EEAEFFDE-79E7-47EC-915B-E38FA9B06A26}" dt="2022-09-29T01:06:16.705" v="2731" actId="1076"/>
          <ac:picMkLst>
            <pc:docMk/>
            <pc:sldMk cId="763604804" sldId="905"/>
            <ac:picMk id="23554" creationId="{68268E3B-105A-0FC8-DF1B-7AD13149C7D1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642433336" sldId="905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25494054" sldId="906"/>
        </pc:sldMkLst>
      </pc:sldChg>
      <pc:sldChg chg="addSp delSp modSp add mod modAnim">
        <pc:chgData name="伊健 杜" userId="e69aded81da48593" providerId="LiveId" clId="{EEAEFFDE-79E7-47EC-915B-E38FA9B06A26}" dt="2022-09-29T03:55:11.241" v="3484"/>
        <pc:sldMkLst>
          <pc:docMk/>
          <pc:sldMk cId="1134374858" sldId="906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134374858" sldId="906"/>
            <ac:spMk id="2" creationId="{1B1B492A-E716-C3FD-069A-3674E3FDB13F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134374858" sldId="906"/>
            <ac:spMk id="3" creationId="{6A45ECED-3381-7E49-C052-EA3B4741FD6F}"/>
          </ac:spMkLst>
        </pc:spChg>
        <pc:spChg chg="del">
          <ac:chgData name="伊健 杜" userId="e69aded81da48593" providerId="LiveId" clId="{EEAEFFDE-79E7-47EC-915B-E38FA9B06A26}" dt="2022-09-29T01:08:10.220" v="2794" actId="478"/>
          <ac:spMkLst>
            <pc:docMk/>
            <pc:sldMk cId="1134374858" sldId="906"/>
            <ac:spMk id="5" creationId="{A4E9AD31-91BA-4F88-1EB1-8EDB5142E3B3}"/>
          </ac:spMkLst>
        </pc:spChg>
        <pc:picChg chg="del mod">
          <ac:chgData name="伊健 杜" userId="e69aded81da48593" providerId="LiveId" clId="{EEAEFFDE-79E7-47EC-915B-E38FA9B06A26}" dt="2022-09-29T01:08:12.294" v="2796" actId="478"/>
          <ac:picMkLst>
            <pc:docMk/>
            <pc:sldMk cId="1134374858" sldId="906"/>
            <ac:picMk id="23554" creationId="{68268E3B-105A-0FC8-DF1B-7AD13149C7D1}"/>
          </ac:picMkLst>
        </pc:picChg>
        <pc:picChg chg="add mod">
          <ac:chgData name="伊健 杜" userId="e69aded81da48593" providerId="LiveId" clId="{EEAEFFDE-79E7-47EC-915B-E38FA9B06A26}" dt="2022-09-29T01:08:32.699" v="2799" actId="1076"/>
          <ac:picMkLst>
            <pc:docMk/>
            <pc:sldMk cId="1134374858" sldId="906"/>
            <ac:picMk id="24578" creationId="{90D0C03E-7C03-542F-1669-DD7A80452B42}"/>
          </ac:picMkLst>
        </pc:picChg>
      </pc:sldChg>
      <pc:sldChg chg="addSp delSp modSp add mod">
        <pc:chgData name="伊健 杜" userId="e69aded81da48593" providerId="LiveId" clId="{EEAEFFDE-79E7-47EC-915B-E38FA9B06A26}" dt="2022-09-29T17:04:57.669" v="3592"/>
        <pc:sldMkLst>
          <pc:docMk/>
          <pc:sldMk cId="23745785" sldId="907"/>
        </pc:sldMkLst>
        <pc:spChg chg="mod">
          <ac:chgData name="伊健 杜" userId="e69aded81da48593" providerId="LiveId" clId="{EEAEFFDE-79E7-47EC-915B-E38FA9B06A26}" dt="2022-09-29T17:04:38.093" v="3577" actId="20577"/>
          <ac:spMkLst>
            <pc:docMk/>
            <pc:sldMk cId="23745785" sldId="907"/>
            <ac:spMk id="2" creationId="{4779475A-EF6E-4D92-2E8A-1D3D51A0F768}"/>
          </ac:spMkLst>
        </pc:spChg>
        <pc:grpChg chg="del mod">
          <ac:chgData name="伊健 杜" userId="e69aded81da48593" providerId="LiveId" clId="{EEAEFFDE-79E7-47EC-915B-E38FA9B06A26}" dt="2022-09-29T17:04:57.669" v="3592"/>
          <ac:grpSpMkLst>
            <pc:docMk/>
            <pc:sldMk cId="23745785" sldId="907"/>
            <ac:grpSpMk id="12" creationId="{AF447D1A-EC3A-BBB1-845B-1F6E963D3520}"/>
          </ac:grpSpMkLst>
        </pc:grpChg>
        <pc:grpChg chg="mod">
          <ac:chgData name="伊健 杜" userId="e69aded81da48593" providerId="LiveId" clId="{EEAEFFDE-79E7-47EC-915B-E38FA9B06A26}" dt="2022-09-29T17:04:54.689" v="3587"/>
          <ac:grpSpMkLst>
            <pc:docMk/>
            <pc:sldMk cId="23745785" sldId="907"/>
            <ac:grpSpMk id="13" creationId="{0524D19B-23F4-31CA-2202-34B29DB7EC4C}"/>
          </ac:grpSpMkLst>
        </pc:grpChg>
        <pc:grpChg chg="mod">
          <ac:chgData name="伊健 杜" userId="e69aded81da48593" providerId="LiveId" clId="{EEAEFFDE-79E7-47EC-915B-E38FA9B06A26}" dt="2022-09-29T17:04:57.669" v="3592"/>
          <ac:grpSpMkLst>
            <pc:docMk/>
            <pc:sldMk cId="23745785" sldId="907"/>
            <ac:grpSpMk id="18" creationId="{8EB15D19-A7A2-FFE2-4E58-C2E9794E7424}"/>
          </ac:grpSpMkLst>
        </pc:grpChg>
        <pc:picChg chg="add del mod">
          <ac:chgData name="伊健 杜" userId="e69aded81da48593" providerId="LiveId" clId="{EEAEFFDE-79E7-47EC-915B-E38FA9B06A26}" dt="2022-09-29T01:49:09.887" v="3478" actId="478"/>
          <ac:picMkLst>
            <pc:docMk/>
            <pc:sldMk cId="23745785" sldId="907"/>
            <ac:picMk id="32770" creationId="{D7C192F7-7D61-6CA9-A7CC-48B604F15B76}"/>
          </ac:picMkLst>
        </pc:pic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3" creationId="{78598DD1-0F58-2EBB-BB4A-7FC141F39B46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4" creationId="{82E07DFB-7EA5-D083-8BF6-2969DFE0A71E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5" creationId="{5EE5FFE8-BE8D-1AE3-68E8-2B4FF34B2540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6" creationId="{24917B18-2042-DBD4-289B-BDF574E9D75A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7" creationId="{8B376DC8-1979-DE25-AD9F-7B13FC768DCC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8" creationId="{6D93D608-4DDE-810E-603D-44D38B70183F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9" creationId="{5A7D40F2-EFB8-7541-E09C-9B2D85904E9E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0" creationId="{DF2E1AE5-E3ED-B36C-7A53-C037673CC768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1" creationId="{EC39EBA8-59DA-7DD5-FB72-09FCF3736CBC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4" creationId="{D5C0A50D-0DDF-9F80-1A91-F0B2FEB0A512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5" creationId="{F4B6160F-8F6B-D6A6-6729-521819596D6C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6" creationId="{A0683DA5-BF7F-6438-5E3D-934DF126524C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7" creationId="{A865F1AA-4100-5482-7874-E61B4409AB24}"/>
          </ac:inkMkLst>
        </pc:inkChg>
      </pc:sldChg>
      <pc:sldChg chg="addSp delSp modSp new del mod">
        <pc:chgData name="伊健 杜" userId="e69aded81da48593" providerId="LiveId" clId="{EEAEFFDE-79E7-47EC-915B-E38FA9B06A26}" dt="2022-09-29T01:20:55.357" v="2863" actId="47"/>
        <pc:sldMkLst>
          <pc:docMk/>
          <pc:sldMk cId="169178008" sldId="907"/>
        </pc:sldMkLst>
        <pc:spChg chg="mod">
          <ac:chgData name="伊健 杜" userId="e69aded81da48593" providerId="LiveId" clId="{EEAEFFDE-79E7-47EC-915B-E38FA9B06A26}" dt="2022-09-29T01:10:28.526" v="2855"/>
          <ac:spMkLst>
            <pc:docMk/>
            <pc:sldMk cId="169178008" sldId="907"/>
            <ac:spMk id="2" creationId="{EDFD1E17-56A4-C4B5-D177-6396F4757354}"/>
          </ac:spMkLst>
        </pc:spChg>
        <pc:spChg chg="del">
          <ac:chgData name="伊健 杜" userId="e69aded81da48593" providerId="LiveId" clId="{EEAEFFDE-79E7-47EC-915B-E38FA9B06A26}" dt="2022-09-29T01:10:47.476" v="2856" actId="478"/>
          <ac:spMkLst>
            <pc:docMk/>
            <pc:sldMk cId="169178008" sldId="907"/>
            <ac:spMk id="3" creationId="{6C7150BC-49EA-3261-23F3-E525B4BD392E}"/>
          </ac:spMkLst>
        </pc:spChg>
        <pc:picChg chg="add mod">
          <ac:chgData name="伊健 杜" userId="e69aded81da48593" providerId="LiveId" clId="{EEAEFFDE-79E7-47EC-915B-E38FA9B06A26}" dt="2022-09-29T01:20:53.402" v="2862" actId="1076"/>
          <ac:picMkLst>
            <pc:docMk/>
            <pc:sldMk cId="169178008" sldId="907"/>
            <ac:picMk id="25602" creationId="{7567715B-F6CF-C87A-E50E-556DCC52FB19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33163857" sldId="907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4039503676" sldId="908"/>
        </pc:sldMkLst>
      </pc:sldChg>
      <pc:sldChg chg="addSp delSp modSp add mod">
        <pc:chgData name="伊健 杜" userId="e69aded81da48593" providerId="LiveId" clId="{EEAEFFDE-79E7-47EC-915B-E38FA9B06A26}" dt="2022-09-29T17:06:39.207" v="3598"/>
        <pc:sldMkLst>
          <pc:docMk/>
          <pc:sldMk cId="4254750519" sldId="908"/>
        </pc:sldMkLst>
        <pc:spChg chg="del mod">
          <ac:chgData name="伊健 杜" userId="e69aded81da48593" providerId="LiveId" clId="{EEAEFFDE-79E7-47EC-915B-E38FA9B06A26}" dt="2022-09-29T07:17:22.833" v="3544" actId="21"/>
          <ac:spMkLst>
            <pc:docMk/>
            <pc:sldMk cId="4254750519" sldId="908"/>
            <ac:spMk id="2" creationId="{4779475A-EF6E-4D92-2E8A-1D3D51A0F768}"/>
          </ac:spMkLst>
        </pc:spChg>
        <pc:spChg chg="add mod">
          <ac:chgData name="伊健 杜" userId="e69aded81da48593" providerId="LiveId" clId="{EEAEFFDE-79E7-47EC-915B-E38FA9B06A26}" dt="2022-09-29T07:17:22.833" v="3544" actId="21"/>
          <ac:spMkLst>
            <pc:docMk/>
            <pc:sldMk cId="4254750519" sldId="908"/>
            <ac:spMk id="4" creationId="{6BEF98A1-44C3-E9D2-74ED-63113777E1C5}"/>
          </ac:spMkLst>
        </pc:spChg>
        <pc:picChg chg="add">
          <ac:chgData name="伊健 杜" userId="e69aded81da48593" providerId="LiveId" clId="{EEAEFFDE-79E7-47EC-915B-E38FA9B06A26}" dt="2022-09-29T17:06:17.621" v="3596"/>
          <ac:picMkLst>
            <pc:docMk/>
            <pc:sldMk cId="4254750519" sldId="908"/>
            <ac:picMk id="2050" creationId="{E37A39D4-FD5D-856B-7CA7-42B8C76B86C0}"/>
          </ac:picMkLst>
        </pc:picChg>
        <pc:inkChg chg="add del mod">
          <ac:chgData name="伊健 杜" userId="e69aded81da48593" providerId="LiveId" clId="{EEAEFFDE-79E7-47EC-915B-E38FA9B06A26}" dt="2022-09-29T17:06:15.124" v="3595" actId="478"/>
          <ac:inkMkLst>
            <pc:docMk/>
            <pc:sldMk cId="4254750519" sldId="908"/>
            <ac:inkMk id="2" creationId="{C6403F10-790A-9C1A-8BE3-98FA795FF5F5}"/>
          </ac:inkMkLst>
        </pc:inkChg>
        <pc:inkChg chg="add del">
          <ac:chgData name="伊健 杜" userId="e69aded81da48593" providerId="LiveId" clId="{EEAEFFDE-79E7-47EC-915B-E38FA9B06A26}" dt="2022-09-29T17:06:39.207" v="3598"/>
          <ac:inkMkLst>
            <pc:docMk/>
            <pc:sldMk cId="4254750519" sldId="908"/>
            <ac:inkMk id="3" creationId="{B27EC894-19D0-038A-8585-13D3C656CDFE}"/>
          </ac:inkMkLst>
        </pc:inkChg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1101534761" sldId="909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101534761" sldId="909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9T01:23:21.021" v="2885" actId="20577"/>
          <ac:spMkLst>
            <pc:docMk/>
            <pc:sldMk cId="1101534761" sldId="909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101534761" sldId="909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101534761" sldId="909"/>
            <ac:spMk id="5" creationId="{E7782299-8E94-ED96-AFBD-C18ED2FADCCE}"/>
          </ac:spMkLst>
        </pc:spChg>
        <pc:picChg chg="del">
          <ac:chgData name="伊健 杜" userId="e69aded81da48593" providerId="LiveId" clId="{EEAEFFDE-79E7-47EC-915B-E38FA9B06A26}" dt="2022-09-29T01:23:26.304" v="2886" actId="478"/>
          <ac:picMkLst>
            <pc:docMk/>
            <pc:sldMk cId="1101534761" sldId="909"/>
            <ac:picMk id="7" creationId="{5B989EAD-6F99-D23A-B431-18243117F4D0}"/>
          </ac:picMkLst>
        </pc:picChg>
        <pc:picChg chg="add mod">
          <ac:chgData name="伊健 杜" userId="e69aded81da48593" providerId="LiveId" clId="{EEAEFFDE-79E7-47EC-915B-E38FA9B06A26}" dt="2022-09-29T01:28:06.568" v="2933" actId="1076"/>
          <ac:picMkLst>
            <pc:docMk/>
            <pc:sldMk cId="1101534761" sldId="909"/>
            <ac:picMk id="26626" creationId="{1EB728FA-C5F5-29E7-31B2-78AEF4A9E4C2}"/>
          </ac:picMkLst>
        </pc:picChg>
        <pc:picChg chg="add mod">
          <ac:chgData name="伊健 杜" userId="e69aded81da48593" providerId="LiveId" clId="{EEAEFFDE-79E7-47EC-915B-E38FA9B06A26}" dt="2022-09-29T01:28:31.390" v="2936" actId="1076"/>
          <ac:picMkLst>
            <pc:docMk/>
            <pc:sldMk cId="1101534761" sldId="909"/>
            <ac:picMk id="26628" creationId="{03784917-6F1D-74A5-5BBB-85FE97181A13}"/>
          </ac:picMkLst>
        </pc:picChg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1545965215" sldId="910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545965215" sldId="910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9T01:28:44.729" v="2947" actId="478"/>
          <ac:spMkLst>
            <pc:docMk/>
            <pc:sldMk cId="1545965215" sldId="910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9T01:30:21.248" v="2951" actId="478"/>
          <ac:spMkLst>
            <pc:docMk/>
            <pc:sldMk cId="1545965215" sldId="910"/>
            <ac:spMk id="4" creationId="{DDEC3B15-7CBD-8D0C-7D91-3B9DEDCA2DE4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545965215" sldId="910"/>
            <ac:spMk id="5" creationId="{E7782299-8E94-ED96-AFBD-C18ED2FADCCE}"/>
          </ac:spMkLst>
        </pc:spChg>
        <pc:picChg chg="del mod">
          <ac:chgData name="伊健 杜" userId="e69aded81da48593" providerId="LiveId" clId="{EEAEFFDE-79E7-47EC-915B-E38FA9B06A26}" dt="2022-09-29T01:28:47.806" v="2949" actId="478"/>
          <ac:picMkLst>
            <pc:docMk/>
            <pc:sldMk cId="1545965215" sldId="910"/>
            <ac:picMk id="26626" creationId="{1EB728FA-C5F5-29E7-31B2-78AEF4A9E4C2}"/>
          </ac:picMkLst>
        </pc:picChg>
        <pc:picChg chg="del mod">
          <ac:chgData name="伊健 杜" userId="e69aded81da48593" providerId="LiveId" clId="{EEAEFFDE-79E7-47EC-915B-E38FA9B06A26}" dt="2022-09-29T01:28:47.806" v="2949" actId="478"/>
          <ac:picMkLst>
            <pc:docMk/>
            <pc:sldMk cId="1545965215" sldId="910"/>
            <ac:picMk id="26628" creationId="{03784917-6F1D-74A5-5BBB-85FE97181A13}"/>
          </ac:picMkLst>
        </pc:picChg>
        <pc:picChg chg="add mod">
          <ac:chgData name="伊健 杜" userId="e69aded81da48593" providerId="LiveId" clId="{EEAEFFDE-79E7-47EC-915B-E38FA9B06A26}" dt="2022-09-29T01:31:30.254" v="2999" actId="1076"/>
          <ac:picMkLst>
            <pc:docMk/>
            <pc:sldMk cId="1545965215" sldId="910"/>
            <ac:picMk id="27650" creationId="{5D05F174-CD12-863B-7D12-20E4A624BFB2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672624598" sldId="910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403930337" sldId="911"/>
        </pc:sldMkLst>
      </pc:sldChg>
      <pc:sldChg chg="addSp delSp modSp new mod">
        <pc:chgData name="伊健 杜" userId="e69aded81da48593" providerId="LiveId" clId="{EEAEFFDE-79E7-47EC-915B-E38FA9B06A26}" dt="2022-09-29T03:55:11.241" v="3484"/>
        <pc:sldMkLst>
          <pc:docMk/>
          <pc:sldMk cId="3811860147" sldId="911"/>
        </pc:sldMkLst>
        <pc:spChg chg="del">
          <ac:chgData name="伊健 杜" userId="e69aded81da48593" providerId="LiveId" clId="{EEAEFFDE-79E7-47EC-915B-E38FA9B06A26}" dt="2022-09-29T01:32:53.809" v="3118" actId="478"/>
          <ac:spMkLst>
            <pc:docMk/>
            <pc:sldMk cId="3811860147" sldId="911"/>
            <ac:spMk id="2" creationId="{191ADC34-5035-F65E-538F-3725E2459B55}"/>
          </ac:spMkLst>
        </pc:spChg>
        <pc:spChg chg="del">
          <ac:chgData name="伊健 杜" userId="e69aded81da48593" providerId="LiveId" clId="{EEAEFFDE-79E7-47EC-915B-E38FA9B06A26}" dt="2022-09-29T01:32:53.809" v="3118" actId="478"/>
          <ac:spMkLst>
            <pc:docMk/>
            <pc:sldMk cId="3811860147" sldId="911"/>
            <ac:spMk id="3" creationId="{D242839C-FD24-D307-1D42-1C3CA2556296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3811860147" sldId="911"/>
            <ac:spMk id="4" creationId="{6179FA83-E95A-FF7F-0BE3-B387197F32F7}"/>
          </ac:spMkLst>
        </pc:spChg>
        <pc:picChg chg="add mod">
          <ac:chgData name="伊健 杜" userId="e69aded81da48593" providerId="LiveId" clId="{EEAEFFDE-79E7-47EC-915B-E38FA9B06A26}" dt="2022-09-29T01:37:33.417" v="3120" actId="1076"/>
          <ac:picMkLst>
            <pc:docMk/>
            <pc:sldMk cId="3811860147" sldId="911"/>
            <ac:picMk id="28674" creationId="{5A82B2F1-1AC7-C8A5-247C-C5FF268C9AE3}"/>
          </ac:picMkLst>
        </pc:picChg>
      </pc:sldChg>
      <pc:sldChg chg="addSp delSp modSp new del mod">
        <pc:chgData name="伊健 杜" userId="e69aded81da48593" providerId="LiveId" clId="{EEAEFFDE-79E7-47EC-915B-E38FA9B06A26}" dt="2022-09-29T01:44:39.700" v="3349" actId="47"/>
        <pc:sldMkLst>
          <pc:docMk/>
          <pc:sldMk cId="3016657996" sldId="912"/>
        </pc:sldMkLst>
        <pc:spChg chg="del">
          <ac:chgData name="伊健 杜" userId="e69aded81da48593" providerId="LiveId" clId="{EEAEFFDE-79E7-47EC-915B-E38FA9B06A26}" dt="2022-09-29T01:38:10.074" v="3178" actId="478"/>
          <ac:spMkLst>
            <pc:docMk/>
            <pc:sldMk cId="3016657996" sldId="912"/>
            <ac:spMk id="2" creationId="{B8A5EF21-88C0-D5A1-76FA-C3CD676A1988}"/>
          </ac:spMkLst>
        </pc:spChg>
        <pc:spChg chg="del">
          <ac:chgData name="伊健 杜" userId="e69aded81da48593" providerId="LiveId" clId="{EEAEFFDE-79E7-47EC-915B-E38FA9B06A26}" dt="2022-09-29T01:38:10.074" v="3178" actId="478"/>
          <ac:spMkLst>
            <pc:docMk/>
            <pc:sldMk cId="3016657996" sldId="912"/>
            <ac:spMk id="3" creationId="{A69FC98C-8219-5CE3-FAF9-D19615E061C4}"/>
          </ac:spMkLst>
        </pc:spChg>
        <pc:spChg chg="add mod">
          <ac:chgData name="伊健 杜" userId="e69aded81da48593" providerId="LiveId" clId="{EEAEFFDE-79E7-47EC-915B-E38FA9B06A26}" dt="2022-09-29T01:40:09.329" v="3255" actId="1076"/>
          <ac:spMkLst>
            <pc:docMk/>
            <pc:sldMk cId="3016657996" sldId="912"/>
            <ac:spMk id="4" creationId="{D050C4E0-0594-F0D0-7EBF-50134ED05A57}"/>
          </ac:spMkLst>
        </pc:spChg>
        <pc:spChg chg="add mod">
          <ac:chgData name="伊健 杜" userId="e69aded81da48593" providerId="LiveId" clId="{EEAEFFDE-79E7-47EC-915B-E38FA9B06A26}" dt="2022-09-29T01:40:09.329" v="3255" actId="1076"/>
          <ac:spMkLst>
            <pc:docMk/>
            <pc:sldMk cId="3016657996" sldId="912"/>
            <ac:spMk id="5" creationId="{6747E4E9-D118-592B-0C4B-EFB96BBC62FD}"/>
          </ac:spMkLst>
        </pc:spChg>
        <pc:spChg chg="add mod">
          <ac:chgData name="伊健 杜" userId="e69aded81da48593" providerId="LiveId" clId="{EEAEFFDE-79E7-47EC-915B-E38FA9B06A26}" dt="2022-09-29T01:41:09.626" v="3277" actId="1076"/>
          <ac:spMkLst>
            <pc:docMk/>
            <pc:sldMk cId="3016657996" sldId="912"/>
            <ac:spMk id="6" creationId="{0DC62B8A-8CB1-699A-DDB2-B8E6580B2CF4}"/>
          </ac:spMkLst>
        </pc:spChg>
        <pc:picChg chg="add mod">
          <ac:chgData name="伊健 杜" userId="e69aded81da48593" providerId="LiveId" clId="{EEAEFFDE-79E7-47EC-915B-E38FA9B06A26}" dt="2022-09-29T01:40:09.329" v="3255" actId="1076"/>
          <ac:picMkLst>
            <pc:docMk/>
            <pc:sldMk cId="3016657996" sldId="912"/>
            <ac:picMk id="30722" creationId="{A5B55960-B3CD-D7DD-1F8A-03A986E90296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238246036" sldId="912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796574908" sldId="913"/>
        </pc:sldMkLst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4010616972" sldId="913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4010616972" sldId="913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9T01:41:25.790" v="3279" actId="478"/>
          <ac:spMkLst>
            <pc:docMk/>
            <pc:sldMk cId="4010616972" sldId="913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9T01:41:28.228" v="3280" actId="478"/>
          <ac:spMkLst>
            <pc:docMk/>
            <pc:sldMk cId="4010616972" sldId="913"/>
            <ac:spMk id="4" creationId="{DDEC3B15-7CBD-8D0C-7D91-3B9DEDCA2DE4}"/>
          </ac:spMkLst>
        </pc:spChg>
        <pc:spChg chg="del">
          <ac:chgData name="伊健 杜" userId="e69aded81da48593" providerId="LiveId" clId="{EEAEFFDE-79E7-47EC-915B-E38FA9B06A26}" dt="2022-09-29T01:41:28.228" v="3280" actId="478"/>
          <ac:spMkLst>
            <pc:docMk/>
            <pc:sldMk cId="4010616972" sldId="913"/>
            <ac:spMk id="5" creationId="{E7782299-8E94-ED96-AFBD-C18ED2FADCCE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010616972" sldId="913"/>
            <ac:spMk id="6" creationId="{B1295424-177E-2DF0-8098-CBBAB7670F35}"/>
          </ac:spMkLst>
        </pc:spChg>
        <pc:picChg chg="del">
          <ac:chgData name="伊健 杜" userId="e69aded81da48593" providerId="LiveId" clId="{EEAEFFDE-79E7-47EC-915B-E38FA9B06A26}" dt="2022-09-29T01:41:28.228" v="3280" actId="478"/>
          <ac:picMkLst>
            <pc:docMk/>
            <pc:sldMk cId="4010616972" sldId="913"/>
            <ac:picMk id="26626" creationId="{1EB728FA-C5F5-29E7-31B2-78AEF4A9E4C2}"/>
          </ac:picMkLst>
        </pc:picChg>
        <pc:picChg chg="del">
          <ac:chgData name="伊健 杜" userId="e69aded81da48593" providerId="LiveId" clId="{EEAEFFDE-79E7-47EC-915B-E38FA9B06A26}" dt="2022-09-29T01:41:28.228" v="3280" actId="478"/>
          <ac:picMkLst>
            <pc:docMk/>
            <pc:sldMk cId="4010616972" sldId="913"/>
            <ac:picMk id="26628" creationId="{03784917-6F1D-74A5-5BBB-85FE97181A13}"/>
          </ac:picMkLst>
        </pc:picChg>
        <pc:picChg chg="add mod">
          <ac:chgData name="伊健 杜" userId="e69aded81da48593" providerId="LiveId" clId="{EEAEFFDE-79E7-47EC-915B-E38FA9B06A26}" dt="2022-09-29T01:44:25.715" v="3348" actId="1076"/>
          <ac:picMkLst>
            <pc:docMk/>
            <pc:sldMk cId="4010616972" sldId="913"/>
            <ac:picMk id="31746" creationId="{C76BC3F7-1F2F-9D5C-53BD-E435A0EFDA68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286259484" sldId="914"/>
        </pc:sldMkLst>
      </pc:sldChg>
      <pc:sldChg chg="modSp add mod">
        <pc:chgData name="伊健 杜" userId="e69aded81da48593" providerId="LiveId" clId="{EEAEFFDE-79E7-47EC-915B-E38FA9B06A26}" dt="2022-09-29T03:55:11.241" v="3484"/>
        <pc:sldMkLst>
          <pc:docMk/>
          <pc:sldMk cId="3787532376" sldId="914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3787532376" sldId="914"/>
            <ac:spMk id="4" creationId="{B5311A79-0F20-D40F-DF17-D26DD1E0F791}"/>
          </ac:spMkLst>
        </pc:spChg>
      </pc:sldChg>
      <pc:sldChg chg="del">
        <pc:chgData name="伊健 杜" userId="e69aded81da48593" providerId="LiveId" clId="{EEAEFFDE-79E7-47EC-915B-E38FA9B06A26}" dt="2022-09-28T21:56:47.717" v="1" actId="47"/>
        <pc:sldMkLst>
          <pc:docMk/>
          <pc:sldMk cId="729566121" sldId="915"/>
        </pc:sldMkLst>
      </pc:sldChg>
      <pc:sldChg chg="addSp delSp modSp new mod">
        <pc:chgData name="伊健 杜" userId="e69aded81da48593" providerId="LiveId" clId="{EEAEFFDE-79E7-47EC-915B-E38FA9B06A26}" dt="2022-09-29T16:10:30.531" v="3571" actId="478"/>
        <pc:sldMkLst>
          <pc:docMk/>
          <pc:sldMk cId="1123599688" sldId="915"/>
        </pc:sldMkLst>
        <pc:spChg chg="del">
          <ac:chgData name="伊健 杜" userId="e69aded81da48593" providerId="LiveId" clId="{EEAEFFDE-79E7-47EC-915B-E38FA9B06A26}" dt="2022-09-29T02:33:08.080" v="3480" actId="478"/>
          <ac:spMkLst>
            <pc:docMk/>
            <pc:sldMk cId="1123599688" sldId="915"/>
            <ac:spMk id="2" creationId="{F5CA8829-30C8-6C6F-B831-D7DFD7DE740D}"/>
          </ac:spMkLst>
        </pc:spChg>
        <pc:spChg chg="del">
          <ac:chgData name="伊健 杜" userId="e69aded81da48593" providerId="LiveId" clId="{EEAEFFDE-79E7-47EC-915B-E38FA9B06A26}" dt="2022-09-29T02:33:08.080" v="3480" actId="478"/>
          <ac:spMkLst>
            <pc:docMk/>
            <pc:sldMk cId="1123599688" sldId="915"/>
            <ac:spMk id="3" creationId="{5920C8AE-D38E-2853-2012-3C348E16511A}"/>
          </ac:spMkLst>
        </pc:spChg>
        <pc:picChg chg="add mod">
          <ac:chgData name="伊健 杜" userId="e69aded81da48593" providerId="LiveId" clId="{EEAEFFDE-79E7-47EC-915B-E38FA9B06A26}" dt="2022-09-29T16:10:14.236" v="3570" actId="1076"/>
          <ac:picMkLst>
            <pc:docMk/>
            <pc:sldMk cId="1123599688" sldId="915"/>
            <ac:picMk id="2" creationId="{C83D650D-27F8-BDB6-A737-5343D61466DA}"/>
          </ac:picMkLst>
        </pc:picChg>
        <pc:picChg chg="add del mod">
          <ac:chgData name="伊健 杜" userId="e69aded81da48593" providerId="LiveId" clId="{EEAEFFDE-79E7-47EC-915B-E38FA9B06A26}" dt="2022-09-29T15:47:38.133" v="3560" actId="478"/>
          <ac:picMkLst>
            <pc:docMk/>
            <pc:sldMk cId="1123599688" sldId="915"/>
            <ac:picMk id="1026" creationId="{A73B3F29-F17C-FEB1-3214-82016D8635BF}"/>
          </ac:picMkLst>
        </pc:picChg>
        <pc:picChg chg="add del mod">
          <ac:chgData name="伊健 杜" userId="e69aded81da48593" providerId="LiveId" clId="{EEAEFFDE-79E7-47EC-915B-E38FA9B06A26}" dt="2022-09-29T16:10:30.531" v="3571" actId="478"/>
          <ac:picMkLst>
            <pc:docMk/>
            <pc:sldMk cId="1123599688" sldId="915"/>
            <ac:picMk id="1028" creationId="{51E86D90-0106-8C34-7998-FDA94CE7EEF9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596882920" sldId="916"/>
        </pc:sldMkLst>
      </pc:sldChg>
      <pc:sldChg chg="addSp modSp add mod ord">
        <pc:chgData name="伊健 杜" userId="e69aded81da48593" providerId="LiveId" clId="{EEAEFFDE-79E7-47EC-915B-E38FA9B06A26}" dt="2022-09-29T07:21:31.076" v="3555"/>
        <pc:sldMkLst>
          <pc:docMk/>
          <pc:sldMk cId="3291223681" sldId="916"/>
        </pc:sldMkLst>
        <pc:spChg chg="mod">
          <ac:chgData name="伊健 杜" userId="e69aded81da48593" providerId="LiveId" clId="{EEAEFFDE-79E7-47EC-915B-E38FA9B06A26}" dt="2022-09-29T07:17:18.508" v="3543" actId="20577"/>
          <ac:spMkLst>
            <pc:docMk/>
            <pc:sldMk cId="3291223681" sldId="916"/>
            <ac:spMk id="2" creationId="{4779475A-EF6E-4D92-2E8A-1D3D51A0F768}"/>
          </ac:spMkLst>
        </pc:spChg>
        <pc:spChg chg="add mod">
          <ac:chgData name="伊健 杜" userId="e69aded81da48593" providerId="LiveId" clId="{EEAEFFDE-79E7-47EC-915B-E38FA9B06A26}" dt="2022-09-29T07:17:25.632" v="3546" actId="1076"/>
          <ac:spMkLst>
            <pc:docMk/>
            <pc:sldMk cId="3291223681" sldId="916"/>
            <ac:spMk id="3" creationId="{026D51F2-19F9-9C00-6930-74E46B57453D}"/>
          </ac:spMkLst>
        </pc:spChg>
        <pc:picChg chg="add mod">
          <ac:chgData name="伊健 杜" userId="e69aded81da48593" providerId="LiveId" clId="{EEAEFFDE-79E7-47EC-915B-E38FA9B06A26}" dt="2022-09-29T07:17:52.275" v="3551" actId="1076"/>
          <ac:picMkLst>
            <pc:docMk/>
            <pc:sldMk cId="3291223681" sldId="916"/>
            <ac:picMk id="1026" creationId="{7390AF60-8C54-E215-02C8-20E0BBBCEAD6}"/>
          </ac:picMkLst>
        </pc:picChg>
        <pc:picChg chg="add mod">
          <ac:chgData name="伊健 杜" userId="e69aded81da48593" providerId="LiveId" clId="{EEAEFFDE-79E7-47EC-915B-E38FA9B06A26}" dt="2022-09-29T07:18:03.362" v="3554" actId="1076"/>
          <ac:picMkLst>
            <pc:docMk/>
            <pc:sldMk cId="3291223681" sldId="916"/>
            <ac:picMk id="1028" creationId="{7564268D-83DC-47BE-A51F-6E87465023C3}"/>
          </ac:picMkLst>
        </pc:picChg>
        <pc:inkChg chg="add">
          <ac:chgData name="伊健 杜" userId="e69aded81da48593" providerId="LiveId" clId="{EEAEFFDE-79E7-47EC-915B-E38FA9B06A26}" dt="2022-09-29T07:21:31.076" v="3555"/>
          <ac:inkMkLst>
            <pc:docMk/>
            <pc:sldMk cId="3291223681" sldId="916"/>
            <ac:inkMk id="4" creationId="{2D7C0BF3-3175-8F11-B808-1C9AA996CD94}"/>
          </ac:inkMkLst>
        </pc:inkChg>
      </pc:sldChg>
      <pc:sldChg chg="new">
        <pc:chgData name="伊健 杜" userId="e69aded81da48593" providerId="LiveId" clId="{EEAEFFDE-79E7-47EC-915B-E38FA9B06A26}" dt="2022-09-29T17:06:46.249" v="3599" actId="680"/>
        <pc:sldMkLst>
          <pc:docMk/>
          <pc:sldMk cId="753521559" sldId="917"/>
        </pc:sldMkLst>
      </pc:sldChg>
    </pc:docChg>
  </pc:docChgLst>
  <pc:docChgLst>
    <pc:chgData name="伊健 杜" userId="e69aded81da48593" providerId="LiveId" clId="{E4EC6404-02DF-4A00-B437-0342496E724E}"/>
    <pc:docChg chg="custSel addSld modSld">
      <pc:chgData name="伊健 杜" userId="e69aded81da48593" providerId="LiveId" clId="{E4EC6404-02DF-4A00-B437-0342496E724E}" dt="2022-09-22T07:22:01.067" v="28" actId="1076"/>
      <pc:docMkLst>
        <pc:docMk/>
      </pc:docMkLst>
      <pc:sldChg chg="add">
        <pc:chgData name="伊健 杜" userId="e69aded81da48593" providerId="LiveId" clId="{E4EC6404-02DF-4A00-B437-0342496E724E}" dt="2022-09-22T04:11:23.660" v="0"/>
        <pc:sldMkLst>
          <pc:docMk/>
          <pc:sldMk cId="583071157" sldId="283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692733398" sldId="357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89299543" sldId="773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60410919" sldId="774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2550314354" sldId="795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615686746" sldId="796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248501717" sldId="797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929260747" sldId="798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103176129" sldId="803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881144562" sldId="804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98490156" sldId="805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729788045" sldId="806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2711110527" sldId="807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099037003" sldId="808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713275253" sldId="809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2465771972" sldId="810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281664082" sldId="811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76422275" sldId="814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474314448" sldId="815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640574798" sldId="816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296139411" sldId="817"/>
        </pc:sldMkLst>
      </pc:sldChg>
      <pc:sldChg chg="delSp add mod">
        <pc:chgData name="伊健 杜" userId="e69aded81da48593" providerId="LiveId" clId="{E4EC6404-02DF-4A00-B437-0342496E724E}" dt="2022-09-22T06:23:32.121" v="2" actId="478"/>
        <pc:sldMkLst>
          <pc:docMk/>
          <pc:sldMk cId="828283402" sldId="818"/>
        </pc:sldMkLst>
        <pc:spChg chg="del">
          <ac:chgData name="伊健 杜" userId="e69aded81da48593" providerId="LiveId" clId="{E4EC6404-02DF-4A00-B437-0342496E724E}" dt="2022-09-22T06:23:32.121" v="2" actId="478"/>
          <ac:spMkLst>
            <pc:docMk/>
            <pc:sldMk cId="828283402" sldId="818"/>
            <ac:spMk id="2" creationId="{C4C76524-72C9-6D7B-A3C6-53FDE85DF14C}"/>
          </ac:spMkLst>
        </pc:spChg>
        <pc:spChg chg="del">
          <ac:chgData name="伊健 杜" userId="e69aded81da48593" providerId="LiveId" clId="{E4EC6404-02DF-4A00-B437-0342496E724E}" dt="2022-09-22T06:23:31.048" v="1" actId="478"/>
          <ac:spMkLst>
            <pc:docMk/>
            <pc:sldMk cId="828283402" sldId="818"/>
            <ac:spMk id="3" creationId="{C585FA9F-0D6F-A983-DF17-EBB1E07B4342}"/>
          </ac:spMkLst>
        </pc:spChg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5776904" sldId="819"/>
        </pc:sldMkLst>
      </pc:sldChg>
      <pc:sldChg chg="addSp modSp mod">
        <pc:chgData name="伊健 杜" userId="e69aded81da48593" providerId="LiveId" clId="{E4EC6404-02DF-4A00-B437-0342496E724E}" dt="2022-09-22T07:22:01.067" v="28" actId="1076"/>
        <pc:sldMkLst>
          <pc:docMk/>
          <pc:sldMk cId="706251066" sldId="853"/>
        </pc:sldMkLst>
        <pc:spChg chg="add mod">
          <ac:chgData name="伊健 杜" userId="e69aded81da48593" providerId="LiveId" clId="{E4EC6404-02DF-4A00-B437-0342496E724E}" dt="2022-09-22T07:22:01.067" v="28" actId="1076"/>
          <ac:spMkLst>
            <pc:docMk/>
            <pc:sldMk cId="706251066" sldId="853"/>
            <ac:spMk id="2" creationId="{06DB67CD-46D0-41D3-8D56-1ACA2F858A47}"/>
          </ac:spMkLst>
        </pc:spChg>
      </pc:sldChg>
    </pc:docChg>
  </pc:docChgLst>
  <pc:docChgLst>
    <pc:chgData name="伊健 杜" userId="e69aded81da48593" providerId="LiveId" clId="{7EF75BA4-115A-49DF-99F9-E6A4CA518F06}"/>
    <pc:docChg chg="custSel addSld delSld modSld">
      <pc:chgData name="伊健 杜" userId="e69aded81da48593" providerId="LiveId" clId="{7EF75BA4-115A-49DF-99F9-E6A4CA518F06}" dt="2022-09-19T13:14:23.067" v="103"/>
      <pc:docMkLst>
        <pc:docMk/>
      </pc:docMkLst>
      <pc:sldChg chg="modSp mod">
        <pc:chgData name="伊健 杜" userId="e69aded81da48593" providerId="LiveId" clId="{7EF75BA4-115A-49DF-99F9-E6A4CA518F06}" dt="2022-09-18T23:30:15.015" v="3"/>
        <pc:sldMkLst>
          <pc:docMk/>
          <pc:sldMk cId="892145222" sldId="256"/>
        </pc:sldMkLst>
        <pc:spChg chg="mod">
          <ac:chgData name="伊健 杜" userId="e69aded81da48593" providerId="LiveId" clId="{7EF75BA4-115A-49DF-99F9-E6A4CA518F06}" dt="2022-09-18T23:30:15.015" v="3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59525265" sldId="56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08383" sldId="59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45411256" sldId="59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8525934" sldId="59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145696507" sldId="61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54064981" sldId="61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347165635" sldId="61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5704169" sldId="61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689750768" sldId="61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71096394" sldId="61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58843890" sldId="62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068113138" sldId="62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05808272" sldId="62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276130515" sldId="62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43235021" sldId="62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19486172" sldId="62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79205994" sldId="62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80509141" sldId="62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05114014" sldId="62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381807400" sldId="63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31662128" sldId="63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1938219" sldId="63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46998638" sldId="63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32388614" sldId="63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98038786" sldId="63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727279125" sldId="63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7950446" sldId="63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75251269" sldId="63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06903187" sldId="63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46804683" sldId="64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71326259" sldId="64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29545706" sldId="64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8456568" sldId="64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69136858" sldId="64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64019398" sldId="64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0186572" sldId="64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234533972" sldId="64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15181328" sldId="64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09462900" sldId="64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89710351" sldId="65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71234630" sldId="65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156095489" sldId="65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495837027" sldId="65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559812255" sldId="65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68390016" sldId="65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32132806" sldId="656"/>
        </pc:sldMkLst>
      </pc:sldChg>
      <pc:sldChg chg="del">
        <pc:chgData name="伊健 杜" userId="e69aded81da48593" providerId="LiveId" clId="{7EF75BA4-115A-49DF-99F9-E6A4CA518F06}" dt="2022-09-19T03:31:39.510" v="7" actId="47"/>
        <pc:sldMkLst>
          <pc:docMk/>
          <pc:sldMk cId="4052403386" sldId="657"/>
        </pc:sldMkLst>
      </pc:sldChg>
      <pc:sldChg chg="modSp mod">
        <pc:chgData name="伊健 杜" userId="e69aded81da48593" providerId="LiveId" clId="{7EF75BA4-115A-49DF-99F9-E6A4CA518F06}" dt="2022-09-19T12:07:17.675" v="101"/>
        <pc:sldMkLst>
          <pc:docMk/>
          <pc:sldMk cId="1869044246" sldId="658"/>
        </pc:sldMkLst>
        <pc:spChg chg="mod">
          <ac:chgData name="伊健 杜" userId="e69aded81da48593" providerId="LiveId" clId="{7EF75BA4-115A-49DF-99F9-E6A4CA518F06}" dt="2022-09-19T12:07:17.675" v="101"/>
          <ac:spMkLst>
            <pc:docMk/>
            <pc:sldMk cId="1869044246" sldId="658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6.312" v="79"/>
        <pc:sldMkLst>
          <pc:docMk/>
          <pc:sldMk cId="1078191980" sldId="659"/>
        </pc:sldMkLst>
        <pc:spChg chg="mod">
          <ac:chgData name="伊健 杜" userId="e69aded81da48593" providerId="LiveId" clId="{7EF75BA4-115A-49DF-99F9-E6A4CA518F06}" dt="2022-09-19T10:52:06.312" v="79"/>
          <ac:spMkLst>
            <pc:docMk/>
            <pc:sldMk cId="1078191980" sldId="659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2.831" v="73"/>
        <pc:sldMkLst>
          <pc:docMk/>
          <pc:sldMk cId="1716449430" sldId="660"/>
        </pc:sldMkLst>
        <pc:spChg chg="mod">
          <ac:chgData name="伊健 杜" userId="e69aded81da48593" providerId="LiveId" clId="{7EF75BA4-115A-49DF-99F9-E6A4CA518F06}" dt="2022-09-19T10:52:02.831" v="73"/>
          <ac:spMkLst>
            <pc:docMk/>
            <pc:sldMk cId="1716449430" sldId="660"/>
            <ac:spMk id="4" creationId="{D0B5ABC3-6280-3579-1F4C-2B0BDC14EB8D}"/>
          </ac:spMkLst>
        </pc:sp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974933263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11204118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64215615" sldId="663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4010387013" sldId="6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6166203" sldId="664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658383486" sldId="664"/>
        </pc:sldMkLst>
      </pc:sldChg>
      <pc:sldChg chg="addSp add">
        <pc:chgData name="伊健 杜" userId="e69aded81da48593" providerId="LiveId" clId="{7EF75BA4-115A-49DF-99F9-E6A4CA518F06}" dt="2022-09-19T13:14:23.067" v="103"/>
        <pc:sldMkLst>
          <pc:docMk/>
          <pc:sldMk cId="996356441" sldId="665"/>
        </pc:sldMkLst>
        <pc:inkChg chg="add">
          <ac:chgData name="伊健 杜" userId="e69aded81da48593" providerId="LiveId" clId="{7EF75BA4-115A-49DF-99F9-E6A4CA518F06}" dt="2022-09-19T13:14:23.067" v="103"/>
          <ac:inkMkLst>
            <pc:docMk/>
            <pc:sldMk cId="996356441" sldId="665"/>
            <ac:inkMk id="4" creationId="{24294E08-8F3B-5327-5906-D9A181A44D5D}"/>
          </ac:inkMkLst>
        </pc:ink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3960958960" sldId="665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1822670645" sldId="66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37873769" sldId="67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78723540" sldId="67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387878001" sldId="67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59107311" sldId="68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36332013" sldId="68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35526578" sldId="68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52699" sldId="68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08126090" sldId="68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380056523" sldId="68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79405690" sldId="68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36086375" sldId="69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4894857" sldId="69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69624485" sldId="69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321060" sldId="69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18860045" sldId="69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219833" sldId="69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69208203" sldId="69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551379131" sldId="69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408216" sldId="69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213531827" sldId="69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9063337" sldId="70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17135601" sldId="70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55267626" sldId="70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96516827" sldId="70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8591244" sldId="70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02939913" sldId="70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909328096" sldId="70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66651133" sldId="70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33588864" sldId="70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39137553" sldId="71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97581094" sldId="71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3613502" sldId="71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014093525" sldId="71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114063111" sldId="71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16209717" sldId="71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54761840" sldId="71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70861091" sldId="71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10447816" sldId="71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9272462" sldId="71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09691665" sldId="72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785301350" sldId="72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599188147" sldId="72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66523537" sldId="72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16893526" sldId="72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635784431" sldId="72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4576501" sldId="726"/>
        </pc:sldMkLst>
      </pc:sldChg>
      <pc:sldChg chg="addSp delSp modSp new">
        <pc:chgData name="伊健 杜" userId="e69aded81da48593" providerId="LiveId" clId="{7EF75BA4-115A-49DF-99F9-E6A4CA518F06}" dt="2022-09-19T03:33:48.619" v="65"/>
        <pc:sldMkLst>
          <pc:docMk/>
          <pc:sldMk cId="3336250582" sldId="727"/>
        </pc:sldMkLst>
        <pc:spChg chg="add del mod">
          <ac:chgData name="伊健 杜" userId="e69aded81da48593" providerId="LiveId" clId="{7EF75BA4-115A-49DF-99F9-E6A4CA518F06}" dt="2022-09-19T03:33:48.619" v="65"/>
          <ac:spMkLst>
            <pc:docMk/>
            <pc:sldMk cId="3336250582" sldId="727"/>
            <ac:spMk id="4" creationId="{57FBF00F-BC89-64A0-FF61-06F53EBA7251}"/>
          </ac:spMkLst>
        </pc:spChg>
      </pc:sldChg>
      <pc:sldChg chg="addSp delSp modSp new mod">
        <pc:chgData name="伊健 杜" userId="e69aded81da48593" providerId="LiveId" clId="{7EF75BA4-115A-49DF-99F9-E6A4CA518F06}" dt="2022-09-19T03:33:21.697" v="63" actId="207"/>
        <pc:sldMkLst>
          <pc:docMk/>
          <pc:sldMk cId="3147859083" sldId="728"/>
        </pc:sldMkLst>
        <pc:spChg chg="mod">
          <ac:chgData name="伊健 杜" userId="e69aded81da48593" providerId="LiveId" clId="{7EF75BA4-115A-49DF-99F9-E6A4CA518F06}" dt="2022-09-19T03:32:58.149" v="56" actId="1076"/>
          <ac:spMkLst>
            <pc:docMk/>
            <pc:sldMk cId="3147859083" sldId="728"/>
            <ac:spMk id="2" creationId="{C9804D7B-09C3-5CBD-B99B-FE2D86C425F7}"/>
          </ac:spMkLst>
        </pc:spChg>
        <pc:spChg chg="del">
          <ac:chgData name="伊健 杜" userId="e69aded81da48593" providerId="LiveId" clId="{7EF75BA4-115A-49DF-99F9-E6A4CA518F06}" dt="2022-09-19T03:31:46.343" v="9" actId="478"/>
          <ac:spMkLst>
            <pc:docMk/>
            <pc:sldMk cId="3147859083" sldId="728"/>
            <ac:spMk id="3" creationId="{405A8E1C-6E15-70D1-4EEB-132CE3C59ED6}"/>
          </ac:spMkLst>
        </pc:spChg>
        <pc:spChg chg="add mod">
          <ac:chgData name="伊健 杜" userId="e69aded81da48593" providerId="LiveId" clId="{7EF75BA4-115A-49DF-99F9-E6A4CA518F06}" dt="2022-09-19T03:33:21.697" v="63" actId="207"/>
          <ac:spMkLst>
            <pc:docMk/>
            <pc:sldMk cId="3147859083" sldId="728"/>
            <ac:spMk id="4" creationId="{6D5FADBD-139E-8FCA-31EE-2381D45A206D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0637194" sldId="729"/>
        </pc:sldMkLst>
      </pc:sldChg>
      <pc:sldChg chg="addSp add">
        <pc:chgData name="伊健 杜" userId="e69aded81da48593" providerId="LiveId" clId="{7EF75BA4-115A-49DF-99F9-E6A4CA518F06}" dt="2022-09-19T12:44:34.814" v="102"/>
        <pc:sldMkLst>
          <pc:docMk/>
          <pc:sldMk cId="4278435351" sldId="730"/>
        </pc:sldMkLst>
        <pc:inkChg chg="add">
          <ac:chgData name="伊健 杜" userId="e69aded81da48593" providerId="LiveId" clId="{7EF75BA4-115A-49DF-99F9-E6A4CA518F06}" dt="2022-09-19T12:44:34.814" v="102"/>
          <ac:inkMkLst>
            <pc:docMk/>
            <pc:sldMk cId="4278435351" sldId="730"/>
            <ac:inkMk id="3" creationId="{E80F7CB8-5FBC-C8A9-D28E-5C832C7D721E}"/>
          </ac:inkMkLst>
        </pc:inkChg>
      </pc:sldChg>
      <pc:sldChg chg="modSp add mod">
        <pc:chgData name="伊健 杜" userId="e69aded81da48593" providerId="LiveId" clId="{7EF75BA4-115A-49DF-99F9-E6A4CA518F06}" dt="2022-09-19T10:52:19.266" v="84"/>
        <pc:sldMkLst>
          <pc:docMk/>
          <pc:sldMk cId="1193035936" sldId="731"/>
        </pc:sldMkLst>
        <pc:spChg chg="mod">
          <ac:chgData name="伊健 杜" userId="e69aded81da48593" providerId="LiveId" clId="{7EF75BA4-115A-49DF-99F9-E6A4CA518F06}" dt="2022-09-19T10:52:19.266" v="84"/>
          <ac:spMkLst>
            <pc:docMk/>
            <pc:sldMk cId="1193035936" sldId="731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4320811" sldId="732"/>
        </pc:sldMkLst>
      </pc:sldChg>
      <pc:sldChg chg="modSp add mod">
        <pc:chgData name="伊健 杜" userId="e69aded81da48593" providerId="LiveId" clId="{7EF75BA4-115A-49DF-99F9-E6A4CA518F06}" dt="2022-09-19T10:52:33.363" v="89"/>
        <pc:sldMkLst>
          <pc:docMk/>
          <pc:sldMk cId="668999864" sldId="733"/>
        </pc:sldMkLst>
        <pc:spChg chg="mod">
          <ac:chgData name="伊健 杜" userId="e69aded81da48593" providerId="LiveId" clId="{7EF75BA4-115A-49DF-99F9-E6A4CA518F06}" dt="2022-09-19T10:52:33.363" v="89"/>
          <ac:spMkLst>
            <pc:docMk/>
            <pc:sldMk cId="668999864" sldId="733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8847899" sldId="73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5852273" sldId="73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51738406" sldId="73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22182679" sldId="73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90500913" sldId="73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4151631" sldId="73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66657426" sldId="74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45046255" sldId="74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451133" sldId="74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16251889" sldId="74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20015645" sldId="74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37434247" sldId="74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4760552" sldId="74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65271199" sldId="74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69409766" sldId="74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75513915" sldId="74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1099141" sldId="75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965889830" sldId="75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5401351" sldId="75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40628381" sldId="75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67888212" sldId="75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29951586" sldId="75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220573542" sldId="75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1183513" sldId="75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937228635" sldId="75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4157853" sldId="75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48337198" sldId="76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58461846" sldId="76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23542195" sldId="7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61890121" sldId="7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1179972" sldId="76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54959695" sldId="76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3475944" sldId="76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74945033" sldId="76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18953386" sldId="76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79748878" sldId="76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09939633" sldId="77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64507268" sldId="77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73482740" sldId="77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89299543" sldId="77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60410919" sldId="77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75646068" sldId="77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888427711" sldId="77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681233525" sldId="77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33536274" sldId="778"/>
        </pc:sldMkLst>
      </pc:sldChg>
    </pc:docChg>
  </pc:docChgLst>
  <pc:docChgLst>
    <pc:chgData name="伊健 杜" userId="e69aded81da48593" providerId="LiveId" clId="{1291DB7E-143E-410D-8495-E3148A9F28ED}"/>
    <pc:docChg chg="undo custSel addSld delSld modSld">
      <pc:chgData name="伊健 杜" userId="e69aded81da48593" providerId="LiveId" clId="{1291DB7E-143E-410D-8495-E3148A9F28ED}" dt="2022-09-15T17:25:48.734" v="32" actId="680"/>
      <pc:docMkLst>
        <pc:docMk/>
      </pc:docMkLst>
      <pc:sldChg chg="delSp modSp mod">
        <pc:chgData name="伊健 杜" userId="e69aded81da48593" providerId="LiveId" clId="{1291DB7E-143E-410D-8495-E3148A9F28ED}" dt="2022-09-15T15:53:45.821" v="3" actId="1076"/>
        <pc:sldMkLst>
          <pc:docMk/>
          <pc:sldMk cId="2559525265" sldId="565"/>
        </pc:sldMkLst>
        <pc:spChg chg="del">
          <ac:chgData name="伊健 杜" userId="e69aded81da48593" providerId="LiveId" clId="{1291DB7E-143E-410D-8495-E3148A9F28ED}" dt="2022-09-15T15:53:42.684" v="1" actId="478"/>
          <ac:spMkLst>
            <pc:docMk/>
            <pc:sldMk cId="2559525265" sldId="565"/>
            <ac:spMk id="7" creationId="{297E8CEE-42BD-CB47-6166-B87570D12B8C}"/>
          </ac:spMkLst>
        </pc:spChg>
        <pc:spChg chg="mod">
          <ac:chgData name="伊健 杜" userId="e69aded81da48593" providerId="LiveId" clId="{1291DB7E-143E-410D-8495-E3148A9F28ED}" dt="2022-09-15T15:53:44.407" v="2" actId="1076"/>
          <ac:spMkLst>
            <pc:docMk/>
            <pc:sldMk cId="2559525265" sldId="565"/>
            <ac:spMk id="8" creationId="{371425DD-3870-A756-9102-CF020ABA440D}"/>
          </ac:spMkLst>
        </pc:spChg>
        <pc:picChg chg="mod">
          <ac:chgData name="伊健 杜" userId="e69aded81da48593" providerId="LiveId" clId="{1291DB7E-143E-410D-8495-E3148A9F28ED}" dt="2022-09-15T15:53:45.821" v="3" actId="1076"/>
          <ac:picMkLst>
            <pc:docMk/>
            <pc:sldMk cId="2559525265" sldId="565"/>
            <ac:picMk id="1027" creationId="{290736C9-025B-277A-F0B8-EE714B643035}"/>
          </ac:picMkLst>
        </pc:picChg>
      </pc:sldChg>
      <pc:sldChg chg="del">
        <pc:chgData name="伊健 杜" userId="e69aded81da48593" providerId="LiveId" clId="{1291DB7E-143E-410D-8495-E3148A9F28ED}" dt="2022-09-15T15:53:39.555" v="0" actId="47"/>
        <pc:sldMkLst>
          <pc:docMk/>
          <pc:sldMk cId="3065070851" sldId="611"/>
        </pc:sldMkLst>
      </pc:sldChg>
      <pc:sldChg chg="add del">
        <pc:chgData name="伊健 杜" userId="e69aded81da48593" providerId="LiveId" clId="{1291DB7E-143E-410D-8495-E3148A9F28ED}" dt="2022-09-15T15:54:46.918" v="26" actId="47"/>
        <pc:sldMkLst>
          <pc:docMk/>
          <pc:sldMk cId="549361601" sldId="613"/>
        </pc:sldMkLst>
      </pc:sldChg>
      <pc:sldChg chg="addSp delSp modSp mod">
        <pc:chgData name="伊健 杜" userId="e69aded81da48593" providerId="LiveId" clId="{1291DB7E-143E-410D-8495-E3148A9F28ED}" dt="2022-09-15T15:53:56.239" v="6"/>
        <pc:sldMkLst>
          <pc:docMk/>
          <pc:sldMk cId="854064981" sldId="614"/>
        </pc:sldMkLst>
        <pc:spChg chg="add mod">
          <ac:chgData name="伊健 杜" userId="e69aded81da48593" providerId="LiveId" clId="{1291DB7E-143E-410D-8495-E3148A9F28ED}" dt="2022-09-15T15:53:56.239" v="6"/>
          <ac:spMkLst>
            <pc:docMk/>
            <pc:sldMk cId="854064981" sldId="614"/>
            <ac:spMk id="2" creationId="{1BA47C04-337D-D94C-3AB9-10A38D04FDA7}"/>
          </ac:spMkLst>
        </pc:spChg>
        <pc:spChg chg="del">
          <ac:chgData name="伊健 杜" userId="e69aded81da48593" providerId="LiveId" clId="{1291DB7E-143E-410D-8495-E3148A9F28ED}" dt="2022-09-15T15:53:49.765" v="4" actId="478"/>
          <ac:spMkLst>
            <pc:docMk/>
            <pc:sldMk cId="854064981" sldId="614"/>
            <ac:spMk id="4" creationId="{F20EA959-75FE-58C9-F49A-FA6233036B9C}"/>
          </ac:spMkLst>
        </pc:spChg>
        <pc:picChg chg="mod">
          <ac:chgData name="伊健 杜" userId="e69aded81da48593" providerId="LiveId" clId="{1291DB7E-143E-410D-8495-E3148A9F28ED}" dt="2022-09-15T15:53:51.668" v="5" actId="14100"/>
          <ac:picMkLst>
            <pc:docMk/>
            <pc:sldMk cId="854064981" sldId="614"/>
            <ac:picMk id="3074" creationId="{555B69B5-FFAF-A27F-A14A-D389A553D736}"/>
          </ac:picMkLst>
        </pc:picChg>
      </pc:sldChg>
      <pc:sldChg chg="addSp delSp modSp add del mod">
        <pc:chgData name="伊健 杜" userId="e69aded81da48593" providerId="LiveId" clId="{1291DB7E-143E-410D-8495-E3148A9F28ED}" dt="2022-09-15T15:54:39.761" v="24" actId="47"/>
        <pc:sldMkLst>
          <pc:docMk/>
          <pc:sldMk cId="2679571637" sldId="615"/>
        </pc:sldMkLst>
        <pc:spChg chg="add del mod">
          <ac:chgData name="伊健 杜" userId="e69aded81da48593" providerId="LiveId" clId="{1291DB7E-143E-410D-8495-E3148A9F28ED}" dt="2022-09-15T15:54:35.369" v="23"/>
          <ac:spMkLst>
            <pc:docMk/>
            <pc:sldMk cId="2679571637" sldId="615"/>
            <ac:spMk id="2" creationId="{C3A8A6ED-1E6F-25E4-ADF1-03412ABF8448}"/>
          </ac:spMkLst>
        </pc:spChg>
        <pc:spChg chg="del">
          <ac:chgData name="伊健 杜" userId="e69aded81da48593" providerId="LiveId" clId="{1291DB7E-143E-410D-8495-E3148A9F28ED}" dt="2022-09-15T15:53:59.403" v="7" actId="478"/>
          <ac:spMkLst>
            <pc:docMk/>
            <pc:sldMk cId="2679571637" sldId="615"/>
            <ac:spMk id="6" creationId="{01F8D4A4-FCDE-5013-839E-C75ABD27CA8B}"/>
          </ac:spMkLst>
        </pc:spChg>
      </pc:sldChg>
      <pc:sldChg chg="add del">
        <pc:chgData name="伊健 杜" userId="e69aded81da48593" providerId="LiveId" clId="{1291DB7E-143E-410D-8495-E3148A9F28ED}" dt="2022-09-15T15:54:30.496" v="16" actId="47"/>
        <pc:sldMkLst>
          <pc:docMk/>
          <pc:sldMk cId="2347165635" sldId="616"/>
        </pc:sldMkLst>
      </pc:sldChg>
      <pc:sldChg chg="addSp delSp modSp add del mod">
        <pc:chgData name="伊健 杜" userId="e69aded81da48593" providerId="LiveId" clId="{1291DB7E-143E-410D-8495-E3148A9F28ED}" dt="2022-09-15T15:54:45.593" v="25" actId="47"/>
        <pc:sldMkLst>
          <pc:docMk/>
          <pc:sldMk cId="3157045202" sldId="621"/>
        </pc:sldMkLst>
        <pc:spChg chg="add del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2" creationId="{0129BC0D-8240-0279-EC8B-6573B9105801}"/>
          </ac:spMkLst>
        </pc:spChg>
        <pc:spChg chg="add del mod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4" creationId="{33D83725-F3CE-D2A4-7D5A-7CF0EC571F8E}"/>
          </ac:spMkLst>
        </pc:spChg>
        <pc:picChg chg="add del">
          <ac:chgData name="伊健 杜" userId="e69aded81da48593" providerId="LiveId" clId="{1291DB7E-143E-410D-8495-E3148A9F28ED}" dt="2022-09-15T15:54:34.165" v="21" actId="478"/>
          <ac:picMkLst>
            <pc:docMk/>
            <pc:sldMk cId="3157045202" sldId="621"/>
            <ac:picMk id="5122" creationId="{F7A5E927-70A9-2FB7-D014-6AC88054BA21}"/>
          </ac:picMkLst>
        </pc:pic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619486172" sldId="626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619486172" sldId="626"/>
            <ac:inkMk id="3" creationId="{9E1A509B-6E7C-F5F1-E5C2-B434CC827766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729545706" sldId="642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729545706" sldId="642"/>
            <ac:inkMk id="2" creationId="{636AA7B2-03D6-FC23-6663-5B3895803777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4234533972" sldId="647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4234533972" sldId="647"/>
            <ac:inkMk id="3" creationId="{E297F76E-16C1-BCD3-8D74-4193D4198A44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1789710351" sldId="650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1789710351" sldId="650"/>
            <ac:inkMk id="3" creationId="{451731A7-27EA-0FC6-4B38-E29FB3E2D8CA}"/>
          </ac:inkMkLst>
        </pc:inkChg>
      </pc:sldChg>
      <pc:sldChg chg="new">
        <pc:chgData name="伊健 杜" userId="e69aded81da48593" providerId="LiveId" clId="{1291DB7E-143E-410D-8495-E3148A9F28ED}" dt="2022-09-15T17:25:48.684" v="28" actId="680"/>
        <pc:sldMkLst>
          <pc:docMk/>
          <pc:sldMk cId="2974933263" sldId="662"/>
        </pc:sldMkLst>
      </pc:sldChg>
      <pc:sldChg chg="new">
        <pc:chgData name="伊健 杜" userId="e69aded81da48593" providerId="LiveId" clId="{1291DB7E-143E-410D-8495-E3148A9F28ED}" dt="2022-09-15T17:25:48.698" v="29" actId="680"/>
        <pc:sldMkLst>
          <pc:docMk/>
          <pc:sldMk cId="4010387013" sldId="663"/>
        </pc:sldMkLst>
      </pc:sldChg>
      <pc:sldChg chg="new">
        <pc:chgData name="伊健 杜" userId="e69aded81da48593" providerId="LiveId" clId="{1291DB7E-143E-410D-8495-E3148A9F28ED}" dt="2022-09-15T17:25:48.707" v="30" actId="680"/>
        <pc:sldMkLst>
          <pc:docMk/>
          <pc:sldMk cId="2658383486" sldId="664"/>
        </pc:sldMkLst>
      </pc:sldChg>
      <pc:sldChg chg="new">
        <pc:chgData name="伊健 杜" userId="e69aded81da48593" providerId="LiveId" clId="{1291DB7E-143E-410D-8495-E3148A9F28ED}" dt="2022-09-15T17:25:48.720" v="31" actId="680"/>
        <pc:sldMkLst>
          <pc:docMk/>
          <pc:sldMk cId="3960958960" sldId="665"/>
        </pc:sldMkLst>
      </pc:sldChg>
      <pc:sldChg chg="new">
        <pc:chgData name="伊健 杜" userId="e69aded81da48593" providerId="LiveId" clId="{1291DB7E-143E-410D-8495-E3148A9F28ED}" dt="2022-09-15T17:25:48.734" v="32" actId="680"/>
        <pc:sldMkLst>
          <pc:docMk/>
          <pc:sldMk cId="1822670645" sldId="66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12T16:34:34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22541 4031 0,'0'28'47,"0"-1"-47,0 1 0,0 0 0,28-1 0,-28 1 16,0-1-16,0 1 0,27 27 0,-27-27 0,0-1 0,0 1 16,28 0-16,-28-1 0,0 1 0,28-28 0,-28 27 0,27 1 0,-27 0 15,0-1-15,0 1 0,0-1 0,0 1 0,28-28 0,-28 28 0,0-1 16,0 1-16,28-28 0,-28 28 0,0-1 15,0 1-15,0-1 0,0 1 16,0 0-16,0-1 16,0 1-1,0-1 1,0 1 0,0 0-16,0-1 15,0 1 1,0-1-16,0 1 31,0 0-31,0-1 0,0 1 16,0-1-1,0 1-15,0 0 16,-28-1-16,28 1 0,-28 0 16,28-1-1,0 1-15,0-1 31,0 1 1,0 0-17,0-56 110,0 0-109,0 1-16,0-1 0,28 1 0,-28-1 0,0 0 16,0 1-16,0-1 0,28 28 0,-28-28 0,0 1 15,0-1-15,0 1 0,0-1 0,0 0 16,0 1-16,0-1 15,0 1-15,0-1 0,27 28 16,-27-28 0,28 28 62,-1 0-78,1 0 31,-28 28-15,28-28-16,-28 28 15,0-1-15,0 1 16,27-1-16,-27 1 16,0 0-16,28-28 0,-28 27 15,0 1-15,28-28 0,-28 27 16,0 1-16,0 0 15,0-1-15,0 1 16,0 0-16,0-1 16,0 1-16,0-1 0,0 1 15,27-28-15,-27 28 0,28-28 16,-28 27-16,0 1 16,0-1-16</inkml:trace>
  <inkml:trace contextRef="#ctx0" brushRef="#br0" timeOffset="1189.56">23177 5108 0,'27'0'78,"1"27"-78,-28 1 16,27-28-16,-27 28 16,28-28-16,-28 27 0,28-27 15,-1 0-15,1 0 16,-1 0 0,1 0-1,0 0 1,-1 0-1,-27-27-15,28-1 16,-28 0-16,0 1 16,0-1-16,0 1 0,0-1 15,0 0-15,0 1 0,0-1 16,0 1-16,0-1 0,-28 28 0,28-28 16,0 1-16,-27 27 0,27-28 15,0 1-15,0-1 47,-28 28-31,0 0-16,1 0 47,-1 0-47,1 0 15,27 28-15,-28-28 16,0 0-16,28 27 0,-27-27 15,-1 0-15,28 28 0,-27-28 16,27 27-16,0 1 16,0 0-1,-28-28-15,28 27 0,0 1 16,0-1-16,0 1 16,-28-28-16,28 28 15,0-1-15,0 1 16,0-1-16,0 1 15,0 0 1,0-1-16,0 1 16,0-1-16,0 1 15,0 0 1,28-28-16,-28 27 0,0 1 16,0 0-1,28-28-15,-28 27 16,27-27-16,-27 28 0,0-1 15,28-27-15,-28 28 16,0 0 0,27-28-1,1 0 1,-28 27-16,28-27 16,-1 0-1,1 0-15,-1 0 31,1 0-31,0 0 16,-1 0-16,1 0 16,-28-27-1,0-1-15,0 0 16,0 1 0,0-1-1,0 1 1,0-1-1,0 0-15,0 1 0,0-1 16</inkml:trace>
  <inkml:trace contextRef="#ctx0" brushRef="#br0" timeOffset="2324.08">23121 4390 0,'28'0'78,"0"0"-62,-28-28-1,0 1-15,27 27 16,-27-28-16,28 1 0,-28-1 15,0 0 1,0 1-16,27 27 16,-27-28-16,0 1 15,28 27-15,-28-28 16,28 28-16,-28-28 16,27 28-1,-27-27-15,28 27 0,-28-28 16,0 0-16,27 28 15,-27-27 1,28 27-16,-28-28 0,28 28 31,-28-27-31,0-1 47,0 0 16,27 28 30</inkml:trace>
  <inkml:trace contextRef="#ctx0" brushRef="#br0" timeOffset="32905.51">10525 1712 0,'27'0'31,"-27"28"-31,0-1 16,28 1-16,-28-1 0,28-27 15,-28 28-15,0 0 0,0-1 0,0 1 16,27-1-16,-27 1 0,0 0 0,0-1 16,0 1-16,28-28 0,-28 27 0,0 1 0,0 0 0,28-1 0,-28 1 15,0 0-15,0-1 0,0 1 0,0-1 0,0 1 0,0 0 16,0 27-16,0-28 0,0 1 0,0 0 0,0-1 15,0 1-15,0-1 0,0 1 0,0 0 16,0-56 31,0-27-47,0 27 16,0 1-16,0-1 0,0 0 0,0 1 15,0-1-15,0 1 0,0-1 0,0 0 0,0 1 0</inkml:trace>
  <inkml:trace contextRef="#ctx0" brushRef="#br0" timeOffset="33374.01">10773 1740 0,'28'0'0,"0"0"0,-28-28 16,27 28-16,1 0 0,0 0 15,-1 0-15,1 0 0,-1 0 0,1 0 0,0 0 16,-1 0-16,1 0 16,0 0-1,-1 0-15,1 0 16,-1 0-16,1 0 0,0 0 15,-1 0-15,1 0 16,0 0-16,-1 0 16,-27 28-16,0-1 0,28 1 15,-1-28-15,-27 27 0,0 1 0,0 0 16,0-1-16,0 1 0,28-28 0,-28 27 16,0 1-16,0 0 0,0-1 0,28 1 15,-28-1-15,0 1 0,0 0 16,0-1-16,0 1 0,-28 0 0,28-1 15,0 1-15,-28-1 0,28 1 0,-27 0 16,27-1-16,-28-27 0,28 28 0,0-1 16,0 1-16,-27 0 0,27-1 15,-28-27-15,28 28 32</inkml:trace>
  <inkml:trace contextRef="#ctx0" brushRef="#br0" timeOffset="33727.44">10939 2209 0,'28'0'15,"-1"0"1,1 0-16,0 0 16,-1 0-16,1 0 15,0 0-15,-1 0 16,1 0-1,-1 0-15,1 0 32</inkml:trace>
  <inkml:trace contextRef="#ctx0" brushRef="#br0" timeOffset="34143.28">10967 2623 0,'27'0'47,"1"0"-47,0 0 16,-1 0-1,1 0-15,0 0 16,-1 0-16,1 0 16,-1 0-1,1 0-15,0 0 16,-1 0-16,1 0 16</inkml:trace>
  <inkml:trace contextRef="#ctx0" brushRef="#br0" timeOffset="34569.51">10773 3120 0,'28'0'16,"0"0"-16,-1 0 0,1 0 15,0 0-15,-1 0 0,1 0 16,-1 0-16,1 0 0,27 0 0,1 0 0,-29 0 16,1 0-16,27 0 0,-27 0 0,-1 0 0,29 0 0,-1 0 0,0 0 15,-27 0-15,-1 0 0,1 0 0,0 0 0,-1 0 0,1 0 16,-1 0-16,1 0 0,0 0 16</inkml:trace>
  <inkml:trace contextRef="#ctx0" brushRef="#br0" timeOffset="34962.44">11326 3286 0,'0'27'15,"0"1"-15,0-1 0,-28-27 16,28 28-16,0 0 0,0-1 15,0 1-15,0 0 0,-27-28 0,27 27 16,0 1-16,0-1 0,0 1 0,0 0 0,0-1 16,0 1-16,0-1 0,0 1 0,0 0 0,27-28 0,-27 27 0,0 1 15,0-1-15,0 1 0,0 0 0,0-1 0,0 1 0,0-1 16,0 1-16,0 0 0,0-1 16,0 1-16,0 0 0,0-56 78,0 0-78,0 1 0,0-1 0</inkml:trace>
  <inkml:trace contextRef="#ctx0" brushRef="#br0" timeOffset="35241.44">11326 3783 0,'28'0'15,"-1"0"-15,1 0 16,-1 0-16,1 0 16,0 0-16,-1 0 0,1 0 15,0 0-15,-1 0 16,1 0-16,-1 0 0,1 0 15,0 0 17</inkml:trace>
  <inkml:trace contextRef="#ctx0" brushRef="#br0" timeOffset="35581.47">10718 3810 0,'-27'0'15,"27"28"-15,-28-1 0,28 1 16,0 0-16,-28-1 0,1-27 0,-1 28 0,28-1 16,-28-27-16,1 28 0,-1 0 0,28-1 0,-27-27 0,-1 0 15,28 28-15,-28-28 0,1 28 0,27-1 0,-28-27 0,-27 0 0,55 28 16,-28-28-16,1 0 0,27 27 0,-28-27 0,0 0 15,1 0-15,27 28 0</inkml:trace>
  <inkml:trace contextRef="#ctx0" brushRef="#br0" timeOffset="35965.94">10663 4086 0,'28'0'0,"-1"0"0,1 0 0,-28 28 0,27-28 16,1 0-16,0 28 0,-1-28 0,1 27 16,0-27-16,-28 28 0,27-1 0,1-27 0,-28 28 15,27-28-15,1 0 0,0 28 0,-1-1 0,29-27 0,-56 28 16,55-28-16,-28 0 0,-27 27 0,28-27 0,0 0 0,-1 28 15,1 0-15,0-28 0,-1 27 0,1-27 0,-1 0 0,1 28 0,0-1 16,27-27-16,-27 28 0,-1-28 0,1 0 0,-1 0 0,1 0 0,0 28 0,-1-1 16,1-27-16,27 0 0,0 28 0,-27-28 0,0 0 0,-1 0 0,1 0 15,0 0-15,27 0 0,-28 0 0,1 0 0,27 0 0,-27 0 0,27 0 0,-27 0 16,27 0-16,0 0 0,1 0 0,-1 0 0,-28 0 0,29 0 0,-1 0 16,-27 0-16,-1 0 0,28 0 0,-27 0 0,27 0 0,-27 0 0,-1-55 0,29 55 0,-29 0 15,29 0-15,-29 0 0,1 0 0,-1 0 0,1-28 0,0 28 16,-1 0-16,1-28 0,0 28 0,-1 0 0,1 0 15,-1 0-15,-27-27 0,28 27 0,0 0 0,-28-28 0,27 28 16,1-27-16,0 27 0,-28-28 16,0 0-16,27 28 0,-27-27 15</inkml:trace>
  <inkml:trace contextRef="#ctx0" brushRef="#br0" timeOffset="36751.61">12265 1878 0,'0'27'16,"0"1"-16,0-1 16,28 1-16,-28 0 0,0-1 0,0 1 0,0-1 15,0 1-15,0 0 0,0 27 0,0-27 16,0-1-16,0 1 0,0-1 0,0 1 0,0 0 0,0 27 15,0-28-15,0 1 0,0 27 0,0-27 0,0-1 0,27 1 16,-27 27-16,0-27 0,0 27 0,0-27 0,0-1 16,0 29-16,0-29 0,0 1 0,28-1 0,-28 1 0,0 0 15,0-1-15,0 28 0,0-27 0,0 0 0,0 27 16,0 0-16,0-27 0,0-1 0,0 28 0,0-27 16,0 0-16,0-1 0,0 1 0,0 0 0,0-1 0,0 1 15,0 27-15,0-27 0,0-1 0,0 1 0,0-1 16,0 1-16,0 0 0,0-1 15,0 1-15,0-1 0,0 1 0,28-28 0,-28 28 16,0-1-16,0 1 0,0-1 0,0 1 0,0 0 16,0-1-16,27-27 0,-27 28 15,0 0-15,28-1 0,0-27 0,-28 28 16,27-28-16,1 0 16,-28 27-16,27-27 15,1 0-15,0 0 0,-1 0 16,1 0-16,0 28 0,-1-28 0,1 0 15,-1 0-15,1 0 0,0 0 16,-1 0 0,1 0-16,-1 0 15,1-28-15,-28 1 16,28-1-16,-1 28 0,-27-27 0,28 27 0,-28-28 16</inkml:trace>
  <inkml:trace contextRef="#ctx0" brushRef="#br0" timeOffset="37403.71">13066 2347 0,'28'0'63,"-1"0"-48,1 0-15,0 28 0,-28-1 16,27-27-16,1 0 16,-28 28 62,0-1-63,0 1-15,0 0 16,-28-1-16,28 1 0,-27-1 0,-1-27 16,0 28-16,28 0 0,0-1 0,-27-27 0,-1 0 0,28 28 15,0-1-15,-27-27 0,27 28 0,-28-28 0,28 28 0,-28-28 16,1 27-16,27 1 0,-28-28 0,28 28 0,-28-28 15,1 27-15,27 1 0,-28-1 0,1-27 0,-1 0 0,0 0 0,28 28 0,0 0 16,-27-28-16,-1 27 0,28 1 0,0-1 0,-27-27 16,27 28-16,-28-28 15,28 28-15,-28-28 16,28 27-16,0 1 16,0-1-1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12T16:33:41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16795 3368 0,'28'0'15,"0"0"1,27 0-16,-27 0 0,-1 0 0,28 0 0,-27 0 15,0 0-15,-1 0 0,56 0 0,-55 0 0,-1 0 0,29 0 0,-1 0 16,-27 0-16,27 0 0,-28 0 0,1 0 0,27 0 0,1 0 0,-1 0 16,-28 0-16,29 0 0,-1 0 0,-27 0 0,-1 0 0,1 0 0,27 0 0,-27 0 15,-1 0-15,1 0 0,-1 0 0,1 0 0,0 0 0,-1 0 0,1 0 16,0 0-16,-1 0 0,1 0 0,-1 0 0,1 0 16,0 0-16,-1 0 0,1 0 0,0 0 15</inkml:trace>
  <inkml:trace contextRef="#ctx0" brushRef="#br0" timeOffset="348.52">17403 3645 0,'0'27'0,"-27"1"47,27-1-47,0 1 0,0 0 0,0-1 16,0 1-16,0-1 0,0 29 0,0-1 0,-28-55 15,28 55-15,0-27 0,0 27 0,-28-55 0,28 55 0,0-27 0,0-1 16,0 1-16,-27 0 0,27 27 0,0-28 0,0 1 0,0 0 0,-28 27 15,28-28-15,0 1 0,-28 0 0,28-1 0,-27 28 0,27-27 0,-28 27 16,28-27-16,0 0 0,0-1 0,0 1 0,0-1 0,0 1 16,0 0-16,-27-1 0,27 1 15</inkml:trace>
  <inkml:trace contextRef="#ctx0" brushRef="#br0" timeOffset="666.53">16795 4418 0,'28'0'16,"27"0"-16,-27 0 0,27 0 0,-55-28 0,28 28 0,27 0 16,-27 0-16,-1 0 0,1 0 0,27 0 0,0 0 0,-27 0 0,27 0 15,1 0-15,-29 0 0,1 0 0,27 0 0,0 0 0,-27-28 16,0 28-16,27 0 0,0 0 0,-27 0 0,-1 0 16,29 0-16,-29 0 0,1 0 0,-1 0 0,1 0 0,0 0 15,-28 28 48,0 0-63,0-1 0</inkml:trace>
  <inkml:trace contextRef="#ctx0" brushRef="#br0" timeOffset="984.2">16160 5412 0,'28'0'31,"-1"0"-31,1 0 0,0 0 0,-1 0 15,1-28-15,-1 28 0,1 0 0,0 0 0,-28-28 0,27 28 16,1 0-16,0 0 0,-1-27 0,1 27 0,-1-28 0,1 28 0,55 0 16,-83-28-16,28 28 0,-1-27 0,28 27 0,-55-28 0,56 1 0,-1 27 0,-27 0 15,-1 0-15,1-28 0,27 0 0,-27 1 0,-1 27 0,29 0 0,-29-28 0,1 28 16,27-27-16,0 27 0,-55-28 0,56 28 0,-29-28 0,1 28 0,-1 0 0,1 0 16,0-27-16,27 27 0,28 0 0,-83-28 0,55 28 0,-27 0 0,27-27 15,-27 27-15,-1 0 0,56 0 0,-55-28 0,-1 28 0,28 0 16</inkml:trace>
  <inkml:trace contextRef="#ctx0" brushRef="#br0" timeOffset="1525.51">19088 2678 0,'28'0'93,"27"0"-77,-27 0-16,-1 28 0,29-28 0,26 27 0,-26-27 0,-29 0 0,29 0 16,26 28-16,-54-28 0,0 28 0,27-28 0,0 0 0,28 0 0,-28 0 15,-27 0-15,27 0 0,-27 0 0,27 0 0,28 0 0,-55 0 0,-1 0 0,28 0 16,-27 0-16,0 0 0,-1 0 0,1 0 0,0 0 0,-1 0 0,1 0 16,-1 0-16,1 0 0,0 0 15</inkml:trace>
  <inkml:trace contextRef="#ctx0" brushRef="#br0" timeOffset="1887.06">20497 2154 0,'-28'0'78,"28"27"-78,0 1 0,-27-28 0,27 28 16,-28-28-16,28 27 0,0 1 0,0-1 15,0 1-15,-27-28 0</inkml:trace>
  <inkml:trace contextRef="#ctx0" brushRef="#br0" timeOffset="2673.59">19641 2016 0,'-28'27'47,"28"1"-47,0-1 15,-28 1-15,28 0 0,0-1 0,0 1 0,0 0 16,0-1-16,0 28 0,-27-55 16,27 28-16,0 0 0,0-1 0,0 1 0,0-1 15,-28 1-15,28 0 0,0-1 0,0 1 0,0-1 16,0 1-16,0 0 0,0-1 0,0 1 15,0-1-15,0 1 0,0 27 0,-27-55 0,27 28 0,-28 0 16,28-1-16,0 28 0,0-27 0,0 0 0,0 27 0,-28-55 16,28 27-16,0 1 0,-27-28 0,27 28 0,0 27 0,-28-28 0,28 1 15,0 0-15,0-1 0,0 1 0,0-1 0,0 1 0,-28 0 0,28-1 16,-27 1-16,27 0 0,0-1 0,-28 1 0,28-1 0,0 1 0,0 0 16,0-1-16,-27-27 0,27 28 0,0-1 0,0 1 0,-28 0 0,28-1 0,-28 1 15,28-1-15,0 1 0,0 27 0,0-27 0,-27-1 0,27 1 16,-28 0-16,28-1 0,0 1 0,0 0 0,0-1 0,-28 28 15,28 1-15,-27-56 0,27 27 0,-28 28 0,28-27 16,0 0-16,0 27 0,0-28 0,-27-27 0,27 56 0,0-29 16,0 28-16,0-27 0,-28 27 0,28-27 0,0 0 0,0-1 15,0 1-15,0-1 0,0 1 0,0 0 0,-28-1 0,28 1 0,0 27 16,0-27-16,0 27 0,0-28 0,0 1 0,0 0 0,0-1 16,0 1-16,0-1 0,0 1 0,0 0 0,0-1 15,0 1-15,0 0 16,0-1-16,-27-27 15,27-27 79,-28 27-78,28-28-16,0-27 0,0 27 0,-28 0 0,28 1 15,0-28-15,0 27 0,-27 28 0,-1-28 0,28 1 0,0-28 16,-27 27-16,-1 0 0,0-27 0,28 28 0,-27-1 16,-1 0-16,28 1 0</inkml:trace>
  <inkml:trace contextRef="#ctx0" brushRef="#br0" timeOffset="3090.86">18536 3313 0,'27'28'78,"-27"-1"-78,0 1 0,0 0 16,0-1-16,0 1 0,28-28 15,-28 28-15,0-1 0,28-27 16,-28 28-16,0-1 16</inkml:trace>
  <inkml:trace contextRef="#ctx0" brushRef="#br0" timeOffset="3458.52">18177 4362 0,'27'0'78,"-27"-27"-78,28 27 0,-28-28 0,27 28 0,1-27 16,-28-1-16,28 28 0,-1-28 0,1 28 0,-28-27 16,28 27-16,-1-28 0,1 28 0,-1-27 0,1-1 0,0 28 15,-28-28-15,27 1 0,1-1 0,0 28 0,-1 0 0,1-28 0,-1 1 16,1 27-16,27-28 0,-27 28 0</inkml:trace>
  <inkml:trace contextRef="#ctx0" brushRef="#br0" timeOffset="3926.51">20359 3368 0,'0'28'78,"-28"-28"-78,1 0 0,27 28 0,-28-1 16,28 1-16,-28-28 0,28 28 0,-27-28 0,27 27 0,-28-27 15,28 28-15,-27-1 0,-1-27 0,28 28 0,0 0 0,-28-28 16,28 27-16,-27-27 0,27 28 0,0-1 0,0 1 16,0 0-16,-28-28 0,28 27 15</inkml:trace>
  <inkml:trace contextRef="#ctx0" brushRef="#br0" timeOffset="4505.99">19475 4335 0,'28'27'46,"-1"-27"-46,1 0 0,-1 28 0,-27 0 0,56-28 16,-56 27-16,27-27 0,1 28 0,0-1 0,27-27 0,-55 28 16,55 0-16,-55 27 0,28-55 0,-1 0 0,1 27 0,0 1 0,-1 0 0,1-1 15,-1 29-15,29-29 0,-29 1 0,29-1 0,-29 29 0,1-56 16,-1 27-16,29 1 0,-29-1 0,1 1 0,0 0 0,27-1 0,0 1 16,-55-1-16,28-27 0,27 28 0,-27 0 0,-1-1 0,28 1 0,-27-28 0,0 27 15,27 1-15,-55 0 0,55-28 0,-27 27 0,-1 1 0,1 0 16,0-28-16,-1 0 0,-27 27 15,28-27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E26D-3D61-4F7B-B351-EF7093A80AB5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15C-2CA7-4E38-BA52-3EAC5ACFED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529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62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347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27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47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39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81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18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800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2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9B5E7-3343-C3BF-319C-AB0DE48E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E50394-66D8-242B-BD0D-14C3C75DF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84451-C3E8-29C5-27D8-37DFC6C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29FFB-1DC1-3AD2-E64B-DB614087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4C471-9266-FB6E-7CF9-D5788E49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258681-FED6-567F-74BD-07F8C7B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B5FC8A-990F-E293-679D-47793AD48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920C4E-2D80-972A-5066-3D06DFB0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B116E-3C9E-25DE-081D-CD2DB8E5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225133-A943-4716-F8C0-82283027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2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2757D72-FFDB-E74A-43D4-4A036DB8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8581EC-CA12-8BFA-F8DA-8E53FC3FA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7AE08C-930D-ABF7-EA22-2B0181EC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AE08E-5215-9890-0796-220AB9FB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0E1B1A-B611-028C-7E3D-42F5C6B4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385E5-DE9C-4A81-7BF4-18B9E51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E4AB3-F835-6D63-9D58-3064135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F8C52B-9A64-4F8F-8544-3EE96FD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DA5E1D-B216-C605-B09A-1D9499FF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F1ABB-364F-FB4C-E54C-3AD3C71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7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A0900-C56C-7027-220F-09A50E1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3C95D1-BD66-8601-D462-D7AD84C9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22EA7D-D2E2-74CA-70F3-E84808F3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35EF2-B156-8465-03AA-BABAC44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932E32-88F1-9EE2-313B-E54A041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8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6CBBE-537F-22C1-D323-BFBF16B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CF0B4-5B83-F79C-5406-5681E167A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F8B5E-6633-2916-C4C6-6CEC4A866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2BC09-B678-F3D4-1910-6E150B66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B0D2C-1C6A-D3DE-280F-8C10C9E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661D0E-5E69-2A67-D9B4-FDA4951F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2BDB0-2B78-B428-6BC8-91FA0C59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FAD210-4197-83C1-B4D8-6133871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44B20-8D30-BA96-D291-5AAAF528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CC0FB1-4715-2D0A-76D6-D64ADFC3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83018E-3B65-FF52-C356-7B66558BF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FACE80-D3C3-CA0F-F038-938BAE49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152C7A-2354-46B1-C9A5-2F238C9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80586C-9381-A1ED-848A-EBF4A360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5394F-E91C-B6EA-A2DC-235D05F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EB281B-C32F-632C-1098-AE03DCD7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9AEF1E-F634-C93F-C616-D11A970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42A5B0-FF06-9631-2361-623A864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2DC22A-AD5E-2919-5DB0-A0CB26D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5A9727-6E3C-9818-EE59-5EB71328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F46FDB-1440-4C2D-AC7A-47DA021F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BD9A-E51B-C925-5384-E10EAE91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98E0-9F1B-0F97-8F2E-F40853E7D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208F07-D19F-041E-F636-2405E44C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AB3E11-5D76-948B-73E8-2340A9BA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78DFAC-8FF1-2635-BF0D-18E2F72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26253C-22BF-B637-DE6C-AFF25FF5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ED31A-ED22-9197-9E55-3D4D0E7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8494442-8A9C-0023-BE62-367ADBBD3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DC104C-65DA-480D-4A20-D69B8FD1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45C3DA-56C6-A7B1-28FC-D7608A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21F7A-AD84-C9D0-0E2A-B308CAE2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B5435-928E-0B64-FC7F-181B8EA3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1322F-9B01-2A44-792A-96F93277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E8788A-E710-4918-1D89-CAE4D34C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A8BD4-63EA-7A23-BA70-95D89A7B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B79-D55A-4C8C-B989-E3AE41146B47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E11CB4-2A11-E7A3-0D76-996FBBFC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F3CD4F-B32F-72DF-1AF1-79E703BC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洗衣粉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1143000" y="1809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他很喜欢用洗衣粉洗衣服。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233111" y="1276991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Xǐyīfěn</a:t>
            </a:r>
            <a:endParaRPr lang="zh-TW" altLang="en-US" dirty="0"/>
          </a:p>
        </p:txBody>
      </p:sp>
      <p:pic>
        <p:nvPicPr>
          <p:cNvPr id="1026" name="Picture 2" descr="洗衣粉味道香又能徹底洗淨！必需check的特徵、選擇方式和洗衣粉推薦品牌！ | 美力升級Beauty Upgrade">
            <a:extLst>
              <a:ext uri="{FF2B5EF4-FFF2-40B4-BE49-F238E27FC236}">
                <a16:creationId xmlns:a16="http://schemas.microsoft.com/office/drawing/2014/main" id="{1106E4E0-703B-6207-FC06-E3877927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31960"/>
            <a:ext cx="4119788" cy="31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rum type washing machine">
            <a:extLst>
              <a:ext uri="{FF2B5EF4-FFF2-40B4-BE49-F238E27FC236}">
                <a16:creationId xmlns:a16="http://schemas.microsoft.com/office/drawing/2014/main" id="{C11648FC-F484-D0E8-F9F0-9AD9D80B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02" y="3319816"/>
            <a:ext cx="3778158" cy="37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立ち位置に立つ出演者のイラスト | かわいいフリー素材集 いらすとや">
            <a:extLst>
              <a:ext uri="{FF2B5EF4-FFF2-40B4-BE49-F238E27FC236}">
                <a16:creationId xmlns:a16="http://schemas.microsoft.com/office/drawing/2014/main" id="{62E280B4-49A4-3A9B-2548-FC7178D4B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0"/>
          <a:stretch/>
        </p:blipFill>
        <p:spPr bwMode="auto">
          <a:xfrm>
            <a:off x="4759313" y="3079842"/>
            <a:ext cx="2208645" cy="44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341935" y="2766218"/>
            <a:ext cx="11508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你每个月去购物几次呢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78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341935" y="2766218"/>
            <a:ext cx="11508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你去超市购物都会买些什么呢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71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93F21B-C3AA-6A62-199F-0AB2B99E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24" y="21865"/>
            <a:ext cx="10515600" cy="1325563"/>
          </a:xfrm>
        </p:spPr>
        <p:txBody>
          <a:bodyPr/>
          <a:lstStyle/>
          <a:p>
            <a:r>
              <a:rPr lang="zh-TW" altLang="en-US" dirty="0"/>
              <a:t>购物中心</a:t>
            </a:r>
            <a:r>
              <a:rPr lang="en-US" altLang="zh-TW" dirty="0"/>
              <a:t>(N)</a:t>
            </a:r>
            <a:endParaRPr lang="zh-TW" altLang="en-US" dirty="0"/>
          </a:p>
        </p:txBody>
      </p:sp>
      <p:pic>
        <p:nvPicPr>
          <p:cNvPr id="2050" name="Picture 2" descr="Mall Walking正流行！到購物中心運動吧！-2016康健樂活節在一起，好生活">
            <a:extLst>
              <a:ext uri="{FF2B5EF4-FFF2-40B4-BE49-F238E27FC236}">
                <a16:creationId xmlns:a16="http://schemas.microsoft.com/office/drawing/2014/main" id="{026A75F3-FC79-A044-8C00-AF143AB2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29" y="3275317"/>
            <a:ext cx="6244104" cy="35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79D9DCB-5FEB-D242-CAFE-8A06E8BC31DE}"/>
              </a:ext>
            </a:extLst>
          </p:cNvPr>
          <p:cNvSpPr txBox="1"/>
          <p:nvPr/>
        </p:nvSpPr>
        <p:spPr>
          <a:xfrm>
            <a:off x="2432929" y="2116883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这座城市有很多</a:t>
            </a:r>
            <a:r>
              <a:rPr lang="zh-TW" altLang="en-US" sz="4800" dirty="0">
                <a:solidFill>
                  <a:srgbClr val="00B0F0"/>
                </a:solidFill>
              </a:rPr>
              <a:t>座</a:t>
            </a:r>
            <a:r>
              <a:rPr lang="zh-TW" altLang="en-US" sz="4800" dirty="0"/>
              <a:t>购物中心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5B695F5-AA63-3D45-7B48-689E688B5B9D}"/>
              </a:ext>
            </a:extLst>
          </p:cNvPr>
          <p:cNvSpPr txBox="1">
            <a:spLocks/>
          </p:cNvSpPr>
          <p:nvPr/>
        </p:nvSpPr>
        <p:spPr>
          <a:xfrm>
            <a:off x="240335" y="933731"/>
            <a:ext cx="4385188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Gòuwù</a:t>
            </a:r>
            <a:r>
              <a:rPr lang="en-US" altLang="zh-TW" dirty="0"/>
              <a:t> </a:t>
            </a:r>
            <a:r>
              <a:rPr lang="en-US" altLang="zh-TW" dirty="0" err="1"/>
              <a:t>zhòngxīn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6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93F21B-C3AA-6A62-199F-0AB2B99E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/>
              <a:t>购物网站</a:t>
            </a:r>
            <a:r>
              <a:rPr lang="en-US" altLang="zh-TW" dirty="0"/>
              <a:t>(N)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79D9DCB-5FEB-D242-CAFE-8A06E8BC31DE}"/>
              </a:ext>
            </a:extLst>
          </p:cNvPr>
          <p:cNvSpPr txBox="1"/>
          <p:nvPr/>
        </p:nvSpPr>
        <p:spPr>
          <a:xfrm>
            <a:off x="2425705" y="192739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淘宝是中国最大的购物网站</a:t>
            </a:r>
          </a:p>
        </p:txBody>
      </p:sp>
      <p:pic>
        <p:nvPicPr>
          <p:cNvPr id="8194" name="Picture 2" descr="淘寶購物教學】懶人包註冊&amp;購物流程淘寶購物全攻略@ 三貓繪飯:: 痞客邦::">
            <a:extLst>
              <a:ext uri="{FF2B5EF4-FFF2-40B4-BE49-F238E27FC236}">
                <a16:creationId xmlns:a16="http://schemas.microsoft.com/office/drawing/2014/main" id="{A71D7863-4B11-D2E9-3CC9-AAD0349AA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" y="2847372"/>
            <a:ext cx="6015943" cy="40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7D69917-4E46-88A2-5B83-B997C3FC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732" y="3025324"/>
            <a:ext cx="7720306" cy="3767681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FE64A159-9E9A-063C-6CA1-EB9647E25E62}"/>
              </a:ext>
            </a:extLst>
          </p:cNvPr>
          <p:cNvSpPr txBox="1">
            <a:spLocks/>
          </p:cNvSpPr>
          <p:nvPr/>
        </p:nvSpPr>
        <p:spPr>
          <a:xfrm>
            <a:off x="233111" y="911866"/>
            <a:ext cx="4385188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Gòuwù</a:t>
            </a:r>
            <a:r>
              <a:rPr lang="en-US" altLang="zh-TW" dirty="0"/>
              <a:t> </a:t>
            </a:r>
            <a:r>
              <a:rPr lang="en-US" altLang="zh-TW" dirty="0" err="1"/>
              <a:t>wǎngzhàn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36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D3A63-3281-9A57-F86B-CB50555E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732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你喜欢怎么购物呢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803158A-5BC6-CD4D-F54F-32355FFFFB9B}"/>
              </a:ext>
            </a:extLst>
          </p:cNvPr>
          <p:cNvSpPr txBox="1">
            <a:spLocks/>
          </p:cNvSpPr>
          <p:nvPr/>
        </p:nvSpPr>
        <p:spPr>
          <a:xfrm>
            <a:off x="4757667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购物中心</a:t>
            </a:r>
            <a:r>
              <a:rPr lang="en-US" altLang="zh-TW" dirty="0"/>
              <a:t>(N)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6870E19-3BFB-3706-5AF8-55A885CC2CAE}"/>
              </a:ext>
            </a:extLst>
          </p:cNvPr>
          <p:cNvSpPr txBox="1">
            <a:spLocks/>
          </p:cNvSpPr>
          <p:nvPr/>
        </p:nvSpPr>
        <p:spPr>
          <a:xfrm>
            <a:off x="4152578" y="3678084"/>
            <a:ext cx="4385188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Gòuwù</a:t>
            </a:r>
            <a:r>
              <a:rPr lang="en-US" altLang="zh-TW" dirty="0"/>
              <a:t> </a:t>
            </a:r>
            <a:r>
              <a:rPr lang="en-US" altLang="zh-TW" dirty="0" err="1"/>
              <a:t>zhòngxīn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F9C341B-C6BD-E444-7367-AADC65221F7D}"/>
              </a:ext>
            </a:extLst>
          </p:cNvPr>
          <p:cNvSpPr txBox="1">
            <a:spLocks/>
          </p:cNvSpPr>
          <p:nvPr/>
        </p:nvSpPr>
        <p:spPr>
          <a:xfrm>
            <a:off x="4757667" y="45259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购物网站</a:t>
            </a:r>
            <a:r>
              <a:rPr lang="en-US" altLang="zh-TW" dirty="0"/>
              <a:t>(N)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7F4586-B7E0-FE06-5EDB-B90CE44C2E40}"/>
              </a:ext>
            </a:extLst>
          </p:cNvPr>
          <p:cNvSpPr txBox="1">
            <a:spLocks/>
          </p:cNvSpPr>
          <p:nvPr/>
        </p:nvSpPr>
        <p:spPr>
          <a:xfrm>
            <a:off x="4152578" y="5437767"/>
            <a:ext cx="4385188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Gòuwù</a:t>
            </a:r>
            <a:r>
              <a:rPr lang="en-US" altLang="zh-TW" dirty="0"/>
              <a:t> </a:t>
            </a:r>
            <a:r>
              <a:rPr lang="en-US" altLang="zh-TW" dirty="0" err="1"/>
              <a:t>wǎngzhàn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7C91189-365D-7388-97B5-A6C629EEBC4B}"/>
              </a:ext>
            </a:extLst>
          </p:cNvPr>
          <p:cNvSpPr txBox="1">
            <a:spLocks/>
          </p:cNvSpPr>
          <p:nvPr/>
        </p:nvSpPr>
        <p:spPr>
          <a:xfrm>
            <a:off x="696883" y="27764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去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8934EFA-8F6F-8CDC-2B40-C369124792E4}"/>
              </a:ext>
            </a:extLst>
          </p:cNvPr>
          <p:cNvSpPr txBox="1">
            <a:spLocks/>
          </p:cNvSpPr>
          <p:nvPr/>
        </p:nvSpPr>
        <p:spPr>
          <a:xfrm>
            <a:off x="696883" y="4486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上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6263507-7241-1D7B-AE9F-33A4610FE9B8}"/>
              </a:ext>
            </a:extLst>
          </p:cNvPr>
          <p:cNvSpPr txBox="1">
            <a:spLocks/>
          </p:cNvSpPr>
          <p:nvPr/>
        </p:nvSpPr>
        <p:spPr>
          <a:xfrm>
            <a:off x="-1006998" y="5426723"/>
            <a:ext cx="4385188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Shàng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11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牌子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4329" y="193332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他买手机会看手机的牌子，他只买苹果手机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-154329" y="1276577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Páizi</a:t>
            </a:r>
            <a:endParaRPr lang="zh-TW" altLang="en-US" dirty="0"/>
          </a:p>
        </p:txBody>
      </p:sp>
      <p:pic>
        <p:nvPicPr>
          <p:cNvPr id="10242" name="Picture 2" descr="Apple 推出iPhone 14 與iPhone 14 Plus - Apple (台灣)">
            <a:extLst>
              <a:ext uri="{FF2B5EF4-FFF2-40B4-BE49-F238E27FC236}">
                <a16:creationId xmlns:a16="http://schemas.microsoft.com/office/drawing/2014/main" id="{86EE9CA2-08B5-0B51-E139-FBC42033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69" y="3004181"/>
            <a:ext cx="6921661" cy="38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牌子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4329" y="193332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苹果、小米</a:t>
            </a:r>
            <a:r>
              <a:rPr lang="zh-CN" altLang="en-US" dirty="0"/>
              <a:t>和</a:t>
            </a:r>
            <a:r>
              <a:rPr lang="zh-TW" altLang="en-US" dirty="0"/>
              <a:t>三星</a:t>
            </a:r>
            <a:r>
              <a:rPr lang="zh-CN" altLang="en-US" dirty="0"/>
              <a:t>都是很大的手机牌子</a:t>
            </a:r>
            <a:endParaRPr lang="zh-TW" altLang="en-US" dirty="0"/>
          </a:p>
        </p:txBody>
      </p:sp>
      <p:pic>
        <p:nvPicPr>
          <p:cNvPr id="11266" name="Picture 2" descr="Apple 所有產品:iPhone,iPad,AirPods,Watch 價格總覽與比較- SOGI手機王">
            <a:extLst>
              <a:ext uri="{FF2B5EF4-FFF2-40B4-BE49-F238E27FC236}">
                <a16:creationId xmlns:a16="http://schemas.microsoft.com/office/drawing/2014/main" id="{4CA88BB6-23D2-840C-DDBD-37081DBE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4" y="3692593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i 小米, 官方旗艦店| 蝦皮購物">
            <a:extLst>
              <a:ext uri="{FF2B5EF4-FFF2-40B4-BE49-F238E27FC236}">
                <a16:creationId xmlns:a16="http://schemas.microsoft.com/office/drawing/2014/main" id="{E3E32D2E-695D-31A2-A22B-4C90852F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三星｜方格子vocus">
            <a:extLst>
              <a:ext uri="{FF2B5EF4-FFF2-40B4-BE49-F238E27FC236}">
                <a16:creationId xmlns:a16="http://schemas.microsoft.com/office/drawing/2014/main" id="{7BAA4AC8-8424-9D8C-33B7-017C4328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66" y="3734644"/>
            <a:ext cx="3123356" cy="31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0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牌子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3057442" y="1522483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你喜欢什么牌子的衣服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5E9FEB9-62C5-BD08-1B9D-DEA0FC93A6C9}"/>
              </a:ext>
            </a:extLst>
          </p:cNvPr>
          <p:cNvSpPr txBox="1">
            <a:spLocks/>
          </p:cNvSpPr>
          <p:nvPr/>
        </p:nvSpPr>
        <p:spPr>
          <a:xfrm>
            <a:off x="3034293" y="2188028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我喜欢阿迪达斯的衣服</a:t>
            </a:r>
          </a:p>
        </p:txBody>
      </p:sp>
      <p:pic>
        <p:nvPicPr>
          <p:cNvPr id="13314" name="Picture 2" descr="アメリカのトークショーのイラスト | かわいいフリー素材集 いらすとや">
            <a:extLst>
              <a:ext uri="{FF2B5EF4-FFF2-40B4-BE49-F238E27FC236}">
                <a16:creationId xmlns:a16="http://schemas.microsoft.com/office/drawing/2014/main" id="{CE3AABB7-5F9B-4B34-7CD6-12EA6B7C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44" y="2730863"/>
            <a:ext cx="5392320" cy="42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愛迪達- 维基百科，自由的百科全书">
            <a:extLst>
              <a:ext uri="{FF2B5EF4-FFF2-40B4-BE49-F238E27FC236}">
                <a16:creationId xmlns:a16="http://schemas.microsoft.com/office/drawing/2014/main" id="{7F4509B3-7E4C-5415-8B36-D6F62AC8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55" y="3384178"/>
            <a:ext cx="2455445" cy="16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43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 descr="计算机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268630" y="300810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你喜欢什么牌子的电脑呢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12290" name="Picture 2" descr="LENOVO 聯想產品一覽| FORTRESS豐澤">
            <a:extLst>
              <a:ext uri="{FF2B5EF4-FFF2-40B4-BE49-F238E27FC236}">
                <a16:creationId xmlns:a16="http://schemas.microsoft.com/office/drawing/2014/main" id="{2C868E31-3F9D-B561-D725-C0BFF1C0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1" y="2870523"/>
            <a:ext cx="2321689" cy="23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884F4F3-43A2-EAB6-8C71-01467AA09395}"/>
              </a:ext>
            </a:extLst>
          </p:cNvPr>
          <p:cNvSpPr txBox="1"/>
          <p:nvPr/>
        </p:nvSpPr>
        <p:spPr>
          <a:xfrm>
            <a:off x="416687" y="5654684"/>
            <a:ext cx="1742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/>
              <a:t>联想</a:t>
            </a:r>
            <a:endParaRPr lang="en-US" altLang="zh-TW" sz="3200" dirty="0"/>
          </a:p>
          <a:p>
            <a:pPr algn="ctr"/>
            <a:r>
              <a:rPr lang="en-US" altLang="zh-TW" sz="3200" dirty="0" err="1"/>
              <a:t>Liánxiǎng</a:t>
            </a:r>
            <a:endParaRPr lang="zh-TW" altLang="en-US" sz="3200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49AABA2-0F96-CA83-8172-4D34A20A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48" y="3015206"/>
            <a:ext cx="3495552" cy="17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979C49B-C666-9D53-D47B-D07DB5486E07}"/>
              </a:ext>
            </a:extLst>
          </p:cNvPr>
          <p:cNvSpPr txBox="1"/>
          <p:nvPr/>
        </p:nvSpPr>
        <p:spPr>
          <a:xfrm>
            <a:off x="3764570" y="5613206"/>
            <a:ext cx="1167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/>
              <a:t>戴尔</a:t>
            </a:r>
            <a:endParaRPr lang="en-US" altLang="zh-TW" sz="3200" dirty="0"/>
          </a:p>
          <a:p>
            <a:pPr algn="ctr"/>
            <a:r>
              <a:rPr lang="en-US" altLang="zh-TW" sz="3200" dirty="0" err="1"/>
              <a:t>Dài'ěr</a:t>
            </a:r>
            <a:endParaRPr lang="zh-TW" altLang="en-US" sz="3200" dirty="0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C8DFD5E8-B5AB-178D-CC46-1F39A610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90" y="2283591"/>
            <a:ext cx="3495552" cy="17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27E339DF-9883-0230-C3C4-DC00ED1E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02" y="2115093"/>
            <a:ext cx="36004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0908BA53-08FC-83EE-A0C6-E945AEBB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11" y="4484704"/>
            <a:ext cx="2830032" cy="14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2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89" y="122055"/>
            <a:ext cx="10820400" cy="182290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00B0F0"/>
                </a:solidFill>
              </a:rPr>
              <a:t>牌子</a:t>
            </a:r>
            <a:r>
              <a:rPr lang="en-US" altLang="zh-TW" sz="6000" dirty="0"/>
              <a:t>(N)</a:t>
            </a:r>
            <a:r>
              <a:rPr lang="zh-TW" altLang="en-US" sz="6000" dirty="0"/>
              <a:t> </a:t>
            </a:r>
            <a:r>
              <a:rPr lang="en-US" altLang="zh-TW" sz="6000" dirty="0" err="1"/>
              <a:t>v.s</a:t>
            </a:r>
            <a:r>
              <a:rPr lang="en-US" altLang="zh-TW" sz="6000" dirty="0"/>
              <a:t> </a:t>
            </a:r>
            <a:r>
              <a:rPr lang="zh-TW" altLang="en-US" sz="6000" dirty="0">
                <a:solidFill>
                  <a:schemeClr val="accent2"/>
                </a:solidFill>
              </a:rPr>
              <a:t>名牌</a:t>
            </a:r>
            <a:r>
              <a:rPr lang="en-US" altLang="zh-TW" sz="6000" dirty="0"/>
              <a:t>(N)</a:t>
            </a:r>
            <a:br>
              <a:rPr lang="en-US" altLang="zh-TW" sz="6000" dirty="0"/>
            </a:br>
            <a:endParaRPr lang="zh-TW" altLang="en-US" sz="6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5563564" y="1097142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Míngpái</a:t>
            </a:r>
            <a:endParaRPr lang="zh-TW" altLang="en-US" dirty="0"/>
          </a:p>
        </p:txBody>
      </p:sp>
      <p:sp>
        <p:nvSpPr>
          <p:cNvPr id="5" name="流程圖: 接點 4">
            <a:extLst>
              <a:ext uri="{FF2B5EF4-FFF2-40B4-BE49-F238E27FC236}">
                <a16:creationId xmlns:a16="http://schemas.microsoft.com/office/drawing/2014/main" id="{D4819113-861B-D795-AA9D-C0BA68E127AD}"/>
              </a:ext>
            </a:extLst>
          </p:cNvPr>
          <p:cNvSpPr/>
          <p:nvPr/>
        </p:nvSpPr>
        <p:spPr>
          <a:xfrm>
            <a:off x="875818" y="1521050"/>
            <a:ext cx="5220182" cy="52492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牌子</a:t>
            </a:r>
          </a:p>
        </p:txBody>
      </p:sp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B840B978-8C4F-D71F-BC10-F5F492FAD372}"/>
              </a:ext>
            </a:extLst>
          </p:cNvPr>
          <p:cNvSpPr/>
          <p:nvPr/>
        </p:nvSpPr>
        <p:spPr>
          <a:xfrm>
            <a:off x="875818" y="2999415"/>
            <a:ext cx="1953882" cy="191362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名牌</a:t>
            </a:r>
          </a:p>
        </p:txBody>
      </p:sp>
      <p:pic>
        <p:nvPicPr>
          <p:cNvPr id="15362" name="Picture 2" descr="名牌中文名你知多少？ - Jessica">
            <a:extLst>
              <a:ext uri="{FF2B5EF4-FFF2-40B4-BE49-F238E27FC236}">
                <a16:creationId xmlns:a16="http://schemas.microsoft.com/office/drawing/2014/main" id="{FEAA31AF-542F-8DAB-EA91-22E61847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24839"/>
            <a:ext cx="5321771" cy="40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洗衣粉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1143000" y="1809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他大概一个月会用完一盒洗衣粉</a:t>
            </a:r>
          </a:p>
        </p:txBody>
      </p:sp>
      <p:pic>
        <p:nvPicPr>
          <p:cNvPr id="2050" name="Picture 2" descr="白色衣物洗不乾淨？自製天然配方洗衣粉搞定| 碳酸氫鈉| 蘇打| 醋| 大紀元">
            <a:extLst>
              <a:ext uri="{FF2B5EF4-FFF2-40B4-BE49-F238E27FC236}">
                <a16:creationId xmlns:a16="http://schemas.microsoft.com/office/drawing/2014/main" id="{5945C2B4-16A4-3520-229C-F3EDF254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44" y="3361697"/>
            <a:ext cx="5120109" cy="34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7CB60B3-44E3-B5DB-4A65-A1239C4B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64" y="3253428"/>
            <a:ext cx="3375953" cy="36045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123D9FC0-2A8C-C670-57B4-1F86EDF7BDD0}"/>
                  </a:ext>
                </a:extLst>
              </p14:cNvPr>
              <p14:cNvContentPartPr/>
              <p14:nvPr/>
            </p14:nvContentPartPr>
            <p14:xfrm>
              <a:off x="3659760" y="616320"/>
              <a:ext cx="4803480" cy="14115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123D9FC0-2A8C-C670-57B4-1F86EDF7BD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0400" y="606960"/>
                <a:ext cx="4822200" cy="14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01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名牌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3057442" y="1522483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你喜欢什么名牌的衣服吗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5E9FEB9-62C5-BD08-1B9D-DEA0FC93A6C9}"/>
              </a:ext>
            </a:extLst>
          </p:cNvPr>
          <p:cNvSpPr txBox="1">
            <a:spLocks/>
          </p:cNvSpPr>
          <p:nvPr/>
        </p:nvSpPr>
        <p:spPr>
          <a:xfrm>
            <a:off x="2168018" y="241458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是的，我特别喜欢</a:t>
            </a:r>
            <a:r>
              <a:rPr lang="en-US" altLang="zh-TW" dirty="0"/>
              <a:t>NIKE</a:t>
            </a:r>
            <a:r>
              <a:rPr lang="zh-TW" altLang="en-US" dirty="0"/>
              <a:t>的</a:t>
            </a:r>
          </a:p>
        </p:txBody>
      </p:sp>
      <p:pic>
        <p:nvPicPr>
          <p:cNvPr id="13314" name="Picture 2" descr="アメリカのトークショーのイラスト | かわいいフリー素材集 いらすとや">
            <a:extLst>
              <a:ext uri="{FF2B5EF4-FFF2-40B4-BE49-F238E27FC236}">
                <a16:creationId xmlns:a16="http://schemas.microsoft.com/office/drawing/2014/main" id="{CE3AABB7-5F9B-4B34-7CD6-12EA6B7C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2" y="2848046"/>
            <a:ext cx="5392320" cy="42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第一名不意外！2018 全球最有價值服裝品牌TOP.10，UNIQLO、H&amp;M ...">
            <a:extLst>
              <a:ext uri="{FF2B5EF4-FFF2-40B4-BE49-F238E27FC236}">
                <a16:creationId xmlns:a16="http://schemas.microsoft.com/office/drawing/2014/main" id="{A98388B6-5FFD-894F-F94A-7214F5FD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7" y="3966713"/>
            <a:ext cx="4293502" cy="24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9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名牌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603609" y="1195698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这些电脑牌子都是名牌</a:t>
            </a:r>
          </a:p>
        </p:txBody>
      </p:sp>
      <p:pic>
        <p:nvPicPr>
          <p:cNvPr id="5" name="Picture 2" descr="LENOVO 聯想產品一覽| FORTRESS豐澤">
            <a:extLst>
              <a:ext uri="{FF2B5EF4-FFF2-40B4-BE49-F238E27FC236}">
                <a16:creationId xmlns:a16="http://schemas.microsoft.com/office/drawing/2014/main" id="{13A3BB5C-143C-44CF-5882-67D1C1C8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1" y="2870523"/>
            <a:ext cx="2321689" cy="23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6E93FD3-AFC5-FEE6-5BD8-F34F969C656E}"/>
              </a:ext>
            </a:extLst>
          </p:cNvPr>
          <p:cNvSpPr txBox="1"/>
          <p:nvPr/>
        </p:nvSpPr>
        <p:spPr>
          <a:xfrm>
            <a:off x="416687" y="5654684"/>
            <a:ext cx="1742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/>
              <a:t>联想</a:t>
            </a:r>
            <a:endParaRPr lang="en-US" altLang="zh-TW" sz="3200" dirty="0"/>
          </a:p>
          <a:p>
            <a:pPr algn="ctr"/>
            <a:r>
              <a:rPr lang="en-US" altLang="zh-TW" sz="3200" dirty="0" err="1"/>
              <a:t>Liánxiǎng</a:t>
            </a:r>
            <a:endParaRPr lang="zh-TW" altLang="en-US" sz="32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346858A-8C65-E936-F68A-14F076B0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48" y="3015206"/>
            <a:ext cx="3495552" cy="17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11D275F-3C94-A4E4-D4BF-687538612F6B}"/>
              </a:ext>
            </a:extLst>
          </p:cNvPr>
          <p:cNvSpPr txBox="1"/>
          <p:nvPr/>
        </p:nvSpPr>
        <p:spPr>
          <a:xfrm>
            <a:off x="3764570" y="5613206"/>
            <a:ext cx="1167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/>
              <a:t>戴尔</a:t>
            </a:r>
            <a:endParaRPr lang="en-US" altLang="zh-TW" sz="3200" dirty="0"/>
          </a:p>
          <a:p>
            <a:pPr algn="ctr"/>
            <a:r>
              <a:rPr lang="en-US" altLang="zh-TW" sz="3200" dirty="0" err="1"/>
              <a:t>Dài'ěr</a:t>
            </a:r>
            <a:endParaRPr lang="zh-TW" altLang="en-US" sz="32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350C3D2-140D-4848-BE9D-DDE6EF00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90" y="2283591"/>
            <a:ext cx="3495552" cy="17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5CBA1C1-6A8C-0B60-97B3-E5509B9E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02" y="2115093"/>
            <a:ext cx="36004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4061D-76D6-E5AF-DE25-6D856CEE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11" y="4484704"/>
            <a:ext cx="2830032" cy="14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2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4DD442-2D7A-8B0A-F120-23B743B2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752"/>
            <a:ext cx="10515600" cy="1325563"/>
          </a:xfrm>
        </p:spPr>
        <p:txBody>
          <a:bodyPr/>
          <a:lstStyle/>
          <a:p>
            <a:pPr algn="ctr"/>
            <a:r>
              <a:rPr lang="zh-TW" altLang="en-US"/>
              <a:t>买名牌的坏处是什么呢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8F269D-0DEF-E7DF-DC85-C1FCB378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162" y="2395742"/>
            <a:ext cx="6283907" cy="42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4DD442-2D7A-8B0A-F120-23B743B2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你在买什么东西的时候会挑名牌呢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1870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价钱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4329" y="193332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对我来说，苹果手机的价钱都很贵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-27320" y="1276577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Jiàqián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570787E-EB99-52F8-AAC4-92434546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8" y="3162988"/>
            <a:ext cx="2016421" cy="369501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24F56DE-C89C-739A-CEA3-96405851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337" y="3091871"/>
            <a:ext cx="2244337" cy="393314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AEA6297-91C5-A3BA-E598-07F7660A6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632" y="3324271"/>
            <a:ext cx="1845981" cy="3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价钱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27320" y="2103437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在台湾，小米手机的价钱比较低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9969520-0F64-A634-C10E-064BBD04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6" y="3680432"/>
            <a:ext cx="1486880" cy="297375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38AA63C-0E12-4FDB-7C9D-2C3E020F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56" y="4137925"/>
            <a:ext cx="9815411" cy="1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6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99" y="619768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价钱</a:t>
            </a:r>
            <a:r>
              <a:rPr lang="en-US" altLang="zh-TW" sz="6000" dirty="0"/>
              <a:t>(N)</a:t>
            </a:r>
            <a:br>
              <a:rPr lang="en-US" altLang="zh-TW" sz="6000" dirty="0"/>
            </a:br>
            <a:endParaRPr lang="zh-TW" altLang="en-US" sz="6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7A32F6-35C7-7C37-0D3A-94D57DC89996}"/>
              </a:ext>
            </a:extLst>
          </p:cNvPr>
          <p:cNvSpPr txBox="1">
            <a:spLocks/>
          </p:cNvSpPr>
          <p:nvPr/>
        </p:nvSpPr>
        <p:spPr>
          <a:xfrm>
            <a:off x="3185931" y="1902575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/>
              <a:t>便宜→贵</a:t>
            </a:r>
            <a:br>
              <a:rPr lang="en-US" altLang="zh-TW" sz="6000" dirty="0"/>
            </a:br>
            <a:endParaRPr lang="zh-TW" altLang="en-US" sz="6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70BB0CF-7C14-D60C-B4EB-C2315A21FE17}"/>
              </a:ext>
            </a:extLst>
          </p:cNvPr>
          <p:cNvSpPr txBox="1">
            <a:spLocks/>
          </p:cNvSpPr>
          <p:nvPr/>
        </p:nvSpPr>
        <p:spPr>
          <a:xfrm>
            <a:off x="8928904" y="3429000"/>
            <a:ext cx="1268850" cy="2729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/>
              <a:t>高</a:t>
            </a:r>
            <a:endParaRPr lang="en-US" altLang="zh-TW" sz="6000" dirty="0"/>
          </a:p>
          <a:p>
            <a:r>
              <a:rPr lang="zh-TW" altLang="en-US" sz="6000" dirty="0"/>
              <a:t>↑</a:t>
            </a:r>
            <a:endParaRPr lang="en-US" altLang="zh-TW" sz="6000" dirty="0"/>
          </a:p>
          <a:p>
            <a:r>
              <a:rPr lang="zh-TW" altLang="en-US" sz="6000" dirty="0"/>
              <a:t>低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B47F111-E46D-A72D-F420-848DF2A25EE2}"/>
              </a:ext>
            </a:extLst>
          </p:cNvPr>
          <p:cNvCxnSpPr/>
          <p:nvPr/>
        </p:nvCxnSpPr>
        <p:spPr>
          <a:xfrm flipV="1">
            <a:off x="2882096" y="3044142"/>
            <a:ext cx="4444679" cy="2916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3DDEBE1-3164-E6BE-3181-ADA40B7EBC23}"/>
              </a:ext>
            </a:extLst>
          </p:cNvPr>
          <p:cNvSpPr txBox="1"/>
          <p:nvPr/>
        </p:nvSpPr>
        <p:spPr>
          <a:xfrm>
            <a:off x="2372810" y="6342927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100czk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1128EB-B7C6-D996-5B0F-C3E375509914}"/>
              </a:ext>
            </a:extLst>
          </p:cNvPr>
          <p:cNvSpPr txBox="1"/>
          <p:nvPr/>
        </p:nvSpPr>
        <p:spPr>
          <a:xfrm>
            <a:off x="7525474" y="269217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200000czk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231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439103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你在买东西的时候先考虑价钱还是牌子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008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纯棉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4329" y="193332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这件</a:t>
            </a:r>
            <a:r>
              <a:rPr lang="en-US" altLang="zh-TW" dirty="0"/>
              <a:t>T</a:t>
            </a:r>
            <a:r>
              <a:rPr lang="zh-TW" altLang="en-US" dirty="0"/>
              <a:t>恤衫是纯棉的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0" y="1276577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Chúnmián</a:t>
            </a:r>
            <a:endParaRPr lang="en-US" altLang="zh-TW" dirty="0"/>
          </a:p>
        </p:txBody>
      </p:sp>
      <p:pic>
        <p:nvPicPr>
          <p:cNvPr id="21508" name="Picture 4" descr="纯棉标签图片免费下载_PNG素材_编号vo9ix2m24_图精灵">
            <a:extLst>
              <a:ext uri="{FF2B5EF4-FFF2-40B4-BE49-F238E27FC236}">
                <a16:creationId xmlns:a16="http://schemas.microsoft.com/office/drawing/2014/main" id="{44B7F73F-A7EB-10E7-3885-EC7279DA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09" y="2984463"/>
            <a:ext cx="4415742" cy="38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台灣製純棉T恤8號~5L 白色">
            <a:extLst>
              <a:ext uri="{FF2B5EF4-FFF2-40B4-BE49-F238E27FC236}">
                <a16:creationId xmlns:a16="http://schemas.microsoft.com/office/drawing/2014/main" id="{CE1F6F1E-1648-35B3-BC55-26168592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51" y="3051048"/>
            <a:ext cx="3993989" cy="39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纯棉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0" y="1451061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他觉得穿纯棉洋装很舒服</a:t>
            </a:r>
          </a:p>
        </p:txBody>
      </p:sp>
      <p:pic>
        <p:nvPicPr>
          <p:cNvPr id="23554" name="Picture 2" descr="純棉洋裝|ETMall東森購物網">
            <a:extLst>
              <a:ext uri="{FF2B5EF4-FFF2-40B4-BE49-F238E27FC236}">
                <a16:creationId xmlns:a16="http://schemas.microsoft.com/office/drawing/2014/main" id="{A09C7E28-DD90-20DA-1398-70E64AD9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698710"/>
            <a:ext cx="4159290" cy="41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6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80EAD9-9F1C-6645-53A0-E339E96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你喜欢用洗衣粉还是洗衣液呢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0E8BE9-4EFF-C3D0-A5E7-6D135825776E}"/>
              </a:ext>
            </a:extLst>
          </p:cNvPr>
          <p:cNvSpPr txBox="1"/>
          <p:nvPr/>
        </p:nvSpPr>
        <p:spPr>
          <a:xfrm>
            <a:off x="7465671" y="3676282"/>
            <a:ext cx="1642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err="1"/>
              <a:t>Xǐyīyè</a:t>
            </a:r>
            <a:endParaRPr lang="zh-TW" altLang="en-US" sz="4800" dirty="0"/>
          </a:p>
        </p:txBody>
      </p:sp>
      <p:pic>
        <p:nvPicPr>
          <p:cNvPr id="3074" name="Picture 2" descr="LCSSA-生活】英国洗衣用品挑选指南来了!_胶囊">
            <a:extLst>
              <a:ext uri="{FF2B5EF4-FFF2-40B4-BE49-F238E27FC236}">
                <a16:creationId xmlns:a16="http://schemas.microsoft.com/office/drawing/2014/main" id="{F4A49A10-F8B9-7EE8-C1C1-51841E5F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08" y="4625181"/>
            <a:ext cx="3966192" cy="22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4FD00E35-BCF6-350A-CDC3-A9815C261094}"/>
                  </a:ext>
                </a:extLst>
              </p14:cNvPr>
              <p14:cNvContentPartPr/>
              <p14:nvPr/>
            </p14:nvContentPartPr>
            <p14:xfrm>
              <a:off x="5817600" y="725760"/>
              <a:ext cx="1750680" cy="123264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4FD00E35-BCF6-350A-CDC3-A9815C2610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8240" y="716400"/>
                <a:ext cx="1769400" cy="12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88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纯棉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0" y="1451061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虽然纯棉</a:t>
            </a:r>
            <a:r>
              <a:rPr lang="en-US" altLang="zh-TW" dirty="0"/>
              <a:t>T</a:t>
            </a:r>
            <a:r>
              <a:rPr lang="zh-TW" altLang="en-US" dirty="0"/>
              <a:t>恤衫的价钱不低，但是他还是很喜欢</a:t>
            </a:r>
          </a:p>
        </p:txBody>
      </p:sp>
      <p:pic>
        <p:nvPicPr>
          <p:cNvPr id="3" name="Picture 2" descr="餃子/ 純棉T-Shirt - man | 有空5mins">
            <a:extLst>
              <a:ext uri="{FF2B5EF4-FFF2-40B4-BE49-F238E27FC236}">
                <a16:creationId xmlns:a16="http://schemas.microsoft.com/office/drawing/2014/main" id="{7DA16D12-E3E0-8C52-A2C3-AABF1966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28" y="2811684"/>
            <a:ext cx="4046316" cy="40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44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439103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你喜欢穿纯棉的衣服吗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439103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纯棉</a:t>
            </a:r>
            <a:r>
              <a:rPr lang="en-US" altLang="zh-TW" dirty="0"/>
              <a:t>T</a:t>
            </a:r>
            <a:r>
              <a:rPr lang="zh-TW" altLang="en-US" dirty="0"/>
              <a:t>恤衫在这里的价钱怎么样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320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439103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你喜欢纯棉被子吗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9925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今天生病了，很不舒服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zh-TW" altLang="en-US" dirty="0">
                <a:solidFill>
                  <a:srgbClr val="00B0F0"/>
                </a:solidFill>
              </a:rPr>
              <a:t>他跟老师请了假</a:t>
            </a:r>
          </a:p>
        </p:txBody>
      </p:sp>
      <p:pic>
        <p:nvPicPr>
          <p:cNvPr id="34818" name="Picture 2" descr="ふて寝のイラスト（男性）">
            <a:extLst>
              <a:ext uri="{FF2B5EF4-FFF2-40B4-BE49-F238E27FC236}">
                <a16:creationId xmlns:a16="http://schemas.microsoft.com/office/drawing/2014/main" id="{5AFF8866-5DC1-D038-BF51-53DB3904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83632"/>
            <a:ext cx="381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6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531B54AB-6A56-CD4B-0CA5-47E15C5BA75D}"/>
              </a:ext>
            </a:extLst>
          </p:cNvPr>
          <p:cNvSpPr txBox="1">
            <a:spLocks/>
          </p:cNvSpPr>
          <p:nvPr/>
        </p:nvSpPr>
        <p:spPr>
          <a:xfrm>
            <a:off x="5573718" y="933892"/>
            <a:ext cx="2085697" cy="12400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solidFill>
                  <a:srgbClr val="FF0000"/>
                </a:solidFill>
              </a:rPr>
              <a:t>于是</a:t>
            </a:r>
            <a:endParaRPr lang="zh-TW" altLang="en-US" sz="6600" dirty="0">
              <a:solidFill>
                <a:srgbClr val="92D050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188992-9CFA-B77C-4D40-B4C3BA9691B3}"/>
              </a:ext>
            </a:extLst>
          </p:cNvPr>
          <p:cNvSpPr txBox="1">
            <a:spLocks/>
          </p:cNvSpPr>
          <p:nvPr/>
        </p:nvSpPr>
        <p:spPr>
          <a:xfrm>
            <a:off x="1809426" y="933892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6490AE4-2DAE-B453-2DF3-A878D7F0F08B}"/>
              </a:ext>
            </a:extLst>
          </p:cNvPr>
          <p:cNvSpPr txBox="1">
            <a:spLocks/>
          </p:cNvSpPr>
          <p:nvPr/>
        </p:nvSpPr>
        <p:spPr>
          <a:xfrm>
            <a:off x="7569080" y="933892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B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C5AF119-E7BC-2B52-25F3-597250B3632E}"/>
              </a:ext>
            </a:extLst>
          </p:cNvPr>
          <p:cNvSpPr txBox="1"/>
          <p:nvPr/>
        </p:nvSpPr>
        <p:spPr>
          <a:xfrm>
            <a:off x="4351371" y="1046068"/>
            <a:ext cx="138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，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15196041-068C-6870-5382-54F98AB73A5C}"/>
              </a:ext>
            </a:extLst>
          </p:cNvPr>
          <p:cNvSpPr txBox="1">
            <a:spLocks/>
          </p:cNvSpPr>
          <p:nvPr/>
        </p:nvSpPr>
        <p:spPr>
          <a:xfrm>
            <a:off x="2754022" y="2944884"/>
            <a:ext cx="2563875" cy="15411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FA4F894A-2DC1-522C-579E-37026DA49A50}"/>
              </a:ext>
            </a:extLst>
          </p:cNvPr>
          <p:cNvSpPr txBox="1">
            <a:spLocks/>
          </p:cNvSpPr>
          <p:nvPr/>
        </p:nvSpPr>
        <p:spPr>
          <a:xfrm>
            <a:off x="7327244" y="2907266"/>
            <a:ext cx="2643181" cy="162218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B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94A9C6C4-26D7-0E06-3DC2-4735028C90AD}"/>
              </a:ext>
            </a:extLst>
          </p:cNvPr>
          <p:cNvSpPr/>
          <p:nvPr/>
        </p:nvSpPr>
        <p:spPr>
          <a:xfrm>
            <a:off x="5385996" y="3082600"/>
            <a:ext cx="1698037" cy="12095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97F6AEDC-AAEB-BF4B-6D15-4C425593B24E}"/>
              </a:ext>
            </a:extLst>
          </p:cNvPr>
          <p:cNvSpPr txBox="1">
            <a:spLocks/>
          </p:cNvSpPr>
          <p:nvPr/>
        </p:nvSpPr>
        <p:spPr>
          <a:xfrm>
            <a:off x="2754023" y="5150633"/>
            <a:ext cx="2563875" cy="15411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6C5020FB-535E-B58D-63B2-CB6BB0A19D5B}"/>
              </a:ext>
            </a:extLst>
          </p:cNvPr>
          <p:cNvSpPr txBox="1">
            <a:spLocks/>
          </p:cNvSpPr>
          <p:nvPr/>
        </p:nvSpPr>
        <p:spPr>
          <a:xfrm>
            <a:off x="7327245" y="5113015"/>
            <a:ext cx="2643181" cy="162218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B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B8558EB-EE03-DA72-7ADA-9E78BC401942}"/>
              </a:ext>
            </a:extLst>
          </p:cNvPr>
          <p:cNvSpPr txBox="1"/>
          <p:nvPr/>
        </p:nvSpPr>
        <p:spPr>
          <a:xfrm>
            <a:off x="1511123" y="5459548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1.</a:t>
            </a:r>
            <a:endParaRPr lang="zh-TW" altLang="en-US" sz="5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B270257-2B65-027B-B916-D1EB0075B739}"/>
              </a:ext>
            </a:extLst>
          </p:cNvPr>
          <p:cNvSpPr txBox="1"/>
          <p:nvPr/>
        </p:nvSpPr>
        <p:spPr>
          <a:xfrm>
            <a:off x="6096000" y="5459548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2.</a:t>
            </a:r>
            <a:endParaRPr lang="zh-TW" altLang="en-US" sz="5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7E91391-6009-AC68-4A70-1A57F45EFAFD}"/>
              </a:ext>
            </a:extLst>
          </p:cNvPr>
          <p:cNvSpPr/>
          <p:nvPr/>
        </p:nvSpPr>
        <p:spPr>
          <a:xfrm>
            <a:off x="0" y="2620935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05B4AED-92E4-410B-4840-E37BA1F5BD64}"/>
              </a:ext>
            </a:extLst>
          </p:cNvPr>
          <p:cNvSpPr/>
          <p:nvPr/>
        </p:nvSpPr>
        <p:spPr>
          <a:xfrm>
            <a:off x="0" y="4845203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38240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打了很多次电话给他都没人接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zh-TW" altLang="en-US" dirty="0">
                <a:solidFill>
                  <a:srgbClr val="00B0F0"/>
                </a:solidFill>
              </a:rPr>
              <a:t>他直接去他家找他</a:t>
            </a:r>
          </a:p>
        </p:txBody>
      </p:sp>
      <p:pic>
        <p:nvPicPr>
          <p:cNvPr id="28674" name="Picture 2" descr="ベルが鳴る電話のイラスト | かわいいフリー素材集 いらすとや">
            <a:extLst>
              <a:ext uri="{FF2B5EF4-FFF2-40B4-BE49-F238E27FC236}">
                <a16:creationId xmlns:a16="http://schemas.microsoft.com/office/drawing/2014/main" id="{317ED5BF-299F-E948-6205-180E5439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3" y="3033285"/>
            <a:ext cx="2239701" cy="17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353D76D-1EC8-A9BA-38BF-886EA07F3D6B}"/>
              </a:ext>
            </a:extLst>
          </p:cNvPr>
          <p:cNvSpPr/>
          <p:nvPr/>
        </p:nvSpPr>
        <p:spPr>
          <a:xfrm>
            <a:off x="6354502" y="3033285"/>
            <a:ext cx="243068" cy="37675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26123D8F-41AA-7C9A-C912-6448A06EFD77}"/>
              </a:ext>
            </a:extLst>
          </p:cNvPr>
          <p:cNvSpPr/>
          <p:nvPr/>
        </p:nvSpPr>
        <p:spPr>
          <a:xfrm>
            <a:off x="5445889" y="5706319"/>
            <a:ext cx="2037144" cy="7865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678" name="Picture 6" descr="ノックのイラスト（男性）">
            <a:extLst>
              <a:ext uri="{FF2B5EF4-FFF2-40B4-BE49-F238E27FC236}">
                <a16:creationId xmlns:a16="http://schemas.microsoft.com/office/drawing/2014/main" id="{9A6F31D5-F0E1-4342-4B8A-B3FF181A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1580" y="2836057"/>
            <a:ext cx="308326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電話をする人のイラスト（男性・泣いた顔）">
            <a:extLst>
              <a:ext uri="{FF2B5EF4-FFF2-40B4-BE49-F238E27FC236}">
                <a16:creationId xmlns:a16="http://schemas.microsoft.com/office/drawing/2014/main" id="{229F75E4-8C20-88C0-7518-67F50761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0" y="3604126"/>
            <a:ext cx="2400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43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318786" y="1319596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在这家超市没买到新鲜的菠菜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zh-TW" altLang="en-US" dirty="0">
                <a:solidFill>
                  <a:srgbClr val="00B0F0"/>
                </a:solidFill>
              </a:rPr>
              <a:t>他去了别家超市</a:t>
            </a:r>
          </a:p>
        </p:txBody>
      </p:sp>
      <p:pic>
        <p:nvPicPr>
          <p:cNvPr id="31746" name="Picture 2" descr="老公去超市一次就吃顆「威爾鋼」 兩手空空返家遭妻持槌敲死- 社會- 中時新聞網">
            <a:extLst>
              <a:ext uri="{FF2B5EF4-FFF2-40B4-BE49-F238E27FC236}">
                <a16:creationId xmlns:a16="http://schemas.microsoft.com/office/drawing/2014/main" id="{75AA46D5-61B2-7E84-18AC-A90DC41D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95575"/>
            <a:ext cx="62484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8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2101288" y="1423768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她</a:t>
            </a:r>
            <a:r>
              <a:rPr lang="zh-TW" altLang="en-US" dirty="0">
                <a:solidFill>
                  <a:srgbClr val="00B0F0"/>
                </a:solidFill>
              </a:rPr>
              <a:t>生病了，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2770" name="Picture 2" descr="内科検診のイラスト（学校の健康診断・女の子）">
            <a:extLst>
              <a:ext uri="{FF2B5EF4-FFF2-40B4-BE49-F238E27FC236}">
                <a16:creationId xmlns:a16="http://schemas.microsoft.com/office/drawing/2014/main" id="{37802D8B-98FC-D6F1-7550-BDE1768C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32881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01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2101288" y="1423768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她</a:t>
            </a:r>
            <a:r>
              <a:rPr lang="zh-TW" altLang="en-US" dirty="0">
                <a:solidFill>
                  <a:srgbClr val="00B0F0"/>
                </a:solidFill>
              </a:rPr>
              <a:t>的车坏了，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3794" name="Picture 2" descr="车坏了，为什么不管会不会修你都要打开引擎盖？_搜狐汽车_搜狐网">
            <a:extLst>
              <a:ext uri="{FF2B5EF4-FFF2-40B4-BE49-F238E27FC236}">
                <a16:creationId xmlns:a16="http://schemas.microsoft.com/office/drawing/2014/main" id="{1BF7ECAE-6945-97AF-F731-B035B1FDA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0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39"/>
            <a:ext cx="10820400" cy="1822904"/>
          </a:xfrm>
        </p:spPr>
        <p:txBody>
          <a:bodyPr/>
          <a:lstStyle/>
          <a:p>
            <a:r>
              <a:rPr lang="zh-TW" altLang="en-US" dirty="0"/>
              <a:t>购物</a:t>
            </a:r>
            <a:r>
              <a:rPr lang="en-US" altLang="zh-TW" dirty="0"/>
              <a:t>(</a:t>
            </a:r>
            <a:r>
              <a:rPr lang="en-US" altLang="zh-CN" dirty="0"/>
              <a:t>v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695205" y="2103437"/>
            <a:ext cx="13206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他每个星期六会去购物，把一个星期的日用品、</a:t>
            </a:r>
            <a:endParaRPr lang="en-US" altLang="zh-TW" sz="4000" dirty="0"/>
          </a:p>
          <a:p>
            <a:r>
              <a:rPr lang="zh-TW" altLang="en-US" sz="4000" dirty="0"/>
              <a:t>食物买好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256260" y="1276991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Gòuwù</a:t>
            </a:r>
            <a:endParaRPr lang="zh-TW" altLang="en-US" dirty="0"/>
          </a:p>
        </p:txBody>
      </p:sp>
      <p:pic>
        <p:nvPicPr>
          <p:cNvPr id="4098" name="Picture 2" descr="購物車">
            <a:extLst>
              <a:ext uri="{FF2B5EF4-FFF2-40B4-BE49-F238E27FC236}">
                <a16:creationId xmlns:a16="http://schemas.microsoft.com/office/drawing/2014/main" id="{746EA14D-6D89-3AF9-F4FC-DB446BBA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81" y="3014889"/>
            <a:ext cx="3637524" cy="3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1661450" y="1326930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她</a:t>
            </a:r>
            <a:r>
              <a:rPr lang="en-US" altLang="zh-TW" dirty="0"/>
              <a:t>____________</a:t>
            </a:r>
            <a:r>
              <a:rPr lang="zh-TW" altLang="en-US" dirty="0">
                <a:solidFill>
                  <a:srgbClr val="00B0F0"/>
                </a:solidFill>
              </a:rPr>
              <a:t>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4818" name="Picture 2" descr="女學生考100分-插圖素材[46816348] - PIXTA圖庫">
            <a:extLst>
              <a:ext uri="{FF2B5EF4-FFF2-40B4-BE49-F238E27FC236}">
                <a16:creationId xmlns:a16="http://schemas.microsoft.com/office/drawing/2014/main" id="{A50995F5-30FD-D817-B7B1-F62D49E9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27" y="3106385"/>
            <a:ext cx="3607322" cy="37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勉強のイラスト「テスト勉強・女の子」">
            <a:extLst>
              <a:ext uri="{FF2B5EF4-FFF2-40B4-BE49-F238E27FC236}">
                <a16:creationId xmlns:a16="http://schemas.microsoft.com/office/drawing/2014/main" id="{949582C5-E258-462F-6DF6-279EFBB4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048000"/>
            <a:ext cx="3524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70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1661450" y="1326930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en-US" altLang="zh-TW" dirty="0"/>
              <a:t>____________</a:t>
            </a:r>
            <a:r>
              <a:rPr lang="zh-TW" altLang="en-US" dirty="0">
                <a:solidFill>
                  <a:srgbClr val="00B0F0"/>
                </a:solidFill>
              </a:rPr>
              <a:t>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5846" name="Picture 6" descr="一個睡過頭的人的插圖-插圖素材[78060423] - PIXTA圖庫">
            <a:extLst>
              <a:ext uri="{FF2B5EF4-FFF2-40B4-BE49-F238E27FC236}">
                <a16:creationId xmlns:a16="http://schemas.microsoft.com/office/drawing/2014/main" id="{397E5BFB-0B62-E05C-28D7-B37AA703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" y="2781300"/>
            <a:ext cx="4286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机の間隔を離した教室のイラスト">
            <a:extLst>
              <a:ext uri="{FF2B5EF4-FFF2-40B4-BE49-F238E27FC236}">
                <a16:creationId xmlns:a16="http://schemas.microsoft.com/office/drawing/2014/main" id="{358DA028-8564-805D-A297-5AA70EB21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24" y="2557462"/>
            <a:ext cx="5238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お腹が空いた子供のイラスト（男の子）">
            <a:extLst>
              <a:ext uri="{FF2B5EF4-FFF2-40B4-BE49-F238E27FC236}">
                <a16:creationId xmlns:a16="http://schemas.microsoft.com/office/drawing/2014/main" id="{0B2E2F35-ECC4-F737-9A0E-4D24DD5B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23" y="4051139"/>
            <a:ext cx="2708621" cy="2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44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时髦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308176" y="2023587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时髦的衣服他很喜欢，每个月都会买最新的衣服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0" y="1189259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Shímáo</a:t>
            </a:r>
            <a:endParaRPr lang="en-US" altLang="zh-TW" dirty="0"/>
          </a:p>
        </p:txBody>
      </p:sp>
      <p:pic>
        <p:nvPicPr>
          <p:cNvPr id="36866" name="Picture 2" descr="一不小心就從時髦變邋遢！隨興的運動風穿搭也有很多隱藏的魔鬼細節，你注意到了嗎？ | Dappei">
            <a:extLst>
              <a:ext uri="{FF2B5EF4-FFF2-40B4-BE49-F238E27FC236}">
                <a16:creationId xmlns:a16="http://schemas.microsoft.com/office/drawing/2014/main" id="{7642CABB-3806-86D0-8420-82C4AF1B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22" y="3318122"/>
            <a:ext cx="7353783" cy="34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时髦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27981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虽然他们老了，但他们依然穿得很时髦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E96A26-D203-50A2-3C18-C15C5CDB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05" y="2605382"/>
            <a:ext cx="5121990" cy="42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9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3CE20-CAAD-6BD7-D047-A8219A0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你喜欢打扮得很时髦吗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333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质量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308176" y="2023587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他觉得苹果手机的质量很好，可以用很久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-143067" y="1175770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Zhìliàng</a:t>
            </a:r>
            <a:endParaRPr lang="en-US" altLang="zh-TW" dirty="0"/>
          </a:p>
        </p:txBody>
      </p:sp>
      <p:pic>
        <p:nvPicPr>
          <p:cNvPr id="38914" name="Picture 2" descr="蘋果手機舊換新優惠縮水iPhone X折扣砍最多- SOGI手機王">
            <a:extLst>
              <a:ext uri="{FF2B5EF4-FFF2-40B4-BE49-F238E27FC236}">
                <a16:creationId xmlns:a16="http://schemas.microsoft.com/office/drawing/2014/main" id="{707CE901-4230-3D50-F7A8-1893AAC0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48" y="3206187"/>
            <a:ext cx="4869084" cy="36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质量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664772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这支手机的质量特别好，怎么样都用不坏</a:t>
            </a:r>
          </a:p>
        </p:txBody>
      </p:sp>
      <p:pic>
        <p:nvPicPr>
          <p:cNvPr id="41986" name="Picture 2" descr="Lord Sydes #FBPA #FBPPR 💙 🇬🇧🇩🇪🇸🇬🇫🇮🇪🇺 on Twitter | Funny  pictures, Police humor, Nokia">
            <a:extLst>
              <a:ext uri="{FF2B5EF4-FFF2-40B4-BE49-F238E27FC236}">
                <a16:creationId xmlns:a16="http://schemas.microsoft.com/office/drawing/2014/main" id="{41D9A565-F77A-28B0-1D01-49E88765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14" y="2879046"/>
            <a:ext cx="4074826" cy="40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史上最強大手機回來啦！Nokia 3310即將重現江湖？ | Nokia 3310、手機、史上最強大、堅固、耐用| 手機小姐| 妞新聞niusnews">
            <a:extLst>
              <a:ext uri="{FF2B5EF4-FFF2-40B4-BE49-F238E27FC236}">
                <a16:creationId xmlns:a16="http://schemas.microsoft.com/office/drawing/2014/main" id="{AB3D78AB-5CE5-CA33-7ACD-7B829F51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75" y="3429000"/>
            <a:ext cx="6209411" cy="32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85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质量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664772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这件衣服的质量很好，穿起来很舒服</a:t>
            </a:r>
          </a:p>
        </p:txBody>
      </p:sp>
      <p:pic>
        <p:nvPicPr>
          <p:cNvPr id="43010" name="Picture 2" descr="怎样买到有质感的衣服？简单6招让你买衣服不踩坑帅气萌猪的博客">
            <a:extLst>
              <a:ext uri="{FF2B5EF4-FFF2-40B4-BE49-F238E27FC236}">
                <a16:creationId xmlns:a16="http://schemas.microsoft.com/office/drawing/2014/main" id="{D62442EF-BD03-CB6F-6CB7-CA32CA9C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83" y="3142580"/>
            <a:ext cx="5324233" cy="37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9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3CE20-CAAD-6BD7-D047-A8219A0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97" y="2905114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你觉得哪个手机牌子的质量最好</a:t>
            </a:r>
          </a:p>
        </p:txBody>
      </p:sp>
    </p:spTree>
    <p:extLst>
      <p:ext uri="{BB962C8B-B14F-4D97-AF65-F5344CB8AC3E}">
        <p14:creationId xmlns:p14="http://schemas.microsoft.com/office/powerpoint/2010/main" val="3873620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在乎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02535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他非常在乎他的家人，每星期一定花时间陪家人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Zàihū</a:t>
            </a:r>
            <a:endParaRPr lang="zh-TW" altLang="en-US" dirty="0"/>
          </a:p>
        </p:txBody>
      </p:sp>
      <p:pic>
        <p:nvPicPr>
          <p:cNvPr id="46082" name="Picture 2" descr="為什麼我會對家人很冷漠呢？ - GetIt01">
            <a:extLst>
              <a:ext uri="{FF2B5EF4-FFF2-40B4-BE49-F238E27FC236}">
                <a16:creationId xmlns:a16="http://schemas.microsoft.com/office/drawing/2014/main" id="{3E35121F-70D5-1A5A-3D0A-62976F59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57" y="3429000"/>
            <a:ext cx="5635002" cy="34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E903C-C975-BE74-BDDC-2FA24FC3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你多久购物一次呢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0716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84065"/>
            <a:ext cx="10820400" cy="1822904"/>
          </a:xfrm>
        </p:spPr>
        <p:txBody>
          <a:bodyPr/>
          <a:lstStyle/>
          <a:p>
            <a:r>
              <a:rPr lang="zh-TW" altLang="en-US" dirty="0"/>
              <a:t>在乎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08375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他不太在乎衣服的牌子，他觉得能穿就行</a:t>
            </a:r>
          </a:p>
        </p:txBody>
      </p:sp>
      <p:pic>
        <p:nvPicPr>
          <p:cNvPr id="5" name="Picture 2" descr="男生夏天穿搭5種NG範例，女生一致認同這樣穿很扣分！ | MF這樣變型男| LINE TODAY">
            <a:extLst>
              <a:ext uri="{FF2B5EF4-FFF2-40B4-BE49-F238E27FC236}">
                <a16:creationId xmlns:a16="http://schemas.microsoft.com/office/drawing/2014/main" id="{58B66AF1-4329-40B1-5518-69216815F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3"/>
          <a:stretch/>
        </p:blipFill>
        <p:spPr bwMode="auto">
          <a:xfrm>
            <a:off x="4762655" y="2223433"/>
            <a:ext cx="2666690" cy="44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04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84065"/>
            <a:ext cx="10820400" cy="1822904"/>
          </a:xfrm>
        </p:spPr>
        <p:txBody>
          <a:bodyPr/>
          <a:lstStyle/>
          <a:p>
            <a:r>
              <a:rPr lang="zh-TW" altLang="en-US" dirty="0"/>
              <a:t>在乎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08375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他不太在乎价钱，只要衣服时髦他就买</a:t>
            </a:r>
          </a:p>
        </p:txBody>
      </p:sp>
      <p:pic>
        <p:nvPicPr>
          <p:cNvPr id="47106" name="Picture 2" descr="梦见买衣服_周公解梦大全查询_周公解梦官网">
            <a:extLst>
              <a:ext uri="{FF2B5EF4-FFF2-40B4-BE49-F238E27FC236}">
                <a16:creationId xmlns:a16="http://schemas.microsoft.com/office/drawing/2014/main" id="{E4C55C69-2E75-52E3-BB91-61DD40AC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90" y="2409317"/>
            <a:ext cx="6368488" cy="42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30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3CE20-CAAD-6BD7-D047-A8219A0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18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你买东西的时候会考虑什么呢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48B199C-E006-1512-1C88-13E92EE35AE6}"/>
              </a:ext>
            </a:extLst>
          </p:cNvPr>
          <p:cNvSpPr txBox="1">
            <a:spLocks/>
          </p:cNvSpPr>
          <p:nvPr/>
        </p:nvSpPr>
        <p:spPr>
          <a:xfrm>
            <a:off x="1332052" y="3010955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名牌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44A8FF9-6A73-1B32-1638-9CB20464A6F3}"/>
              </a:ext>
            </a:extLst>
          </p:cNvPr>
          <p:cNvSpPr txBox="1">
            <a:spLocks/>
          </p:cNvSpPr>
          <p:nvPr/>
        </p:nvSpPr>
        <p:spPr>
          <a:xfrm>
            <a:off x="3795532" y="2969985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价钱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6C3EB33-EF50-6A59-AFA9-9C9131279DCC}"/>
              </a:ext>
            </a:extLst>
          </p:cNvPr>
          <p:cNvSpPr txBox="1">
            <a:spLocks/>
          </p:cNvSpPr>
          <p:nvPr/>
        </p:nvSpPr>
        <p:spPr>
          <a:xfrm>
            <a:off x="6615897" y="2969985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质量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FAEF981-C483-E15D-1C18-22053BB46BF4}"/>
              </a:ext>
            </a:extLst>
          </p:cNvPr>
          <p:cNvSpPr txBox="1">
            <a:spLocks/>
          </p:cNvSpPr>
          <p:nvPr/>
        </p:nvSpPr>
        <p:spPr>
          <a:xfrm>
            <a:off x="8761070" y="296998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时髦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3659F51-70E8-6CC0-218D-13146354E260}"/>
              </a:ext>
            </a:extLst>
          </p:cNvPr>
          <p:cNvSpPr txBox="1"/>
          <p:nvPr/>
        </p:nvSpPr>
        <p:spPr>
          <a:xfrm>
            <a:off x="220607" y="4687227"/>
            <a:ext cx="11928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我不在乎</a:t>
            </a:r>
            <a:r>
              <a:rPr lang="en-US" altLang="zh-TW" sz="5400" dirty="0"/>
              <a:t>_______</a:t>
            </a:r>
            <a:r>
              <a:rPr lang="zh-TW" altLang="en-US" sz="5400" dirty="0"/>
              <a:t>，我在乎</a:t>
            </a:r>
            <a:r>
              <a:rPr lang="en-US" altLang="zh-TW" sz="5400" dirty="0"/>
              <a:t>___________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5636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3899705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这件衣服好</a:t>
            </a:r>
            <a:r>
              <a:rPr lang="zh-TW" altLang="en-US" dirty="0">
                <a:solidFill>
                  <a:srgbClr val="00B0F0"/>
                </a:solidFill>
              </a:rPr>
              <a:t>贵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4202090" y="1866659"/>
            <a:ext cx="8194396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这件衣服</a:t>
            </a:r>
            <a:r>
              <a:rPr lang="zh-TW" altLang="en-US" dirty="0">
                <a:solidFill>
                  <a:srgbClr val="00B0F0"/>
                </a:solidFill>
              </a:rPr>
              <a:t>贵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>
                <a:solidFill>
                  <a:srgbClr val="00B0F0"/>
                </a:solidFill>
              </a:rPr>
              <a:t>贵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  <a:r>
              <a:rPr lang="zh-TW" altLang="en-US" dirty="0"/>
              <a:t>质量很好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49154" name="Picture 2" descr="閨蜜逛街購物一起買衣服圖片素材-JPG圖片尺寸6000 × 4000px-高清圖案500567650-zh.lovepik.com">
            <a:extLst>
              <a:ext uri="{FF2B5EF4-FFF2-40B4-BE49-F238E27FC236}">
                <a16:creationId xmlns:a16="http://schemas.microsoft.com/office/drawing/2014/main" id="{2D2F87CE-5C5D-096C-9399-9E763CAE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18" y="3224864"/>
            <a:ext cx="5401762" cy="36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07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531B54AB-6A56-CD4B-0CA5-47E15C5BA75D}"/>
              </a:ext>
            </a:extLst>
          </p:cNvPr>
          <p:cNvSpPr txBox="1">
            <a:spLocks/>
          </p:cNvSpPr>
          <p:nvPr/>
        </p:nvSpPr>
        <p:spPr>
          <a:xfrm>
            <a:off x="2054264" y="4669623"/>
            <a:ext cx="5722240" cy="12400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solidFill>
                  <a:srgbClr val="FF0000"/>
                </a:solidFill>
              </a:rPr>
              <a:t>可是</a:t>
            </a:r>
            <a:r>
              <a:rPr lang="en-US" altLang="zh-TW" sz="6600" dirty="0">
                <a:solidFill>
                  <a:srgbClr val="FF0000"/>
                </a:solidFill>
              </a:rPr>
              <a:t>/</a:t>
            </a:r>
            <a:r>
              <a:rPr lang="zh-TW" altLang="en-US" sz="6600" dirty="0">
                <a:solidFill>
                  <a:srgbClr val="FF0000"/>
                </a:solidFill>
              </a:rPr>
              <a:t>但是</a:t>
            </a:r>
            <a:r>
              <a:rPr lang="en-US" altLang="zh-TW" sz="6600" dirty="0"/>
              <a:t>……</a:t>
            </a:r>
            <a:endParaRPr lang="zh-TW" altLang="en-US" sz="6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188992-9CFA-B77C-4D40-B4C3BA9691B3}"/>
              </a:ext>
            </a:extLst>
          </p:cNvPr>
          <p:cNvSpPr txBox="1">
            <a:spLocks/>
          </p:cNvSpPr>
          <p:nvPr/>
        </p:nvSpPr>
        <p:spPr>
          <a:xfrm>
            <a:off x="2885873" y="717831"/>
            <a:ext cx="2029511" cy="124001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750552C-8356-89DF-8CBE-46E112941B68}"/>
              </a:ext>
            </a:extLst>
          </p:cNvPr>
          <p:cNvSpPr txBox="1">
            <a:spLocks/>
          </p:cNvSpPr>
          <p:nvPr/>
        </p:nvSpPr>
        <p:spPr>
          <a:xfrm>
            <a:off x="202632" y="2903517"/>
            <a:ext cx="2029511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B: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70C8FC0-3FC8-2E2C-DAB7-5D0E8472D89A}"/>
              </a:ext>
            </a:extLst>
          </p:cNvPr>
          <p:cNvSpPr txBox="1">
            <a:spLocks/>
          </p:cNvSpPr>
          <p:nvPr/>
        </p:nvSpPr>
        <p:spPr>
          <a:xfrm>
            <a:off x="285426" y="717832"/>
            <a:ext cx="2029511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A: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BDC99C7-AF3A-766D-35AA-107683388954}"/>
              </a:ext>
            </a:extLst>
          </p:cNvPr>
          <p:cNvSpPr txBox="1">
            <a:spLocks/>
          </p:cNvSpPr>
          <p:nvPr/>
        </p:nvSpPr>
        <p:spPr>
          <a:xfrm>
            <a:off x="4915384" y="715688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465A291-367A-7008-6246-243FAA97D505}"/>
              </a:ext>
            </a:extLst>
          </p:cNvPr>
          <p:cNvSpPr txBox="1">
            <a:spLocks/>
          </p:cNvSpPr>
          <p:nvPr/>
        </p:nvSpPr>
        <p:spPr>
          <a:xfrm>
            <a:off x="2803079" y="2903517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67D82EB-A393-7379-3196-AFA28629CBAA}"/>
              </a:ext>
            </a:extLst>
          </p:cNvPr>
          <p:cNvSpPr txBox="1">
            <a:spLocks/>
          </p:cNvSpPr>
          <p:nvPr/>
        </p:nvSpPr>
        <p:spPr>
          <a:xfrm>
            <a:off x="5108961" y="2903517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6DC927F-1625-481B-C3DF-631F0D53CDA8}"/>
              </a:ext>
            </a:extLst>
          </p:cNvPr>
          <p:cNvSpPr txBox="1">
            <a:spLocks/>
          </p:cNvSpPr>
          <p:nvPr/>
        </p:nvSpPr>
        <p:spPr>
          <a:xfrm>
            <a:off x="7414843" y="2903516"/>
            <a:ext cx="1807645" cy="12400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solidFill>
                  <a:srgbClr val="FF0000"/>
                </a:solidFill>
              </a:rPr>
              <a:t>是</a:t>
            </a:r>
            <a:endParaRPr lang="zh-TW" altLang="en-US" sz="6600" dirty="0">
              <a:solidFill>
                <a:srgbClr val="92D050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3EBEA24F-0FAF-9D4C-2371-E476CEC33481}"/>
              </a:ext>
            </a:extLst>
          </p:cNvPr>
          <p:cNvSpPr txBox="1">
            <a:spLocks/>
          </p:cNvSpPr>
          <p:nvPr/>
        </p:nvSpPr>
        <p:spPr>
          <a:xfrm>
            <a:off x="9138720" y="2903515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84EA4DC-910B-F88F-C32C-C2DF1EE481B8}"/>
              </a:ext>
            </a:extLst>
          </p:cNvPr>
          <p:cNvSpPr txBox="1"/>
          <p:nvPr/>
        </p:nvSpPr>
        <p:spPr>
          <a:xfrm>
            <a:off x="601883" y="528963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1888491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6330389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明天我们一起</a:t>
            </a:r>
            <a:r>
              <a:rPr lang="zh-TW" altLang="en-US" dirty="0">
                <a:solidFill>
                  <a:srgbClr val="00B0F0"/>
                </a:solidFill>
              </a:rPr>
              <a:t>去</a:t>
            </a:r>
            <a:r>
              <a:rPr lang="zh-TW" altLang="en-US" dirty="0"/>
              <a:t>吃饭</a:t>
            </a:r>
            <a:r>
              <a:rPr lang="en-US" altLang="zh-TW" dirty="0"/>
              <a:t>?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3078865" y="2594296"/>
            <a:ext cx="9757458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</a:t>
            </a:r>
            <a:r>
              <a:rPr lang="zh-TW" altLang="en-US" dirty="0">
                <a:solidFill>
                  <a:srgbClr val="00B0F0"/>
                </a:solidFill>
              </a:rPr>
              <a:t>想去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>
                <a:solidFill>
                  <a:srgbClr val="00B0F0"/>
                </a:solidFill>
              </a:rPr>
              <a:t>想去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  <a:r>
              <a:rPr lang="zh-TW" altLang="en-US" dirty="0"/>
              <a:t>我功课还没写完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50178" name="Picture 2" descr="話し合う人たちのイラスト（女性3）">
            <a:extLst>
              <a:ext uri="{FF2B5EF4-FFF2-40B4-BE49-F238E27FC236}">
                <a16:creationId xmlns:a16="http://schemas.microsoft.com/office/drawing/2014/main" id="{64FE8DCE-EE91-636A-F39E-83122D9D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1828" y="3916704"/>
            <a:ext cx="2597130" cy="31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話し合う人たちのイラスト（女性2）">
            <a:extLst>
              <a:ext uri="{FF2B5EF4-FFF2-40B4-BE49-F238E27FC236}">
                <a16:creationId xmlns:a16="http://schemas.microsoft.com/office/drawing/2014/main" id="{EFA0DA1F-4FAC-9D53-474D-3F3D4B2E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744" y="3277753"/>
            <a:ext cx="2881131" cy="37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00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741744" y="1395765"/>
            <a:ext cx="6330389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我想</a:t>
            </a:r>
            <a:r>
              <a:rPr lang="zh-TW" altLang="en-US" dirty="0">
                <a:solidFill>
                  <a:srgbClr val="00B050"/>
                </a:solidFill>
              </a:rPr>
              <a:t>学汉语</a:t>
            </a:r>
            <a:r>
              <a:rPr lang="en-US" altLang="zh-TW" dirty="0"/>
              <a:t>!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4074287" y="2275218"/>
            <a:ext cx="9757458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B050"/>
                </a:solidFill>
              </a:rPr>
              <a:t>学汉语</a:t>
            </a:r>
            <a:r>
              <a:rPr lang="zh-TW" altLang="en-US" dirty="0">
                <a:solidFill>
                  <a:srgbClr val="00B0F0"/>
                </a:solidFill>
              </a:rPr>
              <a:t>好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>
                <a:solidFill>
                  <a:srgbClr val="00B0F0"/>
                </a:solidFill>
              </a:rPr>
              <a:t>好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zh-TW" altLang="en-US" dirty="0"/>
              <a:t>汉语很难啊</a:t>
            </a:r>
          </a:p>
        </p:txBody>
      </p:sp>
      <p:pic>
        <p:nvPicPr>
          <p:cNvPr id="50178" name="Picture 2" descr="話し合う人たちのイラスト（女性3）">
            <a:extLst>
              <a:ext uri="{FF2B5EF4-FFF2-40B4-BE49-F238E27FC236}">
                <a16:creationId xmlns:a16="http://schemas.microsoft.com/office/drawing/2014/main" id="{64FE8DCE-EE91-636A-F39E-83122D9D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1828" y="3916704"/>
            <a:ext cx="2597130" cy="31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話し合う人たちのイラスト（女性2）">
            <a:extLst>
              <a:ext uri="{FF2B5EF4-FFF2-40B4-BE49-F238E27FC236}">
                <a16:creationId xmlns:a16="http://schemas.microsoft.com/office/drawing/2014/main" id="{EFA0DA1F-4FAC-9D53-474D-3F3D4B2E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744" y="3277753"/>
            <a:ext cx="2881131" cy="37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74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3FE16B23-57B5-241B-D01A-51A9609C68FF}"/>
              </a:ext>
            </a:extLst>
          </p:cNvPr>
          <p:cNvSpPr txBox="1">
            <a:spLocks/>
          </p:cNvSpPr>
          <p:nvPr/>
        </p:nvSpPr>
        <p:spPr>
          <a:xfrm>
            <a:off x="591273" y="2856188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E4BF39D5-CD70-A508-5BE0-E00447C3514F}"/>
              </a:ext>
            </a:extLst>
          </p:cNvPr>
          <p:cNvSpPr txBox="1">
            <a:spLocks/>
          </p:cNvSpPr>
          <p:nvPr/>
        </p:nvSpPr>
        <p:spPr>
          <a:xfrm>
            <a:off x="973237" y="61499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名牌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EF300B1C-4136-7FD7-9422-2D193DDB4EB7}"/>
              </a:ext>
            </a:extLst>
          </p:cNvPr>
          <p:cNvSpPr txBox="1">
            <a:spLocks/>
          </p:cNvSpPr>
          <p:nvPr/>
        </p:nvSpPr>
        <p:spPr>
          <a:xfrm>
            <a:off x="3436717" y="57402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价钱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6E318FEB-CD69-DF14-1BD3-D45037A9B794}"/>
              </a:ext>
            </a:extLst>
          </p:cNvPr>
          <p:cNvSpPr txBox="1">
            <a:spLocks/>
          </p:cNvSpPr>
          <p:nvPr/>
        </p:nvSpPr>
        <p:spPr>
          <a:xfrm>
            <a:off x="6257082" y="57402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质量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5DD12A33-733A-9CCD-0D48-8E31021E700F}"/>
              </a:ext>
            </a:extLst>
          </p:cNvPr>
          <p:cNvSpPr txBox="1">
            <a:spLocks/>
          </p:cNvSpPr>
          <p:nvPr/>
        </p:nvSpPr>
        <p:spPr>
          <a:xfrm>
            <a:off x="8402255" y="574027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时髦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A076087C-7323-9B1B-887A-BFFB7EB78489}"/>
              </a:ext>
            </a:extLst>
          </p:cNvPr>
          <p:cNvSpPr txBox="1">
            <a:spLocks/>
          </p:cNvSpPr>
          <p:nvPr/>
        </p:nvSpPr>
        <p:spPr>
          <a:xfrm>
            <a:off x="1071142" y="4956482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纯棉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B4D003A6-78EE-8C80-D951-7A9B76F156FE}"/>
              </a:ext>
            </a:extLst>
          </p:cNvPr>
          <p:cNvSpPr txBox="1">
            <a:spLocks/>
          </p:cNvSpPr>
          <p:nvPr/>
        </p:nvSpPr>
        <p:spPr>
          <a:xfrm>
            <a:off x="3436717" y="4956482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购物</a:t>
            </a:r>
          </a:p>
        </p:txBody>
      </p:sp>
    </p:spTree>
    <p:extLst>
      <p:ext uri="{BB962C8B-B14F-4D97-AF65-F5344CB8AC3E}">
        <p14:creationId xmlns:p14="http://schemas.microsoft.com/office/powerpoint/2010/main" val="617977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5355B-3384-F41F-24F6-150C5ECC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194129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购物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533400" y="2006804"/>
            <a:ext cx="11508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他喜欢在网络上购物，他觉得这样比较方便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233111" y="1276991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Gòuwù</a:t>
            </a:r>
            <a:endParaRPr lang="zh-TW" altLang="en-US" dirty="0"/>
          </a:p>
        </p:txBody>
      </p:sp>
      <p:pic>
        <p:nvPicPr>
          <p:cNvPr id="9" name="Picture 2" descr="職場分享】台灣一周網購比例超過六成，其中一半的用戶最在意的仍是「運費」 - 30歲聽起來很恐怖- Medium">
            <a:extLst>
              <a:ext uri="{FF2B5EF4-FFF2-40B4-BE49-F238E27FC236}">
                <a16:creationId xmlns:a16="http://schemas.microsoft.com/office/drawing/2014/main" id="{8CB8B3F9-F5CE-5F8F-B99E-18762494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66" y="3335137"/>
            <a:ext cx="6262868" cy="35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加號 5">
            <a:extLst>
              <a:ext uri="{FF2B5EF4-FFF2-40B4-BE49-F238E27FC236}">
                <a16:creationId xmlns:a16="http://schemas.microsoft.com/office/drawing/2014/main" id="{291F3BD6-5C01-9BAF-56AB-C4FE4B69AA77}"/>
              </a:ext>
            </a:extLst>
          </p:cNvPr>
          <p:cNvSpPr/>
          <p:nvPr/>
        </p:nvSpPr>
        <p:spPr>
          <a:xfrm>
            <a:off x="4674243" y="2008262"/>
            <a:ext cx="2843514" cy="2685327"/>
          </a:xfrm>
          <a:prstGeom prst="mathPlus">
            <a:avLst>
              <a:gd name="adj1" fmla="val 886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禁止標誌 4">
            <a:extLst>
              <a:ext uri="{FF2B5EF4-FFF2-40B4-BE49-F238E27FC236}">
                <a16:creationId xmlns:a16="http://schemas.microsoft.com/office/drawing/2014/main" id="{865471C0-551B-B31C-8B3D-DA51D0E13422}"/>
              </a:ext>
            </a:extLst>
          </p:cNvPr>
          <p:cNvSpPr/>
          <p:nvPr/>
        </p:nvSpPr>
        <p:spPr>
          <a:xfrm>
            <a:off x="4579716" y="2008261"/>
            <a:ext cx="3032567" cy="2685327"/>
          </a:xfrm>
          <a:prstGeom prst="noSmoking">
            <a:avLst>
              <a:gd name="adj" fmla="val 61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BAE50CC-AD13-4377-BC0B-1514C214DE0A}"/>
              </a:ext>
            </a:extLst>
          </p:cNvPr>
          <p:cNvSpPr txBox="1">
            <a:spLocks/>
          </p:cNvSpPr>
          <p:nvPr/>
        </p:nvSpPr>
        <p:spPr>
          <a:xfrm>
            <a:off x="-2472160" y="304703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7200" dirty="0"/>
              <a:t>购物 </a:t>
            </a:r>
            <a:br>
              <a:rPr lang="en-US" altLang="zh-TW" sz="7200" dirty="0"/>
            </a:br>
            <a:endParaRPr lang="zh-TW" altLang="en-US" sz="72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5C819CB-4FA5-548D-0AA2-CE40377372CF}"/>
              </a:ext>
            </a:extLst>
          </p:cNvPr>
          <p:cNvSpPr txBox="1">
            <a:spLocks/>
          </p:cNvSpPr>
          <p:nvPr/>
        </p:nvSpPr>
        <p:spPr>
          <a:xfrm>
            <a:off x="3942144" y="304703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7200" dirty="0"/>
              <a:t>东西 </a:t>
            </a:r>
            <a:br>
              <a:rPr lang="en-US" altLang="zh-TW" sz="7200" dirty="0"/>
            </a:b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58612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购物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683871" y="1525247"/>
            <a:ext cx="11508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他每个礼拜会去购物一次，买一些日用品</a:t>
            </a:r>
          </a:p>
        </p:txBody>
      </p:sp>
      <p:pic>
        <p:nvPicPr>
          <p:cNvPr id="7170" name="Picture 2" descr="女性：購物，生活方式-插圖素材[43366120] - PIXTA圖庫">
            <a:extLst>
              <a:ext uri="{FF2B5EF4-FFF2-40B4-BE49-F238E27FC236}">
                <a16:creationId xmlns:a16="http://schemas.microsoft.com/office/drawing/2014/main" id="{2418B4E5-1A3C-BC85-22FF-06CD8A8F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526847"/>
            <a:ext cx="37242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0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购物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189535" y="1525247"/>
            <a:ext cx="11508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他每次去超市都会在购物上花一个小时的时间</a:t>
            </a:r>
          </a:p>
        </p:txBody>
      </p:sp>
      <p:pic>
        <p:nvPicPr>
          <p:cNvPr id="5122" name="Picture 2" descr="提前購買頻率變高、更常網購⋯調查：疫情養成的購物習慣回不去－方格子｜商周">
            <a:extLst>
              <a:ext uri="{FF2B5EF4-FFF2-40B4-BE49-F238E27FC236}">
                <a16:creationId xmlns:a16="http://schemas.microsoft.com/office/drawing/2014/main" id="{A96E717D-CE60-5859-8313-0E87FA60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58490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8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1078</Words>
  <Application>Microsoft Office PowerPoint</Application>
  <PresentationFormat>寬螢幕</PresentationFormat>
  <Paragraphs>180</Paragraphs>
  <Slides>58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佈景主題</vt:lpstr>
      <vt:lpstr>洗衣粉(N) </vt:lpstr>
      <vt:lpstr>洗衣粉(N) </vt:lpstr>
      <vt:lpstr>你喜欢用洗衣粉还是洗衣液呢?</vt:lpstr>
      <vt:lpstr>购物(v) </vt:lpstr>
      <vt:lpstr>你多久购物一次呢?</vt:lpstr>
      <vt:lpstr>购物(V) </vt:lpstr>
      <vt:lpstr>PowerPoint 簡報</vt:lpstr>
      <vt:lpstr>购物(V) </vt:lpstr>
      <vt:lpstr>购物(V) </vt:lpstr>
      <vt:lpstr>PowerPoint 簡報</vt:lpstr>
      <vt:lpstr>PowerPoint 簡報</vt:lpstr>
      <vt:lpstr>购物中心(N)</vt:lpstr>
      <vt:lpstr>购物网站(N)</vt:lpstr>
      <vt:lpstr>你喜欢怎么购物呢?</vt:lpstr>
      <vt:lpstr>牌子(N) </vt:lpstr>
      <vt:lpstr>牌子(N) </vt:lpstr>
      <vt:lpstr>牌子(N) </vt:lpstr>
      <vt:lpstr>PowerPoint 簡報</vt:lpstr>
      <vt:lpstr>牌子(N) v.s 名牌(N) </vt:lpstr>
      <vt:lpstr>名牌(N) </vt:lpstr>
      <vt:lpstr>名牌(N) </vt:lpstr>
      <vt:lpstr>买名牌的坏处是什么呢</vt:lpstr>
      <vt:lpstr>你在买什么东西的时候会挑名牌呢?</vt:lpstr>
      <vt:lpstr>价钱(N) </vt:lpstr>
      <vt:lpstr>价钱(N) </vt:lpstr>
      <vt:lpstr>价钱(N) </vt:lpstr>
      <vt:lpstr>PowerPoint 簡報</vt:lpstr>
      <vt:lpstr>纯棉(adj) </vt:lpstr>
      <vt:lpstr>纯棉(adj) </vt:lpstr>
      <vt:lpstr>纯棉(adj) </vt:lpstr>
      <vt:lpstr>PowerPoint 簡報</vt:lpstr>
      <vt:lpstr>PowerPoint 簡報</vt:lpstr>
      <vt:lpstr>PowerPoint 簡報</vt:lpstr>
      <vt:lpstr>A，于是B</vt:lpstr>
      <vt:lpstr>PowerPoint 簡報</vt:lpstr>
      <vt:lpstr>A，于是B</vt:lpstr>
      <vt:lpstr>A，于是B</vt:lpstr>
      <vt:lpstr>A，于是B</vt:lpstr>
      <vt:lpstr>A，于是B</vt:lpstr>
      <vt:lpstr>A，于是B</vt:lpstr>
      <vt:lpstr>A，于是B</vt:lpstr>
      <vt:lpstr>时髦(adj) </vt:lpstr>
      <vt:lpstr>时髦(adj) </vt:lpstr>
      <vt:lpstr>你喜欢打扮得很时髦吗?</vt:lpstr>
      <vt:lpstr>质量(N) </vt:lpstr>
      <vt:lpstr>质量(N) </vt:lpstr>
      <vt:lpstr>质量(N) </vt:lpstr>
      <vt:lpstr>你觉得哪个手机牌子的质量最好</vt:lpstr>
      <vt:lpstr>在乎(V) </vt:lpstr>
      <vt:lpstr>在乎(V) </vt:lpstr>
      <vt:lpstr>在乎(V) </vt:lpstr>
      <vt:lpstr>你买东西的时候会考虑什么呢?</vt:lpstr>
      <vt:lpstr>Adj/V+是+ Adj/V, 可是/但是</vt:lpstr>
      <vt:lpstr>PowerPoint 簡報</vt:lpstr>
      <vt:lpstr>Adj/V+是+ Adj/V, 可是/但是</vt:lpstr>
      <vt:lpstr>Adj/V+是+ Adj/V, 可是/但是</vt:lpstr>
      <vt:lpstr>PowerPoint 簡報</vt:lpstr>
      <vt:lpstr>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0914</dc:title>
  <dc:creator>伊健 杜</dc:creator>
  <cp:lastModifiedBy>伊健 杜</cp:lastModifiedBy>
  <cp:revision>1</cp:revision>
  <dcterms:created xsi:type="dcterms:W3CDTF">2022-09-13T16:55:02Z</dcterms:created>
  <dcterms:modified xsi:type="dcterms:W3CDTF">2022-10-18T03:11:21Z</dcterms:modified>
</cp:coreProperties>
</file>