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1131" r:id="rId2"/>
    <p:sldId id="1132" r:id="rId3"/>
    <p:sldId id="1133" r:id="rId4"/>
    <p:sldId id="1139" r:id="rId5"/>
    <p:sldId id="1134" r:id="rId6"/>
    <p:sldId id="1140" r:id="rId7"/>
    <p:sldId id="1135" r:id="rId8"/>
    <p:sldId id="1138" r:id="rId9"/>
    <p:sldId id="1175" r:id="rId10"/>
    <p:sldId id="1173" r:id="rId11"/>
    <p:sldId id="1137" r:id="rId12"/>
    <p:sldId id="1174" r:id="rId13"/>
    <p:sldId id="1141" r:id="rId14"/>
    <p:sldId id="1142" r:id="rId15"/>
    <p:sldId id="1144" r:id="rId16"/>
    <p:sldId id="1145" r:id="rId17"/>
    <p:sldId id="1143" r:id="rId18"/>
    <p:sldId id="1146" r:id="rId19"/>
    <p:sldId id="1147" r:id="rId20"/>
    <p:sldId id="1149" r:id="rId21"/>
    <p:sldId id="1148" r:id="rId22"/>
    <p:sldId id="1150" r:id="rId23"/>
    <p:sldId id="1151" r:id="rId24"/>
    <p:sldId id="1152" r:id="rId25"/>
    <p:sldId id="954" r:id="rId26"/>
    <p:sldId id="943" r:id="rId27"/>
    <p:sldId id="957" r:id="rId28"/>
    <p:sldId id="958" r:id="rId29"/>
    <p:sldId id="959" r:id="rId30"/>
    <p:sldId id="1153" r:id="rId31"/>
    <p:sldId id="1154" r:id="rId32"/>
    <p:sldId id="1155" r:id="rId33"/>
    <p:sldId id="1157" r:id="rId34"/>
    <p:sldId id="1158" r:id="rId35"/>
    <p:sldId id="1156" r:id="rId36"/>
    <p:sldId id="1159" r:id="rId37"/>
    <p:sldId id="1160" r:id="rId38"/>
    <p:sldId id="1161" r:id="rId39"/>
    <p:sldId id="1163" r:id="rId40"/>
    <p:sldId id="1162" r:id="rId41"/>
    <p:sldId id="1165" r:id="rId42"/>
    <p:sldId id="1164" r:id="rId43"/>
    <p:sldId id="1169" r:id="rId44"/>
    <p:sldId id="1166" r:id="rId45"/>
    <p:sldId id="1167" r:id="rId46"/>
    <p:sldId id="1170" r:id="rId47"/>
    <p:sldId id="1171" r:id="rId48"/>
    <p:sldId id="1172" r:id="rId49"/>
    <p:sldId id="1178" r:id="rId50"/>
    <p:sldId id="1176" r:id="rId51"/>
    <p:sldId id="1177" r:id="rId52"/>
    <p:sldId id="1108" r:id="rId53"/>
    <p:sldId id="1179" r:id="rId54"/>
    <p:sldId id="1181" r:id="rId55"/>
    <p:sldId id="1182" r:id="rId56"/>
    <p:sldId id="1183" r:id="rId57"/>
    <p:sldId id="1185" r:id="rId58"/>
    <p:sldId id="1184" r:id="rId5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26202-C888-41A3-ADE0-23F2245D4FDD}" v="1560" dt="2022-10-17T07:12:11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3AE26202-C888-41A3-ADE0-23F2245D4FDD}"/>
    <pc:docChg chg="undo custSel addSld delSld modSld sldOrd addSection delSection">
      <pc:chgData name="伊健 杜" userId="e69aded81da48593" providerId="LiveId" clId="{3AE26202-C888-41A3-ADE0-23F2245D4FDD}" dt="2022-10-17T07:29:35.290" v="7146" actId="478"/>
      <pc:docMkLst>
        <pc:docMk/>
      </pc:docMkLst>
      <pc:sldChg chg="add">
        <pc:chgData name="伊健 杜" userId="e69aded81da48593" providerId="LiveId" clId="{3AE26202-C888-41A3-ADE0-23F2245D4FDD}" dt="2022-10-17T02:03:21.389" v="2261"/>
        <pc:sldMkLst>
          <pc:docMk/>
          <pc:sldMk cId="469985253" sldId="943"/>
        </pc:sldMkLst>
      </pc:sldChg>
      <pc:sldChg chg="add">
        <pc:chgData name="伊健 杜" userId="e69aded81da48593" providerId="LiveId" clId="{3AE26202-C888-41A3-ADE0-23F2245D4FDD}" dt="2022-10-17T02:03:21.389" v="2261"/>
        <pc:sldMkLst>
          <pc:docMk/>
          <pc:sldMk cId="2778393841" sldId="954"/>
        </pc:sldMkLst>
      </pc:sldChg>
      <pc:sldChg chg="add">
        <pc:chgData name="伊健 杜" userId="e69aded81da48593" providerId="LiveId" clId="{3AE26202-C888-41A3-ADE0-23F2245D4FDD}" dt="2022-10-17T02:03:21.389" v="2261"/>
        <pc:sldMkLst>
          <pc:docMk/>
          <pc:sldMk cId="2845632734" sldId="957"/>
        </pc:sldMkLst>
      </pc:sldChg>
      <pc:sldChg chg="add">
        <pc:chgData name="伊健 杜" userId="e69aded81da48593" providerId="LiveId" clId="{3AE26202-C888-41A3-ADE0-23F2245D4FDD}" dt="2022-10-17T02:03:21.389" v="2261"/>
        <pc:sldMkLst>
          <pc:docMk/>
          <pc:sldMk cId="4151639316" sldId="958"/>
        </pc:sldMkLst>
      </pc:sldChg>
      <pc:sldChg chg="add">
        <pc:chgData name="伊健 杜" userId="e69aded81da48593" providerId="LiveId" clId="{3AE26202-C888-41A3-ADE0-23F2245D4FDD}" dt="2022-10-17T02:03:21.389" v="2261"/>
        <pc:sldMkLst>
          <pc:docMk/>
          <pc:sldMk cId="1668174266" sldId="959"/>
        </pc:sldMkLst>
      </pc:sldChg>
      <pc:sldChg chg="addSp delSp modSp add mod ord">
        <pc:chgData name="伊健 杜" userId="e69aded81da48593" providerId="LiveId" clId="{3AE26202-C888-41A3-ADE0-23F2245D4FDD}" dt="2022-10-17T05:28:23.277" v="7121"/>
        <pc:sldMkLst>
          <pc:docMk/>
          <pc:sldMk cId="3417980094" sldId="1108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417980094" sldId="1108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417980094" sldId="1108"/>
            <ac:spMk id="3" creationId="{79ADD3F7-63F7-3582-F3B6-AE28FFE30988}"/>
          </ac:spMkLst>
        </pc:spChg>
        <pc:spChg chg="del">
          <ac:chgData name="伊健 杜" userId="e69aded81da48593" providerId="LiveId" clId="{3AE26202-C888-41A3-ADE0-23F2245D4FDD}" dt="2022-10-17T05:14:55.215" v="6647" actId="478"/>
          <ac:spMkLst>
            <pc:docMk/>
            <pc:sldMk cId="3417980094" sldId="1108"/>
            <ac:spMk id="8" creationId="{C36E389F-A26D-6C2F-1050-9C0FF527A2A5}"/>
          </ac:spMkLst>
        </pc:spChg>
        <pc:picChg chg="add mod">
          <ac:chgData name="伊健 杜" userId="e69aded81da48593" providerId="LiveId" clId="{3AE26202-C888-41A3-ADE0-23F2245D4FDD}" dt="2022-10-17T05:19:23.269" v="6927" actId="196"/>
          <ac:picMkLst>
            <pc:docMk/>
            <pc:sldMk cId="3417980094" sldId="1108"/>
            <ac:picMk id="35842" creationId="{46FE0A52-6D9A-A56D-52E2-DCE1DC171917}"/>
          </ac:picMkLst>
        </pc:picChg>
        <pc:picChg chg="mod">
          <ac:chgData name="伊健 杜" userId="e69aded81da48593" providerId="LiveId" clId="{3AE26202-C888-41A3-ADE0-23F2245D4FDD}" dt="2022-10-17T05:19:27.934" v="6929" actId="1076"/>
          <ac:picMkLst>
            <pc:docMk/>
            <pc:sldMk cId="3417980094" sldId="1108"/>
            <ac:picMk id="50178" creationId="{64FE8DCE-EE91-636A-F39E-83122D9D514D}"/>
          </ac:picMkLst>
        </pc:picChg>
        <pc:picChg chg="del">
          <ac:chgData name="伊健 杜" userId="e69aded81da48593" providerId="LiveId" clId="{3AE26202-C888-41A3-ADE0-23F2245D4FDD}" dt="2022-10-17T05:14:53.613" v="6646" actId="478"/>
          <ac:picMkLst>
            <pc:docMk/>
            <pc:sldMk cId="3417980094" sldId="1108"/>
            <ac:picMk id="50180" creationId="{EFA0DA1F-4FAC-9D53-474D-3F3D4B2EF6D3}"/>
          </ac:picMkLst>
        </pc:picChg>
      </pc:sldChg>
      <pc:sldChg chg="add">
        <pc:chgData name="伊健 杜" userId="e69aded81da48593" providerId="LiveId" clId="{3AE26202-C888-41A3-ADE0-23F2245D4FDD}" dt="2022-10-17T04:33:49.411" v="5699"/>
        <pc:sldMkLst>
          <pc:docMk/>
          <pc:sldMk cId="750613676" sldId="1131"/>
        </pc:sldMkLst>
      </pc:sldChg>
      <pc:sldChg chg="add">
        <pc:chgData name="伊健 杜" userId="e69aded81da48593" providerId="LiveId" clId="{3AE26202-C888-41A3-ADE0-23F2245D4FDD}" dt="2022-10-17T04:33:49.411" v="5699"/>
        <pc:sldMkLst>
          <pc:docMk/>
          <pc:sldMk cId="752045798" sldId="1132"/>
        </pc:sldMkLst>
      </pc:sldChg>
      <pc:sldChg chg="add">
        <pc:chgData name="伊健 杜" userId="e69aded81da48593" providerId="LiveId" clId="{3AE26202-C888-41A3-ADE0-23F2245D4FDD}" dt="2022-10-17T04:33:49.411" v="5699"/>
        <pc:sldMkLst>
          <pc:docMk/>
          <pc:sldMk cId="1309910865" sldId="1133"/>
        </pc:sldMkLst>
      </pc:sldChg>
      <pc:sldChg chg="addSp add ord">
        <pc:chgData name="伊健 杜" userId="e69aded81da48593" providerId="LiveId" clId="{3AE26202-C888-41A3-ADE0-23F2245D4FDD}" dt="2022-10-17T07:12:02.512" v="7122"/>
        <pc:sldMkLst>
          <pc:docMk/>
          <pc:sldMk cId="3707629675" sldId="1134"/>
        </pc:sldMkLst>
        <pc:inkChg chg="add">
          <ac:chgData name="伊健 杜" userId="e69aded81da48593" providerId="LiveId" clId="{3AE26202-C888-41A3-ADE0-23F2245D4FDD}" dt="2022-10-17T07:12:02.512" v="7122"/>
          <ac:inkMkLst>
            <pc:docMk/>
            <pc:sldMk cId="3707629675" sldId="1134"/>
            <ac:inkMk id="3" creationId="{C4E431E4-4B16-2ED6-E5B1-5B54A60575EE}"/>
          </ac:inkMkLst>
        </pc:inkChg>
      </pc:sldChg>
      <pc:sldChg chg="addSp delSp modSp add mod ord">
        <pc:chgData name="伊健 杜" userId="e69aded81da48593" providerId="LiveId" clId="{3AE26202-C888-41A3-ADE0-23F2245D4FDD}" dt="2022-10-17T04:35:45.450" v="5715"/>
        <pc:sldMkLst>
          <pc:docMk/>
          <pc:sldMk cId="3302287553" sldId="1135"/>
        </pc:sldMkLst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2" creationId="{DE5BC055-6FB3-2DA5-36A3-92F711E060F3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3" creationId="{B70ED16F-48E8-F6C5-84CF-0DFF59D21DD0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4" creationId="{38C9D3DE-425B-4183-6C80-39598AC51E84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6" creationId="{100400AE-B6D1-3321-7F71-64852A039415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7" creationId="{9F98E9C3-C18D-A7EF-E964-C0BF002EE4FE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8" creationId="{15FEB888-3C35-CFAD-EB43-37EBAA03B5C2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9" creationId="{695F82CF-66D2-5809-96A9-E36A6CBFD5C2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10" creationId="{27695552-FDEB-42D4-08D1-B90158A7E19E}"/>
          </ac:spMkLst>
        </pc:spChg>
        <pc:spChg chg="add del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3AE26202-C888-41A3-ADE0-23F2245D4FDD}" dt="2022-10-17T04:35:38.785" v="5712" actId="21"/>
          <ac:spMkLst>
            <pc:docMk/>
            <pc:sldMk cId="3302287553" sldId="1135"/>
            <ac:spMk id="13" creationId="{8FF4DD8E-0C3B-6915-96E0-8D7784149B97}"/>
          </ac:spMkLst>
        </pc:spChg>
      </pc:sldChg>
      <pc:sldChg chg="addSp delSp modSp add del mod ord">
        <pc:chgData name="伊健 杜" userId="e69aded81da48593" providerId="LiveId" clId="{3AE26202-C888-41A3-ADE0-23F2245D4FDD}" dt="2022-10-17T04:34:52.761" v="5704" actId="47"/>
        <pc:sldMkLst>
          <pc:docMk/>
          <pc:sldMk cId="1209250107" sldId="1136"/>
        </pc:sldMkLst>
        <pc:spChg chg="mod">
          <ac:chgData name="伊健 杜" userId="e69aded81da48593" providerId="LiveId" clId="{3AE26202-C888-41A3-ADE0-23F2245D4FDD}" dt="2022-10-17T01:06:22.945" v="7" actId="20577"/>
          <ac:spMkLst>
            <pc:docMk/>
            <pc:sldMk cId="1209250107" sldId="1136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1:07:06.469" v="99"/>
          <ac:spMkLst>
            <pc:docMk/>
            <pc:sldMk cId="1209250107" sldId="1136"/>
            <ac:spMk id="8" creationId="{0B8B5D8F-F503-2BCC-2FEF-37CE1A2FF963}"/>
          </ac:spMkLst>
        </pc:spChg>
        <pc:picChg chg="add mod">
          <ac:chgData name="伊健 杜" userId="e69aded81da48593" providerId="LiveId" clId="{3AE26202-C888-41A3-ADE0-23F2245D4FDD}" dt="2022-10-17T01:07:53.880" v="104" actId="14100"/>
          <ac:picMkLst>
            <pc:docMk/>
            <pc:sldMk cId="1209250107" sldId="1136"/>
            <ac:picMk id="1026" creationId="{BB8E2E7C-0EDF-C4A4-ABEE-934DB9C26972}"/>
          </ac:picMkLst>
        </pc:picChg>
        <pc:picChg chg="add del">
          <ac:chgData name="伊健 杜" userId="e69aded81da48593" providerId="LiveId" clId="{3AE26202-C888-41A3-ADE0-23F2245D4FDD}" dt="2022-10-17T01:07:57.851" v="106"/>
          <ac:picMkLst>
            <pc:docMk/>
            <pc:sldMk cId="1209250107" sldId="1136"/>
            <ac:picMk id="1028" creationId="{0BD7241D-D105-C9B5-9398-CF424FEB2FFC}"/>
          </ac:picMkLst>
        </pc:picChg>
        <pc:picChg chg="del">
          <ac:chgData name="伊健 杜" userId="e69aded81da48593" providerId="LiveId" clId="{3AE26202-C888-41A3-ADE0-23F2245D4FDD}" dt="2022-10-17T01:07:08.266" v="100" actId="478"/>
          <ac:picMkLst>
            <pc:docMk/>
            <pc:sldMk cId="1209250107" sldId="1136"/>
            <ac:picMk id="23554" creationId="{5D9E33F3-92B4-27DB-78F5-DF049E444809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1427335227" sldId="1137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1427335227" sldId="1137"/>
            <ac:spMk id="8" creationId="{0B8B5D8F-F503-2BCC-2FEF-37CE1A2FF963}"/>
          </ac:spMkLst>
        </pc:spChg>
        <pc:picChg chg="del mod">
          <ac:chgData name="伊健 杜" userId="e69aded81da48593" providerId="LiveId" clId="{3AE26202-C888-41A3-ADE0-23F2245D4FDD}" dt="2022-10-17T05:00:05.863" v="6299" actId="478"/>
          <ac:picMkLst>
            <pc:docMk/>
            <pc:sldMk cId="1427335227" sldId="1137"/>
            <ac:picMk id="25602" creationId="{57983747-3C7A-52DE-A079-9E0F79CC9E8E}"/>
          </ac:picMkLst>
        </pc:picChg>
        <pc:picChg chg="add mod">
          <ac:chgData name="伊健 杜" userId="e69aded81da48593" providerId="LiveId" clId="{3AE26202-C888-41A3-ADE0-23F2245D4FDD}" dt="2022-10-17T05:01:58.872" v="6305" actId="1076"/>
          <ac:picMkLst>
            <pc:docMk/>
            <pc:sldMk cId="1427335227" sldId="1137"/>
            <ac:picMk id="32770" creationId="{E9713C0A-867D-7E31-C83C-F3AB44799F92}"/>
          </ac:picMkLst>
        </pc:picChg>
      </pc:sldChg>
      <pc:sldChg chg="addSp delSp modSp add mod ord modAnim">
        <pc:chgData name="伊健 杜" userId="e69aded81da48593" providerId="LiveId" clId="{3AE26202-C888-41A3-ADE0-23F2245D4FDD}" dt="2022-10-17T05:28:23.277" v="7121"/>
        <pc:sldMkLst>
          <pc:docMk/>
          <pc:sldMk cId="1459460198" sldId="1138"/>
        </pc:sldMkLst>
        <pc:spChg chg="add del mod">
          <ac:chgData name="伊健 杜" userId="e69aded81da48593" providerId="LiveId" clId="{3AE26202-C888-41A3-ADE0-23F2245D4FDD}" dt="2022-10-17T01:15:47.933" v="831" actId="478"/>
          <ac:spMkLst>
            <pc:docMk/>
            <pc:sldMk cId="1459460198" sldId="1138"/>
            <ac:spMk id="2" creationId="{B84FF1AE-D795-69B1-C946-19EABD35AFF2}"/>
          </ac:spMkLst>
        </pc:spChg>
        <pc:spChg chg="add del mod">
          <ac:chgData name="伊健 杜" userId="e69aded81da48593" providerId="LiveId" clId="{3AE26202-C888-41A3-ADE0-23F2245D4FDD}" dt="2022-10-17T01:15:47.933" v="831" actId="478"/>
          <ac:spMkLst>
            <pc:docMk/>
            <pc:sldMk cId="1459460198" sldId="1138"/>
            <ac:spMk id="3" creationId="{963A0898-5D53-6A0A-0B98-7A0474A80C85}"/>
          </ac:spMkLst>
        </pc:spChg>
        <pc:spChg chg="add del mod">
          <ac:chgData name="伊健 杜" userId="e69aded81da48593" providerId="LiveId" clId="{3AE26202-C888-41A3-ADE0-23F2245D4FDD}" dt="2022-10-17T01:15:47.933" v="831" actId="478"/>
          <ac:spMkLst>
            <pc:docMk/>
            <pc:sldMk cId="1459460198" sldId="1138"/>
            <ac:spMk id="4" creationId="{D7840FD4-481D-F37A-1853-822FD15CC70F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1459460198" sldId="1138"/>
            <ac:spMk id="5" creationId="{1AFBBDCD-9F31-D8C4-FC9C-41D8C1E8D9A8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1459460198" sldId="1138"/>
            <ac:spMk id="7" creationId="{83DB3BE9-A311-08AE-74B8-0FD63F0D5A20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459460198" sldId="1138"/>
            <ac:spMk id="8" creationId="{0B8B5D8F-F503-2BCC-2FEF-37CE1A2FF963}"/>
          </ac:spMkLst>
        </pc:spChg>
      </pc:sldChg>
      <pc:sldChg chg="addSp delSp modSp add mod ord delAnim">
        <pc:chgData name="伊健 杜" userId="e69aded81da48593" providerId="LiveId" clId="{3AE26202-C888-41A3-ADE0-23F2245D4FDD}" dt="2022-10-17T05:28:23.277" v="7121"/>
        <pc:sldMkLst>
          <pc:docMk/>
          <pc:sldMk cId="1678887381" sldId="1139"/>
        </pc:sldMkLst>
        <pc:spChg chg="del">
          <ac:chgData name="伊健 杜" userId="e69aded81da48593" providerId="LiveId" clId="{3AE26202-C888-41A3-ADE0-23F2245D4FDD}" dt="2022-10-17T01:08:00.394" v="108" actId="478"/>
          <ac:spMkLst>
            <pc:docMk/>
            <pc:sldMk cId="1678887381" sldId="1139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678887381" sldId="1139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08:00.941" v="109" actId="478"/>
          <ac:picMkLst>
            <pc:docMk/>
            <pc:sldMk cId="1678887381" sldId="1139"/>
            <ac:picMk id="1026" creationId="{BB8E2E7C-0EDF-C4A4-ABEE-934DB9C26972}"/>
          </ac:picMkLst>
        </pc:picChg>
        <pc:picChg chg="add mod">
          <ac:chgData name="伊健 杜" userId="e69aded81da48593" providerId="LiveId" clId="{3AE26202-C888-41A3-ADE0-23F2245D4FDD}" dt="2022-10-17T01:10:55.463" v="512" actId="14100"/>
          <ac:picMkLst>
            <pc:docMk/>
            <pc:sldMk cId="1678887381" sldId="1139"/>
            <ac:picMk id="2050" creationId="{7F1AB583-9DB5-400F-720B-525046A7898C}"/>
          </ac:picMkLst>
        </pc:picChg>
      </pc:sldChg>
      <pc:sldChg chg="addSp delSp modSp add mod ord">
        <pc:chgData name="伊健 杜" userId="e69aded81da48593" providerId="LiveId" clId="{3AE26202-C888-41A3-ADE0-23F2245D4FDD}" dt="2022-10-17T05:28:23.277" v="7121"/>
        <pc:sldMkLst>
          <pc:docMk/>
          <pc:sldMk cId="1751559090" sldId="1140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1751559090" sldId="1140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12:32.409" v="597" actId="478"/>
          <ac:picMkLst>
            <pc:docMk/>
            <pc:sldMk cId="1751559090" sldId="1140"/>
            <ac:picMk id="2050" creationId="{7F1AB583-9DB5-400F-720B-525046A7898C}"/>
          </ac:picMkLst>
        </pc:picChg>
        <pc:picChg chg="add mod">
          <ac:chgData name="伊健 杜" userId="e69aded81da48593" providerId="LiveId" clId="{3AE26202-C888-41A3-ADE0-23F2245D4FDD}" dt="2022-10-17T01:13:05.531" v="607" actId="1076"/>
          <ac:picMkLst>
            <pc:docMk/>
            <pc:sldMk cId="1751559090" sldId="1140"/>
            <ac:picMk id="3074" creationId="{40493827-AB31-FADB-A9E5-7BA5812A26A3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4151000722" sldId="1141"/>
        </pc:sldMkLst>
        <pc:spChg chg="mod">
          <ac:chgData name="伊健 杜" userId="e69aded81da48593" providerId="LiveId" clId="{3AE26202-C888-41A3-ADE0-23F2245D4FDD}" dt="2022-10-17T01:27:01.937" v="1497"/>
          <ac:spMkLst>
            <pc:docMk/>
            <pc:sldMk cId="4151000722" sldId="1141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1:21:44.318" v="1295"/>
          <ac:spMkLst>
            <pc:docMk/>
            <pc:sldMk cId="4151000722" sldId="1141"/>
            <ac:spMk id="3" creationId="{BAB82766-BDC2-26FC-C2D3-3468B609A4DA}"/>
          </ac:spMkLst>
        </pc:spChg>
        <pc:spChg chg="add mod">
          <ac:chgData name="伊健 杜" userId="e69aded81da48593" providerId="LiveId" clId="{3AE26202-C888-41A3-ADE0-23F2245D4FDD}" dt="2022-10-17T01:23:44.358" v="1420" actId="207"/>
          <ac:spMkLst>
            <pc:docMk/>
            <pc:sldMk cId="4151000722" sldId="1141"/>
            <ac:spMk id="4" creationId="{A733F49F-A3A3-2FF8-89E6-B2E62B004F53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4151000722" sldId="1141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22:24.294" v="1396" actId="478"/>
          <ac:picMkLst>
            <pc:docMk/>
            <pc:sldMk cId="4151000722" sldId="1141"/>
            <ac:picMk id="1026" creationId="{BB8E2E7C-0EDF-C4A4-ABEE-934DB9C26972}"/>
          </ac:picMkLst>
        </pc:picChg>
        <pc:picChg chg="add mod">
          <ac:chgData name="伊健 杜" userId="e69aded81da48593" providerId="LiveId" clId="{3AE26202-C888-41A3-ADE0-23F2245D4FDD}" dt="2022-10-17T01:23:23.903" v="1413" actId="1076"/>
          <ac:picMkLst>
            <pc:docMk/>
            <pc:sldMk cId="4151000722" sldId="1141"/>
            <ac:picMk id="4098" creationId="{6334D062-4528-CFDC-315E-32927F05A4E2}"/>
          </ac:picMkLst>
        </pc:picChg>
        <pc:picChg chg="add mod">
          <ac:chgData name="伊健 杜" userId="e69aded81da48593" providerId="LiveId" clId="{3AE26202-C888-41A3-ADE0-23F2245D4FDD}" dt="2022-10-17T01:23:35.889" v="1418" actId="1076"/>
          <ac:picMkLst>
            <pc:docMk/>
            <pc:sldMk cId="4151000722" sldId="1141"/>
            <ac:picMk id="4100" creationId="{071B3407-257C-0109-CF8F-28AE8C762F6A}"/>
          </ac:picMkLst>
        </pc:picChg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1203234288" sldId="1142"/>
        </pc:sldMkLst>
        <pc:spChg chg="mod">
          <ac:chgData name="伊健 杜" userId="e69aded81da48593" providerId="LiveId" clId="{3AE26202-C888-41A3-ADE0-23F2245D4FDD}" dt="2022-10-17T01:26:58.783" v="1495"/>
          <ac:spMkLst>
            <pc:docMk/>
            <pc:sldMk cId="1203234288" sldId="1142"/>
            <ac:spMk id="2" creationId="{10304424-DB4A-36E7-9E0D-D32A5DD0F26C}"/>
          </ac:spMkLst>
        </pc:spChg>
        <pc:spChg chg="del">
          <ac:chgData name="伊健 杜" userId="e69aded81da48593" providerId="LiveId" clId="{3AE26202-C888-41A3-ADE0-23F2245D4FDD}" dt="2022-10-17T01:23:52.005" v="1422" actId="478"/>
          <ac:spMkLst>
            <pc:docMk/>
            <pc:sldMk cId="1203234288" sldId="1142"/>
            <ac:spMk id="3" creationId="{BAB82766-BDC2-26FC-C2D3-3468B609A4DA}"/>
          </ac:spMkLst>
        </pc:spChg>
        <pc:spChg chg="del">
          <ac:chgData name="伊健 杜" userId="e69aded81da48593" providerId="LiveId" clId="{3AE26202-C888-41A3-ADE0-23F2245D4FDD}" dt="2022-10-17T01:24:52.622" v="1441" actId="478"/>
          <ac:spMkLst>
            <pc:docMk/>
            <pc:sldMk cId="1203234288" sldId="1142"/>
            <ac:spMk id="4" creationId="{A733F49F-A3A3-2FF8-89E6-B2E62B004F53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203234288" sldId="1142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24:51.219" v="1440" actId="478"/>
          <ac:picMkLst>
            <pc:docMk/>
            <pc:sldMk cId="1203234288" sldId="1142"/>
            <ac:picMk id="4098" creationId="{6334D062-4528-CFDC-315E-32927F05A4E2}"/>
          </ac:picMkLst>
        </pc:picChg>
        <pc:picChg chg="del">
          <ac:chgData name="伊健 杜" userId="e69aded81da48593" providerId="LiveId" clId="{3AE26202-C888-41A3-ADE0-23F2245D4FDD}" dt="2022-10-17T01:24:51.219" v="1440" actId="478"/>
          <ac:picMkLst>
            <pc:docMk/>
            <pc:sldMk cId="1203234288" sldId="1142"/>
            <ac:picMk id="4100" creationId="{071B3407-257C-0109-CF8F-28AE8C762F6A}"/>
          </ac:picMkLst>
        </pc:picChg>
        <pc:picChg chg="add mod">
          <ac:chgData name="伊健 杜" userId="e69aded81da48593" providerId="LiveId" clId="{3AE26202-C888-41A3-ADE0-23F2245D4FDD}" dt="2022-10-17T01:27:52.413" v="1541" actId="1076"/>
          <ac:picMkLst>
            <pc:docMk/>
            <pc:sldMk cId="1203234288" sldId="1142"/>
            <ac:picMk id="5122" creationId="{401A715F-1A8F-FC98-B38D-888E9F2F071B}"/>
          </ac:picMkLst>
        </pc:picChg>
      </pc:sldChg>
      <pc:sldChg chg="addSp delSp modSp add mod modAnim">
        <pc:chgData name="伊健 杜" userId="e69aded81da48593" providerId="LiveId" clId="{3AE26202-C888-41A3-ADE0-23F2245D4FDD}" dt="2022-10-17T05:28:23.277" v="7121"/>
        <pc:sldMkLst>
          <pc:docMk/>
          <pc:sldMk cId="1621472667" sldId="1143"/>
        </pc:sldMkLst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1621472667" sldId="1143"/>
            <ac:spMk id="2" creationId="{9107B5A8-45FA-FA87-A699-2E2E11C42382}"/>
          </ac:spMkLst>
        </pc:spChg>
        <pc:spChg chg="del">
          <ac:chgData name="伊健 杜" userId="e69aded81da48593" providerId="LiveId" clId="{3AE26202-C888-41A3-ADE0-23F2245D4FDD}" dt="2022-10-17T01:31:54.981" v="1649" actId="478"/>
          <ac:spMkLst>
            <pc:docMk/>
            <pc:sldMk cId="1621472667" sldId="1143"/>
            <ac:spMk id="5" creationId="{1AFBBDCD-9F31-D8C4-FC9C-41D8C1E8D9A8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621472667" sldId="1143"/>
            <ac:spMk id="7" creationId="{83DB3BE9-A311-08AE-74B8-0FD63F0D5A20}"/>
          </ac:spMkLst>
        </pc:spChg>
        <pc:spChg chg="del mod">
          <ac:chgData name="伊健 杜" userId="e69aded81da48593" providerId="LiveId" clId="{3AE26202-C888-41A3-ADE0-23F2245D4FDD}" dt="2022-10-17T01:32:34.391" v="1725" actId="478"/>
          <ac:spMkLst>
            <pc:docMk/>
            <pc:sldMk cId="1621472667" sldId="1143"/>
            <ac:spMk id="8" creationId="{0B8B5D8F-F503-2BCC-2FEF-37CE1A2FF963}"/>
          </ac:spMkLst>
        </pc:spChg>
      </pc:sldChg>
      <pc:sldChg chg="add del">
        <pc:chgData name="伊健 杜" userId="e69aded81da48593" providerId="LiveId" clId="{3AE26202-C888-41A3-ADE0-23F2245D4FDD}" dt="2022-10-17T01:26:56.631" v="1492"/>
        <pc:sldMkLst>
          <pc:docMk/>
          <pc:sldMk cId="2952871183" sldId="1143"/>
        </pc:sldMkLst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3310647217" sldId="1144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310647217" sldId="1144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29:38.042" v="1633" actId="478"/>
          <ac:picMkLst>
            <pc:docMk/>
            <pc:sldMk cId="3310647217" sldId="1144"/>
            <ac:picMk id="5122" creationId="{401A715F-1A8F-FC98-B38D-888E9F2F071B}"/>
          </ac:picMkLst>
        </pc:picChg>
        <pc:picChg chg="add mod">
          <ac:chgData name="伊健 杜" userId="e69aded81da48593" providerId="LiveId" clId="{3AE26202-C888-41A3-ADE0-23F2245D4FDD}" dt="2022-10-17T01:31:48.794" v="1648" actId="1076"/>
          <ac:picMkLst>
            <pc:docMk/>
            <pc:sldMk cId="3310647217" sldId="1144"/>
            <ac:picMk id="6146" creationId="{E35A5FCE-9856-EBD8-45F3-1AA67F0B804B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2007329513" sldId="1145"/>
        </pc:sldMkLst>
        <pc:spChg chg="add mod">
          <ac:chgData name="伊健 杜" userId="e69aded81da48593" providerId="LiveId" clId="{3AE26202-C888-41A3-ADE0-23F2245D4FDD}" dt="2022-10-17T01:33:49.849" v="1823" actId="1076"/>
          <ac:spMkLst>
            <pc:docMk/>
            <pc:sldMk cId="2007329513" sldId="1145"/>
            <ac:spMk id="3" creationId="{73F87761-4D55-D95A-54C3-95CC092FAC10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007329513" sldId="1145"/>
            <ac:spMk id="8" creationId="{0B8B5D8F-F503-2BCC-2FEF-37CE1A2FF963}"/>
          </ac:spMkLst>
        </pc:spChg>
        <pc:picChg chg="del mod">
          <ac:chgData name="伊健 杜" userId="e69aded81da48593" providerId="LiveId" clId="{3AE26202-C888-41A3-ADE0-23F2245D4FDD}" dt="2022-10-17T01:33:50.908" v="1825" actId="478"/>
          <ac:picMkLst>
            <pc:docMk/>
            <pc:sldMk cId="2007329513" sldId="1145"/>
            <ac:picMk id="6146" creationId="{E35A5FCE-9856-EBD8-45F3-1AA67F0B804B}"/>
          </ac:picMkLst>
        </pc:picChg>
        <pc:picChg chg="add mod">
          <ac:chgData name="伊健 杜" userId="e69aded81da48593" providerId="LiveId" clId="{3AE26202-C888-41A3-ADE0-23F2245D4FDD}" dt="2022-10-17T01:34:04.585" v="1830" actId="1076"/>
          <ac:picMkLst>
            <pc:docMk/>
            <pc:sldMk cId="2007329513" sldId="1145"/>
            <ac:picMk id="8194" creationId="{2508A653-C730-38A0-DFA5-D232C7B6F557}"/>
          </ac:picMkLst>
        </pc:picChg>
        <pc:picChg chg="add mod">
          <ac:chgData name="伊健 杜" userId="e69aded81da48593" providerId="LiveId" clId="{3AE26202-C888-41A3-ADE0-23F2245D4FDD}" dt="2022-10-17T01:34:08.191" v="1833" actId="1076"/>
          <ac:picMkLst>
            <pc:docMk/>
            <pc:sldMk cId="2007329513" sldId="1145"/>
            <ac:picMk id="8196" creationId="{5677CC98-BA58-33C2-DF96-205C899E0B1B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170268542" sldId="1146"/>
        </pc:sldMkLst>
        <pc:spChg chg="mod">
          <ac:chgData name="伊健 杜" userId="e69aded81da48593" providerId="LiveId" clId="{3AE26202-C888-41A3-ADE0-23F2245D4FDD}" dt="2022-10-17T01:35:22.705" v="1886" actId="20577"/>
          <ac:spMkLst>
            <pc:docMk/>
            <pc:sldMk cId="170268542" sldId="1146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1:35:52.774" v="1887"/>
          <ac:spMkLst>
            <pc:docMk/>
            <pc:sldMk cId="170268542" sldId="1146"/>
            <ac:spMk id="3" creationId="{BAB82766-BDC2-26FC-C2D3-3468B609A4DA}"/>
          </ac:spMkLst>
        </pc:spChg>
        <pc:spChg chg="del mod">
          <ac:chgData name="伊健 杜" userId="e69aded81da48593" providerId="LiveId" clId="{3AE26202-C888-41A3-ADE0-23F2245D4FDD}" dt="2022-10-17T01:42:03.043" v="1995" actId="478"/>
          <ac:spMkLst>
            <pc:docMk/>
            <pc:sldMk cId="170268542" sldId="1146"/>
            <ac:spMk id="4" creationId="{A733F49F-A3A3-2FF8-89E6-B2E62B004F53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70268542" sldId="1146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42:03.043" v="1995" actId="478"/>
          <ac:picMkLst>
            <pc:docMk/>
            <pc:sldMk cId="170268542" sldId="1146"/>
            <ac:picMk id="4098" creationId="{6334D062-4528-CFDC-315E-32927F05A4E2}"/>
          </ac:picMkLst>
        </pc:picChg>
        <pc:picChg chg="del mod">
          <ac:chgData name="伊健 杜" userId="e69aded81da48593" providerId="LiveId" clId="{3AE26202-C888-41A3-ADE0-23F2245D4FDD}" dt="2022-10-17T01:42:03.043" v="1995" actId="478"/>
          <ac:picMkLst>
            <pc:docMk/>
            <pc:sldMk cId="170268542" sldId="1146"/>
            <ac:picMk id="4100" creationId="{071B3407-257C-0109-CF8F-28AE8C762F6A}"/>
          </ac:picMkLst>
        </pc:picChg>
        <pc:picChg chg="add mod">
          <ac:chgData name="伊健 杜" userId="e69aded81da48593" providerId="LiveId" clId="{3AE26202-C888-41A3-ADE0-23F2245D4FDD}" dt="2022-10-17T01:42:41.277" v="2019" actId="1076"/>
          <ac:picMkLst>
            <pc:docMk/>
            <pc:sldMk cId="170268542" sldId="1146"/>
            <ac:picMk id="9218" creationId="{23E3D90D-6B50-D676-70D7-841271687104}"/>
          </ac:picMkLst>
        </pc:picChg>
      </pc:sldChg>
      <pc:sldChg chg="add del">
        <pc:chgData name="伊健 杜" userId="e69aded81da48593" providerId="LiveId" clId="{3AE26202-C888-41A3-ADE0-23F2245D4FDD}" dt="2022-10-17T01:33:28.951" v="1784" actId="47"/>
        <pc:sldMkLst>
          <pc:docMk/>
          <pc:sldMk cId="2815795469" sldId="1146"/>
        </pc:sldMkLst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3067208378" sldId="1147"/>
        </pc:sldMkLst>
        <pc:spChg chg="del">
          <ac:chgData name="伊健 杜" userId="e69aded81da48593" providerId="LiveId" clId="{3AE26202-C888-41A3-ADE0-23F2245D4FDD}" dt="2022-10-17T01:42:44.766" v="2021" actId="478"/>
          <ac:spMkLst>
            <pc:docMk/>
            <pc:sldMk cId="3067208378" sldId="1147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067208378" sldId="1147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43:16.483" v="2088" actId="478"/>
          <ac:picMkLst>
            <pc:docMk/>
            <pc:sldMk cId="3067208378" sldId="1147"/>
            <ac:picMk id="9218" creationId="{23E3D90D-6B50-D676-70D7-841271687104}"/>
          </ac:picMkLst>
        </pc:picChg>
        <pc:picChg chg="add mod">
          <ac:chgData name="伊健 杜" userId="e69aded81da48593" providerId="LiveId" clId="{3AE26202-C888-41A3-ADE0-23F2245D4FDD}" dt="2022-10-17T01:43:28.236" v="2091" actId="1076"/>
          <ac:picMkLst>
            <pc:docMk/>
            <pc:sldMk cId="3067208378" sldId="1147"/>
            <ac:picMk id="10242" creationId="{3DEC2301-6A95-AA46-867E-54F268E24992}"/>
          </ac:picMkLst>
        </pc:picChg>
      </pc:sldChg>
      <pc:sldChg chg="addSp delSp modSp new mod">
        <pc:chgData name="伊健 杜" userId="e69aded81da48593" providerId="LiveId" clId="{3AE26202-C888-41A3-ADE0-23F2245D4FDD}" dt="2022-10-17T05:28:23.277" v="7121"/>
        <pc:sldMkLst>
          <pc:docMk/>
          <pc:sldMk cId="3190925391" sldId="1148"/>
        </pc:sldMkLst>
        <pc:spChg chg="del">
          <ac:chgData name="伊健 杜" userId="e69aded81da48593" providerId="LiveId" clId="{3AE26202-C888-41A3-ADE0-23F2245D4FDD}" dt="2022-10-17T01:43:33.949" v="2093" actId="478"/>
          <ac:spMkLst>
            <pc:docMk/>
            <pc:sldMk cId="3190925391" sldId="1148"/>
            <ac:spMk id="2" creationId="{243480F0-8124-61A9-B1D7-CE380D60BC46}"/>
          </ac:spMkLst>
        </pc:spChg>
        <pc:spChg chg="del">
          <ac:chgData name="伊健 杜" userId="e69aded81da48593" providerId="LiveId" clId="{3AE26202-C888-41A3-ADE0-23F2245D4FDD}" dt="2022-10-17T01:43:33.949" v="2093" actId="478"/>
          <ac:spMkLst>
            <pc:docMk/>
            <pc:sldMk cId="3190925391" sldId="1148"/>
            <ac:spMk id="3" creationId="{D6D03623-FD87-285B-5DA5-D044BC7985D3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3190925391" sldId="1148"/>
            <ac:spMk id="10" creationId="{969E4822-7E96-4103-AD2B-94B185979A83}"/>
          </ac:spMkLst>
        </pc:spChg>
        <pc:picChg chg="add mod">
          <ac:chgData name="伊健 杜" userId="e69aded81da48593" providerId="LiveId" clId="{3AE26202-C888-41A3-ADE0-23F2245D4FDD}" dt="2022-10-17T01:46:57.807" v="2185" actId="14100"/>
          <ac:picMkLst>
            <pc:docMk/>
            <pc:sldMk cId="3190925391" sldId="1148"/>
            <ac:picMk id="5" creationId="{368B5769-84A1-F353-8A78-4AB36BAEA698}"/>
          </ac:picMkLst>
        </pc:picChg>
        <pc:picChg chg="add del mod">
          <ac:chgData name="伊健 杜" userId="e69aded81da48593" providerId="LiveId" clId="{3AE26202-C888-41A3-ADE0-23F2245D4FDD}" dt="2022-10-17T01:46:49.300" v="2178" actId="478"/>
          <ac:picMkLst>
            <pc:docMk/>
            <pc:sldMk cId="3190925391" sldId="1148"/>
            <ac:picMk id="7" creationId="{453B6C6E-10FE-61C3-D4D6-6CAEAA98D4FE}"/>
          </ac:picMkLst>
        </pc:picChg>
        <pc:picChg chg="add mod">
          <ac:chgData name="伊健 杜" userId="e69aded81da48593" providerId="LiveId" clId="{3AE26202-C888-41A3-ADE0-23F2245D4FDD}" dt="2022-10-17T01:46:53.637" v="2182" actId="1076"/>
          <ac:picMkLst>
            <pc:docMk/>
            <pc:sldMk cId="3190925391" sldId="1148"/>
            <ac:picMk id="9" creationId="{6225F356-56F9-4053-899B-D95D4D9187ED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580164554" sldId="1149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580164554" sldId="1149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1:44:22.410" v="2153" actId="478"/>
          <ac:picMkLst>
            <pc:docMk/>
            <pc:sldMk cId="580164554" sldId="1149"/>
            <ac:picMk id="10242" creationId="{3DEC2301-6A95-AA46-867E-54F268E24992}"/>
          </ac:picMkLst>
        </pc:picChg>
        <pc:picChg chg="add mod">
          <ac:chgData name="伊健 杜" userId="e69aded81da48593" providerId="LiveId" clId="{3AE26202-C888-41A3-ADE0-23F2245D4FDD}" dt="2022-10-17T01:44:39.126" v="2158" actId="1076"/>
          <ac:picMkLst>
            <pc:docMk/>
            <pc:sldMk cId="580164554" sldId="1149"/>
            <ac:picMk id="11266" creationId="{6547F187-B9DB-5844-4DDB-533919A669CC}"/>
          </ac:picMkLst>
        </pc:picChg>
        <pc:picChg chg="add mod">
          <ac:chgData name="伊健 杜" userId="e69aded81da48593" providerId="LiveId" clId="{3AE26202-C888-41A3-ADE0-23F2245D4FDD}" dt="2022-10-17T01:45:21.349" v="2164" actId="732"/>
          <ac:picMkLst>
            <pc:docMk/>
            <pc:sldMk cId="580164554" sldId="1149"/>
            <ac:picMk id="11268" creationId="{AB70DE47-84EA-A284-4121-EA5DE6C01392}"/>
          </ac:picMkLst>
        </pc:picChg>
      </pc:sldChg>
      <pc:sldChg chg="addSp delSp modSp new mod">
        <pc:chgData name="伊健 杜" userId="e69aded81da48593" providerId="LiveId" clId="{3AE26202-C888-41A3-ADE0-23F2245D4FDD}" dt="2022-10-17T01:50:31.788" v="2201" actId="1076"/>
        <pc:sldMkLst>
          <pc:docMk/>
          <pc:sldMk cId="548576054" sldId="1150"/>
        </pc:sldMkLst>
        <pc:spChg chg="del">
          <ac:chgData name="伊健 杜" userId="e69aded81da48593" providerId="LiveId" clId="{3AE26202-C888-41A3-ADE0-23F2245D4FDD}" dt="2022-10-17T01:47:05.165" v="2187" actId="478"/>
          <ac:spMkLst>
            <pc:docMk/>
            <pc:sldMk cId="548576054" sldId="1150"/>
            <ac:spMk id="2" creationId="{16E7AF50-4EFD-8385-73E1-EEE2699A5192}"/>
          </ac:spMkLst>
        </pc:spChg>
        <pc:spChg chg="del">
          <ac:chgData name="伊健 杜" userId="e69aded81da48593" providerId="LiveId" clId="{3AE26202-C888-41A3-ADE0-23F2245D4FDD}" dt="2022-10-17T01:47:05.165" v="2187" actId="478"/>
          <ac:spMkLst>
            <pc:docMk/>
            <pc:sldMk cId="548576054" sldId="1150"/>
            <ac:spMk id="3" creationId="{5D77D2E3-987D-999D-87D6-141529827B8B}"/>
          </ac:spMkLst>
        </pc:spChg>
        <pc:picChg chg="add mod">
          <ac:chgData name="伊健 杜" userId="e69aded81da48593" providerId="LiveId" clId="{3AE26202-C888-41A3-ADE0-23F2245D4FDD}" dt="2022-10-17T01:49:06.847" v="2196" actId="1076"/>
          <ac:picMkLst>
            <pc:docMk/>
            <pc:sldMk cId="548576054" sldId="1150"/>
            <ac:picMk id="12290" creationId="{827D89CB-7910-016E-3F9C-E0A394D443C1}"/>
          </ac:picMkLst>
        </pc:picChg>
        <pc:picChg chg="add mod">
          <ac:chgData name="伊健 杜" userId="e69aded81da48593" providerId="LiveId" clId="{3AE26202-C888-41A3-ADE0-23F2245D4FDD}" dt="2022-10-17T01:50:31.788" v="2201" actId="1076"/>
          <ac:picMkLst>
            <pc:docMk/>
            <pc:sldMk cId="548576054" sldId="1150"/>
            <ac:picMk id="12292" creationId="{455C9D76-52BF-CF5E-FF5F-ACED5A7992DE}"/>
          </ac:picMkLst>
        </pc:picChg>
      </pc:sldChg>
      <pc:sldChg chg="addSp delSp new mod">
        <pc:chgData name="伊健 杜" userId="e69aded81da48593" providerId="LiveId" clId="{3AE26202-C888-41A3-ADE0-23F2245D4FDD}" dt="2022-10-17T01:56:25.625" v="2244"/>
        <pc:sldMkLst>
          <pc:docMk/>
          <pc:sldMk cId="3894457135" sldId="1151"/>
        </pc:sldMkLst>
        <pc:spChg chg="del">
          <ac:chgData name="伊健 杜" userId="e69aded81da48593" providerId="LiveId" clId="{3AE26202-C888-41A3-ADE0-23F2245D4FDD}" dt="2022-10-17T01:51:08.364" v="2243" actId="478"/>
          <ac:spMkLst>
            <pc:docMk/>
            <pc:sldMk cId="3894457135" sldId="1151"/>
            <ac:spMk id="2" creationId="{8259E45D-106C-C113-80D2-2C9BA516056B}"/>
          </ac:spMkLst>
        </pc:spChg>
        <pc:spChg chg="del">
          <ac:chgData name="伊健 杜" userId="e69aded81da48593" providerId="LiveId" clId="{3AE26202-C888-41A3-ADE0-23F2245D4FDD}" dt="2022-10-17T01:51:08.364" v="2243" actId="478"/>
          <ac:spMkLst>
            <pc:docMk/>
            <pc:sldMk cId="3894457135" sldId="1151"/>
            <ac:spMk id="3" creationId="{54EB782D-7BF6-63DE-394D-E76CA77E5089}"/>
          </ac:spMkLst>
        </pc:spChg>
        <pc:picChg chg="add">
          <ac:chgData name="伊健 杜" userId="e69aded81da48593" providerId="LiveId" clId="{3AE26202-C888-41A3-ADE0-23F2245D4FDD}" dt="2022-10-17T01:56:25.625" v="2244"/>
          <ac:picMkLst>
            <pc:docMk/>
            <pc:sldMk cId="3894457135" sldId="1151"/>
            <ac:picMk id="13314" creationId="{EE663F5D-1824-66B2-0FCE-146C637E2DD9}"/>
          </ac:picMkLst>
        </pc:picChg>
      </pc:sldChg>
      <pc:sldChg chg="addSp delSp modSp new mod">
        <pc:chgData name="伊健 杜" userId="e69aded81da48593" providerId="LiveId" clId="{3AE26202-C888-41A3-ADE0-23F2245D4FDD}" dt="2022-10-17T01:59:31.105" v="2259" actId="1076"/>
        <pc:sldMkLst>
          <pc:docMk/>
          <pc:sldMk cId="2633636695" sldId="1152"/>
        </pc:sldMkLst>
        <pc:spChg chg="del">
          <ac:chgData name="伊健 杜" userId="e69aded81da48593" providerId="LiveId" clId="{3AE26202-C888-41A3-ADE0-23F2245D4FDD}" dt="2022-10-17T01:59:05.026" v="2247" actId="478"/>
          <ac:spMkLst>
            <pc:docMk/>
            <pc:sldMk cId="2633636695" sldId="1152"/>
            <ac:spMk id="2" creationId="{9BE54AE0-E5BB-0F87-F0C9-9740B50EAD34}"/>
          </ac:spMkLst>
        </pc:spChg>
        <pc:spChg chg="del">
          <ac:chgData name="伊健 杜" userId="e69aded81da48593" providerId="LiveId" clId="{3AE26202-C888-41A3-ADE0-23F2245D4FDD}" dt="2022-10-17T01:59:05.026" v="2247" actId="478"/>
          <ac:spMkLst>
            <pc:docMk/>
            <pc:sldMk cId="2633636695" sldId="1152"/>
            <ac:spMk id="3" creationId="{54E53036-2626-EBFC-4992-D4E30BF81D8A}"/>
          </ac:spMkLst>
        </pc:spChg>
        <pc:picChg chg="add mod">
          <ac:chgData name="伊健 杜" userId="e69aded81da48593" providerId="LiveId" clId="{3AE26202-C888-41A3-ADE0-23F2245D4FDD}" dt="2022-10-17T01:59:27.707" v="2257" actId="1076"/>
          <ac:picMkLst>
            <pc:docMk/>
            <pc:sldMk cId="2633636695" sldId="1152"/>
            <ac:picMk id="15362" creationId="{75F8B5C8-2C45-467C-72D8-CFA9ABF1C486}"/>
          </ac:picMkLst>
        </pc:picChg>
        <pc:picChg chg="add mod">
          <ac:chgData name="伊健 杜" userId="e69aded81da48593" providerId="LiveId" clId="{3AE26202-C888-41A3-ADE0-23F2245D4FDD}" dt="2022-10-17T01:59:31.105" v="2259" actId="1076"/>
          <ac:picMkLst>
            <pc:docMk/>
            <pc:sldMk cId="2633636695" sldId="1152"/>
            <ac:picMk id="15364" creationId="{B1C3B745-5EC4-1E01-F856-7E0E42DD0453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958739026" sldId="1153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958739026" sldId="1153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2:10:27.729" v="2275"/>
          <ac:spMkLst>
            <pc:docMk/>
            <pc:sldMk cId="958739026" sldId="1153"/>
            <ac:spMk id="3" creationId="{BAB82766-BDC2-26FC-C2D3-3468B609A4DA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958739026" sldId="1153"/>
            <ac:spMk id="4" creationId="{4C491A75-0258-1EA7-3872-96FA045D663D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958739026" sldId="1153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2:11:23.475" v="2461" actId="478"/>
          <ac:picMkLst>
            <pc:docMk/>
            <pc:sldMk cId="958739026" sldId="1153"/>
            <ac:picMk id="9218" creationId="{23E3D90D-6B50-D676-70D7-841271687104}"/>
          </ac:picMkLst>
        </pc:picChg>
        <pc:picChg chg="add mod">
          <ac:chgData name="伊健 杜" userId="e69aded81da48593" providerId="LiveId" clId="{3AE26202-C888-41A3-ADE0-23F2245D4FDD}" dt="2022-10-17T02:12:14.765" v="2643" actId="1076"/>
          <ac:picMkLst>
            <pc:docMk/>
            <pc:sldMk cId="958739026" sldId="1153"/>
            <ac:picMk id="16386" creationId="{581B1F5B-F487-DA7E-D327-9229EF932936}"/>
          </ac:picMkLst>
        </pc:picChg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2506565986" sldId="1154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506565986" sldId="1154"/>
            <ac:spMk id="2" creationId="{10304424-DB4A-36E7-9E0D-D32A5DD0F26C}"/>
          </ac:spMkLst>
        </pc:spChg>
        <pc:spChg chg="del mod">
          <ac:chgData name="伊健 杜" userId="e69aded81da48593" providerId="LiveId" clId="{3AE26202-C888-41A3-ADE0-23F2245D4FDD}" dt="2022-10-17T02:13:54.618" v="2731" actId="478"/>
          <ac:spMkLst>
            <pc:docMk/>
            <pc:sldMk cId="2506565986" sldId="1154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506565986" sldId="1154"/>
            <ac:spMk id="4" creationId="{4C491A75-0258-1EA7-3872-96FA045D663D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2506565986" sldId="1154"/>
            <ac:spMk id="5" creationId="{19C6393F-E3E8-3774-8BC0-14207AABF8EF}"/>
          </ac:spMkLst>
        </pc:spChg>
        <pc:spChg chg="add del mod">
          <ac:chgData name="伊健 杜" userId="e69aded81da48593" providerId="LiveId" clId="{3AE26202-C888-41A3-ADE0-23F2245D4FDD}" dt="2022-10-17T02:15:10.423" v="2800" actId="478"/>
          <ac:spMkLst>
            <pc:docMk/>
            <pc:sldMk cId="2506565986" sldId="1154"/>
            <ac:spMk id="6" creationId="{BB3AB580-0DF0-2ED2-37C8-FA9CDCC5E6E3}"/>
          </ac:spMkLst>
        </pc:spChg>
        <pc:spChg chg="del mod">
          <ac:chgData name="伊健 杜" userId="e69aded81da48593" providerId="LiveId" clId="{3AE26202-C888-41A3-ADE0-23F2245D4FDD}" dt="2022-10-17T02:14:05.438" v="2737" actId="478"/>
          <ac:spMkLst>
            <pc:docMk/>
            <pc:sldMk cId="2506565986" sldId="1154"/>
            <ac:spMk id="8" creationId="{0B8B5D8F-F503-2BCC-2FEF-37CE1A2FF963}"/>
          </ac:spMkLst>
        </pc:spChg>
        <pc:picChg chg="del mod">
          <ac:chgData name="伊健 杜" userId="e69aded81da48593" providerId="LiveId" clId="{3AE26202-C888-41A3-ADE0-23F2245D4FDD}" dt="2022-10-17T02:15:24.300" v="2838" actId="478"/>
          <ac:picMkLst>
            <pc:docMk/>
            <pc:sldMk cId="2506565986" sldId="1154"/>
            <ac:picMk id="16386" creationId="{581B1F5B-F487-DA7E-D327-9229EF932936}"/>
          </ac:picMkLst>
        </pc:picChg>
        <pc:picChg chg="add mod">
          <ac:chgData name="伊健 杜" userId="e69aded81da48593" providerId="LiveId" clId="{3AE26202-C888-41A3-ADE0-23F2245D4FDD}" dt="2022-10-17T02:16:08.570" v="2868" actId="196"/>
          <ac:picMkLst>
            <pc:docMk/>
            <pc:sldMk cId="2506565986" sldId="1154"/>
            <ac:picMk id="17410" creationId="{015E120B-F19C-68F2-BAE3-389A113A77F2}"/>
          </ac:picMkLst>
        </pc:picChg>
        <pc:picChg chg="add mod">
          <ac:chgData name="伊健 杜" userId="e69aded81da48593" providerId="LiveId" clId="{3AE26202-C888-41A3-ADE0-23F2245D4FDD}" dt="2022-10-17T02:17:28.197" v="2910" actId="1076"/>
          <ac:picMkLst>
            <pc:docMk/>
            <pc:sldMk cId="2506565986" sldId="1154"/>
            <ac:picMk id="17412" creationId="{698FB861-FA95-8408-ED79-B6E4D62E779C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398864365" sldId="1155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98864365" sldId="1155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2:19:16.407" v="2945" actId="20577"/>
          <ac:spMkLst>
            <pc:docMk/>
            <pc:sldMk cId="398864365" sldId="1155"/>
            <ac:spMk id="3" creationId="{BAB82766-BDC2-26FC-C2D3-3468B609A4DA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398864365" sldId="1155"/>
            <ac:spMk id="4" creationId="{31C54457-A652-33B2-24D8-5DECBD68E2B4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98864365" sldId="1155"/>
            <ac:spMk id="8" creationId="{0B8B5D8F-F503-2BCC-2FEF-37CE1A2FF963}"/>
          </ac:spMkLst>
        </pc:spChg>
        <pc:picChg chg="add mod">
          <ac:chgData name="伊健 杜" userId="e69aded81da48593" providerId="LiveId" clId="{3AE26202-C888-41A3-ADE0-23F2245D4FDD}" dt="2022-10-17T02:21:35.780" v="3103" actId="1076"/>
          <ac:picMkLst>
            <pc:docMk/>
            <pc:sldMk cId="398864365" sldId="1155"/>
            <ac:picMk id="5" creationId="{A1DFFD6C-741C-4CB3-2FF3-DBC0C952CC4B}"/>
          </ac:picMkLst>
        </pc:picChg>
        <pc:picChg chg="add del mod">
          <ac:chgData name="伊健 杜" userId="e69aded81da48593" providerId="LiveId" clId="{3AE26202-C888-41A3-ADE0-23F2245D4FDD}" dt="2022-10-17T02:23:29.186" v="3136" actId="478"/>
          <ac:picMkLst>
            <pc:docMk/>
            <pc:sldMk cId="398864365" sldId="1155"/>
            <ac:picMk id="6" creationId="{C4284304-D4FC-EF01-90CC-3B1426866424}"/>
          </ac:picMkLst>
        </pc:picChg>
        <pc:picChg chg="del">
          <ac:chgData name="伊健 杜" userId="e69aded81da48593" providerId="LiveId" clId="{3AE26202-C888-41A3-ADE0-23F2245D4FDD}" dt="2022-10-17T02:20:24.552" v="3005" actId="478"/>
          <ac:picMkLst>
            <pc:docMk/>
            <pc:sldMk cId="398864365" sldId="1155"/>
            <ac:picMk id="9218" creationId="{23E3D90D-6B50-D676-70D7-841271687104}"/>
          </ac:picMkLst>
        </pc:picChg>
      </pc:sldChg>
      <pc:sldChg chg="delSp modSp new mod">
        <pc:chgData name="伊健 杜" userId="e69aded81da48593" providerId="LiveId" clId="{3AE26202-C888-41A3-ADE0-23F2245D4FDD}" dt="2022-10-17T05:28:23.277" v="7121"/>
        <pc:sldMkLst>
          <pc:docMk/>
          <pc:sldMk cId="3995557562" sldId="1156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995557562" sldId="1156"/>
            <ac:spMk id="2" creationId="{7A6602AA-1584-2AB4-DCB1-E0B03398B359}"/>
          </ac:spMkLst>
        </pc:spChg>
        <pc:spChg chg="del">
          <ac:chgData name="伊健 杜" userId="e69aded81da48593" providerId="LiveId" clId="{3AE26202-C888-41A3-ADE0-23F2245D4FDD}" dt="2022-10-17T02:28:18.281" v="3463" actId="478"/>
          <ac:spMkLst>
            <pc:docMk/>
            <pc:sldMk cId="3995557562" sldId="1156"/>
            <ac:spMk id="3" creationId="{3A7A50C2-6E6C-868C-5045-B3AB8FCA3C6C}"/>
          </ac:spMkLst>
        </pc:spChg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2634858915" sldId="1157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634858915" sldId="1157"/>
            <ac:spMk id="2" creationId="{10304424-DB4A-36E7-9E0D-D32A5DD0F26C}"/>
          </ac:spMkLst>
        </pc:spChg>
        <pc:spChg chg="del">
          <ac:chgData name="伊健 杜" userId="e69aded81da48593" providerId="LiveId" clId="{3AE26202-C888-41A3-ADE0-23F2245D4FDD}" dt="2022-10-17T02:23:38.185" v="3138" actId="478"/>
          <ac:spMkLst>
            <pc:docMk/>
            <pc:sldMk cId="2634858915" sldId="1157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634858915" sldId="1157"/>
            <ac:spMk id="4" creationId="{31C54457-A652-33B2-24D8-5DECBD68E2B4}"/>
          </ac:spMkLst>
        </pc:spChg>
        <pc:spChg chg="del">
          <ac:chgData name="伊健 杜" userId="e69aded81da48593" providerId="LiveId" clId="{3AE26202-C888-41A3-ADE0-23F2245D4FDD}" dt="2022-10-17T02:25:45.173" v="3374" actId="478"/>
          <ac:spMkLst>
            <pc:docMk/>
            <pc:sldMk cId="2634858915" sldId="1157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2:25:45.173" v="3374" actId="478"/>
          <ac:picMkLst>
            <pc:docMk/>
            <pc:sldMk cId="2634858915" sldId="1157"/>
            <ac:picMk id="5" creationId="{A1DFFD6C-741C-4CB3-2FF3-DBC0C952CC4B}"/>
          </ac:picMkLst>
        </pc:picChg>
        <pc:picChg chg="add mod">
          <ac:chgData name="伊健 杜" userId="e69aded81da48593" providerId="LiveId" clId="{3AE26202-C888-41A3-ADE0-23F2245D4FDD}" dt="2022-10-17T02:26:49.951" v="3384" actId="1076"/>
          <ac:picMkLst>
            <pc:docMk/>
            <pc:sldMk cId="2634858915" sldId="1157"/>
            <ac:picMk id="18434" creationId="{0E5C35DB-61B3-EB12-7DCF-EE2B23BF5F6C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1546865065" sldId="1158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1546865065" sldId="1158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546865065" sldId="1158"/>
            <ac:spMk id="4" creationId="{31C54457-A652-33B2-24D8-5DECBD68E2B4}"/>
          </ac:spMkLst>
        </pc:spChg>
        <pc:picChg chg="del mod">
          <ac:chgData name="伊健 杜" userId="e69aded81da48593" providerId="LiveId" clId="{3AE26202-C888-41A3-ADE0-23F2245D4FDD}" dt="2022-10-17T02:27:55.418" v="3455" actId="478"/>
          <ac:picMkLst>
            <pc:docMk/>
            <pc:sldMk cId="1546865065" sldId="1158"/>
            <ac:picMk id="18434" creationId="{0E5C35DB-61B3-EB12-7DCF-EE2B23BF5F6C}"/>
          </ac:picMkLst>
        </pc:picChg>
        <pc:picChg chg="add del mod">
          <ac:chgData name="伊健 杜" userId="e69aded81da48593" providerId="LiveId" clId="{3AE26202-C888-41A3-ADE0-23F2245D4FDD}" dt="2022-10-17T02:28:11.717" v="3458" actId="478"/>
          <ac:picMkLst>
            <pc:docMk/>
            <pc:sldMk cId="1546865065" sldId="1158"/>
            <ac:picMk id="20482" creationId="{5074EF8C-A069-691B-6297-BB7169BC4A61}"/>
          </ac:picMkLst>
        </pc:picChg>
        <pc:picChg chg="add mod">
          <ac:chgData name="伊健 杜" userId="e69aded81da48593" providerId="LiveId" clId="{3AE26202-C888-41A3-ADE0-23F2245D4FDD}" dt="2022-10-17T02:28:15.265" v="3462" actId="1076"/>
          <ac:picMkLst>
            <pc:docMk/>
            <pc:sldMk cId="1546865065" sldId="1158"/>
            <ac:picMk id="20484" creationId="{D20852B6-BB8B-9994-A1FE-3E7ABD5EFBA0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993268252" sldId="1159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993268252" sldId="1159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2:30:08.608" v="3576"/>
          <ac:spMkLst>
            <pc:docMk/>
            <pc:sldMk cId="993268252" sldId="1159"/>
            <ac:spMk id="3" creationId="{BAB82766-BDC2-26FC-C2D3-3468B609A4DA}"/>
          </ac:spMkLst>
        </pc:spChg>
        <pc:spChg chg="add del mod">
          <ac:chgData name="伊健 杜" userId="e69aded81da48593" providerId="LiveId" clId="{3AE26202-C888-41A3-ADE0-23F2245D4FDD}" dt="2022-10-17T05:28:23.277" v="7121"/>
          <ac:spMkLst>
            <pc:docMk/>
            <pc:sldMk cId="993268252" sldId="1159"/>
            <ac:spMk id="4" creationId="{31C54457-A652-33B2-24D8-5DECBD68E2B4}"/>
          </ac:spMkLst>
        </pc:spChg>
        <pc:spChg chg="add mod">
          <ac:chgData name="伊健 杜" userId="e69aded81da48593" providerId="LiveId" clId="{3AE26202-C888-41A3-ADE0-23F2245D4FDD}" dt="2022-10-17T02:34:07.683" v="3689" actId="1076"/>
          <ac:spMkLst>
            <pc:docMk/>
            <pc:sldMk cId="993268252" sldId="1159"/>
            <ac:spMk id="6" creationId="{645D7E8D-300F-C96C-2528-96B50FDD1738}"/>
          </ac:spMkLst>
        </pc:spChg>
        <pc:spChg chg="add mod">
          <ac:chgData name="伊健 杜" userId="e69aded81da48593" providerId="LiveId" clId="{3AE26202-C888-41A3-ADE0-23F2245D4FDD}" dt="2022-10-17T02:33:22.991" v="3675" actId="1076"/>
          <ac:spMkLst>
            <pc:docMk/>
            <pc:sldMk cId="993268252" sldId="1159"/>
            <ac:spMk id="7" creationId="{24B1A102-13A6-4D73-CC30-7FE0DF7E9686}"/>
          </ac:spMkLst>
        </pc:spChg>
        <pc:spChg chg="del">
          <ac:chgData name="伊健 杜" userId="e69aded81da48593" providerId="LiveId" clId="{3AE26202-C888-41A3-ADE0-23F2245D4FDD}" dt="2022-10-17T02:30:15.574" v="3577" actId="478"/>
          <ac:spMkLst>
            <pc:docMk/>
            <pc:sldMk cId="993268252" sldId="1159"/>
            <ac:spMk id="8" creationId="{0B8B5D8F-F503-2BCC-2FEF-37CE1A2FF963}"/>
          </ac:spMkLst>
        </pc:spChg>
        <pc:spChg chg="add mod">
          <ac:chgData name="伊健 杜" userId="e69aded81da48593" providerId="LiveId" clId="{3AE26202-C888-41A3-ADE0-23F2245D4FDD}" dt="2022-10-17T02:33:28.975" v="3678" actId="1076"/>
          <ac:spMkLst>
            <pc:docMk/>
            <pc:sldMk cId="993268252" sldId="1159"/>
            <ac:spMk id="9" creationId="{7B405A65-560E-4C45-CDFC-26ADF957A41E}"/>
          </ac:spMkLst>
        </pc:spChg>
        <pc:spChg chg="add mod">
          <ac:chgData name="伊健 杜" userId="e69aded81da48593" providerId="LiveId" clId="{3AE26202-C888-41A3-ADE0-23F2245D4FDD}" dt="2022-10-17T02:33:51.973" v="3684" actId="1076"/>
          <ac:spMkLst>
            <pc:docMk/>
            <pc:sldMk cId="993268252" sldId="1159"/>
            <ac:spMk id="10" creationId="{11F496ED-779F-9CC8-09F1-17CE4E90E749}"/>
          </ac:spMkLst>
        </pc:spChg>
        <pc:spChg chg="add mod">
          <ac:chgData name="伊健 杜" userId="e69aded81da48593" providerId="LiveId" clId="{3AE26202-C888-41A3-ADE0-23F2245D4FDD}" dt="2022-10-17T02:34:13.035" v="3692" actId="1076"/>
          <ac:spMkLst>
            <pc:docMk/>
            <pc:sldMk cId="993268252" sldId="1159"/>
            <ac:spMk id="11" creationId="{12E53FDA-9BCC-0E78-0D3F-91F4AB4BD687}"/>
          </ac:spMkLst>
        </pc:spChg>
        <pc:picChg chg="del">
          <ac:chgData name="伊健 杜" userId="e69aded81da48593" providerId="LiveId" clId="{3AE26202-C888-41A3-ADE0-23F2245D4FDD}" dt="2022-10-17T02:30:15.574" v="3577" actId="478"/>
          <ac:picMkLst>
            <pc:docMk/>
            <pc:sldMk cId="993268252" sldId="1159"/>
            <ac:picMk id="5" creationId="{A1DFFD6C-741C-4CB3-2FF3-DBC0C952CC4B}"/>
          </ac:picMkLst>
        </pc:picChg>
        <pc:picChg chg="add mod">
          <ac:chgData name="伊健 杜" userId="e69aded81da48593" providerId="LiveId" clId="{3AE26202-C888-41A3-ADE0-23F2245D4FDD}" dt="2022-10-17T02:31:43.747" v="3647" actId="1076"/>
          <ac:picMkLst>
            <pc:docMk/>
            <pc:sldMk cId="993268252" sldId="1159"/>
            <ac:picMk id="21506" creationId="{16946D28-CD9E-27E0-D43D-21DCBE557627}"/>
          </ac:picMkLst>
        </pc:picChg>
        <pc:picChg chg="add mod">
          <ac:chgData name="伊健 杜" userId="e69aded81da48593" providerId="LiveId" clId="{3AE26202-C888-41A3-ADE0-23F2245D4FDD}" dt="2022-10-17T02:32:58.159" v="3659" actId="1076"/>
          <ac:picMkLst>
            <pc:docMk/>
            <pc:sldMk cId="993268252" sldId="1159"/>
            <ac:picMk id="21508" creationId="{0D481AC1-207C-336F-3510-24FB6EFA8A46}"/>
          </ac:picMkLst>
        </pc:picChg>
        <pc:picChg chg="add mod">
          <ac:chgData name="伊健 杜" userId="e69aded81da48593" providerId="LiveId" clId="{3AE26202-C888-41A3-ADE0-23F2245D4FDD}" dt="2022-10-17T02:33:24.881" v="3676" actId="1076"/>
          <ac:picMkLst>
            <pc:docMk/>
            <pc:sldMk cId="993268252" sldId="1159"/>
            <ac:picMk id="21510" creationId="{F14317CA-EAAA-104F-7822-89E66C28EA96}"/>
          </ac:picMkLst>
        </pc:picChg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2509427992" sldId="1160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509427992" sldId="1160"/>
            <ac:spMk id="2" creationId="{10304424-DB4A-36E7-9E0D-D32A5DD0F26C}"/>
          </ac:spMkLst>
        </pc:spChg>
        <pc:spChg chg="del">
          <ac:chgData name="伊健 杜" userId="e69aded81da48593" providerId="LiveId" clId="{3AE26202-C888-41A3-ADE0-23F2245D4FDD}" dt="2022-10-17T02:34:25.851" v="3695" actId="478"/>
          <ac:spMkLst>
            <pc:docMk/>
            <pc:sldMk cId="2509427992" sldId="1160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509427992" sldId="1160"/>
            <ac:spMk id="4" creationId="{31C54457-A652-33B2-24D8-5DECBD68E2B4}"/>
          </ac:spMkLst>
        </pc:spChg>
        <pc:spChg chg="del mod">
          <ac:chgData name="伊健 杜" userId="e69aded81da48593" providerId="LiveId" clId="{3AE26202-C888-41A3-ADE0-23F2245D4FDD}" dt="2022-10-17T02:34:29.910" v="3699" actId="478"/>
          <ac:spMkLst>
            <pc:docMk/>
            <pc:sldMk cId="2509427992" sldId="1160"/>
            <ac:spMk id="6" creationId="{645D7E8D-300F-C96C-2528-96B50FDD1738}"/>
          </ac:spMkLst>
        </pc:spChg>
        <pc:spChg chg="del mod">
          <ac:chgData name="伊健 杜" userId="e69aded81da48593" providerId="LiveId" clId="{3AE26202-C888-41A3-ADE0-23F2245D4FDD}" dt="2022-10-17T02:34:36.509" v="3703" actId="478"/>
          <ac:spMkLst>
            <pc:docMk/>
            <pc:sldMk cId="2509427992" sldId="1160"/>
            <ac:spMk id="7" creationId="{24B1A102-13A6-4D73-CC30-7FE0DF7E9686}"/>
          </ac:spMkLst>
        </pc:spChg>
        <pc:spChg chg="del">
          <ac:chgData name="伊健 杜" userId="e69aded81da48593" providerId="LiveId" clId="{3AE26202-C888-41A3-ADE0-23F2245D4FDD}" dt="2022-10-17T02:34:36.509" v="3703" actId="478"/>
          <ac:spMkLst>
            <pc:docMk/>
            <pc:sldMk cId="2509427992" sldId="1160"/>
            <ac:spMk id="9" creationId="{7B405A65-560E-4C45-CDFC-26ADF957A41E}"/>
          </ac:spMkLst>
        </pc:spChg>
        <pc:spChg chg="del mod">
          <ac:chgData name="伊健 杜" userId="e69aded81da48593" providerId="LiveId" clId="{3AE26202-C888-41A3-ADE0-23F2245D4FDD}" dt="2022-10-17T02:34:36.509" v="3703" actId="478"/>
          <ac:spMkLst>
            <pc:docMk/>
            <pc:sldMk cId="2509427992" sldId="1160"/>
            <ac:spMk id="10" creationId="{11F496ED-779F-9CC8-09F1-17CE4E90E749}"/>
          </ac:spMkLst>
        </pc:spChg>
        <pc:spChg chg="del">
          <ac:chgData name="伊健 杜" userId="e69aded81da48593" providerId="LiveId" clId="{3AE26202-C888-41A3-ADE0-23F2245D4FDD}" dt="2022-10-17T02:34:31.572" v="3700" actId="478"/>
          <ac:spMkLst>
            <pc:docMk/>
            <pc:sldMk cId="2509427992" sldId="1160"/>
            <ac:spMk id="11" creationId="{12E53FDA-9BCC-0E78-0D3F-91F4AB4BD687}"/>
          </ac:spMkLst>
        </pc:spChg>
        <pc:picChg chg="del">
          <ac:chgData name="伊健 杜" userId="e69aded81da48593" providerId="LiveId" clId="{3AE26202-C888-41A3-ADE0-23F2245D4FDD}" dt="2022-10-17T02:35:36.254" v="3825" actId="478"/>
          <ac:picMkLst>
            <pc:docMk/>
            <pc:sldMk cId="2509427992" sldId="1160"/>
            <ac:picMk id="21506" creationId="{16946D28-CD9E-27E0-D43D-21DCBE557627}"/>
          </ac:picMkLst>
        </pc:picChg>
        <pc:picChg chg="del">
          <ac:chgData name="伊健 杜" userId="e69aded81da48593" providerId="LiveId" clId="{3AE26202-C888-41A3-ADE0-23F2245D4FDD}" dt="2022-10-17T02:34:32.304" v="3701" actId="478"/>
          <ac:picMkLst>
            <pc:docMk/>
            <pc:sldMk cId="2509427992" sldId="1160"/>
            <ac:picMk id="21508" creationId="{0D481AC1-207C-336F-3510-24FB6EFA8A46}"/>
          </ac:picMkLst>
        </pc:picChg>
        <pc:picChg chg="del">
          <ac:chgData name="伊健 杜" userId="e69aded81da48593" providerId="LiveId" clId="{3AE26202-C888-41A3-ADE0-23F2245D4FDD}" dt="2022-10-17T02:34:28.073" v="3697" actId="478"/>
          <ac:picMkLst>
            <pc:docMk/>
            <pc:sldMk cId="2509427992" sldId="1160"/>
            <ac:picMk id="21510" creationId="{F14317CA-EAAA-104F-7822-89E66C28EA96}"/>
          </ac:picMkLst>
        </pc:picChg>
        <pc:picChg chg="add mod">
          <ac:chgData name="伊健 杜" userId="e69aded81da48593" providerId="LiveId" clId="{3AE26202-C888-41A3-ADE0-23F2245D4FDD}" dt="2022-10-17T02:35:45.686" v="3830" actId="1076"/>
          <ac:picMkLst>
            <pc:docMk/>
            <pc:sldMk cId="2509427992" sldId="1160"/>
            <ac:picMk id="22530" creationId="{36D25313-D82D-7B1E-8B84-755C97965DD4}"/>
          </ac:picMkLst>
        </pc:picChg>
      </pc:sldChg>
      <pc:sldChg chg="delSp modSp new mod">
        <pc:chgData name="伊健 杜" userId="e69aded81da48593" providerId="LiveId" clId="{3AE26202-C888-41A3-ADE0-23F2245D4FDD}" dt="2022-10-17T05:28:23.277" v="7121"/>
        <pc:sldMkLst>
          <pc:docMk/>
          <pc:sldMk cId="2987288418" sldId="1161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987288418" sldId="1161"/>
            <ac:spMk id="2" creationId="{4865DEAE-8CE3-76E6-7469-B1FACA5DB929}"/>
          </ac:spMkLst>
        </pc:spChg>
        <pc:spChg chg="del">
          <ac:chgData name="伊健 杜" userId="e69aded81da48593" providerId="LiveId" clId="{3AE26202-C888-41A3-ADE0-23F2245D4FDD}" dt="2022-10-17T02:36:03.282" v="3850" actId="478"/>
          <ac:spMkLst>
            <pc:docMk/>
            <pc:sldMk cId="2987288418" sldId="1161"/>
            <ac:spMk id="3" creationId="{01B68F3D-1396-9706-6D4F-EA823EABA866}"/>
          </ac:spMkLst>
        </pc:sp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3055535611" sldId="1162"/>
        </pc:sldMkLst>
        <pc:spChg chg="mod">
          <ac:chgData name="伊健 杜" userId="e69aded81da48593" providerId="LiveId" clId="{3AE26202-C888-41A3-ADE0-23F2245D4FDD}" dt="2022-10-17T02:38:08.044" v="3996"/>
          <ac:spMkLst>
            <pc:docMk/>
            <pc:sldMk cId="3055535611" sldId="1162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2:39:38.019" v="4000" actId="20577"/>
          <ac:spMkLst>
            <pc:docMk/>
            <pc:sldMk cId="3055535611" sldId="1162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055535611" sldId="1162"/>
            <ac:spMk id="4" creationId="{31C54457-A652-33B2-24D8-5DECBD68E2B4}"/>
          </ac:spMkLst>
        </pc:spChg>
        <pc:spChg chg="add del">
          <ac:chgData name="伊健 杜" userId="e69aded81da48593" providerId="LiveId" clId="{3AE26202-C888-41A3-ADE0-23F2245D4FDD}" dt="2022-10-17T02:39:34.223" v="3998"/>
          <ac:spMkLst>
            <pc:docMk/>
            <pc:sldMk cId="3055535611" sldId="1162"/>
            <ac:spMk id="6" creationId="{E109F453-4785-7F5E-9A6A-10B12C6A8B35}"/>
          </ac:spMkLst>
        </pc:spChg>
        <pc:spChg chg="del">
          <ac:chgData name="伊健 杜" userId="e69aded81da48593" providerId="LiveId" clId="{3AE26202-C888-41A3-ADE0-23F2245D4FDD}" dt="2022-10-17T02:40:30.705" v="4065" actId="478"/>
          <ac:spMkLst>
            <pc:docMk/>
            <pc:sldMk cId="3055535611" sldId="1162"/>
            <ac:spMk id="8" creationId="{0B8B5D8F-F503-2BCC-2FEF-37CE1A2FF963}"/>
          </ac:spMkLst>
        </pc:spChg>
        <pc:picChg chg="del mod">
          <ac:chgData name="伊健 杜" userId="e69aded81da48593" providerId="LiveId" clId="{3AE26202-C888-41A3-ADE0-23F2245D4FDD}" dt="2022-10-17T02:40:30.705" v="4065" actId="478"/>
          <ac:picMkLst>
            <pc:docMk/>
            <pc:sldMk cId="3055535611" sldId="1162"/>
            <ac:picMk id="5" creationId="{A1DFFD6C-741C-4CB3-2FF3-DBC0C952CC4B}"/>
          </ac:picMkLst>
        </pc:picChg>
        <pc:picChg chg="add mod">
          <ac:chgData name="伊健 杜" userId="e69aded81da48593" providerId="LiveId" clId="{3AE26202-C888-41A3-ADE0-23F2245D4FDD}" dt="2022-10-17T02:41:01.324" v="4067" actId="1076"/>
          <ac:picMkLst>
            <pc:docMk/>
            <pc:sldMk cId="3055535611" sldId="1162"/>
            <ac:picMk id="7" creationId="{59749378-9710-36D4-3B43-2F277F59A93C}"/>
          </ac:picMkLst>
        </pc:picChg>
        <pc:picChg chg="add del mod">
          <ac:chgData name="伊健 杜" userId="e69aded81da48593" providerId="LiveId" clId="{3AE26202-C888-41A3-ADE0-23F2245D4FDD}" dt="2022-10-17T02:41:06.287" v="4069"/>
          <ac:picMkLst>
            <pc:docMk/>
            <pc:sldMk cId="3055535611" sldId="1162"/>
            <ac:picMk id="9" creationId="{255CF4BC-E4BA-2FB9-81FC-2D53FF0D15D1}"/>
          </ac:picMkLst>
        </pc:picChg>
      </pc:sldChg>
      <pc:sldChg chg="modSp add mod">
        <pc:chgData name="伊健 杜" userId="e69aded81da48593" providerId="LiveId" clId="{3AE26202-C888-41A3-ADE0-23F2245D4FDD}" dt="2022-10-17T05:28:23.277" v="7121"/>
        <pc:sldMkLst>
          <pc:docMk/>
          <pc:sldMk cId="2342297900" sldId="1163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342297900" sldId="1163"/>
            <ac:spMk id="2" creationId="{4865DEAE-8CE3-76E6-7469-B1FACA5DB929}"/>
          </ac:spMkLst>
        </pc:spChg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3794603443" sldId="1164"/>
        </pc:sldMkLst>
        <pc:spChg chg="del">
          <ac:chgData name="伊健 杜" userId="e69aded81da48593" providerId="LiveId" clId="{3AE26202-C888-41A3-ADE0-23F2245D4FDD}" dt="2022-10-17T03:01:34.145" v="4221" actId="478"/>
          <ac:spMkLst>
            <pc:docMk/>
            <pc:sldMk cId="3794603443" sldId="1164"/>
            <ac:spMk id="2" creationId="{10304424-DB4A-36E7-9E0D-D32A5DD0F26C}"/>
          </ac:spMkLst>
        </pc:spChg>
        <pc:spChg chg="del">
          <ac:chgData name="伊健 杜" userId="e69aded81da48593" providerId="LiveId" clId="{3AE26202-C888-41A3-ADE0-23F2245D4FDD}" dt="2022-10-17T02:41:21.197" v="4071" actId="478"/>
          <ac:spMkLst>
            <pc:docMk/>
            <pc:sldMk cId="3794603443" sldId="1164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794603443" sldId="1164"/>
            <ac:spMk id="4" creationId="{31C54457-A652-33B2-24D8-5DECBD68E2B4}"/>
          </ac:spMkLst>
        </pc:spChg>
        <pc:spChg chg="add mod">
          <ac:chgData name="伊健 杜" userId="e69aded81da48593" providerId="LiveId" clId="{3AE26202-C888-41A3-ADE0-23F2245D4FDD}" dt="2022-10-17T02:42:46.272" v="4167" actId="1076"/>
          <ac:spMkLst>
            <pc:docMk/>
            <pc:sldMk cId="3794603443" sldId="1164"/>
            <ac:spMk id="6" creationId="{30EBC10B-3B2A-8ED9-205C-C0D6C78FC08E}"/>
          </ac:spMkLst>
        </pc:spChg>
        <pc:spChg chg="add mod">
          <ac:chgData name="伊健 杜" userId="e69aded81da48593" providerId="LiveId" clId="{3AE26202-C888-41A3-ADE0-23F2245D4FDD}" dt="2022-10-17T02:42:56.797" v="4182" actId="1076"/>
          <ac:spMkLst>
            <pc:docMk/>
            <pc:sldMk cId="3794603443" sldId="1164"/>
            <ac:spMk id="10" creationId="{327A76BD-6E36-8D43-89E2-00A7DBB6D1C0}"/>
          </ac:spMkLst>
        </pc:spChg>
        <pc:spChg chg="add del mod">
          <ac:chgData name="伊健 杜" userId="e69aded81da48593" providerId="LiveId" clId="{3AE26202-C888-41A3-ADE0-23F2245D4FDD}" dt="2022-10-17T03:01:36.482" v="4222" actId="478"/>
          <ac:spMkLst>
            <pc:docMk/>
            <pc:sldMk cId="3794603443" sldId="1164"/>
            <ac:spMk id="12" creationId="{24839FCB-CD46-D3FE-6AF9-89941FAE483B}"/>
          </ac:spMkLst>
        </pc:spChg>
        <pc:spChg chg="add mod">
          <ac:chgData name="伊健 杜" userId="e69aded81da48593" providerId="LiveId" clId="{3AE26202-C888-41A3-ADE0-23F2245D4FDD}" dt="2022-10-17T03:50:29.315" v="4623" actId="207"/>
          <ac:spMkLst>
            <pc:docMk/>
            <pc:sldMk cId="3794603443" sldId="1164"/>
            <ac:spMk id="13" creationId="{C3E5FE5C-F64C-C8AE-FCAA-A503657FC651}"/>
          </ac:spMkLst>
        </pc:spChg>
        <pc:picChg chg="add mod">
          <ac:chgData name="伊健 杜" userId="e69aded81da48593" providerId="LiveId" clId="{3AE26202-C888-41A3-ADE0-23F2245D4FDD}" dt="2022-10-17T02:42:11.186" v="4154"/>
          <ac:picMkLst>
            <pc:docMk/>
            <pc:sldMk cId="3794603443" sldId="1164"/>
            <ac:picMk id="5" creationId="{526884AF-3275-6B5E-726B-4A2CB2616406}"/>
          </ac:picMkLst>
        </pc:picChg>
        <pc:picChg chg="del">
          <ac:chgData name="伊健 杜" userId="e69aded81da48593" providerId="LiveId" clId="{3AE26202-C888-41A3-ADE0-23F2245D4FDD}" dt="2022-10-17T02:41:22.408" v="4072" actId="478"/>
          <ac:picMkLst>
            <pc:docMk/>
            <pc:sldMk cId="3794603443" sldId="1164"/>
            <ac:picMk id="7" creationId="{59749378-9710-36D4-3B43-2F277F59A93C}"/>
          </ac:picMkLst>
        </pc:picChg>
        <pc:picChg chg="add mod">
          <ac:chgData name="伊健 杜" userId="e69aded81da48593" providerId="LiveId" clId="{3AE26202-C888-41A3-ADE0-23F2245D4FDD}" dt="2022-10-17T02:42:32.300" v="4162" actId="1076"/>
          <ac:picMkLst>
            <pc:docMk/>
            <pc:sldMk cId="3794603443" sldId="1164"/>
            <ac:picMk id="8" creationId="{AB7BEB6B-61E8-3EDE-4AF1-A61AE86092D1}"/>
          </ac:picMkLst>
        </pc:picChg>
        <pc:picChg chg="add mod">
          <ac:chgData name="伊健 杜" userId="e69aded81da48593" providerId="LiveId" clId="{3AE26202-C888-41A3-ADE0-23F2245D4FDD}" dt="2022-10-17T02:42:33.514" v="4163" actId="1076"/>
          <ac:picMkLst>
            <pc:docMk/>
            <pc:sldMk cId="3794603443" sldId="1164"/>
            <ac:picMk id="9" creationId="{F944D694-ECA5-66FA-3FB4-35F65C4F8B24}"/>
          </ac:picMkLst>
        </pc:picChg>
      </pc:sldChg>
      <pc:sldChg chg="addSp delSp modSp add mod delAnim">
        <pc:chgData name="伊健 杜" userId="e69aded81da48593" providerId="LiveId" clId="{3AE26202-C888-41A3-ADE0-23F2245D4FDD}" dt="2022-10-17T05:28:23.277" v="7121"/>
        <pc:sldMkLst>
          <pc:docMk/>
          <pc:sldMk cId="1516846980" sldId="1165"/>
        </pc:sldMkLst>
        <pc:spChg chg="del">
          <ac:chgData name="伊健 杜" userId="e69aded81da48593" providerId="LiveId" clId="{3AE26202-C888-41A3-ADE0-23F2245D4FDD}" dt="2022-10-17T03:01:55.215" v="4226" actId="478"/>
          <ac:spMkLst>
            <pc:docMk/>
            <pc:sldMk cId="1516846980" sldId="1165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3:02:42.265" v="4242" actId="1076"/>
          <ac:spMkLst>
            <pc:docMk/>
            <pc:sldMk cId="1516846980" sldId="1165"/>
            <ac:spMk id="4" creationId="{31C54457-A652-33B2-24D8-5DECBD68E2B4}"/>
          </ac:spMkLst>
        </pc:spChg>
        <pc:spChg chg="add del mod">
          <ac:chgData name="伊健 杜" userId="e69aded81da48593" providerId="LiveId" clId="{3AE26202-C888-41A3-ADE0-23F2245D4FDD}" dt="2022-10-17T03:02:50.351" v="4244" actId="478"/>
          <ac:spMkLst>
            <pc:docMk/>
            <pc:sldMk cId="1516846980" sldId="1165"/>
            <ac:spMk id="5" creationId="{9F028CD5-C24F-D875-3A67-FEE0D9F7616B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1516846980" sldId="1165"/>
            <ac:spMk id="6" creationId="{ED116EA7-7DBF-991D-E259-7D3EEF02E618}"/>
          </ac:spMkLst>
        </pc:spChg>
        <pc:picChg chg="del">
          <ac:chgData name="伊健 杜" userId="e69aded81da48593" providerId="LiveId" clId="{3AE26202-C888-41A3-ADE0-23F2245D4FDD}" dt="2022-10-17T03:47:00.686" v="4417" actId="478"/>
          <ac:picMkLst>
            <pc:docMk/>
            <pc:sldMk cId="1516846980" sldId="1165"/>
            <ac:picMk id="7" creationId="{59749378-9710-36D4-3B43-2F277F59A93C}"/>
          </ac:picMkLst>
        </pc:picChg>
        <pc:picChg chg="add mod">
          <ac:chgData name="伊健 杜" userId="e69aded81da48593" providerId="LiveId" clId="{3AE26202-C888-41A3-ADE0-23F2245D4FDD}" dt="2022-10-17T03:47:23.080" v="4418"/>
          <ac:picMkLst>
            <pc:docMk/>
            <pc:sldMk cId="1516846980" sldId="1165"/>
            <ac:picMk id="8" creationId="{20E356B3-8205-0425-5EAC-151454E210B3}"/>
          </ac:picMkLst>
        </pc:picChg>
      </pc:sldChg>
      <pc:sldChg chg="add del ord">
        <pc:chgData name="伊健 杜" userId="e69aded81da48593" providerId="LiveId" clId="{3AE26202-C888-41A3-ADE0-23F2245D4FDD}" dt="2022-10-17T03:01:17.021" v="4203" actId="47"/>
        <pc:sldMkLst>
          <pc:docMk/>
          <pc:sldMk cId="4085406376" sldId="1165"/>
        </pc:sldMkLst>
      </pc:sldChg>
      <pc:sldChg chg="modSp add mod">
        <pc:chgData name="伊健 杜" userId="e69aded81da48593" providerId="LiveId" clId="{3AE26202-C888-41A3-ADE0-23F2245D4FDD}" dt="2022-10-17T05:28:23.277" v="7121"/>
        <pc:sldMkLst>
          <pc:docMk/>
          <pc:sldMk cId="731235658" sldId="1166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731235658" sldId="1166"/>
            <ac:spMk id="4" creationId="{31C54457-A652-33B2-24D8-5DECBD68E2B4}"/>
          </ac:spMkLst>
        </pc:spChg>
      </pc:sldChg>
      <pc:sldChg chg="modSp add del mod">
        <pc:chgData name="伊健 杜" userId="e69aded81da48593" providerId="LiveId" clId="{3AE26202-C888-41A3-ADE0-23F2245D4FDD}" dt="2022-10-17T03:50:11.214" v="4620" actId="47"/>
        <pc:sldMkLst>
          <pc:docMk/>
          <pc:sldMk cId="2065353285" sldId="1166"/>
        </pc:sldMkLst>
        <pc:spChg chg="mod">
          <ac:chgData name="伊健 杜" userId="e69aded81da48593" providerId="LiveId" clId="{3AE26202-C888-41A3-ADE0-23F2245D4FDD}" dt="2022-10-17T03:50:05.564" v="4619" actId="1076"/>
          <ac:spMkLst>
            <pc:docMk/>
            <pc:sldMk cId="2065353285" sldId="1166"/>
            <ac:spMk id="6" creationId="{ED116EA7-7DBF-991D-E259-7D3EEF02E618}"/>
          </ac:spMkLst>
        </pc:spChg>
      </pc:sldChg>
      <pc:sldChg chg="delSp modSp add del mod ord">
        <pc:chgData name="伊健 杜" userId="e69aded81da48593" providerId="LiveId" clId="{3AE26202-C888-41A3-ADE0-23F2245D4FDD}" dt="2022-10-17T03:01:19.480" v="4204" actId="47"/>
        <pc:sldMkLst>
          <pc:docMk/>
          <pc:sldMk cId="4074896337" sldId="1166"/>
        </pc:sldMkLst>
        <pc:spChg chg="mod">
          <ac:chgData name="伊健 杜" userId="e69aded81da48593" providerId="LiveId" clId="{3AE26202-C888-41A3-ADE0-23F2245D4FDD}" dt="2022-10-17T02:59:40.509" v="4194" actId="1076"/>
          <ac:spMkLst>
            <pc:docMk/>
            <pc:sldMk cId="4074896337" sldId="1166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2:59:29.656" v="4185" actId="1076"/>
          <ac:spMkLst>
            <pc:docMk/>
            <pc:sldMk cId="4074896337" sldId="1166"/>
            <ac:spMk id="4" creationId="{31C54457-A652-33B2-24D8-5DECBD68E2B4}"/>
          </ac:spMkLst>
        </pc:spChg>
        <pc:spChg chg="del">
          <ac:chgData name="伊健 杜" userId="e69aded81da48593" providerId="LiveId" clId="{3AE26202-C888-41A3-ADE0-23F2245D4FDD}" dt="2022-10-17T02:59:50.643" v="4198" actId="478"/>
          <ac:spMkLst>
            <pc:docMk/>
            <pc:sldMk cId="4074896337" sldId="1166"/>
            <ac:spMk id="6" creationId="{30EBC10B-3B2A-8ED9-205C-C0D6C78FC08E}"/>
          </ac:spMkLst>
        </pc:spChg>
        <pc:spChg chg="del">
          <ac:chgData name="伊健 杜" userId="e69aded81da48593" providerId="LiveId" clId="{3AE26202-C888-41A3-ADE0-23F2245D4FDD}" dt="2022-10-17T02:59:50.217" v="4197" actId="478"/>
          <ac:spMkLst>
            <pc:docMk/>
            <pc:sldMk cId="4074896337" sldId="1166"/>
            <ac:spMk id="10" creationId="{327A76BD-6E36-8D43-89E2-00A7DBB6D1C0}"/>
          </ac:spMkLst>
        </pc:spChg>
        <pc:picChg chg="del">
          <ac:chgData name="伊健 杜" userId="e69aded81da48593" providerId="LiveId" clId="{3AE26202-C888-41A3-ADE0-23F2245D4FDD}" dt="2022-10-17T02:59:48.093" v="4195" actId="478"/>
          <ac:picMkLst>
            <pc:docMk/>
            <pc:sldMk cId="4074896337" sldId="1166"/>
            <ac:picMk id="8" creationId="{AB7BEB6B-61E8-3EDE-4AF1-A61AE86092D1}"/>
          </ac:picMkLst>
        </pc:picChg>
        <pc:picChg chg="del">
          <ac:chgData name="伊健 杜" userId="e69aded81da48593" providerId="LiveId" clId="{3AE26202-C888-41A3-ADE0-23F2245D4FDD}" dt="2022-10-17T02:59:49.022" v="4196" actId="478"/>
          <ac:picMkLst>
            <pc:docMk/>
            <pc:sldMk cId="4074896337" sldId="1166"/>
            <ac:picMk id="9" creationId="{F944D694-ECA5-66FA-3FB4-35F65C4F8B24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3709807837" sldId="1167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709807837" sldId="1167"/>
            <ac:spMk id="4" creationId="{31C54457-A652-33B2-24D8-5DECBD68E2B4}"/>
          </ac:spMkLst>
        </pc:spChg>
        <pc:spChg chg="del">
          <ac:chgData name="伊健 杜" userId="e69aded81da48593" providerId="LiveId" clId="{3AE26202-C888-41A3-ADE0-23F2245D4FDD}" dt="2022-10-17T03:52:37.249" v="4814" actId="478"/>
          <ac:spMkLst>
            <pc:docMk/>
            <pc:sldMk cId="3709807837" sldId="1167"/>
            <ac:spMk id="6" creationId="{30EBC10B-3B2A-8ED9-205C-C0D6C78FC08E}"/>
          </ac:spMkLst>
        </pc:spChg>
        <pc:spChg chg="del">
          <ac:chgData name="伊健 杜" userId="e69aded81da48593" providerId="LiveId" clId="{3AE26202-C888-41A3-ADE0-23F2245D4FDD}" dt="2022-10-17T03:51:36.463" v="4698" actId="478"/>
          <ac:spMkLst>
            <pc:docMk/>
            <pc:sldMk cId="3709807837" sldId="1167"/>
            <ac:spMk id="10" creationId="{327A76BD-6E36-8D43-89E2-00A7DBB6D1C0}"/>
          </ac:spMkLst>
        </pc:spChg>
        <pc:picChg chg="del">
          <ac:chgData name="伊健 杜" userId="e69aded81da48593" providerId="LiveId" clId="{3AE26202-C888-41A3-ADE0-23F2245D4FDD}" dt="2022-10-17T03:52:37.249" v="4814" actId="478"/>
          <ac:picMkLst>
            <pc:docMk/>
            <pc:sldMk cId="3709807837" sldId="1167"/>
            <ac:picMk id="5" creationId="{526884AF-3275-6B5E-726B-4A2CB2616406}"/>
          </ac:picMkLst>
        </pc:picChg>
        <pc:picChg chg="del">
          <ac:chgData name="伊健 杜" userId="e69aded81da48593" providerId="LiveId" clId="{3AE26202-C888-41A3-ADE0-23F2245D4FDD}" dt="2022-10-17T03:51:36.463" v="4698" actId="478"/>
          <ac:picMkLst>
            <pc:docMk/>
            <pc:sldMk cId="3709807837" sldId="1167"/>
            <ac:picMk id="8" creationId="{AB7BEB6B-61E8-3EDE-4AF1-A61AE86092D1}"/>
          </ac:picMkLst>
        </pc:picChg>
        <pc:picChg chg="del">
          <ac:chgData name="伊健 杜" userId="e69aded81da48593" providerId="LiveId" clId="{3AE26202-C888-41A3-ADE0-23F2245D4FDD}" dt="2022-10-17T03:51:36.463" v="4698" actId="478"/>
          <ac:picMkLst>
            <pc:docMk/>
            <pc:sldMk cId="3709807837" sldId="1167"/>
            <ac:picMk id="9" creationId="{F944D694-ECA5-66FA-3FB4-35F65C4F8B24}"/>
          </ac:picMkLst>
        </pc:picChg>
        <pc:picChg chg="add mod">
          <ac:chgData name="伊健 杜" userId="e69aded81da48593" providerId="LiveId" clId="{3AE26202-C888-41A3-ADE0-23F2245D4FDD}" dt="2022-10-17T03:52:54.357" v="4817" actId="14100"/>
          <ac:picMkLst>
            <pc:docMk/>
            <pc:sldMk cId="3709807837" sldId="1167"/>
            <ac:picMk id="24578" creationId="{1FA7D394-CAD2-0EA8-63A5-2523C47E1363}"/>
          </ac:picMkLst>
        </pc:picChg>
        <pc:picChg chg="add mod">
          <ac:chgData name="伊健 杜" userId="e69aded81da48593" providerId="LiveId" clId="{3AE26202-C888-41A3-ADE0-23F2245D4FDD}" dt="2022-10-17T03:53:09.829" v="4820" actId="1076"/>
          <ac:picMkLst>
            <pc:docMk/>
            <pc:sldMk cId="3709807837" sldId="1167"/>
            <ac:picMk id="24580" creationId="{0917A8C2-AB2B-83B2-6E04-AA351B5CBC6F}"/>
          </ac:picMkLst>
        </pc:picChg>
      </pc:sldChg>
      <pc:sldChg chg="delSp modSp new del mod">
        <pc:chgData name="伊健 杜" userId="e69aded81da48593" providerId="LiveId" clId="{3AE26202-C888-41A3-ADE0-23F2245D4FDD}" dt="2022-10-17T04:04:50.946" v="4965" actId="47"/>
        <pc:sldMkLst>
          <pc:docMk/>
          <pc:sldMk cId="3683539901" sldId="1168"/>
        </pc:sldMkLst>
        <pc:spChg chg="mod">
          <ac:chgData name="伊健 杜" userId="e69aded81da48593" providerId="LiveId" clId="{3AE26202-C888-41A3-ADE0-23F2245D4FDD}" dt="2022-10-17T03:53:45.871" v="4823" actId="1076"/>
          <ac:spMkLst>
            <pc:docMk/>
            <pc:sldMk cId="3683539901" sldId="1168"/>
            <ac:spMk id="2" creationId="{2AB3CE9D-4705-CE3A-B4F3-6CDC749A2D66}"/>
          </ac:spMkLst>
        </pc:spChg>
        <pc:spChg chg="del">
          <ac:chgData name="伊健 杜" userId="e69aded81da48593" providerId="LiveId" clId="{3AE26202-C888-41A3-ADE0-23F2245D4FDD}" dt="2022-10-17T03:53:41.544" v="4822" actId="478"/>
          <ac:spMkLst>
            <pc:docMk/>
            <pc:sldMk cId="3683539901" sldId="1168"/>
            <ac:spMk id="3" creationId="{9301A642-049F-97F2-474E-46D684646DFE}"/>
          </ac:spMkLst>
        </pc:spChg>
      </pc:sldChg>
      <pc:sldChg chg="addSp delSp modSp add mod ord">
        <pc:chgData name="伊健 杜" userId="e69aded81da48593" providerId="LiveId" clId="{3AE26202-C888-41A3-ADE0-23F2245D4FDD}" dt="2022-10-17T07:29:35.290" v="7146" actId="478"/>
        <pc:sldMkLst>
          <pc:docMk/>
          <pc:sldMk cId="963781963" sldId="1169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963781963" sldId="1169"/>
            <ac:spMk id="2" creationId="{2AB3CE9D-4705-CE3A-B4F3-6CDC749A2D66}"/>
          </ac:spMkLst>
        </pc:spChg>
        <pc:spChg chg="add mod">
          <ac:chgData name="伊健 杜" userId="e69aded81da48593" providerId="LiveId" clId="{3AE26202-C888-41A3-ADE0-23F2245D4FDD}" dt="2022-10-17T03:57:26.317" v="4952" actId="1076"/>
          <ac:spMkLst>
            <pc:docMk/>
            <pc:sldMk cId="963781963" sldId="1169"/>
            <ac:spMk id="3" creationId="{715A1EE2-4323-B337-0337-30D4E072B2BA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963781963" sldId="1169"/>
            <ac:spMk id="4" creationId="{89888604-3C1E-C87F-2C3C-9B58B50D5DAE}"/>
          </ac:spMkLst>
        </pc:spChg>
        <pc:spChg chg="add mod">
          <ac:chgData name="伊健 杜" userId="e69aded81da48593" providerId="LiveId" clId="{3AE26202-C888-41A3-ADE0-23F2245D4FDD}" dt="2022-10-17T03:56:27.658" v="4938" actId="1076"/>
          <ac:spMkLst>
            <pc:docMk/>
            <pc:sldMk cId="963781963" sldId="1169"/>
            <ac:spMk id="5" creationId="{7FA586C5-7E57-B485-450E-0549E438EB80}"/>
          </ac:spMkLst>
        </pc:spChg>
        <pc:spChg chg="add mod">
          <ac:chgData name="伊健 杜" userId="e69aded81da48593" providerId="LiveId" clId="{3AE26202-C888-41A3-ADE0-23F2245D4FDD}" dt="2022-10-17T03:56:27.658" v="4938" actId="1076"/>
          <ac:spMkLst>
            <pc:docMk/>
            <pc:sldMk cId="963781963" sldId="1169"/>
            <ac:spMk id="6" creationId="{8552A5EE-4409-C4CD-EAD8-5D9D2E5E792A}"/>
          </ac:spMkLst>
        </pc:spChg>
        <pc:spChg chg="add mod">
          <ac:chgData name="伊健 杜" userId="e69aded81da48593" providerId="LiveId" clId="{3AE26202-C888-41A3-ADE0-23F2245D4FDD}" dt="2022-10-17T03:57:26.317" v="4952" actId="1076"/>
          <ac:spMkLst>
            <pc:docMk/>
            <pc:sldMk cId="963781963" sldId="1169"/>
            <ac:spMk id="7" creationId="{DFE7EBE4-D67E-89A3-54FF-D50E086CDD1C}"/>
          </ac:spMkLst>
        </pc:spChg>
        <pc:spChg chg="add mod">
          <ac:chgData name="伊健 杜" userId="e69aded81da48593" providerId="LiveId" clId="{3AE26202-C888-41A3-ADE0-23F2245D4FDD}" dt="2022-10-17T03:57:29.997" v="4953" actId="1076"/>
          <ac:spMkLst>
            <pc:docMk/>
            <pc:sldMk cId="963781963" sldId="1169"/>
            <ac:spMk id="8" creationId="{97BE4110-13D2-A966-835E-5D30D7A50ABD}"/>
          </ac:spMkLst>
        </pc:spChg>
        <pc:spChg chg="add del">
          <ac:chgData name="伊健 杜" userId="e69aded81da48593" providerId="LiveId" clId="{3AE26202-C888-41A3-ADE0-23F2245D4FDD}" dt="2022-10-17T03:56:59.573" v="4945"/>
          <ac:spMkLst>
            <pc:docMk/>
            <pc:sldMk cId="963781963" sldId="1169"/>
            <ac:spMk id="9" creationId="{651C6123-8E84-E3AA-3E5D-3BA753A2512D}"/>
          </ac:spMkLst>
        </pc:spChg>
        <pc:spChg chg="add del mod">
          <ac:chgData name="伊健 杜" userId="e69aded81da48593" providerId="LiveId" clId="{3AE26202-C888-41A3-ADE0-23F2245D4FDD}" dt="2022-10-17T07:13:12.252" v="7145" actId="478"/>
          <ac:spMkLst>
            <pc:docMk/>
            <pc:sldMk cId="963781963" sldId="1169"/>
            <ac:spMk id="10" creationId="{9D1A095B-C032-D95A-86AF-D9B8CA1A9AAE}"/>
          </ac:spMkLst>
        </pc:spChg>
        <pc:spChg chg="add del">
          <ac:chgData name="伊健 杜" userId="e69aded81da48593" providerId="LiveId" clId="{3AE26202-C888-41A3-ADE0-23F2245D4FDD}" dt="2022-10-17T03:57:12.917" v="4949"/>
          <ac:spMkLst>
            <pc:docMk/>
            <pc:sldMk cId="963781963" sldId="1169"/>
            <ac:spMk id="10" creationId="{F88063E7-7EA8-500A-BD51-0EEB2E11A7B3}"/>
          </ac:spMkLst>
        </pc:spChg>
        <pc:picChg chg="add mod">
          <ac:chgData name="伊健 杜" userId="e69aded81da48593" providerId="LiveId" clId="{3AE26202-C888-41A3-ADE0-23F2245D4FDD}" dt="2022-10-17T03:57:49.931" v="4961" actId="14100"/>
          <ac:picMkLst>
            <pc:docMk/>
            <pc:sldMk cId="963781963" sldId="1169"/>
            <ac:picMk id="28676" creationId="{2A68ECA8-FA69-C221-C28B-BF6A610DAE18}"/>
          </ac:picMkLst>
        </pc:picChg>
        <pc:picChg chg="add mod">
          <ac:chgData name="伊健 杜" userId="e69aded81da48593" providerId="LiveId" clId="{3AE26202-C888-41A3-ADE0-23F2245D4FDD}" dt="2022-10-17T03:57:52.248" v="4963" actId="1076"/>
          <ac:picMkLst>
            <pc:docMk/>
            <pc:sldMk cId="963781963" sldId="1169"/>
            <ac:picMk id="28678" creationId="{58E1DF5C-01EF-33CB-D0BA-AD0196546168}"/>
          </ac:picMkLst>
        </pc:picChg>
        <pc:inkChg chg="add del">
          <ac:chgData name="伊健 杜" userId="e69aded81da48593" providerId="LiveId" clId="{3AE26202-C888-41A3-ADE0-23F2245D4FDD}" dt="2022-10-17T07:29:35.290" v="7146" actId="478"/>
          <ac:inkMkLst>
            <pc:docMk/>
            <pc:sldMk cId="963781963" sldId="1169"/>
            <ac:inkMk id="9" creationId="{909C5BB7-FA8F-0605-84C1-4106A0F2532C}"/>
          </ac:inkMkLst>
        </pc:inkChg>
      </pc:sldChg>
      <pc:sldChg chg="addSp modSp add mod">
        <pc:chgData name="伊健 杜" userId="e69aded81da48593" providerId="LiveId" clId="{3AE26202-C888-41A3-ADE0-23F2245D4FDD}" dt="2022-10-17T05:28:23.277" v="7121"/>
        <pc:sldMkLst>
          <pc:docMk/>
          <pc:sldMk cId="3345338352" sldId="1170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345338352" sldId="1170"/>
            <ac:spMk id="2" creationId="{4865DEAE-8CE3-76E6-7469-B1FACA5DB929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3345338352" sldId="1170"/>
            <ac:spMk id="3" creationId="{D8250F20-CD04-C877-90FD-BA4FF7B7721F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3345338352" sldId="1170"/>
            <ac:spMk id="4" creationId="{CDC63ACB-36D8-2C81-0F37-41FA307B4E05}"/>
          </ac:spMkLst>
        </pc:spChg>
      </pc:sldChg>
      <pc:sldChg chg="addSp delSp modSp add mod modAnim">
        <pc:chgData name="伊健 杜" userId="e69aded81da48593" providerId="LiveId" clId="{3AE26202-C888-41A3-ADE0-23F2245D4FDD}" dt="2022-10-17T05:28:23.277" v="7121"/>
        <pc:sldMkLst>
          <pc:docMk/>
          <pc:sldMk cId="4226250665" sldId="1171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4226250665" sldId="1171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4:11:36.357" v="5347"/>
          <ac:spMkLst>
            <pc:docMk/>
            <pc:sldMk cId="4226250665" sldId="1171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4226250665" sldId="1171"/>
            <ac:spMk id="4" creationId="{31C54457-A652-33B2-24D8-5DECBD68E2B4}"/>
          </ac:spMkLst>
        </pc:spChg>
        <pc:spChg chg="add mod">
          <ac:chgData name="伊健 杜" userId="e69aded81da48593" providerId="LiveId" clId="{3AE26202-C888-41A3-ADE0-23F2245D4FDD}" dt="2022-10-17T04:15:21.040" v="5566" actId="1076"/>
          <ac:spMkLst>
            <pc:docMk/>
            <pc:sldMk cId="4226250665" sldId="1171"/>
            <ac:spMk id="6" creationId="{95D4663B-FC10-A2AA-DC9A-E768D776C465}"/>
          </ac:spMkLst>
        </pc:spChg>
        <pc:spChg chg="add mod">
          <ac:chgData name="伊健 杜" userId="e69aded81da48593" providerId="LiveId" clId="{3AE26202-C888-41A3-ADE0-23F2245D4FDD}" dt="2022-10-17T04:15:25.160" v="5571"/>
          <ac:spMkLst>
            <pc:docMk/>
            <pc:sldMk cId="4226250665" sldId="1171"/>
            <ac:spMk id="8" creationId="{4C75B703-B00B-0F5D-4C7E-0E82BBE67C60}"/>
          </ac:spMkLst>
        </pc:spChg>
        <pc:picChg chg="add del mod">
          <ac:chgData name="伊健 杜" userId="e69aded81da48593" providerId="LiveId" clId="{3AE26202-C888-41A3-ADE0-23F2245D4FDD}" dt="2022-10-17T04:14:38.508" v="5547" actId="478"/>
          <ac:picMkLst>
            <pc:docMk/>
            <pc:sldMk cId="4226250665" sldId="1171"/>
            <ac:picMk id="5" creationId="{ED23C88F-4273-8B8B-2898-6F6854B23E81}"/>
          </ac:picMkLst>
        </pc:picChg>
        <pc:picChg chg="del">
          <ac:chgData name="伊健 杜" userId="e69aded81da48593" providerId="LiveId" clId="{3AE26202-C888-41A3-ADE0-23F2245D4FDD}" dt="2022-10-17T04:12:08.800" v="5432" actId="478"/>
          <ac:picMkLst>
            <pc:docMk/>
            <pc:sldMk cId="4226250665" sldId="1171"/>
            <ac:picMk id="7" creationId="{59749378-9710-36D4-3B43-2F277F59A93C}"/>
          </ac:picMkLst>
        </pc:picChg>
        <pc:picChg chg="add mod">
          <ac:chgData name="伊健 杜" userId="e69aded81da48593" providerId="LiveId" clId="{3AE26202-C888-41A3-ADE0-23F2245D4FDD}" dt="2022-10-17T04:14:25.053" v="5543" actId="1076"/>
          <ac:picMkLst>
            <pc:docMk/>
            <pc:sldMk cId="4226250665" sldId="1171"/>
            <ac:picMk id="29698" creationId="{9E151602-978D-23A3-724F-C6945C09066F}"/>
          </ac:picMkLst>
        </pc:picChg>
        <pc:picChg chg="add mod">
          <ac:chgData name="伊健 杜" userId="e69aded81da48593" providerId="LiveId" clId="{3AE26202-C888-41A3-ADE0-23F2245D4FDD}" dt="2022-10-17T04:14:33.732" v="5544" actId="1076"/>
          <ac:picMkLst>
            <pc:docMk/>
            <pc:sldMk cId="4226250665" sldId="1171"/>
            <ac:picMk id="29700" creationId="{60DEF423-D177-E89D-04DD-A01068A72EC2}"/>
          </ac:picMkLst>
        </pc:picChg>
        <pc:picChg chg="add mod">
          <ac:chgData name="伊健 杜" userId="e69aded81da48593" providerId="LiveId" clId="{3AE26202-C888-41A3-ADE0-23F2245D4FDD}" dt="2022-10-17T04:14:34.972" v="5545" actId="1076"/>
          <ac:picMkLst>
            <pc:docMk/>
            <pc:sldMk cId="4226250665" sldId="1171"/>
            <ac:picMk id="29702" creationId="{6053FEF7-937D-272B-17DC-D42FFF06E9BE}"/>
          </ac:picMkLst>
        </pc:picChg>
      </pc:sldChg>
      <pc:sldChg chg="addSp delSp modSp add mod delAnim modAnim">
        <pc:chgData name="伊健 杜" userId="e69aded81da48593" providerId="LiveId" clId="{3AE26202-C888-41A3-ADE0-23F2245D4FDD}" dt="2022-10-17T05:28:23.277" v="7121"/>
        <pc:sldMkLst>
          <pc:docMk/>
          <pc:sldMk cId="4184711128" sldId="1172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4184711128" sldId="1172"/>
            <ac:spMk id="2" creationId="{10304424-DB4A-36E7-9E0D-D32A5DD0F26C}"/>
          </ac:spMkLst>
        </pc:spChg>
        <pc:spChg chg="del">
          <ac:chgData name="伊健 杜" userId="e69aded81da48593" providerId="LiveId" clId="{3AE26202-C888-41A3-ADE0-23F2245D4FDD}" dt="2022-10-17T04:15:38.983" v="5574" actId="478"/>
          <ac:spMkLst>
            <pc:docMk/>
            <pc:sldMk cId="4184711128" sldId="1172"/>
            <ac:spMk id="3" creationId="{BAB82766-BDC2-26FC-C2D3-3468B609A4DA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4184711128" sldId="1172"/>
            <ac:spMk id="4" creationId="{31C54457-A652-33B2-24D8-5DECBD68E2B4}"/>
          </ac:spMkLst>
        </pc:spChg>
        <pc:spChg chg="del">
          <ac:chgData name="伊健 杜" userId="e69aded81da48593" providerId="LiveId" clId="{3AE26202-C888-41A3-ADE0-23F2245D4FDD}" dt="2022-10-17T04:15:43.295" v="5575" actId="478"/>
          <ac:spMkLst>
            <pc:docMk/>
            <pc:sldMk cId="4184711128" sldId="1172"/>
            <ac:spMk id="6" creationId="{95D4663B-FC10-A2AA-DC9A-E768D776C465}"/>
          </ac:spMkLst>
        </pc:spChg>
        <pc:spChg chg="add mod">
          <ac:chgData name="伊健 杜" userId="e69aded81da48593" providerId="LiveId" clId="{3AE26202-C888-41A3-ADE0-23F2245D4FDD}" dt="2022-10-17T05:07:31.187" v="6523" actId="1076"/>
          <ac:spMkLst>
            <pc:docMk/>
            <pc:sldMk cId="4184711128" sldId="1172"/>
            <ac:spMk id="7" creationId="{E2C77022-72F5-95C7-32F9-A3F07FCC0802}"/>
          </ac:spMkLst>
        </pc:spChg>
        <pc:spChg chg="del">
          <ac:chgData name="伊健 杜" userId="e69aded81da48593" providerId="LiveId" clId="{3AE26202-C888-41A3-ADE0-23F2245D4FDD}" dt="2022-10-17T04:15:43.295" v="5575" actId="478"/>
          <ac:spMkLst>
            <pc:docMk/>
            <pc:sldMk cId="4184711128" sldId="1172"/>
            <ac:spMk id="8" creationId="{4C75B703-B00B-0F5D-4C7E-0E82BBE67C60}"/>
          </ac:spMkLst>
        </pc:spChg>
        <pc:picChg chg="add mod">
          <ac:chgData name="伊健 杜" userId="e69aded81da48593" providerId="LiveId" clId="{3AE26202-C888-41A3-ADE0-23F2245D4FDD}" dt="2022-10-17T04:19:36.684" v="5684" actId="1076"/>
          <ac:picMkLst>
            <pc:docMk/>
            <pc:sldMk cId="4184711128" sldId="1172"/>
            <ac:picMk id="5" creationId="{88B0BED3-C4A6-F375-4B9D-3C37EC24EB99}"/>
          </ac:picMkLst>
        </pc:picChg>
        <pc:picChg chg="del">
          <ac:chgData name="伊健 杜" userId="e69aded81da48593" providerId="LiveId" clId="{3AE26202-C888-41A3-ADE0-23F2245D4FDD}" dt="2022-10-17T04:15:43.295" v="5575" actId="478"/>
          <ac:picMkLst>
            <pc:docMk/>
            <pc:sldMk cId="4184711128" sldId="1172"/>
            <ac:picMk id="29698" creationId="{9E151602-978D-23A3-724F-C6945C09066F}"/>
          </ac:picMkLst>
        </pc:picChg>
        <pc:picChg chg="del">
          <ac:chgData name="伊健 杜" userId="e69aded81da48593" providerId="LiveId" clId="{3AE26202-C888-41A3-ADE0-23F2245D4FDD}" dt="2022-10-17T04:15:43.295" v="5575" actId="478"/>
          <ac:picMkLst>
            <pc:docMk/>
            <pc:sldMk cId="4184711128" sldId="1172"/>
            <ac:picMk id="29700" creationId="{60DEF423-D177-E89D-04DD-A01068A72EC2}"/>
          </ac:picMkLst>
        </pc:picChg>
        <pc:picChg chg="del">
          <ac:chgData name="伊健 杜" userId="e69aded81da48593" providerId="LiveId" clId="{3AE26202-C888-41A3-ADE0-23F2245D4FDD}" dt="2022-10-17T04:15:43.295" v="5575" actId="478"/>
          <ac:picMkLst>
            <pc:docMk/>
            <pc:sldMk cId="4184711128" sldId="1172"/>
            <ac:picMk id="29702" creationId="{6053FEF7-937D-272B-17DC-D42FFF06E9BE}"/>
          </ac:picMkLst>
        </pc:picChg>
        <pc:picChg chg="add mod">
          <ac:chgData name="伊健 杜" userId="e69aded81da48593" providerId="LiveId" clId="{3AE26202-C888-41A3-ADE0-23F2245D4FDD}" dt="2022-10-17T04:17:57.689" v="5670" actId="1076"/>
          <ac:picMkLst>
            <pc:docMk/>
            <pc:sldMk cId="4184711128" sldId="1172"/>
            <ac:picMk id="30722" creationId="{22D1C502-E314-A7CE-8F47-C1A078BBCD21}"/>
          </ac:picMkLst>
        </pc:picChg>
        <pc:picChg chg="add mod">
          <ac:chgData name="伊健 杜" userId="e69aded81da48593" providerId="LiveId" clId="{3AE26202-C888-41A3-ADE0-23F2245D4FDD}" dt="2022-10-17T04:18:19.531" v="5675" actId="1076"/>
          <ac:picMkLst>
            <pc:docMk/>
            <pc:sldMk cId="4184711128" sldId="1172"/>
            <ac:picMk id="30724" creationId="{07FB5D6D-76FD-A4FD-6C7C-86BC0342283C}"/>
          </ac:picMkLst>
        </pc:picChg>
        <pc:picChg chg="add mod">
          <ac:chgData name="伊健 杜" userId="e69aded81da48593" providerId="LiveId" clId="{3AE26202-C888-41A3-ADE0-23F2245D4FDD}" dt="2022-10-17T04:19:33.997" v="5682" actId="1076"/>
          <ac:picMkLst>
            <pc:docMk/>
            <pc:sldMk cId="4184711128" sldId="1172"/>
            <ac:picMk id="30726" creationId="{1FC6A7CD-AC4C-1704-B496-6A325FCF44A1}"/>
          </ac:picMkLst>
        </pc:picChg>
      </pc:sldChg>
      <pc:sldChg chg="addSp delSp modSp add mod ord">
        <pc:chgData name="伊健 杜" userId="e69aded81da48593" providerId="LiveId" clId="{3AE26202-C888-41A3-ADE0-23F2245D4FDD}" dt="2022-10-17T05:28:23.277" v="7121"/>
        <pc:sldMkLst>
          <pc:docMk/>
          <pc:sldMk cId="2047972279" sldId="1173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047972279" sldId="1173"/>
            <ac:spMk id="8" creationId="{0B8B5D8F-F503-2BCC-2FEF-37CE1A2FF963}"/>
          </ac:spMkLst>
        </pc:spChg>
        <pc:picChg chg="del">
          <ac:chgData name="伊健 杜" userId="e69aded81da48593" providerId="LiveId" clId="{3AE26202-C888-41A3-ADE0-23F2245D4FDD}" dt="2022-10-17T04:37:54.300" v="5836" actId="478"/>
          <ac:picMkLst>
            <pc:docMk/>
            <pc:sldMk cId="2047972279" sldId="1173"/>
            <ac:picMk id="23554" creationId="{5D9E33F3-92B4-27DB-78F5-DF049E444809}"/>
          </ac:picMkLst>
        </pc:picChg>
        <pc:picChg chg="add mod">
          <ac:chgData name="伊健 杜" userId="e69aded81da48593" providerId="LiveId" clId="{3AE26202-C888-41A3-ADE0-23F2245D4FDD}" dt="2022-10-17T04:40:34.450" v="5982" actId="14100"/>
          <ac:picMkLst>
            <pc:docMk/>
            <pc:sldMk cId="2047972279" sldId="1173"/>
            <ac:picMk id="31746" creationId="{8B8F160B-6C33-D2B5-7057-E2FFC41527C0}"/>
          </ac:picMkLst>
        </pc:picChg>
      </pc:sldChg>
      <pc:sldChg chg="add">
        <pc:chgData name="伊健 杜" userId="e69aded81da48593" providerId="LiveId" clId="{3AE26202-C888-41A3-ADE0-23F2245D4FDD}" dt="2022-10-17T04:33:49.411" v="5699"/>
        <pc:sldMkLst>
          <pc:docMk/>
          <pc:sldMk cId="1224222843" sldId="1174"/>
        </pc:sldMkLst>
      </pc:sldChg>
      <pc:sldChg chg="addSp modSp add mod">
        <pc:chgData name="伊健 杜" userId="e69aded81da48593" providerId="LiveId" clId="{3AE26202-C888-41A3-ADE0-23F2245D4FDD}" dt="2022-10-17T07:12:02.512" v="7122"/>
        <pc:sldMkLst>
          <pc:docMk/>
          <pc:sldMk cId="3826178" sldId="1175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826178" sldId="1175"/>
            <ac:spMk id="8" creationId="{0B8B5D8F-F503-2BCC-2FEF-37CE1A2FF963}"/>
          </ac:spMkLst>
        </pc:spChg>
        <pc:inkChg chg="add">
          <ac:chgData name="伊健 杜" userId="e69aded81da48593" providerId="LiveId" clId="{3AE26202-C888-41A3-ADE0-23F2245D4FDD}" dt="2022-10-17T07:12:02.512" v="7122"/>
          <ac:inkMkLst>
            <pc:docMk/>
            <pc:sldMk cId="3826178" sldId="1175"/>
            <ac:inkMk id="4" creationId="{02B1CF87-FFE4-8448-53E0-C702149450E0}"/>
          </ac:inkMkLst>
        </pc:inkChg>
      </pc:sldChg>
      <pc:sldChg chg="new del">
        <pc:chgData name="伊健 杜" userId="e69aded81da48593" providerId="LiveId" clId="{3AE26202-C888-41A3-ADE0-23F2245D4FDD}" dt="2022-10-17T04:38:33.409" v="5938" actId="47"/>
        <pc:sldMkLst>
          <pc:docMk/>
          <pc:sldMk cId="202336621" sldId="1176"/>
        </pc:sldMkLst>
      </pc:sldChg>
      <pc:sldChg chg="delSp modSp new mod">
        <pc:chgData name="伊健 杜" userId="e69aded81da48593" providerId="LiveId" clId="{3AE26202-C888-41A3-ADE0-23F2245D4FDD}" dt="2022-10-17T05:28:23.277" v="7121"/>
        <pc:sldMkLst>
          <pc:docMk/>
          <pc:sldMk cId="2963148709" sldId="1176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963148709" sldId="1176"/>
            <ac:spMk id="2" creationId="{4025A27B-5A2D-F2CD-6BAF-AC726EC511DD}"/>
          </ac:spMkLst>
        </pc:spChg>
        <pc:spChg chg="del">
          <ac:chgData name="伊健 杜" userId="e69aded81da48593" providerId="LiveId" clId="{3AE26202-C888-41A3-ADE0-23F2245D4FDD}" dt="2022-10-17T05:04:50.177" v="6307" actId="478"/>
          <ac:spMkLst>
            <pc:docMk/>
            <pc:sldMk cId="2963148709" sldId="1176"/>
            <ac:spMk id="3" creationId="{42036273-87DA-9731-8BF7-EF5062C87862}"/>
          </ac:spMkLst>
        </pc:spChg>
      </pc:sldChg>
      <pc:sldChg chg="modSp add mod">
        <pc:chgData name="伊健 杜" userId="e69aded81da48593" providerId="LiveId" clId="{3AE26202-C888-41A3-ADE0-23F2245D4FDD}" dt="2022-10-17T05:28:23.277" v="7121"/>
        <pc:sldMkLst>
          <pc:docMk/>
          <pc:sldMk cId="1671028138" sldId="1177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1671028138" sldId="1177"/>
            <ac:spMk id="2" creationId="{4025A27B-5A2D-F2CD-6BAF-AC726EC511DD}"/>
          </ac:spMkLst>
        </pc:spChg>
      </pc:sldChg>
      <pc:sldChg chg="addSp delSp modSp new mod">
        <pc:chgData name="伊健 杜" userId="e69aded81da48593" providerId="LiveId" clId="{3AE26202-C888-41A3-ADE0-23F2245D4FDD}" dt="2022-10-17T05:28:23.277" v="7121"/>
        <pc:sldMkLst>
          <pc:docMk/>
          <pc:sldMk cId="37847900" sldId="1178"/>
        </pc:sldMkLst>
        <pc:spChg chg="del">
          <ac:chgData name="伊健 杜" userId="e69aded81da48593" providerId="LiveId" clId="{3AE26202-C888-41A3-ADE0-23F2245D4FDD}" dt="2022-10-17T05:08:09.447" v="6525" actId="478"/>
          <ac:spMkLst>
            <pc:docMk/>
            <pc:sldMk cId="37847900" sldId="1178"/>
            <ac:spMk id="2" creationId="{1E00FC0D-9416-E525-539F-1457479238B1}"/>
          </ac:spMkLst>
        </pc:spChg>
        <pc:spChg chg="del">
          <ac:chgData name="伊健 杜" userId="e69aded81da48593" providerId="LiveId" clId="{3AE26202-C888-41A3-ADE0-23F2245D4FDD}" dt="2022-10-17T05:08:09.447" v="6525" actId="478"/>
          <ac:spMkLst>
            <pc:docMk/>
            <pc:sldMk cId="37847900" sldId="1178"/>
            <ac:spMk id="3" creationId="{81C7BDCF-28A5-88E5-C6E1-FBC467B685D3}"/>
          </ac:spMkLst>
        </pc:spChg>
        <pc:spChg chg="add mod">
          <ac:chgData name="伊健 杜" userId="e69aded81da48593" providerId="LiveId" clId="{3AE26202-C888-41A3-ADE0-23F2245D4FDD}" dt="2022-10-17T05:08:26.230" v="6533" actId="1076"/>
          <ac:spMkLst>
            <pc:docMk/>
            <pc:sldMk cId="37847900" sldId="1178"/>
            <ac:spMk id="5" creationId="{09F44994-CDDF-FCD0-7C1A-B61F98CE9F41}"/>
          </ac:spMkLst>
        </pc:spChg>
        <pc:spChg chg="add mod">
          <ac:chgData name="伊健 杜" userId="e69aded81da48593" providerId="LiveId" clId="{3AE26202-C888-41A3-ADE0-23F2245D4FDD}" dt="2022-10-17T05:09:52.573" v="6587" actId="1076"/>
          <ac:spMkLst>
            <pc:docMk/>
            <pc:sldMk cId="37847900" sldId="1178"/>
            <ac:spMk id="6" creationId="{5EA801E9-59D6-2B01-F9E8-64105827CBD5}"/>
          </ac:spMkLst>
        </pc:spChg>
        <pc:spChg chg="add mod">
          <ac:chgData name="伊健 杜" userId="e69aded81da48593" providerId="LiveId" clId="{3AE26202-C888-41A3-ADE0-23F2245D4FDD}" dt="2022-10-17T05:28:23.277" v="7121"/>
          <ac:spMkLst>
            <pc:docMk/>
            <pc:sldMk cId="37847900" sldId="1178"/>
            <ac:spMk id="7" creationId="{69EBE950-29C7-040F-3685-22589B7C1C87}"/>
          </ac:spMkLst>
        </pc:spChg>
        <pc:spChg chg="add mod">
          <ac:chgData name="伊健 杜" userId="e69aded81da48593" providerId="LiveId" clId="{3AE26202-C888-41A3-ADE0-23F2245D4FDD}" dt="2022-10-17T05:09:52.573" v="6587" actId="1076"/>
          <ac:spMkLst>
            <pc:docMk/>
            <pc:sldMk cId="37847900" sldId="1178"/>
            <ac:spMk id="8" creationId="{C67EEDC3-D359-EDFA-85B4-47F70058BAA1}"/>
          </ac:spMkLst>
        </pc:spChg>
        <pc:spChg chg="add mod">
          <ac:chgData name="伊健 杜" userId="e69aded81da48593" providerId="LiveId" clId="{3AE26202-C888-41A3-ADE0-23F2245D4FDD}" dt="2022-10-17T05:09:52.573" v="6587" actId="1076"/>
          <ac:spMkLst>
            <pc:docMk/>
            <pc:sldMk cId="37847900" sldId="1178"/>
            <ac:spMk id="9" creationId="{4811B355-3702-FF30-733D-50A9C7E64AD2}"/>
          </ac:spMkLst>
        </pc:spChg>
        <pc:spChg chg="add mod">
          <ac:chgData name="伊健 杜" userId="e69aded81da48593" providerId="LiveId" clId="{3AE26202-C888-41A3-ADE0-23F2245D4FDD}" dt="2022-10-17T05:10:03.693" v="6593"/>
          <ac:spMkLst>
            <pc:docMk/>
            <pc:sldMk cId="37847900" sldId="1178"/>
            <ac:spMk id="10" creationId="{43B4BEF8-75F2-DABE-1530-0D56819F48DC}"/>
          </ac:spMkLst>
        </pc:spChg>
        <pc:spChg chg="add mod">
          <ac:chgData name="伊健 杜" userId="e69aded81da48593" providerId="LiveId" clId="{3AE26202-C888-41A3-ADE0-23F2245D4FDD}" dt="2022-10-17T05:10:13.066" v="6600"/>
          <ac:spMkLst>
            <pc:docMk/>
            <pc:sldMk cId="37847900" sldId="1178"/>
            <ac:spMk id="11" creationId="{4E25B497-04D5-388E-D348-83E0659ED37C}"/>
          </ac:spMkLst>
        </pc:spChg>
        <pc:picChg chg="add mod">
          <ac:chgData name="伊健 杜" userId="e69aded81da48593" providerId="LiveId" clId="{3AE26202-C888-41A3-ADE0-23F2245D4FDD}" dt="2022-10-17T05:08:26.230" v="6533" actId="1076"/>
          <ac:picMkLst>
            <pc:docMk/>
            <pc:sldMk cId="37847900" sldId="1178"/>
            <ac:picMk id="4" creationId="{0195C632-DDEE-60E2-F27F-AAC8C05B27EE}"/>
          </ac:picMkLst>
        </pc:picChg>
      </pc:sldChg>
      <pc:sldChg chg="addSp modSp add mod">
        <pc:chgData name="伊健 杜" userId="e69aded81da48593" providerId="LiveId" clId="{3AE26202-C888-41A3-ADE0-23F2245D4FDD}" dt="2022-10-17T05:28:23.277" v="7121"/>
        <pc:sldMkLst>
          <pc:docMk/>
          <pc:sldMk cId="3629403015" sldId="1179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629403015" sldId="1179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629403015" sldId="1179"/>
            <ac:spMk id="3" creationId="{79ADD3F7-63F7-3582-F3B6-AE28FFE30988}"/>
          </ac:spMkLst>
        </pc:spChg>
        <pc:picChg chg="add mod">
          <ac:chgData name="伊健 杜" userId="e69aded81da48593" providerId="LiveId" clId="{3AE26202-C888-41A3-ADE0-23F2245D4FDD}" dt="2022-10-17T05:18:11.808" v="6922" actId="1076"/>
          <ac:picMkLst>
            <pc:docMk/>
            <pc:sldMk cId="3629403015" sldId="1179"/>
            <ac:picMk id="33794" creationId="{C6444910-1B5F-7C61-7D2B-54479344E52F}"/>
          </ac:picMkLst>
        </pc:picChg>
        <pc:picChg chg="mod">
          <ac:chgData name="伊健 杜" userId="e69aded81da48593" providerId="LiveId" clId="{3AE26202-C888-41A3-ADE0-23F2245D4FDD}" dt="2022-10-17T05:16:38.841" v="6839" actId="1076"/>
          <ac:picMkLst>
            <pc:docMk/>
            <pc:sldMk cId="3629403015" sldId="1179"/>
            <ac:picMk id="50178" creationId="{64FE8DCE-EE91-636A-F39E-83122D9D514D}"/>
          </ac:picMkLst>
        </pc:picChg>
      </pc:sldChg>
      <pc:sldChg chg="modSp new del mod">
        <pc:chgData name="伊健 杜" userId="e69aded81da48593" providerId="LiveId" clId="{3AE26202-C888-41A3-ADE0-23F2245D4FDD}" dt="2022-10-17T05:20:37.565" v="6953" actId="47"/>
        <pc:sldMkLst>
          <pc:docMk/>
          <pc:sldMk cId="2532954319" sldId="1180"/>
        </pc:sldMkLst>
        <pc:spChg chg="mod">
          <ac:chgData name="伊健 杜" userId="e69aded81da48593" providerId="LiveId" clId="{3AE26202-C888-41A3-ADE0-23F2245D4FDD}" dt="2022-10-17T05:16:10.047" v="6773"/>
          <ac:spMkLst>
            <pc:docMk/>
            <pc:sldMk cId="2532954319" sldId="1180"/>
            <ac:spMk id="2" creationId="{D62F1038-1745-6FED-17A5-FDA4978253C4}"/>
          </ac:spMkLst>
        </pc:spChg>
      </pc:sldChg>
      <pc:sldChg chg="addSp modSp add mod">
        <pc:chgData name="伊健 杜" userId="e69aded81da48593" providerId="LiveId" clId="{3AE26202-C888-41A3-ADE0-23F2245D4FDD}" dt="2022-10-17T05:28:23.277" v="7121"/>
        <pc:sldMkLst>
          <pc:docMk/>
          <pc:sldMk cId="3465007253" sldId="1181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3465007253" sldId="1181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3465007253" sldId="1181"/>
            <ac:spMk id="3" creationId="{79ADD3F7-63F7-3582-F3B6-AE28FFE30988}"/>
          </ac:spMkLst>
        </pc:spChg>
        <pc:picChg chg="add mod">
          <ac:chgData name="伊健 杜" userId="e69aded81da48593" providerId="LiveId" clId="{3AE26202-C888-41A3-ADE0-23F2245D4FDD}" dt="2022-10-17T05:19:53.155" v="6935" actId="14100"/>
          <ac:picMkLst>
            <pc:docMk/>
            <pc:sldMk cId="3465007253" sldId="1181"/>
            <ac:picMk id="36866" creationId="{A8E64E44-BAB7-E50B-0B3B-80078A7A4A91}"/>
          </ac:picMkLst>
        </pc:picChg>
        <pc:picChg chg="mod">
          <ac:chgData name="伊健 杜" userId="e69aded81da48593" providerId="LiveId" clId="{3AE26202-C888-41A3-ADE0-23F2245D4FDD}" dt="2022-10-17T05:19:35.228" v="6931" actId="1076"/>
          <ac:picMkLst>
            <pc:docMk/>
            <pc:sldMk cId="3465007253" sldId="1181"/>
            <ac:picMk id="50178" creationId="{64FE8DCE-EE91-636A-F39E-83122D9D514D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2123241611" sldId="1182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123241611" sldId="1182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123241611" sldId="1182"/>
            <ac:spMk id="3" creationId="{79ADD3F7-63F7-3582-F3B6-AE28FFE30988}"/>
          </ac:spMkLst>
        </pc:spChg>
        <pc:picChg chg="del">
          <ac:chgData name="伊健 杜" userId="e69aded81da48593" providerId="LiveId" clId="{3AE26202-C888-41A3-ADE0-23F2245D4FDD}" dt="2022-10-17T05:21:58.722" v="7009" actId="478"/>
          <ac:picMkLst>
            <pc:docMk/>
            <pc:sldMk cId="2123241611" sldId="1182"/>
            <ac:picMk id="36866" creationId="{A8E64E44-BAB7-E50B-0B3B-80078A7A4A91}"/>
          </ac:picMkLst>
        </pc:picChg>
        <pc:picChg chg="add mod">
          <ac:chgData name="伊健 杜" userId="e69aded81da48593" providerId="LiveId" clId="{3AE26202-C888-41A3-ADE0-23F2245D4FDD}" dt="2022-10-17T05:22:29.851" v="7012" actId="1076"/>
          <ac:picMkLst>
            <pc:docMk/>
            <pc:sldMk cId="2123241611" sldId="1182"/>
            <ac:picMk id="37890" creationId="{DD3703EA-F7FF-EFD7-48F1-395A67BB970F}"/>
          </ac:picMkLst>
        </pc:picChg>
        <pc:picChg chg="mod">
          <ac:chgData name="伊健 杜" userId="e69aded81da48593" providerId="LiveId" clId="{3AE26202-C888-41A3-ADE0-23F2245D4FDD}" dt="2022-10-17T05:22:32.180" v="7013" actId="14100"/>
          <ac:picMkLst>
            <pc:docMk/>
            <pc:sldMk cId="2123241611" sldId="1182"/>
            <ac:picMk id="50178" creationId="{64FE8DCE-EE91-636A-F39E-83122D9D514D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2044707707" sldId="1183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044707707" sldId="1183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044707707" sldId="1183"/>
            <ac:spMk id="3" creationId="{79ADD3F7-63F7-3582-F3B6-AE28FFE30988}"/>
          </ac:spMkLst>
        </pc:spChg>
        <pc:picChg chg="add mod">
          <ac:chgData name="伊健 杜" userId="e69aded81da48593" providerId="LiveId" clId="{3AE26202-C888-41A3-ADE0-23F2245D4FDD}" dt="2022-10-17T05:25:22.800" v="7051" actId="1076"/>
          <ac:picMkLst>
            <pc:docMk/>
            <pc:sldMk cId="2044707707" sldId="1183"/>
            <ac:picMk id="4" creationId="{C6627812-305C-21CC-0885-9E1E8F09B738}"/>
          </ac:picMkLst>
        </pc:picChg>
        <pc:picChg chg="del">
          <ac:chgData name="伊健 杜" userId="e69aded81da48593" providerId="LiveId" clId="{3AE26202-C888-41A3-ADE0-23F2245D4FDD}" dt="2022-10-17T05:24:35.636" v="7043" actId="478"/>
          <ac:picMkLst>
            <pc:docMk/>
            <pc:sldMk cId="2044707707" sldId="1183"/>
            <ac:picMk id="37890" creationId="{DD3703EA-F7FF-EFD7-48F1-395A67BB970F}"/>
          </ac:picMkLst>
        </pc:picChg>
        <pc:picChg chg="add mod">
          <ac:chgData name="伊健 杜" userId="e69aded81da48593" providerId="LiveId" clId="{3AE26202-C888-41A3-ADE0-23F2245D4FDD}" dt="2022-10-17T05:24:37.174" v="7045" actId="1076"/>
          <ac:picMkLst>
            <pc:docMk/>
            <pc:sldMk cId="2044707707" sldId="1183"/>
            <ac:picMk id="38914" creationId="{454FB075-6700-75C8-2611-1CAA7E0DD5B1}"/>
          </ac:picMkLst>
        </pc:picChg>
        <pc:picChg chg="add del mod">
          <ac:chgData name="伊健 杜" userId="e69aded81da48593" providerId="LiveId" clId="{3AE26202-C888-41A3-ADE0-23F2245D4FDD}" dt="2022-10-17T05:25:33.045" v="7052" actId="478"/>
          <ac:picMkLst>
            <pc:docMk/>
            <pc:sldMk cId="2044707707" sldId="1183"/>
            <ac:picMk id="38916" creationId="{E65CF267-96FE-7092-FFDF-FF871BA1B883}"/>
          </ac:picMkLst>
        </pc:picChg>
        <pc:picChg chg="add mod">
          <ac:chgData name="伊健 杜" userId="e69aded81da48593" providerId="LiveId" clId="{3AE26202-C888-41A3-ADE0-23F2245D4FDD}" dt="2022-10-17T05:25:40.489" v="7056" actId="1076"/>
          <ac:picMkLst>
            <pc:docMk/>
            <pc:sldMk cId="2044707707" sldId="1183"/>
            <ac:picMk id="38918" creationId="{455C4B3C-A693-FE14-3266-45EED9568597}"/>
          </ac:picMkLst>
        </pc:picChg>
        <pc:picChg chg="mod">
          <ac:chgData name="伊健 杜" userId="e69aded81da48593" providerId="LiveId" clId="{3AE26202-C888-41A3-ADE0-23F2245D4FDD}" dt="2022-10-17T05:25:42.621" v="7057" actId="1076"/>
          <ac:picMkLst>
            <pc:docMk/>
            <pc:sldMk cId="2044707707" sldId="1183"/>
            <ac:picMk id="50178" creationId="{64FE8DCE-EE91-636A-F39E-83122D9D514D}"/>
          </ac:picMkLst>
        </pc:picChg>
      </pc:sldChg>
      <pc:sldChg chg="addSp delSp modSp add mod">
        <pc:chgData name="伊健 杜" userId="e69aded81da48593" providerId="LiveId" clId="{3AE26202-C888-41A3-ADE0-23F2245D4FDD}" dt="2022-10-17T05:28:23.277" v="7121"/>
        <pc:sldMkLst>
          <pc:docMk/>
          <pc:sldMk cId="1550502526" sldId="1184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1550502526" sldId="1184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1550502526" sldId="1184"/>
            <ac:spMk id="3" creationId="{79ADD3F7-63F7-3582-F3B6-AE28FFE30988}"/>
          </ac:spMkLst>
        </pc:spChg>
        <pc:picChg chg="del">
          <ac:chgData name="伊健 杜" userId="e69aded81da48593" providerId="LiveId" clId="{3AE26202-C888-41A3-ADE0-23F2245D4FDD}" dt="2022-10-17T05:25:52.863" v="7070" actId="478"/>
          <ac:picMkLst>
            <pc:docMk/>
            <pc:sldMk cId="1550502526" sldId="1184"/>
            <ac:picMk id="4" creationId="{C6627812-305C-21CC-0885-9E1E8F09B738}"/>
          </ac:picMkLst>
        </pc:picChg>
        <pc:picChg chg="del">
          <ac:chgData name="伊健 杜" userId="e69aded81da48593" providerId="LiveId" clId="{3AE26202-C888-41A3-ADE0-23F2245D4FDD}" dt="2022-10-17T05:25:52.863" v="7070" actId="478"/>
          <ac:picMkLst>
            <pc:docMk/>
            <pc:sldMk cId="1550502526" sldId="1184"/>
            <ac:picMk id="38914" creationId="{454FB075-6700-75C8-2611-1CAA7E0DD5B1}"/>
          </ac:picMkLst>
        </pc:picChg>
        <pc:picChg chg="del">
          <ac:chgData name="伊健 杜" userId="e69aded81da48593" providerId="LiveId" clId="{3AE26202-C888-41A3-ADE0-23F2245D4FDD}" dt="2022-10-17T05:25:52.863" v="7070" actId="478"/>
          <ac:picMkLst>
            <pc:docMk/>
            <pc:sldMk cId="1550502526" sldId="1184"/>
            <ac:picMk id="38918" creationId="{455C4B3C-A693-FE14-3266-45EED9568597}"/>
          </ac:picMkLst>
        </pc:picChg>
        <pc:picChg chg="add del mod">
          <ac:chgData name="伊健 杜" userId="e69aded81da48593" providerId="LiveId" clId="{3AE26202-C888-41A3-ADE0-23F2245D4FDD}" dt="2022-10-17T05:28:06.531" v="7105" actId="478"/>
          <ac:picMkLst>
            <pc:docMk/>
            <pc:sldMk cId="1550502526" sldId="1184"/>
            <ac:picMk id="39938" creationId="{D3B4086B-94F3-6E99-7192-4D5571FDF803}"/>
          </ac:picMkLst>
        </pc:picChg>
        <pc:picChg chg="add mod">
          <ac:chgData name="伊健 杜" userId="e69aded81da48593" providerId="LiveId" clId="{3AE26202-C888-41A3-ADE0-23F2245D4FDD}" dt="2022-10-17T05:28:08.394" v="7107" actId="1076"/>
          <ac:picMkLst>
            <pc:docMk/>
            <pc:sldMk cId="1550502526" sldId="1184"/>
            <ac:picMk id="39940" creationId="{760F5F74-C0D9-3DBF-DD32-1711DE7E8277}"/>
          </ac:picMkLst>
        </pc:picChg>
      </pc:sldChg>
      <pc:sldChg chg="modSp add mod ord">
        <pc:chgData name="伊健 杜" userId="e69aded81da48593" providerId="LiveId" clId="{3AE26202-C888-41A3-ADE0-23F2245D4FDD}" dt="2022-10-17T05:28:23.277" v="7121"/>
        <pc:sldMkLst>
          <pc:docMk/>
          <pc:sldMk cId="2433957423" sldId="1185"/>
        </pc:sldMkLst>
        <pc:spChg chg="mod">
          <ac:chgData name="伊健 杜" userId="e69aded81da48593" providerId="LiveId" clId="{3AE26202-C888-41A3-ADE0-23F2245D4FDD}" dt="2022-10-17T05:28:23.277" v="7121"/>
          <ac:spMkLst>
            <pc:docMk/>
            <pc:sldMk cId="2433957423" sldId="1185"/>
            <ac:spMk id="2" creationId="{10304424-DB4A-36E7-9E0D-D32A5DD0F26C}"/>
          </ac:spMkLst>
        </pc:spChg>
        <pc:spChg chg="mod">
          <ac:chgData name="伊健 杜" userId="e69aded81da48593" providerId="LiveId" clId="{3AE26202-C888-41A3-ADE0-23F2245D4FDD}" dt="2022-10-17T05:28:23.277" v="7121"/>
          <ac:spMkLst>
            <pc:docMk/>
            <pc:sldMk cId="2433957423" sldId="1185"/>
            <ac:spMk id="3" creationId="{79ADD3F7-63F7-3582-F3B6-AE28FFE3098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7T06:15:19.9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14447 8697 0,'0'28'94,"-27"-28"-78,-1 27 46</inkml:trace>
  <inkml:trace contextRef="#ctx0" brushRef="#br0" timeOffset="887.25">14392 8752 0,'-27'0'79,"-1"0"-79,0 0 15,1 0-15,-1 0 0,0 0 16,28 28-16,-27-28 0,27 27 0,-28-27 0,1 0 15,27 28-15,0 0 0,-28-28 0,28 27 0,-28-27 16,1 28-16,27-1 0,0 1 16,0 0-16,0-1 0,0 1 0,0-1 15,0 1-15,0 0 0,0-1 16,27 1-16,1 0 0,-28-1 16,0 1-16,28-1 0,-1-27 0,-27 28 15,28 0-15,-1-28 0,1 0 0,-28 27 0,28 1 0,-1-1 0,1-27 0,0 28 16,-1 0-16,1-1 0,27-27 0,-55 28 0,28-1 0,27-27 15,-55 28-15,55-28 0,-27 28 0,-1-1 0,1-27 16,0 0-16,-1 0 0,1 0 0,0 0 0,-1 0 16,1 0-16,-1 0 0,1 0 0,0 0 15,-28-27-15,0-1 0,0 0 16,0-27-16,0 28 0,0-1 16,0 0-16,0 1 0,0-1 0,-28 1 0,28-1 15,0 0-15,-28 28 0,1-55 0,27 28 0,-28 27 16,1-28-16,27 0 0,-28 28 0,0-27 0,1-1 0,-1 0 15,0 28-15,-27-27 0,28 27 0,27-28 0,-28 28 0,0-27 0,1 27 16,-1 0-16,0 0 0,1 0 0,-1 0 16,1 0-16,-1 0 15,28 27-15,0 1 0,0-1 16,0 1-16,-28-28 0,28 28 0,0-1 16,0 1-16,0 0 0,0-1 0,0 1 0,0-1 15,28 1-15,-28 0 0,0-1 0,0 1 0,28-1 0,-28 1 16,27-28-16,-27 28 0,0-1 0,28 1 0,-1-28 15,1 0-15,-28 27 0,28 1 0,-1-28 0,1 0 16,0 0-16,-1 0 0,1 0 16,-1 0-16,1 0 15,0 0-15,-1-28 0,-27 1 16,28-1-16,0 1 0,-28-1 0,0 0 0,27 1 16,1 27-16,-28-28 0,0 1 0,27 27 0,-27-28 0,0 0 15,0 1-15,0-1 0,0 1 0,0-1 16,0 0-16,0 1 0,0-1 0,0 0 15,0 1-15,0-1 0,0 1 16,0-1-16,-27 28 0,-1-28 0,1 28 16,-1 0-16,0 0 0,1 0 15,-1 0-15,0 0 0,1 0 0,-1 0 0,1 0 16,-1 0-16,-27 0 0,27 0 0,28 28 16,-28-28-16,1 0 0,27 28 0,-28-28 0,1 0 0,-1 0 0,28 27 15,-28-27-15,28 28 0,-27-28 0,-1 0 0,28 27 0,0 1 16,0 0-16,0-1 0,-28 1 15,28 0-15,0-1 16,0 1-16,28-1 16,0-27-1,-1 28-15,1 0 32,0-28-32,-1 0 15,-27 27-15,0 1 0,28-28 0,-1 0 16,-27 27-16,0 1 0,28-28 0,-28 28 15,28-28-15,-28 27 0</inkml:trace>
  <inkml:trace contextRef="#ctx0" brushRef="#br0" timeOffset="1735.76">12790 10353 0,'28'0'109,"-1"0"-93,1 0-16,-1 0 0,1 0 16,27 0-16,-27 0 0,0 0 0,-1-27 15,1 27-15,-1-28 0,29 1 0,-29 27 0,-27-28 0,28 0 16,27 28-16,0-55 0,1 28 0,-1-1 0,0-27 0,0 27 0,1 28 15,-29-27-15,56-1 0,-55-27 0,27 27 0,0 1 0,-27-1 0,-28 0 16,28 28-16,-1-27 0,1-1 0,-28 0 0,27 28 0,1 0 0,-28-27 0,0-1 16,28 28-16,-1-27 0,-27-1 15,28 28-15,0 0 78,-1 0-62,1 0 15,-28 28-15,27-28-16,1 0 0,-28 27 0,0 1 0,55-1 16,-27-27-16,-28 28 0,0 0 15,28-1-15,-28 1 16,27-28-16,-27 28 0,0-1 0,28-27 15,-28 28-15,27-28 0,-27 27 16,28-27 0</inkml:trace>
  <inkml:trace contextRef="#ctx0" brushRef="#br0" timeOffset="2141.21">13867 9884 0,'28'0'218</inkml:trace>
  <inkml:trace contextRef="#ctx0" brushRef="#br0" timeOffset="2725.22">11436 11182 0,'-27'0'0,"-1"0"16,1 0-16,-1 0 0,0 0 15,1 0-15,-1 0 0,0 0 16,1 0 47,27 27-63,-28 1 0,28 0 15,-27-28-15,27 27 0,-28 1 0,0-28 0,1 27 0,27 1 0,-28 0 16,0-28-16,28 27 0,-27 28 0,-1-55 0,1 28 0,27 0 0,-28-1 0,-27 1 15,27 27-15,0-55 0,28 28 0,-55 27 0,28-27 0,27 27 16,-28-28-16,0-27 0,1 28 0,-1 0 0,0-1 0,28 28 0,-27-55 16,-1 28-16,28 0 0,0-1 0,-27-27 0,27 28 0,-28-28 0,28 27 0,-28-27 15,28 28-15,-27-28 0,27 28 0,-28-1 16,28 1 0</inkml:trace>
  <inkml:trace contextRef="#ctx0" brushRef="#br0" timeOffset="3077.47">10304 12314 0,'27'0'31,"1"0"-31,0 0 16,-1 0-16,1 0 0,0 0 0,-1 0 15,1 0-15,-1 0 0,1 0 16,0-28-16,27 28 0,-27 0 0,54 0 16,-54 0-16,0 0 0,-1-28 0,1 28 15,27-27-15,-27 27 0,-1-28 0,1 28 0,55 0 0,-83-27 0,55-1 16,-27 28-16,-1-28 0,29 28 0,-29-27 0,1 27 0,27 0 0,-27-28 16,27 1-16,-27 27 0,-1-28 0,29 28 0,-29 0 0,1-28 0,-1 28 15,1 0-15,0-27 0,-1 27 0,-27-28 0,28 28 16,0 0-16,-56 0 62,0 0-46,-27 0-16,27 0 0</inkml:trace>
  <inkml:trace contextRef="#ctx0" brushRef="#br0" timeOffset="3483.78">11133 11844 0,'-28'0'0,"28"28"31,0 0-15,-28-28-16,28 27 0,0 1 0,-27-1 0,27 1 0,-28 27 0,28 0 15,0-27-15,0 0 0,0-1 0,-28 1 0,28-1 0,0 1 0,0 0 0,0-1 16,-27 1-16,27 0 0,0-1 0,0 1 0,0-1 0,0 1 0,0 0 0,0-1 16,0 1-16,0-1 0,0 1 0,0 27 0,0 0 0,0-27 0,0 27 15,27-27-15,-27-1 0,0 29 0,0-29 0,0 1 0,28 27 0,-28-27 0,28 27 16,-28-27-16,0 27 0,0-28 0,0 1 15,27 27-15,-27-27 0,28-28 16,-28 27-16,28-27 78,-28-27-62</inkml:trace>
  <inkml:trace contextRef="#ctx0" brushRef="#br0" timeOffset="3829.75">10939 12535 0,'-27'0'16,"-1"0"-16,0 0 0,1 0 0,-1 0 16,0 0-16,1 27 0,-1-27 0,1 28 15,-1-28-15,0 27 0,1-27 0,-1 0 0,0 0 16,28 28-16,-55-28 0,55 28 0,-27-28 0,-1 0 0,0 27 16,1-27-16,-1 28 0,0-28 0,1 27 0,-1-27 15,28 28-15,-27 0 0,-1-28 16</inkml:trace>
  <inkml:trace contextRef="#ctx0" brushRef="#br0" timeOffset="4147.55">10801 12755 0,'28'0'16,"-28"-27"0,27 27-16,1 0 15,0 0-15,-1 0 0,1 0 31,-28-28-31,27 28 0,1 0 16,0 0 0,-1 0-16,1 0 0,0 0 0,-1 0 0,1 0 15,-1 0-15,1 0 0,-28 28 0,28-28 0,-1 0 16,1 0-16,0 0 0,-1 0 16,1 0-16,-1 0 0,1 0 0,0 0 15,-1 0-15,1 0 0,0 0 0,-1-28 16,1 28-16,-1 0 0,-27-27 0,28 27 0,0 0 15,-1 0-15,1-28 0</inkml:trace>
  <inkml:trace contextRef="#ctx0" brushRef="#br0" timeOffset="4566.04">11823 12120 0,'0'28'47,"0"0"-47,0-1 0,0 1 16,28-1-16,-28 29 0,0-29 0,0 1 0,0 27 15,27-27-15,-27-1 0,0 1 0,0 0 0,0-1 0,28-27 0,-28 28 16,28-1-16,-28 1 0,0 0 16,0-1-16,27-27 46,-27-27-30,28-1-16,-28 0 0,0 1 0,0-1 0,28 1 16,-28-1-16,0 0 0,27-27 0,-27 28 0,0-29 0,28 29 15,-28-1-15,0 0 0,0 1 0</inkml:trace>
  <inkml:trace contextRef="#ctx0" brushRef="#br0" timeOffset="4950.05">12127 11844 0,'28'0'15,"-1"0"1,1 0-16,0-27 16,-1 27-16,1 0 0,-1 0 0,1 0 0,0 0 15,-1 0-15,1 0 0,0 0 16,-28-28-16,27 28 0,1 0 16,-1 0-1,1 0 1,-28 28-1,28-28 1,-28 27-16,27-27 0,-27 28 0,0 0 0,0-1 16,28-27-16,-28 28 0,28-1 0,-28 1 0,0 0 15,27-28-15,-27 27 0,0 1 0,0-1 0,0 1 0,0 0 16,0-1-16,28 1 0,-28-1 0,0 1 0,27 0 16,-27-1-16,0 1 0,0 0 0,0-1 0,0 1 15,0-1-15,0 1 0,0 0 0,0-1 0,0 1 16,0-1-16,0 1 0,0 0 15,-27-28 17,27 27-32,-28-27 15,1 0-15,-1 0 0,0 0 16,1 0-16</inkml:trace>
  <inkml:trace contextRef="#ctx0" brushRef="#br0" timeOffset="5269.11">12127 12700 0,'28'0'62,"-1"0"-46,1 0 0,0 0-16,-1 0 0,1 0 15,-1 0-15,1 0 0,-28-27 0,28 27 16,-1 0-16,29-28 16,-29 28-16,28 0 0,1 0 0,-29 0 0,29 0 15,-29-28-15,1 28 0,-1 0 0,1 0 0,0 0 0,27-27 0,-28 27 0,1 0 16,0 0-16,-1 0 0,29-28 0,-29 28 0,1 0 0,27 0 0,-27-27 15,-1 27-15,1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7T06:33:25.9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22293 7482 0,'-28'0'93,"0"0"-61,28 28-32,-27-28 15,27 27-15,0 1 0,-28-28 16,0 28-16,1-1 0,-1 1 16,1-28-16,27 27 0,0 1 0,-28-28 0,0 0 15,28 28-15,-27-1 0,27 1 16,-28-1-16,28 1 15,-28-28-15,28 28 16,0-1-16,0 1 16,0 0-16,0-1 0,0 1 15,0-1-15,0 1 0,0 0 0,0-1 0,0 1 16,0-1-16,0 1 0,0 0 0,0-1 0,28 1 16,-28-1-16,28-27 0,-28 56 0,0-1 0,0-28 15,27 1-15,1-28 0,-28 28 0,0-1 0,0 1 0,28 0 16,-1-1-16,-27 1 0,28-1 0,-28 1 15,0 0-15,0-1 0,27-27 0,-27 28 0,28-28 0,-28 27 0,0 1 16,0 0-16,0-1 0,28-27 0,-28 28 0,0-1 0,27-27 16,-27 28-16,0 0 0,28-28 0,-28 27 15,0 1-15,0-1 0,28-27 16,-28 28-16,27-28 62,1 0-62,-1 0 0,1 0 0,-28 28 0,28-28 0,27 0 16,-55 27-16,55-27 0,0 0 0,1 28 0,-29-28 0,1 0 0,27 28 16,0-28-16</inkml:trace>
  <inkml:trace contextRef="#ctx0" brushRef="#br0" timeOffset="1099.93">24641 7234 0,'27'0'0,"1"0"0,-28 27 16,0 1-16,0 0 0,27-1 15,-27 1-15,28-1 0,-28 1 0,0 0 16,0-1-16,0 1 0,28-28 0,-28 27 0,0 1 15,27-28-15,-27 28 0,0-1 0,0 1 0,28-1 0,-28 1 16,0 0-16,0-1 0,0 1 0,0-1 0,0 1 16,0 0-16,0-1 0,0 1 0,0 0 0,0-1 15,28-27-15,-28 28 0,0-1 0,0 1 16,0 0-16,27-28 0,-27 27 0,0 1 16,0-1-16,0 1 0,0 0 0,0-1 15,0 1-15,0-1 0,0 1 16,0 0-16,0-1 15,0 1 1,0-1-16,0 1 16,0 0-1,0-1 1,0 1 0,0 0-16,-27-28 15,27 27-15,0 1 0,-28-1 16,28 1-16,0 0 0,-28-28 0,28 27 0,0 1 15,0-1-15,-27-27 0,27 28 0,0 0 0,0-1 16,0 1-16,-28-28 0,28 27 0,-28 1 16,28 0-16,-27-28 15,27 27-15,0 1 0,0-1 0,-28-27 16,1 28-16,27 0 0,0-1 31,-28-27-15,28 28-16,-28-28 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CCBD-4FB2-48A5-8EA0-44187DA9829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F13B7-4715-4F6C-B940-C2F24330C4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56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730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052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917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950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4132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391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0873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1732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7170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369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257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6194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2478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4479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5538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6851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3774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0450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1675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5828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008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18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4569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5224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4909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3940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947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736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950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003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371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247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95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783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93198E-B215-EB7D-CAC7-4BC524ABC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5B3AF6E-F12D-5A48-B5E2-E4D1C71E2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CD8C52E-2746-FA56-1A9C-A0149A82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A130B3-E9A5-E643-3C65-23237FD0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DD0CD6-C63D-46C4-750C-462C3840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07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C079A3-DD92-516A-27FA-5206EB75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F432FD7-8633-35D9-9847-D0BF0F186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4C4803-0B7F-EC97-8A73-76C5D759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AFF1A4-4D1B-DC24-9607-D50DEACC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0EC5ED-BE3B-048D-EA94-D2064ACA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710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6F49CA1-F405-A01B-D68B-BD680223F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4CFBF0D-8D26-20B2-F5D2-D6BA9B2C7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F0C71B-A7D7-829A-F346-FB737B9F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7FB799-20A6-045E-4841-842B1C8E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399B92-1791-2713-BFAC-61030DA8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16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D323DC-3C23-C4F8-DE1B-860B2E63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938C08-0CED-CDE7-83AC-E8AF2AB7B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67E71-E670-0734-498C-9D2F7C72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F02A9A5-E0EF-2CC5-FDEB-3D29E96F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AA8EA6-9064-D32D-56BB-D91B64BF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8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E3F0E6-D0F6-6C21-8339-E58F095CC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4681DBB-8A09-4600-44B4-43CC71179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8E08B7-687D-F26B-2697-C4908112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498809-F90D-472D-1C98-C45B154A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97517E-5A0B-95C3-00BD-03FAFAAE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11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545705-F4C3-EFF8-9184-95733340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65F33A-446C-C7D5-5C04-BA0199315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9E2A0E-E163-9749-301B-6EF643441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09BFB1A-2686-3BF0-0786-3187D154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59B85E1-C48F-FE5C-DA90-8C0AFF9D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1B27E4-F4A7-305F-FCFA-49015854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41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E318A0-4888-5907-181B-085B47D7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5C229E-0F78-9CB9-8599-DC01F8C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BAE670-8BB5-521E-5298-8A49CE069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F9A64FF-C6C2-87DC-303D-7DFACF28B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77CC247-0D01-37B2-C623-CFC9DDCC5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AF349A-2323-DD5A-2747-F74CC42E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8BD4B39-87A4-317C-DF5E-9D186D23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5992766-C134-C51D-BFA1-022C65A2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867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12F15-F8D4-95B6-5A78-83ACA1E7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123B97E-03D0-08D2-D783-22407329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A376978-0E6C-741A-B9F8-CB1B9592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A4ED121-724A-DD92-710E-9881E890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50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553CDB0-F288-E74E-8A31-2991B5CF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337737E-F8B6-07D5-CB59-83D234CA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E187B8-227A-8033-433B-8927DD7E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49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DC8682-A2C9-AC45-0B04-6199F95E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EDCFE2-F90D-80D4-4FB4-F0EF5051E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D6A0920-437C-B840-2F44-D04D2CBD9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ABE75D-79FF-20F1-DEB4-810FB268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57E03B-C042-C378-A482-7A8E2C48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2A12BD5-FA34-D802-75AB-F00FE6F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9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213D0-5A1D-E0D4-8474-CDE581B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73AAAB0-F6F6-9FE6-516B-D050D1BAE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FD4E733-9DC6-1736-EE84-A086003D2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6F2FFCB-2D96-212C-D8F0-F5DA1FEC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7CA843-D089-F1D8-045D-0166065C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D67B2A9-7729-B542-BB4C-4F0303E1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0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221B307-F3B0-1107-8682-81A9578E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15FD68-3EEC-689B-7F13-B9CC109AC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DBBE1-BC2C-0D38-9D69-E4152AE30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37980-D8D1-4603-B35A-CB5EF2320331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31C9CF-FFE5-5F5F-171E-87BBFD6EB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4A90F8-77D3-BB94-1EE2-729F9FA4D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E8445-3CAE-4D04-8F53-421CBB8A4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9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物美价廉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Wù</a:t>
            </a:r>
            <a:r>
              <a:rPr lang="zh-TW" altLang="en-US" dirty="0"/>
              <a:t> </a:t>
            </a:r>
            <a:r>
              <a:rPr lang="en-US" altLang="zh-TW" dirty="0" err="1"/>
              <a:t>měi</a:t>
            </a:r>
            <a:r>
              <a:rPr lang="en-US" altLang="zh-TW" dirty="0"/>
              <a:t> </a:t>
            </a:r>
            <a:r>
              <a:rPr lang="en-US" altLang="zh-TW" dirty="0" err="1"/>
              <a:t>jià</a:t>
            </a:r>
            <a:r>
              <a:rPr lang="en-US" altLang="zh-TW" dirty="0"/>
              <a:t> </a:t>
            </a:r>
            <a:r>
              <a:rPr lang="en-US" altLang="zh-TW" dirty="0" err="1"/>
              <a:t>lián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446432" y="2075618"/>
            <a:ext cx="134100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有些小牌子的衣服质量也不错呀，价钱也很低，物美价廉。</a:t>
            </a:r>
          </a:p>
        </p:txBody>
      </p:sp>
      <p:pic>
        <p:nvPicPr>
          <p:cNvPr id="21506" name="Picture 2" descr="話し合う人たちのイラスト（女性）">
            <a:extLst>
              <a:ext uri="{FF2B5EF4-FFF2-40B4-BE49-F238E27FC236}">
                <a16:creationId xmlns:a16="http://schemas.microsoft.com/office/drawing/2014/main" id="{0BFABD27-98B9-8C83-1BF7-6F8ABC7C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21" y="3246570"/>
            <a:ext cx="3159889" cy="38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Biāozhǔn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335666" y="2196205"/>
            <a:ext cx="13410078" cy="205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这个牌子的衣服质量都很标准，不会有哪件衣服质量非常不好，</a:t>
            </a:r>
            <a:br>
              <a:rPr lang="en-US" altLang="zh-TW" sz="3200" dirty="0"/>
            </a:br>
            <a:r>
              <a:rPr lang="zh-TW" altLang="en-US" sz="3200" dirty="0"/>
              <a:t>哪件衣服质量特别好。</a:t>
            </a:r>
            <a:endParaRPr lang="en-US" altLang="zh-TW" sz="3200" dirty="0"/>
          </a:p>
        </p:txBody>
      </p:sp>
      <p:pic>
        <p:nvPicPr>
          <p:cNvPr id="31746" name="Picture 2" descr="一件只要120元！為何菜市場賣的衣服這麼便宜？內行人曝內幕-風傳媒">
            <a:extLst>
              <a:ext uri="{FF2B5EF4-FFF2-40B4-BE49-F238E27FC236}">
                <a16:creationId xmlns:a16="http://schemas.microsoft.com/office/drawing/2014/main" id="{8B8F160B-6C33-D2B5-7057-E2FFC415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46" y="3604013"/>
            <a:ext cx="4884034" cy="325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9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1764655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现在手机差不多都能用一年到两年，</a:t>
            </a:r>
            <a:endParaRPr lang="en-US" altLang="zh-TW" sz="3600" dirty="0"/>
          </a:p>
          <a:p>
            <a:pPr algn="ctr"/>
            <a:r>
              <a:rPr lang="zh-TW" altLang="en-US" sz="3600" dirty="0"/>
              <a:t>这个手机牌子在能用多久上也很标准。</a:t>
            </a:r>
            <a:endParaRPr lang="en-US" altLang="zh-TW" sz="3600" dirty="0"/>
          </a:p>
        </p:txBody>
      </p:sp>
      <p:pic>
        <p:nvPicPr>
          <p:cNvPr id="32770" name="Picture 2" descr="手機不一定要買最新！外媒評選六款2020 年依然好用舊手機- 自由電子報3C科技">
            <a:extLst>
              <a:ext uri="{FF2B5EF4-FFF2-40B4-BE49-F238E27FC236}">
                <a16:creationId xmlns:a16="http://schemas.microsoft.com/office/drawing/2014/main" id="{E9713C0A-867D-7E31-C83C-F3AB4479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" y="3330403"/>
            <a:ext cx="5318760" cy="35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3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2103437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你觉得手机要能够用多久不会坏掉，质量才算很标准呢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4222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同意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Tóngyì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2428007" y="1955953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/>
              <a:t>A:</a:t>
            </a:r>
            <a:r>
              <a:rPr lang="zh-TW" altLang="en-US" sz="3600" dirty="0"/>
              <a:t>我觉得名牌不重要，重要的是质量。</a:t>
            </a:r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733F49F-A3A3-2FF8-89E6-B2E62B004F53}"/>
              </a:ext>
            </a:extLst>
          </p:cNvPr>
          <p:cNvSpPr txBox="1">
            <a:spLocks/>
          </p:cNvSpPr>
          <p:nvPr/>
        </p:nvSpPr>
        <p:spPr>
          <a:xfrm>
            <a:off x="8701548" y="3206159"/>
            <a:ext cx="2605550" cy="1223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B:</a:t>
            </a:r>
            <a:r>
              <a:rPr lang="zh-TW" altLang="en-US" sz="3600" dirty="0"/>
              <a:t>我</a:t>
            </a:r>
            <a:r>
              <a:rPr lang="zh-TW" altLang="en-US" sz="3600" dirty="0">
                <a:solidFill>
                  <a:srgbClr val="FF0000"/>
                </a:solidFill>
              </a:rPr>
              <a:t>同意</a:t>
            </a:r>
            <a:r>
              <a:rPr lang="zh-TW" altLang="en-US" sz="3600" dirty="0"/>
              <a:t>。</a:t>
            </a:r>
            <a:endParaRPr lang="en-US" altLang="zh-TW" sz="3600" dirty="0"/>
          </a:p>
        </p:txBody>
      </p:sp>
      <p:pic>
        <p:nvPicPr>
          <p:cNvPr id="4098" name="Picture 2" descr="話し合う人たちのイラスト（女性2）">
            <a:extLst>
              <a:ext uri="{FF2B5EF4-FFF2-40B4-BE49-F238E27FC236}">
                <a16:creationId xmlns:a16="http://schemas.microsoft.com/office/drawing/2014/main" id="{6334D062-4528-CFDC-315E-32927F05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537" y="3206159"/>
            <a:ext cx="3201832" cy="373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話し合う人たちのイラスト（女性1）">
            <a:extLst>
              <a:ext uri="{FF2B5EF4-FFF2-40B4-BE49-F238E27FC236}">
                <a16:creationId xmlns:a16="http://schemas.microsoft.com/office/drawing/2014/main" id="{071B3407-257C-0109-CF8F-28AE8C76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59" y="3256364"/>
            <a:ext cx="3006828" cy="36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0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同意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1764655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我</a:t>
            </a:r>
            <a:r>
              <a:rPr lang="zh-TW" altLang="en-US" sz="3600" dirty="0">
                <a:solidFill>
                  <a:srgbClr val="FF0000"/>
                </a:solidFill>
              </a:rPr>
              <a:t>不同意</a:t>
            </a:r>
            <a:r>
              <a:rPr lang="zh-TW" altLang="en-US" sz="3600" dirty="0"/>
              <a:t>名牌一定比较好，物美价廉的牌子很多。</a:t>
            </a:r>
            <a:endParaRPr lang="en-US" altLang="zh-TW" sz="3600" dirty="0"/>
          </a:p>
        </p:txBody>
      </p:sp>
      <p:pic>
        <p:nvPicPr>
          <p:cNvPr id="5122" name="Picture 2" descr="バツマークを出している男性のイラスト">
            <a:extLst>
              <a:ext uri="{FF2B5EF4-FFF2-40B4-BE49-F238E27FC236}">
                <a16:creationId xmlns:a16="http://schemas.microsoft.com/office/drawing/2014/main" id="{401A715F-1A8F-FC98-B38D-888E9F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8" y="2921037"/>
            <a:ext cx="3671262" cy="429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34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同意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1534395" y="1958263"/>
            <a:ext cx="8726936" cy="147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A:</a:t>
            </a:r>
            <a:r>
              <a:rPr lang="zh-TW" altLang="en-US" dirty="0"/>
              <a:t>我</a:t>
            </a:r>
            <a:r>
              <a:rPr lang="zh-TW" altLang="en-US" dirty="0">
                <a:solidFill>
                  <a:srgbClr val="FF0000"/>
                </a:solidFill>
              </a:rPr>
              <a:t>同意</a:t>
            </a:r>
            <a:r>
              <a:rPr lang="zh-TW" altLang="en-US" dirty="0"/>
              <a:t>他说的，那家手机太贵了。</a:t>
            </a:r>
            <a:endParaRPr lang="en-US" altLang="zh-TW" dirty="0"/>
          </a:p>
        </p:txBody>
      </p:sp>
      <p:pic>
        <p:nvPicPr>
          <p:cNvPr id="6146" name="Picture 2" descr="話し合う人たちのイラスト（男性2）">
            <a:extLst>
              <a:ext uri="{FF2B5EF4-FFF2-40B4-BE49-F238E27FC236}">
                <a16:creationId xmlns:a16="http://schemas.microsoft.com/office/drawing/2014/main" id="{E35A5FCE-9856-EBD8-45F3-1AA67F0B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06" y="3237864"/>
            <a:ext cx="2861187" cy="372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同意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335665" y="1122521"/>
            <a:ext cx="10293005" cy="147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A:</a:t>
            </a:r>
            <a:r>
              <a:rPr lang="zh-TW" altLang="en-US" dirty="0"/>
              <a:t>你</a:t>
            </a:r>
            <a:r>
              <a:rPr lang="zh-TW" altLang="en-US" dirty="0">
                <a:solidFill>
                  <a:srgbClr val="FF0000"/>
                </a:solidFill>
              </a:rPr>
              <a:t>同意</a:t>
            </a:r>
            <a:r>
              <a:rPr lang="zh-TW" altLang="en-US" dirty="0"/>
              <a:t>那家牌子的衣服质量不好吗</a:t>
            </a:r>
            <a:r>
              <a:rPr lang="en-US" altLang="zh-TW" dirty="0"/>
              <a:t>?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3F87761-4D55-D95A-54C3-95CC092FAC10}"/>
              </a:ext>
            </a:extLst>
          </p:cNvPr>
          <p:cNvSpPr txBox="1">
            <a:spLocks/>
          </p:cNvSpPr>
          <p:nvPr/>
        </p:nvSpPr>
        <p:spPr>
          <a:xfrm>
            <a:off x="8511188" y="2166792"/>
            <a:ext cx="4044605" cy="147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B:</a:t>
            </a:r>
            <a:r>
              <a:rPr lang="zh-TW" altLang="en-US" dirty="0"/>
              <a:t>我完全同意。</a:t>
            </a:r>
            <a:endParaRPr lang="en-US" altLang="zh-TW" dirty="0"/>
          </a:p>
        </p:txBody>
      </p:sp>
      <p:pic>
        <p:nvPicPr>
          <p:cNvPr id="8194" name="Picture 2" descr="話し合う人たちのイラスト（女性1）">
            <a:extLst>
              <a:ext uri="{FF2B5EF4-FFF2-40B4-BE49-F238E27FC236}">
                <a16:creationId xmlns:a16="http://schemas.microsoft.com/office/drawing/2014/main" id="{2508A653-C730-38A0-DFA5-D232C7B6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78" y="3474550"/>
            <a:ext cx="2816468" cy="34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話し合う人たちのイラスト（女性3）">
            <a:extLst>
              <a:ext uri="{FF2B5EF4-FFF2-40B4-BE49-F238E27FC236}">
                <a16:creationId xmlns:a16="http://schemas.microsoft.com/office/drawing/2014/main" id="{5677CC98-BA58-33C2-DF96-205C899E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4" y="2776208"/>
            <a:ext cx="3459112" cy="42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2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83DB3BE9-A311-08AE-74B8-0FD63F0D5A20}"/>
              </a:ext>
            </a:extLst>
          </p:cNvPr>
          <p:cNvSpPr txBox="1"/>
          <p:nvPr/>
        </p:nvSpPr>
        <p:spPr>
          <a:xfrm>
            <a:off x="1217831" y="1489501"/>
            <a:ext cx="9756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/>
              <a:t>请找出你跟你同学都同意的一件事</a:t>
            </a:r>
            <a:endParaRPr lang="en-US" altLang="zh-TW" sz="48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107B5A8-45FA-FA87-A699-2E2E11C42382}"/>
              </a:ext>
            </a:extLst>
          </p:cNvPr>
          <p:cNvSpPr txBox="1"/>
          <p:nvPr/>
        </p:nvSpPr>
        <p:spPr>
          <a:xfrm>
            <a:off x="1124424" y="3185565"/>
            <a:ext cx="9756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/>
              <a:t>你同意</a:t>
            </a:r>
            <a:r>
              <a:rPr lang="en-US" altLang="zh-TW" sz="4800" dirty="0"/>
              <a:t>……</a:t>
            </a:r>
            <a:r>
              <a:rPr lang="zh-TW" altLang="en-US" sz="4800" dirty="0"/>
              <a:t>吗</a:t>
            </a:r>
            <a:r>
              <a:rPr lang="en-US" altLang="zh-TW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4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好看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Hǎokàn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402562" y="1660906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他觉得这件衣服非常好看，非常想买。</a:t>
            </a:r>
            <a:endParaRPr lang="en-US" altLang="zh-TW" sz="3600" dirty="0"/>
          </a:p>
        </p:txBody>
      </p:sp>
      <p:pic>
        <p:nvPicPr>
          <p:cNvPr id="9218" name="Picture 2" descr="买衣服图片_买衣服素材_买衣服高清图片_摄图网图片下载">
            <a:extLst>
              <a:ext uri="{FF2B5EF4-FFF2-40B4-BE49-F238E27FC236}">
                <a16:creationId xmlns:a16="http://schemas.microsoft.com/office/drawing/2014/main" id="{23E3D90D-6B50-D676-70D7-84127168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06" y="2964743"/>
            <a:ext cx="5810559" cy="387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好看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402562" y="1660906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他买衣服不在乎价钱，只在乎好看。</a:t>
            </a:r>
            <a:endParaRPr lang="en-US" altLang="zh-TW" sz="3600" dirty="0"/>
          </a:p>
        </p:txBody>
      </p:sp>
      <p:pic>
        <p:nvPicPr>
          <p:cNvPr id="10242" name="Picture 2" descr="閨蜜逛街購物一起買衣服圖片素材-JPG圖片尺寸6000 × 4000px-高清圖案500567650-zh.lovepik.com">
            <a:extLst>
              <a:ext uri="{FF2B5EF4-FFF2-40B4-BE49-F238E27FC236}">
                <a16:creationId xmlns:a16="http://schemas.microsoft.com/office/drawing/2014/main" id="{3DEC2301-6A95-AA46-867E-54F268E24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65" y="2910348"/>
            <a:ext cx="5700252" cy="38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0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物美价廉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Wù</a:t>
            </a:r>
            <a:r>
              <a:rPr lang="zh-TW" altLang="en-US" dirty="0"/>
              <a:t> </a:t>
            </a:r>
            <a:r>
              <a:rPr lang="en-US" altLang="zh-TW" dirty="0" err="1"/>
              <a:t>měi</a:t>
            </a:r>
            <a:r>
              <a:rPr lang="en-US" altLang="zh-TW" dirty="0"/>
              <a:t> </a:t>
            </a:r>
            <a:r>
              <a:rPr lang="en-US" altLang="zh-TW" dirty="0" err="1"/>
              <a:t>jià</a:t>
            </a:r>
            <a:r>
              <a:rPr lang="en-US" altLang="zh-TW" dirty="0"/>
              <a:t> </a:t>
            </a:r>
            <a:r>
              <a:rPr lang="en-US" altLang="zh-TW" dirty="0" err="1"/>
              <a:t>lián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2103437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这家牌子的手机价钱不高，虽然质量没有苹果好，</a:t>
            </a:r>
            <a:endParaRPr lang="en-US" altLang="zh-TW" sz="3600" dirty="0"/>
          </a:p>
          <a:p>
            <a:pPr algn="ctr"/>
            <a:r>
              <a:rPr lang="zh-TW" altLang="en-US" sz="3600" dirty="0"/>
              <a:t>但也不错，可以说是物美价廉了</a:t>
            </a:r>
            <a:endParaRPr lang="en-US" altLang="zh-TW" sz="3600" dirty="0"/>
          </a:p>
        </p:txBody>
      </p:sp>
      <p:pic>
        <p:nvPicPr>
          <p:cNvPr id="20482" name="Picture 2" descr="携帯ショップのイラスト | かわいいフリー素材集 いらすとや">
            <a:extLst>
              <a:ext uri="{FF2B5EF4-FFF2-40B4-BE49-F238E27FC236}">
                <a16:creationId xmlns:a16="http://schemas.microsoft.com/office/drawing/2014/main" id="{32C1290B-23FB-2152-9439-FACBA6C6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3" y="3667099"/>
            <a:ext cx="3530056" cy="35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話し合う人たちのイラスト（女性2）">
            <a:extLst>
              <a:ext uri="{FF2B5EF4-FFF2-40B4-BE49-F238E27FC236}">
                <a16:creationId xmlns:a16="http://schemas.microsoft.com/office/drawing/2014/main" id="{334E3575-59A6-9F29-188C-89A92EC9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30" y="3621194"/>
            <a:ext cx="2769823" cy="33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4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好看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510717" y="1031641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她觉得他长得非常的好看</a:t>
            </a:r>
            <a:r>
              <a:rPr lang="en-US" altLang="zh-TW" sz="3600" dirty="0"/>
              <a:t>!</a:t>
            </a:r>
          </a:p>
        </p:txBody>
      </p:sp>
      <p:pic>
        <p:nvPicPr>
          <p:cNvPr id="11266" name="Picture 2" descr="ペンライトとうちわを持つアイドルファンのイラスト（単体 ...">
            <a:extLst>
              <a:ext uri="{FF2B5EF4-FFF2-40B4-BE49-F238E27FC236}">
                <a16:creationId xmlns:a16="http://schemas.microsoft.com/office/drawing/2014/main" id="{6547F187-B9DB-5844-4DDB-533919A6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59" y="3873909"/>
            <a:ext cx="3061466" cy="30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除了愛德華和貝拉，《暮光之城》的這些「吸血鬼」10年後都是票房保證的實力派演員啊！">
            <a:extLst>
              <a:ext uri="{FF2B5EF4-FFF2-40B4-BE49-F238E27FC236}">
                <a16:creationId xmlns:a16="http://schemas.microsoft.com/office/drawing/2014/main" id="{AB70DE47-84EA-A284-4121-EA5DE6C01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7"/>
          <a:stretch/>
        </p:blipFill>
        <p:spPr bwMode="auto">
          <a:xfrm>
            <a:off x="2762864" y="2642728"/>
            <a:ext cx="3431457" cy="419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64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8B5769-84A1-F353-8A78-4AB36BAE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22" y="1081548"/>
            <a:ext cx="5199598" cy="52581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225F356-56F9-4053-899B-D95D4D918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56" y="1160997"/>
            <a:ext cx="5121034" cy="5109551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969E4822-7E96-4103-AD2B-94B185979A83}"/>
              </a:ext>
            </a:extLst>
          </p:cNvPr>
          <p:cNvSpPr txBox="1">
            <a:spLocks/>
          </p:cNvSpPr>
          <p:nvPr/>
        </p:nvSpPr>
        <p:spPr>
          <a:xfrm>
            <a:off x="2546835" y="-219137"/>
            <a:ext cx="7098329" cy="1474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你觉得哪一件衣服好看呢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092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杭州城隍阁，御见长久的西湖守候。-作品-大疆社区">
            <a:extLst>
              <a:ext uri="{FF2B5EF4-FFF2-40B4-BE49-F238E27FC236}">
                <a16:creationId xmlns:a16="http://schemas.microsoft.com/office/drawing/2014/main" id="{827D89CB-7910-016E-3F9C-E0A394D44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6368"/>
          <a:stretch/>
        </p:blipFill>
        <p:spPr bwMode="auto">
          <a:xfrm>
            <a:off x="117987" y="953729"/>
            <a:ext cx="5488347" cy="547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455C9D76-52BF-CF5E-FF5F-ACED5A799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29313"/>
          <a:stretch/>
        </p:blipFill>
        <p:spPr bwMode="auto">
          <a:xfrm>
            <a:off x="6017340" y="0"/>
            <a:ext cx="5987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76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Phone 14 Pro e Pro Max con display sempre attivo - Data Manager Online">
            <a:extLst>
              <a:ext uri="{FF2B5EF4-FFF2-40B4-BE49-F238E27FC236}">
                <a16:creationId xmlns:a16="http://schemas.microsoft.com/office/drawing/2014/main" id="{EE663F5D-1824-66B2-0FCE-146C637E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76225"/>
            <a:ext cx="9134475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57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欧美男明星帅气排行榜2018 贝克汉姆上榜第一竟是">
            <a:extLst>
              <a:ext uri="{FF2B5EF4-FFF2-40B4-BE49-F238E27FC236}">
                <a16:creationId xmlns:a16="http://schemas.microsoft.com/office/drawing/2014/main" id="{75F8B5C8-2C45-467C-72D8-CFA9ABF1C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r="19277"/>
          <a:stretch/>
        </p:blipFill>
        <p:spPr bwMode="auto">
          <a:xfrm>
            <a:off x="137651" y="570875"/>
            <a:ext cx="5958349" cy="596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这几位欧美男明星，风靡了全世界，温柔了众人的回忆和时光- 雪花新闻">
            <a:extLst>
              <a:ext uri="{FF2B5EF4-FFF2-40B4-BE49-F238E27FC236}">
                <a16:creationId xmlns:a16="http://schemas.microsoft.com/office/drawing/2014/main" id="{B1C3B745-5EC4-1E01-F856-7E0E42DD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35" y="570875"/>
            <a:ext cx="4436165" cy="58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63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83A6AC8-56F1-EB9E-DD47-C1CFF9753BBA}"/>
              </a:ext>
            </a:extLst>
          </p:cNvPr>
          <p:cNvSpPr txBox="1">
            <a:spLocks/>
          </p:cNvSpPr>
          <p:nvPr/>
        </p:nvSpPr>
        <p:spPr>
          <a:xfrm>
            <a:off x="0" y="-645817"/>
            <a:ext cx="10515600" cy="241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/>
              <a:t>咱们</a:t>
            </a:r>
            <a:r>
              <a:rPr lang="en-US" altLang="zh-TW" sz="7200" dirty="0"/>
              <a:t>.</a:t>
            </a:r>
            <a:r>
              <a:rPr lang="en-US" altLang="zh-TW" sz="7200" dirty="0" err="1"/>
              <a:t>pron</a:t>
            </a:r>
            <a:endParaRPr lang="zh-TW" altLang="en-US" sz="7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A134A8E-94C3-0EE7-C065-45DB3136BA45}"/>
              </a:ext>
            </a:extLst>
          </p:cNvPr>
          <p:cNvSpPr txBox="1"/>
          <p:nvPr/>
        </p:nvSpPr>
        <p:spPr>
          <a:xfrm>
            <a:off x="545870" y="1464900"/>
            <a:ext cx="606448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咱们等等下课要去吃什么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E45E6D-17B6-DB83-B699-444D3882F89F}"/>
              </a:ext>
            </a:extLst>
          </p:cNvPr>
          <p:cNvSpPr txBox="1"/>
          <p:nvPr/>
        </p:nvSpPr>
        <p:spPr>
          <a:xfrm>
            <a:off x="7994762" y="2452727"/>
            <a:ext cx="401263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吃麦当劳怎么样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  <p:pic>
        <p:nvPicPr>
          <p:cNvPr id="10246" name="Picture 6" descr="アドバイスをする人のイラスト（男性） | かわいいフリー素材集 いらすとや">
            <a:extLst>
              <a:ext uri="{FF2B5EF4-FFF2-40B4-BE49-F238E27FC236}">
                <a16:creationId xmlns:a16="http://schemas.microsoft.com/office/drawing/2014/main" id="{D71C3E05-870D-1AA1-707A-1833205E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07" y="2430387"/>
            <a:ext cx="4509655" cy="45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9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7ABBDE0-63CC-E85A-DC56-7D7137AB79B1}"/>
              </a:ext>
            </a:extLst>
          </p:cNvPr>
          <p:cNvSpPr txBox="1">
            <a:spLocks/>
          </p:cNvSpPr>
          <p:nvPr/>
        </p:nvSpPr>
        <p:spPr>
          <a:xfrm>
            <a:off x="3513859" y="1644073"/>
            <a:ext cx="5164281" cy="241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/>
              <a:t>咱们 </a:t>
            </a:r>
            <a:r>
              <a:rPr lang="en-US" altLang="zh-TW" sz="7200" dirty="0"/>
              <a:t>vs </a:t>
            </a:r>
            <a:r>
              <a:rPr lang="zh-TW" altLang="en-US" sz="7200" dirty="0"/>
              <a:t>我们</a:t>
            </a:r>
          </a:p>
        </p:txBody>
      </p:sp>
    </p:spTree>
    <p:extLst>
      <p:ext uri="{BB962C8B-B14F-4D97-AF65-F5344CB8AC3E}">
        <p14:creationId xmlns:p14="http://schemas.microsoft.com/office/powerpoint/2010/main" val="469985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ED4F26CD-1703-1D97-CCA1-8D6693DA9820}"/>
              </a:ext>
            </a:extLst>
          </p:cNvPr>
          <p:cNvSpPr/>
          <p:nvPr/>
        </p:nvSpPr>
        <p:spPr>
          <a:xfrm>
            <a:off x="4457128" y="77369"/>
            <a:ext cx="3333750" cy="1586003"/>
          </a:xfrm>
          <a:prstGeom prst="wedgeEllipseCallout">
            <a:avLst>
              <a:gd name="adj1" fmla="val 17867"/>
              <a:gd name="adj2" fmla="val 749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7ABBDE0-63CC-E85A-DC56-7D7137AB79B1}"/>
              </a:ext>
            </a:extLst>
          </p:cNvPr>
          <p:cNvSpPr txBox="1">
            <a:spLocks/>
          </p:cNvSpPr>
          <p:nvPr/>
        </p:nvSpPr>
        <p:spPr>
          <a:xfrm>
            <a:off x="456457" y="-484707"/>
            <a:ext cx="5164281" cy="241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/>
              <a:t>我们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410950-D24A-F1C4-5330-AC5FFC59C1DB}"/>
              </a:ext>
            </a:extLst>
          </p:cNvPr>
          <p:cNvSpPr txBox="1"/>
          <p:nvPr/>
        </p:nvSpPr>
        <p:spPr>
          <a:xfrm>
            <a:off x="4637908" y="506454"/>
            <a:ext cx="291618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我们去吃饭</a:t>
            </a:r>
            <a:r>
              <a:rPr lang="en-US" altLang="zh-TW" sz="4000" dirty="0"/>
              <a:t>!</a:t>
            </a:r>
            <a:endParaRPr lang="zh-TW" altLang="en-US" sz="4000" dirty="0"/>
          </a:p>
        </p:txBody>
      </p:sp>
      <p:pic>
        <p:nvPicPr>
          <p:cNvPr id="12292" name="Picture 4" descr="話し合う人たちのイラスト（男性4）">
            <a:extLst>
              <a:ext uri="{FF2B5EF4-FFF2-40B4-BE49-F238E27FC236}">
                <a16:creationId xmlns:a16="http://schemas.microsoft.com/office/drawing/2014/main" id="{72A9D8AD-E6F5-6D96-F298-B7CDA666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34" y="1598804"/>
            <a:ext cx="1828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話し合う人たちのイラスト（男性2）">
            <a:extLst>
              <a:ext uri="{FF2B5EF4-FFF2-40B4-BE49-F238E27FC236}">
                <a16:creationId xmlns:a16="http://schemas.microsoft.com/office/drawing/2014/main" id="{283962B6-A34E-64F3-4EC1-97FEAF8C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46" y="1598804"/>
            <a:ext cx="1828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話し合う人たちのイラスト（女性1）">
            <a:extLst>
              <a:ext uri="{FF2B5EF4-FFF2-40B4-BE49-F238E27FC236}">
                <a16:creationId xmlns:a16="http://schemas.microsoft.com/office/drawing/2014/main" id="{48F7C067-25F7-FFAD-DB13-216A1D32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05" y="1598804"/>
            <a:ext cx="1943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話し合う人たちのイラスト（女性）">
            <a:extLst>
              <a:ext uri="{FF2B5EF4-FFF2-40B4-BE49-F238E27FC236}">
                <a16:creationId xmlns:a16="http://schemas.microsoft.com/office/drawing/2014/main" id="{ED51F9C3-2381-C2AD-72BC-6CCB70DC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88" y="1637193"/>
            <a:ext cx="1943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向下 2">
            <a:extLst>
              <a:ext uri="{FF2B5EF4-FFF2-40B4-BE49-F238E27FC236}">
                <a16:creationId xmlns:a16="http://schemas.microsoft.com/office/drawing/2014/main" id="{78FB48FC-C4EF-76CB-9548-ED4341B1D856}"/>
              </a:ext>
            </a:extLst>
          </p:cNvPr>
          <p:cNvSpPr/>
          <p:nvPr/>
        </p:nvSpPr>
        <p:spPr>
          <a:xfrm rot="3135846">
            <a:off x="3414472" y="4147576"/>
            <a:ext cx="841664" cy="852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181C819A-0C5A-AC55-338E-BA7B8D27B995}"/>
              </a:ext>
            </a:extLst>
          </p:cNvPr>
          <p:cNvSpPr/>
          <p:nvPr/>
        </p:nvSpPr>
        <p:spPr>
          <a:xfrm rot="18417873">
            <a:off x="7726714" y="4148699"/>
            <a:ext cx="841664" cy="852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40" name="Picture 4" descr="集まってお弁当を食べる人たちのイラスト | かわいいフリー素材集 ...">
            <a:extLst>
              <a:ext uri="{FF2B5EF4-FFF2-40B4-BE49-F238E27FC236}">
                <a16:creationId xmlns:a16="http://schemas.microsoft.com/office/drawing/2014/main" id="{EFDB4693-17B1-2C5B-7919-CC313FB9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8" y="4490232"/>
            <a:ext cx="3520976" cy="263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集まってお弁当を食べる人たちのイラスト | かわいいフリー素材集 ...">
            <a:extLst>
              <a:ext uri="{FF2B5EF4-FFF2-40B4-BE49-F238E27FC236}">
                <a16:creationId xmlns:a16="http://schemas.microsoft.com/office/drawing/2014/main" id="{429E6EBD-A2CE-56E0-5BB7-24155EFBB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0"/>
          <a:stretch/>
        </p:blipFill>
        <p:spPr bwMode="auto">
          <a:xfrm>
            <a:off x="8980785" y="4573603"/>
            <a:ext cx="1828800" cy="263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32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ED4F26CD-1703-1D97-CCA1-8D6693DA9820}"/>
              </a:ext>
            </a:extLst>
          </p:cNvPr>
          <p:cNvSpPr/>
          <p:nvPr/>
        </p:nvSpPr>
        <p:spPr>
          <a:xfrm>
            <a:off x="4457128" y="77369"/>
            <a:ext cx="3333750" cy="1586003"/>
          </a:xfrm>
          <a:prstGeom prst="wedgeEllipseCallout">
            <a:avLst>
              <a:gd name="adj1" fmla="val 17867"/>
              <a:gd name="adj2" fmla="val 749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7ABBDE0-63CC-E85A-DC56-7D7137AB79B1}"/>
              </a:ext>
            </a:extLst>
          </p:cNvPr>
          <p:cNvSpPr txBox="1">
            <a:spLocks/>
          </p:cNvSpPr>
          <p:nvPr/>
        </p:nvSpPr>
        <p:spPr>
          <a:xfrm>
            <a:off x="456457" y="-484707"/>
            <a:ext cx="5164281" cy="241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/>
              <a:t>咱们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410950-D24A-F1C4-5330-AC5FFC59C1DB}"/>
              </a:ext>
            </a:extLst>
          </p:cNvPr>
          <p:cNvSpPr txBox="1"/>
          <p:nvPr/>
        </p:nvSpPr>
        <p:spPr>
          <a:xfrm>
            <a:off x="4637908" y="506454"/>
            <a:ext cx="291618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咱们去吃饭</a:t>
            </a:r>
            <a:r>
              <a:rPr lang="en-US" altLang="zh-TW" sz="4000" dirty="0"/>
              <a:t>!</a:t>
            </a:r>
            <a:endParaRPr lang="zh-TW" altLang="en-US" sz="4000" dirty="0"/>
          </a:p>
        </p:txBody>
      </p:sp>
      <p:pic>
        <p:nvPicPr>
          <p:cNvPr id="12292" name="Picture 4" descr="話し合う人たちのイラスト（男性4）">
            <a:extLst>
              <a:ext uri="{FF2B5EF4-FFF2-40B4-BE49-F238E27FC236}">
                <a16:creationId xmlns:a16="http://schemas.microsoft.com/office/drawing/2014/main" id="{72A9D8AD-E6F5-6D96-F298-B7CDA666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78" y="1589402"/>
            <a:ext cx="1828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話し合う人たちのイラスト（男性2）">
            <a:extLst>
              <a:ext uri="{FF2B5EF4-FFF2-40B4-BE49-F238E27FC236}">
                <a16:creationId xmlns:a16="http://schemas.microsoft.com/office/drawing/2014/main" id="{283962B6-A34E-64F3-4EC1-97FEAF8C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46" y="1598804"/>
            <a:ext cx="1828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話し合う人たちのイラスト（女性1）">
            <a:extLst>
              <a:ext uri="{FF2B5EF4-FFF2-40B4-BE49-F238E27FC236}">
                <a16:creationId xmlns:a16="http://schemas.microsoft.com/office/drawing/2014/main" id="{48F7C067-25F7-FFAD-DB13-216A1D32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05" y="1598804"/>
            <a:ext cx="1943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話し合う人たちのイラスト（女性）">
            <a:extLst>
              <a:ext uri="{FF2B5EF4-FFF2-40B4-BE49-F238E27FC236}">
                <a16:creationId xmlns:a16="http://schemas.microsoft.com/office/drawing/2014/main" id="{ED51F9C3-2381-C2AD-72BC-6CCB70DC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88" y="1637193"/>
            <a:ext cx="1943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向下 2">
            <a:extLst>
              <a:ext uri="{FF2B5EF4-FFF2-40B4-BE49-F238E27FC236}">
                <a16:creationId xmlns:a16="http://schemas.microsoft.com/office/drawing/2014/main" id="{78FB48FC-C4EF-76CB-9548-ED4341B1D856}"/>
              </a:ext>
            </a:extLst>
          </p:cNvPr>
          <p:cNvSpPr/>
          <p:nvPr/>
        </p:nvSpPr>
        <p:spPr>
          <a:xfrm>
            <a:off x="5453821" y="3825213"/>
            <a:ext cx="1652471" cy="852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40" name="Picture 4" descr="集まってお弁当を食べる人たちのイラスト | かわいいフリー素材集 ...">
            <a:extLst>
              <a:ext uri="{FF2B5EF4-FFF2-40B4-BE49-F238E27FC236}">
                <a16:creationId xmlns:a16="http://schemas.microsoft.com/office/drawing/2014/main" id="{EFDB4693-17B1-2C5B-7919-CC313FB9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11" y="4542767"/>
            <a:ext cx="3520976" cy="263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3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3E4227-C8EE-6A98-FB9C-F59DB8D3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27" y="127215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那个蛋糕是咱们的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BB7DF3B-DB13-B73E-02E2-338CA940F296}"/>
              </a:ext>
            </a:extLst>
          </p:cNvPr>
          <p:cNvSpPr txBox="1">
            <a:spLocks/>
          </p:cNvSpPr>
          <p:nvPr/>
        </p:nvSpPr>
        <p:spPr>
          <a:xfrm>
            <a:off x="456457" y="-484707"/>
            <a:ext cx="5164281" cy="241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/>
              <a:t>咱们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DBA22BFE-DF95-9E97-A156-8BE36C90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884" y="2597713"/>
            <a:ext cx="4216116" cy="42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免烤！雙層草莓蛋糕by *高腰的時代* - 愛料理">
            <a:extLst>
              <a:ext uri="{FF2B5EF4-FFF2-40B4-BE49-F238E27FC236}">
                <a16:creationId xmlns:a16="http://schemas.microsoft.com/office/drawing/2014/main" id="{8845B04A-7658-BBF2-CF1A-F8236CE3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16079"/>
            <a:ext cx="5350741" cy="40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7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Biāozhǔn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2103437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他选择手机的标准有两个，第一是好用，第二是价钱。</a:t>
            </a:r>
            <a:endParaRPr lang="en-US" altLang="zh-TW" sz="3600" dirty="0"/>
          </a:p>
        </p:txBody>
      </p:sp>
      <p:pic>
        <p:nvPicPr>
          <p:cNvPr id="23554" name="Picture 2" descr="スマートフォンを持つ手のイラスト（大画面・フレーム）">
            <a:extLst>
              <a:ext uri="{FF2B5EF4-FFF2-40B4-BE49-F238E27FC236}">
                <a16:creationId xmlns:a16="http://schemas.microsoft.com/office/drawing/2014/main" id="{5D9E33F3-92B4-27DB-78F5-DF049E44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16" y="3329651"/>
            <a:ext cx="2409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贫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Pín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87930" y="1894422"/>
            <a:ext cx="7393297" cy="153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/>
              <a:t>你好可爱喔喔，怎么看都好可爱，谁是最可爱的猫咪</a:t>
            </a:r>
            <a:r>
              <a:rPr lang="en-US" altLang="zh-TW" sz="2400" dirty="0"/>
              <a:t>?</a:t>
            </a:r>
          </a:p>
          <a:p>
            <a:pPr algn="ctr"/>
            <a:r>
              <a:rPr lang="en-US" altLang="zh-TW" sz="2400" dirty="0"/>
              <a:t>…………………………………………………………………………..</a:t>
            </a:r>
          </a:p>
        </p:txBody>
      </p:sp>
      <p:pic>
        <p:nvPicPr>
          <p:cNvPr id="16386" name="Picture 2" descr="不願意好好配合《拒絕拍照的貓》喵星人其實一臉厭惡也是一大萌點啦">
            <a:extLst>
              <a:ext uri="{FF2B5EF4-FFF2-40B4-BE49-F238E27FC236}">
                <a16:creationId xmlns:a16="http://schemas.microsoft.com/office/drawing/2014/main" id="{581B1F5B-F487-DA7E-D327-9229EF93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12" y="3220341"/>
            <a:ext cx="3618117" cy="361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4C491A75-0258-1EA7-3872-96FA045D663D}"/>
              </a:ext>
            </a:extLst>
          </p:cNvPr>
          <p:cNvSpPr txBox="1">
            <a:spLocks/>
          </p:cNvSpPr>
          <p:nvPr/>
        </p:nvSpPr>
        <p:spPr>
          <a:xfrm>
            <a:off x="6279545" y="3717326"/>
            <a:ext cx="7393297" cy="153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你说话太贫了，别贫了。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9587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贫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C491A75-0258-1EA7-3872-96FA045D663D}"/>
              </a:ext>
            </a:extLst>
          </p:cNvPr>
          <p:cNvSpPr txBox="1">
            <a:spLocks/>
          </p:cNvSpPr>
          <p:nvPr/>
        </p:nvSpPr>
        <p:spPr>
          <a:xfrm>
            <a:off x="5237186" y="2556056"/>
            <a:ext cx="7393297" cy="153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/>
              <a:t>B:</a:t>
            </a:r>
            <a:r>
              <a:rPr lang="zh-TW" altLang="en-US" sz="3200" dirty="0"/>
              <a:t>停，你嘴太贫了，让我不舒服了</a:t>
            </a:r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9C6393F-E3E8-3774-8BC0-14207AABF8EF}"/>
              </a:ext>
            </a:extLst>
          </p:cNvPr>
          <p:cNvSpPr txBox="1">
            <a:spLocks/>
          </p:cNvSpPr>
          <p:nvPr/>
        </p:nvSpPr>
        <p:spPr>
          <a:xfrm>
            <a:off x="0" y="1091547"/>
            <a:ext cx="10022339" cy="153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/>
              <a:t>A:</a:t>
            </a:r>
            <a:r>
              <a:rPr lang="zh-TW" altLang="en-US" sz="3200" dirty="0"/>
              <a:t>你穿什么都非</a:t>
            </a:r>
            <a:r>
              <a:rPr lang="en-US" altLang="zh-TW" sz="3200" dirty="0"/>
              <a:t>~</a:t>
            </a:r>
            <a:r>
              <a:rPr lang="zh-TW" altLang="en-US" sz="3200" dirty="0"/>
              <a:t>常</a:t>
            </a:r>
            <a:r>
              <a:rPr lang="en-US" altLang="zh-TW" sz="3200" dirty="0"/>
              <a:t>~</a:t>
            </a:r>
            <a:r>
              <a:rPr lang="zh-TW" altLang="en-US" sz="3200" dirty="0"/>
              <a:t>可爱</a:t>
            </a:r>
            <a:r>
              <a:rPr lang="en-US" altLang="zh-TW" sz="3200" dirty="0"/>
              <a:t>!!!</a:t>
            </a:r>
            <a:r>
              <a:rPr lang="zh-TW" altLang="en-US" sz="3200" dirty="0"/>
              <a:t>天啊</a:t>
            </a:r>
            <a:r>
              <a:rPr lang="en-US" altLang="zh-TW" sz="3200" dirty="0"/>
              <a:t>!</a:t>
            </a:r>
            <a:r>
              <a:rPr lang="zh-TW" altLang="en-US" sz="3200" dirty="0"/>
              <a:t>怎么会这么可爱呢</a:t>
            </a:r>
            <a:r>
              <a:rPr lang="en-US" altLang="zh-TW" sz="3200" dirty="0"/>
              <a:t>?</a:t>
            </a:r>
          </a:p>
        </p:txBody>
      </p:sp>
      <p:pic>
        <p:nvPicPr>
          <p:cNvPr id="17410" name="Picture 2" descr="心得】動畫《很想被人用一臉嫌棄的眼神把内褲給我看》第一話@很想被人用一臉嫌棄的眼神把内褲給我看哈啦板-">
            <a:extLst>
              <a:ext uri="{FF2B5EF4-FFF2-40B4-BE49-F238E27FC236}">
                <a16:creationId xmlns:a16="http://schemas.microsoft.com/office/drawing/2014/main" id="{015E120B-F19C-68F2-BAE3-389A113A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4929" y="3822982"/>
            <a:ext cx="5014452" cy="282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最想養哪隻動漫角色當寵物？喬巴、吉胖喵、史努比上榜| ETtoday遊戲雲| ETtoday新聞雲">
            <a:extLst>
              <a:ext uri="{FF2B5EF4-FFF2-40B4-BE49-F238E27FC236}">
                <a16:creationId xmlns:a16="http://schemas.microsoft.com/office/drawing/2014/main" id="{698FB861-FA95-8408-ED79-B6E4D62E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1" y="2828381"/>
            <a:ext cx="3704863" cy="3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565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一会ㄦ</a:t>
            </a:r>
            <a:r>
              <a:rPr lang="en-US" altLang="zh-TW" dirty="0"/>
              <a:t>(nm)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Yíhuìr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6551020" y="3266237"/>
            <a:ext cx="5487212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B:</a:t>
            </a:r>
            <a:r>
              <a:rPr lang="zh-TW" altLang="en-US" sz="3600" dirty="0"/>
              <a:t>好，咱们一会ㄦ下课见</a:t>
            </a:r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619991" y="2110829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A:</a:t>
            </a:r>
            <a:r>
              <a:rPr lang="zh-TW" altLang="en-US" sz="3600" dirty="0"/>
              <a:t>咱们一会ㄦ下课后一起去吃午饭吧 </a:t>
            </a:r>
            <a:endParaRPr lang="en-US" altLang="zh-TW" sz="3600" dirty="0"/>
          </a:p>
        </p:txBody>
      </p:sp>
      <p:pic>
        <p:nvPicPr>
          <p:cNvPr id="5" name="Picture 6" descr="アドバイスをする人のイラスト（男性） | かわいいフリー素材集 いらすとや">
            <a:extLst>
              <a:ext uri="{FF2B5EF4-FFF2-40B4-BE49-F238E27FC236}">
                <a16:creationId xmlns:a16="http://schemas.microsoft.com/office/drawing/2014/main" id="{A1DFFD6C-741C-4CB3-2FF3-DBC0C952C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57" y="3559278"/>
            <a:ext cx="3652934" cy="36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一会ㄦ</a:t>
            </a:r>
            <a:r>
              <a:rPr lang="en-US" altLang="zh-TW" dirty="0"/>
              <a:t>(nm)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1512322" y="1280811"/>
            <a:ext cx="10165996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今天电车迟到了，十点电车就该来了。</a:t>
            </a:r>
            <a:endParaRPr lang="en-US" altLang="zh-TW" sz="3600" dirty="0"/>
          </a:p>
          <a:p>
            <a:r>
              <a:rPr lang="zh-TW" altLang="en-US" sz="3600" dirty="0"/>
              <a:t>我等一会ㄦ了，都十点十分了电车还没来。</a:t>
            </a:r>
            <a:endParaRPr lang="en-US" altLang="zh-TW" sz="3600" dirty="0"/>
          </a:p>
        </p:txBody>
      </p:sp>
      <p:pic>
        <p:nvPicPr>
          <p:cNvPr id="18434" name="Picture 2" descr="電車の遅延の心配をする人のイラスト（男性） | かわいいフリー素材集 ...">
            <a:extLst>
              <a:ext uri="{FF2B5EF4-FFF2-40B4-BE49-F238E27FC236}">
                <a16:creationId xmlns:a16="http://schemas.microsoft.com/office/drawing/2014/main" id="{0E5C35DB-61B3-EB12-7DCF-EE2B23BF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64" y="2812026"/>
            <a:ext cx="4045974" cy="40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58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一会ㄦ</a:t>
            </a:r>
            <a:r>
              <a:rPr lang="en-US" altLang="zh-TW" dirty="0"/>
              <a:t>(nm)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1512322" y="1280811"/>
            <a:ext cx="10165996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她今天很累，刚上课没一会ㄦ她就睡着了。</a:t>
            </a:r>
            <a:endParaRPr lang="en-US" altLang="zh-TW" sz="3600" dirty="0"/>
          </a:p>
        </p:txBody>
      </p:sp>
      <p:pic>
        <p:nvPicPr>
          <p:cNvPr id="20484" name="Picture 4" descr="為什麼有些人上課犯困會無意識睡著而有些人則不會？ - GetIt01">
            <a:extLst>
              <a:ext uri="{FF2B5EF4-FFF2-40B4-BE49-F238E27FC236}">
                <a16:creationId xmlns:a16="http://schemas.microsoft.com/office/drawing/2014/main" id="{D20852B6-BB8B-9994-A1FE-3E7ABD5E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62" y="2710962"/>
            <a:ext cx="5137354" cy="38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65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6602AA-1584-2AB4-DCB1-E0B03398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16" y="268553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你一会ㄦ下课后去做什么呢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5557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现金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Xiànjīn</a:t>
            </a:r>
            <a:endParaRPr lang="en-US" altLang="zh-TW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3143833" y="202105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你要用</a:t>
            </a:r>
            <a:r>
              <a:rPr lang="zh-TW" altLang="en-US" sz="3600" dirty="0">
                <a:solidFill>
                  <a:srgbClr val="FF0000"/>
                </a:solidFill>
              </a:rPr>
              <a:t>现金</a:t>
            </a:r>
            <a:r>
              <a:rPr lang="zh-TW" altLang="en-US" sz="3600" dirty="0"/>
              <a:t>还是信用卡呢</a:t>
            </a:r>
            <a:r>
              <a:rPr lang="en-US" altLang="zh-TW" sz="3600" dirty="0"/>
              <a:t>?</a:t>
            </a:r>
          </a:p>
        </p:txBody>
      </p:sp>
      <p:pic>
        <p:nvPicPr>
          <p:cNvPr id="21506" name="Picture 2" descr="レジの会計のイラスト（男性店員）">
            <a:extLst>
              <a:ext uri="{FF2B5EF4-FFF2-40B4-BE49-F238E27FC236}">
                <a16:creationId xmlns:a16="http://schemas.microsoft.com/office/drawing/2014/main" id="{16946D28-CD9E-27E0-D43D-21DCBE55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" y="3429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645D7E8D-300F-C96C-2528-96B50FDD1738}"/>
              </a:ext>
            </a:extLst>
          </p:cNvPr>
          <p:cNvSpPr/>
          <p:nvPr/>
        </p:nvSpPr>
        <p:spPr>
          <a:xfrm>
            <a:off x="4515807" y="2116926"/>
            <a:ext cx="6891044" cy="4013621"/>
          </a:xfrm>
          <a:prstGeom prst="wedgeEllipseCallout">
            <a:avLst>
              <a:gd name="adj1" fmla="val -64922"/>
              <a:gd name="adj2" fmla="val 112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508" name="Picture 4" descr="1ドル札のイラスト（お金・紙幣） | かわいいフリー素材集 いらすとや">
            <a:extLst>
              <a:ext uri="{FF2B5EF4-FFF2-40B4-BE49-F238E27FC236}">
                <a16:creationId xmlns:a16="http://schemas.microsoft.com/office/drawing/2014/main" id="{0D481AC1-207C-336F-3510-24FB6EFA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4" y="2399682"/>
            <a:ext cx="2432621" cy="12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クレジットカードのイラスト | かわいいフリー素材集 いらすとや">
            <a:extLst>
              <a:ext uri="{FF2B5EF4-FFF2-40B4-BE49-F238E27FC236}">
                <a16:creationId xmlns:a16="http://schemas.microsoft.com/office/drawing/2014/main" id="{F14317CA-EAAA-104F-7822-89E66C28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66" y="3803121"/>
            <a:ext cx="2545715" cy="15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24B1A102-13A6-4D73-CC30-7FE0DF7E9686}"/>
              </a:ext>
            </a:extLst>
          </p:cNvPr>
          <p:cNvSpPr txBox="1">
            <a:spLocks/>
          </p:cNvSpPr>
          <p:nvPr/>
        </p:nvSpPr>
        <p:spPr>
          <a:xfrm>
            <a:off x="8707573" y="2364257"/>
            <a:ext cx="892309" cy="134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dirty="0"/>
              <a:t>?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B405A65-560E-4C45-CDFC-26ADF957A41E}"/>
              </a:ext>
            </a:extLst>
          </p:cNvPr>
          <p:cNvSpPr txBox="1">
            <a:spLocks/>
          </p:cNvSpPr>
          <p:nvPr/>
        </p:nvSpPr>
        <p:spPr>
          <a:xfrm>
            <a:off x="8707573" y="4028123"/>
            <a:ext cx="892309" cy="134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dirty="0"/>
              <a:t>?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1F496ED-779F-9CC8-09F1-17CE4E90E749}"/>
              </a:ext>
            </a:extLst>
          </p:cNvPr>
          <p:cNvSpPr txBox="1">
            <a:spLocks/>
          </p:cNvSpPr>
          <p:nvPr/>
        </p:nvSpPr>
        <p:spPr>
          <a:xfrm>
            <a:off x="6096000" y="727453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 err="1"/>
              <a:t>Xìnyòngkǎ</a:t>
            </a:r>
            <a:endParaRPr lang="en-US" altLang="zh-TW" sz="36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12E53FDA-9BCC-0E78-0D3F-91F4AB4BD687}"/>
              </a:ext>
            </a:extLst>
          </p:cNvPr>
          <p:cNvSpPr txBox="1">
            <a:spLocks/>
          </p:cNvSpPr>
          <p:nvPr/>
        </p:nvSpPr>
        <p:spPr>
          <a:xfrm>
            <a:off x="5995810" y="4836041"/>
            <a:ext cx="2229807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 err="1"/>
              <a:t>Xìnyòngkǎ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9932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现金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2343150" y="1425571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他不喜欢带现金去买东西，觉得很麻烦。</a:t>
            </a:r>
            <a:endParaRPr lang="en-US" altLang="zh-TW" sz="3600" dirty="0"/>
          </a:p>
          <a:p>
            <a:r>
              <a:rPr lang="zh-TW" altLang="en-US" sz="3600" dirty="0"/>
              <a:t>他更喜欢用手机。</a:t>
            </a:r>
            <a:endParaRPr lang="en-US" altLang="zh-TW" sz="3600" dirty="0"/>
          </a:p>
        </p:txBody>
      </p:sp>
      <p:pic>
        <p:nvPicPr>
          <p:cNvPr id="22530" name="Picture 2" descr="レジでスマホを見せる人のイラスト | かわいいフリー素材集 いらすとや">
            <a:extLst>
              <a:ext uri="{FF2B5EF4-FFF2-40B4-BE49-F238E27FC236}">
                <a16:creationId xmlns:a16="http://schemas.microsoft.com/office/drawing/2014/main" id="{36D25313-D82D-7B1E-8B84-755C9796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63" y="3097800"/>
            <a:ext cx="4441108" cy="40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27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65DEAE-8CE3-76E6-7469-B1FACA5D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你喜欢用现金买东西吗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7288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65DEAE-8CE3-76E6-7469-B1FACA5D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你买什么东西的时候会用现金呢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229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</a:t>
            </a:r>
            <a:r>
              <a:rPr lang="en-US" altLang="zh-CN" dirty="0"/>
              <a:t>N</a:t>
            </a:r>
            <a:r>
              <a:rPr lang="en-US" altLang="zh-TW" dirty="0"/>
              <a:t>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2103437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她给自己的运动标准很高，每天要运动四个小时。</a:t>
            </a:r>
            <a:endParaRPr lang="en-US" altLang="zh-TW" sz="3600" dirty="0"/>
          </a:p>
        </p:txBody>
      </p:sp>
      <p:pic>
        <p:nvPicPr>
          <p:cNvPr id="2050" name="Picture 2" descr="運動流汗=燃燒脂肪？ 強迫排汗反傷身！">
            <a:extLst>
              <a:ext uri="{FF2B5EF4-FFF2-40B4-BE49-F238E27FC236}">
                <a16:creationId xmlns:a16="http://schemas.microsoft.com/office/drawing/2014/main" id="{7F1AB583-9DB5-400F-720B-525046A7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18" y="3462283"/>
            <a:ext cx="6428822" cy="33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887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加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Jiā</a:t>
            </a:r>
            <a:endParaRPr lang="en-US" altLang="zh-TW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2313596" y="1594008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这道菜加太多盐了，一定会很咸</a:t>
            </a:r>
            <a:r>
              <a:rPr lang="en-US" altLang="zh-TW" sz="3600" dirty="0"/>
              <a:t>!</a:t>
            </a:r>
          </a:p>
        </p:txBody>
      </p:sp>
      <p:pic>
        <p:nvPicPr>
          <p:cNvPr id="7" name="圖片 6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59749378-9710-36D4-3B43-2F277F59A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70" y="3117572"/>
            <a:ext cx="3740428" cy="37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加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2038293" y="1280811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sz="36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D116EA7-7DBF-991D-E259-7D3EEF02E618}"/>
              </a:ext>
            </a:extLst>
          </p:cNvPr>
          <p:cNvSpPr txBox="1">
            <a:spLocks/>
          </p:cNvSpPr>
          <p:nvPr/>
        </p:nvSpPr>
        <p:spPr>
          <a:xfrm>
            <a:off x="3002681" y="1280810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他喜欢在菜里面加很多油</a:t>
            </a:r>
            <a:endParaRPr lang="en-US" altLang="zh-TW" sz="3600" dirty="0"/>
          </a:p>
        </p:txBody>
      </p:sp>
      <p:pic>
        <p:nvPicPr>
          <p:cNvPr id="8" name="圖片 7" descr="一張含有 個人, 室內 的圖片&#10;&#10;自動產生的描述">
            <a:extLst>
              <a:ext uri="{FF2B5EF4-FFF2-40B4-BE49-F238E27FC236}">
                <a16:creationId xmlns:a16="http://schemas.microsoft.com/office/drawing/2014/main" id="{20E356B3-8205-0425-5EAC-151454E21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76" y="2784233"/>
            <a:ext cx="6107596" cy="40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46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2126783" y="1031809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这两件衣服</a:t>
            </a:r>
            <a:r>
              <a:rPr lang="zh-TW" altLang="en-US" sz="3600" dirty="0">
                <a:solidFill>
                  <a:srgbClr val="FF0000"/>
                </a:solidFill>
              </a:rPr>
              <a:t>加</a:t>
            </a:r>
            <a:r>
              <a:rPr lang="zh-TW" altLang="en-US" sz="3600" dirty="0"/>
              <a:t>起来一千块钱。</a:t>
            </a:r>
            <a:endParaRPr lang="en-US" altLang="zh-TW" sz="3600" dirty="0"/>
          </a:p>
        </p:txBody>
      </p:sp>
      <p:pic>
        <p:nvPicPr>
          <p:cNvPr id="5" name="Picture 2" descr="レジの会計のイラスト（男性店員）">
            <a:extLst>
              <a:ext uri="{FF2B5EF4-FFF2-40B4-BE49-F238E27FC236}">
                <a16:creationId xmlns:a16="http://schemas.microsoft.com/office/drawing/2014/main" id="{526884AF-3275-6B5E-726B-4A2CB261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" y="3429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30EBC10B-3B2A-8ED9-205C-C0D6C78FC08E}"/>
              </a:ext>
            </a:extLst>
          </p:cNvPr>
          <p:cNvSpPr/>
          <p:nvPr/>
        </p:nvSpPr>
        <p:spPr>
          <a:xfrm>
            <a:off x="4515807" y="2269326"/>
            <a:ext cx="6891044" cy="4013621"/>
          </a:xfrm>
          <a:prstGeom prst="wedgeEllipseCallout">
            <a:avLst>
              <a:gd name="adj1" fmla="val -64922"/>
              <a:gd name="adj2" fmla="val 112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B7BEB6B-61E8-3EDE-4AF1-A61AE86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641" y="3033026"/>
            <a:ext cx="2340717" cy="236707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944D694-ECA5-66FA-3FB4-35F65C4F8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363" y="3033026"/>
            <a:ext cx="2348338" cy="2343072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327A76BD-6E36-8D43-89E2-00A7DBB6D1C0}"/>
              </a:ext>
            </a:extLst>
          </p:cNvPr>
          <p:cNvSpPr txBox="1">
            <a:spLocks/>
          </p:cNvSpPr>
          <p:nvPr/>
        </p:nvSpPr>
        <p:spPr>
          <a:xfrm>
            <a:off x="7596850" y="3660091"/>
            <a:ext cx="857053" cy="1232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9600" dirty="0"/>
              <a:t>+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3E5FE5C-F64C-C8AE-FCAA-A503657F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1" y="175840"/>
            <a:ext cx="2279715" cy="1822904"/>
          </a:xfrm>
        </p:spPr>
        <p:txBody>
          <a:bodyPr/>
          <a:lstStyle/>
          <a:p>
            <a:r>
              <a:rPr lang="zh-TW" altLang="en-US" dirty="0"/>
              <a:t>加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4603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B3CE9D-4705-CE3A-B4F3-6CDC749A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8193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你做饭的时候会加什么呢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15A1EE2-4323-B337-0337-30D4E072B2BA}"/>
              </a:ext>
            </a:extLst>
          </p:cNvPr>
          <p:cNvSpPr txBox="1">
            <a:spLocks/>
          </p:cNvSpPr>
          <p:nvPr/>
        </p:nvSpPr>
        <p:spPr>
          <a:xfrm>
            <a:off x="326922" y="2803756"/>
            <a:ext cx="3561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糖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9888604-3C1E-C87F-2C3C-9B58B50D5DAE}"/>
              </a:ext>
            </a:extLst>
          </p:cNvPr>
          <p:cNvSpPr txBox="1">
            <a:spLocks/>
          </p:cNvSpPr>
          <p:nvPr/>
        </p:nvSpPr>
        <p:spPr>
          <a:xfrm>
            <a:off x="326921" y="4903837"/>
            <a:ext cx="3561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盐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FA586C5-7E57-B485-450E-0549E438EB80}"/>
              </a:ext>
            </a:extLst>
          </p:cNvPr>
          <p:cNvSpPr txBox="1">
            <a:spLocks/>
          </p:cNvSpPr>
          <p:nvPr/>
        </p:nvSpPr>
        <p:spPr>
          <a:xfrm>
            <a:off x="5319252" y="2990569"/>
            <a:ext cx="3561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油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552A5EE-4409-C4CD-EAD8-5D9D2E5E792A}"/>
              </a:ext>
            </a:extLst>
          </p:cNvPr>
          <p:cNvSpPr txBox="1">
            <a:spLocks/>
          </p:cNvSpPr>
          <p:nvPr/>
        </p:nvSpPr>
        <p:spPr>
          <a:xfrm>
            <a:off x="5319251" y="4903837"/>
            <a:ext cx="3561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辣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FE7EBE4-D67E-89A3-54FF-D50E086CDD1C}"/>
              </a:ext>
            </a:extLst>
          </p:cNvPr>
          <p:cNvSpPr txBox="1">
            <a:spLocks/>
          </p:cNvSpPr>
          <p:nvPr/>
        </p:nvSpPr>
        <p:spPr>
          <a:xfrm>
            <a:off x="326921" y="3760390"/>
            <a:ext cx="3561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Táng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7BE4110-13D2-A966-835E-5D30D7A50ABD}"/>
              </a:ext>
            </a:extLst>
          </p:cNvPr>
          <p:cNvSpPr txBox="1">
            <a:spLocks/>
          </p:cNvSpPr>
          <p:nvPr/>
        </p:nvSpPr>
        <p:spPr>
          <a:xfrm>
            <a:off x="326921" y="5664482"/>
            <a:ext cx="35617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Yán</a:t>
            </a:r>
            <a:endParaRPr lang="zh-TW" altLang="en-US" dirty="0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2A68ECA8-FA69-C221-C28B-BF6A610D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01" y="3006212"/>
            <a:ext cx="2245794" cy="14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58E1DF5C-01EF-33CB-D0BA-AD019654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28" y="5238538"/>
            <a:ext cx="2363167" cy="15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81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2126783" y="1031809"/>
            <a:ext cx="8474848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这件衣服</a:t>
            </a:r>
            <a:r>
              <a:rPr lang="zh-TW" altLang="en-US" sz="3600" dirty="0">
                <a:solidFill>
                  <a:srgbClr val="FF0000"/>
                </a:solidFill>
              </a:rPr>
              <a:t>加</a:t>
            </a:r>
            <a:r>
              <a:rPr lang="zh-TW" altLang="en-US" sz="3600" dirty="0"/>
              <a:t>上那件衣服，一共一千块钱。</a:t>
            </a:r>
            <a:endParaRPr lang="en-US" altLang="zh-TW" sz="3600" dirty="0"/>
          </a:p>
        </p:txBody>
      </p:sp>
      <p:pic>
        <p:nvPicPr>
          <p:cNvPr id="5" name="Picture 2" descr="レジの会計のイラスト（男性店員）">
            <a:extLst>
              <a:ext uri="{FF2B5EF4-FFF2-40B4-BE49-F238E27FC236}">
                <a16:creationId xmlns:a16="http://schemas.microsoft.com/office/drawing/2014/main" id="{526884AF-3275-6B5E-726B-4A2CB261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" y="3429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30EBC10B-3B2A-8ED9-205C-C0D6C78FC08E}"/>
              </a:ext>
            </a:extLst>
          </p:cNvPr>
          <p:cNvSpPr/>
          <p:nvPr/>
        </p:nvSpPr>
        <p:spPr>
          <a:xfrm>
            <a:off x="4515807" y="2269326"/>
            <a:ext cx="6891044" cy="4013621"/>
          </a:xfrm>
          <a:prstGeom prst="wedgeEllipseCallout">
            <a:avLst>
              <a:gd name="adj1" fmla="val -64922"/>
              <a:gd name="adj2" fmla="val 112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B7BEB6B-61E8-3EDE-4AF1-A61AE86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641" y="3033026"/>
            <a:ext cx="2340717" cy="236707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944D694-ECA5-66FA-3FB4-35F65C4F8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363" y="3033026"/>
            <a:ext cx="2348338" cy="2343072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327A76BD-6E36-8D43-89E2-00A7DBB6D1C0}"/>
              </a:ext>
            </a:extLst>
          </p:cNvPr>
          <p:cNvSpPr txBox="1">
            <a:spLocks/>
          </p:cNvSpPr>
          <p:nvPr/>
        </p:nvSpPr>
        <p:spPr>
          <a:xfrm>
            <a:off x="7596850" y="3660091"/>
            <a:ext cx="857053" cy="1232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9600" dirty="0"/>
              <a:t>+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3E5FE5C-F64C-C8AE-FCAA-A503657F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1" y="175840"/>
            <a:ext cx="2279715" cy="1822904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加</a:t>
            </a:r>
            <a:r>
              <a:rPr lang="zh-TW" altLang="en-US" dirty="0"/>
              <a:t>上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1235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1590368" y="1041643"/>
            <a:ext cx="9426120" cy="167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吃得清淡加上运动，可以让身体变得很健康。</a:t>
            </a:r>
            <a:endParaRPr lang="en-US" altLang="zh-TW" sz="36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3E5FE5C-F64C-C8AE-FCAA-A503657F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1" y="175840"/>
            <a:ext cx="2279715" cy="1822904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加</a:t>
            </a:r>
            <a:r>
              <a:rPr lang="zh-TW" altLang="en-US" dirty="0"/>
              <a:t>上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24578" name="Picture 2" descr="增肌瘦身就靠生菜沙拉3種食譜這樣吃！">
            <a:extLst>
              <a:ext uri="{FF2B5EF4-FFF2-40B4-BE49-F238E27FC236}">
                <a16:creationId xmlns:a16="http://schemas.microsoft.com/office/drawing/2014/main" id="{1FA7D394-CAD2-0EA8-63A5-2523C47E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7" y="3500284"/>
            <a:ext cx="4111173" cy="27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掌握有氧運動的強度、頻率、訓練時間5要點，提高減肥成效！加碼推薦減肥有氧運動">
            <a:extLst>
              <a:ext uri="{FF2B5EF4-FFF2-40B4-BE49-F238E27FC236}">
                <a16:creationId xmlns:a16="http://schemas.microsoft.com/office/drawing/2014/main" id="{0917A8C2-AB2B-83B2-6E04-AA351B5C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13621"/>
            <a:ext cx="3382297" cy="33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07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65DEAE-8CE3-76E6-7469-B1FACA5D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412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你喜欢怎么吃你得早</a:t>
            </a:r>
            <a:r>
              <a:rPr lang="en-US" altLang="zh-TW" dirty="0"/>
              <a:t>/</a:t>
            </a:r>
            <a:r>
              <a:rPr lang="zh-TW" altLang="en-US" dirty="0"/>
              <a:t>午</a:t>
            </a:r>
            <a:r>
              <a:rPr lang="en-US" altLang="zh-TW" dirty="0"/>
              <a:t>/</a:t>
            </a:r>
            <a:r>
              <a:rPr lang="zh-TW" altLang="en-US" dirty="0"/>
              <a:t>晚饭呢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8250F20-CD04-C877-90FD-BA4FF7B7721F}"/>
              </a:ext>
            </a:extLst>
          </p:cNvPr>
          <p:cNvSpPr txBox="1">
            <a:spLocks/>
          </p:cNvSpPr>
          <p:nvPr/>
        </p:nvSpPr>
        <p:spPr>
          <a:xfrm>
            <a:off x="764458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我早饭喜欢一杯牛奶加上一片吐司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DC63ACB-36D8-2C81-0F37-41FA307B4E05}"/>
              </a:ext>
            </a:extLst>
          </p:cNvPr>
          <p:cNvSpPr txBox="1">
            <a:spLocks/>
          </p:cNvSpPr>
          <p:nvPr/>
        </p:nvSpPr>
        <p:spPr>
          <a:xfrm>
            <a:off x="764458" y="43442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我午饭喜欢吃</a:t>
            </a:r>
            <a:r>
              <a:rPr lang="en-US" altLang="zh-TW" sz="3600" dirty="0" err="1"/>
              <a:t>kebap</a:t>
            </a:r>
            <a:r>
              <a:rPr lang="zh-TW" altLang="en-US" sz="3600" dirty="0"/>
              <a:t>加上一瓶饮料</a:t>
            </a:r>
          </a:p>
        </p:txBody>
      </p:sp>
    </p:spTree>
    <p:extLst>
      <p:ext uri="{BB962C8B-B14F-4D97-AF65-F5344CB8AC3E}">
        <p14:creationId xmlns:p14="http://schemas.microsoft.com/office/powerpoint/2010/main" val="3345338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税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Shuì</a:t>
            </a:r>
            <a:endParaRPr lang="en-US" altLang="zh-TW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1858576" y="1737536"/>
            <a:ext cx="8474848" cy="222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这个钱包在日本只要一百块钱，</a:t>
            </a:r>
            <a:endParaRPr lang="en-US" altLang="zh-TW" sz="3600" dirty="0"/>
          </a:p>
          <a:p>
            <a:r>
              <a:rPr lang="zh-TW" altLang="en-US" sz="3600" dirty="0"/>
              <a:t>但在捷克加上</a:t>
            </a:r>
            <a:r>
              <a:rPr lang="zh-TW" altLang="en-US" sz="3600" dirty="0">
                <a:solidFill>
                  <a:srgbClr val="FF0000"/>
                </a:solidFill>
              </a:rPr>
              <a:t>税</a:t>
            </a:r>
            <a:r>
              <a:rPr lang="zh-TW" altLang="en-US" sz="3600" dirty="0"/>
              <a:t>后，要一百五十块钱。</a:t>
            </a:r>
            <a:endParaRPr lang="en-US" altLang="zh-TW" sz="3600" dirty="0"/>
          </a:p>
        </p:txBody>
      </p:sp>
      <p:pic>
        <p:nvPicPr>
          <p:cNvPr id="29698" name="Picture 2" descr="チェコの国旗">
            <a:extLst>
              <a:ext uri="{FF2B5EF4-FFF2-40B4-BE49-F238E27FC236}">
                <a16:creationId xmlns:a16="http://schemas.microsoft.com/office/drawing/2014/main" id="{9E151602-978D-23A3-724F-C6945C090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89" y="4009132"/>
            <a:ext cx="2667664" cy="182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日本の国旗">
            <a:extLst>
              <a:ext uri="{FF2B5EF4-FFF2-40B4-BE49-F238E27FC236}">
                <a16:creationId xmlns:a16="http://schemas.microsoft.com/office/drawing/2014/main" id="{60DEF423-D177-E89D-04DD-A01068A7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" y="3749782"/>
            <a:ext cx="2964375" cy="202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革の財布のイラスト | かわいいフリー素材集 いらすとや">
            <a:extLst>
              <a:ext uri="{FF2B5EF4-FFF2-40B4-BE49-F238E27FC236}">
                <a16:creationId xmlns:a16="http://schemas.microsoft.com/office/drawing/2014/main" id="{6053FEF7-937D-272B-17DC-D42FFF06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86" y="4762610"/>
            <a:ext cx="2429325" cy="22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5D4663B-FC10-A2AA-DC9A-E768D776C465}"/>
              </a:ext>
            </a:extLst>
          </p:cNvPr>
          <p:cNvSpPr txBox="1"/>
          <p:nvPr/>
        </p:nvSpPr>
        <p:spPr>
          <a:xfrm>
            <a:off x="3032086" y="390225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/>
              <a:t>100$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C75B703-B00B-0F5D-4C7E-0E82BBE67C60}"/>
              </a:ext>
            </a:extLst>
          </p:cNvPr>
          <p:cNvSpPr txBox="1"/>
          <p:nvPr/>
        </p:nvSpPr>
        <p:spPr>
          <a:xfrm>
            <a:off x="9666153" y="389474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/>
              <a:t>150$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262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88 L 0.578 -0.0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税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1C54457-A652-33B2-24D8-5DECBD68E2B4}"/>
              </a:ext>
            </a:extLst>
          </p:cNvPr>
          <p:cNvSpPr txBox="1">
            <a:spLocks/>
          </p:cNvSpPr>
          <p:nvPr/>
        </p:nvSpPr>
        <p:spPr>
          <a:xfrm>
            <a:off x="1276487" y="1021034"/>
            <a:ext cx="8474848" cy="222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在日本，每个月他都要交很</a:t>
            </a:r>
            <a:r>
              <a:rPr lang="zh-TW" altLang="en-US" sz="3600" dirty="0">
                <a:solidFill>
                  <a:srgbClr val="FF0000"/>
                </a:solidFill>
              </a:rPr>
              <a:t>重</a:t>
            </a:r>
            <a:r>
              <a:rPr lang="zh-TW" altLang="en-US" sz="3600" dirty="0"/>
              <a:t>的税给国家。</a:t>
            </a:r>
            <a:endParaRPr lang="en-US" altLang="zh-TW" sz="3600" dirty="0"/>
          </a:p>
        </p:txBody>
      </p:sp>
      <p:pic>
        <p:nvPicPr>
          <p:cNvPr id="30722" name="Picture 2" descr="辛そうに納税する人のイラスト（男性）">
            <a:extLst>
              <a:ext uri="{FF2B5EF4-FFF2-40B4-BE49-F238E27FC236}">
                <a16:creationId xmlns:a16="http://schemas.microsoft.com/office/drawing/2014/main" id="{22D1C502-E314-A7CE-8F47-C1A078BB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45" y="3568249"/>
            <a:ext cx="4221321" cy="416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重いTAXのイラスト">
            <a:extLst>
              <a:ext uri="{FF2B5EF4-FFF2-40B4-BE49-F238E27FC236}">
                <a16:creationId xmlns:a16="http://schemas.microsoft.com/office/drawing/2014/main" id="{07FB5D6D-76FD-A4FD-6C7C-86BC0342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25" y="2414778"/>
            <a:ext cx="1986820" cy="17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国会議事堂と総理大臣のイラスト">
            <a:extLst>
              <a:ext uri="{FF2B5EF4-FFF2-40B4-BE49-F238E27FC236}">
                <a16:creationId xmlns:a16="http://schemas.microsoft.com/office/drawing/2014/main" id="{1FC6A7CD-AC4C-1704-B496-6A325FCF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55" y="2813504"/>
            <a:ext cx="4221321" cy="42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日本の国旗">
            <a:extLst>
              <a:ext uri="{FF2B5EF4-FFF2-40B4-BE49-F238E27FC236}">
                <a16:creationId xmlns:a16="http://schemas.microsoft.com/office/drawing/2014/main" id="{88B0BED3-C4A6-F375-4B9D-3C37EC24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49" y="3668768"/>
            <a:ext cx="2185639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2C77022-72F5-95C7-32F9-A3F07FCC0802}"/>
              </a:ext>
            </a:extLst>
          </p:cNvPr>
          <p:cNvSpPr txBox="1"/>
          <p:nvPr/>
        </p:nvSpPr>
        <p:spPr>
          <a:xfrm>
            <a:off x="6609397" y="2443233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/>
              <a:t>Zhòng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84711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重いTAXのイラスト">
            <a:extLst>
              <a:ext uri="{FF2B5EF4-FFF2-40B4-BE49-F238E27FC236}">
                <a16:creationId xmlns:a16="http://schemas.microsoft.com/office/drawing/2014/main" id="{0195C632-DDEE-60E2-F27F-AAC8C05B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85" y="2528947"/>
            <a:ext cx="1986820" cy="17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上-下雙向 4">
            <a:extLst>
              <a:ext uri="{FF2B5EF4-FFF2-40B4-BE49-F238E27FC236}">
                <a16:creationId xmlns:a16="http://schemas.microsoft.com/office/drawing/2014/main" id="{09F44994-CDDF-FCD0-7C1A-B61F98CE9F41}"/>
              </a:ext>
            </a:extLst>
          </p:cNvPr>
          <p:cNvSpPr/>
          <p:nvPr/>
        </p:nvSpPr>
        <p:spPr>
          <a:xfrm>
            <a:off x="3733800" y="1112520"/>
            <a:ext cx="914400" cy="52578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EA801E9-59D6-2B01-F9E8-64105827CBD5}"/>
              </a:ext>
            </a:extLst>
          </p:cNvPr>
          <p:cNvSpPr txBox="1"/>
          <p:nvPr/>
        </p:nvSpPr>
        <p:spPr>
          <a:xfrm>
            <a:off x="7543802" y="571032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9EBE950-29C7-040F-3685-22589B7C1C87}"/>
              </a:ext>
            </a:extLst>
          </p:cNvPr>
          <p:cNvSpPr txBox="1"/>
          <p:nvPr/>
        </p:nvSpPr>
        <p:spPr>
          <a:xfrm>
            <a:off x="7543802" y="111252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轻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67EEDC3-D359-EDFA-85B4-47F70058BAA1}"/>
              </a:ext>
            </a:extLst>
          </p:cNvPr>
          <p:cNvSpPr txBox="1"/>
          <p:nvPr/>
        </p:nvSpPr>
        <p:spPr>
          <a:xfrm>
            <a:off x="8627047" y="5833436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err="1"/>
              <a:t>Zhòng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811B355-3702-FF30-733D-50A9C7E64AD2}"/>
              </a:ext>
            </a:extLst>
          </p:cNvPr>
          <p:cNvSpPr txBox="1"/>
          <p:nvPr/>
        </p:nvSpPr>
        <p:spPr>
          <a:xfrm>
            <a:off x="8627047" y="1235630"/>
            <a:ext cx="106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err="1"/>
              <a:t>Qīng</a:t>
            </a:r>
            <a:endParaRPr lang="zh-TW" altLang="en-US"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3B4BEF8-75F2-DABE-1530-0D56819F48DC}"/>
              </a:ext>
            </a:extLst>
          </p:cNvPr>
          <p:cNvSpPr txBox="1"/>
          <p:nvPr/>
        </p:nvSpPr>
        <p:spPr>
          <a:xfrm>
            <a:off x="5120095" y="1112519"/>
            <a:ext cx="873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5%</a:t>
            </a:r>
            <a:endParaRPr lang="zh-TW" altLang="en-US" sz="4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E25B497-04D5-388E-D348-83E0659ED37C}"/>
              </a:ext>
            </a:extLst>
          </p:cNvPr>
          <p:cNvSpPr txBox="1"/>
          <p:nvPr/>
        </p:nvSpPr>
        <p:spPr>
          <a:xfrm>
            <a:off x="5120094" y="5710325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90%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84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2103437"/>
            <a:ext cx="13410078" cy="2017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我是学生，没有很多钱，因此我买衣服的标准只有物美价廉</a:t>
            </a:r>
            <a:endParaRPr lang="en-US" altLang="zh-TW" sz="3600" dirty="0"/>
          </a:p>
          <a:p>
            <a:pPr algn="ctr"/>
            <a:r>
              <a:rPr lang="zh-TW" altLang="en-US" sz="3600" dirty="0"/>
              <a:t>，是不是名牌何时不时髦我都不在乎。</a:t>
            </a:r>
            <a:endParaRPr lang="en-US" altLang="zh-TW" sz="3600" dirty="0"/>
          </a:p>
        </p:txBody>
      </p:sp>
      <p:pic>
        <p:nvPicPr>
          <p:cNvPr id="24578" name="Picture 2" descr="スタイリストのイラスト">
            <a:extLst>
              <a:ext uri="{FF2B5EF4-FFF2-40B4-BE49-F238E27FC236}">
                <a16:creationId xmlns:a16="http://schemas.microsoft.com/office/drawing/2014/main" id="{0178A792-378C-CAEC-0736-8FB889167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67" y="3606063"/>
            <a:ext cx="3170499" cy="31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C4E431E4-4B16-2ED6-E5B1-5B54A60575EE}"/>
                  </a:ext>
                </a:extLst>
              </p14:cNvPr>
              <p14:cNvContentPartPr/>
              <p14:nvPr/>
            </p14:nvContentPartPr>
            <p14:xfrm>
              <a:off x="3679560" y="3130920"/>
              <a:ext cx="1701000" cy="1689840"/>
            </p14:xfrm>
          </p:contentPart>
        </mc:Choice>
        <mc:Fallback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C4E431E4-4B16-2ED6-E5B1-5B54A60575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0200" y="3121560"/>
                <a:ext cx="1719720" cy="170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7629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5A27B-5A2D-F2CD-6BAF-AC726EC5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在捷克，什么东西会被加很多税呢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1487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5A27B-5A2D-F2CD-6BAF-AC726EC5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/>
          <a:lstStyle/>
          <a:p>
            <a:pPr algn="ctr"/>
            <a:r>
              <a:rPr lang="zh-TW" altLang="en-US" dirty="0"/>
              <a:t>在捷克或斯洛伐克，什么时候要开始交税呢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1028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0" y="1395765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200" dirty="0"/>
              <a:t>你放这么多盐和油，难道你不在乎自己的健康</a:t>
            </a:r>
            <a:r>
              <a:rPr lang="en-US" altLang="zh-TW" sz="4200" dirty="0"/>
              <a:t>(</a:t>
            </a:r>
            <a:r>
              <a:rPr lang="zh-TW" altLang="en-US" sz="4200" dirty="0"/>
              <a:t>吗</a:t>
            </a:r>
            <a:r>
              <a:rPr lang="en-US" altLang="zh-TW" sz="4200" dirty="0"/>
              <a:t>)?</a:t>
            </a:r>
            <a:endParaRPr lang="zh-TW" altLang="en-US" sz="4200" dirty="0">
              <a:solidFill>
                <a:srgbClr val="00B0F0"/>
              </a:solidFill>
            </a:endParaRPr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0414" y="2841390"/>
            <a:ext cx="3474720" cy="42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食材を茹でている人のイラスト（男性） | かわいいフリー素材集 いらすとや">
            <a:extLst>
              <a:ext uri="{FF2B5EF4-FFF2-40B4-BE49-F238E27FC236}">
                <a16:creationId xmlns:a16="http://schemas.microsoft.com/office/drawing/2014/main" id="{46FE0A52-6D9A-A56D-52E2-DCE1DC17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6866" y="3050698"/>
            <a:ext cx="2922270" cy="401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80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2645973" y="1395765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你已经买了八瓶牛奶了，</a:t>
            </a:r>
            <a:endParaRPr lang="en-US" altLang="zh-TW" dirty="0"/>
          </a:p>
          <a:p>
            <a:r>
              <a:rPr lang="zh-TW" altLang="en-US" dirty="0"/>
              <a:t>难道你想开卖牛奶的店</a:t>
            </a:r>
            <a:r>
              <a:rPr lang="en-US" altLang="zh-TW" dirty="0"/>
              <a:t>(</a:t>
            </a:r>
            <a:r>
              <a:rPr lang="zh-TW" altLang="en-US" dirty="0"/>
              <a:t>吗</a:t>
            </a:r>
            <a:r>
              <a:rPr lang="en-US" altLang="zh-TW" dirty="0"/>
              <a:t>)?</a:t>
            </a:r>
            <a:endParaRPr lang="zh-TW" altLang="en-US" dirty="0">
              <a:solidFill>
                <a:srgbClr val="00B0F0"/>
              </a:solidFill>
            </a:endParaRPr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3840" y="2784482"/>
            <a:ext cx="3474720" cy="42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お土産を持つ人のイラスト（女性）">
            <a:extLst>
              <a:ext uri="{FF2B5EF4-FFF2-40B4-BE49-F238E27FC236}">
                <a16:creationId xmlns:a16="http://schemas.microsoft.com/office/drawing/2014/main" id="{C6444910-1B5F-7C61-7D2B-54479344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7" y="3200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403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161853" y="1395765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你晚饭已经付过钱了，难道你还想再付一次</a:t>
            </a:r>
            <a:r>
              <a:rPr lang="en-US" altLang="zh-TW" dirty="0"/>
              <a:t>(</a:t>
            </a:r>
            <a:r>
              <a:rPr lang="zh-TW" altLang="en-US" dirty="0"/>
              <a:t>吗</a:t>
            </a:r>
            <a:r>
              <a:rPr lang="en-US" altLang="zh-TW" dirty="0"/>
              <a:t>)?</a:t>
            </a:r>
            <a:endParaRPr lang="zh-TW" altLang="en-US" dirty="0">
              <a:solidFill>
                <a:srgbClr val="00B0F0"/>
              </a:solidFill>
            </a:endParaRPr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6160" y="2845442"/>
            <a:ext cx="3474720" cy="42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レジでスマホを見せる人のイラスト | かわいいフリー素材集 いらすとや">
            <a:extLst>
              <a:ext uri="{FF2B5EF4-FFF2-40B4-BE49-F238E27FC236}">
                <a16:creationId xmlns:a16="http://schemas.microsoft.com/office/drawing/2014/main" id="{A8E64E44-BAB7-E50B-0B3B-80078A7A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68" y="3274249"/>
            <a:ext cx="4206452" cy="384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07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161853" y="1395765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明天考试</a:t>
            </a:r>
            <a:r>
              <a:rPr lang="en-US" altLang="zh-TW" dirty="0"/>
              <a:t>______________________</a:t>
            </a:r>
            <a:endParaRPr lang="zh-TW" altLang="en-US" dirty="0"/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6159" y="2412105"/>
            <a:ext cx="3831027" cy="46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ゲームに熱中している男の子のイラスト | かわいいフリー素材集 いらすとや">
            <a:extLst>
              <a:ext uri="{FF2B5EF4-FFF2-40B4-BE49-F238E27FC236}">
                <a16:creationId xmlns:a16="http://schemas.microsoft.com/office/drawing/2014/main" id="{DD3703EA-F7FF-EFD7-48F1-395A67BB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13" y="3674772"/>
            <a:ext cx="4032806" cy="31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241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161853" y="1395765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房间</a:t>
            </a:r>
            <a:r>
              <a:rPr lang="en-US" altLang="zh-TW" dirty="0"/>
              <a:t>______________________________</a:t>
            </a:r>
            <a:endParaRPr lang="zh-TW" altLang="en-US" dirty="0"/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2826" y="2427345"/>
            <a:ext cx="3831027" cy="46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暖かい部屋のイラスト（男性）">
            <a:extLst>
              <a:ext uri="{FF2B5EF4-FFF2-40B4-BE49-F238E27FC236}">
                <a16:creationId xmlns:a16="http://schemas.microsoft.com/office/drawing/2014/main" id="{454FB075-6700-75C8-2611-1CAA7E0D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" y="3065172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資源ごみのイラスト">
            <a:extLst>
              <a:ext uri="{FF2B5EF4-FFF2-40B4-BE49-F238E27FC236}">
                <a16:creationId xmlns:a16="http://schemas.microsoft.com/office/drawing/2014/main" id="{C6627812-305C-21CC-0885-9E1E8F09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21" y="4606824"/>
            <a:ext cx="2773679" cy="25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大掃除のイラスト「ゴミ出し」">
            <a:extLst>
              <a:ext uri="{FF2B5EF4-FFF2-40B4-BE49-F238E27FC236}">
                <a16:creationId xmlns:a16="http://schemas.microsoft.com/office/drawing/2014/main" id="{455C4B3C-A693-FE14-3266-45EED956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40" y="4271544"/>
            <a:ext cx="3203041" cy="25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07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386787" y="1363353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你的手机</a:t>
            </a:r>
            <a:r>
              <a:rPr lang="en-US" altLang="zh-TW" dirty="0"/>
              <a:t>______________________________</a:t>
            </a:r>
            <a:endParaRPr lang="zh-TW" altLang="en-US" dirty="0"/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2826" y="2427345"/>
            <a:ext cx="3831027" cy="46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画面の割れたスマートフォン">
            <a:extLst>
              <a:ext uri="{FF2B5EF4-FFF2-40B4-BE49-F238E27FC236}">
                <a16:creationId xmlns:a16="http://schemas.microsoft.com/office/drawing/2014/main" id="{D3B4086B-94F3-6E99-7192-4D5571FD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048000"/>
            <a:ext cx="3676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957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3" y="250142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难道</a:t>
            </a:r>
            <a:r>
              <a:rPr lang="en-US" altLang="zh-TW" dirty="0"/>
              <a:t>……(</a:t>
            </a:r>
            <a:r>
              <a:rPr lang="zh-TW" altLang="en-US" dirty="0"/>
              <a:t>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9ADD3F7-63F7-3582-F3B6-AE28FFE30988}"/>
              </a:ext>
            </a:extLst>
          </p:cNvPr>
          <p:cNvSpPr txBox="1">
            <a:spLocks/>
          </p:cNvSpPr>
          <p:nvPr/>
        </p:nvSpPr>
        <p:spPr>
          <a:xfrm>
            <a:off x="832413" y="1382457"/>
            <a:ext cx="12192000" cy="166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你看电影</a:t>
            </a:r>
            <a:r>
              <a:rPr lang="en-US" altLang="zh-TW" dirty="0"/>
              <a:t>______________________________</a:t>
            </a:r>
            <a:endParaRPr lang="zh-TW" altLang="en-US" dirty="0"/>
          </a:p>
        </p:txBody>
      </p:sp>
      <p:pic>
        <p:nvPicPr>
          <p:cNvPr id="50178" name="Picture 2" descr="話し合う人たちのイラスト（女性3）">
            <a:extLst>
              <a:ext uri="{FF2B5EF4-FFF2-40B4-BE49-F238E27FC236}">
                <a16:creationId xmlns:a16="http://schemas.microsoft.com/office/drawing/2014/main" id="{64FE8DCE-EE91-636A-F39E-83122D9D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2826" y="2427345"/>
            <a:ext cx="3831027" cy="46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マナーの悪い映画館の客のイラスト">
            <a:extLst>
              <a:ext uri="{FF2B5EF4-FFF2-40B4-BE49-F238E27FC236}">
                <a16:creationId xmlns:a16="http://schemas.microsoft.com/office/drawing/2014/main" id="{760F5F74-C0D9-3DBF-DD32-1711DE7E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199461"/>
            <a:ext cx="42862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0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</a:t>
            </a:r>
            <a:r>
              <a:rPr lang="en-US" altLang="zh-CN" dirty="0"/>
              <a:t>N</a:t>
            </a:r>
            <a:r>
              <a:rPr lang="en-US" altLang="zh-TW" dirty="0"/>
              <a:t>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710639" y="1898315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她完全不在乎牌子，她选衣服的标准是物美价廉。</a:t>
            </a:r>
            <a:endParaRPr lang="en-US" altLang="zh-TW" sz="3600" dirty="0"/>
          </a:p>
        </p:txBody>
      </p:sp>
      <p:pic>
        <p:nvPicPr>
          <p:cNvPr id="3074" name="Picture 2" descr="搶特賣要靠頭腦教妳買衣服找尺寸比別人快的妙招| ET Fashion | ETtoday新聞雲">
            <a:extLst>
              <a:ext uri="{FF2B5EF4-FFF2-40B4-BE49-F238E27FC236}">
                <a16:creationId xmlns:a16="http://schemas.microsoft.com/office/drawing/2014/main" id="{40493827-AB31-FADB-A9E5-7BA5812A2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37" y="3335471"/>
            <a:ext cx="7045058" cy="35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5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92DFC6BC-56A5-B0DE-6666-5C0849858279}"/>
              </a:ext>
            </a:extLst>
          </p:cNvPr>
          <p:cNvSpPr txBox="1">
            <a:spLocks/>
          </p:cNvSpPr>
          <p:nvPr/>
        </p:nvSpPr>
        <p:spPr>
          <a:xfrm>
            <a:off x="-348204" y="262627"/>
            <a:ext cx="125112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你买东西的标准是什么呢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E5BC055-6FB3-2DA5-36A3-92F711E06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2064948"/>
            <a:ext cx="10820400" cy="1822904"/>
          </a:xfrm>
        </p:spPr>
        <p:txBody>
          <a:bodyPr/>
          <a:lstStyle/>
          <a:p>
            <a:r>
              <a:rPr lang="zh-TW" altLang="en-US" dirty="0"/>
              <a:t>物美价廉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70ED16F-48E8-F6C5-84CF-0DFF59D21DD0}"/>
              </a:ext>
            </a:extLst>
          </p:cNvPr>
          <p:cNvSpPr txBox="1">
            <a:spLocks/>
          </p:cNvSpPr>
          <p:nvPr/>
        </p:nvSpPr>
        <p:spPr>
          <a:xfrm>
            <a:off x="486137" y="2976400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Wù</a:t>
            </a:r>
            <a:r>
              <a:rPr lang="zh-TW" altLang="en-US" dirty="0"/>
              <a:t> </a:t>
            </a:r>
            <a:r>
              <a:rPr lang="en-US" altLang="zh-TW" dirty="0" err="1"/>
              <a:t>měi</a:t>
            </a:r>
            <a:r>
              <a:rPr lang="en-US" altLang="zh-TW" dirty="0"/>
              <a:t> </a:t>
            </a:r>
            <a:r>
              <a:rPr lang="en-US" altLang="zh-TW" dirty="0" err="1"/>
              <a:t>jià</a:t>
            </a:r>
            <a:r>
              <a:rPr lang="en-US" altLang="zh-TW" dirty="0"/>
              <a:t> </a:t>
            </a:r>
            <a:r>
              <a:rPr lang="en-US" altLang="zh-TW" dirty="0" err="1"/>
              <a:t>lián</a:t>
            </a:r>
            <a:endParaRPr lang="en-US" altLang="zh-TW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8C9D3DE-425B-4183-6C80-39598AC51E84}"/>
              </a:ext>
            </a:extLst>
          </p:cNvPr>
          <p:cNvSpPr txBox="1">
            <a:spLocks/>
          </p:cNvSpPr>
          <p:nvPr/>
        </p:nvSpPr>
        <p:spPr>
          <a:xfrm>
            <a:off x="736922" y="3928821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非</a:t>
            </a:r>
            <a:r>
              <a:rPr lang="en-US" altLang="zh-TW" dirty="0"/>
              <a:t>……</a:t>
            </a:r>
            <a:r>
              <a:rPr lang="zh-TW" altLang="en-US" dirty="0"/>
              <a:t>不可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00400AE-B6D1-3321-7F71-64852A039415}"/>
              </a:ext>
            </a:extLst>
          </p:cNvPr>
          <p:cNvSpPr txBox="1">
            <a:spLocks/>
          </p:cNvSpPr>
          <p:nvPr/>
        </p:nvSpPr>
        <p:spPr>
          <a:xfrm>
            <a:off x="2829528" y="5287649"/>
            <a:ext cx="3077902" cy="132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不必</a:t>
            </a:r>
            <a:r>
              <a:rPr lang="en-US" altLang="zh-TW" dirty="0"/>
              <a:t>(adv)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F98E9C3-C18D-A7EF-E964-C0BF002EE4FE}"/>
              </a:ext>
            </a:extLst>
          </p:cNvPr>
          <p:cNvSpPr txBox="1">
            <a:spLocks/>
          </p:cNvSpPr>
          <p:nvPr/>
        </p:nvSpPr>
        <p:spPr>
          <a:xfrm>
            <a:off x="6096000" y="3887852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时髦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5FEB888-3C35-CFAD-EB43-37EBAA03B5C2}"/>
              </a:ext>
            </a:extLst>
          </p:cNvPr>
          <p:cNvSpPr txBox="1">
            <a:spLocks/>
          </p:cNvSpPr>
          <p:nvPr/>
        </p:nvSpPr>
        <p:spPr>
          <a:xfrm>
            <a:off x="4745620" y="2601329"/>
            <a:ext cx="2389208" cy="132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名牌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95F82CF-66D2-5809-96A9-E36A6CBFD5C2}"/>
              </a:ext>
            </a:extLst>
          </p:cNvPr>
          <p:cNvSpPr txBox="1">
            <a:spLocks/>
          </p:cNvSpPr>
          <p:nvPr/>
        </p:nvSpPr>
        <p:spPr>
          <a:xfrm>
            <a:off x="7134828" y="5068360"/>
            <a:ext cx="2389208" cy="132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价钱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7695552-FDEB-42D4-08D1-B90158A7E19E}"/>
              </a:ext>
            </a:extLst>
          </p:cNvPr>
          <p:cNvSpPr txBox="1">
            <a:spLocks/>
          </p:cNvSpPr>
          <p:nvPr/>
        </p:nvSpPr>
        <p:spPr>
          <a:xfrm>
            <a:off x="8198251" y="2501296"/>
            <a:ext cx="2389208" cy="132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质量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F4F6F6C-B5EB-6C77-8F52-D0076ED8BB20}"/>
              </a:ext>
            </a:extLst>
          </p:cNvPr>
          <p:cNvSpPr txBox="1">
            <a:spLocks/>
          </p:cNvSpPr>
          <p:nvPr/>
        </p:nvSpPr>
        <p:spPr>
          <a:xfrm>
            <a:off x="9065870" y="4284345"/>
            <a:ext cx="2389208" cy="132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时髦</a:t>
            </a:r>
          </a:p>
        </p:txBody>
      </p:sp>
    </p:spTree>
    <p:extLst>
      <p:ext uri="{BB962C8B-B14F-4D97-AF65-F5344CB8AC3E}">
        <p14:creationId xmlns:p14="http://schemas.microsoft.com/office/powerpoint/2010/main" val="330228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569604"/>
            <a:ext cx="13410078" cy="2330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你买东西的时候有什么样的标准呢</a:t>
            </a:r>
            <a:r>
              <a:rPr lang="en-US" altLang="zh-TW" sz="3600" dirty="0"/>
              <a:t>?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AFBBDCD-9F31-D8C4-FC9C-41D8C1E8D9A8}"/>
              </a:ext>
            </a:extLst>
          </p:cNvPr>
          <p:cNvSpPr txBox="1">
            <a:spLocks/>
          </p:cNvSpPr>
          <p:nvPr/>
        </p:nvSpPr>
        <p:spPr>
          <a:xfrm>
            <a:off x="-377981" y="2046221"/>
            <a:ext cx="13410078" cy="3518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我买手机的标准是，首先是牌子要是名牌，但价钱不能太贵，</a:t>
            </a:r>
            <a:endParaRPr lang="en-US" altLang="zh-TW" sz="3600" dirty="0"/>
          </a:p>
          <a:p>
            <a:pPr algn="ctr"/>
            <a:r>
              <a:rPr lang="zh-TW" altLang="en-US" sz="3600" dirty="0"/>
              <a:t>五千到六千块钱上下最好。</a:t>
            </a:r>
            <a:endParaRPr lang="en-US" altLang="zh-TW" sz="3600" dirty="0"/>
          </a:p>
          <a:p>
            <a:pPr algn="ctr"/>
            <a:r>
              <a:rPr lang="zh-TW" altLang="en-US" sz="3600" dirty="0"/>
              <a:t>其次，质量要好，至少要能够用一年。</a:t>
            </a:r>
            <a:endParaRPr lang="en-US" altLang="zh-TW" sz="3600" dirty="0"/>
          </a:p>
          <a:p>
            <a:pPr algn="ctr"/>
            <a:r>
              <a:rPr lang="zh-TW" altLang="en-US" sz="3600" dirty="0"/>
              <a:t>另外要 能用</a:t>
            </a:r>
            <a:r>
              <a:rPr lang="en-US" altLang="zh-TW" sz="3600" dirty="0"/>
              <a:t>4G</a:t>
            </a:r>
            <a:r>
              <a:rPr lang="zh-TW" altLang="en-US" sz="3600" dirty="0"/>
              <a:t>网络，能用</a:t>
            </a:r>
            <a:r>
              <a:rPr lang="en-US" altLang="zh-TW" sz="3600" dirty="0"/>
              <a:t>5G</a:t>
            </a:r>
            <a:r>
              <a:rPr lang="zh-TW" altLang="en-US" sz="3600" dirty="0"/>
              <a:t>更好。</a:t>
            </a:r>
            <a:endParaRPr lang="en-US" altLang="zh-TW" sz="3600" dirty="0"/>
          </a:p>
          <a:p>
            <a:pPr algn="ctr"/>
            <a:endParaRPr lang="en-US" altLang="zh-TW" sz="3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3DB3BE9-A311-08AE-74B8-0FD63F0D5A20}"/>
              </a:ext>
            </a:extLst>
          </p:cNvPr>
          <p:cNvSpPr txBox="1"/>
          <p:nvPr/>
        </p:nvSpPr>
        <p:spPr>
          <a:xfrm>
            <a:off x="2688563" y="476915"/>
            <a:ext cx="6818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/>
              <a:t>请问你的同学</a:t>
            </a:r>
            <a:endParaRPr lang="en-US" altLang="zh-TW" sz="4800" dirty="0"/>
          </a:p>
        </p:txBody>
      </p:sp>
    </p:spTree>
    <p:extLst>
      <p:ext uri="{BB962C8B-B14F-4D97-AF65-F5344CB8AC3E}">
        <p14:creationId xmlns:p14="http://schemas.microsoft.com/office/powerpoint/2010/main" val="14594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94022"/>
            <a:ext cx="10820400" cy="1822904"/>
          </a:xfrm>
        </p:spPr>
        <p:txBody>
          <a:bodyPr/>
          <a:lstStyle/>
          <a:p>
            <a:r>
              <a:rPr lang="zh-TW" altLang="en-US" dirty="0"/>
              <a:t>标准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AB82766-BDC2-26FC-C2D3-3468B609A4DA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Biāozhǔn</a:t>
            </a:r>
            <a:endParaRPr lang="en-US" altLang="zh-TW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B8B5D8F-F503-2BCC-2FEF-37CE1A2FF963}"/>
              </a:ext>
            </a:extLst>
          </p:cNvPr>
          <p:cNvSpPr txBox="1">
            <a:spLocks/>
          </p:cNvSpPr>
          <p:nvPr/>
        </p:nvSpPr>
        <p:spPr>
          <a:xfrm>
            <a:off x="-609039" y="2103437"/>
            <a:ext cx="13410078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这支手机看起来很标准，现在手机很多手机看起来都是这样</a:t>
            </a:r>
            <a:endParaRPr lang="en-US" altLang="zh-TW" sz="3600" dirty="0"/>
          </a:p>
        </p:txBody>
      </p:sp>
      <p:pic>
        <p:nvPicPr>
          <p:cNvPr id="23554" name="Picture 2" descr="スマートフォンを持つ手のイラスト（大画面・フレーム）">
            <a:extLst>
              <a:ext uri="{FF2B5EF4-FFF2-40B4-BE49-F238E27FC236}">
                <a16:creationId xmlns:a16="http://schemas.microsoft.com/office/drawing/2014/main" id="{5D9E33F3-92B4-27DB-78F5-DF049E44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16" y="3329651"/>
            <a:ext cx="2409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02B1CF87-FFE4-8448-53E0-C702149450E0}"/>
                  </a:ext>
                </a:extLst>
              </p14:cNvPr>
              <p14:cNvContentPartPr/>
              <p14:nvPr/>
            </p14:nvContentPartPr>
            <p14:xfrm>
              <a:off x="7895880" y="2604240"/>
              <a:ext cx="1064520" cy="716040"/>
            </p14:xfrm>
          </p:contentPart>
        </mc:Choice>
        <mc:Fallback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02B1CF87-FFE4-8448-53E0-C702149450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86520" y="2594880"/>
                <a:ext cx="1083240" cy="7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1342</Words>
  <Application>Microsoft Office PowerPoint</Application>
  <PresentationFormat>寬螢幕</PresentationFormat>
  <Paragraphs>193</Paragraphs>
  <Slides>58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佈景主題</vt:lpstr>
      <vt:lpstr>物美价廉 </vt:lpstr>
      <vt:lpstr>物美价廉 </vt:lpstr>
      <vt:lpstr>标准(N) </vt:lpstr>
      <vt:lpstr>标准(N) </vt:lpstr>
      <vt:lpstr>标准(N) </vt:lpstr>
      <vt:lpstr>标准(N) </vt:lpstr>
      <vt:lpstr>物美价廉 </vt:lpstr>
      <vt:lpstr>PowerPoint 簡報</vt:lpstr>
      <vt:lpstr>标准(adj) </vt:lpstr>
      <vt:lpstr>标准(adj) </vt:lpstr>
      <vt:lpstr>标准(adj) </vt:lpstr>
      <vt:lpstr>PowerPoint 簡報</vt:lpstr>
      <vt:lpstr>同意(V) </vt:lpstr>
      <vt:lpstr>同意(V) </vt:lpstr>
      <vt:lpstr>同意(V) </vt:lpstr>
      <vt:lpstr>同意(V) </vt:lpstr>
      <vt:lpstr>PowerPoint 簡報</vt:lpstr>
      <vt:lpstr>好看(adj) </vt:lpstr>
      <vt:lpstr>好看(adj) </vt:lpstr>
      <vt:lpstr>好看(adj)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那个蛋糕是咱们的</vt:lpstr>
      <vt:lpstr>贫(adj) </vt:lpstr>
      <vt:lpstr>贫(adj) </vt:lpstr>
      <vt:lpstr>一会ㄦ(nm) </vt:lpstr>
      <vt:lpstr>一会ㄦ(nm) </vt:lpstr>
      <vt:lpstr>一会ㄦ(nm) </vt:lpstr>
      <vt:lpstr>你一会ㄦ下课后去做什么呢?</vt:lpstr>
      <vt:lpstr>现金(N) </vt:lpstr>
      <vt:lpstr>现金(N) </vt:lpstr>
      <vt:lpstr>你喜欢用现金买东西吗?</vt:lpstr>
      <vt:lpstr>你买什么东西的时候会用现金呢?</vt:lpstr>
      <vt:lpstr>加(V) </vt:lpstr>
      <vt:lpstr>加(V) </vt:lpstr>
      <vt:lpstr>加(V) </vt:lpstr>
      <vt:lpstr>你做饭的时候会加什么呢?</vt:lpstr>
      <vt:lpstr>加上(V) </vt:lpstr>
      <vt:lpstr>加上(V) </vt:lpstr>
      <vt:lpstr>你喜欢怎么吃你得早/午/晚饭呢?</vt:lpstr>
      <vt:lpstr>税(N) </vt:lpstr>
      <vt:lpstr>税(N) </vt:lpstr>
      <vt:lpstr>PowerPoint 簡報</vt:lpstr>
      <vt:lpstr>在捷克，什么东西会被加很多税呢?</vt:lpstr>
      <vt:lpstr>在捷克或斯洛伐克，什么时候要开始交税呢?</vt:lpstr>
      <vt:lpstr>难道……(吗)</vt:lpstr>
      <vt:lpstr>难道……(吗)</vt:lpstr>
      <vt:lpstr>难道……(吗)</vt:lpstr>
      <vt:lpstr>难道……(吗)</vt:lpstr>
      <vt:lpstr>难道……(吗)</vt:lpstr>
      <vt:lpstr>难道……(吗)</vt:lpstr>
      <vt:lpstr>难道……(吗)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物美价廉 </dc:title>
  <dc:creator>伊健 杜</dc:creator>
  <cp:lastModifiedBy>伊健 杜</cp:lastModifiedBy>
  <cp:revision>1</cp:revision>
  <dcterms:created xsi:type="dcterms:W3CDTF">2022-10-17T01:02:45Z</dcterms:created>
  <dcterms:modified xsi:type="dcterms:W3CDTF">2022-10-17T07:29:46Z</dcterms:modified>
</cp:coreProperties>
</file>