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1227" r:id="rId2"/>
    <p:sldId id="1186" r:id="rId3"/>
    <p:sldId id="1187" r:id="rId4"/>
    <p:sldId id="1188" r:id="rId5"/>
    <p:sldId id="1189" r:id="rId6"/>
    <p:sldId id="1190" r:id="rId7"/>
    <p:sldId id="1191" r:id="rId8"/>
    <p:sldId id="1210" r:id="rId9"/>
    <p:sldId id="1211" r:id="rId10"/>
    <p:sldId id="1192" r:id="rId11"/>
    <p:sldId id="1194" r:id="rId12"/>
    <p:sldId id="1193" r:id="rId13"/>
    <p:sldId id="1196" r:id="rId14"/>
    <p:sldId id="1197" r:id="rId15"/>
    <p:sldId id="1198" r:id="rId16"/>
    <p:sldId id="1195" r:id="rId17"/>
    <p:sldId id="1199" r:id="rId18"/>
    <p:sldId id="1200" r:id="rId19"/>
    <p:sldId id="1201" r:id="rId20"/>
    <p:sldId id="1202" r:id="rId21"/>
    <p:sldId id="1203" r:id="rId22"/>
    <p:sldId id="1204" r:id="rId23"/>
    <p:sldId id="1205" r:id="rId24"/>
    <p:sldId id="1206" r:id="rId25"/>
    <p:sldId id="1228" r:id="rId26"/>
    <p:sldId id="1207" r:id="rId27"/>
    <p:sldId id="1209" r:id="rId28"/>
    <p:sldId id="1212" r:id="rId29"/>
    <p:sldId id="1214" r:id="rId30"/>
    <p:sldId id="1215" r:id="rId31"/>
    <p:sldId id="1216" r:id="rId32"/>
    <p:sldId id="1218" r:id="rId33"/>
    <p:sldId id="1219" r:id="rId34"/>
    <p:sldId id="1220" r:id="rId35"/>
    <p:sldId id="1213" r:id="rId36"/>
    <p:sldId id="1221" r:id="rId37"/>
    <p:sldId id="1108" r:id="rId38"/>
    <p:sldId id="1222" r:id="rId39"/>
    <p:sldId id="1223" r:id="rId40"/>
    <p:sldId id="1224" r:id="rId41"/>
    <p:sldId id="1225" r:id="rId42"/>
    <p:sldId id="1226" r:id="rId43"/>
    <p:sldId id="1229" r:id="rId44"/>
    <p:sldId id="1230" r:id="rId45"/>
    <p:sldId id="1231" r:id="rId46"/>
    <p:sldId id="1232" r:id="rId47"/>
    <p:sldId id="1233" r:id="rId4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2647F9-B863-4253-96B0-C30E8D1947D6}" v="580" dt="2022-10-19T15:47:59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伊健 杜" userId="e69aded81da48593" providerId="LiveId" clId="{5E2647F9-B863-4253-96B0-C30E8D1947D6}"/>
    <pc:docChg chg="undo redo custSel addSld delSld modSld sldOrd">
      <pc:chgData name="伊健 杜" userId="e69aded81da48593" providerId="LiveId" clId="{5E2647F9-B863-4253-96B0-C30E8D1947D6}" dt="2022-10-19T15:47:59.360" v="3632" actId="1076"/>
      <pc:docMkLst>
        <pc:docMk/>
      </pc:docMkLst>
      <pc:sldChg chg="del">
        <pc:chgData name="伊健 杜" userId="e69aded81da48593" providerId="LiveId" clId="{5E2647F9-B863-4253-96B0-C30E8D1947D6}" dt="2022-10-18T22:29:01.850" v="0" actId="47"/>
        <pc:sldMkLst>
          <pc:docMk/>
          <pc:sldMk cId="469985253" sldId="943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778393841" sldId="954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845632734" sldId="957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4151639316" sldId="958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1668174266" sldId="959"/>
        </pc:sldMkLst>
      </pc:sldChg>
      <pc:sldChg chg="addSp delSp modSp add del mod">
        <pc:chgData name="伊健 杜" userId="e69aded81da48593" providerId="LiveId" clId="{5E2647F9-B863-4253-96B0-C30E8D1947D6}" dt="2022-10-19T05:22:43.798" v="3101"/>
        <pc:sldMkLst>
          <pc:docMk/>
          <pc:sldMk cId="3417980094" sldId="1108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3417980094" sldId="1108"/>
            <ac:spMk id="2" creationId="{10304424-DB4A-36E7-9E0D-D32A5DD0F26C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3417980094" sldId="1108"/>
            <ac:spMk id="3" creationId="{79ADD3F7-63F7-3582-F3B6-AE28FFE30988}"/>
          </ac:spMkLst>
        </pc:spChg>
        <pc:picChg chg="add mod">
          <ac:chgData name="伊健 杜" userId="e69aded81da48593" providerId="LiveId" clId="{5E2647F9-B863-4253-96B0-C30E8D1947D6}" dt="2022-10-19T05:10:34.519" v="2655" actId="1076"/>
          <ac:picMkLst>
            <pc:docMk/>
            <pc:sldMk cId="3417980094" sldId="1108"/>
            <ac:picMk id="24578" creationId="{024CB597-34A2-A32D-9E5C-3F85464FAA97}"/>
          </ac:picMkLst>
        </pc:picChg>
        <pc:picChg chg="del">
          <ac:chgData name="伊健 杜" userId="e69aded81da48593" providerId="LiveId" clId="{5E2647F9-B863-4253-96B0-C30E8D1947D6}" dt="2022-10-19T05:10:11.217" v="2635" actId="478"/>
          <ac:picMkLst>
            <pc:docMk/>
            <pc:sldMk cId="3417980094" sldId="1108"/>
            <ac:picMk id="35842" creationId="{46FE0A52-6D9A-A56D-52E2-DCE1DC171917}"/>
          </ac:picMkLst>
        </pc:picChg>
        <pc:picChg chg="del">
          <ac:chgData name="伊健 杜" userId="e69aded81da48593" providerId="LiveId" clId="{5E2647F9-B863-4253-96B0-C30E8D1947D6}" dt="2022-10-19T05:10:11.217" v="2635" actId="478"/>
          <ac:picMkLst>
            <pc:docMk/>
            <pc:sldMk cId="3417980094" sldId="1108"/>
            <ac:picMk id="50178" creationId="{64FE8DCE-EE91-636A-F39E-83122D9D514D}"/>
          </ac:picMkLst>
        </pc:picChg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302287553" sldId="1135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1459460198" sldId="1138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4151000722" sldId="1141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1203234288" sldId="1142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1621472667" sldId="1143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310647217" sldId="1144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007329513" sldId="1145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170268542" sldId="1146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067208378" sldId="1147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190925391" sldId="1148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580164554" sldId="1149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548576054" sldId="1150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894457135" sldId="1151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633636695" sldId="1152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958739026" sldId="1153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506565986" sldId="1154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98864365" sldId="1155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995557562" sldId="1156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634858915" sldId="1157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1546865065" sldId="1158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993268252" sldId="1159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509427992" sldId="1160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987288418" sldId="1161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055535611" sldId="1162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342297900" sldId="1163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794603443" sldId="1164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1516846980" sldId="1165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731235658" sldId="1166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709807837" sldId="1167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963781963" sldId="1169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345338352" sldId="1170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4226250665" sldId="1171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4184711128" sldId="1172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963148709" sldId="1176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1671028138" sldId="1177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7847900" sldId="1178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629403015" sldId="1179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3465007253" sldId="1181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123241611" sldId="1182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044707707" sldId="1183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1550502526" sldId="1184"/>
        </pc:sldMkLst>
      </pc:sldChg>
      <pc:sldChg chg="del">
        <pc:chgData name="伊健 杜" userId="e69aded81da48593" providerId="LiveId" clId="{5E2647F9-B863-4253-96B0-C30E8D1947D6}" dt="2022-10-18T22:29:01.850" v="0" actId="47"/>
        <pc:sldMkLst>
          <pc:docMk/>
          <pc:sldMk cId="2433957423" sldId="1185"/>
        </pc:sldMkLst>
      </pc:sldChg>
      <pc:sldChg chg="addSp">
        <pc:chgData name="伊健 杜" userId="e69aded81da48593" providerId="LiveId" clId="{5E2647F9-B863-4253-96B0-C30E8D1947D6}" dt="2022-10-19T07:07:51.577" v="3440"/>
        <pc:sldMkLst>
          <pc:docMk/>
          <pc:sldMk cId="3561669823" sldId="1192"/>
        </pc:sldMkLst>
        <pc:inkChg chg="add">
          <ac:chgData name="伊健 杜" userId="e69aded81da48593" providerId="LiveId" clId="{5E2647F9-B863-4253-96B0-C30E8D1947D6}" dt="2022-10-19T07:07:51.577" v="3440"/>
          <ac:inkMkLst>
            <pc:docMk/>
            <pc:sldMk cId="3561669823" sldId="1192"/>
            <ac:inkMk id="4" creationId="{9846A86A-EB26-4B5E-AAC3-A2A2C91F2378}"/>
          </ac:inkMkLst>
        </pc:inkChg>
      </pc:sldChg>
      <pc:sldChg chg="addSp delSp modSp new mod">
        <pc:chgData name="伊健 杜" userId="e69aded81da48593" providerId="LiveId" clId="{5E2647F9-B863-4253-96B0-C30E8D1947D6}" dt="2022-10-19T07:07:51.577" v="3440"/>
        <pc:sldMkLst>
          <pc:docMk/>
          <pc:sldMk cId="790137058" sldId="1195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790137058" sldId="1195"/>
            <ac:spMk id="2" creationId="{CFE906B1-8FCC-0B89-AB6A-D36233080E0C}"/>
          </ac:spMkLst>
        </pc:spChg>
        <pc:spChg chg="del">
          <ac:chgData name="伊健 杜" userId="e69aded81da48593" providerId="LiveId" clId="{5E2647F9-B863-4253-96B0-C30E8D1947D6}" dt="2022-10-19T04:03:31.021" v="427" actId="478"/>
          <ac:spMkLst>
            <pc:docMk/>
            <pc:sldMk cId="790137058" sldId="1195"/>
            <ac:spMk id="3" creationId="{959B0072-93C4-D1D7-F437-60E3ABAD04F8}"/>
          </ac:spMkLst>
        </pc:spChg>
        <pc:picChg chg="add del">
          <ac:chgData name="伊健 杜" userId="e69aded81da48593" providerId="LiveId" clId="{5E2647F9-B863-4253-96B0-C30E8D1947D6}" dt="2022-10-19T04:03:49.595" v="494" actId="478"/>
          <ac:picMkLst>
            <pc:docMk/>
            <pc:sldMk cId="790137058" sldId="1195"/>
            <ac:picMk id="4098" creationId="{0836F27E-746D-1721-9603-C48F7C3C5E63}"/>
          </ac:picMkLst>
        </pc:picChg>
        <pc:inkChg chg="add">
          <ac:chgData name="伊健 杜" userId="e69aded81da48593" providerId="LiveId" clId="{5E2647F9-B863-4253-96B0-C30E8D1947D6}" dt="2022-10-19T07:07:51.577" v="3440"/>
          <ac:inkMkLst>
            <pc:docMk/>
            <pc:sldMk cId="790137058" sldId="1195"/>
            <ac:inkMk id="3" creationId="{82B1CDD4-3E03-BEA7-D14F-FE877654C055}"/>
          </ac:inkMkLst>
        </pc:inkChg>
      </pc:sldChg>
      <pc:sldChg chg="addSp delSp modSp add mod">
        <pc:chgData name="伊健 杜" userId="e69aded81da48593" providerId="LiveId" clId="{5E2647F9-B863-4253-96B0-C30E8D1947D6}" dt="2022-10-19T05:22:43.798" v="3101"/>
        <pc:sldMkLst>
          <pc:docMk/>
          <pc:sldMk cId="841269683" sldId="1196"/>
        </pc:sldMkLst>
        <pc:spChg chg="mod">
          <ac:chgData name="伊健 杜" userId="e69aded81da48593" providerId="LiveId" clId="{5E2647F9-B863-4253-96B0-C30E8D1947D6}" dt="2022-10-19T03:53:12.143" v="15" actId="20577"/>
          <ac:spMkLst>
            <pc:docMk/>
            <pc:sldMk cId="841269683" sldId="1196"/>
            <ac:spMk id="2" creationId="{10304424-DB4A-36E7-9E0D-D32A5DD0F26C}"/>
          </ac:spMkLst>
        </pc:spChg>
        <pc:spChg chg="mod">
          <ac:chgData name="伊健 杜" userId="e69aded81da48593" providerId="LiveId" clId="{5E2647F9-B863-4253-96B0-C30E8D1947D6}" dt="2022-10-19T03:53:34.318" v="18"/>
          <ac:spMkLst>
            <pc:docMk/>
            <pc:sldMk cId="841269683" sldId="1196"/>
            <ac:spMk id="3" creationId="{BAB82766-BDC2-26FC-C2D3-3468B609A4DA}"/>
          </ac:spMkLst>
        </pc:spChg>
        <pc:spChg chg="del">
          <ac:chgData name="伊健 杜" userId="e69aded81da48593" providerId="LiveId" clId="{5E2647F9-B863-4253-96B0-C30E8D1947D6}" dt="2022-10-19T03:53:48.810" v="19" actId="478"/>
          <ac:spMkLst>
            <pc:docMk/>
            <pc:sldMk cId="841269683" sldId="1196"/>
            <ac:spMk id="4" creationId="{A733F49F-A3A3-2FF8-89E6-B2E62B004F53}"/>
          </ac:spMkLst>
        </pc:spChg>
        <pc:spChg chg="add del">
          <ac:chgData name="伊健 杜" userId="e69aded81da48593" providerId="LiveId" clId="{5E2647F9-B863-4253-96B0-C30E8D1947D6}" dt="2022-10-19T03:53:33.335" v="17"/>
          <ac:spMkLst>
            <pc:docMk/>
            <pc:sldMk cId="841269683" sldId="1196"/>
            <ac:spMk id="5" creationId="{1D1F4326-8747-DD51-925B-E59A4F83562C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841269683" sldId="1196"/>
            <ac:spMk id="8" creationId="{0B8B5D8F-F503-2BCC-2FEF-37CE1A2FF963}"/>
          </ac:spMkLst>
        </pc:spChg>
        <pc:picChg chg="add mod">
          <ac:chgData name="伊健 杜" userId="e69aded81da48593" providerId="LiveId" clId="{5E2647F9-B863-4253-96B0-C30E8D1947D6}" dt="2022-10-19T03:54:30.623" v="103" actId="1076"/>
          <ac:picMkLst>
            <pc:docMk/>
            <pc:sldMk cId="841269683" sldId="1196"/>
            <ac:picMk id="6" creationId="{DC078DA0-20E2-9321-3E74-E89ACB1DCBB3}"/>
          </ac:picMkLst>
        </pc:picChg>
        <pc:picChg chg="add mod">
          <ac:chgData name="伊健 杜" userId="e69aded81da48593" providerId="LiveId" clId="{5E2647F9-B863-4253-96B0-C30E8D1947D6}" dt="2022-10-19T03:54:55.195" v="114" actId="1076"/>
          <ac:picMkLst>
            <pc:docMk/>
            <pc:sldMk cId="841269683" sldId="1196"/>
            <ac:picMk id="1027" creationId="{01A853C1-BB52-903C-90A5-F68DCD20C425}"/>
          </ac:picMkLst>
        </pc:picChg>
        <pc:picChg chg="mod">
          <ac:chgData name="伊健 杜" userId="e69aded81da48593" providerId="LiveId" clId="{5E2647F9-B863-4253-96B0-C30E8D1947D6}" dt="2022-10-19T03:54:52.477" v="111" actId="1076"/>
          <ac:picMkLst>
            <pc:docMk/>
            <pc:sldMk cId="841269683" sldId="1196"/>
            <ac:picMk id="4098" creationId="{6334D062-4528-CFDC-315E-32927F05A4E2}"/>
          </ac:picMkLst>
        </pc:picChg>
        <pc:picChg chg="del">
          <ac:chgData name="伊健 杜" userId="e69aded81da48593" providerId="LiveId" clId="{5E2647F9-B863-4253-96B0-C30E8D1947D6}" dt="2022-10-19T03:53:49.602" v="20" actId="478"/>
          <ac:picMkLst>
            <pc:docMk/>
            <pc:sldMk cId="841269683" sldId="1196"/>
            <ac:picMk id="4100" creationId="{071B3407-257C-0109-CF8F-28AE8C762F6A}"/>
          </ac:picMkLst>
        </pc:picChg>
      </pc:sldChg>
      <pc:sldChg chg="addSp delSp modSp add mod delAnim">
        <pc:chgData name="伊健 杜" userId="e69aded81da48593" providerId="LiveId" clId="{5E2647F9-B863-4253-96B0-C30E8D1947D6}" dt="2022-10-19T05:22:43.798" v="3101"/>
        <pc:sldMkLst>
          <pc:docMk/>
          <pc:sldMk cId="3287908691" sldId="1197"/>
        </pc:sldMkLst>
        <pc:spChg chg="del">
          <ac:chgData name="伊健 杜" userId="e69aded81da48593" providerId="LiveId" clId="{5E2647F9-B863-4253-96B0-C30E8D1947D6}" dt="2022-10-19T03:56:05.320" v="116" actId="478"/>
          <ac:spMkLst>
            <pc:docMk/>
            <pc:sldMk cId="3287908691" sldId="1197"/>
            <ac:spMk id="3" creationId="{BAB82766-BDC2-26FC-C2D3-3468B609A4DA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3287908691" sldId="1197"/>
            <ac:spMk id="8" creationId="{0B8B5D8F-F503-2BCC-2FEF-37CE1A2FF963}"/>
          </ac:spMkLst>
        </pc:spChg>
        <pc:picChg chg="del mod">
          <ac:chgData name="伊健 杜" userId="e69aded81da48593" providerId="LiveId" clId="{5E2647F9-B863-4253-96B0-C30E8D1947D6}" dt="2022-10-19T03:57:57.602" v="284" actId="478"/>
          <ac:picMkLst>
            <pc:docMk/>
            <pc:sldMk cId="3287908691" sldId="1197"/>
            <ac:picMk id="6" creationId="{DC078DA0-20E2-9321-3E74-E89ACB1DCBB3}"/>
          </ac:picMkLst>
        </pc:picChg>
        <pc:picChg chg="del mod">
          <ac:chgData name="伊健 杜" userId="e69aded81da48593" providerId="LiveId" clId="{5E2647F9-B863-4253-96B0-C30E8D1947D6}" dt="2022-10-19T03:57:57.602" v="284" actId="478"/>
          <ac:picMkLst>
            <pc:docMk/>
            <pc:sldMk cId="3287908691" sldId="1197"/>
            <ac:picMk id="1027" creationId="{01A853C1-BB52-903C-90A5-F68DCD20C425}"/>
          </ac:picMkLst>
        </pc:picChg>
        <pc:picChg chg="add mod">
          <ac:chgData name="伊健 杜" userId="e69aded81da48593" providerId="LiveId" clId="{5E2647F9-B863-4253-96B0-C30E8D1947D6}" dt="2022-10-19T03:59:52.341" v="288" actId="1076"/>
          <ac:picMkLst>
            <pc:docMk/>
            <pc:sldMk cId="3287908691" sldId="1197"/>
            <ac:picMk id="2050" creationId="{E99CF53A-C7B6-9B31-7910-22DCD32297ED}"/>
          </ac:picMkLst>
        </pc:picChg>
        <pc:picChg chg="add mod">
          <ac:chgData name="伊健 杜" userId="e69aded81da48593" providerId="LiveId" clId="{5E2647F9-B863-4253-96B0-C30E8D1947D6}" dt="2022-10-19T04:00:52.619" v="321" actId="1076"/>
          <ac:picMkLst>
            <pc:docMk/>
            <pc:sldMk cId="3287908691" sldId="1197"/>
            <ac:picMk id="2052" creationId="{41AF3C8F-6D10-14F1-5C83-A9BBF396C695}"/>
          </ac:picMkLst>
        </pc:picChg>
        <pc:picChg chg="del">
          <ac:chgData name="伊健 杜" userId="e69aded81da48593" providerId="LiveId" clId="{5E2647F9-B863-4253-96B0-C30E8D1947D6}" dt="2022-10-19T03:57:57.602" v="284" actId="478"/>
          <ac:picMkLst>
            <pc:docMk/>
            <pc:sldMk cId="3287908691" sldId="1197"/>
            <ac:picMk id="4098" creationId="{6334D062-4528-CFDC-315E-32927F05A4E2}"/>
          </ac:picMkLst>
        </pc:picChg>
      </pc:sldChg>
      <pc:sldChg chg="addSp delSp modSp add mod">
        <pc:chgData name="伊健 杜" userId="e69aded81da48593" providerId="LiveId" clId="{5E2647F9-B863-4253-96B0-C30E8D1947D6}" dt="2022-10-19T05:22:43.798" v="3101"/>
        <pc:sldMkLst>
          <pc:docMk/>
          <pc:sldMk cId="171445528" sldId="1198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171445528" sldId="1198"/>
            <ac:spMk id="8" creationId="{0B8B5D8F-F503-2BCC-2FEF-37CE1A2FF963}"/>
          </ac:spMkLst>
        </pc:spChg>
        <pc:picChg chg="del">
          <ac:chgData name="伊健 杜" userId="e69aded81da48593" providerId="LiveId" clId="{5E2647F9-B863-4253-96B0-C30E8D1947D6}" dt="2022-10-19T04:01:47.520" v="413" actId="478"/>
          <ac:picMkLst>
            <pc:docMk/>
            <pc:sldMk cId="171445528" sldId="1198"/>
            <ac:picMk id="2050" creationId="{E99CF53A-C7B6-9B31-7910-22DCD32297ED}"/>
          </ac:picMkLst>
        </pc:picChg>
        <pc:picChg chg="del">
          <ac:chgData name="伊健 杜" userId="e69aded81da48593" providerId="LiveId" clId="{5E2647F9-B863-4253-96B0-C30E8D1947D6}" dt="2022-10-19T04:01:47.520" v="413" actId="478"/>
          <ac:picMkLst>
            <pc:docMk/>
            <pc:sldMk cId="171445528" sldId="1198"/>
            <ac:picMk id="2052" creationId="{41AF3C8F-6D10-14F1-5C83-A9BBF396C695}"/>
          </ac:picMkLst>
        </pc:picChg>
        <pc:picChg chg="add mod">
          <ac:chgData name="伊健 杜" userId="e69aded81da48593" providerId="LiveId" clId="{5E2647F9-B863-4253-96B0-C30E8D1947D6}" dt="2022-10-19T04:03:19.313" v="415" actId="1076"/>
          <ac:picMkLst>
            <pc:docMk/>
            <pc:sldMk cId="171445528" sldId="1198"/>
            <ac:picMk id="3074" creationId="{70E23DB5-5D8E-0AEB-3EFB-E25A1B087724}"/>
          </ac:picMkLst>
        </pc:picChg>
      </pc:sldChg>
      <pc:sldChg chg="modSp add mod">
        <pc:chgData name="伊健 杜" userId="e69aded81da48593" providerId="LiveId" clId="{5E2647F9-B863-4253-96B0-C30E8D1947D6}" dt="2022-10-19T05:22:43.798" v="3101"/>
        <pc:sldMkLst>
          <pc:docMk/>
          <pc:sldMk cId="3559767626" sldId="1199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3559767626" sldId="1199"/>
            <ac:spMk id="2" creationId="{CFE906B1-8FCC-0B89-AB6A-D36233080E0C}"/>
          </ac:spMkLst>
        </pc:spChg>
      </pc:sldChg>
      <pc:sldChg chg="addSp delSp modSp add mod">
        <pc:chgData name="伊健 杜" userId="e69aded81da48593" providerId="LiveId" clId="{5E2647F9-B863-4253-96B0-C30E8D1947D6}" dt="2022-10-19T05:22:43.798" v="3101"/>
        <pc:sldMkLst>
          <pc:docMk/>
          <pc:sldMk cId="2756342182" sldId="1200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2756342182" sldId="1200"/>
            <ac:spMk id="2" creationId="{10304424-DB4A-36E7-9E0D-D32A5DD0F26C}"/>
          </ac:spMkLst>
        </pc:spChg>
        <pc:spChg chg="mod">
          <ac:chgData name="伊健 杜" userId="e69aded81da48593" providerId="LiveId" clId="{5E2647F9-B863-4253-96B0-C30E8D1947D6}" dt="2022-10-19T04:07:06.885" v="602"/>
          <ac:spMkLst>
            <pc:docMk/>
            <pc:sldMk cId="2756342182" sldId="1200"/>
            <ac:spMk id="3" creationId="{BAB82766-BDC2-26FC-C2D3-3468B609A4DA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2756342182" sldId="1200"/>
            <ac:spMk id="8" creationId="{0B8B5D8F-F503-2BCC-2FEF-37CE1A2FF963}"/>
          </ac:spMkLst>
        </pc:spChg>
        <pc:picChg chg="add del mod">
          <ac:chgData name="伊健 杜" userId="e69aded81da48593" providerId="LiveId" clId="{5E2647F9-B863-4253-96B0-C30E8D1947D6}" dt="2022-10-19T04:07:24.798" v="655" actId="478"/>
          <ac:picMkLst>
            <pc:docMk/>
            <pc:sldMk cId="2756342182" sldId="1200"/>
            <ac:picMk id="4" creationId="{5C3ECDDD-8E07-668C-CCB5-A31D63DB8280}"/>
          </ac:picMkLst>
        </pc:picChg>
        <pc:picChg chg="add del mod">
          <ac:chgData name="伊健 杜" userId="e69aded81da48593" providerId="LiveId" clId="{5E2647F9-B863-4253-96B0-C30E8D1947D6}" dt="2022-10-19T04:07:24.798" v="655" actId="478"/>
          <ac:picMkLst>
            <pc:docMk/>
            <pc:sldMk cId="2756342182" sldId="1200"/>
            <ac:picMk id="5" creationId="{9BE27B49-DA28-A7CE-ACAE-013056689D68}"/>
          </ac:picMkLst>
        </pc:picChg>
        <pc:picChg chg="del mod">
          <ac:chgData name="伊健 杜" userId="e69aded81da48593" providerId="LiveId" clId="{5E2647F9-B863-4253-96B0-C30E8D1947D6}" dt="2022-10-19T04:07:29.548" v="658" actId="478"/>
          <ac:picMkLst>
            <pc:docMk/>
            <pc:sldMk cId="2756342182" sldId="1200"/>
            <ac:picMk id="6" creationId="{DC078DA0-20E2-9321-3E74-E89ACB1DCBB3}"/>
          </ac:picMkLst>
        </pc:picChg>
        <pc:picChg chg="add del mod">
          <ac:chgData name="伊健 杜" userId="e69aded81da48593" providerId="LiveId" clId="{5E2647F9-B863-4253-96B0-C30E8D1947D6}" dt="2022-10-19T04:07:27.582" v="657" actId="478"/>
          <ac:picMkLst>
            <pc:docMk/>
            <pc:sldMk cId="2756342182" sldId="1200"/>
            <ac:picMk id="7" creationId="{FC23ADA6-682D-ED2F-1B23-7106C37FDA0F}"/>
          </ac:picMkLst>
        </pc:picChg>
        <pc:picChg chg="add del mod">
          <ac:chgData name="伊健 杜" userId="e69aded81da48593" providerId="LiveId" clId="{5E2647F9-B863-4253-96B0-C30E8D1947D6}" dt="2022-10-19T04:07:27.582" v="657" actId="478"/>
          <ac:picMkLst>
            <pc:docMk/>
            <pc:sldMk cId="2756342182" sldId="1200"/>
            <ac:picMk id="9" creationId="{E971B0E3-B28E-7854-031C-96FEA3210800}"/>
          </ac:picMkLst>
        </pc:picChg>
        <pc:picChg chg="del">
          <ac:chgData name="伊健 杜" userId="e69aded81da48593" providerId="LiveId" clId="{5E2647F9-B863-4253-96B0-C30E8D1947D6}" dt="2022-10-19T04:07:29.548" v="658" actId="478"/>
          <ac:picMkLst>
            <pc:docMk/>
            <pc:sldMk cId="2756342182" sldId="1200"/>
            <ac:picMk id="1027" creationId="{01A853C1-BB52-903C-90A5-F68DCD20C425}"/>
          </ac:picMkLst>
        </pc:picChg>
        <pc:picChg chg="del">
          <ac:chgData name="伊健 杜" userId="e69aded81da48593" providerId="LiveId" clId="{5E2647F9-B863-4253-96B0-C30E8D1947D6}" dt="2022-10-19T04:07:24.798" v="655" actId="478"/>
          <ac:picMkLst>
            <pc:docMk/>
            <pc:sldMk cId="2756342182" sldId="1200"/>
            <ac:picMk id="4098" creationId="{6334D062-4528-CFDC-315E-32927F05A4E2}"/>
          </ac:picMkLst>
        </pc:picChg>
        <pc:picChg chg="add mod">
          <ac:chgData name="伊健 杜" userId="e69aded81da48593" providerId="LiveId" clId="{5E2647F9-B863-4253-96B0-C30E8D1947D6}" dt="2022-10-19T04:09:23.861" v="661" actId="1076"/>
          <ac:picMkLst>
            <pc:docMk/>
            <pc:sldMk cId="2756342182" sldId="1200"/>
            <ac:picMk id="5122" creationId="{97556C42-9523-16F1-77FB-E27ABDD68D4C}"/>
          </ac:picMkLst>
        </pc:picChg>
        <pc:picChg chg="add mod">
          <ac:chgData name="伊健 杜" userId="e69aded81da48593" providerId="LiveId" clId="{5E2647F9-B863-4253-96B0-C30E8D1947D6}" dt="2022-10-19T04:11:00.084" v="666" actId="1076"/>
          <ac:picMkLst>
            <pc:docMk/>
            <pc:sldMk cId="2756342182" sldId="1200"/>
            <ac:picMk id="5124" creationId="{E7BFAE6C-8B65-D687-75B8-766ACA62C948}"/>
          </ac:picMkLst>
        </pc:picChg>
      </pc:sldChg>
      <pc:sldChg chg="addSp delSp modSp add mod delAnim">
        <pc:chgData name="伊健 杜" userId="e69aded81da48593" providerId="LiveId" clId="{5E2647F9-B863-4253-96B0-C30E8D1947D6}" dt="2022-10-19T05:22:43.798" v="3101"/>
        <pc:sldMkLst>
          <pc:docMk/>
          <pc:sldMk cId="2481927543" sldId="1201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2481927543" sldId="1201"/>
            <ac:spMk id="2" creationId="{10304424-DB4A-36E7-9E0D-D32A5DD0F26C}"/>
          </ac:spMkLst>
        </pc:spChg>
        <pc:spChg chg="del">
          <ac:chgData name="伊健 杜" userId="e69aded81da48593" providerId="LiveId" clId="{5E2647F9-B863-4253-96B0-C30E8D1947D6}" dt="2022-10-19T04:11:06.565" v="668" actId="478"/>
          <ac:spMkLst>
            <pc:docMk/>
            <pc:sldMk cId="2481927543" sldId="1201"/>
            <ac:spMk id="3" creationId="{BAB82766-BDC2-26FC-C2D3-3468B609A4DA}"/>
          </ac:spMkLst>
        </pc:spChg>
        <pc:spChg chg="add mod">
          <ac:chgData name="伊健 杜" userId="e69aded81da48593" providerId="LiveId" clId="{5E2647F9-B863-4253-96B0-C30E8D1947D6}" dt="2022-10-19T05:22:43.798" v="3101"/>
          <ac:spMkLst>
            <pc:docMk/>
            <pc:sldMk cId="2481927543" sldId="1201"/>
            <ac:spMk id="4" creationId="{414F93CC-FE3B-64B4-E7A8-87A3AECB4C8D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2481927543" sldId="1201"/>
            <ac:spMk id="8" creationId="{0B8B5D8F-F503-2BCC-2FEF-37CE1A2FF963}"/>
          </ac:spMkLst>
        </pc:spChg>
        <pc:picChg chg="del mod">
          <ac:chgData name="伊健 杜" userId="e69aded81da48593" providerId="LiveId" clId="{5E2647F9-B863-4253-96B0-C30E8D1947D6}" dt="2022-10-19T04:11:09.749" v="670" actId="478"/>
          <ac:picMkLst>
            <pc:docMk/>
            <pc:sldMk cId="2481927543" sldId="1201"/>
            <ac:picMk id="5122" creationId="{97556C42-9523-16F1-77FB-E27ABDD68D4C}"/>
          </ac:picMkLst>
        </pc:picChg>
        <pc:picChg chg="del mod">
          <ac:chgData name="伊健 杜" userId="e69aded81da48593" providerId="LiveId" clId="{5E2647F9-B863-4253-96B0-C30E8D1947D6}" dt="2022-10-19T04:11:09.749" v="670" actId="478"/>
          <ac:picMkLst>
            <pc:docMk/>
            <pc:sldMk cId="2481927543" sldId="1201"/>
            <ac:picMk id="5124" creationId="{E7BFAE6C-8B65-D687-75B8-766ACA62C948}"/>
          </ac:picMkLst>
        </pc:picChg>
        <pc:picChg chg="add mod">
          <ac:chgData name="伊健 杜" userId="e69aded81da48593" providerId="LiveId" clId="{5E2647F9-B863-4253-96B0-C30E8D1947D6}" dt="2022-10-19T04:15:01.939" v="836" actId="1076"/>
          <ac:picMkLst>
            <pc:docMk/>
            <pc:sldMk cId="2481927543" sldId="1201"/>
            <ac:picMk id="7170" creationId="{08E49593-9B79-C3FC-D798-6230BC37792D}"/>
          </ac:picMkLst>
        </pc:picChg>
      </pc:sldChg>
      <pc:sldChg chg="addSp delSp modSp add mod">
        <pc:chgData name="伊健 杜" userId="e69aded81da48593" providerId="LiveId" clId="{5E2647F9-B863-4253-96B0-C30E8D1947D6}" dt="2022-10-19T05:22:43.798" v="3101"/>
        <pc:sldMkLst>
          <pc:docMk/>
          <pc:sldMk cId="163360042" sldId="1202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163360042" sldId="1202"/>
            <ac:spMk id="2" creationId="{10304424-DB4A-36E7-9E0D-D32A5DD0F26C}"/>
          </ac:spMkLst>
        </pc:spChg>
        <pc:spChg chg="del">
          <ac:chgData name="伊健 杜" userId="e69aded81da48593" providerId="LiveId" clId="{5E2647F9-B863-4253-96B0-C30E8D1947D6}" dt="2022-10-19T04:17:25.738" v="845" actId="478"/>
          <ac:spMkLst>
            <pc:docMk/>
            <pc:sldMk cId="163360042" sldId="1202"/>
            <ac:spMk id="4" creationId="{414F93CC-FE3B-64B4-E7A8-87A3AECB4C8D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163360042" sldId="1202"/>
            <ac:spMk id="8" creationId="{0B8B5D8F-F503-2BCC-2FEF-37CE1A2FF963}"/>
          </ac:spMkLst>
        </pc:spChg>
        <pc:picChg chg="del">
          <ac:chgData name="伊健 杜" userId="e69aded81da48593" providerId="LiveId" clId="{5E2647F9-B863-4253-96B0-C30E8D1947D6}" dt="2022-10-19T04:17:22.799" v="844" actId="478"/>
          <ac:picMkLst>
            <pc:docMk/>
            <pc:sldMk cId="163360042" sldId="1202"/>
            <ac:picMk id="7170" creationId="{08E49593-9B79-C3FC-D798-6230BC37792D}"/>
          </ac:picMkLst>
        </pc:picChg>
        <pc:picChg chg="add mod">
          <ac:chgData name="伊健 杜" userId="e69aded81da48593" providerId="LiveId" clId="{5E2647F9-B863-4253-96B0-C30E8D1947D6}" dt="2022-10-19T04:29:21.187" v="894" actId="1076"/>
          <ac:picMkLst>
            <pc:docMk/>
            <pc:sldMk cId="163360042" sldId="1202"/>
            <ac:picMk id="8194" creationId="{C2D72760-8486-C0FE-FD25-B19BEF65F4E2}"/>
          </ac:picMkLst>
        </pc:picChg>
      </pc:sldChg>
      <pc:sldChg chg="modSp add mod">
        <pc:chgData name="伊健 杜" userId="e69aded81da48593" providerId="LiveId" clId="{5E2647F9-B863-4253-96B0-C30E8D1947D6}" dt="2022-10-19T05:22:43.798" v="3101"/>
        <pc:sldMkLst>
          <pc:docMk/>
          <pc:sldMk cId="3451512685" sldId="1203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3451512685" sldId="1203"/>
            <ac:spMk id="2" creationId="{CFE906B1-8FCC-0B89-AB6A-D36233080E0C}"/>
          </ac:spMkLst>
        </pc:spChg>
      </pc:sldChg>
      <pc:sldChg chg="modSp add mod">
        <pc:chgData name="伊健 杜" userId="e69aded81da48593" providerId="LiveId" clId="{5E2647F9-B863-4253-96B0-C30E8D1947D6}" dt="2022-10-19T05:22:43.798" v="3101"/>
        <pc:sldMkLst>
          <pc:docMk/>
          <pc:sldMk cId="2628430560" sldId="1204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2628430560" sldId="1204"/>
            <ac:spMk id="2" creationId="{CFE906B1-8FCC-0B89-AB6A-D36233080E0C}"/>
          </ac:spMkLst>
        </pc:spChg>
      </pc:sldChg>
      <pc:sldChg chg="addSp delSp modSp add mod">
        <pc:chgData name="伊健 杜" userId="e69aded81da48593" providerId="LiveId" clId="{5E2647F9-B863-4253-96B0-C30E8D1947D6}" dt="2022-10-19T05:22:43.798" v="3101"/>
        <pc:sldMkLst>
          <pc:docMk/>
          <pc:sldMk cId="3087007982" sldId="1205"/>
        </pc:sldMkLst>
        <pc:spChg chg="mod">
          <ac:chgData name="伊健 杜" userId="e69aded81da48593" providerId="LiveId" clId="{5E2647F9-B863-4253-96B0-C30E8D1947D6}" dt="2022-10-19T04:36:27.229" v="1163" actId="20577"/>
          <ac:spMkLst>
            <pc:docMk/>
            <pc:sldMk cId="3087007982" sldId="1205"/>
            <ac:spMk id="2" creationId="{10304424-DB4A-36E7-9E0D-D32A5DD0F26C}"/>
          </ac:spMkLst>
        </pc:spChg>
        <pc:spChg chg="mod">
          <ac:chgData name="伊健 杜" userId="e69aded81da48593" providerId="LiveId" clId="{5E2647F9-B863-4253-96B0-C30E8D1947D6}" dt="2022-10-19T04:32:41.206" v="1060"/>
          <ac:spMkLst>
            <pc:docMk/>
            <pc:sldMk cId="3087007982" sldId="1205"/>
            <ac:spMk id="3" creationId="{BAB82766-BDC2-26FC-C2D3-3468B609A4DA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3087007982" sldId="1205"/>
            <ac:spMk id="8" creationId="{0B8B5D8F-F503-2BCC-2FEF-37CE1A2FF963}"/>
          </ac:spMkLst>
        </pc:spChg>
        <pc:picChg chg="del">
          <ac:chgData name="伊健 杜" userId="e69aded81da48593" providerId="LiveId" clId="{5E2647F9-B863-4253-96B0-C30E8D1947D6}" dt="2022-10-19T04:34:52.644" v="1061" actId="478"/>
          <ac:picMkLst>
            <pc:docMk/>
            <pc:sldMk cId="3087007982" sldId="1205"/>
            <ac:picMk id="5122" creationId="{97556C42-9523-16F1-77FB-E27ABDD68D4C}"/>
          </ac:picMkLst>
        </pc:picChg>
        <pc:picChg chg="del">
          <ac:chgData name="伊健 杜" userId="e69aded81da48593" providerId="LiveId" clId="{5E2647F9-B863-4253-96B0-C30E8D1947D6}" dt="2022-10-19T04:34:52.644" v="1061" actId="478"/>
          <ac:picMkLst>
            <pc:docMk/>
            <pc:sldMk cId="3087007982" sldId="1205"/>
            <ac:picMk id="5124" creationId="{E7BFAE6C-8B65-D687-75B8-766ACA62C948}"/>
          </ac:picMkLst>
        </pc:picChg>
        <pc:picChg chg="add mod">
          <ac:chgData name="伊健 杜" userId="e69aded81da48593" providerId="LiveId" clId="{5E2647F9-B863-4253-96B0-C30E8D1947D6}" dt="2022-10-19T04:36:26.433" v="1160" actId="1076"/>
          <ac:picMkLst>
            <pc:docMk/>
            <pc:sldMk cId="3087007982" sldId="1205"/>
            <ac:picMk id="9218" creationId="{869039D1-5F50-26BF-E893-E571F7129D42}"/>
          </ac:picMkLst>
        </pc:picChg>
        <pc:picChg chg="add mod">
          <ac:chgData name="伊健 杜" userId="e69aded81da48593" providerId="LiveId" clId="{5E2647F9-B863-4253-96B0-C30E8D1947D6}" dt="2022-10-19T04:36:49.293" v="1166" actId="1076"/>
          <ac:picMkLst>
            <pc:docMk/>
            <pc:sldMk cId="3087007982" sldId="1205"/>
            <ac:picMk id="9220" creationId="{81D39FFC-7CC3-13F0-7FF0-173859D93578}"/>
          </ac:picMkLst>
        </pc:picChg>
        <pc:picChg chg="add mod">
          <ac:chgData name="伊健 杜" userId="e69aded81da48593" providerId="LiveId" clId="{5E2647F9-B863-4253-96B0-C30E8D1947D6}" dt="2022-10-19T04:37:17.819" v="1171" actId="1076"/>
          <ac:picMkLst>
            <pc:docMk/>
            <pc:sldMk cId="3087007982" sldId="1205"/>
            <ac:picMk id="9222" creationId="{6CB32C51-B3EF-ADC0-C503-744865A0A0FC}"/>
          </ac:picMkLst>
        </pc:picChg>
        <pc:picChg chg="add del">
          <ac:chgData name="伊健 杜" userId="e69aded81da48593" providerId="LiveId" clId="{5E2647F9-B863-4253-96B0-C30E8D1947D6}" dt="2022-10-19T04:37:23.575" v="1173" actId="478"/>
          <ac:picMkLst>
            <pc:docMk/>
            <pc:sldMk cId="3087007982" sldId="1205"/>
            <ac:picMk id="9224" creationId="{05214EA8-CB6F-4E77-5468-E53C292C3AE1}"/>
          </ac:picMkLst>
        </pc:picChg>
      </pc:sldChg>
      <pc:sldChg chg="addSp delSp modSp add mod delAnim">
        <pc:chgData name="伊健 杜" userId="e69aded81da48593" providerId="LiveId" clId="{5E2647F9-B863-4253-96B0-C30E8D1947D6}" dt="2022-10-19T05:22:43.798" v="3101"/>
        <pc:sldMkLst>
          <pc:docMk/>
          <pc:sldMk cId="737407819" sldId="1206"/>
        </pc:sldMkLst>
        <pc:spChg chg="del">
          <ac:chgData name="伊健 杜" userId="e69aded81da48593" providerId="LiveId" clId="{5E2647F9-B863-4253-96B0-C30E8D1947D6}" dt="2022-10-19T04:37:27.182" v="1175" actId="478"/>
          <ac:spMkLst>
            <pc:docMk/>
            <pc:sldMk cId="737407819" sldId="1206"/>
            <ac:spMk id="3" creationId="{BAB82766-BDC2-26FC-C2D3-3468B609A4DA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737407819" sldId="1206"/>
            <ac:spMk id="8" creationId="{0B8B5D8F-F503-2BCC-2FEF-37CE1A2FF963}"/>
          </ac:spMkLst>
        </pc:spChg>
        <pc:picChg chg="add mod">
          <ac:chgData name="伊健 杜" userId="e69aded81da48593" providerId="LiveId" clId="{5E2647F9-B863-4253-96B0-C30E8D1947D6}" dt="2022-10-19T04:38:28.117" v="1306" actId="1076"/>
          <ac:picMkLst>
            <pc:docMk/>
            <pc:sldMk cId="737407819" sldId="1206"/>
            <ac:picMk id="4" creationId="{B4FEA224-C6FA-764B-267D-206AC9039F88}"/>
          </ac:picMkLst>
        </pc:picChg>
        <pc:picChg chg="del">
          <ac:chgData name="伊健 杜" userId="e69aded81da48593" providerId="LiveId" clId="{5E2647F9-B863-4253-96B0-C30E8D1947D6}" dt="2022-10-19T04:38:15.029" v="1302" actId="478"/>
          <ac:picMkLst>
            <pc:docMk/>
            <pc:sldMk cId="737407819" sldId="1206"/>
            <ac:picMk id="9218" creationId="{869039D1-5F50-26BF-E893-E571F7129D42}"/>
          </ac:picMkLst>
        </pc:picChg>
        <pc:picChg chg="del">
          <ac:chgData name="伊健 杜" userId="e69aded81da48593" providerId="LiveId" clId="{5E2647F9-B863-4253-96B0-C30E8D1947D6}" dt="2022-10-19T04:38:15.029" v="1302" actId="478"/>
          <ac:picMkLst>
            <pc:docMk/>
            <pc:sldMk cId="737407819" sldId="1206"/>
            <ac:picMk id="9220" creationId="{81D39FFC-7CC3-13F0-7FF0-173859D93578}"/>
          </ac:picMkLst>
        </pc:picChg>
        <pc:picChg chg="del">
          <ac:chgData name="伊健 杜" userId="e69aded81da48593" providerId="LiveId" clId="{5E2647F9-B863-4253-96B0-C30E8D1947D6}" dt="2022-10-19T04:38:15.029" v="1302" actId="478"/>
          <ac:picMkLst>
            <pc:docMk/>
            <pc:sldMk cId="737407819" sldId="1206"/>
            <ac:picMk id="9222" creationId="{6CB32C51-B3EF-ADC0-C503-744865A0A0FC}"/>
          </ac:picMkLst>
        </pc:picChg>
      </pc:sldChg>
      <pc:sldChg chg="addSp delSp modSp add mod">
        <pc:chgData name="伊健 杜" userId="e69aded81da48593" providerId="LiveId" clId="{5E2647F9-B863-4253-96B0-C30E8D1947D6}" dt="2022-10-19T05:22:43.798" v="3101"/>
        <pc:sldMkLst>
          <pc:docMk/>
          <pc:sldMk cId="934758433" sldId="1207"/>
        </pc:sldMkLst>
        <pc:spChg chg="del">
          <ac:chgData name="伊健 杜" userId="e69aded81da48593" providerId="LiveId" clId="{5E2647F9-B863-4253-96B0-C30E8D1947D6}" dt="2022-10-19T04:38:48.865" v="1309" actId="478"/>
          <ac:spMkLst>
            <pc:docMk/>
            <pc:sldMk cId="934758433" sldId="1207"/>
            <ac:spMk id="2" creationId="{10304424-DB4A-36E7-9E0D-D32A5DD0F26C}"/>
          </ac:spMkLst>
        </pc:spChg>
        <pc:spChg chg="add del mod">
          <ac:chgData name="伊健 杜" userId="e69aded81da48593" providerId="LiveId" clId="{5E2647F9-B863-4253-96B0-C30E8D1947D6}" dt="2022-10-19T04:38:50.797" v="1310" actId="478"/>
          <ac:spMkLst>
            <pc:docMk/>
            <pc:sldMk cId="934758433" sldId="1207"/>
            <ac:spMk id="5" creationId="{2CDA6C1B-374E-2706-4483-9A16454DEC11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934758433" sldId="1207"/>
            <ac:spMk id="8" creationId="{0B8B5D8F-F503-2BCC-2FEF-37CE1A2FF963}"/>
          </ac:spMkLst>
        </pc:spChg>
        <pc:picChg chg="del">
          <ac:chgData name="伊健 杜" userId="e69aded81da48593" providerId="LiveId" clId="{5E2647F9-B863-4253-96B0-C30E8D1947D6}" dt="2022-10-19T04:38:35.304" v="1308" actId="478"/>
          <ac:picMkLst>
            <pc:docMk/>
            <pc:sldMk cId="934758433" sldId="1207"/>
            <ac:picMk id="4" creationId="{B4FEA224-C6FA-764B-267D-206AC9039F88}"/>
          </ac:picMkLst>
        </pc:picChg>
      </pc:sldChg>
      <pc:sldChg chg="add del">
        <pc:chgData name="伊健 杜" userId="e69aded81da48593" providerId="LiveId" clId="{5E2647F9-B863-4253-96B0-C30E8D1947D6}" dt="2022-10-19T04:39:23.698" v="1402" actId="47"/>
        <pc:sldMkLst>
          <pc:docMk/>
          <pc:sldMk cId="2392686174" sldId="1208"/>
        </pc:sldMkLst>
      </pc:sldChg>
      <pc:sldChg chg="addSp delSp modSp add mod">
        <pc:chgData name="伊健 杜" userId="e69aded81da48593" providerId="LiveId" clId="{5E2647F9-B863-4253-96B0-C30E8D1947D6}" dt="2022-10-19T05:22:43.798" v="3101"/>
        <pc:sldMkLst>
          <pc:docMk/>
          <pc:sldMk cId="3612082435" sldId="1209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3612082435" sldId="1209"/>
            <ac:spMk id="2" creationId="{10304424-DB4A-36E7-9E0D-D32A5DD0F26C}"/>
          </ac:spMkLst>
        </pc:spChg>
        <pc:spChg chg="mod">
          <ac:chgData name="伊健 杜" userId="e69aded81da48593" providerId="LiveId" clId="{5E2647F9-B863-4253-96B0-C30E8D1947D6}" dt="2022-10-19T04:40:06.264" v="1416"/>
          <ac:spMkLst>
            <pc:docMk/>
            <pc:sldMk cId="3612082435" sldId="1209"/>
            <ac:spMk id="3" creationId="{BAB82766-BDC2-26FC-C2D3-3468B609A4DA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3612082435" sldId="1209"/>
            <ac:spMk id="8" creationId="{0B8B5D8F-F503-2BCC-2FEF-37CE1A2FF963}"/>
          </ac:spMkLst>
        </pc:spChg>
        <pc:picChg chg="del">
          <ac:chgData name="伊健 杜" userId="e69aded81da48593" providerId="LiveId" clId="{5E2647F9-B863-4253-96B0-C30E8D1947D6}" dt="2022-10-19T04:42:40.802" v="1520" actId="478"/>
          <ac:picMkLst>
            <pc:docMk/>
            <pc:sldMk cId="3612082435" sldId="1209"/>
            <ac:picMk id="9218" creationId="{869039D1-5F50-26BF-E893-E571F7129D42}"/>
          </ac:picMkLst>
        </pc:picChg>
        <pc:picChg chg="del">
          <ac:chgData name="伊健 杜" userId="e69aded81da48593" providerId="LiveId" clId="{5E2647F9-B863-4253-96B0-C30E8D1947D6}" dt="2022-10-19T04:42:05.890" v="1517" actId="478"/>
          <ac:picMkLst>
            <pc:docMk/>
            <pc:sldMk cId="3612082435" sldId="1209"/>
            <ac:picMk id="9220" creationId="{81D39FFC-7CC3-13F0-7FF0-173859D93578}"/>
          </ac:picMkLst>
        </pc:picChg>
        <pc:picChg chg="del">
          <ac:chgData name="伊健 杜" userId="e69aded81da48593" providerId="LiveId" clId="{5E2647F9-B863-4253-96B0-C30E8D1947D6}" dt="2022-10-19T04:42:05.890" v="1517" actId="478"/>
          <ac:picMkLst>
            <pc:docMk/>
            <pc:sldMk cId="3612082435" sldId="1209"/>
            <ac:picMk id="9222" creationId="{6CB32C51-B3EF-ADC0-C503-744865A0A0FC}"/>
          </ac:picMkLst>
        </pc:picChg>
        <pc:picChg chg="add mod">
          <ac:chgData name="伊健 杜" userId="e69aded81da48593" providerId="LiveId" clId="{5E2647F9-B863-4253-96B0-C30E8D1947D6}" dt="2022-10-19T04:42:44.483" v="1522" actId="1076"/>
          <ac:picMkLst>
            <pc:docMk/>
            <pc:sldMk cId="3612082435" sldId="1209"/>
            <ac:picMk id="12290" creationId="{50383D78-6B48-A8BC-9BDC-5825C7E950E6}"/>
          </ac:picMkLst>
        </pc:picChg>
      </pc:sldChg>
      <pc:sldChg chg="addSp modSp add mod">
        <pc:chgData name="伊健 杜" userId="e69aded81da48593" providerId="LiveId" clId="{5E2647F9-B863-4253-96B0-C30E8D1947D6}" dt="2022-10-19T05:22:43.798" v="3101"/>
        <pc:sldMkLst>
          <pc:docMk/>
          <pc:sldMk cId="443680627" sldId="1210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443680627" sldId="1210"/>
            <ac:spMk id="2" creationId="{236FAE3C-29F2-DFAB-B5CD-2C9EB3E92FC1}"/>
          </ac:spMkLst>
        </pc:spChg>
        <pc:spChg chg="add mod">
          <ac:chgData name="伊健 杜" userId="e69aded81da48593" providerId="LiveId" clId="{5E2647F9-B863-4253-96B0-C30E8D1947D6}" dt="2022-10-19T05:22:43.798" v="3101"/>
          <ac:spMkLst>
            <pc:docMk/>
            <pc:sldMk cId="443680627" sldId="1210"/>
            <ac:spMk id="3" creationId="{1D3E5E7C-2751-FDA2-C15A-5980AAB842EC}"/>
          </ac:spMkLst>
        </pc:spChg>
        <pc:spChg chg="add mod">
          <ac:chgData name="伊健 杜" userId="e69aded81da48593" providerId="LiveId" clId="{5E2647F9-B863-4253-96B0-C30E8D1947D6}" dt="2022-10-19T05:22:43.798" v="3101"/>
          <ac:spMkLst>
            <pc:docMk/>
            <pc:sldMk cId="443680627" sldId="1210"/>
            <ac:spMk id="4" creationId="{2C054D4D-4BE7-3908-EFC7-F271D642B535}"/>
          </ac:spMkLst>
        </pc:spChg>
      </pc:sldChg>
      <pc:sldChg chg="addSp delSp modSp add mod">
        <pc:chgData name="伊健 杜" userId="e69aded81da48593" providerId="LiveId" clId="{5E2647F9-B863-4253-96B0-C30E8D1947D6}" dt="2022-10-19T05:22:43.798" v="3101"/>
        <pc:sldMkLst>
          <pc:docMk/>
          <pc:sldMk cId="3634133247" sldId="1211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3634133247" sldId="1211"/>
            <ac:spMk id="2" creationId="{236FAE3C-29F2-DFAB-B5CD-2C9EB3E92FC1}"/>
          </ac:spMkLst>
        </pc:spChg>
        <pc:spChg chg="del mod">
          <ac:chgData name="伊健 杜" userId="e69aded81da48593" providerId="LiveId" clId="{5E2647F9-B863-4253-96B0-C30E8D1947D6}" dt="2022-10-19T04:44:53.737" v="1661" actId="478"/>
          <ac:spMkLst>
            <pc:docMk/>
            <pc:sldMk cId="3634133247" sldId="1211"/>
            <ac:spMk id="3" creationId="{1D3E5E7C-2751-FDA2-C15A-5980AAB842EC}"/>
          </ac:spMkLst>
        </pc:spChg>
        <pc:spChg chg="del">
          <ac:chgData name="伊健 杜" userId="e69aded81da48593" providerId="LiveId" clId="{5E2647F9-B863-4253-96B0-C30E8D1947D6}" dt="2022-10-19T04:44:50.844" v="1659" actId="478"/>
          <ac:spMkLst>
            <pc:docMk/>
            <pc:sldMk cId="3634133247" sldId="1211"/>
            <ac:spMk id="4" creationId="{2C054D4D-4BE7-3908-EFC7-F271D642B535}"/>
          </ac:spMkLst>
        </pc:spChg>
        <pc:spChg chg="add mod">
          <ac:chgData name="伊健 杜" userId="e69aded81da48593" providerId="LiveId" clId="{5E2647F9-B863-4253-96B0-C30E8D1947D6}" dt="2022-10-19T05:22:43.798" v="3101"/>
          <ac:spMkLst>
            <pc:docMk/>
            <pc:sldMk cId="3634133247" sldId="1211"/>
            <ac:spMk id="5" creationId="{D7A8B017-6B74-BA55-9095-155BB7FB5AF2}"/>
          </ac:spMkLst>
        </pc:spChg>
        <pc:spChg chg="add mod">
          <ac:chgData name="伊健 杜" userId="e69aded81da48593" providerId="LiveId" clId="{5E2647F9-B863-4253-96B0-C30E8D1947D6}" dt="2022-10-19T05:22:43.798" v="3101"/>
          <ac:spMkLst>
            <pc:docMk/>
            <pc:sldMk cId="3634133247" sldId="1211"/>
            <ac:spMk id="6" creationId="{B104310A-3774-5A83-D986-AF51894A026B}"/>
          </ac:spMkLst>
        </pc:spChg>
      </pc:sldChg>
      <pc:sldChg chg="addSp delSp modSp add mod delAnim">
        <pc:chgData name="伊健 杜" userId="e69aded81da48593" providerId="LiveId" clId="{5E2647F9-B863-4253-96B0-C30E8D1947D6}" dt="2022-10-19T05:22:43.798" v="3101"/>
        <pc:sldMkLst>
          <pc:docMk/>
          <pc:sldMk cId="659368722" sldId="1212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659368722" sldId="1212"/>
            <ac:spMk id="2" creationId="{10304424-DB4A-36E7-9E0D-D32A5DD0F26C}"/>
          </ac:spMkLst>
        </pc:spChg>
        <pc:spChg chg="del">
          <ac:chgData name="伊健 杜" userId="e69aded81da48593" providerId="LiveId" clId="{5E2647F9-B863-4253-96B0-C30E8D1947D6}" dt="2022-10-19T04:45:54.108" v="1715" actId="478"/>
          <ac:spMkLst>
            <pc:docMk/>
            <pc:sldMk cId="659368722" sldId="1212"/>
            <ac:spMk id="3" creationId="{BAB82766-BDC2-26FC-C2D3-3468B609A4DA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659368722" sldId="1212"/>
            <ac:spMk id="8" creationId="{0B8B5D8F-F503-2BCC-2FEF-37CE1A2FF963}"/>
          </ac:spMkLst>
        </pc:spChg>
        <pc:picChg chg="del">
          <ac:chgData name="伊健 杜" userId="e69aded81da48593" providerId="LiveId" clId="{5E2647F9-B863-4253-96B0-C30E8D1947D6}" dt="2022-10-19T04:46:10.566" v="1765" actId="478"/>
          <ac:picMkLst>
            <pc:docMk/>
            <pc:sldMk cId="659368722" sldId="1212"/>
            <ac:picMk id="12290" creationId="{50383D78-6B48-A8BC-9BDC-5825C7E950E6}"/>
          </ac:picMkLst>
        </pc:picChg>
        <pc:picChg chg="add mod">
          <ac:chgData name="伊健 杜" userId="e69aded81da48593" providerId="LiveId" clId="{5E2647F9-B863-4253-96B0-C30E8D1947D6}" dt="2022-10-19T04:47:30.823" v="1769" actId="1076"/>
          <ac:picMkLst>
            <pc:docMk/>
            <pc:sldMk cId="659368722" sldId="1212"/>
            <ac:picMk id="16386" creationId="{0E5CE7CB-041C-C5BF-F1BB-D53F65B20547}"/>
          </ac:picMkLst>
        </pc:picChg>
      </pc:sldChg>
      <pc:sldChg chg="delSp modSp new mod modNotesTx">
        <pc:chgData name="伊健 杜" userId="e69aded81da48593" providerId="LiveId" clId="{5E2647F9-B863-4253-96B0-C30E8D1947D6}" dt="2022-10-19T08:36:50.441" v="3447" actId="20577"/>
        <pc:sldMkLst>
          <pc:docMk/>
          <pc:sldMk cId="1958156832" sldId="1213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1958156832" sldId="1213"/>
            <ac:spMk id="2" creationId="{8A0BB264-39FA-6F6B-0B2E-6767F2A32EC7}"/>
          </ac:spMkLst>
        </pc:spChg>
        <pc:spChg chg="del">
          <ac:chgData name="伊健 杜" userId="e69aded81da48593" providerId="LiveId" clId="{5E2647F9-B863-4253-96B0-C30E8D1947D6}" dt="2022-10-19T05:07:59.912" v="2446" actId="478"/>
          <ac:spMkLst>
            <pc:docMk/>
            <pc:sldMk cId="1958156832" sldId="1213"/>
            <ac:spMk id="3" creationId="{328DEE25-C280-801F-2FDB-8E207F3E64FE}"/>
          </ac:spMkLst>
        </pc:spChg>
      </pc:sldChg>
      <pc:sldChg chg="addSp delSp modSp add mod">
        <pc:chgData name="伊健 杜" userId="e69aded81da48593" providerId="LiveId" clId="{5E2647F9-B863-4253-96B0-C30E8D1947D6}" dt="2022-10-19T05:22:43.798" v="3101"/>
        <pc:sldMkLst>
          <pc:docMk/>
          <pc:sldMk cId="2316175459" sldId="1214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2316175459" sldId="1214"/>
            <ac:spMk id="2" creationId="{10304424-DB4A-36E7-9E0D-D32A5DD0F26C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2316175459" sldId="1214"/>
            <ac:spMk id="8" creationId="{0B8B5D8F-F503-2BCC-2FEF-37CE1A2FF963}"/>
          </ac:spMkLst>
        </pc:spChg>
        <pc:picChg chg="del">
          <ac:chgData name="伊健 杜" userId="e69aded81da48593" providerId="LiveId" clId="{5E2647F9-B863-4253-96B0-C30E8D1947D6}" dt="2022-10-19T04:47:44.837" v="1772" actId="478"/>
          <ac:picMkLst>
            <pc:docMk/>
            <pc:sldMk cId="2316175459" sldId="1214"/>
            <ac:picMk id="16386" creationId="{0E5CE7CB-041C-C5BF-F1BB-D53F65B20547}"/>
          </ac:picMkLst>
        </pc:picChg>
        <pc:picChg chg="add mod">
          <ac:chgData name="伊健 杜" userId="e69aded81da48593" providerId="LiveId" clId="{5E2647F9-B863-4253-96B0-C30E8D1947D6}" dt="2022-10-19T04:50:58.213" v="1897" actId="1076"/>
          <ac:picMkLst>
            <pc:docMk/>
            <pc:sldMk cId="2316175459" sldId="1214"/>
            <ac:picMk id="17410" creationId="{0BDEA556-27D5-7E22-F749-76543D762765}"/>
          </ac:picMkLst>
        </pc:picChg>
      </pc:sldChg>
      <pc:sldChg chg="modSp add mod">
        <pc:chgData name="伊健 杜" userId="e69aded81da48593" providerId="LiveId" clId="{5E2647F9-B863-4253-96B0-C30E8D1947D6}" dt="2022-10-19T05:22:43.798" v="3101"/>
        <pc:sldMkLst>
          <pc:docMk/>
          <pc:sldMk cId="2459057411" sldId="1215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2459057411" sldId="1215"/>
            <ac:spMk id="8" creationId="{0B8B5D8F-F503-2BCC-2FEF-37CE1A2FF963}"/>
          </ac:spMkLst>
        </pc:spChg>
      </pc:sldChg>
      <pc:sldChg chg="addSp modSp add mod">
        <pc:chgData name="伊健 杜" userId="e69aded81da48593" providerId="LiveId" clId="{5E2647F9-B863-4253-96B0-C30E8D1947D6}" dt="2022-10-19T05:22:43.798" v="3101"/>
        <pc:sldMkLst>
          <pc:docMk/>
          <pc:sldMk cId="3889385223" sldId="1216"/>
        </pc:sldMkLst>
        <pc:spChg chg="add mod">
          <ac:chgData name="伊健 杜" userId="e69aded81da48593" providerId="LiveId" clId="{5E2647F9-B863-4253-96B0-C30E8D1947D6}" dt="2022-10-19T05:22:43.798" v="3101"/>
          <ac:spMkLst>
            <pc:docMk/>
            <pc:sldMk cId="3889385223" sldId="1216"/>
            <ac:spMk id="2" creationId="{09A7D180-EA66-C044-E309-69767C04CFC7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3889385223" sldId="1216"/>
            <ac:spMk id="8" creationId="{0B8B5D8F-F503-2BCC-2FEF-37CE1A2FF963}"/>
          </ac:spMkLst>
        </pc:spChg>
      </pc:sldChg>
      <pc:sldChg chg="add del">
        <pc:chgData name="伊健 杜" userId="e69aded81da48593" providerId="LiveId" clId="{5E2647F9-B863-4253-96B0-C30E8D1947D6}" dt="2022-10-19T04:59:15.193" v="2050" actId="47"/>
        <pc:sldMkLst>
          <pc:docMk/>
          <pc:sldMk cId="731892216" sldId="1217"/>
        </pc:sldMkLst>
      </pc:sldChg>
      <pc:sldChg chg="addSp delSp modSp add mod modNotesTx">
        <pc:chgData name="伊健 杜" userId="e69aded81da48593" providerId="LiveId" clId="{5E2647F9-B863-4253-96B0-C30E8D1947D6}" dt="2022-10-19T05:22:43.798" v="3101"/>
        <pc:sldMkLst>
          <pc:docMk/>
          <pc:sldMk cId="1324061005" sldId="1218"/>
        </pc:sldMkLst>
        <pc:spChg chg="mod">
          <ac:chgData name="伊健 杜" userId="e69aded81da48593" providerId="LiveId" clId="{5E2647F9-B863-4253-96B0-C30E8D1947D6}" dt="2022-10-19T04:59:30.046" v="2065" actId="20577"/>
          <ac:spMkLst>
            <pc:docMk/>
            <pc:sldMk cId="1324061005" sldId="1218"/>
            <ac:spMk id="2" creationId="{10304424-DB4A-36E7-9E0D-D32A5DD0F26C}"/>
          </ac:spMkLst>
        </pc:spChg>
        <pc:spChg chg="mod">
          <ac:chgData name="伊健 杜" userId="e69aded81da48593" providerId="LiveId" clId="{5E2647F9-B863-4253-96B0-C30E8D1947D6}" dt="2022-10-19T04:59:47.078" v="2066"/>
          <ac:spMkLst>
            <pc:docMk/>
            <pc:sldMk cId="1324061005" sldId="1218"/>
            <ac:spMk id="3" creationId="{BAB82766-BDC2-26FC-C2D3-3468B609A4DA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1324061005" sldId="1218"/>
            <ac:spMk id="8" creationId="{0B8B5D8F-F503-2BCC-2FEF-37CE1A2FF963}"/>
          </ac:spMkLst>
        </pc:spChg>
        <pc:picChg chg="del">
          <ac:chgData name="伊健 杜" userId="e69aded81da48593" providerId="LiveId" clId="{5E2647F9-B863-4253-96B0-C30E8D1947D6}" dt="2022-10-19T05:00:30.659" v="2142" actId="478"/>
          <ac:picMkLst>
            <pc:docMk/>
            <pc:sldMk cId="1324061005" sldId="1218"/>
            <ac:picMk id="12290" creationId="{50383D78-6B48-A8BC-9BDC-5825C7E950E6}"/>
          </ac:picMkLst>
        </pc:picChg>
        <pc:picChg chg="add mod">
          <ac:chgData name="伊健 杜" userId="e69aded81da48593" providerId="LiveId" clId="{5E2647F9-B863-4253-96B0-C30E8D1947D6}" dt="2022-10-19T05:02:06.100" v="2182" actId="1076"/>
          <ac:picMkLst>
            <pc:docMk/>
            <pc:sldMk cId="1324061005" sldId="1218"/>
            <ac:picMk id="18434" creationId="{9B6BDD7F-9D2B-90D4-BD92-0D8655B808B7}"/>
          </ac:picMkLst>
        </pc:picChg>
      </pc:sldChg>
      <pc:sldChg chg="addSp delSp modSp add mod delAnim modNotesTx">
        <pc:chgData name="伊健 杜" userId="e69aded81da48593" providerId="LiveId" clId="{5E2647F9-B863-4253-96B0-C30E8D1947D6}" dt="2022-10-19T05:22:43.798" v="3101"/>
        <pc:sldMkLst>
          <pc:docMk/>
          <pc:sldMk cId="909450206" sldId="1219"/>
        </pc:sldMkLst>
        <pc:spChg chg="del">
          <ac:chgData name="伊健 杜" userId="e69aded81da48593" providerId="LiveId" clId="{5E2647F9-B863-4253-96B0-C30E8D1947D6}" dt="2022-10-19T05:02:09.740" v="2184" actId="478"/>
          <ac:spMkLst>
            <pc:docMk/>
            <pc:sldMk cId="909450206" sldId="1219"/>
            <ac:spMk id="3" creationId="{BAB82766-BDC2-26FC-C2D3-3468B609A4DA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909450206" sldId="1219"/>
            <ac:spMk id="8" creationId="{0B8B5D8F-F503-2BCC-2FEF-37CE1A2FF963}"/>
          </ac:spMkLst>
        </pc:spChg>
        <pc:picChg chg="del">
          <ac:chgData name="伊健 杜" userId="e69aded81da48593" providerId="LiveId" clId="{5E2647F9-B863-4253-96B0-C30E8D1947D6}" dt="2022-10-19T05:03:11.005" v="2280" actId="478"/>
          <ac:picMkLst>
            <pc:docMk/>
            <pc:sldMk cId="909450206" sldId="1219"/>
            <ac:picMk id="18434" creationId="{9B6BDD7F-9D2B-90D4-BD92-0D8655B808B7}"/>
          </ac:picMkLst>
        </pc:picChg>
        <pc:picChg chg="add del mod">
          <ac:chgData name="伊健 杜" userId="e69aded81da48593" providerId="LiveId" clId="{5E2647F9-B863-4253-96B0-C30E8D1947D6}" dt="2022-10-19T05:06:25.062" v="2427" actId="478"/>
          <ac:picMkLst>
            <pc:docMk/>
            <pc:sldMk cId="909450206" sldId="1219"/>
            <ac:picMk id="22530" creationId="{1B4E0878-DBC4-8DCB-873A-20B147F87BC1}"/>
          </ac:picMkLst>
        </pc:picChg>
      </pc:sldChg>
      <pc:sldChg chg="addSp modSp add">
        <pc:chgData name="伊健 杜" userId="e69aded81da48593" providerId="LiveId" clId="{5E2647F9-B863-4253-96B0-C30E8D1947D6}" dt="2022-10-19T05:22:43.798" v="3101"/>
        <pc:sldMkLst>
          <pc:docMk/>
          <pc:sldMk cId="858560196" sldId="1220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858560196" sldId="1220"/>
            <ac:spMk id="8" creationId="{0B8B5D8F-F503-2BCC-2FEF-37CE1A2FF963}"/>
          </ac:spMkLst>
        </pc:spChg>
        <pc:picChg chg="add mod">
          <ac:chgData name="伊健 杜" userId="e69aded81da48593" providerId="LiveId" clId="{5E2647F9-B863-4253-96B0-C30E8D1947D6}" dt="2022-10-19T05:07:43.414" v="2445" actId="1076"/>
          <ac:picMkLst>
            <pc:docMk/>
            <pc:sldMk cId="858560196" sldId="1220"/>
            <ac:picMk id="23554" creationId="{E485CE7A-E711-88B2-0CB6-B9328B72FF97}"/>
          </ac:picMkLst>
        </pc:picChg>
      </pc:sldChg>
      <pc:sldChg chg="add del">
        <pc:chgData name="伊健 杜" userId="e69aded81da48593" providerId="LiveId" clId="{5E2647F9-B863-4253-96B0-C30E8D1947D6}" dt="2022-10-19T05:06:33.683" v="2429"/>
        <pc:sldMkLst>
          <pc:docMk/>
          <pc:sldMk cId="2162282868" sldId="1220"/>
        </pc:sldMkLst>
      </pc:sldChg>
      <pc:sldChg chg="modSp add mod ord">
        <pc:chgData name="伊健 杜" userId="e69aded81da48593" providerId="LiveId" clId="{5E2647F9-B863-4253-96B0-C30E8D1947D6}" dt="2022-10-19T05:22:43.798" v="3101"/>
        <pc:sldMkLst>
          <pc:docMk/>
          <pc:sldMk cId="3877381281" sldId="1221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3877381281" sldId="1221"/>
            <ac:spMk id="2" creationId="{8A0BB264-39FA-6F6B-0B2E-6767F2A32EC7}"/>
          </ac:spMkLst>
        </pc:spChg>
      </pc:sldChg>
      <pc:sldChg chg="add del">
        <pc:chgData name="伊健 杜" userId="e69aded81da48593" providerId="LiveId" clId="{5E2647F9-B863-4253-96B0-C30E8D1947D6}" dt="2022-10-19T05:09:25.514" v="2571" actId="47"/>
        <pc:sldMkLst>
          <pc:docMk/>
          <pc:sldMk cId="569774902" sldId="1222"/>
        </pc:sldMkLst>
      </pc:sldChg>
      <pc:sldChg chg="addSp delSp modSp add mod">
        <pc:chgData name="伊健 杜" userId="e69aded81da48593" providerId="LiveId" clId="{5E2647F9-B863-4253-96B0-C30E8D1947D6}" dt="2022-10-19T05:22:43.798" v="3101"/>
        <pc:sldMkLst>
          <pc:docMk/>
          <pc:sldMk cId="1148409511" sldId="1222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1148409511" sldId="1222"/>
            <ac:spMk id="2" creationId="{10304424-DB4A-36E7-9E0D-D32A5DD0F26C}"/>
          </ac:spMkLst>
        </pc:spChg>
        <pc:spChg chg="del">
          <ac:chgData name="伊健 杜" userId="e69aded81da48593" providerId="LiveId" clId="{5E2647F9-B863-4253-96B0-C30E8D1947D6}" dt="2022-10-19T05:10:56.312" v="2658" actId="478"/>
          <ac:spMkLst>
            <pc:docMk/>
            <pc:sldMk cId="1148409511" sldId="1222"/>
            <ac:spMk id="3" creationId="{79ADD3F7-63F7-3582-F3B6-AE28FFE30988}"/>
          </ac:spMkLst>
        </pc:spChg>
        <pc:spChg chg="add mod">
          <ac:chgData name="伊健 杜" userId="e69aded81da48593" providerId="LiveId" clId="{5E2647F9-B863-4253-96B0-C30E8D1947D6}" dt="2022-10-19T05:11:36.142" v="2682" actId="14100"/>
          <ac:spMkLst>
            <pc:docMk/>
            <pc:sldMk cId="1148409511" sldId="1222"/>
            <ac:spMk id="4" creationId="{3E6E4AEF-E407-16E6-005D-A5B7E2D50C09}"/>
          </ac:spMkLst>
        </pc:spChg>
        <pc:spChg chg="add mod">
          <ac:chgData name="伊健 杜" userId="e69aded81da48593" providerId="LiveId" clId="{5E2647F9-B863-4253-96B0-C30E8D1947D6}" dt="2022-10-19T05:22:43.798" v="3101"/>
          <ac:spMkLst>
            <pc:docMk/>
            <pc:sldMk cId="1148409511" sldId="1222"/>
            <ac:spMk id="7" creationId="{418E3783-3B7C-427F-3896-4A05F0846BAD}"/>
          </ac:spMkLst>
        </pc:spChg>
        <pc:spChg chg="add mod">
          <ac:chgData name="伊健 杜" userId="e69aded81da48593" providerId="LiveId" clId="{5E2647F9-B863-4253-96B0-C30E8D1947D6}" dt="2022-10-19T05:12:03.755" v="2712" actId="27636"/>
          <ac:spMkLst>
            <pc:docMk/>
            <pc:sldMk cId="1148409511" sldId="1222"/>
            <ac:spMk id="8" creationId="{AFE1FF78-2E32-AFBF-9DAA-3739AAFB8598}"/>
          </ac:spMkLst>
        </pc:spChg>
        <pc:spChg chg="add mod">
          <ac:chgData name="伊健 杜" userId="e69aded81da48593" providerId="LiveId" clId="{5E2647F9-B863-4253-96B0-C30E8D1947D6}" dt="2022-10-19T05:11:54.520" v="2699" actId="1076"/>
          <ac:spMkLst>
            <pc:docMk/>
            <pc:sldMk cId="1148409511" sldId="1222"/>
            <ac:spMk id="9" creationId="{5BDCFF5A-7A95-D736-888B-6818EE8FF714}"/>
          </ac:spMkLst>
        </pc:spChg>
        <pc:picChg chg="add del">
          <ac:chgData name="伊健 杜" userId="e69aded81da48593" providerId="LiveId" clId="{5E2647F9-B863-4253-96B0-C30E8D1947D6}" dt="2022-10-19T05:11:12.608" v="2666" actId="22"/>
          <ac:picMkLst>
            <pc:docMk/>
            <pc:sldMk cId="1148409511" sldId="1222"/>
            <ac:picMk id="6" creationId="{160E5687-E571-F754-0C30-FBBF82D0F639}"/>
          </ac:picMkLst>
        </pc:picChg>
        <pc:picChg chg="del">
          <ac:chgData name="伊健 杜" userId="e69aded81da48593" providerId="LiveId" clId="{5E2647F9-B863-4253-96B0-C30E8D1947D6}" dt="2022-10-19T05:10:56.312" v="2658" actId="478"/>
          <ac:picMkLst>
            <pc:docMk/>
            <pc:sldMk cId="1148409511" sldId="1222"/>
            <ac:picMk id="24578" creationId="{024CB597-34A2-A32D-9E5C-3F85464FAA97}"/>
          </ac:picMkLst>
        </pc:picChg>
      </pc:sldChg>
      <pc:sldChg chg="addSp delSp modSp add mod">
        <pc:chgData name="伊健 杜" userId="e69aded81da48593" providerId="LiveId" clId="{5E2647F9-B863-4253-96B0-C30E8D1947D6}" dt="2022-10-19T05:22:43.798" v="3101"/>
        <pc:sldMkLst>
          <pc:docMk/>
          <pc:sldMk cId="3076361054" sldId="1223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3076361054" sldId="1223"/>
            <ac:spMk id="2" creationId="{10304424-DB4A-36E7-9E0D-D32A5DD0F26C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3076361054" sldId="1223"/>
            <ac:spMk id="3" creationId="{79ADD3F7-63F7-3582-F3B6-AE28FFE30988}"/>
          </ac:spMkLst>
        </pc:spChg>
        <pc:picChg chg="del">
          <ac:chgData name="伊健 杜" userId="e69aded81da48593" providerId="LiveId" clId="{5E2647F9-B863-4253-96B0-C30E8D1947D6}" dt="2022-10-19T05:13:05.272" v="2791" actId="478"/>
          <ac:picMkLst>
            <pc:docMk/>
            <pc:sldMk cId="3076361054" sldId="1223"/>
            <ac:picMk id="24578" creationId="{024CB597-34A2-A32D-9E5C-3F85464FAA97}"/>
          </ac:picMkLst>
        </pc:picChg>
        <pc:picChg chg="add mod">
          <ac:chgData name="伊健 杜" userId="e69aded81da48593" providerId="LiveId" clId="{5E2647F9-B863-4253-96B0-C30E8D1947D6}" dt="2022-10-19T05:13:09.327" v="2795" actId="1076"/>
          <ac:picMkLst>
            <pc:docMk/>
            <pc:sldMk cId="3076361054" sldId="1223"/>
            <ac:picMk id="26626" creationId="{6F788159-5FDD-49C4-36B1-751DE8174EEF}"/>
          </ac:picMkLst>
        </pc:picChg>
      </pc:sldChg>
      <pc:sldChg chg="addSp delSp modSp add mod">
        <pc:chgData name="伊健 杜" userId="e69aded81da48593" providerId="LiveId" clId="{5E2647F9-B863-4253-96B0-C30E8D1947D6}" dt="2022-10-19T05:22:43.798" v="3101"/>
        <pc:sldMkLst>
          <pc:docMk/>
          <pc:sldMk cId="2191237938" sldId="1224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2191237938" sldId="1224"/>
            <ac:spMk id="2" creationId="{10304424-DB4A-36E7-9E0D-D32A5DD0F26C}"/>
          </ac:spMkLst>
        </pc:spChg>
        <pc:spChg chg="mod">
          <ac:chgData name="伊健 杜" userId="e69aded81da48593" providerId="LiveId" clId="{5E2647F9-B863-4253-96B0-C30E8D1947D6}" dt="2022-10-19T05:22:43.798" v="3101"/>
          <ac:spMkLst>
            <pc:docMk/>
            <pc:sldMk cId="2191237938" sldId="1224"/>
            <ac:spMk id="3" creationId="{79ADD3F7-63F7-3582-F3B6-AE28FFE30988}"/>
          </ac:spMkLst>
        </pc:spChg>
        <pc:spChg chg="add mod">
          <ac:chgData name="伊健 杜" userId="e69aded81da48593" providerId="LiveId" clId="{5E2647F9-B863-4253-96B0-C30E8D1947D6}" dt="2022-10-19T05:14:43.143" v="2871" actId="1076"/>
          <ac:spMkLst>
            <pc:docMk/>
            <pc:sldMk cId="2191237938" sldId="1224"/>
            <ac:spMk id="4" creationId="{09E56E70-F6AB-7194-E0D1-4F13705A8672}"/>
          </ac:spMkLst>
        </pc:spChg>
        <pc:picChg chg="del mod">
          <ac:chgData name="伊健 杜" userId="e69aded81da48593" providerId="LiveId" clId="{5E2647F9-B863-4253-96B0-C30E8D1947D6}" dt="2022-10-19T05:13:12.098" v="2798" actId="478"/>
          <ac:picMkLst>
            <pc:docMk/>
            <pc:sldMk cId="2191237938" sldId="1224"/>
            <ac:picMk id="26626" creationId="{6F788159-5FDD-49C4-36B1-751DE8174EEF}"/>
          </ac:picMkLst>
        </pc:picChg>
        <pc:picChg chg="add mod">
          <ac:chgData name="伊健 杜" userId="e69aded81da48593" providerId="LiveId" clId="{5E2647F9-B863-4253-96B0-C30E8D1947D6}" dt="2022-10-19T05:14:44.207" v="2872" actId="1076"/>
          <ac:picMkLst>
            <pc:docMk/>
            <pc:sldMk cId="2191237938" sldId="1224"/>
            <ac:picMk id="28674" creationId="{A40A8865-A165-2AB6-166A-1CADC0196258}"/>
          </ac:picMkLst>
        </pc:picChg>
        <pc:picChg chg="add mod">
          <ac:chgData name="伊健 杜" userId="e69aded81da48593" providerId="LiveId" clId="{5E2647F9-B863-4253-96B0-C30E8D1947D6}" dt="2022-10-19T05:15:09.992" v="2876" actId="1076"/>
          <ac:picMkLst>
            <pc:docMk/>
            <pc:sldMk cId="2191237938" sldId="1224"/>
            <ac:picMk id="28676" creationId="{20F42E22-F4B3-5531-F00C-FCF9314ECE7B}"/>
          </ac:picMkLst>
        </pc:picChg>
      </pc:sldChg>
      <pc:sldChg chg="addSp modSp add mod">
        <pc:chgData name="伊健 杜" userId="e69aded81da48593" providerId="LiveId" clId="{5E2647F9-B863-4253-96B0-C30E8D1947D6}" dt="2022-10-19T05:22:43.798" v="3101"/>
        <pc:sldMkLst>
          <pc:docMk/>
          <pc:sldMk cId="2445471504" sldId="1225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2445471504" sldId="1225"/>
            <ac:spMk id="2" creationId="{8A0BB264-39FA-6F6B-0B2E-6767F2A32EC7}"/>
          </ac:spMkLst>
        </pc:spChg>
        <pc:spChg chg="add mod">
          <ac:chgData name="伊健 杜" userId="e69aded81da48593" providerId="LiveId" clId="{5E2647F9-B863-4253-96B0-C30E8D1947D6}" dt="2022-10-19T05:22:43.798" v="3101"/>
          <ac:spMkLst>
            <pc:docMk/>
            <pc:sldMk cId="2445471504" sldId="1225"/>
            <ac:spMk id="3" creationId="{E3083E24-6476-0085-79DE-4C44084B0ECF}"/>
          </ac:spMkLst>
        </pc:spChg>
      </pc:sldChg>
      <pc:sldChg chg="addSp modSp add mod">
        <pc:chgData name="伊健 杜" userId="e69aded81da48593" providerId="LiveId" clId="{5E2647F9-B863-4253-96B0-C30E8D1947D6}" dt="2022-10-19T05:22:43.798" v="3101"/>
        <pc:sldMkLst>
          <pc:docMk/>
          <pc:sldMk cId="3489747112" sldId="1226"/>
        </pc:sldMkLst>
        <pc:spChg chg="mod">
          <ac:chgData name="伊健 杜" userId="e69aded81da48593" providerId="LiveId" clId="{5E2647F9-B863-4253-96B0-C30E8D1947D6}" dt="2022-10-19T05:22:43.798" v="3101"/>
          <ac:spMkLst>
            <pc:docMk/>
            <pc:sldMk cId="3489747112" sldId="1226"/>
            <ac:spMk id="2" creationId="{8A0BB264-39FA-6F6B-0B2E-6767F2A32EC7}"/>
          </ac:spMkLst>
        </pc:spChg>
        <pc:spChg chg="add mod">
          <ac:chgData name="伊健 杜" userId="e69aded81da48593" providerId="LiveId" clId="{5E2647F9-B863-4253-96B0-C30E8D1947D6}" dt="2022-10-19T05:22:43.798" v="3101"/>
          <ac:spMkLst>
            <pc:docMk/>
            <pc:sldMk cId="3489747112" sldId="1226"/>
            <ac:spMk id="3" creationId="{00714E66-65FA-6AC7-0194-51E73E08FEAC}"/>
          </ac:spMkLst>
        </pc:spChg>
      </pc:sldChg>
      <pc:sldChg chg="addSp delSp modSp new mod">
        <pc:chgData name="伊健 杜" userId="e69aded81da48593" providerId="LiveId" clId="{5E2647F9-B863-4253-96B0-C30E8D1947D6}" dt="2022-10-19T15:47:59.360" v="3632" actId="1076"/>
        <pc:sldMkLst>
          <pc:docMk/>
          <pc:sldMk cId="4071646559" sldId="1227"/>
        </pc:sldMkLst>
        <pc:spChg chg="del">
          <ac:chgData name="伊健 杜" userId="e69aded81da48593" providerId="LiveId" clId="{5E2647F9-B863-4253-96B0-C30E8D1947D6}" dt="2022-10-19T05:53:15.294" v="3103" actId="478"/>
          <ac:spMkLst>
            <pc:docMk/>
            <pc:sldMk cId="4071646559" sldId="1227"/>
            <ac:spMk id="2" creationId="{9A1F45C6-3804-B125-22D5-3A92CB9631D3}"/>
          </ac:spMkLst>
        </pc:spChg>
        <pc:spChg chg="del">
          <ac:chgData name="伊健 杜" userId="e69aded81da48593" providerId="LiveId" clId="{5E2647F9-B863-4253-96B0-C30E8D1947D6}" dt="2022-10-19T05:53:15.294" v="3103" actId="478"/>
          <ac:spMkLst>
            <pc:docMk/>
            <pc:sldMk cId="4071646559" sldId="1227"/>
            <ac:spMk id="3" creationId="{D845ABFA-6E31-9803-0271-C7DAD6710660}"/>
          </ac:spMkLst>
        </pc:spChg>
        <pc:picChg chg="add del mod">
          <ac:chgData name="伊健 杜" userId="e69aded81da48593" providerId="LiveId" clId="{5E2647F9-B863-4253-96B0-C30E8D1947D6}" dt="2022-10-19T13:17:33.506" v="3448" actId="478"/>
          <ac:picMkLst>
            <pc:docMk/>
            <pc:sldMk cId="4071646559" sldId="1227"/>
            <ac:picMk id="1026" creationId="{61C0A393-B993-75D4-5F91-1FFC72D1DB10}"/>
          </ac:picMkLst>
        </pc:picChg>
        <pc:picChg chg="add mod">
          <ac:chgData name="伊健 杜" userId="e69aded81da48593" providerId="LiveId" clId="{5E2647F9-B863-4253-96B0-C30E8D1947D6}" dt="2022-10-19T15:47:59.360" v="3632" actId="1076"/>
          <ac:picMkLst>
            <pc:docMk/>
            <pc:sldMk cId="4071646559" sldId="1227"/>
            <ac:picMk id="1026" creationId="{8EF26519-AF6A-0D81-3AC4-4D11EF8DFF18}"/>
          </ac:picMkLst>
        </pc:picChg>
      </pc:sldChg>
      <pc:sldChg chg="addSp delSp modSp add mod">
        <pc:chgData name="伊健 杜" userId="e69aded81da48593" providerId="LiveId" clId="{5E2647F9-B863-4253-96B0-C30E8D1947D6}" dt="2022-10-19T13:17:44.700" v="3449"/>
        <pc:sldMkLst>
          <pc:docMk/>
          <pc:sldMk cId="1726954056" sldId="1228"/>
        </pc:sldMkLst>
        <pc:spChg chg="mod">
          <ac:chgData name="伊健 杜" userId="e69aded81da48593" providerId="LiveId" clId="{5E2647F9-B863-4253-96B0-C30E8D1947D6}" dt="2022-10-19T13:17:44.700" v="3449"/>
          <ac:spMkLst>
            <pc:docMk/>
            <pc:sldMk cId="1726954056" sldId="1228"/>
            <ac:spMk id="8" creationId="{0B8B5D8F-F503-2BCC-2FEF-37CE1A2FF963}"/>
          </ac:spMkLst>
        </pc:spChg>
        <pc:picChg chg="del">
          <ac:chgData name="伊健 杜" userId="e69aded81da48593" providerId="LiveId" clId="{5E2647F9-B863-4253-96B0-C30E8D1947D6}" dt="2022-10-19T06:04:46.680" v="3159" actId="478"/>
          <ac:picMkLst>
            <pc:docMk/>
            <pc:sldMk cId="1726954056" sldId="1228"/>
            <ac:picMk id="4" creationId="{B4FEA224-C6FA-764B-267D-206AC9039F88}"/>
          </ac:picMkLst>
        </pc:picChg>
        <pc:picChg chg="add mod">
          <ac:chgData name="伊健 杜" userId="e69aded81da48593" providerId="LiveId" clId="{5E2647F9-B863-4253-96B0-C30E8D1947D6}" dt="2022-10-19T06:05:15.806" v="3162" actId="14100"/>
          <ac:picMkLst>
            <pc:docMk/>
            <pc:sldMk cId="1726954056" sldId="1228"/>
            <ac:picMk id="2050" creationId="{7DA87350-D811-74FC-BCBA-C781E5EA5F79}"/>
          </ac:picMkLst>
        </pc:picChg>
        <pc:picChg chg="add mod">
          <ac:chgData name="伊健 杜" userId="e69aded81da48593" providerId="LiveId" clId="{5E2647F9-B863-4253-96B0-C30E8D1947D6}" dt="2022-10-19T06:06:13.617" v="3166" actId="1076"/>
          <ac:picMkLst>
            <pc:docMk/>
            <pc:sldMk cId="1726954056" sldId="1228"/>
            <ac:picMk id="2052" creationId="{0C6EF390-7336-D6F8-06C5-31883C66B59D}"/>
          </ac:picMkLst>
        </pc:picChg>
      </pc:sldChg>
      <pc:sldChg chg="addSp delSp modSp add mod">
        <pc:chgData name="伊健 杜" userId="e69aded81da48593" providerId="LiveId" clId="{5E2647F9-B863-4253-96B0-C30E8D1947D6}" dt="2022-10-19T13:17:44.700" v="3449"/>
        <pc:sldMkLst>
          <pc:docMk/>
          <pc:sldMk cId="1567723273" sldId="1229"/>
        </pc:sldMkLst>
        <pc:spChg chg="mod">
          <ac:chgData name="伊健 杜" userId="e69aded81da48593" providerId="LiveId" clId="{5E2647F9-B863-4253-96B0-C30E8D1947D6}" dt="2022-10-19T06:09:15.805" v="3186" actId="20577"/>
          <ac:spMkLst>
            <pc:docMk/>
            <pc:sldMk cId="1567723273" sldId="1229"/>
            <ac:spMk id="2" creationId="{10304424-DB4A-36E7-9E0D-D32A5DD0F26C}"/>
          </ac:spMkLst>
        </pc:spChg>
        <pc:spChg chg="mod">
          <ac:chgData name="伊健 杜" userId="e69aded81da48593" providerId="LiveId" clId="{5E2647F9-B863-4253-96B0-C30E8D1947D6}" dt="2022-10-19T06:09:40.357" v="3192" actId="20577"/>
          <ac:spMkLst>
            <pc:docMk/>
            <pc:sldMk cId="1567723273" sldId="1229"/>
            <ac:spMk id="3" creationId="{BAB82766-BDC2-26FC-C2D3-3468B609A4DA}"/>
          </ac:spMkLst>
        </pc:spChg>
        <pc:spChg chg="mod">
          <ac:chgData name="伊健 杜" userId="e69aded81da48593" providerId="LiveId" clId="{5E2647F9-B863-4253-96B0-C30E8D1947D6}" dt="2022-10-19T13:17:44.700" v="3449"/>
          <ac:spMkLst>
            <pc:docMk/>
            <pc:sldMk cId="1567723273" sldId="1229"/>
            <ac:spMk id="8" creationId="{0B8B5D8F-F503-2BCC-2FEF-37CE1A2FF963}"/>
          </ac:spMkLst>
        </pc:spChg>
        <pc:picChg chg="add mod">
          <ac:chgData name="伊健 杜" userId="e69aded81da48593" providerId="LiveId" clId="{5E2647F9-B863-4253-96B0-C30E8D1947D6}" dt="2022-10-19T06:11:19.662" v="3300" actId="1076"/>
          <ac:picMkLst>
            <pc:docMk/>
            <pc:sldMk cId="1567723273" sldId="1229"/>
            <ac:picMk id="3074" creationId="{B4E1CF6C-48ED-C46F-2ADE-CACAE101CD93}"/>
          </ac:picMkLst>
        </pc:picChg>
        <pc:picChg chg="add mod">
          <ac:chgData name="伊健 杜" userId="e69aded81da48593" providerId="LiveId" clId="{5E2647F9-B863-4253-96B0-C30E8D1947D6}" dt="2022-10-19T06:11:04.296" v="3296" actId="1076"/>
          <ac:picMkLst>
            <pc:docMk/>
            <pc:sldMk cId="1567723273" sldId="1229"/>
            <ac:picMk id="3076" creationId="{FEB705CC-C416-5AD4-E718-55C8E1C14C53}"/>
          </ac:picMkLst>
        </pc:picChg>
        <pc:picChg chg="add mod">
          <ac:chgData name="伊健 杜" userId="e69aded81da48593" providerId="LiveId" clId="{5E2647F9-B863-4253-96B0-C30E8D1947D6}" dt="2022-10-19T06:11:20.963" v="3301" actId="1076"/>
          <ac:picMkLst>
            <pc:docMk/>
            <pc:sldMk cId="1567723273" sldId="1229"/>
            <ac:picMk id="3078" creationId="{EA34CD68-3F2F-7B55-8052-11C884573E53}"/>
          </ac:picMkLst>
        </pc:picChg>
        <pc:picChg chg="add mod">
          <ac:chgData name="伊健 杜" userId="e69aded81da48593" providerId="LiveId" clId="{5E2647F9-B863-4253-96B0-C30E8D1947D6}" dt="2022-10-19T06:11:38.047" v="3304" actId="1076"/>
          <ac:picMkLst>
            <pc:docMk/>
            <pc:sldMk cId="1567723273" sldId="1229"/>
            <ac:picMk id="3080" creationId="{703B3657-A98B-AC5A-0B1B-98C065A5A07B}"/>
          </ac:picMkLst>
        </pc:picChg>
        <pc:picChg chg="del">
          <ac:chgData name="伊健 杜" userId="e69aded81da48593" providerId="LiveId" clId="{5E2647F9-B863-4253-96B0-C30E8D1947D6}" dt="2022-10-19T06:09:46.181" v="3193" actId="478"/>
          <ac:picMkLst>
            <pc:docMk/>
            <pc:sldMk cId="1567723273" sldId="1229"/>
            <ac:picMk id="18434" creationId="{9B6BDD7F-9D2B-90D4-BD92-0D8655B808B7}"/>
          </ac:picMkLst>
        </pc:picChg>
      </pc:sldChg>
      <pc:sldChg chg="addSp delSp modSp add mod delAnim">
        <pc:chgData name="伊健 杜" userId="e69aded81da48593" providerId="LiveId" clId="{5E2647F9-B863-4253-96B0-C30E8D1947D6}" dt="2022-10-19T13:36:55.355" v="3499" actId="478"/>
        <pc:sldMkLst>
          <pc:docMk/>
          <pc:sldMk cId="780445705" sldId="1230"/>
        </pc:sldMkLst>
        <pc:spChg chg="del">
          <ac:chgData name="伊健 杜" userId="e69aded81da48593" providerId="LiveId" clId="{5E2647F9-B863-4253-96B0-C30E8D1947D6}" dt="2022-10-19T13:36:55.355" v="3499" actId="478"/>
          <ac:spMkLst>
            <pc:docMk/>
            <pc:sldMk cId="780445705" sldId="1230"/>
            <ac:spMk id="3" creationId="{BAB82766-BDC2-26FC-C2D3-3468B609A4DA}"/>
          </ac:spMkLst>
        </pc:spChg>
        <pc:spChg chg="add mod">
          <ac:chgData name="伊健 杜" userId="e69aded81da48593" providerId="LiveId" clId="{5E2647F9-B863-4253-96B0-C30E8D1947D6}" dt="2022-10-19T13:17:44.700" v="3449"/>
          <ac:spMkLst>
            <pc:docMk/>
            <pc:sldMk cId="780445705" sldId="1230"/>
            <ac:spMk id="4" creationId="{E959FB42-74CB-9DF3-A28B-1BD2E6EE9C3D}"/>
          </ac:spMkLst>
        </pc:spChg>
        <pc:spChg chg="mod">
          <ac:chgData name="伊健 杜" userId="e69aded81da48593" providerId="LiveId" clId="{5E2647F9-B863-4253-96B0-C30E8D1947D6}" dt="2022-10-19T13:17:44.700" v="3449"/>
          <ac:spMkLst>
            <pc:docMk/>
            <pc:sldMk cId="780445705" sldId="1230"/>
            <ac:spMk id="8" creationId="{0B8B5D8F-F503-2BCC-2FEF-37CE1A2FF963}"/>
          </ac:spMkLst>
        </pc:spChg>
        <pc:picChg chg="del">
          <ac:chgData name="伊健 杜" userId="e69aded81da48593" providerId="LiveId" clId="{5E2647F9-B863-4253-96B0-C30E8D1947D6}" dt="2022-10-19T06:12:42.613" v="3306" actId="478"/>
          <ac:picMkLst>
            <pc:docMk/>
            <pc:sldMk cId="780445705" sldId="1230"/>
            <ac:picMk id="3074" creationId="{B4E1CF6C-48ED-C46F-2ADE-CACAE101CD93}"/>
          </ac:picMkLst>
        </pc:picChg>
        <pc:picChg chg="del">
          <ac:chgData name="伊健 杜" userId="e69aded81da48593" providerId="LiveId" clId="{5E2647F9-B863-4253-96B0-C30E8D1947D6}" dt="2022-10-19T06:12:42.613" v="3306" actId="478"/>
          <ac:picMkLst>
            <pc:docMk/>
            <pc:sldMk cId="780445705" sldId="1230"/>
            <ac:picMk id="3076" creationId="{FEB705CC-C416-5AD4-E718-55C8E1C14C53}"/>
          </ac:picMkLst>
        </pc:picChg>
        <pc:picChg chg="del">
          <ac:chgData name="伊健 杜" userId="e69aded81da48593" providerId="LiveId" clId="{5E2647F9-B863-4253-96B0-C30E8D1947D6}" dt="2022-10-19T06:12:42.613" v="3306" actId="478"/>
          <ac:picMkLst>
            <pc:docMk/>
            <pc:sldMk cId="780445705" sldId="1230"/>
            <ac:picMk id="3078" creationId="{EA34CD68-3F2F-7B55-8052-11C884573E53}"/>
          </ac:picMkLst>
        </pc:picChg>
        <pc:picChg chg="del">
          <ac:chgData name="伊健 杜" userId="e69aded81da48593" providerId="LiveId" clId="{5E2647F9-B863-4253-96B0-C30E8D1947D6}" dt="2022-10-19T06:12:42.613" v="3306" actId="478"/>
          <ac:picMkLst>
            <pc:docMk/>
            <pc:sldMk cId="780445705" sldId="1230"/>
            <ac:picMk id="3080" creationId="{703B3657-A98B-AC5A-0B1B-98C065A5A07B}"/>
          </ac:picMkLst>
        </pc:picChg>
        <pc:picChg chg="add mod">
          <ac:chgData name="伊健 杜" userId="e69aded81da48593" providerId="LiveId" clId="{5E2647F9-B863-4253-96B0-C30E8D1947D6}" dt="2022-10-19T06:23:22.394" v="3381" actId="14100"/>
          <ac:picMkLst>
            <pc:docMk/>
            <pc:sldMk cId="780445705" sldId="1230"/>
            <ac:picMk id="4098" creationId="{A31D1502-BB0C-D39D-99AF-0F20866BAB78}"/>
          </ac:picMkLst>
        </pc:picChg>
      </pc:sldChg>
      <pc:sldChg chg="delSp modSp add mod">
        <pc:chgData name="伊健 杜" userId="e69aded81da48593" providerId="LiveId" clId="{5E2647F9-B863-4253-96B0-C30E8D1947D6}" dt="2022-10-19T13:18:11.115" v="3483"/>
        <pc:sldMkLst>
          <pc:docMk/>
          <pc:sldMk cId="3346555008" sldId="1231"/>
        </pc:sldMkLst>
        <pc:spChg chg="mod">
          <ac:chgData name="伊健 杜" userId="e69aded81da48593" providerId="LiveId" clId="{5E2647F9-B863-4253-96B0-C30E8D1947D6}" dt="2022-10-19T13:18:11.115" v="3483"/>
          <ac:spMkLst>
            <pc:docMk/>
            <pc:sldMk cId="3346555008" sldId="1231"/>
            <ac:spMk id="2" creationId="{8A0BB264-39FA-6F6B-0B2E-6767F2A32EC7}"/>
          </ac:spMkLst>
        </pc:spChg>
        <pc:spChg chg="del mod">
          <ac:chgData name="伊健 杜" userId="e69aded81da48593" providerId="LiveId" clId="{5E2647F9-B863-4253-96B0-C30E8D1947D6}" dt="2022-10-19T13:18:01.020" v="3452" actId="478"/>
          <ac:spMkLst>
            <pc:docMk/>
            <pc:sldMk cId="3346555008" sldId="1231"/>
            <ac:spMk id="3" creationId="{E3083E24-6476-0085-79DE-4C44084B0ECF}"/>
          </ac:spMkLst>
        </pc:spChg>
      </pc:sldChg>
      <pc:sldChg chg="modSp add mod">
        <pc:chgData name="伊健 杜" userId="e69aded81da48593" providerId="LiveId" clId="{5E2647F9-B863-4253-96B0-C30E8D1947D6}" dt="2022-10-19T13:24:05.425" v="3498"/>
        <pc:sldMkLst>
          <pc:docMk/>
          <pc:sldMk cId="3813721485" sldId="1232"/>
        </pc:sldMkLst>
        <pc:spChg chg="mod">
          <ac:chgData name="伊健 杜" userId="e69aded81da48593" providerId="LiveId" clId="{5E2647F9-B863-4253-96B0-C30E8D1947D6}" dt="2022-10-19T13:24:05.425" v="3498"/>
          <ac:spMkLst>
            <pc:docMk/>
            <pc:sldMk cId="3813721485" sldId="1232"/>
            <ac:spMk id="2" creationId="{8A0BB264-39FA-6F6B-0B2E-6767F2A32EC7}"/>
          </ac:spMkLst>
        </pc:spChg>
      </pc:sldChg>
      <pc:sldChg chg="addSp delSp modSp add mod">
        <pc:chgData name="伊健 杜" userId="e69aded81da48593" providerId="LiveId" clId="{5E2647F9-B863-4253-96B0-C30E8D1947D6}" dt="2022-10-19T13:40:25.071" v="3629" actId="478"/>
        <pc:sldMkLst>
          <pc:docMk/>
          <pc:sldMk cId="419084626" sldId="1233"/>
        </pc:sldMkLst>
        <pc:spChg chg="mod">
          <ac:chgData name="伊健 杜" userId="e69aded81da48593" providerId="LiveId" clId="{5E2647F9-B863-4253-96B0-C30E8D1947D6}" dt="2022-10-19T13:38:40.789" v="3523" actId="20577"/>
          <ac:spMkLst>
            <pc:docMk/>
            <pc:sldMk cId="419084626" sldId="1233"/>
            <ac:spMk id="2" creationId="{10304424-DB4A-36E7-9E0D-D32A5DD0F26C}"/>
          </ac:spMkLst>
        </pc:spChg>
        <pc:spChg chg="mod">
          <ac:chgData name="伊健 杜" userId="e69aded81da48593" providerId="LiveId" clId="{5E2647F9-B863-4253-96B0-C30E8D1947D6}" dt="2022-10-19T13:39:31.537" v="3524"/>
          <ac:spMkLst>
            <pc:docMk/>
            <pc:sldMk cId="419084626" sldId="1233"/>
            <ac:spMk id="3" creationId="{BAB82766-BDC2-26FC-C2D3-3468B609A4DA}"/>
          </ac:spMkLst>
        </pc:spChg>
        <pc:spChg chg="mod">
          <ac:chgData name="伊健 杜" userId="e69aded81da48593" providerId="LiveId" clId="{5E2647F9-B863-4253-96B0-C30E8D1947D6}" dt="2022-10-19T13:40:13.101" v="3626"/>
          <ac:spMkLst>
            <pc:docMk/>
            <pc:sldMk cId="419084626" sldId="1233"/>
            <ac:spMk id="8" creationId="{0B8B5D8F-F503-2BCC-2FEF-37CE1A2FF963}"/>
          </ac:spMkLst>
        </pc:spChg>
        <pc:picChg chg="add del mod">
          <ac:chgData name="伊健 杜" userId="e69aded81da48593" providerId="LiveId" clId="{5E2647F9-B863-4253-96B0-C30E8D1947D6}" dt="2022-10-19T13:40:22.669" v="3628" actId="478"/>
          <ac:picMkLst>
            <pc:docMk/>
            <pc:sldMk cId="419084626" sldId="1233"/>
            <ac:picMk id="4" creationId="{A01572F9-1421-78B7-9C5D-F20291AFA5A6}"/>
          </ac:picMkLst>
        </pc:picChg>
        <pc:picChg chg="add del mod">
          <ac:chgData name="伊健 杜" userId="e69aded81da48593" providerId="LiveId" clId="{5E2647F9-B863-4253-96B0-C30E8D1947D6}" dt="2022-10-19T13:40:22.669" v="3628" actId="478"/>
          <ac:picMkLst>
            <pc:docMk/>
            <pc:sldMk cId="419084626" sldId="1233"/>
            <ac:picMk id="5" creationId="{4B1B8F1A-F486-64DB-9A81-40BFB682754E}"/>
          </ac:picMkLst>
        </pc:picChg>
        <pc:picChg chg="del">
          <ac:chgData name="伊健 杜" userId="e69aded81da48593" providerId="LiveId" clId="{5E2647F9-B863-4253-96B0-C30E8D1947D6}" dt="2022-10-19T13:40:22.669" v="3628" actId="478"/>
          <ac:picMkLst>
            <pc:docMk/>
            <pc:sldMk cId="419084626" sldId="1233"/>
            <ac:picMk id="3074" creationId="{B4E1CF6C-48ED-C46F-2ADE-CACAE101CD93}"/>
          </ac:picMkLst>
        </pc:picChg>
        <pc:picChg chg="del">
          <ac:chgData name="伊健 杜" userId="e69aded81da48593" providerId="LiveId" clId="{5E2647F9-B863-4253-96B0-C30E8D1947D6}" dt="2022-10-19T13:40:25.071" v="3629" actId="478"/>
          <ac:picMkLst>
            <pc:docMk/>
            <pc:sldMk cId="419084626" sldId="1233"/>
            <ac:picMk id="3076" creationId="{FEB705CC-C416-5AD4-E718-55C8E1C14C53}"/>
          </ac:picMkLst>
        </pc:picChg>
        <pc:picChg chg="del">
          <ac:chgData name="伊健 杜" userId="e69aded81da48593" providerId="LiveId" clId="{5E2647F9-B863-4253-96B0-C30E8D1947D6}" dt="2022-10-19T13:40:25.071" v="3629" actId="478"/>
          <ac:picMkLst>
            <pc:docMk/>
            <pc:sldMk cId="419084626" sldId="1233"/>
            <ac:picMk id="3078" creationId="{EA34CD68-3F2F-7B55-8052-11C884573E53}"/>
          </ac:picMkLst>
        </pc:picChg>
        <pc:picChg chg="del">
          <ac:chgData name="伊健 杜" userId="e69aded81da48593" providerId="LiveId" clId="{5E2647F9-B863-4253-96B0-C30E8D1947D6}" dt="2022-10-19T13:40:25.071" v="3629" actId="478"/>
          <ac:picMkLst>
            <pc:docMk/>
            <pc:sldMk cId="419084626" sldId="1233"/>
            <ac:picMk id="3080" creationId="{703B3657-A98B-AC5A-0B1B-98C065A5A07B}"/>
          </ac:picMkLst>
        </pc:picChg>
      </pc:sldChg>
    </pc:docChg>
  </pc:docChgLst>
  <pc:docChgLst>
    <pc:chgData name="伊健 杜" userId="e69aded81da48593" providerId="LiveId" clId="{3AE26202-C888-41A3-ADE0-23F2245D4FDD}"/>
    <pc:docChg chg="undo custSel addSld delSld modSld sldOrd addSection delSection">
      <pc:chgData name="伊健 杜" userId="e69aded81da48593" providerId="LiveId" clId="{3AE26202-C888-41A3-ADE0-23F2245D4FDD}" dt="2022-10-17T07:29:35.290" v="7146" actId="478"/>
      <pc:docMkLst>
        <pc:docMk/>
      </pc:docMkLst>
      <pc:sldChg chg="add">
        <pc:chgData name="伊健 杜" userId="e69aded81da48593" providerId="LiveId" clId="{3AE26202-C888-41A3-ADE0-23F2245D4FDD}" dt="2022-10-17T02:03:21.389" v="2261"/>
        <pc:sldMkLst>
          <pc:docMk/>
          <pc:sldMk cId="469985253" sldId="943"/>
        </pc:sldMkLst>
      </pc:sldChg>
      <pc:sldChg chg="add">
        <pc:chgData name="伊健 杜" userId="e69aded81da48593" providerId="LiveId" clId="{3AE26202-C888-41A3-ADE0-23F2245D4FDD}" dt="2022-10-17T02:03:21.389" v="2261"/>
        <pc:sldMkLst>
          <pc:docMk/>
          <pc:sldMk cId="2778393841" sldId="954"/>
        </pc:sldMkLst>
      </pc:sldChg>
      <pc:sldChg chg="add">
        <pc:chgData name="伊健 杜" userId="e69aded81da48593" providerId="LiveId" clId="{3AE26202-C888-41A3-ADE0-23F2245D4FDD}" dt="2022-10-17T02:03:21.389" v="2261"/>
        <pc:sldMkLst>
          <pc:docMk/>
          <pc:sldMk cId="2845632734" sldId="957"/>
        </pc:sldMkLst>
      </pc:sldChg>
      <pc:sldChg chg="add">
        <pc:chgData name="伊健 杜" userId="e69aded81da48593" providerId="LiveId" clId="{3AE26202-C888-41A3-ADE0-23F2245D4FDD}" dt="2022-10-17T02:03:21.389" v="2261"/>
        <pc:sldMkLst>
          <pc:docMk/>
          <pc:sldMk cId="4151639316" sldId="958"/>
        </pc:sldMkLst>
      </pc:sldChg>
      <pc:sldChg chg="add">
        <pc:chgData name="伊健 杜" userId="e69aded81da48593" providerId="LiveId" clId="{3AE26202-C888-41A3-ADE0-23F2245D4FDD}" dt="2022-10-17T02:03:21.389" v="2261"/>
        <pc:sldMkLst>
          <pc:docMk/>
          <pc:sldMk cId="1668174266" sldId="959"/>
        </pc:sldMkLst>
      </pc:sldChg>
      <pc:sldChg chg="addSp delSp modSp add mod ord">
        <pc:chgData name="伊健 杜" userId="e69aded81da48593" providerId="LiveId" clId="{3AE26202-C888-41A3-ADE0-23F2245D4FDD}" dt="2022-10-17T05:28:23.277" v="7121"/>
        <pc:sldMkLst>
          <pc:docMk/>
          <pc:sldMk cId="3417980094" sldId="1108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3417980094" sldId="1108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3417980094" sldId="1108"/>
            <ac:spMk id="3" creationId="{79ADD3F7-63F7-3582-F3B6-AE28FFE30988}"/>
          </ac:spMkLst>
        </pc:spChg>
        <pc:spChg chg="del">
          <ac:chgData name="伊健 杜" userId="e69aded81da48593" providerId="LiveId" clId="{3AE26202-C888-41A3-ADE0-23F2245D4FDD}" dt="2022-10-17T05:14:55.215" v="6647" actId="478"/>
          <ac:spMkLst>
            <pc:docMk/>
            <pc:sldMk cId="3417980094" sldId="1108"/>
            <ac:spMk id="8" creationId="{C36E389F-A26D-6C2F-1050-9C0FF527A2A5}"/>
          </ac:spMkLst>
        </pc:spChg>
        <pc:picChg chg="add mod">
          <ac:chgData name="伊健 杜" userId="e69aded81da48593" providerId="LiveId" clId="{3AE26202-C888-41A3-ADE0-23F2245D4FDD}" dt="2022-10-17T05:19:23.269" v="6927" actId="196"/>
          <ac:picMkLst>
            <pc:docMk/>
            <pc:sldMk cId="3417980094" sldId="1108"/>
            <ac:picMk id="35842" creationId="{46FE0A52-6D9A-A56D-52E2-DCE1DC171917}"/>
          </ac:picMkLst>
        </pc:picChg>
        <pc:picChg chg="mod">
          <ac:chgData name="伊健 杜" userId="e69aded81da48593" providerId="LiveId" clId="{3AE26202-C888-41A3-ADE0-23F2245D4FDD}" dt="2022-10-17T05:19:27.934" v="6929" actId="1076"/>
          <ac:picMkLst>
            <pc:docMk/>
            <pc:sldMk cId="3417980094" sldId="1108"/>
            <ac:picMk id="50178" creationId="{64FE8DCE-EE91-636A-F39E-83122D9D514D}"/>
          </ac:picMkLst>
        </pc:picChg>
        <pc:picChg chg="del">
          <ac:chgData name="伊健 杜" userId="e69aded81da48593" providerId="LiveId" clId="{3AE26202-C888-41A3-ADE0-23F2245D4FDD}" dt="2022-10-17T05:14:53.613" v="6646" actId="478"/>
          <ac:picMkLst>
            <pc:docMk/>
            <pc:sldMk cId="3417980094" sldId="1108"/>
            <ac:picMk id="50180" creationId="{EFA0DA1F-4FAC-9D53-474D-3F3D4B2EF6D3}"/>
          </ac:picMkLst>
        </pc:picChg>
      </pc:sldChg>
      <pc:sldChg chg="add">
        <pc:chgData name="伊健 杜" userId="e69aded81da48593" providerId="LiveId" clId="{3AE26202-C888-41A3-ADE0-23F2245D4FDD}" dt="2022-10-17T04:33:49.411" v="5699"/>
        <pc:sldMkLst>
          <pc:docMk/>
          <pc:sldMk cId="750613676" sldId="1131"/>
        </pc:sldMkLst>
      </pc:sldChg>
      <pc:sldChg chg="add">
        <pc:chgData name="伊健 杜" userId="e69aded81da48593" providerId="LiveId" clId="{3AE26202-C888-41A3-ADE0-23F2245D4FDD}" dt="2022-10-17T04:33:49.411" v="5699"/>
        <pc:sldMkLst>
          <pc:docMk/>
          <pc:sldMk cId="752045798" sldId="1132"/>
        </pc:sldMkLst>
      </pc:sldChg>
      <pc:sldChg chg="add">
        <pc:chgData name="伊健 杜" userId="e69aded81da48593" providerId="LiveId" clId="{3AE26202-C888-41A3-ADE0-23F2245D4FDD}" dt="2022-10-17T04:33:49.411" v="5699"/>
        <pc:sldMkLst>
          <pc:docMk/>
          <pc:sldMk cId="1309910865" sldId="1133"/>
        </pc:sldMkLst>
      </pc:sldChg>
      <pc:sldChg chg="addSp add ord">
        <pc:chgData name="伊健 杜" userId="e69aded81da48593" providerId="LiveId" clId="{3AE26202-C888-41A3-ADE0-23F2245D4FDD}" dt="2022-10-17T07:12:02.512" v="7122"/>
        <pc:sldMkLst>
          <pc:docMk/>
          <pc:sldMk cId="3707629675" sldId="1134"/>
        </pc:sldMkLst>
        <pc:inkChg chg="add">
          <ac:chgData name="伊健 杜" userId="e69aded81da48593" providerId="LiveId" clId="{3AE26202-C888-41A3-ADE0-23F2245D4FDD}" dt="2022-10-17T07:12:02.512" v="7122"/>
          <ac:inkMkLst>
            <pc:docMk/>
            <pc:sldMk cId="3707629675" sldId="1134"/>
            <ac:inkMk id="3" creationId="{C4E431E4-4B16-2ED6-E5B1-5B54A60575EE}"/>
          </ac:inkMkLst>
        </pc:inkChg>
      </pc:sldChg>
      <pc:sldChg chg="addSp delSp modSp add mod ord">
        <pc:chgData name="伊健 杜" userId="e69aded81da48593" providerId="LiveId" clId="{3AE26202-C888-41A3-ADE0-23F2245D4FDD}" dt="2022-10-17T04:35:45.450" v="5715"/>
        <pc:sldMkLst>
          <pc:docMk/>
          <pc:sldMk cId="3302287553" sldId="1135"/>
        </pc:sldMkLst>
        <pc:spChg chg="add del">
          <ac:chgData name="伊健 杜" userId="e69aded81da48593" providerId="LiveId" clId="{3AE26202-C888-41A3-ADE0-23F2245D4FDD}" dt="2022-10-17T04:35:38.785" v="5712" actId="21"/>
          <ac:spMkLst>
            <pc:docMk/>
            <pc:sldMk cId="3302287553" sldId="1135"/>
            <ac:spMk id="2" creationId="{DE5BC055-6FB3-2DA5-36A3-92F711E060F3}"/>
          </ac:spMkLst>
        </pc:spChg>
        <pc:spChg chg="add del">
          <ac:chgData name="伊健 杜" userId="e69aded81da48593" providerId="LiveId" clId="{3AE26202-C888-41A3-ADE0-23F2245D4FDD}" dt="2022-10-17T04:35:38.785" v="5712" actId="21"/>
          <ac:spMkLst>
            <pc:docMk/>
            <pc:sldMk cId="3302287553" sldId="1135"/>
            <ac:spMk id="3" creationId="{B70ED16F-48E8-F6C5-84CF-0DFF59D21DD0}"/>
          </ac:spMkLst>
        </pc:spChg>
        <pc:spChg chg="add del">
          <ac:chgData name="伊健 杜" userId="e69aded81da48593" providerId="LiveId" clId="{3AE26202-C888-41A3-ADE0-23F2245D4FDD}" dt="2022-10-17T04:35:38.785" v="5712" actId="21"/>
          <ac:spMkLst>
            <pc:docMk/>
            <pc:sldMk cId="3302287553" sldId="1135"/>
            <ac:spMk id="4" creationId="{38C9D3DE-425B-4183-6C80-39598AC51E84}"/>
          </ac:spMkLst>
        </pc:spChg>
        <pc:spChg chg="add del">
          <ac:chgData name="伊健 杜" userId="e69aded81da48593" providerId="LiveId" clId="{3AE26202-C888-41A3-ADE0-23F2245D4FDD}" dt="2022-10-17T04:35:38.785" v="5712" actId="21"/>
          <ac:spMkLst>
            <pc:docMk/>
            <pc:sldMk cId="3302287553" sldId="1135"/>
            <ac:spMk id="6" creationId="{100400AE-B6D1-3321-7F71-64852A039415}"/>
          </ac:spMkLst>
        </pc:spChg>
        <pc:spChg chg="add del">
          <ac:chgData name="伊健 杜" userId="e69aded81da48593" providerId="LiveId" clId="{3AE26202-C888-41A3-ADE0-23F2245D4FDD}" dt="2022-10-17T04:35:38.785" v="5712" actId="21"/>
          <ac:spMkLst>
            <pc:docMk/>
            <pc:sldMk cId="3302287553" sldId="1135"/>
            <ac:spMk id="7" creationId="{9F98E9C3-C18D-A7EF-E964-C0BF002EE4FE}"/>
          </ac:spMkLst>
        </pc:spChg>
        <pc:spChg chg="add del">
          <ac:chgData name="伊健 杜" userId="e69aded81da48593" providerId="LiveId" clId="{3AE26202-C888-41A3-ADE0-23F2245D4FDD}" dt="2022-10-17T04:35:38.785" v="5712" actId="21"/>
          <ac:spMkLst>
            <pc:docMk/>
            <pc:sldMk cId="3302287553" sldId="1135"/>
            <ac:spMk id="8" creationId="{15FEB888-3C35-CFAD-EB43-37EBAA03B5C2}"/>
          </ac:spMkLst>
        </pc:spChg>
        <pc:spChg chg="add del">
          <ac:chgData name="伊健 杜" userId="e69aded81da48593" providerId="LiveId" clId="{3AE26202-C888-41A3-ADE0-23F2245D4FDD}" dt="2022-10-17T04:35:38.785" v="5712" actId="21"/>
          <ac:spMkLst>
            <pc:docMk/>
            <pc:sldMk cId="3302287553" sldId="1135"/>
            <ac:spMk id="9" creationId="{695F82CF-66D2-5809-96A9-E36A6CBFD5C2}"/>
          </ac:spMkLst>
        </pc:spChg>
        <pc:spChg chg="add del">
          <ac:chgData name="伊健 杜" userId="e69aded81da48593" providerId="LiveId" clId="{3AE26202-C888-41A3-ADE0-23F2245D4FDD}" dt="2022-10-17T04:35:38.785" v="5712" actId="21"/>
          <ac:spMkLst>
            <pc:docMk/>
            <pc:sldMk cId="3302287553" sldId="1135"/>
            <ac:spMk id="10" creationId="{27695552-FDEB-42D4-08D1-B90158A7E19E}"/>
          </ac:spMkLst>
        </pc:spChg>
        <pc:spChg chg="add del">
          <ac:chgData name="伊健 杜" userId="e69aded81da48593" providerId="LiveId" clId="{3AE26202-C888-41A3-ADE0-23F2245D4FDD}" dt="2022-10-17T04:35:38.785" v="5712" actId="21"/>
          <ac:spMkLst>
            <pc:docMk/>
            <pc:sldMk cId="3302287553" sldId="1135"/>
            <ac:spMk id="11" creationId="{0F4F6F6C-B5EB-6C77-8F52-D0076ED8BB20}"/>
          </ac:spMkLst>
        </pc:spChg>
        <pc:spChg chg="add del mod">
          <ac:chgData name="伊健 杜" userId="e69aded81da48593" providerId="LiveId" clId="{3AE26202-C888-41A3-ADE0-23F2245D4FDD}" dt="2022-10-17T04:35:38.785" v="5712" actId="21"/>
          <ac:spMkLst>
            <pc:docMk/>
            <pc:sldMk cId="3302287553" sldId="1135"/>
            <ac:spMk id="13" creationId="{8FF4DD8E-0C3B-6915-96E0-8D7784149B97}"/>
          </ac:spMkLst>
        </pc:spChg>
      </pc:sldChg>
      <pc:sldChg chg="addSp delSp modSp add del mod ord">
        <pc:chgData name="伊健 杜" userId="e69aded81da48593" providerId="LiveId" clId="{3AE26202-C888-41A3-ADE0-23F2245D4FDD}" dt="2022-10-17T04:34:52.761" v="5704" actId="47"/>
        <pc:sldMkLst>
          <pc:docMk/>
          <pc:sldMk cId="1209250107" sldId="1136"/>
        </pc:sldMkLst>
        <pc:spChg chg="mod">
          <ac:chgData name="伊健 杜" userId="e69aded81da48593" providerId="LiveId" clId="{3AE26202-C888-41A3-ADE0-23F2245D4FDD}" dt="2022-10-17T01:06:22.945" v="7" actId="20577"/>
          <ac:spMkLst>
            <pc:docMk/>
            <pc:sldMk cId="1209250107" sldId="1136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1:07:06.469" v="99"/>
          <ac:spMkLst>
            <pc:docMk/>
            <pc:sldMk cId="1209250107" sldId="1136"/>
            <ac:spMk id="8" creationId="{0B8B5D8F-F503-2BCC-2FEF-37CE1A2FF963}"/>
          </ac:spMkLst>
        </pc:spChg>
        <pc:picChg chg="add mod">
          <ac:chgData name="伊健 杜" userId="e69aded81da48593" providerId="LiveId" clId="{3AE26202-C888-41A3-ADE0-23F2245D4FDD}" dt="2022-10-17T01:07:53.880" v="104" actId="14100"/>
          <ac:picMkLst>
            <pc:docMk/>
            <pc:sldMk cId="1209250107" sldId="1136"/>
            <ac:picMk id="1026" creationId="{BB8E2E7C-0EDF-C4A4-ABEE-934DB9C26972}"/>
          </ac:picMkLst>
        </pc:picChg>
        <pc:picChg chg="add del">
          <ac:chgData name="伊健 杜" userId="e69aded81da48593" providerId="LiveId" clId="{3AE26202-C888-41A3-ADE0-23F2245D4FDD}" dt="2022-10-17T01:07:57.851" v="106"/>
          <ac:picMkLst>
            <pc:docMk/>
            <pc:sldMk cId="1209250107" sldId="1136"/>
            <ac:picMk id="1028" creationId="{0BD7241D-D105-C9B5-9398-CF424FEB2FFC}"/>
          </ac:picMkLst>
        </pc:picChg>
        <pc:picChg chg="del">
          <ac:chgData name="伊健 杜" userId="e69aded81da48593" providerId="LiveId" clId="{3AE26202-C888-41A3-ADE0-23F2245D4FDD}" dt="2022-10-17T01:07:08.266" v="100" actId="478"/>
          <ac:picMkLst>
            <pc:docMk/>
            <pc:sldMk cId="1209250107" sldId="1136"/>
            <ac:picMk id="23554" creationId="{5D9E33F3-92B4-27DB-78F5-DF049E444809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1427335227" sldId="1137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1427335227" sldId="1137"/>
            <ac:spMk id="8" creationId="{0B8B5D8F-F503-2BCC-2FEF-37CE1A2FF963}"/>
          </ac:spMkLst>
        </pc:spChg>
        <pc:picChg chg="del mod">
          <ac:chgData name="伊健 杜" userId="e69aded81da48593" providerId="LiveId" clId="{3AE26202-C888-41A3-ADE0-23F2245D4FDD}" dt="2022-10-17T05:00:05.863" v="6299" actId="478"/>
          <ac:picMkLst>
            <pc:docMk/>
            <pc:sldMk cId="1427335227" sldId="1137"/>
            <ac:picMk id="25602" creationId="{57983747-3C7A-52DE-A079-9E0F79CC9E8E}"/>
          </ac:picMkLst>
        </pc:picChg>
        <pc:picChg chg="add mod">
          <ac:chgData name="伊健 杜" userId="e69aded81da48593" providerId="LiveId" clId="{3AE26202-C888-41A3-ADE0-23F2245D4FDD}" dt="2022-10-17T05:01:58.872" v="6305" actId="1076"/>
          <ac:picMkLst>
            <pc:docMk/>
            <pc:sldMk cId="1427335227" sldId="1137"/>
            <ac:picMk id="32770" creationId="{E9713C0A-867D-7E31-C83C-F3AB44799F92}"/>
          </ac:picMkLst>
        </pc:picChg>
      </pc:sldChg>
      <pc:sldChg chg="addSp delSp modSp add mod ord modAnim">
        <pc:chgData name="伊健 杜" userId="e69aded81da48593" providerId="LiveId" clId="{3AE26202-C888-41A3-ADE0-23F2245D4FDD}" dt="2022-10-17T05:28:23.277" v="7121"/>
        <pc:sldMkLst>
          <pc:docMk/>
          <pc:sldMk cId="1459460198" sldId="1138"/>
        </pc:sldMkLst>
        <pc:spChg chg="add del mod">
          <ac:chgData name="伊健 杜" userId="e69aded81da48593" providerId="LiveId" clId="{3AE26202-C888-41A3-ADE0-23F2245D4FDD}" dt="2022-10-17T01:15:47.933" v="831" actId="478"/>
          <ac:spMkLst>
            <pc:docMk/>
            <pc:sldMk cId="1459460198" sldId="1138"/>
            <ac:spMk id="2" creationId="{B84FF1AE-D795-69B1-C946-19EABD35AFF2}"/>
          </ac:spMkLst>
        </pc:spChg>
        <pc:spChg chg="add del mod">
          <ac:chgData name="伊健 杜" userId="e69aded81da48593" providerId="LiveId" clId="{3AE26202-C888-41A3-ADE0-23F2245D4FDD}" dt="2022-10-17T01:15:47.933" v="831" actId="478"/>
          <ac:spMkLst>
            <pc:docMk/>
            <pc:sldMk cId="1459460198" sldId="1138"/>
            <ac:spMk id="3" creationId="{963A0898-5D53-6A0A-0B98-7A0474A80C85}"/>
          </ac:spMkLst>
        </pc:spChg>
        <pc:spChg chg="add del mod">
          <ac:chgData name="伊健 杜" userId="e69aded81da48593" providerId="LiveId" clId="{3AE26202-C888-41A3-ADE0-23F2245D4FDD}" dt="2022-10-17T01:15:47.933" v="831" actId="478"/>
          <ac:spMkLst>
            <pc:docMk/>
            <pc:sldMk cId="1459460198" sldId="1138"/>
            <ac:spMk id="4" creationId="{D7840FD4-481D-F37A-1853-822FD15CC70F}"/>
          </ac:spMkLst>
        </pc:spChg>
        <pc:spChg chg="add mod">
          <ac:chgData name="伊健 杜" userId="e69aded81da48593" providerId="LiveId" clId="{3AE26202-C888-41A3-ADE0-23F2245D4FDD}" dt="2022-10-17T05:28:23.277" v="7121"/>
          <ac:spMkLst>
            <pc:docMk/>
            <pc:sldMk cId="1459460198" sldId="1138"/>
            <ac:spMk id="5" creationId="{1AFBBDCD-9F31-D8C4-FC9C-41D8C1E8D9A8}"/>
          </ac:spMkLst>
        </pc:spChg>
        <pc:spChg chg="add mod">
          <ac:chgData name="伊健 杜" userId="e69aded81da48593" providerId="LiveId" clId="{3AE26202-C888-41A3-ADE0-23F2245D4FDD}" dt="2022-10-17T05:28:23.277" v="7121"/>
          <ac:spMkLst>
            <pc:docMk/>
            <pc:sldMk cId="1459460198" sldId="1138"/>
            <ac:spMk id="7" creationId="{83DB3BE9-A311-08AE-74B8-0FD63F0D5A20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1459460198" sldId="1138"/>
            <ac:spMk id="8" creationId="{0B8B5D8F-F503-2BCC-2FEF-37CE1A2FF963}"/>
          </ac:spMkLst>
        </pc:spChg>
      </pc:sldChg>
      <pc:sldChg chg="addSp delSp modSp add mod ord delAnim">
        <pc:chgData name="伊健 杜" userId="e69aded81da48593" providerId="LiveId" clId="{3AE26202-C888-41A3-ADE0-23F2245D4FDD}" dt="2022-10-17T05:28:23.277" v="7121"/>
        <pc:sldMkLst>
          <pc:docMk/>
          <pc:sldMk cId="1678887381" sldId="1139"/>
        </pc:sldMkLst>
        <pc:spChg chg="del">
          <ac:chgData name="伊健 杜" userId="e69aded81da48593" providerId="LiveId" clId="{3AE26202-C888-41A3-ADE0-23F2245D4FDD}" dt="2022-10-17T01:08:00.394" v="108" actId="478"/>
          <ac:spMkLst>
            <pc:docMk/>
            <pc:sldMk cId="1678887381" sldId="1139"/>
            <ac:spMk id="3" creationId="{BAB82766-BDC2-26FC-C2D3-3468B609A4DA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1678887381" sldId="1139"/>
            <ac:spMk id="8" creationId="{0B8B5D8F-F503-2BCC-2FEF-37CE1A2FF963}"/>
          </ac:spMkLst>
        </pc:spChg>
        <pc:picChg chg="del">
          <ac:chgData name="伊健 杜" userId="e69aded81da48593" providerId="LiveId" clId="{3AE26202-C888-41A3-ADE0-23F2245D4FDD}" dt="2022-10-17T01:08:00.941" v="109" actId="478"/>
          <ac:picMkLst>
            <pc:docMk/>
            <pc:sldMk cId="1678887381" sldId="1139"/>
            <ac:picMk id="1026" creationId="{BB8E2E7C-0EDF-C4A4-ABEE-934DB9C26972}"/>
          </ac:picMkLst>
        </pc:picChg>
        <pc:picChg chg="add mod">
          <ac:chgData name="伊健 杜" userId="e69aded81da48593" providerId="LiveId" clId="{3AE26202-C888-41A3-ADE0-23F2245D4FDD}" dt="2022-10-17T01:10:55.463" v="512" actId="14100"/>
          <ac:picMkLst>
            <pc:docMk/>
            <pc:sldMk cId="1678887381" sldId="1139"/>
            <ac:picMk id="2050" creationId="{7F1AB583-9DB5-400F-720B-525046A7898C}"/>
          </ac:picMkLst>
        </pc:picChg>
      </pc:sldChg>
      <pc:sldChg chg="addSp delSp modSp add mod ord">
        <pc:chgData name="伊健 杜" userId="e69aded81da48593" providerId="LiveId" clId="{3AE26202-C888-41A3-ADE0-23F2245D4FDD}" dt="2022-10-17T05:28:23.277" v="7121"/>
        <pc:sldMkLst>
          <pc:docMk/>
          <pc:sldMk cId="1751559090" sldId="1140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1751559090" sldId="1140"/>
            <ac:spMk id="8" creationId="{0B8B5D8F-F503-2BCC-2FEF-37CE1A2FF963}"/>
          </ac:spMkLst>
        </pc:spChg>
        <pc:picChg chg="del">
          <ac:chgData name="伊健 杜" userId="e69aded81da48593" providerId="LiveId" clId="{3AE26202-C888-41A3-ADE0-23F2245D4FDD}" dt="2022-10-17T01:12:32.409" v="597" actId="478"/>
          <ac:picMkLst>
            <pc:docMk/>
            <pc:sldMk cId="1751559090" sldId="1140"/>
            <ac:picMk id="2050" creationId="{7F1AB583-9DB5-400F-720B-525046A7898C}"/>
          </ac:picMkLst>
        </pc:picChg>
        <pc:picChg chg="add mod">
          <ac:chgData name="伊健 杜" userId="e69aded81da48593" providerId="LiveId" clId="{3AE26202-C888-41A3-ADE0-23F2245D4FDD}" dt="2022-10-17T01:13:05.531" v="607" actId="1076"/>
          <ac:picMkLst>
            <pc:docMk/>
            <pc:sldMk cId="1751559090" sldId="1140"/>
            <ac:picMk id="3074" creationId="{40493827-AB31-FADB-A9E5-7BA5812A26A3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4151000722" sldId="1141"/>
        </pc:sldMkLst>
        <pc:spChg chg="mod">
          <ac:chgData name="伊健 杜" userId="e69aded81da48593" providerId="LiveId" clId="{3AE26202-C888-41A3-ADE0-23F2245D4FDD}" dt="2022-10-17T01:27:01.937" v="1497"/>
          <ac:spMkLst>
            <pc:docMk/>
            <pc:sldMk cId="4151000722" sldId="1141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1:21:44.318" v="1295"/>
          <ac:spMkLst>
            <pc:docMk/>
            <pc:sldMk cId="4151000722" sldId="1141"/>
            <ac:spMk id="3" creationId="{BAB82766-BDC2-26FC-C2D3-3468B609A4DA}"/>
          </ac:spMkLst>
        </pc:spChg>
        <pc:spChg chg="add mod">
          <ac:chgData name="伊健 杜" userId="e69aded81da48593" providerId="LiveId" clId="{3AE26202-C888-41A3-ADE0-23F2245D4FDD}" dt="2022-10-17T01:23:44.358" v="1420" actId="207"/>
          <ac:spMkLst>
            <pc:docMk/>
            <pc:sldMk cId="4151000722" sldId="1141"/>
            <ac:spMk id="4" creationId="{A733F49F-A3A3-2FF8-89E6-B2E62B004F53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4151000722" sldId="1141"/>
            <ac:spMk id="8" creationId="{0B8B5D8F-F503-2BCC-2FEF-37CE1A2FF963}"/>
          </ac:spMkLst>
        </pc:spChg>
        <pc:picChg chg="del">
          <ac:chgData name="伊健 杜" userId="e69aded81da48593" providerId="LiveId" clId="{3AE26202-C888-41A3-ADE0-23F2245D4FDD}" dt="2022-10-17T01:22:24.294" v="1396" actId="478"/>
          <ac:picMkLst>
            <pc:docMk/>
            <pc:sldMk cId="4151000722" sldId="1141"/>
            <ac:picMk id="1026" creationId="{BB8E2E7C-0EDF-C4A4-ABEE-934DB9C26972}"/>
          </ac:picMkLst>
        </pc:picChg>
        <pc:picChg chg="add mod">
          <ac:chgData name="伊健 杜" userId="e69aded81da48593" providerId="LiveId" clId="{3AE26202-C888-41A3-ADE0-23F2245D4FDD}" dt="2022-10-17T01:23:23.903" v="1413" actId="1076"/>
          <ac:picMkLst>
            <pc:docMk/>
            <pc:sldMk cId="4151000722" sldId="1141"/>
            <ac:picMk id="4098" creationId="{6334D062-4528-CFDC-315E-32927F05A4E2}"/>
          </ac:picMkLst>
        </pc:picChg>
        <pc:picChg chg="add mod">
          <ac:chgData name="伊健 杜" userId="e69aded81da48593" providerId="LiveId" clId="{3AE26202-C888-41A3-ADE0-23F2245D4FDD}" dt="2022-10-17T01:23:35.889" v="1418" actId="1076"/>
          <ac:picMkLst>
            <pc:docMk/>
            <pc:sldMk cId="4151000722" sldId="1141"/>
            <ac:picMk id="4100" creationId="{071B3407-257C-0109-CF8F-28AE8C762F6A}"/>
          </ac:picMkLst>
        </pc:picChg>
      </pc:sldChg>
      <pc:sldChg chg="addSp delSp modSp add mod delAnim">
        <pc:chgData name="伊健 杜" userId="e69aded81da48593" providerId="LiveId" clId="{3AE26202-C888-41A3-ADE0-23F2245D4FDD}" dt="2022-10-17T05:28:23.277" v="7121"/>
        <pc:sldMkLst>
          <pc:docMk/>
          <pc:sldMk cId="1203234288" sldId="1142"/>
        </pc:sldMkLst>
        <pc:spChg chg="mod">
          <ac:chgData name="伊健 杜" userId="e69aded81da48593" providerId="LiveId" clId="{3AE26202-C888-41A3-ADE0-23F2245D4FDD}" dt="2022-10-17T01:26:58.783" v="1495"/>
          <ac:spMkLst>
            <pc:docMk/>
            <pc:sldMk cId="1203234288" sldId="1142"/>
            <ac:spMk id="2" creationId="{10304424-DB4A-36E7-9E0D-D32A5DD0F26C}"/>
          </ac:spMkLst>
        </pc:spChg>
        <pc:spChg chg="del">
          <ac:chgData name="伊健 杜" userId="e69aded81da48593" providerId="LiveId" clId="{3AE26202-C888-41A3-ADE0-23F2245D4FDD}" dt="2022-10-17T01:23:52.005" v="1422" actId="478"/>
          <ac:spMkLst>
            <pc:docMk/>
            <pc:sldMk cId="1203234288" sldId="1142"/>
            <ac:spMk id="3" creationId="{BAB82766-BDC2-26FC-C2D3-3468B609A4DA}"/>
          </ac:spMkLst>
        </pc:spChg>
        <pc:spChg chg="del">
          <ac:chgData name="伊健 杜" userId="e69aded81da48593" providerId="LiveId" clId="{3AE26202-C888-41A3-ADE0-23F2245D4FDD}" dt="2022-10-17T01:24:52.622" v="1441" actId="478"/>
          <ac:spMkLst>
            <pc:docMk/>
            <pc:sldMk cId="1203234288" sldId="1142"/>
            <ac:spMk id="4" creationId="{A733F49F-A3A3-2FF8-89E6-B2E62B004F53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1203234288" sldId="1142"/>
            <ac:spMk id="8" creationId="{0B8B5D8F-F503-2BCC-2FEF-37CE1A2FF963}"/>
          </ac:spMkLst>
        </pc:spChg>
        <pc:picChg chg="del">
          <ac:chgData name="伊健 杜" userId="e69aded81da48593" providerId="LiveId" clId="{3AE26202-C888-41A3-ADE0-23F2245D4FDD}" dt="2022-10-17T01:24:51.219" v="1440" actId="478"/>
          <ac:picMkLst>
            <pc:docMk/>
            <pc:sldMk cId="1203234288" sldId="1142"/>
            <ac:picMk id="4098" creationId="{6334D062-4528-CFDC-315E-32927F05A4E2}"/>
          </ac:picMkLst>
        </pc:picChg>
        <pc:picChg chg="del">
          <ac:chgData name="伊健 杜" userId="e69aded81da48593" providerId="LiveId" clId="{3AE26202-C888-41A3-ADE0-23F2245D4FDD}" dt="2022-10-17T01:24:51.219" v="1440" actId="478"/>
          <ac:picMkLst>
            <pc:docMk/>
            <pc:sldMk cId="1203234288" sldId="1142"/>
            <ac:picMk id="4100" creationId="{071B3407-257C-0109-CF8F-28AE8C762F6A}"/>
          </ac:picMkLst>
        </pc:picChg>
        <pc:picChg chg="add mod">
          <ac:chgData name="伊健 杜" userId="e69aded81da48593" providerId="LiveId" clId="{3AE26202-C888-41A3-ADE0-23F2245D4FDD}" dt="2022-10-17T01:27:52.413" v="1541" actId="1076"/>
          <ac:picMkLst>
            <pc:docMk/>
            <pc:sldMk cId="1203234288" sldId="1142"/>
            <ac:picMk id="5122" creationId="{401A715F-1A8F-FC98-B38D-888E9F2F071B}"/>
          </ac:picMkLst>
        </pc:picChg>
      </pc:sldChg>
      <pc:sldChg chg="addSp delSp modSp add mod modAnim">
        <pc:chgData name="伊健 杜" userId="e69aded81da48593" providerId="LiveId" clId="{3AE26202-C888-41A3-ADE0-23F2245D4FDD}" dt="2022-10-17T05:28:23.277" v="7121"/>
        <pc:sldMkLst>
          <pc:docMk/>
          <pc:sldMk cId="1621472667" sldId="1143"/>
        </pc:sldMkLst>
        <pc:spChg chg="add mod">
          <ac:chgData name="伊健 杜" userId="e69aded81da48593" providerId="LiveId" clId="{3AE26202-C888-41A3-ADE0-23F2245D4FDD}" dt="2022-10-17T05:28:23.277" v="7121"/>
          <ac:spMkLst>
            <pc:docMk/>
            <pc:sldMk cId="1621472667" sldId="1143"/>
            <ac:spMk id="2" creationId="{9107B5A8-45FA-FA87-A699-2E2E11C42382}"/>
          </ac:spMkLst>
        </pc:spChg>
        <pc:spChg chg="del">
          <ac:chgData name="伊健 杜" userId="e69aded81da48593" providerId="LiveId" clId="{3AE26202-C888-41A3-ADE0-23F2245D4FDD}" dt="2022-10-17T01:31:54.981" v="1649" actId="478"/>
          <ac:spMkLst>
            <pc:docMk/>
            <pc:sldMk cId="1621472667" sldId="1143"/>
            <ac:spMk id="5" creationId="{1AFBBDCD-9F31-D8C4-FC9C-41D8C1E8D9A8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1621472667" sldId="1143"/>
            <ac:spMk id="7" creationId="{83DB3BE9-A311-08AE-74B8-0FD63F0D5A20}"/>
          </ac:spMkLst>
        </pc:spChg>
        <pc:spChg chg="del mod">
          <ac:chgData name="伊健 杜" userId="e69aded81da48593" providerId="LiveId" clId="{3AE26202-C888-41A3-ADE0-23F2245D4FDD}" dt="2022-10-17T01:32:34.391" v="1725" actId="478"/>
          <ac:spMkLst>
            <pc:docMk/>
            <pc:sldMk cId="1621472667" sldId="1143"/>
            <ac:spMk id="8" creationId="{0B8B5D8F-F503-2BCC-2FEF-37CE1A2FF963}"/>
          </ac:spMkLst>
        </pc:spChg>
      </pc:sldChg>
      <pc:sldChg chg="add del">
        <pc:chgData name="伊健 杜" userId="e69aded81da48593" providerId="LiveId" clId="{3AE26202-C888-41A3-ADE0-23F2245D4FDD}" dt="2022-10-17T01:26:56.631" v="1492"/>
        <pc:sldMkLst>
          <pc:docMk/>
          <pc:sldMk cId="2952871183" sldId="1143"/>
        </pc:sldMkLst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3310647217" sldId="1144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3310647217" sldId="1144"/>
            <ac:spMk id="8" creationId="{0B8B5D8F-F503-2BCC-2FEF-37CE1A2FF963}"/>
          </ac:spMkLst>
        </pc:spChg>
        <pc:picChg chg="del">
          <ac:chgData name="伊健 杜" userId="e69aded81da48593" providerId="LiveId" clId="{3AE26202-C888-41A3-ADE0-23F2245D4FDD}" dt="2022-10-17T01:29:38.042" v="1633" actId="478"/>
          <ac:picMkLst>
            <pc:docMk/>
            <pc:sldMk cId="3310647217" sldId="1144"/>
            <ac:picMk id="5122" creationId="{401A715F-1A8F-FC98-B38D-888E9F2F071B}"/>
          </ac:picMkLst>
        </pc:picChg>
        <pc:picChg chg="add mod">
          <ac:chgData name="伊健 杜" userId="e69aded81da48593" providerId="LiveId" clId="{3AE26202-C888-41A3-ADE0-23F2245D4FDD}" dt="2022-10-17T01:31:48.794" v="1648" actId="1076"/>
          <ac:picMkLst>
            <pc:docMk/>
            <pc:sldMk cId="3310647217" sldId="1144"/>
            <ac:picMk id="6146" creationId="{E35A5FCE-9856-EBD8-45F3-1AA67F0B804B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2007329513" sldId="1145"/>
        </pc:sldMkLst>
        <pc:spChg chg="add mod">
          <ac:chgData name="伊健 杜" userId="e69aded81da48593" providerId="LiveId" clId="{3AE26202-C888-41A3-ADE0-23F2245D4FDD}" dt="2022-10-17T01:33:49.849" v="1823" actId="1076"/>
          <ac:spMkLst>
            <pc:docMk/>
            <pc:sldMk cId="2007329513" sldId="1145"/>
            <ac:spMk id="3" creationId="{73F87761-4D55-D95A-54C3-95CC092FAC10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2007329513" sldId="1145"/>
            <ac:spMk id="8" creationId="{0B8B5D8F-F503-2BCC-2FEF-37CE1A2FF963}"/>
          </ac:spMkLst>
        </pc:spChg>
        <pc:picChg chg="del mod">
          <ac:chgData name="伊健 杜" userId="e69aded81da48593" providerId="LiveId" clId="{3AE26202-C888-41A3-ADE0-23F2245D4FDD}" dt="2022-10-17T01:33:50.908" v="1825" actId="478"/>
          <ac:picMkLst>
            <pc:docMk/>
            <pc:sldMk cId="2007329513" sldId="1145"/>
            <ac:picMk id="6146" creationId="{E35A5FCE-9856-EBD8-45F3-1AA67F0B804B}"/>
          </ac:picMkLst>
        </pc:picChg>
        <pc:picChg chg="add mod">
          <ac:chgData name="伊健 杜" userId="e69aded81da48593" providerId="LiveId" clId="{3AE26202-C888-41A3-ADE0-23F2245D4FDD}" dt="2022-10-17T01:34:04.585" v="1830" actId="1076"/>
          <ac:picMkLst>
            <pc:docMk/>
            <pc:sldMk cId="2007329513" sldId="1145"/>
            <ac:picMk id="8194" creationId="{2508A653-C730-38A0-DFA5-D232C7B6F557}"/>
          </ac:picMkLst>
        </pc:picChg>
        <pc:picChg chg="add mod">
          <ac:chgData name="伊健 杜" userId="e69aded81da48593" providerId="LiveId" clId="{3AE26202-C888-41A3-ADE0-23F2245D4FDD}" dt="2022-10-17T01:34:08.191" v="1833" actId="1076"/>
          <ac:picMkLst>
            <pc:docMk/>
            <pc:sldMk cId="2007329513" sldId="1145"/>
            <ac:picMk id="8196" creationId="{5677CC98-BA58-33C2-DF96-205C899E0B1B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170268542" sldId="1146"/>
        </pc:sldMkLst>
        <pc:spChg chg="mod">
          <ac:chgData name="伊健 杜" userId="e69aded81da48593" providerId="LiveId" clId="{3AE26202-C888-41A3-ADE0-23F2245D4FDD}" dt="2022-10-17T01:35:22.705" v="1886" actId="20577"/>
          <ac:spMkLst>
            <pc:docMk/>
            <pc:sldMk cId="170268542" sldId="1146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1:35:52.774" v="1887"/>
          <ac:spMkLst>
            <pc:docMk/>
            <pc:sldMk cId="170268542" sldId="1146"/>
            <ac:spMk id="3" creationId="{BAB82766-BDC2-26FC-C2D3-3468B609A4DA}"/>
          </ac:spMkLst>
        </pc:spChg>
        <pc:spChg chg="del mod">
          <ac:chgData name="伊健 杜" userId="e69aded81da48593" providerId="LiveId" clId="{3AE26202-C888-41A3-ADE0-23F2245D4FDD}" dt="2022-10-17T01:42:03.043" v="1995" actId="478"/>
          <ac:spMkLst>
            <pc:docMk/>
            <pc:sldMk cId="170268542" sldId="1146"/>
            <ac:spMk id="4" creationId="{A733F49F-A3A3-2FF8-89E6-B2E62B004F53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170268542" sldId="1146"/>
            <ac:spMk id="8" creationId="{0B8B5D8F-F503-2BCC-2FEF-37CE1A2FF963}"/>
          </ac:spMkLst>
        </pc:spChg>
        <pc:picChg chg="del">
          <ac:chgData name="伊健 杜" userId="e69aded81da48593" providerId="LiveId" clId="{3AE26202-C888-41A3-ADE0-23F2245D4FDD}" dt="2022-10-17T01:42:03.043" v="1995" actId="478"/>
          <ac:picMkLst>
            <pc:docMk/>
            <pc:sldMk cId="170268542" sldId="1146"/>
            <ac:picMk id="4098" creationId="{6334D062-4528-CFDC-315E-32927F05A4E2}"/>
          </ac:picMkLst>
        </pc:picChg>
        <pc:picChg chg="del mod">
          <ac:chgData name="伊健 杜" userId="e69aded81da48593" providerId="LiveId" clId="{3AE26202-C888-41A3-ADE0-23F2245D4FDD}" dt="2022-10-17T01:42:03.043" v="1995" actId="478"/>
          <ac:picMkLst>
            <pc:docMk/>
            <pc:sldMk cId="170268542" sldId="1146"/>
            <ac:picMk id="4100" creationId="{071B3407-257C-0109-CF8F-28AE8C762F6A}"/>
          </ac:picMkLst>
        </pc:picChg>
        <pc:picChg chg="add mod">
          <ac:chgData name="伊健 杜" userId="e69aded81da48593" providerId="LiveId" clId="{3AE26202-C888-41A3-ADE0-23F2245D4FDD}" dt="2022-10-17T01:42:41.277" v="2019" actId="1076"/>
          <ac:picMkLst>
            <pc:docMk/>
            <pc:sldMk cId="170268542" sldId="1146"/>
            <ac:picMk id="9218" creationId="{23E3D90D-6B50-D676-70D7-841271687104}"/>
          </ac:picMkLst>
        </pc:picChg>
      </pc:sldChg>
      <pc:sldChg chg="add del">
        <pc:chgData name="伊健 杜" userId="e69aded81da48593" providerId="LiveId" clId="{3AE26202-C888-41A3-ADE0-23F2245D4FDD}" dt="2022-10-17T01:33:28.951" v="1784" actId="47"/>
        <pc:sldMkLst>
          <pc:docMk/>
          <pc:sldMk cId="2815795469" sldId="1146"/>
        </pc:sldMkLst>
      </pc:sldChg>
      <pc:sldChg chg="addSp delSp modSp add mod delAnim">
        <pc:chgData name="伊健 杜" userId="e69aded81da48593" providerId="LiveId" clId="{3AE26202-C888-41A3-ADE0-23F2245D4FDD}" dt="2022-10-17T05:28:23.277" v="7121"/>
        <pc:sldMkLst>
          <pc:docMk/>
          <pc:sldMk cId="3067208378" sldId="1147"/>
        </pc:sldMkLst>
        <pc:spChg chg="del">
          <ac:chgData name="伊健 杜" userId="e69aded81da48593" providerId="LiveId" clId="{3AE26202-C888-41A3-ADE0-23F2245D4FDD}" dt="2022-10-17T01:42:44.766" v="2021" actId="478"/>
          <ac:spMkLst>
            <pc:docMk/>
            <pc:sldMk cId="3067208378" sldId="1147"/>
            <ac:spMk id="3" creationId="{BAB82766-BDC2-26FC-C2D3-3468B609A4DA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3067208378" sldId="1147"/>
            <ac:spMk id="8" creationId="{0B8B5D8F-F503-2BCC-2FEF-37CE1A2FF963}"/>
          </ac:spMkLst>
        </pc:spChg>
        <pc:picChg chg="del">
          <ac:chgData name="伊健 杜" userId="e69aded81da48593" providerId="LiveId" clId="{3AE26202-C888-41A3-ADE0-23F2245D4FDD}" dt="2022-10-17T01:43:16.483" v="2088" actId="478"/>
          <ac:picMkLst>
            <pc:docMk/>
            <pc:sldMk cId="3067208378" sldId="1147"/>
            <ac:picMk id="9218" creationId="{23E3D90D-6B50-D676-70D7-841271687104}"/>
          </ac:picMkLst>
        </pc:picChg>
        <pc:picChg chg="add mod">
          <ac:chgData name="伊健 杜" userId="e69aded81da48593" providerId="LiveId" clId="{3AE26202-C888-41A3-ADE0-23F2245D4FDD}" dt="2022-10-17T01:43:28.236" v="2091" actId="1076"/>
          <ac:picMkLst>
            <pc:docMk/>
            <pc:sldMk cId="3067208378" sldId="1147"/>
            <ac:picMk id="10242" creationId="{3DEC2301-6A95-AA46-867E-54F268E24992}"/>
          </ac:picMkLst>
        </pc:picChg>
      </pc:sldChg>
      <pc:sldChg chg="addSp delSp modSp new mod">
        <pc:chgData name="伊健 杜" userId="e69aded81da48593" providerId="LiveId" clId="{3AE26202-C888-41A3-ADE0-23F2245D4FDD}" dt="2022-10-17T05:28:23.277" v="7121"/>
        <pc:sldMkLst>
          <pc:docMk/>
          <pc:sldMk cId="3190925391" sldId="1148"/>
        </pc:sldMkLst>
        <pc:spChg chg="del">
          <ac:chgData name="伊健 杜" userId="e69aded81da48593" providerId="LiveId" clId="{3AE26202-C888-41A3-ADE0-23F2245D4FDD}" dt="2022-10-17T01:43:33.949" v="2093" actId="478"/>
          <ac:spMkLst>
            <pc:docMk/>
            <pc:sldMk cId="3190925391" sldId="1148"/>
            <ac:spMk id="2" creationId="{243480F0-8124-61A9-B1D7-CE380D60BC46}"/>
          </ac:spMkLst>
        </pc:spChg>
        <pc:spChg chg="del">
          <ac:chgData name="伊健 杜" userId="e69aded81da48593" providerId="LiveId" clId="{3AE26202-C888-41A3-ADE0-23F2245D4FDD}" dt="2022-10-17T01:43:33.949" v="2093" actId="478"/>
          <ac:spMkLst>
            <pc:docMk/>
            <pc:sldMk cId="3190925391" sldId="1148"/>
            <ac:spMk id="3" creationId="{D6D03623-FD87-285B-5DA5-D044BC7985D3}"/>
          </ac:spMkLst>
        </pc:spChg>
        <pc:spChg chg="add mod">
          <ac:chgData name="伊健 杜" userId="e69aded81da48593" providerId="LiveId" clId="{3AE26202-C888-41A3-ADE0-23F2245D4FDD}" dt="2022-10-17T05:28:23.277" v="7121"/>
          <ac:spMkLst>
            <pc:docMk/>
            <pc:sldMk cId="3190925391" sldId="1148"/>
            <ac:spMk id="10" creationId="{969E4822-7E96-4103-AD2B-94B185979A83}"/>
          </ac:spMkLst>
        </pc:spChg>
        <pc:picChg chg="add mod">
          <ac:chgData name="伊健 杜" userId="e69aded81da48593" providerId="LiveId" clId="{3AE26202-C888-41A3-ADE0-23F2245D4FDD}" dt="2022-10-17T01:46:57.807" v="2185" actId="14100"/>
          <ac:picMkLst>
            <pc:docMk/>
            <pc:sldMk cId="3190925391" sldId="1148"/>
            <ac:picMk id="5" creationId="{368B5769-84A1-F353-8A78-4AB36BAEA698}"/>
          </ac:picMkLst>
        </pc:picChg>
        <pc:picChg chg="add del mod">
          <ac:chgData name="伊健 杜" userId="e69aded81da48593" providerId="LiveId" clId="{3AE26202-C888-41A3-ADE0-23F2245D4FDD}" dt="2022-10-17T01:46:49.300" v="2178" actId="478"/>
          <ac:picMkLst>
            <pc:docMk/>
            <pc:sldMk cId="3190925391" sldId="1148"/>
            <ac:picMk id="7" creationId="{453B6C6E-10FE-61C3-D4D6-6CAEAA98D4FE}"/>
          </ac:picMkLst>
        </pc:picChg>
        <pc:picChg chg="add mod">
          <ac:chgData name="伊健 杜" userId="e69aded81da48593" providerId="LiveId" clId="{3AE26202-C888-41A3-ADE0-23F2245D4FDD}" dt="2022-10-17T01:46:53.637" v="2182" actId="1076"/>
          <ac:picMkLst>
            <pc:docMk/>
            <pc:sldMk cId="3190925391" sldId="1148"/>
            <ac:picMk id="9" creationId="{6225F356-56F9-4053-899B-D95D4D9187ED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580164554" sldId="1149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580164554" sldId="1149"/>
            <ac:spMk id="8" creationId="{0B8B5D8F-F503-2BCC-2FEF-37CE1A2FF963}"/>
          </ac:spMkLst>
        </pc:spChg>
        <pc:picChg chg="del">
          <ac:chgData name="伊健 杜" userId="e69aded81da48593" providerId="LiveId" clId="{3AE26202-C888-41A3-ADE0-23F2245D4FDD}" dt="2022-10-17T01:44:22.410" v="2153" actId="478"/>
          <ac:picMkLst>
            <pc:docMk/>
            <pc:sldMk cId="580164554" sldId="1149"/>
            <ac:picMk id="10242" creationId="{3DEC2301-6A95-AA46-867E-54F268E24992}"/>
          </ac:picMkLst>
        </pc:picChg>
        <pc:picChg chg="add mod">
          <ac:chgData name="伊健 杜" userId="e69aded81da48593" providerId="LiveId" clId="{3AE26202-C888-41A3-ADE0-23F2245D4FDD}" dt="2022-10-17T01:44:39.126" v="2158" actId="1076"/>
          <ac:picMkLst>
            <pc:docMk/>
            <pc:sldMk cId="580164554" sldId="1149"/>
            <ac:picMk id="11266" creationId="{6547F187-B9DB-5844-4DDB-533919A669CC}"/>
          </ac:picMkLst>
        </pc:picChg>
        <pc:picChg chg="add mod">
          <ac:chgData name="伊健 杜" userId="e69aded81da48593" providerId="LiveId" clId="{3AE26202-C888-41A3-ADE0-23F2245D4FDD}" dt="2022-10-17T01:45:21.349" v="2164" actId="732"/>
          <ac:picMkLst>
            <pc:docMk/>
            <pc:sldMk cId="580164554" sldId="1149"/>
            <ac:picMk id="11268" creationId="{AB70DE47-84EA-A284-4121-EA5DE6C01392}"/>
          </ac:picMkLst>
        </pc:picChg>
      </pc:sldChg>
      <pc:sldChg chg="addSp delSp modSp new mod">
        <pc:chgData name="伊健 杜" userId="e69aded81da48593" providerId="LiveId" clId="{3AE26202-C888-41A3-ADE0-23F2245D4FDD}" dt="2022-10-17T01:50:31.788" v="2201" actId="1076"/>
        <pc:sldMkLst>
          <pc:docMk/>
          <pc:sldMk cId="548576054" sldId="1150"/>
        </pc:sldMkLst>
        <pc:spChg chg="del">
          <ac:chgData name="伊健 杜" userId="e69aded81da48593" providerId="LiveId" clId="{3AE26202-C888-41A3-ADE0-23F2245D4FDD}" dt="2022-10-17T01:47:05.165" v="2187" actId="478"/>
          <ac:spMkLst>
            <pc:docMk/>
            <pc:sldMk cId="548576054" sldId="1150"/>
            <ac:spMk id="2" creationId="{16E7AF50-4EFD-8385-73E1-EEE2699A5192}"/>
          </ac:spMkLst>
        </pc:spChg>
        <pc:spChg chg="del">
          <ac:chgData name="伊健 杜" userId="e69aded81da48593" providerId="LiveId" clId="{3AE26202-C888-41A3-ADE0-23F2245D4FDD}" dt="2022-10-17T01:47:05.165" v="2187" actId="478"/>
          <ac:spMkLst>
            <pc:docMk/>
            <pc:sldMk cId="548576054" sldId="1150"/>
            <ac:spMk id="3" creationId="{5D77D2E3-987D-999D-87D6-141529827B8B}"/>
          </ac:spMkLst>
        </pc:spChg>
        <pc:picChg chg="add mod">
          <ac:chgData name="伊健 杜" userId="e69aded81da48593" providerId="LiveId" clId="{3AE26202-C888-41A3-ADE0-23F2245D4FDD}" dt="2022-10-17T01:49:06.847" v="2196" actId="1076"/>
          <ac:picMkLst>
            <pc:docMk/>
            <pc:sldMk cId="548576054" sldId="1150"/>
            <ac:picMk id="12290" creationId="{827D89CB-7910-016E-3F9C-E0A394D443C1}"/>
          </ac:picMkLst>
        </pc:picChg>
        <pc:picChg chg="add mod">
          <ac:chgData name="伊健 杜" userId="e69aded81da48593" providerId="LiveId" clId="{3AE26202-C888-41A3-ADE0-23F2245D4FDD}" dt="2022-10-17T01:50:31.788" v="2201" actId="1076"/>
          <ac:picMkLst>
            <pc:docMk/>
            <pc:sldMk cId="548576054" sldId="1150"/>
            <ac:picMk id="12292" creationId="{455C9D76-52BF-CF5E-FF5F-ACED5A7992DE}"/>
          </ac:picMkLst>
        </pc:picChg>
      </pc:sldChg>
      <pc:sldChg chg="addSp delSp new mod">
        <pc:chgData name="伊健 杜" userId="e69aded81da48593" providerId="LiveId" clId="{3AE26202-C888-41A3-ADE0-23F2245D4FDD}" dt="2022-10-17T01:56:25.625" v="2244"/>
        <pc:sldMkLst>
          <pc:docMk/>
          <pc:sldMk cId="3894457135" sldId="1151"/>
        </pc:sldMkLst>
        <pc:spChg chg="del">
          <ac:chgData name="伊健 杜" userId="e69aded81da48593" providerId="LiveId" clId="{3AE26202-C888-41A3-ADE0-23F2245D4FDD}" dt="2022-10-17T01:51:08.364" v="2243" actId="478"/>
          <ac:spMkLst>
            <pc:docMk/>
            <pc:sldMk cId="3894457135" sldId="1151"/>
            <ac:spMk id="2" creationId="{8259E45D-106C-C113-80D2-2C9BA516056B}"/>
          </ac:spMkLst>
        </pc:spChg>
        <pc:spChg chg="del">
          <ac:chgData name="伊健 杜" userId="e69aded81da48593" providerId="LiveId" clId="{3AE26202-C888-41A3-ADE0-23F2245D4FDD}" dt="2022-10-17T01:51:08.364" v="2243" actId="478"/>
          <ac:spMkLst>
            <pc:docMk/>
            <pc:sldMk cId="3894457135" sldId="1151"/>
            <ac:spMk id="3" creationId="{54EB782D-7BF6-63DE-394D-E76CA77E5089}"/>
          </ac:spMkLst>
        </pc:spChg>
        <pc:picChg chg="add">
          <ac:chgData name="伊健 杜" userId="e69aded81da48593" providerId="LiveId" clId="{3AE26202-C888-41A3-ADE0-23F2245D4FDD}" dt="2022-10-17T01:56:25.625" v="2244"/>
          <ac:picMkLst>
            <pc:docMk/>
            <pc:sldMk cId="3894457135" sldId="1151"/>
            <ac:picMk id="13314" creationId="{EE663F5D-1824-66B2-0FCE-146C637E2DD9}"/>
          </ac:picMkLst>
        </pc:picChg>
      </pc:sldChg>
      <pc:sldChg chg="addSp delSp modSp new mod">
        <pc:chgData name="伊健 杜" userId="e69aded81da48593" providerId="LiveId" clId="{3AE26202-C888-41A3-ADE0-23F2245D4FDD}" dt="2022-10-17T01:59:31.105" v="2259" actId="1076"/>
        <pc:sldMkLst>
          <pc:docMk/>
          <pc:sldMk cId="2633636695" sldId="1152"/>
        </pc:sldMkLst>
        <pc:spChg chg="del">
          <ac:chgData name="伊健 杜" userId="e69aded81da48593" providerId="LiveId" clId="{3AE26202-C888-41A3-ADE0-23F2245D4FDD}" dt="2022-10-17T01:59:05.026" v="2247" actId="478"/>
          <ac:spMkLst>
            <pc:docMk/>
            <pc:sldMk cId="2633636695" sldId="1152"/>
            <ac:spMk id="2" creationId="{9BE54AE0-E5BB-0F87-F0C9-9740B50EAD34}"/>
          </ac:spMkLst>
        </pc:spChg>
        <pc:spChg chg="del">
          <ac:chgData name="伊健 杜" userId="e69aded81da48593" providerId="LiveId" clId="{3AE26202-C888-41A3-ADE0-23F2245D4FDD}" dt="2022-10-17T01:59:05.026" v="2247" actId="478"/>
          <ac:spMkLst>
            <pc:docMk/>
            <pc:sldMk cId="2633636695" sldId="1152"/>
            <ac:spMk id="3" creationId="{54E53036-2626-EBFC-4992-D4E30BF81D8A}"/>
          </ac:spMkLst>
        </pc:spChg>
        <pc:picChg chg="add mod">
          <ac:chgData name="伊健 杜" userId="e69aded81da48593" providerId="LiveId" clId="{3AE26202-C888-41A3-ADE0-23F2245D4FDD}" dt="2022-10-17T01:59:27.707" v="2257" actId="1076"/>
          <ac:picMkLst>
            <pc:docMk/>
            <pc:sldMk cId="2633636695" sldId="1152"/>
            <ac:picMk id="15362" creationId="{75F8B5C8-2C45-467C-72D8-CFA9ABF1C486}"/>
          </ac:picMkLst>
        </pc:picChg>
        <pc:picChg chg="add mod">
          <ac:chgData name="伊健 杜" userId="e69aded81da48593" providerId="LiveId" clId="{3AE26202-C888-41A3-ADE0-23F2245D4FDD}" dt="2022-10-17T01:59:31.105" v="2259" actId="1076"/>
          <ac:picMkLst>
            <pc:docMk/>
            <pc:sldMk cId="2633636695" sldId="1152"/>
            <ac:picMk id="15364" creationId="{B1C3B745-5EC4-1E01-F856-7E0E42DD0453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958739026" sldId="1153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958739026" sldId="1153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2:10:27.729" v="2275"/>
          <ac:spMkLst>
            <pc:docMk/>
            <pc:sldMk cId="958739026" sldId="1153"/>
            <ac:spMk id="3" creationId="{BAB82766-BDC2-26FC-C2D3-3468B609A4DA}"/>
          </ac:spMkLst>
        </pc:spChg>
        <pc:spChg chg="add mod">
          <ac:chgData name="伊健 杜" userId="e69aded81da48593" providerId="LiveId" clId="{3AE26202-C888-41A3-ADE0-23F2245D4FDD}" dt="2022-10-17T05:28:23.277" v="7121"/>
          <ac:spMkLst>
            <pc:docMk/>
            <pc:sldMk cId="958739026" sldId="1153"/>
            <ac:spMk id="4" creationId="{4C491A75-0258-1EA7-3872-96FA045D663D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958739026" sldId="1153"/>
            <ac:spMk id="8" creationId="{0B8B5D8F-F503-2BCC-2FEF-37CE1A2FF963}"/>
          </ac:spMkLst>
        </pc:spChg>
        <pc:picChg chg="del">
          <ac:chgData name="伊健 杜" userId="e69aded81da48593" providerId="LiveId" clId="{3AE26202-C888-41A3-ADE0-23F2245D4FDD}" dt="2022-10-17T02:11:23.475" v="2461" actId="478"/>
          <ac:picMkLst>
            <pc:docMk/>
            <pc:sldMk cId="958739026" sldId="1153"/>
            <ac:picMk id="9218" creationId="{23E3D90D-6B50-D676-70D7-841271687104}"/>
          </ac:picMkLst>
        </pc:picChg>
        <pc:picChg chg="add mod">
          <ac:chgData name="伊健 杜" userId="e69aded81da48593" providerId="LiveId" clId="{3AE26202-C888-41A3-ADE0-23F2245D4FDD}" dt="2022-10-17T02:12:14.765" v="2643" actId="1076"/>
          <ac:picMkLst>
            <pc:docMk/>
            <pc:sldMk cId="958739026" sldId="1153"/>
            <ac:picMk id="16386" creationId="{581B1F5B-F487-DA7E-D327-9229EF932936}"/>
          </ac:picMkLst>
        </pc:picChg>
      </pc:sldChg>
      <pc:sldChg chg="addSp delSp modSp add mod delAnim">
        <pc:chgData name="伊健 杜" userId="e69aded81da48593" providerId="LiveId" clId="{3AE26202-C888-41A3-ADE0-23F2245D4FDD}" dt="2022-10-17T05:28:23.277" v="7121"/>
        <pc:sldMkLst>
          <pc:docMk/>
          <pc:sldMk cId="2506565986" sldId="1154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2506565986" sldId="1154"/>
            <ac:spMk id="2" creationId="{10304424-DB4A-36E7-9E0D-D32A5DD0F26C}"/>
          </ac:spMkLst>
        </pc:spChg>
        <pc:spChg chg="del mod">
          <ac:chgData name="伊健 杜" userId="e69aded81da48593" providerId="LiveId" clId="{3AE26202-C888-41A3-ADE0-23F2245D4FDD}" dt="2022-10-17T02:13:54.618" v="2731" actId="478"/>
          <ac:spMkLst>
            <pc:docMk/>
            <pc:sldMk cId="2506565986" sldId="1154"/>
            <ac:spMk id="3" creationId="{BAB82766-BDC2-26FC-C2D3-3468B609A4DA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2506565986" sldId="1154"/>
            <ac:spMk id="4" creationId="{4C491A75-0258-1EA7-3872-96FA045D663D}"/>
          </ac:spMkLst>
        </pc:spChg>
        <pc:spChg chg="add mod">
          <ac:chgData name="伊健 杜" userId="e69aded81da48593" providerId="LiveId" clId="{3AE26202-C888-41A3-ADE0-23F2245D4FDD}" dt="2022-10-17T05:28:23.277" v="7121"/>
          <ac:spMkLst>
            <pc:docMk/>
            <pc:sldMk cId="2506565986" sldId="1154"/>
            <ac:spMk id="5" creationId="{19C6393F-E3E8-3774-8BC0-14207AABF8EF}"/>
          </ac:spMkLst>
        </pc:spChg>
        <pc:spChg chg="add del mod">
          <ac:chgData name="伊健 杜" userId="e69aded81da48593" providerId="LiveId" clId="{3AE26202-C888-41A3-ADE0-23F2245D4FDD}" dt="2022-10-17T02:15:10.423" v="2800" actId="478"/>
          <ac:spMkLst>
            <pc:docMk/>
            <pc:sldMk cId="2506565986" sldId="1154"/>
            <ac:spMk id="6" creationId="{BB3AB580-0DF0-2ED2-37C8-FA9CDCC5E6E3}"/>
          </ac:spMkLst>
        </pc:spChg>
        <pc:spChg chg="del mod">
          <ac:chgData name="伊健 杜" userId="e69aded81da48593" providerId="LiveId" clId="{3AE26202-C888-41A3-ADE0-23F2245D4FDD}" dt="2022-10-17T02:14:05.438" v="2737" actId="478"/>
          <ac:spMkLst>
            <pc:docMk/>
            <pc:sldMk cId="2506565986" sldId="1154"/>
            <ac:spMk id="8" creationId="{0B8B5D8F-F503-2BCC-2FEF-37CE1A2FF963}"/>
          </ac:spMkLst>
        </pc:spChg>
        <pc:picChg chg="del mod">
          <ac:chgData name="伊健 杜" userId="e69aded81da48593" providerId="LiveId" clId="{3AE26202-C888-41A3-ADE0-23F2245D4FDD}" dt="2022-10-17T02:15:24.300" v="2838" actId="478"/>
          <ac:picMkLst>
            <pc:docMk/>
            <pc:sldMk cId="2506565986" sldId="1154"/>
            <ac:picMk id="16386" creationId="{581B1F5B-F487-DA7E-D327-9229EF932936}"/>
          </ac:picMkLst>
        </pc:picChg>
        <pc:picChg chg="add mod">
          <ac:chgData name="伊健 杜" userId="e69aded81da48593" providerId="LiveId" clId="{3AE26202-C888-41A3-ADE0-23F2245D4FDD}" dt="2022-10-17T02:16:08.570" v="2868" actId="196"/>
          <ac:picMkLst>
            <pc:docMk/>
            <pc:sldMk cId="2506565986" sldId="1154"/>
            <ac:picMk id="17410" creationId="{015E120B-F19C-68F2-BAE3-389A113A77F2}"/>
          </ac:picMkLst>
        </pc:picChg>
        <pc:picChg chg="add mod">
          <ac:chgData name="伊健 杜" userId="e69aded81da48593" providerId="LiveId" clId="{3AE26202-C888-41A3-ADE0-23F2245D4FDD}" dt="2022-10-17T02:17:28.197" v="2910" actId="1076"/>
          <ac:picMkLst>
            <pc:docMk/>
            <pc:sldMk cId="2506565986" sldId="1154"/>
            <ac:picMk id="17412" creationId="{698FB861-FA95-8408-ED79-B6E4D62E779C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398864365" sldId="1155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398864365" sldId="1155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2:19:16.407" v="2945" actId="20577"/>
          <ac:spMkLst>
            <pc:docMk/>
            <pc:sldMk cId="398864365" sldId="1155"/>
            <ac:spMk id="3" creationId="{BAB82766-BDC2-26FC-C2D3-3468B609A4DA}"/>
          </ac:spMkLst>
        </pc:spChg>
        <pc:spChg chg="add mod">
          <ac:chgData name="伊健 杜" userId="e69aded81da48593" providerId="LiveId" clId="{3AE26202-C888-41A3-ADE0-23F2245D4FDD}" dt="2022-10-17T05:28:23.277" v="7121"/>
          <ac:spMkLst>
            <pc:docMk/>
            <pc:sldMk cId="398864365" sldId="1155"/>
            <ac:spMk id="4" creationId="{31C54457-A652-33B2-24D8-5DECBD68E2B4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398864365" sldId="1155"/>
            <ac:spMk id="8" creationId="{0B8B5D8F-F503-2BCC-2FEF-37CE1A2FF963}"/>
          </ac:spMkLst>
        </pc:spChg>
        <pc:picChg chg="add mod">
          <ac:chgData name="伊健 杜" userId="e69aded81da48593" providerId="LiveId" clId="{3AE26202-C888-41A3-ADE0-23F2245D4FDD}" dt="2022-10-17T02:21:35.780" v="3103" actId="1076"/>
          <ac:picMkLst>
            <pc:docMk/>
            <pc:sldMk cId="398864365" sldId="1155"/>
            <ac:picMk id="5" creationId="{A1DFFD6C-741C-4CB3-2FF3-DBC0C952CC4B}"/>
          </ac:picMkLst>
        </pc:picChg>
        <pc:picChg chg="add del mod">
          <ac:chgData name="伊健 杜" userId="e69aded81da48593" providerId="LiveId" clId="{3AE26202-C888-41A3-ADE0-23F2245D4FDD}" dt="2022-10-17T02:23:29.186" v="3136" actId="478"/>
          <ac:picMkLst>
            <pc:docMk/>
            <pc:sldMk cId="398864365" sldId="1155"/>
            <ac:picMk id="6" creationId="{C4284304-D4FC-EF01-90CC-3B1426866424}"/>
          </ac:picMkLst>
        </pc:picChg>
        <pc:picChg chg="del">
          <ac:chgData name="伊健 杜" userId="e69aded81da48593" providerId="LiveId" clId="{3AE26202-C888-41A3-ADE0-23F2245D4FDD}" dt="2022-10-17T02:20:24.552" v="3005" actId="478"/>
          <ac:picMkLst>
            <pc:docMk/>
            <pc:sldMk cId="398864365" sldId="1155"/>
            <ac:picMk id="9218" creationId="{23E3D90D-6B50-D676-70D7-841271687104}"/>
          </ac:picMkLst>
        </pc:picChg>
      </pc:sldChg>
      <pc:sldChg chg="delSp modSp new mod">
        <pc:chgData name="伊健 杜" userId="e69aded81da48593" providerId="LiveId" clId="{3AE26202-C888-41A3-ADE0-23F2245D4FDD}" dt="2022-10-17T05:28:23.277" v="7121"/>
        <pc:sldMkLst>
          <pc:docMk/>
          <pc:sldMk cId="3995557562" sldId="1156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3995557562" sldId="1156"/>
            <ac:spMk id="2" creationId="{7A6602AA-1584-2AB4-DCB1-E0B03398B359}"/>
          </ac:spMkLst>
        </pc:spChg>
        <pc:spChg chg="del">
          <ac:chgData name="伊健 杜" userId="e69aded81da48593" providerId="LiveId" clId="{3AE26202-C888-41A3-ADE0-23F2245D4FDD}" dt="2022-10-17T02:28:18.281" v="3463" actId="478"/>
          <ac:spMkLst>
            <pc:docMk/>
            <pc:sldMk cId="3995557562" sldId="1156"/>
            <ac:spMk id="3" creationId="{3A7A50C2-6E6C-868C-5045-B3AB8FCA3C6C}"/>
          </ac:spMkLst>
        </pc:spChg>
      </pc:sldChg>
      <pc:sldChg chg="addSp delSp modSp add mod delAnim">
        <pc:chgData name="伊健 杜" userId="e69aded81da48593" providerId="LiveId" clId="{3AE26202-C888-41A3-ADE0-23F2245D4FDD}" dt="2022-10-17T05:28:23.277" v="7121"/>
        <pc:sldMkLst>
          <pc:docMk/>
          <pc:sldMk cId="2634858915" sldId="1157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2634858915" sldId="1157"/>
            <ac:spMk id="2" creationId="{10304424-DB4A-36E7-9E0D-D32A5DD0F26C}"/>
          </ac:spMkLst>
        </pc:spChg>
        <pc:spChg chg="del">
          <ac:chgData name="伊健 杜" userId="e69aded81da48593" providerId="LiveId" clId="{3AE26202-C888-41A3-ADE0-23F2245D4FDD}" dt="2022-10-17T02:23:38.185" v="3138" actId="478"/>
          <ac:spMkLst>
            <pc:docMk/>
            <pc:sldMk cId="2634858915" sldId="1157"/>
            <ac:spMk id="3" creationId="{BAB82766-BDC2-26FC-C2D3-3468B609A4DA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2634858915" sldId="1157"/>
            <ac:spMk id="4" creationId="{31C54457-A652-33B2-24D8-5DECBD68E2B4}"/>
          </ac:spMkLst>
        </pc:spChg>
        <pc:spChg chg="del">
          <ac:chgData name="伊健 杜" userId="e69aded81da48593" providerId="LiveId" clId="{3AE26202-C888-41A3-ADE0-23F2245D4FDD}" dt="2022-10-17T02:25:45.173" v="3374" actId="478"/>
          <ac:spMkLst>
            <pc:docMk/>
            <pc:sldMk cId="2634858915" sldId="1157"/>
            <ac:spMk id="8" creationId="{0B8B5D8F-F503-2BCC-2FEF-37CE1A2FF963}"/>
          </ac:spMkLst>
        </pc:spChg>
        <pc:picChg chg="del">
          <ac:chgData name="伊健 杜" userId="e69aded81da48593" providerId="LiveId" clId="{3AE26202-C888-41A3-ADE0-23F2245D4FDD}" dt="2022-10-17T02:25:45.173" v="3374" actId="478"/>
          <ac:picMkLst>
            <pc:docMk/>
            <pc:sldMk cId="2634858915" sldId="1157"/>
            <ac:picMk id="5" creationId="{A1DFFD6C-741C-4CB3-2FF3-DBC0C952CC4B}"/>
          </ac:picMkLst>
        </pc:picChg>
        <pc:picChg chg="add mod">
          <ac:chgData name="伊健 杜" userId="e69aded81da48593" providerId="LiveId" clId="{3AE26202-C888-41A3-ADE0-23F2245D4FDD}" dt="2022-10-17T02:26:49.951" v="3384" actId="1076"/>
          <ac:picMkLst>
            <pc:docMk/>
            <pc:sldMk cId="2634858915" sldId="1157"/>
            <ac:picMk id="18434" creationId="{0E5C35DB-61B3-EB12-7DCF-EE2B23BF5F6C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1546865065" sldId="1158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1546865065" sldId="1158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1546865065" sldId="1158"/>
            <ac:spMk id="4" creationId="{31C54457-A652-33B2-24D8-5DECBD68E2B4}"/>
          </ac:spMkLst>
        </pc:spChg>
        <pc:picChg chg="del mod">
          <ac:chgData name="伊健 杜" userId="e69aded81da48593" providerId="LiveId" clId="{3AE26202-C888-41A3-ADE0-23F2245D4FDD}" dt="2022-10-17T02:27:55.418" v="3455" actId="478"/>
          <ac:picMkLst>
            <pc:docMk/>
            <pc:sldMk cId="1546865065" sldId="1158"/>
            <ac:picMk id="18434" creationId="{0E5C35DB-61B3-EB12-7DCF-EE2B23BF5F6C}"/>
          </ac:picMkLst>
        </pc:picChg>
        <pc:picChg chg="add del mod">
          <ac:chgData name="伊健 杜" userId="e69aded81da48593" providerId="LiveId" clId="{3AE26202-C888-41A3-ADE0-23F2245D4FDD}" dt="2022-10-17T02:28:11.717" v="3458" actId="478"/>
          <ac:picMkLst>
            <pc:docMk/>
            <pc:sldMk cId="1546865065" sldId="1158"/>
            <ac:picMk id="20482" creationId="{5074EF8C-A069-691B-6297-BB7169BC4A61}"/>
          </ac:picMkLst>
        </pc:picChg>
        <pc:picChg chg="add mod">
          <ac:chgData name="伊健 杜" userId="e69aded81da48593" providerId="LiveId" clId="{3AE26202-C888-41A3-ADE0-23F2245D4FDD}" dt="2022-10-17T02:28:15.265" v="3462" actId="1076"/>
          <ac:picMkLst>
            <pc:docMk/>
            <pc:sldMk cId="1546865065" sldId="1158"/>
            <ac:picMk id="20484" creationId="{D20852B6-BB8B-9994-A1FE-3E7ABD5EFBA0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993268252" sldId="1159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993268252" sldId="1159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2:30:08.608" v="3576"/>
          <ac:spMkLst>
            <pc:docMk/>
            <pc:sldMk cId="993268252" sldId="1159"/>
            <ac:spMk id="3" creationId="{BAB82766-BDC2-26FC-C2D3-3468B609A4DA}"/>
          </ac:spMkLst>
        </pc:spChg>
        <pc:spChg chg="add del mod">
          <ac:chgData name="伊健 杜" userId="e69aded81da48593" providerId="LiveId" clId="{3AE26202-C888-41A3-ADE0-23F2245D4FDD}" dt="2022-10-17T05:28:23.277" v="7121"/>
          <ac:spMkLst>
            <pc:docMk/>
            <pc:sldMk cId="993268252" sldId="1159"/>
            <ac:spMk id="4" creationId="{31C54457-A652-33B2-24D8-5DECBD68E2B4}"/>
          </ac:spMkLst>
        </pc:spChg>
        <pc:spChg chg="add mod">
          <ac:chgData name="伊健 杜" userId="e69aded81da48593" providerId="LiveId" clId="{3AE26202-C888-41A3-ADE0-23F2245D4FDD}" dt="2022-10-17T02:34:07.683" v="3689" actId="1076"/>
          <ac:spMkLst>
            <pc:docMk/>
            <pc:sldMk cId="993268252" sldId="1159"/>
            <ac:spMk id="6" creationId="{645D7E8D-300F-C96C-2528-96B50FDD1738}"/>
          </ac:spMkLst>
        </pc:spChg>
        <pc:spChg chg="add mod">
          <ac:chgData name="伊健 杜" userId="e69aded81da48593" providerId="LiveId" clId="{3AE26202-C888-41A3-ADE0-23F2245D4FDD}" dt="2022-10-17T02:33:22.991" v="3675" actId="1076"/>
          <ac:spMkLst>
            <pc:docMk/>
            <pc:sldMk cId="993268252" sldId="1159"/>
            <ac:spMk id="7" creationId="{24B1A102-13A6-4D73-CC30-7FE0DF7E9686}"/>
          </ac:spMkLst>
        </pc:spChg>
        <pc:spChg chg="del">
          <ac:chgData name="伊健 杜" userId="e69aded81da48593" providerId="LiveId" clId="{3AE26202-C888-41A3-ADE0-23F2245D4FDD}" dt="2022-10-17T02:30:15.574" v="3577" actId="478"/>
          <ac:spMkLst>
            <pc:docMk/>
            <pc:sldMk cId="993268252" sldId="1159"/>
            <ac:spMk id="8" creationId="{0B8B5D8F-F503-2BCC-2FEF-37CE1A2FF963}"/>
          </ac:spMkLst>
        </pc:spChg>
        <pc:spChg chg="add mod">
          <ac:chgData name="伊健 杜" userId="e69aded81da48593" providerId="LiveId" clId="{3AE26202-C888-41A3-ADE0-23F2245D4FDD}" dt="2022-10-17T02:33:28.975" v="3678" actId="1076"/>
          <ac:spMkLst>
            <pc:docMk/>
            <pc:sldMk cId="993268252" sldId="1159"/>
            <ac:spMk id="9" creationId="{7B405A65-560E-4C45-CDFC-26ADF957A41E}"/>
          </ac:spMkLst>
        </pc:spChg>
        <pc:spChg chg="add mod">
          <ac:chgData name="伊健 杜" userId="e69aded81da48593" providerId="LiveId" clId="{3AE26202-C888-41A3-ADE0-23F2245D4FDD}" dt="2022-10-17T02:33:51.973" v="3684" actId="1076"/>
          <ac:spMkLst>
            <pc:docMk/>
            <pc:sldMk cId="993268252" sldId="1159"/>
            <ac:spMk id="10" creationId="{11F496ED-779F-9CC8-09F1-17CE4E90E749}"/>
          </ac:spMkLst>
        </pc:spChg>
        <pc:spChg chg="add mod">
          <ac:chgData name="伊健 杜" userId="e69aded81da48593" providerId="LiveId" clId="{3AE26202-C888-41A3-ADE0-23F2245D4FDD}" dt="2022-10-17T02:34:13.035" v="3692" actId="1076"/>
          <ac:spMkLst>
            <pc:docMk/>
            <pc:sldMk cId="993268252" sldId="1159"/>
            <ac:spMk id="11" creationId="{12E53FDA-9BCC-0E78-0D3F-91F4AB4BD687}"/>
          </ac:spMkLst>
        </pc:spChg>
        <pc:picChg chg="del">
          <ac:chgData name="伊健 杜" userId="e69aded81da48593" providerId="LiveId" clId="{3AE26202-C888-41A3-ADE0-23F2245D4FDD}" dt="2022-10-17T02:30:15.574" v="3577" actId="478"/>
          <ac:picMkLst>
            <pc:docMk/>
            <pc:sldMk cId="993268252" sldId="1159"/>
            <ac:picMk id="5" creationId="{A1DFFD6C-741C-4CB3-2FF3-DBC0C952CC4B}"/>
          </ac:picMkLst>
        </pc:picChg>
        <pc:picChg chg="add mod">
          <ac:chgData name="伊健 杜" userId="e69aded81da48593" providerId="LiveId" clId="{3AE26202-C888-41A3-ADE0-23F2245D4FDD}" dt="2022-10-17T02:31:43.747" v="3647" actId="1076"/>
          <ac:picMkLst>
            <pc:docMk/>
            <pc:sldMk cId="993268252" sldId="1159"/>
            <ac:picMk id="21506" creationId="{16946D28-CD9E-27E0-D43D-21DCBE557627}"/>
          </ac:picMkLst>
        </pc:picChg>
        <pc:picChg chg="add mod">
          <ac:chgData name="伊健 杜" userId="e69aded81da48593" providerId="LiveId" clId="{3AE26202-C888-41A3-ADE0-23F2245D4FDD}" dt="2022-10-17T02:32:58.159" v="3659" actId="1076"/>
          <ac:picMkLst>
            <pc:docMk/>
            <pc:sldMk cId="993268252" sldId="1159"/>
            <ac:picMk id="21508" creationId="{0D481AC1-207C-336F-3510-24FB6EFA8A46}"/>
          </ac:picMkLst>
        </pc:picChg>
        <pc:picChg chg="add mod">
          <ac:chgData name="伊健 杜" userId="e69aded81da48593" providerId="LiveId" clId="{3AE26202-C888-41A3-ADE0-23F2245D4FDD}" dt="2022-10-17T02:33:24.881" v="3676" actId="1076"/>
          <ac:picMkLst>
            <pc:docMk/>
            <pc:sldMk cId="993268252" sldId="1159"/>
            <ac:picMk id="21510" creationId="{F14317CA-EAAA-104F-7822-89E66C28EA96}"/>
          </ac:picMkLst>
        </pc:picChg>
      </pc:sldChg>
      <pc:sldChg chg="addSp delSp modSp add mod delAnim">
        <pc:chgData name="伊健 杜" userId="e69aded81da48593" providerId="LiveId" clId="{3AE26202-C888-41A3-ADE0-23F2245D4FDD}" dt="2022-10-17T05:28:23.277" v="7121"/>
        <pc:sldMkLst>
          <pc:docMk/>
          <pc:sldMk cId="2509427992" sldId="1160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2509427992" sldId="1160"/>
            <ac:spMk id="2" creationId="{10304424-DB4A-36E7-9E0D-D32A5DD0F26C}"/>
          </ac:spMkLst>
        </pc:spChg>
        <pc:spChg chg="del">
          <ac:chgData name="伊健 杜" userId="e69aded81da48593" providerId="LiveId" clId="{3AE26202-C888-41A3-ADE0-23F2245D4FDD}" dt="2022-10-17T02:34:25.851" v="3695" actId="478"/>
          <ac:spMkLst>
            <pc:docMk/>
            <pc:sldMk cId="2509427992" sldId="1160"/>
            <ac:spMk id="3" creationId="{BAB82766-BDC2-26FC-C2D3-3468B609A4DA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2509427992" sldId="1160"/>
            <ac:spMk id="4" creationId="{31C54457-A652-33B2-24D8-5DECBD68E2B4}"/>
          </ac:spMkLst>
        </pc:spChg>
        <pc:spChg chg="del mod">
          <ac:chgData name="伊健 杜" userId="e69aded81da48593" providerId="LiveId" clId="{3AE26202-C888-41A3-ADE0-23F2245D4FDD}" dt="2022-10-17T02:34:29.910" v="3699" actId="478"/>
          <ac:spMkLst>
            <pc:docMk/>
            <pc:sldMk cId="2509427992" sldId="1160"/>
            <ac:spMk id="6" creationId="{645D7E8D-300F-C96C-2528-96B50FDD1738}"/>
          </ac:spMkLst>
        </pc:spChg>
        <pc:spChg chg="del mod">
          <ac:chgData name="伊健 杜" userId="e69aded81da48593" providerId="LiveId" clId="{3AE26202-C888-41A3-ADE0-23F2245D4FDD}" dt="2022-10-17T02:34:36.509" v="3703" actId="478"/>
          <ac:spMkLst>
            <pc:docMk/>
            <pc:sldMk cId="2509427992" sldId="1160"/>
            <ac:spMk id="7" creationId="{24B1A102-13A6-4D73-CC30-7FE0DF7E9686}"/>
          </ac:spMkLst>
        </pc:spChg>
        <pc:spChg chg="del">
          <ac:chgData name="伊健 杜" userId="e69aded81da48593" providerId="LiveId" clId="{3AE26202-C888-41A3-ADE0-23F2245D4FDD}" dt="2022-10-17T02:34:36.509" v="3703" actId="478"/>
          <ac:spMkLst>
            <pc:docMk/>
            <pc:sldMk cId="2509427992" sldId="1160"/>
            <ac:spMk id="9" creationId="{7B405A65-560E-4C45-CDFC-26ADF957A41E}"/>
          </ac:spMkLst>
        </pc:spChg>
        <pc:spChg chg="del mod">
          <ac:chgData name="伊健 杜" userId="e69aded81da48593" providerId="LiveId" clId="{3AE26202-C888-41A3-ADE0-23F2245D4FDD}" dt="2022-10-17T02:34:36.509" v="3703" actId="478"/>
          <ac:spMkLst>
            <pc:docMk/>
            <pc:sldMk cId="2509427992" sldId="1160"/>
            <ac:spMk id="10" creationId="{11F496ED-779F-9CC8-09F1-17CE4E90E749}"/>
          </ac:spMkLst>
        </pc:spChg>
        <pc:spChg chg="del">
          <ac:chgData name="伊健 杜" userId="e69aded81da48593" providerId="LiveId" clId="{3AE26202-C888-41A3-ADE0-23F2245D4FDD}" dt="2022-10-17T02:34:31.572" v="3700" actId="478"/>
          <ac:spMkLst>
            <pc:docMk/>
            <pc:sldMk cId="2509427992" sldId="1160"/>
            <ac:spMk id="11" creationId="{12E53FDA-9BCC-0E78-0D3F-91F4AB4BD687}"/>
          </ac:spMkLst>
        </pc:spChg>
        <pc:picChg chg="del">
          <ac:chgData name="伊健 杜" userId="e69aded81da48593" providerId="LiveId" clId="{3AE26202-C888-41A3-ADE0-23F2245D4FDD}" dt="2022-10-17T02:35:36.254" v="3825" actId="478"/>
          <ac:picMkLst>
            <pc:docMk/>
            <pc:sldMk cId="2509427992" sldId="1160"/>
            <ac:picMk id="21506" creationId="{16946D28-CD9E-27E0-D43D-21DCBE557627}"/>
          </ac:picMkLst>
        </pc:picChg>
        <pc:picChg chg="del">
          <ac:chgData name="伊健 杜" userId="e69aded81da48593" providerId="LiveId" clId="{3AE26202-C888-41A3-ADE0-23F2245D4FDD}" dt="2022-10-17T02:34:32.304" v="3701" actId="478"/>
          <ac:picMkLst>
            <pc:docMk/>
            <pc:sldMk cId="2509427992" sldId="1160"/>
            <ac:picMk id="21508" creationId="{0D481AC1-207C-336F-3510-24FB6EFA8A46}"/>
          </ac:picMkLst>
        </pc:picChg>
        <pc:picChg chg="del">
          <ac:chgData name="伊健 杜" userId="e69aded81da48593" providerId="LiveId" clId="{3AE26202-C888-41A3-ADE0-23F2245D4FDD}" dt="2022-10-17T02:34:28.073" v="3697" actId="478"/>
          <ac:picMkLst>
            <pc:docMk/>
            <pc:sldMk cId="2509427992" sldId="1160"/>
            <ac:picMk id="21510" creationId="{F14317CA-EAAA-104F-7822-89E66C28EA96}"/>
          </ac:picMkLst>
        </pc:picChg>
        <pc:picChg chg="add mod">
          <ac:chgData name="伊健 杜" userId="e69aded81da48593" providerId="LiveId" clId="{3AE26202-C888-41A3-ADE0-23F2245D4FDD}" dt="2022-10-17T02:35:45.686" v="3830" actId="1076"/>
          <ac:picMkLst>
            <pc:docMk/>
            <pc:sldMk cId="2509427992" sldId="1160"/>
            <ac:picMk id="22530" creationId="{36D25313-D82D-7B1E-8B84-755C97965DD4}"/>
          </ac:picMkLst>
        </pc:picChg>
      </pc:sldChg>
      <pc:sldChg chg="delSp modSp new mod">
        <pc:chgData name="伊健 杜" userId="e69aded81da48593" providerId="LiveId" clId="{3AE26202-C888-41A3-ADE0-23F2245D4FDD}" dt="2022-10-17T05:28:23.277" v="7121"/>
        <pc:sldMkLst>
          <pc:docMk/>
          <pc:sldMk cId="2987288418" sldId="1161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2987288418" sldId="1161"/>
            <ac:spMk id="2" creationId="{4865DEAE-8CE3-76E6-7469-B1FACA5DB929}"/>
          </ac:spMkLst>
        </pc:spChg>
        <pc:spChg chg="del">
          <ac:chgData name="伊健 杜" userId="e69aded81da48593" providerId="LiveId" clId="{3AE26202-C888-41A3-ADE0-23F2245D4FDD}" dt="2022-10-17T02:36:03.282" v="3850" actId="478"/>
          <ac:spMkLst>
            <pc:docMk/>
            <pc:sldMk cId="2987288418" sldId="1161"/>
            <ac:spMk id="3" creationId="{01B68F3D-1396-9706-6D4F-EA823EABA866}"/>
          </ac:spMkLst>
        </pc:sp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3055535611" sldId="1162"/>
        </pc:sldMkLst>
        <pc:spChg chg="mod">
          <ac:chgData name="伊健 杜" userId="e69aded81da48593" providerId="LiveId" clId="{3AE26202-C888-41A3-ADE0-23F2245D4FDD}" dt="2022-10-17T02:38:08.044" v="3996"/>
          <ac:spMkLst>
            <pc:docMk/>
            <pc:sldMk cId="3055535611" sldId="1162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2:39:38.019" v="4000" actId="20577"/>
          <ac:spMkLst>
            <pc:docMk/>
            <pc:sldMk cId="3055535611" sldId="1162"/>
            <ac:spMk id="3" creationId="{BAB82766-BDC2-26FC-C2D3-3468B609A4DA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3055535611" sldId="1162"/>
            <ac:spMk id="4" creationId="{31C54457-A652-33B2-24D8-5DECBD68E2B4}"/>
          </ac:spMkLst>
        </pc:spChg>
        <pc:spChg chg="add del">
          <ac:chgData name="伊健 杜" userId="e69aded81da48593" providerId="LiveId" clId="{3AE26202-C888-41A3-ADE0-23F2245D4FDD}" dt="2022-10-17T02:39:34.223" v="3998"/>
          <ac:spMkLst>
            <pc:docMk/>
            <pc:sldMk cId="3055535611" sldId="1162"/>
            <ac:spMk id="6" creationId="{E109F453-4785-7F5E-9A6A-10B12C6A8B35}"/>
          </ac:spMkLst>
        </pc:spChg>
        <pc:spChg chg="del">
          <ac:chgData name="伊健 杜" userId="e69aded81da48593" providerId="LiveId" clId="{3AE26202-C888-41A3-ADE0-23F2245D4FDD}" dt="2022-10-17T02:40:30.705" v="4065" actId="478"/>
          <ac:spMkLst>
            <pc:docMk/>
            <pc:sldMk cId="3055535611" sldId="1162"/>
            <ac:spMk id="8" creationId="{0B8B5D8F-F503-2BCC-2FEF-37CE1A2FF963}"/>
          </ac:spMkLst>
        </pc:spChg>
        <pc:picChg chg="del mod">
          <ac:chgData name="伊健 杜" userId="e69aded81da48593" providerId="LiveId" clId="{3AE26202-C888-41A3-ADE0-23F2245D4FDD}" dt="2022-10-17T02:40:30.705" v="4065" actId="478"/>
          <ac:picMkLst>
            <pc:docMk/>
            <pc:sldMk cId="3055535611" sldId="1162"/>
            <ac:picMk id="5" creationId="{A1DFFD6C-741C-4CB3-2FF3-DBC0C952CC4B}"/>
          </ac:picMkLst>
        </pc:picChg>
        <pc:picChg chg="add mod">
          <ac:chgData name="伊健 杜" userId="e69aded81da48593" providerId="LiveId" clId="{3AE26202-C888-41A3-ADE0-23F2245D4FDD}" dt="2022-10-17T02:41:01.324" v="4067" actId="1076"/>
          <ac:picMkLst>
            <pc:docMk/>
            <pc:sldMk cId="3055535611" sldId="1162"/>
            <ac:picMk id="7" creationId="{59749378-9710-36D4-3B43-2F277F59A93C}"/>
          </ac:picMkLst>
        </pc:picChg>
        <pc:picChg chg="add del mod">
          <ac:chgData name="伊健 杜" userId="e69aded81da48593" providerId="LiveId" clId="{3AE26202-C888-41A3-ADE0-23F2245D4FDD}" dt="2022-10-17T02:41:06.287" v="4069"/>
          <ac:picMkLst>
            <pc:docMk/>
            <pc:sldMk cId="3055535611" sldId="1162"/>
            <ac:picMk id="9" creationId="{255CF4BC-E4BA-2FB9-81FC-2D53FF0D15D1}"/>
          </ac:picMkLst>
        </pc:picChg>
      </pc:sldChg>
      <pc:sldChg chg="modSp add mod">
        <pc:chgData name="伊健 杜" userId="e69aded81da48593" providerId="LiveId" clId="{3AE26202-C888-41A3-ADE0-23F2245D4FDD}" dt="2022-10-17T05:28:23.277" v="7121"/>
        <pc:sldMkLst>
          <pc:docMk/>
          <pc:sldMk cId="2342297900" sldId="1163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2342297900" sldId="1163"/>
            <ac:spMk id="2" creationId="{4865DEAE-8CE3-76E6-7469-B1FACA5DB929}"/>
          </ac:spMkLst>
        </pc:spChg>
      </pc:sldChg>
      <pc:sldChg chg="addSp delSp modSp add mod delAnim">
        <pc:chgData name="伊健 杜" userId="e69aded81da48593" providerId="LiveId" clId="{3AE26202-C888-41A3-ADE0-23F2245D4FDD}" dt="2022-10-17T05:28:23.277" v="7121"/>
        <pc:sldMkLst>
          <pc:docMk/>
          <pc:sldMk cId="3794603443" sldId="1164"/>
        </pc:sldMkLst>
        <pc:spChg chg="del">
          <ac:chgData name="伊健 杜" userId="e69aded81da48593" providerId="LiveId" clId="{3AE26202-C888-41A3-ADE0-23F2245D4FDD}" dt="2022-10-17T03:01:34.145" v="4221" actId="478"/>
          <ac:spMkLst>
            <pc:docMk/>
            <pc:sldMk cId="3794603443" sldId="1164"/>
            <ac:spMk id="2" creationId="{10304424-DB4A-36E7-9E0D-D32A5DD0F26C}"/>
          </ac:spMkLst>
        </pc:spChg>
        <pc:spChg chg="del">
          <ac:chgData name="伊健 杜" userId="e69aded81da48593" providerId="LiveId" clId="{3AE26202-C888-41A3-ADE0-23F2245D4FDD}" dt="2022-10-17T02:41:21.197" v="4071" actId="478"/>
          <ac:spMkLst>
            <pc:docMk/>
            <pc:sldMk cId="3794603443" sldId="1164"/>
            <ac:spMk id="3" creationId="{BAB82766-BDC2-26FC-C2D3-3468B609A4DA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3794603443" sldId="1164"/>
            <ac:spMk id="4" creationId="{31C54457-A652-33B2-24D8-5DECBD68E2B4}"/>
          </ac:spMkLst>
        </pc:spChg>
        <pc:spChg chg="add mod">
          <ac:chgData name="伊健 杜" userId="e69aded81da48593" providerId="LiveId" clId="{3AE26202-C888-41A3-ADE0-23F2245D4FDD}" dt="2022-10-17T02:42:46.272" v="4167" actId="1076"/>
          <ac:spMkLst>
            <pc:docMk/>
            <pc:sldMk cId="3794603443" sldId="1164"/>
            <ac:spMk id="6" creationId="{30EBC10B-3B2A-8ED9-205C-C0D6C78FC08E}"/>
          </ac:spMkLst>
        </pc:spChg>
        <pc:spChg chg="add mod">
          <ac:chgData name="伊健 杜" userId="e69aded81da48593" providerId="LiveId" clId="{3AE26202-C888-41A3-ADE0-23F2245D4FDD}" dt="2022-10-17T02:42:56.797" v="4182" actId="1076"/>
          <ac:spMkLst>
            <pc:docMk/>
            <pc:sldMk cId="3794603443" sldId="1164"/>
            <ac:spMk id="10" creationId="{327A76BD-6E36-8D43-89E2-00A7DBB6D1C0}"/>
          </ac:spMkLst>
        </pc:spChg>
        <pc:spChg chg="add del mod">
          <ac:chgData name="伊健 杜" userId="e69aded81da48593" providerId="LiveId" clId="{3AE26202-C888-41A3-ADE0-23F2245D4FDD}" dt="2022-10-17T03:01:36.482" v="4222" actId="478"/>
          <ac:spMkLst>
            <pc:docMk/>
            <pc:sldMk cId="3794603443" sldId="1164"/>
            <ac:spMk id="12" creationId="{24839FCB-CD46-D3FE-6AF9-89941FAE483B}"/>
          </ac:spMkLst>
        </pc:spChg>
        <pc:spChg chg="add mod">
          <ac:chgData name="伊健 杜" userId="e69aded81da48593" providerId="LiveId" clId="{3AE26202-C888-41A3-ADE0-23F2245D4FDD}" dt="2022-10-17T03:50:29.315" v="4623" actId="207"/>
          <ac:spMkLst>
            <pc:docMk/>
            <pc:sldMk cId="3794603443" sldId="1164"/>
            <ac:spMk id="13" creationId="{C3E5FE5C-F64C-C8AE-FCAA-A503657FC651}"/>
          </ac:spMkLst>
        </pc:spChg>
        <pc:picChg chg="add mod">
          <ac:chgData name="伊健 杜" userId="e69aded81da48593" providerId="LiveId" clId="{3AE26202-C888-41A3-ADE0-23F2245D4FDD}" dt="2022-10-17T02:42:11.186" v="4154"/>
          <ac:picMkLst>
            <pc:docMk/>
            <pc:sldMk cId="3794603443" sldId="1164"/>
            <ac:picMk id="5" creationId="{526884AF-3275-6B5E-726B-4A2CB2616406}"/>
          </ac:picMkLst>
        </pc:picChg>
        <pc:picChg chg="del">
          <ac:chgData name="伊健 杜" userId="e69aded81da48593" providerId="LiveId" clId="{3AE26202-C888-41A3-ADE0-23F2245D4FDD}" dt="2022-10-17T02:41:22.408" v="4072" actId="478"/>
          <ac:picMkLst>
            <pc:docMk/>
            <pc:sldMk cId="3794603443" sldId="1164"/>
            <ac:picMk id="7" creationId="{59749378-9710-36D4-3B43-2F277F59A93C}"/>
          </ac:picMkLst>
        </pc:picChg>
        <pc:picChg chg="add mod">
          <ac:chgData name="伊健 杜" userId="e69aded81da48593" providerId="LiveId" clId="{3AE26202-C888-41A3-ADE0-23F2245D4FDD}" dt="2022-10-17T02:42:32.300" v="4162" actId="1076"/>
          <ac:picMkLst>
            <pc:docMk/>
            <pc:sldMk cId="3794603443" sldId="1164"/>
            <ac:picMk id="8" creationId="{AB7BEB6B-61E8-3EDE-4AF1-A61AE86092D1}"/>
          </ac:picMkLst>
        </pc:picChg>
        <pc:picChg chg="add mod">
          <ac:chgData name="伊健 杜" userId="e69aded81da48593" providerId="LiveId" clId="{3AE26202-C888-41A3-ADE0-23F2245D4FDD}" dt="2022-10-17T02:42:33.514" v="4163" actId="1076"/>
          <ac:picMkLst>
            <pc:docMk/>
            <pc:sldMk cId="3794603443" sldId="1164"/>
            <ac:picMk id="9" creationId="{F944D694-ECA5-66FA-3FB4-35F65C4F8B24}"/>
          </ac:picMkLst>
        </pc:picChg>
      </pc:sldChg>
      <pc:sldChg chg="addSp delSp modSp add mod delAnim">
        <pc:chgData name="伊健 杜" userId="e69aded81da48593" providerId="LiveId" clId="{3AE26202-C888-41A3-ADE0-23F2245D4FDD}" dt="2022-10-17T05:28:23.277" v="7121"/>
        <pc:sldMkLst>
          <pc:docMk/>
          <pc:sldMk cId="1516846980" sldId="1165"/>
        </pc:sldMkLst>
        <pc:spChg chg="del">
          <ac:chgData name="伊健 杜" userId="e69aded81da48593" providerId="LiveId" clId="{3AE26202-C888-41A3-ADE0-23F2245D4FDD}" dt="2022-10-17T03:01:55.215" v="4226" actId="478"/>
          <ac:spMkLst>
            <pc:docMk/>
            <pc:sldMk cId="1516846980" sldId="1165"/>
            <ac:spMk id="3" creationId="{BAB82766-BDC2-26FC-C2D3-3468B609A4DA}"/>
          </ac:spMkLst>
        </pc:spChg>
        <pc:spChg chg="mod">
          <ac:chgData name="伊健 杜" userId="e69aded81da48593" providerId="LiveId" clId="{3AE26202-C888-41A3-ADE0-23F2245D4FDD}" dt="2022-10-17T03:02:42.265" v="4242" actId="1076"/>
          <ac:spMkLst>
            <pc:docMk/>
            <pc:sldMk cId="1516846980" sldId="1165"/>
            <ac:spMk id="4" creationId="{31C54457-A652-33B2-24D8-5DECBD68E2B4}"/>
          </ac:spMkLst>
        </pc:spChg>
        <pc:spChg chg="add del mod">
          <ac:chgData name="伊健 杜" userId="e69aded81da48593" providerId="LiveId" clId="{3AE26202-C888-41A3-ADE0-23F2245D4FDD}" dt="2022-10-17T03:02:50.351" v="4244" actId="478"/>
          <ac:spMkLst>
            <pc:docMk/>
            <pc:sldMk cId="1516846980" sldId="1165"/>
            <ac:spMk id="5" creationId="{9F028CD5-C24F-D875-3A67-FEE0D9F7616B}"/>
          </ac:spMkLst>
        </pc:spChg>
        <pc:spChg chg="add mod">
          <ac:chgData name="伊健 杜" userId="e69aded81da48593" providerId="LiveId" clId="{3AE26202-C888-41A3-ADE0-23F2245D4FDD}" dt="2022-10-17T05:28:23.277" v="7121"/>
          <ac:spMkLst>
            <pc:docMk/>
            <pc:sldMk cId="1516846980" sldId="1165"/>
            <ac:spMk id="6" creationId="{ED116EA7-7DBF-991D-E259-7D3EEF02E618}"/>
          </ac:spMkLst>
        </pc:spChg>
        <pc:picChg chg="del">
          <ac:chgData name="伊健 杜" userId="e69aded81da48593" providerId="LiveId" clId="{3AE26202-C888-41A3-ADE0-23F2245D4FDD}" dt="2022-10-17T03:47:00.686" v="4417" actId="478"/>
          <ac:picMkLst>
            <pc:docMk/>
            <pc:sldMk cId="1516846980" sldId="1165"/>
            <ac:picMk id="7" creationId="{59749378-9710-36D4-3B43-2F277F59A93C}"/>
          </ac:picMkLst>
        </pc:picChg>
        <pc:picChg chg="add mod">
          <ac:chgData name="伊健 杜" userId="e69aded81da48593" providerId="LiveId" clId="{3AE26202-C888-41A3-ADE0-23F2245D4FDD}" dt="2022-10-17T03:47:23.080" v="4418"/>
          <ac:picMkLst>
            <pc:docMk/>
            <pc:sldMk cId="1516846980" sldId="1165"/>
            <ac:picMk id="8" creationId="{20E356B3-8205-0425-5EAC-151454E210B3}"/>
          </ac:picMkLst>
        </pc:picChg>
      </pc:sldChg>
      <pc:sldChg chg="add del ord">
        <pc:chgData name="伊健 杜" userId="e69aded81da48593" providerId="LiveId" clId="{3AE26202-C888-41A3-ADE0-23F2245D4FDD}" dt="2022-10-17T03:01:17.021" v="4203" actId="47"/>
        <pc:sldMkLst>
          <pc:docMk/>
          <pc:sldMk cId="4085406376" sldId="1165"/>
        </pc:sldMkLst>
      </pc:sldChg>
      <pc:sldChg chg="modSp add mod">
        <pc:chgData name="伊健 杜" userId="e69aded81da48593" providerId="LiveId" clId="{3AE26202-C888-41A3-ADE0-23F2245D4FDD}" dt="2022-10-17T05:28:23.277" v="7121"/>
        <pc:sldMkLst>
          <pc:docMk/>
          <pc:sldMk cId="731235658" sldId="1166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731235658" sldId="1166"/>
            <ac:spMk id="4" creationId="{31C54457-A652-33B2-24D8-5DECBD68E2B4}"/>
          </ac:spMkLst>
        </pc:spChg>
      </pc:sldChg>
      <pc:sldChg chg="modSp add del mod">
        <pc:chgData name="伊健 杜" userId="e69aded81da48593" providerId="LiveId" clId="{3AE26202-C888-41A3-ADE0-23F2245D4FDD}" dt="2022-10-17T03:50:11.214" v="4620" actId="47"/>
        <pc:sldMkLst>
          <pc:docMk/>
          <pc:sldMk cId="2065353285" sldId="1166"/>
        </pc:sldMkLst>
        <pc:spChg chg="mod">
          <ac:chgData name="伊健 杜" userId="e69aded81da48593" providerId="LiveId" clId="{3AE26202-C888-41A3-ADE0-23F2245D4FDD}" dt="2022-10-17T03:50:05.564" v="4619" actId="1076"/>
          <ac:spMkLst>
            <pc:docMk/>
            <pc:sldMk cId="2065353285" sldId="1166"/>
            <ac:spMk id="6" creationId="{ED116EA7-7DBF-991D-E259-7D3EEF02E618}"/>
          </ac:spMkLst>
        </pc:spChg>
      </pc:sldChg>
      <pc:sldChg chg="delSp modSp add del mod ord">
        <pc:chgData name="伊健 杜" userId="e69aded81da48593" providerId="LiveId" clId="{3AE26202-C888-41A3-ADE0-23F2245D4FDD}" dt="2022-10-17T03:01:19.480" v="4204" actId="47"/>
        <pc:sldMkLst>
          <pc:docMk/>
          <pc:sldMk cId="4074896337" sldId="1166"/>
        </pc:sldMkLst>
        <pc:spChg chg="mod">
          <ac:chgData name="伊健 杜" userId="e69aded81da48593" providerId="LiveId" clId="{3AE26202-C888-41A3-ADE0-23F2245D4FDD}" dt="2022-10-17T02:59:40.509" v="4194" actId="1076"/>
          <ac:spMkLst>
            <pc:docMk/>
            <pc:sldMk cId="4074896337" sldId="1166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2:59:29.656" v="4185" actId="1076"/>
          <ac:spMkLst>
            <pc:docMk/>
            <pc:sldMk cId="4074896337" sldId="1166"/>
            <ac:spMk id="4" creationId="{31C54457-A652-33B2-24D8-5DECBD68E2B4}"/>
          </ac:spMkLst>
        </pc:spChg>
        <pc:spChg chg="del">
          <ac:chgData name="伊健 杜" userId="e69aded81da48593" providerId="LiveId" clId="{3AE26202-C888-41A3-ADE0-23F2245D4FDD}" dt="2022-10-17T02:59:50.643" v="4198" actId="478"/>
          <ac:spMkLst>
            <pc:docMk/>
            <pc:sldMk cId="4074896337" sldId="1166"/>
            <ac:spMk id="6" creationId="{30EBC10B-3B2A-8ED9-205C-C0D6C78FC08E}"/>
          </ac:spMkLst>
        </pc:spChg>
        <pc:spChg chg="del">
          <ac:chgData name="伊健 杜" userId="e69aded81da48593" providerId="LiveId" clId="{3AE26202-C888-41A3-ADE0-23F2245D4FDD}" dt="2022-10-17T02:59:50.217" v="4197" actId="478"/>
          <ac:spMkLst>
            <pc:docMk/>
            <pc:sldMk cId="4074896337" sldId="1166"/>
            <ac:spMk id="10" creationId="{327A76BD-6E36-8D43-89E2-00A7DBB6D1C0}"/>
          </ac:spMkLst>
        </pc:spChg>
        <pc:picChg chg="del">
          <ac:chgData name="伊健 杜" userId="e69aded81da48593" providerId="LiveId" clId="{3AE26202-C888-41A3-ADE0-23F2245D4FDD}" dt="2022-10-17T02:59:48.093" v="4195" actId="478"/>
          <ac:picMkLst>
            <pc:docMk/>
            <pc:sldMk cId="4074896337" sldId="1166"/>
            <ac:picMk id="8" creationId="{AB7BEB6B-61E8-3EDE-4AF1-A61AE86092D1}"/>
          </ac:picMkLst>
        </pc:picChg>
        <pc:picChg chg="del">
          <ac:chgData name="伊健 杜" userId="e69aded81da48593" providerId="LiveId" clId="{3AE26202-C888-41A3-ADE0-23F2245D4FDD}" dt="2022-10-17T02:59:49.022" v="4196" actId="478"/>
          <ac:picMkLst>
            <pc:docMk/>
            <pc:sldMk cId="4074896337" sldId="1166"/>
            <ac:picMk id="9" creationId="{F944D694-ECA5-66FA-3FB4-35F65C4F8B24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3709807837" sldId="1167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3709807837" sldId="1167"/>
            <ac:spMk id="4" creationId="{31C54457-A652-33B2-24D8-5DECBD68E2B4}"/>
          </ac:spMkLst>
        </pc:spChg>
        <pc:spChg chg="del">
          <ac:chgData name="伊健 杜" userId="e69aded81da48593" providerId="LiveId" clId="{3AE26202-C888-41A3-ADE0-23F2245D4FDD}" dt="2022-10-17T03:52:37.249" v="4814" actId="478"/>
          <ac:spMkLst>
            <pc:docMk/>
            <pc:sldMk cId="3709807837" sldId="1167"/>
            <ac:spMk id="6" creationId="{30EBC10B-3B2A-8ED9-205C-C0D6C78FC08E}"/>
          </ac:spMkLst>
        </pc:spChg>
        <pc:spChg chg="del">
          <ac:chgData name="伊健 杜" userId="e69aded81da48593" providerId="LiveId" clId="{3AE26202-C888-41A3-ADE0-23F2245D4FDD}" dt="2022-10-17T03:51:36.463" v="4698" actId="478"/>
          <ac:spMkLst>
            <pc:docMk/>
            <pc:sldMk cId="3709807837" sldId="1167"/>
            <ac:spMk id="10" creationId="{327A76BD-6E36-8D43-89E2-00A7DBB6D1C0}"/>
          </ac:spMkLst>
        </pc:spChg>
        <pc:picChg chg="del">
          <ac:chgData name="伊健 杜" userId="e69aded81da48593" providerId="LiveId" clId="{3AE26202-C888-41A3-ADE0-23F2245D4FDD}" dt="2022-10-17T03:52:37.249" v="4814" actId="478"/>
          <ac:picMkLst>
            <pc:docMk/>
            <pc:sldMk cId="3709807837" sldId="1167"/>
            <ac:picMk id="5" creationId="{526884AF-3275-6B5E-726B-4A2CB2616406}"/>
          </ac:picMkLst>
        </pc:picChg>
        <pc:picChg chg="del">
          <ac:chgData name="伊健 杜" userId="e69aded81da48593" providerId="LiveId" clId="{3AE26202-C888-41A3-ADE0-23F2245D4FDD}" dt="2022-10-17T03:51:36.463" v="4698" actId="478"/>
          <ac:picMkLst>
            <pc:docMk/>
            <pc:sldMk cId="3709807837" sldId="1167"/>
            <ac:picMk id="8" creationId="{AB7BEB6B-61E8-3EDE-4AF1-A61AE86092D1}"/>
          </ac:picMkLst>
        </pc:picChg>
        <pc:picChg chg="del">
          <ac:chgData name="伊健 杜" userId="e69aded81da48593" providerId="LiveId" clId="{3AE26202-C888-41A3-ADE0-23F2245D4FDD}" dt="2022-10-17T03:51:36.463" v="4698" actId="478"/>
          <ac:picMkLst>
            <pc:docMk/>
            <pc:sldMk cId="3709807837" sldId="1167"/>
            <ac:picMk id="9" creationId="{F944D694-ECA5-66FA-3FB4-35F65C4F8B24}"/>
          </ac:picMkLst>
        </pc:picChg>
        <pc:picChg chg="add mod">
          <ac:chgData name="伊健 杜" userId="e69aded81da48593" providerId="LiveId" clId="{3AE26202-C888-41A3-ADE0-23F2245D4FDD}" dt="2022-10-17T03:52:54.357" v="4817" actId="14100"/>
          <ac:picMkLst>
            <pc:docMk/>
            <pc:sldMk cId="3709807837" sldId="1167"/>
            <ac:picMk id="24578" creationId="{1FA7D394-CAD2-0EA8-63A5-2523C47E1363}"/>
          </ac:picMkLst>
        </pc:picChg>
        <pc:picChg chg="add mod">
          <ac:chgData name="伊健 杜" userId="e69aded81da48593" providerId="LiveId" clId="{3AE26202-C888-41A3-ADE0-23F2245D4FDD}" dt="2022-10-17T03:53:09.829" v="4820" actId="1076"/>
          <ac:picMkLst>
            <pc:docMk/>
            <pc:sldMk cId="3709807837" sldId="1167"/>
            <ac:picMk id="24580" creationId="{0917A8C2-AB2B-83B2-6E04-AA351B5CBC6F}"/>
          </ac:picMkLst>
        </pc:picChg>
      </pc:sldChg>
      <pc:sldChg chg="delSp modSp new del mod">
        <pc:chgData name="伊健 杜" userId="e69aded81da48593" providerId="LiveId" clId="{3AE26202-C888-41A3-ADE0-23F2245D4FDD}" dt="2022-10-17T04:04:50.946" v="4965" actId="47"/>
        <pc:sldMkLst>
          <pc:docMk/>
          <pc:sldMk cId="3683539901" sldId="1168"/>
        </pc:sldMkLst>
        <pc:spChg chg="mod">
          <ac:chgData name="伊健 杜" userId="e69aded81da48593" providerId="LiveId" clId="{3AE26202-C888-41A3-ADE0-23F2245D4FDD}" dt="2022-10-17T03:53:45.871" v="4823" actId="1076"/>
          <ac:spMkLst>
            <pc:docMk/>
            <pc:sldMk cId="3683539901" sldId="1168"/>
            <ac:spMk id="2" creationId="{2AB3CE9D-4705-CE3A-B4F3-6CDC749A2D66}"/>
          </ac:spMkLst>
        </pc:spChg>
        <pc:spChg chg="del">
          <ac:chgData name="伊健 杜" userId="e69aded81da48593" providerId="LiveId" clId="{3AE26202-C888-41A3-ADE0-23F2245D4FDD}" dt="2022-10-17T03:53:41.544" v="4822" actId="478"/>
          <ac:spMkLst>
            <pc:docMk/>
            <pc:sldMk cId="3683539901" sldId="1168"/>
            <ac:spMk id="3" creationId="{9301A642-049F-97F2-474E-46D684646DFE}"/>
          </ac:spMkLst>
        </pc:spChg>
      </pc:sldChg>
      <pc:sldChg chg="addSp delSp modSp add mod ord">
        <pc:chgData name="伊健 杜" userId="e69aded81da48593" providerId="LiveId" clId="{3AE26202-C888-41A3-ADE0-23F2245D4FDD}" dt="2022-10-17T07:29:35.290" v="7146" actId="478"/>
        <pc:sldMkLst>
          <pc:docMk/>
          <pc:sldMk cId="963781963" sldId="1169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963781963" sldId="1169"/>
            <ac:spMk id="2" creationId="{2AB3CE9D-4705-CE3A-B4F3-6CDC749A2D66}"/>
          </ac:spMkLst>
        </pc:spChg>
        <pc:spChg chg="add mod">
          <ac:chgData name="伊健 杜" userId="e69aded81da48593" providerId="LiveId" clId="{3AE26202-C888-41A3-ADE0-23F2245D4FDD}" dt="2022-10-17T03:57:26.317" v="4952" actId="1076"/>
          <ac:spMkLst>
            <pc:docMk/>
            <pc:sldMk cId="963781963" sldId="1169"/>
            <ac:spMk id="3" creationId="{715A1EE2-4323-B337-0337-30D4E072B2BA}"/>
          </ac:spMkLst>
        </pc:spChg>
        <pc:spChg chg="add mod">
          <ac:chgData name="伊健 杜" userId="e69aded81da48593" providerId="LiveId" clId="{3AE26202-C888-41A3-ADE0-23F2245D4FDD}" dt="2022-10-17T05:28:23.277" v="7121"/>
          <ac:spMkLst>
            <pc:docMk/>
            <pc:sldMk cId="963781963" sldId="1169"/>
            <ac:spMk id="4" creationId="{89888604-3C1E-C87F-2C3C-9B58B50D5DAE}"/>
          </ac:spMkLst>
        </pc:spChg>
        <pc:spChg chg="add mod">
          <ac:chgData name="伊健 杜" userId="e69aded81da48593" providerId="LiveId" clId="{3AE26202-C888-41A3-ADE0-23F2245D4FDD}" dt="2022-10-17T03:56:27.658" v="4938" actId="1076"/>
          <ac:spMkLst>
            <pc:docMk/>
            <pc:sldMk cId="963781963" sldId="1169"/>
            <ac:spMk id="5" creationId="{7FA586C5-7E57-B485-450E-0549E438EB80}"/>
          </ac:spMkLst>
        </pc:spChg>
        <pc:spChg chg="add mod">
          <ac:chgData name="伊健 杜" userId="e69aded81da48593" providerId="LiveId" clId="{3AE26202-C888-41A3-ADE0-23F2245D4FDD}" dt="2022-10-17T03:56:27.658" v="4938" actId="1076"/>
          <ac:spMkLst>
            <pc:docMk/>
            <pc:sldMk cId="963781963" sldId="1169"/>
            <ac:spMk id="6" creationId="{8552A5EE-4409-C4CD-EAD8-5D9D2E5E792A}"/>
          </ac:spMkLst>
        </pc:spChg>
        <pc:spChg chg="add mod">
          <ac:chgData name="伊健 杜" userId="e69aded81da48593" providerId="LiveId" clId="{3AE26202-C888-41A3-ADE0-23F2245D4FDD}" dt="2022-10-17T03:57:26.317" v="4952" actId="1076"/>
          <ac:spMkLst>
            <pc:docMk/>
            <pc:sldMk cId="963781963" sldId="1169"/>
            <ac:spMk id="7" creationId="{DFE7EBE4-D67E-89A3-54FF-D50E086CDD1C}"/>
          </ac:spMkLst>
        </pc:spChg>
        <pc:spChg chg="add mod">
          <ac:chgData name="伊健 杜" userId="e69aded81da48593" providerId="LiveId" clId="{3AE26202-C888-41A3-ADE0-23F2245D4FDD}" dt="2022-10-17T03:57:29.997" v="4953" actId="1076"/>
          <ac:spMkLst>
            <pc:docMk/>
            <pc:sldMk cId="963781963" sldId="1169"/>
            <ac:spMk id="8" creationId="{97BE4110-13D2-A966-835E-5D30D7A50ABD}"/>
          </ac:spMkLst>
        </pc:spChg>
        <pc:spChg chg="add del">
          <ac:chgData name="伊健 杜" userId="e69aded81da48593" providerId="LiveId" clId="{3AE26202-C888-41A3-ADE0-23F2245D4FDD}" dt="2022-10-17T03:56:59.573" v="4945"/>
          <ac:spMkLst>
            <pc:docMk/>
            <pc:sldMk cId="963781963" sldId="1169"/>
            <ac:spMk id="9" creationId="{651C6123-8E84-E3AA-3E5D-3BA753A2512D}"/>
          </ac:spMkLst>
        </pc:spChg>
        <pc:spChg chg="add del mod">
          <ac:chgData name="伊健 杜" userId="e69aded81da48593" providerId="LiveId" clId="{3AE26202-C888-41A3-ADE0-23F2245D4FDD}" dt="2022-10-17T07:13:12.252" v="7145" actId="478"/>
          <ac:spMkLst>
            <pc:docMk/>
            <pc:sldMk cId="963781963" sldId="1169"/>
            <ac:spMk id="10" creationId="{9D1A095B-C032-D95A-86AF-D9B8CA1A9AAE}"/>
          </ac:spMkLst>
        </pc:spChg>
        <pc:spChg chg="add del">
          <ac:chgData name="伊健 杜" userId="e69aded81da48593" providerId="LiveId" clId="{3AE26202-C888-41A3-ADE0-23F2245D4FDD}" dt="2022-10-17T03:57:12.917" v="4949"/>
          <ac:spMkLst>
            <pc:docMk/>
            <pc:sldMk cId="963781963" sldId="1169"/>
            <ac:spMk id="10" creationId="{F88063E7-7EA8-500A-BD51-0EEB2E11A7B3}"/>
          </ac:spMkLst>
        </pc:spChg>
        <pc:picChg chg="add mod">
          <ac:chgData name="伊健 杜" userId="e69aded81da48593" providerId="LiveId" clId="{3AE26202-C888-41A3-ADE0-23F2245D4FDD}" dt="2022-10-17T03:57:49.931" v="4961" actId="14100"/>
          <ac:picMkLst>
            <pc:docMk/>
            <pc:sldMk cId="963781963" sldId="1169"/>
            <ac:picMk id="28676" creationId="{2A68ECA8-FA69-C221-C28B-BF6A610DAE18}"/>
          </ac:picMkLst>
        </pc:picChg>
        <pc:picChg chg="add mod">
          <ac:chgData name="伊健 杜" userId="e69aded81da48593" providerId="LiveId" clId="{3AE26202-C888-41A3-ADE0-23F2245D4FDD}" dt="2022-10-17T03:57:52.248" v="4963" actId="1076"/>
          <ac:picMkLst>
            <pc:docMk/>
            <pc:sldMk cId="963781963" sldId="1169"/>
            <ac:picMk id="28678" creationId="{58E1DF5C-01EF-33CB-D0BA-AD0196546168}"/>
          </ac:picMkLst>
        </pc:picChg>
        <pc:inkChg chg="add del">
          <ac:chgData name="伊健 杜" userId="e69aded81da48593" providerId="LiveId" clId="{3AE26202-C888-41A3-ADE0-23F2245D4FDD}" dt="2022-10-17T07:29:35.290" v="7146" actId="478"/>
          <ac:inkMkLst>
            <pc:docMk/>
            <pc:sldMk cId="963781963" sldId="1169"/>
            <ac:inkMk id="9" creationId="{909C5BB7-FA8F-0605-84C1-4106A0F2532C}"/>
          </ac:inkMkLst>
        </pc:inkChg>
      </pc:sldChg>
      <pc:sldChg chg="addSp modSp add mod">
        <pc:chgData name="伊健 杜" userId="e69aded81da48593" providerId="LiveId" clId="{3AE26202-C888-41A3-ADE0-23F2245D4FDD}" dt="2022-10-17T05:28:23.277" v="7121"/>
        <pc:sldMkLst>
          <pc:docMk/>
          <pc:sldMk cId="3345338352" sldId="1170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3345338352" sldId="1170"/>
            <ac:spMk id="2" creationId="{4865DEAE-8CE3-76E6-7469-B1FACA5DB929}"/>
          </ac:spMkLst>
        </pc:spChg>
        <pc:spChg chg="add mod">
          <ac:chgData name="伊健 杜" userId="e69aded81da48593" providerId="LiveId" clId="{3AE26202-C888-41A3-ADE0-23F2245D4FDD}" dt="2022-10-17T05:28:23.277" v="7121"/>
          <ac:spMkLst>
            <pc:docMk/>
            <pc:sldMk cId="3345338352" sldId="1170"/>
            <ac:spMk id="3" creationId="{D8250F20-CD04-C877-90FD-BA4FF7B7721F}"/>
          </ac:spMkLst>
        </pc:spChg>
        <pc:spChg chg="add mod">
          <ac:chgData name="伊健 杜" userId="e69aded81da48593" providerId="LiveId" clId="{3AE26202-C888-41A3-ADE0-23F2245D4FDD}" dt="2022-10-17T05:28:23.277" v="7121"/>
          <ac:spMkLst>
            <pc:docMk/>
            <pc:sldMk cId="3345338352" sldId="1170"/>
            <ac:spMk id="4" creationId="{CDC63ACB-36D8-2C81-0F37-41FA307B4E05}"/>
          </ac:spMkLst>
        </pc:spChg>
      </pc:sldChg>
      <pc:sldChg chg="addSp delSp modSp add mod modAnim">
        <pc:chgData name="伊健 杜" userId="e69aded81da48593" providerId="LiveId" clId="{3AE26202-C888-41A3-ADE0-23F2245D4FDD}" dt="2022-10-17T05:28:23.277" v="7121"/>
        <pc:sldMkLst>
          <pc:docMk/>
          <pc:sldMk cId="4226250665" sldId="1171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4226250665" sldId="1171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4:11:36.357" v="5347"/>
          <ac:spMkLst>
            <pc:docMk/>
            <pc:sldMk cId="4226250665" sldId="1171"/>
            <ac:spMk id="3" creationId="{BAB82766-BDC2-26FC-C2D3-3468B609A4DA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4226250665" sldId="1171"/>
            <ac:spMk id="4" creationId="{31C54457-A652-33B2-24D8-5DECBD68E2B4}"/>
          </ac:spMkLst>
        </pc:spChg>
        <pc:spChg chg="add mod">
          <ac:chgData name="伊健 杜" userId="e69aded81da48593" providerId="LiveId" clId="{3AE26202-C888-41A3-ADE0-23F2245D4FDD}" dt="2022-10-17T04:15:21.040" v="5566" actId="1076"/>
          <ac:spMkLst>
            <pc:docMk/>
            <pc:sldMk cId="4226250665" sldId="1171"/>
            <ac:spMk id="6" creationId="{95D4663B-FC10-A2AA-DC9A-E768D776C465}"/>
          </ac:spMkLst>
        </pc:spChg>
        <pc:spChg chg="add mod">
          <ac:chgData name="伊健 杜" userId="e69aded81da48593" providerId="LiveId" clId="{3AE26202-C888-41A3-ADE0-23F2245D4FDD}" dt="2022-10-17T04:15:25.160" v="5571"/>
          <ac:spMkLst>
            <pc:docMk/>
            <pc:sldMk cId="4226250665" sldId="1171"/>
            <ac:spMk id="8" creationId="{4C75B703-B00B-0F5D-4C7E-0E82BBE67C60}"/>
          </ac:spMkLst>
        </pc:spChg>
        <pc:picChg chg="add del mod">
          <ac:chgData name="伊健 杜" userId="e69aded81da48593" providerId="LiveId" clId="{3AE26202-C888-41A3-ADE0-23F2245D4FDD}" dt="2022-10-17T04:14:38.508" v="5547" actId="478"/>
          <ac:picMkLst>
            <pc:docMk/>
            <pc:sldMk cId="4226250665" sldId="1171"/>
            <ac:picMk id="5" creationId="{ED23C88F-4273-8B8B-2898-6F6854B23E81}"/>
          </ac:picMkLst>
        </pc:picChg>
        <pc:picChg chg="del">
          <ac:chgData name="伊健 杜" userId="e69aded81da48593" providerId="LiveId" clId="{3AE26202-C888-41A3-ADE0-23F2245D4FDD}" dt="2022-10-17T04:12:08.800" v="5432" actId="478"/>
          <ac:picMkLst>
            <pc:docMk/>
            <pc:sldMk cId="4226250665" sldId="1171"/>
            <ac:picMk id="7" creationId="{59749378-9710-36D4-3B43-2F277F59A93C}"/>
          </ac:picMkLst>
        </pc:picChg>
        <pc:picChg chg="add mod">
          <ac:chgData name="伊健 杜" userId="e69aded81da48593" providerId="LiveId" clId="{3AE26202-C888-41A3-ADE0-23F2245D4FDD}" dt="2022-10-17T04:14:25.053" v="5543" actId="1076"/>
          <ac:picMkLst>
            <pc:docMk/>
            <pc:sldMk cId="4226250665" sldId="1171"/>
            <ac:picMk id="29698" creationId="{9E151602-978D-23A3-724F-C6945C09066F}"/>
          </ac:picMkLst>
        </pc:picChg>
        <pc:picChg chg="add mod">
          <ac:chgData name="伊健 杜" userId="e69aded81da48593" providerId="LiveId" clId="{3AE26202-C888-41A3-ADE0-23F2245D4FDD}" dt="2022-10-17T04:14:33.732" v="5544" actId="1076"/>
          <ac:picMkLst>
            <pc:docMk/>
            <pc:sldMk cId="4226250665" sldId="1171"/>
            <ac:picMk id="29700" creationId="{60DEF423-D177-E89D-04DD-A01068A72EC2}"/>
          </ac:picMkLst>
        </pc:picChg>
        <pc:picChg chg="add mod">
          <ac:chgData name="伊健 杜" userId="e69aded81da48593" providerId="LiveId" clId="{3AE26202-C888-41A3-ADE0-23F2245D4FDD}" dt="2022-10-17T04:14:34.972" v="5545" actId="1076"/>
          <ac:picMkLst>
            <pc:docMk/>
            <pc:sldMk cId="4226250665" sldId="1171"/>
            <ac:picMk id="29702" creationId="{6053FEF7-937D-272B-17DC-D42FFF06E9BE}"/>
          </ac:picMkLst>
        </pc:picChg>
      </pc:sldChg>
      <pc:sldChg chg="addSp delSp modSp add mod delAnim modAnim">
        <pc:chgData name="伊健 杜" userId="e69aded81da48593" providerId="LiveId" clId="{3AE26202-C888-41A3-ADE0-23F2245D4FDD}" dt="2022-10-17T05:28:23.277" v="7121"/>
        <pc:sldMkLst>
          <pc:docMk/>
          <pc:sldMk cId="4184711128" sldId="1172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4184711128" sldId="1172"/>
            <ac:spMk id="2" creationId="{10304424-DB4A-36E7-9E0D-D32A5DD0F26C}"/>
          </ac:spMkLst>
        </pc:spChg>
        <pc:spChg chg="del">
          <ac:chgData name="伊健 杜" userId="e69aded81da48593" providerId="LiveId" clId="{3AE26202-C888-41A3-ADE0-23F2245D4FDD}" dt="2022-10-17T04:15:38.983" v="5574" actId="478"/>
          <ac:spMkLst>
            <pc:docMk/>
            <pc:sldMk cId="4184711128" sldId="1172"/>
            <ac:spMk id="3" creationId="{BAB82766-BDC2-26FC-C2D3-3468B609A4DA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4184711128" sldId="1172"/>
            <ac:spMk id="4" creationId="{31C54457-A652-33B2-24D8-5DECBD68E2B4}"/>
          </ac:spMkLst>
        </pc:spChg>
        <pc:spChg chg="del">
          <ac:chgData name="伊健 杜" userId="e69aded81da48593" providerId="LiveId" clId="{3AE26202-C888-41A3-ADE0-23F2245D4FDD}" dt="2022-10-17T04:15:43.295" v="5575" actId="478"/>
          <ac:spMkLst>
            <pc:docMk/>
            <pc:sldMk cId="4184711128" sldId="1172"/>
            <ac:spMk id="6" creationId="{95D4663B-FC10-A2AA-DC9A-E768D776C465}"/>
          </ac:spMkLst>
        </pc:spChg>
        <pc:spChg chg="add mod">
          <ac:chgData name="伊健 杜" userId="e69aded81da48593" providerId="LiveId" clId="{3AE26202-C888-41A3-ADE0-23F2245D4FDD}" dt="2022-10-17T05:07:31.187" v="6523" actId="1076"/>
          <ac:spMkLst>
            <pc:docMk/>
            <pc:sldMk cId="4184711128" sldId="1172"/>
            <ac:spMk id="7" creationId="{E2C77022-72F5-95C7-32F9-A3F07FCC0802}"/>
          </ac:spMkLst>
        </pc:spChg>
        <pc:spChg chg="del">
          <ac:chgData name="伊健 杜" userId="e69aded81da48593" providerId="LiveId" clId="{3AE26202-C888-41A3-ADE0-23F2245D4FDD}" dt="2022-10-17T04:15:43.295" v="5575" actId="478"/>
          <ac:spMkLst>
            <pc:docMk/>
            <pc:sldMk cId="4184711128" sldId="1172"/>
            <ac:spMk id="8" creationId="{4C75B703-B00B-0F5D-4C7E-0E82BBE67C60}"/>
          </ac:spMkLst>
        </pc:spChg>
        <pc:picChg chg="add mod">
          <ac:chgData name="伊健 杜" userId="e69aded81da48593" providerId="LiveId" clId="{3AE26202-C888-41A3-ADE0-23F2245D4FDD}" dt="2022-10-17T04:19:36.684" v="5684" actId="1076"/>
          <ac:picMkLst>
            <pc:docMk/>
            <pc:sldMk cId="4184711128" sldId="1172"/>
            <ac:picMk id="5" creationId="{88B0BED3-C4A6-F375-4B9D-3C37EC24EB99}"/>
          </ac:picMkLst>
        </pc:picChg>
        <pc:picChg chg="del">
          <ac:chgData name="伊健 杜" userId="e69aded81da48593" providerId="LiveId" clId="{3AE26202-C888-41A3-ADE0-23F2245D4FDD}" dt="2022-10-17T04:15:43.295" v="5575" actId="478"/>
          <ac:picMkLst>
            <pc:docMk/>
            <pc:sldMk cId="4184711128" sldId="1172"/>
            <ac:picMk id="29698" creationId="{9E151602-978D-23A3-724F-C6945C09066F}"/>
          </ac:picMkLst>
        </pc:picChg>
        <pc:picChg chg="del">
          <ac:chgData name="伊健 杜" userId="e69aded81da48593" providerId="LiveId" clId="{3AE26202-C888-41A3-ADE0-23F2245D4FDD}" dt="2022-10-17T04:15:43.295" v="5575" actId="478"/>
          <ac:picMkLst>
            <pc:docMk/>
            <pc:sldMk cId="4184711128" sldId="1172"/>
            <ac:picMk id="29700" creationId="{60DEF423-D177-E89D-04DD-A01068A72EC2}"/>
          </ac:picMkLst>
        </pc:picChg>
        <pc:picChg chg="del">
          <ac:chgData name="伊健 杜" userId="e69aded81da48593" providerId="LiveId" clId="{3AE26202-C888-41A3-ADE0-23F2245D4FDD}" dt="2022-10-17T04:15:43.295" v="5575" actId="478"/>
          <ac:picMkLst>
            <pc:docMk/>
            <pc:sldMk cId="4184711128" sldId="1172"/>
            <ac:picMk id="29702" creationId="{6053FEF7-937D-272B-17DC-D42FFF06E9BE}"/>
          </ac:picMkLst>
        </pc:picChg>
        <pc:picChg chg="add mod">
          <ac:chgData name="伊健 杜" userId="e69aded81da48593" providerId="LiveId" clId="{3AE26202-C888-41A3-ADE0-23F2245D4FDD}" dt="2022-10-17T04:17:57.689" v="5670" actId="1076"/>
          <ac:picMkLst>
            <pc:docMk/>
            <pc:sldMk cId="4184711128" sldId="1172"/>
            <ac:picMk id="30722" creationId="{22D1C502-E314-A7CE-8F47-C1A078BBCD21}"/>
          </ac:picMkLst>
        </pc:picChg>
        <pc:picChg chg="add mod">
          <ac:chgData name="伊健 杜" userId="e69aded81da48593" providerId="LiveId" clId="{3AE26202-C888-41A3-ADE0-23F2245D4FDD}" dt="2022-10-17T04:18:19.531" v="5675" actId="1076"/>
          <ac:picMkLst>
            <pc:docMk/>
            <pc:sldMk cId="4184711128" sldId="1172"/>
            <ac:picMk id="30724" creationId="{07FB5D6D-76FD-A4FD-6C7C-86BC0342283C}"/>
          </ac:picMkLst>
        </pc:picChg>
        <pc:picChg chg="add mod">
          <ac:chgData name="伊健 杜" userId="e69aded81da48593" providerId="LiveId" clId="{3AE26202-C888-41A3-ADE0-23F2245D4FDD}" dt="2022-10-17T04:19:33.997" v="5682" actId="1076"/>
          <ac:picMkLst>
            <pc:docMk/>
            <pc:sldMk cId="4184711128" sldId="1172"/>
            <ac:picMk id="30726" creationId="{1FC6A7CD-AC4C-1704-B496-6A325FCF44A1}"/>
          </ac:picMkLst>
        </pc:picChg>
      </pc:sldChg>
      <pc:sldChg chg="addSp delSp modSp add mod ord">
        <pc:chgData name="伊健 杜" userId="e69aded81da48593" providerId="LiveId" clId="{3AE26202-C888-41A3-ADE0-23F2245D4FDD}" dt="2022-10-17T05:28:23.277" v="7121"/>
        <pc:sldMkLst>
          <pc:docMk/>
          <pc:sldMk cId="2047972279" sldId="1173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2047972279" sldId="1173"/>
            <ac:spMk id="8" creationId="{0B8B5D8F-F503-2BCC-2FEF-37CE1A2FF963}"/>
          </ac:spMkLst>
        </pc:spChg>
        <pc:picChg chg="del">
          <ac:chgData name="伊健 杜" userId="e69aded81da48593" providerId="LiveId" clId="{3AE26202-C888-41A3-ADE0-23F2245D4FDD}" dt="2022-10-17T04:37:54.300" v="5836" actId="478"/>
          <ac:picMkLst>
            <pc:docMk/>
            <pc:sldMk cId="2047972279" sldId="1173"/>
            <ac:picMk id="23554" creationId="{5D9E33F3-92B4-27DB-78F5-DF049E444809}"/>
          </ac:picMkLst>
        </pc:picChg>
        <pc:picChg chg="add mod">
          <ac:chgData name="伊健 杜" userId="e69aded81da48593" providerId="LiveId" clId="{3AE26202-C888-41A3-ADE0-23F2245D4FDD}" dt="2022-10-17T04:40:34.450" v="5982" actId="14100"/>
          <ac:picMkLst>
            <pc:docMk/>
            <pc:sldMk cId="2047972279" sldId="1173"/>
            <ac:picMk id="31746" creationId="{8B8F160B-6C33-D2B5-7057-E2FFC41527C0}"/>
          </ac:picMkLst>
        </pc:picChg>
      </pc:sldChg>
      <pc:sldChg chg="add">
        <pc:chgData name="伊健 杜" userId="e69aded81da48593" providerId="LiveId" clId="{3AE26202-C888-41A3-ADE0-23F2245D4FDD}" dt="2022-10-17T04:33:49.411" v="5699"/>
        <pc:sldMkLst>
          <pc:docMk/>
          <pc:sldMk cId="1224222843" sldId="1174"/>
        </pc:sldMkLst>
      </pc:sldChg>
      <pc:sldChg chg="addSp modSp add mod">
        <pc:chgData name="伊健 杜" userId="e69aded81da48593" providerId="LiveId" clId="{3AE26202-C888-41A3-ADE0-23F2245D4FDD}" dt="2022-10-17T07:12:02.512" v="7122"/>
        <pc:sldMkLst>
          <pc:docMk/>
          <pc:sldMk cId="3826178" sldId="1175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3826178" sldId="1175"/>
            <ac:spMk id="8" creationId="{0B8B5D8F-F503-2BCC-2FEF-37CE1A2FF963}"/>
          </ac:spMkLst>
        </pc:spChg>
        <pc:inkChg chg="add">
          <ac:chgData name="伊健 杜" userId="e69aded81da48593" providerId="LiveId" clId="{3AE26202-C888-41A3-ADE0-23F2245D4FDD}" dt="2022-10-17T07:12:02.512" v="7122"/>
          <ac:inkMkLst>
            <pc:docMk/>
            <pc:sldMk cId="3826178" sldId="1175"/>
            <ac:inkMk id="4" creationId="{02B1CF87-FFE4-8448-53E0-C702149450E0}"/>
          </ac:inkMkLst>
        </pc:inkChg>
      </pc:sldChg>
      <pc:sldChg chg="new del">
        <pc:chgData name="伊健 杜" userId="e69aded81da48593" providerId="LiveId" clId="{3AE26202-C888-41A3-ADE0-23F2245D4FDD}" dt="2022-10-17T04:38:33.409" v="5938" actId="47"/>
        <pc:sldMkLst>
          <pc:docMk/>
          <pc:sldMk cId="202336621" sldId="1176"/>
        </pc:sldMkLst>
      </pc:sldChg>
      <pc:sldChg chg="delSp modSp new mod">
        <pc:chgData name="伊健 杜" userId="e69aded81da48593" providerId="LiveId" clId="{3AE26202-C888-41A3-ADE0-23F2245D4FDD}" dt="2022-10-17T05:28:23.277" v="7121"/>
        <pc:sldMkLst>
          <pc:docMk/>
          <pc:sldMk cId="2963148709" sldId="1176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2963148709" sldId="1176"/>
            <ac:spMk id="2" creationId="{4025A27B-5A2D-F2CD-6BAF-AC726EC511DD}"/>
          </ac:spMkLst>
        </pc:spChg>
        <pc:spChg chg="del">
          <ac:chgData name="伊健 杜" userId="e69aded81da48593" providerId="LiveId" clId="{3AE26202-C888-41A3-ADE0-23F2245D4FDD}" dt="2022-10-17T05:04:50.177" v="6307" actId="478"/>
          <ac:spMkLst>
            <pc:docMk/>
            <pc:sldMk cId="2963148709" sldId="1176"/>
            <ac:spMk id="3" creationId="{42036273-87DA-9731-8BF7-EF5062C87862}"/>
          </ac:spMkLst>
        </pc:spChg>
      </pc:sldChg>
      <pc:sldChg chg="modSp add mod">
        <pc:chgData name="伊健 杜" userId="e69aded81da48593" providerId="LiveId" clId="{3AE26202-C888-41A3-ADE0-23F2245D4FDD}" dt="2022-10-17T05:28:23.277" v="7121"/>
        <pc:sldMkLst>
          <pc:docMk/>
          <pc:sldMk cId="1671028138" sldId="1177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1671028138" sldId="1177"/>
            <ac:spMk id="2" creationId="{4025A27B-5A2D-F2CD-6BAF-AC726EC511DD}"/>
          </ac:spMkLst>
        </pc:spChg>
      </pc:sldChg>
      <pc:sldChg chg="addSp delSp modSp new mod">
        <pc:chgData name="伊健 杜" userId="e69aded81da48593" providerId="LiveId" clId="{3AE26202-C888-41A3-ADE0-23F2245D4FDD}" dt="2022-10-17T05:28:23.277" v="7121"/>
        <pc:sldMkLst>
          <pc:docMk/>
          <pc:sldMk cId="37847900" sldId="1178"/>
        </pc:sldMkLst>
        <pc:spChg chg="del">
          <ac:chgData name="伊健 杜" userId="e69aded81da48593" providerId="LiveId" clId="{3AE26202-C888-41A3-ADE0-23F2245D4FDD}" dt="2022-10-17T05:08:09.447" v="6525" actId="478"/>
          <ac:spMkLst>
            <pc:docMk/>
            <pc:sldMk cId="37847900" sldId="1178"/>
            <ac:spMk id="2" creationId="{1E00FC0D-9416-E525-539F-1457479238B1}"/>
          </ac:spMkLst>
        </pc:spChg>
        <pc:spChg chg="del">
          <ac:chgData name="伊健 杜" userId="e69aded81da48593" providerId="LiveId" clId="{3AE26202-C888-41A3-ADE0-23F2245D4FDD}" dt="2022-10-17T05:08:09.447" v="6525" actId="478"/>
          <ac:spMkLst>
            <pc:docMk/>
            <pc:sldMk cId="37847900" sldId="1178"/>
            <ac:spMk id="3" creationId="{81C7BDCF-28A5-88E5-C6E1-FBC467B685D3}"/>
          </ac:spMkLst>
        </pc:spChg>
        <pc:spChg chg="add mod">
          <ac:chgData name="伊健 杜" userId="e69aded81da48593" providerId="LiveId" clId="{3AE26202-C888-41A3-ADE0-23F2245D4FDD}" dt="2022-10-17T05:08:26.230" v="6533" actId="1076"/>
          <ac:spMkLst>
            <pc:docMk/>
            <pc:sldMk cId="37847900" sldId="1178"/>
            <ac:spMk id="5" creationId="{09F44994-CDDF-FCD0-7C1A-B61F98CE9F41}"/>
          </ac:spMkLst>
        </pc:spChg>
        <pc:spChg chg="add mod">
          <ac:chgData name="伊健 杜" userId="e69aded81da48593" providerId="LiveId" clId="{3AE26202-C888-41A3-ADE0-23F2245D4FDD}" dt="2022-10-17T05:09:52.573" v="6587" actId="1076"/>
          <ac:spMkLst>
            <pc:docMk/>
            <pc:sldMk cId="37847900" sldId="1178"/>
            <ac:spMk id="6" creationId="{5EA801E9-59D6-2B01-F9E8-64105827CBD5}"/>
          </ac:spMkLst>
        </pc:spChg>
        <pc:spChg chg="add mod">
          <ac:chgData name="伊健 杜" userId="e69aded81da48593" providerId="LiveId" clId="{3AE26202-C888-41A3-ADE0-23F2245D4FDD}" dt="2022-10-17T05:28:23.277" v="7121"/>
          <ac:spMkLst>
            <pc:docMk/>
            <pc:sldMk cId="37847900" sldId="1178"/>
            <ac:spMk id="7" creationId="{69EBE950-29C7-040F-3685-22589B7C1C87}"/>
          </ac:spMkLst>
        </pc:spChg>
        <pc:spChg chg="add mod">
          <ac:chgData name="伊健 杜" userId="e69aded81da48593" providerId="LiveId" clId="{3AE26202-C888-41A3-ADE0-23F2245D4FDD}" dt="2022-10-17T05:09:52.573" v="6587" actId="1076"/>
          <ac:spMkLst>
            <pc:docMk/>
            <pc:sldMk cId="37847900" sldId="1178"/>
            <ac:spMk id="8" creationId="{C67EEDC3-D359-EDFA-85B4-47F70058BAA1}"/>
          </ac:spMkLst>
        </pc:spChg>
        <pc:spChg chg="add mod">
          <ac:chgData name="伊健 杜" userId="e69aded81da48593" providerId="LiveId" clId="{3AE26202-C888-41A3-ADE0-23F2245D4FDD}" dt="2022-10-17T05:09:52.573" v="6587" actId="1076"/>
          <ac:spMkLst>
            <pc:docMk/>
            <pc:sldMk cId="37847900" sldId="1178"/>
            <ac:spMk id="9" creationId="{4811B355-3702-FF30-733D-50A9C7E64AD2}"/>
          </ac:spMkLst>
        </pc:spChg>
        <pc:spChg chg="add mod">
          <ac:chgData name="伊健 杜" userId="e69aded81da48593" providerId="LiveId" clId="{3AE26202-C888-41A3-ADE0-23F2245D4FDD}" dt="2022-10-17T05:10:03.693" v="6593"/>
          <ac:spMkLst>
            <pc:docMk/>
            <pc:sldMk cId="37847900" sldId="1178"/>
            <ac:spMk id="10" creationId="{43B4BEF8-75F2-DABE-1530-0D56819F48DC}"/>
          </ac:spMkLst>
        </pc:spChg>
        <pc:spChg chg="add mod">
          <ac:chgData name="伊健 杜" userId="e69aded81da48593" providerId="LiveId" clId="{3AE26202-C888-41A3-ADE0-23F2245D4FDD}" dt="2022-10-17T05:10:13.066" v="6600"/>
          <ac:spMkLst>
            <pc:docMk/>
            <pc:sldMk cId="37847900" sldId="1178"/>
            <ac:spMk id="11" creationId="{4E25B497-04D5-388E-D348-83E0659ED37C}"/>
          </ac:spMkLst>
        </pc:spChg>
        <pc:picChg chg="add mod">
          <ac:chgData name="伊健 杜" userId="e69aded81da48593" providerId="LiveId" clId="{3AE26202-C888-41A3-ADE0-23F2245D4FDD}" dt="2022-10-17T05:08:26.230" v="6533" actId="1076"/>
          <ac:picMkLst>
            <pc:docMk/>
            <pc:sldMk cId="37847900" sldId="1178"/>
            <ac:picMk id="4" creationId="{0195C632-DDEE-60E2-F27F-AAC8C05B27EE}"/>
          </ac:picMkLst>
        </pc:picChg>
      </pc:sldChg>
      <pc:sldChg chg="addSp modSp add mod">
        <pc:chgData name="伊健 杜" userId="e69aded81da48593" providerId="LiveId" clId="{3AE26202-C888-41A3-ADE0-23F2245D4FDD}" dt="2022-10-17T05:28:23.277" v="7121"/>
        <pc:sldMkLst>
          <pc:docMk/>
          <pc:sldMk cId="3629403015" sldId="1179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3629403015" sldId="1179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3629403015" sldId="1179"/>
            <ac:spMk id="3" creationId="{79ADD3F7-63F7-3582-F3B6-AE28FFE30988}"/>
          </ac:spMkLst>
        </pc:spChg>
        <pc:picChg chg="add mod">
          <ac:chgData name="伊健 杜" userId="e69aded81da48593" providerId="LiveId" clId="{3AE26202-C888-41A3-ADE0-23F2245D4FDD}" dt="2022-10-17T05:18:11.808" v="6922" actId="1076"/>
          <ac:picMkLst>
            <pc:docMk/>
            <pc:sldMk cId="3629403015" sldId="1179"/>
            <ac:picMk id="33794" creationId="{C6444910-1B5F-7C61-7D2B-54479344E52F}"/>
          </ac:picMkLst>
        </pc:picChg>
        <pc:picChg chg="mod">
          <ac:chgData name="伊健 杜" userId="e69aded81da48593" providerId="LiveId" clId="{3AE26202-C888-41A3-ADE0-23F2245D4FDD}" dt="2022-10-17T05:16:38.841" v="6839" actId="1076"/>
          <ac:picMkLst>
            <pc:docMk/>
            <pc:sldMk cId="3629403015" sldId="1179"/>
            <ac:picMk id="50178" creationId="{64FE8DCE-EE91-636A-F39E-83122D9D514D}"/>
          </ac:picMkLst>
        </pc:picChg>
      </pc:sldChg>
      <pc:sldChg chg="modSp new del mod">
        <pc:chgData name="伊健 杜" userId="e69aded81da48593" providerId="LiveId" clId="{3AE26202-C888-41A3-ADE0-23F2245D4FDD}" dt="2022-10-17T05:20:37.565" v="6953" actId="47"/>
        <pc:sldMkLst>
          <pc:docMk/>
          <pc:sldMk cId="2532954319" sldId="1180"/>
        </pc:sldMkLst>
        <pc:spChg chg="mod">
          <ac:chgData name="伊健 杜" userId="e69aded81da48593" providerId="LiveId" clId="{3AE26202-C888-41A3-ADE0-23F2245D4FDD}" dt="2022-10-17T05:16:10.047" v="6773"/>
          <ac:spMkLst>
            <pc:docMk/>
            <pc:sldMk cId="2532954319" sldId="1180"/>
            <ac:spMk id="2" creationId="{D62F1038-1745-6FED-17A5-FDA4978253C4}"/>
          </ac:spMkLst>
        </pc:spChg>
      </pc:sldChg>
      <pc:sldChg chg="addSp modSp add mod">
        <pc:chgData name="伊健 杜" userId="e69aded81da48593" providerId="LiveId" clId="{3AE26202-C888-41A3-ADE0-23F2245D4FDD}" dt="2022-10-17T05:28:23.277" v="7121"/>
        <pc:sldMkLst>
          <pc:docMk/>
          <pc:sldMk cId="3465007253" sldId="1181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3465007253" sldId="1181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3465007253" sldId="1181"/>
            <ac:spMk id="3" creationId="{79ADD3F7-63F7-3582-F3B6-AE28FFE30988}"/>
          </ac:spMkLst>
        </pc:spChg>
        <pc:picChg chg="add mod">
          <ac:chgData name="伊健 杜" userId="e69aded81da48593" providerId="LiveId" clId="{3AE26202-C888-41A3-ADE0-23F2245D4FDD}" dt="2022-10-17T05:19:53.155" v="6935" actId="14100"/>
          <ac:picMkLst>
            <pc:docMk/>
            <pc:sldMk cId="3465007253" sldId="1181"/>
            <ac:picMk id="36866" creationId="{A8E64E44-BAB7-E50B-0B3B-80078A7A4A91}"/>
          </ac:picMkLst>
        </pc:picChg>
        <pc:picChg chg="mod">
          <ac:chgData name="伊健 杜" userId="e69aded81da48593" providerId="LiveId" clId="{3AE26202-C888-41A3-ADE0-23F2245D4FDD}" dt="2022-10-17T05:19:35.228" v="6931" actId="1076"/>
          <ac:picMkLst>
            <pc:docMk/>
            <pc:sldMk cId="3465007253" sldId="1181"/>
            <ac:picMk id="50178" creationId="{64FE8DCE-EE91-636A-F39E-83122D9D514D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2123241611" sldId="1182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2123241611" sldId="1182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2123241611" sldId="1182"/>
            <ac:spMk id="3" creationId="{79ADD3F7-63F7-3582-F3B6-AE28FFE30988}"/>
          </ac:spMkLst>
        </pc:spChg>
        <pc:picChg chg="del">
          <ac:chgData name="伊健 杜" userId="e69aded81da48593" providerId="LiveId" clId="{3AE26202-C888-41A3-ADE0-23F2245D4FDD}" dt="2022-10-17T05:21:58.722" v="7009" actId="478"/>
          <ac:picMkLst>
            <pc:docMk/>
            <pc:sldMk cId="2123241611" sldId="1182"/>
            <ac:picMk id="36866" creationId="{A8E64E44-BAB7-E50B-0B3B-80078A7A4A91}"/>
          </ac:picMkLst>
        </pc:picChg>
        <pc:picChg chg="add mod">
          <ac:chgData name="伊健 杜" userId="e69aded81da48593" providerId="LiveId" clId="{3AE26202-C888-41A3-ADE0-23F2245D4FDD}" dt="2022-10-17T05:22:29.851" v="7012" actId="1076"/>
          <ac:picMkLst>
            <pc:docMk/>
            <pc:sldMk cId="2123241611" sldId="1182"/>
            <ac:picMk id="37890" creationId="{DD3703EA-F7FF-EFD7-48F1-395A67BB970F}"/>
          </ac:picMkLst>
        </pc:picChg>
        <pc:picChg chg="mod">
          <ac:chgData name="伊健 杜" userId="e69aded81da48593" providerId="LiveId" clId="{3AE26202-C888-41A3-ADE0-23F2245D4FDD}" dt="2022-10-17T05:22:32.180" v="7013" actId="14100"/>
          <ac:picMkLst>
            <pc:docMk/>
            <pc:sldMk cId="2123241611" sldId="1182"/>
            <ac:picMk id="50178" creationId="{64FE8DCE-EE91-636A-F39E-83122D9D514D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2044707707" sldId="1183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2044707707" sldId="1183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2044707707" sldId="1183"/>
            <ac:spMk id="3" creationId="{79ADD3F7-63F7-3582-F3B6-AE28FFE30988}"/>
          </ac:spMkLst>
        </pc:spChg>
        <pc:picChg chg="add mod">
          <ac:chgData name="伊健 杜" userId="e69aded81da48593" providerId="LiveId" clId="{3AE26202-C888-41A3-ADE0-23F2245D4FDD}" dt="2022-10-17T05:25:22.800" v="7051" actId="1076"/>
          <ac:picMkLst>
            <pc:docMk/>
            <pc:sldMk cId="2044707707" sldId="1183"/>
            <ac:picMk id="4" creationId="{C6627812-305C-21CC-0885-9E1E8F09B738}"/>
          </ac:picMkLst>
        </pc:picChg>
        <pc:picChg chg="del">
          <ac:chgData name="伊健 杜" userId="e69aded81da48593" providerId="LiveId" clId="{3AE26202-C888-41A3-ADE0-23F2245D4FDD}" dt="2022-10-17T05:24:35.636" v="7043" actId="478"/>
          <ac:picMkLst>
            <pc:docMk/>
            <pc:sldMk cId="2044707707" sldId="1183"/>
            <ac:picMk id="37890" creationId="{DD3703EA-F7FF-EFD7-48F1-395A67BB970F}"/>
          </ac:picMkLst>
        </pc:picChg>
        <pc:picChg chg="add mod">
          <ac:chgData name="伊健 杜" userId="e69aded81da48593" providerId="LiveId" clId="{3AE26202-C888-41A3-ADE0-23F2245D4FDD}" dt="2022-10-17T05:24:37.174" v="7045" actId="1076"/>
          <ac:picMkLst>
            <pc:docMk/>
            <pc:sldMk cId="2044707707" sldId="1183"/>
            <ac:picMk id="38914" creationId="{454FB075-6700-75C8-2611-1CAA7E0DD5B1}"/>
          </ac:picMkLst>
        </pc:picChg>
        <pc:picChg chg="add del mod">
          <ac:chgData name="伊健 杜" userId="e69aded81da48593" providerId="LiveId" clId="{3AE26202-C888-41A3-ADE0-23F2245D4FDD}" dt="2022-10-17T05:25:33.045" v="7052" actId="478"/>
          <ac:picMkLst>
            <pc:docMk/>
            <pc:sldMk cId="2044707707" sldId="1183"/>
            <ac:picMk id="38916" creationId="{E65CF267-96FE-7092-FFDF-FF871BA1B883}"/>
          </ac:picMkLst>
        </pc:picChg>
        <pc:picChg chg="add mod">
          <ac:chgData name="伊健 杜" userId="e69aded81da48593" providerId="LiveId" clId="{3AE26202-C888-41A3-ADE0-23F2245D4FDD}" dt="2022-10-17T05:25:40.489" v="7056" actId="1076"/>
          <ac:picMkLst>
            <pc:docMk/>
            <pc:sldMk cId="2044707707" sldId="1183"/>
            <ac:picMk id="38918" creationId="{455C4B3C-A693-FE14-3266-45EED9568597}"/>
          </ac:picMkLst>
        </pc:picChg>
        <pc:picChg chg="mod">
          <ac:chgData name="伊健 杜" userId="e69aded81da48593" providerId="LiveId" clId="{3AE26202-C888-41A3-ADE0-23F2245D4FDD}" dt="2022-10-17T05:25:42.621" v="7057" actId="1076"/>
          <ac:picMkLst>
            <pc:docMk/>
            <pc:sldMk cId="2044707707" sldId="1183"/>
            <ac:picMk id="50178" creationId="{64FE8DCE-EE91-636A-F39E-83122D9D514D}"/>
          </ac:picMkLst>
        </pc:picChg>
      </pc:sldChg>
      <pc:sldChg chg="addSp delSp modSp add mod">
        <pc:chgData name="伊健 杜" userId="e69aded81da48593" providerId="LiveId" clId="{3AE26202-C888-41A3-ADE0-23F2245D4FDD}" dt="2022-10-17T05:28:23.277" v="7121"/>
        <pc:sldMkLst>
          <pc:docMk/>
          <pc:sldMk cId="1550502526" sldId="1184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1550502526" sldId="1184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1550502526" sldId="1184"/>
            <ac:spMk id="3" creationId="{79ADD3F7-63F7-3582-F3B6-AE28FFE30988}"/>
          </ac:spMkLst>
        </pc:spChg>
        <pc:picChg chg="del">
          <ac:chgData name="伊健 杜" userId="e69aded81da48593" providerId="LiveId" clId="{3AE26202-C888-41A3-ADE0-23F2245D4FDD}" dt="2022-10-17T05:25:52.863" v="7070" actId="478"/>
          <ac:picMkLst>
            <pc:docMk/>
            <pc:sldMk cId="1550502526" sldId="1184"/>
            <ac:picMk id="4" creationId="{C6627812-305C-21CC-0885-9E1E8F09B738}"/>
          </ac:picMkLst>
        </pc:picChg>
        <pc:picChg chg="del">
          <ac:chgData name="伊健 杜" userId="e69aded81da48593" providerId="LiveId" clId="{3AE26202-C888-41A3-ADE0-23F2245D4FDD}" dt="2022-10-17T05:25:52.863" v="7070" actId="478"/>
          <ac:picMkLst>
            <pc:docMk/>
            <pc:sldMk cId="1550502526" sldId="1184"/>
            <ac:picMk id="38914" creationId="{454FB075-6700-75C8-2611-1CAA7E0DD5B1}"/>
          </ac:picMkLst>
        </pc:picChg>
        <pc:picChg chg="del">
          <ac:chgData name="伊健 杜" userId="e69aded81da48593" providerId="LiveId" clId="{3AE26202-C888-41A3-ADE0-23F2245D4FDD}" dt="2022-10-17T05:25:52.863" v="7070" actId="478"/>
          <ac:picMkLst>
            <pc:docMk/>
            <pc:sldMk cId="1550502526" sldId="1184"/>
            <ac:picMk id="38918" creationId="{455C4B3C-A693-FE14-3266-45EED9568597}"/>
          </ac:picMkLst>
        </pc:picChg>
        <pc:picChg chg="add del mod">
          <ac:chgData name="伊健 杜" userId="e69aded81da48593" providerId="LiveId" clId="{3AE26202-C888-41A3-ADE0-23F2245D4FDD}" dt="2022-10-17T05:28:06.531" v="7105" actId="478"/>
          <ac:picMkLst>
            <pc:docMk/>
            <pc:sldMk cId="1550502526" sldId="1184"/>
            <ac:picMk id="39938" creationId="{D3B4086B-94F3-6E99-7192-4D5571FDF803}"/>
          </ac:picMkLst>
        </pc:picChg>
        <pc:picChg chg="add mod">
          <ac:chgData name="伊健 杜" userId="e69aded81da48593" providerId="LiveId" clId="{3AE26202-C888-41A3-ADE0-23F2245D4FDD}" dt="2022-10-17T05:28:08.394" v="7107" actId="1076"/>
          <ac:picMkLst>
            <pc:docMk/>
            <pc:sldMk cId="1550502526" sldId="1184"/>
            <ac:picMk id="39940" creationId="{760F5F74-C0D9-3DBF-DD32-1711DE7E8277}"/>
          </ac:picMkLst>
        </pc:picChg>
      </pc:sldChg>
      <pc:sldChg chg="modSp add mod ord">
        <pc:chgData name="伊健 杜" userId="e69aded81da48593" providerId="LiveId" clId="{3AE26202-C888-41A3-ADE0-23F2245D4FDD}" dt="2022-10-17T05:28:23.277" v="7121"/>
        <pc:sldMkLst>
          <pc:docMk/>
          <pc:sldMk cId="2433957423" sldId="1185"/>
        </pc:sldMkLst>
        <pc:spChg chg="mod">
          <ac:chgData name="伊健 杜" userId="e69aded81da48593" providerId="LiveId" clId="{3AE26202-C888-41A3-ADE0-23F2245D4FDD}" dt="2022-10-17T05:28:23.277" v="7121"/>
          <ac:spMkLst>
            <pc:docMk/>
            <pc:sldMk cId="2433957423" sldId="1185"/>
            <ac:spMk id="2" creationId="{10304424-DB4A-36E7-9E0D-D32A5DD0F26C}"/>
          </ac:spMkLst>
        </pc:spChg>
        <pc:spChg chg="mod">
          <ac:chgData name="伊健 杜" userId="e69aded81da48593" providerId="LiveId" clId="{3AE26202-C888-41A3-ADE0-23F2245D4FDD}" dt="2022-10-17T05:28:23.277" v="7121"/>
          <ac:spMkLst>
            <pc:docMk/>
            <pc:sldMk cId="2433957423" sldId="1185"/>
            <ac:spMk id="3" creationId="{79ADD3F7-63F7-3582-F3B6-AE28FFE30988}"/>
          </ac:spMkLst>
        </pc:spChg>
      </pc:sldChg>
    </pc:docChg>
  </pc:docChgLst>
  <pc:docChgLst>
    <pc:chgData name="伊健 杜" userId="e69aded81da48593" providerId="LiveId" clId="{7385FF1E-650C-434E-AEA3-8A0D107B43C5}"/>
    <pc:docChg chg="custSel addSld delSld modSld">
      <pc:chgData name="伊健 杜" userId="e69aded81da48593" providerId="LiveId" clId="{7385FF1E-650C-434E-AEA3-8A0D107B43C5}" dt="2022-10-17T09:37:19.657" v="1111"/>
      <pc:docMkLst>
        <pc:docMk/>
      </pc:docMkLst>
      <pc:sldChg chg="del">
        <pc:chgData name="伊健 杜" userId="e69aded81da48593" providerId="LiveId" clId="{7385FF1E-650C-434E-AEA3-8A0D107B43C5}" dt="2022-10-17T08:34:38.857" v="0" actId="47"/>
        <pc:sldMkLst>
          <pc:docMk/>
          <pc:sldMk cId="750613676" sldId="1131"/>
        </pc:sldMkLst>
      </pc:sldChg>
      <pc:sldChg chg="del">
        <pc:chgData name="伊健 杜" userId="e69aded81da48593" providerId="LiveId" clId="{7385FF1E-650C-434E-AEA3-8A0D107B43C5}" dt="2022-10-17T08:34:38.857" v="0" actId="47"/>
        <pc:sldMkLst>
          <pc:docMk/>
          <pc:sldMk cId="752045798" sldId="1132"/>
        </pc:sldMkLst>
      </pc:sldChg>
      <pc:sldChg chg="del">
        <pc:chgData name="伊健 杜" userId="e69aded81da48593" providerId="LiveId" clId="{7385FF1E-650C-434E-AEA3-8A0D107B43C5}" dt="2022-10-17T08:34:38.857" v="0" actId="47"/>
        <pc:sldMkLst>
          <pc:docMk/>
          <pc:sldMk cId="1309910865" sldId="1133"/>
        </pc:sldMkLst>
      </pc:sldChg>
      <pc:sldChg chg="del">
        <pc:chgData name="伊健 杜" userId="e69aded81da48593" providerId="LiveId" clId="{7385FF1E-650C-434E-AEA3-8A0D107B43C5}" dt="2022-10-17T08:34:38.857" v="0" actId="47"/>
        <pc:sldMkLst>
          <pc:docMk/>
          <pc:sldMk cId="3707629675" sldId="1134"/>
        </pc:sldMkLst>
      </pc:sldChg>
      <pc:sldChg chg="del">
        <pc:chgData name="伊健 杜" userId="e69aded81da48593" providerId="LiveId" clId="{7385FF1E-650C-434E-AEA3-8A0D107B43C5}" dt="2022-10-17T08:35:03.408" v="2" actId="47"/>
        <pc:sldMkLst>
          <pc:docMk/>
          <pc:sldMk cId="1427335227" sldId="1137"/>
        </pc:sldMkLst>
      </pc:sldChg>
      <pc:sldChg chg="modSp mod">
        <pc:chgData name="伊健 杜" userId="e69aded81da48593" providerId="LiveId" clId="{7385FF1E-650C-434E-AEA3-8A0D107B43C5}" dt="2022-10-17T09:37:19.657" v="1111"/>
        <pc:sldMkLst>
          <pc:docMk/>
          <pc:sldMk cId="1459460198" sldId="1138"/>
        </pc:sldMkLst>
        <pc:spChg chg="mod">
          <ac:chgData name="伊健 杜" userId="e69aded81da48593" providerId="LiveId" clId="{7385FF1E-650C-434E-AEA3-8A0D107B43C5}" dt="2022-10-17T09:37:19.657" v="1111"/>
          <ac:spMkLst>
            <pc:docMk/>
            <pc:sldMk cId="1459460198" sldId="1138"/>
            <ac:spMk id="5" creationId="{1AFBBDCD-9F31-D8C4-FC9C-41D8C1E8D9A8}"/>
          </ac:spMkLst>
        </pc:spChg>
      </pc:sldChg>
      <pc:sldChg chg="del">
        <pc:chgData name="伊健 杜" userId="e69aded81da48593" providerId="LiveId" clId="{7385FF1E-650C-434E-AEA3-8A0D107B43C5}" dt="2022-10-17T08:34:38.857" v="0" actId="47"/>
        <pc:sldMkLst>
          <pc:docMk/>
          <pc:sldMk cId="1678887381" sldId="1139"/>
        </pc:sldMkLst>
      </pc:sldChg>
      <pc:sldChg chg="del">
        <pc:chgData name="伊健 杜" userId="e69aded81da48593" providerId="LiveId" clId="{7385FF1E-650C-434E-AEA3-8A0D107B43C5}" dt="2022-10-17T08:34:38.857" v="0" actId="47"/>
        <pc:sldMkLst>
          <pc:docMk/>
          <pc:sldMk cId="1751559090" sldId="1140"/>
        </pc:sldMkLst>
      </pc:sldChg>
      <pc:sldChg chg="modSp mod">
        <pc:chgData name="伊健 杜" userId="e69aded81da48593" providerId="LiveId" clId="{7385FF1E-650C-434E-AEA3-8A0D107B43C5}" dt="2022-10-17T08:37:54.249" v="38"/>
        <pc:sldMkLst>
          <pc:docMk/>
          <pc:sldMk cId="3345338352" sldId="1170"/>
        </pc:sldMkLst>
        <pc:spChg chg="mod">
          <ac:chgData name="伊健 杜" userId="e69aded81da48593" providerId="LiveId" clId="{7385FF1E-650C-434E-AEA3-8A0D107B43C5}" dt="2022-10-17T08:37:54.249" v="38"/>
          <ac:spMkLst>
            <pc:docMk/>
            <pc:sldMk cId="3345338352" sldId="1170"/>
            <ac:spMk id="2" creationId="{4865DEAE-8CE3-76E6-7469-B1FACA5DB929}"/>
          </ac:spMkLst>
        </pc:spChg>
      </pc:sldChg>
      <pc:sldChg chg="delSp del mod delAnim">
        <pc:chgData name="伊健 杜" userId="e69aded81da48593" providerId="LiveId" clId="{7385FF1E-650C-434E-AEA3-8A0D107B43C5}" dt="2022-10-17T08:35:03.408" v="2" actId="47"/>
        <pc:sldMkLst>
          <pc:docMk/>
          <pc:sldMk cId="2047972279" sldId="1173"/>
        </pc:sldMkLst>
        <pc:spChg chg="del">
          <ac:chgData name="伊健 杜" userId="e69aded81da48593" providerId="LiveId" clId="{7385FF1E-650C-434E-AEA3-8A0D107B43C5}" dt="2022-10-17T08:34:54.954" v="1" actId="478"/>
          <ac:spMkLst>
            <pc:docMk/>
            <pc:sldMk cId="2047972279" sldId="1173"/>
            <ac:spMk id="3" creationId="{BAB82766-BDC2-26FC-C2D3-3468B609A4DA}"/>
          </ac:spMkLst>
        </pc:spChg>
      </pc:sldChg>
      <pc:sldChg chg="del">
        <pc:chgData name="伊健 杜" userId="e69aded81da48593" providerId="LiveId" clId="{7385FF1E-650C-434E-AEA3-8A0D107B43C5}" dt="2022-10-17T08:35:03.408" v="2" actId="47"/>
        <pc:sldMkLst>
          <pc:docMk/>
          <pc:sldMk cId="1224222843" sldId="1174"/>
        </pc:sldMkLst>
      </pc:sldChg>
      <pc:sldChg chg="del">
        <pc:chgData name="伊健 杜" userId="e69aded81da48593" providerId="LiveId" clId="{7385FF1E-650C-434E-AEA3-8A0D107B43C5}" dt="2022-10-17T08:35:03.408" v="2" actId="47"/>
        <pc:sldMkLst>
          <pc:docMk/>
          <pc:sldMk cId="3826178" sldId="1175"/>
        </pc:sldMkLst>
      </pc:sldChg>
      <pc:sldChg chg="modSp mod">
        <pc:chgData name="伊健 杜" userId="e69aded81da48593" providerId="LiveId" clId="{7385FF1E-650C-434E-AEA3-8A0D107B43C5}" dt="2022-10-17T08:36:51.017" v="28"/>
        <pc:sldMkLst>
          <pc:docMk/>
          <pc:sldMk cId="2963148709" sldId="1176"/>
        </pc:sldMkLst>
        <pc:spChg chg="mod">
          <ac:chgData name="伊健 杜" userId="e69aded81da48593" providerId="LiveId" clId="{7385FF1E-650C-434E-AEA3-8A0D107B43C5}" dt="2022-10-17T08:36:51.017" v="28"/>
          <ac:spMkLst>
            <pc:docMk/>
            <pc:sldMk cId="2963148709" sldId="1176"/>
            <ac:spMk id="2" creationId="{4025A27B-5A2D-F2CD-6BAF-AC726EC511DD}"/>
          </ac:spMkLst>
        </pc:spChg>
      </pc:sldChg>
      <pc:sldChg chg="delSp modSp new mod">
        <pc:chgData name="伊健 杜" userId="e69aded81da48593" providerId="LiveId" clId="{7385FF1E-650C-434E-AEA3-8A0D107B43C5}" dt="2022-10-17T09:33:19.438" v="1052"/>
        <pc:sldMkLst>
          <pc:docMk/>
          <pc:sldMk cId="2479499305" sldId="1186"/>
        </pc:sldMkLst>
        <pc:spChg chg="mod">
          <ac:chgData name="伊健 杜" userId="e69aded81da48593" providerId="LiveId" clId="{7385FF1E-650C-434E-AEA3-8A0D107B43C5}" dt="2022-10-17T09:33:19.438" v="1052"/>
          <ac:spMkLst>
            <pc:docMk/>
            <pc:sldMk cId="2479499305" sldId="1186"/>
            <ac:spMk id="2" creationId="{967E2869-07A1-4DAB-610A-2B829B7596B9}"/>
          </ac:spMkLst>
        </pc:spChg>
        <pc:spChg chg="del">
          <ac:chgData name="伊健 杜" userId="e69aded81da48593" providerId="LiveId" clId="{7385FF1E-650C-434E-AEA3-8A0D107B43C5}" dt="2022-10-17T08:38:07.571" v="40" actId="478"/>
          <ac:spMkLst>
            <pc:docMk/>
            <pc:sldMk cId="2479499305" sldId="1186"/>
            <ac:spMk id="3" creationId="{8831F1F6-7A1F-C645-84C0-1BFDC7C3BEE6}"/>
          </ac:spMkLst>
        </pc:spChg>
      </pc:sldChg>
      <pc:sldChg chg="modSp add mod">
        <pc:chgData name="伊健 杜" userId="e69aded81da48593" providerId="LiveId" clId="{7385FF1E-650C-434E-AEA3-8A0D107B43C5}" dt="2022-10-17T09:33:19.438" v="1052"/>
        <pc:sldMkLst>
          <pc:docMk/>
          <pc:sldMk cId="609527079" sldId="1187"/>
        </pc:sldMkLst>
        <pc:spChg chg="mod">
          <ac:chgData name="伊健 杜" userId="e69aded81da48593" providerId="LiveId" clId="{7385FF1E-650C-434E-AEA3-8A0D107B43C5}" dt="2022-10-17T09:33:19.438" v="1052"/>
          <ac:spMkLst>
            <pc:docMk/>
            <pc:sldMk cId="609527079" sldId="1187"/>
            <ac:spMk id="2" creationId="{10304424-DB4A-36E7-9E0D-D32A5DD0F26C}"/>
          </ac:spMkLst>
        </pc:spChg>
        <pc:spChg chg="mod">
          <ac:chgData name="伊健 杜" userId="e69aded81da48593" providerId="LiveId" clId="{7385FF1E-650C-434E-AEA3-8A0D107B43C5}" dt="2022-10-17T08:40:30.552" v="65"/>
          <ac:spMkLst>
            <pc:docMk/>
            <pc:sldMk cId="609527079" sldId="1187"/>
            <ac:spMk id="3" creationId="{BAB82766-BDC2-26FC-C2D3-3468B609A4DA}"/>
          </ac:spMkLst>
        </pc:spChg>
        <pc:spChg chg="mod">
          <ac:chgData name="伊健 杜" userId="e69aded81da48593" providerId="LiveId" clId="{7385FF1E-650C-434E-AEA3-8A0D107B43C5}" dt="2022-10-17T09:33:19.438" v="1052"/>
          <ac:spMkLst>
            <pc:docMk/>
            <pc:sldMk cId="609527079" sldId="1187"/>
            <ac:spMk id="4" creationId="{A733F49F-A3A3-2FF8-89E6-B2E62B004F53}"/>
          </ac:spMkLst>
        </pc:spChg>
        <pc:spChg chg="mod">
          <ac:chgData name="伊健 杜" userId="e69aded81da48593" providerId="LiveId" clId="{7385FF1E-650C-434E-AEA3-8A0D107B43C5}" dt="2022-10-17T09:33:19.438" v="1052"/>
          <ac:spMkLst>
            <pc:docMk/>
            <pc:sldMk cId="609527079" sldId="1187"/>
            <ac:spMk id="8" creationId="{0B8B5D8F-F503-2BCC-2FEF-37CE1A2FF963}"/>
          </ac:spMkLst>
        </pc:spChg>
        <pc:picChg chg="mod">
          <ac:chgData name="伊健 杜" userId="e69aded81da48593" providerId="LiveId" clId="{7385FF1E-650C-434E-AEA3-8A0D107B43C5}" dt="2022-10-17T09:07:51.299" v="267" actId="1076"/>
          <ac:picMkLst>
            <pc:docMk/>
            <pc:sldMk cId="609527079" sldId="1187"/>
            <ac:picMk id="4100" creationId="{071B3407-257C-0109-CF8F-28AE8C762F6A}"/>
          </ac:picMkLst>
        </pc:picChg>
      </pc:sldChg>
      <pc:sldChg chg="addSp delSp modSp add mod delAnim">
        <pc:chgData name="伊健 杜" userId="e69aded81da48593" providerId="LiveId" clId="{7385FF1E-650C-434E-AEA3-8A0D107B43C5}" dt="2022-10-17T09:33:19.438" v="1052"/>
        <pc:sldMkLst>
          <pc:docMk/>
          <pc:sldMk cId="1181026568" sldId="1188"/>
        </pc:sldMkLst>
        <pc:spChg chg="mod">
          <ac:chgData name="伊健 杜" userId="e69aded81da48593" providerId="LiveId" clId="{7385FF1E-650C-434E-AEA3-8A0D107B43C5}" dt="2022-10-17T09:33:19.438" v="1052"/>
          <ac:spMkLst>
            <pc:docMk/>
            <pc:sldMk cId="1181026568" sldId="1188"/>
            <ac:spMk id="2" creationId="{10304424-DB4A-36E7-9E0D-D32A5DD0F26C}"/>
          </ac:spMkLst>
        </pc:spChg>
        <pc:spChg chg="del">
          <ac:chgData name="伊健 杜" userId="e69aded81da48593" providerId="LiveId" clId="{7385FF1E-650C-434E-AEA3-8A0D107B43C5}" dt="2022-10-17T09:15:49" v="462" actId="478"/>
          <ac:spMkLst>
            <pc:docMk/>
            <pc:sldMk cId="1181026568" sldId="1188"/>
            <ac:spMk id="3" creationId="{BAB82766-BDC2-26FC-C2D3-3468B609A4DA}"/>
          </ac:spMkLst>
        </pc:spChg>
        <pc:spChg chg="del">
          <ac:chgData name="伊健 杜" userId="e69aded81da48593" providerId="LiveId" clId="{7385FF1E-650C-434E-AEA3-8A0D107B43C5}" dt="2022-10-17T09:12:43.623" v="447" actId="478"/>
          <ac:spMkLst>
            <pc:docMk/>
            <pc:sldMk cId="1181026568" sldId="1188"/>
            <ac:spMk id="4" creationId="{A733F49F-A3A3-2FF8-89E6-B2E62B004F53}"/>
          </ac:spMkLst>
        </pc:spChg>
        <pc:spChg chg="mod">
          <ac:chgData name="伊健 杜" userId="e69aded81da48593" providerId="LiveId" clId="{7385FF1E-650C-434E-AEA3-8A0D107B43C5}" dt="2022-10-17T09:33:19.438" v="1052"/>
          <ac:spMkLst>
            <pc:docMk/>
            <pc:sldMk cId="1181026568" sldId="1188"/>
            <ac:spMk id="8" creationId="{0B8B5D8F-F503-2BCC-2FEF-37CE1A2FF963}"/>
          </ac:spMkLst>
        </pc:spChg>
        <pc:picChg chg="add mod">
          <ac:chgData name="伊健 杜" userId="e69aded81da48593" providerId="LiveId" clId="{7385FF1E-650C-434E-AEA3-8A0D107B43C5}" dt="2022-10-17T09:14:53.948" v="458" actId="1076"/>
          <ac:picMkLst>
            <pc:docMk/>
            <pc:sldMk cId="1181026568" sldId="1188"/>
            <ac:picMk id="5" creationId="{B0E07ED6-3339-46E8-EE9D-9E2EF502B77C}"/>
          </ac:picMkLst>
        </pc:picChg>
        <pc:picChg chg="add mod">
          <ac:chgData name="伊健 杜" userId="e69aded81da48593" providerId="LiveId" clId="{7385FF1E-650C-434E-AEA3-8A0D107B43C5}" dt="2022-10-17T09:14:55.308" v="459" actId="1076"/>
          <ac:picMkLst>
            <pc:docMk/>
            <pc:sldMk cId="1181026568" sldId="1188"/>
            <ac:picMk id="6" creationId="{1BF357AE-C829-13C8-8FAB-3671CC50306E}"/>
          </ac:picMkLst>
        </pc:picChg>
        <pc:picChg chg="add mod">
          <ac:chgData name="伊健 杜" userId="e69aded81da48593" providerId="LiveId" clId="{7385FF1E-650C-434E-AEA3-8A0D107B43C5}" dt="2022-10-17T09:14:49.756" v="455" actId="1076"/>
          <ac:picMkLst>
            <pc:docMk/>
            <pc:sldMk cId="1181026568" sldId="1188"/>
            <ac:picMk id="7" creationId="{CE4744CC-0CBE-2DFD-D9BF-CAE0E0536638}"/>
          </ac:picMkLst>
        </pc:picChg>
        <pc:picChg chg="del">
          <ac:chgData name="伊健 杜" userId="e69aded81da48593" providerId="LiveId" clId="{7385FF1E-650C-434E-AEA3-8A0D107B43C5}" dt="2022-10-17T09:12:44.004" v="448" actId="478"/>
          <ac:picMkLst>
            <pc:docMk/>
            <pc:sldMk cId="1181026568" sldId="1188"/>
            <ac:picMk id="4098" creationId="{6334D062-4528-CFDC-315E-32927F05A4E2}"/>
          </ac:picMkLst>
        </pc:picChg>
        <pc:picChg chg="mod">
          <ac:chgData name="伊健 杜" userId="e69aded81da48593" providerId="LiveId" clId="{7385FF1E-650C-434E-AEA3-8A0D107B43C5}" dt="2022-10-17T09:14:56.692" v="460" actId="1076"/>
          <ac:picMkLst>
            <pc:docMk/>
            <pc:sldMk cId="1181026568" sldId="1188"/>
            <ac:picMk id="4100" creationId="{071B3407-257C-0109-CF8F-28AE8C762F6A}"/>
          </ac:picMkLst>
        </pc:picChg>
      </pc:sldChg>
      <pc:sldChg chg="addSp delSp modSp add mod delAnim">
        <pc:chgData name="伊健 杜" userId="e69aded81da48593" providerId="LiveId" clId="{7385FF1E-650C-434E-AEA3-8A0D107B43C5}" dt="2022-10-17T09:33:19.438" v="1052"/>
        <pc:sldMkLst>
          <pc:docMk/>
          <pc:sldMk cId="672019427" sldId="1189"/>
        </pc:sldMkLst>
        <pc:spChg chg="mod">
          <ac:chgData name="伊健 杜" userId="e69aded81da48593" providerId="LiveId" clId="{7385FF1E-650C-434E-AEA3-8A0D107B43C5}" dt="2022-10-17T09:33:19.438" v="1052"/>
          <ac:spMkLst>
            <pc:docMk/>
            <pc:sldMk cId="672019427" sldId="1189"/>
            <ac:spMk id="2" creationId="{10304424-DB4A-36E7-9E0D-D32A5DD0F26C}"/>
          </ac:spMkLst>
        </pc:spChg>
        <pc:spChg chg="del">
          <ac:chgData name="伊健 杜" userId="e69aded81da48593" providerId="LiveId" clId="{7385FF1E-650C-434E-AEA3-8A0D107B43C5}" dt="2022-10-17T09:15:51.754" v="463" actId="478"/>
          <ac:spMkLst>
            <pc:docMk/>
            <pc:sldMk cId="672019427" sldId="1189"/>
            <ac:spMk id="3" creationId="{BAB82766-BDC2-26FC-C2D3-3468B609A4DA}"/>
          </ac:spMkLst>
        </pc:spChg>
        <pc:spChg chg="mod">
          <ac:chgData name="伊健 杜" userId="e69aded81da48593" providerId="LiveId" clId="{7385FF1E-650C-434E-AEA3-8A0D107B43C5}" dt="2022-10-17T09:33:19.438" v="1052"/>
          <ac:spMkLst>
            <pc:docMk/>
            <pc:sldMk cId="672019427" sldId="1189"/>
            <ac:spMk id="8" creationId="{0B8B5D8F-F503-2BCC-2FEF-37CE1A2FF963}"/>
          </ac:spMkLst>
        </pc:spChg>
        <pc:picChg chg="del">
          <ac:chgData name="伊健 杜" userId="e69aded81da48593" providerId="LiveId" clId="{7385FF1E-650C-434E-AEA3-8A0D107B43C5}" dt="2022-10-17T09:17:21.349" v="547" actId="478"/>
          <ac:picMkLst>
            <pc:docMk/>
            <pc:sldMk cId="672019427" sldId="1189"/>
            <ac:picMk id="5" creationId="{B0E07ED6-3339-46E8-EE9D-9E2EF502B77C}"/>
          </ac:picMkLst>
        </pc:picChg>
        <pc:picChg chg="del">
          <ac:chgData name="伊健 杜" userId="e69aded81da48593" providerId="LiveId" clId="{7385FF1E-650C-434E-AEA3-8A0D107B43C5}" dt="2022-10-17T09:17:21.349" v="547" actId="478"/>
          <ac:picMkLst>
            <pc:docMk/>
            <pc:sldMk cId="672019427" sldId="1189"/>
            <ac:picMk id="6" creationId="{1BF357AE-C829-13C8-8FAB-3671CC50306E}"/>
          </ac:picMkLst>
        </pc:picChg>
        <pc:picChg chg="del">
          <ac:chgData name="伊健 杜" userId="e69aded81da48593" providerId="LiveId" clId="{7385FF1E-650C-434E-AEA3-8A0D107B43C5}" dt="2022-10-17T09:17:21.349" v="547" actId="478"/>
          <ac:picMkLst>
            <pc:docMk/>
            <pc:sldMk cId="672019427" sldId="1189"/>
            <ac:picMk id="7" creationId="{CE4744CC-0CBE-2DFD-D9BF-CAE0E0536638}"/>
          </ac:picMkLst>
        </pc:picChg>
        <pc:picChg chg="add mod">
          <ac:chgData name="伊健 杜" userId="e69aded81da48593" providerId="LiveId" clId="{7385FF1E-650C-434E-AEA3-8A0D107B43C5}" dt="2022-10-17T09:19:58.134" v="549" actId="1076"/>
          <ac:picMkLst>
            <pc:docMk/>
            <pc:sldMk cId="672019427" sldId="1189"/>
            <ac:picMk id="1026" creationId="{94AA4E41-B7C3-AB74-6FFA-D37923A4CB51}"/>
          </ac:picMkLst>
        </pc:picChg>
        <pc:picChg chg="del mod">
          <ac:chgData name="伊健 杜" userId="e69aded81da48593" providerId="LiveId" clId="{7385FF1E-650C-434E-AEA3-8A0D107B43C5}" dt="2022-10-17T09:17:21.349" v="547" actId="478"/>
          <ac:picMkLst>
            <pc:docMk/>
            <pc:sldMk cId="672019427" sldId="1189"/>
            <ac:picMk id="4100" creationId="{071B3407-257C-0109-CF8F-28AE8C762F6A}"/>
          </ac:picMkLst>
        </pc:picChg>
      </pc:sldChg>
      <pc:sldChg chg="delSp modSp new mod">
        <pc:chgData name="伊健 杜" userId="e69aded81da48593" providerId="LiveId" clId="{7385FF1E-650C-434E-AEA3-8A0D107B43C5}" dt="2022-10-17T09:33:19.438" v="1052"/>
        <pc:sldMkLst>
          <pc:docMk/>
          <pc:sldMk cId="2743943429" sldId="1190"/>
        </pc:sldMkLst>
        <pc:spChg chg="mod">
          <ac:chgData name="伊健 杜" userId="e69aded81da48593" providerId="LiveId" clId="{7385FF1E-650C-434E-AEA3-8A0D107B43C5}" dt="2022-10-17T09:33:19.438" v="1052"/>
          <ac:spMkLst>
            <pc:docMk/>
            <pc:sldMk cId="2743943429" sldId="1190"/>
            <ac:spMk id="2" creationId="{236FAE3C-29F2-DFAB-B5CD-2C9EB3E92FC1}"/>
          </ac:spMkLst>
        </pc:spChg>
        <pc:spChg chg="del mod">
          <ac:chgData name="伊健 杜" userId="e69aded81da48593" providerId="LiveId" clId="{7385FF1E-650C-434E-AEA3-8A0D107B43C5}" dt="2022-10-17T09:25:48.962" v="552" actId="478"/>
          <ac:spMkLst>
            <pc:docMk/>
            <pc:sldMk cId="2743943429" sldId="1190"/>
            <ac:spMk id="3" creationId="{60BF63A7-ECD4-F851-F8B2-B99953B79961}"/>
          </ac:spMkLst>
        </pc:spChg>
      </pc:sldChg>
      <pc:sldChg chg="modSp add mod">
        <pc:chgData name="伊健 杜" userId="e69aded81da48593" providerId="LiveId" clId="{7385FF1E-650C-434E-AEA3-8A0D107B43C5}" dt="2022-10-17T09:33:19.438" v="1052"/>
        <pc:sldMkLst>
          <pc:docMk/>
          <pc:sldMk cId="1408370227" sldId="1191"/>
        </pc:sldMkLst>
        <pc:spChg chg="mod">
          <ac:chgData name="伊健 杜" userId="e69aded81da48593" providerId="LiveId" clId="{7385FF1E-650C-434E-AEA3-8A0D107B43C5}" dt="2022-10-17T09:33:19.438" v="1052"/>
          <ac:spMkLst>
            <pc:docMk/>
            <pc:sldMk cId="1408370227" sldId="1191"/>
            <ac:spMk id="2" creationId="{236FAE3C-29F2-DFAB-B5CD-2C9EB3E92FC1}"/>
          </ac:spMkLst>
        </pc:spChg>
      </pc:sldChg>
      <pc:sldChg chg="addSp delSp modSp add mod">
        <pc:chgData name="伊健 杜" userId="e69aded81da48593" providerId="LiveId" clId="{7385FF1E-650C-434E-AEA3-8A0D107B43C5}" dt="2022-10-17T09:33:19.438" v="1052"/>
        <pc:sldMkLst>
          <pc:docMk/>
          <pc:sldMk cId="3561669823" sldId="1192"/>
        </pc:sldMkLst>
        <pc:spChg chg="mod">
          <ac:chgData name="伊健 杜" userId="e69aded81da48593" providerId="LiveId" clId="{7385FF1E-650C-434E-AEA3-8A0D107B43C5}" dt="2022-10-17T09:33:19.438" v="1052"/>
          <ac:spMkLst>
            <pc:docMk/>
            <pc:sldMk cId="3561669823" sldId="1192"/>
            <ac:spMk id="2" creationId="{10304424-DB4A-36E7-9E0D-D32A5DD0F26C}"/>
          </ac:spMkLst>
        </pc:spChg>
        <pc:spChg chg="mod">
          <ac:chgData name="伊健 杜" userId="e69aded81da48593" providerId="LiveId" clId="{7385FF1E-650C-434E-AEA3-8A0D107B43C5}" dt="2022-10-17T09:29:24.008" v="757"/>
          <ac:spMkLst>
            <pc:docMk/>
            <pc:sldMk cId="3561669823" sldId="1192"/>
            <ac:spMk id="3" creationId="{BAB82766-BDC2-26FC-C2D3-3468B609A4DA}"/>
          </ac:spMkLst>
        </pc:spChg>
        <pc:spChg chg="del">
          <ac:chgData name="伊健 杜" userId="e69aded81da48593" providerId="LiveId" clId="{7385FF1E-650C-434E-AEA3-8A0D107B43C5}" dt="2022-10-17T09:29:57.630" v="843" actId="478"/>
          <ac:spMkLst>
            <pc:docMk/>
            <pc:sldMk cId="3561669823" sldId="1192"/>
            <ac:spMk id="4" creationId="{A733F49F-A3A3-2FF8-89E6-B2E62B004F53}"/>
          </ac:spMkLst>
        </pc:spChg>
        <pc:spChg chg="mod">
          <ac:chgData name="伊健 杜" userId="e69aded81da48593" providerId="LiveId" clId="{7385FF1E-650C-434E-AEA3-8A0D107B43C5}" dt="2022-10-17T09:33:19.438" v="1052"/>
          <ac:spMkLst>
            <pc:docMk/>
            <pc:sldMk cId="3561669823" sldId="1192"/>
            <ac:spMk id="8" creationId="{0B8B5D8F-F503-2BCC-2FEF-37CE1A2FF963}"/>
          </ac:spMkLst>
        </pc:spChg>
        <pc:picChg chg="add mod">
          <ac:chgData name="伊健 杜" userId="e69aded81da48593" providerId="LiveId" clId="{7385FF1E-650C-434E-AEA3-8A0D107B43C5}" dt="2022-10-17T09:30:21.081" v="849" actId="1076"/>
          <ac:picMkLst>
            <pc:docMk/>
            <pc:sldMk cId="3561669823" sldId="1192"/>
            <ac:picMk id="2050" creationId="{FC361F55-8476-6450-7FCE-AC5EF5699556}"/>
          </ac:picMkLst>
        </pc:picChg>
        <pc:picChg chg="del">
          <ac:chgData name="伊健 杜" userId="e69aded81da48593" providerId="LiveId" clId="{7385FF1E-650C-434E-AEA3-8A0D107B43C5}" dt="2022-10-17T09:29:58.460" v="845" actId="478"/>
          <ac:picMkLst>
            <pc:docMk/>
            <pc:sldMk cId="3561669823" sldId="1192"/>
            <ac:picMk id="4098" creationId="{6334D062-4528-CFDC-315E-32927F05A4E2}"/>
          </ac:picMkLst>
        </pc:picChg>
        <pc:picChg chg="del">
          <ac:chgData name="伊健 杜" userId="e69aded81da48593" providerId="LiveId" clId="{7385FF1E-650C-434E-AEA3-8A0D107B43C5}" dt="2022-10-17T09:29:58.077" v="844" actId="478"/>
          <ac:picMkLst>
            <pc:docMk/>
            <pc:sldMk cId="3561669823" sldId="1192"/>
            <ac:picMk id="4100" creationId="{071B3407-257C-0109-CF8F-28AE8C762F6A}"/>
          </ac:picMkLst>
        </pc:picChg>
      </pc:sldChg>
      <pc:sldChg chg="delSp modSp new mod">
        <pc:chgData name="伊健 杜" userId="e69aded81da48593" providerId="LiveId" clId="{7385FF1E-650C-434E-AEA3-8A0D107B43C5}" dt="2022-10-17T09:33:19.438" v="1052"/>
        <pc:sldMkLst>
          <pc:docMk/>
          <pc:sldMk cId="1576413480" sldId="1193"/>
        </pc:sldMkLst>
        <pc:spChg chg="mod">
          <ac:chgData name="伊健 杜" userId="e69aded81da48593" providerId="LiveId" clId="{7385FF1E-650C-434E-AEA3-8A0D107B43C5}" dt="2022-10-17T09:33:19.438" v="1052"/>
          <ac:spMkLst>
            <pc:docMk/>
            <pc:sldMk cId="1576413480" sldId="1193"/>
            <ac:spMk id="2" creationId="{6C254924-22F3-2B64-B335-6DF45AAF9090}"/>
          </ac:spMkLst>
        </pc:spChg>
        <pc:spChg chg="del">
          <ac:chgData name="伊健 杜" userId="e69aded81da48593" providerId="LiveId" clId="{7385FF1E-650C-434E-AEA3-8A0D107B43C5}" dt="2022-10-17T09:30:28.002" v="851" actId="478"/>
          <ac:spMkLst>
            <pc:docMk/>
            <pc:sldMk cId="1576413480" sldId="1193"/>
            <ac:spMk id="3" creationId="{A2DA1693-751F-F7D7-B1B1-F6D99365F09E}"/>
          </ac:spMkLst>
        </pc:spChg>
      </pc:sldChg>
      <pc:sldChg chg="addSp delSp modSp add mod delAnim">
        <pc:chgData name="伊健 杜" userId="e69aded81da48593" providerId="LiveId" clId="{7385FF1E-650C-434E-AEA3-8A0D107B43C5}" dt="2022-10-17T09:33:19.438" v="1052"/>
        <pc:sldMkLst>
          <pc:docMk/>
          <pc:sldMk cId="80688182" sldId="1194"/>
        </pc:sldMkLst>
        <pc:spChg chg="mod">
          <ac:chgData name="伊健 杜" userId="e69aded81da48593" providerId="LiveId" clId="{7385FF1E-650C-434E-AEA3-8A0D107B43C5}" dt="2022-10-17T09:33:19.438" v="1052"/>
          <ac:spMkLst>
            <pc:docMk/>
            <pc:sldMk cId="80688182" sldId="1194"/>
            <ac:spMk id="2" creationId="{10304424-DB4A-36E7-9E0D-D32A5DD0F26C}"/>
          </ac:spMkLst>
        </pc:spChg>
        <pc:spChg chg="del">
          <ac:chgData name="伊健 杜" userId="e69aded81da48593" providerId="LiveId" clId="{7385FF1E-650C-434E-AEA3-8A0D107B43C5}" dt="2022-10-17T09:30:33.604" v="853" actId="478"/>
          <ac:spMkLst>
            <pc:docMk/>
            <pc:sldMk cId="80688182" sldId="1194"/>
            <ac:spMk id="3" creationId="{BAB82766-BDC2-26FC-C2D3-3468B609A4DA}"/>
          </ac:spMkLst>
        </pc:spChg>
        <pc:spChg chg="mod">
          <ac:chgData name="伊健 杜" userId="e69aded81da48593" providerId="LiveId" clId="{7385FF1E-650C-434E-AEA3-8A0D107B43C5}" dt="2022-10-17T09:33:19.438" v="1052"/>
          <ac:spMkLst>
            <pc:docMk/>
            <pc:sldMk cId="80688182" sldId="1194"/>
            <ac:spMk id="8" creationId="{0B8B5D8F-F503-2BCC-2FEF-37CE1A2FF963}"/>
          </ac:spMkLst>
        </pc:spChg>
        <pc:picChg chg="del">
          <ac:chgData name="伊健 杜" userId="e69aded81da48593" providerId="LiveId" clId="{7385FF1E-650C-434E-AEA3-8A0D107B43C5}" dt="2022-10-17T09:31:50.359" v="959" actId="478"/>
          <ac:picMkLst>
            <pc:docMk/>
            <pc:sldMk cId="80688182" sldId="1194"/>
            <ac:picMk id="2050" creationId="{FC361F55-8476-6450-7FCE-AC5EF5699556}"/>
          </ac:picMkLst>
        </pc:picChg>
        <pc:picChg chg="add mod">
          <ac:chgData name="伊健 杜" userId="e69aded81da48593" providerId="LiveId" clId="{7385FF1E-650C-434E-AEA3-8A0D107B43C5}" dt="2022-10-17T09:32:19.651" v="963" actId="1076"/>
          <ac:picMkLst>
            <pc:docMk/>
            <pc:sldMk cId="80688182" sldId="1194"/>
            <ac:picMk id="3074" creationId="{3E7C5BF0-A59E-CA78-4966-8725A634F1F4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0-19T06:58:07.6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1879 10878 0,'0'28'47,"0"-1"-47,-28 1 15,28-1-15,0 1 0,-28 0 0,1-1 0,27 1 0,0 0 0,0 27 0,-28-28 16,28 29-16,-27-1 0,27-28 0,-28 56 0,28-28 0,-55-27 0,55 27 0,0 0 16,-28-27-16,28 27 0,-28 1 0,28-29 0,0 56 0,-27-28 0,27-27 0,-28-1 15,1 29-15,27-29 0,-28 28 0,28-27 0,0 0 0,0-1 0,0 1 16,0-1-16,-28 1 0,28-83 47,0 27-47,28 1 0,-28-29 0,0 29 15,0-1-15,0 1 0</inkml:trace>
  <inkml:trace contextRef="#ctx0" brushRef="#br0" timeOffset="334.22">1796 11651 0,'27'0'16,"1"0"0,0 0-16,-1 0 15,1 0-15,-28-28 0,28 28 0,-1 0 0,1 0 16,-1 0-16,1 0 0,0 0 0,-1 0 0,28 0 16,-27 0-16,0-27 0,-1 27 0,1 0 0,0 0 15,-1 0-15,1 0 0,-1 0 0,1-28 0,0 28 0,-1-27 0,1 27 0,0-28 16,27 28-16,-28 0 0,29 0 0,-1 0 0,-27 0 0,-1-28 0,28 28 0,-27 0 15,27-27-15,1 27 0,-29 0 0,28 0 0,-55-28 0,56 28 0,-29 0 0,1 0 16,0 0-16,-1 0 0,1 0 16,-56 0 31,1 28-47,-1-1 0</inkml:trace>
  <inkml:trace contextRef="#ctx0" brushRef="#br0" timeOffset="635.98">1989 12038 0,'28'27'79,"-1"-27"-79,1 28 15,0-28-15,-1 0 0,1 0 16,-1 0-16,1 0 0,0 0 0,-1 0 15,29 0-15,-29 0 0,1 0 0,-1 0 16,-27-28-16</inkml:trace>
  <inkml:trace contextRef="#ctx0" brushRef="#br0" timeOffset="1087.08">2956 10850 0,'0'28'63,"0"0"-48,28-1-15,-28 1 0,0-1 0,0 29 16,0-29-16,27 29 0,-27-1 0,0-28 0,0 1 0,0 27 16,0 0-16,0 1 0,0-1 0,0-28 0,0 1 0,0 0 15,0-1-15,0 1 0,0-1 0,0 1 0,0 27 0,0-27 0,0 0 16,0-1-16,0 1 0,-27-1 0,27 1 15,0 0-15,0-56 63,0 0-63,0 1 16,0-1-16,0 1 0</inkml:trace>
  <inkml:trace contextRef="#ctx0" brushRef="#br0" timeOffset="1450.31">3066 11320 0,'28'0'62,"0"0"-46,-1 0-16,1 0 0,0 0 0,-1 0 0,1 0 15,-1 0-15,1 0 0,0 0 0,-1 0 16,1 0-16,0 0 0,-1 0 0,1 0 0,-1 0 16,1 0-16,0 0 0,-1 0 0,29 0 0,-29 0 15,1 0-15,-1 0 0,1 0 0,0 0 0,-1 0 0,1 0 0,27 0 16,-27 0-16,-1 0 0,1 0 0,0 0 0,27 0 0,28 0 0,-83-28 15,27 28-15,1 0 0,0 0 0,-1 0 0,1 0 0,0 0 0,-1 0 16,1 0-16</inkml:trace>
  <inkml:trace contextRef="#ctx0" brushRef="#br0" timeOffset="1855.52">3591 11927 0,'28'0'0,"0"0"0,-1 0 16,1 0-16,-1 28 0,1-28 15,0 0-15,-1 27 0,-27 1 16,28 0-16,0-28 0,-28 27 16,27-27-16,-27 28 0,28-28 0,-1 0 15,-27 27-15,0 1 0,0 0 0,28-28 16,-28 27-16,0 1 0,28-28 16,-28 27-16,0 1 15,0 0-15</inkml:trace>
  <inkml:trace contextRef="#ctx0" brushRef="#br0" timeOffset="2624.79">995 12783 0,'27'0'31,"1"0"-31,0 0 0,-1 0 0,1 0 16,-1 0-16,1 0 0,0 0 0,-1 0 16,1 0-16,0 0 0,-1 0 0,1 0 0,-1 0 15,29 0-15,-29 0 0,1 0 0,0 0 16,-1 0-16,1 0 0,-1 0 0,1 0 0,0 0 15,-1 0-15,1 0 0,0 0 0,-1 0 0,1 0 16,-1 0-16,-27 28 0,28-28 0,0 0 16,-1 0-16,1 0 15,0 27-15,-1-27 0,1 0 16,-1 0-16,1 0 0,0 0 16,-1 0-16,-27 28 0,0-1 46,0 1-46,0 0 16,0-1-16,0 1 0,0 0 16,0-1-16,0 1 0,0-1 0,-27-27 0,27 28 0,0 0 15,-28-1-15,28 28 0,0-27 16,-28-28-16,28 28 0,-27-28 16,27 27-16,-28-27 15,1 0 1,-1 0-16,0 0 15</inkml:trace>
  <inkml:trace contextRef="#ctx0" brushRef="#br0" timeOffset="2942.6">1437 13170 0,'27'0'47,"1"0"-47,0 0 15,-1 0-15,1 0 0,-1 0 0,1 0 16,0 0-16,-1-28 0,1 28 15,0 0-15,-56 0 63</inkml:trace>
  <inkml:trace contextRef="#ctx0" brushRef="#br0" timeOffset="3243.72">774 13528 0,'27'0'0,"1"0"0,0 0 0,-1 0 0,1 28 0,27-28 16,-27 0-16,-1 0 0,1 0 0,0 0 0,27 0 15,-28 0-15,1 0 0,0 0 0,-1 0 0,1 0 0,27 0 16,-27 0-16,27 0 0,0 0 0,-27 0 0,0 0 16,-1 0-16,28 0 0,1 0 0,-29 0 0,1 0 0,0 0 15,-1 0-15,1-28 0,27 28 0,-27 0 16,-28-27-16,27 27 0,1 0 0,-28-28 47</inkml:trace>
  <inkml:trace contextRef="#ctx0" brushRef="#br0" timeOffset="3895.45">1188 13087 0,'0'27'16,"-28"-27"-16,28 28 0,0 0 0,0-1 0,0 1 0,-27-1 15,-1 1-15,28 0 0,0-1 0,0 1 0,-27-1 16,27 29-16,-28-56 0,28 27 0,0 28 0,-28-55 0,28 28 0,0 27 0,0-27 16,0 0-16,-27-1 0,27 1 0,0-1 0,-28-27 0,28 56 0,-28-29 15,28 1-15,0-1 0,0 1 0,0 0 16,-27-28-16,27 27 0,0 1 16,0-1-1,0 1 1,0 0-16,-28-28 15,28 27-15,0 1 0,0-1 16,0 1-16,0 0 0,0-1 16,0 1-16,0 0 15,28-28 32,-1 0-31,1 0-16,0 0 0,-1 0 15,1 0-15,0 0 0,-1 0 32,1 0-17,-1 0 1,1 0-16,0 0 16,-1 0-16,1 0 0,-28-28 0,28 28 15,-28-28-15,55 1 0,-28 27 0,1-28 0,0 28 0,-28-28 0,27 1 16,1 27-16,0 0 0,-1-28 0,1 28 0,-28-27 15,27 27-15,1 0 0</inkml:trace>
  <inkml:trace contextRef="#ctx0" brushRef="#br0" timeOffset="4162.99">1630 13998 0,'28'0'47,"-1"0"-47,1 0 0,27 0 0,-55 27 16,28 1-16,-1-28 0,1 28 0,0-28 0,27 27 0,-55 1 15,28-28-15,-1 27 0,1-27 0,-1 28 0,1 0 0,0-28 0,27 0 16,-55 27-16,27-27 0,1 28 0,0-28 0,-1 28 0,1-28 15,0 0-15,-1 0 0,1 0 0,-1 0 0,1 0 16,0 0-16,-1 0 0,29 0 0,-29 0 16,28 0-16,-27-28 0,0 28 0,-1-55 0</inkml:trace>
  <inkml:trace contextRef="#ctx0" brushRef="#br0" timeOffset="4916.46">2984 13059 0,'27'0'63,"1"0"-63,-1 0 0,1 0 0,0 0 15,-1 0-15,1 0 0,27 0 0,0 0 0,-27 0 16,0 0-16,-1 0 0,1 0 0,0 0 0,-1 0 0,1 0 16,-1 0-16,1 0 0,0 0 0,-1 0 15,1 0-15,0 0 0,-1 0 16,1 0-16,-1 0 16,1 28 15,-28-1-31,0 1 15,0 0-15,28-28 0,-28 27 16,0 1-16,0-1 0,0 1 0,0 0 16,-28-28-16,28 27 0,0 1 0,-28-1 15,28 1 1,0 0-16,-27-28 0,-1 0 16,28 27-16,-27-27 15,27 28-15,-28-28 0,28 27 0,-28-27 0,1 28 16,-1-28-16,28 28 0,-28-28 15,1 0-15,-1 0 0,1 0 16,-1 0-16,0 0 16,-27 0-16</inkml:trace>
  <inkml:trace contextRef="#ctx0" brushRef="#br0" timeOffset="5357.23">2542 13170 0,'27'0'31,"-27"27"-16,0 1-15,0-1 16,0 29-16,0-1 0,-27-28 16,27 1-16,-28 0 0,28-1 0,0 1 0,0-1 0,0 1 0,0 0 15,-28-28-15,28 55 0,-27-55 0,27 55 0,0-27 0,0-1 0,-28 1 16,28 0-16,-28 27 0,28 0 0,-27-27 0,-1 27 0,28 0 0,-27-27 0,27 27 16,0 0-16,-28-27 0,28 27 0,-28 0 0,1 0 0,27-27 0,-28 0 0,28 27 15,0-28-15,-28 29 0,28-1 0,-27-28 0,27 1 0,-28 27 0,1 0 0,27-27 16,-28 27-16,28-27 0,0 0 0,0-1 0,-28 1 0,1-28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3.0232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2-10-19T07:03:27.0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21795 9442 0,'-27'0'0,"27"-27"15,-28 27-15,0 0 0,1 0 16,-1 0-16,1 0 16,-1 0 15,28 27-31,0 1 0,0 0 15,0-1-15,0 1 0,0-1 0,0 29 16,28-1-16,-28-28 0,27 29 0,-27-29 16,28 1-16,-28 0 0,0-1 0,0 1 15,27-28-15,-27 27 16,0 1 0,28-28-1,0 0-15,-1 0 0,1 0 16,0 0-16,-1 0 0,1 0 15,-1-28-15,1 28 0,0-27 0,-28-1 0,27 28 0,1-27 16,0 27-16,-28-56 0,27 56 0,1 0 0,-28-27 0,0-1 16,27 0-16,1 28 0,-28-27 0,28-1 0,-28 1 15,27-1-15,-27 0 0,0 1 0,0-1 16,0 1-16,0-1 0,0 0 16,0 1-16,0-1 0,-27 28 0,27-27 15,-28-1-15,0 28 0,28-28 0,-27 28 0,27-27 16,-28 27-16,1-28 0,-1 28 0,0 0 0,28-27 15,-27 27-15,27-28 0,-28 28 0,0 0 0,28-28 0,-27 28 0,-1-27 16,1 27-16,27-28 0,-28 28 0,0 0 0,1 0 16,-1 0-16,0 0 15,1 0 1,-1 0-16,1 0 16,-1 28-1,28-1-15,0 1 0,0 0 0,-28-28 0,28 27 16,0 1-16,0-1 0,0 1 0,0 0 0,-27-28 0,27 27 0,0 1 15,0-1-15,0 1 0,0 0 0,0 27 0,0-28 0,27 1 16,-27 27-16,0-27 0,0-1 0,28 1 0,0-28 16,-28 28-16,0-1 0,27-27 0,-27 28 0,0 0 0,28-1 0,-1-27 15,-27 28-15,28-28 0,0 0 0,-1 27 16,1-27-16,0 0 16,-1 0-16,1 0 0,27 0 15,-27-27-15,-1-1 0,1 28 16,-28-27-16,28 27 0,-28-28 0,0 0 0,27 28 0,1 0 0,-28-27 0,27-1 15,1 0-15,-28 1 0,0-1 0,28 28 0,-28-27 16,0-1-16,0 0 0,0 1 0,0-1 0,27 28 0,-27-27 16,0-1-16,0 0 0,0 1 0,0-1 0,0 1 15,0-1-15,0 0 0,0 1 0,0-1 0,0 1 0,0-1 16,-27 28-16,27-55 0,-28 27 0,0 0 0,28 1 0,-27-1 16,27 1-16,-28-1 0,28 0 0,-27 28 0,-1-27 0,0 27 15,28-28-15,-27 28 0,-1-27 0,0-1 0,1 28 0,-1 0 16,1 0-16,-29-28 0,1 1 0,27 27 15,-27-28-15,28 28 0,-1 0 0,0 0 0,1 0 0,-1 0 16,0 0-16,1 0 0,-1 0 0,1 0 16,27 28-16,-28-1 0,0-27 0,28 28 15,0 0-15,0-1 0,0 1 0,0-1 0,0 29 16,0-29-16,0 1 0,0-1 0,0 1 0,0 0 0,0-1 0,0 1 16,0 0-16,28-1 0,-28 1 0,28-28 0,-28 55 0,27-55 0,-27 28 0,28-28 15,-1 55-15,1-55 0,0 27 0,-1 1 0,-27 0 16,28-28-16,0 0 0,-1 0 0,-27 27 0,28-27 0,-28 28 15,27-28-15,1 0 0,0 0 0,-1 0 16,1 0-16,0 0 16,-1 0-16,1 0 0,-1 0 0,1 0 0,0 0 15,-28-28-15,55 1 0</inkml:trace>
  <inkml:trace contextRef="#ctx0" brushRef="#br0" timeOffset="602.29">20994 6267 0,'0'28'0,"0"0"15,0-1-15,0 1 0,0-1 16,0 1-16,0 0 15,0-1-15,0 1 0,0-1 0,0 1 16,0 0-16,0-1 0,0 1 0,0 0 16,0-1-16,0 1 15,28-28 79,-28-28-94,0 1 0</inkml:trace>
  <inkml:trace contextRef="#ctx0" brushRef="#br0" timeOffset="923.69">21132 6405 0,'28'0'0,"0"0"15,-1 0 1,1 0-16,-1 0 16,1 0-16,0 0 15,-1 0 1,1 0-16,0 0 31,-1 0-31,-27 28 16,0 0-1,0-1 1,0 1-16,0-1 0,0 1 0,0 0 16,-27-1-16,27 1 0,0 0 15,-28-28-15,0 0 0,1 27 0,-1 1 16,0-28-16,1 0 16</inkml:trace>
  <inkml:trace contextRef="#ctx0" brushRef="#br0" timeOffset="1137.93">21215 6737 0,'28'0'46,"-1"0"-14,1 0-17,0 0 1,-28-28-16</inkml:trace>
  <inkml:trace contextRef="#ctx0" brushRef="#br0" timeOffset="1738.82">21519 6019 0,'0'-28'16,"28"28"-16,-1 0 15,1 0 1,0 0-16,-1 0 0,1 0 16,-1 0-16,1 0 0,0 0 15,-1 0-15,1 0 0,0 0 0,-1 0 16,1 0-16,-1 0 0,1 0 0,0 0 15,-1 0-15,1 0 0,0 0 16,-1 0-16,1 28 16,-28 0-16,27-28 15,-27 27-15,0 1 16,0-1-16,28 1 0,-28 0 16,0-1-16,0 1 0,0-1 0,0 1 0,0 0 15,0-1-15,0 1 0,0-1 0,0 1 0,0 0 16,0-1-16,0 1 0,0-1 0,0 29 0,0-1 15,0-27-15,0-1 0,0 1 0,0-1 0,0 1 0,0 0 16,0-1-16,0 1 0,0-1 0,0 1 0,0 0 16,0-1-16,0 1 0,0-1 0,-28 1 0,28 0 15,0-1-15,0 1 16,-27-28 46,-1 0-46,28-28-16,-27 28 0,27-27 0,-28-1 16,28 0-16,-28 28 0,28-27 0</inkml:trace>
  <inkml:trace contextRef="#ctx0" brushRef="#br0" timeOffset="2034.23">21685 6323 0,'27'0'47,"1"0"-47,0 0 0,-1 0 15,1 0-15,0 0 0,-1 0 16,1 0 0</inkml:trace>
  <inkml:trace contextRef="#ctx0" brushRef="#br0" timeOffset="2325.48">21657 6543 0,'0'28'31,"28"-28"-15,-1 0-16,1 0 15,0 0-15,-28 28 0,27-28 0,1 0 0,0 0 16,-1 27-16,1-27 0,-1 0 0,1 0 16,0 0-16,-1 0 0,1 0 0,0 0 15,-1 0-15,1 0 0,-1 0 16</inkml:trace>
  <inkml:trace contextRef="#ctx0" brushRef="#br0" timeOffset="2919.87">21740 6267 0,'28'0'16,"-28"28"31,27-28-47,-27 28 16,28-28-16,-28 27 15,0 1-15,0-1 16,0 1-16,0 0 15,0-1 1,0 1-16,0-1 16,0 1-16,0 0 0,0-1 0,0 1 15,0 0-15,0-1 0,-28 1 16,28-1-16,0 1 0,-27-28 0,27 28 16,0-1-16,0 1 15,-28-28-15,28 27 0,0 1 16,-28-28-16,28 28 15,-27-28-15,27 27 0,-28-27 16,28 28-16,-27-28 0,27 27 0,0 1 16,0 0-16,0-1 15,-28-27-15,0 0 0,28 28 0,0-1 0,0 1 16</inkml:trace>
  <inkml:trace contextRef="#ctx0" brushRef="#br0" timeOffset="3711.3">22596 6019 0,'28'0'15,"0"0"1,-1 0-1,1 0-15,-28 28 16,28-28-16,-1 0 0,1 0 16,-1 0-16,-27 27 15,28-27 1,-28 28 0,0-1-1,0 1-15,-28-28 16,28 28-16,-27-28 0,27 27 15,-28-27-15,28 28 0,-27-28 0,-1 27 16,0-27-16,1 0 16,27 28 31,27-28-47,-27 28 15,28-28-15,0 0 0,-28 27 0,27 1 16,1-28-16,-1 0 0,-27 27 0,28 1 15,-28 0-15,28-28 0,-28 27 0,0 1 16,0-1-16,0 1 16,0 0-16,0-1 0,0 1 15,0 0-15,0-1 16,-28-27-16,0 28 16,1-28-16,-1 0 0,1 0 15,-1 0-15,0 0 16,1 0-16,27-28 0,-28 28 0,28-27 0,-28 27 15,1 0-15,-1-28 0,28 0 0,-27 1 0,-1 27 16</inkml:trace>
  <inkml:trace contextRef="#ctx0" brushRef="#br0" timeOffset="4156.22">22320 6185 0,'28'0'16,"-1"0"-1,-27 27 1,0 1 0,0-1-16,0 1 0,0 0 15,0-1-15,0 1 0,0-1 0,0 1 16,0 0-16,0 27 0,0-28 0,0 1 0,0 0 0,0-1 15,0 1-15,0 0 0,0-1 0,0 1 0,0-1 0,0 29 16,0-1-16,0-28 0,0 29 0,0-29 16,0 1-16,0-1 0,0 1 0,0 0 0,0-1 0,0 1 15,0-1-15,0 1 0,0 0 0,0-1 0,0 1 16,0 0-16,0-1 0,0 1 0,0-1 0,0 1 16,0 0-16,0-1 0,0 1 0,0-1 0,0 1 15,0 0-15,0-1 16,28-27 62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CCBD-4FB2-48A5-8EA0-44187DA98298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F13B7-4715-4F6C-B940-C2F24330C498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89563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5680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1496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6455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7429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4174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50716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3634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7252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7260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54008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16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3812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28284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47877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71612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008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k01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7F13B7-4715-4F6C-B940-C2F24330C498}" type="slidenum">
              <a:rPr lang="zh-TW" altLang="en-US" smtClean="0"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14880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28443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493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独立成篇的文字；也泛指著作。</a:t>
            </a:r>
          </a:p>
          <a:p>
            <a:pPr algn="l">
              <a:buFont typeface="+mj-lt"/>
              <a:buAutoNum type="arabicPeriod"/>
            </a:pPr>
            <a:r>
              <a:rPr lang="en-US" altLang="zh-CN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2.</a:t>
            </a:r>
          </a:p>
          <a:p>
            <a:pPr algn="l">
              <a:buFont typeface="+mj-lt"/>
              <a:buAutoNum type="arabicPeriod"/>
            </a:pPr>
            <a:r>
              <a:rPr lang="zh-CN" altLang="en-US" b="0" i="1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名词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借指人对某件事的思考和主意；将要采取的行动。</a:t>
            </a:r>
          </a:p>
          <a:p>
            <a:pPr algn="l">
              <a:buFont typeface="+mj-lt"/>
              <a:buAutoNum type="arabicPeriod"/>
            </a:pPr>
            <a:r>
              <a:rPr lang="zh-CN" altLang="en-US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 「他嘴上没说，心里却早有 文章」</a:t>
            </a:r>
            <a:endParaRPr lang="zh-CN" altLang="en-US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9657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2663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28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3991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842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499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1626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5815C-2CA7-4E38-BA52-3EAC5ACFED4B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0906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93198E-B215-EB7D-CAC7-4BC524ABC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5B3AF6E-F12D-5A48-B5E2-E4D1C71E2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CD8C52E-2746-FA56-1A9C-A0149A82D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7980-D8D1-4603-B35A-CB5EF2320331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2A130B3-E9A5-E643-3C65-23237FD0A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DD0CD6-C63D-46C4-750C-462C3840F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8445-3CAE-4D04-8F53-421CBB8A480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907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AC079A3-DD92-516A-27FA-5206EB75F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F432FD7-8633-35D9-9847-D0BF0F186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C4C4803-0B7F-EC97-8A73-76C5D759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7980-D8D1-4603-B35A-CB5EF2320331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AFF1A4-4D1B-DC24-9607-D50DEACCE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0EC5ED-BE3B-048D-EA94-D2064ACA2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8445-3CAE-4D04-8F53-421CBB8A480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7106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6F49CA1-F405-A01B-D68B-BD680223F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4CFBF0D-8D26-20B2-F5D2-D6BA9B2C7A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6F0C71B-A7D7-829A-F346-FB737B9F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7980-D8D1-4603-B35A-CB5EF2320331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7FB799-20A6-045E-4841-842B1C8E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3399B92-1791-2713-BFAC-61030DA80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8445-3CAE-4D04-8F53-421CBB8A480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916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D323DC-3C23-C4F8-DE1B-860B2E63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D938C08-0CED-CDE7-83AC-E8AF2AB7B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B67E71-E670-0734-498C-9D2F7C72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7980-D8D1-4603-B35A-CB5EF2320331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F02A9A5-E0EF-2CC5-FDEB-3D29E96FC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0AA8EA6-9064-D32D-56BB-D91B64BF4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8445-3CAE-4D04-8F53-421CBB8A480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287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3F0E6-D0F6-6C21-8339-E58F095C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4681DBB-8A09-4600-44B4-43CC71179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28E08B7-687D-F26B-2697-C49081126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7980-D8D1-4603-B35A-CB5EF2320331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E498809-F90D-472D-1C98-C45B154A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C97517E-5A0B-95C3-00BD-03FAFAAE1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8445-3CAE-4D04-8F53-421CBB8A480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811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545705-F4C3-EFF8-9184-95733340D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65F33A-446C-C7D5-5C04-BA01993151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39E2A0E-E163-9749-301B-6EF643441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09BFB1A-2686-3BF0-0786-3187D154D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7980-D8D1-4603-B35A-CB5EF2320331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59B85E1-C48F-FE5C-DA90-8C0AFF9DD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1B27E4-F4A7-305F-FCFA-49015854C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8445-3CAE-4D04-8F53-421CBB8A480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641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E318A0-4888-5907-181B-085B47D74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5C229E-0F78-9CB9-8599-DC01F8C05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9BAE670-8BB5-521E-5298-8A49CE0699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5F9A64FF-C6C2-87DC-303D-7DFACF28B1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77CC247-0D01-37B2-C623-CFC9DDCC5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BAF349A-2323-DD5A-2747-F74CC42EF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7980-D8D1-4603-B35A-CB5EF2320331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8BD4B39-87A4-317C-DF5E-9D186D23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5992766-C134-C51D-BFA1-022C65A2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8445-3CAE-4D04-8F53-421CBB8A480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8673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412F15-F8D4-95B6-5A78-83ACA1E7F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123B97E-03D0-08D2-D783-224073294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7980-D8D1-4603-B35A-CB5EF2320331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A376978-0E6C-741A-B9F8-CB1B9592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A4ED121-724A-DD92-710E-9881E890E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8445-3CAE-4D04-8F53-421CBB8A480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550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553CDB0-F288-E74E-8A31-2991B5CF0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7980-D8D1-4603-B35A-CB5EF2320331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337737E-F8B6-07D5-CB59-83D234CA8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EE187B8-227A-8033-433B-8927DD7E5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8445-3CAE-4D04-8F53-421CBB8A480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349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DC8682-A2C9-AC45-0B04-6199F95E4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EDCFE2-F90D-80D4-4FB4-F0EF5051E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D6A0920-437C-B840-2F44-D04D2CBD9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0ABE75D-79FF-20F1-DEB4-810FB268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7980-D8D1-4603-B35A-CB5EF2320331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857E03B-C042-C378-A482-7A8E2C48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2A12BD5-FA34-D802-75AB-F00FE6FED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8445-3CAE-4D04-8F53-421CBB8A480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395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2213D0-5A1D-E0D4-8474-CDE581B9C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73AAAB0-F6F6-9FE6-516B-D050D1BAEB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FD4E733-9DC6-1736-EE84-A086003D2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F2FFCB-2D96-212C-D8F0-F5DA1FEC1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37980-D8D1-4603-B35A-CB5EF2320331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E7CA843-D089-F1D8-045D-0166065CA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D67B2A9-7729-B542-BB4C-4F0303E1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E8445-3CAE-4D04-8F53-421CBB8A480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6605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221B307-F3B0-1107-8682-81A9578E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215FD68-3EEC-689B-7F13-B9CC109AC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13DBBE1-BC2C-0D38-9D69-E4152AE307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37980-D8D1-4603-B35A-CB5EF2320331}" type="datetimeFigureOut">
              <a:rPr lang="zh-TW" altLang="en-US" smtClean="0"/>
              <a:t>2022/10/19</a:t>
            </a:fld>
            <a:endParaRPr lang="zh-TW" altLang="en-US" dirty="0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331C9CF-FFE5-5F5F-171E-87BBFD6EBF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B4A90F8-77D3-BB94-1EE2-729F9FA4D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E8445-3CAE-4D04-8F53-421CBB8A4806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99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EF26519-AF6A-0D81-3AC4-4D11EF8DF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75" y="1890175"/>
            <a:ext cx="3077650" cy="307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64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门</a:t>
            </a:r>
            <a:r>
              <a:rPr lang="en-US" altLang="zh-TW" dirty="0"/>
              <a:t>(M)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Mén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959173" y="180390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他这学期选了十门课，每天要上两门课</a:t>
            </a:r>
            <a:endParaRPr lang="en-US" altLang="zh-TW" sz="3600" dirty="0"/>
          </a:p>
        </p:txBody>
      </p:sp>
      <p:pic>
        <p:nvPicPr>
          <p:cNvPr id="2050" name="Picture 2" descr="大學生上課的17個理由">
            <a:extLst>
              <a:ext uri="{FF2B5EF4-FFF2-40B4-BE49-F238E27FC236}">
                <a16:creationId xmlns:a16="http://schemas.microsoft.com/office/drawing/2014/main" id="{FC361F55-8476-6450-7FCE-AC5EF569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16" y="3429000"/>
            <a:ext cx="5024284" cy="334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筆跡 3">
                <a:extLst>
                  <a:ext uri="{FF2B5EF4-FFF2-40B4-BE49-F238E27FC236}">
                    <a16:creationId xmlns:a16="http://schemas.microsoft.com/office/drawing/2014/main" id="{9846A86A-EB26-4B5E-AAC3-A2A2C91F2378}"/>
                  </a:ext>
                </a:extLst>
              </p14:cNvPr>
              <p14:cNvContentPartPr/>
              <p14:nvPr/>
            </p14:nvContentPartPr>
            <p14:xfrm>
              <a:off x="278640" y="3906000"/>
              <a:ext cx="1293120" cy="1491480"/>
            </p14:xfrm>
          </p:contentPart>
        </mc:Choice>
        <mc:Fallback xmlns="">
          <p:pic>
            <p:nvPicPr>
              <p:cNvPr id="4" name="筆跡 3">
                <a:extLst>
                  <a:ext uri="{FF2B5EF4-FFF2-40B4-BE49-F238E27FC236}">
                    <a16:creationId xmlns:a16="http://schemas.microsoft.com/office/drawing/2014/main" id="{9846A86A-EB26-4B5E-AAC3-A2A2C91F23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9280" y="3896640"/>
                <a:ext cx="1311840" cy="151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66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门</a:t>
            </a:r>
            <a:r>
              <a:rPr lang="en-US" altLang="zh-TW" dirty="0"/>
              <a:t>(M)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782192" y="1685918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这门课很难，每个学期都有很多人下个学期还要再来。</a:t>
            </a:r>
            <a:endParaRPr lang="en-US" altLang="zh-TW" sz="3600" dirty="0"/>
          </a:p>
        </p:txBody>
      </p:sp>
      <p:pic>
        <p:nvPicPr>
          <p:cNvPr id="3074" name="Picture 2" descr="考試不及格的男孩-插圖素材[59047497] - PIXTA圖庫">
            <a:extLst>
              <a:ext uri="{FF2B5EF4-FFF2-40B4-BE49-F238E27FC236}">
                <a16:creationId xmlns:a16="http://schemas.microsoft.com/office/drawing/2014/main" id="{3E7C5BF0-A59E-CA78-4966-8725A634F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07" y="3429000"/>
            <a:ext cx="2955386" cy="333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88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254924-22F3-2B64-B335-6DF45AAF9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你这学期选了几门课呢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7641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世界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Shìjiè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在全世界的国家中，他最喜欢日本</a:t>
            </a:r>
            <a:endParaRPr lang="en-US" altLang="zh-TW" sz="3600" dirty="0"/>
          </a:p>
        </p:txBody>
      </p:sp>
      <p:pic>
        <p:nvPicPr>
          <p:cNvPr id="4098" name="Picture 2" descr="話し合う人たちのイラスト（女性2）">
            <a:extLst>
              <a:ext uri="{FF2B5EF4-FFF2-40B4-BE49-F238E27FC236}">
                <a16:creationId xmlns:a16="http://schemas.microsoft.com/office/drawing/2014/main" id="{6334D062-4528-CFDC-315E-32927F05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666" y="3564274"/>
            <a:ext cx="3201832" cy="373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日本の国旗">
            <a:extLst>
              <a:ext uri="{FF2B5EF4-FFF2-40B4-BE49-F238E27FC236}">
                <a16:creationId xmlns:a16="http://schemas.microsoft.com/office/drawing/2014/main" id="{DC078DA0-20E2-9321-3E74-E89ACB1DC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374" y="3061524"/>
            <a:ext cx="2964375" cy="202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地球的年齡- 维基百科，自由的百科全书">
            <a:extLst>
              <a:ext uri="{FF2B5EF4-FFF2-40B4-BE49-F238E27FC236}">
                <a16:creationId xmlns:a16="http://schemas.microsoft.com/office/drawing/2014/main" id="{01A853C1-BB52-903C-90A5-F68DCD20C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323" y="3279672"/>
            <a:ext cx="3578328" cy="35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6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世界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在这个小说里面的世界，人类已经在太空生活很久了</a:t>
            </a:r>
            <a:endParaRPr lang="en-US" altLang="zh-TW" sz="3600" dirty="0"/>
          </a:p>
        </p:txBody>
      </p:sp>
      <p:pic>
        <p:nvPicPr>
          <p:cNvPr id="2050" name="Picture 2" descr="science fiction【科幻小说】银河帝国全套1-15册套装全15册基地七部曲机器人五部曲帝国三部曲| Shopee Malaysia">
            <a:extLst>
              <a:ext uri="{FF2B5EF4-FFF2-40B4-BE49-F238E27FC236}">
                <a16:creationId xmlns:a16="http://schemas.microsoft.com/office/drawing/2014/main" id="{E99CF53A-C7B6-9B31-7910-22DCD322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680" y="3293727"/>
            <a:ext cx="3520440" cy="35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科幻宇宙飞船,未来星际飞船- 伤感说说吧">
            <a:extLst>
              <a:ext uri="{FF2B5EF4-FFF2-40B4-BE49-F238E27FC236}">
                <a16:creationId xmlns:a16="http://schemas.microsoft.com/office/drawing/2014/main" id="{41AF3C8F-6D10-14F1-5C83-A9BBF396C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0" y="3500738"/>
            <a:ext cx="5445760" cy="306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08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世界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美国还是现在世界上最强的国家</a:t>
            </a:r>
            <a:endParaRPr lang="en-US" altLang="zh-TW" sz="3600" dirty="0"/>
          </a:p>
        </p:txBody>
      </p:sp>
      <p:pic>
        <p:nvPicPr>
          <p:cNvPr id="3074" name="Picture 2" descr="AMERICA! FUCK YEAH! Memescom | Memes.com Meme on ME.ME">
            <a:extLst>
              <a:ext uri="{FF2B5EF4-FFF2-40B4-BE49-F238E27FC236}">
                <a16:creationId xmlns:a16="http://schemas.microsoft.com/office/drawing/2014/main" id="{70E23DB5-5D8E-0AEB-3EFB-E25A1B087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227" y="3337905"/>
            <a:ext cx="47625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4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E906B1-8FCC-0B89-AB6A-D3623308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r>
              <a:rPr lang="zh-TW" altLang="en-US" dirty="0"/>
              <a:t>世界上的国家中，你最喜欢那些国家呢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筆跡 2">
                <a:extLst>
                  <a:ext uri="{FF2B5EF4-FFF2-40B4-BE49-F238E27FC236}">
                    <a16:creationId xmlns:a16="http://schemas.microsoft.com/office/drawing/2014/main" id="{82B1CDD4-3E03-BEA7-D14F-FE877654C055}"/>
                  </a:ext>
                </a:extLst>
              </p14:cNvPr>
              <p14:cNvContentPartPr/>
              <p14:nvPr/>
            </p14:nvContentPartPr>
            <p14:xfrm>
              <a:off x="7557840" y="2156760"/>
              <a:ext cx="676800" cy="1431720"/>
            </p14:xfrm>
          </p:contentPart>
        </mc:Choice>
        <mc:Fallback xmlns="">
          <p:pic>
            <p:nvPicPr>
              <p:cNvPr id="3" name="筆跡 2">
                <a:extLst>
                  <a:ext uri="{FF2B5EF4-FFF2-40B4-BE49-F238E27FC236}">
                    <a16:creationId xmlns:a16="http://schemas.microsoft.com/office/drawing/2014/main" id="{82B1CDD4-3E03-BEA7-D14F-FE877654C05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48480" y="2147400"/>
                <a:ext cx="695520" cy="14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0137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E906B1-8FCC-0B89-AB6A-D3623308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12051890" cy="1325563"/>
          </a:xfrm>
        </p:spPr>
        <p:txBody>
          <a:bodyPr/>
          <a:lstStyle/>
          <a:p>
            <a:r>
              <a:rPr lang="zh-TW" altLang="en-US" dirty="0"/>
              <a:t>你觉得一百年后的世界跟现在会有什么不一样吗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59767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历史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Lìshǐ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在历史上，发生了两次世界大战</a:t>
            </a:r>
            <a:endParaRPr lang="en-US" altLang="zh-TW" sz="3600" dirty="0"/>
          </a:p>
        </p:txBody>
      </p:sp>
      <p:pic>
        <p:nvPicPr>
          <p:cNvPr id="5122" name="Picture 2" descr="第一次世界大戰- 迷你簡介- YouTube">
            <a:extLst>
              <a:ext uri="{FF2B5EF4-FFF2-40B4-BE49-F238E27FC236}">
                <a16:creationId xmlns:a16="http://schemas.microsoft.com/office/drawing/2014/main" id="{97556C42-9523-16F1-77FB-E27ABDD68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7" y="3429000"/>
            <a:ext cx="5869858" cy="33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西元1939年9月1日】德國閃電入侵波蘭，第二次世界大戰正式爆發| 即食歷史Cuphistory">
            <a:extLst>
              <a:ext uri="{FF2B5EF4-FFF2-40B4-BE49-F238E27FC236}">
                <a16:creationId xmlns:a16="http://schemas.microsoft.com/office/drawing/2014/main" id="{E7BFAE6C-8B65-D687-75B8-766ACA62C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8557" y="3564274"/>
            <a:ext cx="5809977" cy="30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3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历史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323342" y="29402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中国的历史很长，学起来很累</a:t>
            </a:r>
            <a:endParaRPr lang="en-US" altLang="zh-TW" sz="3600" dirty="0"/>
          </a:p>
        </p:txBody>
      </p:sp>
      <p:pic>
        <p:nvPicPr>
          <p:cNvPr id="7170" name="Picture 2" descr="20張超好笑【中史】梗圖！快來看看網友們的搞笑創作！">
            <a:extLst>
              <a:ext uri="{FF2B5EF4-FFF2-40B4-BE49-F238E27FC236}">
                <a16:creationId xmlns:a16="http://schemas.microsoft.com/office/drawing/2014/main" id="{08E49593-9B79-C3FC-D798-6230BC377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26" y="1520873"/>
            <a:ext cx="4879416" cy="546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414F93CC-FE3B-64B4-E7A8-87A3AECB4C8D}"/>
              </a:ext>
            </a:extLst>
          </p:cNvPr>
          <p:cNvSpPr txBox="1">
            <a:spLocks/>
          </p:cNvSpPr>
          <p:nvPr/>
        </p:nvSpPr>
        <p:spPr>
          <a:xfrm>
            <a:off x="3881127" y="1520874"/>
            <a:ext cx="4879416" cy="966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dirty="0"/>
              <a:t>老师</a:t>
            </a:r>
            <a:r>
              <a:rPr lang="en-US" altLang="zh-TW" sz="2400" dirty="0"/>
              <a:t>:</a:t>
            </a:r>
            <a:r>
              <a:rPr lang="zh-TW" altLang="en-US" sz="2400" dirty="0"/>
              <a:t>这次中国历史的考试很简单啦</a:t>
            </a:r>
            <a:r>
              <a:rPr lang="en-US" altLang="zh-TW" sz="2400" dirty="0"/>
              <a:t>~</a:t>
            </a:r>
            <a:br>
              <a:rPr lang="en-US" altLang="zh-TW" sz="2400" dirty="0"/>
            </a:br>
            <a:r>
              <a:rPr lang="zh-TW" altLang="en-US" sz="2400" dirty="0"/>
              <a:t>考试内容</a:t>
            </a:r>
            <a:r>
              <a:rPr lang="en-US" altLang="zh-TW" sz="2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819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7E2869-07A1-4DAB-610A-2B829B75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altLang="zh-TW" dirty="0"/>
              <a:t>L5</a:t>
            </a:r>
            <a:r>
              <a:rPr lang="zh-TW" altLang="en-US" dirty="0"/>
              <a:t>选课</a:t>
            </a:r>
          </a:p>
        </p:txBody>
      </p:sp>
    </p:spTree>
    <p:extLst>
      <p:ext uri="{BB962C8B-B14F-4D97-AF65-F5344CB8AC3E}">
        <p14:creationId xmlns:p14="http://schemas.microsoft.com/office/powerpoint/2010/main" val="2479499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历史</a:t>
            </a:r>
            <a:r>
              <a:rPr lang="en-US" altLang="zh-TW" dirty="0"/>
              <a:t>(N)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343006" y="176465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这是世界历史上第一台计算机</a:t>
            </a:r>
            <a:endParaRPr lang="en-US" altLang="zh-TW" sz="3600" dirty="0"/>
          </a:p>
        </p:txBody>
      </p:sp>
      <p:pic>
        <p:nvPicPr>
          <p:cNvPr id="8194" name="Picture 2" descr="世界上第一台電腦ENIAC 復活了！ | TechNews 科技新報">
            <a:extLst>
              <a:ext uri="{FF2B5EF4-FFF2-40B4-BE49-F238E27FC236}">
                <a16:creationId xmlns:a16="http://schemas.microsoft.com/office/drawing/2014/main" id="{C2D72760-8486-C0FE-FD25-B19BEF65F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148" y="3149209"/>
            <a:ext cx="5725652" cy="377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0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E906B1-8FCC-0B89-AB6A-D3623308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2766218"/>
            <a:ext cx="12051890" cy="1325563"/>
          </a:xfrm>
        </p:spPr>
        <p:txBody>
          <a:bodyPr/>
          <a:lstStyle/>
          <a:p>
            <a:pPr algn="ctr"/>
            <a:r>
              <a:rPr lang="zh-TW" altLang="en-US" dirty="0"/>
              <a:t>世界上你最喜欢哪一个国家的历史呢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1512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E906B1-8FCC-0B89-AB6A-D36233080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5" y="2766218"/>
            <a:ext cx="12051890" cy="1325563"/>
          </a:xfrm>
        </p:spPr>
        <p:txBody>
          <a:bodyPr/>
          <a:lstStyle/>
          <a:p>
            <a:pPr algn="ctr"/>
            <a:r>
              <a:rPr lang="zh-TW" altLang="en-US" dirty="0"/>
              <a:t>你觉得中国历史怎么样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8430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其他</a:t>
            </a:r>
            <a:r>
              <a:rPr lang="en-US" altLang="zh-TW" dirty="0"/>
              <a:t>(pr)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Qítā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除了臭豆腐，他还想试试看其他的台湾食物</a:t>
            </a:r>
            <a:endParaRPr lang="en-US" altLang="zh-TW" sz="3600" dirty="0"/>
          </a:p>
        </p:txBody>
      </p:sp>
      <p:pic>
        <p:nvPicPr>
          <p:cNvPr id="9218" name="Picture 2" descr="いろいろな話し合う人たちのイラスト | かわいいフリー素材集 いらすとや">
            <a:extLst>
              <a:ext uri="{FF2B5EF4-FFF2-40B4-BE49-F238E27FC236}">
                <a16:creationId xmlns:a16="http://schemas.microsoft.com/office/drawing/2014/main" id="{869039D1-5F50-26BF-E893-E571F7129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4" y="3493943"/>
            <a:ext cx="2789131" cy="346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臭豆腐|泡菜|麻辣｜健康2.0">
            <a:extLst>
              <a:ext uri="{FF2B5EF4-FFF2-40B4-BE49-F238E27FC236}">
                <a16:creationId xmlns:a16="http://schemas.microsoft.com/office/drawing/2014/main" id="{81D39FFC-7CC3-13F0-7FF0-173859D93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100" y="4057908"/>
            <a:ext cx="4163609" cy="234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色鉛筆美食插畫】台灣小吃插畫Taiwanese Food Illustration | Beef and noodles, Beef soup,  Food illustrations">
            <a:extLst>
              <a:ext uri="{FF2B5EF4-FFF2-40B4-BE49-F238E27FC236}">
                <a16:creationId xmlns:a16="http://schemas.microsoft.com/office/drawing/2014/main" id="{6CB32C51-B3EF-ADC0-C503-744865A0A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089" y="2694391"/>
            <a:ext cx="4163609" cy="416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0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其他</a:t>
            </a:r>
            <a:r>
              <a:rPr lang="en-US" altLang="zh-TW" dirty="0"/>
              <a:t>(pr)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我只来过捷克，其他欧洲国家我都没去过</a:t>
            </a:r>
            <a:endParaRPr lang="en-US" altLang="zh-TW" sz="3600" dirty="0"/>
          </a:p>
        </p:txBody>
      </p:sp>
      <p:pic>
        <p:nvPicPr>
          <p:cNvPr id="4" name="Picture 2" descr="チェコの国旗">
            <a:extLst>
              <a:ext uri="{FF2B5EF4-FFF2-40B4-BE49-F238E27FC236}">
                <a16:creationId xmlns:a16="http://schemas.microsoft.com/office/drawing/2014/main" id="{B4FEA224-C6FA-764B-267D-206AC9039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785" y="3564274"/>
            <a:ext cx="4593743" cy="313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4078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其他</a:t>
            </a:r>
            <a:r>
              <a:rPr lang="en-US" altLang="zh-TW" dirty="0"/>
              <a:t>(pr)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除了毛衣，其 他的衣服他都喜欢</a:t>
            </a:r>
            <a:endParaRPr lang="en-US" altLang="zh-TW" sz="3600" dirty="0"/>
          </a:p>
        </p:txBody>
      </p:sp>
      <p:pic>
        <p:nvPicPr>
          <p:cNvPr id="2050" name="Picture 2" descr="毛衣(以机器或手工编织的毛线上衣，保暖效果良好)_搜狗百科">
            <a:extLst>
              <a:ext uri="{FF2B5EF4-FFF2-40B4-BE49-F238E27FC236}">
                <a16:creationId xmlns:a16="http://schemas.microsoft.com/office/drawing/2014/main" id="{7DA87350-D811-74FC-BCBA-C781E5EA5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92" y="3164041"/>
            <a:ext cx="5174686" cy="344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スーツを着た女性のイラスト（怒る顔）">
            <a:extLst>
              <a:ext uri="{FF2B5EF4-FFF2-40B4-BE49-F238E27FC236}">
                <a16:creationId xmlns:a16="http://schemas.microsoft.com/office/drawing/2014/main" id="{0C6EF390-7336-D6F8-06C5-31883C66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25" y="4059067"/>
            <a:ext cx="2115933" cy="287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9540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84013" y="2691266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你这学期除了中文课，还选了什么其他课呢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4758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经常</a:t>
            </a:r>
            <a:r>
              <a:rPr lang="en-US" altLang="zh-TW" dirty="0"/>
              <a:t>(adv)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Jīngcháng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他经常在下午去图书馆，这个礼拜他就去了五次</a:t>
            </a:r>
            <a:endParaRPr lang="en-US" altLang="zh-TW" sz="3600" dirty="0"/>
          </a:p>
        </p:txBody>
      </p:sp>
      <p:pic>
        <p:nvPicPr>
          <p:cNvPr id="12290" name="Picture 2" descr="People in library flat vector illustration">
            <a:extLst>
              <a:ext uri="{FF2B5EF4-FFF2-40B4-BE49-F238E27FC236}">
                <a16:creationId xmlns:a16="http://schemas.microsoft.com/office/drawing/2014/main" id="{50383D78-6B48-A8BC-9BDC-5825C7E95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01" y="3388651"/>
            <a:ext cx="6616440" cy="332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8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经常</a:t>
            </a:r>
            <a:r>
              <a:rPr lang="en-US" altLang="zh-TW" dirty="0"/>
              <a:t>(adv)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他经常忘记写作业</a:t>
            </a:r>
            <a:endParaRPr lang="en-US" altLang="zh-TW" sz="3600" dirty="0"/>
          </a:p>
        </p:txBody>
      </p:sp>
      <p:pic>
        <p:nvPicPr>
          <p:cNvPr id="16386" name="Picture 2" descr="暑假作業還沒寫完？這些“花式”趕作業的方法，你用了幾種？ - 楠木軒">
            <a:extLst>
              <a:ext uri="{FF2B5EF4-FFF2-40B4-BE49-F238E27FC236}">
                <a16:creationId xmlns:a16="http://schemas.microsoft.com/office/drawing/2014/main" id="{0E5CE7CB-041C-C5BF-F1BB-D53F65B20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39" y="2918467"/>
            <a:ext cx="4884174" cy="391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687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经常</a:t>
            </a:r>
            <a:r>
              <a:rPr lang="en-US" altLang="zh-TW" dirty="0"/>
              <a:t>(adv)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在马萨里克大学，经常可以看到很多不同国家的人</a:t>
            </a:r>
            <a:endParaRPr lang="en-US" altLang="zh-TW" sz="3600" dirty="0"/>
          </a:p>
        </p:txBody>
      </p:sp>
      <p:pic>
        <p:nvPicPr>
          <p:cNvPr id="17410" name="Picture 2" descr="國際轉學生擬擴大開放可招收各年級生入學| 文教新訊| 文教| 聯合新聞網">
            <a:extLst>
              <a:ext uri="{FF2B5EF4-FFF2-40B4-BE49-F238E27FC236}">
                <a16:creationId xmlns:a16="http://schemas.microsoft.com/office/drawing/2014/main" id="{0BDEA556-27D5-7E22-F749-76543D762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15" y="2978586"/>
            <a:ext cx="5426690" cy="387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175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选</a:t>
            </a:r>
            <a:r>
              <a:rPr lang="en-US" altLang="zh-TW" dirty="0"/>
              <a:t>(V)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Xuǎn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928890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3600" dirty="0"/>
              <a:t>A:</a:t>
            </a:r>
            <a:r>
              <a:rPr lang="zh-TW" altLang="en-US" sz="3600" dirty="0"/>
              <a:t>你买衣服的时候会选名牌吗</a:t>
            </a:r>
            <a:r>
              <a:rPr lang="en-US" altLang="zh-TW" sz="3600" dirty="0"/>
              <a:t>?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A733F49F-A3A3-2FF8-89E6-B2E62B004F53}"/>
              </a:ext>
            </a:extLst>
          </p:cNvPr>
          <p:cNvSpPr txBox="1">
            <a:spLocks/>
          </p:cNvSpPr>
          <p:nvPr/>
        </p:nvSpPr>
        <p:spPr>
          <a:xfrm>
            <a:off x="6200748" y="2580549"/>
            <a:ext cx="5737252" cy="1223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/>
              <a:t>B:</a:t>
            </a:r>
            <a:r>
              <a:rPr lang="zh-TW" altLang="en-US" sz="3600" dirty="0"/>
              <a:t>我不会，我比较在乎质量。</a:t>
            </a:r>
            <a:endParaRPr lang="en-US" altLang="zh-TW" sz="3600" dirty="0"/>
          </a:p>
        </p:txBody>
      </p:sp>
      <p:pic>
        <p:nvPicPr>
          <p:cNvPr id="4098" name="Picture 2" descr="話し合う人たちのイラスト（女性2）">
            <a:extLst>
              <a:ext uri="{FF2B5EF4-FFF2-40B4-BE49-F238E27FC236}">
                <a16:creationId xmlns:a16="http://schemas.microsoft.com/office/drawing/2014/main" id="{6334D062-4528-CFDC-315E-32927F05A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9537" y="3206159"/>
            <a:ext cx="3201832" cy="373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話し合う人たちのイラスト（女性1）">
            <a:extLst>
              <a:ext uri="{FF2B5EF4-FFF2-40B4-BE49-F238E27FC236}">
                <a16:creationId xmlns:a16="http://schemas.microsoft.com/office/drawing/2014/main" id="{071B3407-257C-0109-CF8F-28AE8C762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999" y="3540081"/>
            <a:ext cx="3006828" cy="36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2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736297" y="251428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你回家后经常做什么呢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9057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736297" y="2514285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你都在什么时候去图书馆呢</a:t>
            </a:r>
            <a:r>
              <a:rPr lang="en-US" altLang="zh-TW" sz="3600" dirty="0"/>
              <a:t>?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9A7D180-EA66-C044-E309-69767C04CFC7}"/>
              </a:ext>
            </a:extLst>
          </p:cNvPr>
          <p:cNvSpPr txBox="1">
            <a:spLocks/>
          </p:cNvSpPr>
          <p:nvPr/>
        </p:nvSpPr>
        <p:spPr>
          <a:xfrm>
            <a:off x="-446246" y="3817059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我经常在</a:t>
            </a:r>
            <a:r>
              <a:rPr lang="en-US" altLang="zh-TW" sz="3600" dirty="0"/>
              <a:t>___________</a:t>
            </a:r>
          </a:p>
        </p:txBody>
      </p:sp>
    </p:spTree>
    <p:extLst>
      <p:ext uri="{BB962C8B-B14F-4D97-AF65-F5344CB8AC3E}">
        <p14:creationId xmlns:p14="http://schemas.microsoft.com/office/powerpoint/2010/main" val="38893852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文章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Wénzhāng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他写了很多的文章，都被放在了报纸上面</a:t>
            </a:r>
            <a:endParaRPr lang="en-US" altLang="zh-TW" sz="3600" dirty="0"/>
          </a:p>
        </p:txBody>
      </p:sp>
      <p:pic>
        <p:nvPicPr>
          <p:cNvPr id="18434" name="Picture 2" descr="報紙模組-你知道報紙可以用來設計很多教案嗎？ – 翻轉醫療">
            <a:extLst>
              <a:ext uri="{FF2B5EF4-FFF2-40B4-BE49-F238E27FC236}">
                <a16:creationId xmlns:a16="http://schemas.microsoft.com/office/drawing/2014/main" id="{9B6BDD7F-9D2B-90D4-BD92-0D8655B80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608" y="3286125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0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文章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154089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他选了一门教怎么写文章的课。他每天都花很多时间练习。</a:t>
            </a:r>
            <a:endParaRPr lang="en-US" altLang="zh-TW" sz="3600" dirty="0"/>
          </a:p>
        </p:txBody>
      </p:sp>
      <p:pic>
        <p:nvPicPr>
          <p:cNvPr id="22530" name="Picture 2" descr="寫文章無從下手？幾個提示輕鬆搞掂| 論文| 寫作| 技巧| 大紀元">
            <a:extLst>
              <a:ext uri="{FF2B5EF4-FFF2-40B4-BE49-F238E27FC236}">
                <a16:creationId xmlns:a16="http://schemas.microsoft.com/office/drawing/2014/main" id="{1B4E0878-DBC4-8DCB-873A-20B147F8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12665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50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文章</a:t>
            </a:r>
            <a:r>
              <a:rPr lang="en-US" altLang="zh-TW" dirty="0"/>
              <a:t>(N)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609039" y="154089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他很喜欢看杂志上的文章，经常可以看到很多有趣的故事</a:t>
            </a:r>
            <a:endParaRPr lang="en-US" altLang="zh-TW" sz="3600" dirty="0"/>
          </a:p>
        </p:txBody>
      </p:sp>
      <p:pic>
        <p:nvPicPr>
          <p:cNvPr id="23554" name="Picture 2" descr="其中一本還來過台北取材！推薦3 個來自歐洲的「獨立雜誌」，從不同的視野看攝影、城市與移民！ | Dappei">
            <a:extLst>
              <a:ext uri="{FF2B5EF4-FFF2-40B4-BE49-F238E27FC236}">
                <a16:creationId xmlns:a16="http://schemas.microsoft.com/office/drawing/2014/main" id="{E485CE7A-E711-88B2-0CB6-B9328B72F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13" y="3383857"/>
            <a:ext cx="6784258" cy="31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5601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BB264-39FA-6F6B-0B2E-6767F2A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你喜欢看什么样的文章呢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8156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BB264-39FA-6F6B-0B2E-6767F2A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你喜欢写文章吗</a:t>
            </a:r>
            <a:r>
              <a:rPr lang="en-US" altLang="zh-TW" dirty="0"/>
              <a:t>?</a:t>
            </a:r>
            <a:r>
              <a:rPr lang="zh-TW" altLang="en-US" dirty="0"/>
              <a:t>喜欢写些什么呢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73812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对</a:t>
            </a:r>
            <a:r>
              <a:rPr lang="en-US" altLang="zh-TW" dirty="0"/>
              <a:t>……</a:t>
            </a:r>
            <a:r>
              <a:rPr lang="zh-TW" altLang="en-US" dirty="0">
                <a:solidFill>
                  <a:srgbClr val="FF0000"/>
                </a:solidFill>
              </a:rPr>
              <a:t>来说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0" y="1395765"/>
            <a:ext cx="12192000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dirty="0"/>
              <a:t>对他来说，学历史非常无聊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24578" name="Picture 2" descr="無聊的課_手寫-插圖素材[25914088] - PIXTA圖庫">
            <a:extLst>
              <a:ext uri="{FF2B5EF4-FFF2-40B4-BE49-F238E27FC236}">
                <a16:creationId xmlns:a16="http://schemas.microsoft.com/office/drawing/2014/main" id="{024CB597-34A2-A32D-9E5C-3F85464FA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242" y="3336787"/>
            <a:ext cx="4660429" cy="35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80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29" y="3347304"/>
            <a:ext cx="1512581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对</a:t>
            </a:r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E6E4AEF-E407-16E6-005D-A5B7E2D50C09}"/>
              </a:ext>
            </a:extLst>
          </p:cNvPr>
          <p:cNvSpPr txBox="1">
            <a:spLocks/>
          </p:cNvSpPr>
          <p:nvPr/>
        </p:nvSpPr>
        <p:spPr>
          <a:xfrm>
            <a:off x="1740310" y="3347304"/>
            <a:ext cx="2462189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S</a:t>
            </a:r>
            <a:endParaRPr lang="zh-TW" altLang="en-US" dirty="0"/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418E3783-3B7C-427F-3896-4A05F0846BAD}"/>
              </a:ext>
            </a:extLst>
          </p:cNvPr>
          <p:cNvSpPr txBox="1">
            <a:spLocks/>
          </p:cNvSpPr>
          <p:nvPr/>
        </p:nvSpPr>
        <p:spPr>
          <a:xfrm>
            <a:off x="4202499" y="3347303"/>
            <a:ext cx="1927123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</a:rPr>
              <a:t>来说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AFE1FF78-2E32-AFBF-9DAA-3739AAFB8598}"/>
              </a:ext>
            </a:extLst>
          </p:cNvPr>
          <p:cNvSpPr txBox="1">
            <a:spLocks/>
          </p:cNvSpPr>
          <p:nvPr/>
        </p:nvSpPr>
        <p:spPr>
          <a:xfrm>
            <a:off x="7067810" y="3336152"/>
            <a:ext cx="3698513" cy="1145623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dirty="0"/>
              <a:t>Something</a:t>
            </a:r>
            <a:endParaRPr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5BDCFF5A-7A95-D736-888B-6818EE8FF714}"/>
              </a:ext>
            </a:extLst>
          </p:cNvPr>
          <p:cNvSpPr txBox="1"/>
          <p:nvPr/>
        </p:nvSpPr>
        <p:spPr>
          <a:xfrm>
            <a:off x="6096000" y="3908964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/>
              <a:t>，</a:t>
            </a:r>
          </a:p>
        </p:txBody>
      </p:sp>
    </p:spTree>
    <p:extLst>
      <p:ext uri="{BB962C8B-B14F-4D97-AF65-F5344CB8AC3E}">
        <p14:creationId xmlns:p14="http://schemas.microsoft.com/office/powerpoint/2010/main" val="1148409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对</a:t>
            </a:r>
            <a:r>
              <a:rPr lang="en-US" altLang="zh-TW" dirty="0"/>
              <a:t>……</a:t>
            </a:r>
            <a:r>
              <a:rPr lang="zh-TW" altLang="en-US" dirty="0">
                <a:solidFill>
                  <a:srgbClr val="FF0000"/>
                </a:solidFill>
              </a:rPr>
              <a:t>来说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0" y="1395765"/>
            <a:ext cx="12192000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dirty="0"/>
              <a:t>对他来说，他比较喜欢吃辣一点的东西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26626" name="Picture 2" descr="靠吃東西緩解情緒效果短5招簡單技巧有效減壓| 名家| 三立新聞網SETN.COM">
            <a:extLst>
              <a:ext uri="{FF2B5EF4-FFF2-40B4-BE49-F238E27FC236}">
                <a16:creationId xmlns:a16="http://schemas.microsoft.com/office/drawing/2014/main" id="{6F788159-5FDD-49C4-36B1-751DE8174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981" y="3335984"/>
            <a:ext cx="5535869" cy="311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36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选</a:t>
            </a:r>
            <a:r>
              <a:rPr lang="en-US" altLang="zh-TW" dirty="0"/>
              <a:t>(V)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145050" y="172700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他想要买新手机，但不知道要选哪一个牌子。</a:t>
            </a:r>
            <a:endParaRPr lang="en-US" altLang="zh-TW" sz="3600" dirty="0"/>
          </a:p>
        </p:txBody>
      </p:sp>
      <p:pic>
        <p:nvPicPr>
          <p:cNvPr id="4100" name="Picture 4" descr="話し合う人たちのイラスト（女性1）">
            <a:extLst>
              <a:ext uri="{FF2B5EF4-FFF2-40B4-BE49-F238E27FC236}">
                <a16:creationId xmlns:a16="http://schemas.microsoft.com/office/drawing/2014/main" id="{071B3407-257C-0109-CF8F-28AE8C762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53" y="3269164"/>
            <a:ext cx="3006828" cy="368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pple 所有產品:iPhone,iPad,AirPods,Watch 價格總覽與比較- SOGI手機王">
            <a:extLst>
              <a:ext uri="{FF2B5EF4-FFF2-40B4-BE49-F238E27FC236}">
                <a16:creationId xmlns:a16="http://schemas.microsoft.com/office/drawing/2014/main" id="{B0E07ED6-3339-46E8-EE9D-9E2EF502B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989" y="4021378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i 小米, 官方旗艦店| 蝦皮購物">
            <a:extLst>
              <a:ext uri="{FF2B5EF4-FFF2-40B4-BE49-F238E27FC236}">
                <a16:creationId xmlns:a16="http://schemas.microsoft.com/office/drawing/2014/main" id="{1BF357AE-C829-13C8-8FAB-3671CC503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955" y="2875203"/>
            <a:ext cx="2456180" cy="245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三星｜方格子vocus">
            <a:extLst>
              <a:ext uri="{FF2B5EF4-FFF2-40B4-BE49-F238E27FC236}">
                <a16:creationId xmlns:a16="http://schemas.microsoft.com/office/drawing/2014/main" id="{CE4744CC-0CBE-2DFD-D9BF-CAE0E0536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286" y="3549906"/>
            <a:ext cx="3123356" cy="31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265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813" y="250142"/>
            <a:ext cx="10820400" cy="114562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zh-TW" altLang="en-US" dirty="0">
                <a:solidFill>
                  <a:srgbClr val="FF0000"/>
                </a:solidFill>
              </a:rPr>
              <a:t>对</a:t>
            </a:r>
            <a:r>
              <a:rPr lang="en-US" altLang="zh-TW" dirty="0"/>
              <a:t>……</a:t>
            </a:r>
            <a:r>
              <a:rPr lang="zh-TW" altLang="en-US" dirty="0">
                <a:solidFill>
                  <a:srgbClr val="FF0000"/>
                </a:solidFill>
              </a:rPr>
              <a:t>来说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79ADD3F7-63F7-3582-F3B6-AE28FFE30988}"/>
              </a:ext>
            </a:extLst>
          </p:cNvPr>
          <p:cNvSpPr txBox="1">
            <a:spLocks/>
          </p:cNvSpPr>
          <p:nvPr/>
        </p:nvSpPr>
        <p:spPr>
          <a:xfrm>
            <a:off x="0" y="1395765"/>
            <a:ext cx="12192000" cy="1669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200" dirty="0"/>
              <a:t>对他来说，时髦比价钱更重要</a:t>
            </a:r>
            <a:endParaRPr lang="zh-TW" altLang="en-US" sz="4200" dirty="0">
              <a:solidFill>
                <a:srgbClr val="00B0F0"/>
              </a:solidFill>
            </a:endParaRPr>
          </a:p>
        </p:txBody>
      </p:sp>
      <p:pic>
        <p:nvPicPr>
          <p:cNvPr id="28674" name="Picture 2" descr="一不小心就從時髦變邋遢！隨興的運動風穿搭也有很多隱藏的魔鬼細節，你注意到了嗎？ | Dappei">
            <a:extLst>
              <a:ext uri="{FF2B5EF4-FFF2-40B4-BE49-F238E27FC236}">
                <a16:creationId xmlns:a16="http://schemas.microsoft.com/office/drawing/2014/main" id="{A40A8865-A165-2AB6-166A-1CADC019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81" y="3065172"/>
            <a:ext cx="4503174" cy="211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9E56E70-F6AB-7194-E0D1-4F13705A8672}"/>
              </a:ext>
            </a:extLst>
          </p:cNvPr>
          <p:cNvSpPr txBox="1"/>
          <p:nvPr/>
        </p:nvSpPr>
        <p:spPr>
          <a:xfrm>
            <a:off x="6676103" y="3748561"/>
            <a:ext cx="78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7200" dirty="0"/>
              <a:t>&gt;</a:t>
            </a:r>
            <a:endParaRPr lang="zh-TW" altLang="en-US" sz="7200" dirty="0"/>
          </a:p>
        </p:txBody>
      </p:sp>
      <p:pic>
        <p:nvPicPr>
          <p:cNvPr id="28676" name="Picture 4" descr="山積みの札束のイラスト（お金） | かわいいフリー素材集 いらすとや">
            <a:extLst>
              <a:ext uri="{FF2B5EF4-FFF2-40B4-BE49-F238E27FC236}">
                <a16:creationId xmlns:a16="http://schemas.microsoft.com/office/drawing/2014/main" id="{20F42E22-F4B3-5531-F00C-FCF9314EC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582" y="2773589"/>
            <a:ext cx="3118795" cy="240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2379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BB264-39FA-6F6B-0B2E-6767F2A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对你来说，什么课最无聊呢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E3083E24-6476-0085-79DE-4C44084B0ECF}"/>
              </a:ext>
            </a:extLst>
          </p:cNvPr>
          <p:cNvSpPr txBox="1">
            <a:spLocks/>
          </p:cNvSpPr>
          <p:nvPr/>
        </p:nvSpPr>
        <p:spPr>
          <a:xfrm>
            <a:off x="990600" y="4452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对我来说</a:t>
            </a:r>
            <a:r>
              <a:rPr lang="en-US" altLang="zh-TW" dirty="0"/>
              <a:t>____________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54715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BB264-39FA-6F6B-0B2E-6767F2A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你觉得哪一家餐厅最好吃呢</a:t>
            </a:r>
            <a:r>
              <a:rPr lang="en-US" altLang="zh-TW" dirty="0"/>
              <a:t>?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00714E66-65FA-6AC7-0194-51E73E08FEAC}"/>
              </a:ext>
            </a:extLst>
          </p:cNvPr>
          <p:cNvSpPr txBox="1">
            <a:spLocks/>
          </p:cNvSpPr>
          <p:nvPr/>
        </p:nvSpPr>
        <p:spPr>
          <a:xfrm>
            <a:off x="990600" y="4452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对我来说</a:t>
            </a:r>
            <a:r>
              <a:rPr lang="en-US" altLang="zh-TW" dirty="0"/>
              <a:t>____________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9747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受不了</a:t>
            </a:r>
            <a:r>
              <a:rPr lang="en-US" altLang="zh-TW" dirty="0"/>
              <a:t>(</a:t>
            </a:r>
            <a:r>
              <a:rPr lang="en-US" altLang="zh-TW" dirty="0" err="1"/>
              <a:t>vc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Shòu</a:t>
            </a:r>
            <a:r>
              <a:rPr lang="en-US" altLang="zh-TW" dirty="0"/>
              <a:t> </a:t>
            </a:r>
            <a:r>
              <a:rPr lang="en-US" altLang="zh-TW" dirty="0" err="1"/>
              <a:t>bu</a:t>
            </a:r>
            <a:r>
              <a:rPr lang="en-US" altLang="zh-TW" dirty="0"/>
              <a:t> </a:t>
            </a:r>
            <a:r>
              <a:rPr lang="en-US" altLang="zh-TW" dirty="0" err="1"/>
              <a:t>liǎo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他受不了</a:t>
            </a:r>
            <a:r>
              <a:rPr lang="en-US" altLang="zh-TW" sz="3600" dirty="0" err="1"/>
              <a:t>youtube</a:t>
            </a:r>
            <a:r>
              <a:rPr lang="zh-TW" altLang="en-US" sz="3600" dirty="0"/>
              <a:t>有这么多的广告，不想用</a:t>
            </a:r>
            <a:r>
              <a:rPr lang="en-US" altLang="zh-TW" sz="3600" dirty="0" err="1"/>
              <a:t>youtube</a:t>
            </a:r>
            <a:r>
              <a:rPr lang="zh-TW" altLang="en-US" sz="3600" dirty="0"/>
              <a:t>了</a:t>
            </a:r>
            <a:endParaRPr lang="en-US" altLang="zh-TW" sz="3600" dirty="0"/>
          </a:p>
        </p:txBody>
      </p:sp>
      <p:pic>
        <p:nvPicPr>
          <p:cNvPr id="3074" name="Picture 2" descr="教學】唔想被迫睇YouTube廣告輕鬆幾招Chrome、Firefox即攔截">
            <a:extLst>
              <a:ext uri="{FF2B5EF4-FFF2-40B4-BE49-F238E27FC236}">
                <a16:creationId xmlns:a16="http://schemas.microsoft.com/office/drawing/2014/main" id="{B4E1CF6C-48ED-C46F-2ADE-CACAE101C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0" y="2964743"/>
            <a:ext cx="5373493" cy="399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YouTube推「無法跳過」的廣告！老司機靠一招不受影響| 網路人氣話題| DailyView 網路溫度計">
            <a:extLst>
              <a:ext uri="{FF2B5EF4-FFF2-40B4-BE49-F238E27FC236}">
                <a16:creationId xmlns:a16="http://schemas.microsoft.com/office/drawing/2014/main" id="{FEB705CC-C416-5AD4-E718-55C8E1C14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688" y="3826982"/>
            <a:ext cx="4053963" cy="280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快速抓出YouTube 廣告影片網址，非公開廣告一樣找到廣告網址| 老貓測3C">
            <a:extLst>
              <a:ext uri="{FF2B5EF4-FFF2-40B4-BE49-F238E27FC236}">
                <a16:creationId xmlns:a16="http://schemas.microsoft.com/office/drawing/2014/main" id="{EA34CD68-3F2F-7B55-8052-11C884573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380" y="3293727"/>
            <a:ext cx="3810000" cy="259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YouTube 將推「強制觀看廣告」新政策網民：對產品產生厭惡感- ezone.hk - 網絡生活- 網絡熱話- D180828">
            <a:extLst>
              <a:ext uri="{FF2B5EF4-FFF2-40B4-BE49-F238E27FC236}">
                <a16:creationId xmlns:a16="http://schemas.microsoft.com/office/drawing/2014/main" id="{703B3657-A98B-AC5A-0B1B-98C065A5A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55" y="2964743"/>
            <a:ext cx="3221293" cy="241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72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受不了</a:t>
            </a:r>
            <a:r>
              <a:rPr lang="en-US" altLang="zh-TW" dirty="0"/>
              <a:t>(</a:t>
            </a:r>
            <a:r>
              <a:rPr lang="en-US" altLang="zh-TW" dirty="0" err="1"/>
              <a:t>vc</a:t>
            </a:r>
            <a:r>
              <a:rPr lang="en-US" altLang="zh-TW" dirty="0"/>
              <a:t>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他受不了台湾的天气了，打算搬去别的国家</a:t>
            </a:r>
            <a:endParaRPr lang="en-US" altLang="zh-TW" sz="3600" dirty="0"/>
          </a:p>
        </p:txBody>
      </p:sp>
      <p:pic>
        <p:nvPicPr>
          <p:cNvPr id="4098" name="Picture 2" descr="未提供相片說明。">
            <a:extLst>
              <a:ext uri="{FF2B5EF4-FFF2-40B4-BE49-F238E27FC236}">
                <a16:creationId xmlns:a16="http://schemas.microsoft.com/office/drawing/2014/main" id="{A31D1502-BB0C-D39D-99AF-0F20866BA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731" y="2753033"/>
            <a:ext cx="2736646" cy="410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E959FB42-74CB-9DF3-A28B-1BD2E6EE9C3D}"/>
              </a:ext>
            </a:extLst>
          </p:cNvPr>
          <p:cNvSpPr txBox="1">
            <a:spLocks/>
          </p:cNvSpPr>
          <p:nvPr/>
        </p:nvSpPr>
        <p:spPr>
          <a:xfrm>
            <a:off x="4313032" y="3350027"/>
            <a:ext cx="564233" cy="2589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3600" dirty="0"/>
              <a:t>台湾夏天</a:t>
            </a:r>
            <a:endParaRPr lang="en-US" altLang="zh-TW" sz="3600" dirty="0"/>
          </a:p>
          <a:p>
            <a:pPr algn="ctr">
              <a:lnSpc>
                <a:spcPct val="120000"/>
              </a:lnSpc>
            </a:pPr>
            <a:r>
              <a:rPr lang="zh-TW" altLang="en-US" sz="3600" dirty="0"/>
              <a:t>的天</a:t>
            </a:r>
            <a:endParaRPr lang="en-US" altLang="zh-TW" sz="3600" dirty="0"/>
          </a:p>
          <a:p>
            <a:pPr algn="ctr">
              <a:lnSpc>
                <a:spcPct val="120000"/>
              </a:lnSpc>
            </a:pPr>
            <a:r>
              <a:rPr lang="zh-TW" altLang="en-US" sz="3600" dirty="0"/>
              <a:t>气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780445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BB264-39FA-6F6B-0B2E-6767F2A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你受不了什麼事情呢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65550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0BB264-39FA-6F6B-0B2E-6767F2A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你受不了什麼樣的人呢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37214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輕鬆</a:t>
            </a:r>
            <a:r>
              <a:rPr lang="en-US" altLang="zh-TW" dirty="0"/>
              <a:t>(adj)</a:t>
            </a:r>
            <a:br>
              <a:rPr lang="en-US" altLang="zh-TW" dirty="0"/>
            </a:br>
            <a:r>
              <a:rPr lang="zh-TW" altLang="en-US" dirty="0"/>
              <a:t> </a:t>
            </a:r>
            <a:r>
              <a:rPr lang="en-US" altLang="zh-TW" dirty="0"/>
              <a:t>	</a:t>
            </a:r>
            <a:endParaRPr lang="zh-TW" altLang="en-US" dirty="0"/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BAB82766-BDC2-26FC-C2D3-3468B609A4DA}"/>
              </a:ext>
            </a:extLst>
          </p:cNvPr>
          <p:cNvSpPr txBox="1">
            <a:spLocks/>
          </p:cNvSpPr>
          <p:nvPr/>
        </p:nvSpPr>
        <p:spPr>
          <a:xfrm>
            <a:off x="335666" y="1205474"/>
            <a:ext cx="4259483" cy="847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err="1"/>
              <a:t>Qīngsōng</a:t>
            </a:r>
            <a:endParaRPr lang="en-US" altLang="zh-TW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274181" y="1629382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從他家走到學校只要走三分鐘，非常輕鬆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4190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0304424-DB4A-36E7-9E0D-D32A5DD0F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6" y="294022"/>
            <a:ext cx="10820400" cy="1822904"/>
          </a:xfrm>
        </p:spPr>
        <p:txBody>
          <a:bodyPr/>
          <a:lstStyle/>
          <a:p>
            <a:r>
              <a:rPr lang="zh-TW" altLang="en-US" dirty="0"/>
              <a:t>选</a:t>
            </a:r>
            <a:r>
              <a:rPr lang="en-US" altLang="zh-TW" dirty="0"/>
              <a:t>(V)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8" name="標題 1">
            <a:extLst>
              <a:ext uri="{FF2B5EF4-FFF2-40B4-BE49-F238E27FC236}">
                <a16:creationId xmlns:a16="http://schemas.microsoft.com/office/drawing/2014/main" id="{0B8B5D8F-F503-2BCC-2FEF-37CE1A2FF963}"/>
              </a:ext>
            </a:extLst>
          </p:cNvPr>
          <p:cNvSpPr txBox="1">
            <a:spLocks/>
          </p:cNvSpPr>
          <p:nvPr/>
        </p:nvSpPr>
        <p:spPr>
          <a:xfrm>
            <a:off x="-341695" y="1312473"/>
            <a:ext cx="13410078" cy="1664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600" dirty="0"/>
              <a:t>每学期要选课的时候，他都会想很久。</a:t>
            </a:r>
            <a:endParaRPr lang="en-US" altLang="zh-TW" sz="3600" dirty="0"/>
          </a:p>
        </p:txBody>
      </p:sp>
      <p:pic>
        <p:nvPicPr>
          <p:cNvPr id="1026" name="Picture 2" descr="如何理性的思考未來？ - 大人學">
            <a:extLst>
              <a:ext uri="{FF2B5EF4-FFF2-40B4-BE49-F238E27FC236}">
                <a16:creationId xmlns:a16="http://schemas.microsoft.com/office/drawing/2014/main" id="{94AA4E41-B7C3-AB74-6FFA-D37923A4C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295650"/>
            <a:ext cx="533400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01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6FAE3C-29F2-DFAB-B5CD-2C9EB3E92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你选课的时候会想多久时间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394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6FAE3C-29F2-DFAB-B5CD-2C9EB3E92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你买什么东西的时候会选很久呢</a:t>
            </a:r>
            <a:r>
              <a:rPr lang="en-US" altLang="zh-TW" dirty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8370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6FAE3C-29F2-DFAB-B5CD-2C9EB3E92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48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选 </a:t>
            </a:r>
            <a:r>
              <a:rPr lang="en-US" altLang="zh-TW" dirty="0"/>
              <a:t>vs</a:t>
            </a:r>
            <a:r>
              <a:rPr lang="zh-TW" altLang="en-US" dirty="0"/>
              <a:t> 选择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1D3E5E7C-2751-FDA2-C15A-5980AAB842EC}"/>
              </a:ext>
            </a:extLst>
          </p:cNvPr>
          <p:cNvSpPr txBox="1">
            <a:spLocks/>
          </p:cNvSpPr>
          <p:nvPr/>
        </p:nvSpPr>
        <p:spPr>
          <a:xfrm>
            <a:off x="838200" y="20238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他买衣服会选名牌</a:t>
            </a: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2C054D4D-4BE7-3908-EFC7-F271D642B535}"/>
              </a:ext>
            </a:extLst>
          </p:cNvPr>
          <p:cNvSpPr txBox="1">
            <a:spLocks/>
          </p:cNvSpPr>
          <p:nvPr/>
        </p:nvSpPr>
        <p:spPr>
          <a:xfrm>
            <a:off x="838200" y="390676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他买衣服会选择名牌</a:t>
            </a:r>
          </a:p>
        </p:txBody>
      </p:sp>
    </p:spTree>
    <p:extLst>
      <p:ext uri="{BB962C8B-B14F-4D97-AF65-F5344CB8AC3E}">
        <p14:creationId xmlns:p14="http://schemas.microsoft.com/office/powerpoint/2010/main" val="443680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6FAE3C-29F2-DFAB-B5CD-2C9EB3E92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8489"/>
            <a:ext cx="10515600" cy="1325563"/>
          </a:xfrm>
        </p:spPr>
        <p:txBody>
          <a:bodyPr/>
          <a:lstStyle/>
          <a:p>
            <a:pPr algn="ctr"/>
            <a:r>
              <a:rPr lang="zh-TW" altLang="en-US" dirty="0"/>
              <a:t>选择</a:t>
            </a:r>
            <a:r>
              <a:rPr lang="en-US" altLang="zh-TW" dirty="0"/>
              <a:t>(adv</a:t>
            </a:r>
            <a:r>
              <a:rPr lang="zh-TW" altLang="en-US" dirty="0"/>
              <a:t>、</a:t>
            </a:r>
            <a:r>
              <a:rPr lang="en-US" altLang="zh-TW" dirty="0"/>
              <a:t>n)</a:t>
            </a:r>
            <a:endParaRPr lang="zh-TW" altLang="en-US" dirty="0"/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D7A8B017-6B74-BA55-9095-155BB7FB5AF2}"/>
              </a:ext>
            </a:extLst>
          </p:cNvPr>
          <p:cNvSpPr txBox="1">
            <a:spLocks/>
          </p:cNvSpPr>
          <p:nvPr/>
        </p:nvSpPr>
        <p:spPr>
          <a:xfrm>
            <a:off x="838200" y="20238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买名牌是他的选择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B104310A-3774-5A83-D986-AF51894A026B}"/>
              </a:ext>
            </a:extLst>
          </p:cNvPr>
          <p:cNvSpPr txBox="1">
            <a:spLocks/>
          </p:cNvSpPr>
          <p:nvPr/>
        </p:nvSpPr>
        <p:spPr>
          <a:xfrm>
            <a:off x="764458" y="39165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/>
              <a:t>是他选择买名牌的</a:t>
            </a:r>
          </a:p>
        </p:txBody>
      </p:sp>
    </p:spTree>
    <p:extLst>
      <p:ext uri="{BB962C8B-B14F-4D97-AF65-F5344CB8AC3E}">
        <p14:creationId xmlns:p14="http://schemas.microsoft.com/office/powerpoint/2010/main" val="36341332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1154</Words>
  <Application>Microsoft Office PowerPoint</Application>
  <PresentationFormat>寬螢幕</PresentationFormat>
  <Paragraphs>156</Paragraphs>
  <Slides>47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2" baseType="lpstr">
      <vt:lpstr>Arial</vt:lpstr>
      <vt:lpstr>Arial</vt:lpstr>
      <vt:lpstr>Calibri</vt:lpstr>
      <vt:lpstr>Calibri Light</vt:lpstr>
      <vt:lpstr>Office 佈景主題</vt:lpstr>
      <vt:lpstr>PowerPoint 簡報</vt:lpstr>
      <vt:lpstr>L5选课</vt:lpstr>
      <vt:lpstr>选(V) </vt:lpstr>
      <vt:lpstr>选(V) </vt:lpstr>
      <vt:lpstr>选(V) </vt:lpstr>
      <vt:lpstr>你选课的时候会想多久时间?</vt:lpstr>
      <vt:lpstr>你买什么东西的时候会选很久呢?</vt:lpstr>
      <vt:lpstr>选 vs 选择</vt:lpstr>
      <vt:lpstr>选择(adv、n)</vt:lpstr>
      <vt:lpstr>门(M) </vt:lpstr>
      <vt:lpstr>门(M) </vt:lpstr>
      <vt:lpstr>你这学期选了几门课呢?</vt:lpstr>
      <vt:lpstr>世界(N) </vt:lpstr>
      <vt:lpstr>世界(N) </vt:lpstr>
      <vt:lpstr>世界(N) </vt:lpstr>
      <vt:lpstr>世界上的国家中，你最喜欢那些国家呢?</vt:lpstr>
      <vt:lpstr>你觉得一百年后的世界跟现在会有什么不一样吗?</vt:lpstr>
      <vt:lpstr>历史(N) </vt:lpstr>
      <vt:lpstr>历史(N) </vt:lpstr>
      <vt:lpstr>历史(N) </vt:lpstr>
      <vt:lpstr>世界上你最喜欢哪一个国家的历史呢?</vt:lpstr>
      <vt:lpstr>你觉得中国历史怎么样?</vt:lpstr>
      <vt:lpstr>其他(pr)   </vt:lpstr>
      <vt:lpstr>其他(pr)   </vt:lpstr>
      <vt:lpstr>其他(pr)   </vt:lpstr>
      <vt:lpstr>PowerPoint 簡報</vt:lpstr>
      <vt:lpstr>经常(adv)   </vt:lpstr>
      <vt:lpstr>经常(adv)   </vt:lpstr>
      <vt:lpstr>经常(adv)   </vt:lpstr>
      <vt:lpstr>PowerPoint 簡報</vt:lpstr>
      <vt:lpstr>PowerPoint 簡報</vt:lpstr>
      <vt:lpstr>文章(N)   </vt:lpstr>
      <vt:lpstr>文章(N)   </vt:lpstr>
      <vt:lpstr>文章(N)   </vt:lpstr>
      <vt:lpstr>你喜欢看什么样的文章呢?</vt:lpstr>
      <vt:lpstr>你喜欢写文章吗?喜欢写些什么呢?</vt:lpstr>
      <vt:lpstr>对……来说</vt:lpstr>
      <vt:lpstr>对</vt:lpstr>
      <vt:lpstr>对……来说</vt:lpstr>
      <vt:lpstr>对……来说</vt:lpstr>
      <vt:lpstr>对你来说，什么课最无聊呢?</vt:lpstr>
      <vt:lpstr>你觉得哪一家餐厅最好吃呢?</vt:lpstr>
      <vt:lpstr>受不了(vc)   </vt:lpstr>
      <vt:lpstr>受不了(vc)   </vt:lpstr>
      <vt:lpstr>你受不了什麼事情呢?</vt:lpstr>
      <vt:lpstr>你受不了什麼樣的人呢?</vt:lpstr>
      <vt:lpstr>輕鬆(adj)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物美价廉 </dc:title>
  <dc:creator>伊健 杜</dc:creator>
  <cp:lastModifiedBy>伊健 杜</cp:lastModifiedBy>
  <cp:revision>1</cp:revision>
  <dcterms:created xsi:type="dcterms:W3CDTF">2022-10-17T01:02:45Z</dcterms:created>
  <dcterms:modified xsi:type="dcterms:W3CDTF">2022-10-19T15:48:03Z</dcterms:modified>
</cp:coreProperties>
</file>