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1108" r:id="rId2"/>
    <p:sldId id="1222" r:id="rId3"/>
    <p:sldId id="1223" r:id="rId4"/>
    <p:sldId id="1224" r:id="rId5"/>
    <p:sldId id="1225" r:id="rId6"/>
    <p:sldId id="1226" r:id="rId7"/>
    <p:sldId id="1229" r:id="rId8"/>
    <p:sldId id="1230" r:id="rId9"/>
    <p:sldId id="1231" r:id="rId10"/>
    <p:sldId id="1232" r:id="rId11"/>
    <p:sldId id="1233" r:id="rId12"/>
    <p:sldId id="1237" r:id="rId13"/>
    <p:sldId id="1235" r:id="rId14"/>
    <p:sldId id="1236" r:id="rId15"/>
    <p:sldId id="1238" r:id="rId16"/>
    <p:sldId id="1239" r:id="rId17"/>
    <p:sldId id="1240" r:id="rId18"/>
    <p:sldId id="1241" r:id="rId19"/>
    <p:sldId id="1242" r:id="rId20"/>
    <p:sldId id="1243" r:id="rId21"/>
    <p:sldId id="1247" r:id="rId22"/>
    <p:sldId id="1246" r:id="rId23"/>
    <p:sldId id="1245" r:id="rId24"/>
    <p:sldId id="1248" r:id="rId25"/>
    <p:sldId id="1249" r:id="rId26"/>
    <p:sldId id="1250" r:id="rId27"/>
    <p:sldId id="1251" r:id="rId28"/>
    <p:sldId id="1252" r:id="rId29"/>
    <p:sldId id="1253" r:id="rId30"/>
    <p:sldId id="1254" r:id="rId31"/>
    <p:sldId id="1255" r:id="rId32"/>
    <p:sldId id="1256" r:id="rId33"/>
    <p:sldId id="1257" r:id="rId34"/>
    <p:sldId id="1258" r:id="rId35"/>
    <p:sldId id="1259" r:id="rId36"/>
    <p:sldId id="1260" r:id="rId37"/>
    <p:sldId id="1261" r:id="rId38"/>
    <p:sldId id="1262" r:id="rId39"/>
    <p:sldId id="775" r:id="rId40"/>
    <p:sldId id="805" r:id="rId41"/>
    <p:sldId id="1264" r:id="rId42"/>
    <p:sldId id="1265" r:id="rId43"/>
    <p:sldId id="808" r:id="rId44"/>
    <p:sldId id="1263" r:id="rId45"/>
    <p:sldId id="1266" r:id="rId46"/>
    <p:sldId id="1267" r:id="rId47"/>
    <p:sldId id="1268" r:id="rId4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16A85E-3CC5-46D2-AC8D-005C5FC4976A}" v="583" dt="2022-10-20T06:49:28.9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伊健 杜" userId="e69aded81da48593" providerId="LiveId" clId="{8316A85E-3CC5-46D2-AC8D-005C5FC4976A}"/>
    <pc:docChg chg="undo custSel addSld delSld modSld sldOrd">
      <pc:chgData name="伊健 杜" userId="e69aded81da48593" providerId="LiveId" clId="{8316A85E-3CC5-46D2-AC8D-005C5FC4976A}" dt="2022-10-20T06:49:39.802" v="4113" actId="1076"/>
      <pc:docMkLst>
        <pc:docMk/>
      </pc:docMkLst>
      <pc:sldChg chg="modSp add mod">
        <pc:chgData name="伊健 杜" userId="e69aded81da48593" providerId="LiveId" clId="{8316A85E-3CC5-46D2-AC8D-005C5FC4976A}" dt="2022-10-20T05:31:01.914" v="3469" actId="20577"/>
        <pc:sldMkLst>
          <pc:docMk/>
          <pc:sldMk cId="779196328" sldId="775"/>
        </pc:sldMkLst>
        <pc:spChg chg="mod">
          <ac:chgData name="伊健 杜" userId="e69aded81da48593" providerId="LiveId" clId="{8316A85E-3CC5-46D2-AC8D-005C5FC4976A}" dt="2022-10-20T05:31:01.914" v="3469" actId="20577"/>
          <ac:spMkLst>
            <pc:docMk/>
            <pc:sldMk cId="779196328" sldId="775"/>
            <ac:spMk id="2" creationId="{81F4B079-5182-7332-4978-966F1AEEF4D2}"/>
          </ac:spMkLst>
        </pc:spChg>
      </pc:sldChg>
      <pc:sldChg chg="add">
        <pc:chgData name="伊健 杜" userId="e69aded81da48593" providerId="LiveId" clId="{8316A85E-3CC5-46D2-AC8D-005C5FC4976A}" dt="2022-10-20T05:30:43.105" v="3461"/>
        <pc:sldMkLst>
          <pc:docMk/>
          <pc:sldMk cId="2037386635" sldId="805"/>
        </pc:sldMkLst>
      </pc:sldChg>
      <pc:sldChg chg="modSp add del mod">
        <pc:chgData name="伊健 杜" userId="e69aded81da48593" providerId="LiveId" clId="{8316A85E-3CC5-46D2-AC8D-005C5FC4976A}" dt="2022-10-20T05:31:32.876" v="3476" actId="47"/>
        <pc:sldMkLst>
          <pc:docMk/>
          <pc:sldMk cId="3181458092" sldId="806"/>
        </pc:sldMkLst>
        <pc:spChg chg="mod">
          <ac:chgData name="伊健 杜" userId="e69aded81da48593" providerId="LiveId" clId="{8316A85E-3CC5-46D2-AC8D-005C5FC4976A}" dt="2022-10-20T05:31:18.306" v="3475" actId="20577"/>
          <ac:spMkLst>
            <pc:docMk/>
            <pc:sldMk cId="3181458092" sldId="806"/>
            <ac:spMk id="4" creationId="{CFC1CF28-580E-2280-640A-ADB8853307E7}"/>
          </ac:spMkLst>
        </pc:spChg>
      </pc:sldChg>
      <pc:sldChg chg="add del">
        <pc:chgData name="伊健 杜" userId="e69aded81da48593" providerId="LiveId" clId="{8316A85E-3CC5-46D2-AC8D-005C5FC4976A}" dt="2022-10-20T05:31:36.046" v="3477" actId="47"/>
        <pc:sldMkLst>
          <pc:docMk/>
          <pc:sldMk cId="1585694845" sldId="807"/>
        </pc:sldMkLst>
      </pc:sldChg>
      <pc:sldChg chg="modSp add del mod">
        <pc:chgData name="伊健 杜" userId="e69aded81da48593" providerId="LiveId" clId="{8316A85E-3CC5-46D2-AC8D-005C5FC4976A}" dt="2022-10-20T06:07:27.922" v="4065"/>
        <pc:sldMkLst>
          <pc:docMk/>
          <pc:sldMk cId="1627291954" sldId="808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627291954" sldId="808"/>
            <ac:spMk id="2" creationId="{9C74F706-AB23-7A24-27F9-BA8C6B6BFC20}"/>
          </ac:spMkLst>
        </pc:spChg>
      </pc:sldChg>
      <pc:sldChg chg="add">
        <pc:chgData name="伊健 杜" userId="e69aded81da48593" providerId="LiveId" clId="{8316A85E-3CC5-46D2-AC8D-005C5FC4976A}" dt="2022-10-19T21:45:44.208" v="0"/>
        <pc:sldMkLst>
          <pc:docMk/>
          <pc:sldMk cId="3417980094" sldId="1108"/>
        </pc:sldMkLst>
      </pc:sldChg>
      <pc:sldChg chg="add">
        <pc:chgData name="伊健 杜" userId="e69aded81da48593" providerId="LiveId" clId="{8316A85E-3CC5-46D2-AC8D-005C5FC4976A}" dt="2022-10-19T21:45:44.208" v="0"/>
        <pc:sldMkLst>
          <pc:docMk/>
          <pc:sldMk cId="1148409511" sldId="1222"/>
        </pc:sldMkLst>
      </pc:sldChg>
      <pc:sldChg chg="add">
        <pc:chgData name="伊健 杜" userId="e69aded81da48593" providerId="LiveId" clId="{8316A85E-3CC5-46D2-AC8D-005C5FC4976A}" dt="2022-10-19T21:45:44.208" v="0"/>
        <pc:sldMkLst>
          <pc:docMk/>
          <pc:sldMk cId="3076361054" sldId="1223"/>
        </pc:sldMkLst>
      </pc:sldChg>
      <pc:sldChg chg="add">
        <pc:chgData name="伊健 杜" userId="e69aded81da48593" providerId="LiveId" clId="{8316A85E-3CC5-46D2-AC8D-005C5FC4976A}" dt="2022-10-19T21:45:44.208" v="0"/>
        <pc:sldMkLst>
          <pc:docMk/>
          <pc:sldMk cId="2191237938" sldId="1224"/>
        </pc:sldMkLst>
      </pc:sldChg>
      <pc:sldChg chg="add">
        <pc:chgData name="伊健 杜" userId="e69aded81da48593" providerId="LiveId" clId="{8316A85E-3CC5-46D2-AC8D-005C5FC4976A}" dt="2022-10-19T21:45:44.208" v="0"/>
        <pc:sldMkLst>
          <pc:docMk/>
          <pc:sldMk cId="2445471504" sldId="1225"/>
        </pc:sldMkLst>
      </pc:sldChg>
      <pc:sldChg chg="add">
        <pc:chgData name="伊健 杜" userId="e69aded81da48593" providerId="LiveId" clId="{8316A85E-3CC5-46D2-AC8D-005C5FC4976A}" dt="2022-10-19T21:45:44.208" v="0"/>
        <pc:sldMkLst>
          <pc:docMk/>
          <pc:sldMk cId="3489747112" sldId="1226"/>
        </pc:sldMkLst>
      </pc:sldChg>
      <pc:sldChg chg="add">
        <pc:chgData name="伊健 杜" userId="e69aded81da48593" providerId="LiveId" clId="{8316A85E-3CC5-46D2-AC8D-005C5FC4976A}" dt="2022-10-19T21:45:44.208" v="0"/>
        <pc:sldMkLst>
          <pc:docMk/>
          <pc:sldMk cId="1567723273" sldId="1229"/>
        </pc:sldMkLst>
      </pc:sldChg>
      <pc:sldChg chg="add">
        <pc:chgData name="伊健 杜" userId="e69aded81da48593" providerId="LiveId" clId="{8316A85E-3CC5-46D2-AC8D-005C5FC4976A}" dt="2022-10-19T21:45:44.208" v="0"/>
        <pc:sldMkLst>
          <pc:docMk/>
          <pc:sldMk cId="780445705" sldId="1230"/>
        </pc:sldMkLst>
      </pc:sldChg>
      <pc:sldChg chg="modSp add">
        <pc:chgData name="伊健 杜" userId="e69aded81da48593" providerId="LiveId" clId="{8316A85E-3CC5-46D2-AC8D-005C5FC4976A}" dt="2022-10-20T06:07:27.922" v="4065"/>
        <pc:sldMkLst>
          <pc:docMk/>
          <pc:sldMk cId="3346555008" sldId="1231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3346555008" sldId="1231"/>
            <ac:spMk id="2" creationId="{8A0BB264-39FA-6F6B-0B2E-6767F2A32EC7}"/>
          </ac:spMkLst>
        </pc:spChg>
      </pc:sldChg>
      <pc:sldChg chg="addSp modSp add">
        <pc:chgData name="伊健 杜" userId="e69aded81da48593" providerId="LiveId" clId="{8316A85E-3CC5-46D2-AC8D-005C5FC4976A}" dt="2022-10-20T06:46:38.903" v="4066"/>
        <pc:sldMkLst>
          <pc:docMk/>
          <pc:sldMk cId="3813721485" sldId="1232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3813721485" sldId="1232"/>
            <ac:spMk id="2" creationId="{8A0BB264-39FA-6F6B-0B2E-6767F2A32EC7}"/>
          </ac:spMkLst>
        </pc:spChg>
        <pc:inkChg chg="add">
          <ac:chgData name="伊健 杜" userId="e69aded81da48593" providerId="LiveId" clId="{8316A85E-3CC5-46D2-AC8D-005C5FC4976A}" dt="2022-10-20T06:46:38.903" v="4066"/>
          <ac:inkMkLst>
            <pc:docMk/>
            <pc:sldMk cId="3813721485" sldId="1232"/>
            <ac:inkMk id="3" creationId="{6B15B5CB-6FB7-E84D-D3F8-FB3AB2B90674}"/>
          </ac:inkMkLst>
        </pc:inkChg>
      </pc:sldChg>
      <pc:sldChg chg="addSp modSp add mod">
        <pc:chgData name="伊健 杜" userId="e69aded81da48593" providerId="LiveId" clId="{8316A85E-3CC5-46D2-AC8D-005C5FC4976A}" dt="2022-10-20T06:07:27.922" v="4065"/>
        <pc:sldMkLst>
          <pc:docMk/>
          <pc:sldMk cId="419084626" sldId="1233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419084626" sldId="1233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419084626" sldId="1233"/>
            <ac:spMk id="8" creationId="{0B8B5D8F-F503-2BCC-2FEF-37CE1A2FF963}"/>
          </ac:spMkLst>
        </pc:spChg>
        <pc:picChg chg="add mod">
          <ac:chgData name="伊健 杜" userId="e69aded81da48593" providerId="LiveId" clId="{8316A85E-3CC5-46D2-AC8D-005C5FC4976A}" dt="2022-10-20T02:51:59.056" v="4" actId="1076"/>
          <ac:picMkLst>
            <pc:docMk/>
            <pc:sldMk cId="419084626" sldId="1233"/>
            <ac:picMk id="1026" creationId="{99E984E1-5362-A05D-754B-A1837B464C14}"/>
          </ac:picMkLst>
        </pc:picChg>
      </pc:sldChg>
      <pc:sldChg chg="addSp delSp modSp add del mod ord delAnim">
        <pc:chgData name="伊健 杜" userId="e69aded81da48593" providerId="LiveId" clId="{8316A85E-3CC5-46D2-AC8D-005C5FC4976A}" dt="2022-10-20T03:17:23.173" v="281" actId="47"/>
        <pc:sldMkLst>
          <pc:docMk/>
          <pc:sldMk cId="1179004887" sldId="1234"/>
        </pc:sldMkLst>
        <pc:spChg chg="del">
          <ac:chgData name="伊健 杜" userId="e69aded81da48593" providerId="LiveId" clId="{8316A85E-3CC5-46D2-AC8D-005C5FC4976A}" dt="2022-10-20T02:52:55.903" v="6" actId="478"/>
          <ac:spMkLst>
            <pc:docMk/>
            <pc:sldMk cId="1179004887" sldId="1234"/>
            <ac:spMk id="3" creationId="{BAB82766-BDC2-26FC-C2D3-3468B609A4DA}"/>
          </ac:spMkLst>
        </pc:spChg>
        <pc:spChg chg="mod">
          <ac:chgData name="伊健 杜" userId="e69aded81da48593" providerId="LiveId" clId="{8316A85E-3CC5-46D2-AC8D-005C5FC4976A}" dt="2022-10-20T03:08:54.940" v="122" actId="1076"/>
          <ac:spMkLst>
            <pc:docMk/>
            <pc:sldMk cId="1179004887" sldId="1234"/>
            <ac:spMk id="8" creationId="{0B8B5D8F-F503-2BCC-2FEF-37CE1A2FF963}"/>
          </ac:spMkLst>
        </pc:spChg>
        <pc:picChg chg="del">
          <ac:chgData name="伊健 杜" userId="e69aded81da48593" providerId="LiveId" clId="{8316A85E-3CC5-46D2-AC8D-005C5FC4976A}" dt="2022-10-20T02:52:58.311" v="7" actId="478"/>
          <ac:picMkLst>
            <pc:docMk/>
            <pc:sldMk cId="1179004887" sldId="1234"/>
            <ac:picMk id="1026" creationId="{99E984E1-5362-A05D-754B-A1837B464C14}"/>
          </ac:picMkLst>
        </pc:picChg>
        <pc:picChg chg="add mod">
          <ac:chgData name="伊健 杜" userId="e69aded81da48593" providerId="LiveId" clId="{8316A85E-3CC5-46D2-AC8D-005C5FC4976A}" dt="2022-10-20T03:08:56.368" v="123" actId="1076"/>
          <ac:picMkLst>
            <pc:docMk/>
            <pc:sldMk cId="1179004887" sldId="1234"/>
            <ac:picMk id="2050" creationId="{62C4FAA9-8830-F93D-8B16-29A0D7522E5B}"/>
          </ac:picMkLst>
        </pc:picChg>
      </pc:sldChg>
      <pc:sldChg chg="addSp delSp modSp add mod">
        <pc:chgData name="伊健 杜" userId="e69aded81da48593" providerId="LiveId" clId="{8316A85E-3CC5-46D2-AC8D-005C5FC4976A}" dt="2022-10-20T06:07:27.922" v="4065"/>
        <pc:sldMkLst>
          <pc:docMk/>
          <pc:sldMk cId="1334529074" sldId="1235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334529074" sldId="1235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1334529074" sldId="1235"/>
            <ac:spMk id="8" creationId="{0B8B5D8F-F503-2BCC-2FEF-37CE1A2FF963}"/>
          </ac:spMkLst>
        </pc:spChg>
        <pc:picChg chg="del">
          <ac:chgData name="伊健 杜" userId="e69aded81da48593" providerId="LiveId" clId="{8316A85E-3CC5-46D2-AC8D-005C5FC4976A}" dt="2022-10-20T03:11:44.661" v="246" actId="478"/>
          <ac:picMkLst>
            <pc:docMk/>
            <pc:sldMk cId="1334529074" sldId="1235"/>
            <ac:picMk id="2050" creationId="{62C4FAA9-8830-F93D-8B16-29A0D7522E5B}"/>
          </ac:picMkLst>
        </pc:picChg>
        <pc:picChg chg="add mod">
          <ac:chgData name="伊健 杜" userId="e69aded81da48593" providerId="LiveId" clId="{8316A85E-3CC5-46D2-AC8D-005C5FC4976A}" dt="2022-10-20T03:16:24.024" v="248" actId="1076"/>
          <ac:picMkLst>
            <pc:docMk/>
            <pc:sldMk cId="1334529074" sldId="1235"/>
            <ac:picMk id="3074" creationId="{BB3C6F33-68FE-2F96-E655-34271D8C72E9}"/>
          </ac:picMkLst>
        </pc:picChg>
      </pc:sldChg>
      <pc:sldChg chg="delSp modSp new mod">
        <pc:chgData name="伊健 杜" userId="e69aded81da48593" providerId="LiveId" clId="{8316A85E-3CC5-46D2-AC8D-005C5FC4976A}" dt="2022-10-20T06:07:27.922" v="4065"/>
        <pc:sldMkLst>
          <pc:docMk/>
          <pc:sldMk cId="1919107729" sldId="1236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919107729" sldId="1236"/>
            <ac:spMk id="2" creationId="{56AD718D-6CCF-0EAF-2732-19F5FCE3963A}"/>
          </ac:spMkLst>
        </pc:spChg>
        <pc:spChg chg="del">
          <ac:chgData name="伊健 杜" userId="e69aded81da48593" providerId="LiveId" clId="{8316A85E-3CC5-46D2-AC8D-005C5FC4976A}" dt="2022-10-20T03:16:32.056" v="250" actId="478"/>
          <ac:spMkLst>
            <pc:docMk/>
            <pc:sldMk cId="1919107729" sldId="1236"/>
            <ac:spMk id="3" creationId="{8E98134F-2336-9BF5-68BD-9AE8296F4CA3}"/>
          </ac:spMkLst>
        </pc:spChg>
      </pc:sldChg>
      <pc:sldChg chg="modSp add del mod">
        <pc:chgData name="伊健 杜" userId="e69aded81da48593" providerId="LiveId" clId="{8316A85E-3CC5-46D2-AC8D-005C5FC4976A}" dt="2022-10-20T03:16:57.358" v="273" actId="47"/>
        <pc:sldMkLst>
          <pc:docMk/>
          <pc:sldMk cId="3382465926" sldId="1237"/>
        </pc:sldMkLst>
        <pc:spChg chg="mod">
          <ac:chgData name="伊健 杜" userId="e69aded81da48593" providerId="LiveId" clId="{8316A85E-3CC5-46D2-AC8D-005C5FC4976A}" dt="2022-10-20T03:16:53.276" v="272"/>
          <ac:spMkLst>
            <pc:docMk/>
            <pc:sldMk cId="3382465926" sldId="1237"/>
            <ac:spMk id="8" creationId="{0B8B5D8F-F503-2BCC-2FEF-37CE1A2FF963}"/>
          </ac:spMkLst>
        </pc:spChg>
      </pc:sldChg>
      <pc:sldChg chg="modSp add mod">
        <pc:chgData name="伊健 杜" userId="e69aded81da48593" providerId="LiveId" clId="{8316A85E-3CC5-46D2-AC8D-005C5FC4976A}" dt="2022-10-20T06:07:27.922" v="4065"/>
        <pc:sldMkLst>
          <pc:docMk/>
          <pc:sldMk cId="3840485138" sldId="1237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3840485138" sldId="1237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3840485138" sldId="1237"/>
            <ac:spMk id="8" creationId="{0B8B5D8F-F503-2BCC-2FEF-37CE1A2FF963}"/>
          </ac:spMkLst>
        </pc:spChg>
      </pc:sldChg>
      <pc:sldChg chg="addSp delSp modSp add mod">
        <pc:chgData name="伊健 杜" userId="e69aded81da48593" providerId="LiveId" clId="{8316A85E-3CC5-46D2-AC8D-005C5FC4976A}" dt="2022-10-20T06:07:27.922" v="4065"/>
        <pc:sldMkLst>
          <pc:docMk/>
          <pc:sldMk cId="2885719720" sldId="1238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2885719720" sldId="1238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3:20:22.160" v="466"/>
          <ac:spMkLst>
            <pc:docMk/>
            <pc:sldMk cId="2885719720" sldId="1238"/>
            <ac:spMk id="3" creationId="{BAB82766-BDC2-26FC-C2D3-3468B609A4DA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2885719720" sldId="1238"/>
            <ac:spMk id="8" creationId="{0B8B5D8F-F503-2BCC-2FEF-37CE1A2FF963}"/>
          </ac:spMkLst>
        </pc:spChg>
        <pc:picChg chg="del">
          <ac:chgData name="伊健 杜" userId="e69aded81da48593" providerId="LiveId" clId="{8316A85E-3CC5-46D2-AC8D-005C5FC4976A}" dt="2022-10-20T03:22:40.963" v="660" actId="478"/>
          <ac:picMkLst>
            <pc:docMk/>
            <pc:sldMk cId="2885719720" sldId="1238"/>
            <ac:picMk id="1026" creationId="{99E984E1-5362-A05D-754B-A1837B464C14}"/>
          </ac:picMkLst>
        </pc:picChg>
        <pc:picChg chg="add mod">
          <ac:chgData name="伊健 杜" userId="e69aded81da48593" providerId="LiveId" clId="{8316A85E-3CC5-46D2-AC8D-005C5FC4976A}" dt="2022-10-20T03:24:06.948" v="664" actId="1076"/>
          <ac:picMkLst>
            <pc:docMk/>
            <pc:sldMk cId="2885719720" sldId="1238"/>
            <ac:picMk id="4098" creationId="{45F17502-6D89-4E15-0E44-49BD37DDF1B0}"/>
          </ac:picMkLst>
        </pc:picChg>
        <pc:picChg chg="add del">
          <ac:chgData name="伊健 杜" userId="e69aded81da48593" providerId="LiveId" clId="{8316A85E-3CC5-46D2-AC8D-005C5FC4976A}" dt="2022-10-20T03:24:10.762" v="666" actId="478"/>
          <ac:picMkLst>
            <pc:docMk/>
            <pc:sldMk cId="2885719720" sldId="1238"/>
            <ac:picMk id="4100" creationId="{1C25D572-E83C-4E65-8786-7515FC7091F0}"/>
          </ac:picMkLst>
        </pc:picChg>
      </pc:sldChg>
      <pc:sldChg chg="addSp delSp modSp add mod delAnim">
        <pc:chgData name="伊健 杜" userId="e69aded81da48593" providerId="LiveId" clId="{8316A85E-3CC5-46D2-AC8D-005C5FC4976A}" dt="2022-10-20T06:07:27.922" v="4065"/>
        <pc:sldMkLst>
          <pc:docMk/>
          <pc:sldMk cId="2087681956" sldId="1239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2087681956" sldId="1239"/>
            <ac:spMk id="2" creationId="{10304424-DB4A-36E7-9E0D-D32A5DD0F26C}"/>
          </ac:spMkLst>
        </pc:spChg>
        <pc:spChg chg="del">
          <ac:chgData name="伊健 杜" userId="e69aded81da48593" providerId="LiveId" clId="{8316A85E-3CC5-46D2-AC8D-005C5FC4976A}" dt="2022-10-20T03:24:16.558" v="668" actId="478"/>
          <ac:spMkLst>
            <pc:docMk/>
            <pc:sldMk cId="2087681956" sldId="1239"/>
            <ac:spMk id="3" creationId="{BAB82766-BDC2-26FC-C2D3-3468B609A4DA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2087681956" sldId="1239"/>
            <ac:spMk id="8" creationId="{0B8B5D8F-F503-2BCC-2FEF-37CE1A2FF963}"/>
          </ac:spMkLst>
        </pc:spChg>
        <pc:picChg chg="del">
          <ac:chgData name="伊健 杜" userId="e69aded81da48593" providerId="LiveId" clId="{8316A85E-3CC5-46D2-AC8D-005C5FC4976A}" dt="2022-10-20T03:24:48.586" v="749" actId="478"/>
          <ac:picMkLst>
            <pc:docMk/>
            <pc:sldMk cId="2087681956" sldId="1239"/>
            <ac:picMk id="4098" creationId="{45F17502-6D89-4E15-0E44-49BD37DDF1B0}"/>
          </ac:picMkLst>
        </pc:picChg>
        <pc:picChg chg="add mod">
          <ac:chgData name="伊健 杜" userId="e69aded81da48593" providerId="LiveId" clId="{8316A85E-3CC5-46D2-AC8D-005C5FC4976A}" dt="2022-10-20T03:26:43.513" v="752" actId="1076"/>
          <ac:picMkLst>
            <pc:docMk/>
            <pc:sldMk cId="2087681956" sldId="1239"/>
            <ac:picMk id="6146" creationId="{C1A7C25A-B43E-AD01-88F2-B7E9A1729C2C}"/>
          </ac:picMkLst>
        </pc:picChg>
      </pc:sldChg>
      <pc:sldChg chg="addSp delSp modSp add mod">
        <pc:chgData name="伊健 杜" userId="e69aded81da48593" providerId="LiveId" clId="{8316A85E-3CC5-46D2-AC8D-005C5FC4976A}" dt="2022-10-20T06:07:27.922" v="4065"/>
        <pc:sldMkLst>
          <pc:docMk/>
          <pc:sldMk cId="2539024017" sldId="1240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2539024017" sldId="1240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2539024017" sldId="1240"/>
            <ac:spMk id="8" creationId="{0B8B5D8F-F503-2BCC-2FEF-37CE1A2FF963}"/>
          </ac:spMkLst>
        </pc:spChg>
        <pc:picChg chg="del">
          <ac:chgData name="伊健 杜" userId="e69aded81da48593" providerId="LiveId" clId="{8316A85E-3CC5-46D2-AC8D-005C5FC4976A}" dt="2022-10-20T04:03:25.594" v="939" actId="478"/>
          <ac:picMkLst>
            <pc:docMk/>
            <pc:sldMk cId="2539024017" sldId="1240"/>
            <ac:picMk id="6146" creationId="{C1A7C25A-B43E-AD01-88F2-B7E9A1729C2C}"/>
          </ac:picMkLst>
        </pc:picChg>
        <pc:picChg chg="add mod">
          <ac:chgData name="伊健 杜" userId="e69aded81da48593" providerId="LiveId" clId="{8316A85E-3CC5-46D2-AC8D-005C5FC4976A}" dt="2022-10-20T04:06:08.439" v="985" actId="1076"/>
          <ac:picMkLst>
            <pc:docMk/>
            <pc:sldMk cId="2539024017" sldId="1240"/>
            <ac:picMk id="7170" creationId="{9FCE2EBE-ECFA-2752-C7AB-E22709FD652D}"/>
          </ac:picMkLst>
        </pc:picChg>
      </pc:sldChg>
      <pc:sldChg chg="delSp modSp new mod">
        <pc:chgData name="伊健 杜" userId="e69aded81da48593" providerId="LiveId" clId="{8316A85E-3CC5-46D2-AC8D-005C5FC4976A}" dt="2022-10-20T06:07:27.922" v="4065"/>
        <pc:sldMkLst>
          <pc:docMk/>
          <pc:sldMk cId="387321728" sldId="1241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387321728" sldId="1241"/>
            <ac:spMk id="2" creationId="{73F1FA83-3F29-2E4B-6BCA-B987373B6731}"/>
          </ac:spMkLst>
        </pc:spChg>
        <pc:spChg chg="del">
          <ac:chgData name="伊健 杜" userId="e69aded81da48593" providerId="LiveId" clId="{8316A85E-3CC5-46D2-AC8D-005C5FC4976A}" dt="2022-10-20T04:06:27.266" v="993" actId="478"/>
          <ac:spMkLst>
            <pc:docMk/>
            <pc:sldMk cId="387321728" sldId="1241"/>
            <ac:spMk id="3" creationId="{E85E42D9-240E-CAD7-9032-F5C8A196F81F}"/>
          </ac:spMkLst>
        </pc:spChg>
      </pc:sldChg>
      <pc:sldChg chg="addSp delSp modSp add mod modAnim">
        <pc:chgData name="伊健 杜" userId="e69aded81da48593" providerId="LiveId" clId="{8316A85E-3CC5-46D2-AC8D-005C5FC4976A}" dt="2022-10-20T06:07:27.922" v="4065"/>
        <pc:sldMkLst>
          <pc:docMk/>
          <pc:sldMk cId="1425483163" sldId="1242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425483163" sldId="1242"/>
            <ac:spMk id="2" creationId="{10304424-DB4A-36E7-9E0D-D32A5DD0F26C}"/>
          </ac:spMkLst>
        </pc:spChg>
        <pc:spChg chg="add mod">
          <ac:chgData name="伊健 杜" userId="e69aded81da48593" providerId="LiveId" clId="{8316A85E-3CC5-46D2-AC8D-005C5FC4976A}" dt="2022-10-20T06:07:27.922" v="4065"/>
          <ac:spMkLst>
            <pc:docMk/>
            <pc:sldMk cId="1425483163" sldId="1242"/>
            <ac:spMk id="3" creationId="{BF61C064-5051-1184-7A12-5B1F560F19AD}"/>
          </ac:spMkLst>
        </pc:spChg>
        <pc:spChg chg="add mod">
          <ac:chgData name="伊健 杜" userId="e69aded81da48593" providerId="LiveId" clId="{8316A85E-3CC5-46D2-AC8D-005C5FC4976A}" dt="2022-10-20T04:14:28.618" v="1332"/>
          <ac:spMkLst>
            <pc:docMk/>
            <pc:sldMk cId="1425483163" sldId="1242"/>
            <ac:spMk id="5" creationId="{12133E31-EFD8-1428-E834-932512E03115}"/>
          </ac:spMkLst>
        </pc:spChg>
        <pc:spChg chg="del">
          <ac:chgData name="伊健 杜" userId="e69aded81da48593" providerId="LiveId" clId="{8316A85E-3CC5-46D2-AC8D-005C5FC4976A}" dt="2022-10-20T04:10:54.593" v="1135" actId="478"/>
          <ac:spMkLst>
            <pc:docMk/>
            <pc:sldMk cId="1425483163" sldId="1242"/>
            <ac:spMk id="8" creationId="{0B8B5D8F-F503-2BCC-2FEF-37CE1A2FF963}"/>
          </ac:spMkLst>
        </pc:spChg>
        <pc:picChg chg="add mod">
          <ac:chgData name="伊健 杜" userId="e69aded81da48593" providerId="LiveId" clId="{8316A85E-3CC5-46D2-AC8D-005C5FC4976A}" dt="2022-10-20T04:10:54.954" v="1136"/>
          <ac:picMkLst>
            <pc:docMk/>
            <pc:sldMk cId="1425483163" sldId="1242"/>
            <ac:picMk id="4" creationId="{0AA213CA-0716-CA96-E540-A73238D62E2B}"/>
          </ac:picMkLst>
        </pc:picChg>
        <pc:picChg chg="del">
          <ac:chgData name="伊健 杜" userId="e69aded81da48593" providerId="LiveId" clId="{8316A85E-3CC5-46D2-AC8D-005C5FC4976A}" dt="2022-10-20T04:10:54.593" v="1135" actId="478"/>
          <ac:picMkLst>
            <pc:docMk/>
            <pc:sldMk cId="1425483163" sldId="1242"/>
            <ac:picMk id="7170" creationId="{9FCE2EBE-ECFA-2752-C7AB-E22709FD652D}"/>
          </ac:picMkLst>
        </pc:picChg>
      </pc:sldChg>
      <pc:sldChg chg="add del">
        <pc:chgData name="伊健 杜" userId="e69aded81da48593" providerId="LiveId" clId="{8316A85E-3CC5-46D2-AC8D-005C5FC4976A}" dt="2022-10-20T04:10:35.776" v="1130" actId="47"/>
        <pc:sldMkLst>
          <pc:docMk/>
          <pc:sldMk cId="215047776" sldId="1243"/>
        </pc:sldMkLst>
      </pc:sldChg>
      <pc:sldChg chg="addSp delSp modSp add mod">
        <pc:chgData name="伊健 杜" userId="e69aded81da48593" providerId="LiveId" clId="{8316A85E-3CC5-46D2-AC8D-005C5FC4976A}" dt="2022-10-20T06:07:27.922" v="4065"/>
        <pc:sldMkLst>
          <pc:docMk/>
          <pc:sldMk cId="1089138086" sldId="1243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089138086" sldId="1243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1089138086" sldId="1243"/>
            <ac:spMk id="3" creationId="{BF61C064-5051-1184-7A12-5B1F560F19AD}"/>
          </ac:spMkLst>
        </pc:spChg>
        <pc:picChg chg="del">
          <ac:chgData name="伊健 杜" userId="e69aded81da48593" providerId="LiveId" clId="{8316A85E-3CC5-46D2-AC8D-005C5FC4976A}" dt="2022-10-20T04:13:08.363" v="1328" actId="478"/>
          <ac:picMkLst>
            <pc:docMk/>
            <pc:sldMk cId="1089138086" sldId="1243"/>
            <ac:picMk id="4" creationId="{0AA213CA-0716-CA96-E540-A73238D62E2B}"/>
          </ac:picMkLst>
        </pc:picChg>
        <pc:picChg chg="add mod">
          <ac:chgData name="伊健 杜" userId="e69aded81da48593" providerId="LiveId" clId="{8316A85E-3CC5-46D2-AC8D-005C5FC4976A}" dt="2022-10-20T04:14:15.487" v="1330" actId="1076"/>
          <ac:picMkLst>
            <pc:docMk/>
            <pc:sldMk cId="1089138086" sldId="1243"/>
            <ac:picMk id="8194" creationId="{44612E98-DDE3-93E0-05DC-230A20AD273C}"/>
          </ac:picMkLst>
        </pc:picChg>
      </pc:sldChg>
      <pc:sldChg chg="addSp delSp modSp add del mod">
        <pc:chgData name="伊健 杜" userId="e69aded81da48593" providerId="LiveId" clId="{8316A85E-3CC5-46D2-AC8D-005C5FC4976A}" dt="2022-10-20T04:19:10.905" v="1363" actId="47"/>
        <pc:sldMkLst>
          <pc:docMk/>
          <pc:sldMk cId="2514831466" sldId="1244"/>
        </pc:sldMkLst>
        <pc:spChg chg="del">
          <ac:chgData name="伊健 杜" userId="e69aded81da48593" providerId="LiveId" clId="{8316A85E-3CC5-46D2-AC8D-005C5FC4976A}" dt="2022-10-20T04:14:39.137" v="1334" actId="478"/>
          <ac:spMkLst>
            <pc:docMk/>
            <pc:sldMk cId="2514831466" sldId="1244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4:18:42.850" v="1361" actId="20577"/>
          <ac:spMkLst>
            <pc:docMk/>
            <pc:sldMk cId="2514831466" sldId="1244"/>
            <ac:spMk id="3" creationId="{BF61C064-5051-1184-7A12-5B1F560F19AD}"/>
          </ac:spMkLst>
        </pc:spChg>
        <pc:spChg chg="add del mod">
          <ac:chgData name="伊健 杜" userId="e69aded81da48593" providerId="LiveId" clId="{8316A85E-3CC5-46D2-AC8D-005C5FC4976A}" dt="2022-10-20T04:14:41.075" v="1335" actId="478"/>
          <ac:spMkLst>
            <pc:docMk/>
            <pc:sldMk cId="2514831466" sldId="1244"/>
            <ac:spMk id="5" creationId="{93150273-2C30-0F56-47B4-2CFD53FFE262}"/>
          </ac:spMkLst>
        </pc:spChg>
        <pc:picChg chg="del">
          <ac:chgData name="伊健 杜" userId="e69aded81da48593" providerId="LiveId" clId="{8316A85E-3CC5-46D2-AC8D-005C5FC4976A}" dt="2022-10-20T04:14:32.877" v="1333" actId="478"/>
          <ac:picMkLst>
            <pc:docMk/>
            <pc:sldMk cId="2514831466" sldId="1244"/>
            <ac:picMk id="8194" creationId="{44612E98-DDE3-93E0-05DC-230A20AD273C}"/>
          </ac:picMkLst>
        </pc:picChg>
      </pc:sldChg>
      <pc:sldChg chg="addSp delSp modSp add mod delAnim">
        <pc:chgData name="伊健 杜" userId="e69aded81da48593" providerId="LiveId" clId="{8316A85E-3CC5-46D2-AC8D-005C5FC4976A}" dt="2022-10-20T06:07:27.922" v="4065"/>
        <pc:sldMkLst>
          <pc:docMk/>
          <pc:sldMk cId="1616758888" sldId="1245"/>
        </pc:sldMkLst>
        <pc:spChg chg="mod">
          <ac:chgData name="伊健 杜" userId="e69aded81da48593" providerId="LiveId" clId="{8316A85E-3CC5-46D2-AC8D-005C5FC4976A}" dt="2022-10-20T04:19:23.943" v="1372"/>
          <ac:spMkLst>
            <pc:docMk/>
            <pc:sldMk cId="1616758888" sldId="1245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1616758888" sldId="1245"/>
            <ac:spMk id="3" creationId="{BF61C064-5051-1184-7A12-5B1F560F19AD}"/>
          </ac:spMkLst>
        </pc:spChg>
        <pc:spChg chg="del mod">
          <ac:chgData name="伊健 杜" userId="e69aded81da48593" providerId="LiveId" clId="{8316A85E-3CC5-46D2-AC8D-005C5FC4976A}" dt="2022-10-20T04:29:16.901" v="1397" actId="478"/>
          <ac:spMkLst>
            <pc:docMk/>
            <pc:sldMk cId="1616758888" sldId="1245"/>
            <ac:spMk id="5" creationId="{12133E31-EFD8-1428-E834-932512E03115}"/>
          </ac:spMkLst>
        </pc:spChg>
        <pc:picChg chg="del">
          <ac:chgData name="伊健 杜" userId="e69aded81da48593" providerId="LiveId" clId="{8316A85E-3CC5-46D2-AC8D-005C5FC4976A}" dt="2022-10-20T04:29:52.731" v="1485" actId="478"/>
          <ac:picMkLst>
            <pc:docMk/>
            <pc:sldMk cId="1616758888" sldId="1245"/>
            <ac:picMk id="4" creationId="{0AA213CA-0716-CA96-E540-A73238D62E2B}"/>
          </ac:picMkLst>
        </pc:picChg>
        <pc:picChg chg="add mod">
          <ac:chgData name="伊健 杜" userId="e69aded81da48593" providerId="LiveId" clId="{8316A85E-3CC5-46D2-AC8D-005C5FC4976A}" dt="2022-10-20T04:30:35.184" v="1489" actId="1076"/>
          <ac:picMkLst>
            <pc:docMk/>
            <pc:sldMk cId="1616758888" sldId="1245"/>
            <ac:picMk id="11266" creationId="{5D30A5D4-DD66-B197-EB4C-3CB84798BDB0}"/>
          </ac:picMkLst>
        </pc:picChg>
      </pc:sldChg>
      <pc:sldChg chg="modSp add ord">
        <pc:chgData name="伊健 杜" userId="e69aded81da48593" providerId="LiveId" clId="{8316A85E-3CC5-46D2-AC8D-005C5FC4976A}" dt="2022-10-20T06:07:27.922" v="4065"/>
        <pc:sldMkLst>
          <pc:docMk/>
          <pc:sldMk cId="1430537256" sldId="1246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430537256" sldId="1246"/>
            <ac:spMk id="3" creationId="{BF61C064-5051-1184-7A12-5B1F560F19AD}"/>
          </ac:spMkLst>
        </pc:spChg>
      </pc:sldChg>
      <pc:sldChg chg="delSp modSp new mod">
        <pc:chgData name="伊健 杜" userId="e69aded81da48593" providerId="LiveId" clId="{8316A85E-3CC5-46D2-AC8D-005C5FC4976A}" dt="2022-10-20T06:07:27.922" v="4065"/>
        <pc:sldMkLst>
          <pc:docMk/>
          <pc:sldMk cId="770500061" sldId="1247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770500061" sldId="1247"/>
            <ac:spMk id="2" creationId="{23860F4C-2C4F-DA0C-8088-358B2EF0EE42}"/>
          </ac:spMkLst>
        </pc:spChg>
        <pc:spChg chg="del">
          <ac:chgData name="伊健 杜" userId="e69aded81da48593" providerId="LiveId" clId="{8316A85E-3CC5-46D2-AC8D-005C5FC4976A}" dt="2022-10-20T04:30:57.896" v="1491" actId="478"/>
          <ac:spMkLst>
            <pc:docMk/>
            <pc:sldMk cId="770500061" sldId="1247"/>
            <ac:spMk id="3" creationId="{C7444341-917E-A512-AE56-46CCA9BAE3C6}"/>
          </ac:spMkLst>
        </pc:spChg>
      </pc:sldChg>
      <pc:sldChg chg="addSp delSp modSp add mod">
        <pc:chgData name="伊健 杜" userId="e69aded81da48593" providerId="LiveId" clId="{8316A85E-3CC5-46D2-AC8D-005C5FC4976A}" dt="2022-10-20T06:49:39.802" v="4113" actId="1076"/>
        <pc:sldMkLst>
          <pc:docMk/>
          <pc:sldMk cId="2181031037" sldId="1248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2181031037" sldId="1248"/>
            <ac:spMk id="2" creationId="{23860F4C-2C4F-DA0C-8088-358B2EF0EE42}"/>
          </ac:spMkLst>
        </pc:spChg>
        <pc:spChg chg="add mod">
          <ac:chgData name="伊健 杜" userId="e69aded81da48593" providerId="LiveId" clId="{8316A85E-3CC5-46D2-AC8D-005C5FC4976A}" dt="2022-10-20T06:49:39.802" v="4113" actId="1076"/>
          <ac:spMkLst>
            <pc:docMk/>
            <pc:sldMk cId="2181031037" sldId="1248"/>
            <ac:spMk id="4" creationId="{9A43FD41-147B-FB44-ECC9-7F5EB8F58C73}"/>
          </ac:spMkLst>
        </pc:spChg>
        <pc:spChg chg="add mod">
          <ac:chgData name="伊健 杜" userId="e69aded81da48593" providerId="LiveId" clId="{8316A85E-3CC5-46D2-AC8D-005C5FC4976A}" dt="2022-10-20T06:49:37.543" v="4112" actId="403"/>
          <ac:spMkLst>
            <pc:docMk/>
            <pc:sldMk cId="2181031037" sldId="1248"/>
            <ac:spMk id="5" creationId="{300E1B1D-6E1A-9E6F-0E9A-D5A40D5EEE91}"/>
          </ac:spMkLst>
        </pc:spChg>
        <pc:inkChg chg="add del">
          <ac:chgData name="伊健 杜" userId="e69aded81da48593" providerId="LiveId" clId="{8316A85E-3CC5-46D2-AC8D-005C5FC4976A}" dt="2022-10-20T06:48:23.681" v="4067" actId="478"/>
          <ac:inkMkLst>
            <pc:docMk/>
            <pc:sldMk cId="2181031037" sldId="1248"/>
            <ac:inkMk id="3" creationId="{F0AD5BCE-F37D-C26D-47C5-CE84F8E7F14E}"/>
          </ac:inkMkLst>
        </pc:inkChg>
      </pc:sldChg>
      <pc:sldChg chg="modSp add mod">
        <pc:chgData name="伊健 杜" userId="e69aded81da48593" providerId="LiveId" clId="{8316A85E-3CC5-46D2-AC8D-005C5FC4976A}" dt="2022-10-20T06:07:27.922" v="4065"/>
        <pc:sldMkLst>
          <pc:docMk/>
          <pc:sldMk cId="3322135688" sldId="1249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3322135688" sldId="1249"/>
            <ac:spMk id="2" creationId="{23860F4C-2C4F-DA0C-8088-358B2EF0EE42}"/>
          </ac:spMkLst>
        </pc:spChg>
      </pc:sldChg>
      <pc:sldChg chg="addSp delSp modSp add mod">
        <pc:chgData name="伊健 杜" userId="e69aded81da48593" providerId="LiveId" clId="{8316A85E-3CC5-46D2-AC8D-005C5FC4976A}" dt="2022-10-20T06:07:27.922" v="4065"/>
        <pc:sldMkLst>
          <pc:docMk/>
          <pc:sldMk cId="4288142045" sldId="1250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4288142045" sldId="1250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4288142045" sldId="1250"/>
            <ac:spMk id="3" creationId="{BF61C064-5051-1184-7A12-5B1F560F19AD}"/>
          </ac:spMkLst>
        </pc:spChg>
        <pc:spChg chg="mod">
          <ac:chgData name="伊健 杜" userId="e69aded81da48593" providerId="LiveId" clId="{8316A85E-3CC5-46D2-AC8D-005C5FC4976A}" dt="2022-10-20T04:45:45.571" v="1732"/>
          <ac:spMkLst>
            <pc:docMk/>
            <pc:sldMk cId="4288142045" sldId="1250"/>
            <ac:spMk id="5" creationId="{12133E31-EFD8-1428-E834-932512E03115}"/>
          </ac:spMkLst>
        </pc:spChg>
        <pc:picChg chg="del">
          <ac:chgData name="伊健 杜" userId="e69aded81da48593" providerId="LiveId" clId="{8316A85E-3CC5-46D2-AC8D-005C5FC4976A}" dt="2022-10-20T04:46:11.558" v="1849" actId="478"/>
          <ac:picMkLst>
            <pc:docMk/>
            <pc:sldMk cId="4288142045" sldId="1250"/>
            <ac:picMk id="4" creationId="{0AA213CA-0716-CA96-E540-A73238D62E2B}"/>
          </ac:picMkLst>
        </pc:picChg>
        <pc:picChg chg="add mod">
          <ac:chgData name="伊健 杜" userId="e69aded81da48593" providerId="LiveId" clId="{8316A85E-3CC5-46D2-AC8D-005C5FC4976A}" dt="2022-10-20T04:46:32.861" v="1851" actId="1076"/>
          <ac:picMkLst>
            <pc:docMk/>
            <pc:sldMk cId="4288142045" sldId="1250"/>
            <ac:picMk id="13314" creationId="{E4FA0C7B-C9CD-5868-99E5-1B5A249B4AA3}"/>
          </ac:picMkLst>
        </pc:picChg>
      </pc:sldChg>
      <pc:sldChg chg="addSp delSp modSp add mod delAnim">
        <pc:chgData name="伊健 杜" userId="e69aded81da48593" providerId="LiveId" clId="{8316A85E-3CC5-46D2-AC8D-005C5FC4976A}" dt="2022-10-20T06:07:27.922" v="4065"/>
        <pc:sldMkLst>
          <pc:docMk/>
          <pc:sldMk cId="3558851808" sldId="1251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3558851808" sldId="1251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3558851808" sldId="1251"/>
            <ac:spMk id="3" creationId="{BF61C064-5051-1184-7A12-5B1F560F19AD}"/>
          </ac:spMkLst>
        </pc:spChg>
        <pc:spChg chg="del">
          <ac:chgData name="伊健 杜" userId="e69aded81da48593" providerId="LiveId" clId="{8316A85E-3CC5-46D2-AC8D-005C5FC4976A}" dt="2022-10-20T04:46:38.388" v="1853" actId="478"/>
          <ac:spMkLst>
            <pc:docMk/>
            <pc:sldMk cId="3558851808" sldId="1251"/>
            <ac:spMk id="5" creationId="{12133E31-EFD8-1428-E834-932512E03115}"/>
          </ac:spMkLst>
        </pc:spChg>
        <pc:picChg chg="del">
          <ac:chgData name="伊健 杜" userId="e69aded81da48593" providerId="LiveId" clId="{8316A85E-3CC5-46D2-AC8D-005C5FC4976A}" dt="2022-10-20T04:47:14.285" v="1946" actId="478"/>
          <ac:picMkLst>
            <pc:docMk/>
            <pc:sldMk cId="3558851808" sldId="1251"/>
            <ac:picMk id="13314" creationId="{E4FA0C7B-C9CD-5868-99E5-1B5A249B4AA3}"/>
          </ac:picMkLst>
        </pc:picChg>
        <pc:picChg chg="add mod">
          <ac:chgData name="伊健 杜" userId="e69aded81da48593" providerId="LiveId" clId="{8316A85E-3CC5-46D2-AC8D-005C5FC4976A}" dt="2022-10-20T04:47:32.995" v="1958" actId="1076"/>
          <ac:picMkLst>
            <pc:docMk/>
            <pc:sldMk cId="3558851808" sldId="1251"/>
            <ac:picMk id="14338" creationId="{82F77D66-07A6-4D1C-A240-76C2246E73B9}"/>
          </ac:picMkLst>
        </pc:picChg>
      </pc:sldChg>
      <pc:sldChg chg="addSp delSp modSp add mod">
        <pc:chgData name="伊健 杜" userId="e69aded81da48593" providerId="LiveId" clId="{8316A85E-3CC5-46D2-AC8D-005C5FC4976A}" dt="2022-10-20T06:07:27.922" v="4065"/>
        <pc:sldMkLst>
          <pc:docMk/>
          <pc:sldMk cId="3739957134" sldId="1252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3739957134" sldId="1252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3739957134" sldId="1252"/>
            <ac:spMk id="3" creationId="{BF61C064-5051-1184-7A12-5B1F560F19AD}"/>
          </ac:spMkLst>
        </pc:spChg>
        <pc:picChg chg="add mod">
          <ac:chgData name="伊健 杜" userId="e69aded81da48593" providerId="LiveId" clId="{8316A85E-3CC5-46D2-AC8D-005C5FC4976A}" dt="2022-10-20T04:49:09.590" v="2228"/>
          <ac:picMkLst>
            <pc:docMk/>
            <pc:sldMk cId="3739957134" sldId="1252"/>
            <ac:picMk id="4" creationId="{3622CE6F-335E-1F55-1C6F-82E6A8A588D3}"/>
          </ac:picMkLst>
        </pc:picChg>
        <pc:picChg chg="del">
          <ac:chgData name="伊健 杜" userId="e69aded81da48593" providerId="LiveId" clId="{8316A85E-3CC5-46D2-AC8D-005C5FC4976A}" dt="2022-10-20T04:49:09.247" v="2227" actId="478"/>
          <ac:picMkLst>
            <pc:docMk/>
            <pc:sldMk cId="3739957134" sldId="1252"/>
            <ac:picMk id="14338" creationId="{82F77D66-07A6-4D1C-A240-76C2246E73B9}"/>
          </ac:picMkLst>
        </pc:picChg>
      </pc:sldChg>
      <pc:sldChg chg="modSp add mod">
        <pc:chgData name="伊健 杜" userId="e69aded81da48593" providerId="LiveId" clId="{8316A85E-3CC5-46D2-AC8D-005C5FC4976A}" dt="2022-10-20T06:07:27.922" v="4065"/>
        <pc:sldMkLst>
          <pc:docMk/>
          <pc:sldMk cId="1209108550" sldId="1253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209108550" sldId="1253"/>
            <ac:spMk id="2" creationId="{23860F4C-2C4F-DA0C-8088-358B2EF0EE42}"/>
          </ac:spMkLst>
        </pc:spChg>
      </pc:sldChg>
      <pc:sldChg chg="modSp add mod">
        <pc:chgData name="伊健 杜" userId="e69aded81da48593" providerId="LiveId" clId="{8316A85E-3CC5-46D2-AC8D-005C5FC4976A}" dt="2022-10-20T06:07:27.922" v="4065"/>
        <pc:sldMkLst>
          <pc:docMk/>
          <pc:sldMk cId="1560934878" sldId="1254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560934878" sldId="1254"/>
            <ac:spMk id="2" creationId="{23860F4C-2C4F-DA0C-8088-358B2EF0EE42}"/>
          </ac:spMkLst>
        </pc:spChg>
      </pc:sldChg>
      <pc:sldChg chg="addSp delSp modSp add mod">
        <pc:chgData name="伊健 杜" userId="e69aded81da48593" providerId="LiveId" clId="{8316A85E-3CC5-46D2-AC8D-005C5FC4976A}" dt="2022-10-20T06:07:27.922" v="4065"/>
        <pc:sldMkLst>
          <pc:docMk/>
          <pc:sldMk cId="2586954474" sldId="1255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2586954474" sldId="1255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2586954474" sldId="1255"/>
            <ac:spMk id="3" creationId="{BF61C064-5051-1184-7A12-5B1F560F19AD}"/>
          </ac:spMkLst>
        </pc:spChg>
        <pc:spChg chg="mod">
          <ac:chgData name="伊健 杜" userId="e69aded81da48593" providerId="LiveId" clId="{8316A85E-3CC5-46D2-AC8D-005C5FC4976A}" dt="2022-10-20T04:51:36.149" v="2364"/>
          <ac:spMkLst>
            <pc:docMk/>
            <pc:sldMk cId="2586954474" sldId="1255"/>
            <ac:spMk id="5" creationId="{12133E31-EFD8-1428-E834-932512E03115}"/>
          </ac:spMkLst>
        </pc:spChg>
        <pc:picChg chg="del">
          <ac:chgData name="伊健 杜" userId="e69aded81da48593" providerId="LiveId" clId="{8316A85E-3CC5-46D2-AC8D-005C5FC4976A}" dt="2022-10-20T04:52:02.802" v="2456" actId="478"/>
          <ac:picMkLst>
            <pc:docMk/>
            <pc:sldMk cId="2586954474" sldId="1255"/>
            <ac:picMk id="13314" creationId="{E4FA0C7B-C9CD-5868-99E5-1B5A249B4AA3}"/>
          </ac:picMkLst>
        </pc:picChg>
        <pc:picChg chg="add mod">
          <ac:chgData name="伊健 杜" userId="e69aded81da48593" providerId="LiveId" clId="{8316A85E-3CC5-46D2-AC8D-005C5FC4976A}" dt="2022-10-20T04:54:57.495" v="2460" actId="1076"/>
          <ac:picMkLst>
            <pc:docMk/>
            <pc:sldMk cId="2586954474" sldId="1255"/>
            <ac:picMk id="15362" creationId="{B0420729-A13E-1303-D5F8-B308630DA272}"/>
          </ac:picMkLst>
        </pc:picChg>
      </pc:sldChg>
      <pc:sldChg chg="addSp delSp modSp add mod delAnim">
        <pc:chgData name="伊健 杜" userId="e69aded81da48593" providerId="LiveId" clId="{8316A85E-3CC5-46D2-AC8D-005C5FC4976A}" dt="2022-10-20T06:07:27.922" v="4065"/>
        <pc:sldMkLst>
          <pc:docMk/>
          <pc:sldMk cId="2889584553" sldId="1256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2889584553" sldId="1256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2889584553" sldId="1256"/>
            <ac:spMk id="3" creationId="{BF61C064-5051-1184-7A12-5B1F560F19AD}"/>
          </ac:spMkLst>
        </pc:spChg>
        <pc:spChg chg="del">
          <ac:chgData name="伊健 杜" userId="e69aded81da48593" providerId="LiveId" clId="{8316A85E-3CC5-46D2-AC8D-005C5FC4976A}" dt="2022-10-20T04:55:27.744" v="2462" actId="478"/>
          <ac:spMkLst>
            <pc:docMk/>
            <pc:sldMk cId="2889584553" sldId="1256"/>
            <ac:spMk id="5" creationId="{12133E31-EFD8-1428-E834-932512E03115}"/>
          </ac:spMkLst>
        </pc:spChg>
        <pc:picChg chg="del">
          <ac:chgData name="伊健 杜" userId="e69aded81da48593" providerId="LiveId" clId="{8316A85E-3CC5-46D2-AC8D-005C5FC4976A}" dt="2022-10-20T04:55:29.671" v="2463" actId="478"/>
          <ac:picMkLst>
            <pc:docMk/>
            <pc:sldMk cId="2889584553" sldId="1256"/>
            <ac:picMk id="15362" creationId="{B0420729-A13E-1303-D5F8-B308630DA272}"/>
          </ac:picMkLst>
        </pc:picChg>
        <pc:picChg chg="add mod">
          <ac:chgData name="伊健 杜" userId="e69aded81da48593" providerId="LiveId" clId="{8316A85E-3CC5-46D2-AC8D-005C5FC4976A}" dt="2022-10-20T04:55:36.036" v="2469" actId="1076"/>
          <ac:picMkLst>
            <pc:docMk/>
            <pc:sldMk cId="2889584553" sldId="1256"/>
            <ac:picMk id="17410" creationId="{B34FE876-10E2-DCBA-B21C-84BD90862C9C}"/>
          </ac:picMkLst>
        </pc:picChg>
      </pc:sldChg>
      <pc:sldChg chg="addSp delSp modSp add mod">
        <pc:chgData name="伊健 杜" userId="e69aded81da48593" providerId="LiveId" clId="{8316A85E-3CC5-46D2-AC8D-005C5FC4976A}" dt="2022-10-20T06:07:27.922" v="4065"/>
        <pc:sldMkLst>
          <pc:docMk/>
          <pc:sldMk cId="2126681231" sldId="1257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2126681231" sldId="1257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2126681231" sldId="1257"/>
            <ac:spMk id="3" creationId="{BF61C064-5051-1184-7A12-5B1F560F19AD}"/>
          </ac:spMkLst>
        </pc:spChg>
        <pc:picChg chg="del">
          <ac:chgData name="伊健 杜" userId="e69aded81da48593" providerId="LiveId" clId="{8316A85E-3CC5-46D2-AC8D-005C5FC4976A}" dt="2022-10-20T04:58:23.643" v="2585" actId="478"/>
          <ac:picMkLst>
            <pc:docMk/>
            <pc:sldMk cId="2126681231" sldId="1257"/>
            <ac:picMk id="17410" creationId="{B34FE876-10E2-DCBA-B21C-84BD90862C9C}"/>
          </ac:picMkLst>
        </pc:picChg>
        <pc:picChg chg="add mod">
          <ac:chgData name="伊健 杜" userId="e69aded81da48593" providerId="LiveId" clId="{8316A85E-3CC5-46D2-AC8D-005C5FC4976A}" dt="2022-10-20T04:58:35.289" v="2589" actId="1076"/>
          <ac:picMkLst>
            <pc:docMk/>
            <pc:sldMk cId="2126681231" sldId="1257"/>
            <ac:picMk id="18434" creationId="{19E8EC0A-2526-3406-7CE2-8AF9B70DDF91}"/>
          </ac:picMkLst>
        </pc:picChg>
      </pc:sldChg>
      <pc:sldChg chg="addSp modSp add mod">
        <pc:chgData name="伊健 杜" userId="e69aded81da48593" providerId="LiveId" clId="{8316A85E-3CC5-46D2-AC8D-005C5FC4976A}" dt="2022-10-20T06:07:27.922" v="4065"/>
        <pc:sldMkLst>
          <pc:docMk/>
          <pc:sldMk cId="1542729002" sldId="1258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542729002" sldId="1258"/>
            <ac:spMk id="2" creationId="{23860F4C-2C4F-DA0C-8088-358B2EF0EE42}"/>
          </ac:spMkLst>
        </pc:spChg>
        <pc:spChg chg="add mod">
          <ac:chgData name="伊健 杜" userId="e69aded81da48593" providerId="LiveId" clId="{8316A85E-3CC5-46D2-AC8D-005C5FC4976A}" dt="2022-10-20T06:07:27.922" v="4065"/>
          <ac:spMkLst>
            <pc:docMk/>
            <pc:sldMk cId="1542729002" sldId="1258"/>
            <ac:spMk id="3" creationId="{B14ADFE7-2281-1E32-1AA9-48D150DFAB20}"/>
          </ac:spMkLst>
        </pc:spChg>
      </pc:sldChg>
      <pc:sldChg chg="addSp delSp modSp add mod">
        <pc:chgData name="伊健 杜" userId="e69aded81da48593" providerId="LiveId" clId="{8316A85E-3CC5-46D2-AC8D-005C5FC4976A}" dt="2022-10-20T06:07:27.922" v="4065"/>
        <pc:sldMkLst>
          <pc:docMk/>
          <pc:sldMk cId="1204848823" sldId="1259"/>
        </pc:sldMkLst>
        <pc:spChg chg="mod">
          <ac:chgData name="伊健 杜" userId="e69aded81da48593" providerId="LiveId" clId="{8316A85E-3CC5-46D2-AC8D-005C5FC4976A}" dt="2022-10-20T05:03:20.716" v="2904" actId="20577"/>
          <ac:spMkLst>
            <pc:docMk/>
            <pc:sldMk cId="1204848823" sldId="1259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1204848823" sldId="1259"/>
            <ac:spMk id="3" creationId="{BF61C064-5051-1184-7A12-5B1F560F19AD}"/>
          </ac:spMkLst>
        </pc:spChg>
        <pc:spChg chg="mod">
          <ac:chgData name="伊健 杜" userId="e69aded81da48593" providerId="LiveId" clId="{8316A85E-3CC5-46D2-AC8D-005C5FC4976A}" dt="2022-10-20T05:03:34.615" v="2905"/>
          <ac:spMkLst>
            <pc:docMk/>
            <pc:sldMk cId="1204848823" sldId="1259"/>
            <ac:spMk id="5" creationId="{12133E31-EFD8-1428-E834-932512E03115}"/>
          </ac:spMkLst>
        </pc:spChg>
        <pc:picChg chg="del">
          <ac:chgData name="伊健 杜" userId="e69aded81da48593" providerId="LiveId" clId="{8316A85E-3CC5-46D2-AC8D-005C5FC4976A}" dt="2022-10-20T05:14:11.220" v="3228" actId="478"/>
          <ac:picMkLst>
            <pc:docMk/>
            <pc:sldMk cId="1204848823" sldId="1259"/>
            <ac:picMk id="15362" creationId="{B0420729-A13E-1303-D5F8-B308630DA272}"/>
          </ac:picMkLst>
        </pc:picChg>
        <pc:picChg chg="add mod">
          <ac:chgData name="伊健 杜" userId="e69aded81da48593" providerId="LiveId" clId="{8316A85E-3CC5-46D2-AC8D-005C5FC4976A}" dt="2022-10-20T05:21:52.692" v="3234" actId="1076"/>
          <ac:picMkLst>
            <pc:docMk/>
            <pc:sldMk cId="1204848823" sldId="1259"/>
            <ac:picMk id="21506" creationId="{0A7A05D9-5A10-91EE-CB1F-D9AED0598B94}"/>
          </ac:picMkLst>
        </pc:picChg>
      </pc:sldChg>
      <pc:sldChg chg="addSp delSp modSp add mod delAnim">
        <pc:chgData name="伊健 杜" userId="e69aded81da48593" providerId="LiveId" clId="{8316A85E-3CC5-46D2-AC8D-005C5FC4976A}" dt="2022-10-20T06:07:27.922" v="4065"/>
        <pc:sldMkLst>
          <pc:docMk/>
          <pc:sldMk cId="1080193001" sldId="1260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080193001" sldId="1260"/>
            <ac:spMk id="3" creationId="{BF61C064-5051-1184-7A12-5B1F560F19AD}"/>
          </ac:spMkLst>
        </pc:spChg>
        <pc:spChg chg="del">
          <ac:chgData name="伊健 杜" userId="e69aded81da48593" providerId="LiveId" clId="{8316A85E-3CC5-46D2-AC8D-005C5FC4976A}" dt="2022-10-20T05:27:47.184" v="3332" actId="478"/>
          <ac:spMkLst>
            <pc:docMk/>
            <pc:sldMk cId="1080193001" sldId="1260"/>
            <ac:spMk id="5" creationId="{12133E31-EFD8-1428-E834-932512E03115}"/>
          </ac:spMkLst>
        </pc:spChg>
        <pc:picChg chg="del">
          <ac:chgData name="伊健 杜" userId="e69aded81da48593" providerId="LiveId" clId="{8316A85E-3CC5-46D2-AC8D-005C5FC4976A}" dt="2022-10-20T05:06:27.219" v="3106" actId="478"/>
          <ac:picMkLst>
            <pc:docMk/>
            <pc:sldMk cId="1080193001" sldId="1260"/>
            <ac:picMk id="15362" creationId="{B0420729-A13E-1303-D5F8-B308630DA272}"/>
          </ac:picMkLst>
        </pc:picChg>
        <pc:picChg chg="add mod">
          <ac:chgData name="伊健 杜" userId="e69aded81da48593" providerId="LiveId" clId="{8316A85E-3CC5-46D2-AC8D-005C5FC4976A}" dt="2022-10-20T05:22:41.688" v="3244" actId="1076"/>
          <ac:picMkLst>
            <pc:docMk/>
            <pc:sldMk cId="1080193001" sldId="1260"/>
            <ac:picMk id="20482" creationId="{A4E727E9-F952-2C9C-6C8A-F80EBD648128}"/>
          </ac:picMkLst>
        </pc:picChg>
        <pc:picChg chg="add mod">
          <ac:chgData name="伊健 杜" userId="e69aded81da48593" providerId="LiveId" clId="{8316A85E-3CC5-46D2-AC8D-005C5FC4976A}" dt="2022-10-20T05:22:43.348" v="3245" actId="1076"/>
          <ac:picMkLst>
            <pc:docMk/>
            <pc:sldMk cId="1080193001" sldId="1260"/>
            <ac:picMk id="20484" creationId="{CD887DF0-C457-9C8B-95D7-AE5D5E5AD9E1}"/>
          </ac:picMkLst>
        </pc:picChg>
      </pc:sldChg>
      <pc:sldChg chg="addSp delSp add mod">
        <pc:chgData name="伊健 杜" userId="e69aded81da48593" providerId="LiveId" clId="{8316A85E-3CC5-46D2-AC8D-005C5FC4976A}" dt="2022-10-20T05:14:23.787" v="3230" actId="478"/>
        <pc:sldMkLst>
          <pc:docMk/>
          <pc:sldMk cId="194199228" sldId="1261"/>
        </pc:sldMkLst>
        <pc:spChg chg="del">
          <ac:chgData name="伊健 杜" userId="e69aded81da48593" providerId="LiveId" clId="{8316A85E-3CC5-46D2-AC8D-005C5FC4976A}" dt="2022-10-20T05:14:23.787" v="3230" actId="478"/>
          <ac:spMkLst>
            <pc:docMk/>
            <pc:sldMk cId="194199228" sldId="1261"/>
            <ac:spMk id="3" creationId="{BF61C064-5051-1184-7A12-5B1F560F19AD}"/>
          </ac:spMkLst>
        </pc:spChg>
        <pc:picChg chg="add">
          <ac:chgData name="伊健 杜" userId="e69aded81da48593" providerId="LiveId" clId="{8316A85E-3CC5-46D2-AC8D-005C5FC4976A}" dt="2022-10-20T05:14:21.405" v="3229"/>
          <ac:picMkLst>
            <pc:docMk/>
            <pc:sldMk cId="194199228" sldId="1261"/>
            <ac:picMk id="19458" creationId="{219BDA39-63EC-ED5D-043E-275D61EC5E12}"/>
          </ac:picMkLst>
        </pc:picChg>
      </pc:sldChg>
      <pc:sldChg chg="addSp delSp modSp new mod modAnim">
        <pc:chgData name="伊健 杜" userId="e69aded81da48593" providerId="LiveId" clId="{8316A85E-3CC5-46D2-AC8D-005C5FC4976A}" dt="2022-10-20T06:07:27.922" v="4065"/>
        <pc:sldMkLst>
          <pc:docMk/>
          <pc:sldMk cId="2907809411" sldId="1262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2907809411" sldId="1262"/>
            <ac:spMk id="2" creationId="{161ED692-F11C-8BE8-2166-6A0AF63B579C}"/>
          </ac:spMkLst>
        </pc:spChg>
        <pc:spChg chg="del">
          <ac:chgData name="伊健 杜" userId="e69aded81da48593" providerId="LiveId" clId="{8316A85E-3CC5-46D2-AC8D-005C5FC4976A}" dt="2022-10-20T05:22:50.995" v="3247" actId="478"/>
          <ac:spMkLst>
            <pc:docMk/>
            <pc:sldMk cId="2907809411" sldId="1262"/>
            <ac:spMk id="3" creationId="{9430E20B-678F-71C3-6EB9-7D6199C5A689}"/>
          </ac:spMkLst>
        </pc:spChg>
        <pc:spChg chg="add mod">
          <ac:chgData name="伊健 杜" userId="e69aded81da48593" providerId="LiveId" clId="{8316A85E-3CC5-46D2-AC8D-005C5FC4976A}" dt="2022-10-20T05:29:20.886" v="3458" actId="1076"/>
          <ac:spMkLst>
            <pc:docMk/>
            <pc:sldMk cId="2907809411" sldId="1262"/>
            <ac:spMk id="4" creationId="{FDCEAD1E-797A-EE08-A92C-D8A99B63FA6D}"/>
          </ac:spMkLst>
        </pc:spChg>
        <pc:spChg chg="add del">
          <ac:chgData name="伊健 杜" userId="e69aded81da48593" providerId="LiveId" clId="{8316A85E-3CC5-46D2-AC8D-005C5FC4976A}" dt="2022-10-20T05:29:13.239" v="3452"/>
          <ac:spMkLst>
            <pc:docMk/>
            <pc:sldMk cId="2907809411" sldId="1262"/>
            <ac:spMk id="5" creationId="{286CB45C-90A3-13C1-FD66-24FB87416F13}"/>
          </ac:spMkLst>
        </pc:spChg>
      </pc:sldChg>
      <pc:sldChg chg="addSp delSp modSp add mod">
        <pc:chgData name="伊健 杜" userId="e69aded81da48593" providerId="LiveId" clId="{8316A85E-3CC5-46D2-AC8D-005C5FC4976A}" dt="2022-10-20T06:07:27.922" v="4065"/>
        <pc:sldMkLst>
          <pc:docMk/>
          <pc:sldMk cId="231345836" sldId="1263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231345836" sldId="1263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231345836" sldId="1263"/>
            <ac:spMk id="3" creationId="{BF61C064-5051-1184-7A12-5B1F560F19AD}"/>
          </ac:spMkLst>
        </pc:spChg>
        <pc:spChg chg="mod">
          <ac:chgData name="伊健 杜" userId="e69aded81da48593" providerId="LiveId" clId="{8316A85E-3CC5-46D2-AC8D-005C5FC4976A}" dt="2022-10-20T05:35:37.856" v="3655"/>
          <ac:spMkLst>
            <pc:docMk/>
            <pc:sldMk cId="231345836" sldId="1263"/>
            <ac:spMk id="5" creationId="{12133E31-EFD8-1428-E834-932512E03115}"/>
          </ac:spMkLst>
        </pc:spChg>
        <pc:picChg chg="del">
          <ac:chgData name="伊健 杜" userId="e69aded81da48593" providerId="LiveId" clId="{8316A85E-3CC5-46D2-AC8D-005C5FC4976A}" dt="2022-10-20T05:36:02.391" v="3720" actId="478"/>
          <ac:picMkLst>
            <pc:docMk/>
            <pc:sldMk cId="231345836" sldId="1263"/>
            <ac:picMk id="21506" creationId="{0A7A05D9-5A10-91EE-CB1F-D9AED0598B94}"/>
          </ac:picMkLst>
        </pc:picChg>
        <pc:picChg chg="add mod">
          <ac:chgData name="伊健 杜" userId="e69aded81da48593" providerId="LiveId" clId="{8316A85E-3CC5-46D2-AC8D-005C5FC4976A}" dt="2022-10-20T05:36:55.105" v="3722" actId="1076"/>
          <ac:picMkLst>
            <pc:docMk/>
            <pc:sldMk cId="231345836" sldId="1263"/>
            <ac:picMk id="24578" creationId="{6C02BF58-DBCB-9454-E145-314DB0BA9C6B}"/>
          </ac:picMkLst>
        </pc:picChg>
      </pc:sldChg>
      <pc:sldChg chg="addSp delSp modSp add mod">
        <pc:chgData name="伊健 杜" userId="e69aded81da48593" providerId="LiveId" clId="{8316A85E-3CC5-46D2-AC8D-005C5FC4976A}" dt="2022-10-20T06:07:27.922" v="4065"/>
        <pc:sldMkLst>
          <pc:docMk/>
          <pc:sldMk cId="493532599" sldId="1264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493532599" sldId="1264"/>
            <ac:spMk id="4" creationId="{CFC1CF28-580E-2280-640A-ADB8853307E7}"/>
          </ac:spMkLst>
        </pc:spChg>
        <pc:picChg chg="del">
          <ac:chgData name="伊健 杜" userId="e69aded81da48593" providerId="LiveId" clId="{8316A85E-3CC5-46D2-AC8D-005C5FC4976A}" dt="2022-10-20T05:34:38.496" v="3621" actId="478"/>
          <ac:picMkLst>
            <pc:docMk/>
            <pc:sldMk cId="493532599" sldId="1264"/>
            <ac:picMk id="3" creationId="{0CC30FD8-3045-E258-9A1F-29FF1AF77DF8}"/>
          </ac:picMkLst>
        </pc:picChg>
        <pc:picChg chg="del mod">
          <ac:chgData name="伊健 杜" userId="e69aded81da48593" providerId="LiveId" clId="{8316A85E-3CC5-46D2-AC8D-005C5FC4976A}" dt="2022-10-20T05:34:58.073" v="3625" actId="478"/>
          <ac:picMkLst>
            <pc:docMk/>
            <pc:sldMk cId="493532599" sldId="1264"/>
            <ac:picMk id="5" creationId="{5B52084A-CAAE-01D6-3F9B-7ED50C865CB5}"/>
          </ac:picMkLst>
        </pc:picChg>
        <pc:picChg chg="del">
          <ac:chgData name="伊健 杜" userId="e69aded81da48593" providerId="LiveId" clId="{8316A85E-3CC5-46D2-AC8D-005C5FC4976A}" dt="2022-10-20T05:34:38.496" v="3621" actId="478"/>
          <ac:picMkLst>
            <pc:docMk/>
            <pc:sldMk cId="493532599" sldId="1264"/>
            <ac:picMk id="3074" creationId="{CA972930-DFE7-CB84-2F69-E5F79E129449}"/>
          </ac:picMkLst>
        </pc:picChg>
        <pc:picChg chg="del">
          <ac:chgData name="伊健 杜" userId="e69aded81da48593" providerId="LiveId" clId="{8316A85E-3CC5-46D2-AC8D-005C5FC4976A}" dt="2022-10-20T05:34:38.496" v="3621" actId="478"/>
          <ac:picMkLst>
            <pc:docMk/>
            <pc:sldMk cId="493532599" sldId="1264"/>
            <ac:picMk id="3076" creationId="{050BB82E-47A9-2798-4A30-57B1DEAF27DE}"/>
          </ac:picMkLst>
        </pc:picChg>
        <pc:picChg chg="add mod">
          <ac:chgData name="伊健 杜" userId="e69aded81da48593" providerId="LiveId" clId="{8316A85E-3CC5-46D2-AC8D-005C5FC4976A}" dt="2022-10-20T05:35:01.274" v="3628" actId="1076"/>
          <ac:picMkLst>
            <pc:docMk/>
            <pc:sldMk cId="493532599" sldId="1264"/>
            <ac:picMk id="23554" creationId="{65C254DE-7327-2FA9-855B-547DF5873C2D}"/>
          </ac:picMkLst>
        </pc:picChg>
      </pc:sldChg>
      <pc:sldChg chg="modSp add mod ord">
        <pc:chgData name="伊健 杜" userId="e69aded81da48593" providerId="LiveId" clId="{8316A85E-3CC5-46D2-AC8D-005C5FC4976A}" dt="2022-10-20T06:07:27.922" v="4065"/>
        <pc:sldMkLst>
          <pc:docMk/>
          <pc:sldMk cId="1517982712" sldId="1265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517982712" sldId="1265"/>
            <ac:spMk id="2" creationId="{9C74F706-AB23-7A24-27F9-BA8C6B6BFC20}"/>
          </ac:spMkLst>
        </pc:spChg>
      </pc:sldChg>
      <pc:sldChg chg="addSp delSp modSp add mod delAnim">
        <pc:chgData name="伊健 杜" userId="e69aded81da48593" providerId="LiveId" clId="{8316A85E-3CC5-46D2-AC8D-005C5FC4976A}" dt="2022-10-20T06:07:27.922" v="4065"/>
        <pc:sldMkLst>
          <pc:docMk/>
          <pc:sldMk cId="631157930" sldId="1266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631157930" sldId="1266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631157930" sldId="1266"/>
            <ac:spMk id="3" creationId="{BF61C064-5051-1184-7A12-5B1F560F19AD}"/>
          </ac:spMkLst>
        </pc:spChg>
        <pc:spChg chg="del">
          <ac:chgData name="伊健 杜" userId="e69aded81da48593" providerId="LiveId" clId="{8316A85E-3CC5-46D2-AC8D-005C5FC4976A}" dt="2022-10-20T05:37:10.893" v="3738" actId="478"/>
          <ac:spMkLst>
            <pc:docMk/>
            <pc:sldMk cId="631157930" sldId="1266"/>
            <ac:spMk id="5" creationId="{12133E31-EFD8-1428-E834-932512E03115}"/>
          </ac:spMkLst>
        </pc:spChg>
        <pc:picChg chg="add mod">
          <ac:chgData name="伊健 杜" userId="e69aded81da48593" providerId="LiveId" clId="{8316A85E-3CC5-46D2-AC8D-005C5FC4976A}" dt="2022-10-20T05:39:22.765" v="3893" actId="14100"/>
          <ac:picMkLst>
            <pc:docMk/>
            <pc:sldMk cId="631157930" sldId="1266"/>
            <ac:picMk id="4" creationId="{BD574A8B-8805-3B31-72D8-8D1B1926AF16}"/>
          </ac:picMkLst>
        </pc:picChg>
        <pc:picChg chg="del">
          <ac:chgData name="伊健 杜" userId="e69aded81da48593" providerId="LiveId" clId="{8316A85E-3CC5-46D2-AC8D-005C5FC4976A}" dt="2022-10-20T05:38:21.247" v="3876" actId="478"/>
          <ac:picMkLst>
            <pc:docMk/>
            <pc:sldMk cId="631157930" sldId="1266"/>
            <ac:picMk id="24578" creationId="{6C02BF58-DBCB-9454-E145-314DB0BA9C6B}"/>
          </ac:picMkLst>
        </pc:picChg>
        <pc:picChg chg="add mod">
          <ac:chgData name="伊健 杜" userId="e69aded81da48593" providerId="LiveId" clId="{8316A85E-3CC5-46D2-AC8D-005C5FC4976A}" dt="2022-10-20T05:39:20.609" v="3891" actId="1076"/>
          <ac:picMkLst>
            <pc:docMk/>
            <pc:sldMk cId="631157930" sldId="1266"/>
            <ac:picMk id="25602" creationId="{5B9794D6-1D4A-3C07-4524-5B06984083CE}"/>
          </ac:picMkLst>
        </pc:picChg>
      </pc:sldChg>
      <pc:sldChg chg="addSp delSp modSp add mod modAnim">
        <pc:chgData name="伊健 杜" userId="e69aded81da48593" providerId="LiveId" clId="{8316A85E-3CC5-46D2-AC8D-005C5FC4976A}" dt="2022-10-20T06:07:27.922" v="4065"/>
        <pc:sldMkLst>
          <pc:docMk/>
          <pc:sldMk cId="1163166653" sldId="1267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163166653" sldId="1267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1163166653" sldId="1267"/>
            <ac:spMk id="3" creationId="{BF61C064-5051-1184-7A12-5B1F560F19AD}"/>
          </ac:spMkLst>
        </pc:spChg>
        <pc:spChg chg="add mod">
          <ac:chgData name="伊健 杜" userId="e69aded81da48593" providerId="LiveId" clId="{8316A85E-3CC5-46D2-AC8D-005C5FC4976A}" dt="2022-10-20T05:44:03.703" v="4011" actId="1076"/>
          <ac:spMkLst>
            <pc:docMk/>
            <pc:sldMk cId="1163166653" sldId="1267"/>
            <ac:spMk id="7" creationId="{3ECDF439-2ACE-0289-DF2A-6FCE7B0CBB24}"/>
          </ac:spMkLst>
        </pc:spChg>
        <pc:spChg chg="add mod">
          <ac:chgData name="伊健 杜" userId="e69aded81da48593" providerId="LiveId" clId="{8316A85E-3CC5-46D2-AC8D-005C5FC4976A}" dt="2022-10-20T05:44:32.321" v="4020" actId="1076"/>
          <ac:spMkLst>
            <pc:docMk/>
            <pc:sldMk cId="1163166653" sldId="1267"/>
            <ac:spMk id="8" creationId="{13FB9BE2-CEAF-56E5-E8D3-F07A1E958A8D}"/>
          </ac:spMkLst>
        </pc:spChg>
        <pc:spChg chg="add mod">
          <ac:chgData name="伊健 杜" userId="e69aded81da48593" providerId="LiveId" clId="{8316A85E-3CC5-46D2-AC8D-005C5FC4976A}" dt="2022-10-20T05:44:20.604" v="4017" actId="1076"/>
          <ac:spMkLst>
            <pc:docMk/>
            <pc:sldMk cId="1163166653" sldId="1267"/>
            <ac:spMk id="9" creationId="{C57F0B1D-1799-7A30-9689-1321E4664BD1}"/>
          </ac:spMkLst>
        </pc:spChg>
        <pc:picChg chg="del">
          <ac:chgData name="伊健 杜" userId="e69aded81da48593" providerId="LiveId" clId="{8316A85E-3CC5-46D2-AC8D-005C5FC4976A}" dt="2022-10-20T05:39:31.635" v="3895" actId="478"/>
          <ac:picMkLst>
            <pc:docMk/>
            <pc:sldMk cId="1163166653" sldId="1267"/>
            <ac:picMk id="4" creationId="{BD574A8B-8805-3B31-72D8-8D1B1926AF16}"/>
          </ac:picMkLst>
        </pc:picChg>
        <pc:picChg chg="add mod">
          <ac:chgData name="伊健 杜" userId="e69aded81da48593" providerId="LiveId" clId="{8316A85E-3CC5-46D2-AC8D-005C5FC4976A}" dt="2022-10-20T05:41:43.759" v="3999" actId="1076"/>
          <ac:picMkLst>
            <pc:docMk/>
            <pc:sldMk cId="1163166653" sldId="1267"/>
            <ac:picMk id="5" creationId="{50776847-6693-C07B-4A84-514696170E56}"/>
          </ac:picMkLst>
        </pc:picChg>
        <pc:picChg chg="add mod">
          <ac:chgData name="伊健 杜" userId="e69aded81da48593" providerId="LiveId" clId="{8316A85E-3CC5-46D2-AC8D-005C5FC4976A}" dt="2022-10-20T05:41:48.979" v="4002" actId="14100"/>
          <ac:picMkLst>
            <pc:docMk/>
            <pc:sldMk cId="1163166653" sldId="1267"/>
            <ac:picMk id="6" creationId="{4ADD58AF-FB50-D8DD-D5C7-D8D38C94F847}"/>
          </ac:picMkLst>
        </pc:picChg>
        <pc:picChg chg="del">
          <ac:chgData name="伊健 杜" userId="e69aded81da48593" providerId="LiveId" clId="{8316A85E-3CC5-46D2-AC8D-005C5FC4976A}" dt="2022-10-20T05:39:31.635" v="3895" actId="478"/>
          <ac:picMkLst>
            <pc:docMk/>
            <pc:sldMk cId="1163166653" sldId="1267"/>
            <ac:picMk id="25602" creationId="{5B9794D6-1D4A-3C07-4524-5B06984083CE}"/>
          </ac:picMkLst>
        </pc:picChg>
        <pc:picChg chg="add mod">
          <ac:chgData name="伊健 杜" userId="e69aded81da48593" providerId="LiveId" clId="{8316A85E-3CC5-46D2-AC8D-005C5FC4976A}" dt="2022-10-20T05:43:29.571" v="4005" actId="1076"/>
          <ac:picMkLst>
            <pc:docMk/>
            <pc:sldMk cId="1163166653" sldId="1267"/>
            <ac:picMk id="26626" creationId="{F35406D3-C2A4-C2E6-597C-A3FED7E464C1}"/>
          </ac:picMkLst>
        </pc:picChg>
      </pc:sldChg>
      <pc:sldChg chg="modSp add mod">
        <pc:chgData name="伊健 杜" userId="e69aded81da48593" providerId="LiveId" clId="{8316A85E-3CC5-46D2-AC8D-005C5FC4976A}" dt="2022-10-20T06:07:27.922" v="4065"/>
        <pc:sldMkLst>
          <pc:docMk/>
          <pc:sldMk cId="1193100960" sldId="1268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193100960" sldId="1268"/>
            <ac:spMk id="2" creationId="{9C74F706-AB23-7A24-27F9-BA8C6B6BFC20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93.0232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2-10-20T16:22:03.4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3343 2595 0,'0'56'16,"0"-29"-16,27 1 0,-27-1 0,0 1 15,0 0-15,0-1 0,0 1 0,28-28 0,-28 28 0,0 27 16,0-28-16,0 1 0,0 0 0,0-1 0,0 1 0,0-1 0,0 1 16,0 0-16,0-1 0,0 28 0,0-27 0,0 0 0,0 27 0,28 0 15,-28-27-15,0-1 0,0 29 0,0-1 0,0-28 0,0 29 0,0-1 0,0-28 16,0 29-16,27 26 0,-27-54 0,0 27 0,0-27 0,0 27 0,0 28 0,0-55 16,0 54-16,28-26 0,-28-29 0,0 56 0,0-28 0,0-27 0,0 27 0,27 28 15,-27 0-15,0-56 0,0 29 0,28-1 0,-28-28 0,0 1 0,0 0 16,0-1-16,0 28 0,0-27 0,28 0 0,-28-1 15,0 1-15,27-1 0,-27-54 47,0-1-31,0 1-16</inkml:trace>
  <inkml:trace contextRef="#ctx0" brushRef="#br0" timeOffset="835.59">3536 2595 0,'28'0'31,"-1"0"-16,1 0-15,0 0 16,-1 0-16,1 0 0,-1 0 16,29 0-16,-29 0 0,1 0 15,0 0-15,-1-27 0,28 27 0,-27 0 16,-28-28-16,55 1 0,-27 27 0,27 0 0,-27 0 0,27 0 0,0-28 0,1 28 16,-56-28-16,55 28 0,0 0 0,-55-27 0,28 27 0,27 0 0,0 0 15,-27 0-15,-1 0 0,1 0 0,0 0 0,-1 0 0,1 0 16,-1 0-16,1 0 0,0 0 15,-1 0-15,1 0 0,0 0 16,-1 0-16,1 0 0,-1 0 16,1 0-16,0 0 15,-1 0 17,-27 27-17,0 1-15,28 0 16,-28-1-16,28 1 15,-28-1-15,0 1 0,27 0 0,-27-1 0,0 1 0,0-1 16,0 29-16,0-1 0,28-55 0,-28 55 0,0 0 0,0-27 16,0 27-16,27 28 0,-27-28 0,0-27 0,28 27 0,-28-27 0,0 27 15,0 0-15,0 0 0,0 1 0,0-29 0,0 56 0,0-55 0,0-1 16,0 28-16,0 1 0,0-29 0,0 28 0,0-27 0,0 27 0,0 0 0,0-27 16,-28 27-16,28-27 0,0 0 0,0 27 0,-27-28 0,27 29 0,0-29 0,0 28 15,0-27-15,-28 0 0,28 27 0,0 0 0,0 0 0,-27 28 0,27-28 16,-28 1-16,28-1 0,0-28 0,-28 29 0,1-29 15,27 1-15,0-1 0,0 1 0,0 0 0,0-1 0,0 1 0,0-1 0,0 1 16,0 0-16,0-1 0,0 1 0,0-1 0,0 1 0,0 0 0,-28-28 16,28 27-16,0 1 0,0 0 0,0-1 0,0 1 15,0-56 32,0 1-47,-28-1 16,28 0-16,-27 1 0,27-1 0,0 0 15,-28 28-15,1 0 0,27-27 0,0-1 0,-28 1 0,0 27 0,1-28 16,27 0-16,-28 1 0,0-1 0</inkml:trace>
  <inkml:trace contextRef="#ctx0" brushRef="#br0" timeOffset="1447.98">3702 3700 0,'27'0'15,"1"0"1,0 0 0,-1 0-16,1 0 0,0 0 15,-1 0-15,1 0 16,-1 0-16,1 0 0,27 0 0,-27 0 0,0 0 16,-1 0-16,1 0 0,-1 0 15,1 0-15,0 0 0,-1 0 0,1 0 0,27-28 0,0 28 16,-27 0-16,0 0 0,-1-27 0,1 27 0,0 0 0,-1 0 15,1 0 48,-1 0-63,1 0 47</inkml:trace>
  <inkml:trace contextRef="#ctx0" brushRef="#br0" timeOffset="1922.36">3729 5135 0,'28'0'16,"0"0"0,-28 28-16,27-28 0,1 0 0,0 0 15,-1 0-15,1 0 0,-1 0 16,1 0-16,-28-28 0,28 28 0,-1 0 0,1 0 15,0-27-15,-1 27 0,-27-28 0,28 28 0,-1 0 16,1-27-16,0 27 0,-1-28 0,1 0 16,0 28-16,-1 0 0,1 0 0,-1 0 0,-27-27 15,28 27-15,0 0 0,-1-28 0,1 28 0,0 0 0,-1 0 16,1 0-16,-28-27 0,27 27 0,1-28 16,0 28-16,-1 0 15,-27-28-15,28 28 0,-1 0 16,1 0-16</inkml:trace>
  <inkml:trace contextRef="#ctx0" brushRef="#br0" timeOffset="2664.14">8812 1491 0,'0'28'15,"28"-28"-15,-28 27 0,0 1 16,27-28-16,-27 28 0,0-1 16,0 1-16,28-1 15,-28 1-15,0 0 0,28-28 0,-28 27 0,0 1 16,0-1-16,27 1 0,-27 0 0,0-1 0,28-27 15,-28 28-15,28-1 0,-28 1 0,0 0 0,0-1 0,0 1 16,27-28-16,-27 27 0,0 1 0,28 0 0,-28-1 0,0 1 16,0 0-16,0-1 0,0 1 0,27-1 15,-27 1-15,0 0 0,0-1 16,0 1-16,0-1 0</inkml:trace>
  <inkml:trace contextRef="#ctx0" brushRef="#br0" timeOffset="2992.41">7873 2098 0,'0'28'0,"0"0"0,28-28 16,-28 27-16,0 1 0,0 0 0,27-28 15,1 0-15,-1 0 0,-27 27 0,28-27 16,0 0-1,-1 28-15,1-28 0,0 0 16,-1 0-16,1 0 0,-1 0 0,1 0 16,0-28-16,-1 28 0,1 0 0,0 0 0,27 0 0,-28 0 15,1-27-15,27 27 0,-27 0 0</inkml:trace>
  <inkml:trace contextRef="#ctx0" brushRef="#br0" timeOffset="3276.68">10110 1740 0,'-27'27'78,"-1"-27"-78,28 28 0,-27-28 16,27 27-16,-28-27 0,28 28 0,-55 0 0,27-1 16</inkml:trace>
  <inkml:trace contextRef="#ctx0" brushRef="#br0" timeOffset="3661.19">7210 3230 0,'0'28'0,"0"0"0,28-28 0,-28 55 0,0-28 16,0 1-16,0 0 0,0-1 0,0 1 0,0 0 15,0-1-15,0 1 0,0-1 16,0 1-16,0 0 0,0-1 15,0 1-15,27-28 79,1 0-79,0-28 0,-28 1 0,0-1 0,27 28 15,-27-28-15,0 1 0,28 27 0,-1-28 0</inkml:trace>
  <inkml:trace contextRef="#ctx0" brushRef="#br0" timeOffset="4196.22">7597 3010 0,'27'0'31,"1"0"-31,27 0 0,-27 0 0,-1 0 16,1-28-16,0 28 0,-1-28 0,1 28 0,0 0 16,27 0-16,-55-27 0,27 27 0,1 0 0,0-28 0,-1 28 15,1 0-15,0-27 0,27 27 0,-28 0 0,1 0 0,27 0 0,-27-28 0,0 28 16,27 0-16,-28-28 0,1 28 0,27 0 0,-27-27 0,55 27 0,-56 0 0,29 0 16,-29 0-16,29 0 0,-1 0 0,-28 0 0,29-28 0,-1 28 0,-27 0 0,-1 0 15,28 0-15,1 0 0,-29 0 0,29 0 0,-1 0 0,-28 0 0,1 0 0,27 0 16,1 0-16,-29-28 0,1 28 0,27 0 0,0 0 0,1 0 15,-29 0-15,28 0 0,1 0 0,-1-27 0,-27 27 0,27 0 0,-28 0 16,1 0-16,0 0 0,-1 0 0,28-28 0,-27 28 0,0 0 0,-1 0 0,1 0 16,27 0-16,-27 0 0,-1 0 0,1 0 0,0 0 15,-1 0-15,1 0 0,0 0 16,-1 0-16,-27 28 78,0-1-78,-27 1 16,27 0-16,-28-28 0,28 27 0,0 1 0,-28 0 15,1-28-15,27 27 0,0 1 0,-28-28 16,28 27-16,0 1 0,-28-28 0,28 28 0,-27-28 0,27 27 16,0 1-16,-28-1 0,1-27 0,27 28 0,0 0 15,-28-1-15,28 1 0,-28-28 16,1 27-16,27 1 0,-28-28 15,28 28-15,-28-1 0,28 1 0</inkml:trace>
  <inkml:trace contextRef="#ctx0" brushRef="#br0" timeOffset="4632.02">8177 3479 0,'0'28'0,"-28"-28"15,28 27-15,-27-27 16,27 28-16,0-1 16,0 1-1,0 0-15,0-1 16,0 1-16,0-1 0,0 1 16,0 0-16,0-1 15,0 1-15,0-1 0,0 1 16,0 0-1,27-28-15,-27 27 47,0-54-31,0-1 0</inkml:trace>
  <inkml:trace contextRef="#ctx0" brushRef="#br0" timeOffset="5066.01">8370 3451 0,'28'0'0,"-1"0"0,1 0 16,0-27-16,-1 27 0,1-28 0,0 28 15,-1 0-15,1 0 0,-1-28 0,1 28 16,0-27-16,27-1 0,-27 28 0,-1-27 16,1 27-16,-1 0 0,-27-28 0,28 28 15,0 0-15,-1 0 0,-27-28 0,28 28 0,0 0 0,-28-27 0,27 27 16,1 0-16,-28-28 0,27 28 16,1 0-16,0 0 46,-28 28 1,0-1-47,27-27 0,-27 28 16,0 0-16,28-1 16,-28 1-16,0-1 0,28 1 15,-28 0-15,0-1 16,27-27-16,-27 28 0,0 0 0,0-1 15,0 1-15</inkml:trace>
  <inkml:trace contextRef="#ctx0" brushRef="#br0" timeOffset="5519.96">8453 3976 0,'28'0'47,"-1"0"-47,1 0 0,0 0 0,-1 0 15,1-28-15,-1 28 0,1 0 0,27-27 0,-27-1 16,0 0-16,-1 28 0,1-27 0,-1 27 0,1-28 15,0 28-15,-1-27 0,1 27 0,0 0 0,-1 0 0,1-28 16,-1 28-16,-27-28 0,28 28 0,27 0 0,-27 0 0,0 0 0,-1-27 16,1 27-16,-1 0 0,1 0 0,0-28 0,-1 28 0,1-27 15,0 27-15</inkml:trace>
  <inkml:trace contextRef="#ctx0" brushRef="#br0" timeOffset="5968.48">7321 4638 0,'27'0'0,"-27"28"0,0 0 0,28-28 15,-28 27-15,0 1 0,27-28 0,-27 28 16,0-1-16,28 1 0,0-28 0,-28 27 0,0 1 16,0 0-16,27-28 0,-27 27 0,0 1 0,28-28 15,-28 27-15,0 1 0,27 0 0,-27-1 0,0 1 0,28-28 0,-28 27 16,0 1-16,28-28 0,-28 28 0,0-1 0,27 1 16,1-1-16,-28 1 0,28-28 15,-1 0 1,1 0 15,-1-28-15</inkml:trace>
  <inkml:trace contextRef="#ctx0" brushRef="#br0" timeOffset="6472.74">7956 4583 0,'27'0'0,"1"-27"16,0 27-16,-28-28 0,27 28 0,1 0 15,0-28-15,-1 28 0,1 0 0,-1 0 0,29 0 16,-29 0-16,1 0 0,0 0 0,27 0 0,-28 0 0,1 0 15,0 0-15,27 0 0,-27 0 0,27 0 0,-28 0 0,29 0 0,-1 0 0,-27 0 16,27 0-16,-28 0 0,29 0 0,-1 0 0,0-27 0,0 27 0,-27 0 0,27 0 16,1 0-16,-29-28 0,28 28 0,28 0 0,-55 0 0,27 0 0,-55-27 0,55 27 15,1 0-15,-1 0 0,-27 0 0,27 0 0,-28 0 16,1 0-16,0 0 0,-1 0 0,1-28 0,0 28 16,-28 28 30,0-1-30,0 1-16,0-1 0,0 1 0,27-28 0,-27 28 16,0-1-16,0 1 0,0-1 0,0 1 0,28-28 15,-28 28-15,0-1 0,0 1 0,0 0 16,0-1-16,0 1 0,0-1 0,0 1 16,0 0-16,0-1 0,0 1 0,0-1 15,0 1-15,0 0 0,0-1 16,0 1-16,0-1 15,0-54 17</inkml:trace>
  <inkml:trace contextRef="#ctx0" brushRef="#br0" timeOffset="7005.18">8950 4473 0,'0'27'32,"0"1"-17,0 0-15,0-1 16,0 1-16,0-1 0,0 1 0,0 0 15,0-1-15,0 1 0,0 0 0,0 27 0,0-28 16,0 1-16,0 0 0,0 27 0,0-28 0,28 29 16,-28-29-16,0 1 0,0 55 0,0-56 0,0 28 15,0-27-15,0 27 0,0 1 0,28-29 0,-28 1 0,0 27 0,0-27 16,0 27-16,0-28 0,0 1 0,0 27 0,0-27 0,27-1 0,-27 1 0,0 27 16,0 0-16,0 1 0,0-29 0,0 1 0,0 0 0,0-1 15,0 1-15,0-1 0,0 1 0,0 0 0,0-1 94</inkml:trace>
  <inkml:trace contextRef="#ctx0" brushRef="#br0" timeOffset="8208.96">3398 7786 0,'0'27'32,"0"1"-17,0 0-15,0-1 0,0 1 16,0 0-16,0-1 0,0 1 16,0-1-16,0 1 0,28 0 0,-28-1 0,0 1 15,0-1-15,0 1 0,0 0 0,27-1 0,-27 1 16,0-1-16,0 1 0,0 0 0,0-1 0,0 1 15,0-1-15,0 1 0,0 27 0,0-27 16,0 0-16,0-1 0,28-27 0,-28 28 0,0-1 0,0 1 16,0 0-16,0-1 15,0-54 48,0-1-63,0 0 0,0 1 15,0-1-15,0 1 0,0-1 0,0 0 0,-28 1 16,28-1-16,0 0 0,0 1 0,0-1 0,0 1 16,0-1-16,0 0 0,0 1 0,0-1 0,0 1 15,0-1-15,0 0 0,0 1 0,0-1 16,0 1-16,28 27 16,-28-28-16,27 28 0,-27-28 0,0 1 0,28 27 15,0 0-15,-1-28 0,1 1 16,0 27-16,-1 0 0,28 0 0,-55-28 15,28 28-15,0 0 0,-1-28 0,1 28 0,0 0 0,-28-27 16,55 27-16,-28-28 16,1 28-16,0 0 0,-28-28 0,27 28 15,1 0-15,0 0 0,-1 0 16,1 0-16,-28-27 0,27 27 0,29-28 16,-29 28-16,1 0 0,-28-27 0,28 27 15,-1 0-15,1 0 0,-1 0 16,-27-28-16,28 28 0,0 0 0,-1 0 15</inkml:trace>
  <inkml:trace contextRef="#ctx0" brushRef="#br0" timeOffset="8579.18">4862 7813 0,'0'28'0,"28"-28"15,-28 28-15,0-1 0,0 1 0,27 0 0,-27-1 16,28 1-16,-28-1 0,0 1 15,0 0-15,27-1 0,-27 1 0,0-1 16,0 1-16,0 0 0,0-1 16,0 1-16,0-1 0,0 1 15,0 0-15,0-1 16</inkml:trace>
  <inkml:trace contextRef="#ctx0" brushRef="#br0" timeOffset="8977.95">4558 7261 0,'28'0'0,"-1"0"16,1 0-1,27 0-15,-27 28 0,-1-28 0,1 0 16,27 28-16,-27-28 0,-28 27 0,55-27 0,0 28 0,1-1 16,-29-27-16,1 0 0,27 28 0,-55 0 0,55-28 0,1 27 0,-1-27 15,-27 0-15,-1 28 0,1-28 0,27 27 0,0 1 0,-27-28 16,0 28-16,-1-28 0,1 0 0,-1 0 0,1 0 0,-28 27 0,28-27 0,-1 0 15,1 28-15,0-28 0,-1 0 0,1 0 0,-1 0 0,1 0 16,0 0-16,-1 0 0,1 0 0,0 0 0,-1 0 0,1 0 0,-1-28 16,1 28-16,0 0 0,-1-27 0,1 27 0</inkml:trace>
  <inkml:trace contextRef="#ctx0" brushRef="#br0" timeOffset="9579.9">8343 7482 0,'-28'0'16,"0"0"0,1 0-16,27 28 0,-28-28 15,28 27-15,-28-27 0,28 28 0,-27-28 0,27 28 16,-28-28-16,28 27 0,-27-27 0,-1 28 0,0-1 0,1 1 16,-1 0-16,0-28 0,28 27 15,-27 1-15,-1-28 0,28 27 0,-27 1 0,-1 0 0,0-1 16,28 1-16,-27 0 0,27-1 0,0 1 15,0-1-15,-28-27 0,28 56 0,0-29 0,0 1 0,0-1 16,0 1-16,0 0 0,0-1 0,0 1 0,28-1 16,-28 1-16,27 0 0,-27-1 0,0 28 0,28-55 0,0 28 15,-1-28-15,1 28 0,27-28 0,-27 27 16,-1-27-16,1 0 16,0 0-16,-1 0 0,1 0 0,-1 0 0,1 0 15,27-27-15,-55-1 0,28 28 0,0-28 16,-1 28-16,1-27 0,-1 27 0,-27-28 0,28 28 15,0-27-15,-28-1 0,27 0 0,1 28 0,0 0 0,-28-27 0,27-1 16,28 28-16,-55-27 0</inkml:trace>
  <inkml:trace contextRef="#ctx0" brushRef="#br0" timeOffset="10366.59">8729 7013 0,'0'27'16,"28"1"-16,-28 0 0,0-1 0,0 28 15,0-27-15,0 0 0,0-1 0,0 1 0,0 0 16,0-1-16,0 1 0,0-1 0,0 1 0,0 0 16,28-1-16,-28 1 0,0-1 0,0 1 0,0 27 0,0-27 15,0-1-15,0 1 0,0 0 0,0-1 0,0 1 0,0 27 16,27 0-16,-27-27 0,0 0 15,0-1-15,0 1 0,0-1 0,0 1 16,0 0-16,0-1 16,0 1-16,0-1 15,0-54 48,0-1-63,0 1 15,0-1-15,0 0 0,0 1 0,0-1 0,0 1 0,0-1 16,0 0-16,0 1 0,0-1 0,28 28 0,-28-28 0,0 1 0,0-1 16,0 1-16,0-1 0,27 28 0,-27-28 0,0 1 15,28 27-15,-28-28 0,28 1 0,-28-1 0,0 0 0,27 1 16,1-1-16,-28 1 16,28 27 15,-1 0-16,1 0-15,-1 27 16,1-27-16,-28 28 0,0-1 0,28-27 0,-1 28 0,1-28 16,-28 28-16,0-1 0,28-27 0,-28 28 0,27-28 0,-27 27 0,0 1 0,28 0 15,-28-1-15,27-27 0,-27 28 0,0-1 0,28 1 16,-28 0-16,0-1 0,0 1 16,0 0-16,28-28 0,-28 27 15,0 1-15,0-1 0,0-54 63,27 27-63,-27-28 0,28 28 0,0-27 15,-1-1-15</inkml:trace>
  <inkml:trace contextRef="#ctx0" brushRef="#br0" timeOffset="11008.42">10110 7372 0,'-27'0'15,"-1"0"-15,1 0 0,-1 0 16,0 0-16,1 0 0,-1 27 15,1-27-15,27 28 0,-28-28 0,0 0 0,28 28 0,-27-28 16,-1 27-16,0 1 0,1-28 0,27 27 0,-28-27 0,28 28 16,-27-28-16,-1 28 0,0-28 0,28 27 0,0 1 0,-27-28 15,27 27-15,-28-27 0,28 28 0,-28 0 0,28-1 16,0 1-16,-27-28 0,27 27 0,0 1 0,0 0 16,0-1-16,27-27 31,1 0-16,0 0-15,-1 0 16,1 0-16,0-27 0,-1 27 16,-27-28-16,28 28 0,-28-28 0,27 28 0,1-27 0,0 27 15,-28-28-15,27 1 0,1 27 0,0 0 0,-1-28 0,1 0 16,-28 1-16,27 27 0,1 0 0,-28-28 0,28 28 0,-28-27 0,27 27 0,-27-28 16,28 0-16,-28 1 0,0-1 0,0 1 0,0-1 15,0 0-15,0 1 0,27-1 16,-27 1-16,0 54 47,0 1-32,28-28-15,-28 27 0,0 1 0,0 0 0,0-1 0,0 1 16,28-28-16,-28 27 0,0 1 0,0 0 0,27-28 0,-27 27 16,0 1-16,28-28 0,-28 27 0,0 1 0,0 0 15,28-28-15,-28 27 16,0 1-16,27-28 15,1 0 17</inkml:trace>
  <inkml:trace contextRef="#ctx0" brushRef="#br0" timeOffset="11569.3">10497 7399 0,'0'28'31,"0"0"-31,0-1 0,0 1 16,0-1-16,0 1 0,0 0 0,0-1 15,0 1-15,0-1 0,0 1 16,0 0-16,0-56 62,0 0-62,0 1 16,0-1-16,0 1 0,0-1 0,28 0 0,-28 1 16,27-1-16,1 1 0,-28-1 0,0 0 0,28 1 15,-1-1-15,-27 1 0,28-1 16,-28 0-16,28 28 0,-28-27 0,27 27 0,1 0 0,-28-28 16,27 28-16,1 0 0,-28-28 0,28 28 15,-1 0-15,1 0 16,0 0-16,-1 0 15,-27 28-15,28-28 0,-1 28 0,-27-1 16,28 1-16,-28 0 0,28-28 0,-28 27 0,0 1 16,0-1-16,27-27 0,-27 28 0,0 0 0,28-28 0,-28 27 0,0 1 0,0-1 15,0 1-15,0 0 0,0-1 0,0 1 16,0-1-16,0 1 16</inkml:trace>
  <inkml:trace contextRef="#ctx0" brushRef="#br0" timeOffset="12673.29">11685 7123 0,'0'28'31,"-28"-28"-31,1 27 16,-1-27-16,28 28 0,-27 0 15,27-1-15,-28-27 0,28 28 0,0 0 0,-28-28 16,28 27-16,0 1 0,-27-28 0,27 27 0,0 1 16,-28 0-16,28-1 0,0 1 0,0-1 15,0 1-15,0 0 16,28-28 0,-1 0-1,1 0-15,0 0 16,-1 0-16,1-28 15,-1 28-15,-27-28 0,28 28 0,0-27 0,-1 27 0,-27-28 0,28 1 16,0-1-16,-28 0 0,27 28 0,1-27 0,-28-1 16,27 28-16,-27-55 0,28 27 0,0 1 0,-28-1 15,0 0-15,0 1 0,0-1 0,27 28 16,-27-27-16,0-1 0,0 0 0,0 1 16,0-1-16,0 56 62,0-1-46,0 29-16,0-29 15,0 1-15,0-1 0,0 1 0,0 0 0,0-1 16,0 1-16,0 0 0,0-1 0,0 1 0,0-1 16,0 1-16,0 0 0,0-1 0,0 1 0,0-1 15,0 29-15,0-29 0,0 1 0,0-1 0,0 1 16,0 0-16,28-1 0,-28 1 0,0-1 15,0 1-15,0 0 0,0-1 0,0 1 0,0 0 16,0-1-16,0 1 0,0-1 16,0 1-16,0 0 15,0-1-15,0 1 0,0-1 32,0 1-32,0 0 15,0-1 1,-28-27-16,28 28 0,-27-28 15,-1 0-15,0 27 0,1-27 0,-1 28 16,1-28-16,-1 0 0,0 0 0,28 28 16,-27-28-16,-1 0 0,0 0 0,1 0 0,-1 0 15,1 0-15,-1 0 0,0 0 0,1 0 16,-1 0-16,0 0 0,-27 0 16,28 0-16,-1 0 15,28-28-15,0 0 0,-28 28 16,28-27-16,0-1 15,0 1-15,0-1 32,28 28-32,0 0 0,-1 0 15,1-28-15,-1 28 0,1 0 0,0 0 0,-1-27 16,1 27-16,0 0 0,27 0 0,-28 0 0,1 0 0,0 0 16,-1 0-16,1 0 0,0 0 0,-1-28 0,1 1 0,-1 27 0,1 0 15,0 0-15,27 0 0,-55-28 0,28 28 0,-1-28 16,1 28-16,-1-27 0,1 27 0,0 0 15,-1 0-15,-27-28 0,28 28 16,0-27 0,-1 27-1,1 0 1,-28-28 0,0 0-1,0 1-15,-28 27 16,1 0-16,27-28 0</inkml:trace>
  <inkml:trace contextRef="#ctx0" brushRef="#br0" timeOffset="13732.82">9503 7151 0,'27'0'79,"-27"-28"-64,28 28-15,-28-27 16,0-1-16,0 0 15,28 28-15,-28-27 0,0-1 0,0 1 0,27 27 16,-27-28-16,0 0 0,28 28 0,-28-27 0,0-1 0,0 1 16,28-1-16,-28 0 0,27 28 0,-27-27 0,0-1 0,28 28 15,-1 0-15,-27-27 0,0-1 0,0 0 0,28 28 0,-28-27 0,28 27 16,-1-28-16,1 0 0,0 28 0,-28-27 0,27-1 16,1 28-16,-1 0 0,-27-27 0,28 27 15,-28-28-15,28 28 0,-28-28 0,27 28 0,-27-27 16,28 27-16,-1 0 0,-27-28 0,28 28 15,-28-27-15,28 27 0,-28-28 16,27 28 31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93.0232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2-10-20T06:26:57.6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6740 1795 0,'0'27'93,"0"1"-77,0 0 0,-27-1-16,27 1 0,-28-28 0,28 27 15,0 1-15,-27-28 0,-1 0 0,28 28 0,-28-1 0,1-27 16,-1 28-16,0-1 0,1 1 0,-1-28 0,1 28 0,-1-1 15,0-27-15,1 28 0,-1 27 0,-27-55 0,27 28 0,1-1 16,-1-27-16,28 28 0,-28-28 0,1 0 0,27 28 0,-28-1 0,0-27 16,1 0-16,27 28 0,-28-28 15,28 27-15,-27 1 0,-1-28 0,0 28 16,28-1-16,-27-27 16,-1 28-16,0-1 0,1-27 0,-1 28 15,1-28-15,-1 0 0,0 0 0,28 28 0,0-1 47,-27-27-47,-1 0 16,0 0-1,28 28-15,0-1 0,0 1 0,0 0 94,-27-28-16,27 27-78,0 1 16,0 0-16,0-1 0,0 1 0,27-1 0,-27 1 0,0 0 15,0-1-15,0 1 0,0-1 0,0 29 0,0-1 0,0-28 0,0 1 16,0 27-16,0-27 0,0-1 0,28 29 0,-28-29 0,0 29 0,0-29 0,0 28 0,0-27 16,28 0-16,-28 27 0,0-28 0,0 29 0,27-1 0,-27-28 0,0 29 0,0-1 15,0-28-15,0 56 0,0-55 0,0 27 0,0 0 0,0-27 0,0 27 16,28 0-16,-28-27 0,0 27 0,28 0 0,-28-27 0,0 0 0,0-1 0,0 1 16,27-1-16,-27 1 0,0 0 0,28-1 0,-28 29 0,0-29 0,27-27 15,-27 28-15,0-1 0,0 1 0,0 0 0,28-28 0,-28 27 16,0 1-16,0-1 15,28-27 1,-28 28 0,0-56 46,0 1-62,0-1 16</inkml:trace>
  <inkml:trace contextRef="#ctx0" brushRef="#br0" timeOffset="816.8">5939 2982 0,'28'0'32,"0"0"-17,-1-28-15,1 28 0,-1 0 16,1 0-16,0-27 0,-1 27 0,1 0 0,0 0 0,27 0 0,0 0 15,-27-28-15,-1 28 0,29 0 0,-56-27 0,82 27 0,-54 0 0,0 0 16,55 0-16,-28-28 0,-28 28 0,1 0 0,0 0 0,-1 0 0,29 0 16,-29 0-16,1 0 0,27-28 0,-27 28 0,-1-27 0,29 27 0,-29 0 0,1-28 15,27 28-15,-27-28 0,27 1 0,0 27 0,-55-28 0,28 28 0,-1 0 16,-27-27-16,28 27 0,0 0 0,-28-28 0,27 28 0,-27-28 16,28 28-16,-1 28 93,-27 27-93,0-27 0,0 27 0,28-27 16,-28-1-16,0 1 0,0 0 0,28-1 0,-28 1 0,0-1 0,0 1 16,0 27-16,0-27 0,0-1 0,27 29 0,-27-29 0,0 1 0,0 27 0,0-27 15,0 27-15,0 0 0,28-27 0,-28 55 0,0-1 0,0-54 0,0 27 0,0 0 16,0 1-16,28 26 0,-28-26 0,0-1 0,0 0 0,0 0 0,0 28 0,0-28 15,27-27-15,-27 27 0,0 0 0,0 1 0,0-1 0,28 0 0,-28 0 16,0-27-16,0 27 0,27-27 0,-27-1 0,0 1 0,0 0 0,0-1 16,0 1-16,0-1 0,28-27 0,-28 28 15,-28-56 63,28 1-78,0-1 0,-27 28 16,-1 0-16,28-27 0,-27-1 0,-1 28 0,28-28 16,-28 28-16,1 0 0,-1-27 0,0-1 15,1 28-15,-1 0 0,1 0 16,-1-28-16,28 1 0,-28 27 0,1 0 0,-1 0 16,28-28-16,-27 28 0,-1 0 15</inkml:trace>
  <inkml:trace contextRef="#ctx0" brushRef="#br0" timeOffset="1519.16">6243 3617 0,'28'0'16,"-1"0"-16,1 0 16,0 0-16,-1 0 0,1 0 15,0 0-15,-1 0 0,1 0 0,-1 0 0,1 0 16,27 0-16,-27 0 0,0 0 16,-1 0-16,1 0 0,-1 0 0,1 0 15,0 0-15,-1 0 0,1 0 16,0 0-16,-1 0 0,1 0 0,-1 0 0,1-28 15,0 28-15,-1 0 0,1 0 16,-28-27-16,28 27 47,-1 0-31,1 0-1,-28 27 32,27 1-47,-27 0 16,0-1-16,0 1 0,0-1 0,0 1 15</inkml:trace>
  <inkml:trace contextRef="#ctx0" brushRef="#br0" timeOffset="2019.68">6575 4556 0,'0'-28'16,"0"0"-1,27 28 1,1 0-16,0 0 16,-1-27-1,1 27-15,27-28 16,-27 28-16,27-27 15,0 27-15,-27 0 0,-1-28 0,1 28 0,0 0 0,-28-28 16,27 28-16,29 0 0,-1 0 0,-28 0 0,1-27 0,0 27 0,-1 0 16,1 0-16,-56 0 109,1 0-109,-1 0 16</inkml:trace>
  <inkml:trace contextRef="#ctx0" brushRef="#br0" timeOffset="2484.79">6298 5163 0,'28'0'32,"0"0"-17,-1-28-15,1 28 16,-28-27-16,28 27 0,-1 0 0,1 0 15,-1-28-15,1 28 0,0-27 0,-1 27 16,1 0-16,27-28 0,-27 28 0,-1-28 0,1 1 0,0 27 0,-1 0 16,1 0-16,27-28 0,-27 28 0,-1 0 0,-27-27 0,28 27 0,27-28 0,1 0 15,-29 28-15,28 0 0,-27-27 0,27 27 0,-55-28 0,56 1 0,-29 27 16,1 0-16,-1 0 0,-27-28 0,56 28 0,-29-28 16,1 28-16</inkml:trace>
  <inkml:trace contextRef="#ctx0" brushRef="#br0" timeOffset="3156.89">10166 1243 0,'0'27'15,"0"1"-15,0-1 0,0 1 16,0 0-16,0-1 0,0 1 15,0-1-15,-28-27 0,28 28 16,0 0-16,-28-1 0,1-27 0,27 28 16,-28 0-16,1-1 0,-1 1 0,0-1 0,1-27 0,-1 28 0,28 0 15,-27-28-15,-29 27 0,56 1 0,-27-1 0,-29 1 0,29 0 0,27-1 0,-55 1 16,27-28-16,28 27 0,-55 1 0,27-28 0,0 28 0,28-1 0,-55 28 0,0-27 16,27 0-16,1-28 0,27 27 0,-28-27 0,0 28 15,28 0-15,-27-28 0,-1 0 0,28 27 0,0 1 0,-27-28 0,-1 0 16,0 0-16,28 27 0,0 1 62</inkml:trace>
  <inkml:trace contextRef="#ctx0" brushRef="#br0" timeOffset="3607.89">9144 2872 0,'27'0'31,"1"0"-15,0 0-16,-1 0 0,1 0 0,-1 0 0,1 0 15,0 0-15,-1 0 0,1 0 0,0 0 0,-28-28 16,27 28-16,1 0 0,-28-28 0,27 28 0,1 0 0,0 0 16,-1 0-16,1-27 0,0 27 0,-1 0 15,1 0-15,-28-28 0,55 28 0,28 0 0,-83-28 0,55 28 0,-27 0 0,27 0 16,28-27-16,-28 27 0,0-28 0,-27 1 0,27 27 0,-27-28 15,-1 28-15,29-28 0,-1 28 0,-27 0 0,-28-27 0,27 27 0,1 0 16,-1 0-16,-27-28 16,-27 28 62,-1 0-78,28-27 0</inkml:trace>
  <inkml:trace contextRef="#ctx0" brushRef="#br0" timeOffset="4159.76">9779 2126 0,'-28'0'0,"28"28"0,-27-28 0,27 27 0,0 1 16,0 0-16,0 27 0,-28-28 0,28 1 0,-27 0 15,27-1-15,-28 28 0,28-27 0,0 0 0,0-1 0,-28 1 0,28-1 16,-27 29-16,27-29 0,-56 28 0,56-27 0,0 0 0,-27 27 0,27 0 0,0-27 16,-28 27-16,28 0 0,-27-27 0,27 27 0,-28 0 0,0-27 0,28 27 0,0 0 15,-27-27-15,27 27 0,-28 0 0,28-27 0,0 27 0,0-27 0,0 27 0,0 0 16,0-27-16,0 27 0,0-27 0,0 27 0,0 28 0,0-28 16,0 28-16,0-56 0,28 29 0,-28-29 0,27 1 0,-27 27 0,0-27 0,0 27 15,28 0-15,0-27 0,-28-1 0,0 28 0,0-27 0,27 0 0,-27 27 0,0-28 16,28 1-16,-28 0 0,27-1 0,-27 1 0,0 0 0,0-1 0,28 1 0,-28-1 15,28 1-15,-28 0 0,0-1 0,0 1 0,27-1 16,-27 1-16,0 0 0,28-28 0,-28 27 16,0 1-16,28-28 0,-28 27 0,0 1 15,0 0-15,0 27 0,0-28 16,0 1 0,0 0-16,0-1 0,0 1 15,0 0 1,0-56 46,0 0-62</inkml:trace>
  <inkml:trace contextRef="#ctx0" brushRef="#br0" timeOffset="4647.03">9530 4031 0,'0'28'63,"-27"-28"-63,-1 0 0,28 27 0,0 1 0,0 0 15,-27-1-15,-1-27 0,28 28 0,-28-1 0,28 1 0,0 0 16,-27-28-16,-1 27 0,28 1 0,0-1 0,-28-27 16,28 28-16,-27-28 0,-1 28 0,28-1 0,0 1 0,-55-28 15,27 27-15,28 1 0,-27-28 0,-1 0 0,28 28 0,-28-1 0,1-27 16,-1 0-16,28 28 0,-27-28 0,-1 27 0,28 1 0,-28-28 0,1 0 0,-1 28 16,28-1-16,-28-27 0,1 28 0,27 0 0,-28-1 0,1-27 15,-1 0-15,28 28 0,-28-56 78,28 1-78,0-1 0</inkml:trace>
  <inkml:trace contextRef="#ctx0" brushRef="#br0" timeOffset="5028.7">9227 4086 0,'27'0'0,"1"0"16,-1 0-1,1 0 1,0 0-16,-1 0 16,1 0-16,0 0 0,-28 28 0,27-28 0,1 0 0,-28 28 15,27-28-15,1 0 0,0 0 0,27 0 0,-27 0 0,-28 27 16,27-27-16,1 0 0,27 0 16,-27 28-16,-1-28 0,1 27 0,0-27 0,-1 0 0,1 0 0,-1 0 15,29 0-15,-29 0 0,28 0 0,-27 0 0,0 0 0,27 0 0,-27 0 0,-1 0 16,1 0-16,-1 0 0,29 0 0,-56-27 15,27 27-15,1 0 16,-28-28-16,28 28 16</inkml:trace>
  <inkml:trace contextRef="#ctx0" brushRef="#br0" timeOffset="5832.49">11215 2816 0,'0'28'46,"0"0"-30,0-1-16,0 1 0,0-1 16,0 1-16,0 0 0,0-1 0,0 1 0,-27-28 0,27 27 0,-28 1 15,28 0-15,-27 27 0,27 0 0,0 0 0,0 0 16,0-27-16,-28 0 0,28-1 0,0 1 0,-28 27 0,28-27 0,0-1 0,-27 1 16,27 0-16,-28 27 0,28-28 0,0 1 0,0 0 0,0-1 0,0 1 0,-28-28 0,28 27 15,-27 1-15,27 0 0,0-1 0,0 1 0,-28-1 16,28 1-16,0 0 0,-27-28 0,27 27 15,0 1-15,-28-28 0,28 28 0,0-1 16,0 1-16,0-1 0,0 1 16,0 0-16,0-1 0,0 1 15,0-1 1,0 1-16,28-28 78,-1 0-78,1 0 0,-1 0 16,1 0-16,0 0 0,-1 0 0,1 0 0,0 0 0,-1 0 15,1 0-15,-1 0 0,29 0 0,-29 0 0,29-28 0,-29 28 16,-27-27-16,55 27 0,-27-28 0,0 28 0,-1 0 0,1 0 0,-28-27 16,55-1-16,-27 28 0,27-28 0,-27 28 0,-1 0 15,1 0-15,-28-27 16,28 27-16,-1 0 0,1 0 0,-28-28 15,27 28-15,1 0 16,-28-27 31,0-1-31,0 0-16,0 1 0,28 27 15,-28-28-15,0 0 0</inkml:trace>
  <inkml:trace contextRef="#ctx0" brushRef="#br0" timeOffset="6206.55">11934 3755 0,'0'28'47,"0"-1"-47,27 1 0,1 27 0,-28-27 16,28 27-16,-1-55 0,1 27 0,-28 29 0,27-56 0,1 27 0,-28 1 16,55 0-16,-27-28 0,-28 27 0,0 1 0,28-28 0,-1 27 0,1-27 0,-28 28 15,27 0-15,1-28 0,-28 27 0,28-27 0,-1 28 0,1-28 0,-28 27 16,28 1-16,-1-28 0,-27 28 0,28-28 15,-1 27-15,-27 1 16,28-28-16,0 0 31</inkml:trace>
  <inkml:trace contextRef="#ctx0" brushRef="#br0" timeOffset="7470.74">6492 6792 0,'55'0'78,"-27"0"-78,-1 0 0,29 0 0,-29 0 0,56 0 16,-28 0-16,1 0 0,26 0 0,-54 0 0,83 0 0,-29 0 0,1-28 0,-27 1 15,26 27-15,1-28 0,0 1 0,-55-1 0,55 28 0,-28 0 0,-55-28 0,83 1 16,-56 27-16,1-28 0,27 28 0,-27 0 0,-1 0 0,-82 0 78,28 0-62,-1 0-16,-27 28 0,27-28 0,0 27 15,1-27-15,-1 0 0,28 28 0,-27-28 0,-29 28 16,56-1-16,-27-27 0,-1 28 0,28-1 0,-28-27 15,1 0-15,-1 28 0,28 0 0,-27-1 0,-1-27 0,0 28 0,28-1 16,-27-27-16,-1 28 0,28 27 0,-55-55 0,27 28 0,28-1 16,-27 1-16,27 0 0,-28-1 0,0 1 0,28 27 0,0-27 15,-27-28-15,27 27 0,0 1 0,-28-28 0,28 28 0,0-1 0,0 1 16,-27-1-16,27 1 0,-28-28 0,28 28 0,0-1 0,-28 1 0,28-1 16,0 1-16,-27-28 0,27 28 0,-28 27 0,0-55 15,28 27-15,0 1 0,-27-28 0,27 28 0,-28-1 0,28 1 16,-27-1-16,27 1 0,-28-28 0,28 28 0,-28-28 15,56 0 48,0 0-47,-1 0-16,1 0 15,-1 0-15,29 0 0,-29-28 0,1 28 0,0 0 16,-1-28-16,28 28 0,-27 0 0,27 0 0,-27-27 0,0 27 0,-1 0 15,28 0-15,1 0 0,-29 0 0,1 0 0,-1 0 0,1-28 0,0 28 16,-1 0-16,1 0 0,0 0 0,-28-27 16,-28 27 62,28-28-78,-28 0 15</inkml:trace>
  <inkml:trace contextRef="#ctx0" brushRef="#br0" timeOffset="7816.49">6851 7151 0,'28'0'0,"-1"0"0,1 0 15,-1 0 1,1 27-16,0-27 16,-1 0-16,-27 28 0,28-28 0,0 0 15,-1 0-15,-27 28 0,28-28 0,-1 27 0,1-27 16,0 0-16,-1 0 0,-27 28 0,28-28 0,27 0 0,-55 28 0,28-28 15,-1 0-15,1 27 0,0-27 0,-1 0 0,-27 28 16,28-28-16,-28 27 0,27-27 0,1 0 0</inkml:trace>
  <inkml:trace contextRef="#ctx0" brushRef="#br0" timeOffset="8257.58">8232 6737 0,'28'0'32,"-28"27"-17,27-27-15,-27 28 0,28 0 0,-28-1 16,0 1-16,0-1 0,28 1 0,-1 0 0,-27-1 0,28 1 0,-28-1 15,0 1-15,27 27 0,-27-27 0,28-1 0,0 29 0,-28-29 0,27 1 0,1 27 16,-28-27-16,0-1 0,0 29 0,28-1 0,-1 0 0,-27-27 0,0-1 16,28 28-16,-28-27 0,0 0 0,0-1 0,0 1 0,0-1 15,0 1-15,0 0 0,27-28 0,-27 27 0,0 1 0,0 0 16,0-1 0,0-54 30,0-1-30,0 0-16,0 1 0,0-1 0,-27 28 0,27-28 16,0 1-16</inkml:trace>
  <inkml:trace contextRef="#ctx0" brushRef="#br0" timeOffset="8860.2">7956 5964 0,'-55'0'0,"27"-28"0,0 0 15,1 28-15,-1 0 0,0 0 47,56 0 0,0 0-31,-1 0-16,-27 28 0,28 0 0,27-28 0,-27 27 0,27 1 15,-55 0-15,28-28 0,-1 0 0,-27 27 0,56 1 0,-29-1 0,-27 1 16,28 0-16,27-1 0,-27 1 0,-1-1 0,1-27 15,0 0-15,-28 28 0,55-28 0,-55 28 0,27-28 0,1 0 16,-28 27-16,28-27 0,-28 28 31</inkml:trace>
  <inkml:trace contextRef="#ctx0" brushRef="#br0" timeOffset="9593.12">10304 6488 0,'-28'0'0,"1"0"16,-1 0-16,0 0 15,1 28 1,-1-1-16,0-27 0,1 28 16,27 0-16,-28-28 0,28 27 0,-27-27 0,27 28 15,0 0-15,0-1 16,0 1-16,0-1 0,0 1 16,0 0-16,0-1 0,0 1 15,0-1-15,27-27 16,1 0-16,-28 28 0,27 0 15,1-28-15,0 0 0,-1 0 0,1 0 16,-28 27-16,28-27 0,-1 0 16,-27 28-16,28-28 0,-1 0 0,1 0 0,0 0 0,-1 0 0,-27 27 15,28 1-15,27-28 0,-55 28 0,55-28 0,-27 27 16,0-27-16,-28 28 0,27-28 0,1 0 0,-28 27 0,28-27 16,-28 28-16,27 0 0,-27-1 0,0 1 15,28-28-15,-28 28 16,0-1-16,0 1 0,-28-28 15,1 27-15,-1-27 0,0 28 16,1-28-16,-1 0 0,0 0 0,1 0 16,-28 28-16,27-28 0,0 0 0,1 0 0,-1 0 0,-27 0 15,27 27-15,-27-27 0,27 0 0,1 0 0,-1 0 0,0 0 16,1 28-16,-1-28 0,1 0 0,-1 0 0,0 0 0,-27 0 0,28 0 16,-1 0-16,0 0 0,1 0 0,-1 0 0,0 0 15</inkml:trace>
  <inkml:trace contextRef="#ctx0" brushRef="#br0" timeOffset="10112.01">11215 6516 0,'0'27'31,"0"1"-15,0 0-16,0-1 0,0 1 0,0 0 0,0-1 15,0 28-15,0-27 0,0 27 0,0-27 0,0-1 16,0 1-16,0 0 0,0-1 0,0 1 0,0-1 0,0 1 16,0 0-16,0-1 0,0 1 0,0-1 15</inkml:trace>
  <inkml:trace contextRef="#ctx0" brushRef="#br0" timeOffset="10781.23">10691 6212 0,'27'0'32,"1"0"-32,-1 0 31,1 0-31,0 0 15,-1 0-15,1 0 16,0 0-16,-1 0 0,1 0 0,-1 0 0,1 0 16,0 0-16,-1 0 0,1 0 15,0 0-15,-1 0 0,1 0 0,-1 0 0,1 0 16,0 0-16,-1 0 0,1 0 0,0 0 0,-1 0 16,1 0-16,-1 0 0,1 0 0,0-27 0,-1 27 0,29 0 0,-29 0 15,1 0-15,-1 0 16,-27-28-16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00FF2-EC38-4FD3-AC3C-8D0DB6A136C4}" type="datetimeFigureOut">
              <a:rPr lang="zh-TW" altLang="en-US" smtClean="0"/>
              <a:t>2022/10/20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987D9B-48DA-4DE5-9D70-E8C840A792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1764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r>
              <a:rPr lang="zh-CN" altLang="en-US" b="0" i="1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名词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独立成篇的文字；也泛指著作。</a:t>
            </a:r>
          </a:p>
          <a:p>
            <a:pPr algn="l">
              <a:buFont typeface="+mj-lt"/>
              <a:buAutoNum type="arabicPeriod"/>
            </a:pPr>
            <a:r>
              <a:rPr lang="en-US" altLang="zh-CN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2.</a:t>
            </a:r>
          </a:p>
          <a:p>
            <a:pPr algn="l">
              <a:buFont typeface="+mj-lt"/>
              <a:buAutoNum type="arabicPeriod"/>
            </a:pPr>
            <a:r>
              <a:rPr lang="zh-CN" altLang="en-US" b="0" i="1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名词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借指人对某件事的思考和主意；将要采取的行动。</a:t>
            </a: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 「他嘴上没说，心里却早有 文章」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328443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r>
              <a:rPr lang="zh-CN" altLang="en-US" b="0" i="1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名词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独立成篇的文字；也泛指著作。</a:t>
            </a:r>
          </a:p>
          <a:p>
            <a:pPr algn="l">
              <a:buFont typeface="+mj-lt"/>
              <a:buAutoNum type="arabicPeriod"/>
            </a:pPr>
            <a:r>
              <a:rPr lang="en-US" altLang="zh-CN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2.</a:t>
            </a:r>
          </a:p>
          <a:p>
            <a:pPr algn="l">
              <a:buFont typeface="+mj-lt"/>
              <a:buAutoNum type="arabicPeriod"/>
            </a:pPr>
            <a:r>
              <a:rPr lang="zh-CN" altLang="en-US" b="0" i="1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名词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借指人对某件事的思考和主意；将要采取的行动。</a:t>
            </a: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 「他嘴上没说，心里却早有 文章」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86047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r>
              <a:rPr lang="zh-CN" altLang="en-US" b="0" i="1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名词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独立成篇的文字；也泛指著作。</a:t>
            </a:r>
          </a:p>
          <a:p>
            <a:pPr algn="l">
              <a:buFont typeface="+mj-lt"/>
              <a:buAutoNum type="arabicPeriod"/>
            </a:pPr>
            <a:r>
              <a:rPr lang="en-US" altLang="zh-CN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2.</a:t>
            </a:r>
          </a:p>
          <a:p>
            <a:pPr algn="l">
              <a:buFont typeface="+mj-lt"/>
              <a:buAutoNum type="arabicPeriod"/>
            </a:pPr>
            <a:r>
              <a:rPr lang="zh-CN" altLang="en-US" b="0" i="1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名词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借指人对某件事的思考和主意；将要采取的行动。</a:t>
            </a: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 「他嘴上没说，心里却早有 文章」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379348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r>
              <a:rPr lang="zh-CN" altLang="en-US" b="0" i="1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名词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独立成篇的文字；也泛指著作。</a:t>
            </a:r>
          </a:p>
          <a:p>
            <a:pPr algn="l">
              <a:buFont typeface="+mj-lt"/>
              <a:buAutoNum type="arabicPeriod"/>
            </a:pPr>
            <a:r>
              <a:rPr lang="en-US" altLang="zh-CN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2.</a:t>
            </a:r>
          </a:p>
          <a:p>
            <a:pPr algn="l">
              <a:buFont typeface="+mj-lt"/>
              <a:buAutoNum type="arabicPeriod"/>
            </a:pPr>
            <a:r>
              <a:rPr lang="zh-CN" altLang="en-US" b="0" i="1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名词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借指人对某件事的思考和主意；将要采取的行动。</a:t>
            </a: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 「他嘴上没说，心里却早有 文章」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262421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r>
              <a:rPr lang="zh-CN" altLang="en-US" b="0" i="1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名词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独立成篇的文字；也泛指著作。</a:t>
            </a:r>
          </a:p>
          <a:p>
            <a:pPr algn="l">
              <a:buFont typeface="+mj-lt"/>
              <a:buAutoNum type="arabicPeriod"/>
            </a:pPr>
            <a:r>
              <a:rPr lang="en-US" altLang="zh-CN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2.</a:t>
            </a:r>
          </a:p>
          <a:p>
            <a:pPr algn="l">
              <a:buFont typeface="+mj-lt"/>
              <a:buAutoNum type="arabicPeriod"/>
            </a:pPr>
            <a:r>
              <a:rPr lang="zh-CN" altLang="en-US" b="0" i="1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名词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借指人对某件事的思考和主意；将要采取的行动。</a:t>
            </a: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 「他嘴上没说，心里却早有 文章」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182916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r>
              <a:rPr lang="zh-CN" altLang="en-US" b="0" i="1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名词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独立成篇的文字；也泛指著作。</a:t>
            </a:r>
          </a:p>
          <a:p>
            <a:pPr algn="l">
              <a:buFont typeface="+mj-lt"/>
              <a:buAutoNum type="arabicPeriod"/>
            </a:pPr>
            <a:r>
              <a:rPr lang="en-US" altLang="zh-CN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2.</a:t>
            </a:r>
          </a:p>
          <a:p>
            <a:pPr algn="l">
              <a:buFont typeface="+mj-lt"/>
              <a:buAutoNum type="arabicPeriod"/>
            </a:pPr>
            <a:r>
              <a:rPr lang="zh-CN" altLang="en-US" b="0" i="1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名词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借指人对某件事的思考和主意；将要采取的行动。</a:t>
            </a: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 「他嘴上没说，心里却早有 文章」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406316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r>
              <a:rPr lang="zh-CN" altLang="en-US" b="0" i="1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名词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独立成篇的文字；也泛指著作。</a:t>
            </a:r>
          </a:p>
          <a:p>
            <a:pPr algn="l">
              <a:buFont typeface="+mj-lt"/>
              <a:buAutoNum type="arabicPeriod"/>
            </a:pPr>
            <a:r>
              <a:rPr lang="en-US" altLang="zh-CN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2.</a:t>
            </a:r>
          </a:p>
          <a:p>
            <a:pPr algn="l">
              <a:buFont typeface="+mj-lt"/>
              <a:buAutoNum type="arabicPeriod"/>
            </a:pPr>
            <a:r>
              <a:rPr lang="zh-CN" altLang="en-US" b="0" i="1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名词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借指人对某件事的思考和主意；将要采取的行动。</a:t>
            </a: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 「他嘴上没说，心里却早有 文章」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092526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r>
              <a:rPr lang="zh-CN" altLang="en-US" b="0" i="1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名词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独立成篇的文字；也泛指著作。</a:t>
            </a:r>
          </a:p>
          <a:p>
            <a:pPr algn="l">
              <a:buFont typeface="+mj-lt"/>
              <a:buAutoNum type="arabicPeriod"/>
            </a:pPr>
            <a:r>
              <a:rPr lang="en-US" altLang="zh-CN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2.</a:t>
            </a:r>
          </a:p>
          <a:p>
            <a:pPr algn="l">
              <a:buFont typeface="+mj-lt"/>
              <a:buAutoNum type="arabicPeriod"/>
            </a:pPr>
            <a:r>
              <a:rPr lang="zh-CN" altLang="en-US" b="0" i="1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名词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借指人对某件事的思考和主意；将要采取的行动。</a:t>
            </a: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 「他嘴上没说，心里却早有 文章」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31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865191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r>
              <a:rPr lang="zh-CN" altLang="en-US" b="0" i="1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名词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独立成篇的文字；也泛指著作。</a:t>
            </a:r>
          </a:p>
          <a:p>
            <a:pPr algn="l">
              <a:buFont typeface="+mj-lt"/>
              <a:buAutoNum type="arabicPeriod"/>
            </a:pPr>
            <a:r>
              <a:rPr lang="en-US" altLang="zh-CN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2.</a:t>
            </a:r>
          </a:p>
          <a:p>
            <a:pPr algn="l">
              <a:buFont typeface="+mj-lt"/>
              <a:buAutoNum type="arabicPeriod"/>
            </a:pPr>
            <a:r>
              <a:rPr lang="zh-CN" altLang="en-US" b="0" i="1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名词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借指人对某件事的思考和主意；将要采取的行动。</a:t>
            </a: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 「他嘴上没说，心里却早有 文章」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32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890360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r>
              <a:rPr lang="zh-CN" altLang="en-US" b="0" i="1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名词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独立成篇的文字；也泛指著作。</a:t>
            </a:r>
          </a:p>
          <a:p>
            <a:pPr algn="l">
              <a:buFont typeface="+mj-lt"/>
              <a:buAutoNum type="arabicPeriod"/>
            </a:pPr>
            <a:r>
              <a:rPr lang="en-US" altLang="zh-CN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2.</a:t>
            </a:r>
          </a:p>
          <a:p>
            <a:pPr algn="l">
              <a:buFont typeface="+mj-lt"/>
              <a:buAutoNum type="arabicPeriod"/>
            </a:pPr>
            <a:r>
              <a:rPr lang="zh-CN" altLang="en-US" b="0" i="1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名词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借指人对某件事的思考和主意；将要采取的行动。</a:t>
            </a: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 「他嘴上没说，心里却早有 文章」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33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776233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r>
              <a:rPr lang="zh-CN" altLang="en-US" b="0" i="1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名词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独立成篇的文字；也泛指著作。</a:t>
            </a:r>
          </a:p>
          <a:p>
            <a:pPr algn="l">
              <a:buFont typeface="+mj-lt"/>
              <a:buAutoNum type="arabicPeriod"/>
            </a:pPr>
            <a:r>
              <a:rPr lang="en-US" altLang="zh-CN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2.</a:t>
            </a:r>
          </a:p>
          <a:p>
            <a:pPr algn="l">
              <a:buFont typeface="+mj-lt"/>
              <a:buAutoNum type="arabicPeriod"/>
            </a:pPr>
            <a:r>
              <a:rPr lang="zh-CN" altLang="en-US" b="0" i="1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名词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借指人对某件事的思考和主意；将要采取的行动。</a:t>
            </a: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 「他嘴上没说，心里却早有 文章」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35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91563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r>
              <a:rPr lang="zh-CN" altLang="en-US" b="0" i="1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名词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独立成篇的文字；也泛指著作。</a:t>
            </a:r>
          </a:p>
          <a:p>
            <a:pPr algn="l">
              <a:buFont typeface="+mj-lt"/>
              <a:buAutoNum type="arabicPeriod"/>
            </a:pPr>
            <a:r>
              <a:rPr lang="en-US" altLang="zh-CN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2.</a:t>
            </a:r>
          </a:p>
          <a:p>
            <a:pPr algn="l">
              <a:buFont typeface="+mj-lt"/>
              <a:buAutoNum type="arabicPeriod"/>
            </a:pPr>
            <a:r>
              <a:rPr lang="zh-CN" altLang="en-US" b="0" i="1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名词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借指人对某件事的思考和主意；将要采取的行动。</a:t>
            </a: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 「他嘴上没说，心里却早有 文章」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74931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r>
              <a:rPr lang="zh-CN" altLang="en-US" b="0" i="1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名词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独立成篇的文字；也泛指著作。</a:t>
            </a:r>
          </a:p>
          <a:p>
            <a:pPr algn="l">
              <a:buFont typeface="+mj-lt"/>
              <a:buAutoNum type="arabicPeriod"/>
            </a:pPr>
            <a:r>
              <a:rPr lang="en-US" altLang="zh-CN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2.</a:t>
            </a:r>
          </a:p>
          <a:p>
            <a:pPr algn="l">
              <a:buFont typeface="+mj-lt"/>
              <a:buAutoNum type="arabicPeriod"/>
            </a:pPr>
            <a:r>
              <a:rPr lang="zh-CN" altLang="en-US" b="0" i="1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名词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借指人对某件事的思考和主意；将要采取的行动。</a:t>
            </a: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 「他嘴上没说，心里却早有 文章」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36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327484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r>
              <a:rPr lang="zh-CN" altLang="en-US" b="0" i="1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名词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独立成篇的文字；也泛指著作。</a:t>
            </a:r>
          </a:p>
          <a:p>
            <a:pPr algn="l">
              <a:buFont typeface="+mj-lt"/>
              <a:buAutoNum type="arabicPeriod"/>
            </a:pPr>
            <a:r>
              <a:rPr lang="en-US" altLang="zh-CN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2.</a:t>
            </a:r>
          </a:p>
          <a:p>
            <a:pPr algn="l">
              <a:buFont typeface="+mj-lt"/>
              <a:buAutoNum type="arabicPeriod"/>
            </a:pPr>
            <a:r>
              <a:rPr lang="zh-CN" altLang="en-US" b="0" i="1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名词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借指人对某件事的思考和主意；将要采取的行动。</a:t>
            </a: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 「他嘴上没说，心里却早有 文章」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37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451918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r>
              <a:rPr lang="zh-CN" altLang="en-US" b="0" i="1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名词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独立成篇的文字；也泛指著作。</a:t>
            </a:r>
          </a:p>
          <a:p>
            <a:pPr algn="l">
              <a:buFont typeface="+mj-lt"/>
              <a:buAutoNum type="arabicPeriod"/>
            </a:pPr>
            <a:r>
              <a:rPr lang="en-US" altLang="zh-CN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2.</a:t>
            </a:r>
          </a:p>
          <a:p>
            <a:pPr algn="l">
              <a:buFont typeface="+mj-lt"/>
              <a:buAutoNum type="arabicPeriod"/>
            </a:pPr>
            <a:r>
              <a:rPr lang="zh-CN" altLang="en-US" b="0" i="1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名词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借指人对某件事的思考和主意；将要采取的行动。</a:t>
            </a: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 「他嘴上没说，心里却早有 文章」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44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111258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r>
              <a:rPr lang="zh-CN" altLang="en-US" b="0" i="1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名词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独立成篇的文字；也泛指著作。</a:t>
            </a:r>
          </a:p>
          <a:p>
            <a:pPr algn="l">
              <a:buFont typeface="+mj-lt"/>
              <a:buAutoNum type="arabicPeriod"/>
            </a:pPr>
            <a:r>
              <a:rPr lang="en-US" altLang="zh-CN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2.</a:t>
            </a:r>
          </a:p>
          <a:p>
            <a:pPr algn="l">
              <a:buFont typeface="+mj-lt"/>
              <a:buAutoNum type="arabicPeriod"/>
            </a:pPr>
            <a:r>
              <a:rPr lang="zh-CN" altLang="en-US" b="0" i="1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名词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借指人对某件事的思考和主意；将要采取的行动。</a:t>
            </a: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 「他嘴上没说，心里却早有 文章」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45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216673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r>
              <a:rPr lang="zh-CN" altLang="en-US" b="0" i="1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名词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独立成篇的文字；也泛指著作。</a:t>
            </a:r>
          </a:p>
          <a:p>
            <a:pPr algn="l">
              <a:buFont typeface="+mj-lt"/>
              <a:buAutoNum type="arabicPeriod"/>
            </a:pPr>
            <a:r>
              <a:rPr lang="en-US" altLang="zh-CN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2.</a:t>
            </a:r>
          </a:p>
          <a:p>
            <a:pPr algn="l">
              <a:buFont typeface="+mj-lt"/>
              <a:buAutoNum type="arabicPeriod"/>
            </a:pPr>
            <a:r>
              <a:rPr lang="zh-CN" altLang="en-US" b="0" i="1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名词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借指人对某件事的思考和主意；将要采取的行动。</a:t>
            </a: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 「他嘴上没说，心里却早有 文章」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46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21636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r>
              <a:rPr lang="zh-CN" altLang="en-US" b="0" i="1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名词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独立成篇的文字；也泛指著作。</a:t>
            </a:r>
          </a:p>
          <a:p>
            <a:pPr algn="l">
              <a:buFont typeface="+mj-lt"/>
              <a:buAutoNum type="arabicPeriod"/>
            </a:pPr>
            <a:r>
              <a:rPr lang="en-US" altLang="zh-CN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2.</a:t>
            </a:r>
          </a:p>
          <a:p>
            <a:pPr algn="l">
              <a:buFont typeface="+mj-lt"/>
              <a:buAutoNum type="arabicPeriod"/>
            </a:pPr>
            <a:r>
              <a:rPr lang="zh-CN" altLang="en-US" b="0" i="1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名词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借指人对某件事的思考和主意；将要采取的行动。</a:t>
            </a: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 「他嘴上没说，心里却早有 文章」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11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79657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r>
              <a:rPr lang="zh-CN" altLang="en-US" b="0" i="1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名词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独立成篇的文字；也泛指著作。</a:t>
            </a:r>
          </a:p>
          <a:p>
            <a:pPr algn="l">
              <a:buFont typeface="+mj-lt"/>
              <a:buAutoNum type="arabicPeriod"/>
            </a:pPr>
            <a:r>
              <a:rPr lang="en-US" altLang="zh-CN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2.</a:t>
            </a:r>
          </a:p>
          <a:p>
            <a:pPr algn="l">
              <a:buFont typeface="+mj-lt"/>
              <a:buAutoNum type="arabicPeriod"/>
            </a:pPr>
            <a:r>
              <a:rPr lang="zh-CN" altLang="en-US" b="0" i="1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名词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借指人对某件事的思考和主意；将要采取的行动。</a:t>
            </a: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 「他嘴上没说，心里却早有 文章」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12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14520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r>
              <a:rPr lang="zh-CN" altLang="en-US" b="0" i="1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名词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独立成篇的文字；也泛指著作。</a:t>
            </a:r>
          </a:p>
          <a:p>
            <a:pPr algn="l">
              <a:buFont typeface="+mj-lt"/>
              <a:buAutoNum type="arabicPeriod"/>
            </a:pPr>
            <a:r>
              <a:rPr lang="en-US" altLang="zh-CN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2.</a:t>
            </a:r>
          </a:p>
          <a:p>
            <a:pPr algn="l">
              <a:buFont typeface="+mj-lt"/>
              <a:buAutoNum type="arabicPeriod"/>
            </a:pPr>
            <a:r>
              <a:rPr lang="zh-CN" altLang="en-US" b="0" i="1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名词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借指人对某件事的思考和主意；将要采取的行动。</a:t>
            </a: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 「他嘴上没说，心里却早有 文章」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13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69326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r>
              <a:rPr lang="zh-CN" altLang="en-US" b="0" i="1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名词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独立成篇的文字；也泛指著作。</a:t>
            </a:r>
          </a:p>
          <a:p>
            <a:pPr algn="l">
              <a:buFont typeface="+mj-lt"/>
              <a:buAutoNum type="arabicPeriod"/>
            </a:pPr>
            <a:r>
              <a:rPr lang="en-US" altLang="zh-CN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2.</a:t>
            </a:r>
          </a:p>
          <a:p>
            <a:pPr algn="l">
              <a:buFont typeface="+mj-lt"/>
              <a:buAutoNum type="arabicPeriod"/>
            </a:pPr>
            <a:r>
              <a:rPr lang="zh-CN" altLang="en-US" b="0" i="1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名词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借指人对某件事的思考和主意；将要采取的行动。</a:t>
            </a: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 「他嘴上没说，心里却早有 文章」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15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41841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r>
              <a:rPr lang="zh-CN" altLang="en-US" b="0" i="1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名词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独立成篇的文字；也泛指著作。</a:t>
            </a:r>
          </a:p>
          <a:p>
            <a:pPr algn="l">
              <a:buFont typeface="+mj-lt"/>
              <a:buAutoNum type="arabicPeriod"/>
            </a:pPr>
            <a:r>
              <a:rPr lang="en-US" altLang="zh-CN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2.</a:t>
            </a:r>
          </a:p>
          <a:p>
            <a:pPr algn="l">
              <a:buFont typeface="+mj-lt"/>
              <a:buAutoNum type="arabicPeriod"/>
            </a:pPr>
            <a:r>
              <a:rPr lang="zh-CN" altLang="en-US" b="0" i="1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名词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借指人对某件事的思考和主意；将要采取的行动。</a:t>
            </a: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 「他嘴上没说，心里却早有 文章」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16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00731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r>
              <a:rPr lang="zh-CN" altLang="en-US" b="0" i="1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名词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独立成篇的文字；也泛指著作。</a:t>
            </a:r>
          </a:p>
          <a:p>
            <a:pPr algn="l">
              <a:buFont typeface="+mj-lt"/>
              <a:buAutoNum type="arabicPeriod"/>
            </a:pPr>
            <a:r>
              <a:rPr lang="en-US" altLang="zh-CN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2.</a:t>
            </a:r>
          </a:p>
          <a:p>
            <a:pPr algn="l">
              <a:buFont typeface="+mj-lt"/>
              <a:buAutoNum type="arabicPeriod"/>
            </a:pPr>
            <a:r>
              <a:rPr lang="zh-CN" altLang="en-US" b="0" i="1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名词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借指人对某件事的思考和主意；将要采取的行动。</a:t>
            </a: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 「他嘴上没说，心里却早有 文章」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17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459350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r>
              <a:rPr lang="zh-CN" altLang="en-US" b="0" i="1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名词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独立成篇的文字；也泛指著作。</a:t>
            </a:r>
          </a:p>
          <a:p>
            <a:pPr algn="l">
              <a:buFont typeface="+mj-lt"/>
              <a:buAutoNum type="arabicPeriod"/>
            </a:pPr>
            <a:r>
              <a:rPr lang="en-US" altLang="zh-CN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2.</a:t>
            </a:r>
          </a:p>
          <a:p>
            <a:pPr algn="l">
              <a:buFont typeface="+mj-lt"/>
              <a:buAutoNum type="arabicPeriod"/>
            </a:pPr>
            <a:r>
              <a:rPr lang="zh-CN" altLang="en-US" b="0" i="1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名词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借指人对某件事的思考和主意；将要采取的行动。</a:t>
            </a: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 「他嘴上没说，心里却早有 文章」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19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79982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B43BE51-62B6-9EEB-9EC7-35D2D0A785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F7ACBC2-2388-9944-C1D1-D539A5D43D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48A30FF-4652-C858-906B-74C6E7612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345F-7915-494B-B76E-0C2349FAD0A8}" type="datetimeFigureOut">
              <a:rPr lang="zh-TW" altLang="en-US" smtClean="0"/>
              <a:t>2022/10/20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C17CCAF-2BE8-5A50-4FB1-C7493E112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08FB995-FF0C-1FBB-4D9D-3E9D8ED41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167C-75D8-4A72-BA94-A54FC8569E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0294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F4CCCE-CDC5-A7AC-BE8E-83FBA573F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1916054-48CE-CD7F-4428-D1E7D24BBE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7C92EF0-545C-255B-2DCA-15746995B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345F-7915-494B-B76E-0C2349FAD0A8}" type="datetimeFigureOut">
              <a:rPr lang="zh-TW" altLang="en-US" smtClean="0"/>
              <a:t>2022/10/20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2F08B3A-89AC-33A4-ACAA-323DC57B8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6E4C720-45E3-C706-2057-0C98BE9EE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167C-75D8-4A72-BA94-A54FC8569E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1100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46C9DB61-F5EE-E2AE-1E8A-E29D5F0B86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7FDECA6-93FD-5182-4ACA-6FD2D2E39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999805C-2A7C-F3B5-FDA2-084FD6497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345F-7915-494B-B76E-0C2349FAD0A8}" type="datetimeFigureOut">
              <a:rPr lang="zh-TW" altLang="en-US" smtClean="0"/>
              <a:t>2022/10/20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F2B151D-BFED-1C76-0FDF-E1F87D9C3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6A57207-B75B-A872-8F6C-2092A8CB6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167C-75D8-4A72-BA94-A54FC8569E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5230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F90CDD-1535-F28D-DDB4-A9666F4C1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355CC94-0364-A8BF-4BC7-E68A3BB3F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C5570EB-72F2-C66C-7D2F-1A72E7AAF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345F-7915-494B-B76E-0C2349FAD0A8}" type="datetimeFigureOut">
              <a:rPr lang="zh-TW" altLang="en-US" smtClean="0"/>
              <a:t>2022/10/20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1EDE8F1-307C-E54F-ADC3-10DB9D43E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01D0FD2-DB1C-08D3-E78A-62F97E58C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167C-75D8-4A72-BA94-A54FC8569E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8209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4E3B51B-D83F-F8CA-2F58-52835BC90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5B0DE03-F919-3409-511A-8F3878EE0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4E132CC-CE9A-24E4-CBFF-8869AB323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345F-7915-494B-B76E-0C2349FAD0A8}" type="datetimeFigureOut">
              <a:rPr lang="zh-TW" altLang="en-US" smtClean="0"/>
              <a:t>2022/10/20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EDFD61A-5F7C-E1DF-6872-D89B3ADA8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DDC6399-E8D7-6032-F3F4-4D04D0A74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167C-75D8-4A72-BA94-A54FC8569E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091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A0AEA8A-2DAE-3B93-F157-78B3BF269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7621CC6-EB4F-6EE7-7251-48FAAB48D3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6812A75-CBE5-A065-8253-A7779AAE6A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593D613-D639-EA10-418E-8F700B79D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345F-7915-494B-B76E-0C2349FAD0A8}" type="datetimeFigureOut">
              <a:rPr lang="zh-TW" altLang="en-US" smtClean="0"/>
              <a:t>2022/10/20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CF15A83-17C8-CB14-AA8F-582264713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F41D918-B5FB-F7EB-6AB1-2B2EB88C2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167C-75D8-4A72-BA94-A54FC8569E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2716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370B396-F230-ABC7-8846-998ABF446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FD824BE-84BD-83B7-688D-5BA47563A5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49DB470-5E88-99A0-A2BA-625613604F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8392DEA-9F97-9B1F-DA46-F1A7F42B90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38602B80-6FA7-D1AB-0F54-BC886D21B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511279AC-DDAC-1104-8D52-D2C68C6F9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345F-7915-494B-B76E-0C2349FAD0A8}" type="datetimeFigureOut">
              <a:rPr lang="zh-TW" altLang="en-US" smtClean="0"/>
              <a:t>2022/10/20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34D3333A-2726-C59D-1064-3B9A0FEC1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33F43D33-8B46-A5BD-23B2-0A54FE73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167C-75D8-4A72-BA94-A54FC8569E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8352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B0B535D-2132-094B-6244-FAC8A6E0C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1EBEBFA-6E7F-7DCD-0A12-F04B9383F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345F-7915-494B-B76E-0C2349FAD0A8}" type="datetimeFigureOut">
              <a:rPr lang="zh-TW" altLang="en-US" smtClean="0"/>
              <a:t>2022/10/20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A8CCA58-24B7-126A-9711-E5844689B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4B85588-2BD1-1AEC-A978-0FC5EC8B0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167C-75D8-4A72-BA94-A54FC8569E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9841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08EEC789-F43A-AFDE-978D-CA0EE4EF0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345F-7915-494B-B76E-0C2349FAD0A8}" type="datetimeFigureOut">
              <a:rPr lang="zh-TW" altLang="en-US" smtClean="0"/>
              <a:t>2022/10/20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D19F129C-4D9C-6CD8-06EC-7AA7C4181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20D3FAF-BA5A-36BE-33E9-5FC2B56D6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167C-75D8-4A72-BA94-A54FC8569E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6109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63E98E1-6E1F-35FD-0D77-543AEE666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D2132EB-C96D-A1CA-4E73-AD24E3465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258BED5-119E-8039-62D4-B7F2BFDC7B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75D0A29-F7EE-740F-6C25-82A60904E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345F-7915-494B-B76E-0C2349FAD0A8}" type="datetimeFigureOut">
              <a:rPr lang="zh-TW" altLang="en-US" smtClean="0"/>
              <a:t>2022/10/20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152F9F2-9819-9FB7-1986-B4BF5E751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4426162-1232-FBCC-4FD8-9DA5409BB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167C-75D8-4A72-BA94-A54FC8569E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4640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0DDB115-384F-DB88-E080-C70F994DC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7F445956-778D-A13C-C980-18EFA14474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5F3453A-82CC-E154-D0D2-DE6851A63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14FCB88-FEAB-E43D-0539-0DB15BB61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345F-7915-494B-B76E-0C2349FAD0A8}" type="datetimeFigureOut">
              <a:rPr lang="zh-TW" altLang="en-US" smtClean="0"/>
              <a:t>2022/10/20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DFD87AB-4396-0170-D1BB-E2DBCFC0B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40B3487-BFD1-2EB0-31F6-55A146AC1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167C-75D8-4A72-BA94-A54FC8569E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053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0BD8D1FA-F5FB-D0C3-6057-A3EC018B8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6E9E5B3-D62B-A072-46CF-D8B55F074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65373E4-AC8A-F340-6D1C-5138D126EC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2345F-7915-494B-B76E-0C2349FAD0A8}" type="datetimeFigureOut">
              <a:rPr lang="zh-TW" altLang="en-US" smtClean="0"/>
              <a:t>2022/10/20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5FBC350-01E8-9314-96C4-04F6CAB989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AD53C0E-13C3-DF5E-A28A-7CFADD6D99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8167C-75D8-4A72-BA94-A54FC8569E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6682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813" y="250142"/>
            <a:ext cx="10820400" cy="1145623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zh-TW" altLang="en-US" dirty="0">
                <a:solidFill>
                  <a:srgbClr val="FF0000"/>
                </a:solidFill>
              </a:rPr>
              <a:t>对</a:t>
            </a:r>
            <a:r>
              <a:rPr lang="en-US" altLang="zh-TW" dirty="0"/>
              <a:t>……</a:t>
            </a:r>
            <a:r>
              <a:rPr lang="zh-TW" altLang="en-US" dirty="0">
                <a:solidFill>
                  <a:srgbClr val="FF0000"/>
                </a:solidFill>
              </a:rPr>
              <a:t>来说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79ADD3F7-63F7-3582-F3B6-AE28FFE30988}"/>
              </a:ext>
            </a:extLst>
          </p:cNvPr>
          <p:cNvSpPr txBox="1">
            <a:spLocks/>
          </p:cNvSpPr>
          <p:nvPr/>
        </p:nvSpPr>
        <p:spPr>
          <a:xfrm>
            <a:off x="0" y="1395765"/>
            <a:ext cx="12192000" cy="1669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200" dirty="0"/>
              <a:t>对他来说，学历史非常无聊</a:t>
            </a:r>
            <a:endParaRPr lang="zh-TW" altLang="en-US" sz="4200" dirty="0">
              <a:solidFill>
                <a:srgbClr val="00B0F0"/>
              </a:solidFill>
            </a:endParaRPr>
          </a:p>
        </p:txBody>
      </p:sp>
      <p:pic>
        <p:nvPicPr>
          <p:cNvPr id="24578" name="Picture 2" descr="無聊的課_手寫-插圖素材[25914088] - PIXTA圖庫">
            <a:extLst>
              <a:ext uri="{FF2B5EF4-FFF2-40B4-BE49-F238E27FC236}">
                <a16:creationId xmlns:a16="http://schemas.microsoft.com/office/drawing/2014/main" id="{024CB597-34A2-A32D-9E5C-3F85464FA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242" y="3336787"/>
            <a:ext cx="4660429" cy="35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980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A0BB264-39FA-6F6B-0B2E-6767F2A32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/>
              <a:t>你受不了什么样的人呢</a:t>
            </a:r>
            <a:r>
              <a:rPr lang="en-US" altLang="zh-TW" dirty="0"/>
              <a:t>?</a:t>
            </a:r>
            <a:endParaRPr lang="zh-TW" alt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筆跡 2">
                <a:extLst>
                  <a:ext uri="{FF2B5EF4-FFF2-40B4-BE49-F238E27FC236}">
                    <a16:creationId xmlns:a16="http://schemas.microsoft.com/office/drawing/2014/main" id="{6B15B5CB-6FB7-E84D-D3F8-FB3AB2B90674}"/>
                  </a:ext>
                </a:extLst>
              </p14:cNvPr>
              <p14:cNvContentPartPr/>
              <p14:nvPr/>
            </p14:nvContentPartPr>
            <p14:xfrm>
              <a:off x="2018880" y="447480"/>
              <a:ext cx="2516400" cy="2425320"/>
            </p14:xfrm>
          </p:contentPart>
        </mc:Choice>
        <mc:Fallback xmlns="">
          <p:pic>
            <p:nvPicPr>
              <p:cNvPr id="3" name="筆跡 2">
                <a:extLst>
                  <a:ext uri="{FF2B5EF4-FFF2-40B4-BE49-F238E27FC236}">
                    <a16:creationId xmlns:a16="http://schemas.microsoft.com/office/drawing/2014/main" id="{6B15B5CB-6FB7-E84D-D3F8-FB3AB2B9067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09520" y="438120"/>
                <a:ext cx="2535120" cy="244404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文字方塊 3">
            <a:extLst>
              <a:ext uri="{FF2B5EF4-FFF2-40B4-BE49-F238E27FC236}">
                <a16:creationId xmlns:a16="http://schemas.microsoft.com/office/drawing/2014/main" id="{07E19233-D9E9-4F3F-2C4D-F33D6176E9DC}"/>
              </a:ext>
            </a:extLst>
          </p:cNvPr>
          <p:cNvSpPr txBox="1"/>
          <p:nvPr/>
        </p:nvSpPr>
        <p:spPr>
          <a:xfrm>
            <a:off x="6577780" y="1052851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/>
              <a:t>残忍</a:t>
            </a:r>
            <a:endParaRPr lang="zh-TW" altLang="en-US" sz="4800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6690EEA5-70FB-CD98-E7C7-76B275FB9CA7}"/>
              </a:ext>
            </a:extLst>
          </p:cNvPr>
          <p:cNvSpPr txBox="1"/>
          <p:nvPr/>
        </p:nvSpPr>
        <p:spPr>
          <a:xfrm>
            <a:off x="3392129" y="4994787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/>
              <a:t>自以为是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813721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94022"/>
            <a:ext cx="10820400" cy="1822904"/>
          </a:xfrm>
        </p:spPr>
        <p:txBody>
          <a:bodyPr/>
          <a:lstStyle/>
          <a:p>
            <a:r>
              <a:rPr lang="zh-TW" altLang="en-US" dirty="0"/>
              <a:t>轻松</a:t>
            </a:r>
            <a:r>
              <a:rPr lang="en-US" altLang="zh-TW" dirty="0"/>
              <a:t>(adj)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AB82766-BDC2-26FC-C2D3-3468B609A4DA}"/>
              </a:ext>
            </a:extLst>
          </p:cNvPr>
          <p:cNvSpPr txBox="1">
            <a:spLocks/>
          </p:cNvSpPr>
          <p:nvPr/>
        </p:nvSpPr>
        <p:spPr>
          <a:xfrm>
            <a:off x="335666" y="120547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Qīngsōng</a:t>
            </a:r>
            <a:endParaRPr lang="en-US" altLang="zh-TW" dirty="0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0B8B5D8F-F503-2BCC-2FEF-37CE1A2FF963}"/>
              </a:ext>
            </a:extLst>
          </p:cNvPr>
          <p:cNvSpPr txBox="1">
            <a:spLocks/>
          </p:cNvSpPr>
          <p:nvPr/>
        </p:nvSpPr>
        <p:spPr>
          <a:xfrm>
            <a:off x="-609039" y="1845692"/>
            <a:ext cx="13410078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从他家走到学校只要走三分钟，非常轻松</a:t>
            </a:r>
            <a:endParaRPr lang="en-US" altLang="zh-TW" sz="3600" dirty="0"/>
          </a:p>
        </p:txBody>
      </p:sp>
      <p:pic>
        <p:nvPicPr>
          <p:cNvPr id="1026" name="Picture 2" descr="Blonde girl model is going to the work classes through the citycentre holding notebooks coffee computer in her hands in the morning">
            <a:extLst>
              <a:ext uri="{FF2B5EF4-FFF2-40B4-BE49-F238E27FC236}">
                <a16:creationId xmlns:a16="http://schemas.microsoft.com/office/drawing/2014/main" id="{99E984E1-5362-A05D-754B-A1837B464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555" y="3119989"/>
            <a:ext cx="2586889" cy="3883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8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94022"/>
            <a:ext cx="10820400" cy="1822904"/>
          </a:xfrm>
        </p:spPr>
        <p:txBody>
          <a:bodyPr/>
          <a:lstStyle/>
          <a:p>
            <a:r>
              <a:rPr lang="zh-TW" altLang="en-US" dirty="0"/>
              <a:t>轻松</a:t>
            </a:r>
            <a:r>
              <a:rPr lang="en-US" altLang="zh-TW" dirty="0"/>
              <a:t>(adj)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0B8B5D8F-F503-2BCC-2FEF-37CE1A2FF963}"/>
              </a:ext>
            </a:extLst>
          </p:cNvPr>
          <p:cNvSpPr txBox="1">
            <a:spLocks/>
          </p:cNvSpPr>
          <p:nvPr/>
        </p:nvSpPr>
        <p:spPr>
          <a:xfrm>
            <a:off x="-609039" y="1205474"/>
            <a:ext cx="13410078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他很喜欢历史，学校的历史课对他来说很轻松</a:t>
            </a:r>
            <a:endParaRPr lang="en-US" altLang="zh-TW" sz="3600" dirty="0"/>
          </a:p>
        </p:txBody>
      </p:sp>
      <p:pic>
        <p:nvPicPr>
          <p:cNvPr id="2050" name="Picture 2" descr="Woman makes notes in her notebook on the street.">
            <a:extLst>
              <a:ext uri="{FF2B5EF4-FFF2-40B4-BE49-F238E27FC236}">
                <a16:creationId xmlns:a16="http://schemas.microsoft.com/office/drawing/2014/main" id="{62C4FAA9-8830-F93D-8B16-29A0D7522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75" y="2886075"/>
            <a:ext cx="596265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485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94022"/>
            <a:ext cx="10820400" cy="1822904"/>
          </a:xfrm>
        </p:spPr>
        <p:txBody>
          <a:bodyPr/>
          <a:lstStyle/>
          <a:p>
            <a:r>
              <a:rPr lang="zh-TW" altLang="en-US" dirty="0"/>
              <a:t>轻松</a:t>
            </a:r>
            <a:r>
              <a:rPr lang="en-US" altLang="zh-TW" dirty="0"/>
              <a:t>(adj)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0B8B5D8F-F503-2BCC-2FEF-37CE1A2FF963}"/>
              </a:ext>
            </a:extLst>
          </p:cNvPr>
          <p:cNvSpPr txBox="1">
            <a:spLocks/>
          </p:cNvSpPr>
          <p:nvPr/>
        </p:nvSpPr>
        <p:spPr>
          <a:xfrm>
            <a:off x="-609039" y="1205474"/>
            <a:ext cx="13410078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他这学期想要轻松的生活，因此这学期没有选很多课</a:t>
            </a:r>
            <a:endParaRPr lang="en-US" altLang="zh-TW" sz="3600" dirty="0"/>
          </a:p>
        </p:txBody>
      </p:sp>
      <p:pic>
        <p:nvPicPr>
          <p:cNvPr id="3074" name="Picture 2" descr="College girl working with laptop after lessons">
            <a:extLst>
              <a:ext uri="{FF2B5EF4-FFF2-40B4-BE49-F238E27FC236}">
                <a16:creationId xmlns:a16="http://schemas.microsoft.com/office/drawing/2014/main" id="{BB3C6F33-68FE-2F96-E655-34271D8C7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494" y="2681903"/>
            <a:ext cx="596265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529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AD718D-6CCF-0EAF-2732-19F5FCE39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/>
              <a:t>对你来说，学什么会让你很轻松呢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19107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94022"/>
            <a:ext cx="10820400" cy="1822904"/>
          </a:xfrm>
        </p:spPr>
        <p:txBody>
          <a:bodyPr/>
          <a:lstStyle/>
          <a:p>
            <a:r>
              <a:rPr lang="zh-TW" altLang="en-US" dirty="0"/>
              <a:t>指导</a:t>
            </a:r>
            <a:r>
              <a:rPr lang="en-US" altLang="zh-TW" dirty="0"/>
              <a:t>(V)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AB82766-BDC2-26FC-C2D3-3468B609A4DA}"/>
              </a:ext>
            </a:extLst>
          </p:cNvPr>
          <p:cNvSpPr txBox="1">
            <a:spLocks/>
          </p:cNvSpPr>
          <p:nvPr/>
        </p:nvSpPr>
        <p:spPr>
          <a:xfrm>
            <a:off x="335666" y="120547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Zhǐdǎo</a:t>
            </a:r>
            <a:endParaRPr lang="en-US" altLang="zh-TW" dirty="0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0B8B5D8F-F503-2BCC-2FEF-37CE1A2FF963}"/>
              </a:ext>
            </a:extLst>
          </p:cNvPr>
          <p:cNvSpPr txBox="1">
            <a:spLocks/>
          </p:cNvSpPr>
          <p:nvPr/>
        </p:nvSpPr>
        <p:spPr>
          <a:xfrm>
            <a:off x="-609039" y="1845692"/>
            <a:ext cx="13410078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李老师指导了很多学生的数学，让很多学生的数学变好了</a:t>
            </a:r>
            <a:endParaRPr lang="en-US" altLang="zh-TW" sz="3600" dirty="0"/>
          </a:p>
        </p:txBody>
      </p:sp>
      <p:pic>
        <p:nvPicPr>
          <p:cNvPr id="4098" name="Picture 2" descr="Hand writing working on physics assignment study education">
            <a:extLst>
              <a:ext uri="{FF2B5EF4-FFF2-40B4-BE49-F238E27FC236}">
                <a16:creationId xmlns:a16="http://schemas.microsoft.com/office/drawing/2014/main" id="{45F17502-6D89-4E15-0E44-49BD37DDF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159" y="3242124"/>
            <a:ext cx="5372918" cy="363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71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94022"/>
            <a:ext cx="10820400" cy="1822904"/>
          </a:xfrm>
        </p:spPr>
        <p:txBody>
          <a:bodyPr/>
          <a:lstStyle/>
          <a:p>
            <a:r>
              <a:rPr lang="zh-TW" altLang="en-US" dirty="0"/>
              <a:t>指导</a:t>
            </a:r>
            <a:r>
              <a:rPr lang="en-US" altLang="zh-TW" dirty="0"/>
              <a:t>(V)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0B8B5D8F-F503-2BCC-2FEF-37CE1A2FF963}"/>
              </a:ext>
            </a:extLst>
          </p:cNvPr>
          <p:cNvSpPr txBox="1">
            <a:spLocks/>
          </p:cNvSpPr>
          <p:nvPr/>
        </p:nvSpPr>
        <p:spPr>
          <a:xfrm>
            <a:off x="-609039" y="1432738"/>
            <a:ext cx="13410078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她选了王老师指导她的论文。</a:t>
            </a:r>
            <a:endParaRPr lang="en-US" altLang="zh-TW" sz="3600" dirty="0"/>
          </a:p>
        </p:txBody>
      </p:sp>
      <p:pic>
        <p:nvPicPr>
          <p:cNvPr id="6146" name="Picture 2" descr="Focused mature customer reading agreement and consulting agent about details, pointing pen at paper">
            <a:extLst>
              <a:ext uri="{FF2B5EF4-FFF2-40B4-BE49-F238E27FC236}">
                <a16:creationId xmlns:a16="http://schemas.microsoft.com/office/drawing/2014/main" id="{C1A7C25A-B43E-AD01-88F2-B7E9A1729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541" y="2755112"/>
            <a:ext cx="596265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6819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94022"/>
            <a:ext cx="10820400" cy="1822904"/>
          </a:xfrm>
        </p:spPr>
        <p:txBody>
          <a:bodyPr/>
          <a:lstStyle/>
          <a:p>
            <a:r>
              <a:rPr lang="zh-TW" altLang="en-US" dirty="0"/>
              <a:t>指导</a:t>
            </a:r>
            <a:r>
              <a:rPr lang="en-US" altLang="zh-TW" dirty="0"/>
              <a:t>(V)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0B8B5D8F-F503-2BCC-2FEF-37CE1A2FF963}"/>
              </a:ext>
            </a:extLst>
          </p:cNvPr>
          <p:cNvSpPr txBox="1">
            <a:spLocks/>
          </p:cNvSpPr>
          <p:nvPr/>
        </p:nvSpPr>
        <p:spPr>
          <a:xfrm>
            <a:off x="-609039" y="1432738"/>
            <a:ext cx="13410078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一百年前，中国请了德国人指导军队</a:t>
            </a:r>
            <a:endParaRPr lang="en-US" altLang="zh-TW" sz="3600" dirty="0"/>
          </a:p>
        </p:txBody>
      </p:sp>
      <p:pic>
        <p:nvPicPr>
          <p:cNvPr id="7170" name="Picture 2" descr="淞沪会战为何如此惨烈？中央军消耗殆尽，还有哪些军队驰援前线？_腾讯新闻">
            <a:extLst>
              <a:ext uri="{FF2B5EF4-FFF2-40B4-BE49-F238E27FC236}">
                <a16:creationId xmlns:a16="http://schemas.microsoft.com/office/drawing/2014/main" id="{9FCE2EBE-ECFA-2752-C7AB-E22709FD6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050" y="2857268"/>
            <a:ext cx="5776459" cy="400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0240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3F1FA83-3F29-2E4B-6BCA-B987373B6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52686"/>
            <a:ext cx="10515600" cy="1325563"/>
          </a:xfrm>
        </p:spPr>
        <p:txBody>
          <a:bodyPr/>
          <a:lstStyle/>
          <a:p>
            <a:r>
              <a:rPr lang="zh-TW" altLang="en-US" dirty="0"/>
              <a:t>你未来写论文</a:t>
            </a:r>
            <a:r>
              <a:rPr lang="en-US" altLang="zh-TW" dirty="0"/>
              <a:t>(paper)</a:t>
            </a:r>
            <a:r>
              <a:rPr lang="zh-TW" altLang="en-US" dirty="0"/>
              <a:t>会找哪位老师指导呢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73217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94022"/>
            <a:ext cx="10820400" cy="1822904"/>
          </a:xfrm>
        </p:spPr>
        <p:txBody>
          <a:bodyPr/>
          <a:lstStyle/>
          <a:p>
            <a:r>
              <a:rPr lang="zh-TW" altLang="en-US" dirty="0"/>
              <a:t>指导</a:t>
            </a:r>
            <a:r>
              <a:rPr lang="en-US" altLang="zh-TW" dirty="0"/>
              <a:t>(n)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F61C064-5051-1184-7A12-5B1F560F19AD}"/>
              </a:ext>
            </a:extLst>
          </p:cNvPr>
          <p:cNvSpPr txBox="1">
            <a:spLocks/>
          </p:cNvSpPr>
          <p:nvPr/>
        </p:nvSpPr>
        <p:spPr>
          <a:xfrm>
            <a:off x="-609039" y="1432738"/>
            <a:ext cx="13410078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她的论文指导老师是王老师</a:t>
            </a:r>
            <a:endParaRPr lang="en-US" altLang="zh-TW" sz="3600" dirty="0"/>
          </a:p>
        </p:txBody>
      </p:sp>
      <p:pic>
        <p:nvPicPr>
          <p:cNvPr id="4" name="Picture 2" descr="Focused mature customer reading agreement and consulting agent about details, pointing pen at paper">
            <a:extLst>
              <a:ext uri="{FF2B5EF4-FFF2-40B4-BE49-F238E27FC236}">
                <a16:creationId xmlns:a16="http://schemas.microsoft.com/office/drawing/2014/main" id="{0AA213CA-0716-CA96-E540-A73238D62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541" y="2755112"/>
            <a:ext cx="596265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335666" y="120547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Zhǐdǎo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42548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729" y="3347304"/>
            <a:ext cx="1512581" cy="1145623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zh-TW" altLang="en-US" dirty="0">
                <a:solidFill>
                  <a:srgbClr val="FF0000"/>
                </a:solidFill>
              </a:rPr>
              <a:t>对</a:t>
            </a:r>
            <a:endParaRPr lang="zh-TW" alt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3E6E4AEF-E407-16E6-005D-A5B7E2D50C09}"/>
              </a:ext>
            </a:extLst>
          </p:cNvPr>
          <p:cNvSpPr txBox="1">
            <a:spLocks/>
          </p:cNvSpPr>
          <p:nvPr/>
        </p:nvSpPr>
        <p:spPr>
          <a:xfrm>
            <a:off x="1740310" y="3347304"/>
            <a:ext cx="2462189" cy="1145623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/>
              <a:t>S</a:t>
            </a:r>
            <a:endParaRPr lang="zh-TW" altLang="en-US" dirty="0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418E3783-3B7C-427F-3896-4A05F0846BAD}"/>
              </a:ext>
            </a:extLst>
          </p:cNvPr>
          <p:cNvSpPr txBox="1">
            <a:spLocks/>
          </p:cNvSpPr>
          <p:nvPr/>
        </p:nvSpPr>
        <p:spPr>
          <a:xfrm>
            <a:off x="4202499" y="3347303"/>
            <a:ext cx="1927123" cy="1145623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>
                <a:solidFill>
                  <a:srgbClr val="FF0000"/>
                </a:solidFill>
              </a:rPr>
              <a:t>来说</a:t>
            </a:r>
            <a:endParaRPr lang="zh-TW" altLang="en-US" dirty="0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AFE1FF78-2E32-AFBF-9DAA-3739AAFB8598}"/>
              </a:ext>
            </a:extLst>
          </p:cNvPr>
          <p:cNvSpPr txBox="1">
            <a:spLocks/>
          </p:cNvSpPr>
          <p:nvPr/>
        </p:nvSpPr>
        <p:spPr>
          <a:xfrm>
            <a:off x="7067810" y="3336152"/>
            <a:ext cx="3698513" cy="1145623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/>
              <a:t>Something</a:t>
            </a:r>
            <a:endParaRPr lang="zh-TW" altLang="en-US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5BDCFF5A-7A95-D736-888B-6818EE8FF714}"/>
              </a:ext>
            </a:extLst>
          </p:cNvPr>
          <p:cNvSpPr txBox="1"/>
          <p:nvPr/>
        </p:nvSpPr>
        <p:spPr>
          <a:xfrm>
            <a:off x="6096000" y="3908964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dirty="0"/>
              <a:t>，</a:t>
            </a:r>
          </a:p>
        </p:txBody>
      </p:sp>
    </p:spTree>
    <p:extLst>
      <p:ext uri="{BB962C8B-B14F-4D97-AF65-F5344CB8AC3E}">
        <p14:creationId xmlns:p14="http://schemas.microsoft.com/office/powerpoint/2010/main" val="11484095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94022"/>
            <a:ext cx="10820400" cy="1822904"/>
          </a:xfrm>
        </p:spPr>
        <p:txBody>
          <a:bodyPr/>
          <a:lstStyle/>
          <a:p>
            <a:r>
              <a:rPr lang="zh-TW" altLang="en-US" dirty="0"/>
              <a:t>指导</a:t>
            </a:r>
            <a:r>
              <a:rPr lang="en-US" altLang="zh-TW" dirty="0"/>
              <a:t>(n)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F61C064-5051-1184-7A12-5B1F560F19AD}"/>
              </a:ext>
            </a:extLst>
          </p:cNvPr>
          <p:cNvSpPr txBox="1">
            <a:spLocks/>
          </p:cNvSpPr>
          <p:nvPr/>
        </p:nvSpPr>
        <p:spPr>
          <a:xfrm>
            <a:off x="-609039" y="1432738"/>
            <a:ext cx="13410078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因为她的指导，她终于了解这件事了</a:t>
            </a:r>
            <a:r>
              <a:rPr lang="en-US" altLang="zh-TW" sz="3600" dirty="0"/>
              <a:t>!</a:t>
            </a:r>
          </a:p>
        </p:txBody>
      </p:sp>
      <p:pic>
        <p:nvPicPr>
          <p:cNvPr id="8194" name="Picture 2" descr="Studying together. young people studying together and looking involved">
            <a:extLst>
              <a:ext uri="{FF2B5EF4-FFF2-40B4-BE49-F238E27FC236}">
                <a16:creationId xmlns:a16="http://schemas.microsoft.com/office/drawing/2014/main" id="{44612E98-DDE3-93E0-05DC-230A20AD2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75" y="2755112"/>
            <a:ext cx="596265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1380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860F4C-2C4F-DA0C-8088-358B2EF0E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/>
              <a:t>你有找过其他人指导过你不会的东西吗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705000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94022"/>
            <a:ext cx="10820400" cy="1822904"/>
          </a:xfrm>
        </p:spPr>
        <p:txBody>
          <a:bodyPr/>
          <a:lstStyle/>
          <a:p>
            <a:r>
              <a:rPr lang="zh-TW" altLang="en-US" dirty="0"/>
              <a:t>教授</a:t>
            </a:r>
            <a:r>
              <a:rPr lang="en-US" altLang="zh-TW" dirty="0"/>
              <a:t>(n)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F61C064-5051-1184-7A12-5B1F560F19AD}"/>
              </a:ext>
            </a:extLst>
          </p:cNvPr>
          <p:cNvSpPr txBox="1">
            <a:spLocks/>
          </p:cNvSpPr>
          <p:nvPr/>
        </p:nvSpPr>
        <p:spPr>
          <a:xfrm>
            <a:off x="-609039" y="1432738"/>
            <a:ext cx="13410078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她的论文指导教授是王教授</a:t>
            </a:r>
            <a:endParaRPr lang="en-US" altLang="zh-TW" sz="3600" dirty="0"/>
          </a:p>
        </p:txBody>
      </p:sp>
      <p:pic>
        <p:nvPicPr>
          <p:cNvPr id="4" name="Picture 2" descr="Focused mature customer reading agreement and consulting agent about details, pointing pen at paper">
            <a:extLst>
              <a:ext uri="{FF2B5EF4-FFF2-40B4-BE49-F238E27FC236}">
                <a16:creationId xmlns:a16="http://schemas.microsoft.com/office/drawing/2014/main" id="{0AA213CA-0716-CA96-E540-A73238D62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541" y="2755112"/>
            <a:ext cx="596265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335666" y="120547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Jiàoshòu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43053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94022"/>
            <a:ext cx="10820400" cy="1822904"/>
          </a:xfrm>
        </p:spPr>
        <p:txBody>
          <a:bodyPr/>
          <a:lstStyle/>
          <a:p>
            <a:r>
              <a:rPr lang="zh-TW" altLang="en-US" dirty="0"/>
              <a:t>教授</a:t>
            </a:r>
            <a:r>
              <a:rPr lang="en-US" altLang="zh-TW" dirty="0"/>
              <a:t>(n)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F61C064-5051-1184-7A12-5B1F560F19AD}"/>
              </a:ext>
            </a:extLst>
          </p:cNvPr>
          <p:cNvSpPr txBox="1">
            <a:spLocks/>
          </p:cNvSpPr>
          <p:nvPr/>
        </p:nvSpPr>
        <p:spPr>
          <a:xfrm>
            <a:off x="-609039" y="1432738"/>
            <a:ext cx="13410078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这所大学的中文专业有十位教授</a:t>
            </a:r>
            <a:endParaRPr lang="en-US" altLang="zh-TW" sz="3600" dirty="0"/>
          </a:p>
        </p:txBody>
      </p:sp>
      <p:pic>
        <p:nvPicPr>
          <p:cNvPr id="11266" name="Picture 2" descr="National university facade and green campus park scene academy or college building exterior empty front yard with grass and trees lawn for students rest during break">
            <a:extLst>
              <a:ext uri="{FF2B5EF4-FFF2-40B4-BE49-F238E27FC236}">
                <a16:creationId xmlns:a16="http://schemas.microsoft.com/office/drawing/2014/main" id="{5D30A5D4-DD66-B197-EB4C-3CB84798B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043" y="3201644"/>
            <a:ext cx="6992886" cy="349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7588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860F4C-2C4F-DA0C-8088-358B2EF0E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/>
              <a:t>马萨里克大学的教授们怎么样</a:t>
            </a:r>
            <a:r>
              <a:rPr lang="en-US" altLang="zh-TW" dirty="0"/>
              <a:t>?</a:t>
            </a:r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9A43FD41-147B-FB44-ECC9-7F5EB8F58C73}"/>
              </a:ext>
            </a:extLst>
          </p:cNvPr>
          <p:cNvSpPr txBox="1"/>
          <p:nvPr/>
        </p:nvSpPr>
        <p:spPr>
          <a:xfrm>
            <a:off x="4134679" y="1565916"/>
            <a:ext cx="2253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err="1"/>
              <a:t>yiyannanjin</a:t>
            </a:r>
            <a:endParaRPr lang="zh-TW" altLang="en-US" sz="3200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300E1B1D-6E1A-9E6F-0E9A-D5A40D5EEE91}"/>
              </a:ext>
            </a:extLst>
          </p:cNvPr>
          <p:cNvSpPr txBox="1"/>
          <p:nvPr/>
        </p:nvSpPr>
        <p:spPr>
          <a:xfrm>
            <a:off x="4104861" y="576470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/>
              <a:t>一言难尽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1810310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860F4C-2C4F-DA0C-8088-358B2EF0E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/>
              <a:t>你觉得教授们的生活忙不忙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21356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94022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讨论</a:t>
            </a:r>
            <a:r>
              <a:rPr lang="en-US" altLang="zh-TW" dirty="0"/>
              <a:t>(V)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F61C064-5051-1184-7A12-5B1F560F19AD}"/>
              </a:ext>
            </a:extLst>
          </p:cNvPr>
          <p:cNvSpPr txBox="1">
            <a:spLocks/>
          </p:cNvSpPr>
          <p:nvPr/>
        </p:nvSpPr>
        <p:spPr>
          <a:xfrm>
            <a:off x="-609039" y="1432738"/>
            <a:ext cx="13410078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他每次下课都会花半个小时跟朋友讨论等等要吃什么</a:t>
            </a:r>
            <a:endParaRPr lang="en-US" altLang="zh-TW" sz="36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335666" y="120547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Tǎolùn</a:t>
            </a:r>
            <a:endParaRPr lang="en-US" altLang="zh-TW" dirty="0"/>
          </a:p>
        </p:txBody>
      </p:sp>
      <p:pic>
        <p:nvPicPr>
          <p:cNvPr id="13314" name="Picture 2" descr="Young people standing and talking each other. speech bubble, smartphone, girl flat vector illustration. communication and discussion">
            <a:extLst>
              <a:ext uri="{FF2B5EF4-FFF2-40B4-BE49-F238E27FC236}">
                <a16:creationId xmlns:a16="http://schemas.microsoft.com/office/drawing/2014/main" id="{E4FA0C7B-C9CD-5868-99E5-1B5A249B4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526" y="3144503"/>
            <a:ext cx="596265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14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94022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讨论</a:t>
            </a:r>
            <a:r>
              <a:rPr lang="en-US" altLang="zh-TW" dirty="0"/>
              <a:t>(V)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F61C064-5051-1184-7A12-5B1F560F19AD}"/>
              </a:ext>
            </a:extLst>
          </p:cNvPr>
          <p:cNvSpPr txBox="1">
            <a:spLocks/>
          </p:cNvSpPr>
          <p:nvPr/>
        </p:nvSpPr>
        <p:spPr>
          <a:xfrm>
            <a:off x="-609039" y="1432738"/>
            <a:ext cx="13410078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他们常常在历史课上讨论自己对历史的想法</a:t>
            </a:r>
            <a:endParaRPr lang="en-US" altLang="zh-TW" sz="3600" dirty="0"/>
          </a:p>
        </p:txBody>
      </p:sp>
      <p:pic>
        <p:nvPicPr>
          <p:cNvPr id="14338" name="Picture 2" descr="Group therapy concept">
            <a:extLst>
              <a:ext uri="{FF2B5EF4-FFF2-40B4-BE49-F238E27FC236}">
                <a16:creationId xmlns:a16="http://schemas.microsoft.com/office/drawing/2014/main" id="{82F77D66-07A6-4D1C-A240-76C2246E7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494" y="2886075"/>
            <a:ext cx="596265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8518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94022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讨论</a:t>
            </a:r>
            <a:r>
              <a:rPr lang="en-US" altLang="zh-TW" dirty="0"/>
              <a:t>(V)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F61C064-5051-1184-7A12-5B1F560F19AD}"/>
              </a:ext>
            </a:extLst>
          </p:cNvPr>
          <p:cNvSpPr txBox="1">
            <a:spLocks/>
          </p:cNvSpPr>
          <p:nvPr/>
        </p:nvSpPr>
        <p:spPr>
          <a:xfrm>
            <a:off x="-609039" y="1432738"/>
            <a:ext cx="13410078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200" dirty="0"/>
              <a:t>她和他的指导教授每个礼拜都要花一个小时在讨论她的论文上。</a:t>
            </a:r>
            <a:endParaRPr lang="en-US" altLang="zh-TW" sz="3200" dirty="0"/>
          </a:p>
        </p:txBody>
      </p:sp>
      <p:pic>
        <p:nvPicPr>
          <p:cNvPr id="4" name="Picture 2" descr="Focused mature customer reading agreement and consulting agent about details, pointing pen at paper">
            <a:extLst>
              <a:ext uri="{FF2B5EF4-FFF2-40B4-BE49-F238E27FC236}">
                <a16:creationId xmlns:a16="http://schemas.microsoft.com/office/drawing/2014/main" id="{3622CE6F-335E-1F55-1C6F-82E6A8A58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541" y="2755112"/>
            <a:ext cx="596265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9571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860F4C-2C4F-DA0C-8088-358B2EF0E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/>
              <a:t>你们在其他课上面会讨论些什么呢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09108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813" y="250142"/>
            <a:ext cx="10820400" cy="1145623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zh-TW" altLang="en-US" dirty="0">
                <a:solidFill>
                  <a:srgbClr val="FF0000"/>
                </a:solidFill>
              </a:rPr>
              <a:t>对</a:t>
            </a:r>
            <a:r>
              <a:rPr lang="en-US" altLang="zh-TW" dirty="0"/>
              <a:t>……</a:t>
            </a:r>
            <a:r>
              <a:rPr lang="zh-TW" altLang="en-US" dirty="0">
                <a:solidFill>
                  <a:srgbClr val="FF0000"/>
                </a:solidFill>
              </a:rPr>
              <a:t>来说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79ADD3F7-63F7-3582-F3B6-AE28FFE30988}"/>
              </a:ext>
            </a:extLst>
          </p:cNvPr>
          <p:cNvSpPr txBox="1">
            <a:spLocks/>
          </p:cNvSpPr>
          <p:nvPr/>
        </p:nvSpPr>
        <p:spPr>
          <a:xfrm>
            <a:off x="0" y="1395765"/>
            <a:ext cx="12192000" cy="1669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200" dirty="0"/>
              <a:t>对他来说，他比较喜欢吃辣一点的东西</a:t>
            </a:r>
            <a:endParaRPr lang="zh-TW" altLang="en-US" sz="4200" dirty="0">
              <a:solidFill>
                <a:srgbClr val="00B0F0"/>
              </a:solidFill>
            </a:endParaRPr>
          </a:p>
        </p:txBody>
      </p:sp>
      <p:pic>
        <p:nvPicPr>
          <p:cNvPr id="26626" name="Picture 2" descr="靠吃東西緩解情緒效果短5招簡單技巧有效減壓| 名家| 三立新聞網SETN.COM">
            <a:extLst>
              <a:ext uri="{FF2B5EF4-FFF2-40B4-BE49-F238E27FC236}">
                <a16:creationId xmlns:a16="http://schemas.microsoft.com/office/drawing/2014/main" id="{6F788159-5FDD-49C4-36B1-751DE8174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981" y="3335984"/>
            <a:ext cx="5535869" cy="311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3610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860F4C-2C4F-DA0C-8088-358B2EF0E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/>
              <a:t>你们在历史课上讨论过什么有趣的话题呢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609348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94022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碰见</a:t>
            </a:r>
            <a:r>
              <a:rPr lang="en-US" altLang="zh-TW" dirty="0"/>
              <a:t>(VC)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F61C064-5051-1184-7A12-5B1F560F19AD}"/>
              </a:ext>
            </a:extLst>
          </p:cNvPr>
          <p:cNvSpPr txBox="1">
            <a:spLocks/>
          </p:cNvSpPr>
          <p:nvPr/>
        </p:nvSpPr>
        <p:spPr>
          <a:xfrm>
            <a:off x="-609039" y="1432738"/>
            <a:ext cx="13410078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她在超市买菜时，碰见了学校的老师</a:t>
            </a:r>
            <a:endParaRPr lang="en-US" altLang="zh-TW" sz="36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335666" y="120547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Pèngjiàn</a:t>
            </a:r>
            <a:endParaRPr lang="en-US" altLang="zh-TW" dirty="0"/>
          </a:p>
        </p:txBody>
      </p:sp>
      <p:pic>
        <p:nvPicPr>
          <p:cNvPr id="15362" name="Picture 2" descr="Various characters in shop">
            <a:extLst>
              <a:ext uri="{FF2B5EF4-FFF2-40B4-BE49-F238E27FC236}">
                <a16:creationId xmlns:a16="http://schemas.microsoft.com/office/drawing/2014/main" id="{B0420729-A13E-1303-D5F8-B308630DA2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35324"/>
          <a:stretch/>
        </p:blipFill>
        <p:spPr bwMode="auto">
          <a:xfrm>
            <a:off x="3429307" y="3028378"/>
            <a:ext cx="4859286" cy="375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95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94022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碰见</a:t>
            </a:r>
            <a:r>
              <a:rPr lang="en-US" altLang="zh-TW" dirty="0"/>
              <a:t>(VC)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F61C064-5051-1184-7A12-5B1F560F19AD}"/>
              </a:ext>
            </a:extLst>
          </p:cNvPr>
          <p:cNvSpPr txBox="1">
            <a:spLocks/>
          </p:cNvSpPr>
          <p:nvPr/>
        </p:nvSpPr>
        <p:spPr>
          <a:xfrm>
            <a:off x="-609039" y="1432738"/>
            <a:ext cx="13410078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这个教授觉得在放假的时候碰见认识的人很累</a:t>
            </a:r>
            <a:endParaRPr lang="en-US" altLang="zh-TW" sz="3600" dirty="0"/>
          </a:p>
        </p:txBody>
      </p:sp>
      <p:pic>
        <p:nvPicPr>
          <p:cNvPr id="17410" name="Picture 2" descr="继续人生（memes） #今日meme[超话]# #... 来自今日memes - 微博">
            <a:extLst>
              <a:ext uri="{FF2B5EF4-FFF2-40B4-BE49-F238E27FC236}">
                <a16:creationId xmlns:a16="http://schemas.microsoft.com/office/drawing/2014/main" id="{B34FE876-10E2-DCBA-B21C-84BD90862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748" y="3027477"/>
            <a:ext cx="3914510" cy="374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5845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94022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碰见</a:t>
            </a:r>
            <a:r>
              <a:rPr lang="en-US" altLang="zh-TW" dirty="0"/>
              <a:t>(VC)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F61C064-5051-1184-7A12-5B1F560F19AD}"/>
              </a:ext>
            </a:extLst>
          </p:cNvPr>
          <p:cNvSpPr txBox="1">
            <a:spLocks/>
          </p:cNvSpPr>
          <p:nvPr/>
        </p:nvSpPr>
        <p:spPr>
          <a:xfrm>
            <a:off x="-609039" y="1432738"/>
            <a:ext cx="13410078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他在酒吧碰见了她的朋友</a:t>
            </a:r>
            <a:endParaRPr lang="en-US" altLang="zh-TW" sz="3600" dirty="0"/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19E8EC0A-2526-3406-7CE2-8AF9B70DD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020" y="2828581"/>
            <a:ext cx="6810067" cy="382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6812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860F4C-2C4F-DA0C-8088-358B2EF0E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/>
              <a:t>你如果在校外碰见了不喜欢的教授，</a:t>
            </a:r>
            <a:br>
              <a:rPr lang="en-US" altLang="zh-TW" dirty="0"/>
            </a:br>
            <a:r>
              <a:rPr lang="zh-TW" altLang="en-US" dirty="0"/>
              <a:t>你会做什么呢</a:t>
            </a:r>
            <a:r>
              <a:rPr lang="en-US" altLang="zh-TW" dirty="0"/>
              <a:t>?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14ADFE7-2281-1E32-1AA9-48D150DFAB20}"/>
              </a:ext>
            </a:extLst>
          </p:cNvPr>
          <p:cNvSpPr txBox="1">
            <a:spLocks/>
          </p:cNvSpPr>
          <p:nvPr/>
        </p:nvSpPr>
        <p:spPr>
          <a:xfrm>
            <a:off x="838200" y="472775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如果我碰见他我会</a:t>
            </a:r>
            <a:r>
              <a:rPr lang="en-US" altLang="zh-TW" dirty="0"/>
              <a:t>__________________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427290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94022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肯定</a:t>
            </a:r>
            <a:r>
              <a:rPr lang="en-US" altLang="zh-TW" dirty="0"/>
              <a:t>(ADV)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F61C064-5051-1184-7A12-5B1F560F19AD}"/>
              </a:ext>
            </a:extLst>
          </p:cNvPr>
          <p:cNvSpPr txBox="1">
            <a:spLocks/>
          </p:cNvSpPr>
          <p:nvPr/>
        </p:nvSpPr>
        <p:spPr>
          <a:xfrm>
            <a:off x="-530380" y="1764655"/>
            <a:ext cx="13410078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她很喜欢历史，她觉得大学的历史课肯定很有趣</a:t>
            </a:r>
            <a:endParaRPr lang="en-US" altLang="zh-TW" sz="36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335666" y="120547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Kěndìng</a:t>
            </a:r>
            <a:endParaRPr lang="en-US" altLang="zh-TW" dirty="0"/>
          </a:p>
        </p:txBody>
      </p:sp>
      <p:pic>
        <p:nvPicPr>
          <p:cNvPr id="21506" name="Picture 2" descr="Girl standing surrounded by stacks of books">
            <a:extLst>
              <a:ext uri="{FF2B5EF4-FFF2-40B4-BE49-F238E27FC236}">
                <a16:creationId xmlns:a16="http://schemas.microsoft.com/office/drawing/2014/main" id="{0A7A05D9-5A10-91EE-CB1F-D9AED0598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657" y="3345851"/>
            <a:ext cx="4940686" cy="351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84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94022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肯定</a:t>
            </a:r>
            <a:r>
              <a:rPr lang="en-US" altLang="zh-TW" dirty="0"/>
              <a:t>(ADV)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F61C064-5051-1184-7A12-5B1F560F19AD}"/>
              </a:ext>
            </a:extLst>
          </p:cNvPr>
          <p:cNvSpPr txBox="1">
            <a:spLocks/>
          </p:cNvSpPr>
          <p:nvPr/>
        </p:nvSpPr>
        <p:spPr>
          <a:xfrm>
            <a:off x="-609039" y="1432738"/>
            <a:ext cx="13410078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他觉得四川菜这么辣，肯定不好吃</a:t>
            </a:r>
            <a:endParaRPr lang="en-US" altLang="zh-TW" sz="3600" dirty="0"/>
          </a:p>
        </p:txBody>
      </p:sp>
      <p:pic>
        <p:nvPicPr>
          <p:cNvPr id="20482" name="Picture 2" descr="川菜馆必点的十大四川菜，香辣过瘾，川味十足，你都吃过哪些？-乐评网">
            <a:extLst>
              <a:ext uri="{FF2B5EF4-FFF2-40B4-BE49-F238E27FC236}">
                <a16:creationId xmlns:a16="http://schemas.microsoft.com/office/drawing/2014/main" id="{A4E727E9-F952-2C9C-6C8A-F80EBD648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503" y="3324347"/>
            <a:ext cx="4601497" cy="330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Young girl in red blouse showing unlike signs on yellow">
            <a:extLst>
              <a:ext uri="{FF2B5EF4-FFF2-40B4-BE49-F238E27FC236}">
                <a16:creationId xmlns:a16="http://schemas.microsoft.com/office/drawing/2014/main" id="{CD887DF0-C457-9C8B-95D7-AE5D5E5AD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185007"/>
            <a:ext cx="5187357" cy="345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1930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94022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肯定</a:t>
            </a:r>
            <a:r>
              <a:rPr lang="en-US" altLang="zh-TW" dirty="0"/>
              <a:t>(ADV)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335666" y="120547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Kěndìng</a:t>
            </a:r>
            <a:endParaRPr lang="en-US" altLang="zh-TW" dirty="0"/>
          </a:p>
        </p:txBody>
      </p:sp>
      <p:pic>
        <p:nvPicPr>
          <p:cNvPr id="19458" name="Picture 2">
            <a:extLst>
              <a:ext uri="{FF2B5EF4-FFF2-40B4-BE49-F238E27FC236}">
                <a16:creationId xmlns:a16="http://schemas.microsoft.com/office/drawing/2014/main" id="{219BDA39-63EC-ED5D-043E-275D61EC5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25" y="0"/>
            <a:ext cx="34607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9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1ED692-F11C-8BE8-2166-6A0AF63B5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/>
              <a:t>有什么课你这学期肯定能通过的呢</a:t>
            </a:r>
            <a:r>
              <a:rPr lang="en-US" altLang="zh-TW" dirty="0"/>
              <a:t>?</a:t>
            </a:r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FDCEAD1E-797A-EE08-A92C-D8A99B63FA6D}"/>
              </a:ext>
            </a:extLst>
          </p:cNvPr>
          <p:cNvSpPr txBox="1"/>
          <p:nvPr/>
        </p:nvSpPr>
        <p:spPr>
          <a:xfrm>
            <a:off x="7924799" y="3712617"/>
            <a:ext cx="1247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err="1"/>
              <a:t>Tōngguò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90780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F4B079-5182-7332-4978-966F1AEEF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45817"/>
            <a:ext cx="10515600" cy="2419639"/>
          </a:xfrm>
        </p:spPr>
        <p:txBody>
          <a:bodyPr>
            <a:normAutofit/>
          </a:bodyPr>
          <a:lstStyle/>
          <a:p>
            <a:r>
              <a:rPr lang="zh-TW" altLang="en-US" sz="7200" dirty="0"/>
              <a:t>毕业</a:t>
            </a:r>
            <a:r>
              <a:rPr lang="en-US" altLang="zh-TW" sz="7200" dirty="0"/>
              <a:t>(</a:t>
            </a:r>
            <a:r>
              <a:rPr lang="en-US" altLang="zh-TW" sz="7200" dirty="0" err="1"/>
              <a:t>vo</a:t>
            </a:r>
            <a:r>
              <a:rPr lang="en-US" altLang="zh-TW" sz="7200" dirty="0"/>
              <a:t>)</a:t>
            </a:r>
            <a:endParaRPr lang="zh-TW" altLang="en-US" sz="7200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CFC1CF28-580E-2280-640A-ADB8853307E7}"/>
              </a:ext>
            </a:extLst>
          </p:cNvPr>
          <p:cNvSpPr txBox="1"/>
          <p:nvPr/>
        </p:nvSpPr>
        <p:spPr>
          <a:xfrm>
            <a:off x="318655" y="1389102"/>
            <a:ext cx="114092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/>
              <a:t>他在读了四年大学后，终于毕业了</a:t>
            </a:r>
            <a:endParaRPr lang="en-US" altLang="zh-TW" sz="4400" dirty="0"/>
          </a:p>
        </p:txBody>
      </p:sp>
      <p:pic>
        <p:nvPicPr>
          <p:cNvPr id="3" name="Picture 4" descr="ガウンを着た卒業生のイラスト（女性）">
            <a:extLst>
              <a:ext uri="{FF2B5EF4-FFF2-40B4-BE49-F238E27FC236}">
                <a16:creationId xmlns:a16="http://schemas.microsoft.com/office/drawing/2014/main" id="{D31683AF-66D8-03EE-FF84-B24E62820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2" y="2090329"/>
            <a:ext cx="2619375" cy="479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196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813" y="250142"/>
            <a:ext cx="10820400" cy="1145623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zh-TW" altLang="en-US" dirty="0">
                <a:solidFill>
                  <a:srgbClr val="FF0000"/>
                </a:solidFill>
              </a:rPr>
              <a:t>对</a:t>
            </a:r>
            <a:r>
              <a:rPr lang="en-US" altLang="zh-TW" dirty="0"/>
              <a:t>……</a:t>
            </a:r>
            <a:r>
              <a:rPr lang="zh-TW" altLang="en-US" dirty="0">
                <a:solidFill>
                  <a:srgbClr val="FF0000"/>
                </a:solidFill>
              </a:rPr>
              <a:t>来说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79ADD3F7-63F7-3582-F3B6-AE28FFE30988}"/>
              </a:ext>
            </a:extLst>
          </p:cNvPr>
          <p:cNvSpPr txBox="1">
            <a:spLocks/>
          </p:cNvSpPr>
          <p:nvPr/>
        </p:nvSpPr>
        <p:spPr>
          <a:xfrm>
            <a:off x="0" y="1395765"/>
            <a:ext cx="12192000" cy="1669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200" dirty="0"/>
              <a:t>对他来说，时髦比价钱更重要</a:t>
            </a:r>
            <a:endParaRPr lang="zh-TW" altLang="en-US" sz="4200" dirty="0">
              <a:solidFill>
                <a:srgbClr val="00B0F0"/>
              </a:solidFill>
            </a:endParaRPr>
          </a:p>
        </p:txBody>
      </p:sp>
      <p:pic>
        <p:nvPicPr>
          <p:cNvPr id="28674" name="Picture 2" descr="一不小心就從時髦變邋遢！隨興的運動風穿搭也有很多隱藏的魔鬼細節，你注意到了嗎？ | Dappei">
            <a:extLst>
              <a:ext uri="{FF2B5EF4-FFF2-40B4-BE49-F238E27FC236}">
                <a16:creationId xmlns:a16="http://schemas.microsoft.com/office/drawing/2014/main" id="{A40A8865-A165-2AB6-166A-1CADC0196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381" y="3065172"/>
            <a:ext cx="4503174" cy="211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09E56E70-F6AB-7194-E0D1-4F13705A8672}"/>
              </a:ext>
            </a:extLst>
          </p:cNvPr>
          <p:cNvSpPr txBox="1"/>
          <p:nvPr/>
        </p:nvSpPr>
        <p:spPr>
          <a:xfrm>
            <a:off x="6676103" y="3748561"/>
            <a:ext cx="7865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7200" dirty="0"/>
              <a:t>&gt;</a:t>
            </a:r>
            <a:endParaRPr lang="zh-TW" altLang="en-US" sz="7200" dirty="0"/>
          </a:p>
        </p:txBody>
      </p:sp>
      <p:pic>
        <p:nvPicPr>
          <p:cNvPr id="28676" name="Picture 4" descr="山積みの札束のイラスト（お金） | かわいいフリー素材集 いらすとや">
            <a:extLst>
              <a:ext uri="{FF2B5EF4-FFF2-40B4-BE49-F238E27FC236}">
                <a16:creationId xmlns:a16="http://schemas.microsoft.com/office/drawing/2014/main" id="{20F42E22-F4B3-5531-F00C-FCF9314EC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582" y="2773589"/>
            <a:ext cx="3118795" cy="240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2379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F4B079-5182-7332-4978-966F1AEEF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45817"/>
            <a:ext cx="10515600" cy="2419639"/>
          </a:xfrm>
        </p:spPr>
        <p:txBody>
          <a:bodyPr>
            <a:normAutofit/>
          </a:bodyPr>
          <a:lstStyle/>
          <a:p>
            <a:r>
              <a:rPr lang="zh-TW" altLang="en-US" sz="7200" dirty="0"/>
              <a:t>毕业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CFC1CF28-580E-2280-640A-ADB8853307E7}"/>
              </a:ext>
            </a:extLst>
          </p:cNvPr>
          <p:cNvSpPr txBox="1"/>
          <p:nvPr/>
        </p:nvSpPr>
        <p:spPr>
          <a:xfrm>
            <a:off x="318655" y="1389102"/>
            <a:ext cx="114092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/>
              <a:t>在毕业后，他去了日本工作</a:t>
            </a:r>
            <a:endParaRPr lang="en-US" altLang="zh-TW" sz="4400" dirty="0"/>
          </a:p>
        </p:txBody>
      </p:sp>
      <p:pic>
        <p:nvPicPr>
          <p:cNvPr id="3" name="Picture 4" descr="ガウンを着た卒業生のイラスト（女性）">
            <a:extLst>
              <a:ext uri="{FF2B5EF4-FFF2-40B4-BE49-F238E27FC236}">
                <a16:creationId xmlns:a16="http://schemas.microsoft.com/office/drawing/2014/main" id="{0CC30FD8-3045-E258-9A1F-29FF1AF77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27" y="2066460"/>
            <a:ext cx="2619375" cy="479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いろいろな色の飛行機のイラスト | かわいいフリー素材集 いらすとや">
            <a:extLst>
              <a:ext uri="{FF2B5EF4-FFF2-40B4-BE49-F238E27FC236}">
                <a16:creationId xmlns:a16="http://schemas.microsoft.com/office/drawing/2014/main" id="{5B52084A-CAAE-01D6-3F9B-7ED50C865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5938" flipH="1">
            <a:off x="4142808" y="3912650"/>
            <a:ext cx="3431430" cy="220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監督官のイラスト（女性）">
            <a:extLst>
              <a:ext uri="{FF2B5EF4-FFF2-40B4-BE49-F238E27FC236}">
                <a16:creationId xmlns:a16="http://schemas.microsoft.com/office/drawing/2014/main" id="{CA972930-DFE7-CB84-2F69-E5F79E129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3547" y="2411240"/>
            <a:ext cx="290512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日本地図のイラスト（都道府県ごとに区切り）">
            <a:extLst>
              <a:ext uri="{FF2B5EF4-FFF2-40B4-BE49-F238E27FC236}">
                <a16:creationId xmlns:a16="http://schemas.microsoft.com/office/drawing/2014/main" id="{050BB82E-47A9-2798-4A30-57B1DEAF2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536" y="2794458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3866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F4B079-5182-7332-4978-966F1AEEF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45817"/>
            <a:ext cx="10515600" cy="2419639"/>
          </a:xfrm>
        </p:spPr>
        <p:txBody>
          <a:bodyPr>
            <a:normAutofit/>
          </a:bodyPr>
          <a:lstStyle/>
          <a:p>
            <a:r>
              <a:rPr lang="zh-TW" altLang="en-US" sz="7200" dirty="0"/>
              <a:t>毕业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CFC1CF28-580E-2280-640A-ADB8853307E7}"/>
              </a:ext>
            </a:extLst>
          </p:cNvPr>
          <p:cNvSpPr txBox="1"/>
          <p:nvPr/>
        </p:nvSpPr>
        <p:spPr>
          <a:xfrm>
            <a:off x="318655" y="1389102"/>
            <a:ext cx="114092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/>
              <a:t>她想在大学毕业前出国去看看世界</a:t>
            </a:r>
            <a:endParaRPr lang="en-US" altLang="zh-TW" sz="4400" dirty="0"/>
          </a:p>
        </p:txBody>
      </p:sp>
      <p:pic>
        <p:nvPicPr>
          <p:cNvPr id="23554" name="Picture 2" descr="我要出國！春節旅遊，各國正在流行哪些疾病？如何自保？懶人包一次看懂- 今周刊">
            <a:extLst>
              <a:ext uri="{FF2B5EF4-FFF2-40B4-BE49-F238E27FC236}">
                <a16:creationId xmlns:a16="http://schemas.microsoft.com/office/drawing/2014/main" id="{65C254DE-7327-2FA9-855B-547DF5873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68" y="3185652"/>
            <a:ext cx="4896464" cy="367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5325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C74F706-AB23-7A24-27F9-BA8C6B6BF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522" y="2766218"/>
            <a:ext cx="11100955" cy="1325563"/>
          </a:xfrm>
        </p:spPr>
        <p:txBody>
          <a:bodyPr/>
          <a:lstStyle/>
          <a:p>
            <a:pPr algn="ctr"/>
            <a:r>
              <a:rPr lang="zh-TW" altLang="en-US" dirty="0"/>
              <a:t>你毕业前想做什么呢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179827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C74F706-AB23-7A24-27F9-BA8C6B6BF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522" y="2766218"/>
            <a:ext cx="11100955" cy="1325563"/>
          </a:xfrm>
        </p:spPr>
        <p:txBody>
          <a:bodyPr/>
          <a:lstStyle/>
          <a:p>
            <a:pPr algn="ctr"/>
            <a:r>
              <a:rPr lang="zh-TW" altLang="en-US" dirty="0"/>
              <a:t>你毕业后想做什么呢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272919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94022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学位</a:t>
            </a:r>
            <a:r>
              <a:rPr lang="en-US" altLang="zh-TW" dirty="0"/>
              <a:t>(N)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F61C064-5051-1184-7A12-5B1F560F19AD}"/>
              </a:ext>
            </a:extLst>
          </p:cNvPr>
          <p:cNvSpPr txBox="1">
            <a:spLocks/>
          </p:cNvSpPr>
          <p:nvPr/>
        </p:nvSpPr>
        <p:spPr>
          <a:xfrm>
            <a:off x="-530380" y="1764655"/>
            <a:ext cx="13410078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她努力了三年，终于毕业了，拿到了大学学位</a:t>
            </a:r>
            <a:endParaRPr lang="en-US" altLang="zh-TW" sz="36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335666" y="120547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Xuéwèi</a:t>
            </a:r>
            <a:endParaRPr lang="en-US" altLang="zh-TW" dirty="0"/>
          </a:p>
        </p:txBody>
      </p:sp>
      <p:pic>
        <p:nvPicPr>
          <p:cNvPr id="24578" name="Picture 2" descr="Beautiful redhead female graduate smiling holding books and diploma.">
            <a:extLst>
              <a:ext uri="{FF2B5EF4-FFF2-40B4-BE49-F238E27FC236}">
                <a16:creationId xmlns:a16="http://schemas.microsoft.com/office/drawing/2014/main" id="{6C02BF58-DBCB-9454-E145-314DB0BA9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533" y="3104690"/>
            <a:ext cx="596265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4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94022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学位</a:t>
            </a:r>
            <a:r>
              <a:rPr lang="en-US" altLang="zh-TW" dirty="0"/>
              <a:t>(N)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F61C064-5051-1184-7A12-5B1F560F19AD}"/>
              </a:ext>
            </a:extLst>
          </p:cNvPr>
          <p:cNvSpPr txBox="1">
            <a:spLocks/>
          </p:cNvSpPr>
          <p:nvPr/>
        </p:nvSpPr>
        <p:spPr>
          <a:xfrm>
            <a:off x="-530380" y="1764655"/>
            <a:ext cx="13410078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她在大学毕业后，想继续读硕士学位</a:t>
            </a:r>
            <a:endParaRPr lang="en-US" altLang="zh-TW" sz="3600" dirty="0"/>
          </a:p>
        </p:txBody>
      </p:sp>
      <p:pic>
        <p:nvPicPr>
          <p:cNvPr id="25602" name="Picture 2" descr="International graduates from celebrating diplomas in graduation robes">
            <a:extLst>
              <a:ext uri="{FF2B5EF4-FFF2-40B4-BE49-F238E27FC236}">
                <a16:creationId xmlns:a16="http://schemas.microsoft.com/office/drawing/2014/main" id="{5B9794D6-1D4A-3C07-4524-5B06984083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34"/>
          <a:stretch/>
        </p:blipFill>
        <p:spPr bwMode="auto">
          <a:xfrm>
            <a:off x="6509110" y="2925454"/>
            <a:ext cx="3185495" cy="3948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Beautiful redhead female graduate smiling holding books and diploma.">
            <a:extLst>
              <a:ext uri="{FF2B5EF4-FFF2-40B4-BE49-F238E27FC236}">
                <a16:creationId xmlns:a16="http://schemas.microsoft.com/office/drawing/2014/main" id="{BD574A8B-8805-3B31-72D8-8D1B1926AF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30" r="15651"/>
          <a:stretch/>
        </p:blipFill>
        <p:spPr bwMode="auto">
          <a:xfrm>
            <a:off x="2028692" y="3154230"/>
            <a:ext cx="2946431" cy="3719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157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337" y="274358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学位</a:t>
            </a:r>
            <a:r>
              <a:rPr lang="en-US" altLang="zh-TW" dirty="0"/>
              <a:t>(N)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F61C064-5051-1184-7A12-5B1F560F19AD}"/>
              </a:ext>
            </a:extLst>
          </p:cNvPr>
          <p:cNvSpPr txBox="1">
            <a:spLocks/>
          </p:cNvSpPr>
          <p:nvPr/>
        </p:nvSpPr>
        <p:spPr>
          <a:xfrm>
            <a:off x="660341" y="-280455"/>
            <a:ext cx="11235322" cy="4586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dirty="0"/>
              <a:t>学士学位</a:t>
            </a:r>
            <a:r>
              <a:rPr lang="en-US" altLang="zh-TW" sz="3600" dirty="0"/>
              <a:t>			</a:t>
            </a:r>
            <a:r>
              <a:rPr lang="zh-TW" altLang="en-US" sz="3600" dirty="0"/>
              <a:t>硕士学位</a:t>
            </a:r>
            <a:r>
              <a:rPr lang="en-US" altLang="zh-TW" sz="3600" dirty="0"/>
              <a:t>		</a:t>
            </a:r>
            <a:r>
              <a:rPr lang="zh-TW" altLang="en-US" sz="3600" dirty="0"/>
              <a:t>博士学位</a:t>
            </a:r>
            <a:endParaRPr lang="en-US" altLang="zh-TW" sz="3600" dirty="0"/>
          </a:p>
        </p:txBody>
      </p:sp>
      <p:pic>
        <p:nvPicPr>
          <p:cNvPr id="5" name="Picture 2" descr="Beautiful redhead female graduate smiling holding books and diploma.">
            <a:extLst>
              <a:ext uri="{FF2B5EF4-FFF2-40B4-BE49-F238E27FC236}">
                <a16:creationId xmlns:a16="http://schemas.microsoft.com/office/drawing/2014/main" id="{50776847-6693-C07B-4A84-514696170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94" y="3386637"/>
            <a:ext cx="4426667" cy="2948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nternational graduates from celebrating diplomas in graduation robes">
            <a:extLst>
              <a:ext uri="{FF2B5EF4-FFF2-40B4-BE49-F238E27FC236}">
                <a16:creationId xmlns:a16="http://schemas.microsoft.com/office/drawing/2014/main" id="{4ADD58AF-FB50-D8DD-D5C7-D8D38C94F8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34"/>
          <a:stretch/>
        </p:blipFill>
        <p:spPr bwMode="auto">
          <a:xfrm>
            <a:off x="4985165" y="3126658"/>
            <a:ext cx="3010409" cy="373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打過八二三砲戰88歲高宗彥取得「雲科大機械系博士」 | 技職教育| 文教| 聯合新聞網">
            <a:extLst>
              <a:ext uri="{FF2B5EF4-FFF2-40B4-BE49-F238E27FC236}">
                <a16:creationId xmlns:a16="http://schemas.microsoft.com/office/drawing/2014/main" id="{F35406D3-C2A4-C2E6-597C-A3FED7E46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560" y="3485541"/>
            <a:ext cx="3401946" cy="255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標題 1">
            <a:extLst>
              <a:ext uri="{FF2B5EF4-FFF2-40B4-BE49-F238E27FC236}">
                <a16:creationId xmlns:a16="http://schemas.microsoft.com/office/drawing/2014/main" id="{3ECDF439-2ACE-0289-DF2A-6FCE7B0CBB24}"/>
              </a:ext>
            </a:extLst>
          </p:cNvPr>
          <p:cNvSpPr txBox="1">
            <a:spLocks/>
          </p:cNvSpPr>
          <p:nvPr/>
        </p:nvSpPr>
        <p:spPr>
          <a:xfrm>
            <a:off x="9164810" y="2264039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Bóshì</a:t>
            </a:r>
            <a:endParaRPr lang="en-US" altLang="zh-TW" dirty="0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13FB9BE2-CEAF-56E5-E8D3-F07A1E958A8D}"/>
              </a:ext>
            </a:extLst>
          </p:cNvPr>
          <p:cNvSpPr txBox="1">
            <a:spLocks/>
          </p:cNvSpPr>
          <p:nvPr/>
        </p:nvSpPr>
        <p:spPr>
          <a:xfrm>
            <a:off x="5268678" y="2278841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Shuòshì</a:t>
            </a:r>
            <a:endParaRPr lang="en-US" altLang="zh-TW" dirty="0"/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C57F0B1D-1799-7A30-9689-1321E4664BD1}"/>
              </a:ext>
            </a:extLst>
          </p:cNvPr>
          <p:cNvSpPr txBox="1">
            <a:spLocks/>
          </p:cNvSpPr>
          <p:nvPr/>
        </p:nvSpPr>
        <p:spPr>
          <a:xfrm>
            <a:off x="725682" y="2228166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Xuéshì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16316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C74F706-AB23-7A24-27F9-BA8C6B6BF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522" y="2766218"/>
            <a:ext cx="11100955" cy="1325563"/>
          </a:xfrm>
        </p:spPr>
        <p:txBody>
          <a:bodyPr/>
          <a:lstStyle/>
          <a:p>
            <a:pPr algn="ctr"/>
            <a:r>
              <a:rPr lang="zh-TW" altLang="en-US" dirty="0"/>
              <a:t>你想拿到什么学位呢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93100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A0BB264-39FA-6F6B-0B2E-6767F2A32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/>
              <a:t>对你来说，什么课最无聊呢</a:t>
            </a:r>
            <a:r>
              <a:rPr lang="en-US" altLang="zh-TW" dirty="0"/>
              <a:t>?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E3083E24-6476-0085-79DE-4C44084B0ECF}"/>
              </a:ext>
            </a:extLst>
          </p:cNvPr>
          <p:cNvSpPr txBox="1">
            <a:spLocks/>
          </p:cNvSpPr>
          <p:nvPr/>
        </p:nvSpPr>
        <p:spPr>
          <a:xfrm>
            <a:off x="990600" y="44524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对我来说</a:t>
            </a:r>
            <a:r>
              <a:rPr lang="en-US" altLang="zh-TW" dirty="0"/>
              <a:t>____________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45471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A0BB264-39FA-6F6B-0B2E-6767F2A32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/>
              <a:t>你觉得哪一家餐厅最好吃呢</a:t>
            </a:r>
            <a:r>
              <a:rPr lang="en-US" altLang="zh-TW" dirty="0"/>
              <a:t>?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00714E66-65FA-6AC7-0194-51E73E08FEAC}"/>
              </a:ext>
            </a:extLst>
          </p:cNvPr>
          <p:cNvSpPr txBox="1">
            <a:spLocks/>
          </p:cNvSpPr>
          <p:nvPr/>
        </p:nvSpPr>
        <p:spPr>
          <a:xfrm>
            <a:off x="990600" y="44524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对我来说</a:t>
            </a:r>
            <a:r>
              <a:rPr lang="en-US" altLang="zh-TW" dirty="0"/>
              <a:t>____________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89747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94022"/>
            <a:ext cx="10820400" cy="1822904"/>
          </a:xfrm>
        </p:spPr>
        <p:txBody>
          <a:bodyPr/>
          <a:lstStyle/>
          <a:p>
            <a:r>
              <a:rPr lang="zh-TW" altLang="en-US" dirty="0"/>
              <a:t>受不了</a:t>
            </a:r>
            <a:r>
              <a:rPr lang="en-US" altLang="zh-TW" dirty="0"/>
              <a:t>(</a:t>
            </a:r>
            <a:r>
              <a:rPr lang="en-US" altLang="zh-TW" dirty="0" err="1"/>
              <a:t>vc</a:t>
            </a:r>
            <a:r>
              <a:rPr lang="en-US" altLang="zh-TW" dirty="0"/>
              <a:t>)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AB82766-BDC2-26FC-C2D3-3468B609A4DA}"/>
              </a:ext>
            </a:extLst>
          </p:cNvPr>
          <p:cNvSpPr txBox="1">
            <a:spLocks/>
          </p:cNvSpPr>
          <p:nvPr/>
        </p:nvSpPr>
        <p:spPr>
          <a:xfrm>
            <a:off x="335666" y="120547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Shòu</a:t>
            </a:r>
            <a:r>
              <a:rPr lang="en-US" altLang="zh-TW" dirty="0"/>
              <a:t> </a:t>
            </a:r>
            <a:r>
              <a:rPr lang="en-US" altLang="zh-TW" dirty="0" err="1"/>
              <a:t>bu</a:t>
            </a:r>
            <a:r>
              <a:rPr lang="en-US" altLang="zh-TW" dirty="0"/>
              <a:t> </a:t>
            </a:r>
            <a:r>
              <a:rPr lang="en-US" altLang="zh-TW" dirty="0" err="1"/>
              <a:t>liǎo</a:t>
            </a:r>
            <a:endParaRPr lang="en-US" altLang="zh-TW" dirty="0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0B8B5D8F-F503-2BCC-2FEF-37CE1A2FF963}"/>
              </a:ext>
            </a:extLst>
          </p:cNvPr>
          <p:cNvSpPr txBox="1">
            <a:spLocks/>
          </p:cNvSpPr>
          <p:nvPr/>
        </p:nvSpPr>
        <p:spPr>
          <a:xfrm>
            <a:off x="-274181" y="1629382"/>
            <a:ext cx="13410078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他受不了</a:t>
            </a:r>
            <a:r>
              <a:rPr lang="en-US" altLang="zh-TW" sz="3600" dirty="0" err="1"/>
              <a:t>youtube</a:t>
            </a:r>
            <a:r>
              <a:rPr lang="zh-TW" altLang="en-US" sz="3600" dirty="0"/>
              <a:t>有这么多的广告，不想用</a:t>
            </a:r>
            <a:r>
              <a:rPr lang="en-US" altLang="zh-TW" sz="3600" dirty="0" err="1"/>
              <a:t>youtube</a:t>
            </a:r>
            <a:r>
              <a:rPr lang="zh-TW" altLang="en-US" sz="3600" dirty="0"/>
              <a:t>了</a:t>
            </a:r>
            <a:endParaRPr lang="en-US" altLang="zh-TW" sz="3600" dirty="0"/>
          </a:p>
        </p:txBody>
      </p:sp>
      <p:pic>
        <p:nvPicPr>
          <p:cNvPr id="3074" name="Picture 2" descr="教學】唔想被迫睇YouTube廣告輕鬆幾招Chrome、Firefox即攔截">
            <a:extLst>
              <a:ext uri="{FF2B5EF4-FFF2-40B4-BE49-F238E27FC236}">
                <a16:creationId xmlns:a16="http://schemas.microsoft.com/office/drawing/2014/main" id="{B4E1CF6C-48ED-C46F-2ADE-CACAE101C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0" y="2964743"/>
            <a:ext cx="5373493" cy="399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YouTube推「無法跳過」的廣告！老司機靠一招不受影響| 網路人氣話題| DailyView 網路溫度計">
            <a:extLst>
              <a:ext uri="{FF2B5EF4-FFF2-40B4-BE49-F238E27FC236}">
                <a16:creationId xmlns:a16="http://schemas.microsoft.com/office/drawing/2014/main" id="{FEB705CC-C416-5AD4-E718-55C8E1C14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688" y="3826982"/>
            <a:ext cx="4053963" cy="280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快速抓出YouTube 廣告影片網址，非公開廣告一樣找到廣告網址| 老貓測3C">
            <a:extLst>
              <a:ext uri="{FF2B5EF4-FFF2-40B4-BE49-F238E27FC236}">
                <a16:creationId xmlns:a16="http://schemas.microsoft.com/office/drawing/2014/main" id="{EA34CD68-3F2F-7B55-8052-11C884573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380" y="3293727"/>
            <a:ext cx="3810000" cy="259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YouTube 將推「強制觀看廣告」新政策網民：對產品產生厭惡感- ezone.hk - 網絡生活- 網絡熱話- D180828">
            <a:extLst>
              <a:ext uri="{FF2B5EF4-FFF2-40B4-BE49-F238E27FC236}">
                <a16:creationId xmlns:a16="http://schemas.microsoft.com/office/drawing/2014/main" id="{703B3657-A98B-AC5A-0B1B-98C065A5A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755" y="2964743"/>
            <a:ext cx="3221293" cy="241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72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94022"/>
            <a:ext cx="10820400" cy="1822904"/>
          </a:xfrm>
        </p:spPr>
        <p:txBody>
          <a:bodyPr/>
          <a:lstStyle/>
          <a:p>
            <a:r>
              <a:rPr lang="zh-TW" altLang="en-US" dirty="0"/>
              <a:t>受不了</a:t>
            </a:r>
            <a:r>
              <a:rPr lang="en-US" altLang="zh-TW" dirty="0"/>
              <a:t>(</a:t>
            </a:r>
            <a:r>
              <a:rPr lang="en-US" altLang="zh-TW" dirty="0" err="1"/>
              <a:t>vc</a:t>
            </a:r>
            <a:r>
              <a:rPr lang="en-US" altLang="zh-TW" dirty="0"/>
              <a:t>)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0B8B5D8F-F503-2BCC-2FEF-37CE1A2FF963}"/>
              </a:ext>
            </a:extLst>
          </p:cNvPr>
          <p:cNvSpPr txBox="1">
            <a:spLocks/>
          </p:cNvSpPr>
          <p:nvPr/>
        </p:nvSpPr>
        <p:spPr>
          <a:xfrm>
            <a:off x="-274181" y="1629382"/>
            <a:ext cx="13410078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他受不了台湾的天气了，打算搬去别的国家</a:t>
            </a:r>
            <a:endParaRPr lang="en-US" altLang="zh-TW" sz="3600" dirty="0"/>
          </a:p>
        </p:txBody>
      </p:sp>
      <p:pic>
        <p:nvPicPr>
          <p:cNvPr id="4098" name="Picture 2" descr="未提供相片說明。">
            <a:extLst>
              <a:ext uri="{FF2B5EF4-FFF2-40B4-BE49-F238E27FC236}">
                <a16:creationId xmlns:a16="http://schemas.microsoft.com/office/drawing/2014/main" id="{A31D1502-BB0C-D39D-99AF-0F20866BA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731" y="2753033"/>
            <a:ext cx="2736646" cy="410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標題 1">
            <a:extLst>
              <a:ext uri="{FF2B5EF4-FFF2-40B4-BE49-F238E27FC236}">
                <a16:creationId xmlns:a16="http://schemas.microsoft.com/office/drawing/2014/main" id="{E959FB42-74CB-9DF3-A28B-1BD2E6EE9C3D}"/>
              </a:ext>
            </a:extLst>
          </p:cNvPr>
          <p:cNvSpPr txBox="1">
            <a:spLocks/>
          </p:cNvSpPr>
          <p:nvPr/>
        </p:nvSpPr>
        <p:spPr>
          <a:xfrm>
            <a:off x="4313032" y="3350027"/>
            <a:ext cx="564233" cy="2589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TW" altLang="en-US" sz="3600" dirty="0"/>
              <a:t>台湾夏天</a:t>
            </a:r>
            <a:endParaRPr lang="en-US" altLang="zh-TW" sz="3600" dirty="0"/>
          </a:p>
          <a:p>
            <a:pPr algn="ctr">
              <a:lnSpc>
                <a:spcPct val="120000"/>
              </a:lnSpc>
            </a:pPr>
            <a:r>
              <a:rPr lang="zh-TW" altLang="en-US" sz="3600" dirty="0"/>
              <a:t>的天</a:t>
            </a:r>
            <a:endParaRPr lang="en-US" altLang="zh-TW" sz="3600" dirty="0"/>
          </a:p>
          <a:p>
            <a:pPr algn="ctr">
              <a:lnSpc>
                <a:spcPct val="120000"/>
              </a:lnSpc>
            </a:pPr>
            <a:r>
              <a:rPr lang="zh-TW" altLang="en-US" sz="3600" dirty="0"/>
              <a:t>气</a:t>
            </a:r>
            <a:endParaRPr lang="en-US" altLang="zh-TW" sz="3600" dirty="0"/>
          </a:p>
        </p:txBody>
      </p:sp>
    </p:spTree>
    <p:extLst>
      <p:ext uri="{BB962C8B-B14F-4D97-AF65-F5344CB8AC3E}">
        <p14:creationId xmlns:p14="http://schemas.microsoft.com/office/powerpoint/2010/main" val="780445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A0BB264-39FA-6F6B-0B2E-6767F2A32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/>
              <a:t>你受不了什么事情呢</a:t>
            </a:r>
            <a:r>
              <a:rPr lang="en-US" altLang="zh-TW" dirty="0"/>
              <a:t>?</a:t>
            </a:r>
            <a:endParaRPr lang="zh-TW" alt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筆跡 2">
                <a:extLst>
                  <a:ext uri="{FF2B5EF4-FFF2-40B4-BE49-F238E27FC236}">
                    <a16:creationId xmlns:a16="http://schemas.microsoft.com/office/drawing/2014/main" id="{DA6A2142-6B70-8030-CD9F-303AFD8DFF43}"/>
                  </a:ext>
                </a:extLst>
              </p14:cNvPr>
              <p14:cNvContentPartPr/>
              <p14:nvPr/>
            </p14:nvContentPartPr>
            <p14:xfrm>
              <a:off x="1203480" y="536760"/>
              <a:ext cx="3222360" cy="2614320"/>
            </p14:xfrm>
          </p:contentPart>
        </mc:Choice>
        <mc:Fallback>
          <p:pic>
            <p:nvPicPr>
              <p:cNvPr id="3" name="筆跡 2">
                <a:extLst>
                  <a:ext uri="{FF2B5EF4-FFF2-40B4-BE49-F238E27FC236}">
                    <a16:creationId xmlns:a16="http://schemas.microsoft.com/office/drawing/2014/main" id="{DA6A2142-6B70-8030-CD9F-303AFD8DFF4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94120" y="527400"/>
                <a:ext cx="3241080" cy="263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46555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2197</Words>
  <Application>Microsoft Office PowerPoint</Application>
  <PresentationFormat>寬螢幕</PresentationFormat>
  <Paragraphs>273</Paragraphs>
  <Slides>47</Slides>
  <Notes>24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47</vt:i4>
      </vt:variant>
    </vt:vector>
  </HeadingPairs>
  <TitlesOfParts>
    <vt:vector size="52" baseType="lpstr">
      <vt:lpstr>arial</vt:lpstr>
      <vt:lpstr>arial</vt:lpstr>
      <vt:lpstr>Calibri</vt:lpstr>
      <vt:lpstr>Calibri Light</vt:lpstr>
      <vt:lpstr>Office 佈景主題</vt:lpstr>
      <vt:lpstr>对……来说</vt:lpstr>
      <vt:lpstr>对</vt:lpstr>
      <vt:lpstr>对……来说</vt:lpstr>
      <vt:lpstr>对……来说</vt:lpstr>
      <vt:lpstr>对你来说，什么课最无聊呢?</vt:lpstr>
      <vt:lpstr>你觉得哪一家餐厅最好吃呢?</vt:lpstr>
      <vt:lpstr>受不了(vc)   </vt:lpstr>
      <vt:lpstr>受不了(vc)   </vt:lpstr>
      <vt:lpstr>你受不了什么事情呢?</vt:lpstr>
      <vt:lpstr>你受不了什么样的人呢?</vt:lpstr>
      <vt:lpstr>轻松(adj)   </vt:lpstr>
      <vt:lpstr>轻松(adj)   </vt:lpstr>
      <vt:lpstr>轻松(adj)   </vt:lpstr>
      <vt:lpstr>对你来说，学什么会让你很轻松呢?</vt:lpstr>
      <vt:lpstr>指导(V)   </vt:lpstr>
      <vt:lpstr>指导(V)   </vt:lpstr>
      <vt:lpstr>指导(V)   </vt:lpstr>
      <vt:lpstr>你未来写论文(paper)会找哪位老师指导呢?</vt:lpstr>
      <vt:lpstr>指导(n)   </vt:lpstr>
      <vt:lpstr>指导(n)   </vt:lpstr>
      <vt:lpstr>你有找过其他人指导过你不会的东西吗?</vt:lpstr>
      <vt:lpstr>教授(n)   </vt:lpstr>
      <vt:lpstr>教授(n)   </vt:lpstr>
      <vt:lpstr>马萨里克大学的教授们怎么样?</vt:lpstr>
      <vt:lpstr>你觉得教授们的生活忙不忙?</vt:lpstr>
      <vt:lpstr>讨论(V)   </vt:lpstr>
      <vt:lpstr>讨论(V)   </vt:lpstr>
      <vt:lpstr>讨论(V)   </vt:lpstr>
      <vt:lpstr>你们在其他课上面会讨论些什么呢?</vt:lpstr>
      <vt:lpstr>你们在历史课上讨论过什么有趣的话题呢?</vt:lpstr>
      <vt:lpstr>碰见(VC)   </vt:lpstr>
      <vt:lpstr>碰见(VC)   </vt:lpstr>
      <vt:lpstr>碰见(VC)   </vt:lpstr>
      <vt:lpstr>你如果在校外碰见了不喜欢的教授， 你会做什么呢?</vt:lpstr>
      <vt:lpstr>肯定(ADV)   </vt:lpstr>
      <vt:lpstr>肯定(ADV)   </vt:lpstr>
      <vt:lpstr>肯定(ADV)   </vt:lpstr>
      <vt:lpstr>有什么课你这学期肯定能通过的呢?</vt:lpstr>
      <vt:lpstr>毕业(vo)</vt:lpstr>
      <vt:lpstr>毕业</vt:lpstr>
      <vt:lpstr>毕业</vt:lpstr>
      <vt:lpstr>你毕业前想做什么呢?</vt:lpstr>
      <vt:lpstr>你毕业后想做什么呢?</vt:lpstr>
      <vt:lpstr>学位(N)   </vt:lpstr>
      <vt:lpstr>学位(N)   </vt:lpstr>
      <vt:lpstr>学位(N)   </vt:lpstr>
      <vt:lpstr>你想拿到什么学位呢?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对……来说</dc:title>
  <dc:creator>伊健 杜</dc:creator>
  <cp:lastModifiedBy>伊健 杜</cp:lastModifiedBy>
  <cp:revision>2</cp:revision>
  <dcterms:created xsi:type="dcterms:W3CDTF">2022-10-19T21:45:42Z</dcterms:created>
  <dcterms:modified xsi:type="dcterms:W3CDTF">2022-10-20T17:24:09Z</dcterms:modified>
</cp:coreProperties>
</file>