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1263" r:id="rId2"/>
    <p:sldId id="1269" r:id="rId3"/>
    <p:sldId id="1270" r:id="rId4"/>
    <p:sldId id="1275" r:id="rId5"/>
    <p:sldId id="1272" r:id="rId6"/>
    <p:sldId id="1273" r:id="rId7"/>
    <p:sldId id="1280" r:id="rId8"/>
    <p:sldId id="1281" r:id="rId9"/>
    <p:sldId id="1284" r:id="rId10"/>
    <p:sldId id="1282" r:id="rId11"/>
    <p:sldId id="1283" r:id="rId12"/>
    <p:sldId id="1285" r:id="rId13"/>
    <p:sldId id="1286" r:id="rId14"/>
    <p:sldId id="1276" r:id="rId15"/>
    <p:sldId id="1277" r:id="rId16"/>
    <p:sldId id="1279" r:id="rId17"/>
    <p:sldId id="1278" r:id="rId18"/>
    <p:sldId id="1287" r:id="rId19"/>
    <p:sldId id="1288" r:id="rId20"/>
    <p:sldId id="1289" r:id="rId21"/>
    <p:sldId id="1290" r:id="rId22"/>
    <p:sldId id="1291" r:id="rId23"/>
    <p:sldId id="1293" r:id="rId24"/>
    <p:sldId id="1292" r:id="rId25"/>
    <p:sldId id="1294" r:id="rId26"/>
    <p:sldId id="1296" r:id="rId27"/>
    <p:sldId id="1297" r:id="rId28"/>
    <p:sldId id="1295" r:id="rId29"/>
    <p:sldId id="1298" r:id="rId30"/>
    <p:sldId id="1299" r:id="rId31"/>
    <p:sldId id="1300" r:id="rId32"/>
    <p:sldId id="1301" r:id="rId33"/>
    <p:sldId id="1302" r:id="rId34"/>
    <p:sldId id="1303" r:id="rId35"/>
    <p:sldId id="1224" r:id="rId36"/>
    <p:sldId id="1304" r:id="rId37"/>
    <p:sldId id="1310" r:id="rId38"/>
    <p:sldId id="1305" r:id="rId39"/>
    <p:sldId id="1306" r:id="rId40"/>
    <p:sldId id="1307" r:id="rId41"/>
    <p:sldId id="1308" r:id="rId42"/>
    <p:sldId id="1309" r:id="rId43"/>
    <p:sldId id="1311" r:id="rId44"/>
    <p:sldId id="1312" r:id="rId45"/>
    <p:sldId id="1313" r:id="rId46"/>
    <p:sldId id="1315" r:id="rId47"/>
    <p:sldId id="1316" r:id="rId48"/>
    <p:sldId id="1317" r:id="rId49"/>
    <p:sldId id="1319" r:id="rId50"/>
    <p:sldId id="1321" r:id="rId51"/>
    <p:sldId id="1322" r:id="rId52"/>
    <p:sldId id="1320" r:id="rId5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E18D2-1084-4D29-B39A-B5CC4ABA390D}" v="1657" dt="2022-10-31T14:30:54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C7CE18D2-1084-4D29-B39A-B5CC4ABA390D}"/>
    <pc:docChg chg="undo custSel addSld delSld modSld sldOrd">
      <pc:chgData name="伊健 杜" userId="e69aded81da48593" providerId="LiveId" clId="{C7CE18D2-1084-4D29-B39A-B5CC4ABA390D}" dt="2022-10-31T14:30:58.694" v="5551" actId="20577"/>
      <pc:docMkLst>
        <pc:docMk/>
      </pc:docMkLst>
      <pc:sldChg chg="del">
        <pc:chgData name="伊健 杜" userId="e69aded81da48593" providerId="LiveId" clId="{C7CE18D2-1084-4D29-B39A-B5CC4ABA390D}" dt="2022-10-31T01:50:28.523" v="0" actId="47"/>
        <pc:sldMkLst>
          <pc:docMk/>
          <pc:sldMk cId="779196328" sldId="77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37386635" sldId="80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27291954" sldId="8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17980094" sldId="11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148409511" sldId="122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076361054" sldId="1223"/>
        </pc:sldMkLst>
      </pc:sldChg>
      <pc:sldChg chg="addSp delSp modSp add del mod modAnim">
        <pc:chgData name="伊健 杜" userId="e69aded81da48593" providerId="LiveId" clId="{C7CE18D2-1084-4D29-B39A-B5CC4ABA390D}" dt="2022-10-31T05:26:51.049" v="4627" actId="1076"/>
        <pc:sldMkLst>
          <pc:docMk/>
          <pc:sldMk cId="2191237938" sldId="1224"/>
        </pc:sldMkLst>
        <pc:spChg chg="mod">
          <ac:chgData name="伊健 杜" userId="e69aded81da48593" providerId="LiveId" clId="{C7CE18D2-1084-4D29-B39A-B5CC4ABA390D}" dt="2022-10-31T05:14:26.479" v="4351" actId="20577"/>
          <ac:spMkLst>
            <pc:docMk/>
            <pc:sldMk cId="2191237938" sldId="1224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20:43.908" v="4419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C7CE18D2-1084-4D29-B39A-B5CC4ABA390D}" dt="2022-10-31T05:18:31.765" v="4402" actId="478"/>
          <ac:spMkLst>
            <pc:docMk/>
            <pc:sldMk cId="2191237938" sldId="1224"/>
            <ac:spMk id="4" creationId="{09E56E70-F6AB-7194-E0D1-4F13705A8672}"/>
          </ac:spMkLst>
        </pc:spChg>
        <pc:spChg chg="add mod">
          <ac:chgData name="伊健 杜" userId="e69aded81da48593" providerId="LiveId" clId="{C7CE18D2-1084-4D29-B39A-B5CC4ABA390D}" dt="2022-10-31T05:26:49.467" v="4626" actId="1076"/>
          <ac:spMkLst>
            <pc:docMk/>
            <pc:sldMk cId="2191237938" sldId="1224"/>
            <ac:spMk id="5" creationId="{98000F1A-9FFF-4B3A-2C00-4FC355446A37}"/>
          </ac:spMkLst>
        </pc:spChg>
        <pc:spChg chg="add mod">
          <ac:chgData name="伊健 杜" userId="e69aded81da48593" providerId="LiveId" clId="{C7CE18D2-1084-4D29-B39A-B5CC4ABA390D}" dt="2022-10-31T05:26:45.568" v="4624" actId="1076"/>
          <ac:spMkLst>
            <pc:docMk/>
            <pc:sldMk cId="2191237938" sldId="1224"/>
            <ac:spMk id="6" creationId="{B98CD463-5476-FBB2-CBE9-F9671C1182E6}"/>
          </ac:spMkLst>
        </pc:spChg>
        <pc:spChg chg="add mod">
          <ac:chgData name="伊健 杜" userId="e69aded81da48593" providerId="LiveId" clId="{C7CE18D2-1084-4D29-B39A-B5CC4ABA390D}" dt="2022-10-31T05:26:47.644" v="4625" actId="1076"/>
          <ac:spMkLst>
            <pc:docMk/>
            <pc:sldMk cId="2191237938" sldId="1224"/>
            <ac:spMk id="7" creationId="{9F263233-ADF0-B716-9D48-C32FF551A828}"/>
          </ac:spMkLst>
        </pc:spChg>
        <pc:picChg chg="add mod">
          <ac:chgData name="伊健 杜" userId="e69aded81da48593" providerId="LiveId" clId="{C7CE18D2-1084-4D29-B39A-B5CC4ABA390D}" dt="2022-10-31T05:26:43.216" v="4622" actId="1076"/>
          <ac:picMkLst>
            <pc:docMk/>
            <pc:sldMk cId="2191237938" sldId="1224"/>
            <ac:picMk id="23554" creationId="{013BE4EB-F961-91B3-E017-DFFF25041B09}"/>
          </ac:picMkLst>
        </pc:picChg>
        <pc:picChg chg="add mod">
          <ac:chgData name="伊健 杜" userId="e69aded81da48593" providerId="LiveId" clId="{C7CE18D2-1084-4D29-B39A-B5CC4ABA390D}" dt="2022-10-31T05:26:51.049" v="4627" actId="1076"/>
          <ac:picMkLst>
            <pc:docMk/>
            <pc:sldMk cId="2191237938" sldId="1224"/>
            <ac:picMk id="23556" creationId="{E072605F-E2D2-F6BB-8F92-7B8B13DCD39D}"/>
          </ac:picMkLst>
        </pc:picChg>
        <pc:picChg chg="del">
          <ac:chgData name="伊健 杜" userId="e69aded81da48593" providerId="LiveId" clId="{C7CE18D2-1084-4D29-B39A-B5CC4ABA390D}" dt="2022-10-31T05:17:00.283" v="4354" actId="478"/>
          <ac:picMkLst>
            <pc:docMk/>
            <pc:sldMk cId="2191237938" sldId="1224"/>
            <ac:picMk id="28674" creationId="{A40A8865-A165-2AB6-166A-1CADC0196258}"/>
          </ac:picMkLst>
        </pc:picChg>
        <pc:picChg chg="del">
          <ac:chgData name="伊健 杜" userId="e69aded81da48593" providerId="LiveId" clId="{C7CE18D2-1084-4D29-B39A-B5CC4ABA390D}" dt="2022-10-31T05:18:32.220" v="4403" actId="478"/>
          <ac:picMkLst>
            <pc:docMk/>
            <pc:sldMk cId="2191237938" sldId="1224"/>
            <ac:picMk id="28676" creationId="{20F42E22-F4B3-5531-F00C-FCF9314ECE7B}"/>
          </ac:picMkLst>
        </pc:pic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445471504" sldId="122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89747112" sldId="122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7723273" sldId="122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80445705" sldId="123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46555008" sldId="123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13721485" sldId="123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19084626" sldId="123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334529074" sldId="123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19107729" sldId="123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40485138" sldId="123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5719720" sldId="123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87681956" sldId="123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39024017" sldId="124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7321728" sldId="124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25483163" sldId="124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9138086" sldId="124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16758888" sldId="124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30537256" sldId="124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70500061" sldId="124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81031037" sldId="124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22135688" sldId="124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288142045" sldId="125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558851808" sldId="125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739957134" sldId="125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9108550" sldId="125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0934878" sldId="125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86954474" sldId="125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9584553" sldId="125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26681231" sldId="125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42729002" sldId="125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4848823" sldId="125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0193001" sldId="126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4199228" sldId="126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907809411" sldId="1262"/>
        </pc:sldMkLst>
      </pc:sldChg>
      <pc:sldChg chg="addSp delSp modSp mod">
        <pc:chgData name="伊健 杜" userId="e69aded81da48593" providerId="LiveId" clId="{C7CE18D2-1084-4D29-B39A-B5CC4ABA390D}" dt="2022-10-31T08:34:09.759" v="5536" actId="478"/>
        <pc:sldMkLst>
          <pc:docMk/>
          <pc:sldMk cId="231345836" sldId="1263"/>
        </pc:sldMkLst>
        <pc:spChg chg="mod">
          <ac:chgData name="伊健 杜" userId="e69aded81da48593" providerId="LiveId" clId="{C7CE18D2-1084-4D29-B39A-B5CC4ABA390D}" dt="2022-10-31T01:50:46.553" v="12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1:52:12.631" v="88"/>
          <ac:spMkLst>
            <pc:docMk/>
            <pc:sldMk cId="231345836" sldId="1263"/>
            <ac:spMk id="5" creationId="{12133E31-EFD8-1428-E834-932512E03115}"/>
          </ac:spMkLst>
        </pc:spChg>
        <pc:picChg chg="add mod">
          <ac:chgData name="伊健 杜" userId="e69aded81da48593" providerId="LiveId" clId="{C7CE18D2-1084-4D29-B39A-B5CC4ABA390D}" dt="2022-10-31T01:53:13.089" v="94" actId="14100"/>
          <ac:picMkLst>
            <pc:docMk/>
            <pc:sldMk cId="231345836" sldId="1263"/>
            <ac:picMk id="1026" creationId="{B778539F-4A20-2783-37B2-C8DE20F5EEE4}"/>
          </ac:picMkLst>
        </pc:picChg>
        <pc:picChg chg="del">
          <ac:chgData name="伊健 杜" userId="e69aded81da48593" providerId="LiveId" clId="{C7CE18D2-1084-4D29-B39A-B5CC4ABA390D}" dt="2022-10-31T01:51:13.063" v="87" actId="478"/>
          <ac:picMkLst>
            <pc:docMk/>
            <pc:sldMk cId="231345836" sldId="1263"/>
            <ac:picMk id="24578" creationId="{6C02BF58-DBCB-9454-E145-314DB0BA9C6B}"/>
          </ac:picMkLst>
        </pc:pic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4" creationId="{DE33EF13-8299-79E9-62C2-9608C2951604}"/>
          </ac:inkMkLst>
        </pc:ink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6" creationId="{B3F09155-CD2B-D092-8B1E-81C953A9AB07}"/>
          </ac:inkMkLst>
        </pc:ink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93532599" sldId="126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17982712" sldId="1265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631157930" sldId="1266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1163166653" sldId="1267"/>
        </pc:sldMkLst>
      </pc:sldChg>
      <pc:sldChg chg="modSp del mod ord">
        <pc:chgData name="伊健 杜" userId="e69aded81da48593" providerId="LiveId" clId="{C7CE18D2-1084-4D29-B39A-B5CC4ABA390D}" dt="2022-10-31T03:24:26.305" v="980" actId="47"/>
        <pc:sldMkLst>
          <pc:docMk/>
          <pc:sldMk cId="1193100960" sldId="1268"/>
        </pc:sldMkLst>
        <pc:spChg chg="mod">
          <ac:chgData name="伊健 杜" userId="e69aded81da48593" providerId="LiveId" clId="{C7CE18D2-1084-4D29-B39A-B5CC4ABA390D}" dt="2022-10-31T01:57:43.989" v="299" actId="20577"/>
          <ac:spMkLst>
            <pc:docMk/>
            <pc:sldMk cId="1193100960" sldId="126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081789254" sldId="126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81789254" sldId="1269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1:53:34.057" v="98" actId="478"/>
          <ac:spMkLst>
            <pc:docMk/>
            <pc:sldMk cId="3081789254" sldId="1269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3:36.333" v="99" actId="478"/>
          <ac:picMkLst>
            <pc:docMk/>
            <pc:sldMk cId="3081789254" sldId="1269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4:12.110" v="148" actId="1076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638982244" sldId="127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638982244" sldId="1270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2:13:06.311" v="303" actId="478"/>
          <ac:spMkLst>
            <pc:docMk/>
            <pc:sldMk cId="2638982244" sldId="1270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5:49.490" v="204" actId="478"/>
          <ac:picMkLst>
            <pc:docMk/>
            <pc:sldMk cId="2638982244" sldId="1270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7:02.702" v="208" actId="1076"/>
          <ac:picMkLst>
            <pc:docMk/>
            <pc:sldMk cId="2638982244" sldId="1270"/>
            <ac:picMk id="2050" creationId="{7CE35C51-7EA0-7C2E-56FC-57D553C50E1F}"/>
          </ac:picMkLst>
        </pc:picChg>
      </pc:sldChg>
      <pc:sldChg chg="modSp add del mod">
        <pc:chgData name="伊健 杜" userId="e69aded81da48593" providerId="LiveId" clId="{C7CE18D2-1084-4D29-B39A-B5CC4ABA390D}" dt="2022-10-31T06:12:14.677" v="5075" actId="47"/>
        <pc:sldMkLst>
          <pc:docMk/>
          <pc:sldMk cId="3502924633" sldId="1271"/>
        </pc:sldMkLst>
        <pc:spChg chg="mod">
          <ac:chgData name="伊健 杜" userId="e69aded81da48593" providerId="LiveId" clId="{C7CE18D2-1084-4D29-B39A-B5CC4ABA390D}" dt="2022-10-31T02:12:55.355" v="302" actId="20577"/>
          <ac:spMkLst>
            <pc:docMk/>
            <pc:sldMk cId="3502924633" sldId="127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435332" sldId="127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14:52.284" v="459" actId="20577"/>
          <ac:spMkLst>
            <pc:docMk/>
            <pc:sldMk cId="435332" sldId="1272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3:10:37.864" v="316"/>
          <ac:spMkLst>
            <pc:docMk/>
            <pc:sldMk cId="435332" sldId="1272"/>
            <ac:spMk id="5" creationId="{12133E31-EFD8-1428-E834-932512E03115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7" creationId="{3AFD834D-3803-F6E5-F35E-650910E3E788}"/>
          </ac:spMkLst>
        </pc:spChg>
        <pc:picChg chg="add del">
          <ac:chgData name="伊健 杜" userId="e69aded81da48593" providerId="LiveId" clId="{C7CE18D2-1084-4D29-B39A-B5CC4ABA390D}" dt="2022-10-31T03:13:57.739" v="397" actId="478"/>
          <ac:picMkLst>
            <pc:docMk/>
            <pc:sldMk cId="435332" sldId="1272"/>
            <ac:picMk id="6" creationId="{FEF06512-EC9A-565B-6C62-FF661B5670A1}"/>
          </ac:picMkLst>
        </pc:picChg>
        <pc:picChg chg="del">
          <ac:chgData name="伊健 杜" userId="e69aded81da48593" providerId="LiveId" clId="{C7CE18D2-1084-4D29-B39A-B5CC4ABA390D}" dt="2022-10-31T03:13:53.913" v="395" actId="478"/>
          <ac:picMkLst>
            <pc:docMk/>
            <pc:sldMk cId="435332" sldId="1272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3:28:38.786" v="1083" actId="1076"/>
          <ac:picMkLst>
            <pc:docMk/>
            <pc:sldMk cId="435332" sldId="1272"/>
            <ac:picMk id="4098" creationId="{18F751D0-483E-1832-A479-F9F74F2A795A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527463538" sldId="127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3:14:33.282" v="404" actId="478"/>
          <ac:spMkLst>
            <pc:docMk/>
            <pc:sldMk cId="2527463538" sldId="1273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3:15:57.325" v="557" actId="478"/>
          <ac:picMkLst>
            <pc:docMk/>
            <pc:sldMk cId="2527463538" sldId="1273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16:29.900" v="559" actId="1076"/>
          <ac:picMkLst>
            <pc:docMk/>
            <pc:sldMk cId="2527463538" sldId="1273"/>
            <ac:picMk id="5122" creationId="{29B81296-E6CF-21EF-0879-72D2C07EC852}"/>
          </ac:picMkLst>
        </pc:picChg>
      </pc:sldChg>
      <pc:sldChg chg="modSp add del mod">
        <pc:chgData name="伊健 杜" userId="e69aded81da48593" providerId="LiveId" clId="{C7CE18D2-1084-4D29-B39A-B5CC4ABA390D}" dt="2022-10-31T03:24:29.047" v="981" actId="47"/>
        <pc:sldMkLst>
          <pc:docMk/>
          <pc:sldMk cId="3304733542" sldId="1274"/>
        </pc:sldMkLst>
        <pc:spChg chg="mod">
          <ac:chgData name="伊健 杜" userId="e69aded81da48593" providerId="LiveId" clId="{C7CE18D2-1084-4D29-B39A-B5CC4ABA390D}" dt="2022-10-31T03:22:13.463" v="976" actId="20577"/>
          <ac:spMkLst>
            <pc:docMk/>
            <pc:sldMk cId="3304733542" sldId="1274"/>
            <ac:spMk id="3" creationId="{BF61C064-5051-1184-7A12-5B1F560F19AD}"/>
          </ac:spMkLst>
        </pc:spChg>
        <pc:picChg chg="mod">
          <ac:chgData name="伊健 杜" userId="e69aded81da48593" providerId="LiveId" clId="{C7CE18D2-1084-4D29-B39A-B5CC4ABA390D}" dt="2022-10-31T03:19:22" v="776" actId="1076"/>
          <ac:picMkLst>
            <pc:docMk/>
            <pc:sldMk cId="3304733542" sldId="1274"/>
            <ac:picMk id="5122" creationId="{29B81296-E6CF-21EF-0879-72D2C07EC852}"/>
          </ac:picMkLst>
        </pc:picChg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506974058" sldId="127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506974058" sldId="127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490309790" sldId="1276"/>
        </pc:sldMkLst>
        <pc:spChg chg="mod">
          <ac:chgData name="伊健 杜" userId="e69aded81da48593" providerId="LiveId" clId="{C7CE18D2-1084-4D29-B39A-B5CC4ABA390D}" dt="2022-10-31T03:27:01.824" v="987"/>
          <ac:spMkLst>
            <pc:docMk/>
            <pc:sldMk cId="3490309790" sldId="1276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27:05.333" v="989"/>
          <ac:spMkLst>
            <pc:docMk/>
            <pc:sldMk cId="3490309790" sldId="127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490309790" sldId="1276"/>
            <ac:spMk id="7" creationId="{3AFD834D-3803-F6E5-F35E-650910E3E788}"/>
          </ac:spMkLst>
        </pc:spChg>
        <pc:picChg chg="add del mod">
          <ac:chgData name="伊健 杜" userId="e69aded81da48593" providerId="LiveId" clId="{C7CE18D2-1084-4D29-B39A-B5CC4ABA390D}" dt="2022-10-31T03:28:36.694" v="1082" actId="478"/>
          <ac:picMkLst>
            <pc:docMk/>
            <pc:sldMk cId="3490309790" sldId="1276"/>
            <ac:picMk id="4" creationId="{F514818E-1531-CF7A-9E41-EB5474A055DF}"/>
          </ac:picMkLst>
        </pc:picChg>
        <pc:picChg chg="add mod">
          <ac:chgData name="伊健 杜" userId="e69aded81da48593" providerId="LiveId" clId="{C7CE18D2-1084-4D29-B39A-B5CC4ABA390D}" dt="2022-10-31T03:28:35.085" v="1080" actId="1076"/>
          <ac:picMkLst>
            <pc:docMk/>
            <pc:sldMk cId="3490309790" sldId="1276"/>
            <ac:picMk id="6" creationId="{EB4D476D-F76A-5728-432D-EDEB3C9F3E74}"/>
          </ac:picMkLst>
        </pc:picChg>
        <pc:picChg chg="add mod">
          <ac:chgData name="伊健 杜" userId="e69aded81da48593" providerId="LiveId" clId="{C7CE18D2-1084-4D29-B39A-B5CC4ABA390D}" dt="2022-10-31T03:28:47.827" v="1090" actId="1076"/>
          <ac:picMkLst>
            <pc:docMk/>
            <pc:sldMk cId="3490309790" sldId="1276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27:38.046" v="1065" actId="478"/>
          <ac:picMkLst>
            <pc:docMk/>
            <pc:sldMk cId="3490309790" sldId="1276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28:14.268" v="1071" actId="1076"/>
          <ac:picMkLst>
            <pc:docMk/>
            <pc:sldMk cId="3490309790" sldId="1276"/>
            <ac:picMk id="6146" creationId="{77CDDE4A-5E96-9764-61BF-A2741A59E36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939450385" sldId="1277"/>
        </pc:sldMkLst>
        <pc:spChg chg="del">
          <ac:chgData name="伊健 杜" userId="e69aded81da48593" providerId="LiveId" clId="{C7CE18D2-1084-4D29-B39A-B5CC4ABA390D}" dt="2022-10-31T03:28:55.667" v="1092" actId="478"/>
          <ac:spMkLst>
            <pc:docMk/>
            <pc:sldMk cId="3939450385" sldId="127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939450385" sldId="127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" creationId="{EB4D476D-F76A-5728-432D-EDEB3C9F3E74}"/>
          </ac:picMkLst>
        </pc:picChg>
        <pc:picChg chg="del mod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3:30:23.090" v="1218" actId="1076"/>
          <ac:picMkLst>
            <pc:docMk/>
            <pc:sldMk cId="3939450385" sldId="1277"/>
            <ac:picMk id="8194" creationId="{4AF4B657-6611-9795-9511-98906C126CE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402244236" sldId="127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02244236" sldId="1278"/>
            <ac:spMk id="2" creationId="{9C74F706-AB23-7A24-27F9-BA8C6B6BFC20}"/>
          </ac:spMkLst>
        </pc:spChg>
      </pc:sldChg>
      <pc:sldChg chg="addSp delSp modSp add mod ord">
        <pc:chgData name="伊健 杜" userId="e69aded81da48593" providerId="LiveId" clId="{C7CE18D2-1084-4D29-B39A-B5CC4ABA390D}" dt="2022-10-31T08:33:30.713" v="5510" actId="478"/>
        <pc:sldMkLst>
          <pc:docMk/>
          <pc:sldMk cId="869596173" sldId="127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2" creationId="{9C74F706-AB23-7A24-27F9-BA8C6B6BFC20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3" creationId="{934ED7B4-3010-A3EB-2543-DF25BBB5BF1D}"/>
          </ac:spMkLst>
        </pc:spChg>
        <pc:inkChg chg="add del">
          <ac:chgData name="伊健 杜" userId="e69aded81da48593" providerId="LiveId" clId="{C7CE18D2-1084-4D29-B39A-B5CC4ABA390D}" dt="2022-10-31T08:33:30.713" v="5510" actId="478"/>
          <ac:inkMkLst>
            <pc:docMk/>
            <pc:sldMk cId="869596173" sldId="1279"/>
            <ac:inkMk id="4" creationId="{F1F84AFC-4B3A-719A-57A9-DF8BF107A295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3216909" sldId="128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2" creationId="{10304424-DB4A-36E7-9E0D-D32A5DD0F26C}"/>
          </ac:spMkLst>
        </pc:spChg>
        <pc:spChg chg="add del">
          <ac:chgData name="伊健 杜" userId="e69aded81da48593" providerId="LiveId" clId="{C7CE18D2-1084-4D29-B39A-B5CC4ABA390D}" dt="2022-10-31T03:32:22.729" v="1334"/>
          <ac:spMkLst>
            <pc:docMk/>
            <pc:sldMk cId="63216909" sldId="1280"/>
            <ac:spMk id="4" creationId="{68866883-5BBE-F34C-B79D-996EAAC53603}"/>
          </ac:spMkLst>
        </pc:spChg>
        <pc:spChg chg="mod">
          <ac:chgData name="伊健 杜" userId="e69aded81da48593" providerId="LiveId" clId="{C7CE18D2-1084-4D29-B39A-B5CC4ABA390D}" dt="2022-10-31T03:32:26.784" v="1336" actId="20577"/>
          <ac:spMkLst>
            <pc:docMk/>
            <pc:sldMk cId="63216909" sldId="128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2:51.916" v="1425" actId="478"/>
          <ac:picMkLst>
            <pc:docMk/>
            <pc:sldMk cId="63216909" sldId="1280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33:11.766" v="1429" actId="1076"/>
          <ac:picMkLst>
            <pc:docMk/>
            <pc:sldMk cId="63216909" sldId="1280"/>
            <ac:picMk id="9219" creationId="{A21CF330-C437-73FD-3333-627B5B14240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191830168" sldId="128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3:33:39.270" v="1431" actId="478"/>
          <ac:spMkLst>
            <pc:docMk/>
            <pc:sldMk cId="2191830168" sldId="128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3:34:06.444" v="1524" actId="478"/>
          <ac:picMkLst>
            <pc:docMk/>
            <pc:sldMk cId="2191830168" sldId="1281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3:34:32.675" v="1528" actId="1076"/>
          <ac:picMkLst>
            <pc:docMk/>
            <pc:sldMk cId="2191830168" sldId="1281"/>
            <ac:picMk id="10242" creationId="{29952CAE-78D3-9A59-00B3-91E9F3404AD3}"/>
          </ac:picMkLst>
        </pc:picChg>
      </pc:sldChg>
      <pc:sldChg chg="addSp delSp modSp add mod">
        <pc:chgData name="伊健 杜" userId="e69aded81da48593" providerId="LiveId" clId="{C7CE18D2-1084-4D29-B39A-B5CC4ABA390D}" dt="2022-10-31T13:22:24.113" v="5537" actId="20577"/>
        <pc:sldMkLst>
          <pc:docMk/>
          <pc:sldMk cId="157671835" sldId="128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22:24.113" v="5537" actId="20577"/>
          <ac:spMkLst>
            <pc:docMk/>
            <pc:sldMk cId="157671835" sldId="128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20:29.575" v="1740" actId="478"/>
          <ac:picMkLst>
            <pc:docMk/>
            <pc:sldMk cId="157671835" sldId="1282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4:20:59.267" v="1744" actId="1076"/>
          <ac:picMkLst>
            <pc:docMk/>
            <pc:sldMk cId="157671835" sldId="1282"/>
            <ac:picMk id="11266" creationId="{7D90EBE3-B36D-BE3D-2F8E-B36B15085397}"/>
          </ac:picMkLst>
        </pc:picChg>
        <pc:inkChg chg="add del">
          <ac:chgData name="伊健 杜" userId="e69aded81da48593" providerId="LiveId" clId="{C7CE18D2-1084-4D29-B39A-B5CC4ABA390D}" dt="2022-10-31T08:34:01.563" v="5534" actId="478"/>
          <ac:inkMkLst>
            <pc:docMk/>
            <pc:sldMk cId="157671835" sldId="1282"/>
            <ac:inkMk id="4" creationId="{CCC9D466-11F7-BDC9-228E-D2BA122F5B81}"/>
          </ac:inkMkLst>
        </pc:ink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319990706" sldId="128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21:09.247" v="1746" actId="478"/>
          <ac:spMkLst>
            <pc:docMk/>
            <pc:sldMk cId="3319990706" sldId="1283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21:37.659" v="1846" actId="478"/>
          <ac:picMkLst>
            <pc:docMk/>
            <pc:sldMk cId="3319990706" sldId="1283"/>
            <ac:picMk id="11266" creationId="{7D90EBE3-B36D-BE3D-2F8E-B36B15085397}"/>
          </ac:picMkLst>
        </pc:picChg>
        <pc:picChg chg="add mod">
          <ac:chgData name="伊健 杜" userId="e69aded81da48593" providerId="LiveId" clId="{C7CE18D2-1084-4D29-B39A-B5CC4ABA390D}" dt="2022-10-31T04:23:19.915" v="1850" actId="1076"/>
          <ac:picMkLst>
            <pc:docMk/>
            <pc:sldMk cId="3319990706" sldId="1283"/>
            <ac:picMk id="12290" creationId="{FA1E4DD0-714E-444D-1AFD-CE0161D8D2E8}"/>
          </ac:picMkLst>
        </pc:picChg>
      </pc:sldChg>
      <pc:sldChg chg="addSp delSp modSp add mod">
        <pc:chgData name="伊健 杜" userId="e69aded81da48593" providerId="LiveId" clId="{C7CE18D2-1084-4D29-B39A-B5CC4ABA390D}" dt="2022-10-31T08:34:03.951" v="5535" actId="478"/>
        <pc:sldMkLst>
          <pc:docMk/>
          <pc:sldMk cId="780733278" sldId="128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80733278" sldId="1284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4:03.951" v="5535" actId="478"/>
          <ac:inkMkLst>
            <pc:docMk/>
            <pc:sldMk cId="780733278" sldId="1284"/>
            <ac:inkMk id="3" creationId="{FCFB363A-108E-A1E6-A76C-F4B9CCA82774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730074842" sldId="128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30074842" sldId="128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2745918873" sldId="1286"/>
        </pc:sldMkLst>
        <pc:spChg chg="mod">
          <ac:chgData name="伊健 杜" userId="e69aded81da48593" providerId="LiveId" clId="{C7CE18D2-1084-4D29-B39A-B5CC4ABA390D}" dt="2022-10-31T13:27:10.993" v="5538"/>
          <ac:spMkLst>
            <pc:docMk/>
            <pc:sldMk cId="2745918873" sldId="1286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3:59.668" v="5533" actId="478"/>
          <ac:inkMkLst>
            <pc:docMk/>
            <pc:sldMk cId="2745918873" sldId="1286"/>
            <ac:inkMk id="3" creationId="{0956CE97-A7F3-D9C0-06E4-A3789C3EAA58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2425531657" sldId="128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46:20.937" v="2072"/>
          <ac:spMkLst>
            <pc:docMk/>
            <pc:sldMk cId="2425531657" sldId="128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" creationId="{EB4D476D-F76A-5728-432D-EDEB3C9F3E74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4:48:41.267" v="2226" actId="1076"/>
          <ac:picMkLst>
            <pc:docMk/>
            <pc:sldMk cId="2425531657" sldId="1287"/>
            <ac:picMk id="13314" creationId="{D8C1870D-B647-81AA-996B-BFCBED402D28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770712489" sldId="128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48:45.397" v="2228" actId="478"/>
          <ac:spMkLst>
            <pc:docMk/>
            <pc:sldMk cId="2770712489" sldId="1288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9:56.738" v="2358" actId="478"/>
          <ac:picMkLst>
            <pc:docMk/>
            <pc:sldMk cId="2770712489" sldId="1288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0:27.911" v="2362" actId="1076"/>
          <ac:picMkLst>
            <pc:docMk/>
            <pc:sldMk cId="2770712489" sldId="1288"/>
            <ac:picMk id="15362" creationId="{C0F620E4-2F01-9A12-A474-CC65A1433A7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442981392" sldId="128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42981392" sldId="1289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21447932" sldId="129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21447932" sldId="129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67774540" sldId="129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52:36.836" v="2570"/>
          <ac:spMkLst>
            <pc:docMk/>
            <pc:sldMk cId="667774540" sldId="129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53:25.066" v="2663" actId="478"/>
          <ac:picMkLst>
            <pc:docMk/>
            <pc:sldMk cId="667774540" sldId="1291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3:53.066" v="2668" actId="1076"/>
          <ac:picMkLst>
            <pc:docMk/>
            <pc:sldMk cId="667774540" sldId="1291"/>
            <ac:picMk id="16386" creationId="{45963156-F6F5-68E9-A80E-493F2FA4D14E}"/>
          </ac:picMkLst>
        </pc:picChg>
      </pc:sldChg>
      <pc:sldChg chg="addSp delSp modSp add mod ord delAnim">
        <pc:chgData name="伊健 杜" userId="e69aded81da48593" providerId="LiveId" clId="{C7CE18D2-1084-4D29-B39A-B5CC4ABA390D}" dt="2022-10-31T06:25:08.888" v="5442"/>
        <pc:sldMkLst>
          <pc:docMk/>
          <pc:sldMk cId="4121958565" sldId="129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3:59.660" v="2670" actId="478"/>
          <ac:spMkLst>
            <pc:docMk/>
            <pc:sldMk cId="4121958565" sldId="129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4:21.986" v="2747" actId="478"/>
          <ac:picMkLst>
            <pc:docMk/>
            <pc:sldMk cId="4121958565" sldId="1292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4:54:44.559" v="2752" actId="1076"/>
          <ac:picMkLst>
            <pc:docMk/>
            <pc:sldMk cId="4121958565" sldId="1292"/>
            <ac:picMk id="17410" creationId="{4311F74B-13D2-536E-D68E-D19A2C1A990D}"/>
          </ac:picMkLst>
        </pc:picChg>
      </pc:sldChg>
      <pc:sldChg chg="addSp delSp modSp add mod">
        <pc:chgData name="伊健 杜" userId="e69aded81da48593" providerId="LiveId" clId="{C7CE18D2-1084-4D29-B39A-B5CC4ABA390D}" dt="2022-10-31T13:48:31.423" v="5541" actId="20577"/>
        <pc:sldMkLst>
          <pc:docMk/>
          <pc:sldMk cId="3909874450" sldId="129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909874450" sldId="129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48:31.423" v="5541" actId="20577"/>
          <ac:spMkLst>
            <pc:docMk/>
            <pc:sldMk cId="3909874450" sldId="129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6:14.420" v="2863" actId="478"/>
          <ac:picMkLst>
            <pc:docMk/>
            <pc:sldMk cId="3909874450" sldId="1293"/>
            <ac:picMk id="17410" creationId="{4311F74B-13D2-536E-D68E-D19A2C1A990D}"/>
          </ac:picMkLst>
        </pc:picChg>
        <pc:picChg chg="add mod">
          <ac:chgData name="伊健 杜" userId="e69aded81da48593" providerId="LiveId" clId="{C7CE18D2-1084-4D29-B39A-B5CC4ABA390D}" dt="2022-10-31T04:56:45.176" v="2867" actId="1076"/>
          <ac:picMkLst>
            <pc:docMk/>
            <pc:sldMk cId="3909874450" sldId="1293"/>
            <ac:picMk id="18434" creationId="{A60D05AE-99E8-4ECE-CA64-775E012ABC0F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954322" sldId="129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954322" sldId="1294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559853023" sldId="129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59853023" sldId="1295"/>
            <ac:spMk id="2" creationId="{9C74F706-AB23-7A24-27F9-BA8C6B6BFC20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1320756021" sldId="129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9:27.112" v="3036" actId="478"/>
          <ac:spMkLst>
            <pc:docMk/>
            <pc:sldMk cId="1320756021" sldId="129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261557416" sldId="129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1:02.030" v="3227" actId="478"/>
          <ac:picMkLst>
            <pc:docMk/>
            <pc:sldMk cId="1261557416" sldId="1297"/>
            <ac:picMk id="18434" creationId="{A60D05AE-99E8-4ECE-CA64-775E012ABC0F}"/>
          </ac:picMkLst>
        </pc:picChg>
        <pc:picChg chg="add mod">
          <ac:chgData name="伊健 杜" userId="e69aded81da48593" providerId="LiveId" clId="{C7CE18D2-1084-4D29-B39A-B5CC4ABA390D}" dt="2022-10-31T05:01:07.673" v="3232" actId="1076"/>
          <ac:picMkLst>
            <pc:docMk/>
            <pc:sldMk cId="1261557416" sldId="1297"/>
            <ac:picMk id="19458" creationId="{49B6F2EB-20E2-B76D-BF04-CCA6490022A1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831529" sldId="129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831529" sldId="1298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C7CE18D2-1084-4D29-B39A-B5CC4ABA390D}" dt="2022-10-31T05:02:10.702" v="3364" actId="47"/>
        <pc:sldMkLst>
          <pc:docMk/>
          <pc:sldMk cId="2355826726" sldId="1298"/>
        </pc:sldMkLst>
        <pc:spChg chg="mod">
          <ac:chgData name="伊健 杜" userId="e69aded81da48593" providerId="LiveId" clId="{C7CE18D2-1084-4D29-B39A-B5CC4ABA390D}" dt="2022-10-31T05:01:56.253" v="3363" actId="20577"/>
          <ac:spMkLst>
            <pc:docMk/>
            <pc:sldMk cId="2355826726" sldId="1298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636849896" sldId="129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06:48.603" v="3687"/>
          <ac:spMkLst>
            <pc:docMk/>
            <pc:sldMk cId="1636849896" sldId="1299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7:23.107" v="3783" actId="478"/>
          <ac:picMkLst>
            <pc:docMk/>
            <pc:sldMk cId="1636849896" sldId="1299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5:07:37.404" v="3786" actId="1076"/>
          <ac:picMkLst>
            <pc:docMk/>
            <pc:sldMk cId="1636849896" sldId="1299"/>
            <ac:picMk id="21506" creationId="{2934FDB7-6354-D3CB-43A6-E43B95B681C7}"/>
          </ac:picMkLst>
        </pc:picChg>
      </pc:sldChg>
      <pc:sldChg chg="new del">
        <pc:chgData name="伊健 杜" userId="e69aded81da48593" providerId="LiveId" clId="{C7CE18D2-1084-4D29-B39A-B5CC4ABA390D}" dt="2022-10-31T05:01:44.161" v="3315" actId="680"/>
        <pc:sldMkLst>
          <pc:docMk/>
          <pc:sldMk cId="3657275645" sldId="1299"/>
        </pc:sldMkLst>
      </pc:sldChg>
      <pc:sldChg chg="addSp delSp modSp add mod delAnim">
        <pc:chgData name="伊健 杜" userId="e69aded81da48593" providerId="LiveId" clId="{C7CE18D2-1084-4D29-B39A-B5CC4ABA390D}" dt="2022-10-31T14:04:09.130" v="5549"/>
        <pc:sldMkLst>
          <pc:docMk/>
          <pc:sldMk cId="1908596898" sldId="130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2" creationId="{10304424-DB4A-36E7-9E0D-D32A5DD0F26C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4" creationId="{6D15FC25-1B99-0048-292D-532F53222D6C}"/>
          </ac:spMkLst>
        </pc:spChg>
        <pc:spChg chg="del">
          <ac:chgData name="伊健 杜" userId="e69aded81da48593" providerId="LiveId" clId="{C7CE18D2-1084-4D29-B39A-B5CC4ABA390D}" dt="2022-10-31T05:08:01.990" v="3798" actId="478"/>
          <ac:spMkLst>
            <pc:docMk/>
            <pc:sldMk cId="1908596898" sldId="130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14:04:09.130" v="5549"/>
          <ac:spMkLst>
            <pc:docMk/>
            <pc:sldMk cId="1908596898" sldId="130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9:59.711" v="3988" actId="478"/>
          <ac:picMkLst>
            <pc:docMk/>
            <pc:sldMk cId="1908596898" sldId="1300"/>
            <ac:picMk id="21506" creationId="{2934FDB7-6354-D3CB-43A6-E43B95B681C7}"/>
          </ac:picMkLst>
        </pc:picChg>
        <pc:picChg chg="add mod">
          <ac:chgData name="伊健 杜" userId="e69aded81da48593" providerId="LiveId" clId="{C7CE18D2-1084-4D29-B39A-B5CC4ABA390D}" dt="2022-10-31T05:10:14.399" v="3990" actId="1076"/>
          <ac:picMkLst>
            <pc:docMk/>
            <pc:sldMk cId="1908596898" sldId="1300"/>
            <ac:picMk id="22530" creationId="{3B6303E0-178B-515C-F93A-ED1AD04A5AFA}"/>
          </ac:picMkLst>
        </pc:picChg>
      </pc:sldChg>
      <pc:sldChg chg="delSp modSp add del mod">
        <pc:chgData name="伊健 杜" userId="e69aded81da48593" providerId="LiveId" clId="{C7CE18D2-1084-4D29-B39A-B5CC4ABA390D}" dt="2022-10-31T05:10:49.198" v="4040" actId="47"/>
        <pc:sldMkLst>
          <pc:docMk/>
          <pc:sldMk cId="2801521011" sldId="1301"/>
        </pc:sldMkLst>
        <pc:spChg chg="del">
          <ac:chgData name="伊健 杜" userId="e69aded81da48593" providerId="LiveId" clId="{C7CE18D2-1084-4D29-B39A-B5CC4ABA390D}" dt="2022-10-31T05:10:23.849" v="3992" actId="478"/>
          <ac:spMkLst>
            <pc:docMk/>
            <pc:sldMk cId="2801521011" sldId="1301"/>
            <ac:spMk id="4" creationId="{6D15FC25-1B99-0048-292D-532F53222D6C}"/>
          </ac:spMkLst>
        </pc:spChg>
        <pc:spChg chg="mod">
          <ac:chgData name="伊健 杜" userId="e69aded81da48593" providerId="LiveId" clId="{C7CE18D2-1084-4D29-B39A-B5CC4ABA390D}" dt="2022-10-31T05:10:47.035" v="4039" actId="20577"/>
          <ac:spMkLst>
            <pc:docMk/>
            <pc:sldMk cId="2801521011" sldId="1301"/>
            <ac:spMk id="7" creationId="{3AFD834D-3803-F6E5-F35E-650910E3E788}"/>
          </ac:spMkLst>
        </pc:spChg>
      </pc:sldChg>
      <pc:sldChg chg="addSp modSp add mod">
        <pc:chgData name="伊健 杜" userId="e69aded81da48593" providerId="LiveId" clId="{C7CE18D2-1084-4D29-B39A-B5CC4ABA390D}" dt="2022-10-31T14:30:54.337" v="5550"/>
        <pc:sldMkLst>
          <pc:docMk/>
          <pc:sldMk cId="3603892820" sldId="130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603892820" sldId="1301"/>
            <ac:spMk id="2" creationId="{9C74F706-AB23-7A24-27F9-BA8C6B6BFC20}"/>
          </ac:spMkLst>
        </pc:spChg>
        <pc:inkChg chg="add">
          <ac:chgData name="伊健 杜" userId="e69aded81da48593" providerId="LiveId" clId="{C7CE18D2-1084-4D29-B39A-B5CC4ABA390D}" dt="2022-10-31T14:30:54.337" v="5550"/>
          <ac:inkMkLst>
            <pc:docMk/>
            <pc:sldMk cId="3603892820" sldId="1301"/>
            <ac:inkMk id="3" creationId="{6C2AF4BD-AD6B-A8FA-807B-BE6D1AFC4C6C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09897874" sldId="130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9897874" sldId="1302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757923126" sldId="130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757923126" sldId="130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289139157" sldId="1304"/>
        </pc:sldMkLst>
        <pc:spChg chg="del">
          <ac:chgData name="伊健 杜" userId="e69aded81da48593" providerId="LiveId" clId="{C7CE18D2-1084-4D29-B39A-B5CC4ABA390D}" dt="2022-10-31T05:22:40.209" v="4481" actId="478"/>
          <ac:spMkLst>
            <pc:docMk/>
            <pc:sldMk cId="2289139157" sldId="1304"/>
            <ac:spMk id="3" creationId="{79ADD3F7-63F7-3582-F3B6-AE28FFE30988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289139157" sldId="1304"/>
            <ac:spMk id="6" creationId="{B98CD463-5476-FBB2-CBE9-F9671C1182E6}"/>
          </ac:spMkLst>
        </pc:spChg>
        <pc:spChg chg="del">
          <ac:chgData name="伊健 杜" userId="e69aded81da48593" providerId="LiveId" clId="{C7CE18D2-1084-4D29-B39A-B5CC4ABA390D}" dt="2022-10-31T05:25:21.961" v="4516" actId="478"/>
          <ac:spMkLst>
            <pc:docMk/>
            <pc:sldMk cId="2289139157" sldId="1304"/>
            <ac:spMk id="7" creationId="{9F263233-ADF0-B716-9D48-C32FF551A828}"/>
          </ac:spMkLst>
        </pc:spChg>
        <pc:picChg chg="del mod">
          <ac:chgData name="伊健 杜" userId="e69aded81da48593" providerId="LiveId" clId="{C7CE18D2-1084-4D29-B39A-B5CC4ABA390D}" dt="2022-10-31T05:22:44.096" v="4484" actId="478"/>
          <ac:picMkLst>
            <pc:docMk/>
            <pc:sldMk cId="2289139157" sldId="1304"/>
            <ac:picMk id="23554" creationId="{013BE4EB-F961-91B3-E017-DFFF25041B09}"/>
          </ac:picMkLst>
        </pc:picChg>
        <pc:picChg chg="del">
          <ac:chgData name="伊健 杜" userId="e69aded81da48593" providerId="LiveId" clId="{C7CE18D2-1084-4D29-B39A-B5CC4ABA390D}" dt="2022-10-31T05:22:44.442" v="4485" actId="478"/>
          <ac:picMkLst>
            <pc:docMk/>
            <pc:sldMk cId="2289139157" sldId="1304"/>
            <ac:picMk id="23556" creationId="{E072605F-E2D2-F6BB-8F92-7B8B13DCD39D}"/>
          </ac:picMkLst>
        </pc:picChg>
        <pc:picChg chg="add mod">
          <ac:chgData name="伊健 杜" userId="e69aded81da48593" providerId="LiveId" clId="{C7CE18D2-1084-4D29-B39A-B5CC4ABA390D}" dt="2022-10-31T05:24:25.767" v="4489" actId="1076"/>
          <ac:picMkLst>
            <pc:docMk/>
            <pc:sldMk cId="2289139157" sldId="1304"/>
            <ac:picMk id="24578" creationId="{01122103-048E-E73C-B4F5-9810C5AFBBFC}"/>
          </ac:picMkLst>
        </pc:picChg>
        <pc:picChg chg="add mod">
          <ac:chgData name="伊健 杜" userId="e69aded81da48593" providerId="LiveId" clId="{C7CE18D2-1084-4D29-B39A-B5CC4ABA390D}" dt="2022-10-31T05:25:08.761" v="4493" actId="1076"/>
          <ac:picMkLst>
            <pc:docMk/>
            <pc:sldMk cId="2289139157" sldId="1304"/>
            <ac:picMk id="24580" creationId="{95D2D08A-0F33-3651-CB62-282218CCD2D6}"/>
          </ac:picMkLst>
        </pc:picChg>
      </pc:sldChg>
      <pc:sldChg chg="delSp modSp add mod ord">
        <pc:chgData name="伊健 杜" userId="e69aded81da48593" providerId="LiveId" clId="{C7CE18D2-1084-4D29-B39A-B5CC4ABA390D}" dt="2022-10-31T06:25:08.888" v="5442"/>
        <pc:sldMkLst>
          <pc:docMk/>
          <pc:sldMk cId="2348482222" sldId="1305"/>
        </pc:sldMkLst>
        <pc:spChg chg="del mod">
          <ac:chgData name="伊健 杜" userId="e69aded81da48593" providerId="LiveId" clId="{C7CE18D2-1084-4D29-B39A-B5CC4ABA390D}" dt="2022-10-31T05:26:10.630" v="4550" actId="478"/>
          <ac:spMkLst>
            <pc:docMk/>
            <pc:sldMk cId="2348482222" sldId="1305"/>
            <ac:spMk id="5" creationId="{98000F1A-9FFF-4B3A-2C00-4FC355446A37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48482222" sldId="1305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80" creationId="{95D2D08A-0F33-3651-CB62-282218CCD2D6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575300161" sldId="130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575300161" sldId="1306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272694972" sldId="1307"/>
        </pc:sldMkLst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6" creationId="{B98CD463-5476-FBB2-CBE9-F9671C1182E6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3004238023" sldId="1308"/>
        </pc:sldMkLst>
        <pc:spChg chg="del">
          <ac:chgData name="伊健 杜" userId="e69aded81da48593" providerId="LiveId" clId="{C7CE18D2-1084-4D29-B39A-B5CC4ABA390D}" dt="2022-10-31T05:29:21.442" v="4824" actId="478"/>
          <ac:spMkLst>
            <pc:docMk/>
            <pc:sldMk cId="3004238023" sldId="1308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004238023" sldId="1308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176945365" sldId="1309"/>
        </pc:sldMkLst>
        <pc:spChg chg="add mod">
          <ac:chgData name="伊健 杜" userId="e69aded81da48593" providerId="LiveId" clId="{C7CE18D2-1084-4D29-B39A-B5CC4ABA390D}" dt="2022-10-31T06:21:51.902" v="5441" actId="207"/>
          <ac:spMkLst>
            <pc:docMk/>
            <pc:sldMk cId="4176945365" sldId="1309"/>
            <ac:spMk id="3" creationId="{DFE36949-4457-E46B-A77D-A91C4CA54CE9}"/>
          </ac:spMkLst>
        </pc:spChg>
        <pc:spChg chg="add mod">
          <ac:chgData name="伊健 杜" userId="e69aded81da48593" providerId="LiveId" clId="{C7CE18D2-1084-4D29-B39A-B5CC4ABA390D}" dt="2022-10-31T06:04:22.926" v="4864" actId="1076"/>
          <ac:spMkLst>
            <pc:docMk/>
            <pc:sldMk cId="4176945365" sldId="1309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76945365" sldId="1309"/>
            <ac:spMk id="6" creationId="{B98CD463-5476-FBB2-CBE9-F9671C1182E6}"/>
          </ac:spMkLst>
        </pc:spChg>
        <pc:picChg chg="add mod">
          <ac:chgData name="伊健 杜" userId="e69aded81da48593" providerId="LiveId" clId="{C7CE18D2-1084-4D29-B39A-B5CC4ABA390D}" dt="2022-10-31T06:03:05.487" v="4857" actId="1076"/>
          <ac:picMkLst>
            <pc:docMk/>
            <pc:sldMk cId="4176945365" sldId="1309"/>
            <ac:picMk id="25602" creationId="{B3CE3D4E-DE1E-4032-81BC-A79786EDF4DD}"/>
          </ac:picMkLst>
        </pc:picChg>
        <pc:picChg chg="add mod">
          <ac:chgData name="伊健 杜" userId="e69aded81da48593" providerId="LiveId" clId="{C7CE18D2-1084-4D29-B39A-B5CC4ABA390D}" dt="2022-10-31T06:04:16.325" v="4862" actId="14100"/>
          <ac:picMkLst>
            <pc:docMk/>
            <pc:sldMk cId="4176945365" sldId="1309"/>
            <ac:picMk id="25604" creationId="{B53D956D-3363-F8DC-B73C-EDD11135486C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4146648081" sldId="131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46648081" sldId="1310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80" creationId="{95D2D08A-0F33-3651-CB62-282218CCD2D6}"/>
          </ac:picMkLst>
        </pc:picChg>
        <pc:picChg chg="add mod">
          <ac:chgData name="伊健 杜" userId="e69aded81da48593" providerId="LiveId" clId="{C7CE18D2-1084-4D29-B39A-B5CC4ABA390D}" dt="2022-10-31T06:06:45.689" v="4894" actId="1076"/>
          <ac:picMkLst>
            <pc:docMk/>
            <pc:sldMk cId="4146648081" sldId="1310"/>
            <ac:picMk id="30722" creationId="{BBAFF35F-93E9-CF2D-E3FF-4F5A87F4CB6A}"/>
          </ac:picMkLst>
        </pc:picChg>
        <pc:picChg chg="add mod">
          <ac:chgData name="伊健 杜" userId="e69aded81da48593" providerId="LiveId" clId="{C7CE18D2-1084-4D29-B39A-B5CC4ABA390D}" dt="2022-10-31T06:06:43.125" v="4892" actId="1076"/>
          <ac:picMkLst>
            <pc:docMk/>
            <pc:sldMk cId="4146648081" sldId="1310"/>
            <ac:picMk id="30724" creationId="{6AB12FE8-FCE4-F06C-442F-2FAA8BC52369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551861204" sldId="1311"/>
        </pc:sldMkLst>
        <pc:spChg chg="mod">
          <ac:chgData name="伊健 杜" userId="e69aded81da48593" providerId="LiveId" clId="{C7CE18D2-1084-4D29-B39A-B5CC4ABA390D}" dt="2022-10-31T06:09:48.676" v="4951" actId="1076"/>
          <ac:spMkLst>
            <pc:docMk/>
            <pc:sldMk cId="3551861204" sldId="1311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551861204" sldId="131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9:36.266" v="4940" actId="478"/>
          <ac:picMkLst>
            <pc:docMk/>
            <pc:sldMk cId="3551861204" sldId="1311"/>
            <ac:picMk id="25602" creationId="{B3CE3D4E-DE1E-4032-81BC-A79786EDF4DD}"/>
          </ac:picMkLst>
        </pc:picChg>
        <pc:picChg chg="del">
          <ac:chgData name="伊健 杜" userId="e69aded81da48593" providerId="LiveId" clId="{C7CE18D2-1084-4D29-B39A-B5CC4ABA390D}" dt="2022-10-31T06:09:11.446" v="4937" actId="478"/>
          <ac:picMkLst>
            <pc:docMk/>
            <pc:sldMk cId="3551861204" sldId="1311"/>
            <ac:picMk id="25604" creationId="{B53D956D-3363-F8DC-B73C-EDD11135486C}"/>
          </ac:picMkLst>
        </pc:picChg>
        <pc:picChg chg="add mod">
          <ac:chgData name="伊健 杜" userId="e69aded81da48593" providerId="LiveId" clId="{C7CE18D2-1084-4D29-B39A-B5CC4ABA390D}" dt="2022-10-31T06:09:52.680" v="4954" actId="1076"/>
          <ac:picMkLst>
            <pc:docMk/>
            <pc:sldMk cId="3551861204" sldId="1311"/>
            <ac:picMk id="31746" creationId="{8743AA6B-E9D4-8286-47EC-D09B59288934}"/>
          </ac:picMkLst>
        </pc:picChg>
        <pc:picChg chg="add mod">
          <ac:chgData name="伊健 杜" userId="e69aded81da48593" providerId="LiveId" clId="{C7CE18D2-1084-4D29-B39A-B5CC4ABA390D}" dt="2022-10-31T06:09:50.814" v="4953" actId="1076"/>
          <ac:picMkLst>
            <pc:docMk/>
            <pc:sldMk cId="3551861204" sldId="1311"/>
            <ac:picMk id="31748" creationId="{F4BFBE4A-135D-D899-DD7E-5214426855E8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3859354121" sldId="131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859354121" sldId="131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1:22.012" v="5050" actId="478"/>
          <ac:picMkLst>
            <pc:docMk/>
            <pc:sldMk cId="3859354121" sldId="1312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1:50.446" v="5056" actId="478"/>
          <ac:picMkLst>
            <pc:docMk/>
            <pc:sldMk cId="3859354121" sldId="1312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1:32.276" v="5055" actId="1076"/>
          <ac:picMkLst>
            <pc:docMk/>
            <pc:sldMk cId="3859354121" sldId="1312"/>
            <ac:picMk id="32770" creationId="{B167517D-A38E-0A5F-1298-1BA0F9FE7544}"/>
          </ac:picMkLst>
        </pc:picChg>
        <pc:picChg chg="add mod">
          <ac:chgData name="伊健 杜" userId="e69aded81da48593" providerId="LiveId" clId="{C7CE18D2-1084-4D29-B39A-B5CC4ABA390D}" dt="2022-10-31T06:11:56.277" v="5059" actId="1076"/>
          <ac:picMkLst>
            <pc:docMk/>
            <pc:sldMk cId="3859354121" sldId="1312"/>
            <ac:picMk id="32772" creationId="{5C98A238-F2F9-9A1A-EC39-F959F1D56D9D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500026983" sldId="1313"/>
        </pc:sldMkLst>
        <pc:spChg chg="mod ord">
          <ac:chgData name="伊健 杜" userId="e69aded81da48593" providerId="LiveId" clId="{C7CE18D2-1084-4D29-B39A-B5CC4ABA390D}" dt="2022-10-31T06:13:47.815" v="5140" actId="1076"/>
          <ac:spMkLst>
            <pc:docMk/>
            <pc:sldMk cId="1500026983" sldId="1313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3:49.589" v="5142" actId="1076"/>
          <ac:spMkLst>
            <pc:docMk/>
            <pc:sldMk cId="1500026983" sldId="1313"/>
            <ac:spMk id="5" creationId="{73A84218-54E7-57D5-44CD-69A47386C65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00026983" sldId="1313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3:32.244" v="5127" actId="1076"/>
          <ac:picMkLst>
            <pc:docMk/>
            <pc:sldMk cId="1500026983" sldId="1313"/>
            <ac:picMk id="33794" creationId="{801EF863-77A1-2AB3-2665-DC103A1B36D0}"/>
          </ac:picMkLst>
        </pc:picChg>
        <pc:picChg chg="add mod">
          <ac:chgData name="伊健 杜" userId="e69aded81da48593" providerId="LiveId" clId="{C7CE18D2-1084-4D29-B39A-B5CC4ABA390D}" dt="2022-10-31T06:13:23.025" v="5120" actId="1076"/>
          <ac:picMkLst>
            <pc:docMk/>
            <pc:sldMk cId="1500026983" sldId="1313"/>
            <ac:picMk id="33796" creationId="{0A63D339-0010-4B57-6B96-50F1FCF78897}"/>
          </ac:picMkLst>
        </pc:picChg>
        <pc:picChg chg="add mod">
          <ac:chgData name="伊健 杜" userId="e69aded81da48593" providerId="LiveId" clId="{C7CE18D2-1084-4D29-B39A-B5CC4ABA390D}" dt="2022-10-31T06:13:34.950" v="5131" actId="1076"/>
          <ac:picMkLst>
            <pc:docMk/>
            <pc:sldMk cId="1500026983" sldId="1313"/>
            <ac:picMk id="33798" creationId="{CDAC17C9-0F11-67BF-3639-5331AB8E9C5A}"/>
          </ac:picMkLst>
        </pc:picChg>
      </pc:sldChg>
      <pc:sldChg chg="new del">
        <pc:chgData name="伊健 杜" userId="e69aded81da48593" providerId="LiveId" clId="{C7CE18D2-1084-4D29-B39A-B5CC4ABA390D}" dt="2022-10-31T06:14:17.145" v="5183" actId="47"/>
        <pc:sldMkLst>
          <pc:docMk/>
          <pc:sldMk cId="2620397497" sldId="1314"/>
        </pc:sldMkLst>
      </pc:sldChg>
      <pc:sldChg chg="addSp delSp modSp add mod modAnim">
        <pc:chgData name="伊健 杜" userId="e69aded81da48593" providerId="LiveId" clId="{C7CE18D2-1084-4D29-B39A-B5CC4ABA390D}" dt="2022-10-31T06:20:55.693" v="5367"/>
        <pc:sldMkLst>
          <pc:docMk/>
          <pc:sldMk cId="4217310943" sldId="1315"/>
        </pc:sldMkLst>
        <pc:spChg chg="mod">
          <ac:chgData name="伊健 杜" userId="e69aded81da48593" providerId="LiveId" clId="{C7CE18D2-1084-4D29-B39A-B5CC4ABA390D}" dt="2022-10-31T06:20:55.693" v="5367"/>
          <ac:spMkLst>
            <pc:docMk/>
            <pc:sldMk cId="4217310943" sldId="1315"/>
            <ac:spMk id="3" creationId="{DFE36949-4457-E46B-A77D-A91C4CA54CE9}"/>
          </ac:spMkLst>
        </pc:spChg>
        <pc:spChg chg="del">
          <ac:chgData name="伊健 杜" userId="e69aded81da48593" providerId="LiveId" clId="{C7CE18D2-1084-4D29-B39A-B5CC4ABA390D}" dt="2022-10-31T06:14:27.095" v="5186" actId="478"/>
          <ac:spMkLst>
            <pc:docMk/>
            <pc:sldMk cId="4217310943" sldId="1315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6:31.541" v="5244" actId="1076"/>
          <ac:spMkLst>
            <pc:docMk/>
            <pc:sldMk cId="4217310943" sldId="1315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6:35.313" v="5256" actId="20577"/>
          <ac:spMkLst>
            <pc:docMk/>
            <pc:sldMk cId="4217310943" sldId="1315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0" creationId="{B167517D-A38E-0A5F-1298-1BA0F9FE7544}"/>
          </ac:picMkLst>
        </pc:pic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2" creationId="{5C98A238-F2F9-9A1A-EC39-F959F1D56D9D}"/>
          </ac:picMkLst>
        </pc:picChg>
        <pc:picChg chg="add mod">
          <ac:chgData name="伊健 杜" userId="e69aded81da48593" providerId="LiveId" clId="{C7CE18D2-1084-4D29-B39A-B5CC4ABA390D}" dt="2022-10-31T06:16:13.384" v="5240" actId="1076"/>
          <ac:picMkLst>
            <pc:docMk/>
            <pc:sldMk cId="4217310943" sldId="1315"/>
            <ac:picMk id="34818" creationId="{4F17213B-FD08-55FD-BF3B-285E04AE54FD}"/>
          </ac:picMkLst>
        </pc:picChg>
        <pc:picChg chg="add mod">
          <ac:chgData name="伊健 杜" userId="e69aded81da48593" providerId="LiveId" clId="{C7CE18D2-1084-4D29-B39A-B5CC4ABA390D}" dt="2022-10-31T06:16:25.482" v="5242" actId="1076"/>
          <ac:picMkLst>
            <pc:docMk/>
            <pc:sldMk cId="4217310943" sldId="1315"/>
            <ac:picMk id="34820" creationId="{A67CF7B3-A736-E0B0-E955-1F20C6F66B44}"/>
          </ac:picMkLst>
        </pc:picChg>
      </pc:sldChg>
      <pc:sldChg chg="addSp delSp modSp add mod modNotesTx">
        <pc:chgData name="伊健 杜" userId="e69aded81da48593" providerId="LiveId" clId="{C7CE18D2-1084-4D29-B39A-B5CC4ABA390D}" dt="2022-10-31T14:30:58.694" v="5551" actId="20577"/>
        <pc:sldMkLst>
          <pc:docMk/>
          <pc:sldMk cId="866694763" sldId="1316"/>
        </pc:sldMkLst>
        <pc:spChg chg="add mod">
          <ac:chgData name="伊健 杜" userId="e69aded81da48593" providerId="LiveId" clId="{C7CE18D2-1084-4D29-B39A-B5CC4ABA390D}" dt="2022-10-31T06:18:05.556" v="5286" actId="1076"/>
          <ac:spMkLst>
            <pc:docMk/>
            <pc:sldMk cId="866694763" sldId="1316"/>
            <ac:spMk id="4" creationId="{D3ADDBEC-F907-42BF-9AF4-1D79CDCDD256}"/>
          </ac:spMkLst>
        </pc:spChg>
        <pc:spChg chg="del">
          <ac:chgData name="伊健 杜" userId="e69aded81da48593" providerId="LiveId" clId="{C7CE18D2-1084-4D29-B39A-B5CC4ABA390D}" dt="2022-10-31T06:16:40.906" v="5259" actId="478"/>
          <ac:spMkLst>
            <pc:docMk/>
            <pc:sldMk cId="866694763" sldId="1316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7:24.561" v="5284"/>
          <ac:spMkLst>
            <pc:docMk/>
            <pc:sldMk cId="866694763" sldId="1316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18" creationId="{4F17213B-FD08-55FD-BF3B-285E04AE54FD}"/>
          </ac:picMkLst>
        </pc:picChg>
        <pc:picChg chg="del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20" creationId="{A67CF7B3-A736-E0B0-E955-1F20C6F66B44}"/>
          </ac:picMkLst>
        </pc:picChg>
        <pc:picChg chg="add mod">
          <ac:chgData name="伊健 杜" userId="e69aded81da48593" providerId="LiveId" clId="{C7CE18D2-1084-4D29-B39A-B5CC4ABA390D}" dt="2022-10-31T06:17:09.034" v="5264" actId="1076"/>
          <ac:picMkLst>
            <pc:docMk/>
            <pc:sldMk cId="866694763" sldId="1316"/>
            <ac:picMk id="35842" creationId="{9F3214C6-5E29-8F36-8BE3-C4239BFEE8CA}"/>
          </ac:picMkLst>
        </pc:picChg>
        <pc:picChg chg="add mod">
          <ac:chgData name="伊健 杜" userId="e69aded81da48593" providerId="LiveId" clId="{C7CE18D2-1084-4D29-B39A-B5CC4ABA390D}" dt="2022-10-31T06:17:08.175" v="5263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705454762" sldId="1317"/>
        </pc:sldMkLst>
        <pc:spChg chg="mod">
          <ac:chgData name="伊健 杜" userId="e69aded81da48593" providerId="LiveId" clId="{C7CE18D2-1084-4D29-B39A-B5CC4ABA390D}" dt="2022-10-31T06:19:35.355" v="5296" actId="1076"/>
          <ac:spMkLst>
            <pc:docMk/>
            <pc:sldMk cId="705454762" sldId="1317"/>
            <ac:spMk id="3" creationId="{DFE36949-4457-E46B-A77D-A91C4CA54CE9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705454762" sldId="1317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9:11.972" v="5288" actId="478"/>
          <ac:picMkLst>
            <pc:docMk/>
            <pc:sldMk cId="705454762" sldId="1317"/>
            <ac:picMk id="35842" creationId="{9F3214C6-5E29-8F36-8BE3-C4239BFEE8CA}"/>
          </ac:picMkLst>
        </pc:picChg>
        <pc:picChg chg="del">
          <ac:chgData name="伊健 杜" userId="e69aded81da48593" providerId="LiveId" clId="{C7CE18D2-1084-4D29-B39A-B5CC4ABA390D}" dt="2022-10-31T06:19:29.426" v="5292" actId="478"/>
          <ac:picMkLst>
            <pc:docMk/>
            <pc:sldMk cId="705454762" sldId="1317"/>
            <ac:picMk id="35844" creationId="{102D9B1F-7113-0454-3591-54A0DA2641EB}"/>
          </ac:picMkLst>
        </pc:picChg>
        <pc:picChg chg="add mod">
          <ac:chgData name="伊健 杜" userId="e69aded81da48593" providerId="LiveId" clId="{C7CE18D2-1084-4D29-B39A-B5CC4ABA390D}" dt="2022-10-31T06:19:16.229" v="5291" actId="1076"/>
          <ac:picMkLst>
            <pc:docMk/>
            <pc:sldMk cId="705454762" sldId="1317"/>
            <ac:picMk id="36866" creationId="{30CB1FCB-1A5C-6FDA-2A2D-FC0012677C46}"/>
          </ac:picMkLst>
        </pc:picChg>
        <pc:picChg chg="add mod">
          <ac:chgData name="伊健 杜" userId="e69aded81da48593" providerId="LiveId" clId="{C7CE18D2-1084-4D29-B39A-B5CC4ABA390D}" dt="2022-10-31T06:19:32.830" v="5295" actId="1076"/>
          <ac:picMkLst>
            <pc:docMk/>
            <pc:sldMk cId="705454762" sldId="1317"/>
            <ac:picMk id="36868" creationId="{35FAEAC5-BE9A-37FD-63A9-1ED1BAAF57F9}"/>
          </ac:picMkLst>
        </pc:picChg>
      </pc:sldChg>
      <pc:sldChg chg="new del">
        <pc:chgData name="伊健 杜" userId="e69aded81da48593" providerId="LiveId" clId="{C7CE18D2-1084-4D29-B39A-B5CC4ABA390D}" dt="2022-10-31T06:20:04.007" v="5328" actId="47"/>
        <pc:sldMkLst>
          <pc:docMk/>
          <pc:sldMk cId="2191989755" sldId="1318"/>
        </pc:sldMkLst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2526001274" sldId="131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6001274" sldId="1319"/>
            <ac:spMk id="6" creationId="{B98CD463-5476-FBB2-CBE9-F9671C1182E6}"/>
          </ac:spMkLst>
        </pc:spChg>
      </pc:sldChg>
      <pc:sldChg chg="addSp delSp modSp new mod">
        <pc:chgData name="伊健 杜" userId="e69aded81da48593" providerId="LiveId" clId="{C7CE18D2-1084-4D29-B39A-B5CC4ABA390D}" dt="2022-10-31T06:30:06.701" v="5449" actId="478"/>
        <pc:sldMkLst>
          <pc:docMk/>
          <pc:sldMk cId="1678021334" sldId="1320"/>
        </pc:sldMkLst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2" creationId="{8CA4B8AA-7B08-1529-A652-95B50A3B0879}"/>
          </ac:spMkLst>
        </pc:spChg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3" creationId="{C1B4B0D0-2BD9-DC69-8632-51302F06C8DA}"/>
          </ac:spMkLst>
        </pc:spChg>
        <pc:picChg chg="add del mod">
          <ac:chgData name="伊健 杜" userId="e69aded81da48593" providerId="LiveId" clId="{C7CE18D2-1084-4D29-B39A-B5CC4ABA390D}" dt="2022-10-31T06:30:06.701" v="5449" actId="478"/>
          <ac:picMkLst>
            <pc:docMk/>
            <pc:sldMk cId="1678021334" sldId="1320"/>
            <ac:picMk id="37890" creationId="{732834AE-01A7-A5D0-E19C-6E869F9BD818}"/>
          </ac:picMkLst>
        </pc:pic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687159467" sldId="1321"/>
        </pc:sldMkLst>
        <pc:spChg chg="del">
          <ac:chgData name="伊健 杜" userId="e69aded81da48593" providerId="LiveId" clId="{C7CE18D2-1084-4D29-B39A-B5CC4ABA390D}" dt="2022-10-31T06:30:49.510" v="5456" actId="478"/>
          <ac:spMkLst>
            <pc:docMk/>
            <pc:sldMk cId="687159467" sldId="1321"/>
            <ac:spMk id="4" creationId="{D3ADDBEC-F907-42BF-9AF4-1D79CDCDD256}"/>
          </ac:spMkLst>
        </pc:spChg>
        <pc:spChg chg="add mod">
          <ac:chgData name="伊健 杜" userId="e69aded81da48593" providerId="LiveId" clId="{C7CE18D2-1084-4D29-B39A-B5CC4ABA390D}" dt="2022-10-31T06:32:26.420" v="5471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C7CE18D2-1084-4D29-B39A-B5CC4ABA390D}" dt="2022-10-31T13:27:10.993" v="5538"/>
          <ac:spMkLst>
            <pc:docMk/>
            <pc:sldMk cId="687159467" sldId="132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6" creationId="{30CB1FCB-1A5C-6FDA-2A2D-FC0012677C46}"/>
          </ac:picMkLst>
        </pc:pic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8" creationId="{35FAEAC5-BE9A-37FD-63A9-1ED1BAAF57F9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38" creationId="{2531F6BF-DF5C-7319-7D70-A8987ADBB818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40" creationId="{B6289445-C0BA-1488-035E-3009139D4787}"/>
          </ac:picMkLst>
        </pc:picChg>
        <pc:picChg chg="add mod">
          <ac:chgData name="伊健 杜" userId="e69aded81da48593" providerId="LiveId" clId="{C7CE18D2-1084-4D29-B39A-B5CC4ABA390D}" dt="2022-10-31T06:31:10.727" v="5466" actId="1076"/>
          <ac:picMkLst>
            <pc:docMk/>
            <pc:sldMk cId="687159467" sldId="1321"/>
            <ac:picMk id="39942" creationId="{B77227A0-D410-8560-3CC7-E716CF80E424}"/>
          </ac:picMkLst>
        </pc:picChg>
        <pc:picChg chg="add mod">
          <ac:chgData name="伊健 杜" userId="e69aded81da48593" providerId="LiveId" clId="{C7CE18D2-1084-4D29-B39A-B5CC4ABA390D}" dt="2022-10-31T06:31:09.842" v="5465" actId="1076"/>
          <ac:picMkLst>
            <pc:docMk/>
            <pc:sldMk cId="687159467" sldId="1321"/>
            <ac:picMk id="39944" creationId="{E24EE2C1-D5FB-023C-470C-6BA9C87EAEF2}"/>
          </ac:picMkLst>
        </pc:picChg>
      </pc:sldChg>
      <pc:sldChg chg="addSp delSp modSp add mod delAnim">
        <pc:chgData name="伊健 杜" userId="e69aded81da48593" providerId="LiveId" clId="{C7CE18D2-1084-4D29-B39A-B5CC4ABA390D}" dt="2022-10-31T06:33:37.176" v="5507" actId="1076"/>
        <pc:sldMkLst>
          <pc:docMk/>
          <pc:sldMk cId="2765582665" sldId="1322"/>
        </pc:sldMkLst>
        <pc:spChg chg="del">
          <ac:chgData name="伊健 杜" userId="e69aded81da48593" providerId="LiveId" clId="{C7CE18D2-1084-4D29-B39A-B5CC4ABA390D}" dt="2022-10-31T06:33:31.309" v="5503" actId="478"/>
          <ac:spMkLst>
            <pc:docMk/>
            <pc:sldMk cId="2765582665" sldId="1322"/>
            <ac:spMk id="5" creationId="{C843E1B4-4F3D-F620-6E91-250547A5DACC}"/>
          </ac:spMkLst>
        </pc:spChg>
        <pc:spChg chg="del">
          <ac:chgData name="伊健 杜" userId="e69aded81da48593" providerId="LiveId" clId="{C7CE18D2-1084-4D29-B39A-B5CC4ABA390D}" dt="2022-10-31T06:33:36.234" v="5506" actId="478"/>
          <ac:spMkLst>
            <pc:docMk/>
            <pc:sldMk cId="2765582665" sldId="132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2" creationId="{B77227A0-D410-8560-3CC7-E716CF80E424}"/>
          </ac:picMkLst>
        </pc:pic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4" creationId="{E24EE2C1-D5FB-023C-470C-6BA9C87EAEF2}"/>
          </ac:picMkLst>
        </pc:picChg>
        <pc:picChg chg="add mod">
          <ac:chgData name="伊健 杜" userId="e69aded81da48593" providerId="LiveId" clId="{C7CE18D2-1084-4D29-B39A-B5CC4ABA390D}" dt="2022-10-31T06:33:37.176" v="5507" actId="1076"/>
          <ac:picMkLst>
            <pc:docMk/>
            <pc:sldMk cId="2765582665" sldId="1322"/>
            <ac:picMk id="40962" creationId="{39EB705D-8374-4D8A-19C5-513967A70EBE}"/>
          </ac:picMkLst>
        </pc:picChg>
      </pc:sldChg>
    </pc:docChg>
  </pc:docChgLst>
  <pc:docChgLst>
    <pc:chgData name="伊健 杜" userId="e69aded81da48593" providerId="LiveId" clId="{8316A85E-3CC5-46D2-AC8D-005C5FC4976A}"/>
    <pc:docChg chg="undo custSel addSld delSld modSld sldOrd">
      <pc:chgData name="伊健 杜" userId="e69aded81da48593" providerId="LiveId" clId="{8316A85E-3CC5-46D2-AC8D-005C5FC4976A}" dt="2022-10-20T06:49:39.802" v="4113" actId="1076"/>
      <pc:docMkLst>
        <pc:docMk/>
      </pc:docMkLst>
      <pc:sldChg chg="modSp add mod">
        <pc:chgData name="伊健 杜" userId="e69aded81da48593" providerId="LiveId" clId="{8316A85E-3CC5-46D2-AC8D-005C5FC4976A}" dt="2022-10-20T05:31:01.914" v="3469" actId="20577"/>
        <pc:sldMkLst>
          <pc:docMk/>
          <pc:sldMk cId="779196328" sldId="775"/>
        </pc:sldMkLst>
        <pc:spChg chg="mod">
          <ac:chgData name="伊健 杜" userId="e69aded81da48593" providerId="LiveId" clId="{8316A85E-3CC5-46D2-AC8D-005C5FC4976A}" dt="2022-10-20T05:31:01.914" v="3469" actId="20577"/>
          <ac:spMkLst>
            <pc:docMk/>
            <pc:sldMk cId="779196328" sldId="775"/>
            <ac:spMk id="2" creationId="{81F4B079-5182-7332-4978-966F1AEEF4D2}"/>
          </ac:spMkLst>
        </pc:spChg>
      </pc:sldChg>
      <pc:sldChg chg="add">
        <pc:chgData name="伊健 杜" userId="e69aded81da48593" providerId="LiveId" clId="{8316A85E-3CC5-46D2-AC8D-005C5FC4976A}" dt="2022-10-20T05:30:43.105" v="3461"/>
        <pc:sldMkLst>
          <pc:docMk/>
          <pc:sldMk cId="2037386635" sldId="805"/>
        </pc:sldMkLst>
      </pc:sldChg>
      <pc:sldChg chg="modSp add del mod">
        <pc:chgData name="伊健 杜" userId="e69aded81da48593" providerId="LiveId" clId="{8316A85E-3CC5-46D2-AC8D-005C5FC4976A}" dt="2022-10-20T05:31:32.876" v="3476" actId="47"/>
        <pc:sldMkLst>
          <pc:docMk/>
          <pc:sldMk cId="3181458092" sldId="806"/>
        </pc:sldMkLst>
        <pc:spChg chg="mod">
          <ac:chgData name="伊健 杜" userId="e69aded81da48593" providerId="LiveId" clId="{8316A85E-3CC5-46D2-AC8D-005C5FC4976A}" dt="2022-10-20T05:31:18.306" v="3475" actId="20577"/>
          <ac:spMkLst>
            <pc:docMk/>
            <pc:sldMk cId="3181458092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8316A85E-3CC5-46D2-AC8D-005C5FC4976A}" dt="2022-10-20T05:31:36.046" v="3477" actId="47"/>
        <pc:sldMkLst>
          <pc:docMk/>
          <pc:sldMk cId="1585694845" sldId="807"/>
        </pc:sldMkLst>
      </pc:sldChg>
      <pc:sldChg chg="modSp add del mod">
        <pc:chgData name="伊健 杜" userId="e69aded81da48593" providerId="LiveId" clId="{8316A85E-3CC5-46D2-AC8D-005C5FC4976A}" dt="2022-10-20T06:07:27.922" v="4065"/>
        <pc:sldMkLst>
          <pc:docMk/>
          <pc:sldMk cId="1627291954" sldId="80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627291954" sldId="808"/>
            <ac:spMk id="2" creationId="{9C74F706-AB23-7A24-27F9-BA8C6B6BFC20}"/>
          </ac:spMkLst>
        </pc:spChg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17980094" sldId="1108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148409511" sldId="1222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076361054" sldId="1223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191237938" sldId="1224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445471504" sldId="1225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89747112" sldId="1226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567723273" sldId="1229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780445705" sldId="1230"/>
        </pc:sldMkLst>
      </pc:sldChg>
      <pc:sldChg chg="modSp add">
        <pc:chgData name="伊健 杜" userId="e69aded81da48593" providerId="LiveId" clId="{8316A85E-3CC5-46D2-AC8D-005C5FC4976A}" dt="2022-10-20T06:07:27.922" v="4065"/>
        <pc:sldMkLst>
          <pc:docMk/>
          <pc:sldMk cId="3346555008" sldId="123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46555008" sldId="1231"/>
            <ac:spMk id="2" creationId="{8A0BB264-39FA-6F6B-0B2E-6767F2A32EC7}"/>
          </ac:spMkLst>
        </pc:spChg>
      </pc:sldChg>
      <pc:sldChg chg="addSp modSp add">
        <pc:chgData name="伊健 杜" userId="e69aded81da48593" providerId="LiveId" clId="{8316A85E-3CC5-46D2-AC8D-005C5FC4976A}" dt="2022-10-20T06:46:38.903" v="4066"/>
        <pc:sldMkLst>
          <pc:docMk/>
          <pc:sldMk cId="3813721485" sldId="123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13721485" sldId="1232"/>
            <ac:spMk id="2" creationId="{8A0BB264-39FA-6F6B-0B2E-6767F2A32EC7}"/>
          </ac:spMkLst>
        </pc:spChg>
        <pc:inkChg chg="add">
          <ac:chgData name="伊健 杜" userId="e69aded81da48593" providerId="LiveId" clId="{8316A85E-3CC5-46D2-AC8D-005C5FC4976A}" dt="2022-10-20T06:46:38.903" v="4066"/>
          <ac:inkMkLst>
            <pc:docMk/>
            <pc:sldMk cId="3813721485" sldId="1232"/>
            <ac:inkMk id="3" creationId="{6B15B5CB-6FB7-E84D-D3F8-FB3AB2B90674}"/>
          </ac:inkMkLst>
        </pc:ink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419084626" sldId="123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2:51:59.056" v="4" actId="1076"/>
          <ac:picMkLst>
            <pc:docMk/>
            <pc:sldMk cId="419084626" sldId="1233"/>
            <ac:picMk id="1026" creationId="{99E984E1-5362-A05D-754B-A1837B464C14}"/>
          </ac:picMkLst>
        </pc:picChg>
      </pc:sldChg>
      <pc:sldChg chg="addSp delSp modSp add del mod ord delAnim">
        <pc:chgData name="伊健 杜" userId="e69aded81da48593" providerId="LiveId" clId="{8316A85E-3CC5-46D2-AC8D-005C5FC4976A}" dt="2022-10-20T03:17:23.173" v="281" actId="47"/>
        <pc:sldMkLst>
          <pc:docMk/>
          <pc:sldMk cId="1179004887" sldId="1234"/>
        </pc:sldMkLst>
        <pc:spChg chg="del">
          <ac:chgData name="伊健 杜" userId="e69aded81da48593" providerId="LiveId" clId="{8316A85E-3CC5-46D2-AC8D-005C5FC4976A}" dt="2022-10-20T02:52:55.903" v="6" actId="478"/>
          <ac:spMkLst>
            <pc:docMk/>
            <pc:sldMk cId="1179004887" sldId="1234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3:08:54.940" v="122" actId="1076"/>
          <ac:spMkLst>
            <pc:docMk/>
            <pc:sldMk cId="1179004887" sldId="1234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2:52:58.311" v="7" actId="478"/>
          <ac:picMkLst>
            <pc:docMk/>
            <pc:sldMk cId="1179004887" sldId="1234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08:56.368" v="123" actId="1076"/>
          <ac:picMkLst>
            <pc:docMk/>
            <pc:sldMk cId="1179004887" sldId="1234"/>
            <ac:picMk id="2050" creationId="{62C4FAA9-8830-F93D-8B16-29A0D7522E5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334529074" sldId="123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11:44.661" v="246" actId="478"/>
          <ac:picMkLst>
            <pc:docMk/>
            <pc:sldMk cId="1334529074" sldId="1235"/>
            <ac:picMk id="2050" creationId="{62C4FAA9-8830-F93D-8B16-29A0D7522E5B}"/>
          </ac:picMkLst>
        </pc:picChg>
        <pc:picChg chg="add mod">
          <ac:chgData name="伊健 杜" userId="e69aded81da48593" providerId="LiveId" clId="{8316A85E-3CC5-46D2-AC8D-005C5FC4976A}" dt="2022-10-20T03:16:24.024" v="248" actId="1076"/>
          <ac:picMkLst>
            <pc:docMk/>
            <pc:sldMk cId="1334529074" sldId="1235"/>
            <ac:picMk id="3074" creationId="{BB3C6F33-68FE-2F96-E655-34271D8C72E9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1919107729" sldId="123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919107729" sldId="1236"/>
            <ac:spMk id="2" creationId="{56AD718D-6CCF-0EAF-2732-19F5FCE3963A}"/>
          </ac:spMkLst>
        </pc:spChg>
        <pc:spChg chg="del">
          <ac:chgData name="伊健 杜" userId="e69aded81da48593" providerId="LiveId" clId="{8316A85E-3CC5-46D2-AC8D-005C5FC4976A}" dt="2022-10-20T03:16:32.056" v="250" actId="478"/>
          <ac:spMkLst>
            <pc:docMk/>
            <pc:sldMk cId="1919107729" sldId="1236"/>
            <ac:spMk id="3" creationId="{8E98134F-2336-9BF5-68BD-9AE8296F4CA3}"/>
          </ac:spMkLst>
        </pc:spChg>
      </pc:sldChg>
      <pc:sldChg chg="modSp add del mod">
        <pc:chgData name="伊健 杜" userId="e69aded81da48593" providerId="LiveId" clId="{8316A85E-3CC5-46D2-AC8D-005C5FC4976A}" dt="2022-10-20T03:16:57.358" v="273" actId="47"/>
        <pc:sldMkLst>
          <pc:docMk/>
          <pc:sldMk cId="3382465926" sldId="1237"/>
        </pc:sldMkLst>
        <pc:spChg chg="mod">
          <ac:chgData name="伊健 杜" userId="e69aded81da48593" providerId="LiveId" clId="{8316A85E-3CC5-46D2-AC8D-005C5FC4976A}" dt="2022-10-20T03:16:53.276" v="272"/>
          <ac:spMkLst>
            <pc:docMk/>
            <pc:sldMk cId="3382465926" sldId="1237"/>
            <ac:spMk id="8" creationId="{0B8B5D8F-F503-2BCC-2FEF-37CE1A2FF963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840485138" sldId="123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885719720" sldId="123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3:20:22.160" v="466"/>
          <ac:spMkLst>
            <pc:docMk/>
            <pc:sldMk cId="2885719720" sldId="1238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2:40.963" v="660" actId="478"/>
          <ac:picMkLst>
            <pc:docMk/>
            <pc:sldMk cId="2885719720" sldId="1238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24:06.948" v="664" actId="1076"/>
          <ac:picMkLst>
            <pc:docMk/>
            <pc:sldMk cId="2885719720" sldId="1238"/>
            <ac:picMk id="4098" creationId="{45F17502-6D89-4E15-0E44-49BD37DDF1B0}"/>
          </ac:picMkLst>
        </pc:picChg>
        <pc:picChg chg="add del">
          <ac:chgData name="伊健 杜" userId="e69aded81da48593" providerId="LiveId" clId="{8316A85E-3CC5-46D2-AC8D-005C5FC4976A}" dt="2022-10-20T03:24:10.762" v="666" actId="478"/>
          <ac:picMkLst>
            <pc:docMk/>
            <pc:sldMk cId="2885719720" sldId="1238"/>
            <ac:picMk id="4100" creationId="{1C25D572-E83C-4E65-8786-7515FC7091F0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087681956" sldId="123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2" creationId="{10304424-DB4A-36E7-9E0D-D32A5DD0F26C}"/>
          </ac:spMkLst>
        </pc:spChg>
        <pc:spChg chg="del">
          <ac:chgData name="伊健 杜" userId="e69aded81da48593" providerId="LiveId" clId="{8316A85E-3CC5-46D2-AC8D-005C5FC4976A}" dt="2022-10-20T03:24:16.558" v="668" actId="478"/>
          <ac:spMkLst>
            <pc:docMk/>
            <pc:sldMk cId="2087681956" sldId="1239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4:48.586" v="749" actId="478"/>
          <ac:picMkLst>
            <pc:docMk/>
            <pc:sldMk cId="2087681956" sldId="1239"/>
            <ac:picMk id="4098" creationId="{45F17502-6D89-4E15-0E44-49BD37DDF1B0}"/>
          </ac:picMkLst>
        </pc:picChg>
        <pc:picChg chg="add mod">
          <ac:chgData name="伊健 杜" userId="e69aded81da48593" providerId="LiveId" clId="{8316A85E-3CC5-46D2-AC8D-005C5FC4976A}" dt="2022-10-20T03:26:43.513" v="752" actId="1076"/>
          <ac:picMkLst>
            <pc:docMk/>
            <pc:sldMk cId="2087681956" sldId="1239"/>
            <ac:picMk id="6146" creationId="{C1A7C25A-B43E-AD01-88F2-B7E9A1729C2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39024017" sldId="124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4:03:25.594" v="939" actId="478"/>
          <ac:picMkLst>
            <pc:docMk/>
            <pc:sldMk cId="2539024017" sldId="1240"/>
            <ac:picMk id="6146" creationId="{C1A7C25A-B43E-AD01-88F2-B7E9A1729C2C}"/>
          </ac:picMkLst>
        </pc:picChg>
        <pc:picChg chg="add mod">
          <ac:chgData name="伊健 杜" userId="e69aded81da48593" providerId="LiveId" clId="{8316A85E-3CC5-46D2-AC8D-005C5FC4976A}" dt="2022-10-20T04:06:08.439" v="985" actId="1076"/>
          <ac:picMkLst>
            <pc:docMk/>
            <pc:sldMk cId="2539024017" sldId="1240"/>
            <ac:picMk id="7170" creationId="{9FCE2EBE-ECFA-2752-C7AB-E22709FD652D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387321728" sldId="124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7321728" sldId="1241"/>
            <ac:spMk id="2" creationId="{73F1FA83-3F29-2E4B-6BCA-B987373B6731}"/>
          </ac:spMkLst>
        </pc:spChg>
        <pc:spChg chg="del">
          <ac:chgData name="伊健 杜" userId="e69aded81da48593" providerId="LiveId" clId="{8316A85E-3CC5-46D2-AC8D-005C5FC4976A}" dt="2022-10-20T04:06:27.266" v="993" actId="478"/>
          <ac:spMkLst>
            <pc:docMk/>
            <pc:sldMk cId="387321728" sldId="1241"/>
            <ac:spMk id="3" creationId="{E85E42D9-240E-CAD7-9032-F5C8A196F81F}"/>
          </ac:spMkLst>
        </pc:sp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425483163" sldId="124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2" creationId="{10304424-DB4A-36E7-9E0D-D32A5DD0F26C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4:14:28.618" v="1332"/>
          <ac:spMkLst>
            <pc:docMk/>
            <pc:sldMk cId="1425483163" sldId="1242"/>
            <ac:spMk id="5" creationId="{12133E31-EFD8-1428-E834-932512E03115}"/>
          </ac:spMkLst>
        </pc:spChg>
        <pc:spChg chg="del">
          <ac:chgData name="伊健 杜" userId="e69aded81da48593" providerId="LiveId" clId="{8316A85E-3CC5-46D2-AC8D-005C5FC4976A}" dt="2022-10-20T04:10:54.593" v="1135" actId="478"/>
          <ac:spMkLst>
            <pc:docMk/>
            <pc:sldMk cId="1425483163" sldId="1242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4:10:54.954" v="1136"/>
          <ac:picMkLst>
            <pc:docMk/>
            <pc:sldMk cId="1425483163" sldId="1242"/>
            <ac:picMk id="4" creationId="{0AA213CA-0716-CA96-E540-A73238D62E2B}"/>
          </ac:picMkLst>
        </pc:picChg>
        <pc:picChg chg="del">
          <ac:chgData name="伊健 杜" userId="e69aded81da48593" providerId="LiveId" clId="{8316A85E-3CC5-46D2-AC8D-005C5FC4976A}" dt="2022-10-20T04:10:54.593" v="1135" actId="478"/>
          <ac:picMkLst>
            <pc:docMk/>
            <pc:sldMk cId="1425483163" sldId="1242"/>
            <ac:picMk id="7170" creationId="{9FCE2EBE-ECFA-2752-C7AB-E22709FD652D}"/>
          </ac:picMkLst>
        </pc:picChg>
      </pc:sldChg>
      <pc:sldChg chg="add del">
        <pc:chgData name="伊健 杜" userId="e69aded81da48593" providerId="LiveId" clId="{8316A85E-3CC5-46D2-AC8D-005C5FC4976A}" dt="2022-10-20T04:10:35.776" v="1130" actId="47"/>
        <pc:sldMkLst>
          <pc:docMk/>
          <pc:sldMk cId="215047776" sldId="1243"/>
        </pc:sldMkLst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089138086" sldId="124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13:08.363" v="1328" actId="478"/>
          <ac:picMkLst>
            <pc:docMk/>
            <pc:sldMk cId="1089138086" sldId="1243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14:15.487" v="1330" actId="1076"/>
          <ac:picMkLst>
            <pc:docMk/>
            <pc:sldMk cId="1089138086" sldId="1243"/>
            <ac:picMk id="8194" creationId="{44612E98-DDE3-93E0-05DC-230A20AD273C}"/>
          </ac:picMkLst>
        </pc:picChg>
      </pc:sldChg>
      <pc:sldChg chg="addSp delSp modSp add del mod">
        <pc:chgData name="伊健 杜" userId="e69aded81da48593" providerId="LiveId" clId="{8316A85E-3CC5-46D2-AC8D-005C5FC4976A}" dt="2022-10-20T04:19:10.905" v="1363" actId="47"/>
        <pc:sldMkLst>
          <pc:docMk/>
          <pc:sldMk cId="2514831466" sldId="1244"/>
        </pc:sldMkLst>
        <pc:spChg chg="del">
          <ac:chgData name="伊健 杜" userId="e69aded81da48593" providerId="LiveId" clId="{8316A85E-3CC5-46D2-AC8D-005C5FC4976A}" dt="2022-10-20T04:14:39.137" v="1334" actId="478"/>
          <ac:spMkLst>
            <pc:docMk/>
            <pc:sldMk cId="2514831466" sldId="1244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4:18:42.850" v="1361" actId="20577"/>
          <ac:spMkLst>
            <pc:docMk/>
            <pc:sldMk cId="2514831466" sldId="1244"/>
            <ac:spMk id="3" creationId="{BF61C064-5051-1184-7A12-5B1F560F19AD}"/>
          </ac:spMkLst>
        </pc:spChg>
        <pc:spChg chg="add del mod">
          <ac:chgData name="伊健 杜" userId="e69aded81da48593" providerId="LiveId" clId="{8316A85E-3CC5-46D2-AC8D-005C5FC4976A}" dt="2022-10-20T04:14:41.075" v="1335" actId="478"/>
          <ac:spMkLst>
            <pc:docMk/>
            <pc:sldMk cId="2514831466" sldId="1244"/>
            <ac:spMk id="5" creationId="{93150273-2C30-0F56-47B4-2CFD53FFE262}"/>
          </ac:spMkLst>
        </pc:spChg>
        <pc:picChg chg="del">
          <ac:chgData name="伊健 杜" userId="e69aded81da48593" providerId="LiveId" clId="{8316A85E-3CC5-46D2-AC8D-005C5FC4976A}" dt="2022-10-20T04:14:32.877" v="1333" actId="478"/>
          <ac:picMkLst>
            <pc:docMk/>
            <pc:sldMk cId="2514831466" sldId="1244"/>
            <ac:picMk id="8194" creationId="{44612E98-DDE3-93E0-05DC-230A20AD273C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616758888" sldId="1245"/>
        </pc:sldMkLst>
        <pc:spChg chg="mod">
          <ac:chgData name="伊健 杜" userId="e69aded81da48593" providerId="LiveId" clId="{8316A85E-3CC5-46D2-AC8D-005C5FC4976A}" dt="2022-10-20T04:19:23.943" v="1372"/>
          <ac:spMkLst>
            <pc:docMk/>
            <pc:sldMk cId="1616758888" sldId="124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616758888" sldId="1245"/>
            <ac:spMk id="3" creationId="{BF61C064-5051-1184-7A12-5B1F560F19AD}"/>
          </ac:spMkLst>
        </pc:spChg>
        <pc:spChg chg="del mod">
          <ac:chgData name="伊健 杜" userId="e69aded81da48593" providerId="LiveId" clId="{8316A85E-3CC5-46D2-AC8D-005C5FC4976A}" dt="2022-10-20T04:29:16.901" v="1397" actId="478"/>
          <ac:spMkLst>
            <pc:docMk/>
            <pc:sldMk cId="1616758888" sldId="124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29:52.731" v="1485" actId="478"/>
          <ac:picMkLst>
            <pc:docMk/>
            <pc:sldMk cId="1616758888" sldId="1245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30:35.184" v="1489" actId="1076"/>
          <ac:picMkLst>
            <pc:docMk/>
            <pc:sldMk cId="1616758888" sldId="1245"/>
            <ac:picMk id="11266" creationId="{5D30A5D4-DD66-B197-EB4C-3CB84798BDB0}"/>
          </ac:picMkLst>
        </pc:picChg>
      </pc:sldChg>
      <pc:sldChg chg="modSp add ord">
        <pc:chgData name="伊健 杜" userId="e69aded81da48593" providerId="LiveId" clId="{8316A85E-3CC5-46D2-AC8D-005C5FC4976A}" dt="2022-10-20T06:07:27.922" v="4065"/>
        <pc:sldMkLst>
          <pc:docMk/>
          <pc:sldMk cId="1430537256" sldId="124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30537256" sldId="1246"/>
            <ac:spMk id="3" creationId="{BF61C064-5051-1184-7A12-5B1F560F19AD}"/>
          </ac:spMkLst>
        </pc:sp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770500061" sldId="124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770500061" sldId="1247"/>
            <ac:spMk id="2" creationId="{23860F4C-2C4F-DA0C-8088-358B2EF0EE42}"/>
          </ac:spMkLst>
        </pc:spChg>
        <pc:spChg chg="del">
          <ac:chgData name="伊健 杜" userId="e69aded81da48593" providerId="LiveId" clId="{8316A85E-3CC5-46D2-AC8D-005C5FC4976A}" dt="2022-10-20T04:30:57.896" v="1491" actId="478"/>
          <ac:spMkLst>
            <pc:docMk/>
            <pc:sldMk cId="770500061" sldId="1247"/>
            <ac:spMk id="3" creationId="{C7444341-917E-A512-AE56-46CCA9BAE3C6}"/>
          </ac:spMkLst>
        </pc:spChg>
      </pc:sldChg>
      <pc:sldChg chg="addSp delSp modSp add mod">
        <pc:chgData name="伊健 杜" userId="e69aded81da48593" providerId="LiveId" clId="{8316A85E-3CC5-46D2-AC8D-005C5FC4976A}" dt="2022-10-20T06:49:39.802" v="4113" actId="1076"/>
        <pc:sldMkLst>
          <pc:docMk/>
          <pc:sldMk cId="2181031037" sldId="124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81031037" sldId="124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49:39.802" v="4113" actId="1076"/>
          <ac:spMkLst>
            <pc:docMk/>
            <pc:sldMk cId="2181031037" sldId="1248"/>
            <ac:spMk id="4" creationId="{9A43FD41-147B-FB44-ECC9-7F5EB8F58C73}"/>
          </ac:spMkLst>
        </pc:spChg>
        <pc:spChg chg="add mod">
          <ac:chgData name="伊健 杜" userId="e69aded81da48593" providerId="LiveId" clId="{8316A85E-3CC5-46D2-AC8D-005C5FC4976A}" dt="2022-10-20T06:49:37.543" v="4112" actId="403"/>
          <ac:spMkLst>
            <pc:docMk/>
            <pc:sldMk cId="2181031037" sldId="1248"/>
            <ac:spMk id="5" creationId="{300E1B1D-6E1A-9E6F-0E9A-D5A40D5EEE91}"/>
          </ac:spMkLst>
        </pc:spChg>
        <pc:inkChg chg="add del">
          <ac:chgData name="伊健 杜" userId="e69aded81da48593" providerId="LiveId" clId="{8316A85E-3CC5-46D2-AC8D-005C5FC4976A}" dt="2022-10-20T06:48:23.681" v="4067" actId="478"/>
          <ac:inkMkLst>
            <pc:docMk/>
            <pc:sldMk cId="2181031037" sldId="1248"/>
            <ac:inkMk id="3" creationId="{F0AD5BCE-F37D-C26D-47C5-CE84F8E7F14E}"/>
          </ac:inkMkLst>
        </pc:ink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322135688" sldId="124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22135688" sldId="1249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288142045" sldId="125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45:45.571" v="1732"/>
          <ac:spMkLst>
            <pc:docMk/>
            <pc:sldMk cId="4288142045" sldId="125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6:11.558" v="1849" actId="478"/>
          <ac:picMkLst>
            <pc:docMk/>
            <pc:sldMk cId="4288142045" sldId="1250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46:32.861" v="1851" actId="1076"/>
          <ac:picMkLst>
            <pc:docMk/>
            <pc:sldMk cId="4288142045" sldId="1250"/>
            <ac:picMk id="13314" creationId="{E4FA0C7B-C9CD-5868-99E5-1B5A249B4AA3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3558851808" sldId="125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46:38.388" v="1853" actId="478"/>
          <ac:spMkLst>
            <pc:docMk/>
            <pc:sldMk cId="3558851808" sldId="1251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7:14.285" v="1946" actId="478"/>
          <ac:picMkLst>
            <pc:docMk/>
            <pc:sldMk cId="3558851808" sldId="1251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47:32.995" v="1958" actId="1076"/>
          <ac:picMkLst>
            <pc:docMk/>
            <pc:sldMk cId="3558851808" sldId="1251"/>
            <ac:picMk id="14338" creationId="{82F77D66-07A6-4D1C-A240-76C2246E73B9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3739957134" sldId="125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3" creationId="{BF61C064-5051-1184-7A12-5B1F560F19AD}"/>
          </ac:spMkLst>
        </pc:spChg>
        <pc:picChg chg="add mod">
          <ac:chgData name="伊健 杜" userId="e69aded81da48593" providerId="LiveId" clId="{8316A85E-3CC5-46D2-AC8D-005C5FC4976A}" dt="2022-10-20T04:49:09.590" v="2228"/>
          <ac:picMkLst>
            <pc:docMk/>
            <pc:sldMk cId="3739957134" sldId="1252"/>
            <ac:picMk id="4" creationId="{3622CE6F-335E-1F55-1C6F-82E6A8A588D3}"/>
          </ac:picMkLst>
        </pc:picChg>
        <pc:picChg chg="del">
          <ac:chgData name="伊健 杜" userId="e69aded81da48593" providerId="LiveId" clId="{8316A85E-3CC5-46D2-AC8D-005C5FC4976A}" dt="2022-10-20T04:49:09.247" v="2227" actId="478"/>
          <ac:picMkLst>
            <pc:docMk/>
            <pc:sldMk cId="3739957134" sldId="1252"/>
            <ac:picMk id="14338" creationId="{82F77D66-07A6-4D1C-A240-76C2246E73B9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209108550" sldId="125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9108550" sldId="1253"/>
            <ac:spMk id="2" creationId="{23860F4C-2C4F-DA0C-8088-358B2EF0EE42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560934878" sldId="125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60934878" sldId="1254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86954474" sldId="125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51:36.149" v="2364"/>
          <ac:spMkLst>
            <pc:docMk/>
            <pc:sldMk cId="2586954474" sldId="125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2:02.802" v="2456" actId="478"/>
          <ac:picMkLst>
            <pc:docMk/>
            <pc:sldMk cId="2586954474" sldId="1255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54:57.495" v="2460" actId="1076"/>
          <ac:picMkLst>
            <pc:docMk/>
            <pc:sldMk cId="2586954474" sldId="1255"/>
            <ac:picMk id="15362" creationId="{B0420729-A13E-1303-D5F8-B308630DA272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889584553" sldId="125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55:27.744" v="2462" actId="478"/>
          <ac:spMkLst>
            <pc:docMk/>
            <pc:sldMk cId="2889584553" sldId="1256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5:29.671" v="2463" actId="478"/>
          <ac:picMkLst>
            <pc:docMk/>
            <pc:sldMk cId="2889584553" sldId="1256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4:55:36.036" v="2469" actId="1076"/>
          <ac:picMkLst>
            <pc:docMk/>
            <pc:sldMk cId="2889584553" sldId="1256"/>
            <ac:picMk id="17410" creationId="{B34FE876-10E2-DCBA-B21C-84BD90862C9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126681231" sldId="125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58:23.643" v="2585" actId="478"/>
          <ac:picMkLst>
            <pc:docMk/>
            <pc:sldMk cId="2126681231" sldId="1257"/>
            <ac:picMk id="17410" creationId="{B34FE876-10E2-DCBA-B21C-84BD90862C9C}"/>
          </ac:picMkLst>
        </pc:picChg>
        <pc:picChg chg="add mod">
          <ac:chgData name="伊健 杜" userId="e69aded81da48593" providerId="LiveId" clId="{8316A85E-3CC5-46D2-AC8D-005C5FC4976A}" dt="2022-10-20T04:58:35.289" v="2589" actId="1076"/>
          <ac:picMkLst>
            <pc:docMk/>
            <pc:sldMk cId="2126681231" sldId="1257"/>
            <ac:picMk id="18434" creationId="{19E8EC0A-2526-3406-7CE2-8AF9B70DDF91}"/>
          </ac:picMkLst>
        </pc:pic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1542729002" sldId="125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3" creationId="{B14ADFE7-2281-1E32-1AA9-48D150DFAB20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204848823" sldId="1259"/>
        </pc:sldMkLst>
        <pc:spChg chg="mod">
          <ac:chgData name="伊健 杜" userId="e69aded81da48593" providerId="LiveId" clId="{8316A85E-3CC5-46D2-AC8D-005C5FC4976A}" dt="2022-10-20T05:03:20.716" v="2904" actId="20577"/>
          <ac:spMkLst>
            <pc:docMk/>
            <pc:sldMk cId="1204848823" sldId="1259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4848823" sldId="1259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03:34.615" v="2905"/>
          <ac:spMkLst>
            <pc:docMk/>
            <pc:sldMk cId="1204848823" sldId="1259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14:11.220" v="3228" actId="478"/>
          <ac:picMkLst>
            <pc:docMk/>
            <pc:sldMk cId="1204848823" sldId="1259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1:52.692" v="3234" actId="1076"/>
          <ac:picMkLst>
            <pc:docMk/>
            <pc:sldMk cId="1204848823" sldId="1259"/>
            <ac:picMk id="21506" creationId="{0A7A05D9-5A10-91EE-CB1F-D9AED0598B94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080193001" sldId="126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0193001" sldId="1260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27:47.184" v="3332" actId="478"/>
          <ac:spMkLst>
            <pc:docMk/>
            <pc:sldMk cId="1080193001" sldId="126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06:27.219" v="3106" actId="478"/>
          <ac:picMkLst>
            <pc:docMk/>
            <pc:sldMk cId="1080193001" sldId="1260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2:41.688" v="3244" actId="1076"/>
          <ac:picMkLst>
            <pc:docMk/>
            <pc:sldMk cId="1080193001" sldId="1260"/>
            <ac:picMk id="20482" creationId="{A4E727E9-F952-2C9C-6C8A-F80EBD648128}"/>
          </ac:picMkLst>
        </pc:picChg>
        <pc:picChg chg="add mod">
          <ac:chgData name="伊健 杜" userId="e69aded81da48593" providerId="LiveId" clId="{8316A85E-3CC5-46D2-AC8D-005C5FC4976A}" dt="2022-10-20T05:22:43.348" v="3245" actId="1076"/>
          <ac:picMkLst>
            <pc:docMk/>
            <pc:sldMk cId="1080193001" sldId="1260"/>
            <ac:picMk id="20484" creationId="{CD887DF0-C457-9C8B-95D7-AE5D5E5AD9E1}"/>
          </ac:picMkLst>
        </pc:picChg>
      </pc:sldChg>
      <pc:sldChg chg="addSp delSp add mod">
        <pc:chgData name="伊健 杜" userId="e69aded81da48593" providerId="LiveId" clId="{8316A85E-3CC5-46D2-AC8D-005C5FC4976A}" dt="2022-10-20T05:14:23.787" v="3230" actId="478"/>
        <pc:sldMkLst>
          <pc:docMk/>
          <pc:sldMk cId="194199228" sldId="1261"/>
        </pc:sldMkLst>
        <pc:spChg chg="del">
          <ac:chgData name="伊健 杜" userId="e69aded81da48593" providerId="LiveId" clId="{8316A85E-3CC5-46D2-AC8D-005C5FC4976A}" dt="2022-10-20T05:14:23.787" v="3230" actId="478"/>
          <ac:spMkLst>
            <pc:docMk/>
            <pc:sldMk cId="194199228" sldId="1261"/>
            <ac:spMk id="3" creationId="{BF61C064-5051-1184-7A12-5B1F560F19AD}"/>
          </ac:spMkLst>
        </pc:spChg>
        <pc:picChg chg="add">
          <ac:chgData name="伊健 杜" userId="e69aded81da48593" providerId="LiveId" clId="{8316A85E-3CC5-46D2-AC8D-005C5FC4976A}" dt="2022-10-20T05:14:21.405" v="3229"/>
          <ac:picMkLst>
            <pc:docMk/>
            <pc:sldMk cId="194199228" sldId="1261"/>
            <ac:picMk id="19458" creationId="{219BDA39-63EC-ED5D-043E-275D61EC5E12}"/>
          </ac:picMkLst>
        </pc:picChg>
      </pc:sldChg>
      <pc:sldChg chg="addSp delSp modSp new mod modAnim">
        <pc:chgData name="伊健 杜" userId="e69aded81da48593" providerId="LiveId" clId="{8316A85E-3CC5-46D2-AC8D-005C5FC4976A}" dt="2022-10-20T06:07:27.922" v="4065"/>
        <pc:sldMkLst>
          <pc:docMk/>
          <pc:sldMk cId="2907809411" sldId="126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907809411" sldId="1262"/>
            <ac:spMk id="2" creationId="{161ED692-F11C-8BE8-2166-6A0AF63B579C}"/>
          </ac:spMkLst>
        </pc:spChg>
        <pc:spChg chg="del">
          <ac:chgData name="伊健 杜" userId="e69aded81da48593" providerId="LiveId" clId="{8316A85E-3CC5-46D2-AC8D-005C5FC4976A}" dt="2022-10-20T05:22:50.995" v="3247" actId="478"/>
          <ac:spMkLst>
            <pc:docMk/>
            <pc:sldMk cId="2907809411" sldId="1262"/>
            <ac:spMk id="3" creationId="{9430E20B-678F-71C3-6EB9-7D6199C5A689}"/>
          </ac:spMkLst>
        </pc:spChg>
        <pc:spChg chg="add mod">
          <ac:chgData name="伊健 杜" userId="e69aded81da48593" providerId="LiveId" clId="{8316A85E-3CC5-46D2-AC8D-005C5FC4976A}" dt="2022-10-20T05:29:20.886" v="3458" actId="1076"/>
          <ac:spMkLst>
            <pc:docMk/>
            <pc:sldMk cId="2907809411" sldId="1262"/>
            <ac:spMk id="4" creationId="{FDCEAD1E-797A-EE08-A92C-D8A99B63FA6D}"/>
          </ac:spMkLst>
        </pc:spChg>
        <pc:spChg chg="add del">
          <ac:chgData name="伊健 杜" userId="e69aded81da48593" providerId="LiveId" clId="{8316A85E-3CC5-46D2-AC8D-005C5FC4976A}" dt="2022-10-20T05:29:13.239" v="3452"/>
          <ac:spMkLst>
            <pc:docMk/>
            <pc:sldMk cId="2907809411" sldId="1262"/>
            <ac:spMk id="5" creationId="{286CB45C-90A3-13C1-FD66-24FB87416F1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31345836" sldId="126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35:37.856" v="3655"/>
          <ac:spMkLst>
            <pc:docMk/>
            <pc:sldMk cId="231345836" sldId="1263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36:02.391" v="3720" actId="478"/>
          <ac:picMkLst>
            <pc:docMk/>
            <pc:sldMk cId="231345836" sldId="1263"/>
            <ac:picMk id="21506" creationId="{0A7A05D9-5A10-91EE-CB1F-D9AED0598B94}"/>
          </ac:picMkLst>
        </pc:picChg>
        <pc:picChg chg="add mod">
          <ac:chgData name="伊健 杜" userId="e69aded81da48593" providerId="LiveId" clId="{8316A85E-3CC5-46D2-AC8D-005C5FC4976A}" dt="2022-10-20T05:36:55.105" v="3722" actId="1076"/>
          <ac:picMkLst>
            <pc:docMk/>
            <pc:sldMk cId="231345836" sldId="1263"/>
            <ac:picMk id="24578" creationId="{6C02BF58-DBCB-9454-E145-314DB0BA9C6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93532599" sldId="126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93532599" sldId="1264"/>
            <ac:spMk id="4" creationId="{CFC1CF28-580E-2280-640A-ADB8853307E7}"/>
          </ac:spMkLst>
        </pc:sp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" creationId="{0CC30FD8-3045-E258-9A1F-29FF1AF77DF8}"/>
          </ac:picMkLst>
        </pc:picChg>
        <pc:picChg chg="del mod">
          <ac:chgData name="伊健 杜" userId="e69aded81da48593" providerId="LiveId" clId="{8316A85E-3CC5-46D2-AC8D-005C5FC4976A}" dt="2022-10-20T05:34:58.073" v="3625" actId="478"/>
          <ac:picMkLst>
            <pc:docMk/>
            <pc:sldMk cId="493532599" sldId="1264"/>
            <ac:picMk id="5" creationId="{5B52084A-CAAE-01D6-3F9B-7ED50C865CB5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4" creationId="{CA972930-DFE7-CB84-2F69-E5F79E129449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6" creationId="{050BB82E-47A9-2798-4A30-57B1DEAF27DE}"/>
          </ac:picMkLst>
        </pc:picChg>
        <pc:picChg chg="add mod">
          <ac:chgData name="伊健 杜" userId="e69aded81da48593" providerId="LiveId" clId="{8316A85E-3CC5-46D2-AC8D-005C5FC4976A}" dt="2022-10-20T05:35:01.274" v="3628" actId="1076"/>
          <ac:picMkLst>
            <pc:docMk/>
            <pc:sldMk cId="493532599" sldId="1264"/>
            <ac:picMk id="23554" creationId="{65C254DE-7327-2FA9-855B-547DF5873C2D}"/>
          </ac:picMkLst>
        </pc:picChg>
      </pc:sldChg>
      <pc:sldChg chg="modSp add mod ord">
        <pc:chgData name="伊健 杜" userId="e69aded81da48593" providerId="LiveId" clId="{8316A85E-3CC5-46D2-AC8D-005C5FC4976A}" dt="2022-10-20T06:07:27.922" v="4065"/>
        <pc:sldMkLst>
          <pc:docMk/>
          <pc:sldMk cId="1517982712" sldId="126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17982712" sldId="1265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631157930" sldId="126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37:10.893" v="3738" actId="478"/>
          <ac:spMkLst>
            <pc:docMk/>
            <pc:sldMk cId="631157930" sldId="1266"/>
            <ac:spMk id="5" creationId="{12133E31-EFD8-1428-E834-932512E03115}"/>
          </ac:spMkLst>
        </pc:spChg>
        <pc:picChg chg="add mod">
          <ac:chgData name="伊健 杜" userId="e69aded81da48593" providerId="LiveId" clId="{8316A85E-3CC5-46D2-AC8D-005C5FC4976A}" dt="2022-10-20T05:39:22.765" v="3893" actId="14100"/>
          <ac:picMkLst>
            <pc:docMk/>
            <pc:sldMk cId="631157930" sldId="1266"/>
            <ac:picMk id="4" creationId="{BD574A8B-8805-3B31-72D8-8D1B1926AF16}"/>
          </ac:picMkLst>
        </pc:picChg>
        <pc:picChg chg="del">
          <ac:chgData name="伊健 杜" userId="e69aded81da48593" providerId="LiveId" clId="{8316A85E-3CC5-46D2-AC8D-005C5FC4976A}" dt="2022-10-20T05:38:21.247" v="3876" actId="478"/>
          <ac:picMkLst>
            <pc:docMk/>
            <pc:sldMk cId="631157930" sldId="1266"/>
            <ac:picMk id="24578" creationId="{6C02BF58-DBCB-9454-E145-314DB0BA9C6B}"/>
          </ac:picMkLst>
        </pc:picChg>
        <pc:picChg chg="add mod">
          <ac:chgData name="伊健 杜" userId="e69aded81da48593" providerId="LiveId" clId="{8316A85E-3CC5-46D2-AC8D-005C5FC4976A}" dt="2022-10-20T05:39:20.609" v="3891" actId="1076"/>
          <ac:picMkLst>
            <pc:docMk/>
            <pc:sldMk cId="631157930" sldId="1266"/>
            <ac:picMk id="25602" creationId="{5B9794D6-1D4A-3C07-4524-5B06984083CE}"/>
          </ac:picMkLst>
        </pc:pic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163166653" sldId="126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5:44:03.703" v="4011" actId="1076"/>
          <ac:spMkLst>
            <pc:docMk/>
            <pc:sldMk cId="1163166653" sldId="1267"/>
            <ac:spMk id="7" creationId="{3ECDF439-2ACE-0289-DF2A-6FCE7B0CBB24}"/>
          </ac:spMkLst>
        </pc:spChg>
        <pc:spChg chg="add mod">
          <ac:chgData name="伊健 杜" userId="e69aded81da48593" providerId="LiveId" clId="{8316A85E-3CC5-46D2-AC8D-005C5FC4976A}" dt="2022-10-20T05:44:32.321" v="4020" actId="1076"/>
          <ac:spMkLst>
            <pc:docMk/>
            <pc:sldMk cId="1163166653" sldId="1267"/>
            <ac:spMk id="8" creationId="{13FB9BE2-CEAF-56E5-E8D3-F07A1E958A8D}"/>
          </ac:spMkLst>
        </pc:spChg>
        <pc:spChg chg="add mod">
          <ac:chgData name="伊健 杜" userId="e69aded81da48593" providerId="LiveId" clId="{8316A85E-3CC5-46D2-AC8D-005C5FC4976A}" dt="2022-10-20T05:44:20.604" v="4017" actId="1076"/>
          <ac:spMkLst>
            <pc:docMk/>
            <pc:sldMk cId="1163166653" sldId="1267"/>
            <ac:spMk id="9" creationId="{C57F0B1D-1799-7A30-9689-1321E4664BD1}"/>
          </ac:spMkLst>
        </pc:sp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4" creationId="{BD574A8B-8805-3B31-72D8-8D1B1926AF16}"/>
          </ac:picMkLst>
        </pc:picChg>
        <pc:picChg chg="add mod">
          <ac:chgData name="伊健 杜" userId="e69aded81da48593" providerId="LiveId" clId="{8316A85E-3CC5-46D2-AC8D-005C5FC4976A}" dt="2022-10-20T05:41:43.759" v="3999" actId="1076"/>
          <ac:picMkLst>
            <pc:docMk/>
            <pc:sldMk cId="1163166653" sldId="1267"/>
            <ac:picMk id="5" creationId="{50776847-6693-C07B-4A84-514696170E56}"/>
          </ac:picMkLst>
        </pc:picChg>
        <pc:picChg chg="add mod">
          <ac:chgData name="伊健 杜" userId="e69aded81da48593" providerId="LiveId" clId="{8316A85E-3CC5-46D2-AC8D-005C5FC4976A}" dt="2022-10-20T05:41:48.979" v="4002" actId="14100"/>
          <ac:picMkLst>
            <pc:docMk/>
            <pc:sldMk cId="1163166653" sldId="1267"/>
            <ac:picMk id="6" creationId="{4ADD58AF-FB50-D8DD-D5C7-D8D38C94F847}"/>
          </ac:picMkLst>
        </pc:pic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25602" creationId="{5B9794D6-1D4A-3C07-4524-5B06984083CE}"/>
          </ac:picMkLst>
        </pc:picChg>
        <pc:picChg chg="add mod">
          <ac:chgData name="伊健 杜" userId="e69aded81da48593" providerId="LiveId" clId="{8316A85E-3CC5-46D2-AC8D-005C5FC4976A}" dt="2022-10-20T05:43:29.571" v="4005" actId="1076"/>
          <ac:picMkLst>
            <pc:docMk/>
            <pc:sldMk cId="1163166653" sldId="1267"/>
            <ac:picMk id="26626" creationId="{F35406D3-C2A4-C2E6-597C-A3FED7E464C1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193100960" sldId="126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93100960" sldId="1268"/>
            <ac:spMk id="2" creationId="{9C74F706-AB23-7A24-27F9-BA8C6B6BFC2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10-31T14:08:45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4503 2844 0,'0'55'16,"0"-27"0,0 27-16,0-27 0,0-1 15,0 28-15,-28-55 0,28 56 0,-27-1 16,27-28-16,-28 29 0,28-29 0,0 1 0,0-1 0,-28 29 15,28-29-15,0 1 0,0 27 0,0-27 0,-27 27 0,27 0 16,-28-27-16,28 27 0,0-27 0,0-1 0,0 28 0,0 1 16,-27-1-16,27-28 0,0 1 0,0 0 0,0 27 15,0-27-15,0-1 0,0 1 0,0-1 0,0 1 0,0 0 16,-28-28-16,28 27 0,0 1 16,0-1-16,0-82 78,28 28-78,-28-29 0,0 1 0,55 28 15,-55-1-15,27 28 0,1-28 0,-28-27 0,0 27 0,28 1 0,-1 27 16,1-28-16,-28-27 0,28 55 0,-28-28 0,0 1 0,27 27 0,-27-28 0,28 28 16,-1-27-16,-27-1 0,0 0 0,28 28 15,0-27-15,-1 27 16,1 0 15,-28 27-15,27 1-16,-27 0 15,28-28-15,-28 27 0,0 1 0,0-1 0,28 1 16,-28 0-16,0-1 0,0 28 0,0-27 16,0 0-16,0-1 0,0 1 0,0 0 15,0-1-15,0 1 0,0-1 16,0 1-1,27-28 32,1 0-47,-28-28 16,28 28-16,-1 0 0,-27-55 0,55 28 16,-27-1-16,-28 0 0,55 1 0</inkml:trace>
  <inkml:trace contextRef="#ctx0" brushRef="#br0" timeOffset="667.01">5387 3865 0,'0'28'0,"0"0"16,-28-28-16,28 27 0,-27-27 0,27 28 15,-28-1-15,0-27 0,28 28 16,0 0-16,-27-1 0,-1-27 0,28 56 16,0-29-16,-28-27 0,28 28 15,0-1-15,0 1 0,-27 0 0,27-1 16,0 1-16,0-1 0,-28-27 0,28 56 0,0-29 0,0 28 16,0-27-16,0 0 0,0-1 15,0 1-15,0-1 0,28-27 31,-1 0-15,29-27-16,-29 27 0,-27-28 0,28 1 16,0 27-16,-1-28 0,-27 0 0,28 28 0,27-27 0,-55-1 0,28 1 15,27-1-15,-110 0 0,55 1 0,27-1 0,-27 1 16,28-1-16,0 28 0,-28-28 0,0 1 0,0-1 16,27 28-16,-27-27 0,28-1 0,-1 28 15,-27-28-15,0 1 0,0 54 94,0 1-94,0 0 16,0-1-16,-55-27 0,55 28 0,0-1 0,0 1 0,0 0 15,0-1-15,0 28 0,0-27 0,0 0 16,0-1-16,0 1 0,0-1 0,0 1 0,0 0 15,0-1-15,28-27 16,-28 28-16,0-1 0,27-27 16,1 0-16,0 0 0,-1 0 15,1 0-15,0-27 0,-1 27 0,1-28 16,27 1-16,-27 27 0,-28-28 0,27 28 0,1 0 16,-28-28-16,28 28 0,-28-27 0,27 27 0,1 0 0,-28-28 0,27 1 15,1 27-15,0 0 0,-28-28 0,27 28 0,1 0 0,0-28 0,-1 28 16,1 0-16,-28-27 0,55-1 0</inkml:trace>
  <inkml:trace contextRef="#ctx0" brushRef="#br0" timeOffset="1634.46">6713 4142 0,'0'27'16,"-28"-27"46,1 0-46,-1 0-1,0 0 1,28 28-16,0-1 16,-27 1-16,-1-28 0,0 28 0,28-1 0,0 1 15,-27-28-15,27 27 0,-28 1 0,28 0 16,0-1-16,-27-27 0,27 28 0,0-1 0,0 1 16,0 0-1,27-28 1,1 0-1,-1 0-15,-27 27 0,28-27 16,0 0-16,-1 0 16,1-27-16,0 27 0,-1 0 15,1 0-15,-28-28 0,27 28 16,1 0-16,-28-28 16,28 28-16,-28-27 15,0-1 1,0 1-16,0-1 0,27 28 0,-27-28 15,0 1-15,0-1 0,0 1 16,56 165-16,26-138 0,-82-28 31,-27 28-15,-1 0 31,28 28 15,0-1-62,0 1 16,0-1-16,0 29 0,0-29 0,28 1 16,-28-1-16,27 1 0,-27 0 0,28-1 0,0-27 15,-28 56-15,0-29 0,27-27 16,1 0 15,0 0-15,-1 0-1,1 0-15,-28-27 16,27 27-16,1-28 16,0 28-16,-28-28 0</inkml:trace>
  <inkml:trace contextRef="#ctx0" brushRef="#br0" timeOffset="2323.81">6602 3396 0,'0'28'31,"28"-28"-31,-28 55 0,28-27 16,-1-28-16,-27 27 0,0 1 15,0-1-15,28 1 0,-28 0 0,0-1 16,27 1-16,-27-1 16,0 1-16,28 0 0,0-28 15,-28 27-15,0 1 0,27-28 47</inkml:trace>
  <inkml:trace contextRef="#ctx0" brushRef="#br0" timeOffset="3987.49">8702 4059 0,'0'27'16,"27"-27"-16,1 0 16,0 0-16,-1 0 15,1 0-15,-1 28 0,1-28 0,0 0 16,-1 0-16,1 0 0,0 0 15,-1 0-15,1 0 0,-1 0 0,1 0 0,0 0 16,-1 28-16,1-28 16,0 0-16,-1 0 0,1 0 0,-28 27 15,0 1-15,27-28 0,-27 27 16,28-27-16,-28 28 16,0 0-1,0-1 1,-28-27-16,28 28 0,-27-1 0,-1 1 15,1-28-15,27 28 0,-28-1 0,0-27 16,1 0-16,-1 28 0,28-1 0,-28-27 0,28 28 0,-55-28 0,0 55 16,27-27-16,1-28 0,-1 0 0,28 27 0,-28-27 15,28 28-15,-27 0 0,-28-28 0,27 27 0,0 1 0,28 0 0,-55-28 16,27 27-16,28 28 0,-55-27 0,28-28 0,-1 28 16,28-1-16,-28-27 0,1 0 0,-1 0 0,28 28 15,28-28 32,-1-28-47,1 28 16,0 0-16,27 0 0,-28 0 0,1 0 15,27 0-15,-27 0 0,0 0 0,-1 0 0,1 0 0,-1 0 0,1 0 16,0 0-16,-1 0 0,1 0 0,0 0 0,-1 0 0,1 0 0,-1 0 16,1 0-16,0 0 0,27 0 0,-27 0 15,-1 0-15,1 0 0,-1 0 0,29 0 0,-56-27 0,27 27 16,1 0-16,0 0 0,-1 0 0,1 0 0,-1 0 15,1 0-15,-28-28 47,28 28-47,-28-28 16,27 28-16,1 0 0</inkml:trace>
  <inkml:trace contextRef="#ctx0" brushRef="#br0" timeOffset="4938.02">9862 3065 0,'0'27'0,"28"-27"0,-28 28 16,0 0-16,27-28 0,-27 27 0,0 1 0,0-1 0,0 1 0,0 0 15,0-1-15,0 1 0,0-1 0,0 1 16,0 0-16,0-1 0,0 1 0,0 0 0,0-1 0,0 1 16,0-1-16,0 29 0,0-29 0,0 1 0,0-1 0,0 1 15,0 0-15,-27-1 0,27 28 0,0-27 0,-28 0 0,28-1 16,0 1-16,0-1 0,0 1 0,-28 0 0,28-1 0,-27 1 0,-56-111 0,83 111 16,0-1-16,0 29 0,0-29 0,-28-27 15,28 28-15,0-1 0,0 1 0,-27 0 0,27-1 0,0 1 0,-28-1 16,28 1-16,0 0 0,0-1 0,0 1 15,0-56 48,0 1-63,0-1 16,0 0-16,0 1 0,0-1 0,0 1 15,0-1-15,0 0 0,0 1 16,0-1 31,0 1-32,0-1-15,0 0 0,28 1 0,-1 27 16,-27-28-16,55 0 0,-55-27 0,56 55 0,-56-27 0,27-1 16,-27 0-16,28 28 0,-28-27 0,28 27 0,-28-55 0,0 27 15,27 28-15,-27-28 0,0 1 0,28 27 0,27-28 0,-55 1 16,28 27-16,-28-28 0,27 28 15,1 0-15,-1 0 16,1 0-16,-28 28 16,28-1-16,-1-27 0,-54 0 15,27 28 1,0-1-16,83 29 0,-56-56 0,-27 27 16,0 1-16,28-28 0,-28 27 15,0 29-15,27-56 16,1 27-16,-28 28 0,0-27 15,0 0-15,28-1 0,-28 1 16,0 0-16,0-1 0,0 1 0,0-1 16,0 1-16,0 0 0,0-1 15,0 1-15,0-1 0,0 1 16,0-56 31,27 28-47,-27-27 0,0-1 0,0 1 0,28 27 15,-28-28-15,28 0 0,-1 28 0,1 0 0,27-27 16,-55-1-16,28 28 0,-1-27 0</inkml:trace>
  <inkml:trace contextRef="#ctx0" brushRef="#br0" timeOffset="5856.76">10912 3810 0,'0'28'0,"-28"-28"16,28 27-16,-28 1 0,1-28 0,27 28 15,0-1-15,-28-27 0,28 28 0,0-1 0,0 1 16,-28 0-16,28 27 0,0-27 0,0-1 16,0 1-16,-27 27 0,27 0 0,0-27 0,0 27 0,0-27 15,0-1-15,0 1 0,0-1 0,0 1 0,0 0 16,0-1-16,0 1 15,27-1-15,1-27 16,0 0-16,-1 0 16,1 0-16,0 0 0,-1-27 0,1 27 15,-1 0-15,1-28 0,0 28 0,-1-27 0,1-1 16,0 0-16,-1 28 0,-27-27 0,55 27 0,-27-28 16,0 28-16,-1-27 0,-27-1 0,28 28 15,0 0-15,-1-28 0,1 28 16,-1 0-16,-27-27 0,28 27 47,0 0-47,-28-28 15,27 28-15,-27-27 0,0-1 16,0 0-16,28 28 0,-28-27 0,0-1 0,0 1 16,0-1-16,0 0 0,28 1 0,-28-1 0,0 0 15,0 1-15,0-28 16,0 27 15,0 56 78,0-1-109,0 1 16,0-1-16,0 1 0,0 0 16,0-1-16,0 1 0,0 0 0,0-1 0,0 1 15,0-1-15,0 1 0,0 0 0,0-1 16,0 1-16,0-1 0,0 29 16,0-29-16,0 1 0,0-1 0,0 1 15,27-28 32,1 0-47,-28-28 0,27 28 0,-27-55 16,28 28-16,-28-1 0,28 28 0,-1-28 0,-27 1 0,28-1 0,0 28 15,-28-27-15,0-1 0,27 28 0,1 0 0,-1 0 0,-27-28 16,56 28-16,-56-27 0,27 27 0</inkml:trace>
  <inkml:trace contextRef="#ctx0" brushRef="#br0" timeOffset="7777.39">12431 3755 0,'-28'0'63,"1"0"-63,27 28 15,-28-28-15,0 0 0,28 27 0,-27-27 0,27 28 16,-55-28-16,-28 55 0,0-55 16,83 28-16,-28-28 0,28 27 15,-27 1-15,27-1 0,-28 1 0,0 0 0,1 27 16,27-27-16,0-1 0,0 1 0,-28-1 16,28 1-16,-28 0 0,28-1 0,0 1 0,0-1 15,0 1-15,0 0 0,28-28 63,0 0-63,-1 0 15,1 0-15,0 0 16,-1 0-16,1-28 0,-1 28 16,1 0-16,0 0 15,-1 0-15,1 0 0,0 0 16,-1 0-16,1 0 15,-1 0-15,1 0 0,0 0 16,-1 0-16,1 0 16,0 0-16,-28-28 0,27 28 0,1 0 15,-28-27-15,0-1 0,27 28 0,-27-27 0,0-1 16,28 0-16,0 28 0,-28-27 16,0-1-16,27 28 0,-27-27 0,0-1 15,0 0-15,28 28 16,-28-27-1,0-1 1,0 0 0,0 1-1,0-1-15,0 1 16,0-1 0,-28 28-1,28-28-15,0 1 16,-27 27-16,27-28 15,0 56 126,0-1-141,0 1 0,0 0 16,27-1-16,-27 1 15,28-1-15,-28 1 0,27-28 0,-27 28 16,0-1-16,0 1 0,28-28 0,0 0 16,-28 28-16,0-1 0,27-27 0,-27 28 15,0-1 1,28-27-16,0 0 0,-28 28 15,0 0-15,27-28 0,-27 27 16,28-27-16,-1 0 16,-27 28-16,0-1 15</inkml:trace>
  <inkml:trace contextRef="#ctx0" brushRef="#br0" timeOffset="8642.4">12956 3976 0,'0'27'47,"0"1"-32,0 0-15,0-1 0,0 1 16,0 0-16,0-1 16,0 1-16,0-1 15,27-27 79,-27-27-94,0-1 0,28 28 0,-28-27 16,0-1-16,28 28 0,-28-28 0,0 1 15,0-1-15,0 0 0,27 28 0,-27-27 16,0-1-16,28 28 0,-28-27 0,27 27 15,-27-28-15,0 0 16,28 1-16,0 27 47,-1 0 0,1 0-47,0 27 15,-28 1-15,27-28 16,1 0-16,-28 28 0,0-1 16,0 1-16,27-28 15,-27 27-15,28-27 0,-28 28 16,0 0-16,0 27 16,0-27-16,0-1 15,0 1-15,0 27 0,0 0 16,0-27-16,0-1 15,0 1-15,28-28 0,-28 28 0,27-1 0,-27 1 16,0-1 0,28-27 15,-28-27-15,0-1-1</inkml:trace>
  <inkml:trace contextRef="#ctx0" brushRef="#br0" timeOffset="11280.18">14309 3948 0,'-27'-27'0,"-1"27"16,0-28-1,1 28-15,-1 0 0,28-28 0,-27 28 16,-1-27-16,28-1 78,-28 28-78,1 0 0,-1 28 16,0-1-16,1-27 0,27 28 15,0 0-15,-28-28 0,1 27 0,-1-27 0,28 28 16,-28-1-16,1-27 0,27 28 0,0 0 15,0-1 1,0 1-16,-28-28 0,28 28 16,0-1-16,0 1 15,0-1-15,0 1 16,0 0 0,0-1-16,0 1 15,28-28-15,-1 0 16,-27 27-16,28 1 0,0-28 31,-1 0-31,1 0 16,-1 0-16,1 0 15,0 0-15,-1 0 0,1 0 16,0 0-16,-1 0 0,28 0 0,-27-28 0,0 28 0,-1-27 16,1 27-16,0 0 0,-1 0 15,1 0-15,-28-28 16,27 28-1,-27-27-15,0-1 0,28 28 16,-28-28 0,28 28-1,-28-27-15,0-1 16,27 28-16,-27-27 0,0-1 0,0 56 16,0-111-16,0 55 0,0 0 15,0 1-15,0-1 0,0 56 156,0-1-156,0 1 16,0 0-16,0-1 0,0 1 16,0 0-16,0-1 15,0 1-15,0-1 0,0 1 16,0 0-16,0-1 16,0 1-16,0-1 0,0 1 0,0 0 15,0-1-15,0 1 0,0-1 16,0 1-16,0 0 15,0-1-15,0 1 16,0-1-16,0 1 0,0 0 16,0-1-16,-27 29 15,27-29 1,-28-27 0,0 0-1,1 0 1,27 28-1,-28-28-15,1 0 0,-1 0 32,0 0-17,1 0-15,-1 0 16,0 0 0,1 0-16,-1 0 15,1-28-15,27 1 0,-28 27 16,0 0-16,1 0 15,27-28 1,0 0-16,0 1 16,0-1-16,0 0 15,-28 28-15,28-27 16,0-1 0,28 28-1,-1 0-15,1-27 0,0 27 16,-1-28-16,1 28 0,27 0 15,0-28-15,-27 28 0,-28-27 0,55 27 16,-27 0-16,-28-28 0,27 28 0,1 0 16,0 0-16,-1 0 15,-27-27 1,28 27 0,0 0-1,-1 0-15,-27 27 16,28-27-16,-1 0 0,-27 28 15,28-28-15,-28 27 16,28-27-16,-1 0 16,1 0-16,0 0 0,-28 28 0,27-28 15,1 0-15,-1 0 16,1 0-16,0 0 31,-1 0-31</inkml:trace>
  <inkml:trace contextRef="#ctx0" brushRef="#br0" timeOffset="13034.83">11823 3368 0,'28'0'16,"-1"0"-16,1 0 16,0 0-16,-1 0 0,1 0 15,0 0-15,-1 0 0,1 0 0,-1 0 16,-27-27-16,28 27 0,0 0 0,-1-28 0,29 28 0,-29 0 15,1 0-15,-1 0 0,1 0 0,0 0 0,-1 0 16,1 0-16,0 0 0,-1 0 0,1 0 16,-1 0-16,1 0 0,0 0 15,-1 0-15,1 0 0,-1 0 16,1 0-16,0 0 31,-1 0 125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00FF2-EC38-4FD3-AC3C-8D0DB6A136C4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7D9B-48DA-4DE5-9D70-E8C840A792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76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112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2432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1198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1439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2104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3349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0572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4383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0361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264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754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2029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7029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2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12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5248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544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113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0335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2601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975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310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3BE51-62B6-9EEB-9EC7-35D2D0A78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7ACBC2-2388-9944-C1D1-D539A5D43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8A30FF-4652-C858-906B-74C6E761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7CCAF-2BE8-5A50-4FB1-C7493E11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8FB995-FF0C-1FBB-4D9D-3E9D8ED4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29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4CCCE-CDC5-A7AC-BE8E-83FBA573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916054-48CE-CD7F-4428-D1E7D24BB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C92EF0-545C-255B-2DCA-15746995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F08B3A-89AC-33A4-ACAA-323DC57B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E4C720-45E3-C706-2057-0C98BE9E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10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6C9DB61-F5EE-E2AE-1E8A-E29D5F0B8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7FDECA6-93FD-5182-4ACA-6FD2D2E39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99805C-2A7C-F3B5-FDA2-084FD649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2B151D-BFED-1C76-0FDF-E1F87D9C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A57207-B75B-A872-8F6C-2092A8CB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23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90CDD-1535-F28D-DDB4-A9666F4C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55CC94-0364-A8BF-4BC7-E68A3BB3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5570EB-72F2-C66C-7D2F-1A72E7AA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EDE8F1-307C-E54F-ADC3-10DB9D43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1D0FD2-DB1C-08D3-E78A-62F97E58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20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3B51B-D83F-F8CA-2F58-52835BC9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0DE03-F919-3409-511A-8F3878EE0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E132CC-CE9A-24E4-CBFF-8869AB3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DFD61A-5F7C-E1DF-6872-D89B3ADA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DC6399-E8D7-6032-F3F4-4D04D0A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9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0AEA8A-2DAE-3B93-F157-78B3BF2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621CC6-EB4F-6EE7-7251-48FAAB48D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812A75-CBE5-A065-8253-A7779AAE6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93D613-D639-EA10-418E-8F700B79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F15A83-17C8-CB14-AA8F-58226471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41D918-B5FB-F7EB-6AB1-2B2EB88C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71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0B396-F230-ABC7-8846-998ABF44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D824BE-84BD-83B7-688D-5BA47563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49DB470-5E88-99A0-A2BA-62561360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392DEA-9F97-9B1F-DA46-F1A7F42B9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8602B80-6FA7-D1AB-0F54-BC886D21B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11279AC-DDAC-1104-8D52-D2C68C6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4D3333A-2726-C59D-1064-3B9A0FE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3F43D33-8B46-A5BD-23B2-0A54FE73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35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B535D-2132-094B-6244-FAC8A6E0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EBEBFA-6E7F-7DCD-0A12-F04B9383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8CCA58-24B7-126A-9711-E5844689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B85588-2BD1-1AEC-A978-0FC5EC8B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8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8EEC789-F43A-AFDE-978D-CA0EE4EF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19F129C-4D9C-6CD8-06EC-7AA7C418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0D3FAF-BA5A-36BE-33E9-5FC2B56D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1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E98E1-6E1F-35FD-0D77-543AEE66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2132EB-C96D-A1CA-4E73-AD24E346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58BED5-119E-8039-62D4-B7F2BFDC7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5D0A29-F7EE-740F-6C25-82A60904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52F9F2-9819-9FB7-1986-B4BF5E75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426162-1232-FBCC-4FD8-9DA5409B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64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DDB115-384F-DB88-E080-C70F994D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F445956-778D-A13C-C980-18EFA1447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F3453A-82CC-E154-D0D2-DE6851A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4FCB88-FEAB-E43D-0539-0DB15BB6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FD87AB-4396-0170-D1BB-E2DBCFC0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0B3487-BFD1-2EB0-31F6-55A146AC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5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BD8D1FA-F5FB-D0C3-6057-A3EC018B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E9E5B3-D62B-A072-46CF-D8B55F074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5373E4-AC8A-F340-6D1C-5138D126E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345F-7915-494B-B76E-0C2349FAD0A8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FBC350-01E8-9314-96C4-04F6CAB9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D53C0E-13C3-DF5E-A28A-7CFADD6D9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6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化学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他最喜欢的课就是化学课</a:t>
            </a:r>
            <a:endParaRPr lang="en-US" altLang="zh-TW" sz="36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Huàxué</a:t>
            </a:r>
          </a:p>
        </p:txBody>
      </p:sp>
      <p:pic>
        <p:nvPicPr>
          <p:cNvPr id="1026" name="Picture 2" descr="Man in lab doing experiments">
            <a:extLst>
              <a:ext uri="{FF2B5EF4-FFF2-40B4-BE49-F238E27FC236}">
                <a16:creationId xmlns:a16="http://schemas.microsoft.com/office/drawing/2014/main" id="{B778539F-4A20-2783-37B2-C8DE20F5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35" y="3028378"/>
            <a:ext cx="5687335" cy="379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哲学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zhéxué</a:t>
            </a:r>
            <a:endParaRPr lang="en-US" altLang="zh-TW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AFD834D-3803-F6E5-F35E-650910E3E788}"/>
              </a:ext>
            </a:extLst>
          </p:cNvPr>
          <p:cNvSpPr txBox="1">
            <a:spLocks/>
          </p:cNvSpPr>
          <p:nvPr/>
        </p:nvSpPr>
        <p:spPr>
          <a:xfrm>
            <a:off x="-377980" y="19170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他很喜欢哲学</a:t>
            </a:r>
            <a:r>
              <a:rPr lang="zh-TW" altLang="en-US" sz="3200" dirty="0"/>
              <a:t>，尤其是中国哲学他最喜欢了</a:t>
            </a:r>
            <a:endParaRPr lang="en-US" altLang="zh-TW" sz="3600" dirty="0"/>
          </a:p>
        </p:txBody>
      </p:sp>
      <p:pic>
        <p:nvPicPr>
          <p:cNvPr id="11266" name="Picture 2" descr="Big book with yin-yang and taoism family reading, tiny people. yin yang taoism, daoism and confucianism, taoism chinese philosophy concept. pinkish coral bluevector isolated illustration">
            <a:extLst>
              <a:ext uri="{FF2B5EF4-FFF2-40B4-BE49-F238E27FC236}">
                <a16:creationId xmlns:a16="http://schemas.microsoft.com/office/drawing/2014/main" id="{7D90EBE3-B36D-BE3D-2F8E-B36B15085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66" y="3240806"/>
            <a:ext cx="5307489" cy="35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哲学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AFD834D-3803-F6E5-F35E-650910E3E788}"/>
              </a:ext>
            </a:extLst>
          </p:cNvPr>
          <p:cNvSpPr txBox="1">
            <a:spLocks/>
          </p:cNvSpPr>
          <p:nvPr/>
        </p:nvSpPr>
        <p:spPr>
          <a:xfrm>
            <a:off x="-377980" y="19170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他的家人希望他大学去读化学，但他自己更想去读哲学</a:t>
            </a:r>
            <a:endParaRPr lang="en-US" altLang="zh-TW" sz="3600" dirty="0"/>
          </a:p>
        </p:txBody>
      </p:sp>
      <p:pic>
        <p:nvPicPr>
          <p:cNvPr id="12290" name="Picture 2" descr="Choice concept illustration">
            <a:extLst>
              <a:ext uri="{FF2B5EF4-FFF2-40B4-BE49-F238E27FC236}">
                <a16:creationId xmlns:a16="http://schemas.microsoft.com/office/drawing/2014/main" id="{FA1E4DD0-714E-444D-1AFD-CE0161D8D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39" y="3084506"/>
            <a:ext cx="3630254" cy="363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99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你们中国哲学上到哪里了呢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0074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你喜欢一种中国哲学</a:t>
            </a:r>
            <a:r>
              <a:rPr lang="en-US" altLang="zh-TW" dirty="0"/>
              <a:t>?</a:t>
            </a:r>
            <a:r>
              <a:rPr lang="zh-TW" altLang="en-US" dirty="0"/>
              <a:t>为什么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591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系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Xì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AFD834D-3803-F6E5-F35E-650910E3E788}"/>
              </a:ext>
            </a:extLst>
          </p:cNvPr>
          <p:cNvSpPr txBox="1">
            <a:spLocks/>
          </p:cNvSpPr>
          <p:nvPr/>
        </p:nvSpPr>
        <p:spPr>
          <a:xfrm>
            <a:off x="-377980" y="19170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他的大学最有名的系是化学系跟经济系</a:t>
            </a:r>
            <a:endParaRPr lang="en-US" altLang="zh-TW" sz="3600" dirty="0"/>
          </a:p>
        </p:txBody>
      </p:sp>
      <p:pic>
        <p:nvPicPr>
          <p:cNvPr id="6146" name="Picture 2" descr="People studying remotely, e learning. home education, distance learning, online college">
            <a:extLst>
              <a:ext uri="{FF2B5EF4-FFF2-40B4-BE49-F238E27FC236}">
                <a16:creationId xmlns:a16="http://schemas.microsoft.com/office/drawing/2014/main" id="{77CDDE4A-5E96-9764-61BF-A2741A59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64" y="3126964"/>
            <a:ext cx="3545338" cy="354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n in lab doing experiments">
            <a:extLst>
              <a:ext uri="{FF2B5EF4-FFF2-40B4-BE49-F238E27FC236}">
                <a16:creationId xmlns:a16="http://schemas.microsoft.com/office/drawing/2014/main" id="{EB4D476D-F76A-5728-432D-EDEB3C9F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52" y="4002892"/>
            <a:ext cx="2910027" cy="19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erson looking graphics">
            <a:extLst>
              <a:ext uri="{FF2B5EF4-FFF2-40B4-BE49-F238E27FC236}">
                <a16:creationId xmlns:a16="http://schemas.microsoft.com/office/drawing/2014/main" id="{841500D3-FB69-0931-A087-F132E0E1D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2" y="4242334"/>
            <a:ext cx="3011662" cy="201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0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系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AFD834D-3803-F6E5-F35E-650910E3E788}"/>
              </a:ext>
            </a:extLst>
          </p:cNvPr>
          <p:cNvSpPr txBox="1">
            <a:spLocks/>
          </p:cNvSpPr>
          <p:nvPr/>
        </p:nvSpPr>
        <p:spPr>
          <a:xfrm>
            <a:off x="-377980" y="19170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他得在历史系、经济系和化学系三个系中选一个读</a:t>
            </a:r>
            <a:endParaRPr lang="en-US" altLang="zh-TW" sz="3600" dirty="0"/>
          </a:p>
        </p:txBody>
      </p:sp>
      <p:pic>
        <p:nvPicPr>
          <p:cNvPr id="8194" name="Picture 2" descr="Postgraduate, career opportunities for young specialist. college choice advisor, college rankings, career assessment test concept. pinkish coral bluevector isolated illustration">
            <a:extLst>
              <a:ext uri="{FF2B5EF4-FFF2-40B4-BE49-F238E27FC236}">
                <a16:creationId xmlns:a16="http://schemas.microsoft.com/office/drawing/2014/main" id="{4AF4B657-6611-9795-9511-98906C12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3334393"/>
            <a:ext cx="5189037" cy="3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45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你以前考虑过读什么系吗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34ED7B4-3010-A3EB-2543-DF25BBB5BF1D}"/>
              </a:ext>
            </a:extLst>
          </p:cNvPr>
          <p:cNvSpPr txBox="1">
            <a:spLocks/>
          </p:cNvSpPr>
          <p:nvPr/>
        </p:nvSpPr>
        <p:spPr>
          <a:xfrm>
            <a:off x="-486135" y="4611093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哲学系、文学系、历史系、经济系和化学系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869596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我们大学最有名的是什么系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244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学分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55383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Xuéfēn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AFD834D-3803-F6E5-F35E-650910E3E788}"/>
              </a:ext>
            </a:extLst>
          </p:cNvPr>
          <p:cNvSpPr txBox="1">
            <a:spLocks/>
          </p:cNvSpPr>
          <p:nvPr/>
        </p:nvSpPr>
        <p:spPr>
          <a:xfrm>
            <a:off x="-377980" y="19170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他这学期选了三十学分的课，非常忙</a:t>
            </a:r>
            <a:r>
              <a:rPr lang="en-US" altLang="zh-TW" sz="3600" dirty="0"/>
              <a:t>!</a:t>
            </a:r>
          </a:p>
        </p:txBody>
      </p:sp>
      <p:pic>
        <p:nvPicPr>
          <p:cNvPr id="13314" name="Picture 2" descr="Intensed serious unshaven male student has headache because of long work busy preparing for math exam or makes project has deadline carries papers with written sums">
            <a:extLst>
              <a:ext uri="{FF2B5EF4-FFF2-40B4-BE49-F238E27FC236}">
                <a16:creationId xmlns:a16="http://schemas.microsoft.com/office/drawing/2014/main" id="{D8C1870D-B647-81AA-996B-BFCBED402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89213"/>
            <a:ext cx="5124757" cy="341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5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学分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AFD834D-3803-F6E5-F35E-650910E3E788}"/>
              </a:ext>
            </a:extLst>
          </p:cNvPr>
          <p:cNvSpPr txBox="1">
            <a:spLocks/>
          </p:cNvSpPr>
          <p:nvPr/>
        </p:nvSpPr>
        <p:spPr>
          <a:xfrm>
            <a:off x="-377980" y="19170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他刚刚选了两学分的化学课，他还要再选十几学分才够</a:t>
            </a:r>
            <a:endParaRPr lang="en-US" altLang="zh-TW" sz="3600" dirty="0"/>
          </a:p>
        </p:txBody>
      </p:sp>
      <p:pic>
        <p:nvPicPr>
          <p:cNvPr id="15362" name="Picture 2" descr="Website designer concept illustration">
            <a:extLst>
              <a:ext uri="{FF2B5EF4-FFF2-40B4-BE49-F238E27FC236}">
                <a16:creationId xmlns:a16="http://schemas.microsoft.com/office/drawing/2014/main" id="{C0F620E4-2F01-9A12-A474-CC65A1433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94" y="3154022"/>
            <a:ext cx="5002240" cy="33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71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化学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284753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他的大学专业是化学</a:t>
            </a:r>
            <a:endParaRPr lang="en-US" altLang="zh-TW" sz="3600" dirty="0"/>
          </a:p>
        </p:txBody>
      </p:sp>
      <p:pic>
        <p:nvPicPr>
          <p:cNvPr id="3074" name="Picture 2" descr="Biologist researcher woman doctor holding petri dish with fluid bacteria analyzing medical plate during microbiology clinical experiment. chemist scientist working in pharmacology hospital laboratory">
            <a:extLst>
              <a:ext uri="{FF2B5EF4-FFF2-40B4-BE49-F238E27FC236}">
                <a16:creationId xmlns:a16="http://schemas.microsoft.com/office/drawing/2014/main" id="{27038C83-C66E-FFB9-3FB9-583BC58C1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755112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89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你们这学期选多少学分的课呢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2981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对你来说，一学期选多少学分会太多呢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447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决定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55383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Juédìng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AFD834D-3803-F6E5-F35E-650910E3E788}"/>
              </a:ext>
            </a:extLst>
          </p:cNvPr>
          <p:cNvSpPr txBox="1">
            <a:spLocks/>
          </p:cNvSpPr>
          <p:nvPr/>
        </p:nvSpPr>
        <p:spPr>
          <a:xfrm>
            <a:off x="-377980" y="19170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他在想了很久以后，决定去读哲学系。</a:t>
            </a:r>
            <a:endParaRPr lang="en-US" altLang="zh-TW" sz="3600" dirty="0"/>
          </a:p>
        </p:txBody>
      </p:sp>
      <p:pic>
        <p:nvPicPr>
          <p:cNvPr id="16386" name="Picture 2" descr="On the way concept illustration">
            <a:extLst>
              <a:ext uri="{FF2B5EF4-FFF2-40B4-BE49-F238E27FC236}">
                <a16:creationId xmlns:a16="http://schemas.microsoft.com/office/drawing/2014/main" id="{45963156-F6F5-68E9-A80E-493F2FA4D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23" y="3499569"/>
            <a:ext cx="3324471" cy="33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决定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AFD834D-3803-F6E5-F35E-650910E3E788}"/>
              </a:ext>
            </a:extLst>
          </p:cNvPr>
          <p:cNvSpPr txBox="1">
            <a:spLocks/>
          </p:cNvSpPr>
          <p:nvPr/>
        </p:nvSpPr>
        <p:spPr>
          <a:xfrm>
            <a:off x="-530380" y="1923214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对他来说，决定这学期要选多少学分的课是很重要的事情</a:t>
            </a:r>
            <a:endParaRPr lang="en-US" altLang="zh-TW" sz="3600" dirty="0"/>
          </a:p>
        </p:txBody>
      </p:sp>
      <p:pic>
        <p:nvPicPr>
          <p:cNvPr id="18434" name="Picture 2" descr="Pensive customer thinking over special offer">
            <a:extLst>
              <a:ext uri="{FF2B5EF4-FFF2-40B4-BE49-F238E27FC236}">
                <a16:creationId xmlns:a16="http://schemas.microsoft.com/office/drawing/2014/main" id="{A60D05AE-99E8-4ECE-CA64-775E012A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99" y="3213445"/>
            <a:ext cx="5471202" cy="364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74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决定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AFD834D-3803-F6E5-F35E-650910E3E788}"/>
              </a:ext>
            </a:extLst>
          </p:cNvPr>
          <p:cNvSpPr txBox="1">
            <a:spLocks/>
          </p:cNvSpPr>
          <p:nvPr/>
        </p:nvSpPr>
        <p:spPr>
          <a:xfrm>
            <a:off x="-377980" y="19170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他想了一小时，还是不能决定好晚餐要吃什么。</a:t>
            </a:r>
            <a:endParaRPr lang="en-US" altLang="zh-TW" sz="3600" dirty="0"/>
          </a:p>
        </p:txBody>
      </p:sp>
      <p:pic>
        <p:nvPicPr>
          <p:cNvPr id="17410" name="Picture 2" descr="Puzzled thoughtful male student dressed in light blue shirt, holding hand under his chin, frowning face, looking upwards, being dissatisfied with problems at university, thinking over his mistakes.">
            <a:extLst>
              <a:ext uri="{FF2B5EF4-FFF2-40B4-BE49-F238E27FC236}">
                <a16:creationId xmlns:a16="http://schemas.microsoft.com/office/drawing/2014/main" id="{4311F74B-13D2-536E-D68E-D19A2C1A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04" y="3120020"/>
            <a:ext cx="5611452" cy="373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58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你决定今天中午要吃什么了吗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7954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决定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AFD834D-3803-F6E5-F35E-650910E3E788}"/>
              </a:ext>
            </a:extLst>
          </p:cNvPr>
          <p:cNvSpPr txBox="1">
            <a:spLocks/>
          </p:cNvSpPr>
          <p:nvPr/>
        </p:nvSpPr>
        <p:spPr>
          <a:xfrm>
            <a:off x="-377980" y="19170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他在思考很久后</a:t>
            </a:r>
            <a:r>
              <a:rPr lang="zh-TW" altLang="en-US" sz="3600" dirty="0">
                <a:solidFill>
                  <a:srgbClr val="FF0000"/>
                </a:solidFill>
              </a:rPr>
              <a:t>下</a:t>
            </a:r>
            <a:r>
              <a:rPr lang="zh-TW" altLang="en-US" sz="3600" dirty="0"/>
              <a:t>了决定，他要去读经济系</a:t>
            </a:r>
            <a:endParaRPr lang="en-US" altLang="zh-TW" sz="3600" dirty="0"/>
          </a:p>
        </p:txBody>
      </p:sp>
      <p:pic>
        <p:nvPicPr>
          <p:cNvPr id="16386" name="Picture 2" descr="On the way concept illustration">
            <a:extLst>
              <a:ext uri="{FF2B5EF4-FFF2-40B4-BE49-F238E27FC236}">
                <a16:creationId xmlns:a16="http://schemas.microsoft.com/office/drawing/2014/main" id="{45963156-F6F5-68E9-A80E-493F2FA4D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23" y="3499569"/>
            <a:ext cx="3324471" cy="33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56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决定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AFD834D-3803-F6E5-F35E-650910E3E788}"/>
              </a:ext>
            </a:extLst>
          </p:cNvPr>
          <p:cNvSpPr txBox="1">
            <a:spLocks/>
          </p:cNvSpPr>
          <p:nvPr/>
        </p:nvSpPr>
        <p:spPr>
          <a:xfrm>
            <a:off x="-530380" y="1923214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他是那种，一旦</a:t>
            </a:r>
            <a:r>
              <a:rPr lang="zh-TW" altLang="en-US" sz="3600" dirty="0">
                <a:solidFill>
                  <a:srgbClr val="FF0000"/>
                </a:solidFill>
              </a:rPr>
              <a:t>做</a:t>
            </a:r>
            <a:r>
              <a:rPr lang="zh-TW" altLang="en-US" sz="3600" dirty="0"/>
              <a:t>了决定就不会回头的人</a:t>
            </a:r>
            <a:r>
              <a:rPr lang="en-US" altLang="zh-TW" sz="3600" dirty="0"/>
              <a:t>!</a:t>
            </a:r>
          </a:p>
        </p:txBody>
      </p:sp>
      <p:pic>
        <p:nvPicPr>
          <p:cNvPr id="19458" name="Picture 2" descr="Thoughtful man looking away and holding hands on hips">
            <a:extLst>
              <a:ext uri="{FF2B5EF4-FFF2-40B4-BE49-F238E27FC236}">
                <a16:creationId xmlns:a16="http://schemas.microsoft.com/office/drawing/2014/main" id="{49B6F2EB-20E2-B76D-BF04-CCA649002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95" y="3286896"/>
            <a:ext cx="5196205" cy="3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57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32" y="2943199"/>
            <a:ext cx="11725136" cy="1325563"/>
          </a:xfrm>
        </p:spPr>
        <p:txBody>
          <a:bodyPr/>
          <a:lstStyle/>
          <a:p>
            <a:pPr algn="ctr"/>
            <a:r>
              <a:rPr lang="zh-TW" altLang="en-US" dirty="0"/>
              <a:t>你有做过什么决定，在事后让你觉得做这个决定是错误的决定呢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9853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9860" y="2992360"/>
            <a:ext cx="12833639" cy="1325563"/>
          </a:xfrm>
        </p:spPr>
        <p:txBody>
          <a:bodyPr/>
          <a:lstStyle/>
          <a:p>
            <a:pPr algn="ctr"/>
            <a:r>
              <a:rPr lang="zh-TW" altLang="en-US" dirty="0"/>
              <a:t>你做过什么，</a:t>
            </a:r>
            <a:br>
              <a:rPr lang="en-US" altLang="zh-TW" dirty="0"/>
            </a:br>
            <a:r>
              <a:rPr lang="zh-TW" altLang="en-US" dirty="0"/>
              <a:t>让你现在想起来还是会很开心的决定吗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783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化学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609039" y="152081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他中学最爱的课是化学课</a:t>
            </a:r>
            <a:endParaRPr lang="en-US" altLang="zh-TW" sz="3600" dirty="0"/>
          </a:p>
        </p:txBody>
      </p:sp>
      <p:pic>
        <p:nvPicPr>
          <p:cNvPr id="2050" name="Picture 2" descr="Happy proud dad or teacher giving high five to his girl enjoying doing fun activity together">
            <a:extLst>
              <a:ext uri="{FF2B5EF4-FFF2-40B4-BE49-F238E27FC236}">
                <a16:creationId xmlns:a16="http://schemas.microsoft.com/office/drawing/2014/main" id="{7CE35C51-7EA0-7C2E-56FC-57D553C5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886075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82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解决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55383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Jiějué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AFD834D-3803-F6E5-F35E-650910E3E788}"/>
              </a:ext>
            </a:extLst>
          </p:cNvPr>
          <p:cNvSpPr txBox="1">
            <a:spLocks/>
          </p:cNvSpPr>
          <p:nvPr/>
        </p:nvSpPr>
        <p:spPr>
          <a:xfrm>
            <a:off x="-377980" y="19170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为了解决这个问题，他去问了很多的同学，</a:t>
            </a:r>
            <a:endParaRPr lang="en-US" altLang="zh-TW" sz="3600" dirty="0"/>
          </a:p>
          <a:p>
            <a:pPr algn="ctr"/>
            <a:r>
              <a:rPr lang="zh-TW" altLang="en-US" sz="3600" dirty="0"/>
              <a:t>但目前还没找到答案</a:t>
            </a:r>
            <a:endParaRPr lang="en-US" altLang="zh-TW" sz="3600" dirty="0"/>
          </a:p>
        </p:txBody>
      </p:sp>
      <p:pic>
        <p:nvPicPr>
          <p:cNvPr id="21506" name="Picture 2" descr="Slim black woman in jeans explaining something to european female colleauge while asian man talking with fair-haired young lady. portrait of managers of international company solving work problems.">
            <a:extLst>
              <a:ext uri="{FF2B5EF4-FFF2-40B4-BE49-F238E27FC236}">
                <a16:creationId xmlns:a16="http://schemas.microsoft.com/office/drawing/2014/main" id="{2934FDB7-6354-D3CB-43A6-E43B95B68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56" y="3256464"/>
            <a:ext cx="5173919" cy="344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4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解决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AFD834D-3803-F6E5-F35E-650910E3E788}"/>
              </a:ext>
            </a:extLst>
          </p:cNvPr>
          <p:cNvSpPr txBox="1">
            <a:spLocks/>
          </p:cNvSpPr>
          <p:nvPr/>
        </p:nvSpPr>
        <p:spPr>
          <a:xfrm>
            <a:off x="-220663" y="1022350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A:</a:t>
            </a:r>
            <a:r>
              <a:rPr lang="zh-TW" altLang="en-US" sz="3600" dirty="0"/>
              <a:t>你为什么不先做这个，再做这个呢</a:t>
            </a:r>
            <a:r>
              <a:rPr lang="en-US" altLang="zh-TW" sz="3600" dirty="0"/>
              <a:t>?</a:t>
            </a:r>
            <a:r>
              <a:rPr lang="zh-TW" altLang="en-US" sz="3600" dirty="0"/>
              <a:t>这样问题就解决了啊。</a:t>
            </a:r>
            <a:endParaRPr lang="en-US" altLang="zh-TW" sz="36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D15FC25-1B99-0048-292D-532F53222D6C}"/>
              </a:ext>
            </a:extLst>
          </p:cNvPr>
          <p:cNvSpPr txBox="1">
            <a:spLocks/>
          </p:cNvSpPr>
          <p:nvPr/>
        </p:nvSpPr>
        <p:spPr>
          <a:xfrm>
            <a:off x="-220663" y="1854522"/>
            <a:ext cx="4537024" cy="1401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B:</a:t>
            </a:r>
            <a:r>
              <a:rPr lang="zh-TW" altLang="en-US" sz="3600" dirty="0"/>
              <a:t>对啊</a:t>
            </a:r>
            <a:r>
              <a:rPr lang="en-US" altLang="zh-TW" sz="3600" dirty="0"/>
              <a:t>!</a:t>
            </a:r>
            <a:r>
              <a:rPr lang="zh-TW" altLang="en-US" sz="3600" dirty="0"/>
              <a:t>谢谢你。</a:t>
            </a:r>
            <a:endParaRPr lang="en-US" altLang="zh-TW" sz="3600" dirty="0"/>
          </a:p>
        </p:txBody>
      </p:sp>
      <p:pic>
        <p:nvPicPr>
          <p:cNvPr id="22530" name="Picture 2" descr="Cute girls working together to solve a math problem in front of a white board at school">
            <a:extLst>
              <a:ext uri="{FF2B5EF4-FFF2-40B4-BE49-F238E27FC236}">
                <a16:creationId xmlns:a16="http://schemas.microsoft.com/office/drawing/2014/main" id="{3B6303E0-178B-515C-F93A-ED1AD04A5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50" y="2731132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96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4828" y="3041521"/>
            <a:ext cx="12833639" cy="1325563"/>
          </a:xfrm>
        </p:spPr>
        <p:txBody>
          <a:bodyPr/>
          <a:lstStyle/>
          <a:p>
            <a:pPr algn="ctr"/>
            <a:r>
              <a:rPr lang="zh-TW" altLang="en-US" dirty="0"/>
              <a:t>如果你发现你每个礼拜的时间都不够用，</a:t>
            </a:r>
            <a:br>
              <a:rPr lang="en-US" altLang="zh-TW" dirty="0"/>
            </a:br>
            <a:r>
              <a:rPr lang="zh-TW" altLang="en-US" dirty="0"/>
              <a:t>你会怎么解决呢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6C2AF4BD-AD6B-A8FA-807B-BE6D1AFC4C6C}"/>
                  </a:ext>
                </a:extLst>
              </p14:cNvPr>
              <p14:cNvContentPartPr/>
              <p14:nvPr/>
            </p14:nvContentPartPr>
            <p14:xfrm>
              <a:off x="1541520" y="1023840"/>
              <a:ext cx="3848760" cy="765720"/>
            </p14:xfrm>
          </p:contentPart>
        </mc:Choice>
        <mc:Fallback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6C2AF4BD-AD6B-A8FA-807B-BE6D1AFC4C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2160" y="1014480"/>
                <a:ext cx="3867480" cy="78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3892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4828" y="3041521"/>
            <a:ext cx="12833639" cy="1325563"/>
          </a:xfrm>
        </p:spPr>
        <p:txBody>
          <a:bodyPr/>
          <a:lstStyle/>
          <a:p>
            <a:pPr algn="ctr"/>
            <a:r>
              <a:rPr lang="zh-TW" altLang="en-US" dirty="0"/>
              <a:t>如果你买的</a:t>
            </a:r>
            <a:r>
              <a:rPr lang="en-US" altLang="zh-TW" dirty="0"/>
              <a:t>T</a:t>
            </a:r>
            <a:r>
              <a:rPr lang="zh-TW" altLang="en-US" dirty="0"/>
              <a:t>恤衫太大了，等你回到家才发现，</a:t>
            </a:r>
            <a:br>
              <a:rPr lang="en-US" altLang="zh-TW" dirty="0"/>
            </a:br>
            <a:r>
              <a:rPr lang="zh-TW" altLang="en-US" dirty="0"/>
              <a:t>你会怎么解决呢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897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4828" y="3041521"/>
            <a:ext cx="12833639" cy="1325563"/>
          </a:xfrm>
        </p:spPr>
        <p:txBody>
          <a:bodyPr/>
          <a:lstStyle/>
          <a:p>
            <a:pPr algn="ctr"/>
            <a:r>
              <a:rPr lang="zh-TW" altLang="en-US" dirty="0"/>
              <a:t>如果</a:t>
            </a:r>
            <a:r>
              <a:rPr lang="en-US" altLang="zh-TW" dirty="0"/>
              <a:t>_______________________</a:t>
            </a:r>
            <a:r>
              <a:rPr lang="zh-TW" altLang="en-US" dirty="0"/>
              <a:t>，</a:t>
            </a:r>
            <a:br>
              <a:rPr lang="en-US" altLang="zh-TW" dirty="0"/>
            </a:br>
            <a:r>
              <a:rPr lang="zh-TW" altLang="en-US" dirty="0"/>
              <a:t>你会怎么解决呢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7923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9ADD3F7-63F7-3582-F3B6-AE28FFE30988}"/>
              </a:ext>
            </a:extLst>
          </p:cNvPr>
          <p:cNvSpPr txBox="1">
            <a:spLocks/>
          </p:cNvSpPr>
          <p:nvPr/>
        </p:nvSpPr>
        <p:spPr>
          <a:xfrm>
            <a:off x="-530943" y="1113329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200" dirty="0"/>
              <a:t>A:</a:t>
            </a:r>
            <a:r>
              <a:rPr lang="en-US" altLang="zh-TW" sz="4000" dirty="0"/>
              <a:t> Resultative complements elucidating </a:t>
            </a:r>
            <a:r>
              <a:rPr lang="en-US" altLang="zh-TW" sz="4200" dirty="0"/>
              <a:t>Verd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23554" name="Picture 2" descr="Three moving workers">
            <a:extLst>
              <a:ext uri="{FF2B5EF4-FFF2-40B4-BE49-F238E27FC236}">
                <a16:creationId xmlns:a16="http://schemas.microsoft.com/office/drawing/2014/main" id="{013BE4EB-F961-91B3-E017-DFFF25041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55" y="3947495"/>
            <a:ext cx="2959088" cy="266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Stay home work home, protect yourself, keeping distance for decrease infection prevent , stay home on quarantine during the coronavirus">
            <a:extLst>
              <a:ext uri="{FF2B5EF4-FFF2-40B4-BE49-F238E27FC236}">
                <a16:creationId xmlns:a16="http://schemas.microsoft.com/office/drawing/2014/main" id="{E072605F-E2D2-F6BB-8F92-7B8B13DC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32" y="3947495"/>
            <a:ext cx="3654025" cy="23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98000F1A-9FFF-4B3A-2C00-4FC355446A37}"/>
              </a:ext>
            </a:extLst>
          </p:cNvPr>
          <p:cNvSpPr/>
          <p:nvPr/>
        </p:nvSpPr>
        <p:spPr>
          <a:xfrm>
            <a:off x="5312918" y="4658485"/>
            <a:ext cx="1468940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4652117" y="2167658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他</a:t>
            </a:r>
            <a:r>
              <a:rPr lang="zh-TW" altLang="en-US" dirty="0">
                <a:solidFill>
                  <a:srgbClr val="FF0000"/>
                </a:solidFill>
              </a:rPr>
              <a:t>搬</a:t>
            </a:r>
            <a:r>
              <a:rPr lang="zh-TW" altLang="en-US" dirty="0">
                <a:solidFill>
                  <a:srgbClr val="0070C0"/>
                </a:solidFill>
              </a:rPr>
              <a:t>完</a:t>
            </a:r>
            <a:r>
              <a:rPr lang="zh-TW" altLang="en-US" dirty="0"/>
              <a:t>家</a:t>
            </a:r>
            <a:endParaRPr lang="en-US" altLang="zh-TW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F263233-ADF0-B716-9D48-C32FF551A828}"/>
              </a:ext>
            </a:extLst>
          </p:cNvPr>
          <p:cNvSpPr txBox="1">
            <a:spLocks/>
          </p:cNvSpPr>
          <p:nvPr/>
        </p:nvSpPr>
        <p:spPr>
          <a:xfrm>
            <a:off x="4652117" y="3144029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他</a:t>
            </a:r>
            <a:r>
              <a:rPr lang="zh-TW" altLang="en-US" dirty="0">
                <a:solidFill>
                  <a:srgbClr val="FF0000"/>
                </a:solidFill>
              </a:rPr>
              <a:t>搬</a:t>
            </a:r>
            <a:r>
              <a:rPr lang="zh-TW" altLang="en-US" dirty="0">
                <a:solidFill>
                  <a:srgbClr val="0070C0"/>
                </a:solidFill>
              </a:rPr>
              <a:t>好</a:t>
            </a:r>
            <a:r>
              <a:rPr lang="zh-TW" altLang="en-US" dirty="0"/>
              <a:t>家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9123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98000F1A-9FFF-4B3A-2C00-4FC355446A37}"/>
              </a:ext>
            </a:extLst>
          </p:cNvPr>
          <p:cNvSpPr/>
          <p:nvPr/>
        </p:nvSpPr>
        <p:spPr>
          <a:xfrm>
            <a:off x="4685398" y="4438374"/>
            <a:ext cx="1468940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4477536" y="2329549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他</a:t>
            </a:r>
            <a:r>
              <a:rPr lang="zh-TW" altLang="en-US" dirty="0">
                <a:solidFill>
                  <a:srgbClr val="FF0000"/>
                </a:solidFill>
              </a:rPr>
              <a:t>吃</a:t>
            </a:r>
            <a:r>
              <a:rPr lang="zh-TW" altLang="en-US" dirty="0">
                <a:solidFill>
                  <a:srgbClr val="0070C0"/>
                </a:solidFill>
              </a:rPr>
              <a:t>饱</a:t>
            </a:r>
            <a:r>
              <a:rPr lang="zh-TW" altLang="en-US" dirty="0"/>
              <a:t>了</a:t>
            </a:r>
            <a:endParaRPr lang="en-US" altLang="zh-TW" dirty="0"/>
          </a:p>
        </p:txBody>
      </p:sp>
      <p:pic>
        <p:nvPicPr>
          <p:cNvPr id="24578" name="Picture 2" descr="不小心吃太饱了怎么办_搜狗指南">
            <a:extLst>
              <a:ext uri="{FF2B5EF4-FFF2-40B4-BE49-F238E27FC236}">
                <a16:creationId xmlns:a16="http://schemas.microsoft.com/office/drawing/2014/main" id="{01122103-048E-E73C-B4F5-9810C5AFB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86" y="3680634"/>
            <a:ext cx="2897923" cy="266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吃炸鸡的女孩png图片免费下载-素材m-dheejpfhi-新图网">
            <a:extLst>
              <a:ext uri="{FF2B5EF4-FFF2-40B4-BE49-F238E27FC236}">
                <a16:creationId xmlns:a16="http://schemas.microsoft.com/office/drawing/2014/main" id="{95D2D08A-0F33-3651-CB62-282218CCD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76" y="3832380"/>
            <a:ext cx="2413172" cy="24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1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98000F1A-9FFF-4B3A-2C00-4FC355446A37}"/>
              </a:ext>
            </a:extLst>
          </p:cNvPr>
          <p:cNvSpPr/>
          <p:nvPr/>
        </p:nvSpPr>
        <p:spPr>
          <a:xfrm>
            <a:off x="4685398" y="4438374"/>
            <a:ext cx="1468940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4477536" y="2329549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他饭</a:t>
            </a:r>
            <a:r>
              <a:rPr lang="zh-TW" altLang="en-US" dirty="0">
                <a:solidFill>
                  <a:srgbClr val="FF0000"/>
                </a:solidFill>
              </a:rPr>
              <a:t>煮</a:t>
            </a:r>
            <a:r>
              <a:rPr lang="zh-TW" altLang="en-US" dirty="0">
                <a:solidFill>
                  <a:srgbClr val="0070C0"/>
                </a:solidFill>
              </a:rPr>
              <a:t>好</a:t>
            </a:r>
            <a:r>
              <a:rPr lang="zh-TW" altLang="en-US" dirty="0"/>
              <a:t>了</a:t>
            </a:r>
            <a:endParaRPr lang="en-US" altLang="zh-TW" dirty="0"/>
          </a:p>
        </p:txBody>
      </p:sp>
      <p:pic>
        <p:nvPicPr>
          <p:cNvPr id="30722" name="Picture 2" descr="肺癌元凶藏廚房！ 煮飯3個NG習慣要改掉- 生活- 中時新聞網">
            <a:extLst>
              <a:ext uri="{FF2B5EF4-FFF2-40B4-BE49-F238E27FC236}">
                <a16:creationId xmlns:a16="http://schemas.microsoft.com/office/drawing/2014/main" id="{BBAFF35F-93E9-CF2D-E3FF-4F5A87F4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4" y="3671032"/>
            <a:ext cx="4398535" cy="29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家庭（用餐）-照片素材（圖片） [26338314] - PIXTA圖庫">
            <a:extLst>
              <a:ext uri="{FF2B5EF4-FFF2-40B4-BE49-F238E27FC236}">
                <a16:creationId xmlns:a16="http://schemas.microsoft.com/office/drawing/2014/main" id="{6AB12FE8-FCE4-F06C-442F-2FAA8BC52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04" y="3450907"/>
            <a:ext cx="4821358" cy="340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4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3317330" y="2145542"/>
            <a:ext cx="7075367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你这学期的课选了吗</a:t>
            </a:r>
            <a:r>
              <a:rPr lang="en-US" altLang="zh-TW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84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3749949" y="2373087"/>
            <a:ext cx="7075367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你昨天晚餐吃了吗</a:t>
            </a:r>
            <a:r>
              <a:rPr lang="en-US" altLang="zh-TW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53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你以前化学学得怎么样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6974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3749949" y="2373087"/>
            <a:ext cx="7075367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我把门打开了吗</a:t>
            </a:r>
            <a:r>
              <a:rPr lang="en-US" altLang="zh-TW" dirty="0"/>
              <a:t>?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06AF459-B9E1-EF76-5096-9131B855349F}"/>
              </a:ext>
            </a:extLst>
          </p:cNvPr>
          <p:cNvSpPr txBox="1">
            <a:spLocks/>
          </p:cNvSpPr>
          <p:nvPr/>
        </p:nvSpPr>
        <p:spPr>
          <a:xfrm>
            <a:off x="4192401" y="4246839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我把门</a:t>
            </a:r>
            <a:r>
              <a:rPr lang="zh-TW" altLang="en-US" dirty="0">
                <a:solidFill>
                  <a:srgbClr val="FF0000"/>
                </a:solidFill>
              </a:rPr>
              <a:t>开</a:t>
            </a:r>
            <a:r>
              <a:rPr lang="zh-TW" altLang="en-US" dirty="0">
                <a:solidFill>
                  <a:srgbClr val="0070C0"/>
                </a:solidFill>
              </a:rPr>
              <a:t>开</a:t>
            </a:r>
            <a:r>
              <a:rPr lang="zh-TW" altLang="en-US" dirty="0"/>
              <a:t>了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726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1641987" y="2373087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你决定好下学期要选多少学分了吗</a:t>
            </a:r>
            <a:r>
              <a:rPr lang="en-US" altLang="zh-TW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42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984813" y="1933942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</a:t>
            </a:r>
            <a:r>
              <a:rPr lang="zh-TW" altLang="en-US" dirty="0">
                <a:solidFill>
                  <a:srgbClr val="FF0000"/>
                </a:solidFill>
              </a:rPr>
              <a:t>上课</a:t>
            </a:r>
            <a:r>
              <a:rPr lang="zh-TW" altLang="en-US" dirty="0">
                <a:solidFill>
                  <a:srgbClr val="0070C0"/>
                </a:solidFill>
              </a:rPr>
              <a:t>上累</a:t>
            </a:r>
            <a:r>
              <a:rPr lang="zh-TW" altLang="en-US" dirty="0"/>
              <a:t>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265470" y="1142826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B:</a:t>
            </a:r>
            <a:r>
              <a:rPr lang="zh-TW" altLang="en-US" sz="4200" dirty="0"/>
              <a:t> </a:t>
            </a:r>
            <a:r>
              <a:rPr lang="en-US" altLang="zh-TW" sz="4200" dirty="0"/>
              <a:t>S</a:t>
            </a:r>
            <a:r>
              <a:rPr lang="zh-TW" altLang="en-US" sz="4200" dirty="0"/>
              <a:t> </a:t>
            </a:r>
            <a:r>
              <a:rPr lang="en-US" altLang="zh-TW" sz="4200" dirty="0"/>
              <a:t>do </a:t>
            </a:r>
            <a:r>
              <a:rPr lang="en-US" altLang="zh-TW" sz="4200" dirty="0">
                <a:solidFill>
                  <a:srgbClr val="FF0000"/>
                </a:solidFill>
              </a:rPr>
              <a:t>A</a:t>
            </a:r>
            <a:r>
              <a:rPr lang="zh-TW" altLang="en-US" sz="4200" dirty="0"/>
              <a:t> → </a:t>
            </a:r>
            <a:r>
              <a:rPr lang="en-US" altLang="zh-TW" sz="4200" dirty="0">
                <a:solidFill>
                  <a:srgbClr val="00B0F0"/>
                </a:solidFill>
              </a:rPr>
              <a:t>B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25602" name="Picture 2" descr="Learners at lesson">
            <a:extLst>
              <a:ext uri="{FF2B5EF4-FFF2-40B4-BE49-F238E27FC236}">
                <a16:creationId xmlns:a16="http://schemas.microsoft.com/office/drawing/2014/main" id="{B3CE3D4E-DE1E-4032-81BC-A79786ED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7" y="3704917"/>
            <a:ext cx="4453409" cy="296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Girl sleeping in class">
            <a:extLst>
              <a:ext uri="{FF2B5EF4-FFF2-40B4-BE49-F238E27FC236}">
                <a16:creationId xmlns:a16="http://schemas.microsoft.com/office/drawing/2014/main" id="{B53D956D-3363-F8DC-B73C-EDD111354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71" y="3697803"/>
            <a:ext cx="4453409" cy="29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號: 向右 3">
            <a:extLst>
              <a:ext uri="{FF2B5EF4-FFF2-40B4-BE49-F238E27FC236}">
                <a16:creationId xmlns:a16="http://schemas.microsoft.com/office/drawing/2014/main" id="{64C35CC3-FB4C-CB99-3B61-9FB07A0AF911}"/>
              </a:ext>
            </a:extLst>
          </p:cNvPr>
          <p:cNvSpPr/>
          <p:nvPr/>
        </p:nvSpPr>
        <p:spPr>
          <a:xfrm>
            <a:off x="5161330" y="4648466"/>
            <a:ext cx="1468940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9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984813" y="1977529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他开车开睡着了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265470" y="1142826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B: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64C35CC3-FB4C-CB99-3B61-9FB07A0AF911}"/>
              </a:ext>
            </a:extLst>
          </p:cNvPr>
          <p:cNvSpPr/>
          <p:nvPr/>
        </p:nvSpPr>
        <p:spPr>
          <a:xfrm>
            <a:off x="4711352" y="4642847"/>
            <a:ext cx="2543605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746" name="Picture 2" descr="20張超好笑【開車的睡著】梗圖！快來看看網友們的搞笑創作！">
            <a:extLst>
              <a:ext uri="{FF2B5EF4-FFF2-40B4-BE49-F238E27FC236}">
                <a16:creationId xmlns:a16="http://schemas.microsoft.com/office/drawing/2014/main" id="{8743AA6B-E9D4-8286-47EC-D09B5928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942" y="3893460"/>
            <a:ext cx="3854245" cy="256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開車看人的本性很準！無預警煞車、邊發表演說...心理師解讀8種行為－非讀BOOK｜商周">
            <a:extLst>
              <a:ext uri="{FF2B5EF4-FFF2-40B4-BE49-F238E27FC236}">
                <a16:creationId xmlns:a16="http://schemas.microsoft.com/office/drawing/2014/main" id="{F4BFBE4A-135D-D899-DD7E-521442685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42" y="3993592"/>
            <a:ext cx="4536829" cy="25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984813" y="1977529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他写作业写烦</a:t>
            </a:r>
            <a:r>
              <a:rPr lang="en-US" altLang="zh-TW" dirty="0"/>
              <a:t>/</a:t>
            </a:r>
            <a:r>
              <a:rPr lang="zh-TW" altLang="en-US" dirty="0"/>
              <a:t>累了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265470" y="1142826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B: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64C35CC3-FB4C-CB99-3B61-9FB07A0AF911}"/>
              </a:ext>
            </a:extLst>
          </p:cNvPr>
          <p:cNvSpPr/>
          <p:nvPr/>
        </p:nvSpPr>
        <p:spPr>
          <a:xfrm>
            <a:off x="4711352" y="4642847"/>
            <a:ext cx="2543605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770" name="Picture 2" descr="如何讓孩子主動寫功課|羅斯的斜槓人生">
            <a:extLst>
              <a:ext uri="{FF2B5EF4-FFF2-40B4-BE49-F238E27FC236}">
                <a16:creationId xmlns:a16="http://schemas.microsoft.com/office/drawing/2014/main" id="{B167517D-A38E-0A5F-1298-1BA0F9FE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11" y="3419534"/>
            <a:ext cx="4466075" cy="292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讀者投稿】家長要不要盯孩子寫功課？｜親子天下">
            <a:extLst>
              <a:ext uri="{FF2B5EF4-FFF2-40B4-BE49-F238E27FC236}">
                <a16:creationId xmlns:a16="http://schemas.microsoft.com/office/drawing/2014/main" id="{5C98A238-F2F9-9A1A-EC39-F959F1D56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6" y="3856047"/>
            <a:ext cx="3623187" cy="27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1456762" y="1672449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他跑步跑输</a:t>
            </a:r>
            <a:r>
              <a:rPr lang="en-US" altLang="zh-TW" dirty="0"/>
              <a:t>/</a:t>
            </a:r>
            <a:r>
              <a:rPr lang="zh-TW" altLang="en-US" dirty="0"/>
              <a:t>受伤</a:t>
            </a:r>
            <a:r>
              <a:rPr lang="en-US" altLang="zh-TW" dirty="0"/>
              <a:t>/</a:t>
            </a:r>
            <a:r>
              <a:rPr lang="zh-TW" altLang="en-US" dirty="0"/>
              <a:t>跌倒</a:t>
            </a:r>
            <a:r>
              <a:rPr lang="en-US" altLang="zh-TW" dirty="0"/>
              <a:t>/</a:t>
            </a:r>
            <a:r>
              <a:rPr lang="zh-TW" altLang="en-US" dirty="0"/>
              <a:t>摔倒了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265470" y="1142826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B: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33794" name="Picture 2" descr="柯P跌倒照片瘋傳網友暴動修圖- 政治- 自由時報電子報">
            <a:extLst>
              <a:ext uri="{FF2B5EF4-FFF2-40B4-BE49-F238E27FC236}">
                <a16:creationId xmlns:a16="http://schemas.microsoft.com/office/drawing/2014/main" id="{801EF863-77A1-2AB3-2665-DC103A1B3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041" y="4573776"/>
            <a:ext cx="3332357" cy="227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柯P「永不放棄」跌倒T-shirt 遭控照片涉抄襲｜東森新聞">
            <a:extLst>
              <a:ext uri="{FF2B5EF4-FFF2-40B4-BE49-F238E27FC236}">
                <a16:creationId xmlns:a16="http://schemas.microsoft.com/office/drawing/2014/main" id="{0A63D339-0010-4B57-6B96-50F1FCF7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67" y="3454291"/>
            <a:ext cx="3475525" cy="19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看到柯P跌倒笑很爽？ 陪跑的年輕人喊冤啦- 生活- 自由時報電子報">
            <a:extLst>
              <a:ext uri="{FF2B5EF4-FFF2-40B4-BE49-F238E27FC236}">
                <a16:creationId xmlns:a16="http://schemas.microsoft.com/office/drawing/2014/main" id="{CDAC17C9-0F11-67BF-3639-5331AB8E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01" y="4129638"/>
            <a:ext cx="3332357" cy="19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號: 向右 3">
            <a:extLst>
              <a:ext uri="{FF2B5EF4-FFF2-40B4-BE49-F238E27FC236}">
                <a16:creationId xmlns:a16="http://schemas.microsoft.com/office/drawing/2014/main" id="{64C35CC3-FB4C-CB99-3B61-9FB07A0AF911}"/>
              </a:ext>
            </a:extLst>
          </p:cNvPr>
          <p:cNvSpPr/>
          <p:nvPr/>
        </p:nvSpPr>
        <p:spPr>
          <a:xfrm rot="1172053">
            <a:off x="7584238" y="4745547"/>
            <a:ext cx="1470508" cy="10667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73A84218-54E7-57D5-44CD-69A47386C651}"/>
              </a:ext>
            </a:extLst>
          </p:cNvPr>
          <p:cNvSpPr/>
          <p:nvPr/>
        </p:nvSpPr>
        <p:spPr>
          <a:xfrm rot="1172053">
            <a:off x="3027376" y="3997045"/>
            <a:ext cx="1470508" cy="10667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0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1093290" y="1756319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他把</a:t>
            </a:r>
            <a:r>
              <a:rPr lang="zh-TW" altLang="en-US" dirty="0">
                <a:solidFill>
                  <a:srgbClr val="FF0000"/>
                </a:solidFill>
              </a:rPr>
              <a:t>姐姐</a:t>
            </a:r>
            <a:r>
              <a:rPr lang="zh-TW" altLang="en-US" dirty="0"/>
              <a:t>打哭了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50748" y="1142825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C: S1</a:t>
            </a:r>
            <a:r>
              <a:rPr lang="zh-TW" altLang="en-US" sz="4200" dirty="0"/>
              <a:t> 把 </a:t>
            </a:r>
            <a:r>
              <a:rPr lang="en-US" altLang="zh-TW" sz="4200" dirty="0"/>
              <a:t>S2</a:t>
            </a:r>
            <a:r>
              <a:rPr lang="zh-TW" altLang="en-US" sz="4200" dirty="0"/>
              <a:t> </a:t>
            </a:r>
            <a:r>
              <a:rPr lang="en-US" altLang="zh-TW" sz="4200" dirty="0">
                <a:solidFill>
                  <a:srgbClr val="FF0000"/>
                </a:solidFill>
              </a:rPr>
              <a:t>Y</a:t>
            </a:r>
            <a:r>
              <a:rPr lang="zh-TW" altLang="en-US" sz="4200" dirty="0">
                <a:solidFill>
                  <a:srgbClr val="FF0000"/>
                </a:solidFill>
              </a:rPr>
              <a:t> → </a:t>
            </a:r>
            <a:r>
              <a:rPr lang="en-US" altLang="zh-TW" sz="4200" dirty="0">
                <a:solidFill>
                  <a:srgbClr val="FF0000"/>
                </a:solidFill>
              </a:rPr>
              <a:t>Z</a:t>
            </a:r>
            <a:r>
              <a:rPr lang="zh-TW" altLang="en-US" sz="4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4818" name="Picture 2" descr="有一種「整容」叫波妞長大，五官長開很驚豔，大眼睛比咘咘還好看">
            <a:extLst>
              <a:ext uri="{FF2B5EF4-FFF2-40B4-BE49-F238E27FC236}">
                <a16:creationId xmlns:a16="http://schemas.microsoft.com/office/drawing/2014/main" id="{4F17213B-FD08-55FD-BF3B-285E04AE5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4" y="3868145"/>
            <a:ext cx="39909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有一種「整容」叫波妞長大，五官長開很驚豔，大眼睛比咘咘還好看！ - 華語熱點">
            <a:extLst>
              <a:ext uri="{FF2B5EF4-FFF2-40B4-BE49-F238E27FC236}">
                <a16:creationId xmlns:a16="http://schemas.microsoft.com/office/drawing/2014/main" id="{A67CF7B3-A736-E0B0-E955-1F20C6F6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133" y="3868145"/>
            <a:ext cx="39814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A1DEBC2B-01E1-AD1A-0C60-A66892F8D6B6}"/>
              </a:ext>
            </a:extLst>
          </p:cNvPr>
          <p:cNvSpPr/>
          <p:nvPr/>
        </p:nvSpPr>
        <p:spPr>
          <a:xfrm>
            <a:off x="4532210" y="4913263"/>
            <a:ext cx="2543605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310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1093290" y="1756319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他把</a:t>
            </a:r>
            <a:r>
              <a:rPr lang="zh-TW" altLang="en-US" dirty="0">
                <a:solidFill>
                  <a:srgbClr val="FF0000"/>
                </a:solidFill>
              </a:rPr>
              <a:t>椅子</a:t>
            </a:r>
            <a:r>
              <a:rPr lang="zh-TW" altLang="en-US" dirty="0"/>
              <a:t>搬走了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50748" y="1142825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C: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35842" name="Picture 2" descr="搬椅子图片-搬椅子素材-搬椅子插画-摄图新视界">
            <a:extLst>
              <a:ext uri="{FF2B5EF4-FFF2-40B4-BE49-F238E27FC236}">
                <a16:creationId xmlns:a16="http://schemas.microsoft.com/office/drawing/2014/main" id="{9F3214C6-5E29-8F36-8BE3-C4239BFEE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049" y="4000500"/>
            <a:ext cx="3533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搬椅子图片-搬椅子素材-搬椅子插画-摄图新视界">
            <a:extLst>
              <a:ext uri="{FF2B5EF4-FFF2-40B4-BE49-F238E27FC236}">
                <a16:creationId xmlns:a16="http://schemas.microsoft.com/office/drawing/2014/main" id="{102D9B1F-7113-0454-3591-54A0DA264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21" y="4000500"/>
            <a:ext cx="3038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號: 向右 3">
            <a:extLst>
              <a:ext uri="{FF2B5EF4-FFF2-40B4-BE49-F238E27FC236}">
                <a16:creationId xmlns:a16="http://schemas.microsoft.com/office/drawing/2014/main" id="{D3ADDBEC-F907-42BF-9AF4-1D79CDCDD256}"/>
              </a:ext>
            </a:extLst>
          </p:cNvPr>
          <p:cNvSpPr/>
          <p:nvPr/>
        </p:nvSpPr>
        <p:spPr>
          <a:xfrm>
            <a:off x="4882270" y="5050914"/>
            <a:ext cx="2543605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6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1093290" y="1756319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他把</a:t>
            </a:r>
            <a:r>
              <a:rPr lang="zh-TW" altLang="en-US" dirty="0">
                <a:solidFill>
                  <a:srgbClr val="FF0000"/>
                </a:solidFill>
              </a:rPr>
              <a:t>作业</a:t>
            </a:r>
            <a:r>
              <a:rPr lang="zh-TW" altLang="en-US" dirty="0"/>
              <a:t>写完了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-77071" y="1142825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C: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D3ADDBEC-F907-42BF-9AF4-1D79CDCDD256}"/>
              </a:ext>
            </a:extLst>
          </p:cNvPr>
          <p:cNvSpPr/>
          <p:nvPr/>
        </p:nvSpPr>
        <p:spPr>
          <a:xfrm>
            <a:off x="4882270" y="5050914"/>
            <a:ext cx="2543605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866" name="Picture 2" descr="Happy little girl finishing her homework and reaching for tablet">
            <a:extLst>
              <a:ext uri="{FF2B5EF4-FFF2-40B4-BE49-F238E27FC236}">
                <a16:creationId xmlns:a16="http://schemas.microsoft.com/office/drawing/2014/main" id="{30CB1FCB-1A5C-6FDA-2A2D-FC001267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46" y="3719499"/>
            <a:ext cx="4457493" cy="29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Smart preteen schoolgirl doing her homework with digital tablet at home. Education and distance learning for kids. Homeschooling during quarantine.">
            <a:extLst>
              <a:ext uri="{FF2B5EF4-FFF2-40B4-BE49-F238E27FC236}">
                <a16:creationId xmlns:a16="http://schemas.microsoft.com/office/drawing/2014/main" id="{35FAEAC5-BE9A-37FD-63A9-1ED1BAAF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8" y="4175055"/>
            <a:ext cx="3877597" cy="25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5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1093290" y="1756319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他把</a:t>
            </a:r>
            <a:r>
              <a:rPr lang="zh-TW" altLang="en-US" dirty="0">
                <a:solidFill>
                  <a:srgbClr val="FF0000"/>
                </a:solidFill>
              </a:rPr>
              <a:t>作业</a:t>
            </a:r>
            <a:r>
              <a:rPr lang="zh-TW" altLang="en-US" dirty="0"/>
              <a:t>写完了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-77071" y="1142825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C: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D3ADDBEC-F907-42BF-9AF4-1D79CDCDD256}"/>
              </a:ext>
            </a:extLst>
          </p:cNvPr>
          <p:cNvSpPr/>
          <p:nvPr/>
        </p:nvSpPr>
        <p:spPr>
          <a:xfrm>
            <a:off x="4882270" y="5050914"/>
            <a:ext cx="2543605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866" name="Picture 2" descr="Happy little girl finishing her homework and reaching for tablet">
            <a:extLst>
              <a:ext uri="{FF2B5EF4-FFF2-40B4-BE49-F238E27FC236}">
                <a16:creationId xmlns:a16="http://schemas.microsoft.com/office/drawing/2014/main" id="{30CB1FCB-1A5C-6FDA-2A2D-FC001267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46" y="3719499"/>
            <a:ext cx="4457493" cy="29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Smart preteen schoolgirl doing her homework with digital tablet at home. Education and distance learning for kids. Homeschooling during quarantine.">
            <a:extLst>
              <a:ext uri="{FF2B5EF4-FFF2-40B4-BE49-F238E27FC236}">
                <a16:creationId xmlns:a16="http://schemas.microsoft.com/office/drawing/2014/main" id="{35FAEAC5-BE9A-37FD-63A9-1ED1BAAF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8" y="4175055"/>
            <a:ext cx="3877597" cy="25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0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经济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Jīngjì</a:t>
            </a:r>
          </a:p>
        </p:txBody>
      </p:sp>
      <p:pic>
        <p:nvPicPr>
          <p:cNvPr id="4098" name="Picture 2" descr="Person looking graphics">
            <a:extLst>
              <a:ext uri="{FF2B5EF4-FFF2-40B4-BE49-F238E27FC236}">
                <a16:creationId xmlns:a16="http://schemas.microsoft.com/office/drawing/2014/main" id="{18F751D0-483E-1832-A479-F9F74F2A7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28" y="3169363"/>
            <a:ext cx="5302626" cy="354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3AFD834D-3803-F6E5-F35E-650910E3E788}"/>
              </a:ext>
            </a:extLst>
          </p:cNvPr>
          <p:cNvSpPr txBox="1">
            <a:spLocks/>
          </p:cNvSpPr>
          <p:nvPr/>
        </p:nvSpPr>
        <p:spPr>
          <a:xfrm>
            <a:off x="-377980" y="19170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他大学的专业是经济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1093290" y="1756319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他把</a:t>
            </a:r>
            <a:r>
              <a:rPr lang="zh-TW" altLang="en-US" dirty="0">
                <a:solidFill>
                  <a:srgbClr val="FF0000"/>
                </a:solidFill>
              </a:rPr>
              <a:t>衣服</a:t>
            </a:r>
            <a:r>
              <a:rPr lang="zh-TW" altLang="en-US" dirty="0"/>
              <a:t>洗干净了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-77071" y="1142825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C: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39942" name="Picture 6" descr="水溫越高，衣服洗得越乾淨？ - 康健雜誌">
            <a:extLst>
              <a:ext uri="{FF2B5EF4-FFF2-40B4-BE49-F238E27FC236}">
                <a16:creationId xmlns:a16="http://schemas.microsoft.com/office/drawing/2014/main" id="{B77227A0-D410-8560-3CC7-E716CF80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" y="3872267"/>
            <a:ext cx="5073178" cy="29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髒衣服一抖動可能就會掉落病毒！公衛專家：洗衣服也要做好防護措施- Heho健康">
            <a:extLst>
              <a:ext uri="{FF2B5EF4-FFF2-40B4-BE49-F238E27FC236}">
                <a16:creationId xmlns:a16="http://schemas.microsoft.com/office/drawing/2014/main" id="{E24EE2C1-D5FB-023C-470C-6BA9C87EA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57625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C843E1B4-4F3D-F620-6E91-250547A5DACC}"/>
              </a:ext>
            </a:extLst>
          </p:cNvPr>
          <p:cNvSpPr/>
          <p:nvPr/>
        </p:nvSpPr>
        <p:spPr>
          <a:xfrm>
            <a:off x="5082729" y="5050914"/>
            <a:ext cx="1376290" cy="10667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1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-77071" y="1142825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C: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40962" name="Picture 2" descr="宇智波被掐，《火影忍者》佐助掐脖合圖成為2019年首波迷因| 4Gamers">
            <a:extLst>
              <a:ext uri="{FF2B5EF4-FFF2-40B4-BE49-F238E27FC236}">
                <a16:creationId xmlns:a16="http://schemas.microsoft.com/office/drawing/2014/main" id="{39EB705D-8374-4D8A-19C5-513967A7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416994"/>
            <a:ext cx="61912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826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02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经济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他觉得未来法国的经济不会太好</a:t>
            </a:r>
            <a:endParaRPr lang="en-US" altLang="zh-TW" sz="3600" dirty="0"/>
          </a:p>
        </p:txBody>
      </p:sp>
      <p:pic>
        <p:nvPicPr>
          <p:cNvPr id="5122" name="Picture 2" descr="Stock market analysis illustration">
            <a:extLst>
              <a:ext uri="{FF2B5EF4-FFF2-40B4-BE49-F238E27FC236}">
                <a16:creationId xmlns:a16="http://schemas.microsoft.com/office/drawing/2014/main" id="{29B81296-E6CF-21EF-0879-72D2C07E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913670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46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文学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Wénxué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AFD834D-3803-F6E5-F35E-650910E3E788}"/>
              </a:ext>
            </a:extLst>
          </p:cNvPr>
          <p:cNvSpPr txBox="1">
            <a:spLocks/>
          </p:cNvSpPr>
          <p:nvPr/>
        </p:nvSpPr>
        <p:spPr>
          <a:xfrm>
            <a:off x="-377980" y="19170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他在高中的时候就非常喜欢文学，大学也选了文学专业</a:t>
            </a:r>
            <a:endParaRPr lang="en-US" altLang="zh-TW" sz="3600" dirty="0"/>
          </a:p>
        </p:txBody>
      </p:sp>
      <p:pic>
        <p:nvPicPr>
          <p:cNvPr id="9219" name="Picture 3" descr="Tiny female customer reading book with good feedback. research and analysis of book service from girl flat vector illustration. quality rating of literature, satisfaction, consumer review concept">
            <a:extLst>
              <a:ext uri="{FF2B5EF4-FFF2-40B4-BE49-F238E27FC236}">
                <a16:creationId xmlns:a16="http://schemas.microsoft.com/office/drawing/2014/main" id="{A21CF330-C437-73FD-3333-627B5B142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24" y="3429000"/>
            <a:ext cx="4574151" cy="32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文学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AFD834D-3803-F6E5-F35E-650910E3E788}"/>
              </a:ext>
            </a:extLst>
          </p:cNvPr>
          <p:cNvSpPr txBox="1">
            <a:spLocks/>
          </p:cNvSpPr>
          <p:nvPr/>
        </p:nvSpPr>
        <p:spPr>
          <a:xfrm>
            <a:off x="-377980" y="19170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他虽然喜欢文学，但是未来大学专业不打算选文学</a:t>
            </a:r>
            <a:endParaRPr lang="en-US" altLang="zh-TW" sz="3600" dirty="0"/>
          </a:p>
        </p:txBody>
      </p:sp>
      <p:pic>
        <p:nvPicPr>
          <p:cNvPr id="10242" name="Picture 2" descr="Book readers concept">
            <a:extLst>
              <a:ext uri="{FF2B5EF4-FFF2-40B4-BE49-F238E27FC236}">
                <a16:creationId xmlns:a16="http://schemas.microsoft.com/office/drawing/2014/main" id="{29952CAE-78D3-9A59-00B3-91E9F340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38" y="3209590"/>
            <a:ext cx="5697323" cy="355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3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你们喜欢中国文学吗</a:t>
            </a:r>
            <a:r>
              <a:rPr lang="en-US" altLang="zh-TW" dirty="0"/>
              <a:t>?</a:t>
            </a:r>
            <a:r>
              <a:rPr lang="zh-TW" altLang="en-US" dirty="0"/>
              <a:t>为什么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073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2043</Words>
  <Application>Microsoft Office PowerPoint</Application>
  <PresentationFormat>寬螢幕</PresentationFormat>
  <Paragraphs>253</Paragraphs>
  <Slides>52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7" baseType="lpstr">
      <vt:lpstr>arial</vt:lpstr>
      <vt:lpstr>arial</vt:lpstr>
      <vt:lpstr>Calibri</vt:lpstr>
      <vt:lpstr>Calibri Light</vt:lpstr>
      <vt:lpstr>Office 佈景主題</vt:lpstr>
      <vt:lpstr>化学(N)   </vt:lpstr>
      <vt:lpstr>化学(N)   </vt:lpstr>
      <vt:lpstr>化学(N)   </vt:lpstr>
      <vt:lpstr>你以前化学学得怎么样?</vt:lpstr>
      <vt:lpstr>经济(N)   </vt:lpstr>
      <vt:lpstr>经济(N)   </vt:lpstr>
      <vt:lpstr>文学(N)   </vt:lpstr>
      <vt:lpstr>文学(N)   </vt:lpstr>
      <vt:lpstr>你们喜欢中国文学吗?为什么?</vt:lpstr>
      <vt:lpstr>哲学(N)   </vt:lpstr>
      <vt:lpstr>哲学(N)   </vt:lpstr>
      <vt:lpstr>你们中国哲学上到哪里了呢?</vt:lpstr>
      <vt:lpstr>你喜欢一种中国哲学?为什么?</vt:lpstr>
      <vt:lpstr>系(N)   </vt:lpstr>
      <vt:lpstr>系(N)   </vt:lpstr>
      <vt:lpstr>你以前考虑过读什么系吗?</vt:lpstr>
      <vt:lpstr>我们大学最有名的是什么系?</vt:lpstr>
      <vt:lpstr>学分(N)   </vt:lpstr>
      <vt:lpstr>学分(N)   </vt:lpstr>
      <vt:lpstr>你们这学期选多少学分的课呢?</vt:lpstr>
      <vt:lpstr>对你来说，一学期选多少学分会太多呢?</vt:lpstr>
      <vt:lpstr>决定(V)   </vt:lpstr>
      <vt:lpstr>决定(V)   </vt:lpstr>
      <vt:lpstr>决定(V)   </vt:lpstr>
      <vt:lpstr>你决定今天中午要吃什么了吗?</vt:lpstr>
      <vt:lpstr>决定(N)   </vt:lpstr>
      <vt:lpstr>决定(V)   </vt:lpstr>
      <vt:lpstr>你有做过什么决定，在事后让你觉得做这个决定是错误的决定呢?</vt:lpstr>
      <vt:lpstr>你做过什么， 让你现在想起来还是会很开心的决定吗?</vt:lpstr>
      <vt:lpstr>解决(V)   </vt:lpstr>
      <vt:lpstr>解决(V)   </vt:lpstr>
      <vt:lpstr>如果你发现你每个礼拜的时间都不够用， 你会怎么解决呢?</vt:lpstr>
      <vt:lpstr>如果你买的T恤衫太大了，等你回到家才发现， 你会怎么解决呢?</vt:lpstr>
      <vt:lpstr>如果_______________________， 你会怎么解决呢?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对……来说</dc:title>
  <dc:creator>伊健 杜</dc:creator>
  <cp:lastModifiedBy>伊健 杜</cp:lastModifiedBy>
  <cp:revision>2</cp:revision>
  <dcterms:created xsi:type="dcterms:W3CDTF">2022-10-19T21:45:42Z</dcterms:created>
  <dcterms:modified xsi:type="dcterms:W3CDTF">2022-10-31T14:31:02Z</dcterms:modified>
</cp:coreProperties>
</file>