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1224" r:id="rId2"/>
    <p:sldId id="1304" r:id="rId3"/>
    <p:sldId id="1308" r:id="rId4"/>
    <p:sldId id="1309" r:id="rId5"/>
    <p:sldId id="1312" r:id="rId6"/>
    <p:sldId id="1311" r:id="rId7"/>
    <p:sldId id="1315" r:id="rId8"/>
    <p:sldId id="1316" r:id="rId9"/>
    <p:sldId id="1317" r:id="rId10"/>
    <p:sldId id="1319" r:id="rId11"/>
    <p:sldId id="1321" r:id="rId12"/>
    <p:sldId id="1322" r:id="rId13"/>
    <p:sldId id="1263" r:id="rId14"/>
    <p:sldId id="1269" r:id="rId15"/>
    <p:sldId id="1270" r:id="rId16"/>
    <p:sldId id="1275" r:id="rId17"/>
    <p:sldId id="1323" r:id="rId18"/>
    <p:sldId id="1324" r:id="rId19"/>
    <p:sldId id="1325" r:id="rId20"/>
    <p:sldId id="1326" r:id="rId21"/>
    <p:sldId id="1327" r:id="rId22"/>
    <p:sldId id="1329" r:id="rId23"/>
    <p:sldId id="1330" r:id="rId24"/>
    <p:sldId id="1331" r:id="rId25"/>
    <p:sldId id="1328" r:id="rId26"/>
    <p:sldId id="1332" r:id="rId27"/>
    <p:sldId id="1334" r:id="rId28"/>
    <p:sldId id="1333" r:id="rId29"/>
    <p:sldId id="1337" r:id="rId30"/>
    <p:sldId id="1338" r:id="rId31"/>
    <p:sldId id="1336" r:id="rId32"/>
    <p:sldId id="1339" r:id="rId33"/>
    <p:sldId id="1340" r:id="rId34"/>
    <p:sldId id="1341" r:id="rId35"/>
    <p:sldId id="1351" r:id="rId36"/>
    <p:sldId id="1342" r:id="rId37"/>
    <p:sldId id="1343" r:id="rId38"/>
    <p:sldId id="1344" r:id="rId39"/>
    <p:sldId id="1345" r:id="rId40"/>
    <p:sldId id="1346" r:id="rId41"/>
    <p:sldId id="1348" r:id="rId42"/>
    <p:sldId id="1347" r:id="rId43"/>
    <p:sldId id="1349" r:id="rId44"/>
    <p:sldId id="1335" r:id="rId45"/>
    <p:sldId id="1350" r:id="rId46"/>
    <p:sldId id="1320" r:id="rId4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7FB42-CA58-4705-8E7F-D8BE2904693A}" v="1566" dt="2022-11-02T17:59:43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1" autoAdjust="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95D7FB42-CA58-4705-8E7F-D8BE2904693A}"/>
    <pc:docChg chg="undo redo custSel addSld delSld modSld sldOrd">
      <pc:chgData name="伊健 杜" userId="e69aded81da48593" providerId="LiveId" clId="{95D7FB42-CA58-4705-8E7F-D8BE2904693A}" dt="2022-11-02T17:59:43.762" v="4804"/>
      <pc:docMkLst>
        <pc:docMk/>
      </pc:docMkLst>
      <pc:sldChg chg="delSp modSp mod delAnim">
        <pc:chgData name="伊健 杜" userId="e69aded81da48593" providerId="LiveId" clId="{95D7FB42-CA58-4705-8E7F-D8BE2904693A}" dt="2022-11-02T16:49:12.707" v="4699" actId="1076"/>
        <pc:sldMkLst>
          <pc:docMk/>
          <pc:sldMk cId="2191237938" sldId="1224"/>
        </pc:sldMkLst>
        <pc:spChg chg="mod">
          <ac:chgData name="伊健 杜" userId="e69aded81da48593" providerId="LiveId" clId="{95D7FB42-CA58-4705-8E7F-D8BE2904693A}" dt="2022-11-02T16:49:05.147" v="4697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95D7FB42-CA58-4705-8E7F-D8BE2904693A}" dt="2022-11-02T16:49:11.031" v="4698" actId="478"/>
          <ac:spMkLst>
            <pc:docMk/>
            <pc:sldMk cId="2191237938" sldId="1224"/>
            <ac:spMk id="6" creationId="{B98CD463-5476-FBB2-CBE9-F9671C1182E6}"/>
          </ac:spMkLst>
        </pc:spChg>
        <pc:spChg chg="mod">
          <ac:chgData name="伊健 杜" userId="e69aded81da48593" providerId="LiveId" clId="{95D7FB42-CA58-4705-8E7F-D8BE2904693A}" dt="2022-11-02T16:49:12.707" v="4699" actId="1076"/>
          <ac:spMkLst>
            <pc:docMk/>
            <pc:sldMk cId="2191237938" sldId="1224"/>
            <ac:spMk id="7" creationId="{9F263233-ADF0-B716-9D48-C32FF551A828}"/>
          </ac:spMkLst>
        </pc:spChg>
      </pc:sldChg>
      <pc:sldChg chg="addSp delSp modSp mod ord">
        <pc:chgData name="伊健 杜" userId="e69aded81da48593" providerId="LiveId" clId="{95D7FB42-CA58-4705-8E7F-D8BE2904693A}" dt="2022-11-02T06:30:00.082" v="4655"/>
        <pc:sldMkLst>
          <pc:docMk/>
          <pc:sldMk cId="231345836" sldId="1263"/>
        </pc:sldMkLst>
        <pc:spChg chg="mod">
          <ac:chgData name="伊健 杜" userId="e69aded81da48593" providerId="LiveId" clId="{95D7FB42-CA58-4705-8E7F-D8BE2904693A}" dt="2022-11-02T06:21:41.986" v="3853" actId="21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21:48.108" v="3856" actId="1076"/>
          <ac:spMkLst>
            <pc:docMk/>
            <pc:sldMk cId="231345836" sldId="1263"/>
            <ac:spMk id="5" creationId="{12133E31-EFD8-1428-E834-932512E03115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6" creationId="{08D5D02D-6169-9FE1-5A4D-AC1BE24597CB}"/>
          </ac:spMkLst>
        </pc:spChg>
        <pc:picChg chg="add mod">
          <ac:chgData name="伊健 杜" userId="e69aded81da48593" providerId="LiveId" clId="{95D7FB42-CA58-4705-8E7F-D8BE2904693A}" dt="2022-11-02T05:01:02.006" v="238" actId="1076"/>
          <ac:picMkLst>
            <pc:docMk/>
            <pc:sldMk cId="231345836" sldId="1263"/>
            <ac:picMk id="4" creationId="{3126CF67-541F-EB36-BB3F-27BAB89EA7E5}"/>
          </ac:picMkLst>
        </pc:picChg>
        <pc:picChg chg="del">
          <ac:chgData name="伊健 杜" userId="e69aded81da48593" providerId="LiveId" clId="{95D7FB42-CA58-4705-8E7F-D8BE2904693A}" dt="2022-11-02T05:00:18.920" v="234" actId="478"/>
          <ac:picMkLst>
            <pc:docMk/>
            <pc:sldMk cId="231345836" sldId="1263"/>
            <ac:picMk id="1026" creationId="{B778539F-4A20-2783-37B2-C8DE20F5EEE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3081789254" sldId="1269"/>
        </pc:sldMkLst>
        <pc:spChg chg="del mod">
          <ac:chgData name="伊健 杜" userId="e69aded81da48593" providerId="LiveId" clId="{95D7FB42-CA58-4705-8E7F-D8BE2904693A}" dt="2022-11-02T06:21:51.572" v="3857" actId="478"/>
          <ac:spMkLst>
            <pc:docMk/>
            <pc:sldMk cId="3081789254" sldId="126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6:21:57.193" v="3859" actId="478"/>
          <ac:spMkLst>
            <pc:docMk/>
            <pc:sldMk cId="3081789254" sldId="1269"/>
            <ac:spMk id="5" creationId="{D6DE3C35-E306-345B-5E90-3A24EECF019A}"/>
          </ac:spMkLst>
        </pc:spChg>
        <pc:spChg chg="add del mod">
          <ac:chgData name="伊健 杜" userId="e69aded81da48593" providerId="LiveId" clId="{95D7FB42-CA58-4705-8E7F-D8BE2904693A}" dt="2022-11-02T06:22:51.421" v="3874" actId="478"/>
          <ac:spMkLst>
            <pc:docMk/>
            <pc:sldMk cId="3081789254" sldId="1269"/>
            <ac:spMk id="6" creationId="{23938129-8677-4F47-E77C-BB9ADE93C48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7" creationId="{18265B72-DA61-382A-12B3-243B82361928}"/>
          </ac:spMkLst>
        </pc:spChg>
        <pc:picChg chg="add mod">
          <ac:chgData name="伊健 杜" userId="e69aded81da48593" providerId="LiveId" clId="{95D7FB42-CA58-4705-8E7F-D8BE2904693A}" dt="2022-11-02T06:22:54.044" v="3875" actId="1076"/>
          <ac:picMkLst>
            <pc:docMk/>
            <pc:sldMk cId="3081789254" sldId="1269"/>
            <ac:picMk id="2050" creationId="{98B6D88E-9877-3AA8-ADF4-C22D1EDDA00A}"/>
          </ac:picMkLst>
        </pc:picChg>
        <pc:picChg chg="del">
          <ac:chgData name="伊健 杜" userId="e69aded81da48593" providerId="LiveId" clId="{95D7FB42-CA58-4705-8E7F-D8BE2904693A}" dt="2022-11-02T05:03:09.959" v="501" actId="478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2638982244" sldId="1270"/>
        </pc:sldMkLst>
        <pc:spChg chg="del mod">
          <ac:chgData name="伊健 杜" userId="e69aded81da48593" providerId="LiveId" clId="{95D7FB42-CA58-4705-8E7F-D8BE2904693A}" dt="2022-11-02T06:22:11.201" v="3862" actId="478"/>
          <ac:spMkLst>
            <pc:docMk/>
            <pc:sldMk cId="2638982244" sldId="1270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4" creationId="{D81B3769-14C8-DAC2-91AE-FFB9BC642D8C}"/>
          </ac:spMkLst>
        </pc:spChg>
        <pc:spChg chg="add del mod">
          <ac:chgData name="伊健 杜" userId="e69aded81da48593" providerId="LiveId" clId="{95D7FB42-CA58-4705-8E7F-D8BE2904693A}" dt="2022-11-02T06:22:13.768" v="3863" actId="478"/>
          <ac:spMkLst>
            <pc:docMk/>
            <pc:sldMk cId="2638982244" sldId="1270"/>
            <ac:spMk id="6" creationId="{F8D8DDBB-C482-1951-C3A7-DAED815FF6CF}"/>
          </ac:spMkLst>
        </pc:spChg>
        <pc:spChg chg="add del mod">
          <ac:chgData name="伊健 杜" userId="e69aded81da48593" providerId="LiveId" clId="{95D7FB42-CA58-4705-8E7F-D8BE2904693A}" dt="2022-11-02T06:22:44.179" v="3871" actId="478"/>
          <ac:spMkLst>
            <pc:docMk/>
            <pc:sldMk cId="2638982244" sldId="1270"/>
            <ac:spMk id="7" creationId="{987D4A50-9377-A631-0B00-63BC6664981A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8" creationId="{D899C904-1601-9970-E180-D7AA63C415E7}"/>
          </ac:spMkLst>
        </pc:spChg>
        <pc:picChg chg="del mod">
          <ac:chgData name="伊健 杜" userId="e69aded81da48593" providerId="LiveId" clId="{95D7FB42-CA58-4705-8E7F-D8BE2904693A}" dt="2022-11-02T06:22:25.652" v="3867" actId="478"/>
          <ac:picMkLst>
            <pc:docMk/>
            <pc:sldMk cId="2638982244" sldId="1270"/>
            <ac:picMk id="2050" creationId="{7CE35C51-7EA0-7C2E-56FC-57D553C50E1F}"/>
          </ac:picMkLst>
        </pc:picChg>
        <pc:picChg chg="add mod">
          <ac:chgData name="伊健 杜" userId="e69aded81da48593" providerId="LiveId" clId="{95D7FB42-CA58-4705-8E7F-D8BE2904693A}" dt="2022-11-02T06:22:48.581" v="3873" actId="1076"/>
          <ac:picMkLst>
            <pc:docMk/>
            <pc:sldMk cId="2638982244" sldId="1270"/>
            <ac:picMk id="21506" creationId="{C77490A5-5145-EFEF-B789-E3F28836BE00}"/>
          </ac:picMkLst>
        </pc:pic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35332" sldId="127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27463538" sldId="1273"/>
        </pc:sldMkLst>
      </pc:sldChg>
      <pc:sldChg chg="addSp modSp mod ord">
        <pc:chgData name="伊健 杜" userId="e69aded81da48593" providerId="LiveId" clId="{95D7FB42-CA58-4705-8E7F-D8BE2904693A}" dt="2022-11-02T07:37:07.840" v="4665" actId="1076"/>
        <pc:sldMkLst>
          <pc:docMk/>
          <pc:sldMk cId="506974058" sldId="127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506974058" sldId="1275"/>
            <ac:spMk id="2" creationId="{9C74F706-AB23-7A24-27F9-BA8C6B6BFC20}"/>
          </ac:spMkLst>
        </pc:spChg>
        <pc:spChg chg="add mod">
          <ac:chgData name="伊健 杜" userId="e69aded81da48593" providerId="LiveId" clId="{95D7FB42-CA58-4705-8E7F-D8BE2904693A}" dt="2022-11-02T07:36:59.520" v="4660" actId="20577"/>
          <ac:spMkLst>
            <pc:docMk/>
            <pc:sldMk cId="506974058" sldId="1275"/>
            <ac:spMk id="3" creationId="{D22A154C-CC74-CEB0-A317-E7BC35E942DB}"/>
          </ac:spMkLst>
        </pc:spChg>
        <pc:spChg chg="add mod">
          <ac:chgData name="伊健 杜" userId="e69aded81da48593" providerId="LiveId" clId="{95D7FB42-CA58-4705-8E7F-D8BE2904693A}" dt="2022-11-02T07:37:07.840" v="4665" actId="1076"/>
          <ac:spMkLst>
            <pc:docMk/>
            <pc:sldMk cId="506974058" sldId="1275"/>
            <ac:spMk id="4" creationId="{57233A83-689A-9663-0A2F-B6233B440401}"/>
          </ac:spMkLst>
        </pc:sp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490309790" sldId="127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39450385" sldId="127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02244236" sldId="127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869596173" sldId="127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3216909" sldId="128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91830168" sldId="128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57671835" sldId="128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319990706" sldId="128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80733278" sldId="128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30074842" sldId="128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45918873" sldId="128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25531657" sldId="128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70712489" sldId="128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42981392" sldId="128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21447932" sldId="129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67774540" sldId="129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121958565" sldId="129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09874450" sldId="129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954322" sldId="129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59853023" sldId="129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320756021" sldId="129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261557416" sldId="129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831529" sldId="129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636849896" sldId="129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908596898" sldId="130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603892820" sldId="130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09897874" sldId="130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757923126" sldId="1303"/>
        </pc:sldMkLst>
      </pc:sldChg>
      <pc:sldChg chg="del">
        <pc:chgData name="伊健 杜" userId="e69aded81da48593" providerId="LiveId" clId="{95D7FB42-CA58-4705-8E7F-D8BE2904693A}" dt="2022-11-02T16:49:23.855" v="4702" actId="47"/>
        <pc:sldMkLst>
          <pc:docMk/>
          <pc:sldMk cId="2348482222" sldId="1305"/>
        </pc:sldMkLst>
      </pc:sldChg>
      <pc:sldChg chg="del">
        <pc:chgData name="伊健 杜" userId="e69aded81da48593" providerId="LiveId" clId="{95D7FB42-CA58-4705-8E7F-D8BE2904693A}" dt="2022-11-02T16:49:21.401" v="4701" actId="47"/>
        <pc:sldMkLst>
          <pc:docMk/>
          <pc:sldMk cId="3575300161" sldId="1306"/>
        </pc:sldMkLst>
      </pc:sldChg>
      <pc:sldChg chg="del">
        <pc:chgData name="伊健 杜" userId="e69aded81da48593" providerId="LiveId" clId="{95D7FB42-CA58-4705-8E7F-D8BE2904693A}" dt="2022-11-02T16:49:18.847" v="4700" actId="47"/>
        <pc:sldMkLst>
          <pc:docMk/>
          <pc:sldMk cId="4272694972" sldId="1307"/>
        </pc:sldMkLst>
      </pc:sldChg>
      <pc:sldChg chg="modSp add del">
        <pc:chgData name="伊健 杜" userId="e69aded81da48593" providerId="LiveId" clId="{95D7FB42-CA58-4705-8E7F-D8BE2904693A}" dt="2022-11-02T16:50:43.040" v="4766"/>
        <pc:sldMkLst>
          <pc:docMk/>
          <pc:sldMk cId="3004238023" sldId="1308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3004238023" sldId="1308"/>
            <ac:spMk id="6" creationId="{B98CD463-5476-FBB2-CBE9-F9671C1182E6}"/>
          </ac:spMkLst>
        </pc:spChg>
      </pc:sldChg>
      <pc:sldChg chg="del">
        <pc:chgData name="伊健 杜" userId="e69aded81da48593" providerId="LiveId" clId="{95D7FB42-CA58-4705-8E7F-D8BE2904693A}" dt="2022-11-02T16:49:40.872" v="4735" actId="47"/>
        <pc:sldMkLst>
          <pc:docMk/>
          <pc:sldMk cId="4146648081" sldId="1310"/>
        </pc:sldMkLst>
      </pc:sldChg>
      <pc:sldChg chg="ord">
        <pc:chgData name="伊健 杜" userId="e69aded81da48593" providerId="LiveId" clId="{95D7FB42-CA58-4705-8E7F-D8BE2904693A}" dt="2022-11-02T16:49:49.034" v="4737"/>
        <pc:sldMkLst>
          <pc:docMk/>
          <pc:sldMk cId="3859354121" sldId="1312"/>
        </pc:sldMkLst>
      </pc:sldChg>
      <pc:sldChg chg="del ord">
        <pc:chgData name="伊健 杜" userId="e69aded81da48593" providerId="LiveId" clId="{95D7FB42-CA58-4705-8E7F-D8BE2904693A}" dt="2022-11-02T16:49:52.009" v="4740" actId="47"/>
        <pc:sldMkLst>
          <pc:docMk/>
          <pc:sldMk cId="1500026983" sldId="1313"/>
        </pc:sldMkLst>
      </pc:sldChg>
      <pc:sldChg chg="modAnim">
        <pc:chgData name="伊健 杜" userId="e69aded81da48593" providerId="LiveId" clId="{95D7FB42-CA58-4705-8E7F-D8BE2904693A}" dt="2022-11-02T16:49:57.699" v="4741"/>
        <pc:sldMkLst>
          <pc:docMk/>
          <pc:sldMk cId="4217310943" sldId="1315"/>
        </pc:sldMkLst>
      </pc:sldChg>
      <pc:sldChg chg="modSp">
        <pc:chgData name="伊健 杜" userId="e69aded81da48593" providerId="LiveId" clId="{95D7FB42-CA58-4705-8E7F-D8BE2904693A}" dt="2022-11-02T16:50:43.040" v="4766"/>
        <pc:sldMkLst>
          <pc:docMk/>
          <pc:sldMk cId="866694763" sldId="1316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866694763" sldId="1316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16:50:05.792" v="4743" actId="1076"/>
          <ac:picMkLst>
            <pc:docMk/>
            <pc:sldMk cId="866694763" sldId="1316"/>
            <ac:picMk id="35842" creationId="{9F3214C6-5E29-8F36-8BE3-C4239BFEE8CA}"/>
          </ac:picMkLst>
        </pc:picChg>
        <pc:picChg chg="mod">
          <ac:chgData name="伊健 杜" userId="e69aded81da48593" providerId="LiveId" clId="{95D7FB42-CA58-4705-8E7F-D8BE2904693A}" dt="2022-11-02T16:50:07.119" v="4744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 del">
        <pc:chgData name="伊健 杜" userId="e69aded81da48593" providerId="LiveId" clId="{95D7FB42-CA58-4705-8E7F-D8BE2904693A}" dt="2022-11-02T05:01:11.143" v="240" actId="47"/>
        <pc:sldMkLst>
          <pc:docMk/>
          <pc:sldMk cId="3983922274" sldId="1323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4196840282" sldId="132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3" creationId="{D22A154C-CC74-CEB0-A317-E7BC35E942DB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3733128586" sldId="132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3" creationId="{D22A154C-CC74-CEB0-A317-E7BC35E942DB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056985637" sldId="132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07:24.687" v="856"/>
          <ac:spMkLst>
            <pc:docMk/>
            <pc:sldMk cId="1056985637" sldId="1325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07:28.071" v="857" actId="478"/>
          <ac:picMkLst>
            <pc:docMk/>
            <pc:sldMk cId="1056985637" sldId="1325"/>
            <ac:picMk id="4" creationId="{3126CF67-541F-EB36-BB3F-27BAB89EA7E5}"/>
          </ac:picMkLst>
        </pc:picChg>
        <pc:picChg chg="add del mod">
          <ac:chgData name="伊健 杜" userId="e69aded81da48593" providerId="LiveId" clId="{95D7FB42-CA58-4705-8E7F-D8BE2904693A}" dt="2022-11-02T05:13:02.391" v="1068"/>
          <ac:picMkLst>
            <pc:docMk/>
            <pc:sldMk cId="1056985637" sldId="1325"/>
            <ac:picMk id="6" creationId="{7F21661E-F10D-789A-1F94-6F53B6BA4660}"/>
          </ac:picMkLst>
        </pc:picChg>
        <pc:picChg chg="add mod">
          <ac:chgData name="伊健 杜" userId="e69aded81da48593" providerId="LiveId" clId="{95D7FB42-CA58-4705-8E7F-D8BE2904693A}" dt="2022-11-02T05:13:24.222" v="1079" actId="1076"/>
          <ac:picMkLst>
            <pc:docMk/>
            <pc:sldMk cId="1056985637" sldId="1325"/>
            <ac:picMk id="7" creationId="{F60C47E9-28AB-2ED7-CAEB-880BCF5E07AF}"/>
          </ac:picMkLst>
        </pc:picChg>
        <pc:picChg chg="add del mod">
          <ac:chgData name="伊健 杜" userId="e69aded81da48593" providerId="LiveId" clId="{95D7FB42-CA58-4705-8E7F-D8BE2904693A}" dt="2022-11-02T05:13:16.036" v="1075" actId="21"/>
          <ac:picMkLst>
            <pc:docMk/>
            <pc:sldMk cId="1056985637" sldId="1325"/>
            <ac:picMk id="3074" creationId="{5AA2FEDC-E7D3-856C-FA90-6F44ADF5856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705418012" sldId="132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2" creationId="{10304424-DB4A-36E7-9E0D-D32A5DD0F26C}"/>
          </ac:spMkLst>
        </pc:spChg>
        <pc:spChg chg="add del mod">
          <ac:chgData name="伊健 杜" userId="e69aded81da48593" providerId="LiveId" clId="{95D7FB42-CA58-4705-8E7F-D8BE2904693A}" dt="2022-11-02T05:13:12.898" v="1072" actId="478"/>
          <ac:spMkLst>
            <pc:docMk/>
            <pc:sldMk cId="3705418012" sldId="1326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4" creationId="{47EACAF6-6B95-2452-AAA2-5C14424B0344}"/>
          </ac:spMkLst>
        </pc:spChg>
        <pc:spChg chg="del">
          <ac:chgData name="伊健 杜" userId="e69aded81da48593" providerId="LiveId" clId="{95D7FB42-CA58-4705-8E7F-D8BE2904693A}" dt="2022-11-02T05:11:49.210" v="977" actId="478"/>
          <ac:spMkLst>
            <pc:docMk/>
            <pc:sldMk cId="3705418012" sldId="1326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13:16.959" v="1076"/>
          <ac:picMkLst>
            <pc:docMk/>
            <pc:sldMk cId="3705418012" sldId="1326"/>
            <ac:picMk id="6" creationId="{1DEA944A-43B1-F021-B1E4-84A0826A4A78}"/>
          </ac:picMkLst>
        </pc:picChg>
        <pc:picChg chg="del">
          <ac:chgData name="伊健 杜" userId="e69aded81da48593" providerId="LiveId" clId="{95D7FB42-CA58-4705-8E7F-D8BE2904693A}" dt="2022-11-02T05:12:16.524" v="978" actId="478"/>
          <ac:picMkLst>
            <pc:docMk/>
            <pc:sldMk cId="3705418012" sldId="1326"/>
            <ac:picMk id="3074" creationId="{5AA2FEDC-E7D3-856C-FA90-6F44ADF58568}"/>
          </ac:picMkLst>
        </pc:picChg>
        <pc:picChg chg="add del">
          <ac:chgData name="伊健 杜" userId="e69aded81da48593" providerId="LiveId" clId="{95D7FB42-CA58-4705-8E7F-D8BE2904693A}" dt="2022-11-02T05:13:14.262" v="1073" actId="21"/>
          <ac:picMkLst>
            <pc:docMk/>
            <pc:sldMk cId="3705418012" sldId="1326"/>
            <ac:picMk id="4098" creationId="{D9329E3A-F26D-BD60-21BA-8DCF8E79C35B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465334289" sldId="132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465334289" sldId="1327"/>
            <ac:spMk id="2" creationId="{9C74F706-AB23-7A24-27F9-BA8C6B6BFC20}"/>
          </ac:spMkLst>
        </pc:spChg>
        <pc:spChg chg="del">
          <ac:chgData name="伊健 杜" userId="e69aded81da48593" providerId="LiveId" clId="{95D7FB42-CA58-4705-8E7F-D8BE2904693A}" dt="2022-11-02T05:13:32.441" v="1081" actId="478"/>
          <ac:spMkLst>
            <pc:docMk/>
            <pc:sldMk cId="3465334289" sldId="1327"/>
            <ac:spMk id="3" creationId="{D22A154C-CC74-CEB0-A317-E7BC35E942DB}"/>
          </ac:spMkLst>
        </pc:spChg>
      </pc:sldChg>
      <pc:sldChg chg="modSp add">
        <pc:chgData name="伊健 杜" userId="e69aded81da48593" providerId="LiveId" clId="{95D7FB42-CA58-4705-8E7F-D8BE2904693A}" dt="2022-11-02T06:30:00.082" v="4655"/>
        <pc:sldMkLst>
          <pc:docMk/>
          <pc:sldMk cId="421640080" sldId="132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21640080" sldId="132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32675466" sldId="132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3" creationId="{BF61C064-5051-1184-7A12-5B1F560F19AD}"/>
          </ac:spMkLst>
        </pc:spChg>
        <pc:picChg chg="del">
          <ac:chgData name="伊健 杜" userId="e69aded81da48593" providerId="LiveId" clId="{95D7FB42-CA58-4705-8E7F-D8BE2904693A}" dt="2022-11-02T05:27:45.161" v="1228" actId="478"/>
          <ac:picMkLst>
            <pc:docMk/>
            <pc:sldMk cId="132675466" sldId="1329"/>
            <ac:picMk id="7" creationId="{F60C47E9-28AB-2ED7-CAEB-880BCF5E07AF}"/>
          </ac:picMkLst>
        </pc:picChg>
        <pc:picChg chg="add mod">
          <ac:chgData name="伊健 杜" userId="e69aded81da48593" providerId="LiveId" clId="{95D7FB42-CA58-4705-8E7F-D8BE2904693A}" dt="2022-11-02T05:27:49.005" v="1232" actId="1076"/>
          <ac:picMkLst>
            <pc:docMk/>
            <pc:sldMk cId="132675466" sldId="1329"/>
            <ac:picMk id="5122" creationId="{AC97A310-B86E-D253-276B-501D8A38B82B}"/>
          </ac:picMkLst>
        </pc:picChg>
      </pc:sldChg>
      <pc:sldChg chg="add del">
        <pc:chgData name="伊健 杜" userId="e69aded81da48593" providerId="LiveId" clId="{95D7FB42-CA58-4705-8E7F-D8BE2904693A}" dt="2022-11-02T05:29:18.902" v="1326" actId="47"/>
        <pc:sldMkLst>
          <pc:docMk/>
          <pc:sldMk cId="577393900" sldId="1330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558982168" sldId="133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58982168" sldId="1330"/>
            <ac:spMk id="2" creationId="{9C74F706-AB23-7A24-27F9-BA8C6B6BFC20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2314888362" sldId="133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4888362" sldId="133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962851548" sldId="133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31:48.663" v="1477"/>
          <ac:spMkLst>
            <pc:docMk/>
            <pc:sldMk cId="3962851548" sldId="1332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0:22.234" v="1554" actId="478"/>
          <ac:picMkLst>
            <pc:docMk/>
            <pc:sldMk cId="3962851548" sldId="1332"/>
            <ac:picMk id="5122" creationId="{AC97A310-B86E-D253-276B-501D8A38B82B}"/>
          </ac:picMkLst>
        </pc:picChg>
        <pc:picChg chg="add mod">
          <ac:chgData name="伊健 杜" userId="e69aded81da48593" providerId="LiveId" clId="{95D7FB42-CA58-4705-8E7F-D8BE2904693A}" dt="2022-11-02T05:40:52.880" v="1559" actId="14100"/>
          <ac:picMkLst>
            <pc:docMk/>
            <pc:sldMk cId="3962851548" sldId="1332"/>
            <ac:picMk id="6146" creationId="{0438961E-4A45-E3A1-86A2-72DE5116E62D}"/>
          </ac:picMkLst>
        </pc:picChg>
      </pc:sldChg>
      <pc:sldChg chg="modSp add mod ord">
        <pc:chgData name="伊健 杜" userId="e69aded81da48593" providerId="LiveId" clId="{95D7FB42-CA58-4705-8E7F-D8BE2904693A}" dt="2022-11-02T06:30:00.082" v="4655"/>
        <pc:sldMkLst>
          <pc:docMk/>
          <pc:sldMk cId="1985394919" sldId="133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85394919" sldId="133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8:40:16.892" v="4692" actId="478"/>
        <pc:sldMkLst>
          <pc:docMk/>
          <pc:sldMk cId="3298261443" sldId="133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98261443" sldId="133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8:40:13.988" v="4691" actId="20577"/>
          <ac:spMkLst>
            <pc:docMk/>
            <pc:sldMk cId="3298261443" sldId="1334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8:40:16.892" v="4692" actId="478"/>
          <ac:spMkLst>
            <pc:docMk/>
            <pc:sldMk cId="3298261443" sldId="1334"/>
            <ac:spMk id="4" creationId="{D59D708D-F18A-F664-17B4-17C5C1C8EB27}"/>
          </ac:spMkLst>
        </pc:spChg>
        <pc:spChg chg="del">
          <ac:chgData name="伊健 杜" userId="e69aded81da48593" providerId="LiveId" clId="{95D7FB42-CA58-4705-8E7F-D8BE2904693A}" dt="2022-11-02T05:40:57.386" v="1561" actId="478"/>
          <ac:spMkLst>
            <pc:docMk/>
            <pc:sldMk cId="3298261443" sldId="133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1:46.610" v="1752" actId="478"/>
          <ac:picMkLst>
            <pc:docMk/>
            <pc:sldMk cId="3298261443" sldId="1334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5:42:13.800" v="1754" actId="1076"/>
          <ac:picMkLst>
            <pc:docMk/>
            <pc:sldMk cId="3298261443" sldId="1334"/>
            <ac:picMk id="8194" creationId="{222F0DF2-F703-DCF2-9560-92903917BDC6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648752925" sldId="133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5:26.077" v="4098" actId="478"/>
          <ac:spMkLst>
            <pc:docMk/>
            <pc:sldMk cId="648752925" sldId="1335"/>
            <ac:spMk id="3" creationId="{DB78194C-4C76-B368-BCC5-DFABC5D5BDE4}"/>
          </ac:spMkLst>
        </pc:spChg>
        <pc:spChg chg="add del mod">
          <ac:chgData name="伊健 杜" userId="e69aded81da48593" providerId="LiveId" clId="{95D7FB42-CA58-4705-8E7F-D8BE2904693A}" dt="2022-11-02T06:25:38.517" v="4112" actId="478"/>
          <ac:spMkLst>
            <pc:docMk/>
            <pc:sldMk cId="648752925" sldId="1335"/>
            <ac:spMk id="4" creationId="{374DBABA-1579-65C2-79B9-CD5F0CD761F3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5" creationId="{1857E20E-F506-F38C-6146-C8B8A9F555C1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6" creationId="{97D4A3F8-5382-C0F2-8030-8FFEC97A588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7" creationId="{1A88A18D-9388-9BD5-8A09-2A67329D076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8" creationId="{AA992F9F-BE47-21B2-2118-4F5F14F98C7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9" creationId="{2FF0D7D9-283E-93DA-5907-5A0625E7400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0" creationId="{4CB0E758-186D-F444-323E-C8D0CD50FFF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1" creationId="{3EB9D4B7-14C0-373F-92CA-5B5BE5E8E1EF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2" creationId="{8AC6C4F0-1100-BFB1-22C4-65AE51A13BCC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3" creationId="{18B0E85B-0033-B558-424C-5E6134704B37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14" creationId="{72DDD2B9-D03F-567E-3F26-B53BEE53A1A5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446813328" sldId="1336"/>
        </pc:sldMkLst>
        <pc:spChg chg="mod">
          <ac:chgData name="伊健 杜" userId="e69aded81da48593" providerId="LiveId" clId="{95D7FB42-CA58-4705-8E7F-D8BE2904693A}" dt="2022-11-02T06:01:17.046" v="2058"/>
          <ac:spMkLst>
            <pc:docMk/>
            <pc:sldMk cId="1446813328" sldId="1336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446813328" sldId="1336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1:26.065" v="2063"/>
          <ac:spMkLst>
            <pc:docMk/>
            <pc:sldMk cId="1446813328" sldId="1336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1:27.274" v="2064" actId="478"/>
          <ac:picMkLst>
            <pc:docMk/>
            <pc:sldMk cId="1446813328" sldId="1336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6:03:24.080" v="2260" actId="1076"/>
          <ac:picMkLst>
            <pc:docMk/>
            <pc:sldMk cId="1446813328" sldId="1336"/>
            <ac:picMk id="10242" creationId="{3E7D7914-CD76-6DF0-2F57-B68D3FC315C6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989016679" sldId="133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5:58:21.927" v="1910" actId="478"/>
          <ac:spMkLst>
            <pc:docMk/>
            <pc:sldMk cId="989016679" sldId="1337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58:49.964" v="1982"/>
          <ac:picMkLst>
            <pc:docMk/>
            <pc:sldMk cId="989016679" sldId="1337"/>
            <ac:picMk id="4" creationId="{089D651C-9DFE-568A-0397-9403EC00EC21}"/>
          </ac:picMkLst>
        </pc:picChg>
        <pc:picChg chg="del">
          <ac:chgData name="伊健 杜" userId="e69aded81da48593" providerId="LiveId" clId="{95D7FB42-CA58-4705-8E7F-D8BE2904693A}" dt="2022-11-02T05:58:39.880" v="1981" actId="478"/>
          <ac:picMkLst>
            <pc:docMk/>
            <pc:sldMk cId="989016679" sldId="1337"/>
            <ac:picMk id="6146" creationId="{0438961E-4A45-E3A1-86A2-72DE5116E62D}"/>
          </ac:picMkLst>
        </pc:pic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245199294" sldId="133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245199294" sldId="133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822967702" sldId="133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822967702" sldId="1339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3:28.003" v="2262" actId="478"/>
          <ac:spMkLst>
            <pc:docMk/>
            <pc:sldMk cId="822967702" sldId="1339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4:55.624" v="2517" actId="478"/>
          <ac:picMkLst>
            <pc:docMk/>
            <pc:sldMk cId="822967702" sldId="1339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5:21.473" v="2523" actId="1076"/>
          <ac:picMkLst>
            <pc:docMk/>
            <pc:sldMk cId="822967702" sldId="1339"/>
            <ac:picMk id="11266" creationId="{A009D25B-87F5-22F5-EADC-B3E906FC3CF1}"/>
          </ac:picMkLst>
        </pc:picChg>
      </pc:sldChg>
      <pc:sldChg chg="addSp modSp add mod">
        <pc:chgData name="伊健 杜" userId="e69aded81da48593" providerId="LiveId" clId="{95D7FB42-CA58-4705-8E7F-D8BE2904693A}" dt="2022-11-02T06:30:00.082" v="4655"/>
        <pc:sldMkLst>
          <pc:docMk/>
          <pc:sldMk cId="1546716110" sldId="134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46716110" sldId="1340"/>
            <ac:spMk id="2" creationId="{9C74F706-AB23-7A24-27F9-BA8C6B6BFC20}"/>
          </ac:spMkLst>
        </pc:spChg>
        <pc:picChg chg="add mod">
          <ac:chgData name="伊健 杜" userId="e69aded81da48593" providerId="LiveId" clId="{95D7FB42-CA58-4705-8E7F-D8BE2904693A}" dt="2022-11-02T06:06:25.257" v="2588" actId="1076"/>
          <ac:picMkLst>
            <pc:docMk/>
            <pc:sldMk cId="1546716110" sldId="1340"/>
            <ac:picMk id="3" creationId="{78A5F88A-9BCB-6797-8BC9-270D085411C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2918614799" sldId="134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918614799" sldId="1341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6:31.118" v="2591" actId="478"/>
          <ac:picMkLst>
            <pc:docMk/>
            <pc:sldMk cId="2918614799" sldId="1341"/>
            <ac:picMk id="3" creationId="{78A5F88A-9BCB-6797-8BC9-270D085411C7}"/>
          </ac:picMkLst>
        </pc:picChg>
        <pc:picChg chg="add mod">
          <ac:chgData name="伊健 杜" userId="e69aded81da48593" providerId="LiveId" clId="{95D7FB42-CA58-4705-8E7F-D8BE2904693A}" dt="2022-11-02T06:06:53.760" v="2667"/>
          <ac:picMkLst>
            <pc:docMk/>
            <pc:sldMk cId="2918614799" sldId="1341"/>
            <ac:picMk id="4" creationId="{09083F10-5D9D-DB15-CC0C-9FC7D65D8F44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183429978" sldId="134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183429978" sldId="1342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7:06.145" v="2669" actId="478"/>
          <ac:picMkLst>
            <pc:docMk/>
            <pc:sldMk cId="3183429978" sldId="1342"/>
            <ac:picMk id="4" creationId="{09083F10-5D9D-DB15-CC0C-9FC7D65D8F44}"/>
          </ac:picMkLst>
        </pc:picChg>
      </pc:sldChg>
      <pc:sldChg chg="addSp delSp modSp add mod modNotesTx">
        <pc:chgData name="伊健 杜" userId="e69aded81da48593" providerId="LiveId" clId="{95D7FB42-CA58-4705-8E7F-D8BE2904693A}" dt="2022-11-02T08:39:53.661" v="4689" actId="20577"/>
        <pc:sldMkLst>
          <pc:docMk/>
          <pc:sldMk cId="1946223399" sldId="134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8:06.415" v="2721"/>
          <ac:spMkLst>
            <pc:docMk/>
            <pc:sldMk cId="1946223399" sldId="1343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8:38.908" v="2845" actId="478"/>
          <ac:picMkLst>
            <pc:docMk/>
            <pc:sldMk cId="1946223399" sldId="1343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9:05.518" v="2848" actId="1076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697570535" sldId="134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9:48.985" v="2850" actId="478"/>
          <ac:spMkLst>
            <pc:docMk/>
            <pc:sldMk cId="3697570535" sldId="134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10:34.436" v="3029" actId="478"/>
          <ac:picMkLst>
            <pc:docMk/>
            <pc:sldMk cId="3697570535" sldId="1344"/>
            <ac:picMk id="12290" creationId="{5C8FFD6A-F15A-3ACC-A555-5C7A2CA01978}"/>
          </ac:picMkLst>
        </pc:picChg>
        <pc:picChg chg="add mod">
          <ac:chgData name="伊健 杜" userId="e69aded81da48593" providerId="LiveId" clId="{95D7FB42-CA58-4705-8E7F-D8BE2904693A}" dt="2022-11-02T06:10:49.544" v="3032" actId="1076"/>
          <ac:picMkLst>
            <pc:docMk/>
            <pc:sldMk cId="3697570535" sldId="1344"/>
            <ac:picMk id="16386" creationId="{F6E34604-2F8A-E3FE-C8DB-8D92BC94A52E}"/>
          </ac:picMkLst>
        </pc:picChg>
      </pc:sldChg>
      <pc:sldChg chg="modSp add mod">
        <pc:chgData name="伊健 杜" userId="e69aded81da48593" providerId="LiveId" clId="{95D7FB42-CA58-4705-8E7F-D8BE2904693A}" dt="2022-11-02T17:53:03.524" v="4796"/>
        <pc:sldMkLst>
          <pc:docMk/>
          <pc:sldMk cId="4158349176" sldId="1345"/>
        </pc:sldMkLst>
        <pc:spChg chg="mod">
          <ac:chgData name="伊健 杜" userId="e69aded81da48593" providerId="LiveId" clId="{95D7FB42-CA58-4705-8E7F-D8BE2904693A}" dt="2022-11-02T17:53:03.524" v="4796"/>
          <ac:spMkLst>
            <pc:docMk/>
            <pc:sldMk cId="4158349176" sldId="1345"/>
            <ac:spMk id="2" creationId="{9C74F706-AB23-7A24-27F9-BA8C6B6BFC20}"/>
          </ac:spMkLst>
        </pc:spChg>
      </pc:sldChg>
      <pc:sldChg chg="add del">
        <pc:chgData name="伊健 杜" userId="e69aded81da48593" providerId="LiveId" clId="{95D7FB42-CA58-4705-8E7F-D8BE2904693A}" dt="2022-11-02T06:11:33.546" v="3128" actId="47"/>
        <pc:sldMkLst>
          <pc:docMk/>
          <pc:sldMk cId="1408347231" sldId="1346"/>
        </pc:sldMkLst>
      </pc:sldChg>
      <pc:sldChg chg="addSp delSp modSp add mod delAnim modAnim">
        <pc:chgData name="伊健 杜" userId="e69aded81da48593" providerId="LiveId" clId="{95D7FB42-CA58-4705-8E7F-D8BE2904693A}" dt="2022-11-02T06:30:00.082" v="4655"/>
        <pc:sldMkLst>
          <pc:docMk/>
          <pc:sldMk cId="2540030139" sldId="134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2" creationId="{10304424-DB4A-36E7-9E0D-D32A5DD0F26C}"/>
          </ac:spMkLst>
        </pc:spChg>
        <pc:spChg chg="del">
          <ac:chgData name="伊健 杜" userId="e69aded81da48593" providerId="LiveId" clId="{95D7FB42-CA58-4705-8E7F-D8BE2904693A}" dt="2022-11-02T06:12:08.344" v="3136" actId="478"/>
          <ac:spMkLst>
            <pc:docMk/>
            <pc:sldMk cId="2540030139" sldId="1346"/>
            <ac:spMk id="3" creationId="{79ADD3F7-63F7-3582-F3B6-AE28FFE30988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4" creationId="{45701113-2A52-29AB-3232-2CE38EC2C351}"/>
          </ac:spMkLst>
        </pc:spChg>
        <pc:spChg chg="del">
          <ac:chgData name="伊健 杜" userId="e69aded81da48593" providerId="LiveId" clId="{95D7FB42-CA58-4705-8E7F-D8BE2904693A}" dt="2022-11-02T06:13:01.317" v="3275" actId="478"/>
          <ac:spMkLst>
            <pc:docMk/>
            <pc:sldMk cId="2540030139" sldId="1346"/>
            <ac:spMk id="5" creationId="{98000F1A-9FFF-4B3A-2C00-4FC355446A3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6" creationId="{B98CD463-5476-FBB2-CBE9-F9671C1182E6}"/>
          </ac:spMkLst>
        </pc:spChg>
        <pc:spChg chg="del">
          <ac:chgData name="伊健 杜" userId="e69aded81da48593" providerId="LiveId" clId="{95D7FB42-CA58-4705-8E7F-D8BE2904693A}" dt="2022-11-02T06:12:19.577" v="3137" actId="478"/>
          <ac:spMkLst>
            <pc:docMk/>
            <pc:sldMk cId="2540030139" sldId="1346"/>
            <ac:spMk id="7" creationId="{9F263233-ADF0-B716-9D48-C32FF551A828}"/>
          </ac:spMkLst>
        </pc:spChg>
        <pc:picChg chg="add del mod">
          <ac:chgData name="伊健 杜" userId="e69aded81da48593" providerId="LiveId" clId="{95D7FB42-CA58-4705-8E7F-D8BE2904693A}" dt="2022-11-02T06:14:04.411" v="3281" actId="478"/>
          <ac:picMkLst>
            <pc:docMk/>
            <pc:sldMk cId="2540030139" sldId="1346"/>
            <ac:picMk id="17410" creationId="{2609B990-CCFD-8CDF-E86B-A159A9D88FB9}"/>
          </ac:picMkLst>
        </pc:picChg>
        <pc:picChg chg="add del mod">
          <ac:chgData name="伊健 杜" userId="e69aded81da48593" providerId="LiveId" clId="{95D7FB42-CA58-4705-8E7F-D8BE2904693A}" dt="2022-11-02T06:14:15.394" v="3286" actId="478"/>
          <ac:picMkLst>
            <pc:docMk/>
            <pc:sldMk cId="2540030139" sldId="1346"/>
            <ac:picMk id="17412" creationId="{EAE48264-726D-6C5D-2FA8-D27A8E86DDC4}"/>
          </ac:picMkLst>
        </pc:picChg>
        <pc:picChg chg="add mod">
          <ac:chgData name="伊健 杜" userId="e69aded81da48593" providerId="LiveId" clId="{95D7FB42-CA58-4705-8E7F-D8BE2904693A}" dt="2022-11-02T06:18:53.741" v="3597" actId="1076"/>
          <ac:picMkLst>
            <pc:docMk/>
            <pc:sldMk cId="2540030139" sldId="1346"/>
            <ac:picMk id="17414" creationId="{120F844C-6C17-FDB3-0B15-DD82358A3C71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4" creationId="{013BE4EB-F961-91B3-E017-DFFF25041B09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6" creationId="{E072605F-E2D2-F6BB-8F92-7B8B13DCD39D}"/>
          </ac:picMkLst>
        </pc:picChg>
      </pc:sldChg>
      <pc:sldChg chg="addSp modSp add mod ord modAnim">
        <pc:chgData name="伊健 杜" userId="e69aded81da48593" providerId="LiveId" clId="{95D7FB42-CA58-4705-8E7F-D8BE2904693A}" dt="2022-11-02T06:30:00.082" v="4655"/>
        <pc:sldMkLst>
          <pc:docMk/>
          <pc:sldMk cId="3208074802" sldId="134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2" creationId="{10304424-DB4A-36E7-9E0D-D32A5DD0F26C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3" creationId="{C57D426F-F0AF-15A8-164B-B84F98651872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18:59.025" v="3599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367432593" sldId="134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2" creationId="{10304424-DB4A-36E7-9E0D-D32A5DD0F26C}"/>
          </ac:spMkLst>
        </pc:spChg>
        <pc:spChg chg="add del">
          <ac:chgData name="伊健 杜" userId="e69aded81da48593" providerId="LiveId" clId="{95D7FB42-CA58-4705-8E7F-D8BE2904693A}" dt="2022-11-02T06:20:51.369" v="3844" actId="478"/>
          <ac:spMkLst>
            <pc:docMk/>
            <pc:sldMk cId="367432593" sldId="1348"/>
            <ac:spMk id="3" creationId="{2248E9FB-8F2C-F1AD-DB0C-556F00DC012F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6" creationId="{B98CD463-5476-FBB2-CBE9-F9671C1182E6}"/>
          </ac:spMkLst>
        </pc:spChg>
        <pc:picChg chg="del">
          <ac:chgData name="伊健 杜" userId="e69aded81da48593" providerId="LiveId" clId="{95D7FB42-CA58-4705-8E7F-D8BE2904693A}" dt="2022-11-02T06:20:35.368" v="3842" actId="478"/>
          <ac:picMkLst>
            <pc:docMk/>
            <pc:sldMk cId="367432593" sldId="1348"/>
            <ac:picMk id="17414" creationId="{120F844C-6C17-FDB3-0B15-DD82358A3C71}"/>
          </ac:picMkLst>
        </pc:picChg>
        <pc:picChg chg="add mod">
          <ac:chgData name="伊健 杜" userId="e69aded81da48593" providerId="LiveId" clId="{95D7FB42-CA58-4705-8E7F-D8BE2904693A}" dt="2022-11-02T06:21:05.706" v="3850" actId="14100"/>
          <ac:picMkLst>
            <pc:docMk/>
            <pc:sldMk cId="367432593" sldId="1348"/>
            <ac:picMk id="20484" creationId="{1A28A3C3-244B-5FB8-1751-4688428B3717}"/>
          </ac:picMkLst>
        </pc:picChg>
      </pc:sldChg>
      <pc:sldChg chg="modSp add mod ord">
        <pc:chgData name="伊健 杜" userId="e69aded81da48593" providerId="LiveId" clId="{95D7FB42-CA58-4705-8E7F-D8BE2904693A}" dt="2022-11-02T17:59:43.762" v="4804"/>
        <pc:sldMkLst>
          <pc:docMk/>
          <pc:sldMk cId="3766527611" sldId="134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17:59:43.762" v="4804"/>
          <ac:spMkLst>
            <pc:docMk/>
            <pc:sldMk cId="3766527611" sldId="1349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28:28.962" v="4486" actId="1076"/>
          <ac:picMkLst>
            <pc:docMk/>
            <pc:sldMk cId="3766527611" sldId="1349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240948227" sldId="135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9:40.297" v="4654" actId="478"/>
          <ac:spMkLst>
            <pc:docMk/>
            <pc:sldMk cId="3240948227" sldId="1350"/>
            <ac:spMk id="3" creationId="{006B363D-F356-E688-79A2-1607082C44A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5" creationId="{1857E20E-F506-F38C-6146-C8B8A9F555C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6" creationId="{97D4A3F8-5382-C0F2-8030-8FFEC97A588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7" creationId="{1A88A18D-9388-9BD5-8A09-2A67329D076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8" creationId="{AA992F9F-BE47-21B2-2118-4F5F14F98C7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9" creationId="{2FF0D7D9-283E-93DA-5907-5A0625E7400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2" creationId="{8AC6C4F0-1100-BFB1-22C4-65AE51A13BC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3" creationId="{18B0E85B-0033-B558-424C-5E6134704B37}"/>
          </ac:spMkLst>
        </pc:spChg>
      </pc:sldChg>
      <pc:sldChg chg="addSp delSp modSp new mod">
        <pc:chgData name="伊健 杜" userId="e69aded81da48593" providerId="LiveId" clId="{95D7FB42-CA58-4705-8E7F-D8BE2904693A}" dt="2022-11-02T17:46:01.812" v="4785" actId="1076"/>
        <pc:sldMkLst>
          <pc:docMk/>
          <pc:sldMk cId="204427608" sldId="1351"/>
        </pc:sldMkLst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2" creationId="{4D6BC708-A9AC-C48F-BC2F-C1EEEC62D322}"/>
          </ac:spMkLst>
        </pc:spChg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3" creationId="{318F366D-4ED1-53C1-9B56-01081A7D04E5}"/>
          </ac:spMkLst>
        </pc:spChg>
        <pc:spChg chg="add mod">
          <ac:chgData name="伊健 杜" userId="e69aded81da48593" providerId="LiveId" clId="{95D7FB42-CA58-4705-8E7F-D8BE2904693A}" dt="2022-11-02T17:45:37.959" v="4773" actId="1076"/>
          <ac:spMkLst>
            <pc:docMk/>
            <pc:sldMk cId="204427608" sldId="1351"/>
            <ac:spMk id="4" creationId="{F700E435-D49D-FBD4-9FD7-389A1EAEB5AC}"/>
          </ac:spMkLst>
        </pc:spChg>
        <pc:spChg chg="add">
          <ac:chgData name="伊健 杜" userId="e69aded81da48593" providerId="LiveId" clId="{95D7FB42-CA58-4705-8E7F-D8BE2904693A}" dt="2022-11-02T17:45:36.134" v="4772" actId="11529"/>
          <ac:spMkLst>
            <pc:docMk/>
            <pc:sldMk cId="204427608" sldId="1351"/>
            <ac:spMk id="5" creationId="{24F163EE-CEDF-479A-9FDC-913AD291F037}"/>
          </ac:spMkLst>
        </pc:spChg>
        <pc:spChg chg="add mod">
          <ac:chgData name="伊健 杜" userId="e69aded81da48593" providerId="LiveId" clId="{95D7FB42-CA58-4705-8E7F-D8BE2904693A}" dt="2022-11-02T17:45:40.730" v="4775" actId="1076"/>
          <ac:spMkLst>
            <pc:docMk/>
            <pc:sldMk cId="204427608" sldId="1351"/>
            <ac:spMk id="6" creationId="{420AE113-D5B1-F1DA-CA11-490364B58616}"/>
          </ac:spMkLst>
        </pc:spChg>
        <pc:spChg chg="add mod">
          <ac:chgData name="伊健 杜" userId="e69aded81da48593" providerId="LiveId" clId="{95D7FB42-CA58-4705-8E7F-D8BE2904693A}" dt="2022-11-02T17:45:42.834" v="4777" actId="1076"/>
          <ac:spMkLst>
            <pc:docMk/>
            <pc:sldMk cId="204427608" sldId="1351"/>
            <ac:spMk id="7" creationId="{41AD1060-9775-69B2-6195-92379CDF3A98}"/>
          </ac:spMkLst>
        </pc:spChg>
        <pc:spChg chg="add mod">
          <ac:chgData name="伊健 杜" userId="e69aded81da48593" providerId="LiveId" clId="{95D7FB42-CA58-4705-8E7F-D8BE2904693A}" dt="2022-11-02T17:45:45.499" v="4779" actId="1076"/>
          <ac:spMkLst>
            <pc:docMk/>
            <pc:sldMk cId="204427608" sldId="1351"/>
            <ac:spMk id="8" creationId="{9E2733B3-17A3-298C-A949-814C2BA5AD39}"/>
          </ac:spMkLst>
        </pc:spChg>
        <pc:spChg chg="add mod">
          <ac:chgData name="伊健 杜" userId="e69aded81da48593" providerId="LiveId" clId="{95D7FB42-CA58-4705-8E7F-D8BE2904693A}" dt="2022-11-02T17:45:55.989" v="4781" actId="13822"/>
          <ac:spMkLst>
            <pc:docMk/>
            <pc:sldMk cId="204427608" sldId="1351"/>
            <ac:spMk id="9" creationId="{3F7E4337-9B64-2088-7674-2F077E33CC51}"/>
          </ac:spMkLst>
        </pc:spChg>
        <pc:spChg chg="add mod">
          <ac:chgData name="伊健 杜" userId="e69aded81da48593" providerId="LiveId" clId="{95D7FB42-CA58-4705-8E7F-D8BE2904693A}" dt="2022-11-02T17:45:58.994" v="4783" actId="1076"/>
          <ac:spMkLst>
            <pc:docMk/>
            <pc:sldMk cId="204427608" sldId="1351"/>
            <ac:spMk id="10" creationId="{5A30912B-D430-A291-5560-3C1559B7D33F}"/>
          </ac:spMkLst>
        </pc:spChg>
        <pc:spChg chg="add mod">
          <ac:chgData name="伊健 杜" userId="e69aded81da48593" providerId="LiveId" clId="{95D7FB42-CA58-4705-8E7F-D8BE2904693A}" dt="2022-11-02T17:46:01.812" v="4785" actId="1076"/>
          <ac:spMkLst>
            <pc:docMk/>
            <pc:sldMk cId="204427608" sldId="1351"/>
            <ac:spMk id="11" creationId="{66D60B78-6DAA-48D8-D937-6F9A4304CFB3}"/>
          </ac:spMkLst>
        </pc:spChg>
      </pc:sldChg>
    </pc:docChg>
  </pc:docChgLst>
  <pc:docChgLst>
    <pc:chgData name="伊健 杜" userId="e69aded81da48593" providerId="LiveId" clId="{C7CE18D2-1084-4D29-B39A-B5CC4ABA390D}"/>
    <pc:docChg chg="undo custSel addSld delSld modSld sldOrd">
      <pc:chgData name="伊健 杜" userId="e69aded81da48593" providerId="LiveId" clId="{C7CE18D2-1084-4D29-B39A-B5CC4ABA390D}" dt="2022-10-31T14:30:58.694" v="5551" actId="20577"/>
      <pc:docMkLst>
        <pc:docMk/>
      </pc:docMkLst>
      <pc:sldChg chg="del">
        <pc:chgData name="伊健 杜" userId="e69aded81da48593" providerId="LiveId" clId="{C7CE18D2-1084-4D29-B39A-B5CC4ABA390D}" dt="2022-10-31T01:50:28.523" v="0" actId="47"/>
        <pc:sldMkLst>
          <pc:docMk/>
          <pc:sldMk cId="779196328" sldId="77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37386635" sldId="80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27291954" sldId="8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17980094" sldId="11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148409511" sldId="122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076361054" sldId="1223"/>
        </pc:sldMkLst>
      </pc:sldChg>
      <pc:sldChg chg="addSp delSp modSp add del mod modAnim">
        <pc:chgData name="伊健 杜" userId="e69aded81da48593" providerId="LiveId" clId="{C7CE18D2-1084-4D29-B39A-B5CC4ABA390D}" dt="2022-10-31T05:26:51.049" v="4627" actId="1076"/>
        <pc:sldMkLst>
          <pc:docMk/>
          <pc:sldMk cId="2191237938" sldId="1224"/>
        </pc:sldMkLst>
        <pc:spChg chg="mod">
          <ac:chgData name="伊健 杜" userId="e69aded81da48593" providerId="LiveId" clId="{C7CE18D2-1084-4D29-B39A-B5CC4ABA390D}" dt="2022-10-31T05:14:26.479" v="4351" actId="20577"/>
          <ac:spMkLst>
            <pc:docMk/>
            <pc:sldMk cId="2191237938" sldId="1224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20:43.908" v="4419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C7CE18D2-1084-4D29-B39A-B5CC4ABA390D}" dt="2022-10-31T05:18:31.765" v="4402" actId="478"/>
          <ac:spMkLst>
            <pc:docMk/>
            <pc:sldMk cId="2191237938" sldId="1224"/>
            <ac:spMk id="4" creationId="{09E56E70-F6AB-7194-E0D1-4F13705A8672}"/>
          </ac:spMkLst>
        </pc:spChg>
        <pc:spChg chg="add mod">
          <ac:chgData name="伊健 杜" userId="e69aded81da48593" providerId="LiveId" clId="{C7CE18D2-1084-4D29-B39A-B5CC4ABA390D}" dt="2022-10-31T05:26:49.467" v="4626" actId="1076"/>
          <ac:spMkLst>
            <pc:docMk/>
            <pc:sldMk cId="2191237938" sldId="1224"/>
            <ac:spMk id="5" creationId="{98000F1A-9FFF-4B3A-2C00-4FC355446A37}"/>
          </ac:spMkLst>
        </pc:spChg>
        <pc:spChg chg="add mod">
          <ac:chgData name="伊健 杜" userId="e69aded81da48593" providerId="LiveId" clId="{C7CE18D2-1084-4D29-B39A-B5CC4ABA390D}" dt="2022-10-31T05:26:45.568" v="4624" actId="1076"/>
          <ac:spMkLst>
            <pc:docMk/>
            <pc:sldMk cId="2191237938" sldId="1224"/>
            <ac:spMk id="6" creationId="{B98CD463-5476-FBB2-CBE9-F9671C1182E6}"/>
          </ac:spMkLst>
        </pc:spChg>
        <pc:spChg chg="add mod">
          <ac:chgData name="伊健 杜" userId="e69aded81da48593" providerId="LiveId" clId="{C7CE18D2-1084-4D29-B39A-B5CC4ABA390D}" dt="2022-10-31T05:26:47.644" v="4625" actId="1076"/>
          <ac:spMkLst>
            <pc:docMk/>
            <pc:sldMk cId="2191237938" sldId="1224"/>
            <ac:spMk id="7" creationId="{9F263233-ADF0-B716-9D48-C32FF551A828}"/>
          </ac:spMkLst>
        </pc:spChg>
        <pc:picChg chg="add mod">
          <ac:chgData name="伊健 杜" userId="e69aded81da48593" providerId="LiveId" clId="{C7CE18D2-1084-4D29-B39A-B5CC4ABA390D}" dt="2022-10-31T05:26:43.216" v="4622" actId="1076"/>
          <ac:picMkLst>
            <pc:docMk/>
            <pc:sldMk cId="2191237938" sldId="1224"/>
            <ac:picMk id="23554" creationId="{013BE4EB-F961-91B3-E017-DFFF25041B09}"/>
          </ac:picMkLst>
        </pc:picChg>
        <pc:picChg chg="add mod">
          <ac:chgData name="伊健 杜" userId="e69aded81da48593" providerId="LiveId" clId="{C7CE18D2-1084-4D29-B39A-B5CC4ABA390D}" dt="2022-10-31T05:26:51.049" v="4627" actId="1076"/>
          <ac:picMkLst>
            <pc:docMk/>
            <pc:sldMk cId="2191237938" sldId="1224"/>
            <ac:picMk id="23556" creationId="{E072605F-E2D2-F6BB-8F92-7B8B13DCD39D}"/>
          </ac:picMkLst>
        </pc:picChg>
        <pc:picChg chg="del">
          <ac:chgData name="伊健 杜" userId="e69aded81da48593" providerId="LiveId" clId="{C7CE18D2-1084-4D29-B39A-B5CC4ABA390D}" dt="2022-10-31T05:17:00.283" v="4354" actId="478"/>
          <ac:picMkLst>
            <pc:docMk/>
            <pc:sldMk cId="2191237938" sldId="1224"/>
            <ac:picMk id="28674" creationId="{A40A8865-A165-2AB6-166A-1CADC0196258}"/>
          </ac:picMkLst>
        </pc:picChg>
        <pc:picChg chg="del">
          <ac:chgData name="伊健 杜" userId="e69aded81da48593" providerId="LiveId" clId="{C7CE18D2-1084-4D29-B39A-B5CC4ABA390D}" dt="2022-10-31T05:18:32.220" v="4403" actId="478"/>
          <ac:picMkLst>
            <pc:docMk/>
            <pc:sldMk cId="2191237938" sldId="1224"/>
            <ac:picMk id="28676" creationId="{20F42E22-F4B3-5531-F00C-FCF9314ECE7B}"/>
          </ac:picMkLst>
        </pc:pic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445471504" sldId="122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89747112" sldId="122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7723273" sldId="122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80445705" sldId="123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46555008" sldId="123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13721485" sldId="123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19084626" sldId="123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334529074" sldId="123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19107729" sldId="123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40485138" sldId="123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5719720" sldId="123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87681956" sldId="123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39024017" sldId="124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7321728" sldId="124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25483163" sldId="124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9138086" sldId="124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16758888" sldId="124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30537256" sldId="124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70500061" sldId="124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81031037" sldId="124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22135688" sldId="124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288142045" sldId="125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558851808" sldId="125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739957134" sldId="125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9108550" sldId="125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0934878" sldId="125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86954474" sldId="125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9584553" sldId="125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26681231" sldId="125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42729002" sldId="125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4848823" sldId="125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0193001" sldId="126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4199228" sldId="126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907809411" sldId="1262"/>
        </pc:sldMkLst>
      </pc:sldChg>
      <pc:sldChg chg="addSp delSp modSp mod">
        <pc:chgData name="伊健 杜" userId="e69aded81da48593" providerId="LiveId" clId="{C7CE18D2-1084-4D29-B39A-B5CC4ABA390D}" dt="2022-10-31T08:34:09.759" v="5536" actId="478"/>
        <pc:sldMkLst>
          <pc:docMk/>
          <pc:sldMk cId="231345836" sldId="1263"/>
        </pc:sldMkLst>
        <pc:spChg chg="mod">
          <ac:chgData name="伊健 杜" userId="e69aded81da48593" providerId="LiveId" clId="{C7CE18D2-1084-4D29-B39A-B5CC4ABA390D}" dt="2022-10-31T01:50:46.553" v="12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1:52:12.631" v="88"/>
          <ac:spMkLst>
            <pc:docMk/>
            <pc:sldMk cId="231345836" sldId="1263"/>
            <ac:spMk id="5" creationId="{12133E31-EFD8-1428-E834-932512E03115}"/>
          </ac:spMkLst>
        </pc:spChg>
        <pc:picChg chg="add mod">
          <ac:chgData name="伊健 杜" userId="e69aded81da48593" providerId="LiveId" clId="{C7CE18D2-1084-4D29-B39A-B5CC4ABA390D}" dt="2022-10-31T01:53:13.089" v="94" actId="14100"/>
          <ac:picMkLst>
            <pc:docMk/>
            <pc:sldMk cId="231345836" sldId="1263"/>
            <ac:picMk id="1026" creationId="{B778539F-4A20-2783-37B2-C8DE20F5EEE4}"/>
          </ac:picMkLst>
        </pc:picChg>
        <pc:picChg chg="del">
          <ac:chgData name="伊健 杜" userId="e69aded81da48593" providerId="LiveId" clId="{C7CE18D2-1084-4D29-B39A-B5CC4ABA390D}" dt="2022-10-31T01:51:13.063" v="87" actId="478"/>
          <ac:picMkLst>
            <pc:docMk/>
            <pc:sldMk cId="231345836" sldId="1263"/>
            <ac:picMk id="24578" creationId="{6C02BF58-DBCB-9454-E145-314DB0BA9C6B}"/>
          </ac:picMkLst>
        </pc:pic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4" creationId="{DE33EF13-8299-79E9-62C2-9608C2951604}"/>
          </ac:inkMkLst>
        </pc:ink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6" creationId="{B3F09155-CD2B-D092-8B1E-81C953A9AB07}"/>
          </ac:inkMkLst>
        </pc:ink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93532599" sldId="126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17982712" sldId="1265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631157930" sldId="1266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1163166653" sldId="1267"/>
        </pc:sldMkLst>
      </pc:sldChg>
      <pc:sldChg chg="modSp del mod ord">
        <pc:chgData name="伊健 杜" userId="e69aded81da48593" providerId="LiveId" clId="{C7CE18D2-1084-4D29-B39A-B5CC4ABA390D}" dt="2022-10-31T03:24:26.305" v="980" actId="47"/>
        <pc:sldMkLst>
          <pc:docMk/>
          <pc:sldMk cId="1193100960" sldId="1268"/>
        </pc:sldMkLst>
        <pc:spChg chg="mod">
          <ac:chgData name="伊健 杜" userId="e69aded81da48593" providerId="LiveId" clId="{C7CE18D2-1084-4D29-B39A-B5CC4ABA390D}" dt="2022-10-31T01:57:43.989" v="299" actId="20577"/>
          <ac:spMkLst>
            <pc:docMk/>
            <pc:sldMk cId="1193100960" sldId="126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081789254" sldId="126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81789254" sldId="1269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1:53:34.057" v="98" actId="478"/>
          <ac:spMkLst>
            <pc:docMk/>
            <pc:sldMk cId="3081789254" sldId="1269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3:36.333" v="99" actId="478"/>
          <ac:picMkLst>
            <pc:docMk/>
            <pc:sldMk cId="3081789254" sldId="1269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4:12.110" v="148" actId="1076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638982244" sldId="127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638982244" sldId="1270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2:13:06.311" v="303" actId="478"/>
          <ac:spMkLst>
            <pc:docMk/>
            <pc:sldMk cId="2638982244" sldId="1270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5:49.490" v="204" actId="478"/>
          <ac:picMkLst>
            <pc:docMk/>
            <pc:sldMk cId="2638982244" sldId="1270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7:02.702" v="208" actId="1076"/>
          <ac:picMkLst>
            <pc:docMk/>
            <pc:sldMk cId="2638982244" sldId="1270"/>
            <ac:picMk id="2050" creationId="{7CE35C51-7EA0-7C2E-56FC-57D553C50E1F}"/>
          </ac:picMkLst>
        </pc:picChg>
      </pc:sldChg>
      <pc:sldChg chg="modSp add del mod">
        <pc:chgData name="伊健 杜" userId="e69aded81da48593" providerId="LiveId" clId="{C7CE18D2-1084-4D29-B39A-B5CC4ABA390D}" dt="2022-10-31T06:12:14.677" v="5075" actId="47"/>
        <pc:sldMkLst>
          <pc:docMk/>
          <pc:sldMk cId="3502924633" sldId="1271"/>
        </pc:sldMkLst>
        <pc:spChg chg="mod">
          <ac:chgData name="伊健 杜" userId="e69aded81da48593" providerId="LiveId" clId="{C7CE18D2-1084-4D29-B39A-B5CC4ABA390D}" dt="2022-10-31T02:12:55.355" v="302" actId="20577"/>
          <ac:spMkLst>
            <pc:docMk/>
            <pc:sldMk cId="3502924633" sldId="127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435332" sldId="127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14:52.284" v="459" actId="20577"/>
          <ac:spMkLst>
            <pc:docMk/>
            <pc:sldMk cId="435332" sldId="1272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3:10:37.864" v="316"/>
          <ac:spMkLst>
            <pc:docMk/>
            <pc:sldMk cId="435332" sldId="1272"/>
            <ac:spMk id="5" creationId="{12133E31-EFD8-1428-E834-932512E03115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7" creationId="{3AFD834D-3803-F6E5-F35E-650910E3E788}"/>
          </ac:spMkLst>
        </pc:spChg>
        <pc:picChg chg="add del">
          <ac:chgData name="伊健 杜" userId="e69aded81da48593" providerId="LiveId" clId="{C7CE18D2-1084-4D29-B39A-B5CC4ABA390D}" dt="2022-10-31T03:13:57.739" v="397" actId="478"/>
          <ac:picMkLst>
            <pc:docMk/>
            <pc:sldMk cId="435332" sldId="1272"/>
            <ac:picMk id="6" creationId="{FEF06512-EC9A-565B-6C62-FF661B5670A1}"/>
          </ac:picMkLst>
        </pc:picChg>
        <pc:picChg chg="del">
          <ac:chgData name="伊健 杜" userId="e69aded81da48593" providerId="LiveId" clId="{C7CE18D2-1084-4D29-B39A-B5CC4ABA390D}" dt="2022-10-31T03:13:53.913" v="395" actId="478"/>
          <ac:picMkLst>
            <pc:docMk/>
            <pc:sldMk cId="435332" sldId="1272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3:28:38.786" v="1083" actId="1076"/>
          <ac:picMkLst>
            <pc:docMk/>
            <pc:sldMk cId="435332" sldId="1272"/>
            <ac:picMk id="4098" creationId="{18F751D0-483E-1832-A479-F9F74F2A795A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527463538" sldId="127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3:14:33.282" v="404" actId="478"/>
          <ac:spMkLst>
            <pc:docMk/>
            <pc:sldMk cId="2527463538" sldId="1273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3:15:57.325" v="557" actId="478"/>
          <ac:picMkLst>
            <pc:docMk/>
            <pc:sldMk cId="2527463538" sldId="1273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16:29.900" v="559" actId="1076"/>
          <ac:picMkLst>
            <pc:docMk/>
            <pc:sldMk cId="2527463538" sldId="1273"/>
            <ac:picMk id="5122" creationId="{29B81296-E6CF-21EF-0879-72D2C07EC852}"/>
          </ac:picMkLst>
        </pc:picChg>
      </pc:sldChg>
      <pc:sldChg chg="modSp add del mod">
        <pc:chgData name="伊健 杜" userId="e69aded81da48593" providerId="LiveId" clId="{C7CE18D2-1084-4D29-B39A-B5CC4ABA390D}" dt="2022-10-31T03:24:29.047" v="981" actId="47"/>
        <pc:sldMkLst>
          <pc:docMk/>
          <pc:sldMk cId="3304733542" sldId="1274"/>
        </pc:sldMkLst>
        <pc:spChg chg="mod">
          <ac:chgData name="伊健 杜" userId="e69aded81da48593" providerId="LiveId" clId="{C7CE18D2-1084-4D29-B39A-B5CC4ABA390D}" dt="2022-10-31T03:22:13.463" v="976" actId="20577"/>
          <ac:spMkLst>
            <pc:docMk/>
            <pc:sldMk cId="3304733542" sldId="1274"/>
            <ac:spMk id="3" creationId="{BF61C064-5051-1184-7A12-5B1F560F19AD}"/>
          </ac:spMkLst>
        </pc:spChg>
        <pc:picChg chg="mod">
          <ac:chgData name="伊健 杜" userId="e69aded81da48593" providerId="LiveId" clId="{C7CE18D2-1084-4D29-B39A-B5CC4ABA390D}" dt="2022-10-31T03:19:22" v="776" actId="1076"/>
          <ac:picMkLst>
            <pc:docMk/>
            <pc:sldMk cId="3304733542" sldId="1274"/>
            <ac:picMk id="5122" creationId="{29B81296-E6CF-21EF-0879-72D2C07EC852}"/>
          </ac:picMkLst>
        </pc:picChg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506974058" sldId="127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506974058" sldId="127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490309790" sldId="1276"/>
        </pc:sldMkLst>
        <pc:spChg chg="mod">
          <ac:chgData name="伊健 杜" userId="e69aded81da48593" providerId="LiveId" clId="{C7CE18D2-1084-4D29-B39A-B5CC4ABA390D}" dt="2022-10-31T03:27:01.824" v="987"/>
          <ac:spMkLst>
            <pc:docMk/>
            <pc:sldMk cId="3490309790" sldId="1276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27:05.333" v="989"/>
          <ac:spMkLst>
            <pc:docMk/>
            <pc:sldMk cId="3490309790" sldId="127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490309790" sldId="1276"/>
            <ac:spMk id="7" creationId="{3AFD834D-3803-F6E5-F35E-650910E3E788}"/>
          </ac:spMkLst>
        </pc:spChg>
        <pc:picChg chg="add del mod">
          <ac:chgData name="伊健 杜" userId="e69aded81da48593" providerId="LiveId" clId="{C7CE18D2-1084-4D29-B39A-B5CC4ABA390D}" dt="2022-10-31T03:28:36.694" v="1082" actId="478"/>
          <ac:picMkLst>
            <pc:docMk/>
            <pc:sldMk cId="3490309790" sldId="1276"/>
            <ac:picMk id="4" creationId="{F514818E-1531-CF7A-9E41-EB5474A055DF}"/>
          </ac:picMkLst>
        </pc:picChg>
        <pc:picChg chg="add mod">
          <ac:chgData name="伊健 杜" userId="e69aded81da48593" providerId="LiveId" clId="{C7CE18D2-1084-4D29-B39A-B5CC4ABA390D}" dt="2022-10-31T03:28:35.085" v="1080" actId="1076"/>
          <ac:picMkLst>
            <pc:docMk/>
            <pc:sldMk cId="3490309790" sldId="1276"/>
            <ac:picMk id="6" creationId="{EB4D476D-F76A-5728-432D-EDEB3C9F3E74}"/>
          </ac:picMkLst>
        </pc:picChg>
        <pc:picChg chg="add mod">
          <ac:chgData name="伊健 杜" userId="e69aded81da48593" providerId="LiveId" clId="{C7CE18D2-1084-4D29-B39A-B5CC4ABA390D}" dt="2022-10-31T03:28:47.827" v="1090" actId="1076"/>
          <ac:picMkLst>
            <pc:docMk/>
            <pc:sldMk cId="3490309790" sldId="1276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27:38.046" v="1065" actId="478"/>
          <ac:picMkLst>
            <pc:docMk/>
            <pc:sldMk cId="3490309790" sldId="1276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28:14.268" v="1071" actId="1076"/>
          <ac:picMkLst>
            <pc:docMk/>
            <pc:sldMk cId="3490309790" sldId="1276"/>
            <ac:picMk id="6146" creationId="{77CDDE4A-5E96-9764-61BF-A2741A59E36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939450385" sldId="1277"/>
        </pc:sldMkLst>
        <pc:spChg chg="del">
          <ac:chgData name="伊健 杜" userId="e69aded81da48593" providerId="LiveId" clId="{C7CE18D2-1084-4D29-B39A-B5CC4ABA390D}" dt="2022-10-31T03:28:55.667" v="1092" actId="478"/>
          <ac:spMkLst>
            <pc:docMk/>
            <pc:sldMk cId="3939450385" sldId="127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939450385" sldId="127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" creationId="{EB4D476D-F76A-5728-432D-EDEB3C9F3E74}"/>
          </ac:picMkLst>
        </pc:picChg>
        <pc:picChg chg="del mod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3:30:23.090" v="1218" actId="1076"/>
          <ac:picMkLst>
            <pc:docMk/>
            <pc:sldMk cId="3939450385" sldId="1277"/>
            <ac:picMk id="8194" creationId="{4AF4B657-6611-9795-9511-98906C126CE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402244236" sldId="127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02244236" sldId="1278"/>
            <ac:spMk id="2" creationId="{9C74F706-AB23-7A24-27F9-BA8C6B6BFC20}"/>
          </ac:spMkLst>
        </pc:spChg>
      </pc:sldChg>
      <pc:sldChg chg="addSp delSp modSp add mod ord">
        <pc:chgData name="伊健 杜" userId="e69aded81da48593" providerId="LiveId" clId="{C7CE18D2-1084-4D29-B39A-B5CC4ABA390D}" dt="2022-10-31T08:33:30.713" v="5510" actId="478"/>
        <pc:sldMkLst>
          <pc:docMk/>
          <pc:sldMk cId="869596173" sldId="127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2" creationId="{9C74F706-AB23-7A24-27F9-BA8C6B6BFC20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3" creationId="{934ED7B4-3010-A3EB-2543-DF25BBB5BF1D}"/>
          </ac:spMkLst>
        </pc:spChg>
        <pc:inkChg chg="add del">
          <ac:chgData name="伊健 杜" userId="e69aded81da48593" providerId="LiveId" clId="{C7CE18D2-1084-4D29-B39A-B5CC4ABA390D}" dt="2022-10-31T08:33:30.713" v="5510" actId="478"/>
          <ac:inkMkLst>
            <pc:docMk/>
            <pc:sldMk cId="869596173" sldId="1279"/>
            <ac:inkMk id="4" creationId="{F1F84AFC-4B3A-719A-57A9-DF8BF107A295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3216909" sldId="128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2" creationId="{10304424-DB4A-36E7-9E0D-D32A5DD0F26C}"/>
          </ac:spMkLst>
        </pc:spChg>
        <pc:spChg chg="add del">
          <ac:chgData name="伊健 杜" userId="e69aded81da48593" providerId="LiveId" clId="{C7CE18D2-1084-4D29-B39A-B5CC4ABA390D}" dt="2022-10-31T03:32:22.729" v="1334"/>
          <ac:spMkLst>
            <pc:docMk/>
            <pc:sldMk cId="63216909" sldId="1280"/>
            <ac:spMk id="4" creationId="{68866883-5BBE-F34C-B79D-996EAAC53603}"/>
          </ac:spMkLst>
        </pc:spChg>
        <pc:spChg chg="mod">
          <ac:chgData name="伊健 杜" userId="e69aded81da48593" providerId="LiveId" clId="{C7CE18D2-1084-4D29-B39A-B5CC4ABA390D}" dt="2022-10-31T03:32:26.784" v="1336" actId="20577"/>
          <ac:spMkLst>
            <pc:docMk/>
            <pc:sldMk cId="63216909" sldId="128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2:51.916" v="1425" actId="478"/>
          <ac:picMkLst>
            <pc:docMk/>
            <pc:sldMk cId="63216909" sldId="1280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33:11.766" v="1429" actId="1076"/>
          <ac:picMkLst>
            <pc:docMk/>
            <pc:sldMk cId="63216909" sldId="1280"/>
            <ac:picMk id="9219" creationId="{A21CF330-C437-73FD-3333-627B5B14240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191830168" sldId="128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3:33:39.270" v="1431" actId="478"/>
          <ac:spMkLst>
            <pc:docMk/>
            <pc:sldMk cId="2191830168" sldId="128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3:34:06.444" v="1524" actId="478"/>
          <ac:picMkLst>
            <pc:docMk/>
            <pc:sldMk cId="2191830168" sldId="1281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3:34:32.675" v="1528" actId="1076"/>
          <ac:picMkLst>
            <pc:docMk/>
            <pc:sldMk cId="2191830168" sldId="1281"/>
            <ac:picMk id="10242" creationId="{29952CAE-78D3-9A59-00B3-91E9F3404AD3}"/>
          </ac:picMkLst>
        </pc:picChg>
      </pc:sldChg>
      <pc:sldChg chg="addSp delSp modSp add mod">
        <pc:chgData name="伊健 杜" userId="e69aded81da48593" providerId="LiveId" clId="{C7CE18D2-1084-4D29-B39A-B5CC4ABA390D}" dt="2022-10-31T13:22:24.113" v="5537" actId="20577"/>
        <pc:sldMkLst>
          <pc:docMk/>
          <pc:sldMk cId="157671835" sldId="128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22:24.113" v="5537" actId="20577"/>
          <ac:spMkLst>
            <pc:docMk/>
            <pc:sldMk cId="157671835" sldId="128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20:29.575" v="1740" actId="478"/>
          <ac:picMkLst>
            <pc:docMk/>
            <pc:sldMk cId="157671835" sldId="1282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4:20:59.267" v="1744" actId="1076"/>
          <ac:picMkLst>
            <pc:docMk/>
            <pc:sldMk cId="157671835" sldId="1282"/>
            <ac:picMk id="11266" creationId="{7D90EBE3-B36D-BE3D-2F8E-B36B15085397}"/>
          </ac:picMkLst>
        </pc:picChg>
        <pc:inkChg chg="add del">
          <ac:chgData name="伊健 杜" userId="e69aded81da48593" providerId="LiveId" clId="{C7CE18D2-1084-4D29-B39A-B5CC4ABA390D}" dt="2022-10-31T08:34:01.563" v="5534" actId="478"/>
          <ac:inkMkLst>
            <pc:docMk/>
            <pc:sldMk cId="157671835" sldId="1282"/>
            <ac:inkMk id="4" creationId="{CCC9D466-11F7-BDC9-228E-D2BA122F5B81}"/>
          </ac:inkMkLst>
        </pc:ink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319990706" sldId="128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21:09.247" v="1746" actId="478"/>
          <ac:spMkLst>
            <pc:docMk/>
            <pc:sldMk cId="3319990706" sldId="1283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21:37.659" v="1846" actId="478"/>
          <ac:picMkLst>
            <pc:docMk/>
            <pc:sldMk cId="3319990706" sldId="1283"/>
            <ac:picMk id="11266" creationId="{7D90EBE3-B36D-BE3D-2F8E-B36B15085397}"/>
          </ac:picMkLst>
        </pc:picChg>
        <pc:picChg chg="add mod">
          <ac:chgData name="伊健 杜" userId="e69aded81da48593" providerId="LiveId" clId="{C7CE18D2-1084-4D29-B39A-B5CC4ABA390D}" dt="2022-10-31T04:23:19.915" v="1850" actId="1076"/>
          <ac:picMkLst>
            <pc:docMk/>
            <pc:sldMk cId="3319990706" sldId="1283"/>
            <ac:picMk id="12290" creationId="{FA1E4DD0-714E-444D-1AFD-CE0161D8D2E8}"/>
          </ac:picMkLst>
        </pc:picChg>
      </pc:sldChg>
      <pc:sldChg chg="addSp delSp modSp add mod">
        <pc:chgData name="伊健 杜" userId="e69aded81da48593" providerId="LiveId" clId="{C7CE18D2-1084-4D29-B39A-B5CC4ABA390D}" dt="2022-10-31T08:34:03.951" v="5535" actId="478"/>
        <pc:sldMkLst>
          <pc:docMk/>
          <pc:sldMk cId="780733278" sldId="128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80733278" sldId="1284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4:03.951" v="5535" actId="478"/>
          <ac:inkMkLst>
            <pc:docMk/>
            <pc:sldMk cId="780733278" sldId="1284"/>
            <ac:inkMk id="3" creationId="{FCFB363A-108E-A1E6-A76C-F4B9CCA82774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730074842" sldId="128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30074842" sldId="128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2745918873" sldId="1286"/>
        </pc:sldMkLst>
        <pc:spChg chg="mod">
          <ac:chgData name="伊健 杜" userId="e69aded81da48593" providerId="LiveId" clId="{C7CE18D2-1084-4D29-B39A-B5CC4ABA390D}" dt="2022-10-31T13:27:10.993" v="5538"/>
          <ac:spMkLst>
            <pc:docMk/>
            <pc:sldMk cId="2745918873" sldId="1286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3:59.668" v="5533" actId="478"/>
          <ac:inkMkLst>
            <pc:docMk/>
            <pc:sldMk cId="2745918873" sldId="1286"/>
            <ac:inkMk id="3" creationId="{0956CE97-A7F3-D9C0-06E4-A3789C3EAA58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2425531657" sldId="128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46:20.937" v="2072"/>
          <ac:spMkLst>
            <pc:docMk/>
            <pc:sldMk cId="2425531657" sldId="128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" creationId="{EB4D476D-F76A-5728-432D-EDEB3C9F3E74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4:48:41.267" v="2226" actId="1076"/>
          <ac:picMkLst>
            <pc:docMk/>
            <pc:sldMk cId="2425531657" sldId="1287"/>
            <ac:picMk id="13314" creationId="{D8C1870D-B647-81AA-996B-BFCBED402D28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770712489" sldId="128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48:45.397" v="2228" actId="478"/>
          <ac:spMkLst>
            <pc:docMk/>
            <pc:sldMk cId="2770712489" sldId="1288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9:56.738" v="2358" actId="478"/>
          <ac:picMkLst>
            <pc:docMk/>
            <pc:sldMk cId="2770712489" sldId="1288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0:27.911" v="2362" actId="1076"/>
          <ac:picMkLst>
            <pc:docMk/>
            <pc:sldMk cId="2770712489" sldId="1288"/>
            <ac:picMk id="15362" creationId="{C0F620E4-2F01-9A12-A474-CC65A1433A7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442981392" sldId="128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42981392" sldId="1289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21447932" sldId="129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21447932" sldId="129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67774540" sldId="129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52:36.836" v="2570"/>
          <ac:spMkLst>
            <pc:docMk/>
            <pc:sldMk cId="667774540" sldId="129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53:25.066" v="2663" actId="478"/>
          <ac:picMkLst>
            <pc:docMk/>
            <pc:sldMk cId="667774540" sldId="1291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3:53.066" v="2668" actId="1076"/>
          <ac:picMkLst>
            <pc:docMk/>
            <pc:sldMk cId="667774540" sldId="1291"/>
            <ac:picMk id="16386" creationId="{45963156-F6F5-68E9-A80E-493F2FA4D14E}"/>
          </ac:picMkLst>
        </pc:picChg>
      </pc:sldChg>
      <pc:sldChg chg="addSp delSp modSp add mod ord delAnim">
        <pc:chgData name="伊健 杜" userId="e69aded81da48593" providerId="LiveId" clId="{C7CE18D2-1084-4D29-B39A-B5CC4ABA390D}" dt="2022-10-31T06:25:08.888" v="5442"/>
        <pc:sldMkLst>
          <pc:docMk/>
          <pc:sldMk cId="4121958565" sldId="129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3:59.660" v="2670" actId="478"/>
          <ac:spMkLst>
            <pc:docMk/>
            <pc:sldMk cId="4121958565" sldId="129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4:21.986" v="2747" actId="478"/>
          <ac:picMkLst>
            <pc:docMk/>
            <pc:sldMk cId="4121958565" sldId="1292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4:54:44.559" v="2752" actId="1076"/>
          <ac:picMkLst>
            <pc:docMk/>
            <pc:sldMk cId="4121958565" sldId="1292"/>
            <ac:picMk id="17410" creationId="{4311F74B-13D2-536E-D68E-D19A2C1A990D}"/>
          </ac:picMkLst>
        </pc:picChg>
      </pc:sldChg>
      <pc:sldChg chg="addSp delSp modSp add mod">
        <pc:chgData name="伊健 杜" userId="e69aded81da48593" providerId="LiveId" clId="{C7CE18D2-1084-4D29-B39A-B5CC4ABA390D}" dt="2022-10-31T13:48:31.423" v="5541" actId="20577"/>
        <pc:sldMkLst>
          <pc:docMk/>
          <pc:sldMk cId="3909874450" sldId="129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909874450" sldId="129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48:31.423" v="5541" actId="20577"/>
          <ac:spMkLst>
            <pc:docMk/>
            <pc:sldMk cId="3909874450" sldId="129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6:14.420" v="2863" actId="478"/>
          <ac:picMkLst>
            <pc:docMk/>
            <pc:sldMk cId="3909874450" sldId="1293"/>
            <ac:picMk id="17410" creationId="{4311F74B-13D2-536E-D68E-D19A2C1A990D}"/>
          </ac:picMkLst>
        </pc:picChg>
        <pc:picChg chg="add mod">
          <ac:chgData name="伊健 杜" userId="e69aded81da48593" providerId="LiveId" clId="{C7CE18D2-1084-4D29-B39A-B5CC4ABA390D}" dt="2022-10-31T04:56:45.176" v="2867" actId="1076"/>
          <ac:picMkLst>
            <pc:docMk/>
            <pc:sldMk cId="3909874450" sldId="1293"/>
            <ac:picMk id="18434" creationId="{A60D05AE-99E8-4ECE-CA64-775E012ABC0F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954322" sldId="129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954322" sldId="1294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559853023" sldId="129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59853023" sldId="1295"/>
            <ac:spMk id="2" creationId="{9C74F706-AB23-7A24-27F9-BA8C6B6BFC20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1320756021" sldId="129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9:27.112" v="3036" actId="478"/>
          <ac:spMkLst>
            <pc:docMk/>
            <pc:sldMk cId="1320756021" sldId="129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261557416" sldId="129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1:02.030" v="3227" actId="478"/>
          <ac:picMkLst>
            <pc:docMk/>
            <pc:sldMk cId="1261557416" sldId="1297"/>
            <ac:picMk id="18434" creationId="{A60D05AE-99E8-4ECE-CA64-775E012ABC0F}"/>
          </ac:picMkLst>
        </pc:picChg>
        <pc:picChg chg="add mod">
          <ac:chgData name="伊健 杜" userId="e69aded81da48593" providerId="LiveId" clId="{C7CE18D2-1084-4D29-B39A-B5CC4ABA390D}" dt="2022-10-31T05:01:07.673" v="3232" actId="1076"/>
          <ac:picMkLst>
            <pc:docMk/>
            <pc:sldMk cId="1261557416" sldId="1297"/>
            <ac:picMk id="19458" creationId="{49B6F2EB-20E2-B76D-BF04-CCA6490022A1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831529" sldId="129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831529" sldId="1298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C7CE18D2-1084-4D29-B39A-B5CC4ABA390D}" dt="2022-10-31T05:02:10.702" v="3364" actId="47"/>
        <pc:sldMkLst>
          <pc:docMk/>
          <pc:sldMk cId="2355826726" sldId="1298"/>
        </pc:sldMkLst>
        <pc:spChg chg="mod">
          <ac:chgData name="伊健 杜" userId="e69aded81da48593" providerId="LiveId" clId="{C7CE18D2-1084-4D29-B39A-B5CC4ABA390D}" dt="2022-10-31T05:01:56.253" v="3363" actId="20577"/>
          <ac:spMkLst>
            <pc:docMk/>
            <pc:sldMk cId="2355826726" sldId="1298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636849896" sldId="129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06:48.603" v="3687"/>
          <ac:spMkLst>
            <pc:docMk/>
            <pc:sldMk cId="1636849896" sldId="1299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7:23.107" v="3783" actId="478"/>
          <ac:picMkLst>
            <pc:docMk/>
            <pc:sldMk cId="1636849896" sldId="1299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5:07:37.404" v="3786" actId="1076"/>
          <ac:picMkLst>
            <pc:docMk/>
            <pc:sldMk cId="1636849896" sldId="1299"/>
            <ac:picMk id="21506" creationId="{2934FDB7-6354-D3CB-43A6-E43B95B681C7}"/>
          </ac:picMkLst>
        </pc:picChg>
      </pc:sldChg>
      <pc:sldChg chg="new del">
        <pc:chgData name="伊健 杜" userId="e69aded81da48593" providerId="LiveId" clId="{C7CE18D2-1084-4D29-B39A-B5CC4ABA390D}" dt="2022-10-31T05:01:44.161" v="3315" actId="680"/>
        <pc:sldMkLst>
          <pc:docMk/>
          <pc:sldMk cId="3657275645" sldId="1299"/>
        </pc:sldMkLst>
      </pc:sldChg>
      <pc:sldChg chg="addSp delSp modSp add mod delAnim">
        <pc:chgData name="伊健 杜" userId="e69aded81da48593" providerId="LiveId" clId="{C7CE18D2-1084-4D29-B39A-B5CC4ABA390D}" dt="2022-10-31T14:04:09.130" v="5549"/>
        <pc:sldMkLst>
          <pc:docMk/>
          <pc:sldMk cId="1908596898" sldId="130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2" creationId="{10304424-DB4A-36E7-9E0D-D32A5DD0F26C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4" creationId="{6D15FC25-1B99-0048-292D-532F53222D6C}"/>
          </ac:spMkLst>
        </pc:spChg>
        <pc:spChg chg="del">
          <ac:chgData name="伊健 杜" userId="e69aded81da48593" providerId="LiveId" clId="{C7CE18D2-1084-4D29-B39A-B5CC4ABA390D}" dt="2022-10-31T05:08:01.990" v="3798" actId="478"/>
          <ac:spMkLst>
            <pc:docMk/>
            <pc:sldMk cId="1908596898" sldId="130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14:04:09.130" v="5549"/>
          <ac:spMkLst>
            <pc:docMk/>
            <pc:sldMk cId="1908596898" sldId="130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9:59.711" v="3988" actId="478"/>
          <ac:picMkLst>
            <pc:docMk/>
            <pc:sldMk cId="1908596898" sldId="1300"/>
            <ac:picMk id="21506" creationId="{2934FDB7-6354-D3CB-43A6-E43B95B681C7}"/>
          </ac:picMkLst>
        </pc:picChg>
        <pc:picChg chg="add mod">
          <ac:chgData name="伊健 杜" userId="e69aded81da48593" providerId="LiveId" clId="{C7CE18D2-1084-4D29-B39A-B5CC4ABA390D}" dt="2022-10-31T05:10:14.399" v="3990" actId="1076"/>
          <ac:picMkLst>
            <pc:docMk/>
            <pc:sldMk cId="1908596898" sldId="1300"/>
            <ac:picMk id="22530" creationId="{3B6303E0-178B-515C-F93A-ED1AD04A5AFA}"/>
          </ac:picMkLst>
        </pc:picChg>
      </pc:sldChg>
      <pc:sldChg chg="delSp modSp add del mod">
        <pc:chgData name="伊健 杜" userId="e69aded81da48593" providerId="LiveId" clId="{C7CE18D2-1084-4D29-B39A-B5CC4ABA390D}" dt="2022-10-31T05:10:49.198" v="4040" actId="47"/>
        <pc:sldMkLst>
          <pc:docMk/>
          <pc:sldMk cId="2801521011" sldId="1301"/>
        </pc:sldMkLst>
        <pc:spChg chg="del">
          <ac:chgData name="伊健 杜" userId="e69aded81da48593" providerId="LiveId" clId="{C7CE18D2-1084-4D29-B39A-B5CC4ABA390D}" dt="2022-10-31T05:10:23.849" v="3992" actId="478"/>
          <ac:spMkLst>
            <pc:docMk/>
            <pc:sldMk cId="2801521011" sldId="1301"/>
            <ac:spMk id="4" creationId="{6D15FC25-1B99-0048-292D-532F53222D6C}"/>
          </ac:spMkLst>
        </pc:spChg>
        <pc:spChg chg="mod">
          <ac:chgData name="伊健 杜" userId="e69aded81da48593" providerId="LiveId" clId="{C7CE18D2-1084-4D29-B39A-B5CC4ABA390D}" dt="2022-10-31T05:10:47.035" v="4039" actId="20577"/>
          <ac:spMkLst>
            <pc:docMk/>
            <pc:sldMk cId="2801521011" sldId="1301"/>
            <ac:spMk id="7" creationId="{3AFD834D-3803-F6E5-F35E-650910E3E788}"/>
          </ac:spMkLst>
        </pc:spChg>
      </pc:sldChg>
      <pc:sldChg chg="addSp modSp add mod">
        <pc:chgData name="伊健 杜" userId="e69aded81da48593" providerId="LiveId" clId="{C7CE18D2-1084-4D29-B39A-B5CC4ABA390D}" dt="2022-10-31T14:30:54.337" v="5550"/>
        <pc:sldMkLst>
          <pc:docMk/>
          <pc:sldMk cId="3603892820" sldId="130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603892820" sldId="1301"/>
            <ac:spMk id="2" creationId="{9C74F706-AB23-7A24-27F9-BA8C6B6BFC20}"/>
          </ac:spMkLst>
        </pc:spChg>
        <pc:inkChg chg="add">
          <ac:chgData name="伊健 杜" userId="e69aded81da48593" providerId="LiveId" clId="{C7CE18D2-1084-4D29-B39A-B5CC4ABA390D}" dt="2022-10-31T14:30:54.337" v="5550"/>
          <ac:inkMkLst>
            <pc:docMk/>
            <pc:sldMk cId="3603892820" sldId="1301"/>
            <ac:inkMk id="3" creationId="{6C2AF4BD-AD6B-A8FA-807B-BE6D1AFC4C6C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09897874" sldId="130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9897874" sldId="1302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757923126" sldId="130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757923126" sldId="130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289139157" sldId="1304"/>
        </pc:sldMkLst>
        <pc:spChg chg="del">
          <ac:chgData name="伊健 杜" userId="e69aded81da48593" providerId="LiveId" clId="{C7CE18D2-1084-4D29-B39A-B5CC4ABA390D}" dt="2022-10-31T05:22:40.209" v="4481" actId="478"/>
          <ac:spMkLst>
            <pc:docMk/>
            <pc:sldMk cId="2289139157" sldId="1304"/>
            <ac:spMk id="3" creationId="{79ADD3F7-63F7-3582-F3B6-AE28FFE30988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289139157" sldId="1304"/>
            <ac:spMk id="6" creationId="{B98CD463-5476-FBB2-CBE9-F9671C1182E6}"/>
          </ac:spMkLst>
        </pc:spChg>
        <pc:spChg chg="del">
          <ac:chgData name="伊健 杜" userId="e69aded81da48593" providerId="LiveId" clId="{C7CE18D2-1084-4D29-B39A-B5CC4ABA390D}" dt="2022-10-31T05:25:21.961" v="4516" actId="478"/>
          <ac:spMkLst>
            <pc:docMk/>
            <pc:sldMk cId="2289139157" sldId="1304"/>
            <ac:spMk id="7" creationId="{9F263233-ADF0-B716-9D48-C32FF551A828}"/>
          </ac:spMkLst>
        </pc:spChg>
        <pc:picChg chg="del mod">
          <ac:chgData name="伊健 杜" userId="e69aded81da48593" providerId="LiveId" clId="{C7CE18D2-1084-4D29-B39A-B5CC4ABA390D}" dt="2022-10-31T05:22:44.096" v="4484" actId="478"/>
          <ac:picMkLst>
            <pc:docMk/>
            <pc:sldMk cId="2289139157" sldId="1304"/>
            <ac:picMk id="23554" creationId="{013BE4EB-F961-91B3-E017-DFFF25041B09}"/>
          </ac:picMkLst>
        </pc:picChg>
        <pc:picChg chg="del">
          <ac:chgData name="伊健 杜" userId="e69aded81da48593" providerId="LiveId" clId="{C7CE18D2-1084-4D29-B39A-B5CC4ABA390D}" dt="2022-10-31T05:22:44.442" v="4485" actId="478"/>
          <ac:picMkLst>
            <pc:docMk/>
            <pc:sldMk cId="2289139157" sldId="1304"/>
            <ac:picMk id="23556" creationId="{E072605F-E2D2-F6BB-8F92-7B8B13DCD39D}"/>
          </ac:picMkLst>
        </pc:picChg>
        <pc:picChg chg="add mod">
          <ac:chgData name="伊健 杜" userId="e69aded81da48593" providerId="LiveId" clId="{C7CE18D2-1084-4D29-B39A-B5CC4ABA390D}" dt="2022-10-31T05:24:25.767" v="4489" actId="1076"/>
          <ac:picMkLst>
            <pc:docMk/>
            <pc:sldMk cId="2289139157" sldId="1304"/>
            <ac:picMk id="24578" creationId="{01122103-048E-E73C-B4F5-9810C5AFBBFC}"/>
          </ac:picMkLst>
        </pc:picChg>
        <pc:picChg chg="add mod">
          <ac:chgData name="伊健 杜" userId="e69aded81da48593" providerId="LiveId" clId="{C7CE18D2-1084-4D29-B39A-B5CC4ABA390D}" dt="2022-10-31T05:25:08.761" v="4493" actId="1076"/>
          <ac:picMkLst>
            <pc:docMk/>
            <pc:sldMk cId="2289139157" sldId="1304"/>
            <ac:picMk id="24580" creationId="{95D2D08A-0F33-3651-CB62-282218CCD2D6}"/>
          </ac:picMkLst>
        </pc:picChg>
      </pc:sldChg>
      <pc:sldChg chg="delSp modSp add mod ord">
        <pc:chgData name="伊健 杜" userId="e69aded81da48593" providerId="LiveId" clId="{C7CE18D2-1084-4D29-B39A-B5CC4ABA390D}" dt="2022-10-31T06:25:08.888" v="5442"/>
        <pc:sldMkLst>
          <pc:docMk/>
          <pc:sldMk cId="2348482222" sldId="1305"/>
        </pc:sldMkLst>
        <pc:spChg chg="del mod">
          <ac:chgData name="伊健 杜" userId="e69aded81da48593" providerId="LiveId" clId="{C7CE18D2-1084-4D29-B39A-B5CC4ABA390D}" dt="2022-10-31T05:26:10.630" v="4550" actId="478"/>
          <ac:spMkLst>
            <pc:docMk/>
            <pc:sldMk cId="2348482222" sldId="1305"/>
            <ac:spMk id="5" creationId="{98000F1A-9FFF-4B3A-2C00-4FC355446A37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48482222" sldId="1305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80" creationId="{95D2D08A-0F33-3651-CB62-282218CCD2D6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575300161" sldId="130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575300161" sldId="1306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272694972" sldId="1307"/>
        </pc:sldMkLst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6" creationId="{B98CD463-5476-FBB2-CBE9-F9671C1182E6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3004238023" sldId="1308"/>
        </pc:sldMkLst>
        <pc:spChg chg="del">
          <ac:chgData name="伊健 杜" userId="e69aded81da48593" providerId="LiveId" clId="{C7CE18D2-1084-4D29-B39A-B5CC4ABA390D}" dt="2022-10-31T05:29:21.442" v="4824" actId="478"/>
          <ac:spMkLst>
            <pc:docMk/>
            <pc:sldMk cId="3004238023" sldId="1308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004238023" sldId="1308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176945365" sldId="1309"/>
        </pc:sldMkLst>
        <pc:spChg chg="add mod">
          <ac:chgData name="伊健 杜" userId="e69aded81da48593" providerId="LiveId" clId="{C7CE18D2-1084-4D29-B39A-B5CC4ABA390D}" dt="2022-10-31T06:21:51.902" v="5441" actId="207"/>
          <ac:spMkLst>
            <pc:docMk/>
            <pc:sldMk cId="4176945365" sldId="1309"/>
            <ac:spMk id="3" creationId="{DFE36949-4457-E46B-A77D-A91C4CA54CE9}"/>
          </ac:spMkLst>
        </pc:spChg>
        <pc:spChg chg="add mod">
          <ac:chgData name="伊健 杜" userId="e69aded81da48593" providerId="LiveId" clId="{C7CE18D2-1084-4D29-B39A-B5CC4ABA390D}" dt="2022-10-31T06:04:22.926" v="4864" actId="1076"/>
          <ac:spMkLst>
            <pc:docMk/>
            <pc:sldMk cId="4176945365" sldId="1309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76945365" sldId="1309"/>
            <ac:spMk id="6" creationId="{B98CD463-5476-FBB2-CBE9-F9671C1182E6}"/>
          </ac:spMkLst>
        </pc:spChg>
        <pc:picChg chg="add mod">
          <ac:chgData name="伊健 杜" userId="e69aded81da48593" providerId="LiveId" clId="{C7CE18D2-1084-4D29-B39A-B5CC4ABA390D}" dt="2022-10-31T06:03:05.487" v="4857" actId="1076"/>
          <ac:picMkLst>
            <pc:docMk/>
            <pc:sldMk cId="4176945365" sldId="1309"/>
            <ac:picMk id="25602" creationId="{B3CE3D4E-DE1E-4032-81BC-A79786EDF4DD}"/>
          </ac:picMkLst>
        </pc:picChg>
        <pc:picChg chg="add mod">
          <ac:chgData name="伊健 杜" userId="e69aded81da48593" providerId="LiveId" clId="{C7CE18D2-1084-4D29-B39A-B5CC4ABA390D}" dt="2022-10-31T06:04:16.325" v="4862" actId="14100"/>
          <ac:picMkLst>
            <pc:docMk/>
            <pc:sldMk cId="4176945365" sldId="1309"/>
            <ac:picMk id="25604" creationId="{B53D956D-3363-F8DC-B73C-EDD11135486C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4146648081" sldId="131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46648081" sldId="1310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80" creationId="{95D2D08A-0F33-3651-CB62-282218CCD2D6}"/>
          </ac:picMkLst>
        </pc:picChg>
        <pc:picChg chg="add mod">
          <ac:chgData name="伊健 杜" userId="e69aded81da48593" providerId="LiveId" clId="{C7CE18D2-1084-4D29-B39A-B5CC4ABA390D}" dt="2022-10-31T06:06:45.689" v="4894" actId="1076"/>
          <ac:picMkLst>
            <pc:docMk/>
            <pc:sldMk cId="4146648081" sldId="1310"/>
            <ac:picMk id="30722" creationId="{BBAFF35F-93E9-CF2D-E3FF-4F5A87F4CB6A}"/>
          </ac:picMkLst>
        </pc:picChg>
        <pc:picChg chg="add mod">
          <ac:chgData name="伊健 杜" userId="e69aded81da48593" providerId="LiveId" clId="{C7CE18D2-1084-4D29-B39A-B5CC4ABA390D}" dt="2022-10-31T06:06:43.125" v="4892" actId="1076"/>
          <ac:picMkLst>
            <pc:docMk/>
            <pc:sldMk cId="4146648081" sldId="1310"/>
            <ac:picMk id="30724" creationId="{6AB12FE8-FCE4-F06C-442F-2FAA8BC52369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551861204" sldId="1311"/>
        </pc:sldMkLst>
        <pc:spChg chg="mod">
          <ac:chgData name="伊健 杜" userId="e69aded81da48593" providerId="LiveId" clId="{C7CE18D2-1084-4D29-B39A-B5CC4ABA390D}" dt="2022-10-31T06:09:48.676" v="4951" actId="1076"/>
          <ac:spMkLst>
            <pc:docMk/>
            <pc:sldMk cId="3551861204" sldId="1311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551861204" sldId="131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9:36.266" v="4940" actId="478"/>
          <ac:picMkLst>
            <pc:docMk/>
            <pc:sldMk cId="3551861204" sldId="1311"/>
            <ac:picMk id="25602" creationId="{B3CE3D4E-DE1E-4032-81BC-A79786EDF4DD}"/>
          </ac:picMkLst>
        </pc:picChg>
        <pc:picChg chg="del">
          <ac:chgData name="伊健 杜" userId="e69aded81da48593" providerId="LiveId" clId="{C7CE18D2-1084-4D29-B39A-B5CC4ABA390D}" dt="2022-10-31T06:09:11.446" v="4937" actId="478"/>
          <ac:picMkLst>
            <pc:docMk/>
            <pc:sldMk cId="3551861204" sldId="1311"/>
            <ac:picMk id="25604" creationId="{B53D956D-3363-F8DC-B73C-EDD11135486C}"/>
          </ac:picMkLst>
        </pc:picChg>
        <pc:picChg chg="add mod">
          <ac:chgData name="伊健 杜" userId="e69aded81da48593" providerId="LiveId" clId="{C7CE18D2-1084-4D29-B39A-B5CC4ABA390D}" dt="2022-10-31T06:09:52.680" v="4954" actId="1076"/>
          <ac:picMkLst>
            <pc:docMk/>
            <pc:sldMk cId="3551861204" sldId="1311"/>
            <ac:picMk id="31746" creationId="{8743AA6B-E9D4-8286-47EC-D09B59288934}"/>
          </ac:picMkLst>
        </pc:picChg>
        <pc:picChg chg="add mod">
          <ac:chgData name="伊健 杜" userId="e69aded81da48593" providerId="LiveId" clId="{C7CE18D2-1084-4D29-B39A-B5CC4ABA390D}" dt="2022-10-31T06:09:50.814" v="4953" actId="1076"/>
          <ac:picMkLst>
            <pc:docMk/>
            <pc:sldMk cId="3551861204" sldId="1311"/>
            <ac:picMk id="31748" creationId="{F4BFBE4A-135D-D899-DD7E-5214426855E8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3859354121" sldId="131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859354121" sldId="131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1:22.012" v="5050" actId="478"/>
          <ac:picMkLst>
            <pc:docMk/>
            <pc:sldMk cId="3859354121" sldId="1312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1:50.446" v="5056" actId="478"/>
          <ac:picMkLst>
            <pc:docMk/>
            <pc:sldMk cId="3859354121" sldId="1312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1:32.276" v="5055" actId="1076"/>
          <ac:picMkLst>
            <pc:docMk/>
            <pc:sldMk cId="3859354121" sldId="1312"/>
            <ac:picMk id="32770" creationId="{B167517D-A38E-0A5F-1298-1BA0F9FE7544}"/>
          </ac:picMkLst>
        </pc:picChg>
        <pc:picChg chg="add mod">
          <ac:chgData name="伊健 杜" userId="e69aded81da48593" providerId="LiveId" clId="{C7CE18D2-1084-4D29-B39A-B5CC4ABA390D}" dt="2022-10-31T06:11:56.277" v="5059" actId="1076"/>
          <ac:picMkLst>
            <pc:docMk/>
            <pc:sldMk cId="3859354121" sldId="1312"/>
            <ac:picMk id="32772" creationId="{5C98A238-F2F9-9A1A-EC39-F959F1D56D9D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500026983" sldId="1313"/>
        </pc:sldMkLst>
        <pc:spChg chg="mod ord">
          <ac:chgData name="伊健 杜" userId="e69aded81da48593" providerId="LiveId" clId="{C7CE18D2-1084-4D29-B39A-B5CC4ABA390D}" dt="2022-10-31T06:13:47.815" v="5140" actId="1076"/>
          <ac:spMkLst>
            <pc:docMk/>
            <pc:sldMk cId="1500026983" sldId="1313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3:49.589" v="5142" actId="1076"/>
          <ac:spMkLst>
            <pc:docMk/>
            <pc:sldMk cId="1500026983" sldId="1313"/>
            <ac:spMk id="5" creationId="{73A84218-54E7-57D5-44CD-69A47386C65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00026983" sldId="1313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3:32.244" v="5127" actId="1076"/>
          <ac:picMkLst>
            <pc:docMk/>
            <pc:sldMk cId="1500026983" sldId="1313"/>
            <ac:picMk id="33794" creationId="{801EF863-77A1-2AB3-2665-DC103A1B36D0}"/>
          </ac:picMkLst>
        </pc:picChg>
        <pc:picChg chg="add mod">
          <ac:chgData name="伊健 杜" userId="e69aded81da48593" providerId="LiveId" clId="{C7CE18D2-1084-4D29-B39A-B5CC4ABA390D}" dt="2022-10-31T06:13:23.025" v="5120" actId="1076"/>
          <ac:picMkLst>
            <pc:docMk/>
            <pc:sldMk cId="1500026983" sldId="1313"/>
            <ac:picMk id="33796" creationId="{0A63D339-0010-4B57-6B96-50F1FCF78897}"/>
          </ac:picMkLst>
        </pc:picChg>
        <pc:picChg chg="add mod">
          <ac:chgData name="伊健 杜" userId="e69aded81da48593" providerId="LiveId" clId="{C7CE18D2-1084-4D29-B39A-B5CC4ABA390D}" dt="2022-10-31T06:13:34.950" v="5131" actId="1076"/>
          <ac:picMkLst>
            <pc:docMk/>
            <pc:sldMk cId="1500026983" sldId="1313"/>
            <ac:picMk id="33798" creationId="{CDAC17C9-0F11-67BF-3639-5331AB8E9C5A}"/>
          </ac:picMkLst>
        </pc:picChg>
      </pc:sldChg>
      <pc:sldChg chg="new del">
        <pc:chgData name="伊健 杜" userId="e69aded81da48593" providerId="LiveId" clId="{C7CE18D2-1084-4D29-B39A-B5CC4ABA390D}" dt="2022-10-31T06:14:17.145" v="5183" actId="47"/>
        <pc:sldMkLst>
          <pc:docMk/>
          <pc:sldMk cId="2620397497" sldId="1314"/>
        </pc:sldMkLst>
      </pc:sldChg>
      <pc:sldChg chg="addSp delSp modSp add mod modAnim">
        <pc:chgData name="伊健 杜" userId="e69aded81da48593" providerId="LiveId" clId="{C7CE18D2-1084-4D29-B39A-B5CC4ABA390D}" dt="2022-10-31T06:20:55.693" v="5367"/>
        <pc:sldMkLst>
          <pc:docMk/>
          <pc:sldMk cId="4217310943" sldId="1315"/>
        </pc:sldMkLst>
        <pc:spChg chg="mod">
          <ac:chgData name="伊健 杜" userId="e69aded81da48593" providerId="LiveId" clId="{C7CE18D2-1084-4D29-B39A-B5CC4ABA390D}" dt="2022-10-31T06:20:55.693" v="5367"/>
          <ac:spMkLst>
            <pc:docMk/>
            <pc:sldMk cId="4217310943" sldId="1315"/>
            <ac:spMk id="3" creationId="{DFE36949-4457-E46B-A77D-A91C4CA54CE9}"/>
          </ac:spMkLst>
        </pc:spChg>
        <pc:spChg chg="del">
          <ac:chgData name="伊健 杜" userId="e69aded81da48593" providerId="LiveId" clId="{C7CE18D2-1084-4D29-B39A-B5CC4ABA390D}" dt="2022-10-31T06:14:27.095" v="5186" actId="478"/>
          <ac:spMkLst>
            <pc:docMk/>
            <pc:sldMk cId="4217310943" sldId="1315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6:31.541" v="5244" actId="1076"/>
          <ac:spMkLst>
            <pc:docMk/>
            <pc:sldMk cId="4217310943" sldId="1315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6:35.313" v="5256" actId="20577"/>
          <ac:spMkLst>
            <pc:docMk/>
            <pc:sldMk cId="4217310943" sldId="1315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0" creationId="{B167517D-A38E-0A5F-1298-1BA0F9FE7544}"/>
          </ac:picMkLst>
        </pc:pic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2" creationId="{5C98A238-F2F9-9A1A-EC39-F959F1D56D9D}"/>
          </ac:picMkLst>
        </pc:picChg>
        <pc:picChg chg="add mod">
          <ac:chgData name="伊健 杜" userId="e69aded81da48593" providerId="LiveId" clId="{C7CE18D2-1084-4D29-B39A-B5CC4ABA390D}" dt="2022-10-31T06:16:13.384" v="5240" actId="1076"/>
          <ac:picMkLst>
            <pc:docMk/>
            <pc:sldMk cId="4217310943" sldId="1315"/>
            <ac:picMk id="34818" creationId="{4F17213B-FD08-55FD-BF3B-285E04AE54FD}"/>
          </ac:picMkLst>
        </pc:picChg>
        <pc:picChg chg="add mod">
          <ac:chgData name="伊健 杜" userId="e69aded81da48593" providerId="LiveId" clId="{C7CE18D2-1084-4D29-B39A-B5CC4ABA390D}" dt="2022-10-31T06:16:25.482" v="5242" actId="1076"/>
          <ac:picMkLst>
            <pc:docMk/>
            <pc:sldMk cId="4217310943" sldId="1315"/>
            <ac:picMk id="34820" creationId="{A67CF7B3-A736-E0B0-E955-1F20C6F66B44}"/>
          </ac:picMkLst>
        </pc:picChg>
      </pc:sldChg>
      <pc:sldChg chg="addSp delSp modSp add mod modNotesTx">
        <pc:chgData name="伊健 杜" userId="e69aded81da48593" providerId="LiveId" clId="{C7CE18D2-1084-4D29-B39A-B5CC4ABA390D}" dt="2022-10-31T14:30:58.694" v="5551" actId="20577"/>
        <pc:sldMkLst>
          <pc:docMk/>
          <pc:sldMk cId="866694763" sldId="1316"/>
        </pc:sldMkLst>
        <pc:spChg chg="add mod">
          <ac:chgData name="伊健 杜" userId="e69aded81da48593" providerId="LiveId" clId="{C7CE18D2-1084-4D29-B39A-B5CC4ABA390D}" dt="2022-10-31T06:18:05.556" v="5286" actId="1076"/>
          <ac:spMkLst>
            <pc:docMk/>
            <pc:sldMk cId="866694763" sldId="1316"/>
            <ac:spMk id="4" creationId="{D3ADDBEC-F907-42BF-9AF4-1D79CDCDD256}"/>
          </ac:spMkLst>
        </pc:spChg>
        <pc:spChg chg="del">
          <ac:chgData name="伊健 杜" userId="e69aded81da48593" providerId="LiveId" clId="{C7CE18D2-1084-4D29-B39A-B5CC4ABA390D}" dt="2022-10-31T06:16:40.906" v="5259" actId="478"/>
          <ac:spMkLst>
            <pc:docMk/>
            <pc:sldMk cId="866694763" sldId="1316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7:24.561" v="5284"/>
          <ac:spMkLst>
            <pc:docMk/>
            <pc:sldMk cId="866694763" sldId="1316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18" creationId="{4F17213B-FD08-55FD-BF3B-285E04AE54FD}"/>
          </ac:picMkLst>
        </pc:picChg>
        <pc:picChg chg="del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20" creationId="{A67CF7B3-A736-E0B0-E955-1F20C6F66B44}"/>
          </ac:picMkLst>
        </pc:picChg>
        <pc:picChg chg="add mod">
          <ac:chgData name="伊健 杜" userId="e69aded81da48593" providerId="LiveId" clId="{C7CE18D2-1084-4D29-B39A-B5CC4ABA390D}" dt="2022-10-31T06:17:09.034" v="5264" actId="1076"/>
          <ac:picMkLst>
            <pc:docMk/>
            <pc:sldMk cId="866694763" sldId="1316"/>
            <ac:picMk id="35842" creationId="{9F3214C6-5E29-8F36-8BE3-C4239BFEE8CA}"/>
          </ac:picMkLst>
        </pc:picChg>
        <pc:picChg chg="add mod">
          <ac:chgData name="伊健 杜" userId="e69aded81da48593" providerId="LiveId" clId="{C7CE18D2-1084-4D29-B39A-B5CC4ABA390D}" dt="2022-10-31T06:17:08.175" v="5263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705454762" sldId="1317"/>
        </pc:sldMkLst>
        <pc:spChg chg="mod">
          <ac:chgData name="伊健 杜" userId="e69aded81da48593" providerId="LiveId" clId="{C7CE18D2-1084-4D29-B39A-B5CC4ABA390D}" dt="2022-10-31T06:19:35.355" v="5296" actId="1076"/>
          <ac:spMkLst>
            <pc:docMk/>
            <pc:sldMk cId="705454762" sldId="1317"/>
            <ac:spMk id="3" creationId="{DFE36949-4457-E46B-A77D-A91C4CA54CE9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705454762" sldId="1317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9:11.972" v="5288" actId="478"/>
          <ac:picMkLst>
            <pc:docMk/>
            <pc:sldMk cId="705454762" sldId="1317"/>
            <ac:picMk id="35842" creationId="{9F3214C6-5E29-8F36-8BE3-C4239BFEE8CA}"/>
          </ac:picMkLst>
        </pc:picChg>
        <pc:picChg chg="del">
          <ac:chgData name="伊健 杜" userId="e69aded81da48593" providerId="LiveId" clId="{C7CE18D2-1084-4D29-B39A-B5CC4ABA390D}" dt="2022-10-31T06:19:29.426" v="5292" actId="478"/>
          <ac:picMkLst>
            <pc:docMk/>
            <pc:sldMk cId="705454762" sldId="1317"/>
            <ac:picMk id="35844" creationId="{102D9B1F-7113-0454-3591-54A0DA2641EB}"/>
          </ac:picMkLst>
        </pc:picChg>
        <pc:picChg chg="add mod">
          <ac:chgData name="伊健 杜" userId="e69aded81da48593" providerId="LiveId" clId="{C7CE18D2-1084-4D29-B39A-B5CC4ABA390D}" dt="2022-10-31T06:19:16.229" v="5291" actId="1076"/>
          <ac:picMkLst>
            <pc:docMk/>
            <pc:sldMk cId="705454762" sldId="1317"/>
            <ac:picMk id="36866" creationId="{30CB1FCB-1A5C-6FDA-2A2D-FC0012677C46}"/>
          </ac:picMkLst>
        </pc:picChg>
        <pc:picChg chg="add mod">
          <ac:chgData name="伊健 杜" userId="e69aded81da48593" providerId="LiveId" clId="{C7CE18D2-1084-4D29-B39A-B5CC4ABA390D}" dt="2022-10-31T06:19:32.830" v="5295" actId="1076"/>
          <ac:picMkLst>
            <pc:docMk/>
            <pc:sldMk cId="705454762" sldId="1317"/>
            <ac:picMk id="36868" creationId="{35FAEAC5-BE9A-37FD-63A9-1ED1BAAF57F9}"/>
          </ac:picMkLst>
        </pc:picChg>
      </pc:sldChg>
      <pc:sldChg chg="new del">
        <pc:chgData name="伊健 杜" userId="e69aded81da48593" providerId="LiveId" clId="{C7CE18D2-1084-4D29-B39A-B5CC4ABA390D}" dt="2022-10-31T06:20:04.007" v="5328" actId="47"/>
        <pc:sldMkLst>
          <pc:docMk/>
          <pc:sldMk cId="2191989755" sldId="1318"/>
        </pc:sldMkLst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2526001274" sldId="131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6001274" sldId="1319"/>
            <ac:spMk id="6" creationId="{B98CD463-5476-FBB2-CBE9-F9671C1182E6}"/>
          </ac:spMkLst>
        </pc:spChg>
      </pc:sldChg>
      <pc:sldChg chg="addSp delSp modSp new mod">
        <pc:chgData name="伊健 杜" userId="e69aded81da48593" providerId="LiveId" clId="{C7CE18D2-1084-4D29-B39A-B5CC4ABA390D}" dt="2022-10-31T06:30:06.701" v="5449" actId="478"/>
        <pc:sldMkLst>
          <pc:docMk/>
          <pc:sldMk cId="1678021334" sldId="1320"/>
        </pc:sldMkLst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2" creationId="{8CA4B8AA-7B08-1529-A652-95B50A3B0879}"/>
          </ac:spMkLst>
        </pc:spChg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3" creationId="{C1B4B0D0-2BD9-DC69-8632-51302F06C8DA}"/>
          </ac:spMkLst>
        </pc:spChg>
        <pc:picChg chg="add del mod">
          <ac:chgData name="伊健 杜" userId="e69aded81da48593" providerId="LiveId" clId="{C7CE18D2-1084-4D29-B39A-B5CC4ABA390D}" dt="2022-10-31T06:30:06.701" v="5449" actId="478"/>
          <ac:picMkLst>
            <pc:docMk/>
            <pc:sldMk cId="1678021334" sldId="1320"/>
            <ac:picMk id="37890" creationId="{732834AE-01A7-A5D0-E19C-6E869F9BD818}"/>
          </ac:picMkLst>
        </pc:pic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687159467" sldId="1321"/>
        </pc:sldMkLst>
        <pc:spChg chg="del">
          <ac:chgData name="伊健 杜" userId="e69aded81da48593" providerId="LiveId" clId="{C7CE18D2-1084-4D29-B39A-B5CC4ABA390D}" dt="2022-10-31T06:30:49.510" v="5456" actId="478"/>
          <ac:spMkLst>
            <pc:docMk/>
            <pc:sldMk cId="687159467" sldId="1321"/>
            <ac:spMk id="4" creationId="{D3ADDBEC-F907-42BF-9AF4-1D79CDCDD256}"/>
          </ac:spMkLst>
        </pc:spChg>
        <pc:spChg chg="add mod">
          <ac:chgData name="伊健 杜" userId="e69aded81da48593" providerId="LiveId" clId="{C7CE18D2-1084-4D29-B39A-B5CC4ABA390D}" dt="2022-10-31T06:32:26.420" v="5471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C7CE18D2-1084-4D29-B39A-B5CC4ABA390D}" dt="2022-10-31T13:27:10.993" v="5538"/>
          <ac:spMkLst>
            <pc:docMk/>
            <pc:sldMk cId="687159467" sldId="132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6" creationId="{30CB1FCB-1A5C-6FDA-2A2D-FC0012677C46}"/>
          </ac:picMkLst>
        </pc:pic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8" creationId="{35FAEAC5-BE9A-37FD-63A9-1ED1BAAF57F9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38" creationId="{2531F6BF-DF5C-7319-7D70-A8987ADBB818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40" creationId="{B6289445-C0BA-1488-035E-3009139D4787}"/>
          </ac:picMkLst>
        </pc:picChg>
        <pc:picChg chg="add mod">
          <ac:chgData name="伊健 杜" userId="e69aded81da48593" providerId="LiveId" clId="{C7CE18D2-1084-4D29-B39A-B5CC4ABA390D}" dt="2022-10-31T06:31:10.727" v="5466" actId="1076"/>
          <ac:picMkLst>
            <pc:docMk/>
            <pc:sldMk cId="687159467" sldId="1321"/>
            <ac:picMk id="39942" creationId="{B77227A0-D410-8560-3CC7-E716CF80E424}"/>
          </ac:picMkLst>
        </pc:picChg>
        <pc:picChg chg="add mod">
          <ac:chgData name="伊健 杜" userId="e69aded81da48593" providerId="LiveId" clId="{C7CE18D2-1084-4D29-B39A-B5CC4ABA390D}" dt="2022-10-31T06:31:09.842" v="5465" actId="1076"/>
          <ac:picMkLst>
            <pc:docMk/>
            <pc:sldMk cId="687159467" sldId="1321"/>
            <ac:picMk id="39944" creationId="{E24EE2C1-D5FB-023C-470C-6BA9C87EAEF2}"/>
          </ac:picMkLst>
        </pc:picChg>
      </pc:sldChg>
      <pc:sldChg chg="addSp delSp modSp add mod delAnim">
        <pc:chgData name="伊健 杜" userId="e69aded81da48593" providerId="LiveId" clId="{C7CE18D2-1084-4D29-B39A-B5CC4ABA390D}" dt="2022-10-31T06:33:37.176" v="5507" actId="1076"/>
        <pc:sldMkLst>
          <pc:docMk/>
          <pc:sldMk cId="2765582665" sldId="1322"/>
        </pc:sldMkLst>
        <pc:spChg chg="del">
          <ac:chgData name="伊健 杜" userId="e69aded81da48593" providerId="LiveId" clId="{C7CE18D2-1084-4D29-B39A-B5CC4ABA390D}" dt="2022-10-31T06:33:31.309" v="5503" actId="478"/>
          <ac:spMkLst>
            <pc:docMk/>
            <pc:sldMk cId="2765582665" sldId="1322"/>
            <ac:spMk id="5" creationId="{C843E1B4-4F3D-F620-6E91-250547A5DACC}"/>
          </ac:spMkLst>
        </pc:spChg>
        <pc:spChg chg="del">
          <ac:chgData name="伊健 杜" userId="e69aded81da48593" providerId="LiveId" clId="{C7CE18D2-1084-4D29-B39A-B5CC4ABA390D}" dt="2022-10-31T06:33:36.234" v="5506" actId="478"/>
          <ac:spMkLst>
            <pc:docMk/>
            <pc:sldMk cId="2765582665" sldId="132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2" creationId="{B77227A0-D410-8560-3CC7-E716CF80E424}"/>
          </ac:picMkLst>
        </pc:pic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4" creationId="{E24EE2C1-D5FB-023C-470C-6BA9C87EAEF2}"/>
          </ac:picMkLst>
        </pc:picChg>
        <pc:picChg chg="add mod">
          <ac:chgData name="伊健 杜" userId="e69aded81da48593" providerId="LiveId" clId="{C7CE18D2-1084-4D29-B39A-B5CC4ABA390D}" dt="2022-10-31T06:33:37.176" v="5507" actId="1076"/>
          <ac:picMkLst>
            <pc:docMk/>
            <pc:sldMk cId="2765582665" sldId="1322"/>
            <ac:picMk id="40962" creationId="{39EB705D-8374-4D8A-19C5-513967A70EBE}"/>
          </ac:picMkLst>
        </pc:picChg>
      </pc:sldChg>
    </pc:docChg>
  </pc:docChgLst>
  <pc:docChgLst>
    <pc:chgData name="伊健 杜" userId="e69aded81da48593" providerId="LiveId" clId="{8316A85E-3CC5-46D2-AC8D-005C5FC4976A}"/>
    <pc:docChg chg="undo custSel addSld delSld modSld sldOrd">
      <pc:chgData name="伊健 杜" userId="e69aded81da48593" providerId="LiveId" clId="{8316A85E-3CC5-46D2-AC8D-005C5FC4976A}" dt="2022-10-20T06:49:39.802" v="4113" actId="1076"/>
      <pc:docMkLst>
        <pc:docMk/>
      </pc:docMkLst>
      <pc:sldChg chg="modSp add mod">
        <pc:chgData name="伊健 杜" userId="e69aded81da48593" providerId="LiveId" clId="{8316A85E-3CC5-46D2-AC8D-005C5FC4976A}" dt="2022-10-20T05:31:01.914" v="3469" actId="20577"/>
        <pc:sldMkLst>
          <pc:docMk/>
          <pc:sldMk cId="779196328" sldId="775"/>
        </pc:sldMkLst>
        <pc:spChg chg="mod">
          <ac:chgData name="伊健 杜" userId="e69aded81da48593" providerId="LiveId" clId="{8316A85E-3CC5-46D2-AC8D-005C5FC4976A}" dt="2022-10-20T05:31:01.914" v="3469" actId="20577"/>
          <ac:spMkLst>
            <pc:docMk/>
            <pc:sldMk cId="779196328" sldId="775"/>
            <ac:spMk id="2" creationId="{81F4B079-5182-7332-4978-966F1AEEF4D2}"/>
          </ac:spMkLst>
        </pc:spChg>
      </pc:sldChg>
      <pc:sldChg chg="add">
        <pc:chgData name="伊健 杜" userId="e69aded81da48593" providerId="LiveId" clId="{8316A85E-3CC5-46D2-AC8D-005C5FC4976A}" dt="2022-10-20T05:30:43.105" v="3461"/>
        <pc:sldMkLst>
          <pc:docMk/>
          <pc:sldMk cId="2037386635" sldId="805"/>
        </pc:sldMkLst>
      </pc:sldChg>
      <pc:sldChg chg="modSp add del mod">
        <pc:chgData name="伊健 杜" userId="e69aded81da48593" providerId="LiveId" clId="{8316A85E-3CC5-46D2-AC8D-005C5FC4976A}" dt="2022-10-20T05:31:32.876" v="3476" actId="47"/>
        <pc:sldMkLst>
          <pc:docMk/>
          <pc:sldMk cId="3181458092" sldId="806"/>
        </pc:sldMkLst>
        <pc:spChg chg="mod">
          <ac:chgData name="伊健 杜" userId="e69aded81da48593" providerId="LiveId" clId="{8316A85E-3CC5-46D2-AC8D-005C5FC4976A}" dt="2022-10-20T05:31:18.306" v="3475" actId="20577"/>
          <ac:spMkLst>
            <pc:docMk/>
            <pc:sldMk cId="3181458092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8316A85E-3CC5-46D2-AC8D-005C5FC4976A}" dt="2022-10-20T05:31:36.046" v="3477" actId="47"/>
        <pc:sldMkLst>
          <pc:docMk/>
          <pc:sldMk cId="1585694845" sldId="807"/>
        </pc:sldMkLst>
      </pc:sldChg>
      <pc:sldChg chg="modSp add del mod">
        <pc:chgData name="伊健 杜" userId="e69aded81da48593" providerId="LiveId" clId="{8316A85E-3CC5-46D2-AC8D-005C5FC4976A}" dt="2022-10-20T06:07:27.922" v="4065"/>
        <pc:sldMkLst>
          <pc:docMk/>
          <pc:sldMk cId="1627291954" sldId="80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627291954" sldId="808"/>
            <ac:spMk id="2" creationId="{9C74F706-AB23-7A24-27F9-BA8C6B6BFC20}"/>
          </ac:spMkLst>
        </pc:spChg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17980094" sldId="1108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148409511" sldId="1222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076361054" sldId="1223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191237938" sldId="1224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445471504" sldId="1225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89747112" sldId="1226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567723273" sldId="1229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780445705" sldId="1230"/>
        </pc:sldMkLst>
      </pc:sldChg>
      <pc:sldChg chg="modSp add">
        <pc:chgData name="伊健 杜" userId="e69aded81da48593" providerId="LiveId" clId="{8316A85E-3CC5-46D2-AC8D-005C5FC4976A}" dt="2022-10-20T06:07:27.922" v="4065"/>
        <pc:sldMkLst>
          <pc:docMk/>
          <pc:sldMk cId="3346555008" sldId="123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46555008" sldId="1231"/>
            <ac:spMk id="2" creationId="{8A0BB264-39FA-6F6B-0B2E-6767F2A32EC7}"/>
          </ac:spMkLst>
        </pc:spChg>
      </pc:sldChg>
      <pc:sldChg chg="addSp modSp add">
        <pc:chgData name="伊健 杜" userId="e69aded81da48593" providerId="LiveId" clId="{8316A85E-3CC5-46D2-AC8D-005C5FC4976A}" dt="2022-10-20T06:46:38.903" v="4066"/>
        <pc:sldMkLst>
          <pc:docMk/>
          <pc:sldMk cId="3813721485" sldId="123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13721485" sldId="1232"/>
            <ac:spMk id="2" creationId="{8A0BB264-39FA-6F6B-0B2E-6767F2A32EC7}"/>
          </ac:spMkLst>
        </pc:spChg>
        <pc:inkChg chg="add">
          <ac:chgData name="伊健 杜" userId="e69aded81da48593" providerId="LiveId" clId="{8316A85E-3CC5-46D2-AC8D-005C5FC4976A}" dt="2022-10-20T06:46:38.903" v="4066"/>
          <ac:inkMkLst>
            <pc:docMk/>
            <pc:sldMk cId="3813721485" sldId="1232"/>
            <ac:inkMk id="3" creationId="{6B15B5CB-6FB7-E84D-D3F8-FB3AB2B90674}"/>
          </ac:inkMkLst>
        </pc:ink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419084626" sldId="123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2:51:59.056" v="4" actId="1076"/>
          <ac:picMkLst>
            <pc:docMk/>
            <pc:sldMk cId="419084626" sldId="1233"/>
            <ac:picMk id="1026" creationId="{99E984E1-5362-A05D-754B-A1837B464C14}"/>
          </ac:picMkLst>
        </pc:picChg>
      </pc:sldChg>
      <pc:sldChg chg="addSp delSp modSp add del mod ord delAnim">
        <pc:chgData name="伊健 杜" userId="e69aded81da48593" providerId="LiveId" clId="{8316A85E-3CC5-46D2-AC8D-005C5FC4976A}" dt="2022-10-20T03:17:23.173" v="281" actId="47"/>
        <pc:sldMkLst>
          <pc:docMk/>
          <pc:sldMk cId="1179004887" sldId="1234"/>
        </pc:sldMkLst>
        <pc:spChg chg="del">
          <ac:chgData name="伊健 杜" userId="e69aded81da48593" providerId="LiveId" clId="{8316A85E-3CC5-46D2-AC8D-005C5FC4976A}" dt="2022-10-20T02:52:55.903" v="6" actId="478"/>
          <ac:spMkLst>
            <pc:docMk/>
            <pc:sldMk cId="1179004887" sldId="1234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3:08:54.940" v="122" actId="1076"/>
          <ac:spMkLst>
            <pc:docMk/>
            <pc:sldMk cId="1179004887" sldId="1234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2:52:58.311" v="7" actId="478"/>
          <ac:picMkLst>
            <pc:docMk/>
            <pc:sldMk cId="1179004887" sldId="1234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08:56.368" v="123" actId="1076"/>
          <ac:picMkLst>
            <pc:docMk/>
            <pc:sldMk cId="1179004887" sldId="1234"/>
            <ac:picMk id="2050" creationId="{62C4FAA9-8830-F93D-8B16-29A0D7522E5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334529074" sldId="123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11:44.661" v="246" actId="478"/>
          <ac:picMkLst>
            <pc:docMk/>
            <pc:sldMk cId="1334529074" sldId="1235"/>
            <ac:picMk id="2050" creationId="{62C4FAA9-8830-F93D-8B16-29A0D7522E5B}"/>
          </ac:picMkLst>
        </pc:picChg>
        <pc:picChg chg="add mod">
          <ac:chgData name="伊健 杜" userId="e69aded81da48593" providerId="LiveId" clId="{8316A85E-3CC5-46D2-AC8D-005C5FC4976A}" dt="2022-10-20T03:16:24.024" v="248" actId="1076"/>
          <ac:picMkLst>
            <pc:docMk/>
            <pc:sldMk cId="1334529074" sldId="1235"/>
            <ac:picMk id="3074" creationId="{BB3C6F33-68FE-2F96-E655-34271D8C72E9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1919107729" sldId="123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919107729" sldId="1236"/>
            <ac:spMk id="2" creationId="{56AD718D-6CCF-0EAF-2732-19F5FCE3963A}"/>
          </ac:spMkLst>
        </pc:spChg>
        <pc:spChg chg="del">
          <ac:chgData name="伊健 杜" userId="e69aded81da48593" providerId="LiveId" clId="{8316A85E-3CC5-46D2-AC8D-005C5FC4976A}" dt="2022-10-20T03:16:32.056" v="250" actId="478"/>
          <ac:spMkLst>
            <pc:docMk/>
            <pc:sldMk cId="1919107729" sldId="1236"/>
            <ac:spMk id="3" creationId="{8E98134F-2336-9BF5-68BD-9AE8296F4CA3}"/>
          </ac:spMkLst>
        </pc:spChg>
      </pc:sldChg>
      <pc:sldChg chg="modSp add del mod">
        <pc:chgData name="伊健 杜" userId="e69aded81da48593" providerId="LiveId" clId="{8316A85E-3CC5-46D2-AC8D-005C5FC4976A}" dt="2022-10-20T03:16:57.358" v="273" actId="47"/>
        <pc:sldMkLst>
          <pc:docMk/>
          <pc:sldMk cId="3382465926" sldId="1237"/>
        </pc:sldMkLst>
        <pc:spChg chg="mod">
          <ac:chgData name="伊健 杜" userId="e69aded81da48593" providerId="LiveId" clId="{8316A85E-3CC5-46D2-AC8D-005C5FC4976A}" dt="2022-10-20T03:16:53.276" v="272"/>
          <ac:spMkLst>
            <pc:docMk/>
            <pc:sldMk cId="3382465926" sldId="1237"/>
            <ac:spMk id="8" creationId="{0B8B5D8F-F503-2BCC-2FEF-37CE1A2FF963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840485138" sldId="123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885719720" sldId="123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3:20:22.160" v="466"/>
          <ac:spMkLst>
            <pc:docMk/>
            <pc:sldMk cId="2885719720" sldId="1238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2:40.963" v="660" actId="478"/>
          <ac:picMkLst>
            <pc:docMk/>
            <pc:sldMk cId="2885719720" sldId="1238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24:06.948" v="664" actId="1076"/>
          <ac:picMkLst>
            <pc:docMk/>
            <pc:sldMk cId="2885719720" sldId="1238"/>
            <ac:picMk id="4098" creationId="{45F17502-6D89-4E15-0E44-49BD37DDF1B0}"/>
          </ac:picMkLst>
        </pc:picChg>
        <pc:picChg chg="add del">
          <ac:chgData name="伊健 杜" userId="e69aded81da48593" providerId="LiveId" clId="{8316A85E-3CC5-46D2-AC8D-005C5FC4976A}" dt="2022-10-20T03:24:10.762" v="666" actId="478"/>
          <ac:picMkLst>
            <pc:docMk/>
            <pc:sldMk cId="2885719720" sldId="1238"/>
            <ac:picMk id="4100" creationId="{1C25D572-E83C-4E65-8786-7515FC7091F0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087681956" sldId="123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2" creationId="{10304424-DB4A-36E7-9E0D-D32A5DD0F26C}"/>
          </ac:spMkLst>
        </pc:spChg>
        <pc:spChg chg="del">
          <ac:chgData name="伊健 杜" userId="e69aded81da48593" providerId="LiveId" clId="{8316A85E-3CC5-46D2-AC8D-005C5FC4976A}" dt="2022-10-20T03:24:16.558" v="668" actId="478"/>
          <ac:spMkLst>
            <pc:docMk/>
            <pc:sldMk cId="2087681956" sldId="1239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4:48.586" v="749" actId="478"/>
          <ac:picMkLst>
            <pc:docMk/>
            <pc:sldMk cId="2087681956" sldId="1239"/>
            <ac:picMk id="4098" creationId="{45F17502-6D89-4E15-0E44-49BD37DDF1B0}"/>
          </ac:picMkLst>
        </pc:picChg>
        <pc:picChg chg="add mod">
          <ac:chgData name="伊健 杜" userId="e69aded81da48593" providerId="LiveId" clId="{8316A85E-3CC5-46D2-AC8D-005C5FC4976A}" dt="2022-10-20T03:26:43.513" v="752" actId="1076"/>
          <ac:picMkLst>
            <pc:docMk/>
            <pc:sldMk cId="2087681956" sldId="1239"/>
            <ac:picMk id="6146" creationId="{C1A7C25A-B43E-AD01-88F2-B7E9A1729C2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39024017" sldId="124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4:03:25.594" v="939" actId="478"/>
          <ac:picMkLst>
            <pc:docMk/>
            <pc:sldMk cId="2539024017" sldId="1240"/>
            <ac:picMk id="6146" creationId="{C1A7C25A-B43E-AD01-88F2-B7E9A1729C2C}"/>
          </ac:picMkLst>
        </pc:picChg>
        <pc:picChg chg="add mod">
          <ac:chgData name="伊健 杜" userId="e69aded81da48593" providerId="LiveId" clId="{8316A85E-3CC5-46D2-AC8D-005C5FC4976A}" dt="2022-10-20T04:06:08.439" v="985" actId="1076"/>
          <ac:picMkLst>
            <pc:docMk/>
            <pc:sldMk cId="2539024017" sldId="1240"/>
            <ac:picMk id="7170" creationId="{9FCE2EBE-ECFA-2752-C7AB-E22709FD652D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387321728" sldId="124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7321728" sldId="1241"/>
            <ac:spMk id="2" creationId="{73F1FA83-3F29-2E4B-6BCA-B987373B6731}"/>
          </ac:spMkLst>
        </pc:spChg>
        <pc:spChg chg="del">
          <ac:chgData name="伊健 杜" userId="e69aded81da48593" providerId="LiveId" clId="{8316A85E-3CC5-46D2-AC8D-005C5FC4976A}" dt="2022-10-20T04:06:27.266" v="993" actId="478"/>
          <ac:spMkLst>
            <pc:docMk/>
            <pc:sldMk cId="387321728" sldId="1241"/>
            <ac:spMk id="3" creationId="{E85E42D9-240E-CAD7-9032-F5C8A196F81F}"/>
          </ac:spMkLst>
        </pc:sp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425483163" sldId="124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2" creationId="{10304424-DB4A-36E7-9E0D-D32A5DD0F26C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4:14:28.618" v="1332"/>
          <ac:spMkLst>
            <pc:docMk/>
            <pc:sldMk cId="1425483163" sldId="1242"/>
            <ac:spMk id="5" creationId="{12133E31-EFD8-1428-E834-932512E03115}"/>
          </ac:spMkLst>
        </pc:spChg>
        <pc:spChg chg="del">
          <ac:chgData name="伊健 杜" userId="e69aded81da48593" providerId="LiveId" clId="{8316A85E-3CC5-46D2-AC8D-005C5FC4976A}" dt="2022-10-20T04:10:54.593" v="1135" actId="478"/>
          <ac:spMkLst>
            <pc:docMk/>
            <pc:sldMk cId="1425483163" sldId="1242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4:10:54.954" v="1136"/>
          <ac:picMkLst>
            <pc:docMk/>
            <pc:sldMk cId="1425483163" sldId="1242"/>
            <ac:picMk id="4" creationId="{0AA213CA-0716-CA96-E540-A73238D62E2B}"/>
          </ac:picMkLst>
        </pc:picChg>
        <pc:picChg chg="del">
          <ac:chgData name="伊健 杜" userId="e69aded81da48593" providerId="LiveId" clId="{8316A85E-3CC5-46D2-AC8D-005C5FC4976A}" dt="2022-10-20T04:10:54.593" v="1135" actId="478"/>
          <ac:picMkLst>
            <pc:docMk/>
            <pc:sldMk cId="1425483163" sldId="1242"/>
            <ac:picMk id="7170" creationId="{9FCE2EBE-ECFA-2752-C7AB-E22709FD652D}"/>
          </ac:picMkLst>
        </pc:picChg>
      </pc:sldChg>
      <pc:sldChg chg="add del">
        <pc:chgData name="伊健 杜" userId="e69aded81da48593" providerId="LiveId" clId="{8316A85E-3CC5-46D2-AC8D-005C5FC4976A}" dt="2022-10-20T04:10:35.776" v="1130" actId="47"/>
        <pc:sldMkLst>
          <pc:docMk/>
          <pc:sldMk cId="215047776" sldId="1243"/>
        </pc:sldMkLst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089138086" sldId="124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13:08.363" v="1328" actId="478"/>
          <ac:picMkLst>
            <pc:docMk/>
            <pc:sldMk cId="1089138086" sldId="1243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14:15.487" v="1330" actId="1076"/>
          <ac:picMkLst>
            <pc:docMk/>
            <pc:sldMk cId="1089138086" sldId="1243"/>
            <ac:picMk id="8194" creationId="{44612E98-DDE3-93E0-05DC-230A20AD273C}"/>
          </ac:picMkLst>
        </pc:picChg>
      </pc:sldChg>
      <pc:sldChg chg="addSp delSp modSp add del mod">
        <pc:chgData name="伊健 杜" userId="e69aded81da48593" providerId="LiveId" clId="{8316A85E-3CC5-46D2-AC8D-005C5FC4976A}" dt="2022-10-20T04:19:10.905" v="1363" actId="47"/>
        <pc:sldMkLst>
          <pc:docMk/>
          <pc:sldMk cId="2514831466" sldId="1244"/>
        </pc:sldMkLst>
        <pc:spChg chg="del">
          <ac:chgData name="伊健 杜" userId="e69aded81da48593" providerId="LiveId" clId="{8316A85E-3CC5-46D2-AC8D-005C5FC4976A}" dt="2022-10-20T04:14:39.137" v="1334" actId="478"/>
          <ac:spMkLst>
            <pc:docMk/>
            <pc:sldMk cId="2514831466" sldId="1244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4:18:42.850" v="1361" actId="20577"/>
          <ac:spMkLst>
            <pc:docMk/>
            <pc:sldMk cId="2514831466" sldId="1244"/>
            <ac:spMk id="3" creationId="{BF61C064-5051-1184-7A12-5B1F560F19AD}"/>
          </ac:spMkLst>
        </pc:spChg>
        <pc:spChg chg="add del mod">
          <ac:chgData name="伊健 杜" userId="e69aded81da48593" providerId="LiveId" clId="{8316A85E-3CC5-46D2-AC8D-005C5FC4976A}" dt="2022-10-20T04:14:41.075" v="1335" actId="478"/>
          <ac:spMkLst>
            <pc:docMk/>
            <pc:sldMk cId="2514831466" sldId="1244"/>
            <ac:spMk id="5" creationId="{93150273-2C30-0F56-47B4-2CFD53FFE262}"/>
          </ac:spMkLst>
        </pc:spChg>
        <pc:picChg chg="del">
          <ac:chgData name="伊健 杜" userId="e69aded81da48593" providerId="LiveId" clId="{8316A85E-3CC5-46D2-AC8D-005C5FC4976A}" dt="2022-10-20T04:14:32.877" v="1333" actId="478"/>
          <ac:picMkLst>
            <pc:docMk/>
            <pc:sldMk cId="2514831466" sldId="1244"/>
            <ac:picMk id="8194" creationId="{44612E98-DDE3-93E0-05DC-230A20AD273C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616758888" sldId="1245"/>
        </pc:sldMkLst>
        <pc:spChg chg="mod">
          <ac:chgData name="伊健 杜" userId="e69aded81da48593" providerId="LiveId" clId="{8316A85E-3CC5-46D2-AC8D-005C5FC4976A}" dt="2022-10-20T04:19:23.943" v="1372"/>
          <ac:spMkLst>
            <pc:docMk/>
            <pc:sldMk cId="1616758888" sldId="124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616758888" sldId="1245"/>
            <ac:spMk id="3" creationId="{BF61C064-5051-1184-7A12-5B1F560F19AD}"/>
          </ac:spMkLst>
        </pc:spChg>
        <pc:spChg chg="del mod">
          <ac:chgData name="伊健 杜" userId="e69aded81da48593" providerId="LiveId" clId="{8316A85E-3CC5-46D2-AC8D-005C5FC4976A}" dt="2022-10-20T04:29:16.901" v="1397" actId="478"/>
          <ac:spMkLst>
            <pc:docMk/>
            <pc:sldMk cId="1616758888" sldId="124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29:52.731" v="1485" actId="478"/>
          <ac:picMkLst>
            <pc:docMk/>
            <pc:sldMk cId="1616758888" sldId="1245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30:35.184" v="1489" actId="1076"/>
          <ac:picMkLst>
            <pc:docMk/>
            <pc:sldMk cId="1616758888" sldId="1245"/>
            <ac:picMk id="11266" creationId="{5D30A5D4-DD66-B197-EB4C-3CB84798BDB0}"/>
          </ac:picMkLst>
        </pc:picChg>
      </pc:sldChg>
      <pc:sldChg chg="modSp add ord">
        <pc:chgData name="伊健 杜" userId="e69aded81da48593" providerId="LiveId" clId="{8316A85E-3CC5-46D2-AC8D-005C5FC4976A}" dt="2022-10-20T06:07:27.922" v="4065"/>
        <pc:sldMkLst>
          <pc:docMk/>
          <pc:sldMk cId="1430537256" sldId="124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30537256" sldId="1246"/>
            <ac:spMk id="3" creationId="{BF61C064-5051-1184-7A12-5B1F560F19AD}"/>
          </ac:spMkLst>
        </pc:sp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770500061" sldId="124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770500061" sldId="1247"/>
            <ac:spMk id="2" creationId="{23860F4C-2C4F-DA0C-8088-358B2EF0EE42}"/>
          </ac:spMkLst>
        </pc:spChg>
        <pc:spChg chg="del">
          <ac:chgData name="伊健 杜" userId="e69aded81da48593" providerId="LiveId" clId="{8316A85E-3CC5-46D2-AC8D-005C5FC4976A}" dt="2022-10-20T04:30:57.896" v="1491" actId="478"/>
          <ac:spMkLst>
            <pc:docMk/>
            <pc:sldMk cId="770500061" sldId="1247"/>
            <ac:spMk id="3" creationId="{C7444341-917E-A512-AE56-46CCA9BAE3C6}"/>
          </ac:spMkLst>
        </pc:spChg>
      </pc:sldChg>
      <pc:sldChg chg="addSp delSp modSp add mod">
        <pc:chgData name="伊健 杜" userId="e69aded81da48593" providerId="LiveId" clId="{8316A85E-3CC5-46D2-AC8D-005C5FC4976A}" dt="2022-10-20T06:49:39.802" v="4113" actId="1076"/>
        <pc:sldMkLst>
          <pc:docMk/>
          <pc:sldMk cId="2181031037" sldId="124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81031037" sldId="124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49:39.802" v="4113" actId="1076"/>
          <ac:spMkLst>
            <pc:docMk/>
            <pc:sldMk cId="2181031037" sldId="1248"/>
            <ac:spMk id="4" creationId="{9A43FD41-147B-FB44-ECC9-7F5EB8F58C73}"/>
          </ac:spMkLst>
        </pc:spChg>
        <pc:spChg chg="add mod">
          <ac:chgData name="伊健 杜" userId="e69aded81da48593" providerId="LiveId" clId="{8316A85E-3CC5-46D2-AC8D-005C5FC4976A}" dt="2022-10-20T06:49:37.543" v="4112" actId="403"/>
          <ac:spMkLst>
            <pc:docMk/>
            <pc:sldMk cId="2181031037" sldId="1248"/>
            <ac:spMk id="5" creationId="{300E1B1D-6E1A-9E6F-0E9A-D5A40D5EEE91}"/>
          </ac:spMkLst>
        </pc:spChg>
        <pc:inkChg chg="add del">
          <ac:chgData name="伊健 杜" userId="e69aded81da48593" providerId="LiveId" clId="{8316A85E-3CC5-46D2-AC8D-005C5FC4976A}" dt="2022-10-20T06:48:23.681" v="4067" actId="478"/>
          <ac:inkMkLst>
            <pc:docMk/>
            <pc:sldMk cId="2181031037" sldId="1248"/>
            <ac:inkMk id="3" creationId="{F0AD5BCE-F37D-C26D-47C5-CE84F8E7F14E}"/>
          </ac:inkMkLst>
        </pc:ink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322135688" sldId="124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22135688" sldId="1249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288142045" sldId="125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45:45.571" v="1732"/>
          <ac:spMkLst>
            <pc:docMk/>
            <pc:sldMk cId="4288142045" sldId="125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6:11.558" v="1849" actId="478"/>
          <ac:picMkLst>
            <pc:docMk/>
            <pc:sldMk cId="4288142045" sldId="1250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46:32.861" v="1851" actId="1076"/>
          <ac:picMkLst>
            <pc:docMk/>
            <pc:sldMk cId="4288142045" sldId="1250"/>
            <ac:picMk id="13314" creationId="{E4FA0C7B-C9CD-5868-99E5-1B5A249B4AA3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3558851808" sldId="125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46:38.388" v="1853" actId="478"/>
          <ac:spMkLst>
            <pc:docMk/>
            <pc:sldMk cId="3558851808" sldId="1251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7:14.285" v="1946" actId="478"/>
          <ac:picMkLst>
            <pc:docMk/>
            <pc:sldMk cId="3558851808" sldId="1251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47:32.995" v="1958" actId="1076"/>
          <ac:picMkLst>
            <pc:docMk/>
            <pc:sldMk cId="3558851808" sldId="1251"/>
            <ac:picMk id="14338" creationId="{82F77D66-07A6-4D1C-A240-76C2246E73B9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3739957134" sldId="125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3" creationId="{BF61C064-5051-1184-7A12-5B1F560F19AD}"/>
          </ac:spMkLst>
        </pc:spChg>
        <pc:picChg chg="add mod">
          <ac:chgData name="伊健 杜" userId="e69aded81da48593" providerId="LiveId" clId="{8316A85E-3CC5-46D2-AC8D-005C5FC4976A}" dt="2022-10-20T04:49:09.590" v="2228"/>
          <ac:picMkLst>
            <pc:docMk/>
            <pc:sldMk cId="3739957134" sldId="1252"/>
            <ac:picMk id="4" creationId="{3622CE6F-335E-1F55-1C6F-82E6A8A588D3}"/>
          </ac:picMkLst>
        </pc:picChg>
        <pc:picChg chg="del">
          <ac:chgData name="伊健 杜" userId="e69aded81da48593" providerId="LiveId" clId="{8316A85E-3CC5-46D2-AC8D-005C5FC4976A}" dt="2022-10-20T04:49:09.247" v="2227" actId="478"/>
          <ac:picMkLst>
            <pc:docMk/>
            <pc:sldMk cId="3739957134" sldId="1252"/>
            <ac:picMk id="14338" creationId="{82F77D66-07A6-4D1C-A240-76C2246E73B9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209108550" sldId="125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9108550" sldId="1253"/>
            <ac:spMk id="2" creationId="{23860F4C-2C4F-DA0C-8088-358B2EF0EE42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560934878" sldId="125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60934878" sldId="1254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86954474" sldId="125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51:36.149" v="2364"/>
          <ac:spMkLst>
            <pc:docMk/>
            <pc:sldMk cId="2586954474" sldId="125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2:02.802" v="2456" actId="478"/>
          <ac:picMkLst>
            <pc:docMk/>
            <pc:sldMk cId="2586954474" sldId="1255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54:57.495" v="2460" actId="1076"/>
          <ac:picMkLst>
            <pc:docMk/>
            <pc:sldMk cId="2586954474" sldId="1255"/>
            <ac:picMk id="15362" creationId="{B0420729-A13E-1303-D5F8-B308630DA272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889584553" sldId="125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55:27.744" v="2462" actId="478"/>
          <ac:spMkLst>
            <pc:docMk/>
            <pc:sldMk cId="2889584553" sldId="1256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5:29.671" v="2463" actId="478"/>
          <ac:picMkLst>
            <pc:docMk/>
            <pc:sldMk cId="2889584553" sldId="1256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4:55:36.036" v="2469" actId="1076"/>
          <ac:picMkLst>
            <pc:docMk/>
            <pc:sldMk cId="2889584553" sldId="1256"/>
            <ac:picMk id="17410" creationId="{B34FE876-10E2-DCBA-B21C-84BD90862C9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126681231" sldId="125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58:23.643" v="2585" actId="478"/>
          <ac:picMkLst>
            <pc:docMk/>
            <pc:sldMk cId="2126681231" sldId="1257"/>
            <ac:picMk id="17410" creationId="{B34FE876-10E2-DCBA-B21C-84BD90862C9C}"/>
          </ac:picMkLst>
        </pc:picChg>
        <pc:picChg chg="add mod">
          <ac:chgData name="伊健 杜" userId="e69aded81da48593" providerId="LiveId" clId="{8316A85E-3CC5-46D2-AC8D-005C5FC4976A}" dt="2022-10-20T04:58:35.289" v="2589" actId="1076"/>
          <ac:picMkLst>
            <pc:docMk/>
            <pc:sldMk cId="2126681231" sldId="1257"/>
            <ac:picMk id="18434" creationId="{19E8EC0A-2526-3406-7CE2-8AF9B70DDF91}"/>
          </ac:picMkLst>
        </pc:pic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1542729002" sldId="125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3" creationId="{B14ADFE7-2281-1E32-1AA9-48D150DFAB20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204848823" sldId="1259"/>
        </pc:sldMkLst>
        <pc:spChg chg="mod">
          <ac:chgData name="伊健 杜" userId="e69aded81da48593" providerId="LiveId" clId="{8316A85E-3CC5-46D2-AC8D-005C5FC4976A}" dt="2022-10-20T05:03:20.716" v="2904" actId="20577"/>
          <ac:spMkLst>
            <pc:docMk/>
            <pc:sldMk cId="1204848823" sldId="1259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4848823" sldId="1259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03:34.615" v="2905"/>
          <ac:spMkLst>
            <pc:docMk/>
            <pc:sldMk cId="1204848823" sldId="1259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14:11.220" v="3228" actId="478"/>
          <ac:picMkLst>
            <pc:docMk/>
            <pc:sldMk cId="1204848823" sldId="1259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1:52.692" v="3234" actId="1076"/>
          <ac:picMkLst>
            <pc:docMk/>
            <pc:sldMk cId="1204848823" sldId="1259"/>
            <ac:picMk id="21506" creationId="{0A7A05D9-5A10-91EE-CB1F-D9AED0598B94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080193001" sldId="126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0193001" sldId="1260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27:47.184" v="3332" actId="478"/>
          <ac:spMkLst>
            <pc:docMk/>
            <pc:sldMk cId="1080193001" sldId="126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06:27.219" v="3106" actId="478"/>
          <ac:picMkLst>
            <pc:docMk/>
            <pc:sldMk cId="1080193001" sldId="1260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2:41.688" v="3244" actId="1076"/>
          <ac:picMkLst>
            <pc:docMk/>
            <pc:sldMk cId="1080193001" sldId="1260"/>
            <ac:picMk id="20482" creationId="{A4E727E9-F952-2C9C-6C8A-F80EBD648128}"/>
          </ac:picMkLst>
        </pc:picChg>
        <pc:picChg chg="add mod">
          <ac:chgData name="伊健 杜" userId="e69aded81da48593" providerId="LiveId" clId="{8316A85E-3CC5-46D2-AC8D-005C5FC4976A}" dt="2022-10-20T05:22:43.348" v="3245" actId="1076"/>
          <ac:picMkLst>
            <pc:docMk/>
            <pc:sldMk cId="1080193001" sldId="1260"/>
            <ac:picMk id="20484" creationId="{CD887DF0-C457-9C8B-95D7-AE5D5E5AD9E1}"/>
          </ac:picMkLst>
        </pc:picChg>
      </pc:sldChg>
      <pc:sldChg chg="addSp delSp add mod">
        <pc:chgData name="伊健 杜" userId="e69aded81da48593" providerId="LiveId" clId="{8316A85E-3CC5-46D2-AC8D-005C5FC4976A}" dt="2022-10-20T05:14:23.787" v="3230" actId="478"/>
        <pc:sldMkLst>
          <pc:docMk/>
          <pc:sldMk cId="194199228" sldId="1261"/>
        </pc:sldMkLst>
        <pc:spChg chg="del">
          <ac:chgData name="伊健 杜" userId="e69aded81da48593" providerId="LiveId" clId="{8316A85E-3CC5-46D2-AC8D-005C5FC4976A}" dt="2022-10-20T05:14:23.787" v="3230" actId="478"/>
          <ac:spMkLst>
            <pc:docMk/>
            <pc:sldMk cId="194199228" sldId="1261"/>
            <ac:spMk id="3" creationId="{BF61C064-5051-1184-7A12-5B1F560F19AD}"/>
          </ac:spMkLst>
        </pc:spChg>
        <pc:picChg chg="add">
          <ac:chgData name="伊健 杜" userId="e69aded81da48593" providerId="LiveId" clId="{8316A85E-3CC5-46D2-AC8D-005C5FC4976A}" dt="2022-10-20T05:14:21.405" v="3229"/>
          <ac:picMkLst>
            <pc:docMk/>
            <pc:sldMk cId="194199228" sldId="1261"/>
            <ac:picMk id="19458" creationId="{219BDA39-63EC-ED5D-043E-275D61EC5E12}"/>
          </ac:picMkLst>
        </pc:picChg>
      </pc:sldChg>
      <pc:sldChg chg="addSp delSp modSp new mod modAnim">
        <pc:chgData name="伊健 杜" userId="e69aded81da48593" providerId="LiveId" clId="{8316A85E-3CC5-46D2-AC8D-005C5FC4976A}" dt="2022-10-20T06:07:27.922" v="4065"/>
        <pc:sldMkLst>
          <pc:docMk/>
          <pc:sldMk cId="2907809411" sldId="126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907809411" sldId="1262"/>
            <ac:spMk id="2" creationId="{161ED692-F11C-8BE8-2166-6A0AF63B579C}"/>
          </ac:spMkLst>
        </pc:spChg>
        <pc:spChg chg="del">
          <ac:chgData name="伊健 杜" userId="e69aded81da48593" providerId="LiveId" clId="{8316A85E-3CC5-46D2-AC8D-005C5FC4976A}" dt="2022-10-20T05:22:50.995" v="3247" actId="478"/>
          <ac:spMkLst>
            <pc:docMk/>
            <pc:sldMk cId="2907809411" sldId="1262"/>
            <ac:spMk id="3" creationId="{9430E20B-678F-71C3-6EB9-7D6199C5A689}"/>
          </ac:spMkLst>
        </pc:spChg>
        <pc:spChg chg="add mod">
          <ac:chgData name="伊健 杜" userId="e69aded81da48593" providerId="LiveId" clId="{8316A85E-3CC5-46D2-AC8D-005C5FC4976A}" dt="2022-10-20T05:29:20.886" v="3458" actId="1076"/>
          <ac:spMkLst>
            <pc:docMk/>
            <pc:sldMk cId="2907809411" sldId="1262"/>
            <ac:spMk id="4" creationId="{FDCEAD1E-797A-EE08-A92C-D8A99B63FA6D}"/>
          </ac:spMkLst>
        </pc:spChg>
        <pc:spChg chg="add del">
          <ac:chgData name="伊健 杜" userId="e69aded81da48593" providerId="LiveId" clId="{8316A85E-3CC5-46D2-AC8D-005C5FC4976A}" dt="2022-10-20T05:29:13.239" v="3452"/>
          <ac:spMkLst>
            <pc:docMk/>
            <pc:sldMk cId="2907809411" sldId="1262"/>
            <ac:spMk id="5" creationId="{286CB45C-90A3-13C1-FD66-24FB87416F1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31345836" sldId="126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35:37.856" v="3655"/>
          <ac:spMkLst>
            <pc:docMk/>
            <pc:sldMk cId="231345836" sldId="1263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36:02.391" v="3720" actId="478"/>
          <ac:picMkLst>
            <pc:docMk/>
            <pc:sldMk cId="231345836" sldId="1263"/>
            <ac:picMk id="21506" creationId="{0A7A05D9-5A10-91EE-CB1F-D9AED0598B94}"/>
          </ac:picMkLst>
        </pc:picChg>
        <pc:picChg chg="add mod">
          <ac:chgData name="伊健 杜" userId="e69aded81da48593" providerId="LiveId" clId="{8316A85E-3CC5-46D2-AC8D-005C5FC4976A}" dt="2022-10-20T05:36:55.105" v="3722" actId="1076"/>
          <ac:picMkLst>
            <pc:docMk/>
            <pc:sldMk cId="231345836" sldId="1263"/>
            <ac:picMk id="24578" creationId="{6C02BF58-DBCB-9454-E145-314DB0BA9C6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93532599" sldId="126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93532599" sldId="1264"/>
            <ac:spMk id="4" creationId="{CFC1CF28-580E-2280-640A-ADB8853307E7}"/>
          </ac:spMkLst>
        </pc:sp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" creationId="{0CC30FD8-3045-E258-9A1F-29FF1AF77DF8}"/>
          </ac:picMkLst>
        </pc:picChg>
        <pc:picChg chg="del mod">
          <ac:chgData name="伊健 杜" userId="e69aded81da48593" providerId="LiveId" clId="{8316A85E-3CC5-46D2-AC8D-005C5FC4976A}" dt="2022-10-20T05:34:58.073" v="3625" actId="478"/>
          <ac:picMkLst>
            <pc:docMk/>
            <pc:sldMk cId="493532599" sldId="1264"/>
            <ac:picMk id="5" creationId="{5B52084A-CAAE-01D6-3F9B-7ED50C865CB5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4" creationId="{CA972930-DFE7-CB84-2F69-E5F79E129449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6" creationId="{050BB82E-47A9-2798-4A30-57B1DEAF27DE}"/>
          </ac:picMkLst>
        </pc:picChg>
        <pc:picChg chg="add mod">
          <ac:chgData name="伊健 杜" userId="e69aded81da48593" providerId="LiveId" clId="{8316A85E-3CC5-46D2-AC8D-005C5FC4976A}" dt="2022-10-20T05:35:01.274" v="3628" actId="1076"/>
          <ac:picMkLst>
            <pc:docMk/>
            <pc:sldMk cId="493532599" sldId="1264"/>
            <ac:picMk id="23554" creationId="{65C254DE-7327-2FA9-855B-547DF5873C2D}"/>
          </ac:picMkLst>
        </pc:picChg>
      </pc:sldChg>
      <pc:sldChg chg="modSp add mod ord">
        <pc:chgData name="伊健 杜" userId="e69aded81da48593" providerId="LiveId" clId="{8316A85E-3CC5-46D2-AC8D-005C5FC4976A}" dt="2022-10-20T06:07:27.922" v="4065"/>
        <pc:sldMkLst>
          <pc:docMk/>
          <pc:sldMk cId="1517982712" sldId="126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17982712" sldId="1265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631157930" sldId="126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37:10.893" v="3738" actId="478"/>
          <ac:spMkLst>
            <pc:docMk/>
            <pc:sldMk cId="631157930" sldId="1266"/>
            <ac:spMk id="5" creationId="{12133E31-EFD8-1428-E834-932512E03115}"/>
          </ac:spMkLst>
        </pc:spChg>
        <pc:picChg chg="add mod">
          <ac:chgData name="伊健 杜" userId="e69aded81da48593" providerId="LiveId" clId="{8316A85E-3CC5-46D2-AC8D-005C5FC4976A}" dt="2022-10-20T05:39:22.765" v="3893" actId="14100"/>
          <ac:picMkLst>
            <pc:docMk/>
            <pc:sldMk cId="631157930" sldId="1266"/>
            <ac:picMk id="4" creationId="{BD574A8B-8805-3B31-72D8-8D1B1926AF16}"/>
          </ac:picMkLst>
        </pc:picChg>
        <pc:picChg chg="del">
          <ac:chgData name="伊健 杜" userId="e69aded81da48593" providerId="LiveId" clId="{8316A85E-3CC5-46D2-AC8D-005C5FC4976A}" dt="2022-10-20T05:38:21.247" v="3876" actId="478"/>
          <ac:picMkLst>
            <pc:docMk/>
            <pc:sldMk cId="631157930" sldId="1266"/>
            <ac:picMk id="24578" creationId="{6C02BF58-DBCB-9454-E145-314DB0BA9C6B}"/>
          </ac:picMkLst>
        </pc:picChg>
        <pc:picChg chg="add mod">
          <ac:chgData name="伊健 杜" userId="e69aded81da48593" providerId="LiveId" clId="{8316A85E-3CC5-46D2-AC8D-005C5FC4976A}" dt="2022-10-20T05:39:20.609" v="3891" actId="1076"/>
          <ac:picMkLst>
            <pc:docMk/>
            <pc:sldMk cId="631157930" sldId="1266"/>
            <ac:picMk id="25602" creationId="{5B9794D6-1D4A-3C07-4524-5B06984083CE}"/>
          </ac:picMkLst>
        </pc:pic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163166653" sldId="126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5:44:03.703" v="4011" actId="1076"/>
          <ac:spMkLst>
            <pc:docMk/>
            <pc:sldMk cId="1163166653" sldId="1267"/>
            <ac:spMk id="7" creationId="{3ECDF439-2ACE-0289-DF2A-6FCE7B0CBB24}"/>
          </ac:spMkLst>
        </pc:spChg>
        <pc:spChg chg="add mod">
          <ac:chgData name="伊健 杜" userId="e69aded81da48593" providerId="LiveId" clId="{8316A85E-3CC5-46D2-AC8D-005C5FC4976A}" dt="2022-10-20T05:44:32.321" v="4020" actId="1076"/>
          <ac:spMkLst>
            <pc:docMk/>
            <pc:sldMk cId="1163166653" sldId="1267"/>
            <ac:spMk id="8" creationId="{13FB9BE2-CEAF-56E5-E8D3-F07A1E958A8D}"/>
          </ac:spMkLst>
        </pc:spChg>
        <pc:spChg chg="add mod">
          <ac:chgData name="伊健 杜" userId="e69aded81da48593" providerId="LiveId" clId="{8316A85E-3CC5-46D2-AC8D-005C5FC4976A}" dt="2022-10-20T05:44:20.604" v="4017" actId="1076"/>
          <ac:spMkLst>
            <pc:docMk/>
            <pc:sldMk cId="1163166653" sldId="1267"/>
            <ac:spMk id="9" creationId="{C57F0B1D-1799-7A30-9689-1321E4664BD1}"/>
          </ac:spMkLst>
        </pc:sp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4" creationId="{BD574A8B-8805-3B31-72D8-8D1B1926AF16}"/>
          </ac:picMkLst>
        </pc:picChg>
        <pc:picChg chg="add mod">
          <ac:chgData name="伊健 杜" userId="e69aded81da48593" providerId="LiveId" clId="{8316A85E-3CC5-46D2-AC8D-005C5FC4976A}" dt="2022-10-20T05:41:43.759" v="3999" actId="1076"/>
          <ac:picMkLst>
            <pc:docMk/>
            <pc:sldMk cId="1163166653" sldId="1267"/>
            <ac:picMk id="5" creationId="{50776847-6693-C07B-4A84-514696170E56}"/>
          </ac:picMkLst>
        </pc:picChg>
        <pc:picChg chg="add mod">
          <ac:chgData name="伊健 杜" userId="e69aded81da48593" providerId="LiveId" clId="{8316A85E-3CC5-46D2-AC8D-005C5FC4976A}" dt="2022-10-20T05:41:48.979" v="4002" actId="14100"/>
          <ac:picMkLst>
            <pc:docMk/>
            <pc:sldMk cId="1163166653" sldId="1267"/>
            <ac:picMk id="6" creationId="{4ADD58AF-FB50-D8DD-D5C7-D8D38C94F847}"/>
          </ac:picMkLst>
        </pc:pic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25602" creationId="{5B9794D6-1D4A-3C07-4524-5B06984083CE}"/>
          </ac:picMkLst>
        </pc:picChg>
        <pc:picChg chg="add mod">
          <ac:chgData name="伊健 杜" userId="e69aded81da48593" providerId="LiveId" clId="{8316A85E-3CC5-46D2-AC8D-005C5FC4976A}" dt="2022-10-20T05:43:29.571" v="4005" actId="1076"/>
          <ac:picMkLst>
            <pc:docMk/>
            <pc:sldMk cId="1163166653" sldId="1267"/>
            <ac:picMk id="26626" creationId="{F35406D3-C2A4-C2E6-597C-A3FED7E464C1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193100960" sldId="126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93100960" sldId="1268"/>
            <ac:spMk id="2" creationId="{9C74F706-AB23-7A24-27F9-BA8C6B6BFC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0FF2-EC38-4FD3-AC3C-8D0DB6A136C4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7D9B-48DA-4DE5-9D70-E8C840A792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7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9124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144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88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07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4654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745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112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202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524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188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751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040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446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050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3BE51-62B6-9EEB-9EC7-35D2D0A78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7ACBC2-2388-9944-C1D1-D539A5D4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A30FF-4652-C858-906B-74C6E76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7CCAF-2BE8-5A50-4FB1-C7493E1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8FB995-FF0C-1FBB-4D9D-3E9D8ED4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2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4CCCE-CDC5-A7AC-BE8E-83FBA573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916054-48CE-CD7F-4428-D1E7D24B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C92EF0-545C-255B-2DCA-1574699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F08B3A-89AC-33A4-ACAA-323DC57B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4C720-45E3-C706-2057-0C98BE9E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1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C9DB61-F5EE-E2AE-1E8A-E29D5F0B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FDECA6-93FD-5182-4ACA-6FD2D2E3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99805C-2A7C-F3B5-FDA2-084FD649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2B151D-BFED-1C76-0FDF-E1F87D9C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A57207-B75B-A872-8F6C-2092A8C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23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90CDD-1535-F28D-DDB4-A9666F4C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55CC94-0364-A8BF-4BC7-E68A3BB3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5570EB-72F2-C66C-7D2F-1A72E7A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EDE8F1-307C-E54F-ADC3-10DB9D4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1D0FD2-DB1C-08D3-E78A-62F97E5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20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3B51B-D83F-F8CA-2F58-52835BC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0DE03-F919-3409-511A-8F3878EE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E132CC-CE9A-24E4-CBFF-8869AB3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DFD61A-5F7C-E1DF-6872-D89B3AD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C6399-E8D7-6032-F3F4-4D04D0A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AEA8A-2DAE-3B93-F157-78B3BF2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621CC6-EB4F-6EE7-7251-48FAAB48D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812A75-CBE5-A065-8253-A7779AAE6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3D613-D639-EA10-418E-8F700B79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F15A83-17C8-CB14-AA8F-58226471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41D918-B5FB-F7EB-6AB1-2B2EB88C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71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0B396-F230-ABC7-8846-998ABF4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D824BE-84BD-83B7-688D-5BA47563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9DB470-5E88-99A0-A2BA-62561360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392DEA-9F97-9B1F-DA46-F1A7F42B9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602B80-6FA7-D1AB-0F54-BC886D21B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1279AC-DDAC-1104-8D52-D2C68C6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D3333A-2726-C59D-1064-3B9A0FE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F43D33-8B46-A5BD-23B2-0A54FE7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3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B535D-2132-094B-6244-FAC8A6E0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EBEBFA-6E7F-7DCD-0A12-F04B938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8CCA58-24B7-126A-9711-E5844689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B85588-2BD1-1AEC-A978-0FC5EC8B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8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EEC789-F43A-AFDE-978D-CA0EE4E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9F129C-4D9C-6CD8-06EC-7AA7C41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0D3FAF-BA5A-36BE-33E9-5FC2B56D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1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E98E1-6E1F-35FD-0D77-543AEE6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132EB-C96D-A1CA-4E73-AD24E346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58BED5-119E-8039-62D4-B7F2BFDC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5D0A29-F7EE-740F-6C25-82A60904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52F9F2-9819-9FB7-1986-B4BF5E75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426162-1232-FBCC-4FD8-9DA5409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6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DB115-384F-DB88-E080-C70F994D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445956-778D-A13C-C980-18EFA144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F3453A-82CC-E154-D0D2-DE6851A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4FCB88-FEAB-E43D-0539-0DB15BB6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FD87AB-4396-0170-D1BB-E2DBCFC0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0B3487-BFD1-2EB0-31F6-55A146AC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BD8D1FA-F5FB-D0C3-6057-A3EC018B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E9E5B3-D62B-A072-46CF-D8B55F07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5373E4-AC8A-F340-6D1C-5138D126E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345F-7915-494B-B76E-0C2349FAD0A8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FBC350-01E8-9314-96C4-04F6CAB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53C0E-13C3-DF5E-A28A-7CFADD6D9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6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0" y="1141302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A: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23554" name="Picture 2" descr="Three moving workers">
            <a:extLst>
              <a:ext uri="{FF2B5EF4-FFF2-40B4-BE49-F238E27FC236}">
                <a16:creationId xmlns:a16="http://schemas.microsoft.com/office/drawing/2014/main" id="{013BE4EB-F961-91B3-E017-DFFF2504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55" y="3947495"/>
            <a:ext cx="2959088" cy="26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Stay home work home, protect yourself, keeping distance for decrease infection prevent , stay home on quarantine during the coronavirus">
            <a:extLst>
              <a:ext uri="{FF2B5EF4-FFF2-40B4-BE49-F238E27FC236}">
                <a16:creationId xmlns:a16="http://schemas.microsoft.com/office/drawing/2014/main" id="{E072605F-E2D2-F6BB-8F92-7B8B13DC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32" y="3947495"/>
            <a:ext cx="3654025" cy="23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98000F1A-9FFF-4B3A-2C00-4FC355446A37}"/>
              </a:ext>
            </a:extLst>
          </p:cNvPr>
          <p:cNvSpPr/>
          <p:nvPr/>
        </p:nvSpPr>
        <p:spPr>
          <a:xfrm>
            <a:off x="5312918" y="4658485"/>
            <a:ext cx="1468940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F263233-ADF0-B716-9D48-C32FF551A828}"/>
              </a:ext>
            </a:extLst>
          </p:cNvPr>
          <p:cNvSpPr txBox="1">
            <a:spLocks/>
          </p:cNvSpPr>
          <p:nvPr/>
        </p:nvSpPr>
        <p:spPr>
          <a:xfrm>
            <a:off x="4400908" y="2599699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zh-TW" altLang="en-US" dirty="0">
                <a:solidFill>
                  <a:srgbClr val="FF0000"/>
                </a:solidFill>
              </a:rPr>
              <a:t>搬</a:t>
            </a:r>
            <a:r>
              <a:rPr lang="zh-TW" altLang="en-US" dirty="0">
                <a:solidFill>
                  <a:srgbClr val="0070C0"/>
                </a:solidFill>
              </a:rPr>
              <a:t>好</a:t>
            </a:r>
            <a:r>
              <a:rPr lang="zh-TW" altLang="en-US" dirty="0"/>
              <a:t>家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9123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093290" y="175631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他把</a:t>
            </a:r>
            <a:r>
              <a:rPr lang="zh-TW" altLang="en-US" dirty="0">
                <a:solidFill>
                  <a:srgbClr val="FF0000"/>
                </a:solidFill>
              </a:rPr>
              <a:t>作业</a:t>
            </a:r>
            <a:r>
              <a:rPr lang="zh-TW" altLang="en-US" dirty="0"/>
              <a:t>写完了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-77071" y="1142825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C: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D3ADDBEC-F907-42BF-9AF4-1D79CDCDD256}"/>
              </a:ext>
            </a:extLst>
          </p:cNvPr>
          <p:cNvSpPr/>
          <p:nvPr/>
        </p:nvSpPr>
        <p:spPr>
          <a:xfrm>
            <a:off x="4882270" y="5050914"/>
            <a:ext cx="2543605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866" name="Picture 2" descr="Happy little girl finishing her homework and reaching for tablet">
            <a:extLst>
              <a:ext uri="{FF2B5EF4-FFF2-40B4-BE49-F238E27FC236}">
                <a16:creationId xmlns:a16="http://schemas.microsoft.com/office/drawing/2014/main" id="{30CB1FCB-1A5C-6FDA-2A2D-FC001267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46" y="3719499"/>
            <a:ext cx="4457493" cy="29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Smart preteen schoolgirl doing her homework with digital tablet at home. Education and distance learning for kids. Homeschooling during quarantine.">
            <a:extLst>
              <a:ext uri="{FF2B5EF4-FFF2-40B4-BE49-F238E27FC236}">
                <a16:creationId xmlns:a16="http://schemas.microsoft.com/office/drawing/2014/main" id="{35FAEAC5-BE9A-37FD-63A9-1ED1BAAF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8" y="4175055"/>
            <a:ext cx="3877597" cy="25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093290" y="175631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他把</a:t>
            </a:r>
            <a:r>
              <a:rPr lang="zh-TW" altLang="en-US" dirty="0">
                <a:solidFill>
                  <a:srgbClr val="FF0000"/>
                </a:solidFill>
              </a:rPr>
              <a:t>衣服</a:t>
            </a:r>
            <a:r>
              <a:rPr lang="zh-TW" altLang="en-US" dirty="0"/>
              <a:t>洗干净了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-77071" y="1142825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C: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39942" name="Picture 6" descr="水溫越高，衣服洗得越乾淨？ - 康健雜誌">
            <a:extLst>
              <a:ext uri="{FF2B5EF4-FFF2-40B4-BE49-F238E27FC236}">
                <a16:creationId xmlns:a16="http://schemas.microsoft.com/office/drawing/2014/main" id="{B77227A0-D410-8560-3CC7-E716CF80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" y="3872267"/>
            <a:ext cx="5073178" cy="2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髒衣服一抖動可能就會掉落病毒！公衛專家：洗衣服也要做好防護措施- Heho健康">
            <a:extLst>
              <a:ext uri="{FF2B5EF4-FFF2-40B4-BE49-F238E27FC236}">
                <a16:creationId xmlns:a16="http://schemas.microsoft.com/office/drawing/2014/main" id="{E24EE2C1-D5FB-023C-470C-6BA9C87E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57625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C843E1B4-4F3D-F620-6E91-250547A5DACC}"/>
              </a:ext>
            </a:extLst>
          </p:cNvPr>
          <p:cNvSpPr/>
          <p:nvPr/>
        </p:nvSpPr>
        <p:spPr>
          <a:xfrm>
            <a:off x="5082729" y="5050914"/>
            <a:ext cx="1376290" cy="10667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1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-77071" y="1142825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C: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40962" name="Picture 2" descr="宇智波被掐，《火影忍者》佐助掐脖合圖成為2019年首波迷因| 4Gamers">
            <a:extLst>
              <a:ext uri="{FF2B5EF4-FFF2-40B4-BE49-F238E27FC236}">
                <a16:creationId xmlns:a16="http://schemas.microsoft.com/office/drawing/2014/main" id="{39EB705D-8374-4D8A-19C5-513967A7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416994"/>
            <a:ext cx="6191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8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117987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/>
              <a:t>他的家人告诉他，要么选经济系，要么就选化学系，其他</a:t>
            </a:r>
            <a:endParaRPr lang="en-US" altLang="zh-TW" sz="3600" dirty="0"/>
          </a:p>
          <a:p>
            <a:r>
              <a:rPr lang="zh-TW" altLang="en-US" sz="3600" dirty="0"/>
              <a:t>都不可以选。</a:t>
            </a:r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5364866" y="1273723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Yàome</a:t>
            </a:r>
            <a:endParaRPr lang="en-US" altLang="zh-TW" dirty="0"/>
          </a:p>
        </p:txBody>
      </p:sp>
      <p:pic>
        <p:nvPicPr>
          <p:cNvPr id="4" name="Picture 2" descr="討論-插圖素材[48626545] - PIXTA圖庫">
            <a:extLst>
              <a:ext uri="{FF2B5EF4-FFF2-40B4-BE49-F238E27FC236}">
                <a16:creationId xmlns:a16="http://schemas.microsoft.com/office/drawing/2014/main" id="{3126CF67-541F-EB36-BB3F-27BAB89E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763479"/>
            <a:ext cx="42862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08D5D02D-6169-9FE1-5A4D-AC1BE24597CB}"/>
              </a:ext>
            </a:extLst>
          </p:cNvPr>
          <p:cNvSpPr txBox="1">
            <a:spLocks/>
          </p:cNvSpPr>
          <p:nvPr/>
        </p:nvSpPr>
        <p:spPr>
          <a:xfrm>
            <a:off x="1035934" y="176937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要么</a:t>
            </a:r>
            <a:r>
              <a:rPr lang="en-US" altLang="zh-TW" dirty="0"/>
              <a:t>…(</a:t>
            </a:r>
            <a:r>
              <a:rPr lang="en-US" altLang="zh-TW" dirty="0" err="1"/>
              <a:t>conj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3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072183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他的论文写不出来，要么再读一学期，要么没办法毕业</a:t>
            </a:r>
            <a:endParaRPr lang="en-US" altLang="zh-TW" sz="3600" dirty="0"/>
          </a:p>
        </p:txBody>
      </p:sp>
      <p:pic>
        <p:nvPicPr>
          <p:cNvPr id="2050" name="Picture 2" descr="寫論文又卡關了嗎？研究生的光明燈：《論文教室》｜社技哲學．TECHNOSOPHY">
            <a:extLst>
              <a:ext uri="{FF2B5EF4-FFF2-40B4-BE49-F238E27FC236}">
                <a16:creationId xmlns:a16="http://schemas.microsoft.com/office/drawing/2014/main" id="{98B6D88E-9877-3AA8-ADF4-C22D1EDDA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62" y="2290826"/>
            <a:ext cx="6522638" cy="439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18265B72-DA61-382A-12B3-243B82361928}"/>
              </a:ext>
            </a:extLst>
          </p:cNvPr>
          <p:cNvSpPr txBox="1">
            <a:spLocks/>
          </p:cNvSpPr>
          <p:nvPr/>
        </p:nvSpPr>
        <p:spPr>
          <a:xfrm>
            <a:off x="1035934" y="176937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要么</a:t>
            </a:r>
            <a:r>
              <a:rPr lang="en-US" altLang="zh-TW" dirty="0"/>
              <a:t>…(</a:t>
            </a:r>
            <a:r>
              <a:rPr lang="en-US" altLang="zh-TW" dirty="0" err="1"/>
              <a:t>conj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178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335666" y="1038324"/>
            <a:ext cx="6324600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A:</a:t>
            </a:r>
            <a:r>
              <a:rPr lang="zh-TW" altLang="en-US" sz="3600" dirty="0"/>
              <a:t>我很怕考试考不好，怎么办</a:t>
            </a:r>
            <a:r>
              <a:rPr lang="en-US" altLang="zh-TW" sz="3600" dirty="0"/>
              <a:t>?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81B3769-14C8-DAC2-91AE-FFB9BC642D8C}"/>
              </a:ext>
            </a:extLst>
          </p:cNvPr>
          <p:cNvSpPr txBox="1">
            <a:spLocks/>
          </p:cNvSpPr>
          <p:nvPr/>
        </p:nvSpPr>
        <p:spPr>
          <a:xfrm>
            <a:off x="-121534" y="1749415"/>
            <a:ext cx="9707880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B:</a:t>
            </a:r>
            <a:r>
              <a:rPr lang="zh-TW" altLang="en-US" sz="3600" dirty="0"/>
              <a:t>要么你考前好好读书，要么明年再来一次</a:t>
            </a:r>
            <a:endParaRPr lang="en-US" altLang="zh-TW" sz="36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D899C904-1601-9970-E180-D7AA63C415E7}"/>
              </a:ext>
            </a:extLst>
          </p:cNvPr>
          <p:cNvSpPr txBox="1">
            <a:spLocks/>
          </p:cNvSpPr>
          <p:nvPr/>
        </p:nvSpPr>
        <p:spPr>
          <a:xfrm>
            <a:off x="1035934" y="176937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要么</a:t>
            </a:r>
            <a:r>
              <a:rPr lang="en-US" altLang="zh-TW" dirty="0"/>
              <a:t>…(</a:t>
            </a:r>
            <a:r>
              <a:rPr lang="en-US" altLang="zh-TW" dirty="0" err="1"/>
              <a:t>conj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21506" name="Picture 2" descr="最好的朋友聊天库存照片. 图片包括有人们, 外面, 妇女, 轻松, 聊天, 友谊, 联系, 本质, 晴朗- 52508834">
            <a:extLst>
              <a:ext uri="{FF2B5EF4-FFF2-40B4-BE49-F238E27FC236}">
                <a16:creationId xmlns:a16="http://schemas.microsoft.com/office/drawing/2014/main" id="{C77490A5-5145-EFEF-B789-E3F28836B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17" y="3129524"/>
            <a:ext cx="5815965" cy="42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8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请问牛奶快过期了怎么办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2A154C-CC74-CEB0-A317-E7BC35E942DB}"/>
              </a:ext>
            </a:extLst>
          </p:cNvPr>
          <p:cNvSpPr txBox="1">
            <a:spLocks/>
          </p:cNvSpPr>
          <p:nvPr/>
        </p:nvSpPr>
        <p:spPr>
          <a:xfrm>
            <a:off x="685799" y="4622182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要么 </a:t>
            </a:r>
            <a:r>
              <a:rPr lang="en-US" altLang="zh-TW" dirty="0"/>
              <a:t>A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7233A83-689A-9663-0A2F-B6233B440401}"/>
              </a:ext>
            </a:extLst>
          </p:cNvPr>
          <p:cNvSpPr txBox="1">
            <a:spLocks/>
          </p:cNvSpPr>
          <p:nvPr/>
        </p:nvSpPr>
        <p:spPr>
          <a:xfrm>
            <a:off x="2739430" y="4622182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要么 </a:t>
            </a:r>
            <a:r>
              <a:rPr lang="en-US" altLang="zh-TW" dirty="0"/>
              <a:t>B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697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请问上课快迟到怎么办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2A154C-CC74-CEB0-A317-E7BC35E942DB}"/>
              </a:ext>
            </a:extLst>
          </p:cNvPr>
          <p:cNvSpPr txBox="1">
            <a:spLocks/>
          </p:cNvSpPr>
          <p:nvPr/>
        </p:nvSpPr>
        <p:spPr>
          <a:xfrm>
            <a:off x="685799" y="4622182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要么</a:t>
            </a:r>
            <a:r>
              <a:rPr lang="en-US" altLang="zh-TW" dirty="0"/>
              <a:t>(</a:t>
            </a:r>
            <a:r>
              <a:rPr lang="en-US" altLang="zh-TW" dirty="0" err="1"/>
              <a:t>conj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684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请问</a:t>
            </a:r>
            <a:r>
              <a:rPr lang="en-US" altLang="zh-TW" dirty="0"/>
              <a:t>______________</a:t>
            </a:r>
            <a:r>
              <a:rPr lang="zh-TW" altLang="en-US" dirty="0"/>
              <a:t>怎么办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2A154C-CC74-CEB0-A317-E7BC35E942DB}"/>
              </a:ext>
            </a:extLst>
          </p:cNvPr>
          <p:cNvSpPr txBox="1">
            <a:spLocks/>
          </p:cNvSpPr>
          <p:nvPr/>
        </p:nvSpPr>
        <p:spPr>
          <a:xfrm>
            <a:off x="685799" y="4622182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要么</a:t>
            </a:r>
            <a:r>
              <a:rPr lang="en-US" altLang="zh-TW" dirty="0"/>
              <a:t>(</a:t>
            </a:r>
            <a:r>
              <a:rPr lang="en-US" altLang="zh-TW" dirty="0" err="1"/>
              <a:t>conj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312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工学院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399900" y="1886575"/>
            <a:ext cx="14393906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/>
              <a:t>工学院里面常常有化学系、物理</a:t>
            </a:r>
            <a:r>
              <a:rPr lang="en-US" altLang="zh-TW" sz="3200" dirty="0"/>
              <a:t>(physics)</a:t>
            </a:r>
            <a:r>
              <a:rPr lang="zh-TW" altLang="en-US" sz="3200" dirty="0"/>
              <a:t>系、生物</a:t>
            </a:r>
            <a:r>
              <a:rPr lang="en-US" altLang="zh-TW" sz="3200" dirty="0"/>
              <a:t>(Biology)</a:t>
            </a:r>
            <a:r>
              <a:rPr lang="zh-TW" altLang="en-US" sz="3200" dirty="0"/>
              <a:t>系等等</a:t>
            </a:r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Gōng</a:t>
            </a:r>
            <a:r>
              <a:rPr lang="en-US" altLang="zh-TW" dirty="0"/>
              <a:t> </a:t>
            </a:r>
            <a:r>
              <a:rPr lang="en-US" altLang="zh-TW" dirty="0" err="1"/>
              <a:t>xuéyuàn</a:t>
            </a:r>
            <a:endParaRPr lang="en-US" altLang="zh-TW" dirty="0"/>
          </a:p>
        </p:txBody>
      </p:sp>
      <p:pic>
        <p:nvPicPr>
          <p:cNvPr id="7" name="Picture 2" descr="工學院LOGO | 南臺科技大學工學院">
            <a:extLst>
              <a:ext uri="{FF2B5EF4-FFF2-40B4-BE49-F238E27FC236}">
                <a16:creationId xmlns:a16="http://schemas.microsoft.com/office/drawing/2014/main" id="{F60C47E9-28AB-2ED7-CAEB-880BCF5E0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26" y="3028378"/>
            <a:ext cx="9326880" cy="35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98000F1A-9FFF-4B3A-2C00-4FC355446A37}"/>
              </a:ext>
            </a:extLst>
          </p:cNvPr>
          <p:cNvSpPr/>
          <p:nvPr/>
        </p:nvSpPr>
        <p:spPr>
          <a:xfrm>
            <a:off x="4685398" y="4438374"/>
            <a:ext cx="1468940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4477536" y="2329549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他</a:t>
            </a:r>
            <a:r>
              <a:rPr lang="zh-TW" altLang="en-US" dirty="0">
                <a:solidFill>
                  <a:srgbClr val="FF0000"/>
                </a:solidFill>
              </a:rPr>
              <a:t>吃</a:t>
            </a:r>
            <a:r>
              <a:rPr lang="zh-TW" altLang="en-US" dirty="0">
                <a:solidFill>
                  <a:srgbClr val="0070C0"/>
                </a:solidFill>
              </a:rPr>
              <a:t>饱</a:t>
            </a:r>
            <a:r>
              <a:rPr lang="zh-TW" altLang="en-US" dirty="0"/>
              <a:t>了</a:t>
            </a:r>
            <a:endParaRPr lang="en-US" altLang="zh-TW" dirty="0"/>
          </a:p>
        </p:txBody>
      </p:sp>
      <p:pic>
        <p:nvPicPr>
          <p:cNvPr id="24578" name="Picture 2" descr="不小心吃太饱了怎么办_搜狗指南">
            <a:extLst>
              <a:ext uri="{FF2B5EF4-FFF2-40B4-BE49-F238E27FC236}">
                <a16:creationId xmlns:a16="http://schemas.microsoft.com/office/drawing/2014/main" id="{01122103-048E-E73C-B4F5-9810C5AFB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86" y="3680634"/>
            <a:ext cx="2897923" cy="26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吃炸鸡的女孩png图片免费下载-素材m-dheejpfhi-新图网">
            <a:extLst>
              <a:ext uri="{FF2B5EF4-FFF2-40B4-BE49-F238E27FC236}">
                <a16:creationId xmlns:a16="http://schemas.microsoft.com/office/drawing/2014/main" id="{95D2D08A-0F33-3651-CB62-282218CCD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76" y="3832380"/>
            <a:ext cx="2413172" cy="24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工学院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7EACAF6-6B95-2452-AAA2-5C14424B0344}"/>
              </a:ext>
            </a:extLst>
          </p:cNvPr>
          <p:cNvSpPr txBox="1">
            <a:spLocks/>
          </p:cNvSpPr>
          <p:nvPr/>
        </p:nvSpPr>
        <p:spPr>
          <a:xfrm>
            <a:off x="719940" y="1764655"/>
            <a:ext cx="14393906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/>
              <a:t>他在这所大学的工学院里面读化学系</a:t>
            </a:r>
            <a:endParaRPr lang="en-US" altLang="zh-TW" sz="3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DEA944A-43B1-F021-B1E4-84A0826A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" y="3190875"/>
            <a:ext cx="95250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1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你知道哪些大学有工学院呢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5334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管理学院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1510589" y="2310823"/>
            <a:ext cx="9170820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这个大学的管理学院里的经济系很有名</a:t>
            </a:r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Gōng</a:t>
            </a:r>
            <a:r>
              <a:rPr lang="en-US" altLang="zh-TW" dirty="0"/>
              <a:t> </a:t>
            </a:r>
            <a:r>
              <a:rPr lang="en-US" altLang="zh-TW" dirty="0" err="1"/>
              <a:t>xuéyuàn</a:t>
            </a:r>
            <a:endParaRPr lang="en-US" altLang="zh-TW" dirty="0"/>
          </a:p>
        </p:txBody>
      </p:sp>
      <p:pic>
        <p:nvPicPr>
          <p:cNvPr id="5122" name="Picture 2" descr="中正大學管理學院">
            <a:extLst>
              <a:ext uri="{FF2B5EF4-FFF2-40B4-BE49-F238E27FC236}">
                <a16:creationId xmlns:a16="http://schemas.microsoft.com/office/drawing/2014/main" id="{AC97A310-B86E-D253-276B-501D8A38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57" y="4169065"/>
            <a:ext cx="9457485" cy="19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你以前考虑过选管理学院吗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898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你有认识读管理学院的朋友吗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488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我们是什么学院呢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640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谈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1632509" y="1629382"/>
            <a:ext cx="9170820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他觉得自己没办法毕业，因此跑去跟教授谈了很久</a:t>
            </a:r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Tán</a:t>
            </a:r>
            <a:endParaRPr lang="en-US" altLang="zh-TW" dirty="0"/>
          </a:p>
        </p:txBody>
      </p:sp>
      <p:pic>
        <p:nvPicPr>
          <p:cNvPr id="6146" name="Picture 2" descr="学生和教授谈话在走廊库存照片. 图片包括有文件夹, 任命的, 截止日期, 年长, 文凭, 男人, 殷勤- 103101302">
            <a:extLst>
              <a:ext uri="{FF2B5EF4-FFF2-40B4-BE49-F238E27FC236}">
                <a16:creationId xmlns:a16="http://schemas.microsoft.com/office/drawing/2014/main" id="{0438961E-4A45-E3A1-86A2-72DE5116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28664"/>
            <a:ext cx="6141720" cy="40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谈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1662989" y="1296914"/>
            <a:ext cx="9170820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他觉得这个学生很</a:t>
            </a:r>
            <a:r>
              <a:rPr lang="zh-CN" altLang="en-US" sz="3200" dirty="0"/>
              <a:t>难</a:t>
            </a:r>
            <a:r>
              <a:rPr lang="zh-TW" altLang="en-US" sz="3200" dirty="0"/>
              <a:t>通过考试，特别找他来谈谈</a:t>
            </a:r>
            <a:endParaRPr lang="en-US" altLang="zh-TW" sz="3200" dirty="0"/>
          </a:p>
        </p:txBody>
      </p:sp>
      <p:pic>
        <p:nvPicPr>
          <p:cNvPr id="8194" name="Picture 2" descr="90老师无力吐槽，找男同学谈话时“压力山大”，坦言像“驯兽” - 快资讯">
            <a:extLst>
              <a:ext uri="{FF2B5EF4-FFF2-40B4-BE49-F238E27FC236}">
                <a16:creationId xmlns:a16="http://schemas.microsoft.com/office/drawing/2014/main" id="{222F0DF2-F703-DCF2-9560-92903917B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961259"/>
            <a:ext cx="60388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1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如果你遇到难过的事情，你会跟谁谈谈呢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5394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谈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1647749" y="1476982"/>
            <a:ext cx="9170820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他跟家人谈了选什么系的事情</a:t>
            </a:r>
            <a:endParaRPr lang="en-US" altLang="zh-TW" sz="3200" dirty="0"/>
          </a:p>
        </p:txBody>
      </p:sp>
      <p:pic>
        <p:nvPicPr>
          <p:cNvPr id="4" name="Picture 2" descr="討論-插圖素材[48626545] - PIXTA圖庫">
            <a:extLst>
              <a:ext uri="{FF2B5EF4-FFF2-40B4-BE49-F238E27FC236}">
                <a16:creationId xmlns:a16="http://schemas.microsoft.com/office/drawing/2014/main" id="{089D651C-9DFE-568A-0397-9403EC00E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763479"/>
            <a:ext cx="42862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1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641987" y="2373087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你决定好明天早餐吃什么了吗</a:t>
            </a:r>
            <a:r>
              <a:rPr lang="en-US" altLang="zh-TW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42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你选大学时会跟谁谈谈看呢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5199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科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0" y="1764655"/>
            <a:ext cx="12192000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在中国跟台湾，我们的大学科系大部分分为文科和理科等等</a:t>
            </a:r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Kē</a:t>
            </a:r>
            <a:endParaRPr lang="en-US" altLang="zh-TW" dirty="0"/>
          </a:p>
        </p:txBody>
      </p:sp>
      <p:pic>
        <p:nvPicPr>
          <p:cNvPr id="10242" name="Picture 2" descr="台灣的大學問題只有一個，就是找馬克思來找尋市場競爭力｜ 王盈勛／ 理所不當然｜ 獨立評論">
            <a:extLst>
              <a:ext uri="{FF2B5EF4-FFF2-40B4-BE49-F238E27FC236}">
                <a16:creationId xmlns:a16="http://schemas.microsoft.com/office/drawing/2014/main" id="{3E7D7914-CD76-6DF0-2F57-B68D3FC3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77414"/>
            <a:ext cx="5440680" cy="36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科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0" y="1764655"/>
            <a:ext cx="12192000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/>
              <a:t>在中国和台湾，文学系和哲学系是文科，数学系和化学系是理科</a:t>
            </a:r>
            <a:endParaRPr lang="en-US" altLang="zh-TW" sz="3200" dirty="0"/>
          </a:p>
        </p:txBody>
      </p:sp>
      <p:pic>
        <p:nvPicPr>
          <p:cNvPr id="11266" name="Picture 2" descr="文科生和理科生的差异，哪个更有前途？工作后表现得更明显_文理科">
            <a:extLst>
              <a:ext uri="{FF2B5EF4-FFF2-40B4-BE49-F238E27FC236}">
                <a16:creationId xmlns:a16="http://schemas.microsoft.com/office/drawing/2014/main" id="{A009D25B-87F5-22F5-EADC-B3E906FC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07" y="3226945"/>
            <a:ext cx="6045994" cy="364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67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142509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你比较喜欢文科还是理科呢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3" name="Picture 2" descr="文科生和理科生的差异，哪个更有前途？工作后表现得更明显_文理科">
            <a:extLst>
              <a:ext uri="{FF2B5EF4-FFF2-40B4-BE49-F238E27FC236}">
                <a16:creationId xmlns:a16="http://schemas.microsoft.com/office/drawing/2014/main" id="{78A5F88A-9BCB-6797-8BC9-270D0854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07" y="3070288"/>
            <a:ext cx="6045994" cy="364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16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142509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这个分法跟捷克有什么不一样吗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Picture 2" descr="文科生和理科生的差异，哪个更有前途？工作后表现得更明显_文理科">
            <a:extLst>
              <a:ext uri="{FF2B5EF4-FFF2-40B4-BE49-F238E27FC236}">
                <a16:creationId xmlns:a16="http://schemas.microsoft.com/office/drawing/2014/main" id="{09083F10-5D9D-DB15-CC0C-9FC7D65D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07" y="3070288"/>
            <a:ext cx="6045994" cy="364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14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F700E435-D49D-FBD4-9FD7-389A1EAEB5AC}"/>
              </a:ext>
            </a:extLst>
          </p:cNvPr>
          <p:cNvSpPr/>
          <p:nvPr/>
        </p:nvSpPr>
        <p:spPr>
          <a:xfrm>
            <a:off x="2468545" y="311499"/>
            <a:ext cx="7254910" cy="67374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4F163EE-CEDF-479A-9FDC-913AD291F037}"/>
              </a:ext>
            </a:extLst>
          </p:cNvPr>
          <p:cNvSpPr/>
          <p:nvPr/>
        </p:nvSpPr>
        <p:spPr>
          <a:xfrm>
            <a:off x="3949002" y="1366576"/>
            <a:ext cx="1376624" cy="1627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420AE113-D5B1-F1DA-CA11-490364B58616}"/>
              </a:ext>
            </a:extLst>
          </p:cNvPr>
          <p:cNvSpPr/>
          <p:nvPr/>
        </p:nvSpPr>
        <p:spPr>
          <a:xfrm>
            <a:off x="6653683" y="2302747"/>
            <a:ext cx="1376624" cy="1627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1AD1060-9775-69B2-6195-92379CDF3A98}"/>
              </a:ext>
            </a:extLst>
          </p:cNvPr>
          <p:cNvSpPr/>
          <p:nvPr/>
        </p:nvSpPr>
        <p:spPr>
          <a:xfrm>
            <a:off x="3761433" y="3930580"/>
            <a:ext cx="1376624" cy="1627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E2733B3-17A3-298C-A949-814C2BA5AD39}"/>
              </a:ext>
            </a:extLst>
          </p:cNvPr>
          <p:cNvSpPr/>
          <p:nvPr/>
        </p:nvSpPr>
        <p:spPr>
          <a:xfrm>
            <a:off x="6365633" y="4494963"/>
            <a:ext cx="1376624" cy="1627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接點 8">
            <a:extLst>
              <a:ext uri="{FF2B5EF4-FFF2-40B4-BE49-F238E27FC236}">
                <a16:creationId xmlns:a16="http://schemas.microsoft.com/office/drawing/2014/main" id="{3F7E4337-9B64-2088-7674-2F077E33CC51}"/>
              </a:ext>
            </a:extLst>
          </p:cNvPr>
          <p:cNvSpPr/>
          <p:nvPr/>
        </p:nvSpPr>
        <p:spPr>
          <a:xfrm>
            <a:off x="7134330" y="4744496"/>
            <a:ext cx="361740" cy="49069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接點 9">
            <a:extLst>
              <a:ext uri="{FF2B5EF4-FFF2-40B4-BE49-F238E27FC236}">
                <a16:creationId xmlns:a16="http://schemas.microsoft.com/office/drawing/2014/main" id="{5A30912B-D430-A291-5560-3C1559B7D33F}"/>
              </a:ext>
            </a:extLst>
          </p:cNvPr>
          <p:cNvSpPr/>
          <p:nvPr/>
        </p:nvSpPr>
        <p:spPr>
          <a:xfrm>
            <a:off x="6980255" y="5431133"/>
            <a:ext cx="361740" cy="49069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接點 10">
            <a:extLst>
              <a:ext uri="{FF2B5EF4-FFF2-40B4-BE49-F238E27FC236}">
                <a16:creationId xmlns:a16="http://schemas.microsoft.com/office/drawing/2014/main" id="{66D60B78-6DAA-48D8-D937-6F9A4304CFB3}"/>
              </a:ext>
            </a:extLst>
          </p:cNvPr>
          <p:cNvSpPr/>
          <p:nvPr/>
        </p:nvSpPr>
        <p:spPr>
          <a:xfrm>
            <a:off x="6618515" y="4940438"/>
            <a:ext cx="361740" cy="49069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27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你比较喜欢哪一种分法呢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3429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将来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0" y="1764655"/>
            <a:ext cx="12192000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他将来大学毕业后打算去工作，但未来会不会读硕士学位还不确定</a:t>
            </a:r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Jiānglái</a:t>
            </a:r>
            <a:endParaRPr lang="en-US" altLang="zh-TW" dirty="0"/>
          </a:p>
        </p:txBody>
      </p:sp>
      <p:pic>
        <p:nvPicPr>
          <p:cNvPr id="12290" name="Picture 2" descr="大學畢業不失業！除了升學和找工作就業之外，你還有這種選擇- PRO360達人網">
            <a:extLst>
              <a:ext uri="{FF2B5EF4-FFF2-40B4-BE49-F238E27FC236}">
                <a16:creationId xmlns:a16="http://schemas.microsoft.com/office/drawing/2014/main" id="{5C8FFD6A-F15A-3ACC-A555-5C7A2CA01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95" y="3195332"/>
            <a:ext cx="5490210" cy="36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将来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0" y="1764655"/>
            <a:ext cx="12192000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他只知道将来给国家的税会越来越多，但未来生活会不会越来越好他完全不知道</a:t>
            </a:r>
            <a:endParaRPr lang="en-US" altLang="zh-TW" sz="3200" dirty="0"/>
          </a:p>
        </p:txBody>
      </p:sp>
      <p:pic>
        <p:nvPicPr>
          <p:cNvPr id="16386" name="Picture 2" descr="職場】如何停止憂慮蔓延？ 專家傳授4式心法">
            <a:extLst>
              <a:ext uri="{FF2B5EF4-FFF2-40B4-BE49-F238E27FC236}">
                <a16:creationId xmlns:a16="http://schemas.microsoft.com/office/drawing/2014/main" id="{F6E34604-2F8A-E3FE-C8DB-8D92BC94A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429000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70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61" y="2766218"/>
            <a:ext cx="11646478" cy="1325563"/>
          </a:xfrm>
        </p:spPr>
        <p:txBody>
          <a:bodyPr/>
          <a:lstStyle/>
          <a:p>
            <a:pPr algn="ctr"/>
            <a:r>
              <a:rPr lang="zh-TW" altLang="en-US" dirty="0"/>
              <a:t>你将来大学毕业后要做什么呢</a:t>
            </a:r>
            <a:r>
              <a:rPr lang="en-US" altLang="zh-TW" dirty="0"/>
              <a:t>?</a:t>
            </a:r>
            <a:r>
              <a:rPr lang="zh-TW" altLang="en-US" dirty="0"/>
              <a:t>未来想做什么呢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834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984813" y="1933942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</a:t>
            </a:r>
            <a:r>
              <a:rPr lang="zh-TW" altLang="en-US" dirty="0">
                <a:solidFill>
                  <a:srgbClr val="FF0000"/>
                </a:solidFill>
              </a:rPr>
              <a:t>上课</a:t>
            </a:r>
            <a:r>
              <a:rPr lang="zh-TW" altLang="en-US" dirty="0">
                <a:solidFill>
                  <a:srgbClr val="0070C0"/>
                </a:solidFill>
              </a:rPr>
              <a:t>上累</a:t>
            </a:r>
            <a:r>
              <a:rPr lang="zh-TW" altLang="en-US" dirty="0"/>
              <a:t>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265470" y="1142826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B:</a:t>
            </a:r>
            <a:r>
              <a:rPr lang="zh-TW" altLang="en-US" sz="4200" dirty="0"/>
              <a:t> </a:t>
            </a:r>
            <a:r>
              <a:rPr lang="en-US" altLang="zh-TW" sz="4200" dirty="0"/>
              <a:t>S</a:t>
            </a:r>
            <a:r>
              <a:rPr lang="zh-TW" altLang="en-US" sz="4200" dirty="0"/>
              <a:t> </a:t>
            </a:r>
            <a:r>
              <a:rPr lang="en-US" altLang="zh-TW" sz="4200" dirty="0"/>
              <a:t>do </a:t>
            </a:r>
            <a:r>
              <a:rPr lang="en-US" altLang="zh-TW" sz="4200" dirty="0">
                <a:solidFill>
                  <a:srgbClr val="FF0000"/>
                </a:solidFill>
              </a:rPr>
              <a:t>A</a:t>
            </a:r>
            <a:r>
              <a:rPr lang="zh-TW" altLang="en-US" sz="4200" dirty="0"/>
              <a:t> → </a:t>
            </a:r>
            <a:r>
              <a:rPr lang="en-US" altLang="zh-TW" sz="4200" dirty="0">
                <a:solidFill>
                  <a:srgbClr val="00B0F0"/>
                </a:solidFill>
              </a:rPr>
              <a:t>B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25602" name="Picture 2" descr="Learners at lesson">
            <a:extLst>
              <a:ext uri="{FF2B5EF4-FFF2-40B4-BE49-F238E27FC236}">
                <a16:creationId xmlns:a16="http://schemas.microsoft.com/office/drawing/2014/main" id="{B3CE3D4E-DE1E-4032-81BC-A79786ED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7" y="3704917"/>
            <a:ext cx="4453409" cy="29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Girl sleeping in class">
            <a:extLst>
              <a:ext uri="{FF2B5EF4-FFF2-40B4-BE49-F238E27FC236}">
                <a16:creationId xmlns:a16="http://schemas.microsoft.com/office/drawing/2014/main" id="{B53D956D-3363-F8DC-B73C-EDD11135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71" y="3697803"/>
            <a:ext cx="4453409" cy="29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64C35CC3-FB4C-CB99-3B61-9FB07A0AF911}"/>
              </a:ext>
            </a:extLst>
          </p:cNvPr>
          <p:cNvSpPr/>
          <p:nvPr/>
        </p:nvSpPr>
        <p:spPr>
          <a:xfrm>
            <a:off x="5161330" y="4648466"/>
            <a:ext cx="1468940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9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至于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436173" y="1559435"/>
            <a:ext cx="10820400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A:</a:t>
            </a:r>
            <a:r>
              <a:rPr lang="zh-TW" altLang="en-US" sz="4000" dirty="0"/>
              <a:t>我们明年要不要一起去旅行</a:t>
            </a:r>
            <a:r>
              <a:rPr lang="en-US" altLang="zh-TW" sz="4000" dirty="0"/>
              <a:t>?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5701113-2A52-29AB-3232-2CE38EC2C351}"/>
              </a:ext>
            </a:extLst>
          </p:cNvPr>
          <p:cNvSpPr txBox="1">
            <a:spLocks/>
          </p:cNvSpPr>
          <p:nvPr/>
        </p:nvSpPr>
        <p:spPr>
          <a:xfrm>
            <a:off x="436173" y="2595755"/>
            <a:ext cx="12445293" cy="159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B:</a:t>
            </a:r>
            <a:r>
              <a:rPr lang="zh-TW" altLang="en-US" sz="4000" dirty="0"/>
              <a:t>要先看我有没有钱，如果有钱，我一定会去，</a:t>
            </a:r>
            <a:br>
              <a:rPr lang="en-US" altLang="zh-TW" sz="4000" dirty="0"/>
            </a:br>
            <a:r>
              <a:rPr lang="zh-TW" altLang="en-US" sz="4000" dirty="0"/>
              <a:t>至于约什么时候，可能还要等明年才知道</a:t>
            </a:r>
            <a:endParaRPr lang="en-US" altLang="zh-TW" sz="4000" dirty="0"/>
          </a:p>
        </p:txBody>
      </p:sp>
      <p:pic>
        <p:nvPicPr>
          <p:cNvPr id="17414" name="Picture 6" descr="两个朋友聊天坐在沙发上在客厅与一个窗口在家里的背景库存照片457481938 | Shutterstock">
            <a:extLst>
              <a:ext uri="{FF2B5EF4-FFF2-40B4-BE49-F238E27FC236}">
                <a16:creationId xmlns:a16="http://schemas.microsoft.com/office/drawing/2014/main" id="{120F844C-6C17-FDB3-0B15-DD82358A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10" y="3971384"/>
            <a:ext cx="4183380" cy="29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至于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436173" y="1559435"/>
            <a:ext cx="10820400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A:</a:t>
            </a:r>
            <a:r>
              <a:rPr lang="zh-TW" altLang="en-US" sz="4000" dirty="0"/>
              <a:t>你们喜欢吃法国菜还是越南菜</a:t>
            </a:r>
            <a:r>
              <a:rPr lang="en-US" altLang="zh-TW" sz="4000" dirty="0"/>
              <a:t>?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5701113-2A52-29AB-3232-2CE38EC2C351}"/>
              </a:ext>
            </a:extLst>
          </p:cNvPr>
          <p:cNvSpPr txBox="1">
            <a:spLocks/>
          </p:cNvSpPr>
          <p:nvPr/>
        </p:nvSpPr>
        <p:spPr>
          <a:xfrm>
            <a:off x="436173" y="2407252"/>
            <a:ext cx="12445293" cy="159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B:</a:t>
            </a:r>
            <a:r>
              <a:rPr lang="zh-TW" altLang="en-US" sz="4000" dirty="0"/>
              <a:t>我喜欢吃法国菜，至于我的太太，他喜欢吃越南菜</a:t>
            </a:r>
            <a:endParaRPr lang="en-US" altLang="zh-TW" sz="4000" dirty="0"/>
          </a:p>
        </p:txBody>
      </p:sp>
      <p:pic>
        <p:nvPicPr>
          <p:cNvPr id="20484" name="Picture 4" descr="敷衍了事？朋友沒在聽你說話的15徵兆| 凹凹| 鍵盤大檸檬| ETtoday新聞雲">
            <a:extLst>
              <a:ext uri="{FF2B5EF4-FFF2-40B4-BE49-F238E27FC236}">
                <a16:creationId xmlns:a16="http://schemas.microsoft.com/office/drawing/2014/main" id="{1A28A3C3-244B-5FB8-1751-4688428B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90" y="3642087"/>
            <a:ext cx="4240530" cy="317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至于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984813" y="2387902"/>
            <a:ext cx="10820400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B:</a:t>
            </a:r>
            <a:r>
              <a:rPr lang="zh-TW" altLang="en-US" sz="4000" dirty="0"/>
              <a:t>我要你解决他，至于用什么方法，我不在意</a:t>
            </a:r>
            <a:endParaRPr lang="en-US" altLang="zh-TW" sz="4000" dirty="0"/>
          </a:p>
        </p:txBody>
      </p:sp>
      <p:pic>
        <p:nvPicPr>
          <p:cNvPr id="17412" name="Picture 4" descr="經典中的經典！永遠的黑幫電影《教父》經過44 年「柯里昂」家族都變成什麼模樣？ JUKSY 街星">
            <a:extLst>
              <a:ext uri="{FF2B5EF4-FFF2-40B4-BE49-F238E27FC236}">
                <a16:creationId xmlns:a16="http://schemas.microsoft.com/office/drawing/2014/main" id="{EAE48264-726D-6C5D-2FA8-D27A8E86D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3235719"/>
            <a:ext cx="6126480" cy="362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C57D426F-F0AF-15A8-164B-B84F98651872}"/>
              </a:ext>
            </a:extLst>
          </p:cNvPr>
          <p:cNvSpPr txBox="1">
            <a:spLocks/>
          </p:cNvSpPr>
          <p:nvPr/>
        </p:nvSpPr>
        <p:spPr>
          <a:xfrm>
            <a:off x="984813" y="1540085"/>
            <a:ext cx="10820400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A:boss</a:t>
            </a:r>
            <a:r>
              <a:rPr lang="zh-TW" altLang="en-US" sz="4000" dirty="0"/>
              <a:t>，我们要拿他怎么办</a:t>
            </a:r>
            <a:r>
              <a:rPr lang="en-US" altLang="zh-TW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80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/>
              <a:t>至于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436173" y="1559435"/>
            <a:ext cx="10820400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A:</a:t>
            </a:r>
            <a:r>
              <a:rPr lang="zh-TW" altLang="en-US" sz="4000" dirty="0"/>
              <a:t>你这学</a:t>
            </a:r>
            <a:r>
              <a:rPr lang="zh-TW" altLang="en-US" sz="4000"/>
              <a:t>期课得怎</a:t>
            </a:r>
            <a:r>
              <a:rPr lang="zh-TW" altLang="en-US" sz="4000" dirty="0"/>
              <a:t>么样</a:t>
            </a:r>
            <a:r>
              <a:rPr lang="en-US" altLang="zh-TW" sz="4000" dirty="0"/>
              <a:t>?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5701113-2A52-29AB-3232-2CE38EC2C351}"/>
              </a:ext>
            </a:extLst>
          </p:cNvPr>
          <p:cNvSpPr txBox="1">
            <a:spLocks/>
          </p:cNvSpPr>
          <p:nvPr/>
        </p:nvSpPr>
        <p:spPr>
          <a:xfrm>
            <a:off x="436173" y="1983343"/>
            <a:ext cx="12445293" cy="159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B:</a:t>
            </a:r>
            <a:r>
              <a:rPr lang="zh-TW" altLang="en-US" sz="4000" dirty="0"/>
              <a:t>我觉得不错，历史课、化学课都上得很轻松，</a:t>
            </a:r>
            <a:endParaRPr lang="en-US" altLang="zh-TW" sz="4000" dirty="0"/>
          </a:p>
          <a:p>
            <a:r>
              <a:rPr lang="zh-TW" altLang="en-US" sz="4000" dirty="0"/>
              <a:t>但是至于能不能通过，嗯</a:t>
            </a:r>
            <a:r>
              <a:rPr lang="en-US" altLang="zh-TW" sz="4000" dirty="0"/>
              <a:t>……</a:t>
            </a:r>
            <a:r>
              <a:rPr lang="zh-TW" altLang="en-US" sz="4000" dirty="0"/>
              <a:t>还不知道</a:t>
            </a:r>
            <a:endParaRPr lang="en-US" altLang="zh-TW" sz="4000" dirty="0"/>
          </a:p>
        </p:txBody>
      </p:sp>
      <p:pic>
        <p:nvPicPr>
          <p:cNvPr id="20484" name="Picture 4" descr="敷衍了事？朋友沒在聽你說話的15徵兆| 凹凹| 鍵盤大檸檬| ETtoday新聞雲">
            <a:extLst>
              <a:ext uri="{FF2B5EF4-FFF2-40B4-BE49-F238E27FC236}">
                <a16:creationId xmlns:a16="http://schemas.microsoft.com/office/drawing/2014/main" id="{1A28A3C3-244B-5FB8-1751-4688428B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08" y="3578588"/>
            <a:ext cx="4240530" cy="317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22" y="172989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你这学期的课上的怎么样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72DDD2B9-D03F-567E-3F26-B53BEE53A1A5}"/>
              </a:ext>
            </a:extLst>
          </p:cNvPr>
          <p:cNvSpPr txBox="1">
            <a:spLocks/>
          </p:cNvSpPr>
          <p:nvPr/>
        </p:nvSpPr>
        <p:spPr>
          <a:xfrm>
            <a:off x="1000053" y="3802540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至于</a:t>
            </a:r>
          </a:p>
        </p:txBody>
      </p:sp>
    </p:spTree>
    <p:extLst>
      <p:ext uri="{BB962C8B-B14F-4D97-AF65-F5344CB8AC3E}">
        <p14:creationId xmlns:p14="http://schemas.microsoft.com/office/powerpoint/2010/main" val="648752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22" y="172989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请问你的同学，他比较喜欢什么课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不能和你一样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857E20E-F506-F38C-6146-C8B8A9F555C1}"/>
              </a:ext>
            </a:extLst>
          </p:cNvPr>
          <p:cNvSpPr txBox="1">
            <a:spLocks/>
          </p:cNvSpPr>
          <p:nvPr/>
        </p:nvSpPr>
        <p:spPr>
          <a:xfrm>
            <a:off x="1094163" y="3680618"/>
            <a:ext cx="1801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历史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7D4A3F8-5382-C0F2-8030-8FFEC97A588B}"/>
              </a:ext>
            </a:extLst>
          </p:cNvPr>
          <p:cNvSpPr txBox="1">
            <a:spLocks/>
          </p:cNvSpPr>
          <p:nvPr/>
        </p:nvSpPr>
        <p:spPr>
          <a:xfrm>
            <a:off x="8808896" y="4731544"/>
            <a:ext cx="1801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哲学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A88A18D-9388-9BD5-8A09-2A67329D0768}"/>
              </a:ext>
            </a:extLst>
          </p:cNvPr>
          <p:cNvSpPr txBox="1">
            <a:spLocks/>
          </p:cNvSpPr>
          <p:nvPr/>
        </p:nvSpPr>
        <p:spPr>
          <a:xfrm>
            <a:off x="8698921" y="3429000"/>
            <a:ext cx="1801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语言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A992F9F-BE47-21B2-2118-4F5F14F98C7B}"/>
              </a:ext>
            </a:extLst>
          </p:cNvPr>
          <p:cNvSpPr txBox="1">
            <a:spLocks/>
          </p:cNvSpPr>
          <p:nvPr/>
        </p:nvSpPr>
        <p:spPr>
          <a:xfrm>
            <a:off x="5131203" y="4754563"/>
            <a:ext cx="1801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化学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2FF0D7D9-283E-93DA-5907-5A0625E74008}"/>
              </a:ext>
            </a:extLst>
          </p:cNvPr>
          <p:cNvSpPr txBox="1">
            <a:spLocks/>
          </p:cNvSpPr>
          <p:nvPr/>
        </p:nvSpPr>
        <p:spPr>
          <a:xfrm>
            <a:off x="4294561" y="3833017"/>
            <a:ext cx="1801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文学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CB0E758-186D-F444-323E-C8D0CD50FFF8}"/>
              </a:ext>
            </a:extLst>
          </p:cNvPr>
          <p:cNvSpPr txBox="1">
            <a:spLocks/>
          </p:cNvSpPr>
          <p:nvPr/>
        </p:nvSpPr>
        <p:spPr>
          <a:xfrm>
            <a:off x="2911444" y="5417344"/>
            <a:ext cx="1801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物理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3EB9D4B7-14C0-373F-92CA-5B5BE5E8E1EF}"/>
              </a:ext>
            </a:extLst>
          </p:cNvPr>
          <p:cNvSpPr txBox="1">
            <a:spLocks/>
          </p:cNvSpPr>
          <p:nvPr/>
        </p:nvSpPr>
        <p:spPr>
          <a:xfrm>
            <a:off x="6787508" y="3680618"/>
            <a:ext cx="1801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生物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8AC6C4F0-1100-BFB1-22C4-65AE51A13BCC}"/>
              </a:ext>
            </a:extLst>
          </p:cNvPr>
          <p:cNvSpPr txBox="1">
            <a:spLocks/>
          </p:cNvSpPr>
          <p:nvPr/>
        </p:nvSpPr>
        <p:spPr>
          <a:xfrm>
            <a:off x="6943026" y="4952681"/>
            <a:ext cx="1801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经济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18B0E85B-0033-B558-424C-5E6134704B37}"/>
              </a:ext>
            </a:extLst>
          </p:cNvPr>
          <p:cNvSpPr txBox="1">
            <a:spLocks/>
          </p:cNvSpPr>
          <p:nvPr/>
        </p:nvSpPr>
        <p:spPr>
          <a:xfrm>
            <a:off x="938645" y="4822348"/>
            <a:ext cx="18014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数学</a:t>
            </a:r>
          </a:p>
        </p:txBody>
      </p:sp>
    </p:spTree>
    <p:extLst>
      <p:ext uri="{BB962C8B-B14F-4D97-AF65-F5344CB8AC3E}">
        <p14:creationId xmlns:p14="http://schemas.microsoft.com/office/powerpoint/2010/main" val="3240948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2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984813" y="197752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他写作业写烦</a:t>
            </a:r>
            <a:r>
              <a:rPr lang="en-US" altLang="zh-TW" dirty="0"/>
              <a:t>/</a:t>
            </a:r>
            <a:r>
              <a:rPr lang="zh-TW" altLang="en-US" dirty="0"/>
              <a:t>累了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265470" y="1142826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B: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64C35CC3-FB4C-CB99-3B61-9FB07A0AF911}"/>
              </a:ext>
            </a:extLst>
          </p:cNvPr>
          <p:cNvSpPr/>
          <p:nvPr/>
        </p:nvSpPr>
        <p:spPr>
          <a:xfrm>
            <a:off x="4711352" y="4642847"/>
            <a:ext cx="2543605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770" name="Picture 2" descr="如何讓孩子主動寫功課|羅斯的斜槓人生">
            <a:extLst>
              <a:ext uri="{FF2B5EF4-FFF2-40B4-BE49-F238E27FC236}">
                <a16:creationId xmlns:a16="http://schemas.microsoft.com/office/drawing/2014/main" id="{B167517D-A38E-0A5F-1298-1BA0F9FE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11" y="3419534"/>
            <a:ext cx="4466075" cy="29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讀者投稿】家長要不要盯孩子寫功課？｜親子天下">
            <a:extLst>
              <a:ext uri="{FF2B5EF4-FFF2-40B4-BE49-F238E27FC236}">
                <a16:creationId xmlns:a16="http://schemas.microsoft.com/office/drawing/2014/main" id="{5C98A238-F2F9-9A1A-EC39-F959F1D5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6" y="3856047"/>
            <a:ext cx="3623187" cy="27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984813" y="197752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他开车开睡着了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265470" y="1142826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B: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64C35CC3-FB4C-CB99-3B61-9FB07A0AF911}"/>
              </a:ext>
            </a:extLst>
          </p:cNvPr>
          <p:cNvSpPr/>
          <p:nvPr/>
        </p:nvSpPr>
        <p:spPr>
          <a:xfrm>
            <a:off x="4711352" y="4642847"/>
            <a:ext cx="2543605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746" name="Picture 2" descr="20張超好笑【開車的睡著】梗圖！快來看看網友們的搞笑創作！">
            <a:extLst>
              <a:ext uri="{FF2B5EF4-FFF2-40B4-BE49-F238E27FC236}">
                <a16:creationId xmlns:a16="http://schemas.microsoft.com/office/drawing/2014/main" id="{8743AA6B-E9D4-8286-47EC-D09B5928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42" y="3893460"/>
            <a:ext cx="3854245" cy="256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開車看人的本性很準！無預警煞車、邊發表演說...心理師解讀8種行為－非讀BOOK｜商周">
            <a:extLst>
              <a:ext uri="{FF2B5EF4-FFF2-40B4-BE49-F238E27FC236}">
                <a16:creationId xmlns:a16="http://schemas.microsoft.com/office/drawing/2014/main" id="{F4BFBE4A-135D-D899-DD7E-521442685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2" y="3993592"/>
            <a:ext cx="4536829" cy="25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093290" y="175631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他把</a:t>
            </a:r>
            <a:r>
              <a:rPr lang="zh-TW" altLang="en-US" dirty="0">
                <a:solidFill>
                  <a:srgbClr val="FF0000"/>
                </a:solidFill>
              </a:rPr>
              <a:t>姐姐</a:t>
            </a:r>
            <a:r>
              <a:rPr lang="zh-TW" altLang="en-US" dirty="0"/>
              <a:t>打哭了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50748" y="1142825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C: S1</a:t>
            </a:r>
            <a:r>
              <a:rPr lang="zh-TW" altLang="en-US" sz="4200" dirty="0"/>
              <a:t> 把 </a:t>
            </a:r>
            <a:r>
              <a:rPr lang="en-US" altLang="zh-TW" sz="4200" dirty="0"/>
              <a:t>S2</a:t>
            </a:r>
            <a:r>
              <a:rPr lang="zh-TW" altLang="en-US" sz="4200" dirty="0"/>
              <a:t> </a:t>
            </a:r>
            <a:r>
              <a:rPr lang="en-US" altLang="zh-TW" sz="4200" dirty="0">
                <a:solidFill>
                  <a:srgbClr val="FF0000"/>
                </a:solidFill>
              </a:rPr>
              <a:t>Y</a:t>
            </a:r>
            <a:r>
              <a:rPr lang="zh-TW" altLang="en-US" sz="4200" dirty="0">
                <a:solidFill>
                  <a:srgbClr val="FF0000"/>
                </a:solidFill>
              </a:rPr>
              <a:t> → </a:t>
            </a:r>
            <a:r>
              <a:rPr lang="en-US" altLang="zh-TW" sz="4200" dirty="0">
                <a:solidFill>
                  <a:srgbClr val="FF0000"/>
                </a:solidFill>
              </a:rPr>
              <a:t>Z</a:t>
            </a:r>
            <a:r>
              <a:rPr lang="zh-TW" altLang="en-US" sz="4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4818" name="Picture 2" descr="有一種「整容」叫波妞長大，五官長開很驚豔，大眼睛比咘咘還好看">
            <a:extLst>
              <a:ext uri="{FF2B5EF4-FFF2-40B4-BE49-F238E27FC236}">
                <a16:creationId xmlns:a16="http://schemas.microsoft.com/office/drawing/2014/main" id="{4F17213B-FD08-55FD-BF3B-285E04AE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4" y="3868145"/>
            <a:ext cx="39909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有一種「整容」叫波妞長大，五官長開很驚豔，大眼睛比咘咘還好看！ - 華語熱點">
            <a:extLst>
              <a:ext uri="{FF2B5EF4-FFF2-40B4-BE49-F238E27FC236}">
                <a16:creationId xmlns:a16="http://schemas.microsoft.com/office/drawing/2014/main" id="{A67CF7B3-A736-E0B0-E955-1F20C6F6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133" y="3868145"/>
            <a:ext cx="39814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A1DEBC2B-01E1-AD1A-0C60-A66892F8D6B6}"/>
              </a:ext>
            </a:extLst>
          </p:cNvPr>
          <p:cNvSpPr/>
          <p:nvPr/>
        </p:nvSpPr>
        <p:spPr>
          <a:xfrm>
            <a:off x="4532210" y="4913263"/>
            <a:ext cx="2543605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31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093290" y="175631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他把</a:t>
            </a:r>
            <a:r>
              <a:rPr lang="zh-TW" altLang="en-US" dirty="0">
                <a:solidFill>
                  <a:srgbClr val="FF0000"/>
                </a:solidFill>
              </a:rPr>
              <a:t>椅子</a:t>
            </a:r>
            <a:r>
              <a:rPr lang="zh-TW" altLang="en-US" dirty="0"/>
              <a:t>搬来了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50748" y="1142825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C: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35842" name="Picture 2" descr="搬椅子图片-搬椅子素材-搬椅子插画-摄图新视界">
            <a:extLst>
              <a:ext uri="{FF2B5EF4-FFF2-40B4-BE49-F238E27FC236}">
                <a16:creationId xmlns:a16="http://schemas.microsoft.com/office/drawing/2014/main" id="{9F3214C6-5E29-8F36-8BE3-C4239BFE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" y="3805518"/>
            <a:ext cx="3533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搬椅子图片-搬椅子素材-搬椅子插画-摄图新视界">
            <a:extLst>
              <a:ext uri="{FF2B5EF4-FFF2-40B4-BE49-F238E27FC236}">
                <a16:creationId xmlns:a16="http://schemas.microsoft.com/office/drawing/2014/main" id="{102D9B1F-7113-0454-3591-54A0DA264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472" y="3968531"/>
            <a:ext cx="3038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D3ADDBEC-F907-42BF-9AF4-1D79CDCDD256}"/>
              </a:ext>
            </a:extLst>
          </p:cNvPr>
          <p:cNvSpPr/>
          <p:nvPr/>
        </p:nvSpPr>
        <p:spPr>
          <a:xfrm>
            <a:off x="4882270" y="5050914"/>
            <a:ext cx="2543605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6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Resultative Complements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98CD463-5476-FBB2-CBE9-F9671C1182E6}"/>
              </a:ext>
            </a:extLst>
          </p:cNvPr>
          <p:cNvSpPr txBox="1">
            <a:spLocks/>
          </p:cNvSpPr>
          <p:nvPr/>
        </p:nvSpPr>
        <p:spPr>
          <a:xfrm>
            <a:off x="1093290" y="1756319"/>
            <a:ext cx="9704439" cy="211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他把</a:t>
            </a:r>
            <a:r>
              <a:rPr lang="zh-TW" altLang="en-US" dirty="0">
                <a:solidFill>
                  <a:srgbClr val="FF0000"/>
                </a:solidFill>
              </a:rPr>
              <a:t>作业</a:t>
            </a:r>
            <a:r>
              <a:rPr lang="zh-TW" altLang="en-US" dirty="0"/>
              <a:t>写完了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FE36949-4457-E46B-A77D-A91C4CA54CE9}"/>
              </a:ext>
            </a:extLst>
          </p:cNvPr>
          <p:cNvSpPr txBox="1">
            <a:spLocks/>
          </p:cNvSpPr>
          <p:nvPr/>
        </p:nvSpPr>
        <p:spPr>
          <a:xfrm>
            <a:off x="-77071" y="1142825"/>
            <a:ext cx="10638504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00" dirty="0"/>
              <a:t>C: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D3ADDBEC-F907-42BF-9AF4-1D79CDCDD256}"/>
              </a:ext>
            </a:extLst>
          </p:cNvPr>
          <p:cNvSpPr/>
          <p:nvPr/>
        </p:nvSpPr>
        <p:spPr>
          <a:xfrm>
            <a:off x="4882270" y="5050914"/>
            <a:ext cx="2543605" cy="106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866" name="Picture 2" descr="Happy little girl finishing her homework and reaching for tablet">
            <a:extLst>
              <a:ext uri="{FF2B5EF4-FFF2-40B4-BE49-F238E27FC236}">
                <a16:creationId xmlns:a16="http://schemas.microsoft.com/office/drawing/2014/main" id="{30CB1FCB-1A5C-6FDA-2A2D-FC001267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46" y="3719499"/>
            <a:ext cx="4457493" cy="29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Smart preteen schoolgirl doing her homework with digital tablet at home. Education and distance learning for kids. Homeschooling during quarantine.">
            <a:extLst>
              <a:ext uri="{FF2B5EF4-FFF2-40B4-BE49-F238E27FC236}">
                <a16:creationId xmlns:a16="http://schemas.microsoft.com/office/drawing/2014/main" id="{35FAEAC5-BE9A-37FD-63A9-1ED1BAAF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8" y="4175055"/>
            <a:ext cx="3877597" cy="25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1569</Words>
  <Application>Microsoft Office PowerPoint</Application>
  <PresentationFormat>寬螢幕</PresentationFormat>
  <Paragraphs>198</Paragraphs>
  <Slides>46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1" baseType="lpstr">
      <vt:lpstr>Arial</vt:lpstr>
      <vt:lpstr>Arial</vt:lpstr>
      <vt:lpstr>Calibri</vt:lpstr>
      <vt:lpstr>Calibri Light</vt:lpstr>
      <vt:lpstr>Office 佈景主題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Resultative Complements</vt:lpstr>
      <vt:lpstr>   </vt:lpstr>
      <vt:lpstr>PowerPoint 簡報</vt:lpstr>
      <vt:lpstr>PowerPoint 簡報</vt:lpstr>
      <vt:lpstr>请问牛奶快过期了怎么办?</vt:lpstr>
      <vt:lpstr>请问上课快迟到怎么办?</vt:lpstr>
      <vt:lpstr>请问______________怎么办?</vt:lpstr>
      <vt:lpstr>工学院(N)   </vt:lpstr>
      <vt:lpstr>工学院(N)   </vt:lpstr>
      <vt:lpstr>你知道哪些大学有工学院呢?</vt:lpstr>
      <vt:lpstr>管理学院(N)   </vt:lpstr>
      <vt:lpstr>你以前考虑过选管理学院吗?</vt:lpstr>
      <vt:lpstr>你有认识读管理学院的朋友吗?</vt:lpstr>
      <vt:lpstr>我们是什么学院呢?</vt:lpstr>
      <vt:lpstr>谈(V)   </vt:lpstr>
      <vt:lpstr>谈(V)   </vt:lpstr>
      <vt:lpstr>如果你遇到难过的事情，你会跟谁谈谈呢?</vt:lpstr>
      <vt:lpstr>谈(V)   </vt:lpstr>
      <vt:lpstr>你选大学时会跟谁谈谈看呢?</vt:lpstr>
      <vt:lpstr>科(N)   </vt:lpstr>
      <vt:lpstr>科(N)   </vt:lpstr>
      <vt:lpstr>你比较喜欢文科还是理科呢?</vt:lpstr>
      <vt:lpstr>这个分法跟捷克有什么不一样吗?</vt:lpstr>
      <vt:lpstr>PowerPoint 簡報</vt:lpstr>
      <vt:lpstr>你比较喜欢哪一种分法呢?</vt:lpstr>
      <vt:lpstr>将来(N)   </vt:lpstr>
      <vt:lpstr>将来(N)   </vt:lpstr>
      <vt:lpstr>你将来大学毕业后要做什么呢?未来想做什么呢?</vt:lpstr>
      <vt:lpstr>至于</vt:lpstr>
      <vt:lpstr>至于</vt:lpstr>
      <vt:lpstr>至于</vt:lpstr>
      <vt:lpstr>至于</vt:lpstr>
      <vt:lpstr>你这学期的课上的怎么样?</vt:lpstr>
      <vt:lpstr>请问你的同学，他比较喜欢什么课 (不能和你一样)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对……来说</dc:title>
  <dc:creator>伊健 杜</dc:creator>
  <cp:lastModifiedBy>伊健 杜</cp:lastModifiedBy>
  <cp:revision>2</cp:revision>
  <dcterms:created xsi:type="dcterms:W3CDTF">2022-10-19T21:45:42Z</dcterms:created>
  <dcterms:modified xsi:type="dcterms:W3CDTF">2022-11-02T17:59:49Z</dcterms:modified>
</cp:coreProperties>
</file>